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Barlow" pitchFamily="2" charset="77"/>
      <p:regular r:id="rId20"/>
      <p:bold r:id="rId21"/>
      <p:italic r:id="rId22"/>
      <p:boldItalic r:id="rId23"/>
    </p:embeddedFont>
    <p:embeddedFont>
      <p:font typeface="BioRhyme Expanded" pitchFamily="2" charset="77"/>
      <p:regular r:id="rId24"/>
      <p:bold r:id="rId25"/>
    </p:embeddedFont>
    <p:embeddedFont>
      <p:font typeface="Krona One" panose="02010605030500060004" pitchFamily="2" charset="77"/>
      <p:regular r:id="rId26"/>
    </p:embeddedFont>
    <p:embeddedFont>
      <p:font typeface="Livvic Medium" panose="020F0502020204030204" pitchFamily="34" charset="0"/>
      <p:regular r:id="rId27"/>
      <p:italic r:id="rId28"/>
    </p:embeddedFont>
    <p:embeddedFont>
      <p:font typeface="Livvic SemiBold" panose="020F0502020204030204" pitchFamily="34" charset="0"/>
      <p:regular r:id="rId29"/>
      <p:bold r:id="rId30"/>
      <p:italic r:id="rId31"/>
      <p:boldItalic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Montserrat Medium" panose="020F0502020204030204" pitchFamily="34" charset="0"/>
      <p:regular r:id="rId37"/>
      <p:italic r:id="rId38"/>
    </p:embeddedFont>
    <p:embeddedFont>
      <p:font typeface="Roboto Condensed Light" panose="020F0302020204030204" pitchFamily="34" charset="0"/>
      <p:regular r:id="rId39"/>
      <p:italic r:id="rId40"/>
    </p:embeddedFont>
    <p:embeddedFont>
      <p:font typeface="Yeseva One" pitchFamily="2" charset="77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268"/>
  </p:normalViewPr>
  <p:slideViewPr>
    <p:cSldViewPr snapToGrid="0">
      <p:cViewPr varScale="1">
        <p:scale>
          <a:sx n="99" d="100"/>
          <a:sy n="99" d="100"/>
        </p:scale>
        <p:origin x="1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Google Shape;2857;g101d4a575aa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8" name="Google Shape;2858;g101d4a575aa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d892bbb4a9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d892bbb4a9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d892bbb4a9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d892bbb4a9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d867882f10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d867882f10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" name="Google Shape;2908;gd837e22d2c_0_15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9" name="Google Shape;2909;gd837e22d2c_0_15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gd892bbb4a9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4" name="Google Shape;2924;gd892bbb4a9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gd892bbb4a9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5" name="Google Shape;2935;gd892bbb4a9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gd837e22d2c_0_16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0" name="Google Shape;2950;gd837e22d2c_0_16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gec9b7e52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6" name="Google Shape;2766;gec9b7e52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gd837e22d2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6" name="Google Shape;2776;gd837e22d2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d788715270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d788715270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gd867882f10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5" name="Google Shape;2795;gd867882f10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d788715270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8" name="Google Shape;2808;gd788715270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d867882f10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d867882f10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d892bbb4a9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6" name="Google Shape;2836;gd892bbb4a9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Google Shape;2844;gd837e22d2c_0_15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5" name="Google Shape;2845;gd837e22d2c_0_15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slide" Target="../slides/slide17.xml"/><Relationship Id="rId4" Type="http://schemas.openxmlformats.org/officeDocument/2006/relationships/slide" Target="../slides/slide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7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1125" y="203625"/>
            <a:ext cx="8776200" cy="46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89275" y="1203838"/>
            <a:ext cx="4863300" cy="24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89275" y="3597475"/>
            <a:ext cx="44442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ivvic Medium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126838" y="190376"/>
            <a:ext cx="884769" cy="4762750"/>
            <a:chOff x="4126838" y="190376"/>
            <a:chExt cx="884769" cy="4762750"/>
          </a:xfrm>
        </p:grpSpPr>
        <p:sp>
          <p:nvSpPr>
            <p:cNvPr id="13" name="Google Shape;13;p2"/>
            <p:cNvSpPr/>
            <p:nvPr/>
          </p:nvSpPr>
          <p:spPr>
            <a:xfrm>
              <a:off x="4126838" y="4073576"/>
              <a:ext cx="884769" cy="879550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5" y="1"/>
                    <a:pt x="0" y="3734"/>
                    <a:pt x="0" y="8343"/>
                  </a:cubicBezTo>
                  <a:cubicBezTo>
                    <a:pt x="0" y="12951"/>
                    <a:pt x="3755" y="16684"/>
                    <a:pt x="8392" y="16684"/>
                  </a:cubicBezTo>
                  <a:cubicBezTo>
                    <a:pt x="13025" y="16684"/>
                    <a:pt x="16783" y="12951"/>
                    <a:pt x="16783" y="8343"/>
                  </a:cubicBezTo>
                  <a:cubicBezTo>
                    <a:pt x="16783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255622" y="4209209"/>
              <a:ext cx="654193" cy="217186"/>
            </a:xfrm>
            <a:custGeom>
              <a:avLst/>
              <a:gdLst/>
              <a:ahLst/>
              <a:cxnLst/>
              <a:rect l="l" t="t" r="r" b="b"/>
              <a:pathLst>
                <a:path w="12410" h="4120" extrusionOk="0">
                  <a:moveTo>
                    <a:pt x="11381" y="0"/>
                  </a:moveTo>
                  <a:cubicBezTo>
                    <a:pt x="11360" y="0"/>
                    <a:pt x="11339" y="2"/>
                    <a:pt x="11318" y="6"/>
                  </a:cubicBezTo>
                  <a:cubicBezTo>
                    <a:pt x="11272" y="6"/>
                    <a:pt x="11233" y="9"/>
                    <a:pt x="11186" y="16"/>
                  </a:cubicBezTo>
                  <a:cubicBezTo>
                    <a:pt x="11208" y="16"/>
                    <a:pt x="11229" y="15"/>
                    <a:pt x="11250" y="15"/>
                  </a:cubicBezTo>
                  <a:cubicBezTo>
                    <a:pt x="11314" y="15"/>
                    <a:pt x="11378" y="19"/>
                    <a:pt x="11442" y="27"/>
                  </a:cubicBezTo>
                  <a:cubicBezTo>
                    <a:pt x="11524" y="34"/>
                    <a:pt x="11606" y="59"/>
                    <a:pt x="11681" y="88"/>
                  </a:cubicBezTo>
                  <a:lnTo>
                    <a:pt x="11734" y="116"/>
                  </a:lnTo>
                  <a:cubicBezTo>
                    <a:pt x="11752" y="123"/>
                    <a:pt x="11770" y="137"/>
                    <a:pt x="11787" y="148"/>
                  </a:cubicBezTo>
                  <a:cubicBezTo>
                    <a:pt x="11805" y="159"/>
                    <a:pt x="11819" y="173"/>
                    <a:pt x="11834" y="187"/>
                  </a:cubicBezTo>
                  <a:cubicBezTo>
                    <a:pt x="11844" y="201"/>
                    <a:pt x="11858" y="219"/>
                    <a:pt x="11873" y="230"/>
                  </a:cubicBezTo>
                  <a:cubicBezTo>
                    <a:pt x="11887" y="248"/>
                    <a:pt x="11894" y="262"/>
                    <a:pt x="11908" y="280"/>
                  </a:cubicBezTo>
                  <a:lnTo>
                    <a:pt x="11933" y="333"/>
                  </a:lnTo>
                  <a:cubicBezTo>
                    <a:pt x="11944" y="351"/>
                    <a:pt x="11947" y="372"/>
                    <a:pt x="11951" y="390"/>
                  </a:cubicBezTo>
                  <a:cubicBezTo>
                    <a:pt x="11958" y="408"/>
                    <a:pt x="11962" y="422"/>
                    <a:pt x="11962" y="440"/>
                  </a:cubicBezTo>
                  <a:cubicBezTo>
                    <a:pt x="11933" y="528"/>
                    <a:pt x="11894" y="646"/>
                    <a:pt x="11837" y="774"/>
                  </a:cubicBezTo>
                  <a:lnTo>
                    <a:pt x="11823" y="799"/>
                  </a:lnTo>
                  <a:lnTo>
                    <a:pt x="11819" y="788"/>
                  </a:lnTo>
                  <a:lnTo>
                    <a:pt x="11805" y="752"/>
                  </a:lnTo>
                  <a:cubicBezTo>
                    <a:pt x="11798" y="724"/>
                    <a:pt x="11784" y="703"/>
                    <a:pt x="11770" y="681"/>
                  </a:cubicBezTo>
                  <a:lnTo>
                    <a:pt x="11748" y="646"/>
                  </a:lnTo>
                  <a:lnTo>
                    <a:pt x="11720" y="614"/>
                  </a:lnTo>
                  <a:cubicBezTo>
                    <a:pt x="11702" y="592"/>
                    <a:pt x="11684" y="575"/>
                    <a:pt x="11663" y="557"/>
                  </a:cubicBezTo>
                  <a:cubicBezTo>
                    <a:pt x="11645" y="539"/>
                    <a:pt x="11624" y="521"/>
                    <a:pt x="11602" y="507"/>
                  </a:cubicBezTo>
                  <a:lnTo>
                    <a:pt x="11535" y="468"/>
                  </a:lnTo>
                  <a:cubicBezTo>
                    <a:pt x="11514" y="454"/>
                    <a:pt x="11485" y="443"/>
                    <a:pt x="11464" y="436"/>
                  </a:cubicBezTo>
                  <a:cubicBezTo>
                    <a:pt x="11414" y="418"/>
                    <a:pt x="11364" y="404"/>
                    <a:pt x="11311" y="397"/>
                  </a:cubicBezTo>
                  <a:cubicBezTo>
                    <a:pt x="11265" y="386"/>
                    <a:pt x="11211" y="383"/>
                    <a:pt x="11161" y="379"/>
                  </a:cubicBezTo>
                  <a:cubicBezTo>
                    <a:pt x="11112" y="379"/>
                    <a:pt x="11058" y="379"/>
                    <a:pt x="11009" y="383"/>
                  </a:cubicBezTo>
                  <a:cubicBezTo>
                    <a:pt x="10962" y="386"/>
                    <a:pt x="10909" y="390"/>
                    <a:pt x="10859" y="404"/>
                  </a:cubicBezTo>
                  <a:cubicBezTo>
                    <a:pt x="10909" y="404"/>
                    <a:pt x="10955" y="404"/>
                    <a:pt x="11009" y="408"/>
                  </a:cubicBezTo>
                  <a:cubicBezTo>
                    <a:pt x="11058" y="415"/>
                    <a:pt x="11108" y="418"/>
                    <a:pt x="11158" y="425"/>
                  </a:cubicBezTo>
                  <a:cubicBezTo>
                    <a:pt x="11204" y="436"/>
                    <a:pt x="11254" y="443"/>
                    <a:pt x="11300" y="457"/>
                  </a:cubicBezTo>
                  <a:cubicBezTo>
                    <a:pt x="11346" y="472"/>
                    <a:pt x="11393" y="486"/>
                    <a:pt x="11432" y="507"/>
                  </a:cubicBezTo>
                  <a:cubicBezTo>
                    <a:pt x="11453" y="514"/>
                    <a:pt x="11478" y="528"/>
                    <a:pt x="11496" y="539"/>
                  </a:cubicBezTo>
                  <a:cubicBezTo>
                    <a:pt x="11517" y="550"/>
                    <a:pt x="11535" y="564"/>
                    <a:pt x="11553" y="578"/>
                  </a:cubicBezTo>
                  <a:cubicBezTo>
                    <a:pt x="11570" y="592"/>
                    <a:pt x="11588" y="603"/>
                    <a:pt x="11606" y="621"/>
                  </a:cubicBezTo>
                  <a:cubicBezTo>
                    <a:pt x="11624" y="639"/>
                    <a:pt x="11638" y="656"/>
                    <a:pt x="11649" y="671"/>
                  </a:cubicBezTo>
                  <a:lnTo>
                    <a:pt x="11674" y="699"/>
                  </a:lnTo>
                  <a:lnTo>
                    <a:pt x="11691" y="728"/>
                  </a:lnTo>
                  <a:cubicBezTo>
                    <a:pt x="11698" y="745"/>
                    <a:pt x="11713" y="770"/>
                    <a:pt x="11720" y="792"/>
                  </a:cubicBezTo>
                  <a:lnTo>
                    <a:pt x="11734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5" y="923"/>
                  </a:cubicBezTo>
                  <a:lnTo>
                    <a:pt x="11762" y="937"/>
                  </a:lnTo>
                  <a:cubicBezTo>
                    <a:pt x="11702" y="1048"/>
                    <a:pt x="11627" y="1168"/>
                    <a:pt x="11538" y="1289"/>
                  </a:cubicBezTo>
                  <a:lnTo>
                    <a:pt x="11531" y="1261"/>
                  </a:lnTo>
                  <a:lnTo>
                    <a:pt x="11517" y="1222"/>
                  </a:lnTo>
                  <a:cubicBezTo>
                    <a:pt x="11506" y="1197"/>
                    <a:pt x="11496" y="1172"/>
                    <a:pt x="11478" y="1147"/>
                  </a:cubicBezTo>
                  <a:lnTo>
                    <a:pt x="11453" y="1112"/>
                  </a:lnTo>
                  <a:lnTo>
                    <a:pt x="11428" y="1076"/>
                  </a:lnTo>
                  <a:cubicBezTo>
                    <a:pt x="11410" y="1055"/>
                    <a:pt x="11393" y="1030"/>
                    <a:pt x="11371" y="1012"/>
                  </a:cubicBezTo>
                  <a:cubicBezTo>
                    <a:pt x="11346" y="994"/>
                    <a:pt x="11325" y="976"/>
                    <a:pt x="11304" y="966"/>
                  </a:cubicBezTo>
                  <a:cubicBezTo>
                    <a:pt x="11282" y="952"/>
                    <a:pt x="11257" y="934"/>
                    <a:pt x="11233" y="923"/>
                  </a:cubicBezTo>
                  <a:cubicBezTo>
                    <a:pt x="11211" y="912"/>
                    <a:pt x="11183" y="902"/>
                    <a:pt x="11158" y="895"/>
                  </a:cubicBezTo>
                  <a:cubicBezTo>
                    <a:pt x="11108" y="877"/>
                    <a:pt x="11055" y="863"/>
                    <a:pt x="11005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5" y="841"/>
                    <a:pt x="10749" y="845"/>
                    <a:pt x="10699" y="848"/>
                  </a:cubicBezTo>
                  <a:cubicBezTo>
                    <a:pt x="10649" y="852"/>
                    <a:pt x="10596" y="863"/>
                    <a:pt x="10546" y="877"/>
                  </a:cubicBezTo>
                  <a:cubicBezTo>
                    <a:pt x="10649" y="880"/>
                    <a:pt x="10749" y="888"/>
                    <a:pt x="10841" y="905"/>
                  </a:cubicBezTo>
                  <a:cubicBezTo>
                    <a:pt x="10891" y="916"/>
                    <a:pt x="10934" y="930"/>
                    <a:pt x="10984" y="941"/>
                  </a:cubicBezTo>
                  <a:cubicBezTo>
                    <a:pt x="11026" y="955"/>
                    <a:pt x="11073" y="973"/>
                    <a:pt x="11115" y="991"/>
                  </a:cubicBezTo>
                  <a:cubicBezTo>
                    <a:pt x="11140" y="1001"/>
                    <a:pt x="11158" y="1012"/>
                    <a:pt x="11179" y="1023"/>
                  </a:cubicBezTo>
                  <a:cubicBezTo>
                    <a:pt x="11197" y="1037"/>
                    <a:pt x="11218" y="1048"/>
                    <a:pt x="11236" y="1058"/>
                  </a:cubicBezTo>
                  <a:cubicBezTo>
                    <a:pt x="11254" y="1072"/>
                    <a:pt x="11272" y="1083"/>
                    <a:pt x="11286" y="1101"/>
                  </a:cubicBezTo>
                  <a:cubicBezTo>
                    <a:pt x="11304" y="1115"/>
                    <a:pt x="11318" y="1133"/>
                    <a:pt x="11329" y="1151"/>
                  </a:cubicBezTo>
                  <a:lnTo>
                    <a:pt x="11346" y="1179"/>
                  </a:lnTo>
                  <a:lnTo>
                    <a:pt x="11364" y="1204"/>
                  </a:lnTo>
                  <a:cubicBezTo>
                    <a:pt x="11375" y="1222"/>
                    <a:pt x="11389" y="1243"/>
                    <a:pt x="11393" y="1261"/>
                  </a:cubicBezTo>
                  <a:lnTo>
                    <a:pt x="11407" y="1293"/>
                  </a:lnTo>
                  <a:lnTo>
                    <a:pt x="11414" y="1325"/>
                  </a:lnTo>
                  <a:lnTo>
                    <a:pt x="11428" y="1393"/>
                  </a:lnTo>
                  <a:lnTo>
                    <a:pt x="11432" y="1414"/>
                  </a:lnTo>
                  <a:cubicBezTo>
                    <a:pt x="11346" y="1517"/>
                    <a:pt x="11250" y="1617"/>
                    <a:pt x="11140" y="1720"/>
                  </a:cubicBezTo>
                  <a:lnTo>
                    <a:pt x="11133" y="1702"/>
                  </a:lnTo>
                  <a:lnTo>
                    <a:pt x="11126" y="1663"/>
                  </a:lnTo>
                  <a:cubicBezTo>
                    <a:pt x="11115" y="1634"/>
                    <a:pt x="11108" y="1606"/>
                    <a:pt x="11094" y="1577"/>
                  </a:cubicBezTo>
                  <a:lnTo>
                    <a:pt x="11076" y="1538"/>
                  </a:lnTo>
                  <a:lnTo>
                    <a:pt x="11055" y="1503"/>
                  </a:lnTo>
                  <a:cubicBezTo>
                    <a:pt x="11037" y="1481"/>
                    <a:pt x="11019" y="1453"/>
                    <a:pt x="11001" y="1432"/>
                  </a:cubicBezTo>
                  <a:cubicBezTo>
                    <a:pt x="10984" y="1410"/>
                    <a:pt x="10962" y="1393"/>
                    <a:pt x="10937" y="1368"/>
                  </a:cubicBezTo>
                  <a:cubicBezTo>
                    <a:pt x="10916" y="1350"/>
                    <a:pt x="10895" y="1332"/>
                    <a:pt x="10873" y="1321"/>
                  </a:cubicBezTo>
                  <a:cubicBezTo>
                    <a:pt x="10849" y="1307"/>
                    <a:pt x="10824" y="1293"/>
                    <a:pt x="10802" y="1279"/>
                  </a:cubicBezTo>
                  <a:cubicBezTo>
                    <a:pt x="10753" y="1257"/>
                    <a:pt x="10699" y="1236"/>
                    <a:pt x="10649" y="1222"/>
                  </a:cubicBezTo>
                  <a:cubicBezTo>
                    <a:pt x="10596" y="1208"/>
                    <a:pt x="10546" y="1201"/>
                    <a:pt x="10493" y="1197"/>
                  </a:cubicBezTo>
                  <a:cubicBezTo>
                    <a:pt x="10468" y="1190"/>
                    <a:pt x="10440" y="1190"/>
                    <a:pt x="10418" y="1190"/>
                  </a:cubicBezTo>
                  <a:lnTo>
                    <a:pt x="10344" y="1190"/>
                  </a:lnTo>
                  <a:cubicBezTo>
                    <a:pt x="10290" y="1190"/>
                    <a:pt x="10241" y="1197"/>
                    <a:pt x="10191" y="1208"/>
                  </a:cubicBezTo>
                  <a:cubicBezTo>
                    <a:pt x="10241" y="1218"/>
                    <a:pt x="10290" y="1233"/>
                    <a:pt x="10340" y="1243"/>
                  </a:cubicBezTo>
                  <a:cubicBezTo>
                    <a:pt x="10390" y="1257"/>
                    <a:pt x="10433" y="1272"/>
                    <a:pt x="10482" y="1289"/>
                  </a:cubicBezTo>
                  <a:lnTo>
                    <a:pt x="10614" y="1343"/>
                  </a:lnTo>
                  <a:cubicBezTo>
                    <a:pt x="10635" y="1350"/>
                    <a:pt x="10653" y="1364"/>
                    <a:pt x="10678" y="1375"/>
                  </a:cubicBezTo>
                  <a:cubicBezTo>
                    <a:pt x="10696" y="1385"/>
                    <a:pt x="10717" y="1396"/>
                    <a:pt x="10735" y="1410"/>
                  </a:cubicBezTo>
                  <a:lnTo>
                    <a:pt x="10788" y="1449"/>
                  </a:lnTo>
                  <a:cubicBezTo>
                    <a:pt x="10806" y="1464"/>
                    <a:pt x="10820" y="1474"/>
                    <a:pt x="10838" y="1492"/>
                  </a:cubicBezTo>
                  <a:cubicBezTo>
                    <a:pt x="10849" y="1510"/>
                    <a:pt x="10866" y="1524"/>
                    <a:pt x="10877" y="1542"/>
                  </a:cubicBezTo>
                  <a:cubicBezTo>
                    <a:pt x="10891" y="1560"/>
                    <a:pt x="10898" y="1577"/>
                    <a:pt x="10913" y="1595"/>
                  </a:cubicBezTo>
                  <a:lnTo>
                    <a:pt x="10927" y="1624"/>
                  </a:lnTo>
                  <a:lnTo>
                    <a:pt x="10937" y="1649"/>
                  </a:lnTo>
                  <a:cubicBezTo>
                    <a:pt x="10948" y="1666"/>
                    <a:pt x="10952" y="1688"/>
                    <a:pt x="10955" y="1705"/>
                  </a:cubicBezTo>
                  <a:lnTo>
                    <a:pt x="10966" y="1737"/>
                  </a:lnTo>
                  <a:lnTo>
                    <a:pt x="10969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0" y="1862"/>
                  </a:lnTo>
                  <a:lnTo>
                    <a:pt x="10845" y="1969"/>
                  </a:lnTo>
                  <a:cubicBezTo>
                    <a:pt x="10749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2" y="2104"/>
                  </a:lnTo>
                  <a:cubicBezTo>
                    <a:pt x="10525" y="2075"/>
                    <a:pt x="10518" y="2043"/>
                    <a:pt x="10514" y="2018"/>
                  </a:cubicBezTo>
                  <a:lnTo>
                    <a:pt x="10500" y="1979"/>
                  </a:lnTo>
                  <a:lnTo>
                    <a:pt x="10482" y="1937"/>
                  </a:lnTo>
                  <a:cubicBezTo>
                    <a:pt x="10468" y="1912"/>
                    <a:pt x="10454" y="1883"/>
                    <a:pt x="10436" y="1862"/>
                  </a:cubicBezTo>
                  <a:lnTo>
                    <a:pt x="10383" y="1794"/>
                  </a:lnTo>
                  <a:cubicBezTo>
                    <a:pt x="10361" y="1777"/>
                    <a:pt x="10344" y="1755"/>
                    <a:pt x="10322" y="1737"/>
                  </a:cubicBezTo>
                  <a:cubicBezTo>
                    <a:pt x="10301" y="1720"/>
                    <a:pt x="10276" y="1702"/>
                    <a:pt x="10255" y="1688"/>
                  </a:cubicBezTo>
                  <a:cubicBezTo>
                    <a:pt x="10212" y="1659"/>
                    <a:pt x="10162" y="1634"/>
                    <a:pt x="10113" y="1617"/>
                  </a:cubicBezTo>
                  <a:cubicBezTo>
                    <a:pt x="10063" y="1599"/>
                    <a:pt x="10017" y="1581"/>
                    <a:pt x="9963" y="1574"/>
                  </a:cubicBezTo>
                  <a:cubicBezTo>
                    <a:pt x="9935" y="1570"/>
                    <a:pt x="9913" y="1563"/>
                    <a:pt x="9885" y="1560"/>
                  </a:cubicBezTo>
                  <a:cubicBezTo>
                    <a:pt x="9860" y="1556"/>
                    <a:pt x="9839" y="1553"/>
                    <a:pt x="9810" y="1553"/>
                  </a:cubicBezTo>
                  <a:cubicBezTo>
                    <a:pt x="9784" y="1549"/>
                    <a:pt x="9758" y="1547"/>
                    <a:pt x="9733" y="1547"/>
                  </a:cubicBezTo>
                  <a:cubicBezTo>
                    <a:pt x="9708" y="1547"/>
                    <a:pt x="9684" y="1549"/>
                    <a:pt x="9661" y="1553"/>
                  </a:cubicBezTo>
                  <a:cubicBezTo>
                    <a:pt x="9707" y="1570"/>
                    <a:pt x="9753" y="1588"/>
                    <a:pt x="9803" y="1606"/>
                  </a:cubicBezTo>
                  <a:cubicBezTo>
                    <a:pt x="9846" y="1624"/>
                    <a:pt x="9892" y="1645"/>
                    <a:pt x="9935" y="1663"/>
                  </a:cubicBezTo>
                  <a:cubicBezTo>
                    <a:pt x="9981" y="1684"/>
                    <a:pt x="10020" y="1705"/>
                    <a:pt x="10059" y="1734"/>
                  </a:cubicBezTo>
                  <a:cubicBezTo>
                    <a:pt x="10081" y="1748"/>
                    <a:pt x="10098" y="1759"/>
                    <a:pt x="10116" y="1773"/>
                  </a:cubicBezTo>
                  <a:cubicBezTo>
                    <a:pt x="10134" y="1787"/>
                    <a:pt x="10152" y="1801"/>
                    <a:pt x="10169" y="1819"/>
                  </a:cubicBezTo>
                  <a:cubicBezTo>
                    <a:pt x="10187" y="1830"/>
                    <a:pt x="10205" y="1848"/>
                    <a:pt x="10219" y="1862"/>
                  </a:cubicBezTo>
                  <a:cubicBezTo>
                    <a:pt x="10237" y="1876"/>
                    <a:pt x="10251" y="1894"/>
                    <a:pt x="10265" y="1912"/>
                  </a:cubicBezTo>
                  <a:cubicBezTo>
                    <a:pt x="10276" y="1929"/>
                    <a:pt x="10290" y="1947"/>
                    <a:pt x="10301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0" y="2043"/>
                  </a:lnTo>
                  <a:lnTo>
                    <a:pt x="10347" y="2075"/>
                  </a:lnTo>
                  <a:cubicBezTo>
                    <a:pt x="10354" y="2097"/>
                    <a:pt x="10358" y="2114"/>
                    <a:pt x="10361" y="2139"/>
                  </a:cubicBezTo>
                  <a:lnTo>
                    <a:pt x="10365" y="2168"/>
                  </a:lnTo>
                  <a:lnTo>
                    <a:pt x="10365" y="2200"/>
                  </a:lnTo>
                  <a:lnTo>
                    <a:pt x="10365" y="2264"/>
                  </a:lnTo>
                  <a:lnTo>
                    <a:pt x="10365" y="2285"/>
                  </a:lnTo>
                  <a:cubicBezTo>
                    <a:pt x="10233" y="2356"/>
                    <a:pt x="10091" y="2427"/>
                    <a:pt x="9938" y="2488"/>
                  </a:cubicBezTo>
                  <a:cubicBezTo>
                    <a:pt x="9921" y="2498"/>
                    <a:pt x="9903" y="2502"/>
                    <a:pt x="9881" y="2513"/>
                  </a:cubicBezTo>
                  <a:cubicBezTo>
                    <a:pt x="9878" y="2505"/>
                    <a:pt x="9867" y="2502"/>
                    <a:pt x="9864" y="2502"/>
                  </a:cubicBezTo>
                  <a:cubicBezTo>
                    <a:pt x="9846" y="2495"/>
                    <a:pt x="9825" y="2484"/>
                    <a:pt x="9803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3" y="2335"/>
                    <a:pt x="9796" y="2303"/>
                  </a:cubicBezTo>
                  <a:lnTo>
                    <a:pt x="9789" y="2257"/>
                  </a:lnTo>
                  <a:lnTo>
                    <a:pt x="9775" y="2217"/>
                  </a:lnTo>
                  <a:cubicBezTo>
                    <a:pt x="9768" y="2193"/>
                    <a:pt x="9753" y="2164"/>
                    <a:pt x="9739" y="2139"/>
                  </a:cubicBezTo>
                  <a:cubicBezTo>
                    <a:pt x="9725" y="2111"/>
                    <a:pt x="9707" y="2089"/>
                    <a:pt x="9697" y="2061"/>
                  </a:cubicBezTo>
                  <a:lnTo>
                    <a:pt x="9643" y="1997"/>
                  </a:lnTo>
                  <a:cubicBezTo>
                    <a:pt x="9625" y="1972"/>
                    <a:pt x="9601" y="1954"/>
                    <a:pt x="9579" y="1937"/>
                  </a:cubicBezTo>
                  <a:cubicBezTo>
                    <a:pt x="9540" y="1901"/>
                    <a:pt x="9490" y="1873"/>
                    <a:pt x="9448" y="1844"/>
                  </a:cubicBezTo>
                  <a:cubicBezTo>
                    <a:pt x="9398" y="1819"/>
                    <a:pt x="9352" y="1801"/>
                    <a:pt x="9305" y="1777"/>
                  </a:cubicBezTo>
                  <a:cubicBezTo>
                    <a:pt x="9281" y="1769"/>
                    <a:pt x="9256" y="1759"/>
                    <a:pt x="9227" y="1755"/>
                  </a:cubicBezTo>
                  <a:cubicBezTo>
                    <a:pt x="9202" y="1748"/>
                    <a:pt x="9181" y="1741"/>
                    <a:pt x="9152" y="1737"/>
                  </a:cubicBezTo>
                  <a:cubicBezTo>
                    <a:pt x="9103" y="1730"/>
                    <a:pt x="9049" y="1720"/>
                    <a:pt x="9003" y="1716"/>
                  </a:cubicBezTo>
                  <a:lnTo>
                    <a:pt x="9003" y="1716"/>
                  </a:lnTo>
                  <a:cubicBezTo>
                    <a:pt x="9046" y="1737"/>
                    <a:pt x="9092" y="1759"/>
                    <a:pt x="9135" y="1787"/>
                  </a:cubicBezTo>
                  <a:cubicBezTo>
                    <a:pt x="9181" y="1809"/>
                    <a:pt x="9220" y="1837"/>
                    <a:pt x="9259" y="1862"/>
                  </a:cubicBezTo>
                  <a:cubicBezTo>
                    <a:pt x="9298" y="1890"/>
                    <a:pt x="9341" y="1915"/>
                    <a:pt x="9377" y="1947"/>
                  </a:cubicBezTo>
                  <a:cubicBezTo>
                    <a:pt x="9394" y="1961"/>
                    <a:pt x="9412" y="1979"/>
                    <a:pt x="9430" y="1990"/>
                  </a:cubicBezTo>
                  <a:lnTo>
                    <a:pt x="9476" y="2040"/>
                  </a:lnTo>
                  <a:cubicBezTo>
                    <a:pt x="9490" y="2057"/>
                    <a:pt x="9508" y="2075"/>
                    <a:pt x="9522" y="2093"/>
                  </a:cubicBezTo>
                  <a:cubicBezTo>
                    <a:pt x="9537" y="2111"/>
                    <a:pt x="9547" y="2129"/>
                    <a:pt x="9558" y="2146"/>
                  </a:cubicBezTo>
                  <a:cubicBezTo>
                    <a:pt x="9565" y="2164"/>
                    <a:pt x="9579" y="2182"/>
                    <a:pt x="9583" y="2203"/>
                  </a:cubicBezTo>
                  <a:cubicBezTo>
                    <a:pt x="9593" y="2221"/>
                    <a:pt x="9597" y="2246"/>
                    <a:pt x="9608" y="2264"/>
                  </a:cubicBezTo>
                  <a:lnTo>
                    <a:pt x="9615" y="2292"/>
                  </a:lnTo>
                  <a:lnTo>
                    <a:pt x="9618" y="2324"/>
                  </a:lnTo>
                  <a:cubicBezTo>
                    <a:pt x="9618" y="2349"/>
                    <a:pt x="9625" y="2367"/>
                    <a:pt x="9625" y="2388"/>
                  </a:cubicBezTo>
                  <a:lnTo>
                    <a:pt x="9625" y="2420"/>
                  </a:lnTo>
                  <a:lnTo>
                    <a:pt x="9618" y="2449"/>
                  </a:lnTo>
                  <a:cubicBezTo>
                    <a:pt x="9618" y="2473"/>
                    <a:pt x="9611" y="2495"/>
                    <a:pt x="9611" y="2513"/>
                  </a:cubicBezTo>
                  <a:lnTo>
                    <a:pt x="9597" y="2609"/>
                  </a:lnTo>
                  <a:cubicBezTo>
                    <a:pt x="9369" y="2690"/>
                    <a:pt x="9131" y="2751"/>
                    <a:pt x="8882" y="2811"/>
                  </a:cubicBezTo>
                  <a:lnTo>
                    <a:pt x="8889" y="2769"/>
                  </a:lnTo>
                  <a:cubicBezTo>
                    <a:pt x="8896" y="2744"/>
                    <a:pt x="8900" y="2712"/>
                    <a:pt x="8900" y="2680"/>
                  </a:cubicBezTo>
                  <a:lnTo>
                    <a:pt x="8900" y="2637"/>
                  </a:lnTo>
                  <a:lnTo>
                    <a:pt x="8896" y="2591"/>
                  </a:lnTo>
                  <a:cubicBezTo>
                    <a:pt x="8889" y="2562"/>
                    <a:pt x="8886" y="2534"/>
                    <a:pt x="8879" y="2509"/>
                  </a:cubicBezTo>
                  <a:lnTo>
                    <a:pt x="8850" y="2427"/>
                  </a:lnTo>
                  <a:cubicBezTo>
                    <a:pt x="8836" y="2402"/>
                    <a:pt x="8829" y="2374"/>
                    <a:pt x="8811" y="2353"/>
                  </a:cubicBezTo>
                  <a:cubicBezTo>
                    <a:pt x="8797" y="2331"/>
                    <a:pt x="8779" y="2303"/>
                    <a:pt x="8765" y="2285"/>
                  </a:cubicBezTo>
                  <a:cubicBezTo>
                    <a:pt x="8736" y="2242"/>
                    <a:pt x="8694" y="2200"/>
                    <a:pt x="8655" y="2164"/>
                  </a:cubicBezTo>
                  <a:cubicBezTo>
                    <a:pt x="8616" y="2129"/>
                    <a:pt x="8576" y="2100"/>
                    <a:pt x="8530" y="2072"/>
                  </a:cubicBezTo>
                  <a:lnTo>
                    <a:pt x="8463" y="2033"/>
                  </a:lnTo>
                  <a:cubicBezTo>
                    <a:pt x="8441" y="2018"/>
                    <a:pt x="8420" y="2004"/>
                    <a:pt x="8399" y="1997"/>
                  </a:cubicBezTo>
                  <a:cubicBezTo>
                    <a:pt x="8352" y="1976"/>
                    <a:pt x="8303" y="1958"/>
                    <a:pt x="8256" y="1944"/>
                  </a:cubicBezTo>
                  <a:lnTo>
                    <a:pt x="8256" y="1944"/>
                  </a:lnTo>
                  <a:cubicBezTo>
                    <a:pt x="8296" y="1976"/>
                    <a:pt x="8331" y="2011"/>
                    <a:pt x="8370" y="2040"/>
                  </a:cubicBezTo>
                  <a:cubicBezTo>
                    <a:pt x="8406" y="2072"/>
                    <a:pt x="8441" y="2107"/>
                    <a:pt x="8477" y="2143"/>
                  </a:cubicBezTo>
                  <a:cubicBezTo>
                    <a:pt x="8512" y="2178"/>
                    <a:pt x="8544" y="2214"/>
                    <a:pt x="8569" y="2249"/>
                  </a:cubicBezTo>
                  <a:cubicBezTo>
                    <a:pt x="8584" y="2267"/>
                    <a:pt x="8598" y="2285"/>
                    <a:pt x="8612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8" y="2381"/>
                    <a:pt x="8669" y="2406"/>
                    <a:pt x="8676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4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2" y="2609"/>
                  </a:cubicBezTo>
                  <a:lnTo>
                    <a:pt x="8722" y="2641"/>
                  </a:lnTo>
                  <a:lnTo>
                    <a:pt x="8722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4" y="2765"/>
                  </a:lnTo>
                  <a:lnTo>
                    <a:pt x="8694" y="2797"/>
                  </a:lnTo>
                  <a:cubicBezTo>
                    <a:pt x="8690" y="2818"/>
                    <a:pt x="8676" y="2836"/>
                    <a:pt x="8672" y="2854"/>
                  </a:cubicBezTo>
                  <a:lnTo>
                    <a:pt x="8665" y="2854"/>
                  </a:lnTo>
                  <a:cubicBezTo>
                    <a:pt x="8616" y="2865"/>
                    <a:pt x="8562" y="2875"/>
                    <a:pt x="8512" y="2882"/>
                  </a:cubicBezTo>
                  <a:cubicBezTo>
                    <a:pt x="8409" y="2900"/>
                    <a:pt x="8310" y="2911"/>
                    <a:pt x="8203" y="2929"/>
                  </a:cubicBezTo>
                  <a:cubicBezTo>
                    <a:pt x="8096" y="2943"/>
                    <a:pt x="7993" y="2953"/>
                    <a:pt x="7887" y="2964"/>
                  </a:cubicBezTo>
                  <a:cubicBezTo>
                    <a:pt x="7830" y="2975"/>
                    <a:pt x="7769" y="2978"/>
                    <a:pt x="7712" y="2982"/>
                  </a:cubicBezTo>
                  <a:lnTo>
                    <a:pt x="7709" y="2982"/>
                  </a:lnTo>
                  <a:lnTo>
                    <a:pt x="7723" y="2943"/>
                  </a:lnTo>
                  <a:lnTo>
                    <a:pt x="7730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0" y="2690"/>
                    <a:pt x="7727" y="2662"/>
                    <a:pt x="7716" y="2637"/>
                  </a:cubicBezTo>
                  <a:lnTo>
                    <a:pt x="7691" y="2555"/>
                  </a:lnTo>
                  <a:cubicBezTo>
                    <a:pt x="7677" y="2530"/>
                    <a:pt x="7670" y="2502"/>
                    <a:pt x="7652" y="2481"/>
                  </a:cubicBezTo>
                  <a:cubicBezTo>
                    <a:pt x="7638" y="2459"/>
                    <a:pt x="7620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6" y="2260"/>
                    <a:pt x="7414" y="2228"/>
                    <a:pt x="7371" y="2200"/>
                  </a:cubicBezTo>
                  <a:lnTo>
                    <a:pt x="7304" y="2161"/>
                  </a:lnTo>
                  <a:cubicBezTo>
                    <a:pt x="7282" y="2146"/>
                    <a:pt x="7261" y="2132"/>
                    <a:pt x="7236" y="2125"/>
                  </a:cubicBezTo>
                  <a:cubicBezTo>
                    <a:pt x="7193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6" y="2104"/>
                    <a:pt x="7172" y="2139"/>
                    <a:pt x="7211" y="2171"/>
                  </a:cubicBezTo>
                  <a:cubicBezTo>
                    <a:pt x="7247" y="2200"/>
                    <a:pt x="7282" y="2235"/>
                    <a:pt x="7318" y="2271"/>
                  </a:cubicBezTo>
                  <a:cubicBezTo>
                    <a:pt x="7353" y="2306"/>
                    <a:pt x="7385" y="2342"/>
                    <a:pt x="7410" y="2377"/>
                  </a:cubicBezTo>
                  <a:cubicBezTo>
                    <a:pt x="7424" y="2395"/>
                    <a:pt x="7439" y="2413"/>
                    <a:pt x="7449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499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8" y="2612"/>
                  </a:cubicBezTo>
                  <a:cubicBezTo>
                    <a:pt x="7545" y="2637"/>
                    <a:pt x="7552" y="2655"/>
                    <a:pt x="7552" y="2676"/>
                  </a:cubicBezTo>
                  <a:cubicBezTo>
                    <a:pt x="7556" y="2697"/>
                    <a:pt x="7556" y="2715"/>
                    <a:pt x="7563" y="2737"/>
                  </a:cubicBezTo>
                  <a:lnTo>
                    <a:pt x="7563" y="2769"/>
                  </a:lnTo>
                  <a:lnTo>
                    <a:pt x="7563" y="2801"/>
                  </a:lnTo>
                  <a:cubicBezTo>
                    <a:pt x="7556" y="2822"/>
                    <a:pt x="7556" y="2840"/>
                    <a:pt x="7552" y="2861"/>
                  </a:cubicBezTo>
                  <a:lnTo>
                    <a:pt x="7545" y="2893"/>
                  </a:lnTo>
                  <a:lnTo>
                    <a:pt x="7535" y="2925"/>
                  </a:lnTo>
                  <a:cubicBezTo>
                    <a:pt x="7531" y="2946"/>
                    <a:pt x="7517" y="2964"/>
                    <a:pt x="7513" y="2982"/>
                  </a:cubicBezTo>
                  <a:lnTo>
                    <a:pt x="7510" y="2996"/>
                  </a:lnTo>
                  <a:cubicBezTo>
                    <a:pt x="7265" y="3013"/>
                    <a:pt x="7018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8" y="3014"/>
                  </a:lnTo>
                  <a:lnTo>
                    <a:pt x="6596" y="2968"/>
                  </a:lnTo>
                  <a:cubicBezTo>
                    <a:pt x="6610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2" y="2786"/>
                  </a:lnTo>
                  <a:cubicBezTo>
                    <a:pt x="6646" y="2754"/>
                    <a:pt x="6646" y="2726"/>
                    <a:pt x="6642" y="2694"/>
                  </a:cubicBezTo>
                  <a:cubicBezTo>
                    <a:pt x="6642" y="2662"/>
                    <a:pt x="6631" y="2630"/>
                    <a:pt x="6628" y="2601"/>
                  </a:cubicBezTo>
                  <a:cubicBezTo>
                    <a:pt x="6621" y="2569"/>
                    <a:pt x="6614" y="2541"/>
                    <a:pt x="6603" y="2513"/>
                  </a:cubicBezTo>
                  <a:cubicBezTo>
                    <a:pt x="6592" y="2484"/>
                    <a:pt x="6578" y="2452"/>
                    <a:pt x="6567" y="2427"/>
                  </a:cubicBezTo>
                  <a:cubicBezTo>
                    <a:pt x="6553" y="2399"/>
                    <a:pt x="6539" y="2374"/>
                    <a:pt x="6521" y="2353"/>
                  </a:cubicBezTo>
                  <a:cubicBezTo>
                    <a:pt x="6503" y="2324"/>
                    <a:pt x="6489" y="2303"/>
                    <a:pt x="6471" y="2281"/>
                  </a:cubicBezTo>
                  <a:cubicBezTo>
                    <a:pt x="6436" y="2235"/>
                    <a:pt x="6400" y="2193"/>
                    <a:pt x="6361" y="2150"/>
                  </a:cubicBezTo>
                  <a:cubicBezTo>
                    <a:pt x="6343" y="2132"/>
                    <a:pt x="6322" y="2111"/>
                    <a:pt x="6301" y="2093"/>
                  </a:cubicBezTo>
                  <a:lnTo>
                    <a:pt x="6233" y="2040"/>
                  </a:lnTo>
                  <a:cubicBezTo>
                    <a:pt x="6187" y="2008"/>
                    <a:pt x="6141" y="1979"/>
                    <a:pt x="6091" y="1951"/>
                  </a:cubicBezTo>
                  <a:lnTo>
                    <a:pt x="6091" y="1951"/>
                  </a:lnTo>
                  <a:cubicBezTo>
                    <a:pt x="6127" y="1990"/>
                    <a:pt x="6162" y="2036"/>
                    <a:pt x="6194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3" y="2292"/>
                    <a:pt x="6365" y="2338"/>
                  </a:cubicBezTo>
                  <a:cubicBezTo>
                    <a:pt x="6379" y="2360"/>
                    <a:pt x="6390" y="2381"/>
                    <a:pt x="6397" y="2409"/>
                  </a:cubicBezTo>
                  <a:cubicBezTo>
                    <a:pt x="6407" y="2431"/>
                    <a:pt x="6415" y="2452"/>
                    <a:pt x="6425" y="2481"/>
                  </a:cubicBezTo>
                  <a:cubicBezTo>
                    <a:pt x="6432" y="2502"/>
                    <a:pt x="6436" y="2530"/>
                    <a:pt x="6447" y="2552"/>
                  </a:cubicBezTo>
                  <a:cubicBezTo>
                    <a:pt x="6450" y="2573"/>
                    <a:pt x="6454" y="2601"/>
                    <a:pt x="6461" y="2623"/>
                  </a:cubicBezTo>
                  <a:cubicBezTo>
                    <a:pt x="6461" y="2644"/>
                    <a:pt x="6464" y="2673"/>
                    <a:pt x="6464" y="2694"/>
                  </a:cubicBezTo>
                  <a:lnTo>
                    <a:pt x="6464" y="2729"/>
                  </a:lnTo>
                  <a:cubicBezTo>
                    <a:pt x="6464" y="2744"/>
                    <a:pt x="6464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2" y="2875"/>
                    <a:pt x="6425" y="2897"/>
                  </a:cubicBezTo>
                  <a:lnTo>
                    <a:pt x="6411" y="2929"/>
                  </a:lnTo>
                  <a:lnTo>
                    <a:pt x="6393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8" y="3017"/>
                  </a:lnTo>
                  <a:lnTo>
                    <a:pt x="5931" y="3003"/>
                  </a:lnTo>
                  <a:lnTo>
                    <a:pt x="5767" y="3000"/>
                  </a:lnTo>
                  <a:cubicBezTo>
                    <a:pt x="5714" y="2996"/>
                    <a:pt x="5661" y="2993"/>
                    <a:pt x="5607" y="2982"/>
                  </a:cubicBezTo>
                  <a:cubicBezTo>
                    <a:pt x="5511" y="2975"/>
                    <a:pt x="5419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5" y="2879"/>
                    <a:pt x="5241" y="2861"/>
                    <a:pt x="5227" y="2850"/>
                  </a:cubicBezTo>
                  <a:cubicBezTo>
                    <a:pt x="5216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3" y="2694"/>
                  </a:lnTo>
                  <a:cubicBezTo>
                    <a:pt x="5163" y="2676"/>
                    <a:pt x="5156" y="2658"/>
                    <a:pt x="5163" y="2641"/>
                  </a:cubicBezTo>
                  <a:cubicBezTo>
                    <a:pt x="5163" y="2623"/>
                    <a:pt x="5167" y="2605"/>
                    <a:pt x="5170" y="2584"/>
                  </a:cubicBezTo>
                  <a:cubicBezTo>
                    <a:pt x="5174" y="2566"/>
                    <a:pt x="5184" y="2548"/>
                    <a:pt x="5191" y="2523"/>
                  </a:cubicBezTo>
                  <a:cubicBezTo>
                    <a:pt x="5202" y="2505"/>
                    <a:pt x="5209" y="2488"/>
                    <a:pt x="5223" y="2470"/>
                  </a:cubicBezTo>
                  <a:cubicBezTo>
                    <a:pt x="5234" y="2452"/>
                    <a:pt x="5252" y="2434"/>
                    <a:pt x="5259" y="2417"/>
                  </a:cubicBezTo>
                  <a:cubicBezTo>
                    <a:pt x="5273" y="2399"/>
                    <a:pt x="5287" y="2381"/>
                    <a:pt x="5305" y="2370"/>
                  </a:cubicBezTo>
                  <a:lnTo>
                    <a:pt x="5351" y="2321"/>
                  </a:lnTo>
                  <a:cubicBezTo>
                    <a:pt x="5369" y="2303"/>
                    <a:pt x="5383" y="2289"/>
                    <a:pt x="5405" y="2271"/>
                  </a:cubicBezTo>
                  <a:cubicBezTo>
                    <a:pt x="5423" y="2257"/>
                    <a:pt x="5440" y="2239"/>
                    <a:pt x="5458" y="2228"/>
                  </a:cubicBezTo>
                  <a:cubicBezTo>
                    <a:pt x="5494" y="2196"/>
                    <a:pt x="5536" y="2168"/>
                    <a:pt x="5572" y="2139"/>
                  </a:cubicBezTo>
                  <a:lnTo>
                    <a:pt x="5572" y="2139"/>
                  </a:lnTo>
                  <a:cubicBezTo>
                    <a:pt x="5547" y="2146"/>
                    <a:pt x="5526" y="2150"/>
                    <a:pt x="5501" y="2161"/>
                  </a:cubicBezTo>
                  <a:lnTo>
                    <a:pt x="5433" y="2185"/>
                  </a:lnTo>
                  <a:cubicBezTo>
                    <a:pt x="5387" y="2203"/>
                    <a:pt x="5344" y="2228"/>
                    <a:pt x="5298" y="2253"/>
                  </a:cubicBezTo>
                  <a:cubicBezTo>
                    <a:pt x="5277" y="2267"/>
                    <a:pt x="5255" y="2281"/>
                    <a:pt x="5238" y="2292"/>
                  </a:cubicBezTo>
                  <a:cubicBezTo>
                    <a:pt x="5216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099" y="2413"/>
                    <a:pt x="5081" y="2434"/>
                    <a:pt x="5067" y="2459"/>
                  </a:cubicBezTo>
                  <a:cubicBezTo>
                    <a:pt x="5039" y="2502"/>
                    <a:pt x="5014" y="2555"/>
                    <a:pt x="5003" y="2612"/>
                  </a:cubicBezTo>
                  <a:cubicBezTo>
                    <a:pt x="4996" y="2644"/>
                    <a:pt x="4992" y="2673"/>
                    <a:pt x="4992" y="2701"/>
                  </a:cubicBezTo>
                  <a:cubicBezTo>
                    <a:pt x="4992" y="2733"/>
                    <a:pt x="4996" y="2761"/>
                    <a:pt x="5007" y="2790"/>
                  </a:cubicBezTo>
                  <a:cubicBezTo>
                    <a:pt x="5014" y="2833"/>
                    <a:pt x="5031" y="2872"/>
                    <a:pt x="5049" y="2907"/>
                  </a:cubicBezTo>
                  <a:cubicBezTo>
                    <a:pt x="5021" y="2904"/>
                    <a:pt x="4985" y="2897"/>
                    <a:pt x="4953" y="2893"/>
                  </a:cubicBezTo>
                  <a:cubicBezTo>
                    <a:pt x="4775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5" y="2733"/>
                  </a:lnTo>
                  <a:cubicBezTo>
                    <a:pt x="4331" y="2719"/>
                    <a:pt x="4320" y="2708"/>
                    <a:pt x="4310" y="2694"/>
                  </a:cubicBezTo>
                  <a:cubicBezTo>
                    <a:pt x="4285" y="2665"/>
                    <a:pt x="4274" y="2637"/>
                    <a:pt x="4260" y="2605"/>
                  </a:cubicBezTo>
                  <a:cubicBezTo>
                    <a:pt x="4256" y="2591"/>
                    <a:pt x="4249" y="2573"/>
                    <a:pt x="4249" y="2559"/>
                  </a:cubicBezTo>
                  <a:cubicBezTo>
                    <a:pt x="4249" y="2541"/>
                    <a:pt x="4246" y="2530"/>
                    <a:pt x="4249" y="2513"/>
                  </a:cubicBezTo>
                  <a:cubicBezTo>
                    <a:pt x="4249" y="2495"/>
                    <a:pt x="4256" y="2481"/>
                    <a:pt x="4260" y="2463"/>
                  </a:cubicBezTo>
                  <a:cubicBezTo>
                    <a:pt x="4263" y="2445"/>
                    <a:pt x="4267" y="2431"/>
                    <a:pt x="4278" y="2413"/>
                  </a:cubicBezTo>
                  <a:cubicBezTo>
                    <a:pt x="4285" y="2395"/>
                    <a:pt x="4295" y="2381"/>
                    <a:pt x="4302" y="2363"/>
                  </a:cubicBezTo>
                  <a:cubicBezTo>
                    <a:pt x="4313" y="2345"/>
                    <a:pt x="4327" y="2335"/>
                    <a:pt x="4334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2" y="2239"/>
                    <a:pt x="4420" y="2228"/>
                  </a:cubicBezTo>
                  <a:lnTo>
                    <a:pt x="4462" y="2182"/>
                  </a:lnTo>
                  <a:cubicBezTo>
                    <a:pt x="4480" y="2168"/>
                    <a:pt x="4494" y="2157"/>
                    <a:pt x="4512" y="2139"/>
                  </a:cubicBezTo>
                  <a:cubicBezTo>
                    <a:pt x="4544" y="2111"/>
                    <a:pt x="4580" y="2086"/>
                    <a:pt x="4615" y="2054"/>
                  </a:cubicBezTo>
                  <a:lnTo>
                    <a:pt x="4615" y="2054"/>
                  </a:lnTo>
                  <a:cubicBezTo>
                    <a:pt x="4594" y="2057"/>
                    <a:pt x="4576" y="2068"/>
                    <a:pt x="4551" y="2072"/>
                  </a:cubicBezTo>
                  <a:cubicBezTo>
                    <a:pt x="4530" y="2075"/>
                    <a:pt x="4512" y="2086"/>
                    <a:pt x="4491" y="2093"/>
                  </a:cubicBezTo>
                  <a:cubicBezTo>
                    <a:pt x="4452" y="2111"/>
                    <a:pt x="4409" y="2129"/>
                    <a:pt x="4370" y="2150"/>
                  </a:cubicBezTo>
                  <a:cubicBezTo>
                    <a:pt x="4349" y="2161"/>
                    <a:pt x="4331" y="2175"/>
                    <a:pt x="4313" y="2185"/>
                  </a:cubicBezTo>
                  <a:cubicBezTo>
                    <a:pt x="4295" y="2200"/>
                    <a:pt x="4278" y="2214"/>
                    <a:pt x="4260" y="2232"/>
                  </a:cubicBezTo>
                  <a:cubicBezTo>
                    <a:pt x="4242" y="2249"/>
                    <a:pt x="4224" y="2264"/>
                    <a:pt x="4206" y="2281"/>
                  </a:cubicBezTo>
                  <a:cubicBezTo>
                    <a:pt x="4189" y="2299"/>
                    <a:pt x="4174" y="2317"/>
                    <a:pt x="4160" y="2338"/>
                  </a:cubicBezTo>
                  <a:cubicBezTo>
                    <a:pt x="4135" y="2377"/>
                    <a:pt x="4114" y="2427"/>
                    <a:pt x="4100" y="2481"/>
                  </a:cubicBezTo>
                  <a:cubicBezTo>
                    <a:pt x="4096" y="2505"/>
                    <a:pt x="4089" y="2534"/>
                    <a:pt x="4089" y="2559"/>
                  </a:cubicBezTo>
                  <a:cubicBezTo>
                    <a:pt x="4089" y="2587"/>
                    <a:pt x="4096" y="2612"/>
                    <a:pt x="4103" y="2641"/>
                  </a:cubicBezTo>
                  <a:cubicBezTo>
                    <a:pt x="4114" y="2673"/>
                    <a:pt x="4121" y="2701"/>
                    <a:pt x="4135" y="2729"/>
                  </a:cubicBezTo>
                  <a:cubicBezTo>
                    <a:pt x="3993" y="2697"/>
                    <a:pt x="3851" y="2665"/>
                    <a:pt x="3712" y="2630"/>
                  </a:cubicBezTo>
                  <a:cubicBezTo>
                    <a:pt x="3591" y="2601"/>
                    <a:pt x="3478" y="2569"/>
                    <a:pt x="3360" y="2537"/>
                  </a:cubicBezTo>
                  <a:lnTo>
                    <a:pt x="3342" y="2513"/>
                  </a:lnTo>
                  <a:cubicBezTo>
                    <a:pt x="3339" y="2502"/>
                    <a:pt x="3325" y="2488"/>
                    <a:pt x="3321" y="2477"/>
                  </a:cubicBezTo>
                  <a:cubicBezTo>
                    <a:pt x="3314" y="2463"/>
                    <a:pt x="3307" y="2449"/>
                    <a:pt x="3300" y="2434"/>
                  </a:cubicBezTo>
                  <a:cubicBezTo>
                    <a:pt x="3296" y="2424"/>
                    <a:pt x="3286" y="2409"/>
                    <a:pt x="3286" y="2395"/>
                  </a:cubicBezTo>
                  <a:cubicBezTo>
                    <a:pt x="3282" y="2381"/>
                    <a:pt x="3278" y="2370"/>
                    <a:pt x="3278" y="2356"/>
                  </a:cubicBezTo>
                  <a:lnTo>
                    <a:pt x="3271" y="2335"/>
                  </a:lnTo>
                  <a:lnTo>
                    <a:pt x="3271" y="2317"/>
                  </a:lnTo>
                  <a:cubicBezTo>
                    <a:pt x="3271" y="2303"/>
                    <a:pt x="3278" y="2289"/>
                    <a:pt x="3282" y="2274"/>
                  </a:cubicBezTo>
                  <a:cubicBezTo>
                    <a:pt x="3282" y="2264"/>
                    <a:pt x="3289" y="2249"/>
                    <a:pt x="3296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5" y="2168"/>
                    <a:pt x="3350" y="2161"/>
                  </a:cubicBezTo>
                  <a:lnTo>
                    <a:pt x="3385" y="2125"/>
                  </a:lnTo>
                  <a:lnTo>
                    <a:pt x="3428" y="2093"/>
                  </a:lnTo>
                  <a:cubicBezTo>
                    <a:pt x="3442" y="2086"/>
                    <a:pt x="3456" y="2072"/>
                    <a:pt x="3474" y="2061"/>
                  </a:cubicBezTo>
                  <a:lnTo>
                    <a:pt x="3520" y="2033"/>
                  </a:lnTo>
                  <a:cubicBezTo>
                    <a:pt x="3538" y="2022"/>
                    <a:pt x="3552" y="2008"/>
                    <a:pt x="3570" y="2001"/>
                  </a:cubicBezTo>
                  <a:cubicBezTo>
                    <a:pt x="3606" y="1983"/>
                    <a:pt x="3638" y="1965"/>
                    <a:pt x="3673" y="1944"/>
                  </a:cubicBezTo>
                  <a:cubicBezTo>
                    <a:pt x="3634" y="1944"/>
                    <a:pt x="3591" y="1947"/>
                    <a:pt x="3552" y="1954"/>
                  </a:cubicBezTo>
                  <a:cubicBezTo>
                    <a:pt x="3531" y="1954"/>
                    <a:pt x="3513" y="1965"/>
                    <a:pt x="3495" y="1969"/>
                  </a:cubicBezTo>
                  <a:lnTo>
                    <a:pt x="3438" y="1983"/>
                  </a:lnTo>
                  <a:cubicBezTo>
                    <a:pt x="3414" y="1986"/>
                    <a:pt x="3396" y="1997"/>
                    <a:pt x="3378" y="2004"/>
                  </a:cubicBezTo>
                  <a:cubicBezTo>
                    <a:pt x="3360" y="2015"/>
                    <a:pt x="3339" y="2022"/>
                    <a:pt x="3321" y="2033"/>
                  </a:cubicBezTo>
                  <a:cubicBezTo>
                    <a:pt x="3303" y="2043"/>
                    <a:pt x="3286" y="2054"/>
                    <a:pt x="3268" y="2068"/>
                  </a:cubicBezTo>
                  <a:cubicBezTo>
                    <a:pt x="3250" y="2075"/>
                    <a:pt x="3232" y="2093"/>
                    <a:pt x="3214" y="2111"/>
                  </a:cubicBezTo>
                  <a:cubicBezTo>
                    <a:pt x="3197" y="2129"/>
                    <a:pt x="3182" y="2143"/>
                    <a:pt x="3172" y="2164"/>
                  </a:cubicBezTo>
                  <a:cubicBezTo>
                    <a:pt x="3158" y="2185"/>
                    <a:pt x="3143" y="2203"/>
                    <a:pt x="3136" y="2228"/>
                  </a:cubicBezTo>
                  <a:cubicBezTo>
                    <a:pt x="3126" y="2249"/>
                    <a:pt x="3118" y="2271"/>
                    <a:pt x="3111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1" y="2417"/>
                    <a:pt x="3118" y="2441"/>
                  </a:cubicBezTo>
                  <a:cubicBezTo>
                    <a:pt x="3118" y="2449"/>
                    <a:pt x="3122" y="2463"/>
                    <a:pt x="3126" y="2470"/>
                  </a:cubicBezTo>
                  <a:cubicBezTo>
                    <a:pt x="2941" y="2417"/>
                    <a:pt x="2756" y="2356"/>
                    <a:pt x="2585" y="2292"/>
                  </a:cubicBezTo>
                  <a:cubicBezTo>
                    <a:pt x="2553" y="2281"/>
                    <a:pt x="2521" y="2271"/>
                    <a:pt x="2489" y="2257"/>
                  </a:cubicBezTo>
                  <a:lnTo>
                    <a:pt x="2464" y="2214"/>
                  </a:lnTo>
                  <a:cubicBezTo>
                    <a:pt x="2461" y="2203"/>
                    <a:pt x="2450" y="2185"/>
                    <a:pt x="2443" y="2175"/>
                  </a:cubicBezTo>
                  <a:cubicBezTo>
                    <a:pt x="2432" y="2161"/>
                    <a:pt x="2429" y="2143"/>
                    <a:pt x="2425" y="2129"/>
                  </a:cubicBezTo>
                  <a:cubicBezTo>
                    <a:pt x="2418" y="2111"/>
                    <a:pt x="2414" y="2097"/>
                    <a:pt x="2414" y="2079"/>
                  </a:cubicBezTo>
                  <a:cubicBezTo>
                    <a:pt x="2414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4" y="1986"/>
                  </a:lnTo>
                  <a:cubicBezTo>
                    <a:pt x="2414" y="1972"/>
                    <a:pt x="2425" y="1954"/>
                    <a:pt x="2429" y="1944"/>
                  </a:cubicBezTo>
                  <a:cubicBezTo>
                    <a:pt x="2432" y="1929"/>
                    <a:pt x="2443" y="1915"/>
                    <a:pt x="2450" y="1901"/>
                  </a:cubicBezTo>
                  <a:cubicBezTo>
                    <a:pt x="2461" y="1890"/>
                    <a:pt x="2468" y="1876"/>
                    <a:pt x="2482" y="1862"/>
                  </a:cubicBezTo>
                  <a:cubicBezTo>
                    <a:pt x="2496" y="1848"/>
                    <a:pt x="2503" y="1837"/>
                    <a:pt x="2521" y="1826"/>
                  </a:cubicBezTo>
                  <a:cubicBezTo>
                    <a:pt x="2535" y="1819"/>
                    <a:pt x="2549" y="1805"/>
                    <a:pt x="2567" y="1794"/>
                  </a:cubicBezTo>
                  <a:lnTo>
                    <a:pt x="2613" y="1769"/>
                  </a:lnTo>
                  <a:cubicBezTo>
                    <a:pt x="2631" y="1759"/>
                    <a:pt x="2645" y="1752"/>
                    <a:pt x="2663" y="1741"/>
                  </a:cubicBezTo>
                  <a:lnTo>
                    <a:pt x="2717" y="1720"/>
                  </a:lnTo>
                  <a:cubicBezTo>
                    <a:pt x="2734" y="1713"/>
                    <a:pt x="2752" y="1702"/>
                    <a:pt x="2770" y="1698"/>
                  </a:cubicBezTo>
                  <a:cubicBezTo>
                    <a:pt x="2806" y="1684"/>
                    <a:pt x="2845" y="1670"/>
                    <a:pt x="2880" y="1659"/>
                  </a:cubicBezTo>
                  <a:cubicBezTo>
                    <a:pt x="2841" y="1659"/>
                    <a:pt x="2802" y="1659"/>
                    <a:pt x="2763" y="1663"/>
                  </a:cubicBezTo>
                  <a:cubicBezTo>
                    <a:pt x="2738" y="1663"/>
                    <a:pt x="2720" y="1666"/>
                    <a:pt x="2702" y="1670"/>
                  </a:cubicBezTo>
                  <a:lnTo>
                    <a:pt x="2645" y="1681"/>
                  </a:lnTo>
                  <a:cubicBezTo>
                    <a:pt x="2624" y="1684"/>
                    <a:pt x="2606" y="1688"/>
                    <a:pt x="2589" y="1698"/>
                  </a:cubicBezTo>
                  <a:lnTo>
                    <a:pt x="2532" y="1720"/>
                  </a:lnTo>
                  <a:cubicBezTo>
                    <a:pt x="2514" y="1730"/>
                    <a:pt x="2489" y="1737"/>
                    <a:pt x="2471" y="1752"/>
                  </a:cubicBezTo>
                  <a:cubicBezTo>
                    <a:pt x="2453" y="1759"/>
                    <a:pt x="2436" y="1773"/>
                    <a:pt x="2418" y="1787"/>
                  </a:cubicBezTo>
                  <a:cubicBezTo>
                    <a:pt x="2400" y="1801"/>
                    <a:pt x="2382" y="1812"/>
                    <a:pt x="2372" y="1830"/>
                  </a:cubicBezTo>
                  <a:cubicBezTo>
                    <a:pt x="2357" y="1848"/>
                    <a:pt x="2340" y="1865"/>
                    <a:pt x="2329" y="1890"/>
                  </a:cubicBezTo>
                  <a:cubicBezTo>
                    <a:pt x="2322" y="1912"/>
                    <a:pt x="2308" y="1929"/>
                    <a:pt x="2304" y="1954"/>
                  </a:cubicBezTo>
                  <a:lnTo>
                    <a:pt x="2293" y="1990"/>
                  </a:lnTo>
                  <a:lnTo>
                    <a:pt x="2290" y="2025"/>
                  </a:lnTo>
                  <a:cubicBezTo>
                    <a:pt x="2286" y="2050"/>
                    <a:pt x="2290" y="2075"/>
                    <a:pt x="2290" y="2097"/>
                  </a:cubicBezTo>
                  <a:lnTo>
                    <a:pt x="2304" y="2164"/>
                  </a:lnTo>
                  <a:cubicBezTo>
                    <a:pt x="2304" y="2175"/>
                    <a:pt x="2308" y="2178"/>
                    <a:pt x="2311" y="2185"/>
                  </a:cubicBezTo>
                  <a:cubicBezTo>
                    <a:pt x="2094" y="2104"/>
                    <a:pt x="1885" y="2008"/>
                    <a:pt x="1696" y="1912"/>
                  </a:cubicBezTo>
                  <a:lnTo>
                    <a:pt x="1682" y="1890"/>
                  </a:lnTo>
                  <a:cubicBezTo>
                    <a:pt x="1678" y="1880"/>
                    <a:pt x="1668" y="1865"/>
                    <a:pt x="1664" y="1858"/>
                  </a:cubicBezTo>
                  <a:cubicBezTo>
                    <a:pt x="1661" y="1844"/>
                    <a:pt x="1653" y="1837"/>
                    <a:pt x="1650" y="1823"/>
                  </a:cubicBezTo>
                  <a:cubicBezTo>
                    <a:pt x="1646" y="1809"/>
                    <a:pt x="1646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6" y="1695"/>
                    <a:pt x="1650" y="1684"/>
                  </a:cubicBezTo>
                  <a:cubicBezTo>
                    <a:pt x="1653" y="1670"/>
                    <a:pt x="1664" y="1663"/>
                    <a:pt x="1668" y="1652"/>
                  </a:cubicBezTo>
                  <a:cubicBezTo>
                    <a:pt x="1671" y="1645"/>
                    <a:pt x="1682" y="1634"/>
                    <a:pt x="1689" y="1627"/>
                  </a:cubicBezTo>
                  <a:lnTo>
                    <a:pt x="1717" y="1599"/>
                  </a:lnTo>
                  <a:cubicBezTo>
                    <a:pt x="1725" y="1592"/>
                    <a:pt x="1739" y="1581"/>
                    <a:pt x="1749" y="1577"/>
                  </a:cubicBezTo>
                  <a:lnTo>
                    <a:pt x="1785" y="1560"/>
                  </a:lnTo>
                  <a:cubicBezTo>
                    <a:pt x="1796" y="1556"/>
                    <a:pt x="1806" y="1545"/>
                    <a:pt x="1821" y="1542"/>
                  </a:cubicBezTo>
                  <a:cubicBezTo>
                    <a:pt x="1845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0" y="1489"/>
                    <a:pt x="1892" y="1489"/>
                  </a:cubicBezTo>
                  <a:cubicBezTo>
                    <a:pt x="1860" y="1489"/>
                    <a:pt x="1831" y="1499"/>
                    <a:pt x="1803" y="1503"/>
                  </a:cubicBezTo>
                  <a:cubicBezTo>
                    <a:pt x="1789" y="1503"/>
                    <a:pt x="1774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5" y="1542"/>
                    <a:pt x="1671" y="1553"/>
                  </a:cubicBezTo>
                  <a:lnTo>
                    <a:pt x="1632" y="1577"/>
                  </a:lnTo>
                  <a:cubicBezTo>
                    <a:pt x="1618" y="1588"/>
                    <a:pt x="1607" y="1599"/>
                    <a:pt x="1597" y="1613"/>
                  </a:cubicBezTo>
                  <a:cubicBezTo>
                    <a:pt x="1589" y="1627"/>
                    <a:pt x="1575" y="1641"/>
                    <a:pt x="1565" y="1652"/>
                  </a:cubicBezTo>
                  <a:cubicBezTo>
                    <a:pt x="1557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6" y="1755"/>
                  </a:lnTo>
                  <a:cubicBezTo>
                    <a:pt x="1529" y="1773"/>
                    <a:pt x="1536" y="1791"/>
                    <a:pt x="1536" y="1805"/>
                  </a:cubicBezTo>
                  <a:cubicBezTo>
                    <a:pt x="1536" y="1819"/>
                    <a:pt x="1540" y="1837"/>
                    <a:pt x="1543" y="1848"/>
                  </a:cubicBezTo>
                  <a:cubicBezTo>
                    <a:pt x="1397" y="1769"/>
                    <a:pt x="1262" y="1688"/>
                    <a:pt x="1138" y="1609"/>
                  </a:cubicBezTo>
                  <a:lnTo>
                    <a:pt x="1145" y="1606"/>
                  </a:lnTo>
                  <a:lnTo>
                    <a:pt x="1127" y="1563"/>
                  </a:lnTo>
                  <a:cubicBezTo>
                    <a:pt x="1120" y="1556"/>
                    <a:pt x="1117" y="1542"/>
                    <a:pt x="1113" y="1535"/>
                  </a:cubicBezTo>
                  <a:cubicBezTo>
                    <a:pt x="1109" y="1521"/>
                    <a:pt x="1102" y="1510"/>
                    <a:pt x="1102" y="1499"/>
                  </a:cubicBezTo>
                  <a:cubicBezTo>
                    <a:pt x="1102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2" y="1393"/>
                  </a:lnTo>
                  <a:cubicBezTo>
                    <a:pt x="1109" y="1378"/>
                    <a:pt x="1113" y="1368"/>
                    <a:pt x="1117" y="1361"/>
                  </a:cubicBezTo>
                  <a:cubicBezTo>
                    <a:pt x="1120" y="1350"/>
                    <a:pt x="1131" y="1343"/>
                    <a:pt x="1138" y="1329"/>
                  </a:cubicBezTo>
                  <a:cubicBezTo>
                    <a:pt x="1145" y="1321"/>
                    <a:pt x="1156" y="1311"/>
                    <a:pt x="1166" y="1304"/>
                  </a:cubicBezTo>
                  <a:cubicBezTo>
                    <a:pt x="1173" y="1293"/>
                    <a:pt x="1184" y="1286"/>
                    <a:pt x="1198" y="1279"/>
                  </a:cubicBezTo>
                  <a:cubicBezTo>
                    <a:pt x="1209" y="1275"/>
                    <a:pt x="1220" y="1268"/>
                    <a:pt x="1234" y="1257"/>
                  </a:cubicBezTo>
                  <a:lnTo>
                    <a:pt x="1273" y="1240"/>
                  </a:lnTo>
                  <a:cubicBezTo>
                    <a:pt x="1287" y="1236"/>
                    <a:pt x="1298" y="1225"/>
                    <a:pt x="1312" y="1225"/>
                  </a:cubicBezTo>
                  <a:cubicBezTo>
                    <a:pt x="1341" y="1218"/>
                    <a:pt x="1365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8" y="1183"/>
                    <a:pt x="1330" y="1186"/>
                    <a:pt x="1298" y="1186"/>
                  </a:cubicBezTo>
                  <a:cubicBezTo>
                    <a:pt x="1287" y="1186"/>
                    <a:pt x="1269" y="1190"/>
                    <a:pt x="1255" y="1197"/>
                  </a:cubicBezTo>
                  <a:lnTo>
                    <a:pt x="1209" y="1204"/>
                  </a:lnTo>
                  <a:cubicBezTo>
                    <a:pt x="1198" y="1208"/>
                    <a:pt x="1181" y="1218"/>
                    <a:pt x="1166" y="1222"/>
                  </a:cubicBezTo>
                  <a:cubicBezTo>
                    <a:pt x="1152" y="1225"/>
                    <a:pt x="1138" y="1236"/>
                    <a:pt x="1127" y="1243"/>
                  </a:cubicBezTo>
                  <a:cubicBezTo>
                    <a:pt x="1113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49" y="1314"/>
                  </a:cubicBezTo>
                  <a:cubicBezTo>
                    <a:pt x="1042" y="1329"/>
                    <a:pt x="1031" y="1343"/>
                    <a:pt x="1024" y="1361"/>
                  </a:cubicBezTo>
                  <a:lnTo>
                    <a:pt x="1013" y="1382"/>
                  </a:lnTo>
                  <a:lnTo>
                    <a:pt x="1010" y="1410"/>
                  </a:lnTo>
                  <a:cubicBezTo>
                    <a:pt x="1006" y="1428"/>
                    <a:pt x="1006" y="1446"/>
                    <a:pt x="1006" y="1457"/>
                  </a:cubicBezTo>
                  <a:cubicBezTo>
                    <a:pt x="1006" y="1474"/>
                    <a:pt x="1006" y="1489"/>
                    <a:pt x="1010" y="1506"/>
                  </a:cubicBezTo>
                  <a:cubicBezTo>
                    <a:pt x="1010" y="1510"/>
                    <a:pt x="1013" y="1517"/>
                    <a:pt x="1013" y="1521"/>
                  </a:cubicBezTo>
                  <a:cubicBezTo>
                    <a:pt x="957" y="1481"/>
                    <a:pt x="900" y="1435"/>
                    <a:pt x="846" y="1396"/>
                  </a:cubicBezTo>
                  <a:cubicBezTo>
                    <a:pt x="779" y="1346"/>
                    <a:pt x="718" y="1293"/>
                    <a:pt x="658" y="1240"/>
                  </a:cubicBezTo>
                  <a:lnTo>
                    <a:pt x="651" y="1222"/>
                  </a:lnTo>
                  <a:cubicBezTo>
                    <a:pt x="640" y="1204"/>
                    <a:pt x="636" y="1183"/>
                    <a:pt x="633" y="1165"/>
                  </a:cubicBezTo>
                  <a:cubicBezTo>
                    <a:pt x="629" y="1144"/>
                    <a:pt x="629" y="1126"/>
                    <a:pt x="633" y="1101"/>
                  </a:cubicBezTo>
                  <a:lnTo>
                    <a:pt x="633" y="1090"/>
                  </a:lnTo>
                  <a:lnTo>
                    <a:pt x="636" y="1076"/>
                  </a:lnTo>
                  <a:lnTo>
                    <a:pt x="651" y="1048"/>
                  </a:lnTo>
                  <a:cubicBezTo>
                    <a:pt x="654" y="1040"/>
                    <a:pt x="665" y="1030"/>
                    <a:pt x="669" y="1026"/>
                  </a:cubicBezTo>
                  <a:cubicBezTo>
                    <a:pt x="672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8" y="987"/>
                  </a:cubicBezTo>
                  <a:lnTo>
                    <a:pt x="743" y="969"/>
                  </a:lnTo>
                  <a:cubicBezTo>
                    <a:pt x="765" y="959"/>
                    <a:pt x="782" y="952"/>
                    <a:pt x="807" y="948"/>
                  </a:cubicBezTo>
                  <a:cubicBezTo>
                    <a:pt x="829" y="941"/>
                    <a:pt x="850" y="934"/>
                    <a:pt x="871" y="930"/>
                  </a:cubicBezTo>
                  <a:lnTo>
                    <a:pt x="939" y="916"/>
                  </a:lnTo>
                  <a:lnTo>
                    <a:pt x="871" y="916"/>
                  </a:lnTo>
                  <a:cubicBezTo>
                    <a:pt x="850" y="916"/>
                    <a:pt x="829" y="920"/>
                    <a:pt x="800" y="923"/>
                  </a:cubicBezTo>
                  <a:cubicBezTo>
                    <a:pt x="789" y="923"/>
                    <a:pt x="779" y="930"/>
                    <a:pt x="765" y="934"/>
                  </a:cubicBezTo>
                  <a:lnTo>
                    <a:pt x="729" y="944"/>
                  </a:lnTo>
                  <a:lnTo>
                    <a:pt x="701" y="955"/>
                  </a:lnTo>
                  <a:cubicBezTo>
                    <a:pt x="686" y="959"/>
                    <a:pt x="676" y="966"/>
                    <a:pt x="669" y="973"/>
                  </a:cubicBezTo>
                  <a:cubicBezTo>
                    <a:pt x="658" y="984"/>
                    <a:pt x="647" y="987"/>
                    <a:pt x="636" y="994"/>
                  </a:cubicBezTo>
                  <a:lnTo>
                    <a:pt x="612" y="1023"/>
                  </a:lnTo>
                  <a:cubicBezTo>
                    <a:pt x="601" y="1033"/>
                    <a:pt x="597" y="1044"/>
                    <a:pt x="594" y="1058"/>
                  </a:cubicBezTo>
                  <a:lnTo>
                    <a:pt x="583" y="1076"/>
                  </a:lnTo>
                  <a:lnTo>
                    <a:pt x="580" y="1094"/>
                  </a:lnTo>
                  <a:cubicBezTo>
                    <a:pt x="576" y="1119"/>
                    <a:pt x="576" y="1144"/>
                    <a:pt x="580" y="1168"/>
                  </a:cubicBezTo>
                  <a:lnTo>
                    <a:pt x="580" y="1172"/>
                  </a:lnTo>
                  <a:lnTo>
                    <a:pt x="551" y="1147"/>
                  </a:lnTo>
                  <a:cubicBezTo>
                    <a:pt x="512" y="1108"/>
                    <a:pt x="473" y="1065"/>
                    <a:pt x="437" y="1026"/>
                  </a:cubicBezTo>
                  <a:cubicBezTo>
                    <a:pt x="420" y="1008"/>
                    <a:pt x="402" y="991"/>
                    <a:pt x="384" y="969"/>
                  </a:cubicBezTo>
                  <a:cubicBezTo>
                    <a:pt x="366" y="952"/>
                    <a:pt x="352" y="930"/>
                    <a:pt x="338" y="912"/>
                  </a:cubicBezTo>
                  <a:cubicBezTo>
                    <a:pt x="313" y="877"/>
                    <a:pt x="284" y="845"/>
                    <a:pt x="260" y="813"/>
                  </a:cubicBezTo>
                  <a:lnTo>
                    <a:pt x="263" y="809"/>
                  </a:lnTo>
                  <a:lnTo>
                    <a:pt x="256" y="788"/>
                  </a:lnTo>
                  <a:cubicBezTo>
                    <a:pt x="245" y="770"/>
                    <a:pt x="242" y="745"/>
                    <a:pt x="238" y="728"/>
                  </a:cubicBezTo>
                  <a:cubicBezTo>
                    <a:pt x="231" y="706"/>
                    <a:pt x="231" y="688"/>
                    <a:pt x="238" y="667"/>
                  </a:cubicBezTo>
                  <a:lnTo>
                    <a:pt x="238" y="653"/>
                  </a:lnTo>
                  <a:lnTo>
                    <a:pt x="242" y="642"/>
                  </a:lnTo>
                  <a:lnTo>
                    <a:pt x="256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7" y="582"/>
                    <a:pt x="284" y="578"/>
                    <a:pt x="295" y="571"/>
                  </a:cubicBezTo>
                  <a:cubicBezTo>
                    <a:pt x="302" y="560"/>
                    <a:pt x="313" y="557"/>
                    <a:pt x="320" y="553"/>
                  </a:cubicBezTo>
                  <a:lnTo>
                    <a:pt x="348" y="536"/>
                  </a:lnTo>
                  <a:cubicBezTo>
                    <a:pt x="370" y="525"/>
                    <a:pt x="388" y="518"/>
                    <a:pt x="409" y="511"/>
                  </a:cubicBezTo>
                  <a:cubicBezTo>
                    <a:pt x="434" y="507"/>
                    <a:pt x="455" y="500"/>
                    <a:pt x="476" y="493"/>
                  </a:cubicBezTo>
                  <a:lnTo>
                    <a:pt x="544" y="482"/>
                  </a:lnTo>
                  <a:lnTo>
                    <a:pt x="476" y="482"/>
                  </a:lnTo>
                  <a:cubicBezTo>
                    <a:pt x="455" y="482"/>
                    <a:pt x="434" y="486"/>
                    <a:pt x="405" y="489"/>
                  </a:cubicBezTo>
                  <a:cubicBezTo>
                    <a:pt x="391" y="489"/>
                    <a:pt x="384" y="493"/>
                    <a:pt x="370" y="500"/>
                  </a:cubicBezTo>
                  <a:lnTo>
                    <a:pt x="334" y="507"/>
                  </a:lnTo>
                  <a:lnTo>
                    <a:pt x="302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3" y="546"/>
                    <a:pt x="249" y="553"/>
                    <a:pt x="242" y="560"/>
                  </a:cubicBezTo>
                  <a:lnTo>
                    <a:pt x="213" y="589"/>
                  </a:lnTo>
                  <a:cubicBezTo>
                    <a:pt x="206" y="596"/>
                    <a:pt x="203" y="610"/>
                    <a:pt x="196" y="624"/>
                  </a:cubicBezTo>
                  <a:lnTo>
                    <a:pt x="188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4" y="703"/>
                  </a:cubicBezTo>
                  <a:cubicBezTo>
                    <a:pt x="153" y="671"/>
                    <a:pt x="135" y="646"/>
                    <a:pt x="117" y="617"/>
                  </a:cubicBezTo>
                  <a:cubicBezTo>
                    <a:pt x="100" y="592"/>
                    <a:pt x="85" y="564"/>
                    <a:pt x="78" y="543"/>
                  </a:cubicBezTo>
                  <a:cubicBezTo>
                    <a:pt x="29" y="454"/>
                    <a:pt x="0" y="404"/>
                    <a:pt x="0" y="404"/>
                  </a:cubicBezTo>
                  <a:lnTo>
                    <a:pt x="0" y="404"/>
                  </a:lnTo>
                  <a:cubicBezTo>
                    <a:pt x="0" y="404"/>
                    <a:pt x="25" y="454"/>
                    <a:pt x="71" y="546"/>
                  </a:cubicBezTo>
                  <a:cubicBezTo>
                    <a:pt x="85" y="571"/>
                    <a:pt x="96" y="596"/>
                    <a:pt x="114" y="624"/>
                  </a:cubicBezTo>
                  <a:cubicBezTo>
                    <a:pt x="132" y="649"/>
                    <a:pt x="149" y="681"/>
                    <a:pt x="167" y="713"/>
                  </a:cubicBezTo>
                  <a:cubicBezTo>
                    <a:pt x="171" y="720"/>
                    <a:pt x="174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8" y="774"/>
                    <a:pt x="192" y="788"/>
                  </a:cubicBezTo>
                  <a:lnTo>
                    <a:pt x="174" y="795"/>
                  </a:lnTo>
                  <a:lnTo>
                    <a:pt x="156" y="806"/>
                  </a:lnTo>
                  <a:lnTo>
                    <a:pt x="139" y="820"/>
                  </a:lnTo>
                  <a:cubicBezTo>
                    <a:pt x="132" y="827"/>
                    <a:pt x="117" y="838"/>
                    <a:pt x="107" y="845"/>
                  </a:cubicBezTo>
                  <a:lnTo>
                    <a:pt x="82" y="877"/>
                  </a:lnTo>
                  <a:cubicBezTo>
                    <a:pt x="71" y="884"/>
                    <a:pt x="68" y="898"/>
                    <a:pt x="60" y="912"/>
                  </a:cubicBezTo>
                  <a:cubicBezTo>
                    <a:pt x="50" y="927"/>
                    <a:pt x="46" y="937"/>
                    <a:pt x="43" y="952"/>
                  </a:cubicBezTo>
                  <a:lnTo>
                    <a:pt x="28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8" y="1179"/>
                    <a:pt x="32" y="1193"/>
                  </a:cubicBezTo>
                  <a:cubicBezTo>
                    <a:pt x="36" y="1218"/>
                    <a:pt x="46" y="1240"/>
                    <a:pt x="53" y="1268"/>
                  </a:cubicBezTo>
                  <a:cubicBezTo>
                    <a:pt x="64" y="1293"/>
                    <a:pt x="71" y="1318"/>
                    <a:pt x="85" y="1339"/>
                  </a:cubicBezTo>
                  <a:cubicBezTo>
                    <a:pt x="71" y="1289"/>
                    <a:pt x="64" y="1236"/>
                    <a:pt x="60" y="1186"/>
                  </a:cubicBezTo>
                  <a:cubicBezTo>
                    <a:pt x="60" y="1176"/>
                    <a:pt x="53" y="1161"/>
                    <a:pt x="53" y="1147"/>
                  </a:cubicBezTo>
                  <a:lnTo>
                    <a:pt x="53" y="1112"/>
                  </a:lnTo>
                  <a:lnTo>
                    <a:pt x="53" y="1076"/>
                  </a:lnTo>
                  <a:lnTo>
                    <a:pt x="60" y="1040"/>
                  </a:lnTo>
                  <a:cubicBezTo>
                    <a:pt x="60" y="1026"/>
                    <a:pt x="64" y="1019"/>
                    <a:pt x="68" y="1005"/>
                  </a:cubicBezTo>
                  <a:cubicBezTo>
                    <a:pt x="71" y="991"/>
                    <a:pt x="78" y="984"/>
                    <a:pt x="82" y="969"/>
                  </a:cubicBezTo>
                  <a:cubicBezTo>
                    <a:pt x="85" y="955"/>
                    <a:pt x="89" y="948"/>
                    <a:pt x="96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5" y="880"/>
                  </a:lnTo>
                  <a:cubicBezTo>
                    <a:pt x="142" y="873"/>
                    <a:pt x="153" y="866"/>
                    <a:pt x="160" y="859"/>
                  </a:cubicBezTo>
                  <a:lnTo>
                    <a:pt x="174" y="848"/>
                  </a:lnTo>
                  <a:lnTo>
                    <a:pt x="192" y="841"/>
                  </a:lnTo>
                  <a:lnTo>
                    <a:pt x="224" y="824"/>
                  </a:lnTo>
                  <a:lnTo>
                    <a:pt x="228" y="824"/>
                  </a:lnTo>
                  <a:cubicBezTo>
                    <a:pt x="256" y="856"/>
                    <a:pt x="281" y="891"/>
                    <a:pt x="309" y="927"/>
                  </a:cubicBezTo>
                  <a:cubicBezTo>
                    <a:pt x="320" y="944"/>
                    <a:pt x="338" y="966"/>
                    <a:pt x="352" y="984"/>
                  </a:cubicBezTo>
                  <a:cubicBezTo>
                    <a:pt x="370" y="1001"/>
                    <a:pt x="388" y="1023"/>
                    <a:pt x="405" y="1040"/>
                  </a:cubicBezTo>
                  <a:cubicBezTo>
                    <a:pt x="441" y="1080"/>
                    <a:pt x="476" y="1122"/>
                    <a:pt x="516" y="1165"/>
                  </a:cubicBezTo>
                  <a:cubicBezTo>
                    <a:pt x="533" y="1183"/>
                    <a:pt x="551" y="1201"/>
                    <a:pt x="576" y="1218"/>
                  </a:cubicBezTo>
                  <a:lnTo>
                    <a:pt x="562" y="1229"/>
                  </a:lnTo>
                  <a:lnTo>
                    <a:pt x="544" y="1236"/>
                  </a:lnTo>
                  <a:lnTo>
                    <a:pt x="526" y="1250"/>
                  </a:lnTo>
                  <a:cubicBezTo>
                    <a:pt x="516" y="1257"/>
                    <a:pt x="505" y="1268"/>
                    <a:pt x="494" y="1275"/>
                  </a:cubicBezTo>
                  <a:lnTo>
                    <a:pt x="469" y="1307"/>
                  </a:lnTo>
                  <a:cubicBezTo>
                    <a:pt x="459" y="1318"/>
                    <a:pt x="455" y="1329"/>
                    <a:pt x="444" y="1343"/>
                  </a:cubicBezTo>
                  <a:cubicBezTo>
                    <a:pt x="437" y="1357"/>
                    <a:pt x="434" y="1371"/>
                    <a:pt x="427" y="1382"/>
                  </a:cubicBezTo>
                  <a:lnTo>
                    <a:pt x="416" y="1425"/>
                  </a:lnTo>
                  <a:cubicBezTo>
                    <a:pt x="409" y="1435"/>
                    <a:pt x="409" y="1449"/>
                    <a:pt x="409" y="1464"/>
                  </a:cubicBezTo>
                  <a:lnTo>
                    <a:pt x="405" y="1503"/>
                  </a:lnTo>
                  <a:lnTo>
                    <a:pt x="405" y="1542"/>
                  </a:lnTo>
                  <a:cubicBezTo>
                    <a:pt x="405" y="1556"/>
                    <a:pt x="409" y="1570"/>
                    <a:pt x="409" y="1585"/>
                  </a:cubicBezTo>
                  <a:cubicBezTo>
                    <a:pt x="409" y="1595"/>
                    <a:pt x="416" y="1609"/>
                    <a:pt x="420" y="1624"/>
                  </a:cubicBezTo>
                  <a:cubicBezTo>
                    <a:pt x="423" y="1649"/>
                    <a:pt x="434" y="1673"/>
                    <a:pt x="441" y="1698"/>
                  </a:cubicBezTo>
                  <a:cubicBezTo>
                    <a:pt x="452" y="1727"/>
                    <a:pt x="459" y="1748"/>
                    <a:pt x="473" y="1769"/>
                  </a:cubicBezTo>
                  <a:cubicBezTo>
                    <a:pt x="459" y="1720"/>
                    <a:pt x="452" y="1666"/>
                    <a:pt x="444" y="1620"/>
                  </a:cubicBezTo>
                  <a:cubicBezTo>
                    <a:pt x="444" y="1606"/>
                    <a:pt x="441" y="1592"/>
                    <a:pt x="441" y="1577"/>
                  </a:cubicBezTo>
                  <a:lnTo>
                    <a:pt x="441" y="1542"/>
                  </a:lnTo>
                  <a:lnTo>
                    <a:pt x="441" y="1506"/>
                  </a:lnTo>
                  <a:lnTo>
                    <a:pt x="444" y="1471"/>
                  </a:lnTo>
                  <a:cubicBezTo>
                    <a:pt x="444" y="1460"/>
                    <a:pt x="452" y="1449"/>
                    <a:pt x="455" y="1435"/>
                  </a:cubicBezTo>
                  <a:cubicBezTo>
                    <a:pt x="459" y="1425"/>
                    <a:pt x="462" y="1414"/>
                    <a:pt x="469" y="1400"/>
                  </a:cubicBezTo>
                  <a:cubicBezTo>
                    <a:pt x="473" y="1389"/>
                    <a:pt x="476" y="1378"/>
                    <a:pt x="480" y="1371"/>
                  </a:cubicBezTo>
                  <a:cubicBezTo>
                    <a:pt x="487" y="1361"/>
                    <a:pt x="494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0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4" y="1257"/>
                  </a:lnTo>
                  <a:cubicBezTo>
                    <a:pt x="665" y="1311"/>
                    <a:pt x="725" y="1371"/>
                    <a:pt x="793" y="1425"/>
                  </a:cubicBezTo>
                  <a:cubicBezTo>
                    <a:pt x="850" y="1471"/>
                    <a:pt x="917" y="1521"/>
                    <a:pt x="978" y="1570"/>
                  </a:cubicBezTo>
                  <a:lnTo>
                    <a:pt x="960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4" y="1677"/>
                  </a:lnTo>
                  <a:cubicBezTo>
                    <a:pt x="850" y="1691"/>
                    <a:pt x="846" y="1709"/>
                    <a:pt x="836" y="1727"/>
                  </a:cubicBezTo>
                  <a:cubicBezTo>
                    <a:pt x="829" y="1745"/>
                    <a:pt x="825" y="1755"/>
                    <a:pt x="814" y="1773"/>
                  </a:cubicBezTo>
                  <a:cubicBezTo>
                    <a:pt x="811" y="1791"/>
                    <a:pt x="800" y="1809"/>
                    <a:pt x="800" y="1826"/>
                  </a:cubicBezTo>
                  <a:cubicBezTo>
                    <a:pt x="797" y="1844"/>
                    <a:pt x="793" y="1862"/>
                    <a:pt x="793" y="1880"/>
                  </a:cubicBezTo>
                  <a:lnTo>
                    <a:pt x="793" y="1933"/>
                  </a:lnTo>
                  <a:lnTo>
                    <a:pt x="797" y="1986"/>
                  </a:lnTo>
                  <a:cubicBezTo>
                    <a:pt x="797" y="2004"/>
                    <a:pt x="800" y="2022"/>
                    <a:pt x="807" y="2036"/>
                  </a:cubicBezTo>
                  <a:cubicBezTo>
                    <a:pt x="807" y="2054"/>
                    <a:pt x="814" y="2068"/>
                    <a:pt x="814" y="2086"/>
                  </a:cubicBezTo>
                  <a:cubicBezTo>
                    <a:pt x="818" y="2104"/>
                    <a:pt x="825" y="2118"/>
                    <a:pt x="829" y="2136"/>
                  </a:cubicBezTo>
                  <a:cubicBezTo>
                    <a:pt x="832" y="2153"/>
                    <a:pt x="836" y="2164"/>
                    <a:pt x="846" y="2182"/>
                  </a:cubicBezTo>
                  <a:cubicBezTo>
                    <a:pt x="861" y="2214"/>
                    <a:pt x="871" y="2246"/>
                    <a:pt x="889" y="2271"/>
                  </a:cubicBezTo>
                  <a:cubicBezTo>
                    <a:pt x="882" y="2242"/>
                    <a:pt x="878" y="2207"/>
                    <a:pt x="871" y="2175"/>
                  </a:cubicBezTo>
                  <a:cubicBezTo>
                    <a:pt x="868" y="2143"/>
                    <a:pt x="864" y="2111"/>
                    <a:pt x="864" y="2075"/>
                  </a:cubicBezTo>
                  <a:cubicBezTo>
                    <a:pt x="864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4" y="1933"/>
                  </a:lnTo>
                  <a:lnTo>
                    <a:pt x="871" y="1890"/>
                  </a:lnTo>
                  <a:cubicBezTo>
                    <a:pt x="871" y="1876"/>
                    <a:pt x="882" y="1858"/>
                    <a:pt x="882" y="1844"/>
                  </a:cubicBezTo>
                  <a:lnTo>
                    <a:pt x="896" y="1805"/>
                  </a:lnTo>
                  <a:cubicBezTo>
                    <a:pt x="900" y="1791"/>
                    <a:pt x="903" y="1780"/>
                    <a:pt x="914" y="1766"/>
                  </a:cubicBezTo>
                  <a:cubicBezTo>
                    <a:pt x="921" y="1752"/>
                    <a:pt x="925" y="1737"/>
                    <a:pt x="935" y="1730"/>
                  </a:cubicBezTo>
                  <a:lnTo>
                    <a:pt x="960" y="1698"/>
                  </a:lnTo>
                  <a:cubicBezTo>
                    <a:pt x="971" y="1691"/>
                    <a:pt x="985" y="1681"/>
                    <a:pt x="992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3" y="1631"/>
                  </a:lnTo>
                  <a:cubicBezTo>
                    <a:pt x="1202" y="1730"/>
                    <a:pt x="1351" y="1823"/>
                    <a:pt x="1518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0" y="1983"/>
                  </a:lnTo>
                  <a:lnTo>
                    <a:pt x="1412" y="2029"/>
                  </a:lnTo>
                  <a:cubicBezTo>
                    <a:pt x="1401" y="2040"/>
                    <a:pt x="1397" y="2065"/>
                    <a:pt x="1387" y="2075"/>
                  </a:cubicBezTo>
                  <a:cubicBezTo>
                    <a:pt x="1380" y="2093"/>
                    <a:pt x="1376" y="2111"/>
                    <a:pt x="1376" y="2129"/>
                  </a:cubicBezTo>
                  <a:cubicBezTo>
                    <a:pt x="1369" y="2146"/>
                    <a:pt x="1365" y="2164"/>
                    <a:pt x="1365" y="2182"/>
                  </a:cubicBezTo>
                  <a:cubicBezTo>
                    <a:pt x="1365" y="2200"/>
                    <a:pt x="1362" y="2217"/>
                    <a:pt x="1362" y="2235"/>
                  </a:cubicBezTo>
                  <a:lnTo>
                    <a:pt x="1365" y="2289"/>
                  </a:lnTo>
                  <a:lnTo>
                    <a:pt x="1376" y="2338"/>
                  </a:lnTo>
                  <a:cubicBezTo>
                    <a:pt x="1380" y="2356"/>
                    <a:pt x="1383" y="2370"/>
                    <a:pt x="1387" y="2388"/>
                  </a:cubicBezTo>
                  <a:cubicBezTo>
                    <a:pt x="1394" y="2406"/>
                    <a:pt x="1397" y="2420"/>
                    <a:pt x="1401" y="2438"/>
                  </a:cubicBezTo>
                  <a:cubicBezTo>
                    <a:pt x="1405" y="2456"/>
                    <a:pt x="1415" y="2466"/>
                    <a:pt x="1419" y="2481"/>
                  </a:cubicBezTo>
                  <a:cubicBezTo>
                    <a:pt x="1422" y="2495"/>
                    <a:pt x="1433" y="2513"/>
                    <a:pt x="1440" y="2527"/>
                  </a:cubicBezTo>
                  <a:cubicBezTo>
                    <a:pt x="1454" y="2555"/>
                    <a:pt x="1472" y="2584"/>
                    <a:pt x="1493" y="2609"/>
                  </a:cubicBezTo>
                  <a:lnTo>
                    <a:pt x="1469" y="2516"/>
                  </a:lnTo>
                  <a:cubicBezTo>
                    <a:pt x="1458" y="2484"/>
                    <a:pt x="1454" y="2456"/>
                    <a:pt x="1447" y="2424"/>
                  </a:cubicBezTo>
                  <a:cubicBezTo>
                    <a:pt x="1440" y="2406"/>
                    <a:pt x="1440" y="2392"/>
                    <a:pt x="1437" y="2374"/>
                  </a:cubicBezTo>
                  <a:cubicBezTo>
                    <a:pt x="1437" y="2356"/>
                    <a:pt x="1433" y="2342"/>
                    <a:pt x="1433" y="2324"/>
                  </a:cubicBezTo>
                  <a:lnTo>
                    <a:pt x="1433" y="2281"/>
                  </a:lnTo>
                  <a:lnTo>
                    <a:pt x="1437" y="2235"/>
                  </a:lnTo>
                  <a:cubicBezTo>
                    <a:pt x="1437" y="2225"/>
                    <a:pt x="1440" y="2207"/>
                    <a:pt x="1440" y="2193"/>
                  </a:cubicBezTo>
                  <a:cubicBezTo>
                    <a:pt x="1440" y="2178"/>
                    <a:pt x="1447" y="2161"/>
                    <a:pt x="1451" y="2146"/>
                  </a:cubicBezTo>
                  <a:lnTo>
                    <a:pt x="1465" y="2107"/>
                  </a:lnTo>
                  <a:cubicBezTo>
                    <a:pt x="1472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8" y="2018"/>
                    <a:pt x="1529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7" y="1951"/>
                  </a:lnTo>
                  <a:cubicBezTo>
                    <a:pt x="1803" y="2054"/>
                    <a:pt x="2016" y="2157"/>
                    <a:pt x="2240" y="2246"/>
                  </a:cubicBezTo>
                  <a:lnTo>
                    <a:pt x="2233" y="2249"/>
                  </a:lnTo>
                  <a:lnTo>
                    <a:pt x="2205" y="2278"/>
                  </a:lnTo>
                  <a:cubicBezTo>
                    <a:pt x="2187" y="2296"/>
                    <a:pt x="2169" y="2313"/>
                    <a:pt x="2151" y="2335"/>
                  </a:cubicBezTo>
                  <a:cubicBezTo>
                    <a:pt x="2133" y="2356"/>
                    <a:pt x="2123" y="2374"/>
                    <a:pt x="2109" y="2395"/>
                  </a:cubicBezTo>
                  <a:cubicBezTo>
                    <a:pt x="2094" y="2420"/>
                    <a:pt x="2087" y="2441"/>
                    <a:pt x="2077" y="2463"/>
                  </a:cubicBezTo>
                  <a:cubicBezTo>
                    <a:pt x="2069" y="2484"/>
                    <a:pt x="2059" y="2513"/>
                    <a:pt x="2055" y="2534"/>
                  </a:cubicBezTo>
                  <a:cubicBezTo>
                    <a:pt x="2045" y="2584"/>
                    <a:pt x="2041" y="2633"/>
                    <a:pt x="2041" y="2680"/>
                  </a:cubicBezTo>
                  <a:cubicBezTo>
                    <a:pt x="2041" y="2729"/>
                    <a:pt x="2052" y="2776"/>
                    <a:pt x="2059" y="2822"/>
                  </a:cubicBezTo>
                  <a:cubicBezTo>
                    <a:pt x="2069" y="2868"/>
                    <a:pt x="2080" y="2911"/>
                    <a:pt x="2098" y="2957"/>
                  </a:cubicBezTo>
                  <a:cubicBezTo>
                    <a:pt x="2116" y="3000"/>
                    <a:pt x="2133" y="3042"/>
                    <a:pt x="2158" y="3081"/>
                  </a:cubicBezTo>
                  <a:cubicBezTo>
                    <a:pt x="2180" y="3121"/>
                    <a:pt x="2201" y="3160"/>
                    <a:pt x="2229" y="3195"/>
                  </a:cubicBezTo>
                  <a:cubicBezTo>
                    <a:pt x="2201" y="3113"/>
                    <a:pt x="2180" y="3028"/>
                    <a:pt x="2165" y="2939"/>
                  </a:cubicBezTo>
                  <a:cubicBezTo>
                    <a:pt x="2158" y="2893"/>
                    <a:pt x="2151" y="2854"/>
                    <a:pt x="2151" y="2811"/>
                  </a:cubicBezTo>
                  <a:cubicBezTo>
                    <a:pt x="2148" y="2769"/>
                    <a:pt x="2148" y="2726"/>
                    <a:pt x="2151" y="2687"/>
                  </a:cubicBezTo>
                  <a:cubicBezTo>
                    <a:pt x="2162" y="2605"/>
                    <a:pt x="2183" y="2530"/>
                    <a:pt x="2222" y="2463"/>
                  </a:cubicBezTo>
                  <a:cubicBezTo>
                    <a:pt x="2233" y="2445"/>
                    <a:pt x="2247" y="2431"/>
                    <a:pt x="2254" y="2420"/>
                  </a:cubicBezTo>
                  <a:lnTo>
                    <a:pt x="2293" y="2377"/>
                  </a:lnTo>
                  <a:lnTo>
                    <a:pt x="2318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89" y="2313"/>
                  </a:cubicBezTo>
                  <a:lnTo>
                    <a:pt x="2393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2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69" y="2783"/>
                    <a:pt x="2966" y="2811"/>
                  </a:cubicBezTo>
                  <a:cubicBezTo>
                    <a:pt x="2962" y="2836"/>
                    <a:pt x="2958" y="2857"/>
                    <a:pt x="2951" y="2886"/>
                  </a:cubicBezTo>
                  <a:cubicBezTo>
                    <a:pt x="2948" y="2936"/>
                    <a:pt x="2948" y="2989"/>
                    <a:pt x="2958" y="3032"/>
                  </a:cubicBezTo>
                  <a:cubicBezTo>
                    <a:pt x="2966" y="3081"/>
                    <a:pt x="2976" y="3124"/>
                    <a:pt x="2994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8" y="3316"/>
                    <a:pt x="3072" y="3334"/>
                    <a:pt x="3086" y="3352"/>
                  </a:cubicBezTo>
                  <a:cubicBezTo>
                    <a:pt x="3101" y="3369"/>
                    <a:pt x="3111" y="3391"/>
                    <a:pt x="3126" y="3409"/>
                  </a:cubicBezTo>
                  <a:cubicBezTo>
                    <a:pt x="3154" y="3444"/>
                    <a:pt x="3182" y="3480"/>
                    <a:pt x="3214" y="3512"/>
                  </a:cubicBezTo>
                  <a:cubicBezTo>
                    <a:pt x="3200" y="3473"/>
                    <a:pt x="3182" y="3426"/>
                    <a:pt x="3175" y="3387"/>
                  </a:cubicBezTo>
                  <a:cubicBezTo>
                    <a:pt x="3161" y="3348"/>
                    <a:pt x="3147" y="3302"/>
                    <a:pt x="3140" y="3263"/>
                  </a:cubicBezTo>
                  <a:cubicBezTo>
                    <a:pt x="3129" y="3224"/>
                    <a:pt x="3122" y="3185"/>
                    <a:pt x="3118" y="3138"/>
                  </a:cubicBezTo>
                  <a:cubicBezTo>
                    <a:pt x="3111" y="3117"/>
                    <a:pt x="3111" y="3099"/>
                    <a:pt x="3111" y="3078"/>
                  </a:cubicBezTo>
                  <a:cubicBezTo>
                    <a:pt x="3111" y="3060"/>
                    <a:pt x="3108" y="3035"/>
                    <a:pt x="3111" y="3017"/>
                  </a:cubicBezTo>
                  <a:cubicBezTo>
                    <a:pt x="3111" y="2939"/>
                    <a:pt x="3126" y="2868"/>
                    <a:pt x="3158" y="2804"/>
                  </a:cubicBezTo>
                  <a:cubicBezTo>
                    <a:pt x="3165" y="2786"/>
                    <a:pt x="3175" y="2776"/>
                    <a:pt x="3182" y="2761"/>
                  </a:cubicBezTo>
                  <a:cubicBezTo>
                    <a:pt x="3193" y="2747"/>
                    <a:pt x="3207" y="2733"/>
                    <a:pt x="3214" y="2722"/>
                  </a:cubicBezTo>
                  <a:lnTo>
                    <a:pt x="3232" y="2705"/>
                  </a:lnTo>
                  <a:lnTo>
                    <a:pt x="3254" y="2687"/>
                  </a:lnTo>
                  <a:cubicBezTo>
                    <a:pt x="3268" y="2673"/>
                    <a:pt x="3282" y="2662"/>
                    <a:pt x="3300" y="2651"/>
                  </a:cubicBezTo>
                  <a:lnTo>
                    <a:pt x="3332" y="2623"/>
                  </a:lnTo>
                  <a:cubicBezTo>
                    <a:pt x="3442" y="2655"/>
                    <a:pt x="3552" y="2687"/>
                    <a:pt x="3662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4" y="2833"/>
                    <a:pt x="4174" y="2836"/>
                  </a:cubicBezTo>
                  <a:lnTo>
                    <a:pt x="4153" y="2868"/>
                  </a:lnTo>
                  <a:lnTo>
                    <a:pt x="4132" y="2904"/>
                  </a:lnTo>
                  <a:cubicBezTo>
                    <a:pt x="4118" y="2929"/>
                    <a:pt x="4103" y="2957"/>
                    <a:pt x="4096" y="2982"/>
                  </a:cubicBezTo>
                  <a:lnTo>
                    <a:pt x="4082" y="3025"/>
                  </a:lnTo>
                  <a:lnTo>
                    <a:pt x="4071" y="3064"/>
                  </a:lnTo>
                  <a:cubicBezTo>
                    <a:pt x="4068" y="3089"/>
                    <a:pt x="4064" y="3121"/>
                    <a:pt x="4064" y="3149"/>
                  </a:cubicBezTo>
                  <a:cubicBezTo>
                    <a:pt x="4064" y="3174"/>
                    <a:pt x="4064" y="3206"/>
                    <a:pt x="4068" y="3231"/>
                  </a:cubicBezTo>
                  <a:lnTo>
                    <a:pt x="4082" y="3313"/>
                  </a:lnTo>
                  <a:cubicBezTo>
                    <a:pt x="4086" y="3337"/>
                    <a:pt x="4096" y="3366"/>
                    <a:pt x="4103" y="3387"/>
                  </a:cubicBezTo>
                  <a:cubicBezTo>
                    <a:pt x="4121" y="3437"/>
                    <a:pt x="4150" y="3487"/>
                    <a:pt x="4174" y="3529"/>
                  </a:cubicBezTo>
                  <a:cubicBezTo>
                    <a:pt x="4203" y="3576"/>
                    <a:pt x="4231" y="3615"/>
                    <a:pt x="4263" y="3654"/>
                  </a:cubicBezTo>
                  <a:cubicBezTo>
                    <a:pt x="4281" y="3672"/>
                    <a:pt x="4299" y="3693"/>
                    <a:pt x="4317" y="3711"/>
                  </a:cubicBezTo>
                  <a:lnTo>
                    <a:pt x="4370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2" y="3814"/>
                    <a:pt x="4438" y="3771"/>
                    <a:pt x="4409" y="3729"/>
                  </a:cubicBezTo>
                  <a:cubicBezTo>
                    <a:pt x="4384" y="3690"/>
                    <a:pt x="4363" y="3647"/>
                    <a:pt x="4345" y="3604"/>
                  </a:cubicBezTo>
                  <a:cubicBezTo>
                    <a:pt x="4320" y="3565"/>
                    <a:pt x="4302" y="3522"/>
                    <a:pt x="4285" y="3476"/>
                  </a:cubicBezTo>
                  <a:cubicBezTo>
                    <a:pt x="4278" y="3455"/>
                    <a:pt x="4274" y="3433"/>
                    <a:pt x="4263" y="3409"/>
                  </a:cubicBezTo>
                  <a:cubicBezTo>
                    <a:pt x="4260" y="3387"/>
                    <a:pt x="4249" y="3366"/>
                    <a:pt x="4246" y="3345"/>
                  </a:cubicBezTo>
                  <a:cubicBezTo>
                    <a:pt x="4242" y="3320"/>
                    <a:pt x="4238" y="3298"/>
                    <a:pt x="4238" y="3277"/>
                  </a:cubicBezTo>
                  <a:cubicBezTo>
                    <a:pt x="4231" y="3256"/>
                    <a:pt x="4231" y="3231"/>
                    <a:pt x="4231" y="3213"/>
                  </a:cubicBezTo>
                  <a:cubicBezTo>
                    <a:pt x="4231" y="3192"/>
                    <a:pt x="4231" y="3174"/>
                    <a:pt x="4238" y="3153"/>
                  </a:cubicBezTo>
                  <a:cubicBezTo>
                    <a:pt x="4238" y="3131"/>
                    <a:pt x="4242" y="3113"/>
                    <a:pt x="4246" y="3096"/>
                  </a:cubicBezTo>
                  <a:lnTo>
                    <a:pt x="4256" y="3064"/>
                  </a:lnTo>
                  <a:lnTo>
                    <a:pt x="4263" y="3035"/>
                  </a:lnTo>
                  <a:lnTo>
                    <a:pt x="4292" y="2982"/>
                  </a:lnTo>
                  <a:lnTo>
                    <a:pt x="4302" y="2957"/>
                  </a:lnTo>
                  <a:lnTo>
                    <a:pt x="4320" y="2929"/>
                  </a:lnTo>
                  <a:cubicBezTo>
                    <a:pt x="4334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1" y="2893"/>
                    <a:pt x="4729" y="2925"/>
                    <a:pt x="4907" y="2957"/>
                  </a:cubicBezTo>
                  <a:cubicBezTo>
                    <a:pt x="4967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4" y="3099"/>
                    <a:pt x="5010" y="3131"/>
                    <a:pt x="4996" y="3156"/>
                  </a:cubicBezTo>
                  <a:lnTo>
                    <a:pt x="4985" y="3202"/>
                  </a:lnTo>
                  <a:lnTo>
                    <a:pt x="4975" y="3245"/>
                  </a:lnTo>
                  <a:cubicBezTo>
                    <a:pt x="4971" y="3277"/>
                    <a:pt x="4967" y="3309"/>
                    <a:pt x="4967" y="3337"/>
                  </a:cubicBezTo>
                  <a:cubicBezTo>
                    <a:pt x="4967" y="3369"/>
                    <a:pt x="4967" y="3401"/>
                    <a:pt x="4971" y="3433"/>
                  </a:cubicBezTo>
                  <a:cubicBezTo>
                    <a:pt x="4975" y="3462"/>
                    <a:pt x="4978" y="3494"/>
                    <a:pt x="4989" y="3522"/>
                  </a:cubicBezTo>
                  <a:cubicBezTo>
                    <a:pt x="4996" y="3551"/>
                    <a:pt x="5003" y="3579"/>
                    <a:pt x="5014" y="3604"/>
                  </a:cubicBezTo>
                  <a:cubicBezTo>
                    <a:pt x="5024" y="3633"/>
                    <a:pt x="5039" y="3658"/>
                    <a:pt x="5049" y="3686"/>
                  </a:cubicBezTo>
                  <a:cubicBezTo>
                    <a:pt x="5063" y="3711"/>
                    <a:pt x="5078" y="3739"/>
                    <a:pt x="5092" y="3761"/>
                  </a:cubicBezTo>
                  <a:cubicBezTo>
                    <a:pt x="5120" y="3810"/>
                    <a:pt x="5152" y="3853"/>
                    <a:pt x="5188" y="3899"/>
                  </a:cubicBezTo>
                  <a:cubicBezTo>
                    <a:pt x="5206" y="3921"/>
                    <a:pt x="5223" y="3942"/>
                    <a:pt x="5245" y="3960"/>
                  </a:cubicBezTo>
                  <a:cubicBezTo>
                    <a:pt x="5263" y="3985"/>
                    <a:pt x="5287" y="4002"/>
                    <a:pt x="5305" y="4020"/>
                  </a:cubicBezTo>
                  <a:cubicBezTo>
                    <a:pt x="5344" y="4056"/>
                    <a:pt x="5387" y="4091"/>
                    <a:pt x="5433" y="4120"/>
                  </a:cubicBezTo>
                  <a:cubicBezTo>
                    <a:pt x="5401" y="4077"/>
                    <a:pt x="5369" y="4031"/>
                    <a:pt x="5344" y="3985"/>
                  </a:cubicBezTo>
                  <a:lnTo>
                    <a:pt x="5344" y="3985"/>
                  </a:lnTo>
                  <a:cubicBezTo>
                    <a:pt x="5345" y="3985"/>
                    <a:pt x="5345" y="3985"/>
                    <a:pt x="5345" y="3985"/>
                  </a:cubicBezTo>
                  <a:cubicBezTo>
                    <a:pt x="5345" y="3985"/>
                    <a:pt x="5321" y="3939"/>
                    <a:pt x="5298" y="3899"/>
                  </a:cubicBezTo>
                  <a:cubicBezTo>
                    <a:pt x="5273" y="3853"/>
                    <a:pt x="5255" y="3807"/>
                    <a:pt x="5238" y="3757"/>
                  </a:cubicBezTo>
                  <a:cubicBezTo>
                    <a:pt x="5227" y="3736"/>
                    <a:pt x="5220" y="3707"/>
                    <a:pt x="5209" y="3686"/>
                  </a:cubicBezTo>
                  <a:cubicBezTo>
                    <a:pt x="5202" y="3665"/>
                    <a:pt x="5199" y="3636"/>
                    <a:pt x="5191" y="3615"/>
                  </a:cubicBezTo>
                  <a:cubicBezTo>
                    <a:pt x="5188" y="3594"/>
                    <a:pt x="5184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4" y="3377"/>
                    <a:pt x="5184" y="3366"/>
                  </a:cubicBezTo>
                  <a:cubicBezTo>
                    <a:pt x="5188" y="3352"/>
                    <a:pt x="5188" y="3345"/>
                    <a:pt x="5191" y="3330"/>
                  </a:cubicBezTo>
                  <a:lnTo>
                    <a:pt x="5202" y="3298"/>
                  </a:lnTo>
                  <a:lnTo>
                    <a:pt x="5216" y="3266"/>
                  </a:lnTo>
                  <a:cubicBezTo>
                    <a:pt x="5223" y="3245"/>
                    <a:pt x="5234" y="3227"/>
                    <a:pt x="5245" y="3206"/>
                  </a:cubicBezTo>
                  <a:lnTo>
                    <a:pt x="5263" y="3174"/>
                  </a:lnTo>
                  <a:lnTo>
                    <a:pt x="5287" y="3145"/>
                  </a:lnTo>
                  <a:cubicBezTo>
                    <a:pt x="5298" y="3128"/>
                    <a:pt x="5316" y="3110"/>
                    <a:pt x="5330" y="3092"/>
                  </a:cubicBezTo>
                  <a:lnTo>
                    <a:pt x="5351" y="3064"/>
                  </a:lnTo>
                  <a:cubicBezTo>
                    <a:pt x="5437" y="3074"/>
                    <a:pt x="5522" y="3085"/>
                    <a:pt x="5604" y="3092"/>
                  </a:cubicBezTo>
                  <a:cubicBezTo>
                    <a:pt x="5657" y="3099"/>
                    <a:pt x="5711" y="3106"/>
                    <a:pt x="5771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5" y="3135"/>
                  </a:lnTo>
                  <a:lnTo>
                    <a:pt x="6386" y="3177"/>
                  </a:lnTo>
                  <a:cubicBezTo>
                    <a:pt x="6400" y="3188"/>
                    <a:pt x="6418" y="3199"/>
                    <a:pt x="6432" y="3213"/>
                  </a:cubicBezTo>
                  <a:cubicBezTo>
                    <a:pt x="6447" y="3227"/>
                    <a:pt x="6464" y="3241"/>
                    <a:pt x="6475" y="3252"/>
                  </a:cubicBezTo>
                  <a:cubicBezTo>
                    <a:pt x="6489" y="3266"/>
                    <a:pt x="6503" y="3284"/>
                    <a:pt x="6511" y="3298"/>
                  </a:cubicBezTo>
                  <a:cubicBezTo>
                    <a:pt x="6525" y="3316"/>
                    <a:pt x="6528" y="3330"/>
                    <a:pt x="6539" y="3348"/>
                  </a:cubicBezTo>
                  <a:cubicBezTo>
                    <a:pt x="6546" y="3366"/>
                    <a:pt x="6553" y="3384"/>
                    <a:pt x="6557" y="3401"/>
                  </a:cubicBezTo>
                  <a:cubicBezTo>
                    <a:pt x="6560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0" y="3512"/>
                  </a:cubicBezTo>
                  <a:cubicBezTo>
                    <a:pt x="6557" y="3529"/>
                    <a:pt x="6553" y="3551"/>
                    <a:pt x="6546" y="3569"/>
                  </a:cubicBezTo>
                  <a:cubicBezTo>
                    <a:pt x="6539" y="3586"/>
                    <a:pt x="6535" y="3608"/>
                    <a:pt x="6521" y="3626"/>
                  </a:cubicBezTo>
                  <a:cubicBezTo>
                    <a:pt x="6511" y="3643"/>
                    <a:pt x="6500" y="3668"/>
                    <a:pt x="6489" y="3686"/>
                  </a:cubicBezTo>
                  <a:cubicBezTo>
                    <a:pt x="6475" y="3704"/>
                    <a:pt x="6468" y="3722"/>
                    <a:pt x="6450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3" y="3810"/>
                    <a:pt x="6375" y="3828"/>
                    <a:pt x="6361" y="3846"/>
                  </a:cubicBezTo>
                  <a:cubicBezTo>
                    <a:pt x="6343" y="3864"/>
                    <a:pt x="6329" y="3882"/>
                    <a:pt x="6311" y="3899"/>
                  </a:cubicBezTo>
                  <a:cubicBezTo>
                    <a:pt x="6279" y="3935"/>
                    <a:pt x="6244" y="3963"/>
                    <a:pt x="6208" y="3999"/>
                  </a:cubicBezTo>
                  <a:cubicBezTo>
                    <a:pt x="6233" y="3992"/>
                    <a:pt x="6255" y="3981"/>
                    <a:pt x="6276" y="3970"/>
                  </a:cubicBezTo>
                  <a:cubicBezTo>
                    <a:pt x="6297" y="3960"/>
                    <a:pt x="6322" y="3946"/>
                    <a:pt x="6343" y="3935"/>
                  </a:cubicBezTo>
                  <a:cubicBezTo>
                    <a:pt x="6386" y="3910"/>
                    <a:pt x="6429" y="3885"/>
                    <a:pt x="6468" y="3853"/>
                  </a:cubicBezTo>
                  <a:cubicBezTo>
                    <a:pt x="6489" y="3839"/>
                    <a:pt x="6507" y="3821"/>
                    <a:pt x="6525" y="3803"/>
                  </a:cubicBezTo>
                  <a:lnTo>
                    <a:pt x="6578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699" y="3572"/>
                    <a:pt x="6717" y="3515"/>
                    <a:pt x="6720" y="3458"/>
                  </a:cubicBezTo>
                  <a:cubicBezTo>
                    <a:pt x="6724" y="3426"/>
                    <a:pt x="6720" y="3401"/>
                    <a:pt x="6717" y="3369"/>
                  </a:cubicBezTo>
                  <a:cubicBezTo>
                    <a:pt x="6713" y="3337"/>
                    <a:pt x="6703" y="3313"/>
                    <a:pt x="6695" y="3284"/>
                  </a:cubicBezTo>
                  <a:cubicBezTo>
                    <a:pt x="6671" y="3231"/>
                    <a:pt x="6646" y="3177"/>
                    <a:pt x="6610" y="3138"/>
                  </a:cubicBezTo>
                  <a:lnTo>
                    <a:pt x="6610" y="3135"/>
                  </a:lnTo>
                  <a:cubicBezTo>
                    <a:pt x="6912" y="3135"/>
                    <a:pt x="7211" y="3124"/>
                    <a:pt x="7506" y="3103"/>
                  </a:cubicBezTo>
                  <a:lnTo>
                    <a:pt x="7567" y="3124"/>
                  </a:lnTo>
                  <a:cubicBezTo>
                    <a:pt x="7574" y="3128"/>
                    <a:pt x="7595" y="3138"/>
                    <a:pt x="7609" y="3145"/>
                  </a:cubicBezTo>
                  <a:cubicBezTo>
                    <a:pt x="7627" y="3156"/>
                    <a:pt x="7641" y="3163"/>
                    <a:pt x="7656" y="3177"/>
                  </a:cubicBezTo>
                  <a:cubicBezTo>
                    <a:pt x="7666" y="3188"/>
                    <a:pt x="7680" y="3199"/>
                    <a:pt x="7695" y="3213"/>
                  </a:cubicBezTo>
                  <a:cubicBezTo>
                    <a:pt x="7709" y="3227"/>
                    <a:pt x="7716" y="3241"/>
                    <a:pt x="7727" y="3252"/>
                  </a:cubicBezTo>
                  <a:cubicBezTo>
                    <a:pt x="7734" y="3266"/>
                    <a:pt x="7744" y="3281"/>
                    <a:pt x="7752" y="3298"/>
                  </a:cubicBezTo>
                  <a:cubicBezTo>
                    <a:pt x="7755" y="3313"/>
                    <a:pt x="7766" y="3330"/>
                    <a:pt x="7766" y="3341"/>
                  </a:cubicBezTo>
                  <a:cubicBezTo>
                    <a:pt x="7769" y="3359"/>
                    <a:pt x="7769" y="3373"/>
                    <a:pt x="7769" y="3391"/>
                  </a:cubicBezTo>
                  <a:cubicBezTo>
                    <a:pt x="7769" y="3409"/>
                    <a:pt x="7769" y="3426"/>
                    <a:pt x="7766" y="3444"/>
                  </a:cubicBezTo>
                  <a:cubicBezTo>
                    <a:pt x="7762" y="3462"/>
                    <a:pt x="7762" y="3480"/>
                    <a:pt x="7752" y="3501"/>
                  </a:cubicBezTo>
                  <a:cubicBezTo>
                    <a:pt x="7748" y="3519"/>
                    <a:pt x="7737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8" y="3636"/>
                    <a:pt x="7691" y="3654"/>
                    <a:pt x="7680" y="3675"/>
                  </a:cubicBezTo>
                  <a:cubicBezTo>
                    <a:pt x="7673" y="3693"/>
                    <a:pt x="7659" y="3714"/>
                    <a:pt x="7648" y="3732"/>
                  </a:cubicBezTo>
                  <a:cubicBezTo>
                    <a:pt x="7638" y="3750"/>
                    <a:pt x="7627" y="3768"/>
                    <a:pt x="7613" y="3786"/>
                  </a:cubicBezTo>
                  <a:cubicBezTo>
                    <a:pt x="7592" y="3821"/>
                    <a:pt x="7567" y="3857"/>
                    <a:pt x="7538" y="3899"/>
                  </a:cubicBezTo>
                  <a:cubicBezTo>
                    <a:pt x="7556" y="3885"/>
                    <a:pt x="7574" y="3871"/>
                    <a:pt x="7595" y="3864"/>
                  </a:cubicBezTo>
                  <a:lnTo>
                    <a:pt x="7648" y="3821"/>
                  </a:lnTo>
                  <a:cubicBezTo>
                    <a:pt x="7684" y="3796"/>
                    <a:pt x="7716" y="3764"/>
                    <a:pt x="7752" y="3729"/>
                  </a:cubicBezTo>
                  <a:cubicBezTo>
                    <a:pt x="7769" y="3711"/>
                    <a:pt x="7784" y="3693"/>
                    <a:pt x="7798" y="3675"/>
                  </a:cubicBezTo>
                  <a:cubicBezTo>
                    <a:pt x="7808" y="3658"/>
                    <a:pt x="7823" y="3636"/>
                    <a:pt x="7837" y="3618"/>
                  </a:cubicBezTo>
                  <a:cubicBezTo>
                    <a:pt x="7851" y="3597"/>
                    <a:pt x="7862" y="3579"/>
                    <a:pt x="7872" y="3554"/>
                  </a:cubicBezTo>
                  <a:cubicBezTo>
                    <a:pt x="7880" y="3533"/>
                    <a:pt x="7890" y="3512"/>
                    <a:pt x="7897" y="3483"/>
                  </a:cubicBezTo>
                  <a:cubicBezTo>
                    <a:pt x="7912" y="3437"/>
                    <a:pt x="7922" y="3384"/>
                    <a:pt x="7915" y="3323"/>
                  </a:cubicBezTo>
                  <a:cubicBezTo>
                    <a:pt x="7912" y="3298"/>
                    <a:pt x="7908" y="3270"/>
                    <a:pt x="7897" y="3245"/>
                  </a:cubicBezTo>
                  <a:cubicBezTo>
                    <a:pt x="7890" y="3217"/>
                    <a:pt x="7876" y="3192"/>
                    <a:pt x="7862" y="3170"/>
                  </a:cubicBezTo>
                  <a:cubicBezTo>
                    <a:pt x="7844" y="3138"/>
                    <a:pt x="7823" y="3110"/>
                    <a:pt x="7801" y="3089"/>
                  </a:cubicBezTo>
                  <a:cubicBezTo>
                    <a:pt x="7833" y="3085"/>
                    <a:pt x="7862" y="3085"/>
                    <a:pt x="7894" y="3081"/>
                  </a:cubicBezTo>
                  <a:cubicBezTo>
                    <a:pt x="8000" y="3067"/>
                    <a:pt x="8107" y="3057"/>
                    <a:pt x="8214" y="3039"/>
                  </a:cubicBezTo>
                  <a:cubicBezTo>
                    <a:pt x="8320" y="3021"/>
                    <a:pt x="8424" y="3003"/>
                    <a:pt x="8527" y="2985"/>
                  </a:cubicBezTo>
                  <a:cubicBezTo>
                    <a:pt x="8566" y="2982"/>
                    <a:pt x="8601" y="2975"/>
                    <a:pt x="8640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68" y="3017"/>
                  </a:cubicBezTo>
                  <a:cubicBezTo>
                    <a:pt x="8786" y="3028"/>
                    <a:pt x="8800" y="3035"/>
                    <a:pt x="8815" y="3049"/>
                  </a:cubicBezTo>
                  <a:cubicBezTo>
                    <a:pt x="8829" y="3057"/>
                    <a:pt x="8843" y="3071"/>
                    <a:pt x="8854" y="3085"/>
                  </a:cubicBezTo>
                  <a:cubicBezTo>
                    <a:pt x="8868" y="3099"/>
                    <a:pt x="8875" y="3110"/>
                    <a:pt x="8886" y="3124"/>
                  </a:cubicBezTo>
                  <a:cubicBezTo>
                    <a:pt x="8893" y="3138"/>
                    <a:pt x="8904" y="3153"/>
                    <a:pt x="8911" y="3170"/>
                  </a:cubicBezTo>
                  <a:cubicBezTo>
                    <a:pt x="8918" y="3181"/>
                    <a:pt x="8925" y="3199"/>
                    <a:pt x="8925" y="3213"/>
                  </a:cubicBezTo>
                  <a:cubicBezTo>
                    <a:pt x="8932" y="3231"/>
                    <a:pt x="8932" y="3245"/>
                    <a:pt x="8932" y="3263"/>
                  </a:cubicBezTo>
                  <a:cubicBezTo>
                    <a:pt x="8932" y="3281"/>
                    <a:pt x="8932" y="3298"/>
                    <a:pt x="8925" y="3316"/>
                  </a:cubicBezTo>
                  <a:cubicBezTo>
                    <a:pt x="8921" y="3334"/>
                    <a:pt x="8921" y="3352"/>
                    <a:pt x="8911" y="3373"/>
                  </a:cubicBezTo>
                  <a:cubicBezTo>
                    <a:pt x="8907" y="3391"/>
                    <a:pt x="8900" y="3409"/>
                    <a:pt x="8893" y="3430"/>
                  </a:cubicBezTo>
                  <a:cubicBezTo>
                    <a:pt x="8886" y="3448"/>
                    <a:pt x="8882" y="3473"/>
                    <a:pt x="8868" y="3490"/>
                  </a:cubicBezTo>
                  <a:cubicBezTo>
                    <a:pt x="8857" y="3508"/>
                    <a:pt x="8850" y="3526"/>
                    <a:pt x="8840" y="3547"/>
                  </a:cubicBezTo>
                  <a:cubicBezTo>
                    <a:pt x="8832" y="3565"/>
                    <a:pt x="8818" y="3586"/>
                    <a:pt x="8811" y="3604"/>
                  </a:cubicBezTo>
                  <a:cubicBezTo>
                    <a:pt x="8797" y="3622"/>
                    <a:pt x="8786" y="3640"/>
                    <a:pt x="8776" y="3658"/>
                  </a:cubicBezTo>
                  <a:cubicBezTo>
                    <a:pt x="8751" y="3693"/>
                    <a:pt x="8726" y="3729"/>
                    <a:pt x="8697" y="3768"/>
                  </a:cubicBezTo>
                  <a:cubicBezTo>
                    <a:pt x="8715" y="3757"/>
                    <a:pt x="8733" y="3743"/>
                    <a:pt x="8758" y="3732"/>
                  </a:cubicBezTo>
                  <a:lnTo>
                    <a:pt x="8811" y="3693"/>
                  </a:lnTo>
                  <a:cubicBezTo>
                    <a:pt x="8847" y="3668"/>
                    <a:pt x="8875" y="3636"/>
                    <a:pt x="8911" y="3601"/>
                  </a:cubicBezTo>
                  <a:cubicBezTo>
                    <a:pt x="8928" y="3583"/>
                    <a:pt x="8943" y="3565"/>
                    <a:pt x="8957" y="3547"/>
                  </a:cubicBezTo>
                  <a:cubicBezTo>
                    <a:pt x="8971" y="3529"/>
                    <a:pt x="8982" y="3508"/>
                    <a:pt x="8996" y="3490"/>
                  </a:cubicBezTo>
                  <a:cubicBezTo>
                    <a:pt x="9010" y="3465"/>
                    <a:pt x="9024" y="3448"/>
                    <a:pt x="9032" y="3426"/>
                  </a:cubicBezTo>
                  <a:cubicBezTo>
                    <a:pt x="9042" y="3405"/>
                    <a:pt x="9049" y="3384"/>
                    <a:pt x="9060" y="3355"/>
                  </a:cubicBezTo>
                  <a:cubicBezTo>
                    <a:pt x="9071" y="3305"/>
                    <a:pt x="9081" y="3252"/>
                    <a:pt x="9078" y="3195"/>
                  </a:cubicBezTo>
                  <a:cubicBezTo>
                    <a:pt x="9071" y="3170"/>
                    <a:pt x="9067" y="3142"/>
                    <a:pt x="9060" y="3117"/>
                  </a:cubicBezTo>
                  <a:cubicBezTo>
                    <a:pt x="9049" y="3089"/>
                    <a:pt x="9035" y="3064"/>
                    <a:pt x="9024" y="3039"/>
                  </a:cubicBezTo>
                  <a:cubicBezTo>
                    <a:pt x="8996" y="2993"/>
                    <a:pt x="8960" y="2950"/>
                    <a:pt x="8918" y="2921"/>
                  </a:cubicBezTo>
                  <a:lnTo>
                    <a:pt x="8907" y="2911"/>
                  </a:lnTo>
                  <a:cubicBezTo>
                    <a:pt x="9199" y="2843"/>
                    <a:pt x="9473" y="2761"/>
                    <a:pt x="9732" y="2662"/>
                  </a:cubicBezTo>
                  <a:cubicBezTo>
                    <a:pt x="9746" y="2665"/>
                    <a:pt x="9768" y="2676"/>
                    <a:pt x="9778" y="2680"/>
                  </a:cubicBezTo>
                  <a:cubicBezTo>
                    <a:pt x="9796" y="2690"/>
                    <a:pt x="9810" y="2697"/>
                    <a:pt x="9825" y="2708"/>
                  </a:cubicBezTo>
                  <a:cubicBezTo>
                    <a:pt x="9839" y="2715"/>
                    <a:pt x="9849" y="2726"/>
                    <a:pt x="9864" y="2737"/>
                  </a:cubicBezTo>
                  <a:cubicBezTo>
                    <a:pt x="9878" y="2747"/>
                    <a:pt x="9885" y="2761"/>
                    <a:pt x="9899" y="2772"/>
                  </a:cubicBezTo>
                  <a:lnTo>
                    <a:pt x="9928" y="2815"/>
                  </a:lnTo>
                  <a:cubicBezTo>
                    <a:pt x="9935" y="2825"/>
                    <a:pt x="9938" y="2843"/>
                    <a:pt x="9945" y="2861"/>
                  </a:cubicBezTo>
                  <a:cubicBezTo>
                    <a:pt x="9949" y="2879"/>
                    <a:pt x="9953" y="2897"/>
                    <a:pt x="9953" y="2914"/>
                  </a:cubicBezTo>
                  <a:cubicBezTo>
                    <a:pt x="9953" y="2932"/>
                    <a:pt x="9956" y="2950"/>
                    <a:pt x="9953" y="2975"/>
                  </a:cubicBezTo>
                  <a:cubicBezTo>
                    <a:pt x="9953" y="2993"/>
                    <a:pt x="9949" y="3014"/>
                    <a:pt x="9949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1" y="3117"/>
                    <a:pt x="9924" y="3135"/>
                    <a:pt x="9921" y="3156"/>
                  </a:cubicBezTo>
                  <a:cubicBezTo>
                    <a:pt x="9917" y="3177"/>
                    <a:pt x="9906" y="3195"/>
                    <a:pt x="9903" y="3217"/>
                  </a:cubicBezTo>
                  <a:cubicBezTo>
                    <a:pt x="9896" y="3241"/>
                    <a:pt x="9889" y="3259"/>
                    <a:pt x="9881" y="3281"/>
                  </a:cubicBezTo>
                  <a:cubicBezTo>
                    <a:pt x="9867" y="3320"/>
                    <a:pt x="9849" y="3359"/>
                    <a:pt x="9832" y="3405"/>
                  </a:cubicBezTo>
                  <a:cubicBezTo>
                    <a:pt x="9849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49" y="3266"/>
                    <a:pt x="9974" y="3227"/>
                    <a:pt x="9995" y="3192"/>
                  </a:cubicBezTo>
                  <a:cubicBezTo>
                    <a:pt x="10009" y="3174"/>
                    <a:pt x="10020" y="3153"/>
                    <a:pt x="10027" y="3128"/>
                  </a:cubicBezTo>
                  <a:lnTo>
                    <a:pt x="10056" y="3064"/>
                  </a:lnTo>
                  <a:cubicBezTo>
                    <a:pt x="10063" y="3039"/>
                    <a:pt x="10073" y="3017"/>
                    <a:pt x="10077" y="2993"/>
                  </a:cubicBezTo>
                  <a:cubicBezTo>
                    <a:pt x="10081" y="2968"/>
                    <a:pt x="10084" y="2943"/>
                    <a:pt x="10091" y="2914"/>
                  </a:cubicBezTo>
                  <a:cubicBezTo>
                    <a:pt x="10095" y="2868"/>
                    <a:pt x="10091" y="2808"/>
                    <a:pt x="10073" y="2761"/>
                  </a:cubicBezTo>
                  <a:cubicBezTo>
                    <a:pt x="10063" y="2733"/>
                    <a:pt x="10049" y="2708"/>
                    <a:pt x="10038" y="2683"/>
                  </a:cubicBezTo>
                  <a:cubicBezTo>
                    <a:pt x="10024" y="2662"/>
                    <a:pt x="10006" y="2641"/>
                    <a:pt x="9988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49" y="2577"/>
                    <a:pt x="9953" y="2573"/>
                    <a:pt x="9956" y="2573"/>
                  </a:cubicBezTo>
                  <a:cubicBezTo>
                    <a:pt x="10095" y="2513"/>
                    <a:pt x="10226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57" y="2381"/>
                    <a:pt x="10475" y="2388"/>
                    <a:pt x="10493" y="2388"/>
                  </a:cubicBezTo>
                  <a:lnTo>
                    <a:pt x="10546" y="2399"/>
                  </a:lnTo>
                  <a:cubicBezTo>
                    <a:pt x="10564" y="2406"/>
                    <a:pt x="10582" y="2413"/>
                    <a:pt x="10596" y="2417"/>
                  </a:cubicBezTo>
                  <a:cubicBezTo>
                    <a:pt x="10614" y="2427"/>
                    <a:pt x="10628" y="2431"/>
                    <a:pt x="10642" y="2441"/>
                  </a:cubicBezTo>
                  <a:cubicBezTo>
                    <a:pt x="10657" y="2449"/>
                    <a:pt x="10667" y="2459"/>
                    <a:pt x="10678" y="2470"/>
                  </a:cubicBezTo>
                  <a:cubicBezTo>
                    <a:pt x="10692" y="2484"/>
                    <a:pt x="10699" y="2495"/>
                    <a:pt x="10710" y="2513"/>
                  </a:cubicBezTo>
                  <a:cubicBezTo>
                    <a:pt x="10717" y="2523"/>
                    <a:pt x="10724" y="2537"/>
                    <a:pt x="10731" y="2555"/>
                  </a:cubicBezTo>
                  <a:cubicBezTo>
                    <a:pt x="10738" y="2573"/>
                    <a:pt x="10745" y="2591"/>
                    <a:pt x="10749" y="2609"/>
                  </a:cubicBezTo>
                  <a:cubicBezTo>
                    <a:pt x="10753" y="2626"/>
                    <a:pt x="10756" y="2644"/>
                    <a:pt x="10756" y="2665"/>
                  </a:cubicBezTo>
                  <a:cubicBezTo>
                    <a:pt x="10760" y="2683"/>
                    <a:pt x="10756" y="2708"/>
                    <a:pt x="10760" y="2726"/>
                  </a:cubicBezTo>
                  <a:cubicBezTo>
                    <a:pt x="10760" y="2747"/>
                    <a:pt x="10760" y="2765"/>
                    <a:pt x="10756" y="2786"/>
                  </a:cubicBezTo>
                  <a:cubicBezTo>
                    <a:pt x="10753" y="2808"/>
                    <a:pt x="10753" y="2825"/>
                    <a:pt x="10749" y="2850"/>
                  </a:cubicBezTo>
                  <a:cubicBezTo>
                    <a:pt x="10742" y="2872"/>
                    <a:pt x="10742" y="2893"/>
                    <a:pt x="10738" y="2911"/>
                  </a:cubicBezTo>
                  <a:cubicBezTo>
                    <a:pt x="10735" y="2932"/>
                    <a:pt x="10731" y="2957"/>
                    <a:pt x="10724" y="2975"/>
                  </a:cubicBezTo>
                  <a:cubicBezTo>
                    <a:pt x="10717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49" y="3032"/>
                    <a:pt x="10756" y="3010"/>
                    <a:pt x="10770" y="2993"/>
                  </a:cubicBezTo>
                  <a:cubicBezTo>
                    <a:pt x="10792" y="2950"/>
                    <a:pt x="10813" y="2911"/>
                    <a:pt x="10831" y="2868"/>
                  </a:cubicBezTo>
                  <a:cubicBezTo>
                    <a:pt x="10841" y="2843"/>
                    <a:pt x="10849" y="2822"/>
                    <a:pt x="10856" y="2801"/>
                  </a:cubicBezTo>
                  <a:cubicBezTo>
                    <a:pt x="10863" y="2779"/>
                    <a:pt x="10866" y="2754"/>
                    <a:pt x="10873" y="2733"/>
                  </a:cubicBezTo>
                  <a:cubicBezTo>
                    <a:pt x="10877" y="2712"/>
                    <a:pt x="10881" y="2683"/>
                    <a:pt x="10881" y="2662"/>
                  </a:cubicBezTo>
                  <a:cubicBezTo>
                    <a:pt x="10884" y="2637"/>
                    <a:pt x="10881" y="2612"/>
                    <a:pt x="10881" y="2587"/>
                  </a:cubicBezTo>
                  <a:cubicBezTo>
                    <a:pt x="10877" y="2537"/>
                    <a:pt x="10863" y="2484"/>
                    <a:pt x="10841" y="2431"/>
                  </a:cubicBezTo>
                  <a:cubicBezTo>
                    <a:pt x="10827" y="2406"/>
                    <a:pt x="10813" y="2381"/>
                    <a:pt x="10795" y="2360"/>
                  </a:cubicBezTo>
                  <a:cubicBezTo>
                    <a:pt x="10777" y="2338"/>
                    <a:pt x="10760" y="2321"/>
                    <a:pt x="10738" y="2303"/>
                  </a:cubicBezTo>
                  <a:cubicBezTo>
                    <a:pt x="10696" y="2267"/>
                    <a:pt x="10649" y="2239"/>
                    <a:pt x="10596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3" y="2033"/>
                  </a:cubicBezTo>
                  <a:cubicBezTo>
                    <a:pt x="10909" y="2004"/>
                    <a:pt x="10948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2" y="1937"/>
                  </a:lnTo>
                  <a:cubicBezTo>
                    <a:pt x="11140" y="1937"/>
                    <a:pt x="11158" y="1944"/>
                    <a:pt x="11176" y="1944"/>
                  </a:cubicBezTo>
                  <a:cubicBezTo>
                    <a:pt x="11193" y="1947"/>
                    <a:pt x="11211" y="1951"/>
                    <a:pt x="11222" y="1954"/>
                  </a:cubicBezTo>
                  <a:cubicBezTo>
                    <a:pt x="11240" y="1961"/>
                    <a:pt x="11254" y="1969"/>
                    <a:pt x="11272" y="1972"/>
                  </a:cubicBezTo>
                  <a:lnTo>
                    <a:pt x="11311" y="2001"/>
                  </a:lnTo>
                  <a:cubicBezTo>
                    <a:pt x="11325" y="2008"/>
                    <a:pt x="11339" y="2022"/>
                    <a:pt x="11350" y="2036"/>
                  </a:cubicBezTo>
                  <a:cubicBezTo>
                    <a:pt x="11357" y="2050"/>
                    <a:pt x="11371" y="2061"/>
                    <a:pt x="11375" y="2075"/>
                  </a:cubicBezTo>
                  <a:cubicBezTo>
                    <a:pt x="11386" y="2089"/>
                    <a:pt x="11389" y="2107"/>
                    <a:pt x="11396" y="2125"/>
                  </a:cubicBezTo>
                  <a:cubicBezTo>
                    <a:pt x="11403" y="2143"/>
                    <a:pt x="11410" y="2161"/>
                    <a:pt x="11410" y="2178"/>
                  </a:cubicBezTo>
                  <a:cubicBezTo>
                    <a:pt x="11414" y="2196"/>
                    <a:pt x="11421" y="2217"/>
                    <a:pt x="11421" y="2235"/>
                  </a:cubicBezTo>
                  <a:cubicBezTo>
                    <a:pt x="11421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1" y="2424"/>
                  </a:cubicBezTo>
                  <a:cubicBezTo>
                    <a:pt x="11421" y="2445"/>
                    <a:pt x="11414" y="2466"/>
                    <a:pt x="11414" y="2488"/>
                  </a:cubicBezTo>
                  <a:lnTo>
                    <a:pt x="11400" y="2623"/>
                  </a:lnTo>
                  <a:cubicBezTo>
                    <a:pt x="11414" y="2605"/>
                    <a:pt x="11425" y="2584"/>
                    <a:pt x="11432" y="2566"/>
                  </a:cubicBezTo>
                  <a:cubicBezTo>
                    <a:pt x="11442" y="2548"/>
                    <a:pt x="11450" y="2523"/>
                    <a:pt x="11464" y="2502"/>
                  </a:cubicBezTo>
                  <a:cubicBezTo>
                    <a:pt x="11482" y="2463"/>
                    <a:pt x="11499" y="2417"/>
                    <a:pt x="11514" y="2374"/>
                  </a:cubicBezTo>
                  <a:cubicBezTo>
                    <a:pt x="11521" y="2353"/>
                    <a:pt x="11528" y="2328"/>
                    <a:pt x="11531" y="2306"/>
                  </a:cubicBezTo>
                  <a:cubicBezTo>
                    <a:pt x="11535" y="2285"/>
                    <a:pt x="11538" y="2264"/>
                    <a:pt x="11538" y="2235"/>
                  </a:cubicBezTo>
                  <a:cubicBezTo>
                    <a:pt x="11538" y="2214"/>
                    <a:pt x="11542" y="2185"/>
                    <a:pt x="11542" y="2164"/>
                  </a:cubicBezTo>
                  <a:cubicBezTo>
                    <a:pt x="11542" y="2139"/>
                    <a:pt x="11538" y="2114"/>
                    <a:pt x="11535" y="2089"/>
                  </a:cubicBezTo>
                  <a:cubicBezTo>
                    <a:pt x="11528" y="2040"/>
                    <a:pt x="11506" y="1986"/>
                    <a:pt x="11478" y="1944"/>
                  </a:cubicBezTo>
                  <a:cubicBezTo>
                    <a:pt x="11464" y="1919"/>
                    <a:pt x="11446" y="1897"/>
                    <a:pt x="11425" y="1876"/>
                  </a:cubicBezTo>
                  <a:cubicBezTo>
                    <a:pt x="11407" y="1858"/>
                    <a:pt x="11386" y="1841"/>
                    <a:pt x="11357" y="1823"/>
                  </a:cubicBezTo>
                  <a:cubicBezTo>
                    <a:pt x="11311" y="1791"/>
                    <a:pt x="11261" y="1773"/>
                    <a:pt x="11211" y="1759"/>
                  </a:cubicBezTo>
                  <a:cubicBezTo>
                    <a:pt x="11201" y="1755"/>
                    <a:pt x="11186" y="1755"/>
                    <a:pt x="11179" y="1755"/>
                  </a:cubicBezTo>
                  <a:cubicBezTo>
                    <a:pt x="11275" y="1663"/>
                    <a:pt x="11364" y="1563"/>
                    <a:pt x="11446" y="1467"/>
                  </a:cubicBezTo>
                  <a:lnTo>
                    <a:pt x="11446" y="1471"/>
                  </a:lnTo>
                  <a:lnTo>
                    <a:pt x="11514" y="1457"/>
                  </a:lnTo>
                  <a:cubicBezTo>
                    <a:pt x="11528" y="1453"/>
                    <a:pt x="11549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59" y="1457"/>
                    <a:pt x="11677" y="1464"/>
                  </a:cubicBezTo>
                  <a:lnTo>
                    <a:pt x="11730" y="1474"/>
                  </a:lnTo>
                  <a:cubicBezTo>
                    <a:pt x="11798" y="1503"/>
                    <a:pt x="11851" y="1556"/>
                    <a:pt x="11880" y="1624"/>
                  </a:cubicBezTo>
                  <a:cubicBezTo>
                    <a:pt x="11890" y="1641"/>
                    <a:pt x="11894" y="1659"/>
                    <a:pt x="11905" y="1681"/>
                  </a:cubicBezTo>
                  <a:cubicBezTo>
                    <a:pt x="11908" y="1698"/>
                    <a:pt x="11912" y="1720"/>
                    <a:pt x="11922" y="1737"/>
                  </a:cubicBezTo>
                  <a:cubicBezTo>
                    <a:pt x="11926" y="1759"/>
                    <a:pt x="11930" y="1777"/>
                    <a:pt x="11930" y="1801"/>
                  </a:cubicBezTo>
                  <a:cubicBezTo>
                    <a:pt x="11930" y="1823"/>
                    <a:pt x="11933" y="1841"/>
                    <a:pt x="11933" y="1862"/>
                  </a:cubicBezTo>
                  <a:cubicBezTo>
                    <a:pt x="11933" y="1883"/>
                    <a:pt x="11940" y="1908"/>
                    <a:pt x="11940" y="1929"/>
                  </a:cubicBezTo>
                  <a:lnTo>
                    <a:pt x="11940" y="1997"/>
                  </a:lnTo>
                  <a:cubicBezTo>
                    <a:pt x="11940" y="2040"/>
                    <a:pt x="11933" y="2086"/>
                    <a:pt x="11933" y="2129"/>
                  </a:cubicBezTo>
                  <a:lnTo>
                    <a:pt x="11958" y="2068"/>
                  </a:lnTo>
                  <a:cubicBezTo>
                    <a:pt x="11965" y="2043"/>
                    <a:pt x="11969" y="2022"/>
                    <a:pt x="11976" y="2004"/>
                  </a:cubicBezTo>
                  <a:cubicBezTo>
                    <a:pt x="11986" y="1961"/>
                    <a:pt x="11997" y="1915"/>
                    <a:pt x="12001" y="1873"/>
                  </a:cubicBezTo>
                  <a:cubicBezTo>
                    <a:pt x="12004" y="1848"/>
                    <a:pt x="12004" y="1826"/>
                    <a:pt x="12004" y="1805"/>
                  </a:cubicBezTo>
                  <a:lnTo>
                    <a:pt x="12004" y="1734"/>
                  </a:lnTo>
                  <a:cubicBezTo>
                    <a:pt x="12001" y="1713"/>
                    <a:pt x="12001" y="1684"/>
                    <a:pt x="11997" y="1663"/>
                  </a:cubicBezTo>
                  <a:cubicBezTo>
                    <a:pt x="11994" y="1641"/>
                    <a:pt x="11986" y="1613"/>
                    <a:pt x="11979" y="1592"/>
                  </a:cubicBezTo>
                  <a:cubicBezTo>
                    <a:pt x="11962" y="1545"/>
                    <a:pt x="11940" y="1499"/>
                    <a:pt x="11908" y="1457"/>
                  </a:cubicBezTo>
                  <a:cubicBezTo>
                    <a:pt x="11890" y="1439"/>
                    <a:pt x="11873" y="1417"/>
                    <a:pt x="11851" y="1403"/>
                  </a:cubicBezTo>
                  <a:cubicBezTo>
                    <a:pt x="11826" y="1385"/>
                    <a:pt x="11805" y="1375"/>
                    <a:pt x="11784" y="1364"/>
                  </a:cubicBezTo>
                  <a:cubicBezTo>
                    <a:pt x="11734" y="1343"/>
                    <a:pt x="11684" y="1329"/>
                    <a:pt x="11638" y="1325"/>
                  </a:cubicBezTo>
                  <a:cubicBezTo>
                    <a:pt x="11610" y="1321"/>
                    <a:pt x="11588" y="1321"/>
                    <a:pt x="11560" y="1321"/>
                  </a:cubicBezTo>
                  <a:cubicBezTo>
                    <a:pt x="11649" y="1201"/>
                    <a:pt x="11716" y="1080"/>
                    <a:pt x="11773" y="969"/>
                  </a:cubicBezTo>
                  <a:lnTo>
                    <a:pt x="11819" y="959"/>
                  </a:lnTo>
                  <a:cubicBezTo>
                    <a:pt x="11837" y="955"/>
                    <a:pt x="11858" y="955"/>
                    <a:pt x="11876" y="952"/>
                  </a:cubicBezTo>
                  <a:lnTo>
                    <a:pt x="11940" y="952"/>
                  </a:lnTo>
                  <a:cubicBezTo>
                    <a:pt x="11958" y="952"/>
                    <a:pt x="11979" y="955"/>
                    <a:pt x="11997" y="959"/>
                  </a:cubicBezTo>
                  <a:cubicBezTo>
                    <a:pt x="12015" y="966"/>
                    <a:pt x="12033" y="969"/>
                    <a:pt x="12054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0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0" y="1136"/>
                  </a:lnTo>
                  <a:cubicBezTo>
                    <a:pt x="12221" y="1154"/>
                    <a:pt x="12225" y="1179"/>
                    <a:pt x="12228" y="1197"/>
                  </a:cubicBezTo>
                  <a:cubicBezTo>
                    <a:pt x="12232" y="1215"/>
                    <a:pt x="12239" y="1236"/>
                    <a:pt x="12242" y="1257"/>
                  </a:cubicBezTo>
                  <a:cubicBezTo>
                    <a:pt x="12246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3" y="1588"/>
                  </a:lnTo>
                  <a:cubicBezTo>
                    <a:pt x="12260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299" y="1364"/>
                    <a:pt x="12299" y="1343"/>
                    <a:pt x="12299" y="1321"/>
                  </a:cubicBezTo>
                  <a:lnTo>
                    <a:pt x="12299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5" y="1165"/>
                    <a:pt x="12282" y="1144"/>
                    <a:pt x="12274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4" y="959"/>
                    <a:pt x="12150" y="948"/>
                  </a:cubicBezTo>
                  <a:cubicBezTo>
                    <a:pt x="12125" y="934"/>
                    <a:pt x="12107" y="920"/>
                    <a:pt x="12086" y="905"/>
                  </a:cubicBezTo>
                  <a:cubicBezTo>
                    <a:pt x="12043" y="884"/>
                    <a:pt x="11994" y="877"/>
                    <a:pt x="11944" y="870"/>
                  </a:cubicBezTo>
                  <a:cubicBezTo>
                    <a:pt x="11933" y="868"/>
                    <a:pt x="11921" y="867"/>
                    <a:pt x="11908" y="867"/>
                  </a:cubicBezTo>
                  <a:cubicBezTo>
                    <a:pt x="11896" y="867"/>
                    <a:pt x="11883" y="868"/>
                    <a:pt x="11873" y="870"/>
                  </a:cubicBezTo>
                  <a:lnTo>
                    <a:pt x="11844" y="870"/>
                  </a:lnTo>
                  <a:cubicBezTo>
                    <a:pt x="11844" y="863"/>
                    <a:pt x="11841" y="848"/>
                    <a:pt x="11837" y="841"/>
                  </a:cubicBezTo>
                  <a:cubicBezTo>
                    <a:pt x="11844" y="824"/>
                    <a:pt x="11851" y="809"/>
                    <a:pt x="11858" y="792"/>
                  </a:cubicBezTo>
                  <a:cubicBezTo>
                    <a:pt x="11912" y="667"/>
                    <a:pt x="11947" y="560"/>
                    <a:pt x="11972" y="468"/>
                  </a:cubicBezTo>
                  <a:lnTo>
                    <a:pt x="11976" y="486"/>
                  </a:lnTo>
                  <a:lnTo>
                    <a:pt x="11997" y="479"/>
                  </a:lnTo>
                  <a:cubicBezTo>
                    <a:pt x="12015" y="475"/>
                    <a:pt x="12033" y="475"/>
                    <a:pt x="12050" y="475"/>
                  </a:cubicBezTo>
                  <a:lnTo>
                    <a:pt x="12104" y="475"/>
                  </a:lnTo>
                  <a:cubicBezTo>
                    <a:pt x="12122" y="475"/>
                    <a:pt x="12139" y="479"/>
                    <a:pt x="12157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8" y="511"/>
                  </a:lnTo>
                  <a:lnTo>
                    <a:pt x="12250" y="525"/>
                  </a:lnTo>
                  <a:cubicBezTo>
                    <a:pt x="12264" y="532"/>
                    <a:pt x="12278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8" y="632"/>
                    <a:pt x="12342" y="649"/>
                  </a:cubicBezTo>
                  <a:cubicBezTo>
                    <a:pt x="12353" y="667"/>
                    <a:pt x="12356" y="681"/>
                    <a:pt x="12360" y="699"/>
                  </a:cubicBezTo>
                  <a:lnTo>
                    <a:pt x="12374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4" y="1008"/>
                    <a:pt x="12370" y="1048"/>
                    <a:pt x="12367" y="1083"/>
                  </a:cubicBezTo>
                  <a:cubicBezTo>
                    <a:pt x="12374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2" y="916"/>
                  </a:cubicBezTo>
                  <a:lnTo>
                    <a:pt x="12406" y="859"/>
                  </a:lnTo>
                  <a:cubicBezTo>
                    <a:pt x="12410" y="841"/>
                    <a:pt x="12406" y="816"/>
                    <a:pt x="12406" y="799"/>
                  </a:cubicBezTo>
                  <a:lnTo>
                    <a:pt x="12406" y="742"/>
                  </a:lnTo>
                  <a:lnTo>
                    <a:pt x="12399" y="685"/>
                  </a:lnTo>
                  <a:cubicBezTo>
                    <a:pt x="12399" y="667"/>
                    <a:pt x="12388" y="649"/>
                    <a:pt x="12381" y="628"/>
                  </a:cubicBezTo>
                  <a:cubicBezTo>
                    <a:pt x="12374" y="610"/>
                    <a:pt x="12367" y="592"/>
                    <a:pt x="12356" y="575"/>
                  </a:cubicBezTo>
                  <a:cubicBezTo>
                    <a:pt x="12349" y="557"/>
                    <a:pt x="12338" y="539"/>
                    <a:pt x="12321" y="525"/>
                  </a:cubicBezTo>
                  <a:cubicBezTo>
                    <a:pt x="12310" y="511"/>
                    <a:pt x="12296" y="493"/>
                    <a:pt x="12278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89" y="440"/>
                    <a:pt x="12164" y="432"/>
                  </a:cubicBezTo>
                  <a:cubicBezTo>
                    <a:pt x="12150" y="425"/>
                    <a:pt x="12125" y="422"/>
                    <a:pt x="12107" y="422"/>
                  </a:cubicBezTo>
                  <a:cubicBezTo>
                    <a:pt x="12095" y="422"/>
                    <a:pt x="12082" y="420"/>
                    <a:pt x="12069" y="420"/>
                  </a:cubicBezTo>
                  <a:cubicBezTo>
                    <a:pt x="12063" y="420"/>
                    <a:pt x="12056" y="421"/>
                    <a:pt x="12050" y="422"/>
                  </a:cubicBezTo>
                  <a:cubicBezTo>
                    <a:pt x="12036" y="422"/>
                    <a:pt x="12029" y="422"/>
                    <a:pt x="12015" y="425"/>
                  </a:cubicBezTo>
                  <a:cubicBezTo>
                    <a:pt x="12011" y="415"/>
                    <a:pt x="12011" y="400"/>
                    <a:pt x="12004" y="383"/>
                  </a:cubicBezTo>
                  <a:cubicBezTo>
                    <a:pt x="12004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2" y="255"/>
                    <a:pt x="12022" y="202"/>
                    <a:pt x="12022" y="201"/>
                  </a:cubicBezTo>
                  <a:lnTo>
                    <a:pt x="12022" y="201"/>
                  </a:lnTo>
                  <a:cubicBezTo>
                    <a:pt x="12022" y="202"/>
                    <a:pt x="12018" y="255"/>
                    <a:pt x="11997" y="351"/>
                  </a:cubicBezTo>
                  <a:cubicBezTo>
                    <a:pt x="11994" y="344"/>
                    <a:pt x="11986" y="329"/>
                    <a:pt x="11983" y="319"/>
                  </a:cubicBezTo>
                  <a:cubicBezTo>
                    <a:pt x="11976" y="297"/>
                    <a:pt x="11965" y="280"/>
                    <a:pt x="11951" y="262"/>
                  </a:cubicBezTo>
                  <a:cubicBezTo>
                    <a:pt x="11940" y="244"/>
                    <a:pt x="11930" y="226"/>
                    <a:pt x="11912" y="208"/>
                  </a:cubicBezTo>
                  <a:cubicBezTo>
                    <a:pt x="11855" y="137"/>
                    <a:pt x="11780" y="88"/>
                    <a:pt x="11698" y="59"/>
                  </a:cubicBezTo>
                  <a:cubicBezTo>
                    <a:pt x="11620" y="27"/>
                    <a:pt x="11531" y="9"/>
                    <a:pt x="11446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243972" y="4619800"/>
              <a:ext cx="652137" cy="219716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7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8" y="2511"/>
                    <a:pt x="11154" y="2416"/>
                  </a:cubicBezTo>
                  <a:close/>
                  <a:moveTo>
                    <a:pt x="11530" y="2852"/>
                  </a:moveTo>
                  <a:lnTo>
                    <a:pt x="11528" y="2856"/>
                  </a:lnTo>
                  <a:lnTo>
                    <a:pt x="11528" y="2857"/>
                  </a:lnTo>
                  <a:lnTo>
                    <a:pt x="11528" y="2857"/>
                  </a:lnTo>
                  <a:cubicBezTo>
                    <a:pt x="11527" y="2855"/>
                    <a:pt x="11526" y="2853"/>
                    <a:pt x="11525" y="2852"/>
                  </a:cubicBezTo>
                  <a:cubicBezTo>
                    <a:pt x="11526" y="2852"/>
                    <a:pt x="11528" y="2852"/>
                    <a:pt x="11530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2" y="2134"/>
                    <a:pt x="11902" y="2176"/>
                  </a:cubicBezTo>
                  <a:lnTo>
                    <a:pt x="11902" y="2244"/>
                  </a:lnTo>
                  <a:cubicBezTo>
                    <a:pt x="11902" y="2265"/>
                    <a:pt x="11902" y="2287"/>
                    <a:pt x="11898" y="2311"/>
                  </a:cubicBezTo>
                  <a:cubicBezTo>
                    <a:pt x="11898" y="2333"/>
                    <a:pt x="11895" y="2354"/>
                    <a:pt x="11895" y="2372"/>
                  </a:cubicBezTo>
                  <a:cubicBezTo>
                    <a:pt x="11895" y="2393"/>
                    <a:pt x="11887" y="2411"/>
                    <a:pt x="11884" y="2436"/>
                  </a:cubicBezTo>
                  <a:cubicBezTo>
                    <a:pt x="11880" y="2454"/>
                    <a:pt x="11877" y="2475"/>
                    <a:pt x="11866" y="2493"/>
                  </a:cubicBezTo>
                  <a:cubicBezTo>
                    <a:pt x="11863" y="2511"/>
                    <a:pt x="11855" y="2528"/>
                    <a:pt x="11845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4" y="2713"/>
                    <a:pt x="11607" y="2713"/>
                    <a:pt x="11589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4" y="2827"/>
                  </a:lnTo>
                  <a:lnTo>
                    <a:pt x="11390" y="2856"/>
                  </a:lnTo>
                  <a:cubicBezTo>
                    <a:pt x="11382" y="2880"/>
                    <a:pt x="11372" y="2898"/>
                    <a:pt x="11365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1" y="3005"/>
                    <a:pt x="11283" y="3016"/>
                  </a:cubicBezTo>
                  <a:cubicBezTo>
                    <a:pt x="11272" y="3033"/>
                    <a:pt x="11254" y="3048"/>
                    <a:pt x="11237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6" y="3129"/>
                  </a:cubicBezTo>
                  <a:cubicBezTo>
                    <a:pt x="11077" y="3151"/>
                    <a:pt x="11030" y="3165"/>
                    <a:pt x="10981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3" y="3240"/>
                    <a:pt x="10547" y="3243"/>
                  </a:cubicBezTo>
                  <a:cubicBezTo>
                    <a:pt x="10597" y="3257"/>
                    <a:pt x="10643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6" y="3264"/>
                  </a:cubicBezTo>
                  <a:cubicBezTo>
                    <a:pt x="11059" y="3257"/>
                    <a:pt x="11105" y="3243"/>
                    <a:pt x="11155" y="3225"/>
                  </a:cubicBezTo>
                  <a:cubicBezTo>
                    <a:pt x="11183" y="3218"/>
                    <a:pt x="11205" y="3208"/>
                    <a:pt x="11230" y="3193"/>
                  </a:cubicBezTo>
                  <a:cubicBezTo>
                    <a:pt x="11254" y="3183"/>
                    <a:pt x="11279" y="3168"/>
                    <a:pt x="11301" y="3154"/>
                  </a:cubicBezTo>
                  <a:cubicBezTo>
                    <a:pt x="11326" y="3136"/>
                    <a:pt x="11347" y="3122"/>
                    <a:pt x="11368" y="3104"/>
                  </a:cubicBezTo>
                  <a:cubicBezTo>
                    <a:pt x="11390" y="3087"/>
                    <a:pt x="11407" y="3065"/>
                    <a:pt x="11425" y="3044"/>
                  </a:cubicBezTo>
                  <a:lnTo>
                    <a:pt x="11454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8" y="2857"/>
                  </a:lnTo>
                  <a:lnTo>
                    <a:pt x="11528" y="2857"/>
                  </a:lnTo>
                  <a:cubicBezTo>
                    <a:pt x="11612" y="2979"/>
                    <a:pt x="11682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6" y="3193"/>
                  </a:lnTo>
                  <a:lnTo>
                    <a:pt x="11759" y="3183"/>
                  </a:lnTo>
                  <a:cubicBezTo>
                    <a:pt x="11706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6" y="2852"/>
                    <a:pt x="11537" y="2852"/>
                    <a:pt x="11530" y="2852"/>
                  </a:cubicBezTo>
                  <a:lnTo>
                    <a:pt x="11530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5" y="2850"/>
                    <a:pt x="11599" y="2848"/>
                  </a:cubicBezTo>
                  <a:cubicBezTo>
                    <a:pt x="11649" y="2845"/>
                    <a:pt x="11703" y="2831"/>
                    <a:pt x="11749" y="2809"/>
                  </a:cubicBezTo>
                  <a:lnTo>
                    <a:pt x="11813" y="2767"/>
                  </a:lnTo>
                  <a:cubicBezTo>
                    <a:pt x="11838" y="2749"/>
                    <a:pt x="11855" y="2731"/>
                    <a:pt x="11873" y="2713"/>
                  </a:cubicBezTo>
                  <a:cubicBezTo>
                    <a:pt x="11909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6" y="2489"/>
                    <a:pt x="11966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6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4" y="2144"/>
                    <a:pt x="11927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cubicBezTo>
                    <a:pt x="5384" y="29"/>
                    <a:pt x="5341" y="64"/>
                    <a:pt x="5302" y="100"/>
                  </a:cubicBezTo>
                  <a:cubicBezTo>
                    <a:pt x="5281" y="118"/>
                    <a:pt x="5263" y="142"/>
                    <a:pt x="5245" y="160"/>
                  </a:cubicBezTo>
                  <a:cubicBezTo>
                    <a:pt x="5228" y="182"/>
                    <a:pt x="5206" y="199"/>
                    <a:pt x="5188" y="221"/>
                  </a:cubicBezTo>
                  <a:cubicBezTo>
                    <a:pt x="5153" y="267"/>
                    <a:pt x="5121" y="310"/>
                    <a:pt x="5089" y="359"/>
                  </a:cubicBezTo>
                  <a:cubicBezTo>
                    <a:pt x="5075" y="384"/>
                    <a:pt x="5064" y="409"/>
                    <a:pt x="5050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6" y="598"/>
                  </a:cubicBezTo>
                  <a:cubicBezTo>
                    <a:pt x="4979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8" y="1021"/>
                    <a:pt x="5035" y="1049"/>
                  </a:cubicBezTo>
                  <a:lnTo>
                    <a:pt x="5057" y="1088"/>
                  </a:lnTo>
                  <a:lnTo>
                    <a:pt x="5085" y="1127"/>
                  </a:lnTo>
                  <a:lnTo>
                    <a:pt x="5089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30" y="1195"/>
                    <a:pt x="4552" y="1227"/>
                    <a:pt x="4378" y="1263"/>
                  </a:cubicBezTo>
                  <a:lnTo>
                    <a:pt x="4360" y="1238"/>
                  </a:lnTo>
                  <a:cubicBezTo>
                    <a:pt x="4346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50" y="754"/>
                    <a:pt x="4253" y="733"/>
                    <a:pt x="4264" y="711"/>
                  </a:cubicBezTo>
                  <a:cubicBezTo>
                    <a:pt x="4271" y="687"/>
                    <a:pt x="4275" y="665"/>
                    <a:pt x="4285" y="644"/>
                  </a:cubicBezTo>
                  <a:cubicBezTo>
                    <a:pt x="4303" y="598"/>
                    <a:pt x="4321" y="559"/>
                    <a:pt x="4342" y="516"/>
                  </a:cubicBezTo>
                  <a:cubicBezTo>
                    <a:pt x="4363" y="470"/>
                    <a:pt x="4388" y="430"/>
                    <a:pt x="4410" y="391"/>
                  </a:cubicBezTo>
                  <a:cubicBezTo>
                    <a:pt x="4435" y="349"/>
                    <a:pt x="4459" y="306"/>
                    <a:pt x="4488" y="267"/>
                  </a:cubicBezTo>
                  <a:lnTo>
                    <a:pt x="4488" y="267"/>
                  </a:lnTo>
                  <a:cubicBezTo>
                    <a:pt x="4445" y="292"/>
                    <a:pt x="4410" y="324"/>
                    <a:pt x="4371" y="356"/>
                  </a:cubicBezTo>
                  <a:lnTo>
                    <a:pt x="4317" y="409"/>
                  </a:lnTo>
                  <a:cubicBezTo>
                    <a:pt x="4299" y="427"/>
                    <a:pt x="4282" y="445"/>
                    <a:pt x="4264" y="466"/>
                  </a:cubicBezTo>
                  <a:cubicBezTo>
                    <a:pt x="4232" y="505"/>
                    <a:pt x="4200" y="544"/>
                    <a:pt x="4175" y="591"/>
                  </a:cubicBezTo>
                  <a:cubicBezTo>
                    <a:pt x="4147" y="633"/>
                    <a:pt x="4125" y="683"/>
                    <a:pt x="4104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2" y="836"/>
                    <a:pt x="4072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2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4" y="1163"/>
                    <a:pt x="4115" y="1191"/>
                    <a:pt x="4129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8" y="1287"/>
                    <a:pt x="4168" y="1287"/>
                    <a:pt x="4168" y="1291"/>
                  </a:cubicBezTo>
                  <a:cubicBezTo>
                    <a:pt x="3997" y="1327"/>
                    <a:pt x="3827" y="1369"/>
                    <a:pt x="3663" y="1408"/>
                  </a:cubicBezTo>
                  <a:cubicBezTo>
                    <a:pt x="3553" y="1433"/>
                    <a:pt x="3439" y="1465"/>
                    <a:pt x="3329" y="1497"/>
                  </a:cubicBezTo>
                  <a:lnTo>
                    <a:pt x="3297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5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5" y="1003"/>
                    <a:pt x="3115" y="982"/>
                  </a:cubicBezTo>
                  <a:cubicBezTo>
                    <a:pt x="3119" y="943"/>
                    <a:pt x="3130" y="900"/>
                    <a:pt x="3137" y="857"/>
                  </a:cubicBezTo>
                  <a:cubicBezTo>
                    <a:pt x="3147" y="818"/>
                    <a:pt x="3162" y="772"/>
                    <a:pt x="3172" y="733"/>
                  </a:cubicBezTo>
                  <a:cubicBezTo>
                    <a:pt x="3187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2" y="729"/>
                    <a:pt x="3098" y="747"/>
                    <a:pt x="3083" y="768"/>
                  </a:cubicBezTo>
                  <a:cubicBezTo>
                    <a:pt x="3073" y="786"/>
                    <a:pt x="3062" y="807"/>
                    <a:pt x="3048" y="825"/>
                  </a:cubicBezTo>
                  <a:cubicBezTo>
                    <a:pt x="3027" y="864"/>
                    <a:pt x="3009" y="907"/>
                    <a:pt x="2991" y="950"/>
                  </a:cubicBezTo>
                  <a:cubicBezTo>
                    <a:pt x="2977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2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70" y="1337"/>
                    <a:pt x="2977" y="1359"/>
                    <a:pt x="2987" y="1387"/>
                  </a:cubicBezTo>
                  <a:cubicBezTo>
                    <a:pt x="2994" y="1408"/>
                    <a:pt x="3009" y="1433"/>
                    <a:pt x="3023" y="1458"/>
                  </a:cubicBezTo>
                  <a:cubicBezTo>
                    <a:pt x="3037" y="1479"/>
                    <a:pt x="3055" y="1501"/>
                    <a:pt x="3066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8" y="1718"/>
                    <a:pt x="2390" y="1807"/>
                  </a:cubicBezTo>
                  <a:lnTo>
                    <a:pt x="2386" y="1807"/>
                  </a:lnTo>
                  <a:cubicBezTo>
                    <a:pt x="2369" y="1799"/>
                    <a:pt x="2351" y="1789"/>
                    <a:pt x="2337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0" y="1671"/>
                    <a:pt x="2223" y="1657"/>
                  </a:cubicBezTo>
                  <a:cubicBezTo>
                    <a:pt x="2184" y="1593"/>
                    <a:pt x="2159" y="1515"/>
                    <a:pt x="2152" y="1433"/>
                  </a:cubicBezTo>
                  <a:cubicBezTo>
                    <a:pt x="2148" y="1394"/>
                    <a:pt x="2148" y="1351"/>
                    <a:pt x="2152" y="1309"/>
                  </a:cubicBezTo>
                  <a:cubicBezTo>
                    <a:pt x="2152" y="1270"/>
                    <a:pt x="2159" y="1227"/>
                    <a:pt x="2166" y="1181"/>
                  </a:cubicBezTo>
                  <a:cubicBezTo>
                    <a:pt x="2177" y="1095"/>
                    <a:pt x="2202" y="1014"/>
                    <a:pt x="2226" y="925"/>
                  </a:cubicBezTo>
                  <a:lnTo>
                    <a:pt x="2226" y="925"/>
                  </a:lnTo>
                  <a:cubicBezTo>
                    <a:pt x="2202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1" y="1209"/>
                    <a:pt x="2066" y="1252"/>
                    <a:pt x="2059" y="1298"/>
                  </a:cubicBezTo>
                  <a:cubicBezTo>
                    <a:pt x="2049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5" y="1700"/>
                    <a:pt x="2106" y="1725"/>
                  </a:cubicBezTo>
                  <a:cubicBezTo>
                    <a:pt x="2120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0" y="1871"/>
                  </a:lnTo>
                  <a:lnTo>
                    <a:pt x="2241" y="1874"/>
                  </a:lnTo>
                  <a:cubicBezTo>
                    <a:pt x="2013" y="1967"/>
                    <a:pt x="1800" y="2066"/>
                    <a:pt x="1604" y="2169"/>
                  </a:cubicBezTo>
                  <a:lnTo>
                    <a:pt x="1569" y="2144"/>
                  </a:lnTo>
                  <a:lnTo>
                    <a:pt x="1551" y="2134"/>
                  </a:lnTo>
                  <a:lnTo>
                    <a:pt x="1537" y="2119"/>
                  </a:lnTo>
                  <a:cubicBezTo>
                    <a:pt x="1530" y="2109"/>
                    <a:pt x="1515" y="2102"/>
                    <a:pt x="1508" y="2087"/>
                  </a:cubicBezTo>
                  <a:lnTo>
                    <a:pt x="1480" y="2052"/>
                  </a:lnTo>
                  <a:cubicBezTo>
                    <a:pt x="1473" y="2038"/>
                    <a:pt x="1466" y="2027"/>
                    <a:pt x="1462" y="2013"/>
                  </a:cubicBezTo>
                  <a:cubicBezTo>
                    <a:pt x="1455" y="1999"/>
                    <a:pt x="1455" y="1984"/>
                    <a:pt x="1448" y="1974"/>
                  </a:cubicBezTo>
                  <a:cubicBezTo>
                    <a:pt x="1444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4" y="1696"/>
                  </a:cubicBezTo>
                  <a:cubicBezTo>
                    <a:pt x="1448" y="1664"/>
                    <a:pt x="1458" y="1636"/>
                    <a:pt x="1466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1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2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4" y="1750"/>
                    <a:pt x="1377" y="1764"/>
                    <a:pt x="1373" y="1782"/>
                  </a:cubicBezTo>
                  <a:lnTo>
                    <a:pt x="1366" y="1831"/>
                  </a:lnTo>
                  <a:lnTo>
                    <a:pt x="1359" y="1885"/>
                  </a:lnTo>
                  <a:cubicBezTo>
                    <a:pt x="1359" y="1903"/>
                    <a:pt x="1359" y="1920"/>
                    <a:pt x="1366" y="1938"/>
                  </a:cubicBezTo>
                  <a:cubicBezTo>
                    <a:pt x="1366" y="1956"/>
                    <a:pt x="1370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2" y="2080"/>
                    <a:pt x="1409" y="2091"/>
                  </a:cubicBezTo>
                  <a:lnTo>
                    <a:pt x="1441" y="2137"/>
                  </a:lnTo>
                  <a:cubicBezTo>
                    <a:pt x="1448" y="2151"/>
                    <a:pt x="1466" y="2162"/>
                    <a:pt x="1480" y="2176"/>
                  </a:cubicBezTo>
                  <a:lnTo>
                    <a:pt x="1498" y="2194"/>
                  </a:lnTo>
                  <a:lnTo>
                    <a:pt x="1515" y="2208"/>
                  </a:lnTo>
                  <a:cubicBezTo>
                    <a:pt x="1352" y="2297"/>
                    <a:pt x="1199" y="2390"/>
                    <a:pt x="1064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3" y="2447"/>
                  </a:lnTo>
                  <a:cubicBezTo>
                    <a:pt x="982" y="2439"/>
                    <a:pt x="968" y="2429"/>
                    <a:pt x="961" y="2422"/>
                  </a:cubicBezTo>
                  <a:lnTo>
                    <a:pt x="932" y="2390"/>
                  </a:lnTo>
                  <a:cubicBezTo>
                    <a:pt x="925" y="2383"/>
                    <a:pt x="922" y="2368"/>
                    <a:pt x="911" y="2354"/>
                  </a:cubicBezTo>
                  <a:cubicBezTo>
                    <a:pt x="904" y="2340"/>
                    <a:pt x="897" y="2329"/>
                    <a:pt x="893" y="2315"/>
                  </a:cubicBezTo>
                  <a:cubicBezTo>
                    <a:pt x="890" y="2301"/>
                    <a:pt x="879" y="2287"/>
                    <a:pt x="879" y="2276"/>
                  </a:cubicBezTo>
                  <a:cubicBezTo>
                    <a:pt x="875" y="2262"/>
                    <a:pt x="872" y="2247"/>
                    <a:pt x="872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2" y="1945"/>
                  </a:cubicBezTo>
                  <a:cubicBezTo>
                    <a:pt x="875" y="1913"/>
                    <a:pt x="879" y="1885"/>
                    <a:pt x="889" y="1849"/>
                  </a:cubicBezTo>
                  <a:lnTo>
                    <a:pt x="889" y="1849"/>
                  </a:lnTo>
                  <a:cubicBezTo>
                    <a:pt x="872" y="1874"/>
                    <a:pt x="857" y="1906"/>
                    <a:pt x="843" y="1938"/>
                  </a:cubicBezTo>
                  <a:cubicBezTo>
                    <a:pt x="840" y="1949"/>
                    <a:pt x="833" y="1967"/>
                    <a:pt x="825" y="1984"/>
                  </a:cubicBezTo>
                  <a:cubicBezTo>
                    <a:pt x="822" y="2002"/>
                    <a:pt x="818" y="2016"/>
                    <a:pt x="815" y="2034"/>
                  </a:cubicBezTo>
                  <a:cubicBezTo>
                    <a:pt x="808" y="2052"/>
                    <a:pt x="804" y="2066"/>
                    <a:pt x="804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7" y="2489"/>
                  </a:lnTo>
                  <a:cubicBezTo>
                    <a:pt x="911" y="2500"/>
                    <a:pt x="925" y="2511"/>
                    <a:pt x="939" y="2525"/>
                  </a:cubicBezTo>
                  <a:lnTo>
                    <a:pt x="961" y="2543"/>
                  </a:lnTo>
                  <a:lnTo>
                    <a:pt x="978" y="2550"/>
                  </a:lnTo>
                  <a:cubicBezTo>
                    <a:pt x="911" y="2599"/>
                    <a:pt x="850" y="2649"/>
                    <a:pt x="790" y="2695"/>
                  </a:cubicBezTo>
                  <a:cubicBezTo>
                    <a:pt x="719" y="2749"/>
                    <a:pt x="662" y="2809"/>
                    <a:pt x="605" y="2863"/>
                  </a:cubicBezTo>
                  <a:lnTo>
                    <a:pt x="577" y="2848"/>
                  </a:lnTo>
                  <a:lnTo>
                    <a:pt x="559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20" y="2809"/>
                  </a:cubicBezTo>
                  <a:lnTo>
                    <a:pt x="498" y="2781"/>
                  </a:lnTo>
                  <a:cubicBezTo>
                    <a:pt x="488" y="2774"/>
                    <a:pt x="484" y="2759"/>
                    <a:pt x="481" y="2749"/>
                  </a:cubicBezTo>
                  <a:cubicBezTo>
                    <a:pt x="470" y="2742"/>
                    <a:pt x="470" y="2727"/>
                    <a:pt x="466" y="2720"/>
                  </a:cubicBezTo>
                  <a:cubicBezTo>
                    <a:pt x="463" y="2710"/>
                    <a:pt x="459" y="2695"/>
                    <a:pt x="452" y="2685"/>
                  </a:cubicBezTo>
                  <a:cubicBezTo>
                    <a:pt x="449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9" y="2454"/>
                    <a:pt x="459" y="2400"/>
                    <a:pt x="470" y="2351"/>
                  </a:cubicBezTo>
                  <a:lnTo>
                    <a:pt x="470" y="2351"/>
                  </a:lnTo>
                  <a:cubicBezTo>
                    <a:pt x="459" y="2372"/>
                    <a:pt x="449" y="2400"/>
                    <a:pt x="441" y="2422"/>
                  </a:cubicBezTo>
                  <a:cubicBezTo>
                    <a:pt x="431" y="2447"/>
                    <a:pt x="424" y="2471"/>
                    <a:pt x="417" y="2496"/>
                  </a:cubicBezTo>
                  <a:cubicBezTo>
                    <a:pt x="417" y="2511"/>
                    <a:pt x="413" y="2525"/>
                    <a:pt x="409" y="2535"/>
                  </a:cubicBezTo>
                  <a:cubicBezTo>
                    <a:pt x="409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7" y="2724"/>
                    <a:pt x="427" y="2738"/>
                  </a:cubicBezTo>
                  <a:cubicBezTo>
                    <a:pt x="431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5" y="2845"/>
                  </a:lnTo>
                  <a:cubicBezTo>
                    <a:pt x="502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9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6" y="3080"/>
                  </a:cubicBezTo>
                  <a:cubicBezTo>
                    <a:pt x="388" y="3097"/>
                    <a:pt x="370" y="3119"/>
                    <a:pt x="353" y="3136"/>
                  </a:cubicBezTo>
                  <a:cubicBezTo>
                    <a:pt x="338" y="3158"/>
                    <a:pt x="321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0" y="3254"/>
                    <a:pt x="143" y="3247"/>
                    <a:pt x="132" y="3240"/>
                  </a:cubicBezTo>
                  <a:lnTo>
                    <a:pt x="111" y="3211"/>
                  </a:lnTo>
                  <a:cubicBezTo>
                    <a:pt x="104" y="3204"/>
                    <a:pt x="97" y="3190"/>
                    <a:pt x="93" y="3183"/>
                  </a:cubicBezTo>
                  <a:cubicBezTo>
                    <a:pt x="86" y="3172"/>
                    <a:pt x="86" y="3158"/>
                    <a:pt x="79" y="3151"/>
                  </a:cubicBezTo>
                  <a:cubicBezTo>
                    <a:pt x="75" y="3140"/>
                    <a:pt x="72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57" y="2944"/>
                    <a:pt x="57" y="2934"/>
                  </a:cubicBezTo>
                  <a:cubicBezTo>
                    <a:pt x="61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1" y="2831"/>
                    <a:pt x="54" y="2852"/>
                  </a:cubicBezTo>
                  <a:cubicBezTo>
                    <a:pt x="43" y="2880"/>
                    <a:pt x="36" y="2902"/>
                    <a:pt x="33" y="2927"/>
                  </a:cubicBezTo>
                  <a:cubicBezTo>
                    <a:pt x="33" y="2941"/>
                    <a:pt x="25" y="2955"/>
                    <a:pt x="22" y="2969"/>
                  </a:cubicBezTo>
                  <a:cubicBezTo>
                    <a:pt x="22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2" y="3087"/>
                  </a:lnTo>
                  <a:cubicBezTo>
                    <a:pt x="22" y="3101"/>
                    <a:pt x="25" y="3115"/>
                    <a:pt x="25" y="3129"/>
                  </a:cubicBezTo>
                  <a:cubicBezTo>
                    <a:pt x="25" y="3140"/>
                    <a:pt x="33" y="3154"/>
                    <a:pt x="40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2" y="3236"/>
                    <a:pt x="79" y="3243"/>
                  </a:cubicBezTo>
                  <a:lnTo>
                    <a:pt x="107" y="3275"/>
                  </a:lnTo>
                  <a:cubicBezTo>
                    <a:pt x="114" y="3282"/>
                    <a:pt x="129" y="3293"/>
                    <a:pt x="139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5" y="3350"/>
                    <a:pt x="182" y="3364"/>
                    <a:pt x="178" y="3382"/>
                  </a:cubicBezTo>
                  <a:lnTo>
                    <a:pt x="178" y="3385"/>
                  </a:lnTo>
                  <a:cubicBezTo>
                    <a:pt x="175" y="3396"/>
                    <a:pt x="168" y="3400"/>
                    <a:pt x="164" y="3407"/>
                  </a:cubicBezTo>
                  <a:cubicBezTo>
                    <a:pt x="146" y="3439"/>
                    <a:pt x="125" y="3471"/>
                    <a:pt x="111" y="3496"/>
                  </a:cubicBezTo>
                  <a:cubicBezTo>
                    <a:pt x="93" y="3524"/>
                    <a:pt x="86" y="3549"/>
                    <a:pt x="72" y="3574"/>
                  </a:cubicBezTo>
                  <a:cubicBezTo>
                    <a:pt x="25" y="3666"/>
                    <a:pt x="1" y="3716"/>
                    <a:pt x="1" y="3716"/>
                  </a:cubicBezTo>
                  <a:cubicBezTo>
                    <a:pt x="1" y="3716"/>
                    <a:pt x="25" y="3666"/>
                    <a:pt x="75" y="3577"/>
                  </a:cubicBezTo>
                  <a:cubicBezTo>
                    <a:pt x="89" y="3556"/>
                    <a:pt x="97" y="3528"/>
                    <a:pt x="114" y="3503"/>
                  </a:cubicBezTo>
                  <a:cubicBezTo>
                    <a:pt x="132" y="3474"/>
                    <a:pt x="150" y="3449"/>
                    <a:pt x="175" y="3417"/>
                  </a:cubicBezTo>
                  <a:cubicBezTo>
                    <a:pt x="175" y="3417"/>
                    <a:pt x="175" y="3414"/>
                    <a:pt x="178" y="3414"/>
                  </a:cubicBezTo>
                  <a:cubicBezTo>
                    <a:pt x="178" y="3424"/>
                    <a:pt x="178" y="3442"/>
                    <a:pt x="182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200" y="3510"/>
                    <a:pt x="203" y="3520"/>
                    <a:pt x="214" y="3531"/>
                  </a:cubicBezTo>
                  <a:cubicBezTo>
                    <a:pt x="217" y="3545"/>
                    <a:pt x="232" y="3549"/>
                    <a:pt x="239" y="3560"/>
                  </a:cubicBezTo>
                  <a:cubicBezTo>
                    <a:pt x="249" y="3567"/>
                    <a:pt x="257" y="3577"/>
                    <a:pt x="271" y="3581"/>
                  </a:cubicBezTo>
                  <a:cubicBezTo>
                    <a:pt x="281" y="3592"/>
                    <a:pt x="292" y="3595"/>
                    <a:pt x="303" y="3599"/>
                  </a:cubicBezTo>
                  <a:lnTo>
                    <a:pt x="335" y="3613"/>
                  </a:lnTo>
                  <a:lnTo>
                    <a:pt x="370" y="3620"/>
                  </a:lnTo>
                  <a:cubicBezTo>
                    <a:pt x="381" y="3627"/>
                    <a:pt x="392" y="3631"/>
                    <a:pt x="406" y="3631"/>
                  </a:cubicBezTo>
                  <a:cubicBezTo>
                    <a:pt x="427" y="3631"/>
                    <a:pt x="449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1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1" y="3567"/>
                  </a:lnTo>
                  <a:cubicBezTo>
                    <a:pt x="310" y="3563"/>
                    <a:pt x="303" y="3556"/>
                    <a:pt x="292" y="3549"/>
                  </a:cubicBezTo>
                  <a:cubicBezTo>
                    <a:pt x="285" y="3545"/>
                    <a:pt x="274" y="3538"/>
                    <a:pt x="271" y="3528"/>
                  </a:cubicBezTo>
                  <a:cubicBezTo>
                    <a:pt x="267" y="3520"/>
                    <a:pt x="257" y="3513"/>
                    <a:pt x="253" y="3506"/>
                  </a:cubicBezTo>
                  <a:lnTo>
                    <a:pt x="239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2" y="3435"/>
                    <a:pt x="235" y="3414"/>
                    <a:pt x="235" y="3389"/>
                  </a:cubicBezTo>
                  <a:cubicBezTo>
                    <a:pt x="239" y="3368"/>
                    <a:pt x="246" y="3350"/>
                    <a:pt x="253" y="3332"/>
                  </a:cubicBezTo>
                  <a:lnTo>
                    <a:pt x="264" y="3311"/>
                  </a:lnTo>
                  <a:lnTo>
                    <a:pt x="257" y="3307"/>
                  </a:lnTo>
                  <a:cubicBezTo>
                    <a:pt x="285" y="3275"/>
                    <a:pt x="310" y="3240"/>
                    <a:pt x="338" y="3208"/>
                  </a:cubicBezTo>
                  <a:cubicBezTo>
                    <a:pt x="353" y="3190"/>
                    <a:pt x="370" y="3168"/>
                    <a:pt x="381" y="3151"/>
                  </a:cubicBezTo>
                  <a:cubicBezTo>
                    <a:pt x="399" y="3133"/>
                    <a:pt x="417" y="3115"/>
                    <a:pt x="434" y="3094"/>
                  </a:cubicBezTo>
                  <a:cubicBezTo>
                    <a:pt x="470" y="3051"/>
                    <a:pt x="513" y="3012"/>
                    <a:pt x="552" y="2973"/>
                  </a:cubicBezTo>
                  <a:lnTo>
                    <a:pt x="577" y="2944"/>
                  </a:lnTo>
                  <a:lnTo>
                    <a:pt x="577" y="2952"/>
                  </a:lnTo>
                  <a:cubicBezTo>
                    <a:pt x="573" y="2976"/>
                    <a:pt x="573" y="2998"/>
                    <a:pt x="577" y="3026"/>
                  </a:cubicBezTo>
                  <a:lnTo>
                    <a:pt x="584" y="3044"/>
                  </a:lnTo>
                  <a:lnTo>
                    <a:pt x="591" y="3062"/>
                  </a:lnTo>
                  <a:cubicBezTo>
                    <a:pt x="594" y="3076"/>
                    <a:pt x="601" y="3083"/>
                    <a:pt x="609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5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1" y="3193"/>
                  </a:cubicBezTo>
                  <a:cubicBezTo>
                    <a:pt x="822" y="3193"/>
                    <a:pt x="843" y="3200"/>
                    <a:pt x="872" y="3204"/>
                  </a:cubicBezTo>
                  <a:lnTo>
                    <a:pt x="939" y="3204"/>
                  </a:lnTo>
                  <a:lnTo>
                    <a:pt x="872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80" y="3112"/>
                    <a:pt x="673" y="3101"/>
                    <a:pt x="665" y="3094"/>
                  </a:cubicBezTo>
                  <a:cubicBezTo>
                    <a:pt x="662" y="3083"/>
                    <a:pt x="655" y="3080"/>
                    <a:pt x="648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1" y="2916"/>
                    <a:pt x="648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7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50" y="2802"/>
                  </a:cubicBezTo>
                  <a:cubicBezTo>
                    <a:pt x="1057" y="2816"/>
                    <a:pt x="1071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3" y="2891"/>
                    <a:pt x="1163" y="2898"/>
                  </a:cubicBezTo>
                  <a:cubicBezTo>
                    <a:pt x="1178" y="2902"/>
                    <a:pt x="1195" y="2909"/>
                    <a:pt x="1210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9" y="2938"/>
                  </a:cubicBezTo>
                  <a:cubicBezTo>
                    <a:pt x="1375" y="2938"/>
                    <a:pt x="1381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8" y="2923"/>
                    <a:pt x="1419" y="2920"/>
                    <a:pt x="1391" y="2916"/>
                  </a:cubicBezTo>
                  <a:cubicBezTo>
                    <a:pt x="1366" y="2909"/>
                    <a:pt x="1338" y="2898"/>
                    <a:pt x="1313" y="2891"/>
                  </a:cubicBezTo>
                  <a:lnTo>
                    <a:pt x="1270" y="2880"/>
                  </a:lnTo>
                  <a:lnTo>
                    <a:pt x="1231" y="2863"/>
                  </a:lnTo>
                  <a:cubicBezTo>
                    <a:pt x="1217" y="2852"/>
                    <a:pt x="1210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8" y="2781"/>
                    <a:pt x="1121" y="2774"/>
                    <a:pt x="1117" y="2759"/>
                  </a:cubicBezTo>
                  <a:cubicBezTo>
                    <a:pt x="1110" y="2749"/>
                    <a:pt x="1103" y="2742"/>
                    <a:pt x="1103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3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1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3" y="2429"/>
                    <a:pt x="1394" y="2347"/>
                    <a:pt x="1544" y="2269"/>
                  </a:cubicBezTo>
                  <a:lnTo>
                    <a:pt x="1544" y="2269"/>
                  </a:lnTo>
                  <a:cubicBezTo>
                    <a:pt x="1537" y="2283"/>
                    <a:pt x="1533" y="2301"/>
                    <a:pt x="1533" y="2315"/>
                  </a:cubicBezTo>
                  <a:cubicBezTo>
                    <a:pt x="1533" y="2333"/>
                    <a:pt x="1530" y="2351"/>
                    <a:pt x="1533" y="2365"/>
                  </a:cubicBezTo>
                  <a:lnTo>
                    <a:pt x="1537" y="2390"/>
                  </a:lnTo>
                  <a:lnTo>
                    <a:pt x="1547" y="2418"/>
                  </a:lnTo>
                  <a:cubicBezTo>
                    <a:pt x="1551" y="2436"/>
                    <a:pt x="1562" y="2447"/>
                    <a:pt x="1565" y="2464"/>
                  </a:cubicBezTo>
                  <a:cubicBezTo>
                    <a:pt x="1569" y="2482"/>
                    <a:pt x="1583" y="2493"/>
                    <a:pt x="1597" y="2507"/>
                  </a:cubicBezTo>
                  <a:cubicBezTo>
                    <a:pt x="1604" y="2518"/>
                    <a:pt x="1618" y="2528"/>
                    <a:pt x="1633" y="2543"/>
                  </a:cubicBezTo>
                  <a:cubicBezTo>
                    <a:pt x="1643" y="2550"/>
                    <a:pt x="1658" y="2564"/>
                    <a:pt x="1672" y="2567"/>
                  </a:cubicBezTo>
                  <a:cubicBezTo>
                    <a:pt x="1686" y="2578"/>
                    <a:pt x="1697" y="2582"/>
                    <a:pt x="1711" y="2589"/>
                  </a:cubicBezTo>
                  <a:lnTo>
                    <a:pt x="1757" y="2603"/>
                  </a:lnTo>
                  <a:cubicBezTo>
                    <a:pt x="1768" y="2607"/>
                    <a:pt x="1782" y="2614"/>
                    <a:pt x="1800" y="2617"/>
                  </a:cubicBezTo>
                  <a:cubicBezTo>
                    <a:pt x="1832" y="2621"/>
                    <a:pt x="1857" y="2631"/>
                    <a:pt x="1889" y="2631"/>
                  </a:cubicBezTo>
                  <a:cubicBezTo>
                    <a:pt x="1921" y="2635"/>
                    <a:pt x="1946" y="2635"/>
                    <a:pt x="1978" y="2635"/>
                  </a:cubicBezTo>
                  <a:lnTo>
                    <a:pt x="1899" y="2607"/>
                  </a:lnTo>
                  <a:cubicBezTo>
                    <a:pt x="1871" y="2599"/>
                    <a:pt x="1846" y="2585"/>
                    <a:pt x="1818" y="2578"/>
                  </a:cubicBezTo>
                  <a:cubicBezTo>
                    <a:pt x="1803" y="2571"/>
                    <a:pt x="1789" y="2564"/>
                    <a:pt x="1782" y="2560"/>
                  </a:cubicBezTo>
                  <a:lnTo>
                    <a:pt x="1746" y="2543"/>
                  </a:lnTo>
                  <a:cubicBezTo>
                    <a:pt x="1736" y="2532"/>
                    <a:pt x="1725" y="2525"/>
                    <a:pt x="1714" y="2518"/>
                  </a:cubicBezTo>
                  <a:cubicBezTo>
                    <a:pt x="1700" y="2511"/>
                    <a:pt x="1693" y="2500"/>
                    <a:pt x="1690" y="2493"/>
                  </a:cubicBezTo>
                  <a:cubicBezTo>
                    <a:pt x="1679" y="2482"/>
                    <a:pt x="1672" y="2475"/>
                    <a:pt x="1665" y="2464"/>
                  </a:cubicBezTo>
                  <a:cubicBezTo>
                    <a:pt x="1661" y="2457"/>
                    <a:pt x="1654" y="2447"/>
                    <a:pt x="1647" y="2436"/>
                  </a:cubicBezTo>
                  <a:cubicBezTo>
                    <a:pt x="1643" y="2425"/>
                    <a:pt x="1640" y="2411"/>
                    <a:pt x="1640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40" y="2333"/>
                  </a:cubicBezTo>
                  <a:cubicBezTo>
                    <a:pt x="1640" y="2319"/>
                    <a:pt x="1643" y="2311"/>
                    <a:pt x="1647" y="2297"/>
                  </a:cubicBezTo>
                  <a:cubicBezTo>
                    <a:pt x="1654" y="2283"/>
                    <a:pt x="1658" y="2276"/>
                    <a:pt x="1661" y="2262"/>
                  </a:cubicBezTo>
                  <a:cubicBezTo>
                    <a:pt x="1668" y="2251"/>
                    <a:pt x="1675" y="2240"/>
                    <a:pt x="1679" y="2230"/>
                  </a:cubicBezTo>
                  <a:lnTo>
                    <a:pt x="1693" y="2208"/>
                  </a:lnTo>
                  <a:cubicBezTo>
                    <a:pt x="1885" y="2109"/>
                    <a:pt x="2091" y="2016"/>
                    <a:pt x="2312" y="1931"/>
                  </a:cubicBezTo>
                  <a:lnTo>
                    <a:pt x="2312" y="1931"/>
                  </a:lnTo>
                  <a:cubicBezTo>
                    <a:pt x="2305" y="1942"/>
                    <a:pt x="2305" y="1945"/>
                    <a:pt x="2301" y="1956"/>
                  </a:cubicBezTo>
                  <a:lnTo>
                    <a:pt x="2287" y="2020"/>
                  </a:lnTo>
                  <a:cubicBezTo>
                    <a:pt x="2287" y="2045"/>
                    <a:pt x="2283" y="2066"/>
                    <a:pt x="2287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9" y="2208"/>
                    <a:pt x="2330" y="2230"/>
                  </a:cubicBezTo>
                  <a:cubicBezTo>
                    <a:pt x="2337" y="2251"/>
                    <a:pt x="2354" y="2269"/>
                    <a:pt x="2369" y="2287"/>
                  </a:cubicBezTo>
                  <a:cubicBezTo>
                    <a:pt x="2383" y="2304"/>
                    <a:pt x="2401" y="2319"/>
                    <a:pt x="2418" y="2333"/>
                  </a:cubicBezTo>
                  <a:cubicBezTo>
                    <a:pt x="2436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29" y="2400"/>
                  </a:cubicBezTo>
                  <a:lnTo>
                    <a:pt x="2586" y="2422"/>
                  </a:lnTo>
                  <a:cubicBezTo>
                    <a:pt x="2603" y="2425"/>
                    <a:pt x="2625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2" y="2457"/>
                    <a:pt x="2760" y="2457"/>
                  </a:cubicBezTo>
                  <a:cubicBezTo>
                    <a:pt x="2799" y="2461"/>
                    <a:pt x="2842" y="2461"/>
                    <a:pt x="2881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3" y="2418"/>
                    <a:pt x="2735" y="2407"/>
                    <a:pt x="2717" y="2400"/>
                  </a:cubicBezTo>
                  <a:lnTo>
                    <a:pt x="2664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6" y="2301"/>
                    <a:pt x="2522" y="2294"/>
                  </a:cubicBezTo>
                  <a:cubicBezTo>
                    <a:pt x="2507" y="2283"/>
                    <a:pt x="2493" y="2269"/>
                    <a:pt x="2479" y="2258"/>
                  </a:cubicBezTo>
                  <a:cubicBezTo>
                    <a:pt x="2468" y="2244"/>
                    <a:pt x="2458" y="2233"/>
                    <a:pt x="2450" y="2215"/>
                  </a:cubicBezTo>
                  <a:cubicBezTo>
                    <a:pt x="2440" y="2205"/>
                    <a:pt x="2433" y="2191"/>
                    <a:pt x="2426" y="2176"/>
                  </a:cubicBezTo>
                  <a:cubicBezTo>
                    <a:pt x="2422" y="2162"/>
                    <a:pt x="2415" y="2151"/>
                    <a:pt x="2415" y="2134"/>
                  </a:cubicBezTo>
                  <a:lnTo>
                    <a:pt x="2408" y="2109"/>
                  </a:lnTo>
                  <a:lnTo>
                    <a:pt x="2408" y="2087"/>
                  </a:lnTo>
                  <a:cubicBezTo>
                    <a:pt x="2408" y="2073"/>
                    <a:pt x="2408" y="2055"/>
                    <a:pt x="2415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6" y="1974"/>
                    <a:pt x="2433" y="1959"/>
                    <a:pt x="2440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90" y="1860"/>
                  </a:lnTo>
                  <a:cubicBezTo>
                    <a:pt x="2522" y="1849"/>
                    <a:pt x="2550" y="1839"/>
                    <a:pt x="2582" y="1824"/>
                  </a:cubicBezTo>
                  <a:cubicBezTo>
                    <a:pt x="2756" y="1764"/>
                    <a:pt x="2938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2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2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4" y="1913"/>
                    <a:pt x="3155" y="1938"/>
                    <a:pt x="3169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3" y="2038"/>
                    <a:pt x="3268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39" y="2098"/>
                    <a:pt x="3361" y="2105"/>
                    <a:pt x="3379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3" y="2162"/>
                  </a:cubicBezTo>
                  <a:lnTo>
                    <a:pt x="3670" y="2176"/>
                  </a:lnTo>
                  <a:cubicBezTo>
                    <a:pt x="3635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8" y="1981"/>
                    <a:pt x="3361" y="1967"/>
                    <a:pt x="3347" y="1959"/>
                  </a:cubicBezTo>
                  <a:cubicBezTo>
                    <a:pt x="3332" y="1949"/>
                    <a:pt x="3325" y="1931"/>
                    <a:pt x="3315" y="1924"/>
                  </a:cubicBezTo>
                  <a:cubicBezTo>
                    <a:pt x="3307" y="1910"/>
                    <a:pt x="3297" y="1895"/>
                    <a:pt x="3293" y="1885"/>
                  </a:cubicBezTo>
                  <a:cubicBezTo>
                    <a:pt x="3290" y="1871"/>
                    <a:pt x="3279" y="1856"/>
                    <a:pt x="3279" y="1842"/>
                  </a:cubicBezTo>
                  <a:cubicBezTo>
                    <a:pt x="3275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7" y="1682"/>
                  </a:lnTo>
                  <a:cubicBezTo>
                    <a:pt x="3304" y="1668"/>
                    <a:pt x="3311" y="1657"/>
                    <a:pt x="3322" y="1643"/>
                  </a:cubicBezTo>
                  <a:cubicBezTo>
                    <a:pt x="3329" y="1629"/>
                    <a:pt x="3339" y="1615"/>
                    <a:pt x="3343" y="1607"/>
                  </a:cubicBezTo>
                  <a:lnTo>
                    <a:pt x="3361" y="1579"/>
                  </a:lnTo>
                  <a:cubicBezTo>
                    <a:pt x="3475" y="1551"/>
                    <a:pt x="3592" y="1519"/>
                    <a:pt x="3713" y="1487"/>
                  </a:cubicBezTo>
                  <a:cubicBezTo>
                    <a:pt x="3848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2" y="1415"/>
                    <a:pt x="4107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097" y="1639"/>
                  </a:cubicBezTo>
                  <a:cubicBezTo>
                    <a:pt x="4107" y="1693"/>
                    <a:pt x="4129" y="1739"/>
                    <a:pt x="4161" y="1782"/>
                  </a:cubicBezTo>
                  <a:cubicBezTo>
                    <a:pt x="4175" y="1803"/>
                    <a:pt x="4189" y="1821"/>
                    <a:pt x="4203" y="1839"/>
                  </a:cubicBezTo>
                  <a:cubicBezTo>
                    <a:pt x="4218" y="1856"/>
                    <a:pt x="4239" y="1874"/>
                    <a:pt x="4257" y="1888"/>
                  </a:cubicBezTo>
                  <a:cubicBezTo>
                    <a:pt x="4275" y="1899"/>
                    <a:pt x="4292" y="1917"/>
                    <a:pt x="4310" y="1931"/>
                  </a:cubicBezTo>
                  <a:cubicBezTo>
                    <a:pt x="4328" y="1945"/>
                    <a:pt x="4346" y="1959"/>
                    <a:pt x="4367" y="1967"/>
                  </a:cubicBezTo>
                  <a:cubicBezTo>
                    <a:pt x="4410" y="1988"/>
                    <a:pt x="4449" y="2013"/>
                    <a:pt x="4488" y="2023"/>
                  </a:cubicBezTo>
                  <a:cubicBezTo>
                    <a:pt x="4509" y="2034"/>
                    <a:pt x="4527" y="2041"/>
                    <a:pt x="4552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7" y="2038"/>
                    <a:pt x="4545" y="2013"/>
                    <a:pt x="4509" y="1981"/>
                  </a:cubicBezTo>
                  <a:cubicBezTo>
                    <a:pt x="4491" y="1967"/>
                    <a:pt x="4481" y="1952"/>
                    <a:pt x="4463" y="1935"/>
                  </a:cubicBezTo>
                  <a:cubicBezTo>
                    <a:pt x="4445" y="1924"/>
                    <a:pt x="4431" y="1910"/>
                    <a:pt x="4417" y="1892"/>
                  </a:cubicBezTo>
                  <a:cubicBezTo>
                    <a:pt x="4403" y="1878"/>
                    <a:pt x="4392" y="1860"/>
                    <a:pt x="4374" y="1846"/>
                  </a:cubicBezTo>
                  <a:cubicBezTo>
                    <a:pt x="4360" y="1835"/>
                    <a:pt x="4346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5" y="1703"/>
                  </a:cubicBezTo>
                  <a:cubicBezTo>
                    <a:pt x="4271" y="1686"/>
                    <a:pt x="4260" y="1675"/>
                    <a:pt x="4257" y="1657"/>
                  </a:cubicBezTo>
                  <a:cubicBezTo>
                    <a:pt x="4253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3" y="1540"/>
                    <a:pt x="4253" y="1526"/>
                    <a:pt x="4257" y="1515"/>
                  </a:cubicBezTo>
                  <a:cubicBezTo>
                    <a:pt x="4267" y="1483"/>
                    <a:pt x="4285" y="1451"/>
                    <a:pt x="4307" y="1426"/>
                  </a:cubicBezTo>
                  <a:cubicBezTo>
                    <a:pt x="4314" y="1412"/>
                    <a:pt x="4328" y="1398"/>
                    <a:pt x="4342" y="1383"/>
                  </a:cubicBezTo>
                  <a:lnTo>
                    <a:pt x="4378" y="1348"/>
                  </a:lnTo>
                  <a:lnTo>
                    <a:pt x="4417" y="1319"/>
                  </a:lnTo>
                  <a:cubicBezTo>
                    <a:pt x="4591" y="1284"/>
                    <a:pt x="4769" y="1252"/>
                    <a:pt x="4950" y="1227"/>
                  </a:cubicBezTo>
                  <a:cubicBezTo>
                    <a:pt x="4982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4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6" y="1796"/>
                    <a:pt x="5213" y="1807"/>
                    <a:pt x="5235" y="1824"/>
                  </a:cubicBezTo>
                  <a:cubicBezTo>
                    <a:pt x="5256" y="1839"/>
                    <a:pt x="5274" y="1856"/>
                    <a:pt x="5299" y="1867"/>
                  </a:cubicBezTo>
                  <a:cubicBezTo>
                    <a:pt x="5341" y="1892"/>
                    <a:pt x="5388" y="1913"/>
                    <a:pt x="5430" y="1931"/>
                  </a:cubicBezTo>
                  <a:lnTo>
                    <a:pt x="5498" y="1959"/>
                  </a:lnTo>
                  <a:cubicBezTo>
                    <a:pt x="5519" y="1967"/>
                    <a:pt x="5540" y="1977"/>
                    <a:pt x="5569" y="1981"/>
                  </a:cubicBezTo>
                  <a:cubicBezTo>
                    <a:pt x="5530" y="1949"/>
                    <a:pt x="5494" y="1924"/>
                    <a:pt x="5459" y="1892"/>
                  </a:cubicBezTo>
                  <a:cubicBezTo>
                    <a:pt x="5441" y="1878"/>
                    <a:pt x="5423" y="1860"/>
                    <a:pt x="5405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10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4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4" y="1408"/>
                    <a:pt x="5164" y="1391"/>
                    <a:pt x="5174" y="1373"/>
                  </a:cubicBezTo>
                  <a:cubicBezTo>
                    <a:pt x="5178" y="1355"/>
                    <a:pt x="5185" y="1337"/>
                    <a:pt x="5196" y="1319"/>
                  </a:cubicBezTo>
                  <a:cubicBezTo>
                    <a:pt x="5203" y="1302"/>
                    <a:pt x="5213" y="1284"/>
                    <a:pt x="5228" y="1270"/>
                  </a:cubicBezTo>
                  <a:cubicBezTo>
                    <a:pt x="5238" y="1252"/>
                    <a:pt x="5252" y="1238"/>
                    <a:pt x="5267" y="1227"/>
                  </a:cubicBezTo>
                  <a:lnTo>
                    <a:pt x="5306" y="1184"/>
                  </a:lnTo>
                  <a:lnTo>
                    <a:pt x="5324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8" y="1131"/>
                    <a:pt x="5715" y="1124"/>
                    <a:pt x="5764" y="1120"/>
                  </a:cubicBezTo>
                  <a:lnTo>
                    <a:pt x="5928" y="1113"/>
                  </a:lnTo>
                  <a:lnTo>
                    <a:pt x="6259" y="1103"/>
                  </a:lnTo>
                  <a:lnTo>
                    <a:pt x="6355" y="1103"/>
                  </a:lnTo>
                  <a:cubicBezTo>
                    <a:pt x="6369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4" y="1287"/>
                  </a:cubicBezTo>
                  <a:lnTo>
                    <a:pt x="6454" y="1319"/>
                  </a:lnTo>
                  <a:lnTo>
                    <a:pt x="6458" y="1355"/>
                  </a:lnTo>
                  <a:cubicBezTo>
                    <a:pt x="6461" y="1369"/>
                    <a:pt x="6458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8" y="1497"/>
                  </a:cubicBezTo>
                  <a:cubicBezTo>
                    <a:pt x="6454" y="1519"/>
                    <a:pt x="6447" y="1547"/>
                    <a:pt x="6444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2" y="1661"/>
                    <a:pt x="6404" y="1682"/>
                    <a:pt x="6394" y="1711"/>
                  </a:cubicBezTo>
                  <a:cubicBezTo>
                    <a:pt x="6387" y="1732"/>
                    <a:pt x="6372" y="1753"/>
                    <a:pt x="6365" y="1782"/>
                  </a:cubicBezTo>
                  <a:cubicBezTo>
                    <a:pt x="6340" y="1824"/>
                    <a:pt x="6316" y="1871"/>
                    <a:pt x="6284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59" y="2087"/>
                    <a:pt x="6124" y="2127"/>
                    <a:pt x="6088" y="2166"/>
                  </a:cubicBezTo>
                  <a:cubicBezTo>
                    <a:pt x="6138" y="2141"/>
                    <a:pt x="6188" y="2112"/>
                    <a:pt x="6230" y="2077"/>
                  </a:cubicBezTo>
                  <a:lnTo>
                    <a:pt x="6298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1" y="1927"/>
                    <a:pt x="6436" y="1888"/>
                    <a:pt x="6472" y="1839"/>
                  </a:cubicBezTo>
                  <a:cubicBezTo>
                    <a:pt x="6490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9" y="1664"/>
                    <a:pt x="6589" y="1639"/>
                    <a:pt x="6600" y="1607"/>
                  </a:cubicBezTo>
                  <a:cubicBezTo>
                    <a:pt x="6607" y="1579"/>
                    <a:pt x="6618" y="1551"/>
                    <a:pt x="6625" y="1519"/>
                  </a:cubicBezTo>
                  <a:lnTo>
                    <a:pt x="6639" y="1426"/>
                  </a:lnTo>
                  <a:cubicBezTo>
                    <a:pt x="6643" y="1394"/>
                    <a:pt x="6643" y="1362"/>
                    <a:pt x="6639" y="1330"/>
                  </a:cubicBezTo>
                  <a:lnTo>
                    <a:pt x="6636" y="1284"/>
                  </a:lnTo>
                  <a:lnTo>
                    <a:pt x="6625" y="1238"/>
                  </a:lnTo>
                  <a:cubicBezTo>
                    <a:pt x="6618" y="1206"/>
                    <a:pt x="6607" y="1177"/>
                    <a:pt x="6596" y="1149"/>
                  </a:cubicBezTo>
                  <a:lnTo>
                    <a:pt x="6579" y="1106"/>
                  </a:lnTo>
                  <a:lnTo>
                    <a:pt x="6572" y="1095"/>
                  </a:lnTo>
                  <a:cubicBezTo>
                    <a:pt x="6884" y="1095"/>
                    <a:pt x="7201" y="1099"/>
                    <a:pt x="7507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2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49" y="1444"/>
                  </a:cubicBezTo>
                  <a:cubicBezTo>
                    <a:pt x="7546" y="1465"/>
                    <a:pt x="7542" y="1483"/>
                    <a:pt x="7539" y="1504"/>
                  </a:cubicBezTo>
                  <a:cubicBezTo>
                    <a:pt x="7528" y="1529"/>
                    <a:pt x="7525" y="1547"/>
                    <a:pt x="7514" y="1568"/>
                  </a:cubicBezTo>
                  <a:cubicBezTo>
                    <a:pt x="7507" y="1590"/>
                    <a:pt x="7496" y="1607"/>
                    <a:pt x="7485" y="1625"/>
                  </a:cubicBezTo>
                  <a:cubicBezTo>
                    <a:pt x="7475" y="1643"/>
                    <a:pt x="7461" y="1664"/>
                    <a:pt x="7450" y="1682"/>
                  </a:cubicBezTo>
                  <a:cubicBezTo>
                    <a:pt x="7436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5" y="1849"/>
                  </a:cubicBezTo>
                  <a:cubicBezTo>
                    <a:pt x="7283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8" y="1984"/>
                    <a:pt x="7279" y="1974"/>
                    <a:pt x="7301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3" y="1824"/>
                  </a:cubicBezTo>
                  <a:cubicBezTo>
                    <a:pt x="7532" y="1789"/>
                    <a:pt x="7567" y="1750"/>
                    <a:pt x="7603" y="1707"/>
                  </a:cubicBezTo>
                  <a:cubicBezTo>
                    <a:pt x="7621" y="1682"/>
                    <a:pt x="7635" y="1661"/>
                    <a:pt x="7649" y="1639"/>
                  </a:cubicBezTo>
                  <a:cubicBezTo>
                    <a:pt x="7663" y="1618"/>
                    <a:pt x="7674" y="1590"/>
                    <a:pt x="7688" y="1565"/>
                  </a:cubicBezTo>
                  <a:cubicBezTo>
                    <a:pt x="7699" y="1536"/>
                    <a:pt x="7709" y="1511"/>
                    <a:pt x="7717" y="1483"/>
                  </a:cubicBezTo>
                  <a:cubicBezTo>
                    <a:pt x="7724" y="1458"/>
                    <a:pt x="7727" y="1426"/>
                    <a:pt x="7734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2"/>
                    <a:pt x="7827" y="1145"/>
                    <a:pt x="7884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10" y="1220"/>
                    <a:pt x="8509" y="1238"/>
                  </a:cubicBezTo>
                  <a:cubicBezTo>
                    <a:pt x="8563" y="1248"/>
                    <a:pt x="8613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6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6" y="1551"/>
                    <a:pt x="8712" y="1572"/>
                  </a:cubicBezTo>
                  <a:cubicBezTo>
                    <a:pt x="8705" y="1593"/>
                    <a:pt x="8701" y="1611"/>
                    <a:pt x="8698" y="1636"/>
                  </a:cubicBezTo>
                  <a:cubicBezTo>
                    <a:pt x="8687" y="1657"/>
                    <a:pt x="8684" y="1675"/>
                    <a:pt x="8677" y="1696"/>
                  </a:cubicBezTo>
                  <a:cubicBezTo>
                    <a:pt x="8666" y="1718"/>
                    <a:pt x="8659" y="1735"/>
                    <a:pt x="8645" y="1753"/>
                  </a:cubicBezTo>
                  <a:cubicBezTo>
                    <a:pt x="8634" y="1771"/>
                    <a:pt x="8623" y="1796"/>
                    <a:pt x="8609" y="1814"/>
                  </a:cubicBezTo>
                  <a:cubicBezTo>
                    <a:pt x="8595" y="1831"/>
                    <a:pt x="8581" y="1853"/>
                    <a:pt x="8570" y="1871"/>
                  </a:cubicBezTo>
                  <a:cubicBezTo>
                    <a:pt x="8541" y="1906"/>
                    <a:pt x="8509" y="1945"/>
                    <a:pt x="8474" y="1977"/>
                  </a:cubicBezTo>
                  <a:cubicBezTo>
                    <a:pt x="8445" y="2013"/>
                    <a:pt x="8410" y="2048"/>
                    <a:pt x="8367" y="2080"/>
                  </a:cubicBezTo>
                  <a:cubicBezTo>
                    <a:pt x="8332" y="2116"/>
                    <a:pt x="8293" y="2144"/>
                    <a:pt x="8253" y="2176"/>
                  </a:cubicBezTo>
                  <a:cubicBezTo>
                    <a:pt x="8303" y="2162"/>
                    <a:pt x="8349" y="2144"/>
                    <a:pt x="8396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3" y="1984"/>
                    <a:pt x="8652" y="1956"/>
                  </a:cubicBezTo>
                  <a:cubicBezTo>
                    <a:pt x="8694" y="1920"/>
                    <a:pt x="8730" y="1878"/>
                    <a:pt x="8765" y="1835"/>
                  </a:cubicBezTo>
                  <a:cubicBezTo>
                    <a:pt x="8783" y="1814"/>
                    <a:pt x="8794" y="1789"/>
                    <a:pt x="8808" y="1767"/>
                  </a:cubicBezTo>
                  <a:cubicBezTo>
                    <a:pt x="8822" y="1746"/>
                    <a:pt x="8837" y="1718"/>
                    <a:pt x="8847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3" y="1586"/>
                    <a:pt x="8890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90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2" y="1629"/>
                    <a:pt x="9619" y="1654"/>
                    <a:pt x="9619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9" y="1771"/>
                    <a:pt x="9619" y="1796"/>
                  </a:cubicBezTo>
                  <a:lnTo>
                    <a:pt x="9612" y="1824"/>
                  </a:lnTo>
                  <a:lnTo>
                    <a:pt x="9605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3" y="1931"/>
                    <a:pt x="9566" y="1956"/>
                    <a:pt x="9555" y="1974"/>
                  </a:cubicBezTo>
                  <a:cubicBezTo>
                    <a:pt x="9541" y="1991"/>
                    <a:pt x="9534" y="2009"/>
                    <a:pt x="9519" y="2027"/>
                  </a:cubicBezTo>
                  <a:cubicBezTo>
                    <a:pt x="9505" y="2045"/>
                    <a:pt x="9494" y="2063"/>
                    <a:pt x="9477" y="2080"/>
                  </a:cubicBezTo>
                  <a:cubicBezTo>
                    <a:pt x="9462" y="2098"/>
                    <a:pt x="9445" y="2109"/>
                    <a:pt x="9427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9" y="2230"/>
                    <a:pt x="9256" y="2258"/>
                  </a:cubicBezTo>
                  <a:cubicBezTo>
                    <a:pt x="9217" y="2283"/>
                    <a:pt x="9178" y="2311"/>
                    <a:pt x="9132" y="2333"/>
                  </a:cubicBezTo>
                  <a:cubicBezTo>
                    <a:pt x="9089" y="2358"/>
                    <a:pt x="9043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8" y="2365"/>
                  </a:cubicBezTo>
                  <a:cubicBezTo>
                    <a:pt x="9253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5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9" y="2144"/>
                    <a:pt x="9640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1" y="2034"/>
                    <a:pt x="9726" y="2009"/>
                    <a:pt x="9736" y="1981"/>
                  </a:cubicBezTo>
                  <a:cubicBezTo>
                    <a:pt x="9750" y="1956"/>
                    <a:pt x="9765" y="1927"/>
                    <a:pt x="9772" y="1903"/>
                  </a:cubicBezTo>
                  <a:lnTo>
                    <a:pt x="9786" y="1860"/>
                  </a:lnTo>
                  <a:lnTo>
                    <a:pt x="9797" y="1817"/>
                  </a:lnTo>
                  <a:cubicBezTo>
                    <a:pt x="9800" y="1789"/>
                    <a:pt x="9804" y="1760"/>
                    <a:pt x="9804" y="1728"/>
                  </a:cubicBezTo>
                  <a:lnTo>
                    <a:pt x="9804" y="1682"/>
                  </a:lnTo>
                  <a:lnTo>
                    <a:pt x="9800" y="1643"/>
                  </a:lnTo>
                  <a:cubicBezTo>
                    <a:pt x="9822" y="1636"/>
                    <a:pt x="9839" y="1625"/>
                    <a:pt x="9861" y="1618"/>
                  </a:cubicBezTo>
                  <a:cubicBezTo>
                    <a:pt x="9868" y="1611"/>
                    <a:pt x="9875" y="1611"/>
                    <a:pt x="9878" y="1607"/>
                  </a:cubicBezTo>
                  <a:cubicBezTo>
                    <a:pt x="9896" y="1618"/>
                    <a:pt x="9914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58" y="1981"/>
                  </a:lnTo>
                  <a:cubicBezTo>
                    <a:pt x="10355" y="2002"/>
                    <a:pt x="10351" y="2020"/>
                    <a:pt x="10348" y="2045"/>
                  </a:cubicBezTo>
                  <a:lnTo>
                    <a:pt x="10337" y="2073"/>
                  </a:lnTo>
                  <a:lnTo>
                    <a:pt x="10323" y="2102"/>
                  </a:lnTo>
                  <a:lnTo>
                    <a:pt x="10298" y="2155"/>
                  </a:lnTo>
                  <a:cubicBezTo>
                    <a:pt x="10287" y="2173"/>
                    <a:pt x="10277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2" y="2315"/>
                    <a:pt x="10134" y="2329"/>
                    <a:pt x="10117" y="2347"/>
                  </a:cubicBezTo>
                  <a:cubicBezTo>
                    <a:pt x="10099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2" y="2457"/>
                  </a:cubicBezTo>
                  <a:cubicBezTo>
                    <a:pt x="9889" y="2479"/>
                    <a:pt x="9843" y="2496"/>
                    <a:pt x="9800" y="2514"/>
                  </a:cubicBezTo>
                  <a:cubicBezTo>
                    <a:pt x="9754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6" y="2567"/>
                    <a:pt x="9857" y="2564"/>
                    <a:pt x="9886" y="2560"/>
                  </a:cubicBezTo>
                  <a:cubicBezTo>
                    <a:pt x="9910" y="2553"/>
                    <a:pt x="9932" y="2550"/>
                    <a:pt x="9960" y="2546"/>
                  </a:cubicBezTo>
                  <a:cubicBezTo>
                    <a:pt x="10010" y="2532"/>
                    <a:pt x="10063" y="2518"/>
                    <a:pt x="10110" y="2500"/>
                  </a:cubicBezTo>
                  <a:cubicBezTo>
                    <a:pt x="10159" y="2482"/>
                    <a:pt x="10209" y="2457"/>
                    <a:pt x="10252" y="2429"/>
                  </a:cubicBezTo>
                  <a:cubicBezTo>
                    <a:pt x="10277" y="2418"/>
                    <a:pt x="10298" y="2400"/>
                    <a:pt x="10319" y="2383"/>
                  </a:cubicBezTo>
                  <a:cubicBezTo>
                    <a:pt x="10341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7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3" y="1974"/>
                  </a:lnTo>
                  <a:lnTo>
                    <a:pt x="10533" y="1942"/>
                  </a:lnTo>
                  <a:cubicBezTo>
                    <a:pt x="10643" y="2009"/>
                    <a:pt x="10746" y="2073"/>
                    <a:pt x="10846" y="2151"/>
                  </a:cubicBezTo>
                  <a:lnTo>
                    <a:pt x="10977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3" y="2383"/>
                  </a:lnTo>
                  <a:lnTo>
                    <a:pt x="10956" y="2411"/>
                  </a:lnTo>
                  <a:cubicBezTo>
                    <a:pt x="10952" y="2436"/>
                    <a:pt x="10942" y="2454"/>
                    <a:pt x="10938" y="2471"/>
                  </a:cubicBezTo>
                  <a:lnTo>
                    <a:pt x="10924" y="2496"/>
                  </a:lnTo>
                  <a:lnTo>
                    <a:pt x="10910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5" y="2624"/>
                  </a:cubicBezTo>
                  <a:cubicBezTo>
                    <a:pt x="10821" y="2639"/>
                    <a:pt x="10803" y="2656"/>
                    <a:pt x="10785" y="2671"/>
                  </a:cubicBezTo>
                  <a:lnTo>
                    <a:pt x="10732" y="2710"/>
                  </a:lnTo>
                  <a:cubicBezTo>
                    <a:pt x="10714" y="2724"/>
                    <a:pt x="10693" y="2731"/>
                    <a:pt x="10675" y="2745"/>
                  </a:cubicBezTo>
                  <a:cubicBezTo>
                    <a:pt x="10654" y="2759"/>
                    <a:pt x="10636" y="2767"/>
                    <a:pt x="10614" y="2777"/>
                  </a:cubicBezTo>
                  <a:cubicBezTo>
                    <a:pt x="10568" y="2799"/>
                    <a:pt x="10526" y="2816"/>
                    <a:pt x="10479" y="2831"/>
                  </a:cubicBezTo>
                  <a:cubicBezTo>
                    <a:pt x="10437" y="2848"/>
                    <a:pt x="10387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1" y="2927"/>
                  </a:cubicBezTo>
                  <a:lnTo>
                    <a:pt x="10419" y="2927"/>
                  </a:lnTo>
                  <a:cubicBezTo>
                    <a:pt x="10444" y="2927"/>
                    <a:pt x="10472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3" y="2884"/>
                    <a:pt x="10750" y="2866"/>
                    <a:pt x="10799" y="2838"/>
                  </a:cubicBezTo>
                  <a:cubicBezTo>
                    <a:pt x="10828" y="2827"/>
                    <a:pt x="10849" y="2813"/>
                    <a:pt x="10870" y="2799"/>
                  </a:cubicBezTo>
                  <a:cubicBezTo>
                    <a:pt x="10892" y="2784"/>
                    <a:pt x="10917" y="2767"/>
                    <a:pt x="10938" y="2749"/>
                  </a:cubicBezTo>
                  <a:cubicBezTo>
                    <a:pt x="10959" y="2731"/>
                    <a:pt x="10981" y="2710"/>
                    <a:pt x="10998" y="2688"/>
                  </a:cubicBezTo>
                  <a:cubicBezTo>
                    <a:pt x="11016" y="2667"/>
                    <a:pt x="11034" y="2642"/>
                    <a:pt x="11052" y="2617"/>
                  </a:cubicBezTo>
                  <a:lnTo>
                    <a:pt x="11077" y="2582"/>
                  </a:lnTo>
                  <a:lnTo>
                    <a:pt x="11094" y="2543"/>
                  </a:lnTo>
                  <a:cubicBezTo>
                    <a:pt x="11105" y="2514"/>
                    <a:pt x="11116" y="2489"/>
                    <a:pt x="11123" y="2457"/>
                  </a:cubicBezTo>
                  <a:lnTo>
                    <a:pt x="11134" y="2418"/>
                  </a:lnTo>
                  <a:lnTo>
                    <a:pt x="11137" y="2400"/>
                  </a:lnTo>
                  <a:cubicBezTo>
                    <a:pt x="11143" y="2406"/>
                    <a:pt x="11149" y="2411"/>
                    <a:pt x="11154" y="2416"/>
                  </a:cubicBezTo>
                  <a:lnTo>
                    <a:pt x="11154" y="2416"/>
                  </a:lnTo>
                  <a:cubicBezTo>
                    <a:pt x="11161" y="2414"/>
                    <a:pt x="11168" y="2411"/>
                    <a:pt x="11173" y="2411"/>
                  </a:cubicBezTo>
                  <a:cubicBezTo>
                    <a:pt x="11222" y="2404"/>
                    <a:pt x="11276" y="2383"/>
                    <a:pt x="11322" y="2351"/>
                  </a:cubicBezTo>
                  <a:cubicBezTo>
                    <a:pt x="11343" y="2336"/>
                    <a:pt x="11365" y="2319"/>
                    <a:pt x="11386" y="2297"/>
                  </a:cubicBezTo>
                  <a:cubicBezTo>
                    <a:pt x="11404" y="2279"/>
                    <a:pt x="11422" y="2258"/>
                    <a:pt x="11439" y="2230"/>
                  </a:cubicBezTo>
                  <a:cubicBezTo>
                    <a:pt x="11471" y="2187"/>
                    <a:pt x="11489" y="2134"/>
                    <a:pt x="11500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500" y="1913"/>
                    <a:pt x="11500" y="1888"/>
                    <a:pt x="11493" y="1867"/>
                  </a:cubicBezTo>
                  <a:cubicBezTo>
                    <a:pt x="11489" y="1842"/>
                    <a:pt x="11486" y="1821"/>
                    <a:pt x="11475" y="1799"/>
                  </a:cubicBezTo>
                  <a:cubicBezTo>
                    <a:pt x="11464" y="1753"/>
                    <a:pt x="11450" y="1711"/>
                    <a:pt x="11429" y="1671"/>
                  </a:cubicBezTo>
                  <a:cubicBezTo>
                    <a:pt x="11418" y="1647"/>
                    <a:pt x="11411" y="1629"/>
                    <a:pt x="11397" y="1607"/>
                  </a:cubicBezTo>
                  <a:cubicBezTo>
                    <a:pt x="11386" y="1590"/>
                    <a:pt x="11375" y="1568"/>
                    <a:pt x="11365" y="1551"/>
                  </a:cubicBezTo>
                  <a:lnTo>
                    <a:pt x="11365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40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6" y="2173"/>
                  </a:cubicBezTo>
                  <a:lnTo>
                    <a:pt x="11237" y="2198"/>
                  </a:lnTo>
                  <a:cubicBezTo>
                    <a:pt x="11222" y="2208"/>
                    <a:pt x="11205" y="2212"/>
                    <a:pt x="11187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2" y="2233"/>
                    <a:pt x="11084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5" y="2141"/>
                  </a:cubicBezTo>
                  <a:cubicBezTo>
                    <a:pt x="10746" y="2073"/>
                    <a:pt x="10654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57" y="1903"/>
                    <a:pt x="10703" y="1871"/>
                  </a:cubicBezTo>
                  <a:cubicBezTo>
                    <a:pt x="10725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5" y="1462"/>
                    <a:pt x="10835" y="1440"/>
                  </a:cubicBezTo>
                  <a:cubicBezTo>
                    <a:pt x="10831" y="1415"/>
                    <a:pt x="10828" y="1394"/>
                    <a:pt x="10817" y="1373"/>
                  </a:cubicBezTo>
                  <a:cubicBezTo>
                    <a:pt x="10810" y="1351"/>
                    <a:pt x="10806" y="1327"/>
                    <a:pt x="10796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700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8" y="1113"/>
                    <a:pt x="10682" y="1159"/>
                    <a:pt x="10689" y="1199"/>
                  </a:cubicBezTo>
                  <a:cubicBezTo>
                    <a:pt x="10693" y="1220"/>
                    <a:pt x="10700" y="1245"/>
                    <a:pt x="10703" y="1263"/>
                  </a:cubicBezTo>
                  <a:cubicBezTo>
                    <a:pt x="10707" y="1284"/>
                    <a:pt x="10710" y="1305"/>
                    <a:pt x="10710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5" y="1408"/>
                    <a:pt x="10721" y="1426"/>
                    <a:pt x="10725" y="1447"/>
                  </a:cubicBezTo>
                  <a:cubicBezTo>
                    <a:pt x="10725" y="1469"/>
                    <a:pt x="10725" y="1487"/>
                    <a:pt x="10721" y="1504"/>
                  </a:cubicBezTo>
                  <a:cubicBezTo>
                    <a:pt x="10721" y="1522"/>
                    <a:pt x="10718" y="1547"/>
                    <a:pt x="10710" y="1565"/>
                  </a:cubicBezTo>
                  <a:cubicBezTo>
                    <a:pt x="10707" y="1583"/>
                    <a:pt x="10703" y="1600"/>
                    <a:pt x="10693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4" y="1689"/>
                    <a:pt x="10639" y="1700"/>
                  </a:cubicBezTo>
                  <a:cubicBezTo>
                    <a:pt x="10629" y="1714"/>
                    <a:pt x="10618" y="1725"/>
                    <a:pt x="10604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9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8" y="1600"/>
                    <a:pt x="9910" y="1593"/>
                    <a:pt x="9907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9999" y="1487"/>
                  </a:cubicBezTo>
                  <a:cubicBezTo>
                    <a:pt x="10014" y="1465"/>
                    <a:pt x="10028" y="1440"/>
                    <a:pt x="10035" y="1412"/>
                  </a:cubicBezTo>
                  <a:cubicBezTo>
                    <a:pt x="10053" y="1359"/>
                    <a:pt x="10060" y="1305"/>
                    <a:pt x="10053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5" y="1156"/>
                    <a:pt x="10028" y="1131"/>
                    <a:pt x="10017" y="1110"/>
                  </a:cubicBezTo>
                  <a:lnTo>
                    <a:pt x="9992" y="1042"/>
                  </a:lnTo>
                  <a:cubicBezTo>
                    <a:pt x="9982" y="1021"/>
                    <a:pt x="9974" y="999"/>
                    <a:pt x="9960" y="982"/>
                  </a:cubicBezTo>
                  <a:cubicBezTo>
                    <a:pt x="9939" y="943"/>
                    <a:pt x="9910" y="900"/>
                    <a:pt x="9886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6" y="893"/>
                  </a:cubicBezTo>
                  <a:cubicBezTo>
                    <a:pt x="9854" y="914"/>
                    <a:pt x="9857" y="932"/>
                    <a:pt x="9868" y="953"/>
                  </a:cubicBezTo>
                  <a:cubicBezTo>
                    <a:pt x="9875" y="978"/>
                    <a:pt x="9882" y="996"/>
                    <a:pt x="9886" y="1017"/>
                  </a:cubicBezTo>
                  <a:cubicBezTo>
                    <a:pt x="9889" y="1039"/>
                    <a:pt x="9893" y="1056"/>
                    <a:pt x="9900" y="1078"/>
                  </a:cubicBezTo>
                  <a:cubicBezTo>
                    <a:pt x="9903" y="1103"/>
                    <a:pt x="9907" y="1120"/>
                    <a:pt x="9910" y="1142"/>
                  </a:cubicBezTo>
                  <a:cubicBezTo>
                    <a:pt x="9910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0" y="1273"/>
                    <a:pt x="9910" y="1291"/>
                    <a:pt x="9907" y="1309"/>
                  </a:cubicBezTo>
                  <a:cubicBezTo>
                    <a:pt x="9903" y="1327"/>
                    <a:pt x="9900" y="1341"/>
                    <a:pt x="9889" y="1359"/>
                  </a:cubicBezTo>
                  <a:lnTo>
                    <a:pt x="9864" y="1398"/>
                  </a:lnTo>
                  <a:cubicBezTo>
                    <a:pt x="9854" y="1412"/>
                    <a:pt x="9839" y="1426"/>
                    <a:pt x="9829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8" y="1483"/>
                    <a:pt x="9743" y="1494"/>
                  </a:cubicBezTo>
                  <a:cubicBezTo>
                    <a:pt x="9726" y="1501"/>
                    <a:pt x="9708" y="1504"/>
                    <a:pt x="9694" y="1511"/>
                  </a:cubicBezTo>
                  <a:cubicBezTo>
                    <a:pt x="9438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2" y="1220"/>
                    <a:pt x="8957" y="1177"/>
                    <a:pt x="8986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6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4" y="768"/>
                    <a:pt x="8997" y="747"/>
                  </a:cubicBezTo>
                  <a:cubicBezTo>
                    <a:pt x="8986" y="722"/>
                    <a:pt x="8975" y="701"/>
                    <a:pt x="8961" y="683"/>
                  </a:cubicBezTo>
                  <a:cubicBezTo>
                    <a:pt x="8947" y="665"/>
                    <a:pt x="8933" y="644"/>
                    <a:pt x="8922" y="626"/>
                  </a:cubicBezTo>
                  <a:cubicBezTo>
                    <a:pt x="8908" y="608"/>
                    <a:pt x="8893" y="591"/>
                    <a:pt x="8876" y="573"/>
                  </a:cubicBezTo>
                  <a:cubicBezTo>
                    <a:pt x="8844" y="537"/>
                    <a:pt x="8815" y="505"/>
                    <a:pt x="8773" y="480"/>
                  </a:cubicBezTo>
                  <a:lnTo>
                    <a:pt x="8719" y="438"/>
                  </a:lnTo>
                  <a:cubicBezTo>
                    <a:pt x="8701" y="427"/>
                    <a:pt x="8684" y="413"/>
                    <a:pt x="8662" y="402"/>
                  </a:cubicBezTo>
                  <a:lnTo>
                    <a:pt x="8662" y="402"/>
                  </a:lnTo>
                  <a:cubicBezTo>
                    <a:pt x="8691" y="445"/>
                    <a:pt x="8712" y="480"/>
                    <a:pt x="8737" y="516"/>
                  </a:cubicBezTo>
                  <a:cubicBezTo>
                    <a:pt x="8751" y="534"/>
                    <a:pt x="8762" y="551"/>
                    <a:pt x="8773" y="569"/>
                  </a:cubicBezTo>
                  <a:cubicBezTo>
                    <a:pt x="8787" y="587"/>
                    <a:pt x="8797" y="605"/>
                    <a:pt x="8805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1" y="722"/>
                    <a:pt x="8858" y="740"/>
                  </a:cubicBezTo>
                  <a:cubicBezTo>
                    <a:pt x="8861" y="758"/>
                    <a:pt x="8872" y="783"/>
                    <a:pt x="8876" y="800"/>
                  </a:cubicBezTo>
                  <a:cubicBezTo>
                    <a:pt x="8879" y="818"/>
                    <a:pt x="8886" y="836"/>
                    <a:pt x="8890" y="857"/>
                  </a:cubicBezTo>
                  <a:cubicBezTo>
                    <a:pt x="8890" y="875"/>
                    <a:pt x="8893" y="893"/>
                    <a:pt x="8893" y="911"/>
                  </a:cubicBezTo>
                  <a:cubicBezTo>
                    <a:pt x="8893" y="928"/>
                    <a:pt x="8890" y="946"/>
                    <a:pt x="8890" y="960"/>
                  </a:cubicBezTo>
                  <a:cubicBezTo>
                    <a:pt x="8886" y="978"/>
                    <a:pt x="8879" y="989"/>
                    <a:pt x="8876" y="1003"/>
                  </a:cubicBezTo>
                  <a:cubicBezTo>
                    <a:pt x="8869" y="1017"/>
                    <a:pt x="8861" y="1031"/>
                    <a:pt x="8851" y="1049"/>
                  </a:cubicBezTo>
                  <a:cubicBezTo>
                    <a:pt x="8840" y="1060"/>
                    <a:pt x="8826" y="1074"/>
                    <a:pt x="8819" y="1088"/>
                  </a:cubicBezTo>
                  <a:cubicBezTo>
                    <a:pt x="8805" y="1103"/>
                    <a:pt x="8790" y="1110"/>
                    <a:pt x="8780" y="1124"/>
                  </a:cubicBezTo>
                  <a:cubicBezTo>
                    <a:pt x="8765" y="1131"/>
                    <a:pt x="8748" y="1145"/>
                    <a:pt x="8733" y="1156"/>
                  </a:cubicBezTo>
                  <a:cubicBezTo>
                    <a:pt x="8719" y="1163"/>
                    <a:pt x="8698" y="1174"/>
                    <a:pt x="8691" y="1177"/>
                  </a:cubicBezTo>
                  <a:lnTo>
                    <a:pt x="8605" y="1209"/>
                  </a:lnTo>
                  <a:cubicBezTo>
                    <a:pt x="8566" y="1199"/>
                    <a:pt x="8531" y="1191"/>
                    <a:pt x="8488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27" y="1088"/>
                    <a:pt x="7795" y="1085"/>
                    <a:pt x="7766" y="1085"/>
                  </a:cubicBezTo>
                  <a:cubicBezTo>
                    <a:pt x="7788" y="1056"/>
                    <a:pt x="7809" y="1031"/>
                    <a:pt x="7827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7" y="875"/>
                    <a:pt x="7880" y="847"/>
                  </a:cubicBezTo>
                  <a:cubicBezTo>
                    <a:pt x="7884" y="793"/>
                    <a:pt x="7880" y="736"/>
                    <a:pt x="7862" y="687"/>
                  </a:cubicBezTo>
                  <a:cubicBezTo>
                    <a:pt x="7855" y="665"/>
                    <a:pt x="7845" y="640"/>
                    <a:pt x="7837" y="615"/>
                  </a:cubicBezTo>
                  <a:cubicBezTo>
                    <a:pt x="7827" y="594"/>
                    <a:pt x="7813" y="573"/>
                    <a:pt x="7802" y="555"/>
                  </a:cubicBezTo>
                  <a:cubicBezTo>
                    <a:pt x="7788" y="537"/>
                    <a:pt x="7773" y="516"/>
                    <a:pt x="7759" y="498"/>
                  </a:cubicBezTo>
                  <a:cubicBezTo>
                    <a:pt x="7749" y="480"/>
                    <a:pt x="7734" y="463"/>
                    <a:pt x="7717" y="445"/>
                  </a:cubicBezTo>
                  <a:cubicBezTo>
                    <a:pt x="7685" y="409"/>
                    <a:pt x="7653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5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8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8" y="455"/>
                    <a:pt x="7635" y="473"/>
                    <a:pt x="7645" y="498"/>
                  </a:cubicBezTo>
                  <a:cubicBezTo>
                    <a:pt x="7653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9" y="612"/>
                  </a:cubicBezTo>
                  <a:cubicBezTo>
                    <a:pt x="7702" y="630"/>
                    <a:pt x="7713" y="651"/>
                    <a:pt x="7717" y="669"/>
                  </a:cubicBezTo>
                  <a:cubicBezTo>
                    <a:pt x="7720" y="687"/>
                    <a:pt x="7724" y="704"/>
                    <a:pt x="7731" y="729"/>
                  </a:cubicBezTo>
                  <a:cubicBezTo>
                    <a:pt x="7731" y="747"/>
                    <a:pt x="7734" y="765"/>
                    <a:pt x="7734" y="783"/>
                  </a:cubicBezTo>
                  <a:cubicBezTo>
                    <a:pt x="7734" y="800"/>
                    <a:pt x="7731" y="818"/>
                    <a:pt x="7731" y="829"/>
                  </a:cubicBezTo>
                  <a:cubicBezTo>
                    <a:pt x="7724" y="847"/>
                    <a:pt x="7720" y="861"/>
                    <a:pt x="7717" y="875"/>
                  </a:cubicBezTo>
                  <a:cubicBezTo>
                    <a:pt x="7706" y="889"/>
                    <a:pt x="7702" y="900"/>
                    <a:pt x="7688" y="918"/>
                  </a:cubicBezTo>
                  <a:cubicBezTo>
                    <a:pt x="7681" y="932"/>
                    <a:pt x="7667" y="946"/>
                    <a:pt x="7660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9" y="1017"/>
                    <a:pt x="7574" y="1024"/>
                  </a:cubicBezTo>
                  <a:cubicBezTo>
                    <a:pt x="7560" y="1035"/>
                    <a:pt x="7539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39" y="943"/>
                    <a:pt x="6657" y="889"/>
                  </a:cubicBezTo>
                  <a:cubicBezTo>
                    <a:pt x="6668" y="861"/>
                    <a:pt x="6675" y="829"/>
                    <a:pt x="6682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2" y="658"/>
                    <a:pt x="6664" y="598"/>
                    <a:pt x="6636" y="551"/>
                  </a:cubicBezTo>
                  <a:cubicBezTo>
                    <a:pt x="6621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4" y="331"/>
                    <a:pt x="6433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4" y="224"/>
                    <a:pt x="6262" y="217"/>
                    <a:pt x="6241" y="203"/>
                  </a:cubicBezTo>
                  <a:cubicBezTo>
                    <a:pt x="6220" y="196"/>
                    <a:pt x="6195" y="182"/>
                    <a:pt x="6173" y="171"/>
                  </a:cubicBezTo>
                  <a:lnTo>
                    <a:pt x="6173" y="171"/>
                  </a:lnTo>
                  <a:cubicBezTo>
                    <a:pt x="6209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5" y="363"/>
                    <a:pt x="6369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6" y="527"/>
                    <a:pt x="6486" y="544"/>
                  </a:cubicBezTo>
                  <a:cubicBezTo>
                    <a:pt x="6493" y="562"/>
                    <a:pt x="6500" y="587"/>
                    <a:pt x="6511" y="605"/>
                  </a:cubicBezTo>
                  <a:cubicBezTo>
                    <a:pt x="6515" y="623"/>
                    <a:pt x="6525" y="644"/>
                    <a:pt x="6525" y="662"/>
                  </a:cubicBezTo>
                  <a:cubicBezTo>
                    <a:pt x="6529" y="679"/>
                    <a:pt x="6529" y="701"/>
                    <a:pt x="6529" y="719"/>
                  </a:cubicBezTo>
                  <a:cubicBezTo>
                    <a:pt x="6529" y="736"/>
                    <a:pt x="6525" y="754"/>
                    <a:pt x="6522" y="772"/>
                  </a:cubicBezTo>
                  <a:cubicBezTo>
                    <a:pt x="6515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6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6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7" y="1039"/>
                  </a:lnTo>
                  <a:lnTo>
                    <a:pt x="5900" y="1053"/>
                  </a:lnTo>
                  <a:lnTo>
                    <a:pt x="5732" y="1060"/>
                  </a:lnTo>
                  <a:cubicBezTo>
                    <a:pt x="5676" y="1067"/>
                    <a:pt x="5622" y="1071"/>
                    <a:pt x="5569" y="1078"/>
                  </a:cubicBezTo>
                  <a:cubicBezTo>
                    <a:pt x="5484" y="1088"/>
                    <a:pt x="5402" y="1103"/>
                    <a:pt x="5316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49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6" y="950"/>
                    <a:pt x="5188" y="928"/>
                    <a:pt x="5178" y="907"/>
                  </a:cubicBezTo>
                  <a:lnTo>
                    <a:pt x="5164" y="875"/>
                  </a:lnTo>
                  <a:lnTo>
                    <a:pt x="5156" y="843"/>
                  </a:lnTo>
                  <a:cubicBezTo>
                    <a:pt x="5153" y="836"/>
                    <a:pt x="5153" y="822"/>
                    <a:pt x="5146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2" y="630"/>
                  </a:cubicBezTo>
                  <a:cubicBezTo>
                    <a:pt x="5146" y="608"/>
                    <a:pt x="5153" y="580"/>
                    <a:pt x="5156" y="559"/>
                  </a:cubicBezTo>
                  <a:cubicBezTo>
                    <a:pt x="5160" y="537"/>
                    <a:pt x="5171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7" y="366"/>
                    <a:pt x="5242" y="320"/>
                    <a:pt x="5263" y="274"/>
                  </a:cubicBezTo>
                  <a:cubicBezTo>
                    <a:pt x="5284" y="224"/>
                    <a:pt x="5313" y="182"/>
                    <a:pt x="5341" y="135"/>
                  </a:cubicBezTo>
                  <a:cubicBezTo>
                    <a:pt x="5370" y="93"/>
                    <a:pt x="5402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4" y="2916"/>
                  </a:cubicBezTo>
                  <a:cubicBezTo>
                    <a:pt x="12200" y="2937"/>
                    <a:pt x="12197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40" y="3104"/>
                    <a:pt x="12126" y="3119"/>
                    <a:pt x="12111" y="3133"/>
                  </a:cubicBezTo>
                  <a:cubicBezTo>
                    <a:pt x="12097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2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2" y="3261"/>
                  </a:lnTo>
                  <a:lnTo>
                    <a:pt x="11735" y="3296"/>
                  </a:lnTo>
                  <a:lnTo>
                    <a:pt x="11720" y="3328"/>
                  </a:lnTo>
                  <a:cubicBezTo>
                    <a:pt x="11710" y="3350"/>
                    <a:pt x="11703" y="3368"/>
                    <a:pt x="11688" y="3389"/>
                  </a:cubicBezTo>
                  <a:lnTo>
                    <a:pt x="11671" y="3421"/>
                  </a:lnTo>
                  <a:lnTo>
                    <a:pt x="11649" y="3449"/>
                  </a:lnTo>
                  <a:cubicBezTo>
                    <a:pt x="11635" y="3467"/>
                    <a:pt x="11621" y="3485"/>
                    <a:pt x="11603" y="3496"/>
                  </a:cubicBezTo>
                  <a:cubicBezTo>
                    <a:pt x="11585" y="3513"/>
                    <a:pt x="11567" y="3528"/>
                    <a:pt x="11550" y="3542"/>
                  </a:cubicBezTo>
                  <a:cubicBezTo>
                    <a:pt x="11532" y="3556"/>
                    <a:pt x="11510" y="3567"/>
                    <a:pt x="11493" y="3581"/>
                  </a:cubicBezTo>
                  <a:cubicBezTo>
                    <a:pt x="11471" y="3595"/>
                    <a:pt x="11454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5" y="3684"/>
                    <a:pt x="11155" y="3691"/>
                  </a:cubicBezTo>
                  <a:cubicBezTo>
                    <a:pt x="11105" y="3702"/>
                    <a:pt x="11059" y="3705"/>
                    <a:pt x="11009" y="3709"/>
                  </a:cubicBezTo>
                  <a:cubicBezTo>
                    <a:pt x="10959" y="3716"/>
                    <a:pt x="10910" y="3716"/>
                    <a:pt x="10856" y="3716"/>
                  </a:cubicBezTo>
                  <a:cubicBezTo>
                    <a:pt x="10906" y="3727"/>
                    <a:pt x="10956" y="3734"/>
                    <a:pt x="11009" y="3737"/>
                  </a:cubicBezTo>
                  <a:cubicBezTo>
                    <a:pt x="11059" y="3741"/>
                    <a:pt x="11112" y="3741"/>
                    <a:pt x="11158" y="3741"/>
                  </a:cubicBezTo>
                  <a:cubicBezTo>
                    <a:pt x="11208" y="3737"/>
                    <a:pt x="11262" y="3734"/>
                    <a:pt x="11311" y="3723"/>
                  </a:cubicBezTo>
                  <a:cubicBezTo>
                    <a:pt x="11361" y="3716"/>
                    <a:pt x="11414" y="3702"/>
                    <a:pt x="11461" y="3684"/>
                  </a:cubicBezTo>
                  <a:cubicBezTo>
                    <a:pt x="11489" y="3673"/>
                    <a:pt x="11510" y="3666"/>
                    <a:pt x="11532" y="3652"/>
                  </a:cubicBezTo>
                  <a:lnTo>
                    <a:pt x="11599" y="3613"/>
                  </a:lnTo>
                  <a:cubicBezTo>
                    <a:pt x="11621" y="3595"/>
                    <a:pt x="11646" y="3581"/>
                    <a:pt x="11663" y="3563"/>
                  </a:cubicBezTo>
                  <a:cubicBezTo>
                    <a:pt x="11685" y="3545"/>
                    <a:pt x="11703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1" y="3417"/>
                    <a:pt x="11795" y="3389"/>
                    <a:pt x="11806" y="3368"/>
                  </a:cubicBezTo>
                  <a:lnTo>
                    <a:pt x="11811" y="3351"/>
                  </a:lnTo>
                  <a:lnTo>
                    <a:pt x="11811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7" y="3506"/>
                    <a:pt x="11912" y="3616"/>
                    <a:pt x="11934" y="3705"/>
                  </a:cubicBezTo>
                  <a:lnTo>
                    <a:pt x="11937" y="3688"/>
                  </a:lnTo>
                  <a:lnTo>
                    <a:pt x="11957" y="3690"/>
                  </a:lnTo>
                  <a:lnTo>
                    <a:pt x="11957" y="3690"/>
                  </a:lnTo>
                  <a:cubicBezTo>
                    <a:pt x="11957" y="3687"/>
                    <a:pt x="11958" y="3684"/>
                    <a:pt x="11959" y="3680"/>
                  </a:cubicBezTo>
                  <a:cubicBezTo>
                    <a:pt x="11934" y="3584"/>
                    <a:pt x="11895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1" y="3351"/>
                  </a:lnTo>
                  <a:lnTo>
                    <a:pt x="11811" y="3351"/>
                  </a:lnTo>
                  <a:cubicBezTo>
                    <a:pt x="11808" y="3345"/>
                    <a:pt x="11805" y="3338"/>
                    <a:pt x="11802" y="3332"/>
                  </a:cubicBezTo>
                  <a:cubicBezTo>
                    <a:pt x="11806" y="3325"/>
                    <a:pt x="11806" y="3311"/>
                    <a:pt x="11809" y="3300"/>
                  </a:cubicBezTo>
                  <a:lnTo>
                    <a:pt x="11909" y="3300"/>
                  </a:lnTo>
                  <a:cubicBezTo>
                    <a:pt x="11955" y="3296"/>
                    <a:pt x="12005" y="3282"/>
                    <a:pt x="12051" y="3264"/>
                  </a:cubicBezTo>
                  <a:cubicBezTo>
                    <a:pt x="12072" y="3257"/>
                    <a:pt x="12094" y="3243"/>
                    <a:pt x="12111" y="3225"/>
                  </a:cubicBezTo>
                  <a:cubicBezTo>
                    <a:pt x="12129" y="3211"/>
                    <a:pt x="12151" y="3193"/>
                    <a:pt x="12165" y="3176"/>
                  </a:cubicBezTo>
                  <a:cubicBezTo>
                    <a:pt x="12197" y="3140"/>
                    <a:pt x="12218" y="3097"/>
                    <a:pt x="12236" y="3051"/>
                  </a:cubicBezTo>
                  <a:cubicBezTo>
                    <a:pt x="12247" y="3030"/>
                    <a:pt x="12250" y="3008"/>
                    <a:pt x="12254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8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4" y="2742"/>
                    <a:pt x="12247" y="2695"/>
                    <a:pt x="12236" y="2653"/>
                  </a:cubicBezTo>
                  <a:cubicBezTo>
                    <a:pt x="12232" y="2631"/>
                    <a:pt x="12229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3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3" y="3368"/>
                  </a:cubicBezTo>
                  <a:lnTo>
                    <a:pt x="12339" y="3421"/>
                  </a:lnTo>
                  <a:lnTo>
                    <a:pt x="12325" y="3474"/>
                  </a:lnTo>
                  <a:cubicBezTo>
                    <a:pt x="12321" y="3492"/>
                    <a:pt x="12318" y="3510"/>
                    <a:pt x="12307" y="3524"/>
                  </a:cubicBezTo>
                  <a:cubicBezTo>
                    <a:pt x="12300" y="3542"/>
                    <a:pt x="12293" y="3556"/>
                    <a:pt x="12286" y="3570"/>
                  </a:cubicBezTo>
                  <a:cubicBezTo>
                    <a:pt x="12275" y="3584"/>
                    <a:pt x="12268" y="3602"/>
                    <a:pt x="12254" y="3613"/>
                  </a:cubicBezTo>
                  <a:cubicBezTo>
                    <a:pt x="12239" y="3627"/>
                    <a:pt x="12232" y="3638"/>
                    <a:pt x="12215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4" y="3691"/>
                    <a:pt x="12087" y="3691"/>
                    <a:pt x="12069" y="3698"/>
                  </a:cubicBezTo>
                  <a:lnTo>
                    <a:pt x="12015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57" y="3690"/>
                  </a:lnTo>
                  <a:lnTo>
                    <a:pt x="11957" y="3690"/>
                  </a:lnTo>
                  <a:cubicBezTo>
                    <a:pt x="11955" y="3705"/>
                    <a:pt x="11954" y="3718"/>
                    <a:pt x="11951" y="3727"/>
                  </a:cubicBezTo>
                  <a:cubicBezTo>
                    <a:pt x="11948" y="3744"/>
                    <a:pt x="11937" y="3769"/>
                    <a:pt x="11934" y="3784"/>
                  </a:cubicBezTo>
                  <a:lnTo>
                    <a:pt x="11905" y="3837"/>
                  </a:lnTo>
                  <a:cubicBezTo>
                    <a:pt x="11898" y="3858"/>
                    <a:pt x="11884" y="3872"/>
                    <a:pt x="11870" y="3887"/>
                  </a:cubicBezTo>
                  <a:cubicBezTo>
                    <a:pt x="11859" y="3904"/>
                    <a:pt x="11845" y="3919"/>
                    <a:pt x="11831" y="3933"/>
                  </a:cubicBezTo>
                  <a:cubicBezTo>
                    <a:pt x="11816" y="3944"/>
                    <a:pt x="11799" y="3958"/>
                    <a:pt x="11788" y="3972"/>
                  </a:cubicBezTo>
                  <a:cubicBezTo>
                    <a:pt x="11770" y="3986"/>
                    <a:pt x="11752" y="3993"/>
                    <a:pt x="11735" y="4004"/>
                  </a:cubicBezTo>
                  <a:lnTo>
                    <a:pt x="11681" y="4029"/>
                  </a:lnTo>
                  <a:cubicBezTo>
                    <a:pt x="11603" y="4064"/>
                    <a:pt x="11525" y="4082"/>
                    <a:pt x="11439" y="4093"/>
                  </a:cubicBezTo>
                  <a:cubicBezTo>
                    <a:pt x="11385" y="4100"/>
                    <a:pt x="11333" y="4102"/>
                    <a:pt x="11280" y="4102"/>
                  </a:cubicBezTo>
                  <a:cubicBezTo>
                    <a:pt x="11249" y="4102"/>
                    <a:pt x="11218" y="4101"/>
                    <a:pt x="11187" y="4100"/>
                  </a:cubicBezTo>
                  <a:lnTo>
                    <a:pt x="11187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6" y="4168"/>
                    <a:pt x="11368" y="4168"/>
                    <a:pt x="11411" y="4168"/>
                  </a:cubicBezTo>
                  <a:cubicBezTo>
                    <a:pt x="11493" y="4164"/>
                    <a:pt x="11582" y="4146"/>
                    <a:pt x="11663" y="4114"/>
                  </a:cubicBezTo>
                  <a:cubicBezTo>
                    <a:pt x="11742" y="4082"/>
                    <a:pt x="11820" y="4036"/>
                    <a:pt x="11877" y="3961"/>
                  </a:cubicBezTo>
                  <a:lnTo>
                    <a:pt x="11916" y="3908"/>
                  </a:lnTo>
                  <a:cubicBezTo>
                    <a:pt x="11927" y="3890"/>
                    <a:pt x="11937" y="3869"/>
                    <a:pt x="11948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69" y="3798"/>
                    <a:pt x="11969" y="3791"/>
                  </a:cubicBezTo>
                  <a:cubicBezTo>
                    <a:pt x="11973" y="3776"/>
                    <a:pt x="11980" y="3762"/>
                    <a:pt x="11980" y="3744"/>
                  </a:cubicBezTo>
                  <a:cubicBezTo>
                    <a:pt x="11991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5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6" y="3648"/>
                  </a:cubicBezTo>
                  <a:cubicBezTo>
                    <a:pt x="12300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3" y="3545"/>
                  </a:cubicBezTo>
                  <a:cubicBezTo>
                    <a:pt x="12353" y="3528"/>
                    <a:pt x="12357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4" y="3257"/>
                  </a:lnTo>
                  <a:cubicBezTo>
                    <a:pt x="12360" y="3240"/>
                    <a:pt x="12360" y="3222"/>
                    <a:pt x="12357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26838" y="190376"/>
              <a:ext cx="884769" cy="879550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5" y="1"/>
                    <a:pt x="0" y="3734"/>
                    <a:pt x="0" y="8343"/>
                  </a:cubicBezTo>
                  <a:cubicBezTo>
                    <a:pt x="0" y="12951"/>
                    <a:pt x="3755" y="16684"/>
                    <a:pt x="8392" y="16684"/>
                  </a:cubicBezTo>
                  <a:cubicBezTo>
                    <a:pt x="13025" y="16684"/>
                    <a:pt x="16783" y="12951"/>
                    <a:pt x="16783" y="8343"/>
                  </a:cubicBezTo>
                  <a:cubicBezTo>
                    <a:pt x="16783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55622" y="326009"/>
              <a:ext cx="654193" cy="217186"/>
            </a:xfrm>
            <a:custGeom>
              <a:avLst/>
              <a:gdLst/>
              <a:ahLst/>
              <a:cxnLst/>
              <a:rect l="l" t="t" r="r" b="b"/>
              <a:pathLst>
                <a:path w="12410" h="4120" extrusionOk="0">
                  <a:moveTo>
                    <a:pt x="11381" y="0"/>
                  </a:moveTo>
                  <a:cubicBezTo>
                    <a:pt x="11360" y="0"/>
                    <a:pt x="11339" y="2"/>
                    <a:pt x="11318" y="6"/>
                  </a:cubicBezTo>
                  <a:cubicBezTo>
                    <a:pt x="11272" y="6"/>
                    <a:pt x="11233" y="9"/>
                    <a:pt x="11186" y="16"/>
                  </a:cubicBezTo>
                  <a:cubicBezTo>
                    <a:pt x="11208" y="16"/>
                    <a:pt x="11229" y="15"/>
                    <a:pt x="11250" y="15"/>
                  </a:cubicBezTo>
                  <a:cubicBezTo>
                    <a:pt x="11314" y="15"/>
                    <a:pt x="11378" y="19"/>
                    <a:pt x="11442" y="27"/>
                  </a:cubicBezTo>
                  <a:cubicBezTo>
                    <a:pt x="11524" y="34"/>
                    <a:pt x="11606" y="59"/>
                    <a:pt x="11681" y="88"/>
                  </a:cubicBezTo>
                  <a:lnTo>
                    <a:pt x="11734" y="116"/>
                  </a:lnTo>
                  <a:cubicBezTo>
                    <a:pt x="11752" y="123"/>
                    <a:pt x="11770" y="137"/>
                    <a:pt x="11787" y="148"/>
                  </a:cubicBezTo>
                  <a:cubicBezTo>
                    <a:pt x="11805" y="159"/>
                    <a:pt x="11819" y="173"/>
                    <a:pt x="11834" y="187"/>
                  </a:cubicBezTo>
                  <a:cubicBezTo>
                    <a:pt x="11844" y="201"/>
                    <a:pt x="11858" y="219"/>
                    <a:pt x="11873" y="230"/>
                  </a:cubicBezTo>
                  <a:cubicBezTo>
                    <a:pt x="11887" y="248"/>
                    <a:pt x="11894" y="262"/>
                    <a:pt x="11908" y="280"/>
                  </a:cubicBezTo>
                  <a:lnTo>
                    <a:pt x="11933" y="333"/>
                  </a:lnTo>
                  <a:cubicBezTo>
                    <a:pt x="11944" y="351"/>
                    <a:pt x="11947" y="372"/>
                    <a:pt x="11951" y="390"/>
                  </a:cubicBezTo>
                  <a:cubicBezTo>
                    <a:pt x="11958" y="408"/>
                    <a:pt x="11962" y="422"/>
                    <a:pt x="11962" y="440"/>
                  </a:cubicBezTo>
                  <a:cubicBezTo>
                    <a:pt x="11933" y="528"/>
                    <a:pt x="11894" y="646"/>
                    <a:pt x="11837" y="774"/>
                  </a:cubicBezTo>
                  <a:lnTo>
                    <a:pt x="11823" y="799"/>
                  </a:lnTo>
                  <a:lnTo>
                    <a:pt x="11819" y="788"/>
                  </a:lnTo>
                  <a:lnTo>
                    <a:pt x="11805" y="752"/>
                  </a:lnTo>
                  <a:cubicBezTo>
                    <a:pt x="11798" y="724"/>
                    <a:pt x="11784" y="703"/>
                    <a:pt x="11770" y="681"/>
                  </a:cubicBezTo>
                  <a:lnTo>
                    <a:pt x="11748" y="646"/>
                  </a:lnTo>
                  <a:lnTo>
                    <a:pt x="11720" y="614"/>
                  </a:lnTo>
                  <a:cubicBezTo>
                    <a:pt x="11702" y="592"/>
                    <a:pt x="11684" y="575"/>
                    <a:pt x="11663" y="557"/>
                  </a:cubicBezTo>
                  <a:cubicBezTo>
                    <a:pt x="11645" y="539"/>
                    <a:pt x="11624" y="521"/>
                    <a:pt x="11602" y="507"/>
                  </a:cubicBezTo>
                  <a:lnTo>
                    <a:pt x="11535" y="468"/>
                  </a:lnTo>
                  <a:cubicBezTo>
                    <a:pt x="11514" y="454"/>
                    <a:pt x="11485" y="443"/>
                    <a:pt x="11464" y="436"/>
                  </a:cubicBezTo>
                  <a:cubicBezTo>
                    <a:pt x="11414" y="418"/>
                    <a:pt x="11364" y="404"/>
                    <a:pt x="11311" y="397"/>
                  </a:cubicBezTo>
                  <a:cubicBezTo>
                    <a:pt x="11265" y="386"/>
                    <a:pt x="11211" y="383"/>
                    <a:pt x="11161" y="379"/>
                  </a:cubicBezTo>
                  <a:cubicBezTo>
                    <a:pt x="11112" y="379"/>
                    <a:pt x="11058" y="379"/>
                    <a:pt x="11009" y="383"/>
                  </a:cubicBezTo>
                  <a:cubicBezTo>
                    <a:pt x="10962" y="386"/>
                    <a:pt x="10909" y="390"/>
                    <a:pt x="10859" y="404"/>
                  </a:cubicBezTo>
                  <a:cubicBezTo>
                    <a:pt x="10909" y="404"/>
                    <a:pt x="10955" y="404"/>
                    <a:pt x="11009" y="408"/>
                  </a:cubicBezTo>
                  <a:cubicBezTo>
                    <a:pt x="11058" y="415"/>
                    <a:pt x="11108" y="418"/>
                    <a:pt x="11158" y="425"/>
                  </a:cubicBezTo>
                  <a:cubicBezTo>
                    <a:pt x="11204" y="436"/>
                    <a:pt x="11254" y="443"/>
                    <a:pt x="11300" y="457"/>
                  </a:cubicBezTo>
                  <a:cubicBezTo>
                    <a:pt x="11346" y="472"/>
                    <a:pt x="11393" y="486"/>
                    <a:pt x="11432" y="507"/>
                  </a:cubicBezTo>
                  <a:cubicBezTo>
                    <a:pt x="11453" y="514"/>
                    <a:pt x="11478" y="528"/>
                    <a:pt x="11496" y="539"/>
                  </a:cubicBezTo>
                  <a:cubicBezTo>
                    <a:pt x="11517" y="550"/>
                    <a:pt x="11535" y="564"/>
                    <a:pt x="11553" y="578"/>
                  </a:cubicBezTo>
                  <a:cubicBezTo>
                    <a:pt x="11570" y="592"/>
                    <a:pt x="11588" y="603"/>
                    <a:pt x="11606" y="621"/>
                  </a:cubicBezTo>
                  <a:cubicBezTo>
                    <a:pt x="11624" y="639"/>
                    <a:pt x="11638" y="656"/>
                    <a:pt x="11649" y="671"/>
                  </a:cubicBezTo>
                  <a:lnTo>
                    <a:pt x="11674" y="699"/>
                  </a:lnTo>
                  <a:lnTo>
                    <a:pt x="11691" y="728"/>
                  </a:lnTo>
                  <a:cubicBezTo>
                    <a:pt x="11698" y="745"/>
                    <a:pt x="11713" y="770"/>
                    <a:pt x="11720" y="792"/>
                  </a:cubicBezTo>
                  <a:lnTo>
                    <a:pt x="11734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5" y="923"/>
                  </a:cubicBezTo>
                  <a:lnTo>
                    <a:pt x="11762" y="937"/>
                  </a:lnTo>
                  <a:cubicBezTo>
                    <a:pt x="11702" y="1048"/>
                    <a:pt x="11627" y="1168"/>
                    <a:pt x="11538" y="1289"/>
                  </a:cubicBezTo>
                  <a:lnTo>
                    <a:pt x="11531" y="1261"/>
                  </a:lnTo>
                  <a:lnTo>
                    <a:pt x="11517" y="1222"/>
                  </a:lnTo>
                  <a:cubicBezTo>
                    <a:pt x="11506" y="1197"/>
                    <a:pt x="11496" y="1172"/>
                    <a:pt x="11478" y="1147"/>
                  </a:cubicBezTo>
                  <a:lnTo>
                    <a:pt x="11453" y="1112"/>
                  </a:lnTo>
                  <a:lnTo>
                    <a:pt x="11428" y="1076"/>
                  </a:lnTo>
                  <a:cubicBezTo>
                    <a:pt x="11410" y="1055"/>
                    <a:pt x="11393" y="1030"/>
                    <a:pt x="11371" y="1012"/>
                  </a:cubicBezTo>
                  <a:cubicBezTo>
                    <a:pt x="11346" y="994"/>
                    <a:pt x="11325" y="976"/>
                    <a:pt x="11304" y="966"/>
                  </a:cubicBezTo>
                  <a:cubicBezTo>
                    <a:pt x="11282" y="952"/>
                    <a:pt x="11257" y="934"/>
                    <a:pt x="11233" y="923"/>
                  </a:cubicBezTo>
                  <a:cubicBezTo>
                    <a:pt x="11211" y="912"/>
                    <a:pt x="11183" y="902"/>
                    <a:pt x="11158" y="895"/>
                  </a:cubicBezTo>
                  <a:cubicBezTo>
                    <a:pt x="11108" y="877"/>
                    <a:pt x="11055" y="863"/>
                    <a:pt x="11005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5" y="841"/>
                    <a:pt x="10749" y="845"/>
                    <a:pt x="10699" y="848"/>
                  </a:cubicBezTo>
                  <a:cubicBezTo>
                    <a:pt x="10649" y="852"/>
                    <a:pt x="10596" y="863"/>
                    <a:pt x="10546" y="877"/>
                  </a:cubicBezTo>
                  <a:cubicBezTo>
                    <a:pt x="10649" y="880"/>
                    <a:pt x="10749" y="888"/>
                    <a:pt x="10841" y="905"/>
                  </a:cubicBezTo>
                  <a:cubicBezTo>
                    <a:pt x="10891" y="916"/>
                    <a:pt x="10934" y="930"/>
                    <a:pt x="10984" y="941"/>
                  </a:cubicBezTo>
                  <a:cubicBezTo>
                    <a:pt x="11026" y="955"/>
                    <a:pt x="11073" y="973"/>
                    <a:pt x="11115" y="991"/>
                  </a:cubicBezTo>
                  <a:cubicBezTo>
                    <a:pt x="11140" y="1001"/>
                    <a:pt x="11158" y="1012"/>
                    <a:pt x="11179" y="1023"/>
                  </a:cubicBezTo>
                  <a:cubicBezTo>
                    <a:pt x="11197" y="1037"/>
                    <a:pt x="11218" y="1048"/>
                    <a:pt x="11236" y="1058"/>
                  </a:cubicBezTo>
                  <a:cubicBezTo>
                    <a:pt x="11254" y="1072"/>
                    <a:pt x="11272" y="1083"/>
                    <a:pt x="11286" y="1101"/>
                  </a:cubicBezTo>
                  <a:cubicBezTo>
                    <a:pt x="11304" y="1115"/>
                    <a:pt x="11318" y="1133"/>
                    <a:pt x="11329" y="1151"/>
                  </a:cubicBezTo>
                  <a:lnTo>
                    <a:pt x="11346" y="1179"/>
                  </a:lnTo>
                  <a:lnTo>
                    <a:pt x="11364" y="1204"/>
                  </a:lnTo>
                  <a:cubicBezTo>
                    <a:pt x="11375" y="1222"/>
                    <a:pt x="11389" y="1243"/>
                    <a:pt x="11393" y="1261"/>
                  </a:cubicBezTo>
                  <a:lnTo>
                    <a:pt x="11407" y="1293"/>
                  </a:lnTo>
                  <a:lnTo>
                    <a:pt x="11414" y="1325"/>
                  </a:lnTo>
                  <a:lnTo>
                    <a:pt x="11428" y="1393"/>
                  </a:lnTo>
                  <a:lnTo>
                    <a:pt x="11432" y="1414"/>
                  </a:lnTo>
                  <a:cubicBezTo>
                    <a:pt x="11346" y="1517"/>
                    <a:pt x="11250" y="1617"/>
                    <a:pt x="11140" y="1720"/>
                  </a:cubicBezTo>
                  <a:lnTo>
                    <a:pt x="11133" y="1702"/>
                  </a:lnTo>
                  <a:lnTo>
                    <a:pt x="11126" y="1663"/>
                  </a:lnTo>
                  <a:cubicBezTo>
                    <a:pt x="11115" y="1634"/>
                    <a:pt x="11108" y="1606"/>
                    <a:pt x="11094" y="1577"/>
                  </a:cubicBezTo>
                  <a:lnTo>
                    <a:pt x="11076" y="1538"/>
                  </a:lnTo>
                  <a:lnTo>
                    <a:pt x="11055" y="1503"/>
                  </a:lnTo>
                  <a:cubicBezTo>
                    <a:pt x="11037" y="1481"/>
                    <a:pt x="11019" y="1453"/>
                    <a:pt x="11001" y="1432"/>
                  </a:cubicBezTo>
                  <a:cubicBezTo>
                    <a:pt x="10984" y="1410"/>
                    <a:pt x="10962" y="1393"/>
                    <a:pt x="10937" y="1368"/>
                  </a:cubicBezTo>
                  <a:cubicBezTo>
                    <a:pt x="10916" y="1350"/>
                    <a:pt x="10895" y="1332"/>
                    <a:pt x="10873" y="1321"/>
                  </a:cubicBezTo>
                  <a:cubicBezTo>
                    <a:pt x="10849" y="1307"/>
                    <a:pt x="10824" y="1293"/>
                    <a:pt x="10802" y="1279"/>
                  </a:cubicBezTo>
                  <a:cubicBezTo>
                    <a:pt x="10753" y="1257"/>
                    <a:pt x="10699" y="1236"/>
                    <a:pt x="10649" y="1222"/>
                  </a:cubicBezTo>
                  <a:cubicBezTo>
                    <a:pt x="10596" y="1208"/>
                    <a:pt x="10546" y="1201"/>
                    <a:pt x="10493" y="1197"/>
                  </a:cubicBezTo>
                  <a:cubicBezTo>
                    <a:pt x="10468" y="1190"/>
                    <a:pt x="10440" y="1190"/>
                    <a:pt x="10418" y="1190"/>
                  </a:cubicBezTo>
                  <a:lnTo>
                    <a:pt x="10344" y="1190"/>
                  </a:lnTo>
                  <a:cubicBezTo>
                    <a:pt x="10290" y="1190"/>
                    <a:pt x="10241" y="1197"/>
                    <a:pt x="10191" y="1208"/>
                  </a:cubicBezTo>
                  <a:cubicBezTo>
                    <a:pt x="10241" y="1218"/>
                    <a:pt x="10290" y="1233"/>
                    <a:pt x="10340" y="1243"/>
                  </a:cubicBezTo>
                  <a:cubicBezTo>
                    <a:pt x="10390" y="1257"/>
                    <a:pt x="10433" y="1272"/>
                    <a:pt x="10482" y="1289"/>
                  </a:cubicBezTo>
                  <a:lnTo>
                    <a:pt x="10614" y="1343"/>
                  </a:lnTo>
                  <a:cubicBezTo>
                    <a:pt x="10635" y="1350"/>
                    <a:pt x="10653" y="1364"/>
                    <a:pt x="10678" y="1375"/>
                  </a:cubicBezTo>
                  <a:cubicBezTo>
                    <a:pt x="10696" y="1385"/>
                    <a:pt x="10717" y="1396"/>
                    <a:pt x="10735" y="1410"/>
                  </a:cubicBezTo>
                  <a:lnTo>
                    <a:pt x="10788" y="1449"/>
                  </a:lnTo>
                  <a:cubicBezTo>
                    <a:pt x="10806" y="1464"/>
                    <a:pt x="10820" y="1474"/>
                    <a:pt x="10838" y="1492"/>
                  </a:cubicBezTo>
                  <a:cubicBezTo>
                    <a:pt x="10849" y="1510"/>
                    <a:pt x="10866" y="1524"/>
                    <a:pt x="10877" y="1542"/>
                  </a:cubicBezTo>
                  <a:cubicBezTo>
                    <a:pt x="10891" y="1560"/>
                    <a:pt x="10898" y="1577"/>
                    <a:pt x="10913" y="1595"/>
                  </a:cubicBezTo>
                  <a:lnTo>
                    <a:pt x="10927" y="1624"/>
                  </a:lnTo>
                  <a:lnTo>
                    <a:pt x="10937" y="1649"/>
                  </a:lnTo>
                  <a:cubicBezTo>
                    <a:pt x="10948" y="1666"/>
                    <a:pt x="10952" y="1688"/>
                    <a:pt x="10955" y="1705"/>
                  </a:cubicBezTo>
                  <a:lnTo>
                    <a:pt x="10966" y="1737"/>
                  </a:lnTo>
                  <a:lnTo>
                    <a:pt x="10969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0" y="1862"/>
                  </a:lnTo>
                  <a:lnTo>
                    <a:pt x="10845" y="1969"/>
                  </a:lnTo>
                  <a:cubicBezTo>
                    <a:pt x="10749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2" y="2104"/>
                  </a:lnTo>
                  <a:cubicBezTo>
                    <a:pt x="10525" y="2075"/>
                    <a:pt x="10518" y="2043"/>
                    <a:pt x="10514" y="2018"/>
                  </a:cubicBezTo>
                  <a:lnTo>
                    <a:pt x="10500" y="1979"/>
                  </a:lnTo>
                  <a:lnTo>
                    <a:pt x="10482" y="1937"/>
                  </a:lnTo>
                  <a:cubicBezTo>
                    <a:pt x="10468" y="1912"/>
                    <a:pt x="10454" y="1883"/>
                    <a:pt x="10436" y="1862"/>
                  </a:cubicBezTo>
                  <a:lnTo>
                    <a:pt x="10383" y="1794"/>
                  </a:lnTo>
                  <a:cubicBezTo>
                    <a:pt x="10361" y="1777"/>
                    <a:pt x="10344" y="1755"/>
                    <a:pt x="10322" y="1737"/>
                  </a:cubicBezTo>
                  <a:cubicBezTo>
                    <a:pt x="10301" y="1720"/>
                    <a:pt x="10276" y="1702"/>
                    <a:pt x="10255" y="1688"/>
                  </a:cubicBezTo>
                  <a:cubicBezTo>
                    <a:pt x="10212" y="1659"/>
                    <a:pt x="10162" y="1634"/>
                    <a:pt x="10113" y="1617"/>
                  </a:cubicBezTo>
                  <a:cubicBezTo>
                    <a:pt x="10063" y="1599"/>
                    <a:pt x="10017" y="1581"/>
                    <a:pt x="9963" y="1574"/>
                  </a:cubicBezTo>
                  <a:cubicBezTo>
                    <a:pt x="9935" y="1570"/>
                    <a:pt x="9913" y="1563"/>
                    <a:pt x="9885" y="1560"/>
                  </a:cubicBezTo>
                  <a:cubicBezTo>
                    <a:pt x="9860" y="1556"/>
                    <a:pt x="9839" y="1553"/>
                    <a:pt x="9810" y="1553"/>
                  </a:cubicBezTo>
                  <a:cubicBezTo>
                    <a:pt x="9784" y="1549"/>
                    <a:pt x="9758" y="1547"/>
                    <a:pt x="9733" y="1547"/>
                  </a:cubicBezTo>
                  <a:cubicBezTo>
                    <a:pt x="9708" y="1547"/>
                    <a:pt x="9684" y="1549"/>
                    <a:pt x="9661" y="1553"/>
                  </a:cubicBezTo>
                  <a:cubicBezTo>
                    <a:pt x="9707" y="1570"/>
                    <a:pt x="9753" y="1588"/>
                    <a:pt x="9803" y="1606"/>
                  </a:cubicBezTo>
                  <a:cubicBezTo>
                    <a:pt x="9846" y="1624"/>
                    <a:pt x="9892" y="1645"/>
                    <a:pt x="9935" y="1663"/>
                  </a:cubicBezTo>
                  <a:cubicBezTo>
                    <a:pt x="9981" y="1684"/>
                    <a:pt x="10020" y="1705"/>
                    <a:pt x="10059" y="1734"/>
                  </a:cubicBezTo>
                  <a:cubicBezTo>
                    <a:pt x="10081" y="1748"/>
                    <a:pt x="10098" y="1759"/>
                    <a:pt x="10116" y="1773"/>
                  </a:cubicBezTo>
                  <a:cubicBezTo>
                    <a:pt x="10134" y="1787"/>
                    <a:pt x="10152" y="1801"/>
                    <a:pt x="10169" y="1819"/>
                  </a:cubicBezTo>
                  <a:cubicBezTo>
                    <a:pt x="10187" y="1830"/>
                    <a:pt x="10205" y="1848"/>
                    <a:pt x="10219" y="1862"/>
                  </a:cubicBezTo>
                  <a:cubicBezTo>
                    <a:pt x="10237" y="1876"/>
                    <a:pt x="10251" y="1894"/>
                    <a:pt x="10265" y="1912"/>
                  </a:cubicBezTo>
                  <a:cubicBezTo>
                    <a:pt x="10276" y="1929"/>
                    <a:pt x="10290" y="1947"/>
                    <a:pt x="10301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0" y="2043"/>
                  </a:lnTo>
                  <a:lnTo>
                    <a:pt x="10347" y="2075"/>
                  </a:lnTo>
                  <a:cubicBezTo>
                    <a:pt x="10354" y="2097"/>
                    <a:pt x="10358" y="2114"/>
                    <a:pt x="10361" y="2139"/>
                  </a:cubicBezTo>
                  <a:lnTo>
                    <a:pt x="10365" y="2168"/>
                  </a:lnTo>
                  <a:lnTo>
                    <a:pt x="10365" y="2200"/>
                  </a:lnTo>
                  <a:lnTo>
                    <a:pt x="10365" y="2264"/>
                  </a:lnTo>
                  <a:lnTo>
                    <a:pt x="10365" y="2285"/>
                  </a:lnTo>
                  <a:cubicBezTo>
                    <a:pt x="10233" y="2356"/>
                    <a:pt x="10091" y="2427"/>
                    <a:pt x="9938" y="2488"/>
                  </a:cubicBezTo>
                  <a:cubicBezTo>
                    <a:pt x="9921" y="2498"/>
                    <a:pt x="9903" y="2502"/>
                    <a:pt x="9881" y="2513"/>
                  </a:cubicBezTo>
                  <a:cubicBezTo>
                    <a:pt x="9878" y="2505"/>
                    <a:pt x="9867" y="2502"/>
                    <a:pt x="9864" y="2502"/>
                  </a:cubicBezTo>
                  <a:cubicBezTo>
                    <a:pt x="9846" y="2495"/>
                    <a:pt x="9825" y="2484"/>
                    <a:pt x="9803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3" y="2335"/>
                    <a:pt x="9796" y="2303"/>
                  </a:cubicBezTo>
                  <a:lnTo>
                    <a:pt x="9789" y="2257"/>
                  </a:lnTo>
                  <a:lnTo>
                    <a:pt x="9775" y="2217"/>
                  </a:lnTo>
                  <a:cubicBezTo>
                    <a:pt x="9768" y="2193"/>
                    <a:pt x="9753" y="2164"/>
                    <a:pt x="9739" y="2139"/>
                  </a:cubicBezTo>
                  <a:cubicBezTo>
                    <a:pt x="9725" y="2111"/>
                    <a:pt x="9707" y="2089"/>
                    <a:pt x="9697" y="2061"/>
                  </a:cubicBezTo>
                  <a:lnTo>
                    <a:pt x="9643" y="1997"/>
                  </a:lnTo>
                  <a:cubicBezTo>
                    <a:pt x="9625" y="1972"/>
                    <a:pt x="9601" y="1954"/>
                    <a:pt x="9579" y="1937"/>
                  </a:cubicBezTo>
                  <a:cubicBezTo>
                    <a:pt x="9540" y="1901"/>
                    <a:pt x="9490" y="1873"/>
                    <a:pt x="9448" y="1844"/>
                  </a:cubicBezTo>
                  <a:cubicBezTo>
                    <a:pt x="9398" y="1819"/>
                    <a:pt x="9352" y="1801"/>
                    <a:pt x="9305" y="1777"/>
                  </a:cubicBezTo>
                  <a:cubicBezTo>
                    <a:pt x="9281" y="1769"/>
                    <a:pt x="9256" y="1759"/>
                    <a:pt x="9227" y="1755"/>
                  </a:cubicBezTo>
                  <a:cubicBezTo>
                    <a:pt x="9202" y="1748"/>
                    <a:pt x="9181" y="1741"/>
                    <a:pt x="9152" y="1737"/>
                  </a:cubicBezTo>
                  <a:cubicBezTo>
                    <a:pt x="9103" y="1730"/>
                    <a:pt x="9049" y="1720"/>
                    <a:pt x="9003" y="1716"/>
                  </a:cubicBezTo>
                  <a:lnTo>
                    <a:pt x="9003" y="1716"/>
                  </a:lnTo>
                  <a:cubicBezTo>
                    <a:pt x="9046" y="1737"/>
                    <a:pt x="9092" y="1759"/>
                    <a:pt x="9135" y="1787"/>
                  </a:cubicBezTo>
                  <a:cubicBezTo>
                    <a:pt x="9181" y="1809"/>
                    <a:pt x="9220" y="1837"/>
                    <a:pt x="9259" y="1862"/>
                  </a:cubicBezTo>
                  <a:cubicBezTo>
                    <a:pt x="9298" y="1890"/>
                    <a:pt x="9341" y="1915"/>
                    <a:pt x="9377" y="1947"/>
                  </a:cubicBezTo>
                  <a:cubicBezTo>
                    <a:pt x="9394" y="1961"/>
                    <a:pt x="9412" y="1979"/>
                    <a:pt x="9430" y="1990"/>
                  </a:cubicBezTo>
                  <a:lnTo>
                    <a:pt x="9476" y="2040"/>
                  </a:lnTo>
                  <a:cubicBezTo>
                    <a:pt x="9490" y="2057"/>
                    <a:pt x="9508" y="2075"/>
                    <a:pt x="9522" y="2093"/>
                  </a:cubicBezTo>
                  <a:cubicBezTo>
                    <a:pt x="9537" y="2111"/>
                    <a:pt x="9547" y="2129"/>
                    <a:pt x="9558" y="2146"/>
                  </a:cubicBezTo>
                  <a:cubicBezTo>
                    <a:pt x="9565" y="2164"/>
                    <a:pt x="9579" y="2182"/>
                    <a:pt x="9583" y="2203"/>
                  </a:cubicBezTo>
                  <a:cubicBezTo>
                    <a:pt x="9593" y="2221"/>
                    <a:pt x="9597" y="2246"/>
                    <a:pt x="9608" y="2264"/>
                  </a:cubicBezTo>
                  <a:lnTo>
                    <a:pt x="9615" y="2292"/>
                  </a:lnTo>
                  <a:lnTo>
                    <a:pt x="9618" y="2324"/>
                  </a:lnTo>
                  <a:cubicBezTo>
                    <a:pt x="9618" y="2349"/>
                    <a:pt x="9625" y="2367"/>
                    <a:pt x="9625" y="2388"/>
                  </a:cubicBezTo>
                  <a:lnTo>
                    <a:pt x="9625" y="2420"/>
                  </a:lnTo>
                  <a:lnTo>
                    <a:pt x="9618" y="2449"/>
                  </a:lnTo>
                  <a:cubicBezTo>
                    <a:pt x="9618" y="2473"/>
                    <a:pt x="9611" y="2495"/>
                    <a:pt x="9611" y="2513"/>
                  </a:cubicBezTo>
                  <a:lnTo>
                    <a:pt x="9597" y="2609"/>
                  </a:lnTo>
                  <a:cubicBezTo>
                    <a:pt x="9369" y="2690"/>
                    <a:pt x="9131" y="2751"/>
                    <a:pt x="8882" y="2811"/>
                  </a:cubicBezTo>
                  <a:lnTo>
                    <a:pt x="8889" y="2769"/>
                  </a:lnTo>
                  <a:cubicBezTo>
                    <a:pt x="8896" y="2744"/>
                    <a:pt x="8900" y="2712"/>
                    <a:pt x="8900" y="2680"/>
                  </a:cubicBezTo>
                  <a:lnTo>
                    <a:pt x="8900" y="2637"/>
                  </a:lnTo>
                  <a:lnTo>
                    <a:pt x="8896" y="2591"/>
                  </a:lnTo>
                  <a:cubicBezTo>
                    <a:pt x="8889" y="2562"/>
                    <a:pt x="8886" y="2534"/>
                    <a:pt x="8879" y="2509"/>
                  </a:cubicBezTo>
                  <a:lnTo>
                    <a:pt x="8850" y="2427"/>
                  </a:lnTo>
                  <a:cubicBezTo>
                    <a:pt x="8836" y="2402"/>
                    <a:pt x="8829" y="2374"/>
                    <a:pt x="8811" y="2353"/>
                  </a:cubicBezTo>
                  <a:cubicBezTo>
                    <a:pt x="8797" y="2331"/>
                    <a:pt x="8779" y="2303"/>
                    <a:pt x="8765" y="2285"/>
                  </a:cubicBezTo>
                  <a:cubicBezTo>
                    <a:pt x="8736" y="2242"/>
                    <a:pt x="8694" y="2200"/>
                    <a:pt x="8655" y="2164"/>
                  </a:cubicBezTo>
                  <a:cubicBezTo>
                    <a:pt x="8616" y="2129"/>
                    <a:pt x="8576" y="2100"/>
                    <a:pt x="8530" y="2072"/>
                  </a:cubicBezTo>
                  <a:lnTo>
                    <a:pt x="8463" y="2033"/>
                  </a:lnTo>
                  <a:cubicBezTo>
                    <a:pt x="8441" y="2018"/>
                    <a:pt x="8420" y="2004"/>
                    <a:pt x="8399" y="1997"/>
                  </a:cubicBezTo>
                  <a:cubicBezTo>
                    <a:pt x="8352" y="1976"/>
                    <a:pt x="8303" y="1958"/>
                    <a:pt x="8256" y="1944"/>
                  </a:cubicBezTo>
                  <a:lnTo>
                    <a:pt x="8256" y="1944"/>
                  </a:lnTo>
                  <a:cubicBezTo>
                    <a:pt x="8296" y="1976"/>
                    <a:pt x="8331" y="2011"/>
                    <a:pt x="8370" y="2040"/>
                  </a:cubicBezTo>
                  <a:cubicBezTo>
                    <a:pt x="8406" y="2072"/>
                    <a:pt x="8441" y="2107"/>
                    <a:pt x="8477" y="2143"/>
                  </a:cubicBezTo>
                  <a:cubicBezTo>
                    <a:pt x="8512" y="2178"/>
                    <a:pt x="8544" y="2214"/>
                    <a:pt x="8569" y="2249"/>
                  </a:cubicBezTo>
                  <a:cubicBezTo>
                    <a:pt x="8584" y="2267"/>
                    <a:pt x="8598" y="2285"/>
                    <a:pt x="8612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8" y="2381"/>
                    <a:pt x="8669" y="2406"/>
                    <a:pt x="8676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4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2" y="2609"/>
                  </a:cubicBezTo>
                  <a:lnTo>
                    <a:pt x="8722" y="2641"/>
                  </a:lnTo>
                  <a:lnTo>
                    <a:pt x="8722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4" y="2765"/>
                  </a:lnTo>
                  <a:lnTo>
                    <a:pt x="8694" y="2797"/>
                  </a:lnTo>
                  <a:cubicBezTo>
                    <a:pt x="8690" y="2818"/>
                    <a:pt x="8676" y="2836"/>
                    <a:pt x="8672" y="2854"/>
                  </a:cubicBezTo>
                  <a:lnTo>
                    <a:pt x="8665" y="2854"/>
                  </a:lnTo>
                  <a:cubicBezTo>
                    <a:pt x="8616" y="2865"/>
                    <a:pt x="8562" y="2875"/>
                    <a:pt x="8512" y="2882"/>
                  </a:cubicBezTo>
                  <a:cubicBezTo>
                    <a:pt x="8409" y="2900"/>
                    <a:pt x="8310" y="2911"/>
                    <a:pt x="8203" y="2929"/>
                  </a:cubicBezTo>
                  <a:cubicBezTo>
                    <a:pt x="8096" y="2943"/>
                    <a:pt x="7993" y="2953"/>
                    <a:pt x="7887" y="2964"/>
                  </a:cubicBezTo>
                  <a:cubicBezTo>
                    <a:pt x="7830" y="2975"/>
                    <a:pt x="7769" y="2978"/>
                    <a:pt x="7712" y="2982"/>
                  </a:cubicBezTo>
                  <a:lnTo>
                    <a:pt x="7709" y="2982"/>
                  </a:lnTo>
                  <a:lnTo>
                    <a:pt x="7723" y="2943"/>
                  </a:lnTo>
                  <a:lnTo>
                    <a:pt x="7730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0" y="2690"/>
                    <a:pt x="7727" y="2662"/>
                    <a:pt x="7716" y="2637"/>
                  </a:cubicBezTo>
                  <a:lnTo>
                    <a:pt x="7691" y="2555"/>
                  </a:lnTo>
                  <a:cubicBezTo>
                    <a:pt x="7677" y="2530"/>
                    <a:pt x="7670" y="2502"/>
                    <a:pt x="7652" y="2481"/>
                  </a:cubicBezTo>
                  <a:cubicBezTo>
                    <a:pt x="7638" y="2459"/>
                    <a:pt x="7620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6" y="2260"/>
                    <a:pt x="7414" y="2228"/>
                    <a:pt x="7371" y="2200"/>
                  </a:cubicBezTo>
                  <a:lnTo>
                    <a:pt x="7304" y="2161"/>
                  </a:lnTo>
                  <a:cubicBezTo>
                    <a:pt x="7282" y="2146"/>
                    <a:pt x="7261" y="2132"/>
                    <a:pt x="7236" y="2125"/>
                  </a:cubicBezTo>
                  <a:cubicBezTo>
                    <a:pt x="7193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6" y="2104"/>
                    <a:pt x="7172" y="2139"/>
                    <a:pt x="7211" y="2171"/>
                  </a:cubicBezTo>
                  <a:cubicBezTo>
                    <a:pt x="7247" y="2200"/>
                    <a:pt x="7282" y="2235"/>
                    <a:pt x="7318" y="2271"/>
                  </a:cubicBezTo>
                  <a:cubicBezTo>
                    <a:pt x="7353" y="2306"/>
                    <a:pt x="7385" y="2342"/>
                    <a:pt x="7410" y="2377"/>
                  </a:cubicBezTo>
                  <a:cubicBezTo>
                    <a:pt x="7424" y="2395"/>
                    <a:pt x="7439" y="2413"/>
                    <a:pt x="7449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499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8" y="2612"/>
                  </a:cubicBezTo>
                  <a:cubicBezTo>
                    <a:pt x="7545" y="2637"/>
                    <a:pt x="7552" y="2655"/>
                    <a:pt x="7552" y="2676"/>
                  </a:cubicBezTo>
                  <a:cubicBezTo>
                    <a:pt x="7556" y="2697"/>
                    <a:pt x="7556" y="2715"/>
                    <a:pt x="7563" y="2737"/>
                  </a:cubicBezTo>
                  <a:lnTo>
                    <a:pt x="7563" y="2769"/>
                  </a:lnTo>
                  <a:lnTo>
                    <a:pt x="7563" y="2801"/>
                  </a:lnTo>
                  <a:cubicBezTo>
                    <a:pt x="7556" y="2822"/>
                    <a:pt x="7556" y="2840"/>
                    <a:pt x="7552" y="2861"/>
                  </a:cubicBezTo>
                  <a:lnTo>
                    <a:pt x="7545" y="2893"/>
                  </a:lnTo>
                  <a:lnTo>
                    <a:pt x="7535" y="2925"/>
                  </a:lnTo>
                  <a:cubicBezTo>
                    <a:pt x="7531" y="2946"/>
                    <a:pt x="7517" y="2964"/>
                    <a:pt x="7513" y="2982"/>
                  </a:cubicBezTo>
                  <a:lnTo>
                    <a:pt x="7510" y="2996"/>
                  </a:lnTo>
                  <a:cubicBezTo>
                    <a:pt x="7265" y="3013"/>
                    <a:pt x="7018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8" y="3014"/>
                  </a:lnTo>
                  <a:lnTo>
                    <a:pt x="6596" y="2968"/>
                  </a:lnTo>
                  <a:cubicBezTo>
                    <a:pt x="6610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2" y="2786"/>
                  </a:lnTo>
                  <a:cubicBezTo>
                    <a:pt x="6646" y="2754"/>
                    <a:pt x="6646" y="2726"/>
                    <a:pt x="6642" y="2694"/>
                  </a:cubicBezTo>
                  <a:cubicBezTo>
                    <a:pt x="6642" y="2662"/>
                    <a:pt x="6631" y="2630"/>
                    <a:pt x="6628" y="2601"/>
                  </a:cubicBezTo>
                  <a:cubicBezTo>
                    <a:pt x="6621" y="2569"/>
                    <a:pt x="6614" y="2541"/>
                    <a:pt x="6603" y="2513"/>
                  </a:cubicBezTo>
                  <a:cubicBezTo>
                    <a:pt x="6592" y="2484"/>
                    <a:pt x="6578" y="2452"/>
                    <a:pt x="6567" y="2427"/>
                  </a:cubicBezTo>
                  <a:cubicBezTo>
                    <a:pt x="6553" y="2399"/>
                    <a:pt x="6539" y="2374"/>
                    <a:pt x="6521" y="2353"/>
                  </a:cubicBezTo>
                  <a:cubicBezTo>
                    <a:pt x="6503" y="2324"/>
                    <a:pt x="6489" y="2303"/>
                    <a:pt x="6471" y="2281"/>
                  </a:cubicBezTo>
                  <a:cubicBezTo>
                    <a:pt x="6436" y="2235"/>
                    <a:pt x="6400" y="2193"/>
                    <a:pt x="6361" y="2150"/>
                  </a:cubicBezTo>
                  <a:cubicBezTo>
                    <a:pt x="6343" y="2132"/>
                    <a:pt x="6322" y="2111"/>
                    <a:pt x="6301" y="2093"/>
                  </a:cubicBezTo>
                  <a:lnTo>
                    <a:pt x="6233" y="2040"/>
                  </a:lnTo>
                  <a:cubicBezTo>
                    <a:pt x="6187" y="2008"/>
                    <a:pt x="6141" y="1979"/>
                    <a:pt x="6091" y="1951"/>
                  </a:cubicBezTo>
                  <a:lnTo>
                    <a:pt x="6091" y="1951"/>
                  </a:lnTo>
                  <a:cubicBezTo>
                    <a:pt x="6127" y="1990"/>
                    <a:pt x="6162" y="2036"/>
                    <a:pt x="6194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3" y="2292"/>
                    <a:pt x="6365" y="2338"/>
                  </a:cubicBezTo>
                  <a:cubicBezTo>
                    <a:pt x="6379" y="2360"/>
                    <a:pt x="6390" y="2381"/>
                    <a:pt x="6397" y="2409"/>
                  </a:cubicBezTo>
                  <a:cubicBezTo>
                    <a:pt x="6407" y="2431"/>
                    <a:pt x="6415" y="2452"/>
                    <a:pt x="6425" y="2481"/>
                  </a:cubicBezTo>
                  <a:cubicBezTo>
                    <a:pt x="6432" y="2502"/>
                    <a:pt x="6436" y="2530"/>
                    <a:pt x="6447" y="2552"/>
                  </a:cubicBezTo>
                  <a:cubicBezTo>
                    <a:pt x="6450" y="2573"/>
                    <a:pt x="6454" y="2601"/>
                    <a:pt x="6461" y="2623"/>
                  </a:cubicBezTo>
                  <a:cubicBezTo>
                    <a:pt x="6461" y="2644"/>
                    <a:pt x="6464" y="2673"/>
                    <a:pt x="6464" y="2694"/>
                  </a:cubicBezTo>
                  <a:lnTo>
                    <a:pt x="6464" y="2729"/>
                  </a:lnTo>
                  <a:cubicBezTo>
                    <a:pt x="6464" y="2744"/>
                    <a:pt x="6464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2" y="2875"/>
                    <a:pt x="6425" y="2897"/>
                  </a:cubicBezTo>
                  <a:lnTo>
                    <a:pt x="6411" y="2929"/>
                  </a:lnTo>
                  <a:lnTo>
                    <a:pt x="6393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8" y="3017"/>
                  </a:lnTo>
                  <a:lnTo>
                    <a:pt x="5931" y="3003"/>
                  </a:lnTo>
                  <a:lnTo>
                    <a:pt x="5767" y="3000"/>
                  </a:lnTo>
                  <a:cubicBezTo>
                    <a:pt x="5714" y="2996"/>
                    <a:pt x="5661" y="2993"/>
                    <a:pt x="5607" y="2982"/>
                  </a:cubicBezTo>
                  <a:cubicBezTo>
                    <a:pt x="5511" y="2975"/>
                    <a:pt x="5419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5" y="2879"/>
                    <a:pt x="5241" y="2861"/>
                    <a:pt x="5227" y="2850"/>
                  </a:cubicBezTo>
                  <a:cubicBezTo>
                    <a:pt x="5216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3" y="2694"/>
                  </a:lnTo>
                  <a:cubicBezTo>
                    <a:pt x="5163" y="2676"/>
                    <a:pt x="5156" y="2658"/>
                    <a:pt x="5163" y="2641"/>
                  </a:cubicBezTo>
                  <a:cubicBezTo>
                    <a:pt x="5163" y="2623"/>
                    <a:pt x="5167" y="2605"/>
                    <a:pt x="5170" y="2584"/>
                  </a:cubicBezTo>
                  <a:cubicBezTo>
                    <a:pt x="5174" y="2566"/>
                    <a:pt x="5184" y="2548"/>
                    <a:pt x="5191" y="2523"/>
                  </a:cubicBezTo>
                  <a:cubicBezTo>
                    <a:pt x="5202" y="2505"/>
                    <a:pt x="5209" y="2488"/>
                    <a:pt x="5223" y="2470"/>
                  </a:cubicBezTo>
                  <a:cubicBezTo>
                    <a:pt x="5234" y="2452"/>
                    <a:pt x="5252" y="2434"/>
                    <a:pt x="5259" y="2417"/>
                  </a:cubicBezTo>
                  <a:cubicBezTo>
                    <a:pt x="5273" y="2399"/>
                    <a:pt x="5287" y="2381"/>
                    <a:pt x="5305" y="2370"/>
                  </a:cubicBezTo>
                  <a:lnTo>
                    <a:pt x="5351" y="2321"/>
                  </a:lnTo>
                  <a:cubicBezTo>
                    <a:pt x="5369" y="2303"/>
                    <a:pt x="5383" y="2289"/>
                    <a:pt x="5405" y="2271"/>
                  </a:cubicBezTo>
                  <a:cubicBezTo>
                    <a:pt x="5423" y="2257"/>
                    <a:pt x="5440" y="2239"/>
                    <a:pt x="5458" y="2228"/>
                  </a:cubicBezTo>
                  <a:cubicBezTo>
                    <a:pt x="5494" y="2196"/>
                    <a:pt x="5536" y="2168"/>
                    <a:pt x="5572" y="2139"/>
                  </a:cubicBezTo>
                  <a:lnTo>
                    <a:pt x="5572" y="2139"/>
                  </a:lnTo>
                  <a:cubicBezTo>
                    <a:pt x="5547" y="2146"/>
                    <a:pt x="5526" y="2150"/>
                    <a:pt x="5501" y="2161"/>
                  </a:cubicBezTo>
                  <a:lnTo>
                    <a:pt x="5433" y="2185"/>
                  </a:lnTo>
                  <a:cubicBezTo>
                    <a:pt x="5387" y="2203"/>
                    <a:pt x="5344" y="2228"/>
                    <a:pt x="5298" y="2253"/>
                  </a:cubicBezTo>
                  <a:cubicBezTo>
                    <a:pt x="5277" y="2267"/>
                    <a:pt x="5255" y="2281"/>
                    <a:pt x="5238" y="2292"/>
                  </a:cubicBezTo>
                  <a:cubicBezTo>
                    <a:pt x="5216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099" y="2413"/>
                    <a:pt x="5081" y="2434"/>
                    <a:pt x="5067" y="2459"/>
                  </a:cubicBezTo>
                  <a:cubicBezTo>
                    <a:pt x="5039" y="2502"/>
                    <a:pt x="5014" y="2555"/>
                    <a:pt x="5003" y="2612"/>
                  </a:cubicBezTo>
                  <a:cubicBezTo>
                    <a:pt x="4996" y="2644"/>
                    <a:pt x="4992" y="2673"/>
                    <a:pt x="4992" y="2701"/>
                  </a:cubicBezTo>
                  <a:cubicBezTo>
                    <a:pt x="4992" y="2733"/>
                    <a:pt x="4996" y="2761"/>
                    <a:pt x="5007" y="2790"/>
                  </a:cubicBezTo>
                  <a:cubicBezTo>
                    <a:pt x="5014" y="2833"/>
                    <a:pt x="5031" y="2872"/>
                    <a:pt x="5049" y="2907"/>
                  </a:cubicBezTo>
                  <a:cubicBezTo>
                    <a:pt x="5021" y="2904"/>
                    <a:pt x="4985" y="2897"/>
                    <a:pt x="4953" y="2893"/>
                  </a:cubicBezTo>
                  <a:cubicBezTo>
                    <a:pt x="4775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5" y="2733"/>
                  </a:lnTo>
                  <a:cubicBezTo>
                    <a:pt x="4331" y="2719"/>
                    <a:pt x="4320" y="2708"/>
                    <a:pt x="4310" y="2694"/>
                  </a:cubicBezTo>
                  <a:cubicBezTo>
                    <a:pt x="4285" y="2665"/>
                    <a:pt x="4274" y="2637"/>
                    <a:pt x="4260" y="2605"/>
                  </a:cubicBezTo>
                  <a:cubicBezTo>
                    <a:pt x="4256" y="2591"/>
                    <a:pt x="4249" y="2573"/>
                    <a:pt x="4249" y="2559"/>
                  </a:cubicBezTo>
                  <a:cubicBezTo>
                    <a:pt x="4249" y="2541"/>
                    <a:pt x="4246" y="2530"/>
                    <a:pt x="4249" y="2513"/>
                  </a:cubicBezTo>
                  <a:cubicBezTo>
                    <a:pt x="4249" y="2495"/>
                    <a:pt x="4256" y="2481"/>
                    <a:pt x="4260" y="2463"/>
                  </a:cubicBezTo>
                  <a:cubicBezTo>
                    <a:pt x="4263" y="2445"/>
                    <a:pt x="4267" y="2431"/>
                    <a:pt x="4278" y="2413"/>
                  </a:cubicBezTo>
                  <a:cubicBezTo>
                    <a:pt x="4285" y="2395"/>
                    <a:pt x="4295" y="2381"/>
                    <a:pt x="4302" y="2363"/>
                  </a:cubicBezTo>
                  <a:cubicBezTo>
                    <a:pt x="4313" y="2345"/>
                    <a:pt x="4327" y="2335"/>
                    <a:pt x="4334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2" y="2239"/>
                    <a:pt x="4420" y="2228"/>
                  </a:cubicBezTo>
                  <a:lnTo>
                    <a:pt x="4462" y="2182"/>
                  </a:lnTo>
                  <a:cubicBezTo>
                    <a:pt x="4480" y="2168"/>
                    <a:pt x="4494" y="2157"/>
                    <a:pt x="4512" y="2139"/>
                  </a:cubicBezTo>
                  <a:cubicBezTo>
                    <a:pt x="4544" y="2111"/>
                    <a:pt x="4580" y="2086"/>
                    <a:pt x="4615" y="2054"/>
                  </a:cubicBezTo>
                  <a:lnTo>
                    <a:pt x="4615" y="2054"/>
                  </a:lnTo>
                  <a:cubicBezTo>
                    <a:pt x="4594" y="2057"/>
                    <a:pt x="4576" y="2068"/>
                    <a:pt x="4551" y="2072"/>
                  </a:cubicBezTo>
                  <a:cubicBezTo>
                    <a:pt x="4530" y="2075"/>
                    <a:pt x="4512" y="2086"/>
                    <a:pt x="4491" y="2093"/>
                  </a:cubicBezTo>
                  <a:cubicBezTo>
                    <a:pt x="4452" y="2111"/>
                    <a:pt x="4409" y="2129"/>
                    <a:pt x="4370" y="2150"/>
                  </a:cubicBezTo>
                  <a:cubicBezTo>
                    <a:pt x="4349" y="2161"/>
                    <a:pt x="4331" y="2175"/>
                    <a:pt x="4313" y="2185"/>
                  </a:cubicBezTo>
                  <a:cubicBezTo>
                    <a:pt x="4295" y="2200"/>
                    <a:pt x="4278" y="2214"/>
                    <a:pt x="4260" y="2232"/>
                  </a:cubicBezTo>
                  <a:cubicBezTo>
                    <a:pt x="4242" y="2249"/>
                    <a:pt x="4224" y="2264"/>
                    <a:pt x="4206" y="2281"/>
                  </a:cubicBezTo>
                  <a:cubicBezTo>
                    <a:pt x="4189" y="2299"/>
                    <a:pt x="4174" y="2317"/>
                    <a:pt x="4160" y="2338"/>
                  </a:cubicBezTo>
                  <a:cubicBezTo>
                    <a:pt x="4135" y="2377"/>
                    <a:pt x="4114" y="2427"/>
                    <a:pt x="4100" y="2481"/>
                  </a:cubicBezTo>
                  <a:cubicBezTo>
                    <a:pt x="4096" y="2505"/>
                    <a:pt x="4089" y="2534"/>
                    <a:pt x="4089" y="2559"/>
                  </a:cubicBezTo>
                  <a:cubicBezTo>
                    <a:pt x="4089" y="2587"/>
                    <a:pt x="4096" y="2612"/>
                    <a:pt x="4103" y="2641"/>
                  </a:cubicBezTo>
                  <a:cubicBezTo>
                    <a:pt x="4114" y="2673"/>
                    <a:pt x="4121" y="2701"/>
                    <a:pt x="4135" y="2729"/>
                  </a:cubicBezTo>
                  <a:cubicBezTo>
                    <a:pt x="3993" y="2697"/>
                    <a:pt x="3851" y="2665"/>
                    <a:pt x="3712" y="2630"/>
                  </a:cubicBezTo>
                  <a:cubicBezTo>
                    <a:pt x="3591" y="2601"/>
                    <a:pt x="3478" y="2569"/>
                    <a:pt x="3360" y="2537"/>
                  </a:cubicBezTo>
                  <a:lnTo>
                    <a:pt x="3342" y="2513"/>
                  </a:lnTo>
                  <a:cubicBezTo>
                    <a:pt x="3339" y="2502"/>
                    <a:pt x="3325" y="2488"/>
                    <a:pt x="3321" y="2477"/>
                  </a:cubicBezTo>
                  <a:cubicBezTo>
                    <a:pt x="3314" y="2463"/>
                    <a:pt x="3307" y="2449"/>
                    <a:pt x="3300" y="2434"/>
                  </a:cubicBezTo>
                  <a:cubicBezTo>
                    <a:pt x="3296" y="2424"/>
                    <a:pt x="3286" y="2409"/>
                    <a:pt x="3286" y="2395"/>
                  </a:cubicBezTo>
                  <a:cubicBezTo>
                    <a:pt x="3282" y="2381"/>
                    <a:pt x="3278" y="2370"/>
                    <a:pt x="3278" y="2356"/>
                  </a:cubicBezTo>
                  <a:lnTo>
                    <a:pt x="3271" y="2335"/>
                  </a:lnTo>
                  <a:lnTo>
                    <a:pt x="3271" y="2317"/>
                  </a:lnTo>
                  <a:cubicBezTo>
                    <a:pt x="3271" y="2303"/>
                    <a:pt x="3278" y="2289"/>
                    <a:pt x="3282" y="2274"/>
                  </a:cubicBezTo>
                  <a:cubicBezTo>
                    <a:pt x="3282" y="2264"/>
                    <a:pt x="3289" y="2249"/>
                    <a:pt x="3296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5" y="2168"/>
                    <a:pt x="3350" y="2161"/>
                  </a:cubicBezTo>
                  <a:lnTo>
                    <a:pt x="3385" y="2125"/>
                  </a:lnTo>
                  <a:lnTo>
                    <a:pt x="3428" y="2093"/>
                  </a:lnTo>
                  <a:cubicBezTo>
                    <a:pt x="3442" y="2086"/>
                    <a:pt x="3456" y="2072"/>
                    <a:pt x="3474" y="2061"/>
                  </a:cubicBezTo>
                  <a:lnTo>
                    <a:pt x="3520" y="2033"/>
                  </a:lnTo>
                  <a:cubicBezTo>
                    <a:pt x="3538" y="2022"/>
                    <a:pt x="3552" y="2008"/>
                    <a:pt x="3570" y="2001"/>
                  </a:cubicBezTo>
                  <a:cubicBezTo>
                    <a:pt x="3606" y="1983"/>
                    <a:pt x="3638" y="1965"/>
                    <a:pt x="3673" y="1944"/>
                  </a:cubicBezTo>
                  <a:cubicBezTo>
                    <a:pt x="3634" y="1944"/>
                    <a:pt x="3591" y="1947"/>
                    <a:pt x="3552" y="1954"/>
                  </a:cubicBezTo>
                  <a:cubicBezTo>
                    <a:pt x="3531" y="1954"/>
                    <a:pt x="3513" y="1965"/>
                    <a:pt x="3495" y="1969"/>
                  </a:cubicBezTo>
                  <a:lnTo>
                    <a:pt x="3438" y="1983"/>
                  </a:lnTo>
                  <a:cubicBezTo>
                    <a:pt x="3414" y="1986"/>
                    <a:pt x="3396" y="1997"/>
                    <a:pt x="3378" y="2004"/>
                  </a:cubicBezTo>
                  <a:cubicBezTo>
                    <a:pt x="3360" y="2015"/>
                    <a:pt x="3339" y="2022"/>
                    <a:pt x="3321" y="2033"/>
                  </a:cubicBezTo>
                  <a:cubicBezTo>
                    <a:pt x="3303" y="2043"/>
                    <a:pt x="3286" y="2054"/>
                    <a:pt x="3268" y="2068"/>
                  </a:cubicBezTo>
                  <a:cubicBezTo>
                    <a:pt x="3250" y="2075"/>
                    <a:pt x="3232" y="2093"/>
                    <a:pt x="3214" y="2111"/>
                  </a:cubicBezTo>
                  <a:cubicBezTo>
                    <a:pt x="3197" y="2129"/>
                    <a:pt x="3182" y="2143"/>
                    <a:pt x="3172" y="2164"/>
                  </a:cubicBezTo>
                  <a:cubicBezTo>
                    <a:pt x="3158" y="2185"/>
                    <a:pt x="3143" y="2203"/>
                    <a:pt x="3136" y="2228"/>
                  </a:cubicBezTo>
                  <a:cubicBezTo>
                    <a:pt x="3126" y="2249"/>
                    <a:pt x="3118" y="2271"/>
                    <a:pt x="3111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1" y="2417"/>
                    <a:pt x="3118" y="2441"/>
                  </a:cubicBezTo>
                  <a:cubicBezTo>
                    <a:pt x="3118" y="2449"/>
                    <a:pt x="3122" y="2463"/>
                    <a:pt x="3126" y="2470"/>
                  </a:cubicBezTo>
                  <a:cubicBezTo>
                    <a:pt x="2941" y="2417"/>
                    <a:pt x="2756" y="2356"/>
                    <a:pt x="2585" y="2292"/>
                  </a:cubicBezTo>
                  <a:cubicBezTo>
                    <a:pt x="2553" y="2281"/>
                    <a:pt x="2521" y="2271"/>
                    <a:pt x="2489" y="2257"/>
                  </a:cubicBezTo>
                  <a:lnTo>
                    <a:pt x="2464" y="2214"/>
                  </a:lnTo>
                  <a:cubicBezTo>
                    <a:pt x="2461" y="2203"/>
                    <a:pt x="2450" y="2185"/>
                    <a:pt x="2443" y="2175"/>
                  </a:cubicBezTo>
                  <a:cubicBezTo>
                    <a:pt x="2432" y="2161"/>
                    <a:pt x="2429" y="2143"/>
                    <a:pt x="2425" y="2129"/>
                  </a:cubicBezTo>
                  <a:cubicBezTo>
                    <a:pt x="2418" y="2111"/>
                    <a:pt x="2414" y="2097"/>
                    <a:pt x="2414" y="2079"/>
                  </a:cubicBezTo>
                  <a:cubicBezTo>
                    <a:pt x="2414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4" y="1986"/>
                  </a:lnTo>
                  <a:cubicBezTo>
                    <a:pt x="2414" y="1972"/>
                    <a:pt x="2425" y="1954"/>
                    <a:pt x="2429" y="1944"/>
                  </a:cubicBezTo>
                  <a:cubicBezTo>
                    <a:pt x="2432" y="1929"/>
                    <a:pt x="2443" y="1915"/>
                    <a:pt x="2450" y="1901"/>
                  </a:cubicBezTo>
                  <a:cubicBezTo>
                    <a:pt x="2461" y="1890"/>
                    <a:pt x="2468" y="1876"/>
                    <a:pt x="2482" y="1862"/>
                  </a:cubicBezTo>
                  <a:cubicBezTo>
                    <a:pt x="2496" y="1848"/>
                    <a:pt x="2503" y="1837"/>
                    <a:pt x="2521" y="1826"/>
                  </a:cubicBezTo>
                  <a:cubicBezTo>
                    <a:pt x="2535" y="1819"/>
                    <a:pt x="2549" y="1805"/>
                    <a:pt x="2567" y="1794"/>
                  </a:cubicBezTo>
                  <a:lnTo>
                    <a:pt x="2613" y="1769"/>
                  </a:lnTo>
                  <a:cubicBezTo>
                    <a:pt x="2631" y="1759"/>
                    <a:pt x="2645" y="1752"/>
                    <a:pt x="2663" y="1741"/>
                  </a:cubicBezTo>
                  <a:lnTo>
                    <a:pt x="2717" y="1720"/>
                  </a:lnTo>
                  <a:cubicBezTo>
                    <a:pt x="2734" y="1713"/>
                    <a:pt x="2752" y="1702"/>
                    <a:pt x="2770" y="1698"/>
                  </a:cubicBezTo>
                  <a:cubicBezTo>
                    <a:pt x="2806" y="1684"/>
                    <a:pt x="2845" y="1670"/>
                    <a:pt x="2880" y="1659"/>
                  </a:cubicBezTo>
                  <a:cubicBezTo>
                    <a:pt x="2841" y="1659"/>
                    <a:pt x="2802" y="1659"/>
                    <a:pt x="2763" y="1663"/>
                  </a:cubicBezTo>
                  <a:cubicBezTo>
                    <a:pt x="2738" y="1663"/>
                    <a:pt x="2720" y="1666"/>
                    <a:pt x="2702" y="1670"/>
                  </a:cubicBezTo>
                  <a:lnTo>
                    <a:pt x="2645" y="1681"/>
                  </a:lnTo>
                  <a:cubicBezTo>
                    <a:pt x="2624" y="1684"/>
                    <a:pt x="2606" y="1688"/>
                    <a:pt x="2589" y="1698"/>
                  </a:cubicBezTo>
                  <a:lnTo>
                    <a:pt x="2532" y="1720"/>
                  </a:lnTo>
                  <a:cubicBezTo>
                    <a:pt x="2514" y="1730"/>
                    <a:pt x="2489" y="1737"/>
                    <a:pt x="2471" y="1752"/>
                  </a:cubicBezTo>
                  <a:cubicBezTo>
                    <a:pt x="2453" y="1759"/>
                    <a:pt x="2436" y="1773"/>
                    <a:pt x="2418" y="1787"/>
                  </a:cubicBezTo>
                  <a:cubicBezTo>
                    <a:pt x="2400" y="1801"/>
                    <a:pt x="2382" y="1812"/>
                    <a:pt x="2372" y="1830"/>
                  </a:cubicBezTo>
                  <a:cubicBezTo>
                    <a:pt x="2357" y="1848"/>
                    <a:pt x="2340" y="1865"/>
                    <a:pt x="2329" y="1890"/>
                  </a:cubicBezTo>
                  <a:cubicBezTo>
                    <a:pt x="2322" y="1912"/>
                    <a:pt x="2308" y="1929"/>
                    <a:pt x="2304" y="1954"/>
                  </a:cubicBezTo>
                  <a:lnTo>
                    <a:pt x="2293" y="1990"/>
                  </a:lnTo>
                  <a:lnTo>
                    <a:pt x="2290" y="2025"/>
                  </a:lnTo>
                  <a:cubicBezTo>
                    <a:pt x="2286" y="2050"/>
                    <a:pt x="2290" y="2075"/>
                    <a:pt x="2290" y="2097"/>
                  </a:cubicBezTo>
                  <a:lnTo>
                    <a:pt x="2304" y="2164"/>
                  </a:lnTo>
                  <a:cubicBezTo>
                    <a:pt x="2304" y="2175"/>
                    <a:pt x="2308" y="2178"/>
                    <a:pt x="2311" y="2185"/>
                  </a:cubicBezTo>
                  <a:cubicBezTo>
                    <a:pt x="2094" y="2104"/>
                    <a:pt x="1885" y="2008"/>
                    <a:pt x="1696" y="1912"/>
                  </a:cubicBezTo>
                  <a:lnTo>
                    <a:pt x="1682" y="1890"/>
                  </a:lnTo>
                  <a:cubicBezTo>
                    <a:pt x="1678" y="1880"/>
                    <a:pt x="1668" y="1865"/>
                    <a:pt x="1664" y="1858"/>
                  </a:cubicBezTo>
                  <a:cubicBezTo>
                    <a:pt x="1661" y="1844"/>
                    <a:pt x="1653" y="1837"/>
                    <a:pt x="1650" y="1823"/>
                  </a:cubicBezTo>
                  <a:cubicBezTo>
                    <a:pt x="1646" y="1809"/>
                    <a:pt x="1646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6" y="1695"/>
                    <a:pt x="1650" y="1684"/>
                  </a:cubicBezTo>
                  <a:cubicBezTo>
                    <a:pt x="1653" y="1670"/>
                    <a:pt x="1664" y="1663"/>
                    <a:pt x="1668" y="1652"/>
                  </a:cubicBezTo>
                  <a:cubicBezTo>
                    <a:pt x="1671" y="1645"/>
                    <a:pt x="1682" y="1634"/>
                    <a:pt x="1689" y="1627"/>
                  </a:cubicBezTo>
                  <a:lnTo>
                    <a:pt x="1717" y="1599"/>
                  </a:lnTo>
                  <a:cubicBezTo>
                    <a:pt x="1725" y="1592"/>
                    <a:pt x="1739" y="1581"/>
                    <a:pt x="1749" y="1577"/>
                  </a:cubicBezTo>
                  <a:lnTo>
                    <a:pt x="1785" y="1560"/>
                  </a:lnTo>
                  <a:cubicBezTo>
                    <a:pt x="1796" y="1556"/>
                    <a:pt x="1806" y="1545"/>
                    <a:pt x="1821" y="1542"/>
                  </a:cubicBezTo>
                  <a:cubicBezTo>
                    <a:pt x="1845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0" y="1489"/>
                    <a:pt x="1892" y="1489"/>
                  </a:cubicBezTo>
                  <a:cubicBezTo>
                    <a:pt x="1860" y="1489"/>
                    <a:pt x="1831" y="1499"/>
                    <a:pt x="1803" y="1503"/>
                  </a:cubicBezTo>
                  <a:cubicBezTo>
                    <a:pt x="1789" y="1503"/>
                    <a:pt x="1774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5" y="1542"/>
                    <a:pt x="1671" y="1553"/>
                  </a:cubicBezTo>
                  <a:lnTo>
                    <a:pt x="1632" y="1577"/>
                  </a:lnTo>
                  <a:cubicBezTo>
                    <a:pt x="1618" y="1588"/>
                    <a:pt x="1607" y="1599"/>
                    <a:pt x="1597" y="1613"/>
                  </a:cubicBezTo>
                  <a:cubicBezTo>
                    <a:pt x="1589" y="1627"/>
                    <a:pt x="1575" y="1641"/>
                    <a:pt x="1565" y="1652"/>
                  </a:cubicBezTo>
                  <a:cubicBezTo>
                    <a:pt x="1557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6" y="1755"/>
                  </a:lnTo>
                  <a:cubicBezTo>
                    <a:pt x="1529" y="1773"/>
                    <a:pt x="1536" y="1791"/>
                    <a:pt x="1536" y="1805"/>
                  </a:cubicBezTo>
                  <a:cubicBezTo>
                    <a:pt x="1536" y="1819"/>
                    <a:pt x="1540" y="1837"/>
                    <a:pt x="1543" y="1848"/>
                  </a:cubicBezTo>
                  <a:cubicBezTo>
                    <a:pt x="1397" y="1769"/>
                    <a:pt x="1262" y="1688"/>
                    <a:pt x="1138" y="1609"/>
                  </a:cubicBezTo>
                  <a:lnTo>
                    <a:pt x="1145" y="1606"/>
                  </a:lnTo>
                  <a:lnTo>
                    <a:pt x="1127" y="1563"/>
                  </a:lnTo>
                  <a:cubicBezTo>
                    <a:pt x="1120" y="1556"/>
                    <a:pt x="1117" y="1542"/>
                    <a:pt x="1113" y="1535"/>
                  </a:cubicBezTo>
                  <a:cubicBezTo>
                    <a:pt x="1109" y="1521"/>
                    <a:pt x="1102" y="1510"/>
                    <a:pt x="1102" y="1499"/>
                  </a:cubicBezTo>
                  <a:cubicBezTo>
                    <a:pt x="1102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2" y="1393"/>
                  </a:lnTo>
                  <a:cubicBezTo>
                    <a:pt x="1109" y="1378"/>
                    <a:pt x="1113" y="1368"/>
                    <a:pt x="1117" y="1361"/>
                  </a:cubicBezTo>
                  <a:cubicBezTo>
                    <a:pt x="1120" y="1350"/>
                    <a:pt x="1131" y="1343"/>
                    <a:pt x="1138" y="1329"/>
                  </a:cubicBezTo>
                  <a:cubicBezTo>
                    <a:pt x="1145" y="1321"/>
                    <a:pt x="1156" y="1311"/>
                    <a:pt x="1166" y="1304"/>
                  </a:cubicBezTo>
                  <a:cubicBezTo>
                    <a:pt x="1173" y="1293"/>
                    <a:pt x="1184" y="1286"/>
                    <a:pt x="1198" y="1279"/>
                  </a:cubicBezTo>
                  <a:cubicBezTo>
                    <a:pt x="1209" y="1275"/>
                    <a:pt x="1220" y="1268"/>
                    <a:pt x="1234" y="1257"/>
                  </a:cubicBezTo>
                  <a:lnTo>
                    <a:pt x="1273" y="1240"/>
                  </a:lnTo>
                  <a:cubicBezTo>
                    <a:pt x="1287" y="1236"/>
                    <a:pt x="1298" y="1225"/>
                    <a:pt x="1312" y="1225"/>
                  </a:cubicBezTo>
                  <a:cubicBezTo>
                    <a:pt x="1341" y="1218"/>
                    <a:pt x="1365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8" y="1183"/>
                    <a:pt x="1330" y="1186"/>
                    <a:pt x="1298" y="1186"/>
                  </a:cubicBezTo>
                  <a:cubicBezTo>
                    <a:pt x="1287" y="1186"/>
                    <a:pt x="1269" y="1190"/>
                    <a:pt x="1255" y="1197"/>
                  </a:cubicBezTo>
                  <a:lnTo>
                    <a:pt x="1209" y="1204"/>
                  </a:lnTo>
                  <a:cubicBezTo>
                    <a:pt x="1198" y="1208"/>
                    <a:pt x="1181" y="1218"/>
                    <a:pt x="1166" y="1222"/>
                  </a:cubicBezTo>
                  <a:cubicBezTo>
                    <a:pt x="1152" y="1225"/>
                    <a:pt x="1138" y="1236"/>
                    <a:pt x="1127" y="1243"/>
                  </a:cubicBezTo>
                  <a:cubicBezTo>
                    <a:pt x="1113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49" y="1314"/>
                  </a:cubicBezTo>
                  <a:cubicBezTo>
                    <a:pt x="1042" y="1329"/>
                    <a:pt x="1031" y="1343"/>
                    <a:pt x="1024" y="1361"/>
                  </a:cubicBezTo>
                  <a:lnTo>
                    <a:pt x="1013" y="1382"/>
                  </a:lnTo>
                  <a:lnTo>
                    <a:pt x="1010" y="1410"/>
                  </a:lnTo>
                  <a:cubicBezTo>
                    <a:pt x="1006" y="1428"/>
                    <a:pt x="1006" y="1446"/>
                    <a:pt x="1006" y="1457"/>
                  </a:cubicBezTo>
                  <a:cubicBezTo>
                    <a:pt x="1006" y="1474"/>
                    <a:pt x="1006" y="1489"/>
                    <a:pt x="1010" y="1506"/>
                  </a:cubicBezTo>
                  <a:cubicBezTo>
                    <a:pt x="1010" y="1510"/>
                    <a:pt x="1013" y="1517"/>
                    <a:pt x="1013" y="1521"/>
                  </a:cubicBezTo>
                  <a:cubicBezTo>
                    <a:pt x="957" y="1481"/>
                    <a:pt x="900" y="1435"/>
                    <a:pt x="846" y="1396"/>
                  </a:cubicBezTo>
                  <a:cubicBezTo>
                    <a:pt x="779" y="1346"/>
                    <a:pt x="718" y="1293"/>
                    <a:pt x="658" y="1240"/>
                  </a:cubicBezTo>
                  <a:lnTo>
                    <a:pt x="651" y="1222"/>
                  </a:lnTo>
                  <a:cubicBezTo>
                    <a:pt x="640" y="1204"/>
                    <a:pt x="636" y="1183"/>
                    <a:pt x="633" y="1165"/>
                  </a:cubicBezTo>
                  <a:cubicBezTo>
                    <a:pt x="629" y="1144"/>
                    <a:pt x="629" y="1126"/>
                    <a:pt x="633" y="1101"/>
                  </a:cubicBezTo>
                  <a:lnTo>
                    <a:pt x="633" y="1090"/>
                  </a:lnTo>
                  <a:lnTo>
                    <a:pt x="636" y="1076"/>
                  </a:lnTo>
                  <a:lnTo>
                    <a:pt x="651" y="1048"/>
                  </a:lnTo>
                  <a:cubicBezTo>
                    <a:pt x="654" y="1040"/>
                    <a:pt x="665" y="1030"/>
                    <a:pt x="669" y="1026"/>
                  </a:cubicBezTo>
                  <a:cubicBezTo>
                    <a:pt x="672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8" y="987"/>
                  </a:cubicBezTo>
                  <a:lnTo>
                    <a:pt x="743" y="969"/>
                  </a:lnTo>
                  <a:cubicBezTo>
                    <a:pt x="765" y="959"/>
                    <a:pt x="782" y="952"/>
                    <a:pt x="807" y="948"/>
                  </a:cubicBezTo>
                  <a:cubicBezTo>
                    <a:pt x="829" y="941"/>
                    <a:pt x="850" y="934"/>
                    <a:pt x="871" y="930"/>
                  </a:cubicBezTo>
                  <a:lnTo>
                    <a:pt x="939" y="916"/>
                  </a:lnTo>
                  <a:lnTo>
                    <a:pt x="871" y="916"/>
                  </a:lnTo>
                  <a:cubicBezTo>
                    <a:pt x="850" y="916"/>
                    <a:pt x="829" y="920"/>
                    <a:pt x="800" y="923"/>
                  </a:cubicBezTo>
                  <a:cubicBezTo>
                    <a:pt x="789" y="923"/>
                    <a:pt x="779" y="930"/>
                    <a:pt x="765" y="934"/>
                  </a:cubicBezTo>
                  <a:lnTo>
                    <a:pt x="729" y="944"/>
                  </a:lnTo>
                  <a:lnTo>
                    <a:pt x="701" y="955"/>
                  </a:lnTo>
                  <a:cubicBezTo>
                    <a:pt x="686" y="959"/>
                    <a:pt x="676" y="966"/>
                    <a:pt x="669" y="973"/>
                  </a:cubicBezTo>
                  <a:cubicBezTo>
                    <a:pt x="658" y="984"/>
                    <a:pt x="647" y="987"/>
                    <a:pt x="636" y="994"/>
                  </a:cubicBezTo>
                  <a:lnTo>
                    <a:pt x="612" y="1023"/>
                  </a:lnTo>
                  <a:cubicBezTo>
                    <a:pt x="601" y="1033"/>
                    <a:pt x="597" y="1044"/>
                    <a:pt x="594" y="1058"/>
                  </a:cubicBezTo>
                  <a:lnTo>
                    <a:pt x="583" y="1076"/>
                  </a:lnTo>
                  <a:lnTo>
                    <a:pt x="580" y="1094"/>
                  </a:lnTo>
                  <a:cubicBezTo>
                    <a:pt x="576" y="1119"/>
                    <a:pt x="576" y="1144"/>
                    <a:pt x="580" y="1168"/>
                  </a:cubicBezTo>
                  <a:lnTo>
                    <a:pt x="580" y="1172"/>
                  </a:lnTo>
                  <a:lnTo>
                    <a:pt x="551" y="1147"/>
                  </a:lnTo>
                  <a:cubicBezTo>
                    <a:pt x="512" y="1108"/>
                    <a:pt x="473" y="1065"/>
                    <a:pt x="437" y="1026"/>
                  </a:cubicBezTo>
                  <a:cubicBezTo>
                    <a:pt x="420" y="1008"/>
                    <a:pt x="402" y="991"/>
                    <a:pt x="384" y="969"/>
                  </a:cubicBezTo>
                  <a:cubicBezTo>
                    <a:pt x="366" y="952"/>
                    <a:pt x="352" y="930"/>
                    <a:pt x="338" y="912"/>
                  </a:cubicBezTo>
                  <a:cubicBezTo>
                    <a:pt x="313" y="877"/>
                    <a:pt x="284" y="845"/>
                    <a:pt x="260" y="813"/>
                  </a:cubicBezTo>
                  <a:lnTo>
                    <a:pt x="263" y="809"/>
                  </a:lnTo>
                  <a:lnTo>
                    <a:pt x="256" y="788"/>
                  </a:lnTo>
                  <a:cubicBezTo>
                    <a:pt x="245" y="770"/>
                    <a:pt x="242" y="745"/>
                    <a:pt x="238" y="728"/>
                  </a:cubicBezTo>
                  <a:cubicBezTo>
                    <a:pt x="231" y="706"/>
                    <a:pt x="231" y="688"/>
                    <a:pt x="238" y="667"/>
                  </a:cubicBezTo>
                  <a:lnTo>
                    <a:pt x="238" y="653"/>
                  </a:lnTo>
                  <a:lnTo>
                    <a:pt x="242" y="642"/>
                  </a:lnTo>
                  <a:lnTo>
                    <a:pt x="256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7" y="582"/>
                    <a:pt x="284" y="578"/>
                    <a:pt x="295" y="571"/>
                  </a:cubicBezTo>
                  <a:cubicBezTo>
                    <a:pt x="302" y="560"/>
                    <a:pt x="313" y="557"/>
                    <a:pt x="320" y="553"/>
                  </a:cubicBezTo>
                  <a:lnTo>
                    <a:pt x="348" y="536"/>
                  </a:lnTo>
                  <a:cubicBezTo>
                    <a:pt x="370" y="525"/>
                    <a:pt x="388" y="518"/>
                    <a:pt x="409" y="511"/>
                  </a:cubicBezTo>
                  <a:cubicBezTo>
                    <a:pt x="434" y="507"/>
                    <a:pt x="455" y="500"/>
                    <a:pt x="476" y="493"/>
                  </a:cubicBezTo>
                  <a:lnTo>
                    <a:pt x="544" y="482"/>
                  </a:lnTo>
                  <a:lnTo>
                    <a:pt x="476" y="482"/>
                  </a:lnTo>
                  <a:cubicBezTo>
                    <a:pt x="455" y="482"/>
                    <a:pt x="434" y="486"/>
                    <a:pt x="405" y="489"/>
                  </a:cubicBezTo>
                  <a:cubicBezTo>
                    <a:pt x="391" y="489"/>
                    <a:pt x="384" y="493"/>
                    <a:pt x="370" y="500"/>
                  </a:cubicBezTo>
                  <a:lnTo>
                    <a:pt x="334" y="507"/>
                  </a:lnTo>
                  <a:lnTo>
                    <a:pt x="302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3" y="546"/>
                    <a:pt x="249" y="553"/>
                    <a:pt x="242" y="560"/>
                  </a:cubicBezTo>
                  <a:lnTo>
                    <a:pt x="213" y="589"/>
                  </a:lnTo>
                  <a:cubicBezTo>
                    <a:pt x="206" y="596"/>
                    <a:pt x="203" y="610"/>
                    <a:pt x="196" y="624"/>
                  </a:cubicBezTo>
                  <a:lnTo>
                    <a:pt x="188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4" y="703"/>
                  </a:cubicBezTo>
                  <a:cubicBezTo>
                    <a:pt x="153" y="671"/>
                    <a:pt x="135" y="646"/>
                    <a:pt x="117" y="617"/>
                  </a:cubicBezTo>
                  <a:cubicBezTo>
                    <a:pt x="100" y="592"/>
                    <a:pt x="85" y="564"/>
                    <a:pt x="78" y="543"/>
                  </a:cubicBezTo>
                  <a:cubicBezTo>
                    <a:pt x="29" y="454"/>
                    <a:pt x="0" y="404"/>
                    <a:pt x="0" y="404"/>
                  </a:cubicBezTo>
                  <a:lnTo>
                    <a:pt x="0" y="404"/>
                  </a:lnTo>
                  <a:cubicBezTo>
                    <a:pt x="0" y="404"/>
                    <a:pt x="25" y="454"/>
                    <a:pt x="71" y="546"/>
                  </a:cubicBezTo>
                  <a:cubicBezTo>
                    <a:pt x="85" y="571"/>
                    <a:pt x="96" y="596"/>
                    <a:pt x="114" y="624"/>
                  </a:cubicBezTo>
                  <a:cubicBezTo>
                    <a:pt x="132" y="649"/>
                    <a:pt x="149" y="681"/>
                    <a:pt x="167" y="713"/>
                  </a:cubicBezTo>
                  <a:cubicBezTo>
                    <a:pt x="171" y="720"/>
                    <a:pt x="174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8" y="774"/>
                    <a:pt x="192" y="788"/>
                  </a:cubicBezTo>
                  <a:lnTo>
                    <a:pt x="174" y="795"/>
                  </a:lnTo>
                  <a:lnTo>
                    <a:pt x="156" y="806"/>
                  </a:lnTo>
                  <a:lnTo>
                    <a:pt x="139" y="820"/>
                  </a:lnTo>
                  <a:cubicBezTo>
                    <a:pt x="132" y="827"/>
                    <a:pt x="117" y="838"/>
                    <a:pt x="107" y="845"/>
                  </a:cubicBezTo>
                  <a:lnTo>
                    <a:pt x="82" y="877"/>
                  </a:lnTo>
                  <a:cubicBezTo>
                    <a:pt x="71" y="884"/>
                    <a:pt x="68" y="898"/>
                    <a:pt x="60" y="912"/>
                  </a:cubicBezTo>
                  <a:cubicBezTo>
                    <a:pt x="50" y="927"/>
                    <a:pt x="46" y="937"/>
                    <a:pt x="43" y="952"/>
                  </a:cubicBezTo>
                  <a:lnTo>
                    <a:pt x="28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8" y="1179"/>
                    <a:pt x="32" y="1193"/>
                  </a:cubicBezTo>
                  <a:cubicBezTo>
                    <a:pt x="36" y="1218"/>
                    <a:pt x="46" y="1240"/>
                    <a:pt x="53" y="1268"/>
                  </a:cubicBezTo>
                  <a:cubicBezTo>
                    <a:pt x="64" y="1293"/>
                    <a:pt x="71" y="1318"/>
                    <a:pt x="85" y="1339"/>
                  </a:cubicBezTo>
                  <a:cubicBezTo>
                    <a:pt x="71" y="1289"/>
                    <a:pt x="64" y="1236"/>
                    <a:pt x="60" y="1186"/>
                  </a:cubicBezTo>
                  <a:cubicBezTo>
                    <a:pt x="60" y="1176"/>
                    <a:pt x="53" y="1161"/>
                    <a:pt x="53" y="1147"/>
                  </a:cubicBezTo>
                  <a:lnTo>
                    <a:pt x="53" y="1112"/>
                  </a:lnTo>
                  <a:lnTo>
                    <a:pt x="53" y="1076"/>
                  </a:lnTo>
                  <a:lnTo>
                    <a:pt x="60" y="1040"/>
                  </a:lnTo>
                  <a:cubicBezTo>
                    <a:pt x="60" y="1026"/>
                    <a:pt x="64" y="1019"/>
                    <a:pt x="68" y="1005"/>
                  </a:cubicBezTo>
                  <a:cubicBezTo>
                    <a:pt x="71" y="991"/>
                    <a:pt x="78" y="984"/>
                    <a:pt x="82" y="969"/>
                  </a:cubicBezTo>
                  <a:cubicBezTo>
                    <a:pt x="85" y="955"/>
                    <a:pt x="89" y="948"/>
                    <a:pt x="96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5" y="880"/>
                  </a:lnTo>
                  <a:cubicBezTo>
                    <a:pt x="142" y="873"/>
                    <a:pt x="153" y="866"/>
                    <a:pt x="160" y="859"/>
                  </a:cubicBezTo>
                  <a:lnTo>
                    <a:pt x="174" y="848"/>
                  </a:lnTo>
                  <a:lnTo>
                    <a:pt x="192" y="841"/>
                  </a:lnTo>
                  <a:lnTo>
                    <a:pt x="224" y="824"/>
                  </a:lnTo>
                  <a:lnTo>
                    <a:pt x="228" y="824"/>
                  </a:lnTo>
                  <a:cubicBezTo>
                    <a:pt x="256" y="856"/>
                    <a:pt x="281" y="891"/>
                    <a:pt x="309" y="927"/>
                  </a:cubicBezTo>
                  <a:cubicBezTo>
                    <a:pt x="320" y="944"/>
                    <a:pt x="338" y="966"/>
                    <a:pt x="352" y="984"/>
                  </a:cubicBezTo>
                  <a:cubicBezTo>
                    <a:pt x="370" y="1001"/>
                    <a:pt x="388" y="1023"/>
                    <a:pt x="405" y="1040"/>
                  </a:cubicBezTo>
                  <a:cubicBezTo>
                    <a:pt x="441" y="1080"/>
                    <a:pt x="476" y="1122"/>
                    <a:pt x="516" y="1165"/>
                  </a:cubicBezTo>
                  <a:cubicBezTo>
                    <a:pt x="533" y="1183"/>
                    <a:pt x="551" y="1201"/>
                    <a:pt x="576" y="1218"/>
                  </a:cubicBezTo>
                  <a:lnTo>
                    <a:pt x="562" y="1229"/>
                  </a:lnTo>
                  <a:lnTo>
                    <a:pt x="544" y="1236"/>
                  </a:lnTo>
                  <a:lnTo>
                    <a:pt x="526" y="1250"/>
                  </a:lnTo>
                  <a:cubicBezTo>
                    <a:pt x="516" y="1257"/>
                    <a:pt x="505" y="1268"/>
                    <a:pt x="494" y="1275"/>
                  </a:cubicBezTo>
                  <a:lnTo>
                    <a:pt x="469" y="1307"/>
                  </a:lnTo>
                  <a:cubicBezTo>
                    <a:pt x="459" y="1318"/>
                    <a:pt x="455" y="1329"/>
                    <a:pt x="444" y="1343"/>
                  </a:cubicBezTo>
                  <a:cubicBezTo>
                    <a:pt x="437" y="1357"/>
                    <a:pt x="434" y="1371"/>
                    <a:pt x="427" y="1382"/>
                  </a:cubicBezTo>
                  <a:lnTo>
                    <a:pt x="416" y="1425"/>
                  </a:lnTo>
                  <a:cubicBezTo>
                    <a:pt x="409" y="1435"/>
                    <a:pt x="409" y="1449"/>
                    <a:pt x="409" y="1464"/>
                  </a:cubicBezTo>
                  <a:lnTo>
                    <a:pt x="405" y="1503"/>
                  </a:lnTo>
                  <a:lnTo>
                    <a:pt x="405" y="1542"/>
                  </a:lnTo>
                  <a:cubicBezTo>
                    <a:pt x="405" y="1556"/>
                    <a:pt x="409" y="1570"/>
                    <a:pt x="409" y="1585"/>
                  </a:cubicBezTo>
                  <a:cubicBezTo>
                    <a:pt x="409" y="1595"/>
                    <a:pt x="416" y="1609"/>
                    <a:pt x="420" y="1624"/>
                  </a:cubicBezTo>
                  <a:cubicBezTo>
                    <a:pt x="423" y="1649"/>
                    <a:pt x="434" y="1673"/>
                    <a:pt x="441" y="1698"/>
                  </a:cubicBezTo>
                  <a:cubicBezTo>
                    <a:pt x="452" y="1727"/>
                    <a:pt x="459" y="1748"/>
                    <a:pt x="473" y="1769"/>
                  </a:cubicBezTo>
                  <a:cubicBezTo>
                    <a:pt x="459" y="1720"/>
                    <a:pt x="452" y="1666"/>
                    <a:pt x="444" y="1620"/>
                  </a:cubicBezTo>
                  <a:cubicBezTo>
                    <a:pt x="444" y="1606"/>
                    <a:pt x="441" y="1592"/>
                    <a:pt x="441" y="1577"/>
                  </a:cubicBezTo>
                  <a:lnTo>
                    <a:pt x="441" y="1542"/>
                  </a:lnTo>
                  <a:lnTo>
                    <a:pt x="441" y="1506"/>
                  </a:lnTo>
                  <a:lnTo>
                    <a:pt x="444" y="1471"/>
                  </a:lnTo>
                  <a:cubicBezTo>
                    <a:pt x="444" y="1460"/>
                    <a:pt x="452" y="1449"/>
                    <a:pt x="455" y="1435"/>
                  </a:cubicBezTo>
                  <a:cubicBezTo>
                    <a:pt x="459" y="1425"/>
                    <a:pt x="462" y="1414"/>
                    <a:pt x="469" y="1400"/>
                  </a:cubicBezTo>
                  <a:cubicBezTo>
                    <a:pt x="473" y="1389"/>
                    <a:pt x="476" y="1378"/>
                    <a:pt x="480" y="1371"/>
                  </a:cubicBezTo>
                  <a:cubicBezTo>
                    <a:pt x="487" y="1361"/>
                    <a:pt x="494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0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4" y="1257"/>
                  </a:lnTo>
                  <a:cubicBezTo>
                    <a:pt x="665" y="1311"/>
                    <a:pt x="725" y="1371"/>
                    <a:pt x="793" y="1425"/>
                  </a:cubicBezTo>
                  <a:cubicBezTo>
                    <a:pt x="850" y="1471"/>
                    <a:pt x="917" y="1521"/>
                    <a:pt x="978" y="1570"/>
                  </a:cubicBezTo>
                  <a:lnTo>
                    <a:pt x="960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4" y="1677"/>
                  </a:lnTo>
                  <a:cubicBezTo>
                    <a:pt x="850" y="1691"/>
                    <a:pt x="846" y="1709"/>
                    <a:pt x="836" y="1727"/>
                  </a:cubicBezTo>
                  <a:cubicBezTo>
                    <a:pt x="829" y="1745"/>
                    <a:pt x="825" y="1755"/>
                    <a:pt x="814" y="1773"/>
                  </a:cubicBezTo>
                  <a:cubicBezTo>
                    <a:pt x="811" y="1791"/>
                    <a:pt x="800" y="1809"/>
                    <a:pt x="800" y="1826"/>
                  </a:cubicBezTo>
                  <a:cubicBezTo>
                    <a:pt x="797" y="1844"/>
                    <a:pt x="793" y="1862"/>
                    <a:pt x="793" y="1880"/>
                  </a:cubicBezTo>
                  <a:lnTo>
                    <a:pt x="793" y="1933"/>
                  </a:lnTo>
                  <a:lnTo>
                    <a:pt x="797" y="1986"/>
                  </a:lnTo>
                  <a:cubicBezTo>
                    <a:pt x="797" y="2004"/>
                    <a:pt x="800" y="2022"/>
                    <a:pt x="807" y="2036"/>
                  </a:cubicBezTo>
                  <a:cubicBezTo>
                    <a:pt x="807" y="2054"/>
                    <a:pt x="814" y="2068"/>
                    <a:pt x="814" y="2086"/>
                  </a:cubicBezTo>
                  <a:cubicBezTo>
                    <a:pt x="818" y="2104"/>
                    <a:pt x="825" y="2118"/>
                    <a:pt x="829" y="2136"/>
                  </a:cubicBezTo>
                  <a:cubicBezTo>
                    <a:pt x="832" y="2153"/>
                    <a:pt x="836" y="2164"/>
                    <a:pt x="846" y="2182"/>
                  </a:cubicBezTo>
                  <a:cubicBezTo>
                    <a:pt x="861" y="2214"/>
                    <a:pt x="871" y="2246"/>
                    <a:pt x="889" y="2271"/>
                  </a:cubicBezTo>
                  <a:cubicBezTo>
                    <a:pt x="882" y="2242"/>
                    <a:pt x="878" y="2207"/>
                    <a:pt x="871" y="2175"/>
                  </a:cubicBezTo>
                  <a:cubicBezTo>
                    <a:pt x="868" y="2143"/>
                    <a:pt x="864" y="2111"/>
                    <a:pt x="864" y="2075"/>
                  </a:cubicBezTo>
                  <a:cubicBezTo>
                    <a:pt x="864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4" y="1933"/>
                  </a:lnTo>
                  <a:lnTo>
                    <a:pt x="871" y="1890"/>
                  </a:lnTo>
                  <a:cubicBezTo>
                    <a:pt x="871" y="1876"/>
                    <a:pt x="882" y="1858"/>
                    <a:pt x="882" y="1844"/>
                  </a:cubicBezTo>
                  <a:lnTo>
                    <a:pt x="896" y="1805"/>
                  </a:lnTo>
                  <a:cubicBezTo>
                    <a:pt x="900" y="1791"/>
                    <a:pt x="903" y="1780"/>
                    <a:pt x="914" y="1766"/>
                  </a:cubicBezTo>
                  <a:cubicBezTo>
                    <a:pt x="921" y="1752"/>
                    <a:pt x="925" y="1737"/>
                    <a:pt x="935" y="1730"/>
                  </a:cubicBezTo>
                  <a:lnTo>
                    <a:pt x="960" y="1698"/>
                  </a:lnTo>
                  <a:cubicBezTo>
                    <a:pt x="971" y="1691"/>
                    <a:pt x="985" y="1681"/>
                    <a:pt x="992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3" y="1631"/>
                  </a:lnTo>
                  <a:cubicBezTo>
                    <a:pt x="1202" y="1730"/>
                    <a:pt x="1351" y="1823"/>
                    <a:pt x="1518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0" y="1983"/>
                  </a:lnTo>
                  <a:lnTo>
                    <a:pt x="1412" y="2029"/>
                  </a:lnTo>
                  <a:cubicBezTo>
                    <a:pt x="1401" y="2040"/>
                    <a:pt x="1397" y="2065"/>
                    <a:pt x="1387" y="2075"/>
                  </a:cubicBezTo>
                  <a:cubicBezTo>
                    <a:pt x="1380" y="2093"/>
                    <a:pt x="1376" y="2111"/>
                    <a:pt x="1376" y="2129"/>
                  </a:cubicBezTo>
                  <a:cubicBezTo>
                    <a:pt x="1369" y="2146"/>
                    <a:pt x="1365" y="2164"/>
                    <a:pt x="1365" y="2182"/>
                  </a:cubicBezTo>
                  <a:cubicBezTo>
                    <a:pt x="1365" y="2200"/>
                    <a:pt x="1362" y="2217"/>
                    <a:pt x="1362" y="2235"/>
                  </a:cubicBezTo>
                  <a:lnTo>
                    <a:pt x="1365" y="2289"/>
                  </a:lnTo>
                  <a:lnTo>
                    <a:pt x="1376" y="2338"/>
                  </a:lnTo>
                  <a:cubicBezTo>
                    <a:pt x="1380" y="2356"/>
                    <a:pt x="1383" y="2370"/>
                    <a:pt x="1387" y="2388"/>
                  </a:cubicBezTo>
                  <a:cubicBezTo>
                    <a:pt x="1394" y="2406"/>
                    <a:pt x="1397" y="2420"/>
                    <a:pt x="1401" y="2438"/>
                  </a:cubicBezTo>
                  <a:cubicBezTo>
                    <a:pt x="1405" y="2456"/>
                    <a:pt x="1415" y="2466"/>
                    <a:pt x="1419" y="2481"/>
                  </a:cubicBezTo>
                  <a:cubicBezTo>
                    <a:pt x="1422" y="2495"/>
                    <a:pt x="1433" y="2513"/>
                    <a:pt x="1440" y="2527"/>
                  </a:cubicBezTo>
                  <a:cubicBezTo>
                    <a:pt x="1454" y="2555"/>
                    <a:pt x="1472" y="2584"/>
                    <a:pt x="1493" y="2609"/>
                  </a:cubicBezTo>
                  <a:lnTo>
                    <a:pt x="1469" y="2516"/>
                  </a:lnTo>
                  <a:cubicBezTo>
                    <a:pt x="1458" y="2484"/>
                    <a:pt x="1454" y="2456"/>
                    <a:pt x="1447" y="2424"/>
                  </a:cubicBezTo>
                  <a:cubicBezTo>
                    <a:pt x="1440" y="2406"/>
                    <a:pt x="1440" y="2392"/>
                    <a:pt x="1437" y="2374"/>
                  </a:cubicBezTo>
                  <a:cubicBezTo>
                    <a:pt x="1437" y="2356"/>
                    <a:pt x="1433" y="2342"/>
                    <a:pt x="1433" y="2324"/>
                  </a:cubicBezTo>
                  <a:lnTo>
                    <a:pt x="1433" y="2281"/>
                  </a:lnTo>
                  <a:lnTo>
                    <a:pt x="1437" y="2235"/>
                  </a:lnTo>
                  <a:cubicBezTo>
                    <a:pt x="1437" y="2225"/>
                    <a:pt x="1440" y="2207"/>
                    <a:pt x="1440" y="2193"/>
                  </a:cubicBezTo>
                  <a:cubicBezTo>
                    <a:pt x="1440" y="2178"/>
                    <a:pt x="1447" y="2161"/>
                    <a:pt x="1451" y="2146"/>
                  </a:cubicBezTo>
                  <a:lnTo>
                    <a:pt x="1465" y="2107"/>
                  </a:lnTo>
                  <a:cubicBezTo>
                    <a:pt x="1472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8" y="2018"/>
                    <a:pt x="1529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7" y="1951"/>
                  </a:lnTo>
                  <a:cubicBezTo>
                    <a:pt x="1803" y="2054"/>
                    <a:pt x="2016" y="2157"/>
                    <a:pt x="2240" y="2246"/>
                  </a:cubicBezTo>
                  <a:lnTo>
                    <a:pt x="2233" y="2249"/>
                  </a:lnTo>
                  <a:lnTo>
                    <a:pt x="2205" y="2278"/>
                  </a:lnTo>
                  <a:cubicBezTo>
                    <a:pt x="2187" y="2296"/>
                    <a:pt x="2169" y="2313"/>
                    <a:pt x="2151" y="2335"/>
                  </a:cubicBezTo>
                  <a:cubicBezTo>
                    <a:pt x="2133" y="2356"/>
                    <a:pt x="2123" y="2374"/>
                    <a:pt x="2109" y="2395"/>
                  </a:cubicBezTo>
                  <a:cubicBezTo>
                    <a:pt x="2094" y="2420"/>
                    <a:pt x="2087" y="2441"/>
                    <a:pt x="2077" y="2463"/>
                  </a:cubicBezTo>
                  <a:cubicBezTo>
                    <a:pt x="2069" y="2484"/>
                    <a:pt x="2059" y="2513"/>
                    <a:pt x="2055" y="2534"/>
                  </a:cubicBezTo>
                  <a:cubicBezTo>
                    <a:pt x="2045" y="2584"/>
                    <a:pt x="2041" y="2633"/>
                    <a:pt x="2041" y="2680"/>
                  </a:cubicBezTo>
                  <a:cubicBezTo>
                    <a:pt x="2041" y="2729"/>
                    <a:pt x="2052" y="2776"/>
                    <a:pt x="2059" y="2822"/>
                  </a:cubicBezTo>
                  <a:cubicBezTo>
                    <a:pt x="2069" y="2868"/>
                    <a:pt x="2080" y="2911"/>
                    <a:pt x="2098" y="2957"/>
                  </a:cubicBezTo>
                  <a:cubicBezTo>
                    <a:pt x="2116" y="3000"/>
                    <a:pt x="2133" y="3042"/>
                    <a:pt x="2158" y="3081"/>
                  </a:cubicBezTo>
                  <a:cubicBezTo>
                    <a:pt x="2180" y="3121"/>
                    <a:pt x="2201" y="3160"/>
                    <a:pt x="2229" y="3195"/>
                  </a:cubicBezTo>
                  <a:cubicBezTo>
                    <a:pt x="2201" y="3113"/>
                    <a:pt x="2180" y="3028"/>
                    <a:pt x="2165" y="2939"/>
                  </a:cubicBezTo>
                  <a:cubicBezTo>
                    <a:pt x="2158" y="2893"/>
                    <a:pt x="2151" y="2854"/>
                    <a:pt x="2151" y="2811"/>
                  </a:cubicBezTo>
                  <a:cubicBezTo>
                    <a:pt x="2148" y="2769"/>
                    <a:pt x="2148" y="2726"/>
                    <a:pt x="2151" y="2687"/>
                  </a:cubicBezTo>
                  <a:cubicBezTo>
                    <a:pt x="2162" y="2605"/>
                    <a:pt x="2183" y="2530"/>
                    <a:pt x="2222" y="2463"/>
                  </a:cubicBezTo>
                  <a:cubicBezTo>
                    <a:pt x="2233" y="2445"/>
                    <a:pt x="2247" y="2431"/>
                    <a:pt x="2254" y="2420"/>
                  </a:cubicBezTo>
                  <a:lnTo>
                    <a:pt x="2293" y="2377"/>
                  </a:lnTo>
                  <a:lnTo>
                    <a:pt x="2318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89" y="2313"/>
                  </a:cubicBezTo>
                  <a:lnTo>
                    <a:pt x="2393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2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69" y="2783"/>
                    <a:pt x="2966" y="2811"/>
                  </a:cubicBezTo>
                  <a:cubicBezTo>
                    <a:pt x="2962" y="2836"/>
                    <a:pt x="2958" y="2857"/>
                    <a:pt x="2951" y="2886"/>
                  </a:cubicBezTo>
                  <a:cubicBezTo>
                    <a:pt x="2948" y="2936"/>
                    <a:pt x="2948" y="2989"/>
                    <a:pt x="2958" y="3032"/>
                  </a:cubicBezTo>
                  <a:cubicBezTo>
                    <a:pt x="2966" y="3081"/>
                    <a:pt x="2976" y="3124"/>
                    <a:pt x="2994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8" y="3316"/>
                    <a:pt x="3072" y="3334"/>
                    <a:pt x="3086" y="3352"/>
                  </a:cubicBezTo>
                  <a:cubicBezTo>
                    <a:pt x="3101" y="3369"/>
                    <a:pt x="3111" y="3391"/>
                    <a:pt x="3126" y="3409"/>
                  </a:cubicBezTo>
                  <a:cubicBezTo>
                    <a:pt x="3154" y="3444"/>
                    <a:pt x="3182" y="3480"/>
                    <a:pt x="3214" y="3512"/>
                  </a:cubicBezTo>
                  <a:cubicBezTo>
                    <a:pt x="3200" y="3473"/>
                    <a:pt x="3182" y="3426"/>
                    <a:pt x="3175" y="3387"/>
                  </a:cubicBezTo>
                  <a:cubicBezTo>
                    <a:pt x="3161" y="3348"/>
                    <a:pt x="3147" y="3302"/>
                    <a:pt x="3140" y="3263"/>
                  </a:cubicBezTo>
                  <a:cubicBezTo>
                    <a:pt x="3129" y="3224"/>
                    <a:pt x="3122" y="3185"/>
                    <a:pt x="3118" y="3138"/>
                  </a:cubicBezTo>
                  <a:cubicBezTo>
                    <a:pt x="3111" y="3117"/>
                    <a:pt x="3111" y="3099"/>
                    <a:pt x="3111" y="3078"/>
                  </a:cubicBezTo>
                  <a:cubicBezTo>
                    <a:pt x="3111" y="3060"/>
                    <a:pt x="3108" y="3035"/>
                    <a:pt x="3111" y="3017"/>
                  </a:cubicBezTo>
                  <a:cubicBezTo>
                    <a:pt x="3111" y="2939"/>
                    <a:pt x="3126" y="2868"/>
                    <a:pt x="3158" y="2804"/>
                  </a:cubicBezTo>
                  <a:cubicBezTo>
                    <a:pt x="3165" y="2786"/>
                    <a:pt x="3175" y="2776"/>
                    <a:pt x="3182" y="2761"/>
                  </a:cubicBezTo>
                  <a:cubicBezTo>
                    <a:pt x="3193" y="2747"/>
                    <a:pt x="3207" y="2733"/>
                    <a:pt x="3214" y="2722"/>
                  </a:cubicBezTo>
                  <a:lnTo>
                    <a:pt x="3232" y="2705"/>
                  </a:lnTo>
                  <a:lnTo>
                    <a:pt x="3254" y="2687"/>
                  </a:lnTo>
                  <a:cubicBezTo>
                    <a:pt x="3268" y="2673"/>
                    <a:pt x="3282" y="2662"/>
                    <a:pt x="3300" y="2651"/>
                  </a:cubicBezTo>
                  <a:lnTo>
                    <a:pt x="3332" y="2623"/>
                  </a:lnTo>
                  <a:cubicBezTo>
                    <a:pt x="3442" y="2655"/>
                    <a:pt x="3552" y="2687"/>
                    <a:pt x="3662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4" y="2833"/>
                    <a:pt x="4174" y="2836"/>
                  </a:cubicBezTo>
                  <a:lnTo>
                    <a:pt x="4153" y="2868"/>
                  </a:lnTo>
                  <a:lnTo>
                    <a:pt x="4132" y="2904"/>
                  </a:lnTo>
                  <a:cubicBezTo>
                    <a:pt x="4118" y="2929"/>
                    <a:pt x="4103" y="2957"/>
                    <a:pt x="4096" y="2982"/>
                  </a:cubicBezTo>
                  <a:lnTo>
                    <a:pt x="4082" y="3025"/>
                  </a:lnTo>
                  <a:lnTo>
                    <a:pt x="4071" y="3064"/>
                  </a:lnTo>
                  <a:cubicBezTo>
                    <a:pt x="4068" y="3089"/>
                    <a:pt x="4064" y="3121"/>
                    <a:pt x="4064" y="3149"/>
                  </a:cubicBezTo>
                  <a:cubicBezTo>
                    <a:pt x="4064" y="3174"/>
                    <a:pt x="4064" y="3206"/>
                    <a:pt x="4068" y="3231"/>
                  </a:cubicBezTo>
                  <a:lnTo>
                    <a:pt x="4082" y="3313"/>
                  </a:lnTo>
                  <a:cubicBezTo>
                    <a:pt x="4086" y="3337"/>
                    <a:pt x="4096" y="3366"/>
                    <a:pt x="4103" y="3387"/>
                  </a:cubicBezTo>
                  <a:cubicBezTo>
                    <a:pt x="4121" y="3437"/>
                    <a:pt x="4150" y="3487"/>
                    <a:pt x="4174" y="3529"/>
                  </a:cubicBezTo>
                  <a:cubicBezTo>
                    <a:pt x="4203" y="3576"/>
                    <a:pt x="4231" y="3615"/>
                    <a:pt x="4263" y="3654"/>
                  </a:cubicBezTo>
                  <a:cubicBezTo>
                    <a:pt x="4281" y="3672"/>
                    <a:pt x="4299" y="3693"/>
                    <a:pt x="4317" y="3711"/>
                  </a:cubicBezTo>
                  <a:lnTo>
                    <a:pt x="4370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2" y="3814"/>
                    <a:pt x="4438" y="3771"/>
                    <a:pt x="4409" y="3729"/>
                  </a:cubicBezTo>
                  <a:cubicBezTo>
                    <a:pt x="4384" y="3690"/>
                    <a:pt x="4363" y="3647"/>
                    <a:pt x="4345" y="3604"/>
                  </a:cubicBezTo>
                  <a:cubicBezTo>
                    <a:pt x="4320" y="3565"/>
                    <a:pt x="4302" y="3522"/>
                    <a:pt x="4285" y="3476"/>
                  </a:cubicBezTo>
                  <a:cubicBezTo>
                    <a:pt x="4278" y="3455"/>
                    <a:pt x="4274" y="3433"/>
                    <a:pt x="4263" y="3409"/>
                  </a:cubicBezTo>
                  <a:cubicBezTo>
                    <a:pt x="4260" y="3387"/>
                    <a:pt x="4249" y="3366"/>
                    <a:pt x="4246" y="3345"/>
                  </a:cubicBezTo>
                  <a:cubicBezTo>
                    <a:pt x="4242" y="3320"/>
                    <a:pt x="4238" y="3298"/>
                    <a:pt x="4238" y="3277"/>
                  </a:cubicBezTo>
                  <a:cubicBezTo>
                    <a:pt x="4231" y="3256"/>
                    <a:pt x="4231" y="3231"/>
                    <a:pt x="4231" y="3213"/>
                  </a:cubicBezTo>
                  <a:cubicBezTo>
                    <a:pt x="4231" y="3192"/>
                    <a:pt x="4231" y="3174"/>
                    <a:pt x="4238" y="3153"/>
                  </a:cubicBezTo>
                  <a:cubicBezTo>
                    <a:pt x="4238" y="3131"/>
                    <a:pt x="4242" y="3113"/>
                    <a:pt x="4246" y="3096"/>
                  </a:cubicBezTo>
                  <a:lnTo>
                    <a:pt x="4256" y="3064"/>
                  </a:lnTo>
                  <a:lnTo>
                    <a:pt x="4263" y="3035"/>
                  </a:lnTo>
                  <a:lnTo>
                    <a:pt x="4292" y="2982"/>
                  </a:lnTo>
                  <a:lnTo>
                    <a:pt x="4302" y="2957"/>
                  </a:lnTo>
                  <a:lnTo>
                    <a:pt x="4320" y="2929"/>
                  </a:lnTo>
                  <a:cubicBezTo>
                    <a:pt x="4334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1" y="2893"/>
                    <a:pt x="4729" y="2925"/>
                    <a:pt x="4907" y="2957"/>
                  </a:cubicBezTo>
                  <a:cubicBezTo>
                    <a:pt x="4967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4" y="3099"/>
                    <a:pt x="5010" y="3131"/>
                    <a:pt x="4996" y="3156"/>
                  </a:cubicBezTo>
                  <a:lnTo>
                    <a:pt x="4985" y="3202"/>
                  </a:lnTo>
                  <a:lnTo>
                    <a:pt x="4975" y="3245"/>
                  </a:lnTo>
                  <a:cubicBezTo>
                    <a:pt x="4971" y="3277"/>
                    <a:pt x="4967" y="3309"/>
                    <a:pt x="4967" y="3337"/>
                  </a:cubicBezTo>
                  <a:cubicBezTo>
                    <a:pt x="4967" y="3369"/>
                    <a:pt x="4967" y="3401"/>
                    <a:pt x="4971" y="3433"/>
                  </a:cubicBezTo>
                  <a:cubicBezTo>
                    <a:pt x="4975" y="3462"/>
                    <a:pt x="4978" y="3494"/>
                    <a:pt x="4989" y="3522"/>
                  </a:cubicBezTo>
                  <a:cubicBezTo>
                    <a:pt x="4996" y="3551"/>
                    <a:pt x="5003" y="3579"/>
                    <a:pt x="5014" y="3604"/>
                  </a:cubicBezTo>
                  <a:cubicBezTo>
                    <a:pt x="5024" y="3633"/>
                    <a:pt x="5039" y="3658"/>
                    <a:pt x="5049" y="3686"/>
                  </a:cubicBezTo>
                  <a:cubicBezTo>
                    <a:pt x="5063" y="3711"/>
                    <a:pt x="5078" y="3739"/>
                    <a:pt x="5092" y="3761"/>
                  </a:cubicBezTo>
                  <a:cubicBezTo>
                    <a:pt x="5120" y="3810"/>
                    <a:pt x="5152" y="3853"/>
                    <a:pt x="5188" y="3899"/>
                  </a:cubicBezTo>
                  <a:cubicBezTo>
                    <a:pt x="5206" y="3921"/>
                    <a:pt x="5223" y="3942"/>
                    <a:pt x="5245" y="3960"/>
                  </a:cubicBezTo>
                  <a:cubicBezTo>
                    <a:pt x="5263" y="3985"/>
                    <a:pt x="5287" y="4002"/>
                    <a:pt x="5305" y="4020"/>
                  </a:cubicBezTo>
                  <a:cubicBezTo>
                    <a:pt x="5344" y="4056"/>
                    <a:pt x="5387" y="4091"/>
                    <a:pt x="5433" y="4120"/>
                  </a:cubicBezTo>
                  <a:cubicBezTo>
                    <a:pt x="5401" y="4077"/>
                    <a:pt x="5369" y="4031"/>
                    <a:pt x="5344" y="3985"/>
                  </a:cubicBezTo>
                  <a:lnTo>
                    <a:pt x="5344" y="3985"/>
                  </a:lnTo>
                  <a:cubicBezTo>
                    <a:pt x="5345" y="3985"/>
                    <a:pt x="5345" y="3985"/>
                    <a:pt x="5345" y="3985"/>
                  </a:cubicBezTo>
                  <a:cubicBezTo>
                    <a:pt x="5345" y="3985"/>
                    <a:pt x="5321" y="3939"/>
                    <a:pt x="5298" y="3899"/>
                  </a:cubicBezTo>
                  <a:cubicBezTo>
                    <a:pt x="5273" y="3853"/>
                    <a:pt x="5255" y="3807"/>
                    <a:pt x="5238" y="3757"/>
                  </a:cubicBezTo>
                  <a:cubicBezTo>
                    <a:pt x="5227" y="3736"/>
                    <a:pt x="5220" y="3707"/>
                    <a:pt x="5209" y="3686"/>
                  </a:cubicBezTo>
                  <a:cubicBezTo>
                    <a:pt x="5202" y="3665"/>
                    <a:pt x="5199" y="3636"/>
                    <a:pt x="5191" y="3615"/>
                  </a:cubicBezTo>
                  <a:cubicBezTo>
                    <a:pt x="5188" y="3594"/>
                    <a:pt x="5184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4" y="3377"/>
                    <a:pt x="5184" y="3366"/>
                  </a:cubicBezTo>
                  <a:cubicBezTo>
                    <a:pt x="5188" y="3352"/>
                    <a:pt x="5188" y="3345"/>
                    <a:pt x="5191" y="3330"/>
                  </a:cubicBezTo>
                  <a:lnTo>
                    <a:pt x="5202" y="3298"/>
                  </a:lnTo>
                  <a:lnTo>
                    <a:pt x="5216" y="3266"/>
                  </a:lnTo>
                  <a:cubicBezTo>
                    <a:pt x="5223" y="3245"/>
                    <a:pt x="5234" y="3227"/>
                    <a:pt x="5245" y="3206"/>
                  </a:cubicBezTo>
                  <a:lnTo>
                    <a:pt x="5263" y="3174"/>
                  </a:lnTo>
                  <a:lnTo>
                    <a:pt x="5287" y="3145"/>
                  </a:lnTo>
                  <a:cubicBezTo>
                    <a:pt x="5298" y="3128"/>
                    <a:pt x="5316" y="3110"/>
                    <a:pt x="5330" y="3092"/>
                  </a:cubicBezTo>
                  <a:lnTo>
                    <a:pt x="5351" y="3064"/>
                  </a:lnTo>
                  <a:cubicBezTo>
                    <a:pt x="5437" y="3074"/>
                    <a:pt x="5522" y="3085"/>
                    <a:pt x="5604" y="3092"/>
                  </a:cubicBezTo>
                  <a:cubicBezTo>
                    <a:pt x="5657" y="3099"/>
                    <a:pt x="5711" y="3106"/>
                    <a:pt x="5771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5" y="3135"/>
                  </a:lnTo>
                  <a:lnTo>
                    <a:pt x="6386" y="3177"/>
                  </a:lnTo>
                  <a:cubicBezTo>
                    <a:pt x="6400" y="3188"/>
                    <a:pt x="6418" y="3199"/>
                    <a:pt x="6432" y="3213"/>
                  </a:cubicBezTo>
                  <a:cubicBezTo>
                    <a:pt x="6447" y="3227"/>
                    <a:pt x="6464" y="3241"/>
                    <a:pt x="6475" y="3252"/>
                  </a:cubicBezTo>
                  <a:cubicBezTo>
                    <a:pt x="6489" y="3266"/>
                    <a:pt x="6503" y="3284"/>
                    <a:pt x="6511" y="3298"/>
                  </a:cubicBezTo>
                  <a:cubicBezTo>
                    <a:pt x="6525" y="3316"/>
                    <a:pt x="6528" y="3330"/>
                    <a:pt x="6539" y="3348"/>
                  </a:cubicBezTo>
                  <a:cubicBezTo>
                    <a:pt x="6546" y="3366"/>
                    <a:pt x="6553" y="3384"/>
                    <a:pt x="6557" y="3401"/>
                  </a:cubicBezTo>
                  <a:cubicBezTo>
                    <a:pt x="6560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0" y="3512"/>
                  </a:cubicBezTo>
                  <a:cubicBezTo>
                    <a:pt x="6557" y="3529"/>
                    <a:pt x="6553" y="3551"/>
                    <a:pt x="6546" y="3569"/>
                  </a:cubicBezTo>
                  <a:cubicBezTo>
                    <a:pt x="6539" y="3586"/>
                    <a:pt x="6535" y="3608"/>
                    <a:pt x="6521" y="3626"/>
                  </a:cubicBezTo>
                  <a:cubicBezTo>
                    <a:pt x="6511" y="3643"/>
                    <a:pt x="6500" y="3668"/>
                    <a:pt x="6489" y="3686"/>
                  </a:cubicBezTo>
                  <a:cubicBezTo>
                    <a:pt x="6475" y="3704"/>
                    <a:pt x="6468" y="3722"/>
                    <a:pt x="6450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3" y="3810"/>
                    <a:pt x="6375" y="3828"/>
                    <a:pt x="6361" y="3846"/>
                  </a:cubicBezTo>
                  <a:cubicBezTo>
                    <a:pt x="6343" y="3864"/>
                    <a:pt x="6329" y="3882"/>
                    <a:pt x="6311" y="3899"/>
                  </a:cubicBezTo>
                  <a:cubicBezTo>
                    <a:pt x="6279" y="3935"/>
                    <a:pt x="6244" y="3963"/>
                    <a:pt x="6208" y="3999"/>
                  </a:cubicBezTo>
                  <a:cubicBezTo>
                    <a:pt x="6233" y="3992"/>
                    <a:pt x="6255" y="3981"/>
                    <a:pt x="6276" y="3970"/>
                  </a:cubicBezTo>
                  <a:cubicBezTo>
                    <a:pt x="6297" y="3960"/>
                    <a:pt x="6322" y="3946"/>
                    <a:pt x="6343" y="3935"/>
                  </a:cubicBezTo>
                  <a:cubicBezTo>
                    <a:pt x="6386" y="3910"/>
                    <a:pt x="6429" y="3885"/>
                    <a:pt x="6468" y="3853"/>
                  </a:cubicBezTo>
                  <a:cubicBezTo>
                    <a:pt x="6489" y="3839"/>
                    <a:pt x="6507" y="3821"/>
                    <a:pt x="6525" y="3803"/>
                  </a:cubicBezTo>
                  <a:lnTo>
                    <a:pt x="6578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699" y="3572"/>
                    <a:pt x="6717" y="3515"/>
                    <a:pt x="6720" y="3458"/>
                  </a:cubicBezTo>
                  <a:cubicBezTo>
                    <a:pt x="6724" y="3426"/>
                    <a:pt x="6720" y="3401"/>
                    <a:pt x="6717" y="3369"/>
                  </a:cubicBezTo>
                  <a:cubicBezTo>
                    <a:pt x="6713" y="3337"/>
                    <a:pt x="6703" y="3313"/>
                    <a:pt x="6695" y="3284"/>
                  </a:cubicBezTo>
                  <a:cubicBezTo>
                    <a:pt x="6671" y="3231"/>
                    <a:pt x="6646" y="3177"/>
                    <a:pt x="6610" y="3138"/>
                  </a:cubicBezTo>
                  <a:lnTo>
                    <a:pt x="6610" y="3135"/>
                  </a:lnTo>
                  <a:cubicBezTo>
                    <a:pt x="6912" y="3135"/>
                    <a:pt x="7211" y="3124"/>
                    <a:pt x="7506" y="3103"/>
                  </a:cubicBezTo>
                  <a:lnTo>
                    <a:pt x="7567" y="3124"/>
                  </a:lnTo>
                  <a:cubicBezTo>
                    <a:pt x="7574" y="3128"/>
                    <a:pt x="7595" y="3138"/>
                    <a:pt x="7609" y="3145"/>
                  </a:cubicBezTo>
                  <a:cubicBezTo>
                    <a:pt x="7627" y="3156"/>
                    <a:pt x="7641" y="3163"/>
                    <a:pt x="7656" y="3177"/>
                  </a:cubicBezTo>
                  <a:cubicBezTo>
                    <a:pt x="7666" y="3188"/>
                    <a:pt x="7680" y="3199"/>
                    <a:pt x="7695" y="3213"/>
                  </a:cubicBezTo>
                  <a:cubicBezTo>
                    <a:pt x="7709" y="3227"/>
                    <a:pt x="7716" y="3241"/>
                    <a:pt x="7727" y="3252"/>
                  </a:cubicBezTo>
                  <a:cubicBezTo>
                    <a:pt x="7734" y="3266"/>
                    <a:pt x="7744" y="3281"/>
                    <a:pt x="7752" y="3298"/>
                  </a:cubicBezTo>
                  <a:cubicBezTo>
                    <a:pt x="7755" y="3313"/>
                    <a:pt x="7766" y="3330"/>
                    <a:pt x="7766" y="3341"/>
                  </a:cubicBezTo>
                  <a:cubicBezTo>
                    <a:pt x="7769" y="3359"/>
                    <a:pt x="7769" y="3373"/>
                    <a:pt x="7769" y="3391"/>
                  </a:cubicBezTo>
                  <a:cubicBezTo>
                    <a:pt x="7769" y="3409"/>
                    <a:pt x="7769" y="3426"/>
                    <a:pt x="7766" y="3444"/>
                  </a:cubicBezTo>
                  <a:cubicBezTo>
                    <a:pt x="7762" y="3462"/>
                    <a:pt x="7762" y="3480"/>
                    <a:pt x="7752" y="3501"/>
                  </a:cubicBezTo>
                  <a:cubicBezTo>
                    <a:pt x="7748" y="3519"/>
                    <a:pt x="7737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8" y="3636"/>
                    <a:pt x="7691" y="3654"/>
                    <a:pt x="7680" y="3675"/>
                  </a:cubicBezTo>
                  <a:cubicBezTo>
                    <a:pt x="7673" y="3693"/>
                    <a:pt x="7659" y="3714"/>
                    <a:pt x="7648" y="3732"/>
                  </a:cubicBezTo>
                  <a:cubicBezTo>
                    <a:pt x="7638" y="3750"/>
                    <a:pt x="7627" y="3768"/>
                    <a:pt x="7613" y="3786"/>
                  </a:cubicBezTo>
                  <a:cubicBezTo>
                    <a:pt x="7592" y="3821"/>
                    <a:pt x="7567" y="3857"/>
                    <a:pt x="7538" y="3899"/>
                  </a:cubicBezTo>
                  <a:cubicBezTo>
                    <a:pt x="7556" y="3885"/>
                    <a:pt x="7574" y="3871"/>
                    <a:pt x="7595" y="3864"/>
                  </a:cubicBezTo>
                  <a:lnTo>
                    <a:pt x="7648" y="3821"/>
                  </a:lnTo>
                  <a:cubicBezTo>
                    <a:pt x="7684" y="3796"/>
                    <a:pt x="7716" y="3764"/>
                    <a:pt x="7752" y="3729"/>
                  </a:cubicBezTo>
                  <a:cubicBezTo>
                    <a:pt x="7769" y="3711"/>
                    <a:pt x="7784" y="3693"/>
                    <a:pt x="7798" y="3675"/>
                  </a:cubicBezTo>
                  <a:cubicBezTo>
                    <a:pt x="7808" y="3658"/>
                    <a:pt x="7823" y="3636"/>
                    <a:pt x="7837" y="3618"/>
                  </a:cubicBezTo>
                  <a:cubicBezTo>
                    <a:pt x="7851" y="3597"/>
                    <a:pt x="7862" y="3579"/>
                    <a:pt x="7872" y="3554"/>
                  </a:cubicBezTo>
                  <a:cubicBezTo>
                    <a:pt x="7880" y="3533"/>
                    <a:pt x="7890" y="3512"/>
                    <a:pt x="7897" y="3483"/>
                  </a:cubicBezTo>
                  <a:cubicBezTo>
                    <a:pt x="7912" y="3437"/>
                    <a:pt x="7922" y="3384"/>
                    <a:pt x="7915" y="3323"/>
                  </a:cubicBezTo>
                  <a:cubicBezTo>
                    <a:pt x="7912" y="3298"/>
                    <a:pt x="7908" y="3270"/>
                    <a:pt x="7897" y="3245"/>
                  </a:cubicBezTo>
                  <a:cubicBezTo>
                    <a:pt x="7890" y="3217"/>
                    <a:pt x="7876" y="3192"/>
                    <a:pt x="7862" y="3170"/>
                  </a:cubicBezTo>
                  <a:cubicBezTo>
                    <a:pt x="7844" y="3138"/>
                    <a:pt x="7823" y="3110"/>
                    <a:pt x="7801" y="3089"/>
                  </a:cubicBezTo>
                  <a:cubicBezTo>
                    <a:pt x="7833" y="3085"/>
                    <a:pt x="7862" y="3085"/>
                    <a:pt x="7894" y="3081"/>
                  </a:cubicBezTo>
                  <a:cubicBezTo>
                    <a:pt x="8000" y="3067"/>
                    <a:pt x="8107" y="3057"/>
                    <a:pt x="8214" y="3039"/>
                  </a:cubicBezTo>
                  <a:cubicBezTo>
                    <a:pt x="8320" y="3021"/>
                    <a:pt x="8424" y="3003"/>
                    <a:pt x="8527" y="2985"/>
                  </a:cubicBezTo>
                  <a:cubicBezTo>
                    <a:pt x="8566" y="2982"/>
                    <a:pt x="8601" y="2975"/>
                    <a:pt x="8640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68" y="3017"/>
                  </a:cubicBezTo>
                  <a:cubicBezTo>
                    <a:pt x="8786" y="3028"/>
                    <a:pt x="8800" y="3035"/>
                    <a:pt x="8815" y="3049"/>
                  </a:cubicBezTo>
                  <a:cubicBezTo>
                    <a:pt x="8829" y="3057"/>
                    <a:pt x="8843" y="3071"/>
                    <a:pt x="8854" y="3085"/>
                  </a:cubicBezTo>
                  <a:cubicBezTo>
                    <a:pt x="8868" y="3099"/>
                    <a:pt x="8875" y="3110"/>
                    <a:pt x="8886" y="3124"/>
                  </a:cubicBezTo>
                  <a:cubicBezTo>
                    <a:pt x="8893" y="3138"/>
                    <a:pt x="8904" y="3153"/>
                    <a:pt x="8911" y="3170"/>
                  </a:cubicBezTo>
                  <a:cubicBezTo>
                    <a:pt x="8918" y="3181"/>
                    <a:pt x="8925" y="3199"/>
                    <a:pt x="8925" y="3213"/>
                  </a:cubicBezTo>
                  <a:cubicBezTo>
                    <a:pt x="8932" y="3231"/>
                    <a:pt x="8932" y="3245"/>
                    <a:pt x="8932" y="3263"/>
                  </a:cubicBezTo>
                  <a:cubicBezTo>
                    <a:pt x="8932" y="3281"/>
                    <a:pt x="8932" y="3298"/>
                    <a:pt x="8925" y="3316"/>
                  </a:cubicBezTo>
                  <a:cubicBezTo>
                    <a:pt x="8921" y="3334"/>
                    <a:pt x="8921" y="3352"/>
                    <a:pt x="8911" y="3373"/>
                  </a:cubicBezTo>
                  <a:cubicBezTo>
                    <a:pt x="8907" y="3391"/>
                    <a:pt x="8900" y="3409"/>
                    <a:pt x="8893" y="3430"/>
                  </a:cubicBezTo>
                  <a:cubicBezTo>
                    <a:pt x="8886" y="3448"/>
                    <a:pt x="8882" y="3473"/>
                    <a:pt x="8868" y="3490"/>
                  </a:cubicBezTo>
                  <a:cubicBezTo>
                    <a:pt x="8857" y="3508"/>
                    <a:pt x="8850" y="3526"/>
                    <a:pt x="8840" y="3547"/>
                  </a:cubicBezTo>
                  <a:cubicBezTo>
                    <a:pt x="8832" y="3565"/>
                    <a:pt x="8818" y="3586"/>
                    <a:pt x="8811" y="3604"/>
                  </a:cubicBezTo>
                  <a:cubicBezTo>
                    <a:pt x="8797" y="3622"/>
                    <a:pt x="8786" y="3640"/>
                    <a:pt x="8776" y="3658"/>
                  </a:cubicBezTo>
                  <a:cubicBezTo>
                    <a:pt x="8751" y="3693"/>
                    <a:pt x="8726" y="3729"/>
                    <a:pt x="8697" y="3768"/>
                  </a:cubicBezTo>
                  <a:cubicBezTo>
                    <a:pt x="8715" y="3757"/>
                    <a:pt x="8733" y="3743"/>
                    <a:pt x="8758" y="3732"/>
                  </a:cubicBezTo>
                  <a:lnTo>
                    <a:pt x="8811" y="3693"/>
                  </a:lnTo>
                  <a:cubicBezTo>
                    <a:pt x="8847" y="3668"/>
                    <a:pt x="8875" y="3636"/>
                    <a:pt x="8911" y="3601"/>
                  </a:cubicBezTo>
                  <a:cubicBezTo>
                    <a:pt x="8928" y="3583"/>
                    <a:pt x="8943" y="3565"/>
                    <a:pt x="8957" y="3547"/>
                  </a:cubicBezTo>
                  <a:cubicBezTo>
                    <a:pt x="8971" y="3529"/>
                    <a:pt x="8982" y="3508"/>
                    <a:pt x="8996" y="3490"/>
                  </a:cubicBezTo>
                  <a:cubicBezTo>
                    <a:pt x="9010" y="3465"/>
                    <a:pt x="9024" y="3448"/>
                    <a:pt x="9032" y="3426"/>
                  </a:cubicBezTo>
                  <a:cubicBezTo>
                    <a:pt x="9042" y="3405"/>
                    <a:pt x="9049" y="3384"/>
                    <a:pt x="9060" y="3355"/>
                  </a:cubicBezTo>
                  <a:cubicBezTo>
                    <a:pt x="9071" y="3305"/>
                    <a:pt x="9081" y="3252"/>
                    <a:pt x="9078" y="3195"/>
                  </a:cubicBezTo>
                  <a:cubicBezTo>
                    <a:pt x="9071" y="3170"/>
                    <a:pt x="9067" y="3142"/>
                    <a:pt x="9060" y="3117"/>
                  </a:cubicBezTo>
                  <a:cubicBezTo>
                    <a:pt x="9049" y="3089"/>
                    <a:pt x="9035" y="3064"/>
                    <a:pt x="9024" y="3039"/>
                  </a:cubicBezTo>
                  <a:cubicBezTo>
                    <a:pt x="8996" y="2993"/>
                    <a:pt x="8960" y="2950"/>
                    <a:pt x="8918" y="2921"/>
                  </a:cubicBezTo>
                  <a:lnTo>
                    <a:pt x="8907" y="2911"/>
                  </a:lnTo>
                  <a:cubicBezTo>
                    <a:pt x="9199" y="2843"/>
                    <a:pt x="9473" y="2761"/>
                    <a:pt x="9732" y="2662"/>
                  </a:cubicBezTo>
                  <a:cubicBezTo>
                    <a:pt x="9746" y="2665"/>
                    <a:pt x="9768" y="2676"/>
                    <a:pt x="9778" y="2680"/>
                  </a:cubicBezTo>
                  <a:cubicBezTo>
                    <a:pt x="9796" y="2690"/>
                    <a:pt x="9810" y="2697"/>
                    <a:pt x="9825" y="2708"/>
                  </a:cubicBezTo>
                  <a:cubicBezTo>
                    <a:pt x="9839" y="2715"/>
                    <a:pt x="9849" y="2726"/>
                    <a:pt x="9864" y="2737"/>
                  </a:cubicBezTo>
                  <a:cubicBezTo>
                    <a:pt x="9878" y="2747"/>
                    <a:pt x="9885" y="2761"/>
                    <a:pt x="9899" y="2772"/>
                  </a:cubicBezTo>
                  <a:lnTo>
                    <a:pt x="9928" y="2815"/>
                  </a:lnTo>
                  <a:cubicBezTo>
                    <a:pt x="9935" y="2825"/>
                    <a:pt x="9938" y="2843"/>
                    <a:pt x="9945" y="2861"/>
                  </a:cubicBezTo>
                  <a:cubicBezTo>
                    <a:pt x="9949" y="2879"/>
                    <a:pt x="9953" y="2897"/>
                    <a:pt x="9953" y="2914"/>
                  </a:cubicBezTo>
                  <a:cubicBezTo>
                    <a:pt x="9953" y="2932"/>
                    <a:pt x="9956" y="2950"/>
                    <a:pt x="9953" y="2975"/>
                  </a:cubicBezTo>
                  <a:cubicBezTo>
                    <a:pt x="9953" y="2993"/>
                    <a:pt x="9949" y="3014"/>
                    <a:pt x="9949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1" y="3117"/>
                    <a:pt x="9924" y="3135"/>
                    <a:pt x="9921" y="3156"/>
                  </a:cubicBezTo>
                  <a:cubicBezTo>
                    <a:pt x="9917" y="3177"/>
                    <a:pt x="9906" y="3195"/>
                    <a:pt x="9903" y="3217"/>
                  </a:cubicBezTo>
                  <a:cubicBezTo>
                    <a:pt x="9896" y="3241"/>
                    <a:pt x="9889" y="3259"/>
                    <a:pt x="9881" y="3281"/>
                  </a:cubicBezTo>
                  <a:cubicBezTo>
                    <a:pt x="9867" y="3320"/>
                    <a:pt x="9849" y="3359"/>
                    <a:pt x="9832" y="3405"/>
                  </a:cubicBezTo>
                  <a:cubicBezTo>
                    <a:pt x="9849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49" y="3266"/>
                    <a:pt x="9974" y="3227"/>
                    <a:pt x="9995" y="3192"/>
                  </a:cubicBezTo>
                  <a:cubicBezTo>
                    <a:pt x="10009" y="3174"/>
                    <a:pt x="10020" y="3153"/>
                    <a:pt x="10027" y="3128"/>
                  </a:cubicBezTo>
                  <a:lnTo>
                    <a:pt x="10056" y="3064"/>
                  </a:lnTo>
                  <a:cubicBezTo>
                    <a:pt x="10063" y="3039"/>
                    <a:pt x="10073" y="3017"/>
                    <a:pt x="10077" y="2993"/>
                  </a:cubicBezTo>
                  <a:cubicBezTo>
                    <a:pt x="10081" y="2968"/>
                    <a:pt x="10084" y="2943"/>
                    <a:pt x="10091" y="2914"/>
                  </a:cubicBezTo>
                  <a:cubicBezTo>
                    <a:pt x="10095" y="2868"/>
                    <a:pt x="10091" y="2808"/>
                    <a:pt x="10073" y="2761"/>
                  </a:cubicBezTo>
                  <a:cubicBezTo>
                    <a:pt x="10063" y="2733"/>
                    <a:pt x="10049" y="2708"/>
                    <a:pt x="10038" y="2683"/>
                  </a:cubicBezTo>
                  <a:cubicBezTo>
                    <a:pt x="10024" y="2662"/>
                    <a:pt x="10006" y="2641"/>
                    <a:pt x="9988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49" y="2577"/>
                    <a:pt x="9953" y="2573"/>
                    <a:pt x="9956" y="2573"/>
                  </a:cubicBezTo>
                  <a:cubicBezTo>
                    <a:pt x="10095" y="2513"/>
                    <a:pt x="10226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57" y="2381"/>
                    <a:pt x="10475" y="2388"/>
                    <a:pt x="10493" y="2388"/>
                  </a:cubicBezTo>
                  <a:lnTo>
                    <a:pt x="10546" y="2399"/>
                  </a:lnTo>
                  <a:cubicBezTo>
                    <a:pt x="10564" y="2406"/>
                    <a:pt x="10582" y="2413"/>
                    <a:pt x="10596" y="2417"/>
                  </a:cubicBezTo>
                  <a:cubicBezTo>
                    <a:pt x="10614" y="2427"/>
                    <a:pt x="10628" y="2431"/>
                    <a:pt x="10642" y="2441"/>
                  </a:cubicBezTo>
                  <a:cubicBezTo>
                    <a:pt x="10657" y="2449"/>
                    <a:pt x="10667" y="2459"/>
                    <a:pt x="10678" y="2470"/>
                  </a:cubicBezTo>
                  <a:cubicBezTo>
                    <a:pt x="10692" y="2484"/>
                    <a:pt x="10699" y="2495"/>
                    <a:pt x="10710" y="2513"/>
                  </a:cubicBezTo>
                  <a:cubicBezTo>
                    <a:pt x="10717" y="2523"/>
                    <a:pt x="10724" y="2537"/>
                    <a:pt x="10731" y="2555"/>
                  </a:cubicBezTo>
                  <a:cubicBezTo>
                    <a:pt x="10738" y="2573"/>
                    <a:pt x="10745" y="2591"/>
                    <a:pt x="10749" y="2609"/>
                  </a:cubicBezTo>
                  <a:cubicBezTo>
                    <a:pt x="10753" y="2626"/>
                    <a:pt x="10756" y="2644"/>
                    <a:pt x="10756" y="2665"/>
                  </a:cubicBezTo>
                  <a:cubicBezTo>
                    <a:pt x="10760" y="2683"/>
                    <a:pt x="10756" y="2708"/>
                    <a:pt x="10760" y="2726"/>
                  </a:cubicBezTo>
                  <a:cubicBezTo>
                    <a:pt x="10760" y="2747"/>
                    <a:pt x="10760" y="2765"/>
                    <a:pt x="10756" y="2786"/>
                  </a:cubicBezTo>
                  <a:cubicBezTo>
                    <a:pt x="10753" y="2808"/>
                    <a:pt x="10753" y="2825"/>
                    <a:pt x="10749" y="2850"/>
                  </a:cubicBezTo>
                  <a:cubicBezTo>
                    <a:pt x="10742" y="2872"/>
                    <a:pt x="10742" y="2893"/>
                    <a:pt x="10738" y="2911"/>
                  </a:cubicBezTo>
                  <a:cubicBezTo>
                    <a:pt x="10735" y="2932"/>
                    <a:pt x="10731" y="2957"/>
                    <a:pt x="10724" y="2975"/>
                  </a:cubicBezTo>
                  <a:cubicBezTo>
                    <a:pt x="10717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49" y="3032"/>
                    <a:pt x="10756" y="3010"/>
                    <a:pt x="10770" y="2993"/>
                  </a:cubicBezTo>
                  <a:cubicBezTo>
                    <a:pt x="10792" y="2950"/>
                    <a:pt x="10813" y="2911"/>
                    <a:pt x="10831" y="2868"/>
                  </a:cubicBezTo>
                  <a:cubicBezTo>
                    <a:pt x="10841" y="2843"/>
                    <a:pt x="10849" y="2822"/>
                    <a:pt x="10856" y="2801"/>
                  </a:cubicBezTo>
                  <a:cubicBezTo>
                    <a:pt x="10863" y="2779"/>
                    <a:pt x="10866" y="2754"/>
                    <a:pt x="10873" y="2733"/>
                  </a:cubicBezTo>
                  <a:cubicBezTo>
                    <a:pt x="10877" y="2712"/>
                    <a:pt x="10881" y="2683"/>
                    <a:pt x="10881" y="2662"/>
                  </a:cubicBezTo>
                  <a:cubicBezTo>
                    <a:pt x="10884" y="2637"/>
                    <a:pt x="10881" y="2612"/>
                    <a:pt x="10881" y="2587"/>
                  </a:cubicBezTo>
                  <a:cubicBezTo>
                    <a:pt x="10877" y="2537"/>
                    <a:pt x="10863" y="2484"/>
                    <a:pt x="10841" y="2431"/>
                  </a:cubicBezTo>
                  <a:cubicBezTo>
                    <a:pt x="10827" y="2406"/>
                    <a:pt x="10813" y="2381"/>
                    <a:pt x="10795" y="2360"/>
                  </a:cubicBezTo>
                  <a:cubicBezTo>
                    <a:pt x="10777" y="2338"/>
                    <a:pt x="10760" y="2321"/>
                    <a:pt x="10738" y="2303"/>
                  </a:cubicBezTo>
                  <a:cubicBezTo>
                    <a:pt x="10696" y="2267"/>
                    <a:pt x="10649" y="2239"/>
                    <a:pt x="10596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3" y="2033"/>
                  </a:cubicBezTo>
                  <a:cubicBezTo>
                    <a:pt x="10909" y="2004"/>
                    <a:pt x="10948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2" y="1937"/>
                  </a:lnTo>
                  <a:cubicBezTo>
                    <a:pt x="11140" y="1937"/>
                    <a:pt x="11158" y="1944"/>
                    <a:pt x="11176" y="1944"/>
                  </a:cubicBezTo>
                  <a:cubicBezTo>
                    <a:pt x="11193" y="1947"/>
                    <a:pt x="11211" y="1951"/>
                    <a:pt x="11222" y="1954"/>
                  </a:cubicBezTo>
                  <a:cubicBezTo>
                    <a:pt x="11240" y="1961"/>
                    <a:pt x="11254" y="1969"/>
                    <a:pt x="11272" y="1972"/>
                  </a:cubicBezTo>
                  <a:lnTo>
                    <a:pt x="11311" y="2001"/>
                  </a:lnTo>
                  <a:cubicBezTo>
                    <a:pt x="11325" y="2008"/>
                    <a:pt x="11339" y="2022"/>
                    <a:pt x="11350" y="2036"/>
                  </a:cubicBezTo>
                  <a:cubicBezTo>
                    <a:pt x="11357" y="2050"/>
                    <a:pt x="11371" y="2061"/>
                    <a:pt x="11375" y="2075"/>
                  </a:cubicBezTo>
                  <a:cubicBezTo>
                    <a:pt x="11386" y="2089"/>
                    <a:pt x="11389" y="2107"/>
                    <a:pt x="11396" y="2125"/>
                  </a:cubicBezTo>
                  <a:cubicBezTo>
                    <a:pt x="11403" y="2143"/>
                    <a:pt x="11410" y="2161"/>
                    <a:pt x="11410" y="2178"/>
                  </a:cubicBezTo>
                  <a:cubicBezTo>
                    <a:pt x="11414" y="2196"/>
                    <a:pt x="11421" y="2217"/>
                    <a:pt x="11421" y="2235"/>
                  </a:cubicBezTo>
                  <a:cubicBezTo>
                    <a:pt x="11421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1" y="2424"/>
                  </a:cubicBezTo>
                  <a:cubicBezTo>
                    <a:pt x="11421" y="2445"/>
                    <a:pt x="11414" y="2466"/>
                    <a:pt x="11414" y="2488"/>
                  </a:cubicBezTo>
                  <a:lnTo>
                    <a:pt x="11400" y="2623"/>
                  </a:lnTo>
                  <a:cubicBezTo>
                    <a:pt x="11414" y="2605"/>
                    <a:pt x="11425" y="2584"/>
                    <a:pt x="11432" y="2566"/>
                  </a:cubicBezTo>
                  <a:cubicBezTo>
                    <a:pt x="11442" y="2548"/>
                    <a:pt x="11450" y="2523"/>
                    <a:pt x="11464" y="2502"/>
                  </a:cubicBezTo>
                  <a:cubicBezTo>
                    <a:pt x="11482" y="2463"/>
                    <a:pt x="11499" y="2417"/>
                    <a:pt x="11514" y="2374"/>
                  </a:cubicBezTo>
                  <a:cubicBezTo>
                    <a:pt x="11521" y="2353"/>
                    <a:pt x="11528" y="2328"/>
                    <a:pt x="11531" y="2306"/>
                  </a:cubicBezTo>
                  <a:cubicBezTo>
                    <a:pt x="11535" y="2285"/>
                    <a:pt x="11538" y="2264"/>
                    <a:pt x="11538" y="2235"/>
                  </a:cubicBezTo>
                  <a:cubicBezTo>
                    <a:pt x="11538" y="2214"/>
                    <a:pt x="11542" y="2185"/>
                    <a:pt x="11542" y="2164"/>
                  </a:cubicBezTo>
                  <a:cubicBezTo>
                    <a:pt x="11542" y="2139"/>
                    <a:pt x="11538" y="2114"/>
                    <a:pt x="11535" y="2089"/>
                  </a:cubicBezTo>
                  <a:cubicBezTo>
                    <a:pt x="11528" y="2040"/>
                    <a:pt x="11506" y="1986"/>
                    <a:pt x="11478" y="1944"/>
                  </a:cubicBezTo>
                  <a:cubicBezTo>
                    <a:pt x="11464" y="1919"/>
                    <a:pt x="11446" y="1897"/>
                    <a:pt x="11425" y="1876"/>
                  </a:cubicBezTo>
                  <a:cubicBezTo>
                    <a:pt x="11407" y="1858"/>
                    <a:pt x="11386" y="1841"/>
                    <a:pt x="11357" y="1823"/>
                  </a:cubicBezTo>
                  <a:cubicBezTo>
                    <a:pt x="11311" y="1791"/>
                    <a:pt x="11261" y="1773"/>
                    <a:pt x="11211" y="1759"/>
                  </a:cubicBezTo>
                  <a:cubicBezTo>
                    <a:pt x="11201" y="1755"/>
                    <a:pt x="11186" y="1755"/>
                    <a:pt x="11179" y="1755"/>
                  </a:cubicBezTo>
                  <a:cubicBezTo>
                    <a:pt x="11275" y="1663"/>
                    <a:pt x="11364" y="1563"/>
                    <a:pt x="11446" y="1467"/>
                  </a:cubicBezTo>
                  <a:lnTo>
                    <a:pt x="11446" y="1471"/>
                  </a:lnTo>
                  <a:lnTo>
                    <a:pt x="11514" y="1457"/>
                  </a:lnTo>
                  <a:cubicBezTo>
                    <a:pt x="11528" y="1453"/>
                    <a:pt x="11549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59" y="1457"/>
                    <a:pt x="11677" y="1464"/>
                  </a:cubicBezTo>
                  <a:lnTo>
                    <a:pt x="11730" y="1474"/>
                  </a:lnTo>
                  <a:cubicBezTo>
                    <a:pt x="11798" y="1503"/>
                    <a:pt x="11851" y="1556"/>
                    <a:pt x="11880" y="1624"/>
                  </a:cubicBezTo>
                  <a:cubicBezTo>
                    <a:pt x="11890" y="1641"/>
                    <a:pt x="11894" y="1659"/>
                    <a:pt x="11905" y="1681"/>
                  </a:cubicBezTo>
                  <a:cubicBezTo>
                    <a:pt x="11908" y="1698"/>
                    <a:pt x="11912" y="1720"/>
                    <a:pt x="11922" y="1737"/>
                  </a:cubicBezTo>
                  <a:cubicBezTo>
                    <a:pt x="11926" y="1759"/>
                    <a:pt x="11930" y="1777"/>
                    <a:pt x="11930" y="1801"/>
                  </a:cubicBezTo>
                  <a:cubicBezTo>
                    <a:pt x="11930" y="1823"/>
                    <a:pt x="11933" y="1841"/>
                    <a:pt x="11933" y="1862"/>
                  </a:cubicBezTo>
                  <a:cubicBezTo>
                    <a:pt x="11933" y="1883"/>
                    <a:pt x="11940" y="1908"/>
                    <a:pt x="11940" y="1929"/>
                  </a:cubicBezTo>
                  <a:lnTo>
                    <a:pt x="11940" y="1997"/>
                  </a:lnTo>
                  <a:cubicBezTo>
                    <a:pt x="11940" y="2040"/>
                    <a:pt x="11933" y="2086"/>
                    <a:pt x="11933" y="2129"/>
                  </a:cubicBezTo>
                  <a:lnTo>
                    <a:pt x="11958" y="2068"/>
                  </a:lnTo>
                  <a:cubicBezTo>
                    <a:pt x="11965" y="2043"/>
                    <a:pt x="11969" y="2022"/>
                    <a:pt x="11976" y="2004"/>
                  </a:cubicBezTo>
                  <a:cubicBezTo>
                    <a:pt x="11986" y="1961"/>
                    <a:pt x="11997" y="1915"/>
                    <a:pt x="12001" y="1873"/>
                  </a:cubicBezTo>
                  <a:cubicBezTo>
                    <a:pt x="12004" y="1848"/>
                    <a:pt x="12004" y="1826"/>
                    <a:pt x="12004" y="1805"/>
                  </a:cubicBezTo>
                  <a:lnTo>
                    <a:pt x="12004" y="1734"/>
                  </a:lnTo>
                  <a:cubicBezTo>
                    <a:pt x="12001" y="1713"/>
                    <a:pt x="12001" y="1684"/>
                    <a:pt x="11997" y="1663"/>
                  </a:cubicBezTo>
                  <a:cubicBezTo>
                    <a:pt x="11994" y="1641"/>
                    <a:pt x="11986" y="1613"/>
                    <a:pt x="11979" y="1592"/>
                  </a:cubicBezTo>
                  <a:cubicBezTo>
                    <a:pt x="11962" y="1545"/>
                    <a:pt x="11940" y="1499"/>
                    <a:pt x="11908" y="1457"/>
                  </a:cubicBezTo>
                  <a:cubicBezTo>
                    <a:pt x="11890" y="1439"/>
                    <a:pt x="11873" y="1417"/>
                    <a:pt x="11851" y="1403"/>
                  </a:cubicBezTo>
                  <a:cubicBezTo>
                    <a:pt x="11826" y="1385"/>
                    <a:pt x="11805" y="1375"/>
                    <a:pt x="11784" y="1364"/>
                  </a:cubicBezTo>
                  <a:cubicBezTo>
                    <a:pt x="11734" y="1343"/>
                    <a:pt x="11684" y="1329"/>
                    <a:pt x="11638" y="1325"/>
                  </a:cubicBezTo>
                  <a:cubicBezTo>
                    <a:pt x="11610" y="1321"/>
                    <a:pt x="11588" y="1321"/>
                    <a:pt x="11560" y="1321"/>
                  </a:cubicBezTo>
                  <a:cubicBezTo>
                    <a:pt x="11649" y="1201"/>
                    <a:pt x="11716" y="1080"/>
                    <a:pt x="11773" y="969"/>
                  </a:cubicBezTo>
                  <a:lnTo>
                    <a:pt x="11819" y="959"/>
                  </a:lnTo>
                  <a:cubicBezTo>
                    <a:pt x="11837" y="955"/>
                    <a:pt x="11858" y="955"/>
                    <a:pt x="11876" y="952"/>
                  </a:cubicBezTo>
                  <a:lnTo>
                    <a:pt x="11940" y="952"/>
                  </a:lnTo>
                  <a:cubicBezTo>
                    <a:pt x="11958" y="952"/>
                    <a:pt x="11979" y="955"/>
                    <a:pt x="11997" y="959"/>
                  </a:cubicBezTo>
                  <a:cubicBezTo>
                    <a:pt x="12015" y="966"/>
                    <a:pt x="12033" y="969"/>
                    <a:pt x="12054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0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0" y="1136"/>
                  </a:lnTo>
                  <a:cubicBezTo>
                    <a:pt x="12221" y="1154"/>
                    <a:pt x="12225" y="1179"/>
                    <a:pt x="12228" y="1197"/>
                  </a:cubicBezTo>
                  <a:cubicBezTo>
                    <a:pt x="12232" y="1215"/>
                    <a:pt x="12239" y="1236"/>
                    <a:pt x="12242" y="1257"/>
                  </a:cubicBezTo>
                  <a:cubicBezTo>
                    <a:pt x="12246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3" y="1588"/>
                  </a:lnTo>
                  <a:cubicBezTo>
                    <a:pt x="12260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299" y="1364"/>
                    <a:pt x="12299" y="1343"/>
                    <a:pt x="12299" y="1321"/>
                  </a:cubicBezTo>
                  <a:lnTo>
                    <a:pt x="12299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5" y="1165"/>
                    <a:pt x="12282" y="1144"/>
                    <a:pt x="12274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4" y="959"/>
                    <a:pt x="12150" y="948"/>
                  </a:cubicBezTo>
                  <a:cubicBezTo>
                    <a:pt x="12125" y="934"/>
                    <a:pt x="12107" y="920"/>
                    <a:pt x="12086" y="905"/>
                  </a:cubicBezTo>
                  <a:cubicBezTo>
                    <a:pt x="12043" y="884"/>
                    <a:pt x="11994" y="877"/>
                    <a:pt x="11944" y="870"/>
                  </a:cubicBezTo>
                  <a:cubicBezTo>
                    <a:pt x="11933" y="868"/>
                    <a:pt x="11921" y="867"/>
                    <a:pt x="11908" y="867"/>
                  </a:cubicBezTo>
                  <a:cubicBezTo>
                    <a:pt x="11896" y="867"/>
                    <a:pt x="11883" y="868"/>
                    <a:pt x="11873" y="870"/>
                  </a:cubicBezTo>
                  <a:lnTo>
                    <a:pt x="11844" y="870"/>
                  </a:lnTo>
                  <a:cubicBezTo>
                    <a:pt x="11844" y="863"/>
                    <a:pt x="11841" y="848"/>
                    <a:pt x="11837" y="841"/>
                  </a:cubicBezTo>
                  <a:cubicBezTo>
                    <a:pt x="11844" y="824"/>
                    <a:pt x="11851" y="809"/>
                    <a:pt x="11858" y="792"/>
                  </a:cubicBezTo>
                  <a:cubicBezTo>
                    <a:pt x="11912" y="667"/>
                    <a:pt x="11947" y="560"/>
                    <a:pt x="11972" y="468"/>
                  </a:cubicBezTo>
                  <a:lnTo>
                    <a:pt x="11976" y="486"/>
                  </a:lnTo>
                  <a:lnTo>
                    <a:pt x="11997" y="479"/>
                  </a:lnTo>
                  <a:cubicBezTo>
                    <a:pt x="12015" y="475"/>
                    <a:pt x="12033" y="475"/>
                    <a:pt x="12050" y="475"/>
                  </a:cubicBezTo>
                  <a:lnTo>
                    <a:pt x="12104" y="475"/>
                  </a:lnTo>
                  <a:cubicBezTo>
                    <a:pt x="12122" y="475"/>
                    <a:pt x="12139" y="479"/>
                    <a:pt x="12157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8" y="511"/>
                  </a:lnTo>
                  <a:lnTo>
                    <a:pt x="12250" y="525"/>
                  </a:lnTo>
                  <a:cubicBezTo>
                    <a:pt x="12264" y="532"/>
                    <a:pt x="12278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8" y="632"/>
                    <a:pt x="12342" y="649"/>
                  </a:cubicBezTo>
                  <a:cubicBezTo>
                    <a:pt x="12353" y="667"/>
                    <a:pt x="12356" y="681"/>
                    <a:pt x="12360" y="699"/>
                  </a:cubicBezTo>
                  <a:lnTo>
                    <a:pt x="12374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4" y="1008"/>
                    <a:pt x="12370" y="1048"/>
                    <a:pt x="12367" y="1083"/>
                  </a:cubicBezTo>
                  <a:cubicBezTo>
                    <a:pt x="12374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2" y="916"/>
                  </a:cubicBezTo>
                  <a:lnTo>
                    <a:pt x="12406" y="859"/>
                  </a:lnTo>
                  <a:cubicBezTo>
                    <a:pt x="12410" y="841"/>
                    <a:pt x="12406" y="816"/>
                    <a:pt x="12406" y="799"/>
                  </a:cubicBezTo>
                  <a:lnTo>
                    <a:pt x="12406" y="742"/>
                  </a:lnTo>
                  <a:lnTo>
                    <a:pt x="12399" y="685"/>
                  </a:lnTo>
                  <a:cubicBezTo>
                    <a:pt x="12399" y="667"/>
                    <a:pt x="12388" y="649"/>
                    <a:pt x="12381" y="628"/>
                  </a:cubicBezTo>
                  <a:cubicBezTo>
                    <a:pt x="12374" y="610"/>
                    <a:pt x="12367" y="592"/>
                    <a:pt x="12356" y="575"/>
                  </a:cubicBezTo>
                  <a:cubicBezTo>
                    <a:pt x="12349" y="557"/>
                    <a:pt x="12338" y="539"/>
                    <a:pt x="12321" y="525"/>
                  </a:cubicBezTo>
                  <a:cubicBezTo>
                    <a:pt x="12310" y="511"/>
                    <a:pt x="12296" y="493"/>
                    <a:pt x="12278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89" y="440"/>
                    <a:pt x="12164" y="432"/>
                  </a:cubicBezTo>
                  <a:cubicBezTo>
                    <a:pt x="12150" y="425"/>
                    <a:pt x="12125" y="422"/>
                    <a:pt x="12107" y="422"/>
                  </a:cubicBezTo>
                  <a:cubicBezTo>
                    <a:pt x="12095" y="422"/>
                    <a:pt x="12082" y="420"/>
                    <a:pt x="12069" y="420"/>
                  </a:cubicBezTo>
                  <a:cubicBezTo>
                    <a:pt x="12063" y="420"/>
                    <a:pt x="12056" y="421"/>
                    <a:pt x="12050" y="422"/>
                  </a:cubicBezTo>
                  <a:cubicBezTo>
                    <a:pt x="12036" y="422"/>
                    <a:pt x="12029" y="422"/>
                    <a:pt x="12015" y="425"/>
                  </a:cubicBezTo>
                  <a:cubicBezTo>
                    <a:pt x="12011" y="415"/>
                    <a:pt x="12011" y="400"/>
                    <a:pt x="12004" y="383"/>
                  </a:cubicBezTo>
                  <a:cubicBezTo>
                    <a:pt x="12004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2" y="255"/>
                    <a:pt x="12022" y="202"/>
                    <a:pt x="12022" y="201"/>
                  </a:cubicBezTo>
                  <a:lnTo>
                    <a:pt x="12022" y="201"/>
                  </a:lnTo>
                  <a:cubicBezTo>
                    <a:pt x="12022" y="202"/>
                    <a:pt x="12018" y="255"/>
                    <a:pt x="11997" y="351"/>
                  </a:cubicBezTo>
                  <a:cubicBezTo>
                    <a:pt x="11994" y="344"/>
                    <a:pt x="11986" y="329"/>
                    <a:pt x="11983" y="319"/>
                  </a:cubicBezTo>
                  <a:cubicBezTo>
                    <a:pt x="11976" y="297"/>
                    <a:pt x="11965" y="280"/>
                    <a:pt x="11951" y="262"/>
                  </a:cubicBezTo>
                  <a:cubicBezTo>
                    <a:pt x="11940" y="244"/>
                    <a:pt x="11930" y="226"/>
                    <a:pt x="11912" y="208"/>
                  </a:cubicBezTo>
                  <a:cubicBezTo>
                    <a:pt x="11855" y="137"/>
                    <a:pt x="11780" y="88"/>
                    <a:pt x="11698" y="59"/>
                  </a:cubicBezTo>
                  <a:cubicBezTo>
                    <a:pt x="11620" y="27"/>
                    <a:pt x="11531" y="9"/>
                    <a:pt x="11446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43972" y="736600"/>
              <a:ext cx="652137" cy="219716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7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8" y="2511"/>
                    <a:pt x="11154" y="2416"/>
                  </a:cubicBezTo>
                  <a:close/>
                  <a:moveTo>
                    <a:pt x="11530" y="2852"/>
                  </a:moveTo>
                  <a:lnTo>
                    <a:pt x="11528" y="2856"/>
                  </a:lnTo>
                  <a:lnTo>
                    <a:pt x="11528" y="2857"/>
                  </a:lnTo>
                  <a:lnTo>
                    <a:pt x="11528" y="2857"/>
                  </a:lnTo>
                  <a:cubicBezTo>
                    <a:pt x="11527" y="2855"/>
                    <a:pt x="11526" y="2853"/>
                    <a:pt x="11525" y="2852"/>
                  </a:cubicBezTo>
                  <a:cubicBezTo>
                    <a:pt x="11526" y="2852"/>
                    <a:pt x="11528" y="2852"/>
                    <a:pt x="11530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2" y="2134"/>
                    <a:pt x="11902" y="2176"/>
                  </a:cubicBezTo>
                  <a:lnTo>
                    <a:pt x="11902" y="2244"/>
                  </a:lnTo>
                  <a:cubicBezTo>
                    <a:pt x="11902" y="2265"/>
                    <a:pt x="11902" y="2287"/>
                    <a:pt x="11898" y="2311"/>
                  </a:cubicBezTo>
                  <a:cubicBezTo>
                    <a:pt x="11898" y="2333"/>
                    <a:pt x="11895" y="2354"/>
                    <a:pt x="11895" y="2372"/>
                  </a:cubicBezTo>
                  <a:cubicBezTo>
                    <a:pt x="11895" y="2393"/>
                    <a:pt x="11887" y="2411"/>
                    <a:pt x="11884" y="2436"/>
                  </a:cubicBezTo>
                  <a:cubicBezTo>
                    <a:pt x="11880" y="2454"/>
                    <a:pt x="11877" y="2475"/>
                    <a:pt x="11866" y="2493"/>
                  </a:cubicBezTo>
                  <a:cubicBezTo>
                    <a:pt x="11863" y="2511"/>
                    <a:pt x="11855" y="2528"/>
                    <a:pt x="11845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4" y="2713"/>
                    <a:pt x="11607" y="2713"/>
                    <a:pt x="11589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4" y="2827"/>
                  </a:lnTo>
                  <a:lnTo>
                    <a:pt x="11390" y="2856"/>
                  </a:lnTo>
                  <a:cubicBezTo>
                    <a:pt x="11382" y="2880"/>
                    <a:pt x="11372" y="2898"/>
                    <a:pt x="11365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1" y="3005"/>
                    <a:pt x="11283" y="3016"/>
                  </a:cubicBezTo>
                  <a:cubicBezTo>
                    <a:pt x="11272" y="3033"/>
                    <a:pt x="11254" y="3048"/>
                    <a:pt x="11237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6" y="3129"/>
                  </a:cubicBezTo>
                  <a:cubicBezTo>
                    <a:pt x="11077" y="3151"/>
                    <a:pt x="11030" y="3165"/>
                    <a:pt x="10981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3" y="3240"/>
                    <a:pt x="10547" y="3243"/>
                  </a:cubicBezTo>
                  <a:cubicBezTo>
                    <a:pt x="10597" y="3257"/>
                    <a:pt x="10643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6" y="3264"/>
                  </a:cubicBezTo>
                  <a:cubicBezTo>
                    <a:pt x="11059" y="3257"/>
                    <a:pt x="11105" y="3243"/>
                    <a:pt x="11155" y="3225"/>
                  </a:cubicBezTo>
                  <a:cubicBezTo>
                    <a:pt x="11183" y="3218"/>
                    <a:pt x="11205" y="3208"/>
                    <a:pt x="11230" y="3193"/>
                  </a:cubicBezTo>
                  <a:cubicBezTo>
                    <a:pt x="11254" y="3183"/>
                    <a:pt x="11279" y="3168"/>
                    <a:pt x="11301" y="3154"/>
                  </a:cubicBezTo>
                  <a:cubicBezTo>
                    <a:pt x="11326" y="3136"/>
                    <a:pt x="11347" y="3122"/>
                    <a:pt x="11368" y="3104"/>
                  </a:cubicBezTo>
                  <a:cubicBezTo>
                    <a:pt x="11390" y="3087"/>
                    <a:pt x="11407" y="3065"/>
                    <a:pt x="11425" y="3044"/>
                  </a:cubicBezTo>
                  <a:lnTo>
                    <a:pt x="11454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8" y="2857"/>
                  </a:lnTo>
                  <a:lnTo>
                    <a:pt x="11528" y="2857"/>
                  </a:lnTo>
                  <a:cubicBezTo>
                    <a:pt x="11612" y="2979"/>
                    <a:pt x="11682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6" y="3193"/>
                  </a:lnTo>
                  <a:lnTo>
                    <a:pt x="11759" y="3183"/>
                  </a:lnTo>
                  <a:cubicBezTo>
                    <a:pt x="11706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6" y="2852"/>
                    <a:pt x="11537" y="2852"/>
                    <a:pt x="11530" y="2852"/>
                  </a:cubicBezTo>
                  <a:lnTo>
                    <a:pt x="11530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5" y="2850"/>
                    <a:pt x="11599" y="2848"/>
                  </a:cubicBezTo>
                  <a:cubicBezTo>
                    <a:pt x="11649" y="2845"/>
                    <a:pt x="11703" y="2831"/>
                    <a:pt x="11749" y="2809"/>
                  </a:cubicBezTo>
                  <a:lnTo>
                    <a:pt x="11813" y="2767"/>
                  </a:lnTo>
                  <a:cubicBezTo>
                    <a:pt x="11838" y="2749"/>
                    <a:pt x="11855" y="2731"/>
                    <a:pt x="11873" y="2713"/>
                  </a:cubicBezTo>
                  <a:cubicBezTo>
                    <a:pt x="11909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6" y="2489"/>
                    <a:pt x="11966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6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4" y="2144"/>
                    <a:pt x="11927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cubicBezTo>
                    <a:pt x="5384" y="29"/>
                    <a:pt x="5341" y="64"/>
                    <a:pt x="5302" y="100"/>
                  </a:cubicBezTo>
                  <a:cubicBezTo>
                    <a:pt x="5281" y="118"/>
                    <a:pt x="5263" y="142"/>
                    <a:pt x="5245" y="160"/>
                  </a:cubicBezTo>
                  <a:cubicBezTo>
                    <a:pt x="5228" y="182"/>
                    <a:pt x="5206" y="199"/>
                    <a:pt x="5188" y="221"/>
                  </a:cubicBezTo>
                  <a:cubicBezTo>
                    <a:pt x="5153" y="267"/>
                    <a:pt x="5121" y="310"/>
                    <a:pt x="5089" y="359"/>
                  </a:cubicBezTo>
                  <a:cubicBezTo>
                    <a:pt x="5075" y="384"/>
                    <a:pt x="5064" y="409"/>
                    <a:pt x="5050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6" y="598"/>
                  </a:cubicBezTo>
                  <a:cubicBezTo>
                    <a:pt x="4979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8" y="1021"/>
                    <a:pt x="5035" y="1049"/>
                  </a:cubicBezTo>
                  <a:lnTo>
                    <a:pt x="5057" y="1088"/>
                  </a:lnTo>
                  <a:lnTo>
                    <a:pt x="5085" y="1127"/>
                  </a:lnTo>
                  <a:lnTo>
                    <a:pt x="5089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30" y="1195"/>
                    <a:pt x="4552" y="1227"/>
                    <a:pt x="4378" y="1263"/>
                  </a:cubicBezTo>
                  <a:lnTo>
                    <a:pt x="4360" y="1238"/>
                  </a:lnTo>
                  <a:cubicBezTo>
                    <a:pt x="4346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50" y="754"/>
                    <a:pt x="4253" y="733"/>
                    <a:pt x="4264" y="711"/>
                  </a:cubicBezTo>
                  <a:cubicBezTo>
                    <a:pt x="4271" y="687"/>
                    <a:pt x="4275" y="665"/>
                    <a:pt x="4285" y="644"/>
                  </a:cubicBezTo>
                  <a:cubicBezTo>
                    <a:pt x="4303" y="598"/>
                    <a:pt x="4321" y="559"/>
                    <a:pt x="4342" y="516"/>
                  </a:cubicBezTo>
                  <a:cubicBezTo>
                    <a:pt x="4363" y="470"/>
                    <a:pt x="4388" y="430"/>
                    <a:pt x="4410" y="391"/>
                  </a:cubicBezTo>
                  <a:cubicBezTo>
                    <a:pt x="4435" y="349"/>
                    <a:pt x="4459" y="306"/>
                    <a:pt x="4488" y="267"/>
                  </a:cubicBezTo>
                  <a:lnTo>
                    <a:pt x="4488" y="267"/>
                  </a:lnTo>
                  <a:cubicBezTo>
                    <a:pt x="4445" y="292"/>
                    <a:pt x="4410" y="324"/>
                    <a:pt x="4371" y="356"/>
                  </a:cubicBezTo>
                  <a:lnTo>
                    <a:pt x="4317" y="409"/>
                  </a:lnTo>
                  <a:cubicBezTo>
                    <a:pt x="4299" y="427"/>
                    <a:pt x="4282" y="445"/>
                    <a:pt x="4264" y="466"/>
                  </a:cubicBezTo>
                  <a:cubicBezTo>
                    <a:pt x="4232" y="505"/>
                    <a:pt x="4200" y="544"/>
                    <a:pt x="4175" y="591"/>
                  </a:cubicBezTo>
                  <a:cubicBezTo>
                    <a:pt x="4147" y="633"/>
                    <a:pt x="4125" y="683"/>
                    <a:pt x="4104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2" y="836"/>
                    <a:pt x="4072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2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4" y="1163"/>
                    <a:pt x="4115" y="1191"/>
                    <a:pt x="4129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8" y="1287"/>
                    <a:pt x="4168" y="1287"/>
                    <a:pt x="4168" y="1291"/>
                  </a:cubicBezTo>
                  <a:cubicBezTo>
                    <a:pt x="3997" y="1327"/>
                    <a:pt x="3827" y="1369"/>
                    <a:pt x="3663" y="1408"/>
                  </a:cubicBezTo>
                  <a:cubicBezTo>
                    <a:pt x="3553" y="1433"/>
                    <a:pt x="3439" y="1465"/>
                    <a:pt x="3329" y="1497"/>
                  </a:cubicBezTo>
                  <a:lnTo>
                    <a:pt x="3297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5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5" y="1003"/>
                    <a:pt x="3115" y="982"/>
                  </a:cubicBezTo>
                  <a:cubicBezTo>
                    <a:pt x="3119" y="943"/>
                    <a:pt x="3130" y="900"/>
                    <a:pt x="3137" y="857"/>
                  </a:cubicBezTo>
                  <a:cubicBezTo>
                    <a:pt x="3147" y="818"/>
                    <a:pt x="3162" y="772"/>
                    <a:pt x="3172" y="733"/>
                  </a:cubicBezTo>
                  <a:cubicBezTo>
                    <a:pt x="3187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2" y="729"/>
                    <a:pt x="3098" y="747"/>
                    <a:pt x="3083" y="768"/>
                  </a:cubicBezTo>
                  <a:cubicBezTo>
                    <a:pt x="3073" y="786"/>
                    <a:pt x="3062" y="807"/>
                    <a:pt x="3048" y="825"/>
                  </a:cubicBezTo>
                  <a:cubicBezTo>
                    <a:pt x="3027" y="864"/>
                    <a:pt x="3009" y="907"/>
                    <a:pt x="2991" y="950"/>
                  </a:cubicBezTo>
                  <a:cubicBezTo>
                    <a:pt x="2977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2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70" y="1337"/>
                    <a:pt x="2977" y="1359"/>
                    <a:pt x="2987" y="1387"/>
                  </a:cubicBezTo>
                  <a:cubicBezTo>
                    <a:pt x="2994" y="1408"/>
                    <a:pt x="3009" y="1433"/>
                    <a:pt x="3023" y="1458"/>
                  </a:cubicBezTo>
                  <a:cubicBezTo>
                    <a:pt x="3037" y="1479"/>
                    <a:pt x="3055" y="1501"/>
                    <a:pt x="3066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8" y="1718"/>
                    <a:pt x="2390" y="1807"/>
                  </a:cubicBezTo>
                  <a:lnTo>
                    <a:pt x="2386" y="1807"/>
                  </a:lnTo>
                  <a:cubicBezTo>
                    <a:pt x="2369" y="1799"/>
                    <a:pt x="2351" y="1789"/>
                    <a:pt x="2337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0" y="1671"/>
                    <a:pt x="2223" y="1657"/>
                  </a:cubicBezTo>
                  <a:cubicBezTo>
                    <a:pt x="2184" y="1593"/>
                    <a:pt x="2159" y="1515"/>
                    <a:pt x="2152" y="1433"/>
                  </a:cubicBezTo>
                  <a:cubicBezTo>
                    <a:pt x="2148" y="1394"/>
                    <a:pt x="2148" y="1351"/>
                    <a:pt x="2152" y="1309"/>
                  </a:cubicBezTo>
                  <a:cubicBezTo>
                    <a:pt x="2152" y="1270"/>
                    <a:pt x="2159" y="1227"/>
                    <a:pt x="2166" y="1181"/>
                  </a:cubicBezTo>
                  <a:cubicBezTo>
                    <a:pt x="2177" y="1095"/>
                    <a:pt x="2202" y="1014"/>
                    <a:pt x="2226" y="925"/>
                  </a:cubicBezTo>
                  <a:lnTo>
                    <a:pt x="2226" y="925"/>
                  </a:lnTo>
                  <a:cubicBezTo>
                    <a:pt x="2202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1" y="1209"/>
                    <a:pt x="2066" y="1252"/>
                    <a:pt x="2059" y="1298"/>
                  </a:cubicBezTo>
                  <a:cubicBezTo>
                    <a:pt x="2049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5" y="1700"/>
                    <a:pt x="2106" y="1725"/>
                  </a:cubicBezTo>
                  <a:cubicBezTo>
                    <a:pt x="2120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0" y="1871"/>
                  </a:lnTo>
                  <a:lnTo>
                    <a:pt x="2241" y="1874"/>
                  </a:lnTo>
                  <a:cubicBezTo>
                    <a:pt x="2013" y="1967"/>
                    <a:pt x="1800" y="2066"/>
                    <a:pt x="1604" y="2169"/>
                  </a:cubicBezTo>
                  <a:lnTo>
                    <a:pt x="1569" y="2144"/>
                  </a:lnTo>
                  <a:lnTo>
                    <a:pt x="1551" y="2134"/>
                  </a:lnTo>
                  <a:lnTo>
                    <a:pt x="1537" y="2119"/>
                  </a:lnTo>
                  <a:cubicBezTo>
                    <a:pt x="1530" y="2109"/>
                    <a:pt x="1515" y="2102"/>
                    <a:pt x="1508" y="2087"/>
                  </a:cubicBezTo>
                  <a:lnTo>
                    <a:pt x="1480" y="2052"/>
                  </a:lnTo>
                  <a:cubicBezTo>
                    <a:pt x="1473" y="2038"/>
                    <a:pt x="1466" y="2027"/>
                    <a:pt x="1462" y="2013"/>
                  </a:cubicBezTo>
                  <a:cubicBezTo>
                    <a:pt x="1455" y="1999"/>
                    <a:pt x="1455" y="1984"/>
                    <a:pt x="1448" y="1974"/>
                  </a:cubicBezTo>
                  <a:cubicBezTo>
                    <a:pt x="1444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4" y="1696"/>
                  </a:cubicBezTo>
                  <a:cubicBezTo>
                    <a:pt x="1448" y="1664"/>
                    <a:pt x="1458" y="1636"/>
                    <a:pt x="1466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1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2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4" y="1750"/>
                    <a:pt x="1377" y="1764"/>
                    <a:pt x="1373" y="1782"/>
                  </a:cubicBezTo>
                  <a:lnTo>
                    <a:pt x="1366" y="1831"/>
                  </a:lnTo>
                  <a:lnTo>
                    <a:pt x="1359" y="1885"/>
                  </a:lnTo>
                  <a:cubicBezTo>
                    <a:pt x="1359" y="1903"/>
                    <a:pt x="1359" y="1920"/>
                    <a:pt x="1366" y="1938"/>
                  </a:cubicBezTo>
                  <a:cubicBezTo>
                    <a:pt x="1366" y="1956"/>
                    <a:pt x="1370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2" y="2080"/>
                    <a:pt x="1409" y="2091"/>
                  </a:cubicBezTo>
                  <a:lnTo>
                    <a:pt x="1441" y="2137"/>
                  </a:lnTo>
                  <a:cubicBezTo>
                    <a:pt x="1448" y="2151"/>
                    <a:pt x="1466" y="2162"/>
                    <a:pt x="1480" y="2176"/>
                  </a:cubicBezTo>
                  <a:lnTo>
                    <a:pt x="1498" y="2194"/>
                  </a:lnTo>
                  <a:lnTo>
                    <a:pt x="1515" y="2208"/>
                  </a:lnTo>
                  <a:cubicBezTo>
                    <a:pt x="1352" y="2297"/>
                    <a:pt x="1199" y="2390"/>
                    <a:pt x="1064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3" y="2447"/>
                  </a:lnTo>
                  <a:cubicBezTo>
                    <a:pt x="982" y="2439"/>
                    <a:pt x="968" y="2429"/>
                    <a:pt x="961" y="2422"/>
                  </a:cubicBezTo>
                  <a:lnTo>
                    <a:pt x="932" y="2390"/>
                  </a:lnTo>
                  <a:cubicBezTo>
                    <a:pt x="925" y="2383"/>
                    <a:pt x="922" y="2368"/>
                    <a:pt x="911" y="2354"/>
                  </a:cubicBezTo>
                  <a:cubicBezTo>
                    <a:pt x="904" y="2340"/>
                    <a:pt x="897" y="2329"/>
                    <a:pt x="893" y="2315"/>
                  </a:cubicBezTo>
                  <a:cubicBezTo>
                    <a:pt x="890" y="2301"/>
                    <a:pt x="879" y="2287"/>
                    <a:pt x="879" y="2276"/>
                  </a:cubicBezTo>
                  <a:cubicBezTo>
                    <a:pt x="875" y="2262"/>
                    <a:pt x="872" y="2247"/>
                    <a:pt x="872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2" y="1945"/>
                  </a:cubicBezTo>
                  <a:cubicBezTo>
                    <a:pt x="875" y="1913"/>
                    <a:pt x="879" y="1885"/>
                    <a:pt x="889" y="1849"/>
                  </a:cubicBezTo>
                  <a:lnTo>
                    <a:pt x="889" y="1849"/>
                  </a:lnTo>
                  <a:cubicBezTo>
                    <a:pt x="872" y="1874"/>
                    <a:pt x="857" y="1906"/>
                    <a:pt x="843" y="1938"/>
                  </a:cubicBezTo>
                  <a:cubicBezTo>
                    <a:pt x="840" y="1949"/>
                    <a:pt x="833" y="1967"/>
                    <a:pt x="825" y="1984"/>
                  </a:cubicBezTo>
                  <a:cubicBezTo>
                    <a:pt x="822" y="2002"/>
                    <a:pt x="818" y="2016"/>
                    <a:pt x="815" y="2034"/>
                  </a:cubicBezTo>
                  <a:cubicBezTo>
                    <a:pt x="808" y="2052"/>
                    <a:pt x="804" y="2066"/>
                    <a:pt x="804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7" y="2489"/>
                  </a:lnTo>
                  <a:cubicBezTo>
                    <a:pt x="911" y="2500"/>
                    <a:pt x="925" y="2511"/>
                    <a:pt x="939" y="2525"/>
                  </a:cubicBezTo>
                  <a:lnTo>
                    <a:pt x="961" y="2543"/>
                  </a:lnTo>
                  <a:lnTo>
                    <a:pt x="978" y="2550"/>
                  </a:lnTo>
                  <a:cubicBezTo>
                    <a:pt x="911" y="2599"/>
                    <a:pt x="850" y="2649"/>
                    <a:pt x="790" y="2695"/>
                  </a:cubicBezTo>
                  <a:cubicBezTo>
                    <a:pt x="719" y="2749"/>
                    <a:pt x="662" y="2809"/>
                    <a:pt x="605" y="2863"/>
                  </a:cubicBezTo>
                  <a:lnTo>
                    <a:pt x="577" y="2848"/>
                  </a:lnTo>
                  <a:lnTo>
                    <a:pt x="559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20" y="2809"/>
                  </a:cubicBezTo>
                  <a:lnTo>
                    <a:pt x="498" y="2781"/>
                  </a:lnTo>
                  <a:cubicBezTo>
                    <a:pt x="488" y="2774"/>
                    <a:pt x="484" y="2759"/>
                    <a:pt x="481" y="2749"/>
                  </a:cubicBezTo>
                  <a:cubicBezTo>
                    <a:pt x="470" y="2742"/>
                    <a:pt x="470" y="2727"/>
                    <a:pt x="466" y="2720"/>
                  </a:cubicBezTo>
                  <a:cubicBezTo>
                    <a:pt x="463" y="2710"/>
                    <a:pt x="459" y="2695"/>
                    <a:pt x="452" y="2685"/>
                  </a:cubicBezTo>
                  <a:cubicBezTo>
                    <a:pt x="449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9" y="2454"/>
                    <a:pt x="459" y="2400"/>
                    <a:pt x="470" y="2351"/>
                  </a:cubicBezTo>
                  <a:lnTo>
                    <a:pt x="470" y="2351"/>
                  </a:lnTo>
                  <a:cubicBezTo>
                    <a:pt x="459" y="2372"/>
                    <a:pt x="449" y="2400"/>
                    <a:pt x="441" y="2422"/>
                  </a:cubicBezTo>
                  <a:cubicBezTo>
                    <a:pt x="431" y="2447"/>
                    <a:pt x="424" y="2471"/>
                    <a:pt x="417" y="2496"/>
                  </a:cubicBezTo>
                  <a:cubicBezTo>
                    <a:pt x="417" y="2511"/>
                    <a:pt x="413" y="2525"/>
                    <a:pt x="409" y="2535"/>
                  </a:cubicBezTo>
                  <a:cubicBezTo>
                    <a:pt x="409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7" y="2724"/>
                    <a:pt x="427" y="2738"/>
                  </a:cubicBezTo>
                  <a:cubicBezTo>
                    <a:pt x="431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5" y="2845"/>
                  </a:lnTo>
                  <a:cubicBezTo>
                    <a:pt x="502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9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6" y="3080"/>
                  </a:cubicBezTo>
                  <a:cubicBezTo>
                    <a:pt x="388" y="3097"/>
                    <a:pt x="370" y="3119"/>
                    <a:pt x="353" y="3136"/>
                  </a:cubicBezTo>
                  <a:cubicBezTo>
                    <a:pt x="338" y="3158"/>
                    <a:pt x="321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0" y="3254"/>
                    <a:pt x="143" y="3247"/>
                    <a:pt x="132" y="3240"/>
                  </a:cubicBezTo>
                  <a:lnTo>
                    <a:pt x="111" y="3211"/>
                  </a:lnTo>
                  <a:cubicBezTo>
                    <a:pt x="104" y="3204"/>
                    <a:pt x="97" y="3190"/>
                    <a:pt x="93" y="3183"/>
                  </a:cubicBezTo>
                  <a:cubicBezTo>
                    <a:pt x="86" y="3172"/>
                    <a:pt x="86" y="3158"/>
                    <a:pt x="79" y="3151"/>
                  </a:cubicBezTo>
                  <a:cubicBezTo>
                    <a:pt x="75" y="3140"/>
                    <a:pt x="72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57" y="2944"/>
                    <a:pt x="57" y="2934"/>
                  </a:cubicBezTo>
                  <a:cubicBezTo>
                    <a:pt x="61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1" y="2831"/>
                    <a:pt x="54" y="2852"/>
                  </a:cubicBezTo>
                  <a:cubicBezTo>
                    <a:pt x="43" y="2880"/>
                    <a:pt x="36" y="2902"/>
                    <a:pt x="33" y="2927"/>
                  </a:cubicBezTo>
                  <a:cubicBezTo>
                    <a:pt x="33" y="2941"/>
                    <a:pt x="25" y="2955"/>
                    <a:pt x="22" y="2969"/>
                  </a:cubicBezTo>
                  <a:cubicBezTo>
                    <a:pt x="22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2" y="3087"/>
                  </a:lnTo>
                  <a:cubicBezTo>
                    <a:pt x="22" y="3101"/>
                    <a:pt x="25" y="3115"/>
                    <a:pt x="25" y="3129"/>
                  </a:cubicBezTo>
                  <a:cubicBezTo>
                    <a:pt x="25" y="3140"/>
                    <a:pt x="33" y="3154"/>
                    <a:pt x="40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2" y="3236"/>
                    <a:pt x="79" y="3243"/>
                  </a:cubicBezTo>
                  <a:lnTo>
                    <a:pt x="107" y="3275"/>
                  </a:lnTo>
                  <a:cubicBezTo>
                    <a:pt x="114" y="3282"/>
                    <a:pt x="129" y="3293"/>
                    <a:pt x="139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5" y="3350"/>
                    <a:pt x="182" y="3364"/>
                    <a:pt x="178" y="3382"/>
                  </a:cubicBezTo>
                  <a:lnTo>
                    <a:pt x="178" y="3385"/>
                  </a:lnTo>
                  <a:cubicBezTo>
                    <a:pt x="175" y="3396"/>
                    <a:pt x="168" y="3400"/>
                    <a:pt x="164" y="3407"/>
                  </a:cubicBezTo>
                  <a:cubicBezTo>
                    <a:pt x="146" y="3439"/>
                    <a:pt x="125" y="3471"/>
                    <a:pt x="111" y="3496"/>
                  </a:cubicBezTo>
                  <a:cubicBezTo>
                    <a:pt x="93" y="3524"/>
                    <a:pt x="86" y="3549"/>
                    <a:pt x="72" y="3574"/>
                  </a:cubicBezTo>
                  <a:cubicBezTo>
                    <a:pt x="25" y="3666"/>
                    <a:pt x="1" y="3716"/>
                    <a:pt x="1" y="3716"/>
                  </a:cubicBezTo>
                  <a:cubicBezTo>
                    <a:pt x="1" y="3716"/>
                    <a:pt x="25" y="3666"/>
                    <a:pt x="75" y="3577"/>
                  </a:cubicBezTo>
                  <a:cubicBezTo>
                    <a:pt x="89" y="3556"/>
                    <a:pt x="97" y="3528"/>
                    <a:pt x="114" y="3503"/>
                  </a:cubicBezTo>
                  <a:cubicBezTo>
                    <a:pt x="132" y="3474"/>
                    <a:pt x="150" y="3449"/>
                    <a:pt x="175" y="3417"/>
                  </a:cubicBezTo>
                  <a:cubicBezTo>
                    <a:pt x="175" y="3417"/>
                    <a:pt x="175" y="3414"/>
                    <a:pt x="178" y="3414"/>
                  </a:cubicBezTo>
                  <a:cubicBezTo>
                    <a:pt x="178" y="3424"/>
                    <a:pt x="178" y="3442"/>
                    <a:pt x="182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200" y="3510"/>
                    <a:pt x="203" y="3520"/>
                    <a:pt x="214" y="3531"/>
                  </a:cubicBezTo>
                  <a:cubicBezTo>
                    <a:pt x="217" y="3545"/>
                    <a:pt x="232" y="3549"/>
                    <a:pt x="239" y="3560"/>
                  </a:cubicBezTo>
                  <a:cubicBezTo>
                    <a:pt x="249" y="3567"/>
                    <a:pt x="257" y="3577"/>
                    <a:pt x="271" y="3581"/>
                  </a:cubicBezTo>
                  <a:cubicBezTo>
                    <a:pt x="281" y="3592"/>
                    <a:pt x="292" y="3595"/>
                    <a:pt x="303" y="3599"/>
                  </a:cubicBezTo>
                  <a:lnTo>
                    <a:pt x="335" y="3613"/>
                  </a:lnTo>
                  <a:lnTo>
                    <a:pt x="370" y="3620"/>
                  </a:lnTo>
                  <a:cubicBezTo>
                    <a:pt x="381" y="3627"/>
                    <a:pt x="392" y="3631"/>
                    <a:pt x="406" y="3631"/>
                  </a:cubicBezTo>
                  <a:cubicBezTo>
                    <a:pt x="427" y="3631"/>
                    <a:pt x="449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1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1" y="3567"/>
                  </a:lnTo>
                  <a:cubicBezTo>
                    <a:pt x="310" y="3563"/>
                    <a:pt x="303" y="3556"/>
                    <a:pt x="292" y="3549"/>
                  </a:cubicBezTo>
                  <a:cubicBezTo>
                    <a:pt x="285" y="3545"/>
                    <a:pt x="274" y="3538"/>
                    <a:pt x="271" y="3528"/>
                  </a:cubicBezTo>
                  <a:cubicBezTo>
                    <a:pt x="267" y="3520"/>
                    <a:pt x="257" y="3513"/>
                    <a:pt x="253" y="3506"/>
                  </a:cubicBezTo>
                  <a:lnTo>
                    <a:pt x="239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2" y="3435"/>
                    <a:pt x="235" y="3414"/>
                    <a:pt x="235" y="3389"/>
                  </a:cubicBezTo>
                  <a:cubicBezTo>
                    <a:pt x="239" y="3368"/>
                    <a:pt x="246" y="3350"/>
                    <a:pt x="253" y="3332"/>
                  </a:cubicBezTo>
                  <a:lnTo>
                    <a:pt x="264" y="3311"/>
                  </a:lnTo>
                  <a:lnTo>
                    <a:pt x="257" y="3307"/>
                  </a:lnTo>
                  <a:cubicBezTo>
                    <a:pt x="285" y="3275"/>
                    <a:pt x="310" y="3240"/>
                    <a:pt x="338" y="3208"/>
                  </a:cubicBezTo>
                  <a:cubicBezTo>
                    <a:pt x="353" y="3190"/>
                    <a:pt x="370" y="3168"/>
                    <a:pt x="381" y="3151"/>
                  </a:cubicBezTo>
                  <a:cubicBezTo>
                    <a:pt x="399" y="3133"/>
                    <a:pt x="417" y="3115"/>
                    <a:pt x="434" y="3094"/>
                  </a:cubicBezTo>
                  <a:cubicBezTo>
                    <a:pt x="470" y="3051"/>
                    <a:pt x="513" y="3012"/>
                    <a:pt x="552" y="2973"/>
                  </a:cubicBezTo>
                  <a:lnTo>
                    <a:pt x="577" y="2944"/>
                  </a:lnTo>
                  <a:lnTo>
                    <a:pt x="577" y="2952"/>
                  </a:lnTo>
                  <a:cubicBezTo>
                    <a:pt x="573" y="2976"/>
                    <a:pt x="573" y="2998"/>
                    <a:pt x="577" y="3026"/>
                  </a:cubicBezTo>
                  <a:lnTo>
                    <a:pt x="584" y="3044"/>
                  </a:lnTo>
                  <a:lnTo>
                    <a:pt x="591" y="3062"/>
                  </a:lnTo>
                  <a:cubicBezTo>
                    <a:pt x="594" y="3076"/>
                    <a:pt x="601" y="3083"/>
                    <a:pt x="609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5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1" y="3193"/>
                  </a:cubicBezTo>
                  <a:cubicBezTo>
                    <a:pt x="822" y="3193"/>
                    <a:pt x="843" y="3200"/>
                    <a:pt x="872" y="3204"/>
                  </a:cubicBezTo>
                  <a:lnTo>
                    <a:pt x="939" y="3204"/>
                  </a:lnTo>
                  <a:lnTo>
                    <a:pt x="872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80" y="3112"/>
                    <a:pt x="673" y="3101"/>
                    <a:pt x="665" y="3094"/>
                  </a:cubicBezTo>
                  <a:cubicBezTo>
                    <a:pt x="662" y="3083"/>
                    <a:pt x="655" y="3080"/>
                    <a:pt x="648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1" y="2916"/>
                    <a:pt x="648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7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50" y="2802"/>
                  </a:cubicBezTo>
                  <a:cubicBezTo>
                    <a:pt x="1057" y="2816"/>
                    <a:pt x="1071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3" y="2891"/>
                    <a:pt x="1163" y="2898"/>
                  </a:cubicBezTo>
                  <a:cubicBezTo>
                    <a:pt x="1178" y="2902"/>
                    <a:pt x="1195" y="2909"/>
                    <a:pt x="1210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9" y="2938"/>
                  </a:cubicBezTo>
                  <a:cubicBezTo>
                    <a:pt x="1375" y="2938"/>
                    <a:pt x="1381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8" y="2923"/>
                    <a:pt x="1419" y="2920"/>
                    <a:pt x="1391" y="2916"/>
                  </a:cubicBezTo>
                  <a:cubicBezTo>
                    <a:pt x="1366" y="2909"/>
                    <a:pt x="1338" y="2898"/>
                    <a:pt x="1313" y="2891"/>
                  </a:cubicBezTo>
                  <a:lnTo>
                    <a:pt x="1270" y="2880"/>
                  </a:lnTo>
                  <a:lnTo>
                    <a:pt x="1231" y="2863"/>
                  </a:lnTo>
                  <a:cubicBezTo>
                    <a:pt x="1217" y="2852"/>
                    <a:pt x="1210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8" y="2781"/>
                    <a:pt x="1121" y="2774"/>
                    <a:pt x="1117" y="2759"/>
                  </a:cubicBezTo>
                  <a:cubicBezTo>
                    <a:pt x="1110" y="2749"/>
                    <a:pt x="1103" y="2742"/>
                    <a:pt x="1103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3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1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3" y="2429"/>
                    <a:pt x="1394" y="2347"/>
                    <a:pt x="1544" y="2269"/>
                  </a:cubicBezTo>
                  <a:lnTo>
                    <a:pt x="1544" y="2269"/>
                  </a:lnTo>
                  <a:cubicBezTo>
                    <a:pt x="1537" y="2283"/>
                    <a:pt x="1533" y="2301"/>
                    <a:pt x="1533" y="2315"/>
                  </a:cubicBezTo>
                  <a:cubicBezTo>
                    <a:pt x="1533" y="2333"/>
                    <a:pt x="1530" y="2351"/>
                    <a:pt x="1533" y="2365"/>
                  </a:cubicBezTo>
                  <a:lnTo>
                    <a:pt x="1537" y="2390"/>
                  </a:lnTo>
                  <a:lnTo>
                    <a:pt x="1547" y="2418"/>
                  </a:lnTo>
                  <a:cubicBezTo>
                    <a:pt x="1551" y="2436"/>
                    <a:pt x="1562" y="2447"/>
                    <a:pt x="1565" y="2464"/>
                  </a:cubicBezTo>
                  <a:cubicBezTo>
                    <a:pt x="1569" y="2482"/>
                    <a:pt x="1583" y="2493"/>
                    <a:pt x="1597" y="2507"/>
                  </a:cubicBezTo>
                  <a:cubicBezTo>
                    <a:pt x="1604" y="2518"/>
                    <a:pt x="1618" y="2528"/>
                    <a:pt x="1633" y="2543"/>
                  </a:cubicBezTo>
                  <a:cubicBezTo>
                    <a:pt x="1643" y="2550"/>
                    <a:pt x="1658" y="2564"/>
                    <a:pt x="1672" y="2567"/>
                  </a:cubicBezTo>
                  <a:cubicBezTo>
                    <a:pt x="1686" y="2578"/>
                    <a:pt x="1697" y="2582"/>
                    <a:pt x="1711" y="2589"/>
                  </a:cubicBezTo>
                  <a:lnTo>
                    <a:pt x="1757" y="2603"/>
                  </a:lnTo>
                  <a:cubicBezTo>
                    <a:pt x="1768" y="2607"/>
                    <a:pt x="1782" y="2614"/>
                    <a:pt x="1800" y="2617"/>
                  </a:cubicBezTo>
                  <a:cubicBezTo>
                    <a:pt x="1832" y="2621"/>
                    <a:pt x="1857" y="2631"/>
                    <a:pt x="1889" y="2631"/>
                  </a:cubicBezTo>
                  <a:cubicBezTo>
                    <a:pt x="1921" y="2635"/>
                    <a:pt x="1946" y="2635"/>
                    <a:pt x="1978" y="2635"/>
                  </a:cubicBezTo>
                  <a:lnTo>
                    <a:pt x="1899" y="2607"/>
                  </a:lnTo>
                  <a:cubicBezTo>
                    <a:pt x="1871" y="2599"/>
                    <a:pt x="1846" y="2585"/>
                    <a:pt x="1818" y="2578"/>
                  </a:cubicBezTo>
                  <a:cubicBezTo>
                    <a:pt x="1803" y="2571"/>
                    <a:pt x="1789" y="2564"/>
                    <a:pt x="1782" y="2560"/>
                  </a:cubicBezTo>
                  <a:lnTo>
                    <a:pt x="1746" y="2543"/>
                  </a:lnTo>
                  <a:cubicBezTo>
                    <a:pt x="1736" y="2532"/>
                    <a:pt x="1725" y="2525"/>
                    <a:pt x="1714" y="2518"/>
                  </a:cubicBezTo>
                  <a:cubicBezTo>
                    <a:pt x="1700" y="2511"/>
                    <a:pt x="1693" y="2500"/>
                    <a:pt x="1690" y="2493"/>
                  </a:cubicBezTo>
                  <a:cubicBezTo>
                    <a:pt x="1679" y="2482"/>
                    <a:pt x="1672" y="2475"/>
                    <a:pt x="1665" y="2464"/>
                  </a:cubicBezTo>
                  <a:cubicBezTo>
                    <a:pt x="1661" y="2457"/>
                    <a:pt x="1654" y="2447"/>
                    <a:pt x="1647" y="2436"/>
                  </a:cubicBezTo>
                  <a:cubicBezTo>
                    <a:pt x="1643" y="2425"/>
                    <a:pt x="1640" y="2411"/>
                    <a:pt x="1640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40" y="2333"/>
                  </a:cubicBezTo>
                  <a:cubicBezTo>
                    <a:pt x="1640" y="2319"/>
                    <a:pt x="1643" y="2311"/>
                    <a:pt x="1647" y="2297"/>
                  </a:cubicBezTo>
                  <a:cubicBezTo>
                    <a:pt x="1654" y="2283"/>
                    <a:pt x="1658" y="2276"/>
                    <a:pt x="1661" y="2262"/>
                  </a:cubicBezTo>
                  <a:cubicBezTo>
                    <a:pt x="1668" y="2251"/>
                    <a:pt x="1675" y="2240"/>
                    <a:pt x="1679" y="2230"/>
                  </a:cubicBezTo>
                  <a:lnTo>
                    <a:pt x="1693" y="2208"/>
                  </a:lnTo>
                  <a:cubicBezTo>
                    <a:pt x="1885" y="2109"/>
                    <a:pt x="2091" y="2016"/>
                    <a:pt x="2312" y="1931"/>
                  </a:cubicBezTo>
                  <a:lnTo>
                    <a:pt x="2312" y="1931"/>
                  </a:lnTo>
                  <a:cubicBezTo>
                    <a:pt x="2305" y="1942"/>
                    <a:pt x="2305" y="1945"/>
                    <a:pt x="2301" y="1956"/>
                  </a:cubicBezTo>
                  <a:lnTo>
                    <a:pt x="2287" y="2020"/>
                  </a:lnTo>
                  <a:cubicBezTo>
                    <a:pt x="2287" y="2045"/>
                    <a:pt x="2283" y="2066"/>
                    <a:pt x="2287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9" y="2208"/>
                    <a:pt x="2330" y="2230"/>
                  </a:cubicBezTo>
                  <a:cubicBezTo>
                    <a:pt x="2337" y="2251"/>
                    <a:pt x="2354" y="2269"/>
                    <a:pt x="2369" y="2287"/>
                  </a:cubicBezTo>
                  <a:cubicBezTo>
                    <a:pt x="2383" y="2304"/>
                    <a:pt x="2401" y="2319"/>
                    <a:pt x="2418" y="2333"/>
                  </a:cubicBezTo>
                  <a:cubicBezTo>
                    <a:pt x="2436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29" y="2400"/>
                  </a:cubicBezTo>
                  <a:lnTo>
                    <a:pt x="2586" y="2422"/>
                  </a:lnTo>
                  <a:cubicBezTo>
                    <a:pt x="2603" y="2425"/>
                    <a:pt x="2625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2" y="2457"/>
                    <a:pt x="2760" y="2457"/>
                  </a:cubicBezTo>
                  <a:cubicBezTo>
                    <a:pt x="2799" y="2461"/>
                    <a:pt x="2842" y="2461"/>
                    <a:pt x="2881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3" y="2418"/>
                    <a:pt x="2735" y="2407"/>
                    <a:pt x="2717" y="2400"/>
                  </a:cubicBezTo>
                  <a:lnTo>
                    <a:pt x="2664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6" y="2301"/>
                    <a:pt x="2522" y="2294"/>
                  </a:cubicBezTo>
                  <a:cubicBezTo>
                    <a:pt x="2507" y="2283"/>
                    <a:pt x="2493" y="2269"/>
                    <a:pt x="2479" y="2258"/>
                  </a:cubicBezTo>
                  <a:cubicBezTo>
                    <a:pt x="2468" y="2244"/>
                    <a:pt x="2458" y="2233"/>
                    <a:pt x="2450" y="2215"/>
                  </a:cubicBezTo>
                  <a:cubicBezTo>
                    <a:pt x="2440" y="2205"/>
                    <a:pt x="2433" y="2191"/>
                    <a:pt x="2426" y="2176"/>
                  </a:cubicBezTo>
                  <a:cubicBezTo>
                    <a:pt x="2422" y="2162"/>
                    <a:pt x="2415" y="2151"/>
                    <a:pt x="2415" y="2134"/>
                  </a:cubicBezTo>
                  <a:lnTo>
                    <a:pt x="2408" y="2109"/>
                  </a:lnTo>
                  <a:lnTo>
                    <a:pt x="2408" y="2087"/>
                  </a:lnTo>
                  <a:cubicBezTo>
                    <a:pt x="2408" y="2073"/>
                    <a:pt x="2408" y="2055"/>
                    <a:pt x="2415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6" y="1974"/>
                    <a:pt x="2433" y="1959"/>
                    <a:pt x="2440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90" y="1860"/>
                  </a:lnTo>
                  <a:cubicBezTo>
                    <a:pt x="2522" y="1849"/>
                    <a:pt x="2550" y="1839"/>
                    <a:pt x="2582" y="1824"/>
                  </a:cubicBezTo>
                  <a:cubicBezTo>
                    <a:pt x="2756" y="1764"/>
                    <a:pt x="2938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2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2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4" y="1913"/>
                    <a:pt x="3155" y="1938"/>
                    <a:pt x="3169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3" y="2038"/>
                    <a:pt x="3268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39" y="2098"/>
                    <a:pt x="3361" y="2105"/>
                    <a:pt x="3379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3" y="2162"/>
                  </a:cubicBezTo>
                  <a:lnTo>
                    <a:pt x="3670" y="2176"/>
                  </a:lnTo>
                  <a:cubicBezTo>
                    <a:pt x="3635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8" y="1981"/>
                    <a:pt x="3361" y="1967"/>
                    <a:pt x="3347" y="1959"/>
                  </a:cubicBezTo>
                  <a:cubicBezTo>
                    <a:pt x="3332" y="1949"/>
                    <a:pt x="3325" y="1931"/>
                    <a:pt x="3315" y="1924"/>
                  </a:cubicBezTo>
                  <a:cubicBezTo>
                    <a:pt x="3307" y="1910"/>
                    <a:pt x="3297" y="1895"/>
                    <a:pt x="3293" y="1885"/>
                  </a:cubicBezTo>
                  <a:cubicBezTo>
                    <a:pt x="3290" y="1871"/>
                    <a:pt x="3279" y="1856"/>
                    <a:pt x="3279" y="1842"/>
                  </a:cubicBezTo>
                  <a:cubicBezTo>
                    <a:pt x="3275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7" y="1682"/>
                  </a:lnTo>
                  <a:cubicBezTo>
                    <a:pt x="3304" y="1668"/>
                    <a:pt x="3311" y="1657"/>
                    <a:pt x="3322" y="1643"/>
                  </a:cubicBezTo>
                  <a:cubicBezTo>
                    <a:pt x="3329" y="1629"/>
                    <a:pt x="3339" y="1615"/>
                    <a:pt x="3343" y="1607"/>
                  </a:cubicBezTo>
                  <a:lnTo>
                    <a:pt x="3361" y="1579"/>
                  </a:lnTo>
                  <a:cubicBezTo>
                    <a:pt x="3475" y="1551"/>
                    <a:pt x="3592" y="1519"/>
                    <a:pt x="3713" y="1487"/>
                  </a:cubicBezTo>
                  <a:cubicBezTo>
                    <a:pt x="3848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2" y="1415"/>
                    <a:pt x="4107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097" y="1639"/>
                  </a:cubicBezTo>
                  <a:cubicBezTo>
                    <a:pt x="4107" y="1693"/>
                    <a:pt x="4129" y="1739"/>
                    <a:pt x="4161" y="1782"/>
                  </a:cubicBezTo>
                  <a:cubicBezTo>
                    <a:pt x="4175" y="1803"/>
                    <a:pt x="4189" y="1821"/>
                    <a:pt x="4203" y="1839"/>
                  </a:cubicBezTo>
                  <a:cubicBezTo>
                    <a:pt x="4218" y="1856"/>
                    <a:pt x="4239" y="1874"/>
                    <a:pt x="4257" y="1888"/>
                  </a:cubicBezTo>
                  <a:cubicBezTo>
                    <a:pt x="4275" y="1899"/>
                    <a:pt x="4292" y="1917"/>
                    <a:pt x="4310" y="1931"/>
                  </a:cubicBezTo>
                  <a:cubicBezTo>
                    <a:pt x="4328" y="1945"/>
                    <a:pt x="4346" y="1959"/>
                    <a:pt x="4367" y="1967"/>
                  </a:cubicBezTo>
                  <a:cubicBezTo>
                    <a:pt x="4410" y="1988"/>
                    <a:pt x="4449" y="2013"/>
                    <a:pt x="4488" y="2023"/>
                  </a:cubicBezTo>
                  <a:cubicBezTo>
                    <a:pt x="4509" y="2034"/>
                    <a:pt x="4527" y="2041"/>
                    <a:pt x="4552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7" y="2038"/>
                    <a:pt x="4545" y="2013"/>
                    <a:pt x="4509" y="1981"/>
                  </a:cubicBezTo>
                  <a:cubicBezTo>
                    <a:pt x="4491" y="1967"/>
                    <a:pt x="4481" y="1952"/>
                    <a:pt x="4463" y="1935"/>
                  </a:cubicBezTo>
                  <a:cubicBezTo>
                    <a:pt x="4445" y="1924"/>
                    <a:pt x="4431" y="1910"/>
                    <a:pt x="4417" y="1892"/>
                  </a:cubicBezTo>
                  <a:cubicBezTo>
                    <a:pt x="4403" y="1878"/>
                    <a:pt x="4392" y="1860"/>
                    <a:pt x="4374" y="1846"/>
                  </a:cubicBezTo>
                  <a:cubicBezTo>
                    <a:pt x="4360" y="1835"/>
                    <a:pt x="4346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5" y="1703"/>
                  </a:cubicBezTo>
                  <a:cubicBezTo>
                    <a:pt x="4271" y="1686"/>
                    <a:pt x="4260" y="1675"/>
                    <a:pt x="4257" y="1657"/>
                  </a:cubicBezTo>
                  <a:cubicBezTo>
                    <a:pt x="4253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3" y="1540"/>
                    <a:pt x="4253" y="1526"/>
                    <a:pt x="4257" y="1515"/>
                  </a:cubicBezTo>
                  <a:cubicBezTo>
                    <a:pt x="4267" y="1483"/>
                    <a:pt x="4285" y="1451"/>
                    <a:pt x="4307" y="1426"/>
                  </a:cubicBezTo>
                  <a:cubicBezTo>
                    <a:pt x="4314" y="1412"/>
                    <a:pt x="4328" y="1398"/>
                    <a:pt x="4342" y="1383"/>
                  </a:cubicBezTo>
                  <a:lnTo>
                    <a:pt x="4378" y="1348"/>
                  </a:lnTo>
                  <a:lnTo>
                    <a:pt x="4417" y="1319"/>
                  </a:lnTo>
                  <a:cubicBezTo>
                    <a:pt x="4591" y="1284"/>
                    <a:pt x="4769" y="1252"/>
                    <a:pt x="4950" y="1227"/>
                  </a:cubicBezTo>
                  <a:cubicBezTo>
                    <a:pt x="4982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4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6" y="1796"/>
                    <a:pt x="5213" y="1807"/>
                    <a:pt x="5235" y="1824"/>
                  </a:cubicBezTo>
                  <a:cubicBezTo>
                    <a:pt x="5256" y="1839"/>
                    <a:pt x="5274" y="1856"/>
                    <a:pt x="5299" y="1867"/>
                  </a:cubicBezTo>
                  <a:cubicBezTo>
                    <a:pt x="5341" y="1892"/>
                    <a:pt x="5388" y="1913"/>
                    <a:pt x="5430" y="1931"/>
                  </a:cubicBezTo>
                  <a:lnTo>
                    <a:pt x="5498" y="1959"/>
                  </a:lnTo>
                  <a:cubicBezTo>
                    <a:pt x="5519" y="1967"/>
                    <a:pt x="5540" y="1977"/>
                    <a:pt x="5569" y="1981"/>
                  </a:cubicBezTo>
                  <a:cubicBezTo>
                    <a:pt x="5530" y="1949"/>
                    <a:pt x="5494" y="1924"/>
                    <a:pt x="5459" y="1892"/>
                  </a:cubicBezTo>
                  <a:cubicBezTo>
                    <a:pt x="5441" y="1878"/>
                    <a:pt x="5423" y="1860"/>
                    <a:pt x="5405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10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4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4" y="1408"/>
                    <a:pt x="5164" y="1391"/>
                    <a:pt x="5174" y="1373"/>
                  </a:cubicBezTo>
                  <a:cubicBezTo>
                    <a:pt x="5178" y="1355"/>
                    <a:pt x="5185" y="1337"/>
                    <a:pt x="5196" y="1319"/>
                  </a:cubicBezTo>
                  <a:cubicBezTo>
                    <a:pt x="5203" y="1302"/>
                    <a:pt x="5213" y="1284"/>
                    <a:pt x="5228" y="1270"/>
                  </a:cubicBezTo>
                  <a:cubicBezTo>
                    <a:pt x="5238" y="1252"/>
                    <a:pt x="5252" y="1238"/>
                    <a:pt x="5267" y="1227"/>
                  </a:cubicBezTo>
                  <a:lnTo>
                    <a:pt x="5306" y="1184"/>
                  </a:lnTo>
                  <a:lnTo>
                    <a:pt x="5324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8" y="1131"/>
                    <a:pt x="5715" y="1124"/>
                    <a:pt x="5764" y="1120"/>
                  </a:cubicBezTo>
                  <a:lnTo>
                    <a:pt x="5928" y="1113"/>
                  </a:lnTo>
                  <a:lnTo>
                    <a:pt x="6259" y="1103"/>
                  </a:lnTo>
                  <a:lnTo>
                    <a:pt x="6355" y="1103"/>
                  </a:lnTo>
                  <a:cubicBezTo>
                    <a:pt x="6369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4" y="1287"/>
                  </a:cubicBezTo>
                  <a:lnTo>
                    <a:pt x="6454" y="1319"/>
                  </a:lnTo>
                  <a:lnTo>
                    <a:pt x="6458" y="1355"/>
                  </a:lnTo>
                  <a:cubicBezTo>
                    <a:pt x="6461" y="1369"/>
                    <a:pt x="6458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8" y="1497"/>
                  </a:cubicBezTo>
                  <a:cubicBezTo>
                    <a:pt x="6454" y="1519"/>
                    <a:pt x="6447" y="1547"/>
                    <a:pt x="6444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2" y="1661"/>
                    <a:pt x="6404" y="1682"/>
                    <a:pt x="6394" y="1711"/>
                  </a:cubicBezTo>
                  <a:cubicBezTo>
                    <a:pt x="6387" y="1732"/>
                    <a:pt x="6372" y="1753"/>
                    <a:pt x="6365" y="1782"/>
                  </a:cubicBezTo>
                  <a:cubicBezTo>
                    <a:pt x="6340" y="1824"/>
                    <a:pt x="6316" y="1871"/>
                    <a:pt x="6284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59" y="2087"/>
                    <a:pt x="6124" y="2127"/>
                    <a:pt x="6088" y="2166"/>
                  </a:cubicBezTo>
                  <a:cubicBezTo>
                    <a:pt x="6138" y="2141"/>
                    <a:pt x="6188" y="2112"/>
                    <a:pt x="6230" y="2077"/>
                  </a:cubicBezTo>
                  <a:lnTo>
                    <a:pt x="6298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1" y="1927"/>
                    <a:pt x="6436" y="1888"/>
                    <a:pt x="6472" y="1839"/>
                  </a:cubicBezTo>
                  <a:cubicBezTo>
                    <a:pt x="6490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9" y="1664"/>
                    <a:pt x="6589" y="1639"/>
                    <a:pt x="6600" y="1607"/>
                  </a:cubicBezTo>
                  <a:cubicBezTo>
                    <a:pt x="6607" y="1579"/>
                    <a:pt x="6618" y="1551"/>
                    <a:pt x="6625" y="1519"/>
                  </a:cubicBezTo>
                  <a:lnTo>
                    <a:pt x="6639" y="1426"/>
                  </a:lnTo>
                  <a:cubicBezTo>
                    <a:pt x="6643" y="1394"/>
                    <a:pt x="6643" y="1362"/>
                    <a:pt x="6639" y="1330"/>
                  </a:cubicBezTo>
                  <a:lnTo>
                    <a:pt x="6636" y="1284"/>
                  </a:lnTo>
                  <a:lnTo>
                    <a:pt x="6625" y="1238"/>
                  </a:lnTo>
                  <a:cubicBezTo>
                    <a:pt x="6618" y="1206"/>
                    <a:pt x="6607" y="1177"/>
                    <a:pt x="6596" y="1149"/>
                  </a:cubicBezTo>
                  <a:lnTo>
                    <a:pt x="6579" y="1106"/>
                  </a:lnTo>
                  <a:lnTo>
                    <a:pt x="6572" y="1095"/>
                  </a:lnTo>
                  <a:cubicBezTo>
                    <a:pt x="6884" y="1095"/>
                    <a:pt x="7201" y="1099"/>
                    <a:pt x="7507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2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49" y="1444"/>
                  </a:cubicBezTo>
                  <a:cubicBezTo>
                    <a:pt x="7546" y="1465"/>
                    <a:pt x="7542" y="1483"/>
                    <a:pt x="7539" y="1504"/>
                  </a:cubicBezTo>
                  <a:cubicBezTo>
                    <a:pt x="7528" y="1529"/>
                    <a:pt x="7525" y="1547"/>
                    <a:pt x="7514" y="1568"/>
                  </a:cubicBezTo>
                  <a:cubicBezTo>
                    <a:pt x="7507" y="1590"/>
                    <a:pt x="7496" y="1607"/>
                    <a:pt x="7485" y="1625"/>
                  </a:cubicBezTo>
                  <a:cubicBezTo>
                    <a:pt x="7475" y="1643"/>
                    <a:pt x="7461" y="1664"/>
                    <a:pt x="7450" y="1682"/>
                  </a:cubicBezTo>
                  <a:cubicBezTo>
                    <a:pt x="7436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5" y="1849"/>
                  </a:cubicBezTo>
                  <a:cubicBezTo>
                    <a:pt x="7283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8" y="1984"/>
                    <a:pt x="7279" y="1974"/>
                    <a:pt x="7301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3" y="1824"/>
                  </a:cubicBezTo>
                  <a:cubicBezTo>
                    <a:pt x="7532" y="1789"/>
                    <a:pt x="7567" y="1750"/>
                    <a:pt x="7603" y="1707"/>
                  </a:cubicBezTo>
                  <a:cubicBezTo>
                    <a:pt x="7621" y="1682"/>
                    <a:pt x="7635" y="1661"/>
                    <a:pt x="7649" y="1639"/>
                  </a:cubicBezTo>
                  <a:cubicBezTo>
                    <a:pt x="7663" y="1618"/>
                    <a:pt x="7674" y="1590"/>
                    <a:pt x="7688" y="1565"/>
                  </a:cubicBezTo>
                  <a:cubicBezTo>
                    <a:pt x="7699" y="1536"/>
                    <a:pt x="7709" y="1511"/>
                    <a:pt x="7717" y="1483"/>
                  </a:cubicBezTo>
                  <a:cubicBezTo>
                    <a:pt x="7724" y="1458"/>
                    <a:pt x="7727" y="1426"/>
                    <a:pt x="7734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2"/>
                    <a:pt x="7827" y="1145"/>
                    <a:pt x="7884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10" y="1220"/>
                    <a:pt x="8509" y="1238"/>
                  </a:cubicBezTo>
                  <a:cubicBezTo>
                    <a:pt x="8563" y="1248"/>
                    <a:pt x="8613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6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6" y="1551"/>
                    <a:pt x="8712" y="1572"/>
                  </a:cubicBezTo>
                  <a:cubicBezTo>
                    <a:pt x="8705" y="1593"/>
                    <a:pt x="8701" y="1611"/>
                    <a:pt x="8698" y="1636"/>
                  </a:cubicBezTo>
                  <a:cubicBezTo>
                    <a:pt x="8687" y="1657"/>
                    <a:pt x="8684" y="1675"/>
                    <a:pt x="8677" y="1696"/>
                  </a:cubicBezTo>
                  <a:cubicBezTo>
                    <a:pt x="8666" y="1718"/>
                    <a:pt x="8659" y="1735"/>
                    <a:pt x="8645" y="1753"/>
                  </a:cubicBezTo>
                  <a:cubicBezTo>
                    <a:pt x="8634" y="1771"/>
                    <a:pt x="8623" y="1796"/>
                    <a:pt x="8609" y="1814"/>
                  </a:cubicBezTo>
                  <a:cubicBezTo>
                    <a:pt x="8595" y="1831"/>
                    <a:pt x="8581" y="1853"/>
                    <a:pt x="8570" y="1871"/>
                  </a:cubicBezTo>
                  <a:cubicBezTo>
                    <a:pt x="8541" y="1906"/>
                    <a:pt x="8509" y="1945"/>
                    <a:pt x="8474" y="1977"/>
                  </a:cubicBezTo>
                  <a:cubicBezTo>
                    <a:pt x="8445" y="2013"/>
                    <a:pt x="8410" y="2048"/>
                    <a:pt x="8367" y="2080"/>
                  </a:cubicBezTo>
                  <a:cubicBezTo>
                    <a:pt x="8332" y="2116"/>
                    <a:pt x="8293" y="2144"/>
                    <a:pt x="8253" y="2176"/>
                  </a:cubicBezTo>
                  <a:cubicBezTo>
                    <a:pt x="8303" y="2162"/>
                    <a:pt x="8349" y="2144"/>
                    <a:pt x="8396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3" y="1984"/>
                    <a:pt x="8652" y="1956"/>
                  </a:cubicBezTo>
                  <a:cubicBezTo>
                    <a:pt x="8694" y="1920"/>
                    <a:pt x="8730" y="1878"/>
                    <a:pt x="8765" y="1835"/>
                  </a:cubicBezTo>
                  <a:cubicBezTo>
                    <a:pt x="8783" y="1814"/>
                    <a:pt x="8794" y="1789"/>
                    <a:pt x="8808" y="1767"/>
                  </a:cubicBezTo>
                  <a:cubicBezTo>
                    <a:pt x="8822" y="1746"/>
                    <a:pt x="8837" y="1718"/>
                    <a:pt x="8847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3" y="1586"/>
                    <a:pt x="8890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90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2" y="1629"/>
                    <a:pt x="9619" y="1654"/>
                    <a:pt x="9619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9" y="1771"/>
                    <a:pt x="9619" y="1796"/>
                  </a:cubicBezTo>
                  <a:lnTo>
                    <a:pt x="9612" y="1824"/>
                  </a:lnTo>
                  <a:lnTo>
                    <a:pt x="9605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3" y="1931"/>
                    <a:pt x="9566" y="1956"/>
                    <a:pt x="9555" y="1974"/>
                  </a:cubicBezTo>
                  <a:cubicBezTo>
                    <a:pt x="9541" y="1991"/>
                    <a:pt x="9534" y="2009"/>
                    <a:pt x="9519" y="2027"/>
                  </a:cubicBezTo>
                  <a:cubicBezTo>
                    <a:pt x="9505" y="2045"/>
                    <a:pt x="9494" y="2063"/>
                    <a:pt x="9477" y="2080"/>
                  </a:cubicBezTo>
                  <a:cubicBezTo>
                    <a:pt x="9462" y="2098"/>
                    <a:pt x="9445" y="2109"/>
                    <a:pt x="9427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9" y="2230"/>
                    <a:pt x="9256" y="2258"/>
                  </a:cubicBezTo>
                  <a:cubicBezTo>
                    <a:pt x="9217" y="2283"/>
                    <a:pt x="9178" y="2311"/>
                    <a:pt x="9132" y="2333"/>
                  </a:cubicBezTo>
                  <a:cubicBezTo>
                    <a:pt x="9089" y="2358"/>
                    <a:pt x="9043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8" y="2365"/>
                  </a:cubicBezTo>
                  <a:cubicBezTo>
                    <a:pt x="9253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5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9" y="2144"/>
                    <a:pt x="9640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1" y="2034"/>
                    <a:pt x="9726" y="2009"/>
                    <a:pt x="9736" y="1981"/>
                  </a:cubicBezTo>
                  <a:cubicBezTo>
                    <a:pt x="9750" y="1956"/>
                    <a:pt x="9765" y="1927"/>
                    <a:pt x="9772" y="1903"/>
                  </a:cubicBezTo>
                  <a:lnTo>
                    <a:pt x="9786" y="1860"/>
                  </a:lnTo>
                  <a:lnTo>
                    <a:pt x="9797" y="1817"/>
                  </a:lnTo>
                  <a:cubicBezTo>
                    <a:pt x="9800" y="1789"/>
                    <a:pt x="9804" y="1760"/>
                    <a:pt x="9804" y="1728"/>
                  </a:cubicBezTo>
                  <a:lnTo>
                    <a:pt x="9804" y="1682"/>
                  </a:lnTo>
                  <a:lnTo>
                    <a:pt x="9800" y="1643"/>
                  </a:lnTo>
                  <a:cubicBezTo>
                    <a:pt x="9822" y="1636"/>
                    <a:pt x="9839" y="1625"/>
                    <a:pt x="9861" y="1618"/>
                  </a:cubicBezTo>
                  <a:cubicBezTo>
                    <a:pt x="9868" y="1611"/>
                    <a:pt x="9875" y="1611"/>
                    <a:pt x="9878" y="1607"/>
                  </a:cubicBezTo>
                  <a:cubicBezTo>
                    <a:pt x="9896" y="1618"/>
                    <a:pt x="9914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58" y="1981"/>
                  </a:lnTo>
                  <a:cubicBezTo>
                    <a:pt x="10355" y="2002"/>
                    <a:pt x="10351" y="2020"/>
                    <a:pt x="10348" y="2045"/>
                  </a:cubicBezTo>
                  <a:lnTo>
                    <a:pt x="10337" y="2073"/>
                  </a:lnTo>
                  <a:lnTo>
                    <a:pt x="10323" y="2102"/>
                  </a:lnTo>
                  <a:lnTo>
                    <a:pt x="10298" y="2155"/>
                  </a:lnTo>
                  <a:cubicBezTo>
                    <a:pt x="10287" y="2173"/>
                    <a:pt x="10277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2" y="2315"/>
                    <a:pt x="10134" y="2329"/>
                    <a:pt x="10117" y="2347"/>
                  </a:cubicBezTo>
                  <a:cubicBezTo>
                    <a:pt x="10099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2" y="2457"/>
                  </a:cubicBezTo>
                  <a:cubicBezTo>
                    <a:pt x="9889" y="2479"/>
                    <a:pt x="9843" y="2496"/>
                    <a:pt x="9800" y="2514"/>
                  </a:cubicBezTo>
                  <a:cubicBezTo>
                    <a:pt x="9754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6" y="2567"/>
                    <a:pt x="9857" y="2564"/>
                    <a:pt x="9886" y="2560"/>
                  </a:cubicBezTo>
                  <a:cubicBezTo>
                    <a:pt x="9910" y="2553"/>
                    <a:pt x="9932" y="2550"/>
                    <a:pt x="9960" y="2546"/>
                  </a:cubicBezTo>
                  <a:cubicBezTo>
                    <a:pt x="10010" y="2532"/>
                    <a:pt x="10063" y="2518"/>
                    <a:pt x="10110" y="2500"/>
                  </a:cubicBezTo>
                  <a:cubicBezTo>
                    <a:pt x="10159" y="2482"/>
                    <a:pt x="10209" y="2457"/>
                    <a:pt x="10252" y="2429"/>
                  </a:cubicBezTo>
                  <a:cubicBezTo>
                    <a:pt x="10277" y="2418"/>
                    <a:pt x="10298" y="2400"/>
                    <a:pt x="10319" y="2383"/>
                  </a:cubicBezTo>
                  <a:cubicBezTo>
                    <a:pt x="10341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7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3" y="1974"/>
                  </a:lnTo>
                  <a:lnTo>
                    <a:pt x="10533" y="1942"/>
                  </a:lnTo>
                  <a:cubicBezTo>
                    <a:pt x="10643" y="2009"/>
                    <a:pt x="10746" y="2073"/>
                    <a:pt x="10846" y="2151"/>
                  </a:cubicBezTo>
                  <a:lnTo>
                    <a:pt x="10977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3" y="2383"/>
                  </a:lnTo>
                  <a:lnTo>
                    <a:pt x="10956" y="2411"/>
                  </a:lnTo>
                  <a:cubicBezTo>
                    <a:pt x="10952" y="2436"/>
                    <a:pt x="10942" y="2454"/>
                    <a:pt x="10938" y="2471"/>
                  </a:cubicBezTo>
                  <a:lnTo>
                    <a:pt x="10924" y="2496"/>
                  </a:lnTo>
                  <a:lnTo>
                    <a:pt x="10910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5" y="2624"/>
                  </a:cubicBezTo>
                  <a:cubicBezTo>
                    <a:pt x="10821" y="2639"/>
                    <a:pt x="10803" y="2656"/>
                    <a:pt x="10785" y="2671"/>
                  </a:cubicBezTo>
                  <a:lnTo>
                    <a:pt x="10732" y="2710"/>
                  </a:lnTo>
                  <a:cubicBezTo>
                    <a:pt x="10714" y="2724"/>
                    <a:pt x="10693" y="2731"/>
                    <a:pt x="10675" y="2745"/>
                  </a:cubicBezTo>
                  <a:cubicBezTo>
                    <a:pt x="10654" y="2759"/>
                    <a:pt x="10636" y="2767"/>
                    <a:pt x="10614" y="2777"/>
                  </a:cubicBezTo>
                  <a:cubicBezTo>
                    <a:pt x="10568" y="2799"/>
                    <a:pt x="10526" y="2816"/>
                    <a:pt x="10479" y="2831"/>
                  </a:cubicBezTo>
                  <a:cubicBezTo>
                    <a:pt x="10437" y="2848"/>
                    <a:pt x="10387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1" y="2927"/>
                  </a:cubicBezTo>
                  <a:lnTo>
                    <a:pt x="10419" y="2927"/>
                  </a:lnTo>
                  <a:cubicBezTo>
                    <a:pt x="10444" y="2927"/>
                    <a:pt x="10472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3" y="2884"/>
                    <a:pt x="10750" y="2866"/>
                    <a:pt x="10799" y="2838"/>
                  </a:cubicBezTo>
                  <a:cubicBezTo>
                    <a:pt x="10828" y="2827"/>
                    <a:pt x="10849" y="2813"/>
                    <a:pt x="10870" y="2799"/>
                  </a:cubicBezTo>
                  <a:cubicBezTo>
                    <a:pt x="10892" y="2784"/>
                    <a:pt x="10917" y="2767"/>
                    <a:pt x="10938" y="2749"/>
                  </a:cubicBezTo>
                  <a:cubicBezTo>
                    <a:pt x="10959" y="2731"/>
                    <a:pt x="10981" y="2710"/>
                    <a:pt x="10998" y="2688"/>
                  </a:cubicBezTo>
                  <a:cubicBezTo>
                    <a:pt x="11016" y="2667"/>
                    <a:pt x="11034" y="2642"/>
                    <a:pt x="11052" y="2617"/>
                  </a:cubicBezTo>
                  <a:lnTo>
                    <a:pt x="11077" y="2582"/>
                  </a:lnTo>
                  <a:lnTo>
                    <a:pt x="11094" y="2543"/>
                  </a:lnTo>
                  <a:cubicBezTo>
                    <a:pt x="11105" y="2514"/>
                    <a:pt x="11116" y="2489"/>
                    <a:pt x="11123" y="2457"/>
                  </a:cubicBezTo>
                  <a:lnTo>
                    <a:pt x="11134" y="2418"/>
                  </a:lnTo>
                  <a:lnTo>
                    <a:pt x="11137" y="2400"/>
                  </a:lnTo>
                  <a:cubicBezTo>
                    <a:pt x="11143" y="2406"/>
                    <a:pt x="11149" y="2411"/>
                    <a:pt x="11154" y="2416"/>
                  </a:cubicBezTo>
                  <a:lnTo>
                    <a:pt x="11154" y="2416"/>
                  </a:lnTo>
                  <a:cubicBezTo>
                    <a:pt x="11161" y="2414"/>
                    <a:pt x="11168" y="2411"/>
                    <a:pt x="11173" y="2411"/>
                  </a:cubicBezTo>
                  <a:cubicBezTo>
                    <a:pt x="11222" y="2404"/>
                    <a:pt x="11276" y="2383"/>
                    <a:pt x="11322" y="2351"/>
                  </a:cubicBezTo>
                  <a:cubicBezTo>
                    <a:pt x="11343" y="2336"/>
                    <a:pt x="11365" y="2319"/>
                    <a:pt x="11386" y="2297"/>
                  </a:cubicBezTo>
                  <a:cubicBezTo>
                    <a:pt x="11404" y="2279"/>
                    <a:pt x="11422" y="2258"/>
                    <a:pt x="11439" y="2230"/>
                  </a:cubicBezTo>
                  <a:cubicBezTo>
                    <a:pt x="11471" y="2187"/>
                    <a:pt x="11489" y="2134"/>
                    <a:pt x="11500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500" y="1913"/>
                    <a:pt x="11500" y="1888"/>
                    <a:pt x="11493" y="1867"/>
                  </a:cubicBezTo>
                  <a:cubicBezTo>
                    <a:pt x="11489" y="1842"/>
                    <a:pt x="11486" y="1821"/>
                    <a:pt x="11475" y="1799"/>
                  </a:cubicBezTo>
                  <a:cubicBezTo>
                    <a:pt x="11464" y="1753"/>
                    <a:pt x="11450" y="1711"/>
                    <a:pt x="11429" y="1671"/>
                  </a:cubicBezTo>
                  <a:cubicBezTo>
                    <a:pt x="11418" y="1647"/>
                    <a:pt x="11411" y="1629"/>
                    <a:pt x="11397" y="1607"/>
                  </a:cubicBezTo>
                  <a:cubicBezTo>
                    <a:pt x="11386" y="1590"/>
                    <a:pt x="11375" y="1568"/>
                    <a:pt x="11365" y="1551"/>
                  </a:cubicBezTo>
                  <a:lnTo>
                    <a:pt x="11365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40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6" y="2173"/>
                  </a:cubicBezTo>
                  <a:lnTo>
                    <a:pt x="11237" y="2198"/>
                  </a:lnTo>
                  <a:cubicBezTo>
                    <a:pt x="11222" y="2208"/>
                    <a:pt x="11205" y="2212"/>
                    <a:pt x="11187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2" y="2233"/>
                    <a:pt x="11084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5" y="2141"/>
                  </a:cubicBezTo>
                  <a:cubicBezTo>
                    <a:pt x="10746" y="2073"/>
                    <a:pt x="10654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57" y="1903"/>
                    <a:pt x="10703" y="1871"/>
                  </a:cubicBezTo>
                  <a:cubicBezTo>
                    <a:pt x="10725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5" y="1462"/>
                    <a:pt x="10835" y="1440"/>
                  </a:cubicBezTo>
                  <a:cubicBezTo>
                    <a:pt x="10831" y="1415"/>
                    <a:pt x="10828" y="1394"/>
                    <a:pt x="10817" y="1373"/>
                  </a:cubicBezTo>
                  <a:cubicBezTo>
                    <a:pt x="10810" y="1351"/>
                    <a:pt x="10806" y="1327"/>
                    <a:pt x="10796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700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8" y="1113"/>
                    <a:pt x="10682" y="1159"/>
                    <a:pt x="10689" y="1199"/>
                  </a:cubicBezTo>
                  <a:cubicBezTo>
                    <a:pt x="10693" y="1220"/>
                    <a:pt x="10700" y="1245"/>
                    <a:pt x="10703" y="1263"/>
                  </a:cubicBezTo>
                  <a:cubicBezTo>
                    <a:pt x="10707" y="1284"/>
                    <a:pt x="10710" y="1305"/>
                    <a:pt x="10710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5" y="1408"/>
                    <a:pt x="10721" y="1426"/>
                    <a:pt x="10725" y="1447"/>
                  </a:cubicBezTo>
                  <a:cubicBezTo>
                    <a:pt x="10725" y="1469"/>
                    <a:pt x="10725" y="1487"/>
                    <a:pt x="10721" y="1504"/>
                  </a:cubicBezTo>
                  <a:cubicBezTo>
                    <a:pt x="10721" y="1522"/>
                    <a:pt x="10718" y="1547"/>
                    <a:pt x="10710" y="1565"/>
                  </a:cubicBezTo>
                  <a:cubicBezTo>
                    <a:pt x="10707" y="1583"/>
                    <a:pt x="10703" y="1600"/>
                    <a:pt x="10693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4" y="1689"/>
                    <a:pt x="10639" y="1700"/>
                  </a:cubicBezTo>
                  <a:cubicBezTo>
                    <a:pt x="10629" y="1714"/>
                    <a:pt x="10618" y="1725"/>
                    <a:pt x="10604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9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8" y="1600"/>
                    <a:pt x="9910" y="1593"/>
                    <a:pt x="9907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9999" y="1487"/>
                  </a:cubicBezTo>
                  <a:cubicBezTo>
                    <a:pt x="10014" y="1465"/>
                    <a:pt x="10028" y="1440"/>
                    <a:pt x="10035" y="1412"/>
                  </a:cubicBezTo>
                  <a:cubicBezTo>
                    <a:pt x="10053" y="1359"/>
                    <a:pt x="10060" y="1305"/>
                    <a:pt x="10053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5" y="1156"/>
                    <a:pt x="10028" y="1131"/>
                    <a:pt x="10017" y="1110"/>
                  </a:cubicBezTo>
                  <a:lnTo>
                    <a:pt x="9992" y="1042"/>
                  </a:lnTo>
                  <a:cubicBezTo>
                    <a:pt x="9982" y="1021"/>
                    <a:pt x="9974" y="999"/>
                    <a:pt x="9960" y="982"/>
                  </a:cubicBezTo>
                  <a:cubicBezTo>
                    <a:pt x="9939" y="943"/>
                    <a:pt x="9910" y="900"/>
                    <a:pt x="9886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6" y="893"/>
                  </a:cubicBezTo>
                  <a:cubicBezTo>
                    <a:pt x="9854" y="914"/>
                    <a:pt x="9857" y="932"/>
                    <a:pt x="9868" y="953"/>
                  </a:cubicBezTo>
                  <a:cubicBezTo>
                    <a:pt x="9875" y="978"/>
                    <a:pt x="9882" y="996"/>
                    <a:pt x="9886" y="1017"/>
                  </a:cubicBezTo>
                  <a:cubicBezTo>
                    <a:pt x="9889" y="1039"/>
                    <a:pt x="9893" y="1056"/>
                    <a:pt x="9900" y="1078"/>
                  </a:cubicBezTo>
                  <a:cubicBezTo>
                    <a:pt x="9903" y="1103"/>
                    <a:pt x="9907" y="1120"/>
                    <a:pt x="9910" y="1142"/>
                  </a:cubicBezTo>
                  <a:cubicBezTo>
                    <a:pt x="9910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0" y="1273"/>
                    <a:pt x="9910" y="1291"/>
                    <a:pt x="9907" y="1309"/>
                  </a:cubicBezTo>
                  <a:cubicBezTo>
                    <a:pt x="9903" y="1327"/>
                    <a:pt x="9900" y="1341"/>
                    <a:pt x="9889" y="1359"/>
                  </a:cubicBezTo>
                  <a:lnTo>
                    <a:pt x="9864" y="1398"/>
                  </a:lnTo>
                  <a:cubicBezTo>
                    <a:pt x="9854" y="1412"/>
                    <a:pt x="9839" y="1426"/>
                    <a:pt x="9829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8" y="1483"/>
                    <a:pt x="9743" y="1494"/>
                  </a:cubicBezTo>
                  <a:cubicBezTo>
                    <a:pt x="9726" y="1501"/>
                    <a:pt x="9708" y="1504"/>
                    <a:pt x="9694" y="1511"/>
                  </a:cubicBezTo>
                  <a:cubicBezTo>
                    <a:pt x="9438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2" y="1220"/>
                    <a:pt x="8957" y="1177"/>
                    <a:pt x="8986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6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4" y="768"/>
                    <a:pt x="8997" y="747"/>
                  </a:cubicBezTo>
                  <a:cubicBezTo>
                    <a:pt x="8986" y="722"/>
                    <a:pt x="8975" y="701"/>
                    <a:pt x="8961" y="683"/>
                  </a:cubicBezTo>
                  <a:cubicBezTo>
                    <a:pt x="8947" y="665"/>
                    <a:pt x="8933" y="644"/>
                    <a:pt x="8922" y="626"/>
                  </a:cubicBezTo>
                  <a:cubicBezTo>
                    <a:pt x="8908" y="608"/>
                    <a:pt x="8893" y="591"/>
                    <a:pt x="8876" y="573"/>
                  </a:cubicBezTo>
                  <a:cubicBezTo>
                    <a:pt x="8844" y="537"/>
                    <a:pt x="8815" y="505"/>
                    <a:pt x="8773" y="480"/>
                  </a:cubicBezTo>
                  <a:lnTo>
                    <a:pt x="8719" y="438"/>
                  </a:lnTo>
                  <a:cubicBezTo>
                    <a:pt x="8701" y="427"/>
                    <a:pt x="8684" y="413"/>
                    <a:pt x="8662" y="402"/>
                  </a:cubicBezTo>
                  <a:lnTo>
                    <a:pt x="8662" y="402"/>
                  </a:lnTo>
                  <a:cubicBezTo>
                    <a:pt x="8691" y="445"/>
                    <a:pt x="8712" y="480"/>
                    <a:pt x="8737" y="516"/>
                  </a:cubicBezTo>
                  <a:cubicBezTo>
                    <a:pt x="8751" y="534"/>
                    <a:pt x="8762" y="551"/>
                    <a:pt x="8773" y="569"/>
                  </a:cubicBezTo>
                  <a:cubicBezTo>
                    <a:pt x="8787" y="587"/>
                    <a:pt x="8797" y="605"/>
                    <a:pt x="8805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1" y="722"/>
                    <a:pt x="8858" y="740"/>
                  </a:cubicBezTo>
                  <a:cubicBezTo>
                    <a:pt x="8861" y="758"/>
                    <a:pt x="8872" y="783"/>
                    <a:pt x="8876" y="800"/>
                  </a:cubicBezTo>
                  <a:cubicBezTo>
                    <a:pt x="8879" y="818"/>
                    <a:pt x="8886" y="836"/>
                    <a:pt x="8890" y="857"/>
                  </a:cubicBezTo>
                  <a:cubicBezTo>
                    <a:pt x="8890" y="875"/>
                    <a:pt x="8893" y="893"/>
                    <a:pt x="8893" y="911"/>
                  </a:cubicBezTo>
                  <a:cubicBezTo>
                    <a:pt x="8893" y="928"/>
                    <a:pt x="8890" y="946"/>
                    <a:pt x="8890" y="960"/>
                  </a:cubicBezTo>
                  <a:cubicBezTo>
                    <a:pt x="8886" y="978"/>
                    <a:pt x="8879" y="989"/>
                    <a:pt x="8876" y="1003"/>
                  </a:cubicBezTo>
                  <a:cubicBezTo>
                    <a:pt x="8869" y="1017"/>
                    <a:pt x="8861" y="1031"/>
                    <a:pt x="8851" y="1049"/>
                  </a:cubicBezTo>
                  <a:cubicBezTo>
                    <a:pt x="8840" y="1060"/>
                    <a:pt x="8826" y="1074"/>
                    <a:pt x="8819" y="1088"/>
                  </a:cubicBezTo>
                  <a:cubicBezTo>
                    <a:pt x="8805" y="1103"/>
                    <a:pt x="8790" y="1110"/>
                    <a:pt x="8780" y="1124"/>
                  </a:cubicBezTo>
                  <a:cubicBezTo>
                    <a:pt x="8765" y="1131"/>
                    <a:pt x="8748" y="1145"/>
                    <a:pt x="8733" y="1156"/>
                  </a:cubicBezTo>
                  <a:cubicBezTo>
                    <a:pt x="8719" y="1163"/>
                    <a:pt x="8698" y="1174"/>
                    <a:pt x="8691" y="1177"/>
                  </a:cubicBezTo>
                  <a:lnTo>
                    <a:pt x="8605" y="1209"/>
                  </a:lnTo>
                  <a:cubicBezTo>
                    <a:pt x="8566" y="1199"/>
                    <a:pt x="8531" y="1191"/>
                    <a:pt x="8488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27" y="1088"/>
                    <a:pt x="7795" y="1085"/>
                    <a:pt x="7766" y="1085"/>
                  </a:cubicBezTo>
                  <a:cubicBezTo>
                    <a:pt x="7788" y="1056"/>
                    <a:pt x="7809" y="1031"/>
                    <a:pt x="7827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7" y="875"/>
                    <a:pt x="7880" y="847"/>
                  </a:cubicBezTo>
                  <a:cubicBezTo>
                    <a:pt x="7884" y="793"/>
                    <a:pt x="7880" y="736"/>
                    <a:pt x="7862" y="687"/>
                  </a:cubicBezTo>
                  <a:cubicBezTo>
                    <a:pt x="7855" y="665"/>
                    <a:pt x="7845" y="640"/>
                    <a:pt x="7837" y="615"/>
                  </a:cubicBezTo>
                  <a:cubicBezTo>
                    <a:pt x="7827" y="594"/>
                    <a:pt x="7813" y="573"/>
                    <a:pt x="7802" y="555"/>
                  </a:cubicBezTo>
                  <a:cubicBezTo>
                    <a:pt x="7788" y="537"/>
                    <a:pt x="7773" y="516"/>
                    <a:pt x="7759" y="498"/>
                  </a:cubicBezTo>
                  <a:cubicBezTo>
                    <a:pt x="7749" y="480"/>
                    <a:pt x="7734" y="463"/>
                    <a:pt x="7717" y="445"/>
                  </a:cubicBezTo>
                  <a:cubicBezTo>
                    <a:pt x="7685" y="409"/>
                    <a:pt x="7653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5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8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8" y="455"/>
                    <a:pt x="7635" y="473"/>
                    <a:pt x="7645" y="498"/>
                  </a:cubicBezTo>
                  <a:cubicBezTo>
                    <a:pt x="7653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9" y="612"/>
                  </a:cubicBezTo>
                  <a:cubicBezTo>
                    <a:pt x="7702" y="630"/>
                    <a:pt x="7713" y="651"/>
                    <a:pt x="7717" y="669"/>
                  </a:cubicBezTo>
                  <a:cubicBezTo>
                    <a:pt x="7720" y="687"/>
                    <a:pt x="7724" y="704"/>
                    <a:pt x="7731" y="729"/>
                  </a:cubicBezTo>
                  <a:cubicBezTo>
                    <a:pt x="7731" y="747"/>
                    <a:pt x="7734" y="765"/>
                    <a:pt x="7734" y="783"/>
                  </a:cubicBezTo>
                  <a:cubicBezTo>
                    <a:pt x="7734" y="800"/>
                    <a:pt x="7731" y="818"/>
                    <a:pt x="7731" y="829"/>
                  </a:cubicBezTo>
                  <a:cubicBezTo>
                    <a:pt x="7724" y="847"/>
                    <a:pt x="7720" y="861"/>
                    <a:pt x="7717" y="875"/>
                  </a:cubicBezTo>
                  <a:cubicBezTo>
                    <a:pt x="7706" y="889"/>
                    <a:pt x="7702" y="900"/>
                    <a:pt x="7688" y="918"/>
                  </a:cubicBezTo>
                  <a:cubicBezTo>
                    <a:pt x="7681" y="932"/>
                    <a:pt x="7667" y="946"/>
                    <a:pt x="7660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9" y="1017"/>
                    <a:pt x="7574" y="1024"/>
                  </a:cubicBezTo>
                  <a:cubicBezTo>
                    <a:pt x="7560" y="1035"/>
                    <a:pt x="7539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39" y="943"/>
                    <a:pt x="6657" y="889"/>
                  </a:cubicBezTo>
                  <a:cubicBezTo>
                    <a:pt x="6668" y="861"/>
                    <a:pt x="6675" y="829"/>
                    <a:pt x="6682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2" y="658"/>
                    <a:pt x="6664" y="598"/>
                    <a:pt x="6636" y="551"/>
                  </a:cubicBezTo>
                  <a:cubicBezTo>
                    <a:pt x="6621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4" y="331"/>
                    <a:pt x="6433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4" y="224"/>
                    <a:pt x="6262" y="217"/>
                    <a:pt x="6241" y="203"/>
                  </a:cubicBezTo>
                  <a:cubicBezTo>
                    <a:pt x="6220" y="196"/>
                    <a:pt x="6195" y="182"/>
                    <a:pt x="6173" y="171"/>
                  </a:cubicBezTo>
                  <a:lnTo>
                    <a:pt x="6173" y="171"/>
                  </a:lnTo>
                  <a:cubicBezTo>
                    <a:pt x="6209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5" y="363"/>
                    <a:pt x="6369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6" y="527"/>
                    <a:pt x="6486" y="544"/>
                  </a:cubicBezTo>
                  <a:cubicBezTo>
                    <a:pt x="6493" y="562"/>
                    <a:pt x="6500" y="587"/>
                    <a:pt x="6511" y="605"/>
                  </a:cubicBezTo>
                  <a:cubicBezTo>
                    <a:pt x="6515" y="623"/>
                    <a:pt x="6525" y="644"/>
                    <a:pt x="6525" y="662"/>
                  </a:cubicBezTo>
                  <a:cubicBezTo>
                    <a:pt x="6529" y="679"/>
                    <a:pt x="6529" y="701"/>
                    <a:pt x="6529" y="719"/>
                  </a:cubicBezTo>
                  <a:cubicBezTo>
                    <a:pt x="6529" y="736"/>
                    <a:pt x="6525" y="754"/>
                    <a:pt x="6522" y="772"/>
                  </a:cubicBezTo>
                  <a:cubicBezTo>
                    <a:pt x="6515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6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6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7" y="1039"/>
                  </a:lnTo>
                  <a:lnTo>
                    <a:pt x="5900" y="1053"/>
                  </a:lnTo>
                  <a:lnTo>
                    <a:pt x="5732" y="1060"/>
                  </a:lnTo>
                  <a:cubicBezTo>
                    <a:pt x="5676" y="1067"/>
                    <a:pt x="5622" y="1071"/>
                    <a:pt x="5569" y="1078"/>
                  </a:cubicBezTo>
                  <a:cubicBezTo>
                    <a:pt x="5484" y="1088"/>
                    <a:pt x="5402" y="1103"/>
                    <a:pt x="5316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49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6" y="950"/>
                    <a:pt x="5188" y="928"/>
                    <a:pt x="5178" y="907"/>
                  </a:cubicBezTo>
                  <a:lnTo>
                    <a:pt x="5164" y="875"/>
                  </a:lnTo>
                  <a:lnTo>
                    <a:pt x="5156" y="843"/>
                  </a:lnTo>
                  <a:cubicBezTo>
                    <a:pt x="5153" y="836"/>
                    <a:pt x="5153" y="822"/>
                    <a:pt x="5146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2" y="630"/>
                  </a:cubicBezTo>
                  <a:cubicBezTo>
                    <a:pt x="5146" y="608"/>
                    <a:pt x="5153" y="580"/>
                    <a:pt x="5156" y="559"/>
                  </a:cubicBezTo>
                  <a:cubicBezTo>
                    <a:pt x="5160" y="537"/>
                    <a:pt x="5171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7" y="366"/>
                    <a:pt x="5242" y="320"/>
                    <a:pt x="5263" y="274"/>
                  </a:cubicBezTo>
                  <a:cubicBezTo>
                    <a:pt x="5284" y="224"/>
                    <a:pt x="5313" y="182"/>
                    <a:pt x="5341" y="135"/>
                  </a:cubicBezTo>
                  <a:cubicBezTo>
                    <a:pt x="5370" y="93"/>
                    <a:pt x="5402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4" y="2916"/>
                  </a:cubicBezTo>
                  <a:cubicBezTo>
                    <a:pt x="12200" y="2937"/>
                    <a:pt x="12197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40" y="3104"/>
                    <a:pt x="12126" y="3119"/>
                    <a:pt x="12111" y="3133"/>
                  </a:cubicBezTo>
                  <a:cubicBezTo>
                    <a:pt x="12097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2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2" y="3261"/>
                  </a:lnTo>
                  <a:lnTo>
                    <a:pt x="11735" y="3296"/>
                  </a:lnTo>
                  <a:lnTo>
                    <a:pt x="11720" y="3328"/>
                  </a:lnTo>
                  <a:cubicBezTo>
                    <a:pt x="11710" y="3350"/>
                    <a:pt x="11703" y="3368"/>
                    <a:pt x="11688" y="3389"/>
                  </a:cubicBezTo>
                  <a:lnTo>
                    <a:pt x="11671" y="3421"/>
                  </a:lnTo>
                  <a:lnTo>
                    <a:pt x="11649" y="3449"/>
                  </a:lnTo>
                  <a:cubicBezTo>
                    <a:pt x="11635" y="3467"/>
                    <a:pt x="11621" y="3485"/>
                    <a:pt x="11603" y="3496"/>
                  </a:cubicBezTo>
                  <a:cubicBezTo>
                    <a:pt x="11585" y="3513"/>
                    <a:pt x="11567" y="3528"/>
                    <a:pt x="11550" y="3542"/>
                  </a:cubicBezTo>
                  <a:cubicBezTo>
                    <a:pt x="11532" y="3556"/>
                    <a:pt x="11510" y="3567"/>
                    <a:pt x="11493" y="3581"/>
                  </a:cubicBezTo>
                  <a:cubicBezTo>
                    <a:pt x="11471" y="3595"/>
                    <a:pt x="11454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5" y="3684"/>
                    <a:pt x="11155" y="3691"/>
                  </a:cubicBezTo>
                  <a:cubicBezTo>
                    <a:pt x="11105" y="3702"/>
                    <a:pt x="11059" y="3705"/>
                    <a:pt x="11009" y="3709"/>
                  </a:cubicBezTo>
                  <a:cubicBezTo>
                    <a:pt x="10959" y="3716"/>
                    <a:pt x="10910" y="3716"/>
                    <a:pt x="10856" y="3716"/>
                  </a:cubicBezTo>
                  <a:cubicBezTo>
                    <a:pt x="10906" y="3727"/>
                    <a:pt x="10956" y="3734"/>
                    <a:pt x="11009" y="3737"/>
                  </a:cubicBezTo>
                  <a:cubicBezTo>
                    <a:pt x="11059" y="3741"/>
                    <a:pt x="11112" y="3741"/>
                    <a:pt x="11158" y="3741"/>
                  </a:cubicBezTo>
                  <a:cubicBezTo>
                    <a:pt x="11208" y="3737"/>
                    <a:pt x="11262" y="3734"/>
                    <a:pt x="11311" y="3723"/>
                  </a:cubicBezTo>
                  <a:cubicBezTo>
                    <a:pt x="11361" y="3716"/>
                    <a:pt x="11414" y="3702"/>
                    <a:pt x="11461" y="3684"/>
                  </a:cubicBezTo>
                  <a:cubicBezTo>
                    <a:pt x="11489" y="3673"/>
                    <a:pt x="11510" y="3666"/>
                    <a:pt x="11532" y="3652"/>
                  </a:cubicBezTo>
                  <a:lnTo>
                    <a:pt x="11599" y="3613"/>
                  </a:lnTo>
                  <a:cubicBezTo>
                    <a:pt x="11621" y="3595"/>
                    <a:pt x="11646" y="3581"/>
                    <a:pt x="11663" y="3563"/>
                  </a:cubicBezTo>
                  <a:cubicBezTo>
                    <a:pt x="11685" y="3545"/>
                    <a:pt x="11703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1" y="3417"/>
                    <a:pt x="11795" y="3389"/>
                    <a:pt x="11806" y="3368"/>
                  </a:cubicBezTo>
                  <a:lnTo>
                    <a:pt x="11811" y="3351"/>
                  </a:lnTo>
                  <a:lnTo>
                    <a:pt x="11811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7" y="3506"/>
                    <a:pt x="11912" y="3616"/>
                    <a:pt x="11934" y="3705"/>
                  </a:cubicBezTo>
                  <a:lnTo>
                    <a:pt x="11937" y="3688"/>
                  </a:lnTo>
                  <a:lnTo>
                    <a:pt x="11957" y="3690"/>
                  </a:lnTo>
                  <a:lnTo>
                    <a:pt x="11957" y="3690"/>
                  </a:lnTo>
                  <a:cubicBezTo>
                    <a:pt x="11957" y="3687"/>
                    <a:pt x="11958" y="3684"/>
                    <a:pt x="11959" y="3680"/>
                  </a:cubicBezTo>
                  <a:cubicBezTo>
                    <a:pt x="11934" y="3584"/>
                    <a:pt x="11895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1" y="3351"/>
                  </a:lnTo>
                  <a:lnTo>
                    <a:pt x="11811" y="3351"/>
                  </a:lnTo>
                  <a:cubicBezTo>
                    <a:pt x="11808" y="3345"/>
                    <a:pt x="11805" y="3338"/>
                    <a:pt x="11802" y="3332"/>
                  </a:cubicBezTo>
                  <a:cubicBezTo>
                    <a:pt x="11806" y="3325"/>
                    <a:pt x="11806" y="3311"/>
                    <a:pt x="11809" y="3300"/>
                  </a:cubicBezTo>
                  <a:lnTo>
                    <a:pt x="11909" y="3300"/>
                  </a:lnTo>
                  <a:cubicBezTo>
                    <a:pt x="11955" y="3296"/>
                    <a:pt x="12005" y="3282"/>
                    <a:pt x="12051" y="3264"/>
                  </a:cubicBezTo>
                  <a:cubicBezTo>
                    <a:pt x="12072" y="3257"/>
                    <a:pt x="12094" y="3243"/>
                    <a:pt x="12111" y="3225"/>
                  </a:cubicBezTo>
                  <a:cubicBezTo>
                    <a:pt x="12129" y="3211"/>
                    <a:pt x="12151" y="3193"/>
                    <a:pt x="12165" y="3176"/>
                  </a:cubicBezTo>
                  <a:cubicBezTo>
                    <a:pt x="12197" y="3140"/>
                    <a:pt x="12218" y="3097"/>
                    <a:pt x="12236" y="3051"/>
                  </a:cubicBezTo>
                  <a:cubicBezTo>
                    <a:pt x="12247" y="3030"/>
                    <a:pt x="12250" y="3008"/>
                    <a:pt x="12254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8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4" y="2742"/>
                    <a:pt x="12247" y="2695"/>
                    <a:pt x="12236" y="2653"/>
                  </a:cubicBezTo>
                  <a:cubicBezTo>
                    <a:pt x="12232" y="2631"/>
                    <a:pt x="12229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3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3" y="3368"/>
                  </a:cubicBezTo>
                  <a:lnTo>
                    <a:pt x="12339" y="3421"/>
                  </a:lnTo>
                  <a:lnTo>
                    <a:pt x="12325" y="3474"/>
                  </a:lnTo>
                  <a:cubicBezTo>
                    <a:pt x="12321" y="3492"/>
                    <a:pt x="12318" y="3510"/>
                    <a:pt x="12307" y="3524"/>
                  </a:cubicBezTo>
                  <a:cubicBezTo>
                    <a:pt x="12300" y="3542"/>
                    <a:pt x="12293" y="3556"/>
                    <a:pt x="12286" y="3570"/>
                  </a:cubicBezTo>
                  <a:cubicBezTo>
                    <a:pt x="12275" y="3584"/>
                    <a:pt x="12268" y="3602"/>
                    <a:pt x="12254" y="3613"/>
                  </a:cubicBezTo>
                  <a:cubicBezTo>
                    <a:pt x="12239" y="3627"/>
                    <a:pt x="12232" y="3638"/>
                    <a:pt x="12215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4" y="3691"/>
                    <a:pt x="12087" y="3691"/>
                    <a:pt x="12069" y="3698"/>
                  </a:cubicBezTo>
                  <a:lnTo>
                    <a:pt x="12015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57" y="3690"/>
                  </a:lnTo>
                  <a:lnTo>
                    <a:pt x="11957" y="3690"/>
                  </a:lnTo>
                  <a:cubicBezTo>
                    <a:pt x="11955" y="3705"/>
                    <a:pt x="11954" y="3718"/>
                    <a:pt x="11951" y="3727"/>
                  </a:cubicBezTo>
                  <a:cubicBezTo>
                    <a:pt x="11948" y="3744"/>
                    <a:pt x="11937" y="3769"/>
                    <a:pt x="11934" y="3784"/>
                  </a:cubicBezTo>
                  <a:lnTo>
                    <a:pt x="11905" y="3837"/>
                  </a:lnTo>
                  <a:cubicBezTo>
                    <a:pt x="11898" y="3858"/>
                    <a:pt x="11884" y="3872"/>
                    <a:pt x="11870" y="3887"/>
                  </a:cubicBezTo>
                  <a:cubicBezTo>
                    <a:pt x="11859" y="3904"/>
                    <a:pt x="11845" y="3919"/>
                    <a:pt x="11831" y="3933"/>
                  </a:cubicBezTo>
                  <a:cubicBezTo>
                    <a:pt x="11816" y="3944"/>
                    <a:pt x="11799" y="3958"/>
                    <a:pt x="11788" y="3972"/>
                  </a:cubicBezTo>
                  <a:cubicBezTo>
                    <a:pt x="11770" y="3986"/>
                    <a:pt x="11752" y="3993"/>
                    <a:pt x="11735" y="4004"/>
                  </a:cubicBezTo>
                  <a:lnTo>
                    <a:pt x="11681" y="4029"/>
                  </a:lnTo>
                  <a:cubicBezTo>
                    <a:pt x="11603" y="4064"/>
                    <a:pt x="11525" y="4082"/>
                    <a:pt x="11439" y="4093"/>
                  </a:cubicBezTo>
                  <a:cubicBezTo>
                    <a:pt x="11385" y="4100"/>
                    <a:pt x="11333" y="4102"/>
                    <a:pt x="11280" y="4102"/>
                  </a:cubicBezTo>
                  <a:cubicBezTo>
                    <a:pt x="11249" y="4102"/>
                    <a:pt x="11218" y="4101"/>
                    <a:pt x="11187" y="4100"/>
                  </a:cubicBezTo>
                  <a:lnTo>
                    <a:pt x="11187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6" y="4168"/>
                    <a:pt x="11368" y="4168"/>
                    <a:pt x="11411" y="4168"/>
                  </a:cubicBezTo>
                  <a:cubicBezTo>
                    <a:pt x="11493" y="4164"/>
                    <a:pt x="11582" y="4146"/>
                    <a:pt x="11663" y="4114"/>
                  </a:cubicBezTo>
                  <a:cubicBezTo>
                    <a:pt x="11742" y="4082"/>
                    <a:pt x="11820" y="4036"/>
                    <a:pt x="11877" y="3961"/>
                  </a:cubicBezTo>
                  <a:lnTo>
                    <a:pt x="11916" y="3908"/>
                  </a:lnTo>
                  <a:cubicBezTo>
                    <a:pt x="11927" y="3890"/>
                    <a:pt x="11937" y="3869"/>
                    <a:pt x="11948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69" y="3798"/>
                    <a:pt x="11969" y="3791"/>
                  </a:cubicBezTo>
                  <a:cubicBezTo>
                    <a:pt x="11973" y="3776"/>
                    <a:pt x="11980" y="3762"/>
                    <a:pt x="11980" y="3744"/>
                  </a:cubicBezTo>
                  <a:cubicBezTo>
                    <a:pt x="11991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5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6" y="3648"/>
                  </a:cubicBezTo>
                  <a:cubicBezTo>
                    <a:pt x="12300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3" y="3545"/>
                  </a:cubicBezTo>
                  <a:cubicBezTo>
                    <a:pt x="12353" y="3528"/>
                    <a:pt x="12357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4" y="3257"/>
                  </a:lnTo>
                  <a:cubicBezTo>
                    <a:pt x="12360" y="3240"/>
                    <a:pt x="12360" y="3222"/>
                    <a:pt x="12357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633675" y="39215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2"/>
          <p:cNvSpPr/>
          <p:nvPr/>
        </p:nvSpPr>
        <p:spPr>
          <a:xfrm>
            <a:off x="8211600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2"/>
          <p:cNvCxnSpPr/>
          <p:nvPr/>
        </p:nvCxnSpPr>
        <p:spPr>
          <a:xfrm rot="10800000">
            <a:off x="936188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2"/>
          <p:cNvSpPr/>
          <p:nvPr/>
        </p:nvSpPr>
        <p:spPr>
          <a:xfrm rot="10800000">
            <a:off x="717863" y="46848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81125" y="1587575"/>
            <a:ext cx="2922000" cy="2918125"/>
          </a:xfrm>
          <a:custGeom>
            <a:avLst/>
            <a:gdLst/>
            <a:ahLst/>
            <a:cxnLst/>
            <a:rect l="l" t="t" r="r" b="b"/>
            <a:pathLst>
              <a:path w="116880" h="116725" extrusionOk="0">
                <a:moveTo>
                  <a:pt x="24700" y="0"/>
                </a:moveTo>
                <a:lnTo>
                  <a:pt x="0" y="30745"/>
                </a:lnTo>
                <a:lnTo>
                  <a:pt x="0" y="116147"/>
                </a:lnTo>
                <a:lnTo>
                  <a:pt x="83207" y="116725"/>
                </a:lnTo>
                <a:lnTo>
                  <a:pt x="116880" y="7871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cxnSp>
        <p:nvCxnSpPr>
          <p:cNvPr id="26" name="Google Shape;26;p2"/>
          <p:cNvCxnSpPr/>
          <p:nvPr/>
        </p:nvCxnSpPr>
        <p:spPr>
          <a:xfrm flipH="1">
            <a:off x="302718" y="1987525"/>
            <a:ext cx="765600" cy="9513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2"/>
          <p:cNvCxnSpPr/>
          <p:nvPr/>
        </p:nvCxnSpPr>
        <p:spPr>
          <a:xfrm flipH="1">
            <a:off x="301384" y="2343844"/>
            <a:ext cx="1076400" cy="13254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2"/>
          <p:cNvCxnSpPr/>
          <p:nvPr/>
        </p:nvCxnSpPr>
        <p:spPr>
          <a:xfrm flipH="1">
            <a:off x="532226" y="2938822"/>
            <a:ext cx="1146000" cy="14670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2"/>
          <p:cNvCxnSpPr/>
          <p:nvPr/>
        </p:nvCxnSpPr>
        <p:spPr>
          <a:xfrm flipH="1">
            <a:off x="1237661" y="3069554"/>
            <a:ext cx="1044000" cy="13113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2"/>
          <p:cNvCxnSpPr/>
          <p:nvPr/>
        </p:nvCxnSpPr>
        <p:spPr>
          <a:xfrm flipH="1">
            <a:off x="1764125" y="3438017"/>
            <a:ext cx="765600" cy="9513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" name="Google Shape;31;p2"/>
          <p:cNvGrpSpPr/>
          <p:nvPr/>
        </p:nvGrpSpPr>
        <p:grpSpPr>
          <a:xfrm>
            <a:off x="-167025" y="389264"/>
            <a:ext cx="4293872" cy="4293872"/>
            <a:chOff x="-167025" y="389264"/>
            <a:chExt cx="4293872" cy="4293872"/>
          </a:xfrm>
        </p:grpSpPr>
        <p:sp>
          <p:nvSpPr>
            <p:cNvPr id="32" name="Google Shape;32;p2"/>
            <p:cNvSpPr/>
            <p:nvPr/>
          </p:nvSpPr>
          <p:spPr>
            <a:xfrm rot="-2700000">
              <a:off x="457444" y="1022441"/>
              <a:ext cx="3044934" cy="3027518"/>
            </a:xfrm>
            <a:custGeom>
              <a:avLst/>
              <a:gdLst/>
              <a:ahLst/>
              <a:cxnLst/>
              <a:rect l="l" t="t" r="r" b="b"/>
              <a:pathLst>
                <a:path w="16784" h="16688" extrusionOk="0">
                  <a:moveTo>
                    <a:pt x="8392" y="0"/>
                  </a:moveTo>
                  <a:cubicBezTo>
                    <a:pt x="3755" y="0"/>
                    <a:pt x="0" y="3737"/>
                    <a:pt x="0" y="8342"/>
                  </a:cubicBezTo>
                  <a:cubicBezTo>
                    <a:pt x="0" y="12950"/>
                    <a:pt x="3755" y="16687"/>
                    <a:pt x="8392" y="16687"/>
                  </a:cubicBezTo>
                  <a:cubicBezTo>
                    <a:pt x="13025" y="16687"/>
                    <a:pt x="16783" y="12950"/>
                    <a:pt x="16783" y="8342"/>
                  </a:cubicBezTo>
                  <a:cubicBezTo>
                    <a:pt x="16783" y="3737"/>
                    <a:pt x="13025" y="0"/>
                    <a:pt x="8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2700000">
              <a:off x="411320" y="1653811"/>
              <a:ext cx="2251408" cy="747627"/>
            </a:xfrm>
            <a:custGeom>
              <a:avLst/>
              <a:gdLst/>
              <a:ahLst/>
              <a:cxnLst/>
              <a:rect l="l" t="t" r="r" b="b"/>
              <a:pathLst>
                <a:path w="12410" h="4121" extrusionOk="0">
                  <a:moveTo>
                    <a:pt x="11381" y="0"/>
                  </a:moveTo>
                  <a:cubicBezTo>
                    <a:pt x="11360" y="0"/>
                    <a:pt x="11339" y="1"/>
                    <a:pt x="11318" y="3"/>
                  </a:cubicBezTo>
                  <a:cubicBezTo>
                    <a:pt x="11272" y="3"/>
                    <a:pt x="11233" y="7"/>
                    <a:pt x="11186" y="17"/>
                  </a:cubicBezTo>
                  <a:cubicBezTo>
                    <a:pt x="11209" y="16"/>
                    <a:pt x="11232" y="16"/>
                    <a:pt x="11255" y="16"/>
                  </a:cubicBezTo>
                  <a:cubicBezTo>
                    <a:pt x="11317" y="16"/>
                    <a:pt x="11380" y="19"/>
                    <a:pt x="11442" y="24"/>
                  </a:cubicBezTo>
                  <a:cubicBezTo>
                    <a:pt x="11524" y="35"/>
                    <a:pt x="11606" y="56"/>
                    <a:pt x="11681" y="88"/>
                  </a:cubicBezTo>
                  <a:lnTo>
                    <a:pt x="11734" y="113"/>
                  </a:lnTo>
                  <a:cubicBezTo>
                    <a:pt x="11752" y="124"/>
                    <a:pt x="11770" y="138"/>
                    <a:pt x="11787" y="145"/>
                  </a:cubicBezTo>
                  <a:cubicBezTo>
                    <a:pt x="11805" y="160"/>
                    <a:pt x="11819" y="174"/>
                    <a:pt x="11834" y="184"/>
                  </a:cubicBezTo>
                  <a:cubicBezTo>
                    <a:pt x="11844" y="199"/>
                    <a:pt x="11858" y="216"/>
                    <a:pt x="11873" y="231"/>
                  </a:cubicBezTo>
                  <a:cubicBezTo>
                    <a:pt x="11887" y="248"/>
                    <a:pt x="11894" y="263"/>
                    <a:pt x="11908" y="280"/>
                  </a:cubicBezTo>
                  <a:lnTo>
                    <a:pt x="11933" y="334"/>
                  </a:lnTo>
                  <a:cubicBezTo>
                    <a:pt x="11944" y="352"/>
                    <a:pt x="11947" y="373"/>
                    <a:pt x="11951" y="391"/>
                  </a:cubicBezTo>
                  <a:cubicBezTo>
                    <a:pt x="11958" y="408"/>
                    <a:pt x="11962" y="423"/>
                    <a:pt x="11962" y="440"/>
                  </a:cubicBezTo>
                  <a:cubicBezTo>
                    <a:pt x="11933" y="529"/>
                    <a:pt x="11894" y="643"/>
                    <a:pt x="11837" y="771"/>
                  </a:cubicBezTo>
                  <a:lnTo>
                    <a:pt x="11823" y="800"/>
                  </a:lnTo>
                  <a:lnTo>
                    <a:pt x="11819" y="785"/>
                  </a:lnTo>
                  <a:lnTo>
                    <a:pt x="11805" y="750"/>
                  </a:lnTo>
                  <a:cubicBezTo>
                    <a:pt x="11798" y="725"/>
                    <a:pt x="11784" y="700"/>
                    <a:pt x="11770" y="679"/>
                  </a:cubicBezTo>
                  <a:lnTo>
                    <a:pt x="11748" y="643"/>
                  </a:lnTo>
                  <a:lnTo>
                    <a:pt x="11720" y="611"/>
                  </a:lnTo>
                  <a:cubicBezTo>
                    <a:pt x="11702" y="590"/>
                    <a:pt x="11684" y="572"/>
                    <a:pt x="11663" y="554"/>
                  </a:cubicBezTo>
                  <a:cubicBezTo>
                    <a:pt x="11645" y="536"/>
                    <a:pt x="11624" y="519"/>
                    <a:pt x="11602" y="504"/>
                  </a:cubicBezTo>
                  <a:lnTo>
                    <a:pt x="11535" y="465"/>
                  </a:lnTo>
                  <a:cubicBezTo>
                    <a:pt x="11514" y="451"/>
                    <a:pt x="11485" y="444"/>
                    <a:pt x="11464" y="433"/>
                  </a:cubicBezTo>
                  <a:cubicBezTo>
                    <a:pt x="11414" y="416"/>
                    <a:pt x="11364" y="405"/>
                    <a:pt x="11311" y="394"/>
                  </a:cubicBezTo>
                  <a:cubicBezTo>
                    <a:pt x="11265" y="387"/>
                    <a:pt x="11211" y="380"/>
                    <a:pt x="11161" y="376"/>
                  </a:cubicBezTo>
                  <a:cubicBezTo>
                    <a:pt x="11112" y="376"/>
                    <a:pt x="11058" y="376"/>
                    <a:pt x="11009" y="380"/>
                  </a:cubicBezTo>
                  <a:cubicBezTo>
                    <a:pt x="10962" y="387"/>
                    <a:pt x="10909" y="391"/>
                    <a:pt x="10859" y="405"/>
                  </a:cubicBezTo>
                  <a:cubicBezTo>
                    <a:pt x="10909" y="405"/>
                    <a:pt x="10955" y="405"/>
                    <a:pt x="11009" y="408"/>
                  </a:cubicBezTo>
                  <a:cubicBezTo>
                    <a:pt x="11058" y="412"/>
                    <a:pt x="11108" y="416"/>
                    <a:pt x="11158" y="426"/>
                  </a:cubicBezTo>
                  <a:cubicBezTo>
                    <a:pt x="11204" y="433"/>
                    <a:pt x="11254" y="444"/>
                    <a:pt x="11300" y="458"/>
                  </a:cubicBezTo>
                  <a:cubicBezTo>
                    <a:pt x="11346" y="469"/>
                    <a:pt x="11393" y="483"/>
                    <a:pt x="11432" y="504"/>
                  </a:cubicBezTo>
                  <a:cubicBezTo>
                    <a:pt x="11453" y="515"/>
                    <a:pt x="11478" y="529"/>
                    <a:pt x="11496" y="536"/>
                  </a:cubicBezTo>
                  <a:cubicBezTo>
                    <a:pt x="11517" y="551"/>
                    <a:pt x="11535" y="565"/>
                    <a:pt x="11553" y="576"/>
                  </a:cubicBezTo>
                  <a:cubicBezTo>
                    <a:pt x="11570" y="590"/>
                    <a:pt x="11588" y="604"/>
                    <a:pt x="11606" y="622"/>
                  </a:cubicBezTo>
                  <a:cubicBezTo>
                    <a:pt x="11624" y="640"/>
                    <a:pt x="11638" y="657"/>
                    <a:pt x="11649" y="672"/>
                  </a:cubicBezTo>
                  <a:lnTo>
                    <a:pt x="11674" y="696"/>
                  </a:lnTo>
                  <a:lnTo>
                    <a:pt x="11691" y="728"/>
                  </a:lnTo>
                  <a:cubicBezTo>
                    <a:pt x="11698" y="746"/>
                    <a:pt x="11713" y="768"/>
                    <a:pt x="11720" y="789"/>
                  </a:cubicBezTo>
                  <a:lnTo>
                    <a:pt x="11734" y="821"/>
                  </a:lnTo>
                  <a:lnTo>
                    <a:pt x="11745" y="856"/>
                  </a:lnTo>
                  <a:cubicBezTo>
                    <a:pt x="11752" y="878"/>
                    <a:pt x="11752" y="903"/>
                    <a:pt x="11755" y="924"/>
                  </a:cubicBezTo>
                  <a:lnTo>
                    <a:pt x="11762" y="938"/>
                  </a:lnTo>
                  <a:cubicBezTo>
                    <a:pt x="11702" y="1048"/>
                    <a:pt x="11627" y="1169"/>
                    <a:pt x="11538" y="1287"/>
                  </a:cubicBezTo>
                  <a:lnTo>
                    <a:pt x="11531" y="1262"/>
                  </a:lnTo>
                  <a:lnTo>
                    <a:pt x="11517" y="1223"/>
                  </a:lnTo>
                  <a:cubicBezTo>
                    <a:pt x="11506" y="1194"/>
                    <a:pt x="11496" y="1173"/>
                    <a:pt x="11478" y="1144"/>
                  </a:cubicBezTo>
                  <a:lnTo>
                    <a:pt x="11453" y="1109"/>
                  </a:lnTo>
                  <a:lnTo>
                    <a:pt x="11428" y="1073"/>
                  </a:lnTo>
                  <a:cubicBezTo>
                    <a:pt x="11410" y="1052"/>
                    <a:pt x="11393" y="1031"/>
                    <a:pt x="11371" y="1013"/>
                  </a:cubicBezTo>
                  <a:cubicBezTo>
                    <a:pt x="11346" y="995"/>
                    <a:pt x="11325" y="977"/>
                    <a:pt x="11304" y="963"/>
                  </a:cubicBezTo>
                  <a:cubicBezTo>
                    <a:pt x="11282" y="949"/>
                    <a:pt x="11257" y="931"/>
                    <a:pt x="11233" y="924"/>
                  </a:cubicBezTo>
                  <a:cubicBezTo>
                    <a:pt x="11211" y="910"/>
                    <a:pt x="11183" y="903"/>
                    <a:pt x="11158" y="892"/>
                  </a:cubicBezTo>
                  <a:cubicBezTo>
                    <a:pt x="11108" y="874"/>
                    <a:pt x="11055" y="860"/>
                    <a:pt x="11005" y="853"/>
                  </a:cubicBezTo>
                  <a:cubicBezTo>
                    <a:pt x="10952" y="842"/>
                    <a:pt x="10902" y="839"/>
                    <a:pt x="10849" y="839"/>
                  </a:cubicBezTo>
                  <a:cubicBezTo>
                    <a:pt x="10795" y="839"/>
                    <a:pt x="10749" y="842"/>
                    <a:pt x="10699" y="849"/>
                  </a:cubicBezTo>
                  <a:cubicBezTo>
                    <a:pt x="10649" y="853"/>
                    <a:pt x="10596" y="860"/>
                    <a:pt x="10546" y="874"/>
                  </a:cubicBezTo>
                  <a:cubicBezTo>
                    <a:pt x="10649" y="878"/>
                    <a:pt x="10749" y="888"/>
                    <a:pt x="10841" y="906"/>
                  </a:cubicBezTo>
                  <a:cubicBezTo>
                    <a:pt x="10891" y="913"/>
                    <a:pt x="10934" y="928"/>
                    <a:pt x="10984" y="942"/>
                  </a:cubicBezTo>
                  <a:cubicBezTo>
                    <a:pt x="11026" y="956"/>
                    <a:pt x="11073" y="974"/>
                    <a:pt x="11115" y="992"/>
                  </a:cubicBezTo>
                  <a:cubicBezTo>
                    <a:pt x="11140" y="999"/>
                    <a:pt x="11158" y="1013"/>
                    <a:pt x="11179" y="1020"/>
                  </a:cubicBezTo>
                  <a:cubicBezTo>
                    <a:pt x="11197" y="1034"/>
                    <a:pt x="11218" y="1048"/>
                    <a:pt x="11236" y="1056"/>
                  </a:cubicBezTo>
                  <a:cubicBezTo>
                    <a:pt x="11254" y="1070"/>
                    <a:pt x="11272" y="1084"/>
                    <a:pt x="11286" y="1102"/>
                  </a:cubicBezTo>
                  <a:cubicBezTo>
                    <a:pt x="11304" y="1116"/>
                    <a:pt x="11318" y="1134"/>
                    <a:pt x="11329" y="1152"/>
                  </a:cubicBezTo>
                  <a:lnTo>
                    <a:pt x="11346" y="1176"/>
                  </a:lnTo>
                  <a:lnTo>
                    <a:pt x="11364" y="1205"/>
                  </a:lnTo>
                  <a:cubicBezTo>
                    <a:pt x="11375" y="1223"/>
                    <a:pt x="11389" y="1244"/>
                    <a:pt x="11393" y="1262"/>
                  </a:cubicBezTo>
                  <a:lnTo>
                    <a:pt x="11407" y="1294"/>
                  </a:lnTo>
                  <a:lnTo>
                    <a:pt x="11414" y="1322"/>
                  </a:lnTo>
                  <a:lnTo>
                    <a:pt x="11428" y="1390"/>
                  </a:lnTo>
                  <a:lnTo>
                    <a:pt x="11432" y="1411"/>
                  </a:lnTo>
                  <a:cubicBezTo>
                    <a:pt x="11346" y="1514"/>
                    <a:pt x="11250" y="1617"/>
                    <a:pt x="11140" y="1721"/>
                  </a:cubicBezTo>
                  <a:lnTo>
                    <a:pt x="11133" y="1703"/>
                  </a:lnTo>
                  <a:lnTo>
                    <a:pt x="11126" y="1660"/>
                  </a:lnTo>
                  <a:cubicBezTo>
                    <a:pt x="11115" y="1635"/>
                    <a:pt x="11108" y="1603"/>
                    <a:pt x="11094" y="1578"/>
                  </a:cubicBezTo>
                  <a:lnTo>
                    <a:pt x="11076" y="1536"/>
                  </a:lnTo>
                  <a:lnTo>
                    <a:pt x="11055" y="1500"/>
                  </a:lnTo>
                  <a:cubicBezTo>
                    <a:pt x="11037" y="1479"/>
                    <a:pt x="11019" y="1454"/>
                    <a:pt x="11001" y="1429"/>
                  </a:cubicBezTo>
                  <a:cubicBezTo>
                    <a:pt x="10984" y="1408"/>
                    <a:pt x="10962" y="1390"/>
                    <a:pt x="10937" y="1369"/>
                  </a:cubicBezTo>
                  <a:cubicBezTo>
                    <a:pt x="10916" y="1351"/>
                    <a:pt x="10895" y="1333"/>
                    <a:pt x="10873" y="1319"/>
                  </a:cubicBezTo>
                  <a:cubicBezTo>
                    <a:pt x="10849" y="1305"/>
                    <a:pt x="10824" y="1294"/>
                    <a:pt x="10802" y="1280"/>
                  </a:cubicBezTo>
                  <a:cubicBezTo>
                    <a:pt x="10753" y="1258"/>
                    <a:pt x="10699" y="1233"/>
                    <a:pt x="10649" y="1223"/>
                  </a:cubicBezTo>
                  <a:cubicBezTo>
                    <a:pt x="10596" y="1208"/>
                    <a:pt x="10546" y="1198"/>
                    <a:pt x="10493" y="1194"/>
                  </a:cubicBezTo>
                  <a:cubicBezTo>
                    <a:pt x="10468" y="1191"/>
                    <a:pt x="10440" y="1191"/>
                    <a:pt x="10418" y="1191"/>
                  </a:cubicBezTo>
                  <a:lnTo>
                    <a:pt x="10344" y="1191"/>
                  </a:lnTo>
                  <a:cubicBezTo>
                    <a:pt x="10290" y="1191"/>
                    <a:pt x="10241" y="1194"/>
                    <a:pt x="10191" y="1208"/>
                  </a:cubicBezTo>
                  <a:cubicBezTo>
                    <a:pt x="10241" y="1216"/>
                    <a:pt x="10290" y="1230"/>
                    <a:pt x="10340" y="1244"/>
                  </a:cubicBezTo>
                  <a:cubicBezTo>
                    <a:pt x="10390" y="1258"/>
                    <a:pt x="10433" y="1269"/>
                    <a:pt x="10482" y="1287"/>
                  </a:cubicBezTo>
                  <a:lnTo>
                    <a:pt x="10614" y="1340"/>
                  </a:lnTo>
                  <a:cubicBezTo>
                    <a:pt x="10635" y="1351"/>
                    <a:pt x="10653" y="1365"/>
                    <a:pt x="10678" y="1372"/>
                  </a:cubicBezTo>
                  <a:cubicBezTo>
                    <a:pt x="10696" y="1386"/>
                    <a:pt x="10717" y="1393"/>
                    <a:pt x="10735" y="1408"/>
                  </a:cubicBezTo>
                  <a:lnTo>
                    <a:pt x="10788" y="1447"/>
                  </a:lnTo>
                  <a:cubicBezTo>
                    <a:pt x="10806" y="1461"/>
                    <a:pt x="10820" y="1475"/>
                    <a:pt x="10838" y="1493"/>
                  </a:cubicBezTo>
                  <a:cubicBezTo>
                    <a:pt x="10849" y="1511"/>
                    <a:pt x="10866" y="1525"/>
                    <a:pt x="10877" y="1543"/>
                  </a:cubicBezTo>
                  <a:cubicBezTo>
                    <a:pt x="10891" y="1561"/>
                    <a:pt x="10898" y="1578"/>
                    <a:pt x="10913" y="1596"/>
                  </a:cubicBezTo>
                  <a:lnTo>
                    <a:pt x="10927" y="1621"/>
                  </a:lnTo>
                  <a:lnTo>
                    <a:pt x="10937" y="1649"/>
                  </a:lnTo>
                  <a:cubicBezTo>
                    <a:pt x="10948" y="1667"/>
                    <a:pt x="10952" y="1689"/>
                    <a:pt x="10955" y="1706"/>
                  </a:cubicBezTo>
                  <a:lnTo>
                    <a:pt x="10966" y="1738"/>
                  </a:lnTo>
                  <a:lnTo>
                    <a:pt x="10969" y="1767"/>
                  </a:lnTo>
                  <a:cubicBezTo>
                    <a:pt x="10977" y="1792"/>
                    <a:pt x="10977" y="1813"/>
                    <a:pt x="10977" y="1831"/>
                  </a:cubicBezTo>
                  <a:lnTo>
                    <a:pt x="10980" y="1863"/>
                  </a:lnTo>
                  <a:lnTo>
                    <a:pt x="10845" y="1969"/>
                  </a:lnTo>
                  <a:cubicBezTo>
                    <a:pt x="10749" y="2041"/>
                    <a:pt x="10646" y="2112"/>
                    <a:pt x="10536" y="2176"/>
                  </a:cubicBezTo>
                  <a:lnTo>
                    <a:pt x="10536" y="2147"/>
                  </a:lnTo>
                  <a:lnTo>
                    <a:pt x="10532" y="2101"/>
                  </a:lnTo>
                  <a:cubicBezTo>
                    <a:pt x="10525" y="2076"/>
                    <a:pt x="10518" y="2044"/>
                    <a:pt x="10514" y="2016"/>
                  </a:cubicBezTo>
                  <a:lnTo>
                    <a:pt x="10500" y="1977"/>
                  </a:lnTo>
                  <a:lnTo>
                    <a:pt x="10482" y="1937"/>
                  </a:lnTo>
                  <a:cubicBezTo>
                    <a:pt x="10468" y="1909"/>
                    <a:pt x="10454" y="1884"/>
                    <a:pt x="10436" y="1863"/>
                  </a:cubicBezTo>
                  <a:lnTo>
                    <a:pt x="10383" y="1795"/>
                  </a:lnTo>
                  <a:cubicBezTo>
                    <a:pt x="10361" y="1777"/>
                    <a:pt x="10344" y="1756"/>
                    <a:pt x="10322" y="1738"/>
                  </a:cubicBezTo>
                  <a:cubicBezTo>
                    <a:pt x="10301" y="1721"/>
                    <a:pt x="10276" y="1703"/>
                    <a:pt x="10255" y="1689"/>
                  </a:cubicBezTo>
                  <a:cubicBezTo>
                    <a:pt x="10212" y="1657"/>
                    <a:pt x="10162" y="1635"/>
                    <a:pt x="10113" y="1617"/>
                  </a:cubicBezTo>
                  <a:cubicBezTo>
                    <a:pt x="10063" y="1600"/>
                    <a:pt x="10017" y="1582"/>
                    <a:pt x="9963" y="1571"/>
                  </a:cubicBezTo>
                  <a:cubicBezTo>
                    <a:pt x="9935" y="1568"/>
                    <a:pt x="9913" y="1564"/>
                    <a:pt x="9885" y="1561"/>
                  </a:cubicBezTo>
                  <a:cubicBezTo>
                    <a:pt x="9860" y="1553"/>
                    <a:pt x="9839" y="1550"/>
                    <a:pt x="9810" y="1550"/>
                  </a:cubicBezTo>
                  <a:cubicBezTo>
                    <a:pt x="9784" y="1548"/>
                    <a:pt x="9758" y="1547"/>
                    <a:pt x="9733" y="1547"/>
                  </a:cubicBezTo>
                  <a:cubicBezTo>
                    <a:pt x="9708" y="1547"/>
                    <a:pt x="9684" y="1548"/>
                    <a:pt x="9661" y="1550"/>
                  </a:cubicBezTo>
                  <a:cubicBezTo>
                    <a:pt x="9707" y="1568"/>
                    <a:pt x="9753" y="1585"/>
                    <a:pt x="9803" y="1603"/>
                  </a:cubicBezTo>
                  <a:cubicBezTo>
                    <a:pt x="9846" y="1621"/>
                    <a:pt x="9892" y="1642"/>
                    <a:pt x="9935" y="1660"/>
                  </a:cubicBezTo>
                  <a:cubicBezTo>
                    <a:pt x="9981" y="1685"/>
                    <a:pt x="10020" y="1706"/>
                    <a:pt x="10059" y="1731"/>
                  </a:cubicBezTo>
                  <a:cubicBezTo>
                    <a:pt x="10081" y="1745"/>
                    <a:pt x="10098" y="1760"/>
                    <a:pt x="10116" y="1774"/>
                  </a:cubicBezTo>
                  <a:cubicBezTo>
                    <a:pt x="10134" y="1785"/>
                    <a:pt x="10152" y="1799"/>
                    <a:pt x="10169" y="1817"/>
                  </a:cubicBezTo>
                  <a:cubicBezTo>
                    <a:pt x="10187" y="1831"/>
                    <a:pt x="10205" y="1849"/>
                    <a:pt x="10219" y="1863"/>
                  </a:cubicBezTo>
                  <a:cubicBezTo>
                    <a:pt x="10237" y="1873"/>
                    <a:pt x="10251" y="1891"/>
                    <a:pt x="10265" y="1909"/>
                  </a:cubicBezTo>
                  <a:cubicBezTo>
                    <a:pt x="10276" y="1927"/>
                    <a:pt x="10290" y="1945"/>
                    <a:pt x="10301" y="1962"/>
                  </a:cubicBezTo>
                  <a:cubicBezTo>
                    <a:pt x="10312" y="1980"/>
                    <a:pt x="10319" y="1998"/>
                    <a:pt x="10326" y="2016"/>
                  </a:cubicBezTo>
                  <a:lnTo>
                    <a:pt x="10340" y="2044"/>
                  </a:lnTo>
                  <a:lnTo>
                    <a:pt x="10347" y="2076"/>
                  </a:lnTo>
                  <a:cubicBezTo>
                    <a:pt x="10354" y="2097"/>
                    <a:pt x="10358" y="2115"/>
                    <a:pt x="10361" y="2137"/>
                  </a:cubicBezTo>
                  <a:lnTo>
                    <a:pt x="10365" y="2169"/>
                  </a:lnTo>
                  <a:lnTo>
                    <a:pt x="10365" y="2201"/>
                  </a:lnTo>
                  <a:lnTo>
                    <a:pt x="10365" y="2261"/>
                  </a:lnTo>
                  <a:lnTo>
                    <a:pt x="10365" y="2282"/>
                  </a:lnTo>
                  <a:cubicBezTo>
                    <a:pt x="10233" y="2353"/>
                    <a:pt x="10091" y="2425"/>
                    <a:pt x="9938" y="2489"/>
                  </a:cubicBezTo>
                  <a:cubicBezTo>
                    <a:pt x="9921" y="2496"/>
                    <a:pt x="9903" y="2503"/>
                    <a:pt x="9881" y="2510"/>
                  </a:cubicBezTo>
                  <a:cubicBezTo>
                    <a:pt x="9878" y="2506"/>
                    <a:pt x="9867" y="2503"/>
                    <a:pt x="9864" y="2503"/>
                  </a:cubicBezTo>
                  <a:cubicBezTo>
                    <a:pt x="9846" y="2492"/>
                    <a:pt x="9825" y="2485"/>
                    <a:pt x="9803" y="2474"/>
                  </a:cubicBezTo>
                  <a:lnTo>
                    <a:pt x="9807" y="2435"/>
                  </a:lnTo>
                  <a:lnTo>
                    <a:pt x="9807" y="2389"/>
                  </a:lnTo>
                  <a:cubicBezTo>
                    <a:pt x="9807" y="2361"/>
                    <a:pt x="9803" y="2332"/>
                    <a:pt x="9796" y="2300"/>
                  </a:cubicBezTo>
                  <a:lnTo>
                    <a:pt x="9789" y="2257"/>
                  </a:lnTo>
                  <a:lnTo>
                    <a:pt x="9775" y="2218"/>
                  </a:lnTo>
                  <a:cubicBezTo>
                    <a:pt x="9768" y="2190"/>
                    <a:pt x="9753" y="2165"/>
                    <a:pt x="9739" y="2137"/>
                  </a:cubicBezTo>
                  <a:cubicBezTo>
                    <a:pt x="9725" y="2112"/>
                    <a:pt x="9707" y="2087"/>
                    <a:pt x="9697" y="2062"/>
                  </a:cubicBezTo>
                  <a:lnTo>
                    <a:pt x="9643" y="1994"/>
                  </a:lnTo>
                  <a:cubicBezTo>
                    <a:pt x="9625" y="1973"/>
                    <a:pt x="9601" y="1955"/>
                    <a:pt x="9579" y="1937"/>
                  </a:cubicBezTo>
                  <a:cubicBezTo>
                    <a:pt x="9540" y="1902"/>
                    <a:pt x="9490" y="1870"/>
                    <a:pt x="9448" y="1845"/>
                  </a:cubicBezTo>
                  <a:cubicBezTo>
                    <a:pt x="9398" y="1817"/>
                    <a:pt x="9352" y="1799"/>
                    <a:pt x="9305" y="1777"/>
                  </a:cubicBezTo>
                  <a:cubicBezTo>
                    <a:pt x="9281" y="1767"/>
                    <a:pt x="9256" y="1760"/>
                    <a:pt x="9227" y="1756"/>
                  </a:cubicBezTo>
                  <a:cubicBezTo>
                    <a:pt x="9202" y="1745"/>
                    <a:pt x="9181" y="1742"/>
                    <a:pt x="9152" y="1738"/>
                  </a:cubicBezTo>
                  <a:cubicBezTo>
                    <a:pt x="9103" y="1728"/>
                    <a:pt x="9049" y="1721"/>
                    <a:pt x="9003" y="1713"/>
                  </a:cubicBezTo>
                  <a:lnTo>
                    <a:pt x="9003" y="1713"/>
                  </a:lnTo>
                  <a:cubicBezTo>
                    <a:pt x="9046" y="1738"/>
                    <a:pt x="9092" y="1760"/>
                    <a:pt x="9135" y="1785"/>
                  </a:cubicBezTo>
                  <a:cubicBezTo>
                    <a:pt x="9181" y="1809"/>
                    <a:pt x="9220" y="1834"/>
                    <a:pt x="9259" y="1863"/>
                  </a:cubicBezTo>
                  <a:cubicBezTo>
                    <a:pt x="9298" y="1888"/>
                    <a:pt x="9341" y="1916"/>
                    <a:pt x="9377" y="1945"/>
                  </a:cubicBezTo>
                  <a:cubicBezTo>
                    <a:pt x="9394" y="1959"/>
                    <a:pt x="9412" y="1977"/>
                    <a:pt x="9430" y="1991"/>
                  </a:cubicBezTo>
                  <a:lnTo>
                    <a:pt x="9476" y="2041"/>
                  </a:lnTo>
                  <a:cubicBezTo>
                    <a:pt x="9490" y="2058"/>
                    <a:pt x="9508" y="2076"/>
                    <a:pt x="9522" y="2094"/>
                  </a:cubicBezTo>
                  <a:cubicBezTo>
                    <a:pt x="9537" y="2112"/>
                    <a:pt x="9547" y="2129"/>
                    <a:pt x="9558" y="2147"/>
                  </a:cubicBezTo>
                  <a:cubicBezTo>
                    <a:pt x="9565" y="2165"/>
                    <a:pt x="9579" y="2183"/>
                    <a:pt x="9583" y="2204"/>
                  </a:cubicBezTo>
                  <a:cubicBezTo>
                    <a:pt x="9593" y="2222"/>
                    <a:pt x="9597" y="2243"/>
                    <a:pt x="9608" y="2261"/>
                  </a:cubicBezTo>
                  <a:lnTo>
                    <a:pt x="9615" y="2293"/>
                  </a:lnTo>
                  <a:lnTo>
                    <a:pt x="9618" y="2325"/>
                  </a:lnTo>
                  <a:cubicBezTo>
                    <a:pt x="9618" y="2346"/>
                    <a:pt x="9625" y="2364"/>
                    <a:pt x="9625" y="2385"/>
                  </a:cubicBezTo>
                  <a:lnTo>
                    <a:pt x="9625" y="2417"/>
                  </a:lnTo>
                  <a:lnTo>
                    <a:pt x="9618" y="2449"/>
                  </a:lnTo>
                  <a:cubicBezTo>
                    <a:pt x="9618" y="2471"/>
                    <a:pt x="9611" y="2492"/>
                    <a:pt x="9611" y="2510"/>
                  </a:cubicBezTo>
                  <a:lnTo>
                    <a:pt x="9597" y="2609"/>
                  </a:lnTo>
                  <a:cubicBezTo>
                    <a:pt x="9369" y="2688"/>
                    <a:pt x="9131" y="2752"/>
                    <a:pt x="8882" y="2809"/>
                  </a:cubicBezTo>
                  <a:lnTo>
                    <a:pt x="8889" y="2769"/>
                  </a:lnTo>
                  <a:cubicBezTo>
                    <a:pt x="8896" y="2741"/>
                    <a:pt x="8900" y="2709"/>
                    <a:pt x="8900" y="2681"/>
                  </a:cubicBezTo>
                  <a:lnTo>
                    <a:pt x="8900" y="2634"/>
                  </a:lnTo>
                  <a:lnTo>
                    <a:pt x="8896" y="2592"/>
                  </a:lnTo>
                  <a:cubicBezTo>
                    <a:pt x="8889" y="2560"/>
                    <a:pt x="8886" y="2531"/>
                    <a:pt x="8879" y="2506"/>
                  </a:cubicBezTo>
                  <a:lnTo>
                    <a:pt x="8850" y="2425"/>
                  </a:lnTo>
                  <a:cubicBezTo>
                    <a:pt x="8836" y="2400"/>
                    <a:pt x="8829" y="2371"/>
                    <a:pt x="8811" y="2350"/>
                  </a:cubicBezTo>
                  <a:cubicBezTo>
                    <a:pt x="8797" y="2329"/>
                    <a:pt x="8779" y="2300"/>
                    <a:pt x="8765" y="2282"/>
                  </a:cubicBezTo>
                  <a:cubicBezTo>
                    <a:pt x="8736" y="2240"/>
                    <a:pt x="8694" y="2201"/>
                    <a:pt x="8655" y="2165"/>
                  </a:cubicBezTo>
                  <a:cubicBezTo>
                    <a:pt x="8616" y="2129"/>
                    <a:pt x="8576" y="2097"/>
                    <a:pt x="8530" y="2069"/>
                  </a:cubicBezTo>
                  <a:lnTo>
                    <a:pt x="8463" y="2030"/>
                  </a:lnTo>
                  <a:cubicBezTo>
                    <a:pt x="8441" y="2016"/>
                    <a:pt x="8420" y="2005"/>
                    <a:pt x="8399" y="1994"/>
                  </a:cubicBezTo>
                  <a:cubicBezTo>
                    <a:pt x="8352" y="1973"/>
                    <a:pt x="8303" y="1955"/>
                    <a:pt x="8256" y="1941"/>
                  </a:cubicBezTo>
                  <a:lnTo>
                    <a:pt x="8256" y="1941"/>
                  </a:lnTo>
                  <a:cubicBezTo>
                    <a:pt x="8296" y="1973"/>
                    <a:pt x="8331" y="2009"/>
                    <a:pt x="8370" y="2041"/>
                  </a:cubicBezTo>
                  <a:cubicBezTo>
                    <a:pt x="8406" y="2069"/>
                    <a:pt x="8441" y="2105"/>
                    <a:pt x="8477" y="2140"/>
                  </a:cubicBezTo>
                  <a:cubicBezTo>
                    <a:pt x="8512" y="2176"/>
                    <a:pt x="8544" y="2211"/>
                    <a:pt x="8569" y="2247"/>
                  </a:cubicBezTo>
                  <a:cubicBezTo>
                    <a:pt x="8584" y="2265"/>
                    <a:pt x="8598" y="2282"/>
                    <a:pt x="8612" y="2307"/>
                  </a:cubicBezTo>
                  <a:cubicBezTo>
                    <a:pt x="8623" y="2325"/>
                    <a:pt x="8637" y="2346"/>
                    <a:pt x="8648" y="2364"/>
                  </a:cubicBezTo>
                  <a:cubicBezTo>
                    <a:pt x="8658" y="2382"/>
                    <a:pt x="8669" y="2403"/>
                    <a:pt x="8676" y="2421"/>
                  </a:cubicBezTo>
                  <a:cubicBezTo>
                    <a:pt x="8687" y="2442"/>
                    <a:pt x="8694" y="2460"/>
                    <a:pt x="8701" y="2485"/>
                  </a:cubicBezTo>
                  <a:cubicBezTo>
                    <a:pt x="8704" y="2506"/>
                    <a:pt x="8712" y="2524"/>
                    <a:pt x="8712" y="2545"/>
                  </a:cubicBezTo>
                  <a:cubicBezTo>
                    <a:pt x="8719" y="2567"/>
                    <a:pt x="8719" y="2585"/>
                    <a:pt x="8722" y="2609"/>
                  </a:cubicBezTo>
                  <a:lnTo>
                    <a:pt x="8722" y="2638"/>
                  </a:lnTo>
                  <a:lnTo>
                    <a:pt x="8722" y="2670"/>
                  </a:lnTo>
                  <a:cubicBezTo>
                    <a:pt x="8719" y="2691"/>
                    <a:pt x="8719" y="2709"/>
                    <a:pt x="8712" y="2734"/>
                  </a:cubicBezTo>
                  <a:lnTo>
                    <a:pt x="8704" y="2762"/>
                  </a:lnTo>
                  <a:lnTo>
                    <a:pt x="8694" y="2794"/>
                  </a:lnTo>
                  <a:cubicBezTo>
                    <a:pt x="8690" y="2816"/>
                    <a:pt x="8676" y="2833"/>
                    <a:pt x="8672" y="2851"/>
                  </a:cubicBezTo>
                  <a:lnTo>
                    <a:pt x="8665" y="2851"/>
                  </a:lnTo>
                  <a:cubicBezTo>
                    <a:pt x="8616" y="2862"/>
                    <a:pt x="8562" y="2876"/>
                    <a:pt x="8512" y="2880"/>
                  </a:cubicBezTo>
                  <a:cubicBezTo>
                    <a:pt x="8409" y="2897"/>
                    <a:pt x="8310" y="2912"/>
                    <a:pt x="8203" y="2929"/>
                  </a:cubicBezTo>
                  <a:cubicBezTo>
                    <a:pt x="8096" y="2940"/>
                    <a:pt x="7993" y="2951"/>
                    <a:pt x="7887" y="2965"/>
                  </a:cubicBezTo>
                  <a:cubicBezTo>
                    <a:pt x="7830" y="2972"/>
                    <a:pt x="7769" y="2976"/>
                    <a:pt x="7712" y="2983"/>
                  </a:cubicBezTo>
                  <a:lnTo>
                    <a:pt x="7709" y="2983"/>
                  </a:lnTo>
                  <a:lnTo>
                    <a:pt x="7723" y="2940"/>
                  </a:lnTo>
                  <a:lnTo>
                    <a:pt x="7730" y="2897"/>
                  </a:lnTo>
                  <a:cubicBezTo>
                    <a:pt x="7734" y="2869"/>
                    <a:pt x="7741" y="2841"/>
                    <a:pt x="7741" y="2809"/>
                  </a:cubicBezTo>
                  <a:lnTo>
                    <a:pt x="7741" y="2762"/>
                  </a:lnTo>
                  <a:lnTo>
                    <a:pt x="7734" y="2720"/>
                  </a:lnTo>
                  <a:cubicBezTo>
                    <a:pt x="7730" y="2688"/>
                    <a:pt x="7727" y="2663"/>
                    <a:pt x="7716" y="2634"/>
                  </a:cubicBezTo>
                  <a:lnTo>
                    <a:pt x="7691" y="2556"/>
                  </a:lnTo>
                  <a:cubicBezTo>
                    <a:pt x="7677" y="2528"/>
                    <a:pt x="7670" y="2503"/>
                    <a:pt x="7652" y="2478"/>
                  </a:cubicBezTo>
                  <a:cubicBezTo>
                    <a:pt x="7638" y="2457"/>
                    <a:pt x="7620" y="2432"/>
                    <a:pt x="7606" y="2414"/>
                  </a:cubicBezTo>
                  <a:cubicBezTo>
                    <a:pt x="7574" y="2368"/>
                    <a:pt x="7535" y="2329"/>
                    <a:pt x="7496" y="2293"/>
                  </a:cubicBezTo>
                  <a:cubicBezTo>
                    <a:pt x="7456" y="2257"/>
                    <a:pt x="7414" y="2225"/>
                    <a:pt x="7371" y="2201"/>
                  </a:cubicBezTo>
                  <a:lnTo>
                    <a:pt x="7304" y="2158"/>
                  </a:lnTo>
                  <a:cubicBezTo>
                    <a:pt x="7282" y="2147"/>
                    <a:pt x="7261" y="2133"/>
                    <a:pt x="7236" y="2122"/>
                  </a:cubicBezTo>
                  <a:cubicBezTo>
                    <a:pt x="7193" y="2101"/>
                    <a:pt x="7144" y="2083"/>
                    <a:pt x="7094" y="2069"/>
                  </a:cubicBezTo>
                  <a:lnTo>
                    <a:pt x="7094" y="2069"/>
                  </a:lnTo>
                  <a:cubicBezTo>
                    <a:pt x="7136" y="2101"/>
                    <a:pt x="7172" y="2137"/>
                    <a:pt x="7211" y="2169"/>
                  </a:cubicBezTo>
                  <a:cubicBezTo>
                    <a:pt x="7247" y="2201"/>
                    <a:pt x="7282" y="2236"/>
                    <a:pt x="7318" y="2272"/>
                  </a:cubicBezTo>
                  <a:cubicBezTo>
                    <a:pt x="7353" y="2307"/>
                    <a:pt x="7385" y="2343"/>
                    <a:pt x="7410" y="2378"/>
                  </a:cubicBezTo>
                  <a:cubicBezTo>
                    <a:pt x="7424" y="2396"/>
                    <a:pt x="7439" y="2414"/>
                    <a:pt x="7449" y="2435"/>
                  </a:cubicBezTo>
                  <a:cubicBezTo>
                    <a:pt x="7464" y="2453"/>
                    <a:pt x="7478" y="2474"/>
                    <a:pt x="7485" y="2492"/>
                  </a:cubicBezTo>
                  <a:cubicBezTo>
                    <a:pt x="7499" y="2510"/>
                    <a:pt x="7510" y="2531"/>
                    <a:pt x="7517" y="2549"/>
                  </a:cubicBezTo>
                  <a:cubicBezTo>
                    <a:pt x="7528" y="2574"/>
                    <a:pt x="7535" y="2592"/>
                    <a:pt x="7538" y="2613"/>
                  </a:cubicBezTo>
                  <a:cubicBezTo>
                    <a:pt x="7545" y="2634"/>
                    <a:pt x="7552" y="2652"/>
                    <a:pt x="7552" y="2673"/>
                  </a:cubicBezTo>
                  <a:cubicBezTo>
                    <a:pt x="7556" y="2698"/>
                    <a:pt x="7556" y="2716"/>
                    <a:pt x="7563" y="2737"/>
                  </a:cubicBezTo>
                  <a:lnTo>
                    <a:pt x="7563" y="2769"/>
                  </a:lnTo>
                  <a:lnTo>
                    <a:pt x="7563" y="2798"/>
                  </a:lnTo>
                  <a:cubicBezTo>
                    <a:pt x="7556" y="2823"/>
                    <a:pt x="7556" y="2841"/>
                    <a:pt x="7552" y="2862"/>
                  </a:cubicBezTo>
                  <a:lnTo>
                    <a:pt x="7545" y="2894"/>
                  </a:lnTo>
                  <a:lnTo>
                    <a:pt x="7535" y="2922"/>
                  </a:lnTo>
                  <a:cubicBezTo>
                    <a:pt x="7531" y="2947"/>
                    <a:pt x="7517" y="2965"/>
                    <a:pt x="7513" y="2983"/>
                  </a:cubicBezTo>
                  <a:lnTo>
                    <a:pt x="7510" y="2993"/>
                  </a:lnTo>
                  <a:cubicBezTo>
                    <a:pt x="7249" y="3014"/>
                    <a:pt x="6986" y="3023"/>
                    <a:pt x="6723" y="3023"/>
                  </a:cubicBezTo>
                  <a:cubicBezTo>
                    <a:pt x="6674" y="3023"/>
                    <a:pt x="6624" y="3022"/>
                    <a:pt x="6575" y="3022"/>
                  </a:cubicBezTo>
                  <a:lnTo>
                    <a:pt x="6578" y="3011"/>
                  </a:lnTo>
                  <a:lnTo>
                    <a:pt x="6596" y="2969"/>
                  </a:lnTo>
                  <a:cubicBezTo>
                    <a:pt x="6610" y="2940"/>
                    <a:pt x="6621" y="2912"/>
                    <a:pt x="6628" y="2880"/>
                  </a:cubicBezTo>
                  <a:lnTo>
                    <a:pt x="6639" y="2833"/>
                  </a:lnTo>
                  <a:lnTo>
                    <a:pt x="6642" y="2787"/>
                  </a:lnTo>
                  <a:cubicBezTo>
                    <a:pt x="6646" y="2755"/>
                    <a:pt x="6646" y="2723"/>
                    <a:pt x="6642" y="2691"/>
                  </a:cubicBezTo>
                  <a:cubicBezTo>
                    <a:pt x="6642" y="2663"/>
                    <a:pt x="6631" y="2631"/>
                    <a:pt x="6628" y="2599"/>
                  </a:cubicBezTo>
                  <a:cubicBezTo>
                    <a:pt x="6621" y="2567"/>
                    <a:pt x="6614" y="2542"/>
                    <a:pt x="6603" y="2510"/>
                  </a:cubicBezTo>
                  <a:cubicBezTo>
                    <a:pt x="6592" y="2485"/>
                    <a:pt x="6578" y="2453"/>
                    <a:pt x="6567" y="2425"/>
                  </a:cubicBezTo>
                  <a:cubicBezTo>
                    <a:pt x="6553" y="2400"/>
                    <a:pt x="6539" y="2371"/>
                    <a:pt x="6521" y="2350"/>
                  </a:cubicBezTo>
                  <a:cubicBezTo>
                    <a:pt x="6503" y="2325"/>
                    <a:pt x="6489" y="2300"/>
                    <a:pt x="6471" y="2279"/>
                  </a:cubicBezTo>
                  <a:cubicBezTo>
                    <a:pt x="6436" y="2236"/>
                    <a:pt x="6400" y="2190"/>
                    <a:pt x="6361" y="2151"/>
                  </a:cubicBezTo>
                  <a:cubicBezTo>
                    <a:pt x="6343" y="2133"/>
                    <a:pt x="6322" y="2112"/>
                    <a:pt x="6301" y="2094"/>
                  </a:cubicBezTo>
                  <a:lnTo>
                    <a:pt x="6233" y="2041"/>
                  </a:lnTo>
                  <a:cubicBezTo>
                    <a:pt x="6187" y="2009"/>
                    <a:pt x="6141" y="1977"/>
                    <a:pt x="6091" y="1952"/>
                  </a:cubicBezTo>
                  <a:lnTo>
                    <a:pt x="6091" y="1952"/>
                  </a:lnTo>
                  <a:cubicBezTo>
                    <a:pt x="6127" y="1991"/>
                    <a:pt x="6162" y="2033"/>
                    <a:pt x="6194" y="2076"/>
                  </a:cubicBezTo>
                  <a:cubicBezTo>
                    <a:pt x="6223" y="2119"/>
                    <a:pt x="6255" y="2158"/>
                    <a:pt x="6287" y="2204"/>
                  </a:cubicBezTo>
                  <a:cubicBezTo>
                    <a:pt x="6319" y="2247"/>
                    <a:pt x="6343" y="2293"/>
                    <a:pt x="6365" y="2336"/>
                  </a:cubicBezTo>
                  <a:cubicBezTo>
                    <a:pt x="6379" y="2361"/>
                    <a:pt x="6390" y="2382"/>
                    <a:pt x="6397" y="2407"/>
                  </a:cubicBezTo>
                  <a:cubicBezTo>
                    <a:pt x="6407" y="2432"/>
                    <a:pt x="6415" y="2453"/>
                    <a:pt x="6425" y="2478"/>
                  </a:cubicBezTo>
                  <a:cubicBezTo>
                    <a:pt x="6432" y="2503"/>
                    <a:pt x="6436" y="2528"/>
                    <a:pt x="6447" y="2549"/>
                  </a:cubicBezTo>
                  <a:cubicBezTo>
                    <a:pt x="6450" y="2574"/>
                    <a:pt x="6454" y="2599"/>
                    <a:pt x="6461" y="2620"/>
                  </a:cubicBezTo>
                  <a:cubicBezTo>
                    <a:pt x="6461" y="2645"/>
                    <a:pt x="6464" y="2670"/>
                    <a:pt x="6464" y="2691"/>
                  </a:cubicBezTo>
                  <a:lnTo>
                    <a:pt x="6464" y="2727"/>
                  </a:lnTo>
                  <a:cubicBezTo>
                    <a:pt x="6464" y="2741"/>
                    <a:pt x="6464" y="2752"/>
                    <a:pt x="6461" y="2762"/>
                  </a:cubicBezTo>
                  <a:lnTo>
                    <a:pt x="6454" y="2798"/>
                  </a:lnTo>
                  <a:lnTo>
                    <a:pt x="6447" y="2830"/>
                  </a:lnTo>
                  <a:cubicBezTo>
                    <a:pt x="6436" y="2851"/>
                    <a:pt x="6432" y="2876"/>
                    <a:pt x="6425" y="2897"/>
                  </a:cubicBezTo>
                  <a:lnTo>
                    <a:pt x="6411" y="2929"/>
                  </a:lnTo>
                  <a:lnTo>
                    <a:pt x="6393" y="2958"/>
                  </a:lnTo>
                  <a:cubicBezTo>
                    <a:pt x="6383" y="2976"/>
                    <a:pt x="6372" y="2993"/>
                    <a:pt x="6358" y="3018"/>
                  </a:cubicBezTo>
                  <a:lnTo>
                    <a:pt x="6258" y="3018"/>
                  </a:lnTo>
                  <a:lnTo>
                    <a:pt x="5931" y="3004"/>
                  </a:lnTo>
                  <a:lnTo>
                    <a:pt x="5767" y="3001"/>
                  </a:lnTo>
                  <a:cubicBezTo>
                    <a:pt x="5714" y="2993"/>
                    <a:pt x="5661" y="2990"/>
                    <a:pt x="5607" y="2983"/>
                  </a:cubicBezTo>
                  <a:cubicBezTo>
                    <a:pt x="5511" y="2972"/>
                    <a:pt x="5419" y="2958"/>
                    <a:pt x="5327" y="2947"/>
                  </a:cubicBezTo>
                  <a:lnTo>
                    <a:pt x="5309" y="2933"/>
                  </a:lnTo>
                  <a:lnTo>
                    <a:pt x="5270" y="2894"/>
                  </a:lnTo>
                  <a:cubicBezTo>
                    <a:pt x="5255" y="2880"/>
                    <a:pt x="5241" y="2862"/>
                    <a:pt x="5227" y="2848"/>
                  </a:cubicBezTo>
                  <a:cubicBezTo>
                    <a:pt x="5216" y="2830"/>
                    <a:pt x="5206" y="2816"/>
                    <a:pt x="5199" y="2798"/>
                  </a:cubicBezTo>
                  <a:cubicBezTo>
                    <a:pt x="5188" y="2780"/>
                    <a:pt x="5181" y="2762"/>
                    <a:pt x="5174" y="2745"/>
                  </a:cubicBezTo>
                  <a:lnTo>
                    <a:pt x="5163" y="2691"/>
                  </a:lnTo>
                  <a:cubicBezTo>
                    <a:pt x="5163" y="2673"/>
                    <a:pt x="5156" y="2656"/>
                    <a:pt x="5163" y="2638"/>
                  </a:cubicBezTo>
                  <a:cubicBezTo>
                    <a:pt x="5163" y="2620"/>
                    <a:pt x="5167" y="2602"/>
                    <a:pt x="5170" y="2581"/>
                  </a:cubicBezTo>
                  <a:cubicBezTo>
                    <a:pt x="5174" y="2563"/>
                    <a:pt x="5184" y="2545"/>
                    <a:pt x="5191" y="2524"/>
                  </a:cubicBezTo>
                  <a:cubicBezTo>
                    <a:pt x="5202" y="2506"/>
                    <a:pt x="5209" y="2489"/>
                    <a:pt x="5223" y="2471"/>
                  </a:cubicBezTo>
                  <a:cubicBezTo>
                    <a:pt x="5234" y="2453"/>
                    <a:pt x="5252" y="2435"/>
                    <a:pt x="5259" y="2417"/>
                  </a:cubicBezTo>
                  <a:cubicBezTo>
                    <a:pt x="5273" y="2400"/>
                    <a:pt x="5287" y="2382"/>
                    <a:pt x="5305" y="2368"/>
                  </a:cubicBezTo>
                  <a:lnTo>
                    <a:pt x="5351" y="2318"/>
                  </a:lnTo>
                  <a:cubicBezTo>
                    <a:pt x="5369" y="2300"/>
                    <a:pt x="5383" y="2289"/>
                    <a:pt x="5405" y="2272"/>
                  </a:cubicBezTo>
                  <a:cubicBezTo>
                    <a:pt x="5423" y="2257"/>
                    <a:pt x="5440" y="2240"/>
                    <a:pt x="5458" y="2225"/>
                  </a:cubicBezTo>
                  <a:cubicBezTo>
                    <a:pt x="5494" y="2193"/>
                    <a:pt x="5536" y="2169"/>
                    <a:pt x="5572" y="2137"/>
                  </a:cubicBezTo>
                  <a:lnTo>
                    <a:pt x="5572" y="2137"/>
                  </a:lnTo>
                  <a:cubicBezTo>
                    <a:pt x="5547" y="2147"/>
                    <a:pt x="5526" y="2151"/>
                    <a:pt x="5501" y="2158"/>
                  </a:cubicBezTo>
                  <a:lnTo>
                    <a:pt x="5433" y="2186"/>
                  </a:lnTo>
                  <a:cubicBezTo>
                    <a:pt x="5387" y="2204"/>
                    <a:pt x="5344" y="2225"/>
                    <a:pt x="5298" y="2254"/>
                  </a:cubicBezTo>
                  <a:cubicBezTo>
                    <a:pt x="5277" y="2265"/>
                    <a:pt x="5255" y="2279"/>
                    <a:pt x="5238" y="2293"/>
                  </a:cubicBezTo>
                  <a:cubicBezTo>
                    <a:pt x="5216" y="2307"/>
                    <a:pt x="5199" y="2325"/>
                    <a:pt x="5174" y="2343"/>
                  </a:cubicBezTo>
                  <a:cubicBezTo>
                    <a:pt x="5156" y="2361"/>
                    <a:pt x="5135" y="2378"/>
                    <a:pt x="5117" y="2396"/>
                  </a:cubicBezTo>
                  <a:cubicBezTo>
                    <a:pt x="5099" y="2414"/>
                    <a:pt x="5081" y="2435"/>
                    <a:pt x="5067" y="2457"/>
                  </a:cubicBezTo>
                  <a:cubicBezTo>
                    <a:pt x="5039" y="2503"/>
                    <a:pt x="5014" y="2556"/>
                    <a:pt x="5003" y="2613"/>
                  </a:cubicBezTo>
                  <a:cubicBezTo>
                    <a:pt x="4996" y="2645"/>
                    <a:pt x="4992" y="2670"/>
                    <a:pt x="4992" y="2702"/>
                  </a:cubicBezTo>
                  <a:cubicBezTo>
                    <a:pt x="4992" y="2734"/>
                    <a:pt x="4996" y="2759"/>
                    <a:pt x="5007" y="2791"/>
                  </a:cubicBezTo>
                  <a:cubicBezTo>
                    <a:pt x="5014" y="2830"/>
                    <a:pt x="5031" y="2869"/>
                    <a:pt x="5049" y="2905"/>
                  </a:cubicBezTo>
                  <a:cubicBezTo>
                    <a:pt x="5021" y="2901"/>
                    <a:pt x="4985" y="2897"/>
                    <a:pt x="4953" y="2894"/>
                  </a:cubicBezTo>
                  <a:cubicBezTo>
                    <a:pt x="4775" y="2865"/>
                    <a:pt x="4598" y="2830"/>
                    <a:pt x="4420" y="2798"/>
                  </a:cubicBezTo>
                  <a:lnTo>
                    <a:pt x="4381" y="2769"/>
                  </a:lnTo>
                  <a:lnTo>
                    <a:pt x="4345" y="2734"/>
                  </a:lnTo>
                  <a:cubicBezTo>
                    <a:pt x="4331" y="2720"/>
                    <a:pt x="4320" y="2705"/>
                    <a:pt x="4310" y="2691"/>
                  </a:cubicBezTo>
                  <a:cubicBezTo>
                    <a:pt x="4285" y="2666"/>
                    <a:pt x="4274" y="2634"/>
                    <a:pt x="4260" y="2602"/>
                  </a:cubicBezTo>
                  <a:cubicBezTo>
                    <a:pt x="4256" y="2592"/>
                    <a:pt x="4249" y="2574"/>
                    <a:pt x="4249" y="2560"/>
                  </a:cubicBezTo>
                  <a:cubicBezTo>
                    <a:pt x="4249" y="2542"/>
                    <a:pt x="4246" y="2528"/>
                    <a:pt x="4249" y="2510"/>
                  </a:cubicBezTo>
                  <a:cubicBezTo>
                    <a:pt x="4249" y="2492"/>
                    <a:pt x="4256" y="2478"/>
                    <a:pt x="4260" y="2460"/>
                  </a:cubicBezTo>
                  <a:cubicBezTo>
                    <a:pt x="4263" y="2442"/>
                    <a:pt x="4267" y="2432"/>
                    <a:pt x="4278" y="2414"/>
                  </a:cubicBezTo>
                  <a:cubicBezTo>
                    <a:pt x="4285" y="2396"/>
                    <a:pt x="4295" y="2382"/>
                    <a:pt x="4302" y="2364"/>
                  </a:cubicBezTo>
                  <a:cubicBezTo>
                    <a:pt x="4313" y="2346"/>
                    <a:pt x="4327" y="2332"/>
                    <a:pt x="4334" y="2314"/>
                  </a:cubicBezTo>
                  <a:cubicBezTo>
                    <a:pt x="4349" y="2300"/>
                    <a:pt x="4363" y="2282"/>
                    <a:pt x="4374" y="2272"/>
                  </a:cubicBezTo>
                  <a:cubicBezTo>
                    <a:pt x="4388" y="2257"/>
                    <a:pt x="4402" y="2240"/>
                    <a:pt x="4420" y="2225"/>
                  </a:cubicBezTo>
                  <a:lnTo>
                    <a:pt x="4462" y="2183"/>
                  </a:lnTo>
                  <a:cubicBezTo>
                    <a:pt x="4480" y="2169"/>
                    <a:pt x="4494" y="2154"/>
                    <a:pt x="4512" y="2137"/>
                  </a:cubicBezTo>
                  <a:cubicBezTo>
                    <a:pt x="4544" y="2112"/>
                    <a:pt x="4580" y="2083"/>
                    <a:pt x="4615" y="2051"/>
                  </a:cubicBezTo>
                  <a:lnTo>
                    <a:pt x="4615" y="2051"/>
                  </a:lnTo>
                  <a:cubicBezTo>
                    <a:pt x="4594" y="2058"/>
                    <a:pt x="4576" y="2065"/>
                    <a:pt x="4551" y="2069"/>
                  </a:cubicBezTo>
                  <a:cubicBezTo>
                    <a:pt x="4530" y="2076"/>
                    <a:pt x="4512" y="2083"/>
                    <a:pt x="4491" y="2094"/>
                  </a:cubicBezTo>
                  <a:cubicBezTo>
                    <a:pt x="4452" y="2112"/>
                    <a:pt x="4409" y="2129"/>
                    <a:pt x="4370" y="2151"/>
                  </a:cubicBezTo>
                  <a:cubicBezTo>
                    <a:pt x="4349" y="2158"/>
                    <a:pt x="4331" y="2172"/>
                    <a:pt x="4313" y="2186"/>
                  </a:cubicBezTo>
                  <a:cubicBezTo>
                    <a:pt x="4295" y="2201"/>
                    <a:pt x="4278" y="2211"/>
                    <a:pt x="4260" y="2229"/>
                  </a:cubicBezTo>
                  <a:cubicBezTo>
                    <a:pt x="4242" y="2247"/>
                    <a:pt x="4224" y="2261"/>
                    <a:pt x="4206" y="2279"/>
                  </a:cubicBezTo>
                  <a:cubicBezTo>
                    <a:pt x="4189" y="2297"/>
                    <a:pt x="4174" y="2314"/>
                    <a:pt x="4160" y="2336"/>
                  </a:cubicBezTo>
                  <a:cubicBezTo>
                    <a:pt x="4135" y="2378"/>
                    <a:pt x="4114" y="2425"/>
                    <a:pt x="4100" y="2478"/>
                  </a:cubicBezTo>
                  <a:cubicBezTo>
                    <a:pt x="4096" y="2506"/>
                    <a:pt x="4089" y="2531"/>
                    <a:pt x="4089" y="2560"/>
                  </a:cubicBezTo>
                  <a:cubicBezTo>
                    <a:pt x="4089" y="2585"/>
                    <a:pt x="4096" y="2613"/>
                    <a:pt x="4103" y="2638"/>
                  </a:cubicBezTo>
                  <a:cubicBezTo>
                    <a:pt x="4114" y="2670"/>
                    <a:pt x="4121" y="2702"/>
                    <a:pt x="4135" y="2727"/>
                  </a:cubicBezTo>
                  <a:cubicBezTo>
                    <a:pt x="3993" y="2698"/>
                    <a:pt x="3851" y="2666"/>
                    <a:pt x="3712" y="2631"/>
                  </a:cubicBezTo>
                  <a:cubicBezTo>
                    <a:pt x="3591" y="2599"/>
                    <a:pt x="3478" y="2567"/>
                    <a:pt x="3360" y="2538"/>
                  </a:cubicBezTo>
                  <a:lnTo>
                    <a:pt x="3342" y="2510"/>
                  </a:lnTo>
                  <a:cubicBezTo>
                    <a:pt x="3339" y="2503"/>
                    <a:pt x="3325" y="2489"/>
                    <a:pt x="3321" y="2474"/>
                  </a:cubicBezTo>
                  <a:cubicBezTo>
                    <a:pt x="3314" y="2460"/>
                    <a:pt x="3307" y="2449"/>
                    <a:pt x="3300" y="2435"/>
                  </a:cubicBezTo>
                  <a:cubicBezTo>
                    <a:pt x="3296" y="2421"/>
                    <a:pt x="3286" y="2407"/>
                    <a:pt x="3286" y="2396"/>
                  </a:cubicBezTo>
                  <a:cubicBezTo>
                    <a:pt x="3282" y="2382"/>
                    <a:pt x="3278" y="2368"/>
                    <a:pt x="3278" y="2353"/>
                  </a:cubicBezTo>
                  <a:lnTo>
                    <a:pt x="3271" y="2332"/>
                  </a:lnTo>
                  <a:lnTo>
                    <a:pt x="3271" y="2314"/>
                  </a:lnTo>
                  <a:cubicBezTo>
                    <a:pt x="3271" y="2300"/>
                    <a:pt x="3278" y="2289"/>
                    <a:pt x="3282" y="2275"/>
                  </a:cubicBezTo>
                  <a:cubicBezTo>
                    <a:pt x="3282" y="2261"/>
                    <a:pt x="3289" y="2247"/>
                    <a:pt x="3296" y="2236"/>
                  </a:cubicBezTo>
                  <a:cubicBezTo>
                    <a:pt x="3300" y="2222"/>
                    <a:pt x="3307" y="2208"/>
                    <a:pt x="3318" y="2193"/>
                  </a:cubicBezTo>
                  <a:cubicBezTo>
                    <a:pt x="3325" y="2183"/>
                    <a:pt x="3335" y="2169"/>
                    <a:pt x="3350" y="2158"/>
                  </a:cubicBezTo>
                  <a:lnTo>
                    <a:pt x="3385" y="2122"/>
                  </a:lnTo>
                  <a:lnTo>
                    <a:pt x="3428" y="2094"/>
                  </a:lnTo>
                  <a:cubicBezTo>
                    <a:pt x="3442" y="2083"/>
                    <a:pt x="3456" y="2069"/>
                    <a:pt x="3474" y="2062"/>
                  </a:cubicBezTo>
                  <a:lnTo>
                    <a:pt x="3520" y="2030"/>
                  </a:lnTo>
                  <a:cubicBezTo>
                    <a:pt x="3538" y="2023"/>
                    <a:pt x="3552" y="2009"/>
                    <a:pt x="3570" y="1998"/>
                  </a:cubicBezTo>
                  <a:cubicBezTo>
                    <a:pt x="3606" y="1980"/>
                    <a:pt x="3638" y="1962"/>
                    <a:pt x="3673" y="1941"/>
                  </a:cubicBezTo>
                  <a:cubicBezTo>
                    <a:pt x="3634" y="1941"/>
                    <a:pt x="3591" y="1945"/>
                    <a:pt x="3552" y="1955"/>
                  </a:cubicBezTo>
                  <a:cubicBezTo>
                    <a:pt x="3531" y="1955"/>
                    <a:pt x="3513" y="1962"/>
                    <a:pt x="3495" y="1969"/>
                  </a:cubicBezTo>
                  <a:lnTo>
                    <a:pt x="3438" y="1980"/>
                  </a:lnTo>
                  <a:cubicBezTo>
                    <a:pt x="3414" y="1987"/>
                    <a:pt x="3396" y="1994"/>
                    <a:pt x="3378" y="2005"/>
                  </a:cubicBezTo>
                  <a:cubicBezTo>
                    <a:pt x="3360" y="2012"/>
                    <a:pt x="3339" y="2023"/>
                    <a:pt x="3321" y="2030"/>
                  </a:cubicBezTo>
                  <a:cubicBezTo>
                    <a:pt x="3303" y="2044"/>
                    <a:pt x="3286" y="2051"/>
                    <a:pt x="3268" y="2065"/>
                  </a:cubicBezTo>
                  <a:cubicBezTo>
                    <a:pt x="3250" y="2076"/>
                    <a:pt x="3232" y="2094"/>
                    <a:pt x="3214" y="2112"/>
                  </a:cubicBezTo>
                  <a:cubicBezTo>
                    <a:pt x="3197" y="2129"/>
                    <a:pt x="3182" y="2140"/>
                    <a:pt x="3172" y="2165"/>
                  </a:cubicBezTo>
                  <a:cubicBezTo>
                    <a:pt x="3158" y="2186"/>
                    <a:pt x="3143" y="2204"/>
                    <a:pt x="3136" y="2225"/>
                  </a:cubicBezTo>
                  <a:cubicBezTo>
                    <a:pt x="3126" y="2247"/>
                    <a:pt x="3118" y="2272"/>
                    <a:pt x="3111" y="2297"/>
                  </a:cubicBezTo>
                  <a:lnTo>
                    <a:pt x="3108" y="2332"/>
                  </a:lnTo>
                  <a:lnTo>
                    <a:pt x="3108" y="2368"/>
                  </a:lnTo>
                  <a:cubicBezTo>
                    <a:pt x="3108" y="2396"/>
                    <a:pt x="3111" y="2417"/>
                    <a:pt x="3118" y="2439"/>
                  </a:cubicBezTo>
                  <a:cubicBezTo>
                    <a:pt x="3118" y="2449"/>
                    <a:pt x="3122" y="2460"/>
                    <a:pt x="3126" y="2471"/>
                  </a:cubicBezTo>
                  <a:cubicBezTo>
                    <a:pt x="2941" y="2417"/>
                    <a:pt x="2756" y="2353"/>
                    <a:pt x="2585" y="2293"/>
                  </a:cubicBezTo>
                  <a:cubicBezTo>
                    <a:pt x="2553" y="2279"/>
                    <a:pt x="2521" y="2272"/>
                    <a:pt x="2489" y="2257"/>
                  </a:cubicBezTo>
                  <a:lnTo>
                    <a:pt x="2464" y="2211"/>
                  </a:lnTo>
                  <a:cubicBezTo>
                    <a:pt x="2461" y="2204"/>
                    <a:pt x="2450" y="2186"/>
                    <a:pt x="2443" y="2172"/>
                  </a:cubicBezTo>
                  <a:cubicBezTo>
                    <a:pt x="2432" y="2158"/>
                    <a:pt x="2429" y="2140"/>
                    <a:pt x="2425" y="2129"/>
                  </a:cubicBezTo>
                  <a:cubicBezTo>
                    <a:pt x="2418" y="2112"/>
                    <a:pt x="2414" y="2097"/>
                    <a:pt x="2414" y="2080"/>
                  </a:cubicBezTo>
                  <a:cubicBezTo>
                    <a:pt x="2414" y="2062"/>
                    <a:pt x="2411" y="2048"/>
                    <a:pt x="2411" y="2030"/>
                  </a:cubicBezTo>
                  <a:lnTo>
                    <a:pt x="2411" y="2009"/>
                  </a:lnTo>
                  <a:lnTo>
                    <a:pt x="2414" y="1987"/>
                  </a:lnTo>
                  <a:cubicBezTo>
                    <a:pt x="2414" y="1973"/>
                    <a:pt x="2425" y="1955"/>
                    <a:pt x="2429" y="1941"/>
                  </a:cubicBezTo>
                  <a:cubicBezTo>
                    <a:pt x="2432" y="1927"/>
                    <a:pt x="2443" y="1916"/>
                    <a:pt x="2450" y="1902"/>
                  </a:cubicBezTo>
                  <a:cubicBezTo>
                    <a:pt x="2461" y="1888"/>
                    <a:pt x="2468" y="1873"/>
                    <a:pt x="2482" y="1863"/>
                  </a:cubicBezTo>
                  <a:cubicBezTo>
                    <a:pt x="2496" y="1849"/>
                    <a:pt x="2503" y="1834"/>
                    <a:pt x="2521" y="1827"/>
                  </a:cubicBezTo>
                  <a:cubicBezTo>
                    <a:pt x="2535" y="1817"/>
                    <a:pt x="2549" y="1802"/>
                    <a:pt x="2567" y="1795"/>
                  </a:cubicBezTo>
                  <a:lnTo>
                    <a:pt x="2613" y="1767"/>
                  </a:lnTo>
                  <a:cubicBezTo>
                    <a:pt x="2631" y="1760"/>
                    <a:pt x="2645" y="1749"/>
                    <a:pt x="2663" y="1742"/>
                  </a:cubicBezTo>
                  <a:lnTo>
                    <a:pt x="2717" y="1721"/>
                  </a:lnTo>
                  <a:cubicBezTo>
                    <a:pt x="2734" y="1710"/>
                    <a:pt x="2752" y="1703"/>
                    <a:pt x="2770" y="1696"/>
                  </a:cubicBezTo>
                  <a:cubicBezTo>
                    <a:pt x="2806" y="1685"/>
                    <a:pt x="2845" y="1671"/>
                    <a:pt x="2880" y="1657"/>
                  </a:cubicBezTo>
                  <a:cubicBezTo>
                    <a:pt x="2841" y="1657"/>
                    <a:pt x="2802" y="1657"/>
                    <a:pt x="2763" y="1660"/>
                  </a:cubicBezTo>
                  <a:cubicBezTo>
                    <a:pt x="2738" y="1660"/>
                    <a:pt x="2720" y="1667"/>
                    <a:pt x="2702" y="1671"/>
                  </a:cubicBezTo>
                  <a:lnTo>
                    <a:pt x="2645" y="1678"/>
                  </a:lnTo>
                  <a:cubicBezTo>
                    <a:pt x="2624" y="1685"/>
                    <a:pt x="2606" y="1689"/>
                    <a:pt x="2589" y="1696"/>
                  </a:cubicBezTo>
                  <a:lnTo>
                    <a:pt x="2532" y="1721"/>
                  </a:lnTo>
                  <a:cubicBezTo>
                    <a:pt x="2514" y="1728"/>
                    <a:pt x="2489" y="1738"/>
                    <a:pt x="2471" y="1749"/>
                  </a:cubicBezTo>
                  <a:cubicBezTo>
                    <a:pt x="2453" y="1760"/>
                    <a:pt x="2436" y="1774"/>
                    <a:pt x="2418" y="1785"/>
                  </a:cubicBezTo>
                  <a:cubicBezTo>
                    <a:pt x="2400" y="1799"/>
                    <a:pt x="2382" y="1813"/>
                    <a:pt x="2372" y="1831"/>
                  </a:cubicBezTo>
                  <a:cubicBezTo>
                    <a:pt x="2357" y="1849"/>
                    <a:pt x="2340" y="1866"/>
                    <a:pt x="2329" y="1888"/>
                  </a:cubicBezTo>
                  <a:cubicBezTo>
                    <a:pt x="2322" y="1909"/>
                    <a:pt x="2308" y="1927"/>
                    <a:pt x="2304" y="1955"/>
                  </a:cubicBezTo>
                  <a:lnTo>
                    <a:pt x="2293" y="1991"/>
                  </a:lnTo>
                  <a:lnTo>
                    <a:pt x="2290" y="2026"/>
                  </a:lnTo>
                  <a:cubicBezTo>
                    <a:pt x="2286" y="2048"/>
                    <a:pt x="2290" y="2076"/>
                    <a:pt x="2290" y="2097"/>
                  </a:cubicBezTo>
                  <a:lnTo>
                    <a:pt x="2304" y="2165"/>
                  </a:lnTo>
                  <a:cubicBezTo>
                    <a:pt x="2304" y="2172"/>
                    <a:pt x="2308" y="2176"/>
                    <a:pt x="2311" y="2186"/>
                  </a:cubicBezTo>
                  <a:cubicBezTo>
                    <a:pt x="2094" y="2101"/>
                    <a:pt x="1885" y="2009"/>
                    <a:pt x="1696" y="1909"/>
                  </a:cubicBezTo>
                  <a:lnTo>
                    <a:pt x="1682" y="1888"/>
                  </a:lnTo>
                  <a:cubicBezTo>
                    <a:pt x="1678" y="1881"/>
                    <a:pt x="1668" y="1866"/>
                    <a:pt x="1664" y="1856"/>
                  </a:cubicBezTo>
                  <a:cubicBezTo>
                    <a:pt x="1661" y="1845"/>
                    <a:pt x="1653" y="1834"/>
                    <a:pt x="1650" y="1820"/>
                  </a:cubicBezTo>
                  <a:cubicBezTo>
                    <a:pt x="1646" y="1809"/>
                    <a:pt x="1646" y="1799"/>
                    <a:pt x="1643" y="1785"/>
                  </a:cubicBezTo>
                  <a:cubicBezTo>
                    <a:pt x="1643" y="1774"/>
                    <a:pt x="1636" y="1763"/>
                    <a:pt x="1636" y="1749"/>
                  </a:cubicBezTo>
                  <a:lnTo>
                    <a:pt x="1636" y="1731"/>
                  </a:lnTo>
                  <a:lnTo>
                    <a:pt x="1643" y="1713"/>
                  </a:lnTo>
                  <a:cubicBezTo>
                    <a:pt x="1643" y="1703"/>
                    <a:pt x="1646" y="1692"/>
                    <a:pt x="1650" y="1685"/>
                  </a:cubicBezTo>
                  <a:cubicBezTo>
                    <a:pt x="1653" y="1671"/>
                    <a:pt x="1664" y="1660"/>
                    <a:pt x="1668" y="1653"/>
                  </a:cubicBezTo>
                  <a:cubicBezTo>
                    <a:pt x="1671" y="1642"/>
                    <a:pt x="1682" y="1635"/>
                    <a:pt x="1689" y="1625"/>
                  </a:cubicBezTo>
                  <a:lnTo>
                    <a:pt x="1717" y="1600"/>
                  </a:lnTo>
                  <a:cubicBezTo>
                    <a:pt x="1725" y="1589"/>
                    <a:pt x="1739" y="1582"/>
                    <a:pt x="1749" y="1578"/>
                  </a:cubicBezTo>
                  <a:lnTo>
                    <a:pt x="1785" y="1561"/>
                  </a:lnTo>
                  <a:cubicBezTo>
                    <a:pt x="1796" y="1553"/>
                    <a:pt x="1806" y="1546"/>
                    <a:pt x="1821" y="1543"/>
                  </a:cubicBezTo>
                  <a:cubicBezTo>
                    <a:pt x="1845" y="1532"/>
                    <a:pt x="1874" y="1518"/>
                    <a:pt x="1899" y="1511"/>
                  </a:cubicBezTo>
                  <a:lnTo>
                    <a:pt x="1981" y="1482"/>
                  </a:lnTo>
                  <a:cubicBezTo>
                    <a:pt x="1949" y="1482"/>
                    <a:pt x="1920" y="1489"/>
                    <a:pt x="1892" y="1489"/>
                  </a:cubicBezTo>
                  <a:cubicBezTo>
                    <a:pt x="1860" y="1489"/>
                    <a:pt x="1831" y="1497"/>
                    <a:pt x="1803" y="1500"/>
                  </a:cubicBezTo>
                  <a:cubicBezTo>
                    <a:pt x="1789" y="1500"/>
                    <a:pt x="1774" y="1511"/>
                    <a:pt x="1757" y="1514"/>
                  </a:cubicBezTo>
                  <a:lnTo>
                    <a:pt x="1714" y="1529"/>
                  </a:lnTo>
                  <a:cubicBezTo>
                    <a:pt x="1700" y="1536"/>
                    <a:pt x="1685" y="1543"/>
                    <a:pt x="1671" y="1550"/>
                  </a:cubicBezTo>
                  <a:lnTo>
                    <a:pt x="1632" y="1578"/>
                  </a:lnTo>
                  <a:cubicBezTo>
                    <a:pt x="1618" y="1585"/>
                    <a:pt x="1607" y="1600"/>
                    <a:pt x="1597" y="1614"/>
                  </a:cubicBezTo>
                  <a:cubicBezTo>
                    <a:pt x="1589" y="1628"/>
                    <a:pt x="1575" y="1639"/>
                    <a:pt x="1565" y="1653"/>
                  </a:cubicBezTo>
                  <a:cubicBezTo>
                    <a:pt x="1557" y="1667"/>
                    <a:pt x="1547" y="1685"/>
                    <a:pt x="1547" y="1703"/>
                  </a:cubicBezTo>
                  <a:lnTo>
                    <a:pt x="1540" y="1728"/>
                  </a:lnTo>
                  <a:lnTo>
                    <a:pt x="1536" y="1756"/>
                  </a:lnTo>
                  <a:cubicBezTo>
                    <a:pt x="1529" y="1774"/>
                    <a:pt x="1536" y="1792"/>
                    <a:pt x="1536" y="1806"/>
                  </a:cubicBezTo>
                  <a:cubicBezTo>
                    <a:pt x="1536" y="1817"/>
                    <a:pt x="1540" y="1834"/>
                    <a:pt x="1543" y="1849"/>
                  </a:cubicBezTo>
                  <a:cubicBezTo>
                    <a:pt x="1397" y="1770"/>
                    <a:pt x="1262" y="1689"/>
                    <a:pt x="1138" y="1610"/>
                  </a:cubicBezTo>
                  <a:lnTo>
                    <a:pt x="1145" y="1603"/>
                  </a:lnTo>
                  <a:lnTo>
                    <a:pt x="1127" y="1564"/>
                  </a:lnTo>
                  <a:cubicBezTo>
                    <a:pt x="1120" y="1557"/>
                    <a:pt x="1117" y="1543"/>
                    <a:pt x="1113" y="1532"/>
                  </a:cubicBezTo>
                  <a:cubicBezTo>
                    <a:pt x="1109" y="1521"/>
                    <a:pt x="1102" y="1511"/>
                    <a:pt x="1102" y="1497"/>
                  </a:cubicBezTo>
                  <a:cubicBezTo>
                    <a:pt x="1102" y="1486"/>
                    <a:pt x="1099" y="1475"/>
                    <a:pt x="1099" y="1461"/>
                  </a:cubicBezTo>
                  <a:lnTo>
                    <a:pt x="1099" y="1425"/>
                  </a:lnTo>
                  <a:lnTo>
                    <a:pt x="1099" y="1408"/>
                  </a:lnTo>
                  <a:lnTo>
                    <a:pt x="1102" y="1390"/>
                  </a:lnTo>
                  <a:cubicBezTo>
                    <a:pt x="1109" y="1379"/>
                    <a:pt x="1113" y="1369"/>
                    <a:pt x="1117" y="1361"/>
                  </a:cubicBezTo>
                  <a:cubicBezTo>
                    <a:pt x="1120" y="1351"/>
                    <a:pt x="1131" y="1344"/>
                    <a:pt x="1138" y="1329"/>
                  </a:cubicBezTo>
                  <a:cubicBezTo>
                    <a:pt x="1145" y="1319"/>
                    <a:pt x="1156" y="1312"/>
                    <a:pt x="1166" y="1301"/>
                  </a:cubicBezTo>
                  <a:cubicBezTo>
                    <a:pt x="1173" y="1294"/>
                    <a:pt x="1184" y="1283"/>
                    <a:pt x="1198" y="1280"/>
                  </a:cubicBezTo>
                  <a:cubicBezTo>
                    <a:pt x="1209" y="1276"/>
                    <a:pt x="1220" y="1265"/>
                    <a:pt x="1234" y="1258"/>
                  </a:cubicBezTo>
                  <a:lnTo>
                    <a:pt x="1273" y="1240"/>
                  </a:lnTo>
                  <a:cubicBezTo>
                    <a:pt x="1287" y="1237"/>
                    <a:pt x="1298" y="1226"/>
                    <a:pt x="1312" y="1226"/>
                  </a:cubicBezTo>
                  <a:cubicBezTo>
                    <a:pt x="1341" y="1219"/>
                    <a:pt x="1365" y="1208"/>
                    <a:pt x="1394" y="1205"/>
                  </a:cubicBezTo>
                  <a:cubicBezTo>
                    <a:pt x="1419" y="1201"/>
                    <a:pt x="1451" y="1191"/>
                    <a:pt x="1476" y="1187"/>
                  </a:cubicBezTo>
                  <a:cubicBezTo>
                    <a:pt x="1451" y="1187"/>
                    <a:pt x="1419" y="1184"/>
                    <a:pt x="1387" y="1184"/>
                  </a:cubicBezTo>
                  <a:cubicBezTo>
                    <a:pt x="1358" y="1184"/>
                    <a:pt x="1330" y="1187"/>
                    <a:pt x="1298" y="1187"/>
                  </a:cubicBezTo>
                  <a:cubicBezTo>
                    <a:pt x="1287" y="1187"/>
                    <a:pt x="1269" y="1191"/>
                    <a:pt x="1255" y="1194"/>
                  </a:cubicBezTo>
                  <a:lnTo>
                    <a:pt x="1209" y="1205"/>
                  </a:lnTo>
                  <a:cubicBezTo>
                    <a:pt x="1198" y="1208"/>
                    <a:pt x="1181" y="1219"/>
                    <a:pt x="1166" y="1223"/>
                  </a:cubicBezTo>
                  <a:cubicBezTo>
                    <a:pt x="1152" y="1226"/>
                    <a:pt x="1138" y="1237"/>
                    <a:pt x="1127" y="1244"/>
                  </a:cubicBezTo>
                  <a:cubicBezTo>
                    <a:pt x="1113" y="1255"/>
                    <a:pt x="1099" y="1262"/>
                    <a:pt x="1085" y="1276"/>
                  </a:cubicBezTo>
                  <a:cubicBezTo>
                    <a:pt x="1074" y="1290"/>
                    <a:pt x="1060" y="1297"/>
                    <a:pt x="1049" y="1315"/>
                  </a:cubicBezTo>
                  <a:cubicBezTo>
                    <a:pt x="1042" y="1329"/>
                    <a:pt x="1031" y="1344"/>
                    <a:pt x="1024" y="1361"/>
                  </a:cubicBezTo>
                  <a:lnTo>
                    <a:pt x="1013" y="1383"/>
                  </a:lnTo>
                  <a:lnTo>
                    <a:pt x="1010" y="1408"/>
                  </a:lnTo>
                  <a:cubicBezTo>
                    <a:pt x="1006" y="1425"/>
                    <a:pt x="1006" y="1443"/>
                    <a:pt x="1006" y="1457"/>
                  </a:cubicBezTo>
                  <a:cubicBezTo>
                    <a:pt x="1006" y="1475"/>
                    <a:pt x="1006" y="1489"/>
                    <a:pt x="1010" y="1507"/>
                  </a:cubicBezTo>
                  <a:cubicBezTo>
                    <a:pt x="1010" y="1511"/>
                    <a:pt x="1013" y="1514"/>
                    <a:pt x="1013" y="1521"/>
                  </a:cubicBezTo>
                  <a:cubicBezTo>
                    <a:pt x="957" y="1479"/>
                    <a:pt x="900" y="1436"/>
                    <a:pt x="846" y="1397"/>
                  </a:cubicBezTo>
                  <a:cubicBezTo>
                    <a:pt x="779" y="1347"/>
                    <a:pt x="718" y="1294"/>
                    <a:pt x="658" y="1240"/>
                  </a:cubicBezTo>
                  <a:lnTo>
                    <a:pt x="651" y="1223"/>
                  </a:lnTo>
                  <a:cubicBezTo>
                    <a:pt x="640" y="1205"/>
                    <a:pt x="636" y="1184"/>
                    <a:pt x="633" y="1166"/>
                  </a:cubicBezTo>
                  <a:cubicBezTo>
                    <a:pt x="629" y="1141"/>
                    <a:pt x="629" y="1123"/>
                    <a:pt x="633" y="1102"/>
                  </a:cubicBezTo>
                  <a:lnTo>
                    <a:pt x="633" y="1088"/>
                  </a:lnTo>
                  <a:lnTo>
                    <a:pt x="636" y="1077"/>
                  </a:lnTo>
                  <a:lnTo>
                    <a:pt x="651" y="1048"/>
                  </a:lnTo>
                  <a:cubicBezTo>
                    <a:pt x="654" y="1041"/>
                    <a:pt x="665" y="1031"/>
                    <a:pt x="669" y="1027"/>
                  </a:cubicBezTo>
                  <a:cubicBezTo>
                    <a:pt x="672" y="1016"/>
                    <a:pt x="683" y="1013"/>
                    <a:pt x="690" y="1006"/>
                  </a:cubicBezTo>
                  <a:cubicBezTo>
                    <a:pt x="701" y="995"/>
                    <a:pt x="708" y="992"/>
                    <a:pt x="718" y="988"/>
                  </a:cubicBezTo>
                  <a:lnTo>
                    <a:pt x="743" y="970"/>
                  </a:lnTo>
                  <a:cubicBezTo>
                    <a:pt x="765" y="960"/>
                    <a:pt x="782" y="952"/>
                    <a:pt x="807" y="945"/>
                  </a:cubicBezTo>
                  <a:cubicBezTo>
                    <a:pt x="829" y="942"/>
                    <a:pt x="850" y="935"/>
                    <a:pt x="871" y="928"/>
                  </a:cubicBezTo>
                  <a:lnTo>
                    <a:pt x="939" y="917"/>
                  </a:lnTo>
                  <a:lnTo>
                    <a:pt x="871" y="917"/>
                  </a:lnTo>
                  <a:cubicBezTo>
                    <a:pt x="850" y="917"/>
                    <a:pt x="829" y="920"/>
                    <a:pt x="800" y="924"/>
                  </a:cubicBezTo>
                  <a:cubicBezTo>
                    <a:pt x="789" y="924"/>
                    <a:pt x="779" y="928"/>
                    <a:pt x="765" y="935"/>
                  </a:cubicBezTo>
                  <a:lnTo>
                    <a:pt x="729" y="942"/>
                  </a:lnTo>
                  <a:lnTo>
                    <a:pt x="701" y="956"/>
                  </a:lnTo>
                  <a:cubicBezTo>
                    <a:pt x="686" y="960"/>
                    <a:pt x="676" y="963"/>
                    <a:pt x="669" y="974"/>
                  </a:cubicBezTo>
                  <a:cubicBezTo>
                    <a:pt x="658" y="981"/>
                    <a:pt x="647" y="988"/>
                    <a:pt x="636" y="995"/>
                  </a:cubicBezTo>
                  <a:lnTo>
                    <a:pt x="612" y="1024"/>
                  </a:lnTo>
                  <a:cubicBezTo>
                    <a:pt x="601" y="1031"/>
                    <a:pt x="597" y="1045"/>
                    <a:pt x="594" y="1059"/>
                  </a:cubicBezTo>
                  <a:lnTo>
                    <a:pt x="583" y="1077"/>
                  </a:lnTo>
                  <a:lnTo>
                    <a:pt x="580" y="1095"/>
                  </a:lnTo>
                  <a:cubicBezTo>
                    <a:pt x="576" y="1120"/>
                    <a:pt x="576" y="1141"/>
                    <a:pt x="580" y="1169"/>
                  </a:cubicBezTo>
                  <a:lnTo>
                    <a:pt x="580" y="1173"/>
                  </a:lnTo>
                  <a:lnTo>
                    <a:pt x="551" y="1148"/>
                  </a:lnTo>
                  <a:cubicBezTo>
                    <a:pt x="512" y="1105"/>
                    <a:pt x="473" y="1066"/>
                    <a:pt x="437" y="1027"/>
                  </a:cubicBezTo>
                  <a:cubicBezTo>
                    <a:pt x="420" y="1009"/>
                    <a:pt x="402" y="992"/>
                    <a:pt x="384" y="970"/>
                  </a:cubicBezTo>
                  <a:cubicBezTo>
                    <a:pt x="366" y="952"/>
                    <a:pt x="352" y="928"/>
                    <a:pt x="338" y="910"/>
                  </a:cubicBezTo>
                  <a:cubicBezTo>
                    <a:pt x="313" y="874"/>
                    <a:pt x="284" y="846"/>
                    <a:pt x="260" y="814"/>
                  </a:cubicBezTo>
                  <a:lnTo>
                    <a:pt x="263" y="810"/>
                  </a:lnTo>
                  <a:lnTo>
                    <a:pt x="256" y="785"/>
                  </a:lnTo>
                  <a:cubicBezTo>
                    <a:pt x="245" y="768"/>
                    <a:pt x="242" y="746"/>
                    <a:pt x="238" y="728"/>
                  </a:cubicBezTo>
                  <a:cubicBezTo>
                    <a:pt x="231" y="707"/>
                    <a:pt x="231" y="689"/>
                    <a:pt x="238" y="668"/>
                  </a:cubicBezTo>
                  <a:lnTo>
                    <a:pt x="238" y="654"/>
                  </a:lnTo>
                  <a:lnTo>
                    <a:pt x="242" y="640"/>
                  </a:lnTo>
                  <a:lnTo>
                    <a:pt x="256" y="615"/>
                  </a:lnTo>
                  <a:cubicBezTo>
                    <a:pt x="260" y="604"/>
                    <a:pt x="267" y="597"/>
                    <a:pt x="274" y="590"/>
                  </a:cubicBezTo>
                  <a:cubicBezTo>
                    <a:pt x="277" y="583"/>
                    <a:pt x="284" y="579"/>
                    <a:pt x="295" y="568"/>
                  </a:cubicBezTo>
                  <a:cubicBezTo>
                    <a:pt x="302" y="561"/>
                    <a:pt x="313" y="554"/>
                    <a:pt x="320" y="551"/>
                  </a:cubicBezTo>
                  <a:lnTo>
                    <a:pt x="348" y="533"/>
                  </a:lnTo>
                  <a:cubicBezTo>
                    <a:pt x="370" y="526"/>
                    <a:pt x="388" y="515"/>
                    <a:pt x="409" y="512"/>
                  </a:cubicBezTo>
                  <a:cubicBezTo>
                    <a:pt x="434" y="508"/>
                    <a:pt x="455" y="497"/>
                    <a:pt x="476" y="494"/>
                  </a:cubicBezTo>
                  <a:lnTo>
                    <a:pt x="544" y="480"/>
                  </a:lnTo>
                  <a:lnTo>
                    <a:pt x="476" y="480"/>
                  </a:lnTo>
                  <a:cubicBezTo>
                    <a:pt x="455" y="480"/>
                    <a:pt x="434" y="483"/>
                    <a:pt x="405" y="490"/>
                  </a:cubicBezTo>
                  <a:cubicBezTo>
                    <a:pt x="391" y="490"/>
                    <a:pt x="384" y="494"/>
                    <a:pt x="370" y="497"/>
                  </a:cubicBezTo>
                  <a:lnTo>
                    <a:pt x="334" y="508"/>
                  </a:lnTo>
                  <a:lnTo>
                    <a:pt x="302" y="519"/>
                  </a:lnTo>
                  <a:cubicBezTo>
                    <a:pt x="292" y="526"/>
                    <a:pt x="281" y="529"/>
                    <a:pt x="274" y="536"/>
                  </a:cubicBezTo>
                  <a:cubicBezTo>
                    <a:pt x="263" y="547"/>
                    <a:pt x="249" y="551"/>
                    <a:pt x="242" y="561"/>
                  </a:cubicBezTo>
                  <a:lnTo>
                    <a:pt x="213" y="586"/>
                  </a:lnTo>
                  <a:cubicBezTo>
                    <a:pt x="206" y="597"/>
                    <a:pt x="203" y="608"/>
                    <a:pt x="196" y="622"/>
                  </a:cubicBezTo>
                  <a:lnTo>
                    <a:pt x="188" y="640"/>
                  </a:lnTo>
                  <a:lnTo>
                    <a:pt x="185" y="657"/>
                  </a:lnTo>
                  <a:cubicBezTo>
                    <a:pt x="178" y="675"/>
                    <a:pt x="178" y="689"/>
                    <a:pt x="178" y="707"/>
                  </a:cubicBezTo>
                  <a:cubicBezTo>
                    <a:pt x="178" y="707"/>
                    <a:pt x="178" y="704"/>
                    <a:pt x="174" y="704"/>
                  </a:cubicBezTo>
                  <a:cubicBezTo>
                    <a:pt x="153" y="672"/>
                    <a:pt x="135" y="643"/>
                    <a:pt x="117" y="618"/>
                  </a:cubicBezTo>
                  <a:cubicBezTo>
                    <a:pt x="100" y="590"/>
                    <a:pt x="85" y="565"/>
                    <a:pt x="78" y="544"/>
                  </a:cubicBezTo>
                  <a:cubicBezTo>
                    <a:pt x="29" y="455"/>
                    <a:pt x="0" y="405"/>
                    <a:pt x="0" y="405"/>
                  </a:cubicBezTo>
                  <a:lnTo>
                    <a:pt x="0" y="405"/>
                  </a:lnTo>
                  <a:cubicBezTo>
                    <a:pt x="0" y="405"/>
                    <a:pt x="25" y="455"/>
                    <a:pt x="71" y="547"/>
                  </a:cubicBezTo>
                  <a:cubicBezTo>
                    <a:pt x="85" y="568"/>
                    <a:pt x="96" y="597"/>
                    <a:pt x="114" y="622"/>
                  </a:cubicBezTo>
                  <a:cubicBezTo>
                    <a:pt x="132" y="650"/>
                    <a:pt x="149" y="679"/>
                    <a:pt x="167" y="711"/>
                  </a:cubicBezTo>
                  <a:cubicBezTo>
                    <a:pt x="171" y="721"/>
                    <a:pt x="174" y="725"/>
                    <a:pt x="178" y="732"/>
                  </a:cubicBezTo>
                  <a:lnTo>
                    <a:pt x="178" y="739"/>
                  </a:lnTo>
                  <a:cubicBezTo>
                    <a:pt x="185" y="757"/>
                    <a:pt x="188" y="775"/>
                    <a:pt x="192" y="785"/>
                  </a:cubicBezTo>
                  <a:lnTo>
                    <a:pt x="174" y="796"/>
                  </a:lnTo>
                  <a:lnTo>
                    <a:pt x="156" y="803"/>
                  </a:lnTo>
                  <a:lnTo>
                    <a:pt x="139" y="817"/>
                  </a:lnTo>
                  <a:cubicBezTo>
                    <a:pt x="132" y="828"/>
                    <a:pt x="117" y="835"/>
                    <a:pt x="107" y="846"/>
                  </a:cubicBezTo>
                  <a:lnTo>
                    <a:pt x="82" y="874"/>
                  </a:lnTo>
                  <a:cubicBezTo>
                    <a:pt x="71" y="885"/>
                    <a:pt x="68" y="899"/>
                    <a:pt x="60" y="910"/>
                  </a:cubicBezTo>
                  <a:cubicBezTo>
                    <a:pt x="50" y="924"/>
                    <a:pt x="46" y="938"/>
                    <a:pt x="43" y="952"/>
                  </a:cubicBezTo>
                  <a:lnTo>
                    <a:pt x="28" y="992"/>
                  </a:lnTo>
                  <a:cubicBezTo>
                    <a:pt x="25" y="1006"/>
                    <a:pt x="25" y="1016"/>
                    <a:pt x="25" y="1031"/>
                  </a:cubicBezTo>
                  <a:lnTo>
                    <a:pt x="18" y="1070"/>
                  </a:lnTo>
                  <a:lnTo>
                    <a:pt x="18" y="1109"/>
                  </a:lnTo>
                  <a:cubicBezTo>
                    <a:pt x="18" y="1123"/>
                    <a:pt x="25" y="1137"/>
                    <a:pt x="25" y="1152"/>
                  </a:cubicBezTo>
                  <a:cubicBezTo>
                    <a:pt x="25" y="1162"/>
                    <a:pt x="28" y="1176"/>
                    <a:pt x="32" y="1191"/>
                  </a:cubicBezTo>
                  <a:cubicBezTo>
                    <a:pt x="36" y="1216"/>
                    <a:pt x="46" y="1240"/>
                    <a:pt x="53" y="1265"/>
                  </a:cubicBezTo>
                  <a:cubicBezTo>
                    <a:pt x="64" y="1294"/>
                    <a:pt x="71" y="1315"/>
                    <a:pt x="85" y="1337"/>
                  </a:cubicBezTo>
                  <a:cubicBezTo>
                    <a:pt x="71" y="1287"/>
                    <a:pt x="64" y="1233"/>
                    <a:pt x="60" y="1187"/>
                  </a:cubicBezTo>
                  <a:cubicBezTo>
                    <a:pt x="60" y="1173"/>
                    <a:pt x="53" y="1159"/>
                    <a:pt x="53" y="1144"/>
                  </a:cubicBezTo>
                  <a:lnTo>
                    <a:pt x="53" y="1109"/>
                  </a:lnTo>
                  <a:lnTo>
                    <a:pt x="53" y="1073"/>
                  </a:lnTo>
                  <a:lnTo>
                    <a:pt x="60" y="1038"/>
                  </a:lnTo>
                  <a:cubicBezTo>
                    <a:pt x="60" y="1027"/>
                    <a:pt x="64" y="1016"/>
                    <a:pt x="68" y="1002"/>
                  </a:cubicBezTo>
                  <a:cubicBezTo>
                    <a:pt x="71" y="992"/>
                    <a:pt x="78" y="981"/>
                    <a:pt x="82" y="967"/>
                  </a:cubicBezTo>
                  <a:cubicBezTo>
                    <a:pt x="85" y="956"/>
                    <a:pt x="89" y="945"/>
                    <a:pt x="96" y="938"/>
                  </a:cubicBezTo>
                  <a:cubicBezTo>
                    <a:pt x="100" y="928"/>
                    <a:pt x="107" y="913"/>
                    <a:pt x="114" y="906"/>
                  </a:cubicBezTo>
                  <a:lnTo>
                    <a:pt x="135" y="878"/>
                  </a:lnTo>
                  <a:cubicBezTo>
                    <a:pt x="142" y="871"/>
                    <a:pt x="153" y="867"/>
                    <a:pt x="160" y="856"/>
                  </a:cubicBezTo>
                  <a:lnTo>
                    <a:pt x="174" y="849"/>
                  </a:lnTo>
                  <a:lnTo>
                    <a:pt x="192" y="839"/>
                  </a:lnTo>
                  <a:lnTo>
                    <a:pt x="224" y="821"/>
                  </a:lnTo>
                  <a:lnTo>
                    <a:pt x="228" y="821"/>
                  </a:lnTo>
                  <a:cubicBezTo>
                    <a:pt x="256" y="853"/>
                    <a:pt x="281" y="888"/>
                    <a:pt x="309" y="924"/>
                  </a:cubicBezTo>
                  <a:cubicBezTo>
                    <a:pt x="320" y="942"/>
                    <a:pt x="338" y="963"/>
                    <a:pt x="352" y="981"/>
                  </a:cubicBezTo>
                  <a:cubicBezTo>
                    <a:pt x="370" y="999"/>
                    <a:pt x="388" y="1020"/>
                    <a:pt x="405" y="1041"/>
                  </a:cubicBezTo>
                  <a:cubicBezTo>
                    <a:pt x="441" y="1080"/>
                    <a:pt x="476" y="1120"/>
                    <a:pt x="516" y="1166"/>
                  </a:cubicBezTo>
                  <a:cubicBezTo>
                    <a:pt x="533" y="1184"/>
                    <a:pt x="551" y="1201"/>
                    <a:pt x="576" y="1219"/>
                  </a:cubicBezTo>
                  <a:lnTo>
                    <a:pt x="562" y="1226"/>
                  </a:lnTo>
                  <a:lnTo>
                    <a:pt x="544" y="1233"/>
                  </a:lnTo>
                  <a:lnTo>
                    <a:pt x="526" y="1248"/>
                  </a:lnTo>
                  <a:cubicBezTo>
                    <a:pt x="516" y="1258"/>
                    <a:pt x="505" y="1265"/>
                    <a:pt x="494" y="1276"/>
                  </a:cubicBezTo>
                  <a:lnTo>
                    <a:pt x="469" y="1308"/>
                  </a:lnTo>
                  <a:cubicBezTo>
                    <a:pt x="459" y="1315"/>
                    <a:pt x="455" y="1329"/>
                    <a:pt x="444" y="1344"/>
                  </a:cubicBezTo>
                  <a:cubicBezTo>
                    <a:pt x="437" y="1354"/>
                    <a:pt x="434" y="1369"/>
                    <a:pt x="427" y="1383"/>
                  </a:cubicBezTo>
                  <a:lnTo>
                    <a:pt x="416" y="1422"/>
                  </a:lnTo>
                  <a:cubicBezTo>
                    <a:pt x="409" y="1436"/>
                    <a:pt x="409" y="1450"/>
                    <a:pt x="409" y="1461"/>
                  </a:cubicBezTo>
                  <a:lnTo>
                    <a:pt x="405" y="1500"/>
                  </a:lnTo>
                  <a:lnTo>
                    <a:pt x="405" y="1543"/>
                  </a:lnTo>
                  <a:cubicBezTo>
                    <a:pt x="405" y="1553"/>
                    <a:pt x="409" y="1568"/>
                    <a:pt x="409" y="1582"/>
                  </a:cubicBezTo>
                  <a:cubicBezTo>
                    <a:pt x="409" y="1596"/>
                    <a:pt x="416" y="1607"/>
                    <a:pt x="420" y="1621"/>
                  </a:cubicBezTo>
                  <a:cubicBezTo>
                    <a:pt x="423" y="1649"/>
                    <a:pt x="434" y="1671"/>
                    <a:pt x="441" y="1696"/>
                  </a:cubicBezTo>
                  <a:cubicBezTo>
                    <a:pt x="452" y="1724"/>
                    <a:pt x="459" y="1745"/>
                    <a:pt x="473" y="1767"/>
                  </a:cubicBezTo>
                  <a:cubicBezTo>
                    <a:pt x="459" y="1721"/>
                    <a:pt x="452" y="1667"/>
                    <a:pt x="444" y="1617"/>
                  </a:cubicBezTo>
                  <a:cubicBezTo>
                    <a:pt x="444" y="1603"/>
                    <a:pt x="441" y="1589"/>
                    <a:pt x="441" y="1578"/>
                  </a:cubicBezTo>
                  <a:lnTo>
                    <a:pt x="441" y="1543"/>
                  </a:lnTo>
                  <a:lnTo>
                    <a:pt x="441" y="1507"/>
                  </a:lnTo>
                  <a:lnTo>
                    <a:pt x="444" y="1472"/>
                  </a:lnTo>
                  <a:cubicBezTo>
                    <a:pt x="444" y="1457"/>
                    <a:pt x="452" y="1447"/>
                    <a:pt x="455" y="1436"/>
                  </a:cubicBezTo>
                  <a:cubicBezTo>
                    <a:pt x="459" y="1422"/>
                    <a:pt x="462" y="1411"/>
                    <a:pt x="469" y="1401"/>
                  </a:cubicBezTo>
                  <a:cubicBezTo>
                    <a:pt x="473" y="1386"/>
                    <a:pt x="476" y="1376"/>
                    <a:pt x="480" y="1369"/>
                  </a:cubicBezTo>
                  <a:cubicBezTo>
                    <a:pt x="487" y="1358"/>
                    <a:pt x="494" y="1347"/>
                    <a:pt x="498" y="1337"/>
                  </a:cubicBezTo>
                  <a:lnTo>
                    <a:pt x="523" y="1312"/>
                  </a:lnTo>
                  <a:cubicBezTo>
                    <a:pt x="530" y="1301"/>
                    <a:pt x="540" y="1297"/>
                    <a:pt x="548" y="1287"/>
                  </a:cubicBezTo>
                  <a:lnTo>
                    <a:pt x="562" y="1280"/>
                  </a:lnTo>
                  <a:lnTo>
                    <a:pt x="580" y="1269"/>
                  </a:lnTo>
                  <a:lnTo>
                    <a:pt x="604" y="1258"/>
                  </a:lnTo>
                  <a:cubicBezTo>
                    <a:pt x="665" y="1312"/>
                    <a:pt x="725" y="1369"/>
                    <a:pt x="793" y="1422"/>
                  </a:cubicBezTo>
                  <a:cubicBezTo>
                    <a:pt x="850" y="1472"/>
                    <a:pt x="917" y="1518"/>
                    <a:pt x="978" y="1568"/>
                  </a:cubicBezTo>
                  <a:lnTo>
                    <a:pt x="960" y="1578"/>
                  </a:lnTo>
                  <a:lnTo>
                    <a:pt x="939" y="1596"/>
                  </a:lnTo>
                  <a:cubicBezTo>
                    <a:pt x="925" y="1607"/>
                    <a:pt x="907" y="1617"/>
                    <a:pt x="900" y="1632"/>
                  </a:cubicBezTo>
                  <a:lnTo>
                    <a:pt x="864" y="1674"/>
                  </a:lnTo>
                  <a:cubicBezTo>
                    <a:pt x="850" y="1689"/>
                    <a:pt x="846" y="1706"/>
                    <a:pt x="836" y="1724"/>
                  </a:cubicBezTo>
                  <a:cubicBezTo>
                    <a:pt x="829" y="1742"/>
                    <a:pt x="825" y="1756"/>
                    <a:pt x="814" y="1774"/>
                  </a:cubicBezTo>
                  <a:cubicBezTo>
                    <a:pt x="811" y="1792"/>
                    <a:pt x="800" y="1809"/>
                    <a:pt x="800" y="1827"/>
                  </a:cubicBezTo>
                  <a:cubicBezTo>
                    <a:pt x="797" y="1845"/>
                    <a:pt x="793" y="1863"/>
                    <a:pt x="793" y="1881"/>
                  </a:cubicBezTo>
                  <a:lnTo>
                    <a:pt x="793" y="1934"/>
                  </a:lnTo>
                  <a:lnTo>
                    <a:pt x="797" y="1987"/>
                  </a:lnTo>
                  <a:cubicBezTo>
                    <a:pt x="797" y="2005"/>
                    <a:pt x="800" y="2023"/>
                    <a:pt x="807" y="2033"/>
                  </a:cubicBezTo>
                  <a:cubicBezTo>
                    <a:pt x="807" y="2051"/>
                    <a:pt x="814" y="2065"/>
                    <a:pt x="814" y="2083"/>
                  </a:cubicBezTo>
                  <a:cubicBezTo>
                    <a:pt x="818" y="2101"/>
                    <a:pt x="825" y="2115"/>
                    <a:pt x="829" y="2133"/>
                  </a:cubicBezTo>
                  <a:cubicBezTo>
                    <a:pt x="832" y="2151"/>
                    <a:pt x="836" y="2165"/>
                    <a:pt x="846" y="2183"/>
                  </a:cubicBezTo>
                  <a:cubicBezTo>
                    <a:pt x="861" y="2211"/>
                    <a:pt x="871" y="2243"/>
                    <a:pt x="889" y="2272"/>
                  </a:cubicBezTo>
                  <a:cubicBezTo>
                    <a:pt x="882" y="2240"/>
                    <a:pt x="878" y="2204"/>
                    <a:pt x="871" y="2172"/>
                  </a:cubicBezTo>
                  <a:cubicBezTo>
                    <a:pt x="868" y="2140"/>
                    <a:pt x="864" y="2112"/>
                    <a:pt x="864" y="2076"/>
                  </a:cubicBezTo>
                  <a:cubicBezTo>
                    <a:pt x="864" y="2058"/>
                    <a:pt x="861" y="2044"/>
                    <a:pt x="861" y="2026"/>
                  </a:cubicBezTo>
                  <a:lnTo>
                    <a:pt x="861" y="1977"/>
                  </a:lnTo>
                  <a:lnTo>
                    <a:pt x="864" y="1934"/>
                  </a:lnTo>
                  <a:lnTo>
                    <a:pt x="871" y="1888"/>
                  </a:lnTo>
                  <a:cubicBezTo>
                    <a:pt x="871" y="1873"/>
                    <a:pt x="882" y="1856"/>
                    <a:pt x="882" y="1845"/>
                  </a:cubicBezTo>
                  <a:lnTo>
                    <a:pt x="896" y="1802"/>
                  </a:lnTo>
                  <a:cubicBezTo>
                    <a:pt x="900" y="1792"/>
                    <a:pt x="903" y="1777"/>
                    <a:pt x="914" y="1763"/>
                  </a:cubicBezTo>
                  <a:cubicBezTo>
                    <a:pt x="921" y="1749"/>
                    <a:pt x="925" y="1738"/>
                    <a:pt x="935" y="1728"/>
                  </a:cubicBezTo>
                  <a:lnTo>
                    <a:pt x="960" y="1696"/>
                  </a:lnTo>
                  <a:cubicBezTo>
                    <a:pt x="971" y="1689"/>
                    <a:pt x="985" y="1678"/>
                    <a:pt x="992" y="1671"/>
                  </a:cubicBezTo>
                  <a:lnTo>
                    <a:pt x="1010" y="1657"/>
                  </a:lnTo>
                  <a:lnTo>
                    <a:pt x="1028" y="1649"/>
                  </a:lnTo>
                  <a:lnTo>
                    <a:pt x="1063" y="1632"/>
                  </a:lnTo>
                  <a:cubicBezTo>
                    <a:pt x="1202" y="1728"/>
                    <a:pt x="1351" y="1820"/>
                    <a:pt x="1518" y="1909"/>
                  </a:cubicBezTo>
                  <a:lnTo>
                    <a:pt x="1501" y="1923"/>
                  </a:lnTo>
                  <a:lnTo>
                    <a:pt x="1483" y="1941"/>
                  </a:lnTo>
                  <a:lnTo>
                    <a:pt x="1440" y="1980"/>
                  </a:lnTo>
                  <a:lnTo>
                    <a:pt x="1412" y="2026"/>
                  </a:lnTo>
                  <a:cubicBezTo>
                    <a:pt x="1401" y="2041"/>
                    <a:pt x="1397" y="2062"/>
                    <a:pt x="1387" y="2076"/>
                  </a:cubicBezTo>
                  <a:cubicBezTo>
                    <a:pt x="1380" y="2094"/>
                    <a:pt x="1376" y="2112"/>
                    <a:pt x="1376" y="2129"/>
                  </a:cubicBezTo>
                  <a:cubicBezTo>
                    <a:pt x="1369" y="2147"/>
                    <a:pt x="1365" y="2165"/>
                    <a:pt x="1365" y="2183"/>
                  </a:cubicBezTo>
                  <a:cubicBezTo>
                    <a:pt x="1365" y="2201"/>
                    <a:pt x="1362" y="2218"/>
                    <a:pt x="1362" y="2236"/>
                  </a:cubicBezTo>
                  <a:lnTo>
                    <a:pt x="1365" y="2289"/>
                  </a:lnTo>
                  <a:lnTo>
                    <a:pt x="1376" y="2336"/>
                  </a:lnTo>
                  <a:cubicBezTo>
                    <a:pt x="1380" y="2353"/>
                    <a:pt x="1383" y="2368"/>
                    <a:pt x="1387" y="2385"/>
                  </a:cubicBezTo>
                  <a:cubicBezTo>
                    <a:pt x="1394" y="2403"/>
                    <a:pt x="1397" y="2417"/>
                    <a:pt x="1401" y="2435"/>
                  </a:cubicBezTo>
                  <a:cubicBezTo>
                    <a:pt x="1405" y="2453"/>
                    <a:pt x="1415" y="2467"/>
                    <a:pt x="1419" y="2478"/>
                  </a:cubicBezTo>
                  <a:cubicBezTo>
                    <a:pt x="1422" y="2492"/>
                    <a:pt x="1433" y="2510"/>
                    <a:pt x="1440" y="2524"/>
                  </a:cubicBezTo>
                  <a:cubicBezTo>
                    <a:pt x="1454" y="2556"/>
                    <a:pt x="1472" y="2581"/>
                    <a:pt x="1493" y="2609"/>
                  </a:cubicBezTo>
                  <a:lnTo>
                    <a:pt x="1469" y="2513"/>
                  </a:lnTo>
                  <a:cubicBezTo>
                    <a:pt x="1458" y="2485"/>
                    <a:pt x="1454" y="2453"/>
                    <a:pt x="1447" y="2421"/>
                  </a:cubicBezTo>
                  <a:cubicBezTo>
                    <a:pt x="1440" y="2403"/>
                    <a:pt x="1440" y="2389"/>
                    <a:pt x="1437" y="2371"/>
                  </a:cubicBezTo>
                  <a:cubicBezTo>
                    <a:pt x="1437" y="2353"/>
                    <a:pt x="1433" y="2343"/>
                    <a:pt x="1433" y="2325"/>
                  </a:cubicBezTo>
                  <a:lnTo>
                    <a:pt x="1433" y="2279"/>
                  </a:lnTo>
                  <a:lnTo>
                    <a:pt x="1437" y="2236"/>
                  </a:lnTo>
                  <a:cubicBezTo>
                    <a:pt x="1437" y="2222"/>
                    <a:pt x="1440" y="2204"/>
                    <a:pt x="1440" y="2190"/>
                  </a:cubicBezTo>
                  <a:cubicBezTo>
                    <a:pt x="1440" y="2176"/>
                    <a:pt x="1447" y="2158"/>
                    <a:pt x="1451" y="2147"/>
                  </a:cubicBezTo>
                  <a:lnTo>
                    <a:pt x="1465" y="2105"/>
                  </a:lnTo>
                  <a:cubicBezTo>
                    <a:pt x="1472" y="2094"/>
                    <a:pt x="1476" y="2080"/>
                    <a:pt x="1483" y="2065"/>
                  </a:cubicBezTo>
                  <a:lnTo>
                    <a:pt x="1508" y="2030"/>
                  </a:lnTo>
                  <a:cubicBezTo>
                    <a:pt x="1518" y="2016"/>
                    <a:pt x="1529" y="2012"/>
                    <a:pt x="1540" y="1998"/>
                  </a:cubicBezTo>
                  <a:lnTo>
                    <a:pt x="1554" y="1987"/>
                  </a:lnTo>
                  <a:lnTo>
                    <a:pt x="1572" y="1973"/>
                  </a:lnTo>
                  <a:lnTo>
                    <a:pt x="1607" y="1952"/>
                  </a:lnTo>
                  <a:cubicBezTo>
                    <a:pt x="1803" y="2051"/>
                    <a:pt x="2016" y="2154"/>
                    <a:pt x="2240" y="2243"/>
                  </a:cubicBezTo>
                  <a:lnTo>
                    <a:pt x="2233" y="2247"/>
                  </a:lnTo>
                  <a:lnTo>
                    <a:pt x="2205" y="2275"/>
                  </a:lnTo>
                  <a:cubicBezTo>
                    <a:pt x="2187" y="2293"/>
                    <a:pt x="2169" y="2311"/>
                    <a:pt x="2151" y="2332"/>
                  </a:cubicBezTo>
                  <a:cubicBezTo>
                    <a:pt x="2133" y="2353"/>
                    <a:pt x="2123" y="2371"/>
                    <a:pt x="2109" y="2396"/>
                  </a:cubicBezTo>
                  <a:cubicBezTo>
                    <a:pt x="2094" y="2417"/>
                    <a:pt x="2087" y="2439"/>
                    <a:pt x="2077" y="2460"/>
                  </a:cubicBezTo>
                  <a:cubicBezTo>
                    <a:pt x="2069" y="2485"/>
                    <a:pt x="2059" y="2510"/>
                    <a:pt x="2055" y="2531"/>
                  </a:cubicBezTo>
                  <a:cubicBezTo>
                    <a:pt x="2045" y="2581"/>
                    <a:pt x="2041" y="2631"/>
                    <a:pt x="2041" y="2681"/>
                  </a:cubicBezTo>
                  <a:cubicBezTo>
                    <a:pt x="2041" y="2730"/>
                    <a:pt x="2052" y="2773"/>
                    <a:pt x="2059" y="2823"/>
                  </a:cubicBezTo>
                  <a:cubicBezTo>
                    <a:pt x="2069" y="2865"/>
                    <a:pt x="2080" y="2912"/>
                    <a:pt x="2098" y="2954"/>
                  </a:cubicBezTo>
                  <a:cubicBezTo>
                    <a:pt x="2116" y="3001"/>
                    <a:pt x="2133" y="3040"/>
                    <a:pt x="2158" y="3079"/>
                  </a:cubicBezTo>
                  <a:cubicBezTo>
                    <a:pt x="2180" y="3118"/>
                    <a:pt x="2201" y="3161"/>
                    <a:pt x="2229" y="3196"/>
                  </a:cubicBezTo>
                  <a:cubicBezTo>
                    <a:pt x="2201" y="3111"/>
                    <a:pt x="2180" y="3025"/>
                    <a:pt x="2165" y="2937"/>
                  </a:cubicBezTo>
                  <a:cubicBezTo>
                    <a:pt x="2158" y="2894"/>
                    <a:pt x="2151" y="2855"/>
                    <a:pt x="2151" y="2809"/>
                  </a:cubicBezTo>
                  <a:cubicBezTo>
                    <a:pt x="2148" y="2769"/>
                    <a:pt x="2148" y="2723"/>
                    <a:pt x="2151" y="2684"/>
                  </a:cubicBezTo>
                  <a:cubicBezTo>
                    <a:pt x="2162" y="2606"/>
                    <a:pt x="2183" y="2528"/>
                    <a:pt x="2222" y="2464"/>
                  </a:cubicBezTo>
                  <a:cubicBezTo>
                    <a:pt x="2233" y="2446"/>
                    <a:pt x="2247" y="2432"/>
                    <a:pt x="2254" y="2417"/>
                  </a:cubicBezTo>
                  <a:lnTo>
                    <a:pt x="2293" y="2378"/>
                  </a:lnTo>
                  <a:lnTo>
                    <a:pt x="2318" y="2361"/>
                  </a:lnTo>
                  <a:lnTo>
                    <a:pt x="2340" y="2343"/>
                  </a:lnTo>
                  <a:cubicBezTo>
                    <a:pt x="2354" y="2329"/>
                    <a:pt x="2372" y="2321"/>
                    <a:pt x="2389" y="2311"/>
                  </a:cubicBezTo>
                  <a:lnTo>
                    <a:pt x="2393" y="2311"/>
                  </a:lnTo>
                  <a:cubicBezTo>
                    <a:pt x="2621" y="2400"/>
                    <a:pt x="2859" y="2481"/>
                    <a:pt x="3108" y="2556"/>
                  </a:cubicBezTo>
                  <a:lnTo>
                    <a:pt x="3094" y="2570"/>
                  </a:lnTo>
                  <a:lnTo>
                    <a:pt x="3069" y="2599"/>
                  </a:lnTo>
                  <a:cubicBezTo>
                    <a:pt x="3051" y="2617"/>
                    <a:pt x="3037" y="2641"/>
                    <a:pt x="3022" y="2663"/>
                  </a:cubicBezTo>
                  <a:cubicBezTo>
                    <a:pt x="3012" y="2684"/>
                    <a:pt x="2998" y="2705"/>
                    <a:pt x="2987" y="2734"/>
                  </a:cubicBezTo>
                  <a:cubicBezTo>
                    <a:pt x="2980" y="2755"/>
                    <a:pt x="2969" y="2784"/>
                    <a:pt x="2966" y="2809"/>
                  </a:cubicBezTo>
                  <a:cubicBezTo>
                    <a:pt x="2962" y="2837"/>
                    <a:pt x="2958" y="2858"/>
                    <a:pt x="2951" y="2883"/>
                  </a:cubicBezTo>
                  <a:cubicBezTo>
                    <a:pt x="2948" y="2933"/>
                    <a:pt x="2948" y="2986"/>
                    <a:pt x="2958" y="3033"/>
                  </a:cubicBezTo>
                  <a:cubicBezTo>
                    <a:pt x="2966" y="3079"/>
                    <a:pt x="2976" y="3125"/>
                    <a:pt x="2994" y="3168"/>
                  </a:cubicBezTo>
                  <a:cubicBezTo>
                    <a:pt x="3012" y="3214"/>
                    <a:pt x="3030" y="3253"/>
                    <a:pt x="3051" y="3292"/>
                  </a:cubicBezTo>
                  <a:cubicBezTo>
                    <a:pt x="3058" y="3317"/>
                    <a:pt x="3072" y="3335"/>
                    <a:pt x="3086" y="3353"/>
                  </a:cubicBezTo>
                  <a:cubicBezTo>
                    <a:pt x="3101" y="3370"/>
                    <a:pt x="3111" y="3392"/>
                    <a:pt x="3126" y="3409"/>
                  </a:cubicBezTo>
                  <a:cubicBezTo>
                    <a:pt x="3154" y="3445"/>
                    <a:pt x="3182" y="3481"/>
                    <a:pt x="3214" y="3513"/>
                  </a:cubicBezTo>
                  <a:cubicBezTo>
                    <a:pt x="3200" y="3470"/>
                    <a:pt x="3182" y="3427"/>
                    <a:pt x="3175" y="3388"/>
                  </a:cubicBezTo>
                  <a:cubicBezTo>
                    <a:pt x="3161" y="3345"/>
                    <a:pt x="3147" y="3303"/>
                    <a:pt x="3140" y="3264"/>
                  </a:cubicBezTo>
                  <a:cubicBezTo>
                    <a:pt x="3129" y="3221"/>
                    <a:pt x="3122" y="3182"/>
                    <a:pt x="3118" y="3139"/>
                  </a:cubicBezTo>
                  <a:cubicBezTo>
                    <a:pt x="3111" y="3114"/>
                    <a:pt x="3111" y="3097"/>
                    <a:pt x="3111" y="3075"/>
                  </a:cubicBezTo>
                  <a:cubicBezTo>
                    <a:pt x="3111" y="3057"/>
                    <a:pt x="3108" y="3036"/>
                    <a:pt x="3111" y="3018"/>
                  </a:cubicBezTo>
                  <a:cubicBezTo>
                    <a:pt x="3111" y="2937"/>
                    <a:pt x="3126" y="2865"/>
                    <a:pt x="3158" y="2805"/>
                  </a:cubicBezTo>
                  <a:cubicBezTo>
                    <a:pt x="3165" y="2787"/>
                    <a:pt x="3175" y="2773"/>
                    <a:pt x="3182" y="2759"/>
                  </a:cubicBezTo>
                  <a:cubicBezTo>
                    <a:pt x="3193" y="2748"/>
                    <a:pt x="3207" y="2734"/>
                    <a:pt x="3214" y="2720"/>
                  </a:cubicBezTo>
                  <a:lnTo>
                    <a:pt x="3232" y="2702"/>
                  </a:lnTo>
                  <a:lnTo>
                    <a:pt x="3254" y="2684"/>
                  </a:lnTo>
                  <a:cubicBezTo>
                    <a:pt x="3268" y="2670"/>
                    <a:pt x="3282" y="2663"/>
                    <a:pt x="3300" y="2649"/>
                  </a:cubicBezTo>
                  <a:lnTo>
                    <a:pt x="3332" y="2624"/>
                  </a:lnTo>
                  <a:cubicBezTo>
                    <a:pt x="3442" y="2652"/>
                    <a:pt x="3552" y="2684"/>
                    <a:pt x="3662" y="2713"/>
                  </a:cubicBezTo>
                  <a:cubicBezTo>
                    <a:pt x="3830" y="2752"/>
                    <a:pt x="3997" y="2791"/>
                    <a:pt x="4171" y="2826"/>
                  </a:cubicBezTo>
                  <a:cubicBezTo>
                    <a:pt x="4171" y="2830"/>
                    <a:pt x="4174" y="2830"/>
                    <a:pt x="4174" y="2837"/>
                  </a:cubicBezTo>
                  <a:lnTo>
                    <a:pt x="4153" y="2865"/>
                  </a:lnTo>
                  <a:lnTo>
                    <a:pt x="4132" y="2901"/>
                  </a:lnTo>
                  <a:cubicBezTo>
                    <a:pt x="4118" y="2929"/>
                    <a:pt x="4103" y="2954"/>
                    <a:pt x="4096" y="2983"/>
                  </a:cubicBezTo>
                  <a:lnTo>
                    <a:pt x="4082" y="3022"/>
                  </a:lnTo>
                  <a:lnTo>
                    <a:pt x="4071" y="3061"/>
                  </a:lnTo>
                  <a:cubicBezTo>
                    <a:pt x="4068" y="3089"/>
                    <a:pt x="4064" y="3121"/>
                    <a:pt x="4064" y="3146"/>
                  </a:cubicBezTo>
                  <a:cubicBezTo>
                    <a:pt x="4064" y="3175"/>
                    <a:pt x="4064" y="3203"/>
                    <a:pt x="4068" y="3232"/>
                  </a:cubicBezTo>
                  <a:lnTo>
                    <a:pt x="4082" y="3310"/>
                  </a:lnTo>
                  <a:cubicBezTo>
                    <a:pt x="4086" y="3338"/>
                    <a:pt x="4096" y="3363"/>
                    <a:pt x="4103" y="3388"/>
                  </a:cubicBezTo>
                  <a:cubicBezTo>
                    <a:pt x="4121" y="3434"/>
                    <a:pt x="4150" y="3484"/>
                    <a:pt x="4174" y="3530"/>
                  </a:cubicBezTo>
                  <a:cubicBezTo>
                    <a:pt x="4203" y="3573"/>
                    <a:pt x="4231" y="3612"/>
                    <a:pt x="4263" y="3655"/>
                  </a:cubicBezTo>
                  <a:cubicBezTo>
                    <a:pt x="4281" y="3673"/>
                    <a:pt x="4299" y="3694"/>
                    <a:pt x="4317" y="3712"/>
                  </a:cubicBezTo>
                  <a:lnTo>
                    <a:pt x="4370" y="3765"/>
                  </a:lnTo>
                  <a:cubicBezTo>
                    <a:pt x="4406" y="3797"/>
                    <a:pt x="4445" y="3833"/>
                    <a:pt x="4491" y="3854"/>
                  </a:cubicBezTo>
                  <a:cubicBezTo>
                    <a:pt x="4462" y="3815"/>
                    <a:pt x="4438" y="3769"/>
                    <a:pt x="4409" y="3730"/>
                  </a:cubicBezTo>
                  <a:cubicBezTo>
                    <a:pt x="4384" y="3690"/>
                    <a:pt x="4363" y="3644"/>
                    <a:pt x="4345" y="3605"/>
                  </a:cubicBezTo>
                  <a:cubicBezTo>
                    <a:pt x="4320" y="3566"/>
                    <a:pt x="4302" y="3520"/>
                    <a:pt x="4285" y="3477"/>
                  </a:cubicBezTo>
                  <a:cubicBezTo>
                    <a:pt x="4278" y="3452"/>
                    <a:pt x="4274" y="3431"/>
                    <a:pt x="4263" y="3409"/>
                  </a:cubicBezTo>
                  <a:cubicBezTo>
                    <a:pt x="4260" y="3388"/>
                    <a:pt x="4249" y="3363"/>
                    <a:pt x="4246" y="3342"/>
                  </a:cubicBezTo>
                  <a:cubicBezTo>
                    <a:pt x="4242" y="3321"/>
                    <a:pt x="4238" y="3299"/>
                    <a:pt x="4238" y="3274"/>
                  </a:cubicBezTo>
                  <a:cubicBezTo>
                    <a:pt x="4231" y="3253"/>
                    <a:pt x="4231" y="3232"/>
                    <a:pt x="4231" y="3214"/>
                  </a:cubicBezTo>
                  <a:cubicBezTo>
                    <a:pt x="4231" y="3193"/>
                    <a:pt x="4231" y="3175"/>
                    <a:pt x="4238" y="3150"/>
                  </a:cubicBezTo>
                  <a:cubicBezTo>
                    <a:pt x="4238" y="3129"/>
                    <a:pt x="4242" y="3111"/>
                    <a:pt x="4246" y="3093"/>
                  </a:cubicBezTo>
                  <a:lnTo>
                    <a:pt x="4256" y="3061"/>
                  </a:lnTo>
                  <a:lnTo>
                    <a:pt x="4263" y="3036"/>
                  </a:lnTo>
                  <a:lnTo>
                    <a:pt x="4292" y="2983"/>
                  </a:lnTo>
                  <a:lnTo>
                    <a:pt x="4302" y="2954"/>
                  </a:lnTo>
                  <a:lnTo>
                    <a:pt x="4320" y="2929"/>
                  </a:lnTo>
                  <a:cubicBezTo>
                    <a:pt x="4334" y="2912"/>
                    <a:pt x="4349" y="2897"/>
                    <a:pt x="4363" y="2880"/>
                  </a:cubicBezTo>
                  <a:lnTo>
                    <a:pt x="4381" y="2858"/>
                  </a:lnTo>
                  <a:cubicBezTo>
                    <a:pt x="4551" y="2894"/>
                    <a:pt x="4729" y="2926"/>
                    <a:pt x="4907" y="2954"/>
                  </a:cubicBezTo>
                  <a:cubicBezTo>
                    <a:pt x="4967" y="2965"/>
                    <a:pt x="5028" y="2972"/>
                    <a:pt x="5085" y="2983"/>
                  </a:cubicBezTo>
                  <a:lnTo>
                    <a:pt x="5092" y="2986"/>
                  </a:lnTo>
                  <a:lnTo>
                    <a:pt x="5085" y="2990"/>
                  </a:lnTo>
                  <a:lnTo>
                    <a:pt x="5060" y="3033"/>
                  </a:lnTo>
                  <a:lnTo>
                    <a:pt x="5039" y="3072"/>
                  </a:lnTo>
                  <a:cubicBezTo>
                    <a:pt x="5024" y="3097"/>
                    <a:pt x="5010" y="3129"/>
                    <a:pt x="4996" y="3157"/>
                  </a:cubicBezTo>
                  <a:lnTo>
                    <a:pt x="4985" y="3200"/>
                  </a:lnTo>
                  <a:lnTo>
                    <a:pt x="4975" y="3246"/>
                  </a:lnTo>
                  <a:cubicBezTo>
                    <a:pt x="4971" y="3274"/>
                    <a:pt x="4967" y="3306"/>
                    <a:pt x="4967" y="3338"/>
                  </a:cubicBezTo>
                  <a:cubicBezTo>
                    <a:pt x="4967" y="3370"/>
                    <a:pt x="4967" y="3399"/>
                    <a:pt x="4971" y="3431"/>
                  </a:cubicBezTo>
                  <a:cubicBezTo>
                    <a:pt x="4975" y="3463"/>
                    <a:pt x="4978" y="3495"/>
                    <a:pt x="4989" y="3520"/>
                  </a:cubicBezTo>
                  <a:cubicBezTo>
                    <a:pt x="4996" y="3552"/>
                    <a:pt x="5003" y="3577"/>
                    <a:pt x="5014" y="3605"/>
                  </a:cubicBezTo>
                  <a:cubicBezTo>
                    <a:pt x="5024" y="3630"/>
                    <a:pt x="5039" y="3658"/>
                    <a:pt x="5049" y="3683"/>
                  </a:cubicBezTo>
                  <a:cubicBezTo>
                    <a:pt x="5063" y="3712"/>
                    <a:pt x="5078" y="3737"/>
                    <a:pt x="5092" y="3762"/>
                  </a:cubicBezTo>
                  <a:cubicBezTo>
                    <a:pt x="5120" y="3808"/>
                    <a:pt x="5152" y="3854"/>
                    <a:pt x="5188" y="3897"/>
                  </a:cubicBezTo>
                  <a:cubicBezTo>
                    <a:pt x="5206" y="3922"/>
                    <a:pt x="5223" y="3943"/>
                    <a:pt x="5245" y="3961"/>
                  </a:cubicBezTo>
                  <a:cubicBezTo>
                    <a:pt x="5263" y="3982"/>
                    <a:pt x="5287" y="4000"/>
                    <a:pt x="5305" y="4018"/>
                  </a:cubicBezTo>
                  <a:cubicBezTo>
                    <a:pt x="5344" y="4053"/>
                    <a:pt x="5387" y="4089"/>
                    <a:pt x="5433" y="4121"/>
                  </a:cubicBezTo>
                  <a:cubicBezTo>
                    <a:pt x="5401" y="4074"/>
                    <a:pt x="5369" y="4032"/>
                    <a:pt x="5344" y="3982"/>
                  </a:cubicBezTo>
                  <a:lnTo>
                    <a:pt x="5344" y="3982"/>
                  </a:lnTo>
                  <a:cubicBezTo>
                    <a:pt x="5345" y="3983"/>
                    <a:pt x="5345" y="3983"/>
                    <a:pt x="5345" y="3983"/>
                  </a:cubicBezTo>
                  <a:cubicBezTo>
                    <a:pt x="5343" y="3983"/>
                    <a:pt x="5321" y="3939"/>
                    <a:pt x="5298" y="3897"/>
                  </a:cubicBezTo>
                  <a:cubicBezTo>
                    <a:pt x="5273" y="3854"/>
                    <a:pt x="5255" y="3804"/>
                    <a:pt x="5238" y="3754"/>
                  </a:cubicBezTo>
                  <a:cubicBezTo>
                    <a:pt x="5227" y="3733"/>
                    <a:pt x="5220" y="3708"/>
                    <a:pt x="5209" y="3683"/>
                  </a:cubicBezTo>
                  <a:cubicBezTo>
                    <a:pt x="5202" y="3662"/>
                    <a:pt x="5199" y="3634"/>
                    <a:pt x="5191" y="3612"/>
                  </a:cubicBezTo>
                  <a:cubicBezTo>
                    <a:pt x="5188" y="3591"/>
                    <a:pt x="5184" y="3562"/>
                    <a:pt x="5181" y="3541"/>
                  </a:cubicBezTo>
                  <a:cubicBezTo>
                    <a:pt x="5174" y="3520"/>
                    <a:pt x="5174" y="3491"/>
                    <a:pt x="5174" y="3470"/>
                  </a:cubicBezTo>
                  <a:cubicBezTo>
                    <a:pt x="5174" y="3449"/>
                    <a:pt x="5174" y="3420"/>
                    <a:pt x="5181" y="3399"/>
                  </a:cubicBezTo>
                  <a:cubicBezTo>
                    <a:pt x="5181" y="3385"/>
                    <a:pt x="5184" y="3377"/>
                    <a:pt x="5184" y="3363"/>
                  </a:cubicBezTo>
                  <a:cubicBezTo>
                    <a:pt x="5188" y="3349"/>
                    <a:pt x="5188" y="3342"/>
                    <a:pt x="5191" y="3328"/>
                  </a:cubicBezTo>
                  <a:lnTo>
                    <a:pt x="5202" y="3296"/>
                  </a:lnTo>
                  <a:lnTo>
                    <a:pt x="5216" y="3267"/>
                  </a:lnTo>
                  <a:cubicBezTo>
                    <a:pt x="5223" y="3242"/>
                    <a:pt x="5234" y="3225"/>
                    <a:pt x="5245" y="3203"/>
                  </a:cubicBezTo>
                  <a:lnTo>
                    <a:pt x="5263" y="3171"/>
                  </a:lnTo>
                  <a:lnTo>
                    <a:pt x="5287" y="3146"/>
                  </a:lnTo>
                  <a:cubicBezTo>
                    <a:pt x="5298" y="3129"/>
                    <a:pt x="5316" y="3111"/>
                    <a:pt x="5330" y="3093"/>
                  </a:cubicBezTo>
                  <a:lnTo>
                    <a:pt x="5351" y="3061"/>
                  </a:lnTo>
                  <a:cubicBezTo>
                    <a:pt x="5437" y="3075"/>
                    <a:pt x="5522" y="3082"/>
                    <a:pt x="5604" y="3093"/>
                  </a:cubicBezTo>
                  <a:cubicBezTo>
                    <a:pt x="5657" y="3097"/>
                    <a:pt x="5711" y="3107"/>
                    <a:pt x="5771" y="3111"/>
                  </a:cubicBezTo>
                  <a:lnTo>
                    <a:pt x="5935" y="3118"/>
                  </a:lnTo>
                  <a:lnTo>
                    <a:pt x="6262" y="3132"/>
                  </a:lnTo>
                  <a:lnTo>
                    <a:pt x="6315" y="3132"/>
                  </a:lnTo>
                  <a:lnTo>
                    <a:pt x="6386" y="3178"/>
                  </a:lnTo>
                  <a:cubicBezTo>
                    <a:pt x="6400" y="3185"/>
                    <a:pt x="6418" y="3200"/>
                    <a:pt x="6432" y="3214"/>
                  </a:cubicBezTo>
                  <a:cubicBezTo>
                    <a:pt x="6447" y="3225"/>
                    <a:pt x="6464" y="3239"/>
                    <a:pt x="6475" y="3253"/>
                  </a:cubicBezTo>
                  <a:cubicBezTo>
                    <a:pt x="6489" y="3267"/>
                    <a:pt x="6503" y="3285"/>
                    <a:pt x="6511" y="3296"/>
                  </a:cubicBezTo>
                  <a:cubicBezTo>
                    <a:pt x="6525" y="3313"/>
                    <a:pt x="6528" y="3328"/>
                    <a:pt x="6539" y="3345"/>
                  </a:cubicBezTo>
                  <a:cubicBezTo>
                    <a:pt x="6546" y="3363"/>
                    <a:pt x="6553" y="3381"/>
                    <a:pt x="6557" y="3399"/>
                  </a:cubicBezTo>
                  <a:cubicBezTo>
                    <a:pt x="6560" y="3417"/>
                    <a:pt x="6564" y="3434"/>
                    <a:pt x="6564" y="3452"/>
                  </a:cubicBezTo>
                  <a:cubicBezTo>
                    <a:pt x="6564" y="3470"/>
                    <a:pt x="6564" y="3488"/>
                    <a:pt x="6560" y="3509"/>
                  </a:cubicBezTo>
                  <a:cubicBezTo>
                    <a:pt x="6557" y="3527"/>
                    <a:pt x="6553" y="3552"/>
                    <a:pt x="6546" y="3569"/>
                  </a:cubicBezTo>
                  <a:cubicBezTo>
                    <a:pt x="6539" y="3587"/>
                    <a:pt x="6535" y="3609"/>
                    <a:pt x="6521" y="3626"/>
                  </a:cubicBezTo>
                  <a:cubicBezTo>
                    <a:pt x="6511" y="3644"/>
                    <a:pt x="6500" y="3666"/>
                    <a:pt x="6489" y="3683"/>
                  </a:cubicBezTo>
                  <a:cubicBezTo>
                    <a:pt x="6475" y="3701"/>
                    <a:pt x="6468" y="3719"/>
                    <a:pt x="6450" y="3737"/>
                  </a:cubicBezTo>
                  <a:cubicBezTo>
                    <a:pt x="6436" y="3754"/>
                    <a:pt x="6422" y="3772"/>
                    <a:pt x="6404" y="3790"/>
                  </a:cubicBezTo>
                  <a:cubicBezTo>
                    <a:pt x="6393" y="3808"/>
                    <a:pt x="6375" y="3826"/>
                    <a:pt x="6361" y="3843"/>
                  </a:cubicBezTo>
                  <a:cubicBezTo>
                    <a:pt x="6343" y="3861"/>
                    <a:pt x="6329" y="3879"/>
                    <a:pt x="6311" y="3897"/>
                  </a:cubicBezTo>
                  <a:cubicBezTo>
                    <a:pt x="6279" y="3932"/>
                    <a:pt x="6244" y="3964"/>
                    <a:pt x="6208" y="4000"/>
                  </a:cubicBezTo>
                  <a:cubicBezTo>
                    <a:pt x="6233" y="3989"/>
                    <a:pt x="6255" y="3982"/>
                    <a:pt x="6276" y="3968"/>
                  </a:cubicBezTo>
                  <a:cubicBezTo>
                    <a:pt x="6297" y="3961"/>
                    <a:pt x="6322" y="3946"/>
                    <a:pt x="6343" y="3932"/>
                  </a:cubicBezTo>
                  <a:cubicBezTo>
                    <a:pt x="6386" y="3911"/>
                    <a:pt x="6429" y="3882"/>
                    <a:pt x="6468" y="3854"/>
                  </a:cubicBezTo>
                  <a:cubicBezTo>
                    <a:pt x="6489" y="3840"/>
                    <a:pt x="6507" y="3822"/>
                    <a:pt x="6525" y="3804"/>
                  </a:cubicBezTo>
                  <a:lnTo>
                    <a:pt x="6578" y="3751"/>
                  </a:lnTo>
                  <a:cubicBezTo>
                    <a:pt x="6596" y="3730"/>
                    <a:pt x="6614" y="3712"/>
                    <a:pt x="6628" y="3687"/>
                  </a:cubicBezTo>
                  <a:cubicBezTo>
                    <a:pt x="6646" y="3666"/>
                    <a:pt x="6660" y="3644"/>
                    <a:pt x="6671" y="3623"/>
                  </a:cubicBezTo>
                  <a:cubicBezTo>
                    <a:pt x="6699" y="3573"/>
                    <a:pt x="6717" y="3516"/>
                    <a:pt x="6720" y="3456"/>
                  </a:cubicBezTo>
                  <a:cubicBezTo>
                    <a:pt x="6724" y="3427"/>
                    <a:pt x="6720" y="3399"/>
                    <a:pt x="6717" y="3367"/>
                  </a:cubicBezTo>
                  <a:cubicBezTo>
                    <a:pt x="6713" y="3338"/>
                    <a:pt x="6703" y="3310"/>
                    <a:pt x="6695" y="3285"/>
                  </a:cubicBezTo>
                  <a:cubicBezTo>
                    <a:pt x="6671" y="3232"/>
                    <a:pt x="6646" y="3178"/>
                    <a:pt x="6610" y="3136"/>
                  </a:cubicBezTo>
                  <a:lnTo>
                    <a:pt x="6610" y="3132"/>
                  </a:lnTo>
                  <a:cubicBezTo>
                    <a:pt x="6912" y="3132"/>
                    <a:pt x="7211" y="3125"/>
                    <a:pt x="7506" y="3100"/>
                  </a:cubicBezTo>
                  <a:lnTo>
                    <a:pt x="7567" y="3125"/>
                  </a:lnTo>
                  <a:cubicBezTo>
                    <a:pt x="7574" y="3129"/>
                    <a:pt x="7595" y="3136"/>
                    <a:pt x="7609" y="3146"/>
                  </a:cubicBezTo>
                  <a:cubicBezTo>
                    <a:pt x="7627" y="3153"/>
                    <a:pt x="7641" y="3164"/>
                    <a:pt x="7656" y="3178"/>
                  </a:cubicBezTo>
                  <a:cubicBezTo>
                    <a:pt x="7666" y="3185"/>
                    <a:pt x="7680" y="3200"/>
                    <a:pt x="7695" y="3214"/>
                  </a:cubicBezTo>
                  <a:cubicBezTo>
                    <a:pt x="7709" y="3225"/>
                    <a:pt x="7716" y="3239"/>
                    <a:pt x="7727" y="3253"/>
                  </a:cubicBezTo>
                  <a:cubicBezTo>
                    <a:pt x="7734" y="3267"/>
                    <a:pt x="7744" y="3278"/>
                    <a:pt x="7752" y="3296"/>
                  </a:cubicBezTo>
                  <a:cubicBezTo>
                    <a:pt x="7755" y="3310"/>
                    <a:pt x="7766" y="3328"/>
                    <a:pt x="7766" y="3342"/>
                  </a:cubicBezTo>
                  <a:cubicBezTo>
                    <a:pt x="7769" y="3360"/>
                    <a:pt x="7769" y="3374"/>
                    <a:pt x="7769" y="3392"/>
                  </a:cubicBezTo>
                  <a:cubicBezTo>
                    <a:pt x="7769" y="3409"/>
                    <a:pt x="7769" y="3427"/>
                    <a:pt x="7766" y="3445"/>
                  </a:cubicBezTo>
                  <a:cubicBezTo>
                    <a:pt x="7762" y="3463"/>
                    <a:pt x="7762" y="3481"/>
                    <a:pt x="7752" y="3502"/>
                  </a:cubicBezTo>
                  <a:cubicBezTo>
                    <a:pt x="7748" y="3520"/>
                    <a:pt x="7737" y="3537"/>
                    <a:pt x="7734" y="3559"/>
                  </a:cubicBezTo>
                  <a:cubicBezTo>
                    <a:pt x="7727" y="3577"/>
                    <a:pt x="7720" y="3598"/>
                    <a:pt x="7709" y="3616"/>
                  </a:cubicBezTo>
                  <a:cubicBezTo>
                    <a:pt x="7698" y="3634"/>
                    <a:pt x="7691" y="3651"/>
                    <a:pt x="7680" y="3676"/>
                  </a:cubicBezTo>
                  <a:cubicBezTo>
                    <a:pt x="7673" y="3694"/>
                    <a:pt x="7659" y="3715"/>
                    <a:pt x="7648" y="3733"/>
                  </a:cubicBezTo>
                  <a:cubicBezTo>
                    <a:pt x="7638" y="3751"/>
                    <a:pt x="7627" y="3769"/>
                    <a:pt x="7613" y="3786"/>
                  </a:cubicBezTo>
                  <a:cubicBezTo>
                    <a:pt x="7592" y="3822"/>
                    <a:pt x="7567" y="3858"/>
                    <a:pt x="7538" y="3897"/>
                  </a:cubicBezTo>
                  <a:cubicBezTo>
                    <a:pt x="7556" y="3882"/>
                    <a:pt x="7574" y="3872"/>
                    <a:pt x="7595" y="3861"/>
                  </a:cubicBezTo>
                  <a:lnTo>
                    <a:pt x="7648" y="3822"/>
                  </a:lnTo>
                  <a:cubicBezTo>
                    <a:pt x="7684" y="3794"/>
                    <a:pt x="7716" y="3765"/>
                    <a:pt x="7752" y="3730"/>
                  </a:cubicBezTo>
                  <a:cubicBezTo>
                    <a:pt x="7769" y="3712"/>
                    <a:pt x="7784" y="3694"/>
                    <a:pt x="7798" y="3676"/>
                  </a:cubicBezTo>
                  <a:cubicBezTo>
                    <a:pt x="7808" y="3658"/>
                    <a:pt x="7823" y="3634"/>
                    <a:pt x="7837" y="3616"/>
                  </a:cubicBezTo>
                  <a:cubicBezTo>
                    <a:pt x="7851" y="3594"/>
                    <a:pt x="7862" y="3577"/>
                    <a:pt x="7872" y="3555"/>
                  </a:cubicBezTo>
                  <a:cubicBezTo>
                    <a:pt x="7880" y="3534"/>
                    <a:pt x="7890" y="3509"/>
                    <a:pt x="7897" y="3484"/>
                  </a:cubicBezTo>
                  <a:cubicBezTo>
                    <a:pt x="7912" y="3434"/>
                    <a:pt x="7922" y="3381"/>
                    <a:pt x="7915" y="3324"/>
                  </a:cubicBezTo>
                  <a:cubicBezTo>
                    <a:pt x="7912" y="3296"/>
                    <a:pt x="7908" y="3271"/>
                    <a:pt x="7897" y="3242"/>
                  </a:cubicBezTo>
                  <a:cubicBezTo>
                    <a:pt x="7890" y="3217"/>
                    <a:pt x="7876" y="3189"/>
                    <a:pt x="7862" y="3168"/>
                  </a:cubicBezTo>
                  <a:cubicBezTo>
                    <a:pt x="7844" y="3136"/>
                    <a:pt x="7823" y="3111"/>
                    <a:pt x="7801" y="3089"/>
                  </a:cubicBezTo>
                  <a:cubicBezTo>
                    <a:pt x="7833" y="3082"/>
                    <a:pt x="7862" y="3082"/>
                    <a:pt x="7894" y="3079"/>
                  </a:cubicBezTo>
                  <a:cubicBezTo>
                    <a:pt x="8000" y="3065"/>
                    <a:pt x="8107" y="3057"/>
                    <a:pt x="8214" y="3040"/>
                  </a:cubicBezTo>
                  <a:cubicBezTo>
                    <a:pt x="8320" y="3022"/>
                    <a:pt x="8424" y="3004"/>
                    <a:pt x="8527" y="2986"/>
                  </a:cubicBezTo>
                  <a:cubicBezTo>
                    <a:pt x="8566" y="2983"/>
                    <a:pt x="8601" y="2972"/>
                    <a:pt x="8640" y="2965"/>
                  </a:cubicBezTo>
                  <a:lnTo>
                    <a:pt x="8726" y="2993"/>
                  </a:lnTo>
                  <a:cubicBezTo>
                    <a:pt x="8733" y="3001"/>
                    <a:pt x="8758" y="3008"/>
                    <a:pt x="8768" y="3018"/>
                  </a:cubicBezTo>
                  <a:cubicBezTo>
                    <a:pt x="8786" y="3025"/>
                    <a:pt x="8800" y="3036"/>
                    <a:pt x="8815" y="3047"/>
                  </a:cubicBezTo>
                  <a:cubicBezTo>
                    <a:pt x="8829" y="3057"/>
                    <a:pt x="8843" y="3072"/>
                    <a:pt x="8854" y="3082"/>
                  </a:cubicBezTo>
                  <a:cubicBezTo>
                    <a:pt x="8868" y="3097"/>
                    <a:pt x="8875" y="3111"/>
                    <a:pt x="8886" y="3125"/>
                  </a:cubicBezTo>
                  <a:cubicBezTo>
                    <a:pt x="8893" y="3136"/>
                    <a:pt x="8904" y="3150"/>
                    <a:pt x="8911" y="3168"/>
                  </a:cubicBezTo>
                  <a:cubicBezTo>
                    <a:pt x="8918" y="3182"/>
                    <a:pt x="8925" y="3200"/>
                    <a:pt x="8925" y="3214"/>
                  </a:cubicBezTo>
                  <a:cubicBezTo>
                    <a:pt x="8932" y="3232"/>
                    <a:pt x="8932" y="3242"/>
                    <a:pt x="8932" y="3260"/>
                  </a:cubicBezTo>
                  <a:cubicBezTo>
                    <a:pt x="8932" y="3278"/>
                    <a:pt x="8932" y="3296"/>
                    <a:pt x="8925" y="3313"/>
                  </a:cubicBezTo>
                  <a:cubicBezTo>
                    <a:pt x="8921" y="3331"/>
                    <a:pt x="8921" y="3349"/>
                    <a:pt x="8911" y="3374"/>
                  </a:cubicBezTo>
                  <a:cubicBezTo>
                    <a:pt x="8907" y="3392"/>
                    <a:pt x="8900" y="3409"/>
                    <a:pt x="8893" y="3431"/>
                  </a:cubicBezTo>
                  <a:cubicBezTo>
                    <a:pt x="8886" y="3449"/>
                    <a:pt x="8882" y="3470"/>
                    <a:pt x="8868" y="3488"/>
                  </a:cubicBezTo>
                  <a:cubicBezTo>
                    <a:pt x="8857" y="3505"/>
                    <a:pt x="8850" y="3523"/>
                    <a:pt x="8840" y="3545"/>
                  </a:cubicBezTo>
                  <a:cubicBezTo>
                    <a:pt x="8832" y="3562"/>
                    <a:pt x="8818" y="3587"/>
                    <a:pt x="8811" y="3605"/>
                  </a:cubicBezTo>
                  <a:cubicBezTo>
                    <a:pt x="8797" y="3623"/>
                    <a:pt x="8786" y="3641"/>
                    <a:pt x="8776" y="3658"/>
                  </a:cubicBezTo>
                  <a:cubicBezTo>
                    <a:pt x="8751" y="3694"/>
                    <a:pt x="8726" y="3730"/>
                    <a:pt x="8697" y="3769"/>
                  </a:cubicBezTo>
                  <a:cubicBezTo>
                    <a:pt x="8715" y="3754"/>
                    <a:pt x="8733" y="3740"/>
                    <a:pt x="8758" y="3733"/>
                  </a:cubicBezTo>
                  <a:lnTo>
                    <a:pt x="8811" y="3694"/>
                  </a:lnTo>
                  <a:cubicBezTo>
                    <a:pt x="8847" y="3666"/>
                    <a:pt x="8875" y="3634"/>
                    <a:pt x="8911" y="3598"/>
                  </a:cubicBezTo>
                  <a:cubicBezTo>
                    <a:pt x="8928" y="3584"/>
                    <a:pt x="8943" y="3562"/>
                    <a:pt x="8957" y="3545"/>
                  </a:cubicBezTo>
                  <a:cubicBezTo>
                    <a:pt x="8971" y="3530"/>
                    <a:pt x="8982" y="3505"/>
                    <a:pt x="8996" y="3488"/>
                  </a:cubicBezTo>
                  <a:cubicBezTo>
                    <a:pt x="9010" y="3466"/>
                    <a:pt x="9024" y="3449"/>
                    <a:pt x="9032" y="3427"/>
                  </a:cubicBezTo>
                  <a:cubicBezTo>
                    <a:pt x="9042" y="3406"/>
                    <a:pt x="9049" y="3381"/>
                    <a:pt x="9060" y="3356"/>
                  </a:cubicBezTo>
                  <a:cubicBezTo>
                    <a:pt x="9071" y="3306"/>
                    <a:pt x="9081" y="3253"/>
                    <a:pt x="9078" y="3196"/>
                  </a:cubicBezTo>
                  <a:cubicBezTo>
                    <a:pt x="9071" y="3168"/>
                    <a:pt x="9067" y="3143"/>
                    <a:pt x="9060" y="3114"/>
                  </a:cubicBezTo>
                  <a:cubicBezTo>
                    <a:pt x="9049" y="3089"/>
                    <a:pt x="9035" y="3061"/>
                    <a:pt x="9024" y="3040"/>
                  </a:cubicBezTo>
                  <a:cubicBezTo>
                    <a:pt x="8996" y="2990"/>
                    <a:pt x="8960" y="2951"/>
                    <a:pt x="8918" y="2919"/>
                  </a:cubicBezTo>
                  <a:lnTo>
                    <a:pt x="8907" y="2912"/>
                  </a:lnTo>
                  <a:cubicBezTo>
                    <a:pt x="9199" y="2844"/>
                    <a:pt x="9473" y="2759"/>
                    <a:pt x="9732" y="2663"/>
                  </a:cubicBezTo>
                  <a:cubicBezTo>
                    <a:pt x="9746" y="2666"/>
                    <a:pt x="9768" y="2673"/>
                    <a:pt x="9778" y="2681"/>
                  </a:cubicBezTo>
                  <a:cubicBezTo>
                    <a:pt x="9796" y="2688"/>
                    <a:pt x="9810" y="2698"/>
                    <a:pt x="9825" y="2705"/>
                  </a:cubicBezTo>
                  <a:cubicBezTo>
                    <a:pt x="9839" y="2716"/>
                    <a:pt x="9849" y="2723"/>
                    <a:pt x="9864" y="2737"/>
                  </a:cubicBezTo>
                  <a:cubicBezTo>
                    <a:pt x="9878" y="2745"/>
                    <a:pt x="9885" y="2759"/>
                    <a:pt x="9899" y="2773"/>
                  </a:cubicBezTo>
                  <a:lnTo>
                    <a:pt x="9928" y="2812"/>
                  </a:lnTo>
                  <a:cubicBezTo>
                    <a:pt x="9935" y="2826"/>
                    <a:pt x="9938" y="2844"/>
                    <a:pt x="9945" y="2862"/>
                  </a:cubicBezTo>
                  <a:cubicBezTo>
                    <a:pt x="9949" y="2880"/>
                    <a:pt x="9953" y="2897"/>
                    <a:pt x="9953" y="2915"/>
                  </a:cubicBezTo>
                  <a:cubicBezTo>
                    <a:pt x="9953" y="2933"/>
                    <a:pt x="9956" y="2951"/>
                    <a:pt x="9953" y="2972"/>
                  </a:cubicBezTo>
                  <a:cubicBezTo>
                    <a:pt x="9953" y="2990"/>
                    <a:pt x="9949" y="3011"/>
                    <a:pt x="9949" y="3029"/>
                  </a:cubicBezTo>
                  <a:cubicBezTo>
                    <a:pt x="9942" y="3054"/>
                    <a:pt x="9942" y="3072"/>
                    <a:pt x="9935" y="3093"/>
                  </a:cubicBezTo>
                  <a:cubicBezTo>
                    <a:pt x="9931" y="3114"/>
                    <a:pt x="9924" y="3132"/>
                    <a:pt x="9921" y="3153"/>
                  </a:cubicBezTo>
                  <a:cubicBezTo>
                    <a:pt x="9917" y="3178"/>
                    <a:pt x="9906" y="3196"/>
                    <a:pt x="9903" y="3217"/>
                  </a:cubicBezTo>
                  <a:cubicBezTo>
                    <a:pt x="9896" y="3239"/>
                    <a:pt x="9889" y="3257"/>
                    <a:pt x="9881" y="3278"/>
                  </a:cubicBezTo>
                  <a:cubicBezTo>
                    <a:pt x="9867" y="3321"/>
                    <a:pt x="9849" y="3360"/>
                    <a:pt x="9832" y="3402"/>
                  </a:cubicBezTo>
                  <a:cubicBezTo>
                    <a:pt x="9849" y="3385"/>
                    <a:pt x="9864" y="3374"/>
                    <a:pt x="9878" y="3356"/>
                  </a:cubicBezTo>
                  <a:cubicBezTo>
                    <a:pt x="9889" y="3338"/>
                    <a:pt x="9903" y="3321"/>
                    <a:pt x="9921" y="3303"/>
                  </a:cubicBezTo>
                  <a:cubicBezTo>
                    <a:pt x="9949" y="3267"/>
                    <a:pt x="9974" y="3225"/>
                    <a:pt x="9995" y="3189"/>
                  </a:cubicBezTo>
                  <a:cubicBezTo>
                    <a:pt x="10009" y="3171"/>
                    <a:pt x="10020" y="3150"/>
                    <a:pt x="10027" y="3129"/>
                  </a:cubicBezTo>
                  <a:lnTo>
                    <a:pt x="10056" y="3061"/>
                  </a:lnTo>
                  <a:cubicBezTo>
                    <a:pt x="10063" y="3040"/>
                    <a:pt x="10073" y="3018"/>
                    <a:pt x="10077" y="2990"/>
                  </a:cubicBezTo>
                  <a:cubicBezTo>
                    <a:pt x="10081" y="2969"/>
                    <a:pt x="10084" y="2940"/>
                    <a:pt x="10091" y="2915"/>
                  </a:cubicBezTo>
                  <a:cubicBezTo>
                    <a:pt x="10095" y="2865"/>
                    <a:pt x="10091" y="2809"/>
                    <a:pt x="10073" y="2759"/>
                  </a:cubicBezTo>
                  <a:cubicBezTo>
                    <a:pt x="10063" y="2734"/>
                    <a:pt x="10049" y="2705"/>
                    <a:pt x="10038" y="2684"/>
                  </a:cubicBezTo>
                  <a:cubicBezTo>
                    <a:pt x="10024" y="2663"/>
                    <a:pt x="10006" y="2638"/>
                    <a:pt x="9988" y="2617"/>
                  </a:cubicBezTo>
                  <a:cubicBezTo>
                    <a:pt x="9974" y="2602"/>
                    <a:pt x="9960" y="2592"/>
                    <a:pt x="9942" y="2577"/>
                  </a:cubicBezTo>
                  <a:cubicBezTo>
                    <a:pt x="9949" y="2577"/>
                    <a:pt x="9953" y="2574"/>
                    <a:pt x="9956" y="2574"/>
                  </a:cubicBezTo>
                  <a:cubicBezTo>
                    <a:pt x="10095" y="2510"/>
                    <a:pt x="10226" y="2449"/>
                    <a:pt x="10358" y="2378"/>
                  </a:cubicBezTo>
                  <a:lnTo>
                    <a:pt x="10358" y="2382"/>
                  </a:lnTo>
                  <a:lnTo>
                    <a:pt x="10447" y="2382"/>
                  </a:lnTo>
                  <a:cubicBezTo>
                    <a:pt x="10457" y="2382"/>
                    <a:pt x="10475" y="2385"/>
                    <a:pt x="10493" y="2385"/>
                  </a:cubicBezTo>
                  <a:lnTo>
                    <a:pt x="10546" y="2400"/>
                  </a:lnTo>
                  <a:cubicBezTo>
                    <a:pt x="10564" y="2403"/>
                    <a:pt x="10582" y="2414"/>
                    <a:pt x="10596" y="2417"/>
                  </a:cubicBezTo>
                  <a:cubicBezTo>
                    <a:pt x="10614" y="2425"/>
                    <a:pt x="10628" y="2432"/>
                    <a:pt x="10642" y="2439"/>
                  </a:cubicBezTo>
                  <a:cubicBezTo>
                    <a:pt x="10657" y="2449"/>
                    <a:pt x="10667" y="2457"/>
                    <a:pt x="10678" y="2471"/>
                  </a:cubicBezTo>
                  <a:cubicBezTo>
                    <a:pt x="10692" y="2485"/>
                    <a:pt x="10699" y="2492"/>
                    <a:pt x="10710" y="2510"/>
                  </a:cubicBezTo>
                  <a:cubicBezTo>
                    <a:pt x="10717" y="2524"/>
                    <a:pt x="10724" y="2538"/>
                    <a:pt x="10731" y="2556"/>
                  </a:cubicBezTo>
                  <a:cubicBezTo>
                    <a:pt x="10738" y="2574"/>
                    <a:pt x="10745" y="2592"/>
                    <a:pt x="10749" y="2609"/>
                  </a:cubicBezTo>
                  <a:cubicBezTo>
                    <a:pt x="10753" y="2627"/>
                    <a:pt x="10756" y="2645"/>
                    <a:pt x="10756" y="2666"/>
                  </a:cubicBezTo>
                  <a:cubicBezTo>
                    <a:pt x="10760" y="2684"/>
                    <a:pt x="10756" y="2705"/>
                    <a:pt x="10760" y="2723"/>
                  </a:cubicBezTo>
                  <a:cubicBezTo>
                    <a:pt x="10760" y="2745"/>
                    <a:pt x="10760" y="2762"/>
                    <a:pt x="10756" y="2787"/>
                  </a:cubicBezTo>
                  <a:cubicBezTo>
                    <a:pt x="10753" y="2809"/>
                    <a:pt x="10753" y="2826"/>
                    <a:pt x="10749" y="2848"/>
                  </a:cubicBezTo>
                  <a:cubicBezTo>
                    <a:pt x="10742" y="2869"/>
                    <a:pt x="10742" y="2894"/>
                    <a:pt x="10738" y="2912"/>
                  </a:cubicBezTo>
                  <a:cubicBezTo>
                    <a:pt x="10735" y="2933"/>
                    <a:pt x="10731" y="2954"/>
                    <a:pt x="10724" y="2972"/>
                  </a:cubicBezTo>
                  <a:cubicBezTo>
                    <a:pt x="10717" y="3018"/>
                    <a:pt x="10703" y="3057"/>
                    <a:pt x="10696" y="3100"/>
                  </a:cubicBezTo>
                  <a:lnTo>
                    <a:pt x="10735" y="3047"/>
                  </a:lnTo>
                  <a:cubicBezTo>
                    <a:pt x="10749" y="3029"/>
                    <a:pt x="10756" y="3008"/>
                    <a:pt x="10770" y="2990"/>
                  </a:cubicBezTo>
                  <a:cubicBezTo>
                    <a:pt x="10792" y="2951"/>
                    <a:pt x="10813" y="2912"/>
                    <a:pt x="10831" y="2865"/>
                  </a:cubicBezTo>
                  <a:cubicBezTo>
                    <a:pt x="10841" y="2844"/>
                    <a:pt x="10849" y="2823"/>
                    <a:pt x="10856" y="2798"/>
                  </a:cubicBezTo>
                  <a:cubicBezTo>
                    <a:pt x="10863" y="2777"/>
                    <a:pt x="10866" y="2755"/>
                    <a:pt x="10873" y="2734"/>
                  </a:cubicBezTo>
                  <a:cubicBezTo>
                    <a:pt x="10877" y="2709"/>
                    <a:pt x="10881" y="2684"/>
                    <a:pt x="10881" y="2663"/>
                  </a:cubicBezTo>
                  <a:cubicBezTo>
                    <a:pt x="10884" y="2634"/>
                    <a:pt x="10881" y="2613"/>
                    <a:pt x="10881" y="2585"/>
                  </a:cubicBezTo>
                  <a:cubicBezTo>
                    <a:pt x="10877" y="2538"/>
                    <a:pt x="10863" y="2485"/>
                    <a:pt x="10841" y="2432"/>
                  </a:cubicBezTo>
                  <a:cubicBezTo>
                    <a:pt x="10827" y="2403"/>
                    <a:pt x="10813" y="2382"/>
                    <a:pt x="10795" y="2361"/>
                  </a:cubicBezTo>
                  <a:cubicBezTo>
                    <a:pt x="10777" y="2336"/>
                    <a:pt x="10760" y="2318"/>
                    <a:pt x="10738" y="2300"/>
                  </a:cubicBezTo>
                  <a:cubicBezTo>
                    <a:pt x="10696" y="2265"/>
                    <a:pt x="10649" y="2240"/>
                    <a:pt x="10596" y="2225"/>
                  </a:cubicBezTo>
                  <a:lnTo>
                    <a:pt x="10593" y="2225"/>
                  </a:lnTo>
                  <a:cubicBezTo>
                    <a:pt x="10689" y="2165"/>
                    <a:pt x="10785" y="2097"/>
                    <a:pt x="10873" y="2030"/>
                  </a:cubicBezTo>
                  <a:cubicBezTo>
                    <a:pt x="10909" y="2005"/>
                    <a:pt x="10948" y="1973"/>
                    <a:pt x="10984" y="1941"/>
                  </a:cubicBezTo>
                  <a:lnTo>
                    <a:pt x="10984" y="1945"/>
                  </a:lnTo>
                  <a:lnTo>
                    <a:pt x="11073" y="1937"/>
                  </a:lnTo>
                  <a:lnTo>
                    <a:pt x="11122" y="1937"/>
                  </a:lnTo>
                  <a:cubicBezTo>
                    <a:pt x="11140" y="1937"/>
                    <a:pt x="11158" y="1941"/>
                    <a:pt x="11176" y="1941"/>
                  </a:cubicBezTo>
                  <a:cubicBezTo>
                    <a:pt x="11193" y="1945"/>
                    <a:pt x="11211" y="1952"/>
                    <a:pt x="11222" y="1955"/>
                  </a:cubicBezTo>
                  <a:cubicBezTo>
                    <a:pt x="11240" y="1959"/>
                    <a:pt x="11254" y="1969"/>
                    <a:pt x="11272" y="1973"/>
                  </a:cubicBezTo>
                  <a:lnTo>
                    <a:pt x="11311" y="1998"/>
                  </a:lnTo>
                  <a:cubicBezTo>
                    <a:pt x="11325" y="2009"/>
                    <a:pt x="11339" y="2023"/>
                    <a:pt x="11350" y="2033"/>
                  </a:cubicBezTo>
                  <a:cubicBezTo>
                    <a:pt x="11357" y="2048"/>
                    <a:pt x="11371" y="2062"/>
                    <a:pt x="11375" y="2076"/>
                  </a:cubicBezTo>
                  <a:cubicBezTo>
                    <a:pt x="11386" y="2087"/>
                    <a:pt x="11389" y="2105"/>
                    <a:pt x="11396" y="2122"/>
                  </a:cubicBezTo>
                  <a:cubicBezTo>
                    <a:pt x="11403" y="2140"/>
                    <a:pt x="11410" y="2158"/>
                    <a:pt x="11410" y="2176"/>
                  </a:cubicBezTo>
                  <a:cubicBezTo>
                    <a:pt x="11414" y="2193"/>
                    <a:pt x="11421" y="2218"/>
                    <a:pt x="11421" y="2236"/>
                  </a:cubicBezTo>
                  <a:cubicBezTo>
                    <a:pt x="11421" y="2257"/>
                    <a:pt x="11425" y="2275"/>
                    <a:pt x="11425" y="2297"/>
                  </a:cubicBezTo>
                  <a:lnTo>
                    <a:pt x="11425" y="2361"/>
                  </a:lnTo>
                  <a:cubicBezTo>
                    <a:pt x="11425" y="2382"/>
                    <a:pt x="11425" y="2403"/>
                    <a:pt x="11421" y="2421"/>
                  </a:cubicBezTo>
                  <a:cubicBezTo>
                    <a:pt x="11421" y="2442"/>
                    <a:pt x="11414" y="2467"/>
                    <a:pt x="11414" y="2489"/>
                  </a:cubicBezTo>
                  <a:lnTo>
                    <a:pt x="11400" y="2620"/>
                  </a:lnTo>
                  <a:cubicBezTo>
                    <a:pt x="11414" y="2602"/>
                    <a:pt x="11425" y="2581"/>
                    <a:pt x="11432" y="2563"/>
                  </a:cubicBezTo>
                  <a:cubicBezTo>
                    <a:pt x="11442" y="2545"/>
                    <a:pt x="11450" y="2524"/>
                    <a:pt x="11464" y="2503"/>
                  </a:cubicBezTo>
                  <a:cubicBezTo>
                    <a:pt x="11482" y="2460"/>
                    <a:pt x="11499" y="2417"/>
                    <a:pt x="11514" y="2371"/>
                  </a:cubicBezTo>
                  <a:cubicBezTo>
                    <a:pt x="11521" y="2350"/>
                    <a:pt x="11528" y="2329"/>
                    <a:pt x="11531" y="2307"/>
                  </a:cubicBezTo>
                  <a:cubicBezTo>
                    <a:pt x="11535" y="2282"/>
                    <a:pt x="11538" y="2261"/>
                    <a:pt x="11538" y="2236"/>
                  </a:cubicBezTo>
                  <a:cubicBezTo>
                    <a:pt x="11538" y="2211"/>
                    <a:pt x="11542" y="2186"/>
                    <a:pt x="11542" y="2165"/>
                  </a:cubicBezTo>
                  <a:cubicBezTo>
                    <a:pt x="11542" y="2137"/>
                    <a:pt x="11538" y="2115"/>
                    <a:pt x="11535" y="2087"/>
                  </a:cubicBezTo>
                  <a:cubicBezTo>
                    <a:pt x="11528" y="2041"/>
                    <a:pt x="11506" y="1987"/>
                    <a:pt x="11478" y="1941"/>
                  </a:cubicBezTo>
                  <a:cubicBezTo>
                    <a:pt x="11464" y="1920"/>
                    <a:pt x="11446" y="1898"/>
                    <a:pt x="11425" y="1873"/>
                  </a:cubicBezTo>
                  <a:cubicBezTo>
                    <a:pt x="11407" y="1856"/>
                    <a:pt x="11386" y="1838"/>
                    <a:pt x="11357" y="1820"/>
                  </a:cubicBezTo>
                  <a:cubicBezTo>
                    <a:pt x="11311" y="1792"/>
                    <a:pt x="11261" y="1774"/>
                    <a:pt x="11211" y="1760"/>
                  </a:cubicBezTo>
                  <a:cubicBezTo>
                    <a:pt x="11201" y="1756"/>
                    <a:pt x="11186" y="1756"/>
                    <a:pt x="11179" y="1756"/>
                  </a:cubicBezTo>
                  <a:cubicBezTo>
                    <a:pt x="11275" y="1660"/>
                    <a:pt x="11364" y="1564"/>
                    <a:pt x="11446" y="1465"/>
                  </a:cubicBezTo>
                  <a:lnTo>
                    <a:pt x="11446" y="1472"/>
                  </a:lnTo>
                  <a:lnTo>
                    <a:pt x="11514" y="1457"/>
                  </a:lnTo>
                  <a:cubicBezTo>
                    <a:pt x="11528" y="1454"/>
                    <a:pt x="11549" y="1454"/>
                    <a:pt x="11567" y="1454"/>
                  </a:cubicBezTo>
                  <a:lnTo>
                    <a:pt x="11624" y="1454"/>
                  </a:lnTo>
                  <a:cubicBezTo>
                    <a:pt x="11642" y="1454"/>
                    <a:pt x="11659" y="1457"/>
                    <a:pt x="11677" y="1461"/>
                  </a:cubicBezTo>
                  <a:lnTo>
                    <a:pt x="11730" y="1475"/>
                  </a:lnTo>
                  <a:cubicBezTo>
                    <a:pt x="11798" y="1500"/>
                    <a:pt x="11851" y="1553"/>
                    <a:pt x="11880" y="1621"/>
                  </a:cubicBezTo>
                  <a:cubicBezTo>
                    <a:pt x="11890" y="1639"/>
                    <a:pt x="11894" y="1657"/>
                    <a:pt x="11905" y="1678"/>
                  </a:cubicBezTo>
                  <a:cubicBezTo>
                    <a:pt x="11908" y="1696"/>
                    <a:pt x="11912" y="1721"/>
                    <a:pt x="11922" y="1738"/>
                  </a:cubicBezTo>
                  <a:cubicBezTo>
                    <a:pt x="11926" y="1760"/>
                    <a:pt x="11930" y="1777"/>
                    <a:pt x="11930" y="1799"/>
                  </a:cubicBezTo>
                  <a:cubicBezTo>
                    <a:pt x="11930" y="1820"/>
                    <a:pt x="11933" y="1838"/>
                    <a:pt x="11933" y="1863"/>
                  </a:cubicBezTo>
                  <a:cubicBezTo>
                    <a:pt x="11933" y="1884"/>
                    <a:pt x="11940" y="1905"/>
                    <a:pt x="11940" y="1927"/>
                  </a:cubicBezTo>
                  <a:lnTo>
                    <a:pt x="11940" y="1994"/>
                  </a:lnTo>
                  <a:cubicBezTo>
                    <a:pt x="11940" y="2041"/>
                    <a:pt x="11933" y="2083"/>
                    <a:pt x="11933" y="2129"/>
                  </a:cubicBezTo>
                  <a:lnTo>
                    <a:pt x="11958" y="2065"/>
                  </a:lnTo>
                  <a:cubicBezTo>
                    <a:pt x="11965" y="2044"/>
                    <a:pt x="11969" y="2023"/>
                    <a:pt x="11976" y="2005"/>
                  </a:cubicBezTo>
                  <a:cubicBezTo>
                    <a:pt x="11986" y="1959"/>
                    <a:pt x="11997" y="1916"/>
                    <a:pt x="12001" y="1870"/>
                  </a:cubicBezTo>
                  <a:cubicBezTo>
                    <a:pt x="12004" y="1849"/>
                    <a:pt x="12004" y="1827"/>
                    <a:pt x="12004" y="1802"/>
                  </a:cubicBezTo>
                  <a:lnTo>
                    <a:pt x="12004" y="1731"/>
                  </a:lnTo>
                  <a:cubicBezTo>
                    <a:pt x="12001" y="1710"/>
                    <a:pt x="12001" y="1685"/>
                    <a:pt x="11997" y="1660"/>
                  </a:cubicBezTo>
                  <a:cubicBezTo>
                    <a:pt x="11994" y="1639"/>
                    <a:pt x="11986" y="1614"/>
                    <a:pt x="11979" y="1589"/>
                  </a:cubicBezTo>
                  <a:cubicBezTo>
                    <a:pt x="11962" y="1546"/>
                    <a:pt x="11940" y="1497"/>
                    <a:pt x="11908" y="1457"/>
                  </a:cubicBezTo>
                  <a:cubicBezTo>
                    <a:pt x="11890" y="1440"/>
                    <a:pt x="11873" y="1418"/>
                    <a:pt x="11851" y="1404"/>
                  </a:cubicBezTo>
                  <a:cubicBezTo>
                    <a:pt x="11826" y="1386"/>
                    <a:pt x="11805" y="1372"/>
                    <a:pt x="11784" y="1365"/>
                  </a:cubicBezTo>
                  <a:cubicBezTo>
                    <a:pt x="11734" y="1340"/>
                    <a:pt x="11684" y="1329"/>
                    <a:pt x="11638" y="1322"/>
                  </a:cubicBezTo>
                  <a:cubicBezTo>
                    <a:pt x="11610" y="1319"/>
                    <a:pt x="11588" y="1319"/>
                    <a:pt x="11560" y="1319"/>
                  </a:cubicBezTo>
                  <a:cubicBezTo>
                    <a:pt x="11649" y="1198"/>
                    <a:pt x="11716" y="1080"/>
                    <a:pt x="11773" y="967"/>
                  </a:cubicBezTo>
                  <a:lnTo>
                    <a:pt x="11819" y="960"/>
                  </a:lnTo>
                  <a:cubicBezTo>
                    <a:pt x="11837" y="956"/>
                    <a:pt x="11858" y="956"/>
                    <a:pt x="11876" y="949"/>
                  </a:cubicBezTo>
                  <a:lnTo>
                    <a:pt x="11940" y="949"/>
                  </a:lnTo>
                  <a:cubicBezTo>
                    <a:pt x="11958" y="949"/>
                    <a:pt x="11979" y="956"/>
                    <a:pt x="11997" y="960"/>
                  </a:cubicBezTo>
                  <a:cubicBezTo>
                    <a:pt x="12015" y="963"/>
                    <a:pt x="12033" y="967"/>
                    <a:pt x="12054" y="977"/>
                  </a:cubicBezTo>
                  <a:cubicBezTo>
                    <a:pt x="12072" y="984"/>
                    <a:pt x="12090" y="995"/>
                    <a:pt x="12104" y="1002"/>
                  </a:cubicBezTo>
                  <a:cubicBezTo>
                    <a:pt x="12122" y="1013"/>
                    <a:pt x="12136" y="1027"/>
                    <a:pt x="12150" y="1038"/>
                  </a:cubicBezTo>
                  <a:cubicBezTo>
                    <a:pt x="12161" y="1052"/>
                    <a:pt x="12175" y="1070"/>
                    <a:pt x="12186" y="1084"/>
                  </a:cubicBezTo>
                  <a:lnTo>
                    <a:pt x="12210" y="1137"/>
                  </a:lnTo>
                  <a:cubicBezTo>
                    <a:pt x="12221" y="1155"/>
                    <a:pt x="12225" y="1176"/>
                    <a:pt x="12228" y="1194"/>
                  </a:cubicBezTo>
                  <a:cubicBezTo>
                    <a:pt x="12232" y="1212"/>
                    <a:pt x="12239" y="1233"/>
                    <a:pt x="12242" y="1258"/>
                  </a:cubicBezTo>
                  <a:cubicBezTo>
                    <a:pt x="12246" y="1280"/>
                    <a:pt x="12250" y="1297"/>
                    <a:pt x="12250" y="1319"/>
                  </a:cubicBezTo>
                  <a:cubicBezTo>
                    <a:pt x="12250" y="1340"/>
                    <a:pt x="12257" y="1365"/>
                    <a:pt x="12257" y="1383"/>
                  </a:cubicBezTo>
                  <a:lnTo>
                    <a:pt x="12257" y="1447"/>
                  </a:lnTo>
                  <a:cubicBezTo>
                    <a:pt x="12257" y="1472"/>
                    <a:pt x="12257" y="1493"/>
                    <a:pt x="12250" y="1514"/>
                  </a:cubicBezTo>
                  <a:lnTo>
                    <a:pt x="12239" y="1649"/>
                  </a:lnTo>
                  <a:lnTo>
                    <a:pt x="12253" y="1585"/>
                  </a:lnTo>
                  <a:cubicBezTo>
                    <a:pt x="12260" y="1564"/>
                    <a:pt x="12264" y="1543"/>
                    <a:pt x="12271" y="1518"/>
                  </a:cubicBezTo>
                  <a:cubicBezTo>
                    <a:pt x="12282" y="1475"/>
                    <a:pt x="12289" y="1429"/>
                    <a:pt x="12296" y="1386"/>
                  </a:cubicBezTo>
                  <a:cubicBezTo>
                    <a:pt x="12299" y="1365"/>
                    <a:pt x="12299" y="1340"/>
                    <a:pt x="12299" y="1319"/>
                  </a:cubicBezTo>
                  <a:lnTo>
                    <a:pt x="12299" y="1251"/>
                  </a:lnTo>
                  <a:cubicBezTo>
                    <a:pt x="12296" y="1230"/>
                    <a:pt x="12296" y="1208"/>
                    <a:pt x="12289" y="1187"/>
                  </a:cubicBezTo>
                  <a:cubicBezTo>
                    <a:pt x="12285" y="1162"/>
                    <a:pt x="12282" y="1141"/>
                    <a:pt x="12274" y="1120"/>
                  </a:cubicBezTo>
                  <a:cubicBezTo>
                    <a:pt x="12257" y="1073"/>
                    <a:pt x="12232" y="1031"/>
                    <a:pt x="12200" y="995"/>
                  </a:cubicBezTo>
                  <a:cubicBezTo>
                    <a:pt x="12186" y="977"/>
                    <a:pt x="12164" y="960"/>
                    <a:pt x="12150" y="945"/>
                  </a:cubicBezTo>
                  <a:cubicBezTo>
                    <a:pt x="12125" y="931"/>
                    <a:pt x="12107" y="920"/>
                    <a:pt x="12086" y="906"/>
                  </a:cubicBezTo>
                  <a:cubicBezTo>
                    <a:pt x="12043" y="885"/>
                    <a:pt x="11994" y="874"/>
                    <a:pt x="11944" y="871"/>
                  </a:cubicBezTo>
                  <a:cubicBezTo>
                    <a:pt x="11933" y="869"/>
                    <a:pt x="11921" y="868"/>
                    <a:pt x="11908" y="868"/>
                  </a:cubicBezTo>
                  <a:cubicBezTo>
                    <a:pt x="11896" y="868"/>
                    <a:pt x="11883" y="869"/>
                    <a:pt x="11873" y="871"/>
                  </a:cubicBezTo>
                  <a:lnTo>
                    <a:pt x="11844" y="871"/>
                  </a:lnTo>
                  <a:cubicBezTo>
                    <a:pt x="11844" y="860"/>
                    <a:pt x="11841" y="849"/>
                    <a:pt x="11837" y="839"/>
                  </a:cubicBezTo>
                  <a:cubicBezTo>
                    <a:pt x="11844" y="821"/>
                    <a:pt x="11851" y="807"/>
                    <a:pt x="11858" y="789"/>
                  </a:cubicBezTo>
                  <a:cubicBezTo>
                    <a:pt x="11912" y="664"/>
                    <a:pt x="11947" y="558"/>
                    <a:pt x="11972" y="465"/>
                  </a:cubicBezTo>
                  <a:lnTo>
                    <a:pt x="11976" y="483"/>
                  </a:lnTo>
                  <a:lnTo>
                    <a:pt x="11997" y="480"/>
                  </a:lnTo>
                  <a:cubicBezTo>
                    <a:pt x="12015" y="476"/>
                    <a:pt x="12033" y="476"/>
                    <a:pt x="12050" y="476"/>
                  </a:cubicBezTo>
                  <a:lnTo>
                    <a:pt x="12104" y="476"/>
                  </a:lnTo>
                  <a:cubicBezTo>
                    <a:pt x="12122" y="476"/>
                    <a:pt x="12139" y="480"/>
                    <a:pt x="12157" y="483"/>
                  </a:cubicBezTo>
                  <a:cubicBezTo>
                    <a:pt x="12175" y="487"/>
                    <a:pt x="12193" y="494"/>
                    <a:pt x="12207" y="501"/>
                  </a:cubicBezTo>
                  <a:lnTo>
                    <a:pt x="12228" y="512"/>
                  </a:lnTo>
                  <a:lnTo>
                    <a:pt x="12250" y="522"/>
                  </a:lnTo>
                  <a:cubicBezTo>
                    <a:pt x="12264" y="533"/>
                    <a:pt x="12278" y="547"/>
                    <a:pt x="12289" y="558"/>
                  </a:cubicBezTo>
                  <a:cubicBezTo>
                    <a:pt x="12303" y="572"/>
                    <a:pt x="12314" y="586"/>
                    <a:pt x="12321" y="600"/>
                  </a:cubicBezTo>
                  <a:cubicBezTo>
                    <a:pt x="12335" y="611"/>
                    <a:pt x="12338" y="629"/>
                    <a:pt x="12342" y="647"/>
                  </a:cubicBezTo>
                  <a:cubicBezTo>
                    <a:pt x="12353" y="664"/>
                    <a:pt x="12356" y="679"/>
                    <a:pt x="12360" y="696"/>
                  </a:cubicBezTo>
                  <a:lnTo>
                    <a:pt x="12374" y="750"/>
                  </a:lnTo>
                  <a:lnTo>
                    <a:pt x="12378" y="803"/>
                  </a:lnTo>
                  <a:cubicBezTo>
                    <a:pt x="12378" y="821"/>
                    <a:pt x="12385" y="839"/>
                    <a:pt x="12385" y="856"/>
                  </a:cubicBezTo>
                  <a:lnTo>
                    <a:pt x="12385" y="913"/>
                  </a:lnTo>
                  <a:cubicBezTo>
                    <a:pt x="12385" y="931"/>
                    <a:pt x="12385" y="949"/>
                    <a:pt x="12378" y="974"/>
                  </a:cubicBezTo>
                  <a:cubicBezTo>
                    <a:pt x="12374" y="1009"/>
                    <a:pt x="12370" y="1048"/>
                    <a:pt x="12367" y="1084"/>
                  </a:cubicBezTo>
                  <a:cubicBezTo>
                    <a:pt x="12374" y="1048"/>
                    <a:pt x="12385" y="1013"/>
                    <a:pt x="12392" y="974"/>
                  </a:cubicBezTo>
                  <a:cubicBezTo>
                    <a:pt x="12399" y="956"/>
                    <a:pt x="12399" y="938"/>
                    <a:pt x="12402" y="913"/>
                  </a:cubicBezTo>
                  <a:lnTo>
                    <a:pt x="12406" y="856"/>
                  </a:lnTo>
                  <a:cubicBezTo>
                    <a:pt x="12410" y="839"/>
                    <a:pt x="12406" y="817"/>
                    <a:pt x="12406" y="800"/>
                  </a:cubicBezTo>
                  <a:lnTo>
                    <a:pt x="12406" y="743"/>
                  </a:lnTo>
                  <a:lnTo>
                    <a:pt x="12399" y="682"/>
                  </a:lnTo>
                  <a:cubicBezTo>
                    <a:pt x="12399" y="664"/>
                    <a:pt x="12388" y="647"/>
                    <a:pt x="12381" y="625"/>
                  </a:cubicBezTo>
                  <a:cubicBezTo>
                    <a:pt x="12374" y="608"/>
                    <a:pt x="12367" y="590"/>
                    <a:pt x="12356" y="572"/>
                  </a:cubicBezTo>
                  <a:cubicBezTo>
                    <a:pt x="12349" y="554"/>
                    <a:pt x="12338" y="536"/>
                    <a:pt x="12321" y="522"/>
                  </a:cubicBezTo>
                  <a:cubicBezTo>
                    <a:pt x="12310" y="512"/>
                    <a:pt x="12296" y="494"/>
                    <a:pt x="12278" y="483"/>
                  </a:cubicBezTo>
                  <a:lnTo>
                    <a:pt x="12250" y="465"/>
                  </a:lnTo>
                  <a:lnTo>
                    <a:pt x="12225" y="451"/>
                  </a:lnTo>
                  <a:cubicBezTo>
                    <a:pt x="12207" y="444"/>
                    <a:pt x="12189" y="440"/>
                    <a:pt x="12164" y="430"/>
                  </a:cubicBezTo>
                  <a:cubicBezTo>
                    <a:pt x="12150" y="426"/>
                    <a:pt x="12125" y="423"/>
                    <a:pt x="12107" y="423"/>
                  </a:cubicBezTo>
                  <a:cubicBezTo>
                    <a:pt x="12095" y="423"/>
                    <a:pt x="12082" y="420"/>
                    <a:pt x="12069" y="420"/>
                  </a:cubicBezTo>
                  <a:cubicBezTo>
                    <a:pt x="12063" y="420"/>
                    <a:pt x="12056" y="420"/>
                    <a:pt x="12050" y="423"/>
                  </a:cubicBezTo>
                  <a:cubicBezTo>
                    <a:pt x="12036" y="423"/>
                    <a:pt x="12029" y="423"/>
                    <a:pt x="12015" y="426"/>
                  </a:cubicBezTo>
                  <a:cubicBezTo>
                    <a:pt x="12011" y="412"/>
                    <a:pt x="12011" y="398"/>
                    <a:pt x="12004" y="380"/>
                  </a:cubicBezTo>
                  <a:cubicBezTo>
                    <a:pt x="12004" y="373"/>
                    <a:pt x="12001" y="369"/>
                    <a:pt x="12001" y="359"/>
                  </a:cubicBezTo>
                  <a:lnTo>
                    <a:pt x="12001" y="355"/>
                  </a:lnTo>
                  <a:cubicBezTo>
                    <a:pt x="12022" y="252"/>
                    <a:pt x="12022" y="199"/>
                    <a:pt x="12022" y="199"/>
                  </a:cubicBezTo>
                  <a:lnTo>
                    <a:pt x="12022" y="199"/>
                  </a:lnTo>
                  <a:cubicBezTo>
                    <a:pt x="12022" y="199"/>
                    <a:pt x="12018" y="252"/>
                    <a:pt x="11997" y="352"/>
                  </a:cubicBezTo>
                  <a:cubicBezTo>
                    <a:pt x="11994" y="341"/>
                    <a:pt x="11986" y="327"/>
                    <a:pt x="11983" y="320"/>
                  </a:cubicBezTo>
                  <a:cubicBezTo>
                    <a:pt x="11976" y="298"/>
                    <a:pt x="11965" y="280"/>
                    <a:pt x="11951" y="263"/>
                  </a:cubicBezTo>
                  <a:cubicBezTo>
                    <a:pt x="11940" y="245"/>
                    <a:pt x="11930" y="227"/>
                    <a:pt x="11912" y="209"/>
                  </a:cubicBezTo>
                  <a:cubicBezTo>
                    <a:pt x="11855" y="138"/>
                    <a:pt x="11780" y="88"/>
                    <a:pt x="11698" y="56"/>
                  </a:cubicBezTo>
                  <a:cubicBezTo>
                    <a:pt x="11620" y="24"/>
                    <a:pt x="11531" y="7"/>
                    <a:pt x="11446" y="3"/>
                  </a:cubicBezTo>
                  <a:cubicBezTo>
                    <a:pt x="11423" y="1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2700000">
              <a:off x="1386096" y="2682128"/>
              <a:ext cx="2244333" cy="756879"/>
            </a:xfrm>
            <a:custGeom>
              <a:avLst/>
              <a:gdLst/>
              <a:ahLst/>
              <a:cxnLst/>
              <a:rect l="l" t="t" r="r" b="b"/>
              <a:pathLst>
                <a:path w="12371" h="4172" extrusionOk="0">
                  <a:moveTo>
                    <a:pt x="11155" y="2417"/>
                  </a:moveTo>
                  <a:cubicBezTo>
                    <a:pt x="11151" y="2418"/>
                    <a:pt x="11147" y="2418"/>
                    <a:pt x="11144" y="2418"/>
                  </a:cubicBezTo>
                  <a:cubicBezTo>
                    <a:pt x="11240" y="2511"/>
                    <a:pt x="11329" y="2610"/>
                    <a:pt x="11411" y="2706"/>
                  </a:cubicBezTo>
                  <a:lnTo>
                    <a:pt x="11411" y="2703"/>
                  </a:lnTo>
                  <a:lnTo>
                    <a:pt x="11432" y="2708"/>
                  </a:lnTo>
                  <a:lnTo>
                    <a:pt x="11432" y="2708"/>
                  </a:lnTo>
                  <a:lnTo>
                    <a:pt x="11432" y="2706"/>
                  </a:lnTo>
                  <a:cubicBezTo>
                    <a:pt x="11352" y="2612"/>
                    <a:pt x="11258" y="2515"/>
                    <a:pt x="11155" y="2417"/>
                  </a:cubicBezTo>
                  <a:close/>
                  <a:moveTo>
                    <a:pt x="11530" y="2856"/>
                  </a:moveTo>
                  <a:lnTo>
                    <a:pt x="11528" y="2859"/>
                  </a:lnTo>
                  <a:lnTo>
                    <a:pt x="11528" y="2860"/>
                  </a:lnTo>
                  <a:lnTo>
                    <a:pt x="11528" y="2860"/>
                  </a:lnTo>
                  <a:cubicBezTo>
                    <a:pt x="11527" y="2859"/>
                    <a:pt x="11526" y="2857"/>
                    <a:pt x="11525" y="2856"/>
                  </a:cubicBezTo>
                  <a:cubicBezTo>
                    <a:pt x="11526" y="2856"/>
                    <a:pt x="11528" y="2856"/>
                    <a:pt x="11530" y="2856"/>
                  </a:cubicBezTo>
                  <a:close/>
                  <a:moveTo>
                    <a:pt x="11898" y="2045"/>
                  </a:moveTo>
                  <a:cubicBezTo>
                    <a:pt x="11898" y="2091"/>
                    <a:pt x="11902" y="2134"/>
                    <a:pt x="11902" y="2180"/>
                  </a:cubicBezTo>
                  <a:lnTo>
                    <a:pt x="11902" y="2244"/>
                  </a:lnTo>
                  <a:cubicBezTo>
                    <a:pt x="11902" y="2269"/>
                    <a:pt x="11902" y="2290"/>
                    <a:pt x="11898" y="2312"/>
                  </a:cubicBezTo>
                  <a:cubicBezTo>
                    <a:pt x="11898" y="2333"/>
                    <a:pt x="11895" y="2358"/>
                    <a:pt x="11895" y="2376"/>
                  </a:cubicBezTo>
                  <a:cubicBezTo>
                    <a:pt x="11895" y="2397"/>
                    <a:pt x="11887" y="2415"/>
                    <a:pt x="11884" y="2436"/>
                  </a:cubicBezTo>
                  <a:cubicBezTo>
                    <a:pt x="11880" y="2454"/>
                    <a:pt x="11877" y="2475"/>
                    <a:pt x="11866" y="2493"/>
                  </a:cubicBezTo>
                  <a:cubicBezTo>
                    <a:pt x="11863" y="2511"/>
                    <a:pt x="11855" y="2529"/>
                    <a:pt x="11845" y="2550"/>
                  </a:cubicBezTo>
                  <a:cubicBezTo>
                    <a:pt x="11809" y="2621"/>
                    <a:pt x="11759" y="2674"/>
                    <a:pt x="11695" y="2699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4" y="2717"/>
                    <a:pt x="11607" y="2717"/>
                    <a:pt x="11589" y="2721"/>
                  </a:cubicBezTo>
                  <a:lnTo>
                    <a:pt x="11528" y="2721"/>
                  </a:lnTo>
                  <a:cubicBezTo>
                    <a:pt x="11510" y="2721"/>
                    <a:pt x="11489" y="2717"/>
                    <a:pt x="11475" y="2717"/>
                  </a:cubicBezTo>
                  <a:lnTo>
                    <a:pt x="11432" y="2708"/>
                  </a:lnTo>
                  <a:lnTo>
                    <a:pt x="11432" y="2708"/>
                  </a:lnTo>
                  <a:lnTo>
                    <a:pt x="11425" y="2731"/>
                  </a:lnTo>
                  <a:lnTo>
                    <a:pt x="11414" y="2795"/>
                  </a:lnTo>
                  <a:lnTo>
                    <a:pt x="11404" y="2827"/>
                  </a:lnTo>
                  <a:lnTo>
                    <a:pt x="11390" y="2859"/>
                  </a:lnTo>
                  <a:cubicBezTo>
                    <a:pt x="11382" y="2881"/>
                    <a:pt x="11372" y="2898"/>
                    <a:pt x="11365" y="2916"/>
                  </a:cubicBezTo>
                  <a:lnTo>
                    <a:pt x="11347" y="2945"/>
                  </a:lnTo>
                  <a:lnTo>
                    <a:pt x="11329" y="2970"/>
                  </a:lnTo>
                  <a:cubicBezTo>
                    <a:pt x="11315" y="2987"/>
                    <a:pt x="11301" y="3005"/>
                    <a:pt x="11283" y="3019"/>
                  </a:cubicBezTo>
                  <a:cubicBezTo>
                    <a:pt x="11272" y="3037"/>
                    <a:pt x="11254" y="3051"/>
                    <a:pt x="11237" y="3062"/>
                  </a:cubicBezTo>
                  <a:cubicBezTo>
                    <a:pt x="11219" y="3076"/>
                    <a:pt x="11201" y="3091"/>
                    <a:pt x="11176" y="3098"/>
                  </a:cubicBezTo>
                  <a:cubicBezTo>
                    <a:pt x="11158" y="3112"/>
                    <a:pt x="11137" y="3123"/>
                    <a:pt x="11116" y="3130"/>
                  </a:cubicBezTo>
                  <a:cubicBezTo>
                    <a:pt x="11077" y="3151"/>
                    <a:pt x="11030" y="3165"/>
                    <a:pt x="10981" y="3179"/>
                  </a:cubicBezTo>
                  <a:cubicBezTo>
                    <a:pt x="10938" y="3194"/>
                    <a:pt x="10888" y="3204"/>
                    <a:pt x="10838" y="3215"/>
                  </a:cubicBezTo>
                  <a:cubicBezTo>
                    <a:pt x="10742" y="3233"/>
                    <a:pt x="10643" y="3240"/>
                    <a:pt x="10547" y="3247"/>
                  </a:cubicBezTo>
                  <a:cubicBezTo>
                    <a:pt x="10597" y="3258"/>
                    <a:pt x="10643" y="3268"/>
                    <a:pt x="10696" y="3272"/>
                  </a:cubicBezTo>
                  <a:cubicBezTo>
                    <a:pt x="10746" y="3275"/>
                    <a:pt x="10799" y="3283"/>
                    <a:pt x="10849" y="3283"/>
                  </a:cubicBezTo>
                  <a:cubicBezTo>
                    <a:pt x="10902" y="3283"/>
                    <a:pt x="10952" y="3275"/>
                    <a:pt x="11006" y="3268"/>
                  </a:cubicBezTo>
                  <a:cubicBezTo>
                    <a:pt x="11059" y="3258"/>
                    <a:pt x="11105" y="3247"/>
                    <a:pt x="11155" y="3229"/>
                  </a:cubicBezTo>
                  <a:cubicBezTo>
                    <a:pt x="11183" y="3219"/>
                    <a:pt x="11205" y="3211"/>
                    <a:pt x="11230" y="3197"/>
                  </a:cubicBezTo>
                  <a:cubicBezTo>
                    <a:pt x="11254" y="3183"/>
                    <a:pt x="11279" y="3169"/>
                    <a:pt x="11301" y="3158"/>
                  </a:cubicBezTo>
                  <a:cubicBezTo>
                    <a:pt x="11326" y="3140"/>
                    <a:pt x="11347" y="3126"/>
                    <a:pt x="11368" y="3108"/>
                  </a:cubicBezTo>
                  <a:cubicBezTo>
                    <a:pt x="11390" y="3091"/>
                    <a:pt x="11407" y="3069"/>
                    <a:pt x="11425" y="3044"/>
                  </a:cubicBezTo>
                  <a:lnTo>
                    <a:pt x="11454" y="3009"/>
                  </a:lnTo>
                  <a:lnTo>
                    <a:pt x="11475" y="2973"/>
                  </a:lnTo>
                  <a:cubicBezTo>
                    <a:pt x="11489" y="2952"/>
                    <a:pt x="11503" y="2927"/>
                    <a:pt x="11514" y="2898"/>
                  </a:cubicBezTo>
                  <a:lnTo>
                    <a:pt x="11528" y="2860"/>
                  </a:lnTo>
                  <a:lnTo>
                    <a:pt x="11528" y="2860"/>
                  </a:lnTo>
                  <a:cubicBezTo>
                    <a:pt x="11612" y="2983"/>
                    <a:pt x="11682" y="3095"/>
                    <a:pt x="11738" y="3204"/>
                  </a:cubicBezTo>
                  <a:lnTo>
                    <a:pt x="11754" y="3208"/>
                  </a:lnTo>
                  <a:lnTo>
                    <a:pt x="11754" y="3208"/>
                  </a:lnTo>
                  <a:lnTo>
                    <a:pt x="11756" y="3197"/>
                  </a:lnTo>
                  <a:lnTo>
                    <a:pt x="11759" y="3183"/>
                  </a:lnTo>
                  <a:cubicBezTo>
                    <a:pt x="11706" y="3080"/>
                    <a:pt x="11638" y="2968"/>
                    <a:pt x="11557" y="2855"/>
                  </a:cubicBezTo>
                  <a:lnTo>
                    <a:pt x="11557" y="2855"/>
                  </a:lnTo>
                  <a:cubicBezTo>
                    <a:pt x="11547" y="2856"/>
                    <a:pt x="11538" y="2856"/>
                    <a:pt x="11530" y="2856"/>
                  </a:cubicBezTo>
                  <a:lnTo>
                    <a:pt x="11530" y="2856"/>
                  </a:lnTo>
                  <a:lnTo>
                    <a:pt x="11539" y="2831"/>
                  </a:lnTo>
                  <a:cubicBezTo>
                    <a:pt x="11545" y="2839"/>
                    <a:pt x="11551" y="2847"/>
                    <a:pt x="11557" y="2855"/>
                  </a:cubicBezTo>
                  <a:lnTo>
                    <a:pt x="11557" y="2855"/>
                  </a:lnTo>
                  <a:cubicBezTo>
                    <a:pt x="11571" y="2854"/>
                    <a:pt x="11586" y="2853"/>
                    <a:pt x="11599" y="2849"/>
                  </a:cubicBezTo>
                  <a:cubicBezTo>
                    <a:pt x="11649" y="2845"/>
                    <a:pt x="11703" y="2831"/>
                    <a:pt x="11749" y="2810"/>
                  </a:cubicBezTo>
                  <a:lnTo>
                    <a:pt x="11813" y="2770"/>
                  </a:lnTo>
                  <a:cubicBezTo>
                    <a:pt x="11838" y="2753"/>
                    <a:pt x="11855" y="2735"/>
                    <a:pt x="11873" y="2717"/>
                  </a:cubicBezTo>
                  <a:cubicBezTo>
                    <a:pt x="11909" y="2678"/>
                    <a:pt x="11930" y="2632"/>
                    <a:pt x="11944" y="2582"/>
                  </a:cubicBezTo>
                  <a:cubicBezTo>
                    <a:pt x="11951" y="2561"/>
                    <a:pt x="11955" y="2536"/>
                    <a:pt x="11962" y="2511"/>
                  </a:cubicBezTo>
                  <a:cubicBezTo>
                    <a:pt x="11966" y="2490"/>
                    <a:pt x="11966" y="2465"/>
                    <a:pt x="11969" y="2440"/>
                  </a:cubicBezTo>
                  <a:lnTo>
                    <a:pt x="11969" y="2369"/>
                  </a:lnTo>
                  <a:cubicBezTo>
                    <a:pt x="11969" y="2347"/>
                    <a:pt x="11969" y="2326"/>
                    <a:pt x="11966" y="2305"/>
                  </a:cubicBezTo>
                  <a:cubicBezTo>
                    <a:pt x="11962" y="2258"/>
                    <a:pt x="11951" y="2216"/>
                    <a:pt x="11937" y="2170"/>
                  </a:cubicBezTo>
                  <a:cubicBezTo>
                    <a:pt x="11934" y="2148"/>
                    <a:pt x="11927" y="2127"/>
                    <a:pt x="11919" y="2109"/>
                  </a:cubicBezTo>
                  <a:lnTo>
                    <a:pt x="11898" y="2045"/>
                  </a:lnTo>
                  <a:close/>
                  <a:moveTo>
                    <a:pt x="5430" y="1"/>
                  </a:moveTo>
                  <a:lnTo>
                    <a:pt x="5430" y="1"/>
                  </a:lnTo>
                  <a:cubicBezTo>
                    <a:pt x="5384" y="33"/>
                    <a:pt x="5341" y="68"/>
                    <a:pt x="5302" y="104"/>
                  </a:cubicBezTo>
                  <a:cubicBezTo>
                    <a:pt x="5281" y="121"/>
                    <a:pt x="5263" y="143"/>
                    <a:pt x="5245" y="161"/>
                  </a:cubicBezTo>
                  <a:cubicBezTo>
                    <a:pt x="5228" y="182"/>
                    <a:pt x="5206" y="200"/>
                    <a:pt x="5188" y="221"/>
                  </a:cubicBezTo>
                  <a:cubicBezTo>
                    <a:pt x="5153" y="267"/>
                    <a:pt x="5121" y="310"/>
                    <a:pt x="5089" y="360"/>
                  </a:cubicBezTo>
                  <a:cubicBezTo>
                    <a:pt x="5075" y="388"/>
                    <a:pt x="5064" y="409"/>
                    <a:pt x="5050" y="434"/>
                  </a:cubicBezTo>
                  <a:cubicBezTo>
                    <a:pt x="5035" y="463"/>
                    <a:pt x="5028" y="488"/>
                    <a:pt x="5014" y="516"/>
                  </a:cubicBezTo>
                  <a:cubicBezTo>
                    <a:pt x="5003" y="541"/>
                    <a:pt x="4996" y="573"/>
                    <a:pt x="4986" y="602"/>
                  </a:cubicBezTo>
                  <a:cubicBezTo>
                    <a:pt x="4979" y="630"/>
                    <a:pt x="4975" y="658"/>
                    <a:pt x="4968" y="690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5"/>
                    <a:pt x="4968" y="843"/>
                    <a:pt x="4975" y="875"/>
                  </a:cubicBezTo>
                  <a:lnTo>
                    <a:pt x="4982" y="922"/>
                  </a:lnTo>
                  <a:lnTo>
                    <a:pt x="4996" y="964"/>
                  </a:lnTo>
                  <a:cubicBezTo>
                    <a:pt x="5003" y="996"/>
                    <a:pt x="5018" y="1021"/>
                    <a:pt x="5035" y="1050"/>
                  </a:cubicBezTo>
                  <a:lnTo>
                    <a:pt x="5057" y="1089"/>
                  </a:lnTo>
                  <a:lnTo>
                    <a:pt x="5085" y="1128"/>
                  </a:lnTo>
                  <a:lnTo>
                    <a:pt x="5089" y="1135"/>
                  </a:lnTo>
                  <a:lnTo>
                    <a:pt x="5085" y="1138"/>
                  </a:lnTo>
                  <a:cubicBezTo>
                    <a:pt x="5028" y="1146"/>
                    <a:pt x="4964" y="1156"/>
                    <a:pt x="4907" y="1163"/>
                  </a:cubicBezTo>
                  <a:cubicBezTo>
                    <a:pt x="4730" y="1195"/>
                    <a:pt x="4552" y="1227"/>
                    <a:pt x="4378" y="1263"/>
                  </a:cubicBezTo>
                  <a:lnTo>
                    <a:pt x="4360" y="1242"/>
                  </a:lnTo>
                  <a:cubicBezTo>
                    <a:pt x="4346" y="1224"/>
                    <a:pt x="4335" y="1210"/>
                    <a:pt x="4321" y="1192"/>
                  </a:cubicBezTo>
                  <a:lnTo>
                    <a:pt x="4303" y="1163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57"/>
                  </a:lnTo>
                  <a:lnTo>
                    <a:pt x="4246" y="1028"/>
                  </a:lnTo>
                  <a:cubicBezTo>
                    <a:pt x="4239" y="1010"/>
                    <a:pt x="4235" y="986"/>
                    <a:pt x="4235" y="968"/>
                  </a:cubicBezTo>
                  <a:cubicBezTo>
                    <a:pt x="4232" y="946"/>
                    <a:pt x="4232" y="929"/>
                    <a:pt x="4232" y="907"/>
                  </a:cubicBezTo>
                  <a:cubicBezTo>
                    <a:pt x="4232" y="886"/>
                    <a:pt x="4232" y="868"/>
                    <a:pt x="4235" y="843"/>
                  </a:cubicBezTo>
                  <a:cubicBezTo>
                    <a:pt x="4239" y="822"/>
                    <a:pt x="4239" y="801"/>
                    <a:pt x="4246" y="779"/>
                  </a:cubicBezTo>
                  <a:cubicBezTo>
                    <a:pt x="4250" y="754"/>
                    <a:pt x="4253" y="733"/>
                    <a:pt x="4264" y="712"/>
                  </a:cubicBezTo>
                  <a:cubicBezTo>
                    <a:pt x="4271" y="690"/>
                    <a:pt x="4275" y="666"/>
                    <a:pt x="4285" y="644"/>
                  </a:cubicBezTo>
                  <a:cubicBezTo>
                    <a:pt x="4303" y="602"/>
                    <a:pt x="4321" y="559"/>
                    <a:pt x="4342" y="516"/>
                  </a:cubicBezTo>
                  <a:cubicBezTo>
                    <a:pt x="4363" y="470"/>
                    <a:pt x="4388" y="431"/>
                    <a:pt x="4410" y="392"/>
                  </a:cubicBezTo>
                  <a:cubicBezTo>
                    <a:pt x="4435" y="353"/>
                    <a:pt x="4459" y="306"/>
                    <a:pt x="4488" y="267"/>
                  </a:cubicBezTo>
                  <a:lnTo>
                    <a:pt x="4488" y="267"/>
                  </a:lnTo>
                  <a:cubicBezTo>
                    <a:pt x="4445" y="292"/>
                    <a:pt x="4410" y="324"/>
                    <a:pt x="4371" y="356"/>
                  </a:cubicBezTo>
                  <a:lnTo>
                    <a:pt x="4317" y="409"/>
                  </a:lnTo>
                  <a:cubicBezTo>
                    <a:pt x="4299" y="427"/>
                    <a:pt x="4282" y="445"/>
                    <a:pt x="4264" y="466"/>
                  </a:cubicBezTo>
                  <a:cubicBezTo>
                    <a:pt x="4232" y="505"/>
                    <a:pt x="4200" y="548"/>
                    <a:pt x="4175" y="591"/>
                  </a:cubicBezTo>
                  <a:cubicBezTo>
                    <a:pt x="4147" y="637"/>
                    <a:pt x="4125" y="683"/>
                    <a:pt x="4104" y="733"/>
                  </a:cubicBezTo>
                  <a:cubicBezTo>
                    <a:pt x="4093" y="762"/>
                    <a:pt x="4086" y="783"/>
                    <a:pt x="4079" y="808"/>
                  </a:cubicBezTo>
                  <a:cubicBezTo>
                    <a:pt x="4072" y="836"/>
                    <a:pt x="4072" y="861"/>
                    <a:pt x="4068" y="890"/>
                  </a:cubicBezTo>
                  <a:cubicBezTo>
                    <a:pt x="4068" y="914"/>
                    <a:pt x="4061" y="946"/>
                    <a:pt x="4061" y="975"/>
                  </a:cubicBezTo>
                  <a:cubicBezTo>
                    <a:pt x="4061" y="1000"/>
                    <a:pt x="4068" y="1032"/>
                    <a:pt x="4072" y="1057"/>
                  </a:cubicBezTo>
                  <a:lnTo>
                    <a:pt x="4079" y="1099"/>
                  </a:lnTo>
                  <a:lnTo>
                    <a:pt x="4093" y="1138"/>
                  </a:lnTo>
                  <a:cubicBezTo>
                    <a:pt x="4104" y="1163"/>
                    <a:pt x="4115" y="1192"/>
                    <a:pt x="4129" y="1217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8" y="1288"/>
                    <a:pt x="4168" y="1288"/>
                    <a:pt x="4168" y="1295"/>
                  </a:cubicBezTo>
                  <a:cubicBezTo>
                    <a:pt x="3997" y="1330"/>
                    <a:pt x="3827" y="1370"/>
                    <a:pt x="3663" y="1409"/>
                  </a:cubicBezTo>
                  <a:cubicBezTo>
                    <a:pt x="3553" y="1437"/>
                    <a:pt x="3439" y="1466"/>
                    <a:pt x="3329" y="1498"/>
                  </a:cubicBezTo>
                  <a:lnTo>
                    <a:pt x="3297" y="1473"/>
                  </a:lnTo>
                  <a:cubicBezTo>
                    <a:pt x="3286" y="1458"/>
                    <a:pt x="3268" y="1448"/>
                    <a:pt x="3254" y="1437"/>
                  </a:cubicBezTo>
                  <a:lnTo>
                    <a:pt x="3233" y="1419"/>
                  </a:lnTo>
                  <a:lnTo>
                    <a:pt x="3215" y="1402"/>
                  </a:lnTo>
                  <a:cubicBezTo>
                    <a:pt x="3201" y="1387"/>
                    <a:pt x="3190" y="1373"/>
                    <a:pt x="3183" y="1359"/>
                  </a:cubicBezTo>
                  <a:cubicBezTo>
                    <a:pt x="3172" y="1348"/>
                    <a:pt x="3165" y="1330"/>
                    <a:pt x="3155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6"/>
                  </a:lnTo>
                  <a:cubicBezTo>
                    <a:pt x="3112" y="1028"/>
                    <a:pt x="3115" y="1003"/>
                    <a:pt x="3115" y="982"/>
                  </a:cubicBezTo>
                  <a:cubicBezTo>
                    <a:pt x="3119" y="943"/>
                    <a:pt x="3130" y="904"/>
                    <a:pt x="3137" y="858"/>
                  </a:cubicBezTo>
                  <a:cubicBezTo>
                    <a:pt x="3147" y="818"/>
                    <a:pt x="3162" y="772"/>
                    <a:pt x="3172" y="733"/>
                  </a:cubicBezTo>
                  <a:cubicBezTo>
                    <a:pt x="3187" y="694"/>
                    <a:pt x="3201" y="648"/>
                    <a:pt x="3215" y="609"/>
                  </a:cubicBezTo>
                  <a:lnTo>
                    <a:pt x="3215" y="609"/>
                  </a:lnTo>
                  <a:cubicBezTo>
                    <a:pt x="3179" y="641"/>
                    <a:pt x="3151" y="676"/>
                    <a:pt x="3126" y="712"/>
                  </a:cubicBezTo>
                  <a:cubicBezTo>
                    <a:pt x="3112" y="730"/>
                    <a:pt x="3098" y="747"/>
                    <a:pt x="3083" y="769"/>
                  </a:cubicBezTo>
                  <a:cubicBezTo>
                    <a:pt x="3073" y="786"/>
                    <a:pt x="3062" y="808"/>
                    <a:pt x="3048" y="826"/>
                  </a:cubicBezTo>
                  <a:cubicBezTo>
                    <a:pt x="3027" y="868"/>
                    <a:pt x="3009" y="907"/>
                    <a:pt x="2991" y="950"/>
                  </a:cubicBezTo>
                  <a:cubicBezTo>
                    <a:pt x="2977" y="996"/>
                    <a:pt x="2966" y="1039"/>
                    <a:pt x="2955" y="1089"/>
                  </a:cubicBezTo>
                  <a:cubicBezTo>
                    <a:pt x="2948" y="1138"/>
                    <a:pt x="2948" y="1188"/>
                    <a:pt x="2952" y="1234"/>
                  </a:cubicBezTo>
                  <a:cubicBezTo>
                    <a:pt x="2955" y="1263"/>
                    <a:pt x="2959" y="1284"/>
                    <a:pt x="2966" y="1313"/>
                  </a:cubicBezTo>
                  <a:cubicBezTo>
                    <a:pt x="2970" y="1338"/>
                    <a:pt x="2977" y="1359"/>
                    <a:pt x="2987" y="1387"/>
                  </a:cubicBezTo>
                  <a:cubicBezTo>
                    <a:pt x="2994" y="1409"/>
                    <a:pt x="3009" y="1437"/>
                    <a:pt x="3023" y="1458"/>
                  </a:cubicBezTo>
                  <a:cubicBezTo>
                    <a:pt x="3037" y="1480"/>
                    <a:pt x="3055" y="1501"/>
                    <a:pt x="3066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40"/>
                    <a:pt x="2618" y="1722"/>
                    <a:pt x="2390" y="1810"/>
                  </a:cubicBezTo>
                  <a:lnTo>
                    <a:pt x="2386" y="1810"/>
                  </a:lnTo>
                  <a:cubicBezTo>
                    <a:pt x="2369" y="1800"/>
                    <a:pt x="2351" y="1793"/>
                    <a:pt x="2337" y="1778"/>
                  </a:cubicBezTo>
                  <a:lnTo>
                    <a:pt x="2315" y="1761"/>
                  </a:lnTo>
                  <a:lnTo>
                    <a:pt x="2294" y="1743"/>
                  </a:lnTo>
                  <a:lnTo>
                    <a:pt x="2255" y="1704"/>
                  </a:lnTo>
                  <a:cubicBezTo>
                    <a:pt x="2241" y="1690"/>
                    <a:pt x="2230" y="1672"/>
                    <a:pt x="2223" y="1658"/>
                  </a:cubicBezTo>
                  <a:cubicBezTo>
                    <a:pt x="2184" y="1597"/>
                    <a:pt x="2159" y="1515"/>
                    <a:pt x="2152" y="1437"/>
                  </a:cubicBezTo>
                  <a:cubicBezTo>
                    <a:pt x="2148" y="1394"/>
                    <a:pt x="2148" y="1352"/>
                    <a:pt x="2152" y="1313"/>
                  </a:cubicBezTo>
                  <a:cubicBezTo>
                    <a:pt x="2152" y="1270"/>
                    <a:pt x="2159" y="1227"/>
                    <a:pt x="2166" y="1181"/>
                  </a:cubicBezTo>
                  <a:cubicBezTo>
                    <a:pt x="2177" y="1099"/>
                    <a:pt x="2202" y="1014"/>
                    <a:pt x="2226" y="925"/>
                  </a:cubicBezTo>
                  <a:lnTo>
                    <a:pt x="2226" y="925"/>
                  </a:lnTo>
                  <a:cubicBezTo>
                    <a:pt x="2202" y="961"/>
                    <a:pt x="2173" y="1000"/>
                    <a:pt x="2155" y="1039"/>
                  </a:cubicBezTo>
                  <a:cubicBezTo>
                    <a:pt x="2134" y="1082"/>
                    <a:pt x="2116" y="1121"/>
                    <a:pt x="2098" y="1163"/>
                  </a:cubicBezTo>
                  <a:cubicBezTo>
                    <a:pt x="2081" y="1210"/>
                    <a:pt x="2066" y="1252"/>
                    <a:pt x="2059" y="1298"/>
                  </a:cubicBezTo>
                  <a:cubicBezTo>
                    <a:pt x="2049" y="1341"/>
                    <a:pt x="2045" y="1391"/>
                    <a:pt x="2042" y="1441"/>
                  </a:cubicBezTo>
                  <a:cubicBezTo>
                    <a:pt x="2042" y="1490"/>
                    <a:pt x="2045" y="1537"/>
                    <a:pt x="2052" y="1586"/>
                  </a:cubicBezTo>
                  <a:cubicBezTo>
                    <a:pt x="2059" y="1608"/>
                    <a:pt x="2066" y="1636"/>
                    <a:pt x="2077" y="1658"/>
                  </a:cubicBezTo>
                  <a:cubicBezTo>
                    <a:pt x="2084" y="1679"/>
                    <a:pt x="2095" y="1704"/>
                    <a:pt x="2106" y="1725"/>
                  </a:cubicBezTo>
                  <a:cubicBezTo>
                    <a:pt x="2120" y="1746"/>
                    <a:pt x="2134" y="1768"/>
                    <a:pt x="2152" y="1786"/>
                  </a:cubicBezTo>
                  <a:cubicBezTo>
                    <a:pt x="2170" y="1803"/>
                    <a:pt x="2184" y="1828"/>
                    <a:pt x="2205" y="1846"/>
                  </a:cubicBezTo>
                  <a:lnTo>
                    <a:pt x="2230" y="1871"/>
                  </a:lnTo>
                  <a:lnTo>
                    <a:pt x="2241" y="1874"/>
                  </a:lnTo>
                  <a:cubicBezTo>
                    <a:pt x="2013" y="1970"/>
                    <a:pt x="1800" y="2066"/>
                    <a:pt x="1604" y="2170"/>
                  </a:cubicBezTo>
                  <a:lnTo>
                    <a:pt x="1569" y="2148"/>
                  </a:lnTo>
                  <a:lnTo>
                    <a:pt x="1551" y="2134"/>
                  </a:lnTo>
                  <a:lnTo>
                    <a:pt x="1537" y="2120"/>
                  </a:lnTo>
                  <a:cubicBezTo>
                    <a:pt x="1530" y="2113"/>
                    <a:pt x="1515" y="2102"/>
                    <a:pt x="1508" y="2088"/>
                  </a:cubicBezTo>
                  <a:lnTo>
                    <a:pt x="1480" y="2052"/>
                  </a:lnTo>
                  <a:cubicBezTo>
                    <a:pt x="1473" y="2042"/>
                    <a:pt x="1466" y="2027"/>
                    <a:pt x="1462" y="2013"/>
                  </a:cubicBezTo>
                  <a:cubicBezTo>
                    <a:pt x="1455" y="1999"/>
                    <a:pt x="1455" y="1988"/>
                    <a:pt x="1448" y="1974"/>
                  </a:cubicBezTo>
                  <a:cubicBezTo>
                    <a:pt x="1444" y="1960"/>
                    <a:pt x="1441" y="1946"/>
                    <a:pt x="1441" y="1928"/>
                  </a:cubicBezTo>
                  <a:cubicBezTo>
                    <a:pt x="1441" y="1917"/>
                    <a:pt x="1437" y="1899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9"/>
                    <a:pt x="1441" y="1714"/>
                    <a:pt x="1444" y="1697"/>
                  </a:cubicBezTo>
                  <a:cubicBezTo>
                    <a:pt x="1448" y="1668"/>
                    <a:pt x="1458" y="1636"/>
                    <a:pt x="1466" y="1604"/>
                  </a:cubicBezTo>
                  <a:lnTo>
                    <a:pt x="1494" y="1512"/>
                  </a:lnTo>
                  <a:lnTo>
                    <a:pt x="1494" y="1512"/>
                  </a:lnTo>
                  <a:cubicBezTo>
                    <a:pt x="1476" y="1537"/>
                    <a:pt x="1458" y="1565"/>
                    <a:pt x="1441" y="1597"/>
                  </a:cubicBezTo>
                  <a:cubicBezTo>
                    <a:pt x="1430" y="1608"/>
                    <a:pt x="1426" y="1626"/>
                    <a:pt x="1419" y="1640"/>
                  </a:cubicBezTo>
                  <a:cubicBezTo>
                    <a:pt x="1412" y="1654"/>
                    <a:pt x="1405" y="1672"/>
                    <a:pt x="1402" y="1686"/>
                  </a:cubicBezTo>
                  <a:cubicBezTo>
                    <a:pt x="1394" y="1704"/>
                    <a:pt x="1387" y="1714"/>
                    <a:pt x="1387" y="1732"/>
                  </a:cubicBezTo>
                  <a:cubicBezTo>
                    <a:pt x="1384" y="1750"/>
                    <a:pt x="1377" y="1764"/>
                    <a:pt x="1373" y="1782"/>
                  </a:cubicBezTo>
                  <a:lnTo>
                    <a:pt x="1366" y="1832"/>
                  </a:lnTo>
                  <a:lnTo>
                    <a:pt x="1359" y="1885"/>
                  </a:lnTo>
                  <a:cubicBezTo>
                    <a:pt x="1359" y="1903"/>
                    <a:pt x="1359" y="1921"/>
                    <a:pt x="1366" y="1938"/>
                  </a:cubicBezTo>
                  <a:cubicBezTo>
                    <a:pt x="1366" y="1956"/>
                    <a:pt x="1370" y="1974"/>
                    <a:pt x="1373" y="1992"/>
                  </a:cubicBezTo>
                  <a:lnTo>
                    <a:pt x="1387" y="2045"/>
                  </a:lnTo>
                  <a:cubicBezTo>
                    <a:pt x="1394" y="2063"/>
                    <a:pt x="1402" y="2081"/>
                    <a:pt x="1409" y="2095"/>
                  </a:cubicBezTo>
                  <a:lnTo>
                    <a:pt x="1441" y="2138"/>
                  </a:lnTo>
                  <a:cubicBezTo>
                    <a:pt x="1448" y="2152"/>
                    <a:pt x="1466" y="2166"/>
                    <a:pt x="1480" y="2177"/>
                  </a:cubicBezTo>
                  <a:lnTo>
                    <a:pt x="1498" y="2194"/>
                  </a:lnTo>
                  <a:lnTo>
                    <a:pt x="1515" y="2209"/>
                  </a:lnTo>
                  <a:cubicBezTo>
                    <a:pt x="1352" y="2298"/>
                    <a:pt x="1199" y="2390"/>
                    <a:pt x="1064" y="2490"/>
                  </a:cubicBezTo>
                  <a:lnTo>
                    <a:pt x="1028" y="2472"/>
                  </a:lnTo>
                  <a:lnTo>
                    <a:pt x="1010" y="2461"/>
                  </a:lnTo>
                  <a:lnTo>
                    <a:pt x="993" y="2450"/>
                  </a:lnTo>
                  <a:cubicBezTo>
                    <a:pt x="982" y="2440"/>
                    <a:pt x="968" y="2433"/>
                    <a:pt x="961" y="2422"/>
                  </a:cubicBezTo>
                  <a:lnTo>
                    <a:pt x="932" y="2390"/>
                  </a:lnTo>
                  <a:cubicBezTo>
                    <a:pt x="925" y="2383"/>
                    <a:pt x="922" y="2369"/>
                    <a:pt x="911" y="2354"/>
                  </a:cubicBezTo>
                  <a:cubicBezTo>
                    <a:pt x="904" y="2344"/>
                    <a:pt x="897" y="2330"/>
                    <a:pt x="893" y="2315"/>
                  </a:cubicBezTo>
                  <a:cubicBezTo>
                    <a:pt x="890" y="2301"/>
                    <a:pt x="879" y="2290"/>
                    <a:pt x="879" y="2276"/>
                  </a:cubicBezTo>
                  <a:cubicBezTo>
                    <a:pt x="875" y="2262"/>
                    <a:pt x="872" y="2248"/>
                    <a:pt x="872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5"/>
                  </a:lnTo>
                  <a:cubicBezTo>
                    <a:pt x="857" y="2077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2" y="1946"/>
                  </a:cubicBezTo>
                  <a:cubicBezTo>
                    <a:pt x="875" y="1917"/>
                    <a:pt x="879" y="1885"/>
                    <a:pt x="889" y="1850"/>
                  </a:cubicBezTo>
                  <a:lnTo>
                    <a:pt x="889" y="1850"/>
                  </a:lnTo>
                  <a:cubicBezTo>
                    <a:pt x="872" y="1874"/>
                    <a:pt x="857" y="1906"/>
                    <a:pt x="843" y="1938"/>
                  </a:cubicBezTo>
                  <a:cubicBezTo>
                    <a:pt x="840" y="1953"/>
                    <a:pt x="833" y="1970"/>
                    <a:pt x="825" y="1988"/>
                  </a:cubicBezTo>
                  <a:cubicBezTo>
                    <a:pt x="822" y="2006"/>
                    <a:pt x="818" y="2017"/>
                    <a:pt x="815" y="2034"/>
                  </a:cubicBezTo>
                  <a:cubicBezTo>
                    <a:pt x="808" y="2052"/>
                    <a:pt x="804" y="2066"/>
                    <a:pt x="804" y="2084"/>
                  </a:cubicBezTo>
                  <a:cubicBezTo>
                    <a:pt x="801" y="2102"/>
                    <a:pt x="801" y="2120"/>
                    <a:pt x="797" y="2134"/>
                  </a:cubicBezTo>
                  <a:lnTo>
                    <a:pt x="790" y="2187"/>
                  </a:lnTo>
                  <a:lnTo>
                    <a:pt x="790" y="2241"/>
                  </a:lnTo>
                  <a:cubicBezTo>
                    <a:pt x="790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8" y="2365"/>
                    <a:pt x="825" y="2383"/>
                    <a:pt x="836" y="2397"/>
                  </a:cubicBezTo>
                  <a:cubicBezTo>
                    <a:pt x="843" y="2415"/>
                    <a:pt x="854" y="2426"/>
                    <a:pt x="861" y="2443"/>
                  </a:cubicBezTo>
                  <a:lnTo>
                    <a:pt x="897" y="2490"/>
                  </a:lnTo>
                  <a:cubicBezTo>
                    <a:pt x="911" y="2504"/>
                    <a:pt x="925" y="2511"/>
                    <a:pt x="939" y="2525"/>
                  </a:cubicBezTo>
                  <a:lnTo>
                    <a:pt x="961" y="2543"/>
                  </a:lnTo>
                  <a:lnTo>
                    <a:pt x="978" y="2550"/>
                  </a:lnTo>
                  <a:cubicBezTo>
                    <a:pt x="911" y="2600"/>
                    <a:pt x="850" y="2650"/>
                    <a:pt x="790" y="2699"/>
                  </a:cubicBezTo>
                  <a:cubicBezTo>
                    <a:pt x="719" y="2753"/>
                    <a:pt x="662" y="2810"/>
                    <a:pt x="605" y="2863"/>
                  </a:cubicBezTo>
                  <a:lnTo>
                    <a:pt x="577" y="2849"/>
                  </a:lnTo>
                  <a:lnTo>
                    <a:pt x="559" y="2842"/>
                  </a:lnTo>
                  <a:lnTo>
                    <a:pt x="548" y="2831"/>
                  </a:lnTo>
                  <a:cubicBezTo>
                    <a:pt x="537" y="2824"/>
                    <a:pt x="530" y="2817"/>
                    <a:pt x="520" y="2810"/>
                  </a:cubicBezTo>
                  <a:lnTo>
                    <a:pt x="498" y="2781"/>
                  </a:lnTo>
                  <a:cubicBezTo>
                    <a:pt x="488" y="2774"/>
                    <a:pt x="484" y="2760"/>
                    <a:pt x="481" y="2753"/>
                  </a:cubicBezTo>
                  <a:cubicBezTo>
                    <a:pt x="470" y="2742"/>
                    <a:pt x="470" y="2728"/>
                    <a:pt x="466" y="2721"/>
                  </a:cubicBezTo>
                  <a:cubicBezTo>
                    <a:pt x="463" y="2710"/>
                    <a:pt x="459" y="2699"/>
                    <a:pt x="452" y="2685"/>
                  </a:cubicBezTo>
                  <a:cubicBezTo>
                    <a:pt x="449" y="2671"/>
                    <a:pt x="445" y="2664"/>
                    <a:pt x="445" y="2650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9"/>
                    <a:pt x="441" y="2514"/>
                    <a:pt x="445" y="2504"/>
                  </a:cubicBezTo>
                  <a:cubicBezTo>
                    <a:pt x="449" y="2454"/>
                    <a:pt x="459" y="2401"/>
                    <a:pt x="470" y="2351"/>
                  </a:cubicBezTo>
                  <a:lnTo>
                    <a:pt x="470" y="2351"/>
                  </a:lnTo>
                  <a:cubicBezTo>
                    <a:pt x="459" y="2372"/>
                    <a:pt x="449" y="2401"/>
                    <a:pt x="441" y="2422"/>
                  </a:cubicBezTo>
                  <a:cubicBezTo>
                    <a:pt x="431" y="2450"/>
                    <a:pt x="424" y="2472"/>
                    <a:pt x="417" y="2497"/>
                  </a:cubicBezTo>
                  <a:cubicBezTo>
                    <a:pt x="417" y="2511"/>
                    <a:pt x="413" y="2525"/>
                    <a:pt x="409" y="2539"/>
                  </a:cubicBezTo>
                  <a:cubicBezTo>
                    <a:pt x="409" y="2550"/>
                    <a:pt x="406" y="2564"/>
                    <a:pt x="406" y="2578"/>
                  </a:cubicBezTo>
                  <a:lnTo>
                    <a:pt x="406" y="2618"/>
                  </a:lnTo>
                  <a:lnTo>
                    <a:pt x="409" y="2657"/>
                  </a:lnTo>
                  <a:cubicBezTo>
                    <a:pt x="409" y="2671"/>
                    <a:pt x="413" y="2685"/>
                    <a:pt x="413" y="2699"/>
                  </a:cubicBezTo>
                  <a:cubicBezTo>
                    <a:pt x="413" y="2710"/>
                    <a:pt x="417" y="2724"/>
                    <a:pt x="427" y="2738"/>
                  </a:cubicBezTo>
                  <a:cubicBezTo>
                    <a:pt x="431" y="2753"/>
                    <a:pt x="434" y="2763"/>
                    <a:pt x="445" y="2778"/>
                  </a:cubicBezTo>
                  <a:cubicBezTo>
                    <a:pt x="452" y="2792"/>
                    <a:pt x="459" y="2806"/>
                    <a:pt x="466" y="2813"/>
                  </a:cubicBezTo>
                  <a:lnTo>
                    <a:pt x="495" y="2845"/>
                  </a:lnTo>
                  <a:cubicBezTo>
                    <a:pt x="502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9" y="2895"/>
                  </a:lnTo>
                  <a:lnTo>
                    <a:pt x="573" y="2902"/>
                  </a:lnTo>
                  <a:cubicBezTo>
                    <a:pt x="555" y="2920"/>
                    <a:pt x="537" y="2938"/>
                    <a:pt x="516" y="2955"/>
                  </a:cubicBezTo>
                  <a:cubicBezTo>
                    <a:pt x="477" y="3002"/>
                    <a:pt x="441" y="3041"/>
                    <a:pt x="406" y="3080"/>
                  </a:cubicBezTo>
                  <a:cubicBezTo>
                    <a:pt x="388" y="3098"/>
                    <a:pt x="370" y="3119"/>
                    <a:pt x="353" y="3137"/>
                  </a:cubicBezTo>
                  <a:cubicBezTo>
                    <a:pt x="338" y="3162"/>
                    <a:pt x="321" y="3179"/>
                    <a:pt x="306" y="3197"/>
                  </a:cubicBezTo>
                  <a:cubicBezTo>
                    <a:pt x="281" y="3233"/>
                    <a:pt x="253" y="3268"/>
                    <a:pt x="228" y="3297"/>
                  </a:cubicBezTo>
                  <a:lnTo>
                    <a:pt x="221" y="3297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0" y="3254"/>
                    <a:pt x="143" y="3251"/>
                    <a:pt x="132" y="3240"/>
                  </a:cubicBezTo>
                  <a:lnTo>
                    <a:pt x="111" y="3215"/>
                  </a:lnTo>
                  <a:cubicBezTo>
                    <a:pt x="104" y="3204"/>
                    <a:pt x="97" y="3190"/>
                    <a:pt x="93" y="3183"/>
                  </a:cubicBezTo>
                  <a:cubicBezTo>
                    <a:pt x="86" y="3172"/>
                    <a:pt x="86" y="3162"/>
                    <a:pt x="79" y="3151"/>
                  </a:cubicBezTo>
                  <a:cubicBezTo>
                    <a:pt x="75" y="3144"/>
                    <a:pt x="72" y="3130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4" y="3044"/>
                  </a:lnTo>
                  <a:lnTo>
                    <a:pt x="54" y="3009"/>
                  </a:lnTo>
                  <a:lnTo>
                    <a:pt x="54" y="2973"/>
                  </a:lnTo>
                  <a:cubicBezTo>
                    <a:pt x="54" y="2959"/>
                    <a:pt x="57" y="2948"/>
                    <a:pt x="57" y="2934"/>
                  </a:cubicBezTo>
                  <a:cubicBezTo>
                    <a:pt x="61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6"/>
                    <a:pt x="61" y="2831"/>
                    <a:pt x="54" y="2852"/>
                  </a:cubicBezTo>
                  <a:cubicBezTo>
                    <a:pt x="43" y="2881"/>
                    <a:pt x="36" y="2902"/>
                    <a:pt x="33" y="2931"/>
                  </a:cubicBezTo>
                  <a:cubicBezTo>
                    <a:pt x="33" y="2941"/>
                    <a:pt x="25" y="2955"/>
                    <a:pt x="22" y="2970"/>
                  </a:cubicBezTo>
                  <a:cubicBezTo>
                    <a:pt x="22" y="2984"/>
                    <a:pt x="18" y="2995"/>
                    <a:pt x="18" y="3009"/>
                  </a:cubicBezTo>
                  <a:lnTo>
                    <a:pt x="18" y="3048"/>
                  </a:lnTo>
                  <a:lnTo>
                    <a:pt x="22" y="3091"/>
                  </a:lnTo>
                  <a:cubicBezTo>
                    <a:pt x="22" y="3101"/>
                    <a:pt x="25" y="3115"/>
                    <a:pt x="25" y="3130"/>
                  </a:cubicBezTo>
                  <a:cubicBezTo>
                    <a:pt x="25" y="3144"/>
                    <a:pt x="33" y="3155"/>
                    <a:pt x="40" y="3169"/>
                  </a:cubicBezTo>
                  <a:cubicBezTo>
                    <a:pt x="43" y="3183"/>
                    <a:pt x="50" y="3197"/>
                    <a:pt x="57" y="3208"/>
                  </a:cubicBezTo>
                  <a:cubicBezTo>
                    <a:pt x="68" y="3222"/>
                    <a:pt x="72" y="3236"/>
                    <a:pt x="79" y="3243"/>
                  </a:cubicBezTo>
                  <a:lnTo>
                    <a:pt x="107" y="3275"/>
                  </a:lnTo>
                  <a:cubicBezTo>
                    <a:pt x="114" y="3286"/>
                    <a:pt x="129" y="3293"/>
                    <a:pt x="139" y="3304"/>
                  </a:cubicBezTo>
                  <a:lnTo>
                    <a:pt x="157" y="3315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5" y="3350"/>
                    <a:pt x="182" y="3364"/>
                    <a:pt x="178" y="3382"/>
                  </a:cubicBezTo>
                  <a:lnTo>
                    <a:pt x="178" y="3386"/>
                  </a:lnTo>
                  <a:cubicBezTo>
                    <a:pt x="175" y="3396"/>
                    <a:pt x="168" y="3400"/>
                    <a:pt x="164" y="3411"/>
                  </a:cubicBezTo>
                  <a:cubicBezTo>
                    <a:pt x="146" y="3439"/>
                    <a:pt x="125" y="3471"/>
                    <a:pt x="111" y="3499"/>
                  </a:cubicBezTo>
                  <a:cubicBezTo>
                    <a:pt x="93" y="3524"/>
                    <a:pt x="86" y="3553"/>
                    <a:pt x="72" y="3574"/>
                  </a:cubicBezTo>
                  <a:cubicBezTo>
                    <a:pt x="25" y="3667"/>
                    <a:pt x="1" y="3716"/>
                    <a:pt x="1" y="3716"/>
                  </a:cubicBezTo>
                  <a:cubicBezTo>
                    <a:pt x="1" y="3716"/>
                    <a:pt x="25" y="3667"/>
                    <a:pt x="75" y="3578"/>
                  </a:cubicBezTo>
                  <a:cubicBezTo>
                    <a:pt x="89" y="3556"/>
                    <a:pt x="97" y="3528"/>
                    <a:pt x="114" y="3503"/>
                  </a:cubicBezTo>
                  <a:cubicBezTo>
                    <a:pt x="132" y="3475"/>
                    <a:pt x="150" y="3450"/>
                    <a:pt x="175" y="3418"/>
                  </a:cubicBezTo>
                  <a:cubicBezTo>
                    <a:pt x="175" y="3418"/>
                    <a:pt x="175" y="3414"/>
                    <a:pt x="178" y="3414"/>
                  </a:cubicBezTo>
                  <a:cubicBezTo>
                    <a:pt x="178" y="3428"/>
                    <a:pt x="178" y="3446"/>
                    <a:pt x="182" y="3464"/>
                  </a:cubicBezTo>
                  <a:lnTo>
                    <a:pt x="185" y="3482"/>
                  </a:lnTo>
                  <a:lnTo>
                    <a:pt x="196" y="3499"/>
                  </a:lnTo>
                  <a:cubicBezTo>
                    <a:pt x="200" y="3510"/>
                    <a:pt x="203" y="3521"/>
                    <a:pt x="214" y="3535"/>
                  </a:cubicBezTo>
                  <a:cubicBezTo>
                    <a:pt x="217" y="3546"/>
                    <a:pt x="232" y="3553"/>
                    <a:pt x="239" y="3560"/>
                  </a:cubicBezTo>
                  <a:cubicBezTo>
                    <a:pt x="249" y="3571"/>
                    <a:pt x="257" y="3578"/>
                    <a:pt x="271" y="3581"/>
                  </a:cubicBezTo>
                  <a:cubicBezTo>
                    <a:pt x="281" y="3592"/>
                    <a:pt x="292" y="3595"/>
                    <a:pt x="303" y="3599"/>
                  </a:cubicBezTo>
                  <a:lnTo>
                    <a:pt x="335" y="3613"/>
                  </a:lnTo>
                  <a:lnTo>
                    <a:pt x="370" y="3624"/>
                  </a:lnTo>
                  <a:cubicBezTo>
                    <a:pt x="381" y="3627"/>
                    <a:pt x="392" y="3631"/>
                    <a:pt x="406" y="3631"/>
                  </a:cubicBezTo>
                  <a:cubicBezTo>
                    <a:pt x="427" y="3631"/>
                    <a:pt x="449" y="3635"/>
                    <a:pt x="477" y="3642"/>
                  </a:cubicBezTo>
                  <a:lnTo>
                    <a:pt x="541" y="3642"/>
                  </a:lnTo>
                  <a:lnTo>
                    <a:pt x="477" y="3627"/>
                  </a:lnTo>
                  <a:cubicBezTo>
                    <a:pt x="452" y="3624"/>
                    <a:pt x="431" y="3617"/>
                    <a:pt x="409" y="3610"/>
                  </a:cubicBezTo>
                  <a:cubicBezTo>
                    <a:pt x="388" y="3606"/>
                    <a:pt x="370" y="3595"/>
                    <a:pt x="345" y="3588"/>
                  </a:cubicBezTo>
                  <a:lnTo>
                    <a:pt x="321" y="3571"/>
                  </a:lnTo>
                  <a:cubicBezTo>
                    <a:pt x="310" y="3563"/>
                    <a:pt x="303" y="3556"/>
                    <a:pt x="292" y="3553"/>
                  </a:cubicBezTo>
                  <a:cubicBezTo>
                    <a:pt x="285" y="3546"/>
                    <a:pt x="274" y="3539"/>
                    <a:pt x="271" y="3528"/>
                  </a:cubicBezTo>
                  <a:cubicBezTo>
                    <a:pt x="267" y="3521"/>
                    <a:pt x="257" y="3517"/>
                    <a:pt x="253" y="3507"/>
                  </a:cubicBezTo>
                  <a:lnTo>
                    <a:pt x="239" y="3482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2" y="3435"/>
                    <a:pt x="235" y="3414"/>
                    <a:pt x="235" y="3393"/>
                  </a:cubicBezTo>
                  <a:cubicBezTo>
                    <a:pt x="239" y="3368"/>
                    <a:pt x="246" y="3350"/>
                    <a:pt x="253" y="3332"/>
                  </a:cubicBezTo>
                  <a:lnTo>
                    <a:pt x="264" y="3311"/>
                  </a:lnTo>
                  <a:lnTo>
                    <a:pt x="257" y="3307"/>
                  </a:lnTo>
                  <a:cubicBezTo>
                    <a:pt x="285" y="3275"/>
                    <a:pt x="310" y="3240"/>
                    <a:pt x="338" y="3208"/>
                  </a:cubicBezTo>
                  <a:cubicBezTo>
                    <a:pt x="353" y="3190"/>
                    <a:pt x="370" y="3169"/>
                    <a:pt x="381" y="3151"/>
                  </a:cubicBezTo>
                  <a:cubicBezTo>
                    <a:pt x="399" y="3133"/>
                    <a:pt x="417" y="3115"/>
                    <a:pt x="434" y="3094"/>
                  </a:cubicBezTo>
                  <a:cubicBezTo>
                    <a:pt x="470" y="3055"/>
                    <a:pt x="513" y="3012"/>
                    <a:pt x="552" y="2973"/>
                  </a:cubicBezTo>
                  <a:lnTo>
                    <a:pt x="577" y="2948"/>
                  </a:lnTo>
                  <a:lnTo>
                    <a:pt x="577" y="2952"/>
                  </a:lnTo>
                  <a:cubicBezTo>
                    <a:pt x="573" y="2977"/>
                    <a:pt x="573" y="3002"/>
                    <a:pt x="577" y="3027"/>
                  </a:cubicBezTo>
                  <a:lnTo>
                    <a:pt x="584" y="3044"/>
                  </a:lnTo>
                  <a:lnTo>
                    <a:pt x="591" y="3062"/>
                  </a:lnTo>
                  <a:cubicBezTo>
                    <a:pt x="594" y="3076"/>
                    <a:pt x="601" y="3083"/>
                    <a:pt x="609" y="3098"/>
                  </a:cubicBezTo>
                  <a:cubicBezTo>
                    <a:pt x="612" y="3112"/>
                    <a:pt x="626" y="3115"/>
                    <a:pt x="637" y="3126"/>
                  </a:cubicBezTo>
                  <a:cubicBezTo>
                    <a:pt x="644" y="3133"/>
                    <a:pt x="655" y="3144"/>
                    <a:pt x="665" y="3147"/>
                  </a:cubicBezTo>
                  <a:cubicBezTo>
                    <a:pt x="676" y="3155"/>
                    <a:pt x="690" y="3162"/>
                    <a:pt x="697" y="3165"/>
                  </a:cubicBezTo>
                  <a:lnTo>
                    <a:pt x="729" y="3179"/>
                  </a:lnTo>
                  <a:lnTo>
                    <a:pt x="765" y="3187"/>
                  </a:lnTo>
                  <a:cubicBezTo>
                    <a:pt x="779" y="3190"/>
                    <a:pt x="786" y="3197"/>
                    <a:pt x="801" y="3197"/>
                  </a:cubicBezTo>
                  <a:cubicBezTo>
                    <a:pt x="822" y="3197"/>
                    <a:pt x="843" y="3201"/>
                    <a:pt x="872" y="3204"/>
                  </a:cubicBezTo>
                  <a:lnTo>
                    <a:pt x="939" y="3204"/>
                  </a:lnTo>
                  <a:lnTo>
                    <a:pt x="872" y="3190"/>
                  </a:lnTo>
                  <a:cubicBezTo>
                    <a:pt x="850" y="3187"/>
                    <a:pt x="825" y="3183"/>
                    <a:pt x="804" y="3172"/>
                  </a:cubicBezTo>
                  <a:cubicBezTo>
                    <a:pt x="783" y="3169"/>
                    <a:pt x="765" y="3162"/>
                    <a:pt x="744" y="3151"/>
                  </a:cubicBezTo>
                  <a:lnTo>
                    <a:pt x="715" y="3133"/>
                  </a:lnTo>
                  <a:cubicBezTo>
                    <a:pt x="708" y="3130"/>
                    <a:pt x="697" y="3119"/>
                    <a:pt x="690" y="3115"/>
                  </a:cubicBezTo>
                  <a:cubicBezTo>
                    <a:pt x="680" y="3112"/>
                    <a:pt x="673" y="3101"/>
                    <a:pt x="665" y="3094"/>
                  </a:cubicBezTo>
                  <a:cubicBezTo>
                    <a:pt x="662" y="3083"/>
                    <a:pt x="655" y="3080"/>
                    <a:pt x="648" y="3073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9"/>
                  </a:lnTo>
                  <a:cubicBezTo>
                    <a:pt x="626" y="3002"/>
                    <a:pt x="630" y="2977"/>
                    <a:pt x="630" y="2955"/>
                  </a:cubicBezTo>
                  <a:cubicBezTo>
                    <a:pt x="637" y="2934"/>
                    <a:pt x="641" y="2916"/>
                    <a:pt x="648" y="2898"/>
                  </a:cubicBezTo>
                  <a:lnTo>
                    <a:pt x="658" y="2881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7" y="2685"/>
                    <a:pt x="957" y="2639"/>
                    <a:pt x="1014" y="2600"/>
                  </a:cubicBezTo>
                  <a:lnTo>
                    <a:pt x="1014" y="2600"/>
                  </a:lnTo>
                  <a:cubicBezTo>
                    <a:pt x="1014" y="2603"/>
                    <a:pt x="1010" y="2610"/>
                    <a:pt x="1010" y="2614"/>
                  </a:cubicBezTo>
                  <a:cubicBezTo>
                    <a:pt x="1003" y="2632"/>
                    <a:pt x="1003" y="2646"/>
                    <a:pt x="1003" y="2664"/>
                  </a:cubicBezTo>
                  <a:cubicBezTo>
                    <a:pt x="1003" y="2682"/>
                    <a:pt x="1003" y="2699"/>
                    <a:pt x="1010" y="2714"/>
                  </a:cubicBezTo>
                  <a:lnTo>
                    <a:pt x="1014" y="2738"/>
                  </a:lnTo>
                  <a:lnTo>
                    <a:pt x="1021" y="2760"/>
                  </a:lnTo>
                  <a:cubicBezTo>
                    <a:pt x="1028" y="2778"/>
                    <a:pt x="1035" y="2792"/>
                    <a:pt x="1050" y="2806"/>
                  </a:cubicBezTo>
                  <a:cubicBezTo>
                    <a:pt x="1057" y="2817"/>
                    <a:pt x="1071" y="2831"/>
                    <a:pt x="1085" y="2845"/>
                  </a:cubicBezTo>
                  <a:cubicBezTo>
                    <a:pt x="1099" y="2859"/>
                    <a:pt x="1110" y="2866"/>
                    <a:pt x="1124" y="2877"/>
                  </a:cubicBezTo>
                  <a:cubicBezTo>
                    <a:pt x="1138" y="2884"/>
                    <a:pt x="1153" y="2895"/>
                    <a:pt x="1163" y="2898"/>
                  </a:cubicBezTo>
                  <a:cubicBezTo>
                    <a:pt x="1178" y="2902"/>
                    <a:pt x="1195" y="2913"/>
                    <a:pt x="1210" y="2916"/>
                  </a:cubicBezTo>
                  <a:lnTo>
                    <a:pt x="1252" y="2927"/>
                  </a:lnTo>
                  <a:cubicBezTo>
                    <a:pt x="1266" y="2931"/>
                    <a:pt x="1284" y="2934"/>
                    <a:pt x="1298" y="2934"/>
                  </a:cubicBezTo>
                  <a:cubicBezTo>
                    <a:pt x="1322" y="2934"/>
                    <a:pt x="1342" y="2940"/>
                    <a:pt x="1364" y="2940"/>
                  </a:cubicBezTo>
                  <a:cubicBezTo>
                    <a:pt x="1372" y="2940"/>
                    <a:pt x="1379" y="2939"/>
                    <a:pt x="1387" y="2938"/>
                  </a:cubicBezTo>
                  <a:cubicBezTo>
                    <a:pt x="1419" y="2938"/>
                    <a:pt x="1444" y="2934"/>
                    <a:pt x="1476" y="2934"/>
                  </a:cubicBezTo>
                  <a:cubicBezTo>
                    <a:pt x="1448" y="2927"/>
                    <a:pt x="1419" y="2920"/>
                    <a:pt x="1391" y="2916"/>
                  </a:cubicBezTo>
                  <a:cubicBezTo>
                    <a:pt x="1366" y="2913"/>
                    <a:pt x="1338" y="2898"/>
                    <a:pt x="1313" y="2895"/>
                  </a:cubicBezTo>
                  <a:lnTo>
                    <a:pt x="1270" y="2881"/>
                  </a:lnTo>
                  <a:lnTo>
                    <a:pt x="1231" y="2863"/>
                  </a:lnTo>
                  <a:cubicBezTo>
                    <a:pt x="1217" y="2856"/>
                    <a:pt x="1210" y="2849"/>
                    <a:pt x="1195" y="2842"/>
                  </a:cubicBezTo>
                  <a:cubicBezTo>
                    <a:pt x="1181" y="2838"/>
                    <a:pt x="1174" y="2827"/>
                    <a:pt x="1163" y="2820"/>
                  </a:cubicBezTo>
                  <a:lnTo>
                    <a:pt x="1138" y="2792"/>
                  </a:lnTo>
                  <a:cubicBezTo>
                    <a:pt x="1128" y="2785"/>
                    <a:pt x="1121" y="2774"/>
                    <a:pt x="1117" y="2760"/>
                  </a:cubicBezTo>
                  <a:cubicBezTo>
                    <a:pt x="1110" y="2753"/>
                    <a:pt x="1103" y="2742"/>
                    <a:pt x="1103" y="2731"/>
                  </a:cubicBezTo>
                  <a:lnTo>
                    <a:pt x="1099" y="2714"/>
                  </a:lnTo>
                  <a:lnTo>
                    <a:pt x="1099" y="2696"/>
                  </a:lnTo>
                  <a:cubicBezTo>
                    <a:pt x="1092" y="2682"/>
                    <a:pt x="1099" y="2671"/>
                    <a:pt x="1099" y="2660"/>
                  </a:cubicBezTo>
                  <a:cubicBezTo>
                    <a:pt x="1099" y="2646"/>
                    <a:pt x="1099" y="2635"/>
                    <a:pt x="1103" y="2625"/>
                  </a:cubicBezTo>
                  <a:cubicBezTo>
                    <a:pt x="1106" y="2610"/>
                    <a:pt x="1106" y="2600"/>
                    <a:pt x="1110" y="2589"/>
                  </a:cubicBezTo>
                  <a:cubicBezTo>
                    <a:pt x="1117" y="2575"/>
                    <a:pt x="1121" y="2564"/>
                    <a:pt x="1124" y="2557"/>
                  </a:cubicBezTo>
                  <a:lnTo>
                    <a:pt x="1142" y="2518"/>
                  </a:lnTo>
                  <a:lnTo>
                    <a:pt x="1138" y="2511"/>
                  </a:lnTo>
                  <a:cubicBezTo>
                    <a:pt x="1263" y="2433"/>
                    <a:pt x="1394" y="2347"/>
                    <a:pt x="1544" y="2273"/>
                  </a:cubicBezTo>
                  <a:lnTo>
                    <a:pt x="1544" y="2273"/>
                  </a:lnTo>
                  <a:cubicBezTo>
                    <a:pt x="1537" y="2287"/>
                    <a:pt x="1533" y="2305"/>
                    <a:pt x="1533" y="2315"/>
                  </a:cubicBezTo>
                  <a:cubicBezTo>
                    <a:pt x="1533" y="2333"/>
                    <a:pt x="1530" y="2351"/>
                    <a:pt x="1533" y="2365"/>
                  </a:cubicBezTo>
                  <a:lnTo>
                    <a:pt x="1537" y="2394"/>
                  </a:lnTo>
                  <a:lnTo>
                    <a:pt x="1547" y="2418"/>
                  </a:lnTo>
                  <a:cubicBezTo>
                    <a:pt x="1551" y="2436"/>
                    <a:pt x="1562" y="2450"/>
                    <a:pt x="1565" y="2468"/>
                  </a:cubicBezTo>
                  <a:cubicBezTo>
                    <a:pt x="1569" y="2486"/>
                    <a:pt x="1583" y="2493"/>
                    <a:pt x="1597" y="2507"/>
                  </a:cubicBezTo>
                  <a:cubicBezTo>
                    <a:pt x="1604" y="2522"/>
                    <a:pt x="1618" y="2529"/>
                    <a:pt x="1633" y="2543"/>
                  </a:cubicBezTo>
                  <a:cubicBezTo>
                    <a:pt x="1643" y="2554"/>
                    <a:pt x="1658" y="2564"/>
                    <a:pt x="1672" y="2571"/>
                  </a:cubicBezTo>
                  <a:cubicBezTo>
                    <a:pt x="1686" y="2578"/>
                    <a:pt x="1697" y="2582"/>
                    <a:pt x="1711" y="2593"/>
                  </a:cubicBezTo>
                  <a:lnTo>
                    <a:pt x="1757" y="2607"/>
                  </a:lnTo>
                  <a:cubicBezTo>
                    <a:pt x="1768" y="2610"/>
                    <a:pt x="1782" y="2614"/>
                    <a:pt x="1800" y="2618"/>
                  </a:cubicBezTo>
                  <a:cubicBezTo>
                    <a:pt x="1832" y="2625"/>
                    <a:pt x="1857" y="2632"/>
                    <a:pt x="1889" y="2632"/>
                  </a:cubicBezTo>
                  <a:cubicBezTo>
                    <a:pt x="1921" y="2635"/>
                    <a:pt x="1946" y="2635"/>
                    <a:pt x="1978" y="2635"/>
                  </a:cubicBezTo>
                  <a:lnTo>
                    <a:pt x="1899" y="2610"/>
                  </a:lnTo>
                  <a:cubicBezTo>
                    <a:pt x="1871" y="2600"/>
                    <a:pt x="1846" y="2589"/>
                    <a:pt x="1818" y="2578"/>
                  </a:cubicBezTo>
                  <a:cubicBezTo>
                    <a:pt x="1803" y="2575"/>
                    <a:pt x="1789" y="2564"/>
                    <a:pt x="1782" y="2561"/>
                  </a:cubicBezTo>
                  <a:lnTo>
                    <a:pt x="1746" y="2543"/>
                  </a:lnTo>
                  <a:cubicBezTo>
                    <a:pt x="1736" y="2536"/>
                    <a:pt x="1725" y="2525"/>
                    <a:pt x="1714" y="2522"/>
                  </a:cubicBezTo>
                  <a:cubicBezTo>
                    <a:pt x="1700" y="2511"/>
                    <a:pt x="1693" y="2504"/>
                    <a:pt x="1690" y="2493"/>
                  </a:cubicBezTo>
                  <a:cubicBezTo>
                    <a:pt x="1679" y="2486"/>
                    <a:pt x="1672" y="2475"/>
                    <a:pt x="1665" y="2468"/>
                  </a:cubicBezTo>
                  <a:cubicBezTo>
                    <a:pt x="1661" y="2458"/>
                    <a:pt x="1654" y="2450"/>
                    <a:pt x="1647" y="2436"/>
                  </a:cubicBezTo>
                  <a:cubicBezTo>
                    <a:pt x="1643" y="2426"/>
                    <a:pt x="1640" y="2415"/>
                    <a:pt x="1640" y="2404"/>
                  </a:cubicBezTo>
                  <a:lnTo>
                    <a:pt x="1636" y="2386"/>
                  </a:lnTo>
                  <a:lnTo>
                    <a:pt x="1636" y="2369"/>
                  </a:lnTo>
                  <a:cubicBezTo>
                    <a:pt x="1636" y="2358"/>
                    <a:pt x="1636" y="2347"/>
                    <a:pt x="1640" y="2333"/>
                  </a:cubicBezTo>
                  <a:cubicBezTo>
                    <a:pt x="1640" y="2322"/>
                    <a:pt x="1643" y="2312"/>
                    <a:pt x="1647" y="2298"/>
                  </a:cubicBezTo>
                  <a:cubicBezTo>
                    <a:pt x="1654" y="2287"/>
                    <a:pt x="1658" y="2276"/>
                    <a:pt x="1661" y="2262"/>
                  </a:cubicBezTo>
                  <a:cubicBezTo>
                    <a:pt x="1668" y="2255"/>
                    <a:pt x="1675" y="2241"/>
                    <a:pt x="1679" y="2234"/>
                  </a:cubicBezTo>
                  <a:lnTo>
                    <a:pt x="1693" y="2209"/>
                  </a:lnTo>
                  <a:cubicBezTo>
                    <a:pt x="1885" y="2113"/>
                    <a:pt x="2091" y="2020"/>
                    <a:pt x="2312" y="1935"/>
                  </a:cubicBezTo>
                  <a:lnTo>
                    <a:pt x="2312" y="1935"/>
                  </a:lnTo>
                  <a:cubicBezTo>
                    <a:pt x="2305" y="1942"/>
                    <a:pt x="2305" y="1949"/>
                    <a:pt x="2301" y="1956"/>
                  </a:cubicBezTo>
                  <a:lnTo>
                    <a:pt x="2287" y="2024"/>
                  </a:lnTo>
                  <a:cubicBezTo>
                    <a:pt x="2287" y="2045"/>
                    <a:pt x="2283" y="2066"/>
                    <a:pt x="2287" y="2095"/>
                  </a:cubicBezTo>
                  <a:lnTo>
                    <a:pt x="2294" y="2130"/>
                  </a:lnTo>
                  <a:lnTo>
                    <a:pt x="2301" y="2166"/>
                  </a:lnTo>
                  <a:cubicBezTo>
                    <a:pt x="2308" y="2187"/>
                    <a:pt x="2319" y="2209"/>
                    <a:pt x="2330" y="2234"/>
                  </a:cubicBezTo>
                  <a:cubicBezTo>
                    <a:pt x="2337" y="2255"/>
                    <a:pt x="2354" y="2273"/>
                    <a:pt x="2369" y="2290"/>
                  </a:cubicBezTo>
                  <a:cubicBezTo>
                    <a:pt x="2383" y="2308"/>
                    <a:pt x="2401" y="2322"/>
                    <a:pt x="2418" y="2333"/>
                  </a:cubicBezTo>
                  <a:cubicBezTo>
                    <a:pt x="2436" y="2347"/>
                    <a:pt x="2454" y="2362"/>
                    <a:pt x="2472" y="2369"/>
                  </a:cubicBezTo>
                  <a:cubicBezTo>
                    <a:pt x="2490" y="2379"/>
                    <a:pt x="2511" y="2386"/>
                    <a:pt x="2529" y="2401"/>
                  </a:cubicBezTo>
                  <a:lnTo>
                    <a:pt x="2586" y="2422"/>
                  </a:lnTo>
                  <a:cubicBezTo>
                    <a:pt x="2603" y="2426"/>
                    <a:pt x="2625" y="2436"/>
                    <a:pt x="2646" y="2440"/>
                  </a:cubicBezTo>
                  <a:lnTo>
                    <a:pt x="2703" y="2450"/>
                  </a:lnTo>
                  <a:cubicBezTo>
                    <a:pt x="2721" y="2454"/>
                    <a:pt x="2742" y="2458"/>
                    <a:pt x="2760" y="2458"/>
                  </a:cubicBezTo>
                  <a:cubicBezTo>
                    <a:pt x="2799" y="2465"/>
                    <a:pt x="2842" y="2465"/>
                    <a:pt x="2881" y="2465"/>
                  </a:cubicBezTo>
                  <a:cubicBezTo>
                    <a:pt x="2845" y="2450"/>
                    <a:pt x="2806" y="2436"/>
                    <a:pt x="2770" y="2422"/>
                  </a:cubicBezTo>
                  <a:cubicBezTo>
                    <a:pt x="2753" y="2418"/>
                    <a:pt x="2735" y="2411"/>
                    <a:pt x="2717" y="2401"/>
                  </a:cubicBezTo>
                  <a:lnTo>
                    <a:pt x="2664" y="2379"/>
                  </a:lnTo>
                  <a:cubicBezTo>
                    <a:pt x="2646" y="2369"/>
                    <a:pt x="2628" y="2362"/>
                    <a:pt x="2614" y="2351"/>
                  </a:cubicBezTo>
                  <a:lnTo>
                    <a:pt x="2564" y="2326"/>
                  </a:lnTo>
                  <a:cubicBezTo>
                    <a:pt x="2550" y="2315"/>
                    <a:pt x="2536" y="2305"/>
                    <a:pt x="2522" y="2294"/>
                  </a:cubicBezTo>
                  <a:cubicBezTo>
                    <a:pt x="2507" y="2283"/>
                    <a:pt x="2493" y="2273"/>
                    <a:pt x="2479" y="2258"/>
                  </a:cubicBezTo>
                  <a:cubicBezTo>
                    <a:pt x="2468" y="2244"/>
                    <a:pt x="2458" y="2237"/>
                    <a:pt x="2450" y="2219"/>
                  </a:cubicBezTo>
                  <a:cubicBezTo>
                    <a:pt x="2440" y="2205"/>
                    <a:pt x="2433" y="2191"/>
                    <a:pt x="2426" y="2180"/>
                  </a:cubicBezTo>
                  <a:cubicBezTo>
                    <a:pt x="2422" y="2166"/>
                    <a:pt x="2415" y="2152"/>
                    <a:pt x="2415" y="2134"/>
                  </a:cubicBezTo>
                  <a:lnTo>
                    <a:pt x="2408" y="2113"/>
                  </a:lnTo>
                  <a:lnTo>
                    <a:pt x="2408" y="2091"/>
                  </a:lnTo>
                  <a:cubicBezTo>
                    <a:pt x="2408" y="2077"/>
                    <a:pt x="2408" y="2059"/>
                    <a:pt x="2415" y="2042"/>
                  </a:cubicBezTo>
                  <a:cubicBezTo>
                    <a:pt x="2418" y="2024"/>
                    <a:pt x="2418" y="2010"/>
                    <a:pt x="2422" y="1992"/>
                  </a:cubicBezTo>
                  <a:cubicBezTo>
                    <a:pt x="2426" y="1974"/>
                    <a:pt x="2433" y="1960"/>
                    <a:pt x="2440" y="1949"/>
                  </a:cubicBezTo>
                  <a:cubicBezTo>
                    <a:pt x="2443" y="1935"/>
                    <a:pt x="2454" y="1917"/>
                    <a:pt x="2461" y="1906"/>
                  </a:cubicBezTo>
                  <a:lnTo>
                    <a:pt x="2490" y="1864"/>
                  </a:lnTo>
                  <a:cubicBezTo>
                    <a:pt x="2522" y="1850"/>
                    <a:pt x="2550" y="1842"/>
                    <a:pt x="2582" y="1828"/>
                  </a:cubicBezTo>
                  <a:cubicBezTo>
                    <a:pt x="2756" y="1764"/>
                    <a:pt x="2938" y="1707"/>
                    <a:pt x="3126" y="1650"/>
                  </a:cubicBezTo>
                  <a:lnTo>
                    <a:pt x="3126" y="1650"/>
                  </a:lnTo>
                  <a:cubicBezTo>
                    <a:pt x="3119" y="1658"/>
                    <a:pt x="3119" y="1672"/>
                    <a:pt x="3115" y="1682"/>
                  </a:cubicBezTo>
                  <a:cubicBezTo>
                    <a:pt x="3112" y="1704"/>
                    <a:pt x="3108" y="1729"/>
                    <a:pt x="3108" y="1754"/>
                  </a:cubicBezTo>
                  <a:lnTo>
                    <a:pt x="3108" y="1789"/>
                  </a:lnTo>
                  <a:lnTo>
                    <a:pt x="3112" y="1825"/>
                  </a:lnTo>
                  <a:cubicBezTo>
                    <a:pt x="3115" y="1850"/>
                    <a:pt x="3126" y="1871"/>
                    <a:pt x="3133" y="1896"/>
                  </a:cubicBezTo>
                  <a:cubicBezTo>
                    <a:pt x="3144" y="1917"/>
                    <a:pt x="3155" y="1938"/>
                    <a:pt x="3169" y="1956"/>
                  </a:cubicBezTo>
                  <a:cubicBezTo>
                    <a:pt x="3183" y="1978"/>
                    <a:pt x="3201" y="1992"/>
                    <a:pt x="3215" y="2010"/>
                  </a:cubicBezTo>
                  <a:cubicBezTo>
                    <a:pt x="3233" y="2027"/>
                    <a:pt x="3243" y="2042"/>
                    <a:pt x="3268" y="2056"/>
                  </a:cubicBezTo>
                  <a:cubicBezTo>
                    <a:pt x="3286" y="2066"/>
                    <a:pt x="3304" y="2077"/>
                    <a:pt x="3322" y="2091"/>
                  </a:cubicBezTo>
                  <a:cubicBezTo>
                    <a:pt x="3339" y="2098"/>
                    <a:pt x="3361" y="2109"/>
                    <a:pt x="3379" y="2116"/>
                  </a:cubicBezTo>
                  <a:cubicBezTo>
                    <a:pt x="3396" y="2127"/>
                    <a:pt x="3414" y="2134"/>
                    <a:pt x="3435" y="2138"/>
                  </a:cubicBezTo>
                  <a:lnTo>
                    <a:pt x="3492" y="2152"/>
                  </a:lnTo>
                  <a:cubicBezTo>
                    <a:pt x="3510" y="2155"/>
                    <a:pt x="3535" y="2162"/>
                    <a:pt x="3553" y="2166"/>
                  </a:cubicBezTo>
                  <a:lnTo>
                    <a:pt x="3670" y="2177"/>
                  </a:lnTo>
                  <a:cubicBezTo>
                    <a:pt x="3635" y="2155"/>
                    <a:pt x="3606" y="2138"/>
                    <a:pt x="3571" y="2120"/>
                  </a:cubicBezTo>
                  <a:cubicBezTo>
                    <a:pt x="3553" y="2113"/>
                    <a:pt x="3539" y="2102"/>
                    <a:pt x="3521" y="2088"/>
                  </a:cubicBezTo>
                  <a:lnTo>
                    <a:pt x="3471" y="2059"/>
                  </a:lnTo>
                  <a:cubicBezTo>
                    <a:pt x="3453" y="2049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8" y="1981"/>
                    <a:pt x="3361" y="1970"/>
                    <a:pt x="3347" y="1960"/>
                  </a:cubicBezTo>
                  <a:cubicBezTo>
                    <a:pt x="3332" y="1953"/>
                    <a:pt x="3325" y="1935"/>
                    <a:pt x="3315" y="1924"/>
                  </a:cubicBezTo>
                  <a:cubicBezTo>
                    <a:pt x="3307" y="1910"/>
                    <a:pt x="3297" y="1899"/>
                    <a:pt x="3293" y="1885"/>
                  </a:cubicBezTo>
                  <a:cubicBezTo>
                    <a:pt x="3290" y="1871"/>
                    <a:pt x="3279" y="1857"/>
                    <a:pt x="3279" y="1846"/>
                  </a:cubicBezTo>
                  <a:cubicBezTo>
                    <a:pt x="3275" y="1832"/>
                    <a:pt x="3272" y="1818"/>
                    <a:pt x="3272" y="1803"/>
                  </a:cubicBezTo>
                  <a:lnTo>
                    <a:pt x="3272" y="1789"/>
                  </a:lnTo>
                  <a:lnTo>
                    <a:pt x="3275" y="1764"/>
                  </a:lnTo>
                  <a:cubicBezTo>
                    <a:pt x="3275" y="1754"/>
                    <a:pt x="3279" y="1739"/>
                    <a:pt x="3286" y="1725"/>
                  </a:cubicBezTo>
                  <a:lnTo>
                    <a:pt x="3297" y="1686"/>
                  </a:lnTo>
                  <a:cubicBezTo>
                    <a:pt x="3304" y="1672"/>
                    <a:pt x="3311" y="1658"/>
                    <a:pt x="3322" y="1647"/>
                  </a:cubicBezTo>
                  <a:cubicBezTo>
                    <a:pt x="3329" y="1633"/>
                    <a:pt x="3339" y="1618"/>
                    <a:pt x="3343" y="1611"/>
                  </a:cubicBezTo>
                  <a:lnTo>
                    <a:pt x="3361" y="1583"/>
                  </a:lnTo>
                  <a:cubicBezTo>
                    <a:pt x="3475" y="1551"/>
                    <a:pt x="3592" y="1522"/>
                    <a:pt x="3713" y="1490"/>
                  </a:cubicBezTo>
                  <a:cubicBezTo>
                    <a:pt x="3848" y="1455"/>
                    <a:pt x="3990" y="1423"/>
                    <a:pt x="4132" y="1391"/>
                  </a:cubicBezTo>
                  <a:lnTo>
                    <a:pt x="4132" y="1391"/>
                  </a:lnTo>
                  <a:cubicBezTo>
                    <a:pt x="4122" y="1419"/>
                    <a:pt x="4107" y="1448"/>
                    <a:pt x="4104" y="1480"/>
                  </a:cubicBezTo>
                  <a:lnTo>
                    <a:pt x="4090" y="1562"/>
                  </a:lnTo>
                  <a:cubicBezTo>
                    <a:pt x="4090" y="1586"/>
                    <a:pt x="4090" y="1615"/>
                    <a:pt x="4097" y="1640"/>
                  </a:cubicBezTo>
                  <a:cubicBezTo>
                    <a:pt x="4107" y="1693"/>
                    <a:pt x="4129" y="1743"/>
                    <a:pt x="4161" y="1782"/>
                  </a:cubicBezTo>
                  <a:cubicBezTo>
                    <a:pt x="4175" y="1803"/>
                    <a:pt x="4189" y="1821"/>
                    <a:pt x="4203" y="1839"/>
                  </a:cubicBezTo>
                  <a:cubicBezTo>
                    <a:pt x="4218" y="1857"/>
                    <a:pt x="4239" y="1874"/>
                    <a:pt x="4257" y="1889"/>
                  </a:cubicBezTo>
                  <a:cubicBezTo>
                    <a:pt x="4275" y="1903"/>
                    <a:pt x="4292" y="1921"/>
                    <a:pt x="4310" y="1935"/>
                  </a:cubicBezTo>
                  <a:cubicBezTo>
                    <a:pt x="4328" y="1946"/>
                    <a:pt x="4346" y="1960"/>
                    <a:pt x="4367" y="1970"/>
                  </a:cubicBezTo>
                  <a:cubicBezTo>
                    <a:pt x="4410" y="1992"/>
                    <a:pt x="4449" y="2013"/>
                    <a:pt x="4488" y="2027"/>
                  </a:cubicBezTo>
                  <a:cubicBezTo>
                    <a:pt x="4509" y="2034"/>
                    <a:pt x="4527" y="2045"/>
                    <a:pt x="4552" y="2049"/>
                  </a:cubicBezTo>
                  <a:cubicBezTo>
                    <a:pt x="4573" y="2052"/>
                    <a:pt x="4591" y="2063"/>
                    <a:pt x="4612" y="2066"/>
                  </a:cubicBezTo>
                  <a:cubicBezTo>
                    <a:pt x="4577" y="2042"/>
                    <a:pt x="4545" y="2013"/>
                    <a:pt x="4509" y="1981"/>
                  </a:cubicBezTo>
                  <a:cubicBezTo>
                    <a:pt x="4491" y="1970"/>
                    <a:pt x="4481" y="1956"/>
                    <a:pt x="4463" y="1938"/>
                  </a:cubicBezTo>
                  <a:cubicBezTo>
                    <a:pt x="4445" y="1924"/>
                    <a:pt x="4431" y="1910"/>
                    <a:pt x="4417" y="1892"/>
                  </a:cubicBezTo>
                  <a:cubicBezTo>
                    <a:pt x="4403" y="1882"/>
                    <a:pt x="4392" y="1864"/>
                    <a:pt x="4374" y="1850"/>
                  </a:cubicBezTo>
                  <a:cubicBezTo>
                    <a:pt x="4360" y="1835"/>
                    <a:pt x="4346" y="1818"/>
                    <a:pt x="4331" y="1803"/>
                  </a:cubicBezTo>
                  <a:cubicBezTo>
                    <a:pt x="4324" y="1786"/>
                    <a:pt x="4310" y="1775"/>
                    <a:pt x="4303" y="1757"/>
                  </a:cubicBezTo>
                  <a:cubicBezTo>
                    <a:pt x="4292" y="1739"/>
                    <a:pt x="4285" y="1725"/>
                    <a:pt x="4275" y="1707"/>
                  </a:cubicBezTo>
                  <a:cubicBezTo>
                    <a:pt x="4271" y="1690"/>
                    <a:pt x="4260" y="1675"/>
                    <a:pt x="4257" y="1658"/>
                  </a:cubicBezTo>
                  <a:cubicBezTo>
                    <a:pt x="4253" y="1640"/>
                    <a:pt x="4250" y="1626"/>
                    <a:pt x="4250" y="1608"/>
                  </a:cubicBezTo>
                  <a:lnTo>
                    <a:pt x="4250" y="1562"/>
                  </a:lnTo>
                  <a:cubicBezTo>
                    <a:pt x="4253" y="1544"/>
                    <a:pt x="4253" y="1530"/>
                    <a:pt x="4257" y="1515"/>
                  </a:cubicBezTo>
                  <a:cubicBezTo>
                    <a:pt x="4267" y="1483"/>
                    <a:pt x="4285" y="1455"/>
                    <a:pt x="4307" y="1426"/>
                  </a:cubicBezTo>
                  <a:cubicBezTo>
                    <a:pt x="4314" y="1412"/>
                    <a:pt x="4328" y="1402"/>
                    <a:pt x="4342" y="1387"/>
                  </a:cubicBezTo>
                  <a:lnTo>
                    <a:pt x="4378" y="1352"/>
                  </a:lnTo>
                  <a:lnTo>
                    <a:pt x="4417" y="1320"/>
                  </a:lnTo>
                  <a:cubicBezTo>
                    <a:pt x="4591" y="1284"/>
                    <a:pt x="4769" y="1252"/>
                    <a:pt x="4950" y="1227"/>
                  </a:cubicBezTo>
                  <a:cubicBezTo>
                    <a:pt x="4982" y="1224"/>
                    <a:pt x="5018" y="1217"/>
                    <a:pt x="5050" y="1213"/>
                  </a:cubicBezTo>
                  <a:lnTo>
                    <a:pt x="5050" y="1213"/>
                  </a:lnTo>
                  <a:cubicBezTo>
                    <a:pt x="5032" y="1249"/>
                    <a:pt x="5014" y="1288"/>
                    <a:pt x="5003" y="1330"/>
                  </a:cubicBezTo>
                  <a:cubicBezTo>
                    <a:pt x="4996" y="1355"/>
                    <a:pt x="4989" y="1387"/>
                    <a:pt x="4989" y="1419"/>
                  </a:cubicBezTo>
                  <a:cubicBezTo>
                    <a:pt x="4989" y="1448"/>
                    <a:pt x="4989" y="1476"/>
                    <a:pt x="5000" y="1508"/>
                  </a:cubicBezTo>
                  <a:cubicBezTo>
                    <a:pt x="5007" y="1565"/>
                    <a:pt x="5035" y="1618"/>
                    <a:pt x="5067" y="1661"/>
                  </a:cubicBezTo>
                  <a:cubicBezTo>
                    <a:pt x="5085" y="1686"/>
                    <a:pt x="5096" y="1707"/>
                    <a:pt x="5114" y="1725"/>
                  </a:cubicBezTo>
                  <a:cubicBezTo>
                    <a:pt x="5131" y="1746"/>
                    <a:pt x="5149" y="1761"/>
                    <a:pt x="5174" y="1778"/>
                  </a:cubicBezTo>
                  <a:cubicBezTo>
                    <a:pt x="5196" y="1796"/>
                    <a:pt x="5213" y="1810"/>
                    <a:pt x="5235" y="1828"/>
                  </a:cubicBezTo>
                  <a:cubicBezTo>
                    <a:pt x="5256" y="1839"/>
                    <a:pt x="5274" y="1857"/>
                    <a:pt x="5299" y="1867"/>
                  </a:cubicBezTo>
                  <a:cubicBezTo>
                    <a:pt x="5341" y="1892"/>
                    <a:pt x="5388" y="1917"/>
                    <a:pt x="5430" y="1935"/>
                  </a:cubicBezTo>
                  <a:lnTo>
                    <a:pt x="5498" y="1960"/>
                  </a:lnTo>
                  <a:cubicBezTo>
                    <a:pt x="5519" y="1970"/>
                    <a:pt x="5540" y="1978"/>
                    <a:pt x="5569" y="1981"/>
                  </a:cubicBezTo>
                  <a:cubicBezTo>
                    <a:pt x="5530" y="1953"/>
                    <a:pt x="5494" y="1924"/>
                    <a:pt x="5459" y="1892"/>
                  </a:cubicBezTo>
                  <a:cubicBezTo>
                    <a:pt x="5441" y="1882"/>
                    <a:pt x="5423" y="1864"/>
                    <a:pt x="5405" y="1850"/>
                  </a:cubicBezTo>
                  <a:cubicBezTo>
                    <a:pt x="5388" y="1835"/>
                    <a:pt x="5370" y="1818"/>
                    <a:pt x="5352" y="1800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4"/>
                  </a:cubicBezTo>
                  <a:cubicBezTo>
                    <a:pt x="5245" y="1686"/>
                    <a:pt x="5231" y="1668"/>
                    <a:pt x="5220" y="1650"/>
                  </a:cubicBezTo>
                  <a:cubicBezTo>
                    <a:pt x="5210" y="1633"/>
                    <a:pt x="5199" y="1615"/>
                    <a:pt x="5192" y="1597"/>
                  </a:cubicBezTo>
                  <a:cubicBezTo>
                    <a:pt x="5181" y="1579"/>
                    <a:pt x="5174" y="1562"/>
                    <a:pt x="5167" y="1537"/>
                  </a:cubicBezTo>
                  <a:cubicBezTo>
                    <a:pt x="5164" y="1519"/>
                    <a:pt x="5160" y="1501"/>
                    <a:pt x="5160" y="1480"/>
                  </a:cubicBezTo>
                  <a:lnTo>
                    <a:pt x="5160" y="1426"/>
                  </a:lnTo>
                  <a:cubicBezTo>
                    <a:pt x="5164" y="1409"/>
                    <a:pt x="5164" y="1391"/>
                    <a:pt x="5174" y="1373"/>
                  </a:cubicBezTo>
                  <a:cubicBezTo>
                    <a:pt x="5178" y="1355"/>
                    <a:pt x="5185" y="1338"/>
                    <a:pt x="5196" y="1320"/>
                  </a:cubicBezTo>
                  <a:cubicBezTo>
                    <a:pt x="5203" y="1302"/>
                    <a:pt x="5213" y="1284"/>
                    <a:pt x="5228" y="1270"/>
                  </a:cubicBezTo>
                  <a:cubicBezTo>
                    <a:pt x="5238" y="1252"/>
                    <a:pt x="5252" y="1242"/>
                    <a:pt x="5267" y="1227"/>
                  </a:cubicBezTo>
                  <a:lnTo>
                    <a:pt x="5306" y="1188"/>
                  </a:lnTo>
                  <a:lnTo>
                    <a:pt x="5324" y="1174"/>
                  </a:lnTo>
                  <a:cubicBezTo>
                    <a:pt x="5416" y="1160"/>
                    <a:pt x="5512" y="1153"/>
                    <a:pt x="5604" y="1138"/>
                  </a:cubicBezTo>
                  <a:cubicBezTo>
                    <a:pt x="5658" y="1135"/>
                    <a:pt x="5715" y="1124"/>
                    <a:pt x="5764" y="1121"/>
                  </a:cubicBezTo>
                  <a:lnTo>
                    <a:pt x="5928" y="1117"/>
                  </a:lnTo>
                  <a:lnTo>
                    <a:pt x="6259" y="1103"/>
                  </a:lnTo>
                  <a:lnTo>
                    <a:pt x="6355" y="1103"/>
                  </a:lnTo>
                  <a:cubicBezTo>
                    <a:pt x="6369" y="1121"/>
                    <a:pt x="6383" y="1138"/>
                    <a:pt x="6390" y="1160"/>
                  </a:cubicBezTo>
                  <a:lnTo>
                    <a:pt x="6408" y="1192"/>
                  </a:lnTo>
                  <a:lnTo>
                    <a:pt x="6422" y="1224"/>
                  </a:lnTo>
                  <a:cubicBezTo>
                    <a:pt x="6429" y="1245"/>
                    <a:pt x="6440" y="1266"/>
                    <a:pt x="6444" y="1288"/>
                  </a:cubicBezTo>
                  <a:lnTo>
                    <a:pt x="6454" y="1320"/>
                  </a:lnTo>
                  <a:lnTo>
                    <a:pt x="6458" y="1355"/>
                  </a:lnTo>
                  <a:cubicBezTo>
                    <a:pt x="6461" y="1370"/>
                    <a:pt x="6458" y="1377"/>
                    <a:pt x="6461" y="1391"/>
                  </a:cubicBezTo>
                  <a:lnTo>
                    <a:pt x="6461" y="1426"/>
                  </a:lnTo>
                  <a:cubicBezTo>
                    <a:pt x="6461" y="1448"/>
                    <a:pt x="6461" y="1473"/>
                    <a:pt x="6458" y="1498"/>
                  </a:cubicBezTo>
                  <a:cubicBezTo>
                    <a:pt x="6454" y="1519"/>
                    <a:pt x="6447" y="1547"/>
                    <a:pt x="6444" y="1569"/>
                  </a:cubicBezTo>
                  <a:cubicBezTo>
                    <a:pt x="6440" y="1590"/>
                    <a:pt x="6429" y="1618"/>
                    <a:pt x="6422" y="1640"/>
                  </a:cubicBezTo>
                  <a:cubicBezTo>
                    <a:pt x="6412" y="1661"/>
                    <a:pt x="6404" y="1686"/>
                    <a:pt x="6394" y="1711"/>
                  </a:cubicBezTo>
                  <a:cubicBezTo>
                    <a:pt x="6387" y="1732"/>
                    <a:pt x="6372" y="1757"/>
                    <a:pt x="6365" y="1782"/>
                  </a:cubicBezTo>
                  <a:cubicBezTo>
                    <a:pt x="6340" y="1828"/>
                    <a:pt x="6316" y="1871"/>
                    <a:pt x="6284" y="1917"/>
                  </a:cubicBezTo>
                  <a:cubicBezTo>
                    <a:pt x="6259" y="1960"/>
                    <a:pt x="6227" y="2006"/>
                    <a:pt x="6191" y="2045"/>
                  </a:cubicBezTo>
                  <a:cubicBezTo>
                    <a:pt x="6159" y="2088"/>
                    <a:pt x="6124" y="2130"/>
                    <a:pt x="6088" y="2170"/>
                  </a:cubicBezTo>
                  <a:cubicBezTo>
                    <a:pt x="6138" y="2141"/>
                    <a:pt x="6188" y="2116"/>
                    <a:pt x="6230" y="2081"/>
                  </a:cubicBezTo>
                  <a:lnTo>
                    <a:pt x="6298" y="2027"/>
                  </a:lnTo>
                  <a:cubicBezTo>
                    <a:pt x="6319" y="2010"/>
                    <a:pt x="6340" y="1992"/>
                    <a:pt x="6358" y="1970"/>
                  </a:cubicBezTo>
                  <a:cubicBezTo>
                    <a:pt x="6401" y="1928"/>
                    <a:pt x="6436" y="1889"/>
                    <a:pt x="6472" y="1839"/>
                  </a:cubicBezTo>
                  <a:cubicBezTo>
                    <a:pt x="6490" y="1818"/>
                    <a:pt x="6500" y="1793"/>
                    <a:pt x="6518" y="1768"/>
                  </a:cubicBezTo>
                  <a:cubicBezTo>
                    <a:pt x="6532" y="1743"/>
                    <a:pt x="6550" y="1722"/>
                    <a:pt x="6564" y="1693"/>
                  </a:cubicBezTo>
                  <a:cubicBezTo>
                    <a:pt x="6579" y="1668"/>
                    <a:pt x="6589" y="1640"/>
                    <a:pt x="6600" y="1608"/>
                  </a:cubicBezTo>
                  <a:cubicBezTo>
                    <a:pt x="6607" y="1583"/>
                    <a:pt x="6618" y="1551"/>
                    <a:pt x="6625" y="1519"/>
                  </a:cubicBezTo>
                  <a:lnTo>
                    <a:pt x="6639" y="1426"/>
                  </a:lnTo>
                  <a:cubicBezTo>
                    <a:pt x="6643" y="1394"/>
                    <a:pt x="6643" y="1366"/>
                    <a:pt x="6639" y="1334"/>
                  </a:cubicBezTo>
                  <a:lnTo>
                    <a:pt x="6636" y="1284"/>
                  </a:lnTo>
                  <a:lnTo>
                    <a:pt x="6625" y="1242"/>
                  </a:lnTo>
                  <a:cubicBezTo>
                    <a:pt x="6618" y="1210"/>
                    <a:pt x="6607" y="1178"/>
                    <a:pt x="6596" y="1153"/>
                  </a:cubicBezTo>
                  <a:lnTo>
                    <a:pt x="6579" y="1106"/>
                  </a:lnTo>
                  <a:lnTo>
                    <a:pt x="6572" y="1099"/>
                  </a:lnTo>
                  <a:cubicBezTo>
                    <a:pt x="6884" y="1099"/>
                    <a:pt x="7201" y="1103"/>
                    <a:pt x="7507" y="1124"/>
                  </a:cubicBezTo>
                  <a:lnTo>
                    <a:pt x="7510" y="1138"/>
                  </a:lnTo>
                  <a:cubicBezTo>
                    <a:pt x="7521" y="1160"/>
                    <a:pt x="7528" y="1178"/>
                    <a:pt x="7532" y="1195"/>
                  </a:cubicBezTo>
                  <a:lnTo>
                    <a:pt x="7542" y="1227"/>
                  </a:lnTo>
                  <a:lnTo>
                    <a:pt x="7549" y="1259"/>
                  </a:lnTo>
                  <a:cubicBezTo>
                    <a:pt x="7557" y="1281"/>
                    <a:pt x="7560" y="1298"/>
                    <a:pt x="7560" y="1320"/>
                  </a:cubicBezTo>
                  <a:lnTo>
                    <a:pt x="7560" y="1352"/>
                  </a:lnTo>
                  <a:lnTo>
                    <a:pt x="7560" y="1384"/>
                  </a:lnTo>
                  <a:cubicBezTo>
                    <a:pt x="7560" y="1405"/>
                    <a:pt x="7557" y="1423"/>
                    <a:pt x="7549" y="1444"/>
                  </a:cubicBezTo>
                  <a:cubicBezTo>
                    <a:pt x="7546" y="1466"/>
                    <a:pt x="7542" y="1483"/>
                    <a:pt x="7539" y="1508"/>
                  </a:cubicBezTo>
                  <a:cubicBezTo>
                    <a:pt x="7528" y="1530"/>
                    <a:pt x="7525" y="1547"/>
                    <a:pt x="7514" y="1569"/>
                  </a:cubicBezTo>
                  <a:cubicBezTo>
                    <a:pt x="7507" y="1590"/>
                    <a:pt x="7496" y="1608"/>
                    <a:pt x="7485" y="1626"/>
                  </a:cubicBezTo>
                  <a:cubicBezTo>
                    <a:pt x="7475" y="1643"/>
                    <a:pt x="7461" y="1668"/>
                    <a:pt x="7450" y="1686"/>
                  </a:cubicBezTo>
                  <a:cubicBezTo>
                    <a:pt x="7436" y="1704"/>
                    <a:pt x="7421" y="1725"/>
                    <a:pt x="7407" y="1743"/>
                  </a:cubicBezTo>
                  <a:cubicBezTo>
                    <a:pt x="7382" y="1778"/>
                    <a:pt x="7350" y="1818"/>
                    <a:pt x="7315" y="1850"/>
                  </a:cubicBezTo>
                  <a:cubicBezTo>
                    <a:pt x="7283" y="1885"/>
                    <a:pt x="7247" y="1921"/>
                    <a:pt x="7208" y="1953"/>
                  </a:cubicBezTo>
                  <a:cubicBezTo>
                    <a:pt x="7172" y="1988"/>
                    <a:pt x="7133" y="2017"/>
                    <a:pt x="7094" y="2049"/>
                  </a:cubicBezTo>
                  <a:cubicBezTo>
                    <a:pt x="7140" y="2034"/>
                    <a:pt x="7190" y="2017"/>
                    <a:pt x="7236" y="1995"/>
                  </a:cubicBezTo>
                  <a:cubicBezTo>
                    <a:pt x="7258" y="1988"/>
                    <a:pt x="7279" y="1974"/>
                    <a:pt x="7301" y="1960"/>
                  </a:cubicBezTo>
                  <a:lnTo>
                    <a:pt x="7368" y="1921"/>
                  </a:lnTo>
                  <a:cubicBezTo>
                    <a:pt x="7414" y="1889"/>
                    <a:pt x="7453" y="1857"/>
                    <a:pt x="7493" y="1828"/>
                  </a:cubicBezTo>
                  <a:cubicBezTo>
                    <a:pt x="7532" y="1793"/>
                    <a:pt x="7567" y="1750"/>
                    <a:pt x="7603" y="1707"/>
                  </a:cubicBezTo>
                  <a:cubicBezTo>
                    <a:pt x="7621" y="1686"/>
                    <a:pt x="7635" y="1661"/>
                    <a:pt x="7649" y="1640"/>
                  </a:cubicBezTo>
                  <a:cubicBezTo>
                    <a:pt x="7663" y="1618"/>
                    <a:pt x="7674" y="1590"/>
                    <a:pt x="7688" y="1565"/>
                  </a:cubicBezTo>
                  <a:cubicBezTo>
                    <a:pt x="7699" y="1537"/>
                    <a:pt x="7709" y="1512"/>
                    <a:pt x="7717" y="1483"/>
                  </a:cubicBezTo>
                  <a:cubicBezTo>
                    <a:pt x="7724" y="1458"/>
                    <a:pt x="7727" y="1426"/>
                    <a:pt x="7734" y="1402"/>
                  </a:cubicBezTo>
                  <a:lnTo>
                    <a:pt x="7738" y="1355"/>
                  </a:lnTo>
                  <a:lnTo>
                    <a:pt x="7738" y="1313"/>
                  </a:lnTo>
                  <a:cubicBezTo>
                    <a:pt x="7738" y="1281"/>
                    <a:pt x="7734" y="1252"/>
                    <a:pt x="7727" y="1224"/>
                  </a:cubicBezTo>
                  <a:lnTo>
                    <a:pt x="7720" y="1178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2"/>
                    <a:pt x="7827" y="1146"/>
                    <a:pt x="7884" y="1156"/>
                  </a:cubicBezTo>
                  <a:cubicBezTo>
                    <a:pt x="7990" y="1170"/>
                    <a:pt x="8097" y="1178"/>
                    <a:pt x="8200" y="1192"/>
                  </a:cubicBezTo>
                  <a:cubicBezTo>
                    <a:pt x="8303" y="1210"/>
                    <a:pt x="8410" y="1224"/>
                    <a:pt x="8509" y="1242"/>
                  </a:cubicBezTo>
                  <a:cubicBezTo>
                    <a:pt x="8563" y="1249"/>
                    <a:pt x="8613" y="1259"/>
                    <a:pt x="8662" y="1266"/>
                  </a:cubicBezTo>
                  <a:lnTo>
                    <a:pt x="8669" y="1266"/>
                  </a:lnTo>
                  <a:cubicBezTo>
                    <a:pt x="8680" y="1288"/>
                    <a:pt x="8687" y="1306"/>
                    <a:pt x="8694" y="1323"/>
                  </a:cubicBezTo>
                  <a:lnTo>
                    <a:pt x="8701" y="1355"/>
                  </a:lnTo>
                  <a:lnTo>
                    <a:pt x="8712" y="1387"/>
                  </a:lnTo>
                  <a:cubicBezTo>
                    <a:pt x="8716" y="1409"/>
                    <a:pt x="8719" y="1426"/>
                    <a:pt x="8719" y="1448"/>
                  </a:cubicBezTo>
                  <a:lnTo>
                    <a:pt x="8719" y="1480"/>
                  </a:lnTo>
                  <a:lnTo>
                    <a:pt x="8719" y="1512"/>
                  </a:lnTo>
                  <a:cubicBezTo>
                    <a:pt x="8719" y="1533"/>
                    <a:pt x="8716" y="1551"/>
                    <a:pt x="8712" y="1572"/>
                  </a:cubicBezTo>
                  <a:cubicBezTo>
                    <a:pt x="8705" y="1597"/>
                    <a:pt x="8701" y="1615"/>
                    <a:pt x="8698" y="1636"/>
                  </a:cubicBezTo>
                  <a:cubicBezTo>
                    <a:pt x="8687" y="1658"/>
                    <a:pt x="8684" y="1675"/>
                    <a:pt x="8677" y="1697"/>
                  </a:cubicBezTo>
                  <a:cubicBezTo>
                    <a:pt x="8666" y="1722"/>
                    <a:pt x="8659" y="1739"/>
                    <a:pt x="8645" y="1757"/>
                  </a:cubicBezTo>
                  <a:cubicBezTo>
                    <a:pt x="8634" y="1775"/>
                    <a:pt x="8623" y="1796"/>
                    <a:pt x="8609" y="1814"/>
                  </a:cubicBezTo>
                  <a:cubicBezTo>
                    <a:pt x="8595" y="1832"/>
                    <a:pt x="8581" y="1853"/>
                    <a:pt x="8570" y="1871"/>
                  </a:cubicBezTo>
                  <a:cubicBezTo>
                    <a:pt x="8541" y="1906"/>
                    <a:pt x="8509" y="1946"/>
                    <a:pt x="8474" y="1978"/>
                  </a:cubicBezTo>
                  <a:cubicBezTo>
                    <a:pt x="8445" y="2013"/>
                    <a:pt x="8410" y="2049"/>
                    <a:pt x="8367" y="2081"/>
                  </a:cubicBezTo>
                  <a:cubicBezTo>
                    <a:pt x="8332" y="2116"/>
                    <a:pt x="8293" y="2148"/>
                    <a:pt x="8253" y="2177"/>
                  </a:cubicBezTo>
                  <a:cubicBezTo>
                    <a:pt x="8303" y="2166"/>
                    <a:pt x="8349" y="2148"/>
                    <a:pt x="8396" y="2123"/>
                  </a:cubicBezTo>
                  <a:cubicBezTo>
                    <a:pt x="8417" y="2116"/>
                    <a:pt x="8438" y="2102"/>
                    <a:pt x="8463" y="2088"/>
                  </a:cubicBezTo>
                  <a:lnTo>
                    <a:pt x="8527" y="2049"/>
                  </a:lnTo>
                  <a:cubicBezTo>
                    <a:pt x="8573" y="2017"/>
                    <a:pt x="8613" y="1988"/>
                    <a:pt x="8652" y="1956"/>
                  </a:cubicBezTo>
                  <a:cubicBezTo>
                    <a:pt x="8694" y="1921"/>
                    <a:pt x="8730" y="1882"/>
                    <a:pt x="8765" y="1835"/>
                  </a:cubicBezTo>
                  <a:cubicBezTo>
                    <a:pt x="8783" y="1814"/>
                    <a:pt x="8794" y="1793"/>
                    <a:pt x="8808" y="1768"/>
                  </a:cubicBezTo>
                  <a:cubicBezTo>
                    <a:pt x="8822" y="1746"/>
                    <a:pt x="8837" y="1722"/>
                    <a:pt x="8847" y="1693"/>
                  </a:cubicBezTo>
                  <a:cubicBezTo>
                    <a:pt x="8858" y="1668"/>
                    <a:pt x="8872" y="1640"/>
                    <a:pt x="8876" y="1615"/>
                  </a:cubicBezTo>
                  <a:cubicBezTo>
                    <a:pt x="8883" y="1586"/>
                    <a:pt x="8890" y="1554"/>
                    <a:pt x="8893" y="1530"/>
                  </a:cubicBezTo>
                  <a:lnTo>
                    <a:pt x="8897" y="1483"/>
                  </a:lnTo>
                  <a:lnTo>
                    <a:pt x="8897" y="1441"/>
                  </a:lnTo>
                  <a:cubicBezTo>
                    <a:pt x="8897" y="1409"/>
                    <a:pt x="8893" y="1384"/>
                    <a:pt x="8890" y="1352"/>
                  </a:cubicBezTo>
                  <a:lnTo>
                    <a:pt x="8879" y="1313"/>
                  </a:lnTo>
                  <a:lnTo>
                    <a:pt x="8879" y="1313"/>
                  </a:lnTo>
                  <a:cubicBezTo>
                    <a:pt x="9128" y="1370"/>
                    <a:pt x="9370" y="1437"/>
                    <a:pt x="9594" y="1512"/>
                  </a:cubicBezTo>
                  <a:lnTo>
                    <a:pt x="9608" y="1608"/>
                  </a:lnTo>
                  <a:cubicBezTo>
                    <a:pt x="9612" y="1633"/>
                    <a:pt x="9619" y="1654"/>
                    <a:pt x="9619" y="1672"/>
                  </a:cubicBezTo>
                  <a:lnTo>
                    <a:pt x="9622" y="1704"/>
                  </a:lnTo>
                  <a:lnTo>
                    <a:pt x="9622" y="1732"/>
                  </a:lnTo>
                  <a:cubicBezTo>
                    <a:pt x="9622" y="1757"/>
                    <a:pt x="9619" y="1775"/>
                    <a:pt x="9619" y="1796"/>
                  </a:cubicBezTo>
                  <a:lnTo>
                    <a:pt x="9612" y="1828"/>
                  </a:lnTo>
                  <a:lnTo>
                    <a:pt x="9605" y="1857"/>
                  </a:lnTo>
                  <a:cubicBezTo>
                    <a:pt x="9601" y="1874"/>
                    <a:pt x="9590" y="1899"/>
                    <a:pt x="9583" y="1917"/>
                  </a:cubicBezTo>
                  <a:cubicBezTo>
                    <a:pt x="9573" y="1935"/>
                    <a:pt x="9566" y="1956"/>
                    <a:pt x="9555" y="1974"/>
                  </a:cubicBezTo>
                  <a:cubicBezTo>
                    <a:pt x="9541" y="1992"/>
                    <a:pt x="9534" y="2010"/>
                    <a:pt x="9519" y="2027"/>
                  </a:cubicBezTo>
                  <a:cubicBezTo>
                    <a:pt x="9505" y="2045"/>
                    <a:pt x="9494" y="2063"/>
                    <a:pt x="9477" y="2081"/>
                  </a:cubicBezTo>
                  <a:cubicBezTo>
                    <a:pt x="9462" y="2098"/>
                    <a:pt x="9445" y="2113"/>
                    <a:pt x="9427" y="2130"/>
                  </a:cubicBezTo>
                  <a:cubicBezTo>
                    <a:pt x="9409" y="2148"/>
                    <a:pt x="9391" y="2159"/>
                    <a:pt x="9373" y="2173"/>
                  </a:cubicBezTo>
                  <a:cubicBezTo>
                    <a:pt x="9338" y="2205"/>
                    <a:pt x="9299" y="2230"/>
                    <a:pt x="9256" y="2258"/>
                  </a:cubicBezTo>
                  <a:cubicBezTo>
                    <a:pt x="9217" y="2283"/>
                    <a:pt x="9178" y="2312"/>
                    <a:pt x="9132" y="2333"/>
                  </a:cubicBezTo>
                  <a:cubicBezTo>
                    <a:pt x="9089" y="2362"/>
                    <a:pt x="9043" y="2383"/>
                    <a:pt x="9000" y="2404"/>
                  </a:cubicBezTo>
                  <a:cubicBezTo>
                    <a:pt x="9053" y="2404"/>
                    <a:pt x="9103" y="2397"/>
                    <a:pt x="9149" y="2383"/>
                  </a:cubicBezTo>
                  <a:cubicBezTo>
                    <a:pt x="9178" y="2379"/>
                    <a:pt x="9199" y="2369"/>
                    <a:pt x="9228" y="2365"/>
                  </a:cubicBezTo>
                  <a:cubicBezTo>
                    <a:pt x="9253" y="2354"/>
                    <a:pt x="9274" y="2351"/>
                    <a:pt x="9302" y="2344"/>
                  </a:cubicBezTo>
                  <a:cubicBezTo>
                    <a:pt x="9352" y="2326"/>
                    <a:pt x="9398" y="2301"/>
                    <a:pt x="9445" y="2276"/>
                  </a:cubicBezTo>
                  <a:cubicBezTo>
                    <a:pt x="9487" y="2248"/>
                    <a:pt x="9537" y="2219"/>
                    <a:pt x="9576" y="2184"/>
                  </a:cubicBezTo>
                  <a:cubicBezTo>
                    <a:pt x="9601" y="2166"/>
                    <a:pt x="9619" y="2148"/>
                    <a:pt x="9640" y="2123"/>
                  </a:cubicBezTo>
                  <a:cubicBezTo>
                    <a:pt x="9658" y="2102"/>
                    <a:pt x="9676" y="2084"/>
                    <a:pt x="9694" y="2059"/>
                  </a:cubicBezTo>
                  <a:cubicBezTo>
                    <a:pt x="9711" y="2034"/>
                    <a:pt x="9726" y="2010"/>
                    <a:pt x="9736" y="1981"/>
                  </a:cubicBezTo>
                  <a:cubicBezTo>
                    <a:pt x="9750" y="1956"/>
                    <a:pt x="9765" y="1928"/>
                    <a:pt x="9772" y="1903"/>
                  </a:cubicBezTo>
                  <a:lnTo>
                    <a:pt x="9786" y="1864"/>
                  </a:lnTo>
                  <a:lnTo>
                    <a:pt x="9797" y="1818"/>
                  </a:lnTo>
                  <a:cubicBezTo>
                    <a:pt x="9800" y="1793"/>
                    <a:pt x="9804" y="1761"/>
                    <a:pt x="9804" y="1729"/>
                  </a:cubicBezTo>
                  <a:lnTo>
                    <a:pt x="9804" y="1686"/>
                  </a:lnTo>
                  <a:lnTo>
                    <a:pt x="9800" y="1643"/>
                  </a:lnTo>
                  <a:cubicBezTo>
                    <a:pt x="9822" y="1636"/>
                    <a:pt x="9839" y="1626"/>
                    <a:pt x="9861" y="1618"/>
                  </a:cubicBezTo>
                  <a:cubicBezTo>
                    <a:pt x="9868" y="1615"/>
                    <a:pt x="9875" y="1615"/>
                    <a:pt x="9878" y="1608"/>
                  </a:cubicBezTo>
                  <a:cubicBezTo>
                    <a:pt x="9896" y="1618"/>
                    <a:pt x="9914" y="1622"/>
                    <a:pt x="9939" y="1633"/>
                  </a:cubicBezTo>
                  <a:cubicBezTo>
                    <a:pt x="10085" y="1693"/>
                    <a:pt x="10227" y="1761"/>
                    <a:pt x="10366" y="1835"/>
                  </a:cubicBezTo>
                  <a:lnTo>
                    <a:pt x="10366" y="1857"/>
                  </a:lnTo>
                  <a:cubicBezTo>
                    <a:pt x="10366" y="1882"/>
                    <a:pt x="10369" y="1903"/>
                    <a:pt x="10366" y="1921"/>
                  </a:cubicBezTo>
                  <a:lnTo>
                    <a:pt x="10366" y="1953"/>
                  </a:lnTo>
                  <a:lnTo>
                    <a:pt x="10358" y="1981"/>
                  </a:lnTo>
                  <a:cubicBezTo>
                    <a:pt x="10355" y="2006"/>
                    <a:pt x="10351" y="2024"/>
                    <a:pt x="10348" y="2045"/>
                  </a:cubicBezTo>
                  <a:lnTo>
                    <a:pt x="10337" y="2077"/>
                  </a:lnTo>
                  <a:lnTo>
                    <a:pt x="10323" y="2102"/>
                  </a:lnTo>
                  <a:lnTo>
                    <a:pt x="10298" y="2155"/>
                  </a:lnTo>
                  <a:cubicBezTo>
                    <a:pt x="10287" y="2173"/>
                    <a:pt x="10277" y="2191"/>
                    <a:pt x="10262" y="2209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6" y="2276"/>
                    <a:pt x="10188" y="2290"/>
                    <a:pt x="10170" y="2301"/>
                  </a:cubicBezTo>
                  <a:cubicBezTo>
                    <a:pt x="10152" y="2315"/>
                    <a:pt x="10134" y="2330"/>
                    <a:pt x="10117" y="2347"/>
                  </a:cubicBezTo>
                  <a:cubicBezTo>
                    <a:pt x="10099" y="2362"/>
                    <a:pt x="10074" y="2372"/>
                    <a:pt x="10056" y="2386"/>
                  </a:cubicBezTo>
                  <a:cubicBezTo>
                    <a:pt x="10017" y="2415"/>
                    <a:pt x="9978" y="2436"/>
                    <a:pt x="9932" y="2458"/>
                  </a:cubicBezTo>
                  <a:cubicBezTo>
                    <a:pt x="9889" y="2479"/>
                    <a:pt x="9843" y="2497"/>
                    <a:pt x="9800" y="2514"/>
                  </a:cubicBezTo>
                  <a:cubicBezTo>
                    <a:pt x="9754" y="2532"/>
                    <a:pt x="9708" y="2550"/>
                    <a:pt x="9658" y="2568"/>
                  </a:cubicBezTo>
                  <a:cubicBezTo>
                    <a:pt x="9683" y="2571"/>
                    <a:pt x="9709" y="2573"/>
                    <a:pt x="9734" y="2573"/>
                  </a:cubicBezTo>
                  <a:cubicBezTo>
                    <a:pt x="9759" y="2573"/>
                    <a:pt x="9784" y="2571"/>
                    <a:pt x="9807" y="2568"/>
                  </a:cubicBezTo>
                  <a:cubicBezTo>
                    <a:pt x="9836" y="2568"/>
                    <a:pt x="9857" y="2564"/>
                    <a:pt x="9886" y="2561"/>
                  </a:cubicBezTo>
                  <a:cubicBezTo>
                    <a:pt x="9910" y="2557"/>
                    <a:pt x="9932" y="2550"/>
                    <a:pt x="9960" y="2546"/>
                  </a:cubicBezTo>
                  <a:cubicBezTo>
                    <a:pt x="10010" y="2532"/>
                    <a:pt x="10063" y="2522"/>
                    <a:pt x="10110" y="2504"/>
                  </a:cubicBezTo>
                  <a:cubicBezTo>
                    <a:pt x="10159" y="2486"/>
                    <a:pt x="10209" y="2458"/>
                    <a:pt x="10252" y="2433"/>
                  </a:cubicBezTo>
                  <a:cubicBezTo>
                    <a:pt x="10277" y="2418"/>
                    <a:pt x="10298" y="2401"/>
                    <a:pt x="10319" y="2383"/>
                  </a:cubicBezTo>
                  <a:cubicBezTo>
                    <a:pt x="10341" y="2365"/>
                    <a:pt x="10358" y="2347"/>
                    <a:pt x="10383" y="2326"/>
                  </a:cubicBezTo>
                  <a:cubicBezTo>
                    <a:pt x="10401" y="2301"/>
                    <a:pt x="10422" y="2280"/>
                    <a:pt x="10437" y="2258"/>
                  </a:cubicBezTo>
                  <a:cubicBezTo>
                    <a:pt x="10454" y="2237"/>
                    <a:pt x="10465" y="2209"/>
                    <a:pt x="10479" y="2184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7"/>
                    <a:pt x="10529" y="2045"/>
                    <a:pt x="10529" y="2017"/>
                  </a:cubicBezTo>
                  <a:lnTo>
                    <a:pt x="10533" y="1974"/>
                  </a:lnTo>
                  <a:lnTo>
                    <a:pt x="10533" y="1942"/>
                  </a:lnTo>
                  <a:cubicBezTo>
                    <a:pt x="10643" y="2010"/>
                    <a:pt x="10746" y="2077"/>
                    <a:pt x="10846" y="2152"/>
                  </a:cubicBezTo>
                  <a:lnTo>
                    <a:pt x="10977" y="2258"/>
                  </a:lnTo>
                  <a:lnTo>
                    <a:pt x="10974" y="2290"/>
                  </a:lnTo>
                  <a:cubicBezTo>
                    <a:pt x="10970" y="2312"/>
                    <a:pt x="10974" y="2333"/>
                    <a:pt x="10970" y="2351"/>
                  </a:cubicBezTo>
                  <a:lnTo>
                    <a:pt x="10963" y="2383"/>
                  </a:lnTo>
                  <a:lnTo>
                    <a:pt x="10956" y="2415"/>
                  </a:lnTo>
                  <a:cubicBezTo>
                    <a:pt x="10952" y="2436"/>
                    <a:pt x="10942" y="2454"/>
                    <a:pt x="10938" y="2472"/>
                  </a:cubicBezTo>
                  <a:lnTo>
                    <a:pt x="10924" y="2500"/>
                  </a:lnTo>
                  <a:lnTo>
                    <a:pt x="10910" y="2525"/>
                  </a:lnTo>
                  <a:cubicBezTo>
                    <a:pt x="10902" y="2543"/>
                    <a:pt x="10888" y="2561"/>
                    <a:pt x="10874" y="2578"/>
                  </a:cubicBezTo>
                  <a:cubicBezTo>
                    <a:pt x="10863" y="2596"/>
                    <a:pt x="10849" y="2610"/>
                    <a:pt x="10835" y="2628"/>
                  </a:cubicBezTo>
                  <a:cubicBezTo>
                    <a:pt x="10821" y="2642"/>
                    <a:pt x="10803" y="2660"/>
                    <a:pt x="10785" y="2671"/>
                  </a:cubicBezTo>
                  <a:lnTo>
                    <a:pt x="10732" y="2714"/>
                  </a:lnTo>
                  <a:cubicBezTo>
                    <a:pt x="10714" y="2724"/>
                    <a:pt x="10693" y="2735"/>
                    <a:pt x="10675" y="2749"/>
                  </a:cubicBezTo>
                  <a:cubicBezTo>
                    <a:pt x="10654" y="2760"/>
                    <a:pt x="10636" y="2770"/>
                    <a:pt x="10614" y="2778"/>
                  </a:cubicBezTo>
                  <a:cubicBezTo>
                    <a:pt x="10568" y="2802"/>
                    <a:pt x="10526" y="2820"/>
                    <a:pt x="10479" y="2831"/>
                  </a:cubicBezTo>
                  <a:cubicBezTo>
                    <a:pt x="10437" y="2849"/>
                    <a:pt x="10387" y="2863"/>
                    <a:pt x="10337" y="2877"/>
                  </a:cubicBezTo>
                  <a:cubicBezTo>
                    <a:pt x="10287" y="2891"/>
                    <a:pt x="10241" y="2902"/>
                    <a:pt x="10191" y="2913"/>
                  </a:cubicBezTo>
                  <a:cubicBezTo>
                    <a:pt x="10241" y="2920"/>
                    <a:pt x="10294" y="2927"/>
                    <a:pt x="10341" y="2931"/>
                  </a:cubicBezTo>
                  <a:lnTo>
                    <a:pt x="10419" y="2931"/>
                  </a:lnTo>
                  <a:cubicBezTo>
                    <a:pt x="10444" y="2931"/>
                    <a:pt x="10472" y="2931"/>
                    <a:pt x="10494" y="2927"/>
                  </a:cubicBezTo>
                  <a:cubicBezTo>
                    <a:pt x="10547" y="2920"/>
                    <a:pt x="10597" y="2913"/>
                    <a:pt x="10650" y="2898"/>
                  </a:cubicBezTo>
                  <a:cubicBezTo>
                    <a:pt x="10703" y="2884"/>
                    <a:pt x="10750" y="2866"/>
                    <a:pt x="10799" y="2842"/>
                  </a:cubicBezTo>
                  <a:cubicBezTo>
                    <a:pt x="10828" y="2827"/>
                    <a:pt x="10849" y="2813"/>
                    <a:pt x="10870" y="2802"/>
                  </a:cubicBezTo>
                  <a:cubicBezTo>
                    <a:pt x="10892" y="2788"/>
                    <a:pt x="10917" y="2770"/>
                    <a:pt x="10938" y="2753"/>
                  </a:cubicBezTo>
                  <a:cubicBezTo>
                    <a:pt x="10959" y="2735"/>
                    <a:pt x="10981" y="2714"/>
                    <a:pt x="10998" y="2689"/>
                  </a:cubicBezTo>
                  <a:cubicBezTo>
                    <a:pt x="11016" y="2667"/>
                    <a:pt x="11034" y="2646"/>
                    <a:pt x="11052" y="2618"/>
                  </a:cubicBezTo>
                  <a:lnTo>
                    <a:pt x="11077" y="2582"/>
                  </a:lnTo>
                  <a:lnTo>
                    <a:pt x="11094" y="2543"/>
                  </a:lnTo>
                  <a:cubicBezTo>
                    <a:pt x="11105" y="2518"/>
                    <a:pt x="11116" y="2490"/>
                    <a:pt x="11123" y="2458"/>
                  </a:cubicBezTo>
                  <a:lnTo>
                    <a:pt x="11134" y="2418"/>
                  </a:lnTo>
                  <a:lnTo>
                    <a:pt x="11137" y="2401"/>
                  </a:lnTo>
                  <a:cubicBezTo>
                    <a:pt x="11143" y="2406"/>
                    <a:pt x="11149" y="2412"/>
                    <a:pt x="11155" y="2417"/>
                  </a:cubicBezTo>
                  <a:lnTo>
                    <a:pt x="11155" y="2417"/>
                  </a:lnTo>
                  <a:cubicBezTo>
                    <a:pt x="11161" y="2416"/>
                    <a:pt x="11168" y="2415"/>
                    <a:pt x="11173" y="2415"/>
                  </a:cubicBezTo>
                  <a:cubicBezTo>
                    <a:pt x="11222" y="2404"/>
                    <a:pt x="11276" y="2383"/>
                    <a:pt x="11322" y="2351"/>
                  </a:cubicBezTo>
                  <a:cubicBezTo>
                    <a:pt x="11343" y="2337"/>
                    <a:pt x="11365" y="2319"/>
                    <a:pt x="11386" y="2298"/>
                  </a:cubicBezTo>
                  <a:cubicBezTo>
                    <a:pt x="11404" y="2280"/>
                    <a:pt x="11422" y="2258"/>
                    <a:pt x="11439" y="2230"/>
                  </a:cubicBezTo>
                  <a:cubicBezTo>
                    <a:pt x="11471" y="2187"/>
                    <a:pt x="11489" y="2134"/>
                    <a:pt x="11500" y="2084"/>
                  </a:cubicBezTo>
                  <a:cubicBezTo>
                    <a:pt x="11503" y="2059"/>
                    <a:pt x="11507" y="2034"/>
                    <a:pt x="11507" y="2010"/>
                  </a:cubicBezTo>
                  <a:cubicBezTo>
                    <a:pt x="11507" y="1981"/>
                    <a:pt x="11507" y="1960"/>
                    <a:pt x="11503" y="1938"/>
                  </a:cubicBezTo>
                  <a:cubicBezTo>
                    <a:pt x="11500" y="1917"/>
                    <a:pt x="11500" y="1889"/>
                    <a:pt x="11493" y="1867"/>
                  </a:cubicBezTo>
                  <a:cubicBezTo>
                    <a:pt x="11489" y="1846"/>
                    <a:pt x="11486" y="1821"/>
                    <a:pt x="11475" y="1800"/>
                  </a:cubicBezTo>
                  <a:cubicBezTo>
                    <a:pt x="11464" y="1757"/>
                    <a:pt x="11450" y="1711"/>
                    <a:pt x="11429" y="1672"/>
                  </a:cubicBezTo>
                  <a:cubicBezTo>
                    <a:pt x="11418" y="1650"/>
                    <a:pt x="11411" y="1633"/>
                    <a:pt x="11397" y="1608"/>
                  </a:cubicBezTo>
                  <a:cubicBezTo>
                    <a:pt x="11386" y="1590"/>
                    <a:pt x="11375" y="1569"/>
                    <a:pt x="11365" y="1551"/>
                  </a:cubicBezTo>
                  <a:lnTo>
                    <a:pt x="11365" y="1551"/>
                  </a:lnTo>
                  <a:cubicBezTo>
                    <a:pt x="11368" y="1597"/>
                    <a:pt x="11379" y="1640"/>
                    <a:pt x="11379" y="1686"/>
                  </a:cubicBezTo>
                  <a:cubicBezTo>
                    <a:pt x="11382" y="1707"/>
                    <a:pt x="11382" y="1729"/>
                    <a:pt x="11382" y="1750"/>
                  </a:cubicBezTo>
                  <a:cubicBezTo>
                    <a:pt x="11386" y="1775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9"/>
                    <a:pt x="11382" y="1917"/>
                    <a:pt x="11382" y="1938"/>
                  </a:cubicBezTo>
                  <a:cubicBezTo>
                    <a:pt x="11379" y="1956"/>
                    <a:pt x="11379" y="1978"/>
                    <a:pt x="11375" y="1995"/>
                  </a:cubicBezTo>
                  <a:lnTo>
                    <a:pt x="11361" y="2049"/>
                  </a:lnTo>
                  <a:cubicBezTo>
                    <a:pt x="11350" y="2066"/>
                    <a:pt x="11347" y="2084"/>
                    <a:pt x="11340" y="2098"/>
                  </a:cubicBezTo>
                  <a:cubicBezTo>
                    <a:pt x="11329" y="2113"/>
                    <a:pt x="11322" y="2130"/>
                    <a:pt x="11311" y="2138"/>
                  </a:cubicBezTo>
                  <a:cubicBezTo>
                    <a:pt x="11304" y="2152"/>
                    <a:pt x="11290" y="2159"/>
                    <a:pt x="11276" y="2173"/>
                  </a:cubicBezTo>
                  <a:lnTo>
                    <a:pt x="11237" y="2202"/>
                  </a:lnTo>
                  <a:cubicBezTo>
                    <a:pt x="11222" y="2209"/>
                    <a:pt x="11205" y="2212"/>
                    <a:pt x="11187" y="2219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7"/>
                    <a:pt x="11102" y="2237"/>
                    <a:pt x="11084" y="2237"/>
                  </a:cubicBezTo>
                  <a:lnTo>
                    <a:pt x="11038" y="2237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202"/>
                    <a:pt x="10878" y="2173"/>
                    <a:pt x="10835" y="2141"/>
                  </a:cubicBezTo>
                  <a:cubicBezTo>
                    <a:pt x="10746" y="2077"/>
                    <a:pt x="10654" y="2010"/>
                    <a:pt x="10558" y="1946"/>
                  </a:cubicBezTo>
                  <a:lnTo>
                    <a:pt x="10561" y="1946"/>
                  </a:lnTo>
                  <a:cubicBezTo>
                    <a:pt x="10611" y="1928"/>
                    <a:pt x="10657" y="1903"/>
                    <a:pt x="10703" y="1871"/>
                  </a:cubicBezTo>
                  <a:cubicBezTo>
                    <a:pt x="10725" y="1853"/>
                    <a:pt x="10742" y="1835"/>
                    <a:pt x="10760" y="1814"/>
                  </a:cubicBezTo>
                  <a:cubicBezTo>
                    <a:pt x="10778" y="1793"/>
                    <a:pt x="10792" y="1768"/>
                    <a:pt x="10806" y="1743"/>
                  </a:cubicBezTo>
                  <a:cubicBezTo>
                    <a:pt x="10831" y="1693"/>
                    <a:pt x="10842" y="1640"/>
                    <a:pt x="10846" y="1586"/>
                  </a:cubicBezTo>
                  <a:lnTo>
                    <a:pt x="10846" y="1512"/>
                  </a:lnTo>
                  <a:cubicBezTo>
                    <a:pt x="10846" y="1483"/>
                    <a:pt x="10835" y="1462"/>
                    <a:pt x="10835" y="1441"/>
                  </a:cubicBezTo>
                  <a:cubicBezTo>
                    <a:pt x="10831" y="1419"/>
                    <a:pt x="10828" y="1394"/>
                    <a:pt x="10817" y="1373"/>
                  </a:cubicBezTo>
                  <a:cubicBezTo>
                    <a:pt x="10810" y="1352"/>
                    <a:pt x="10806" y="1330"/>
                    <a:pt x="10796" y="1306"/>
                  </a:cubicBezTo>
                  <a:cubicBezTo>
                    <a:pt x="10778" y="1263"/>
                    <a:pt x="10760" y="1224"/>
                    <a:pt x="10735" y="1181"/>
                  </a:cubicBezTo>
                  <a:cubicBezTo>
                    <a:pt x="10721" y="1163"/>
                    <a:pt x="10710" y="1142"/>
                    <a:pt x="10700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8" y="1117"/>
                    <a:pt x="10682" y="1160"/>
                    <a:pt x="10689" y="1199"/>
                  </a:cubicBezTo>
                  <a:cubicBezTo>
                    <a:pt x="10693" y="1224"/>
                    <a:pt x="10700" y="1245"/>
                    <a:pt x="10703" y="1263"/>
                  </a:cubicBezTo>
                  <a:cubicBezTo>
                    <a:pt x="10707" y="1284"/>
                    <a:pt x="10710" y="1306"/>
                    <a:pt x="10710" y="1323"/>
                  </a:cubicBezTo>
                  <a:cubicBezTo>
                    <a:pt x="10718" y="1348"/>
                    <a:pt x="10718" y="1366"/>
                    <a:pt x="10721" y="1387"/>
                  </a:cubicBezTo>
                  <a:cubicBezTo>
                    <a:pt x="10725" y="1409"/>
                    <a:pt x="10721" y="1426"/>
                    <a:pt x="10725" y="1448"/>
                  </a:cubicBezTo>
                  <a:cubicBezTo>
                    <a:pt x="10725" y="1473"/>
                    <a:pt x="10725" y="1490"/>
                    <a:pt x="10721" y="1508"/>
                  </a:cubicBezTo>
                  <a:cubicBezTo>
                    <a:pt x="10721" y="1526"/>
                    <a:pt x="10718" y="1547"/>
                    <a:pt x="10710" y="1565"/>
                  </a:cubicBezTo>
                  <a:cubicBezTo>
                    <a:pt x="10707" y="1583"/>
                    <a:pt x="10703" y="1601"/>
                    <a:pt x="10693" y="1618"/>
                  </a:cubicBezTo>
                  <a:cubicBezTo>
                    <a:pt x="10689" y="1636"/>
                    <a:pt x="10682" y="1650"/>
                    <a:pt x="10671" y="1661"/>
                  </a:cubicBezTo>
                  <a:cubicBezTo>
                    <a:pt x="10664" y="1675"/>
                    <a:pt x="10654" y="1690"/>
                    <a:pt x="10639" y="1704"/>
                  </a:cubicBezTo>
                  <a:cubicBezTo>
                    <a:pt x="10629" y="1714"/>
                    <a:pt x="10618" y="1725"/>
                    <a:pt x="10604" y="1732"/>
                  </a:cubicBezTo>
                  <a:cubicBezTo>
                    <a:pt x="10593" y="1743"/>
                    <a:pt x="10579" y="1750"/>
                    <a:pt x="10561" y="1757"/>
                  </a:cubicBezTo>
                  <a:cubicBezTo>
                    <a:pt x="10543" y="1764"/>
                    <a:pt x="10529" y="1768"/>
                    <a:pt x="10511" y="1775"/>
                  </a:cubicBezTo>
                  <a:lnTo>
                    <a:pt x="10458" y="1786"/>
                  </a:lnTo>
                  <a:cubicBezTo>
                    <a:pt x="10440" y="1793"/>
                    <a:pt x="10419" y="1793"/>
                    <a:pt x="10408" y="1793"/>
                  </a:cubicBezTo>
                  <a:lnTo>
                    <a:pt x="10319" y="1793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1"/>
                  </a:cubicBezTo>
                  <a:cubicBezTo>
                    <a:pt x="9918" y="1601"/>
                    <a:pt x="9910" y="1597"/>
                    <a:pt x="9907" y="1597"/>
                  </a:cubicBezTo>
                  <a:cubicBezTo>
                    <a:pt x="9921" y="1583"/>
                    <a:pt x="9939" y="1569"/>
                    <a:pt x="9953" y="1554"/>
                  </a:cubicBezTo>
                  <a:cubicBezTo>
                    <a:pt x="9971" y="1537"/>
                    <a:pt x="9989" y="1515"/>
                    <a:pt x="9999" y="1490"/>
                  </a:cubicBezTo>
                  <a:cubicBezTo>
                    <a:pt x="10014" y="1466"/>
                    <a:pt x="10028" y="1441"/>
                    <a:pt x="10035" y="1412"/>
                  </a:cubicBezTo>
                  <a:cubicBezTo>
                    <a:pt x="10053" y="1359"/>
                    <a:pt x="10060" y="1306"/>
                    <a:pt x="10053" y="1259"/>
                  </a:cubicBezTo>
                  <a:cubicBezTo>
                    <a:pt x="10049" y="1231"/>
                    <a:pt x="10049" y="1210"/>
                    <a:pt x="10042" y="1181"/>
                  </a:cubicBezTo>
                  <a:cubicBezTo>
                    <a:pt x="10035" y="1156"/>
                    <a:pt x="10028" y="1135"/>
                    <a:pt x="10017" y="1110"/>
                  </a:cubicBezTo>
                  <a:lnTo>
                    <a:pt x="9992" y="1046"/>
                  </a:lnTo>
                  <a:cubicBezTo>
                    <a:pt x="9982" y="1021"/>
                    <a:pt x="9974" y="1000"/>
                    <a:pt x="9960" y="982"/>
                  </a:cubicBezTo>
                  <a:cubicBezTo>
                    <a:pt x="9939" y="943"/>
                    <a:pt x="9910" y="904"/>
                    <a:pt x="9886" y="872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9" y="801"/>
                    <a:pt x="9811" y="786"/>
                    <a:pt x="9797" y="769"/>
                  </a:cubicBezTo>
                  <a:lnTo>
                    <a:pt x="9797" y="769"/>
                  </a:lnTo>
                  <a:cubicBezTo>
                    <a:pt x="9811" y="815"/>
                    <a:pt x="9829" y="854"/>
                    <a:pt x="9846" y="893"/>
                  </a:cubicBezTo>
                  <a:cubicBezTo>
                    <a:pt x="9854" y="914"/>
                    <a:pt x="9857" y="932"/>
                    <a:pt x="9868" y="957"/>
                  </a:cubicBezTo>
                  <a:cubicBezTo>
                    <a:pt x="9875" y="978"/>
                    <a:pt x="9882" y="996"/>
                    <a:pt x="9886" y="1018"/>
                  </a:cubicBezTo>
                  <a:cubicBezTo>
                    <a:pt x="9889" y="1039"/>
                    <a:pt x="9893" y="1057"/>
                    <a:pt x="9900" y="1082"/>
                  </a:cubicBezTo>
                  <a:cubicBezTo>
                    <a:pt x="9903" y="1103"/>
                    <a:pt x="9907" y="1121"/>
                    <a:pt x="9910" y="1142"/>
                  </a:cubicBezTo>
                  <a:cubicBezTo>
                    <a:pt x="9910" y="1163"/>
                    <a:pt x="9918" y="1181"/>
                    <a:pt x="9918" y="1199"/>
                  </a:cubicBezTo>
                  <a:lnTo>
                    <a:pt x="9918" y="1259"/>
                  </a:lnTo>
                  <a:cubicBezTo>
                    <a:pt x="9910" y="1277"/>
                    <a:pt x="9910" y="1295"/>
                    <a:pt x="9907" y="1313"/>
                  </a:cubicBezTo>
                  <a:cubicBezTo>
                    <a:pt x="9903" y="1330"/>
                    <a:pt x="9900" y="1341"/>
                    <a:pt x="9889" y="1359"/>
                  </a:cubicBezTo>
                  <a:lnTo>
                    <a:pt x="9864" y="1402"/>
                  </a:lnTo>
                  <a:cubicBezTo>
                    <a:pt x="9854" y="1412"/>
                    <a:pt x="9839" y="1426"/>
                    <a:pt x="9829" y="1437"/>
                  </a:cubicBezTo>
                  <a:cubicBezTo>
                    <a:pt x="9814" y="1444"/>
                    <a:pt x="9800" y="1458"/>
                    <a:pt x="9786" y="1466"/>
                  </a:cubicBezTo>
                  <a:cubicBezTo>
                    <a:pt x="9775" y="1476"/>
                    <a:pt x="9758" y="1483"/>
                    <a:pt x="9743" y="1494"/>
                  </a:cubicBezTo>
                  <a:cubicBezTo>
                    <a:pt x="9726" y="1501"/>
                    <a:pt x="9708" y="1508"/>
                    <a:pt x="9694" y="1512"/>
                  </a:cubicBezTo>
                  <a:cubicBezTo>
                    <a:pt x="9438" y="1412"/>
                    <a:pt x="9160" y="1330"/>
                    <a:pt x="8872" y="1263"/>
                  </a:cubicBezTo>
                  <a:lnTo>
                    <a:pt x="8879" y="1252"/>
                  </a:lnTo>
                  <a:cubicBezTo>
                    <a:pt x="8922" y="1224"/>
                    <a:pt x="8957" y="1178"/>
                    <a:pt x="8986" y="1135"/>
                  </a:cubicBezTo>
                  <a:cubicBezTo>
                    <a:pt x="9000" y="1110"/>
                    <a:pt x="9014" y="1085"/>
                    <a:pt x="9021" y="1057"/>
                  </a:cubicBezTo>
                  <a:cubicBezTo>
                    <a:pt x="9032" y="1032"/>
                    <a:pt x="9036" y="1003"/>
                    <a:pt x="9039" y="978"/>
                  </a:cubicBezTo>
                  <a:cubicBezTo>
                    <a:pt x="9046" y="925"/>
                    <a:pt x="9039" y="868"/>
                    <a:pt x="9021" y="818"/>
                  </a:cubicBezTo>
                  <a:cubicBezTo>
                    <a:pt x="9014" y="797"/>
                    <a:pt x="9004" y="769"/>
                    <a:pt x="8997" y="747"/>
                  </a:cubicBezTo>
                  <a:cubicBezTo>
                    <a:pt x="8986" y="726"/>
                    <a:pt x="8975" y="701"/>
                    <a:pt x="8961" y="683"/>
                  </a:cubicBezTo>
                  <a:cubicBezTo>
                    <a:pt x="8947" y="666"/>
                    <a:pt x="8933" y="644"/>
                    <a:pt x="8922" y="626"/>
                  </a:cubicBezTo>
                  <a:cubicBezTo>
                    <a:pt x="8908" y="609"/>
                    <a:pt x="8893" y="591"/>
                    <a:pt x="8876" y="573"/>
                  </a:cubicBezTo>
                  <a:cubicBezTo>
                    <a:pt x="8844" y="537"/>
                    <a:pt x="8815" y="505"/>
                    <a:pt x="8773" y="481"/>
                  </a:cubicBezTo>
                  <a:lnTo>
                    <a:pt x="8719" y="441"/>
                  </a:lnTo>
                  <a:cubicBezTo>
                    <a:pt x="8701" y="427"/>
                    <a:pt x="8684" y="413"/>
                    <a:pt x="8662" y="406"/>
                  </a:cubicBezTo>
                  <a:lnTo>
                    <a:pt x="8662" y="406"/>
                  </a:lnTo>
                  <a:cubicBezTo>
                    <a:pt x="8691" y="445"/>
                    <a:pt x="8712" y="481"/>
                    <a:pt x="8737" y="516"/>
                  </a:cubicBezTo>
                  <a:cubicBezTo>
                    <a:pt x="8751" y="534"/>
                    <a:pt x="8762" y="552"/>
                    <a:pt x="8773" y="570"/>
                  </a:cubicBezTo>
                  <a:cubicBezTo>
                    <a:pt x="8787" y="587"/>
                    <a:pt x="8797" y="605"/>
                    <a:pt x="8805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1" y="726"/>
                    <a:pt x="8858" y="744"/>
                  </a:cubicBezTo>
                  <a:cubicBezTo>
                    <a:pt x="8861" y="762"/>
                    <a:pt x="8872" y="783"/>
                    <a:pt x="8876" y="801"/>
                  </a:cubicBezTo>
                  <a:cubicBezTo>
                    <a:pt x="8879" y="818"/>
                    <a:pt x="8886" y="836"/>
                    <a:pt x="8890" y="858"/>
                  </a:cubicBezTo>
                  <a:cubicBezTo>
                    <a:pt x="8890" y="875"/>
                    <a:pt x="8893" y="893"/>
                    <a:pt x="8893" y="911"/>
                  </a:cubicBezTo>
                  <a:cubicBezTo>
                    <a:pt x="8893" y="929"/>
                    <a:pt x="8890" y="946"/>
                    <a:pt x="8890" y="961"/>
                  </a:cubicBezTo>
                  <a:cubicBezTo>
                    <a:pt x="8886" y="978"/>
                    <a:pt x="8879" y="993"/>
                    <a:pt x="8876" y="1003"/>
                  </a:cubicBezTo>
                  <a:cubicBezTo>
                    <a:pt x="8869" y="1018"/>
                    <a:pt x="8861" y="1032"/>
                    <a:pt x="8851" y="1050"/>
                  </a:cubicBezTo>
                  <a:cubicBezTo>
                    <a:pt x="8840" y="1064"/>
                    <a:pt x="8826" y="1074"/>
                    <a:pt x="8819" y="1089"/>
                  </a:cubicBezTo>
                  <a:cubicBezTo>
                    <a:pt x="8805" y="1103"/>
                    <a:pt x="8790" y="1110"/>
                    <a:pt x="8780" y="1124"/>
                  </a:cubicBezTo>
                  <a:cubicBezTo>
                    <a:pt x="8765" y="1135"/>
                    <a:pt x="8748" y="1146"/>
                    <a:pt x="8733" y="1156"/>
                  </a:cubicBezTo>
                  <a:cubicBezTo>
                    <a:pt x="8719" y="1163"/>
                    <a:pt x="8698" y="1174"/>
                    <a:pt x="8691" y="1178"/>
                  </a:cubicBezTo>
                  <a:lnTo>
                    <a:pt x="8605" y="1210"/>
                  </a:lnTo>
                  <a:cubicBezTo>
                    <a:pt x="8566" y="1199"/>
                    <a:pt x="8531" y="1192"/>
                    <a:pt x="8488" y="1188"/>
                  </a:cubicBezTo>
                  <a:cubicBezTo>
                    <a:pt x="8389" y="1170"/>
                    <a:pt x="8282" y="1153"/>
                    <a:pt x="8179" y="1135"/>
                  </a:cubicBezTo>
                  <a:lnTo>
                    <a:pt x="7859" y="1092"/>
                  </a:lnTo>
                  <a:cubicBezTo>
                    <a:pt x="7827" y="1089"/>
                    <a:pt x="7795" y="1085"/>
                    <a:pt x="7766" y="1085"/>
                  </a:cubicBezTo>
                  <a:cubicBezTo>
                    <a:pt x="7788" y="1057"/>
                    <a:pt x="7809" y="1032"/>
                    <a:pt x="7827" y="1003"/>
                  </a:cubicBezTo>
                  <a:cubicBezTo>
                    <a:pt x="7841" y="982"/>
                    <a:pt x="7855" y="957"/>
                    <a:pt x="7862" y="929"/>
                  </a:cubicBezTo>
                  <a:cubicBezTo>
                    <a:pt x="7873" y="904"/>
                    <a:pt x="7877" y="875"/>
                    <a:pt x="7880" y="850"/>
                  </a:cubicBezTo>
                  <a:cubicBezTo>
                    <a:pt x="7884" y="797"/>
                    <a:pt x="7880" y="737"/>
                    <a:pt x="7862" y="690"/>
                  </a:cubicBezTo>
                  <a:cubicBezTo>
                    <a:pt x="7855" y="666"/>
                    <a:pt x="7845" y="641"/>
                    <a:pt x="7837" y="619"/>
                  </a:cubicBezTo>
                  <a:cubicBezTo>
                    <a:pt x="7827" y="594"/>
                    <a:pt x="7813" y="573"/>
                    <a:pt x="7802" y="555"/>
                  </a:cubicBezTo>
                  <a:cubicBezTo>
                    <a:pt x="7788" y="537"/>
                    <a:pt x="7773" y="516"/>
                    <a:pt x="7759" y="498"/>
                  </a:cubicBezTo>
                  <a:cubicBezTo>
                    <a:pt x="7749" y="481"/>
                    <a:pt x="7734" y="463"/>
                    <a:pt x="7717" y="445"/>
                  </a:cubicBezTo>
                  <a:cubicBezTo>
                    <a:pt x="7685" y="409"/>
                    <a:pt x="7653" y="377"/>
                    <a:pt x="7613" y="353"/>
                  </a:cubicBezTo>
                  <a:lnTo>
                    <a:pt x="7560" y="310"/>
                  </a:lnTo>
                  <a:cubicBezTo>
                    <a:pt x="7542" y="299"/>
                    <a:pt x="7525" y="285"/>
                    <a:pt x="7503" y="274"/>
                  </a:cubicBezTo>
                  <a:lnTo>
                    <a:pt x="7503" y="274"/>
                  </a:lnTo>
                  <a:cubicBezTo>
                    <a:pt x="7528" y="317"/>
                    <a:pt x="7553" y="353"/>
                    <a:pt x="7578" y="388"/>
                  </a:cubicBezTo>
                  <a:cubicBezTo>
                    <a:pt x="7592" y="406"/>
                    <a:pt x="7599" y="424"/>
                    <a:pt x="7613" y="441"/>
                  </a:cubicBezTo>
                  <a:cubicBezTo>
                    <a:pt x="7628" y="459"/>
                    <a:pt x="7635" y="477"/>
                    <a:pt x="7645" y="498"/>
                  </a:cubicBezTo>
                  <a:cubicBezTo>
                    <a:pt x="7653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9" y="612"/>
                  </a:cubicBezTo>
                  <a:cubicBezTo>
                    <a:pt x="7702" y="630"/>
                    <a:pt x="7713" y="655"/>
                    <a:pt x="7717" y="673"/>
                  </a:cubicBezTo>
                  <a:cubicBezTo>
                    <a:pt x="7720" y="690"/>
                    <a:pt x="7724" y="708"/>
                    <a:pt x="7731" y="730"/>
                  </a:cubicBezTo>
                  <a:cubicBezTo>
                    <a:pt x="7731" y="747"/>
                    <a:pt x="7734" y="765"/>
                    <a:pt x="7734" y="783"/>
                  </a:cubicBezTo>
                  <a:cubicBezTo>
                    <a:pt x="7734" y="801"/>
                    <a:pt x="7731" y="818"/>
                    <a:pt x="7731" y="833"/>
                  </a:cubicBezTo>
                  <a:cubicBezTo>
                    <a:pt x="7724" y="850"/>
                    <a:pt x="7720" y="861"/>
                    <a:pt x="7717" y="875"/>
                  </a:cubicBezTo>
                  <a:cubicBezTo>
                    <a:pt x="7706" y="890"/>
                    <a:pt x="7702" y="904"/>
                    <a:pt x="7688" y="922"/>
                  </a:cubicBezTo>
                  <a:cubicBezTo>
                    <a:pt x="7681" y="932"/>
                    <a:pt x="7667" y="946"/>
                    <a:pt x="7660" y="961"/>
                  </a:cubicBezTo>
                  <a:cubicBezTo>
                    <a:pt x="7645" y="975"/>
                    <a:pt x="7631" y="982"/>
                    <a:pt x="7617" y="996"/>
                  </a:cubicBezTo>
                  <a:cubicBezTo>
                    <a:pt x="7606" y="1003"/>
                    <a:pt x="7589" y="1018"/>
                    <a:pt x="7574" y="1028"/>
                  </a:cubicBezTo>
                  <a:cubicBezTo>
                    <a:pt x="7560" y="1035"/>
                    <a:pt x="7539" y="1046"/>
                    <a:pt x="7528" y="1050"/>
                  </a:cubicBezTo>
                  <a:lnTo>
                    <a:pt x="7471" y="1071"/>
                  </a:lnTo>
                  <a:cubicBezTo>
                    <a:pt x="7172" y="1050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1" y="993"/>
                    <a:pt x="6639" y="943"/>
                    <a:pt x="6657" y="890"/>
                  </a:cubicBezTo>
                  <a:cubicBezTo>
                    <a:pt x="6668" y="861"/>
                    <a:pt x="6675" y="833"/>
                    <a:pt x="6682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2" y="658"/>
                    <a:pt x="6664" y="602"/>
                    <a:pt x="6636" y="552"/>
                  </a:cubicBezTo>
                  <a:cubicBezTo>
                    <a:pt x="6621" y="530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4"/>
                  </a:cubicBezTo>
                  <a:lnTo>
                    <a:pt x="6490" y="370"/>
                  </a:lnTo>
                  <a:cubicBezTo>
                    <a:pt x="6472" y="353"/>
                    <a:pt x="6454" y="335"/>
                    <a:pt x="6433" y="321"/>
                  </a:cubicBezTo>
                  <a:cubicBezTo>
                    <a:pt x="6390" y="289"/>
                    <a:pt x="6351" y="264"/>
                    <a:pt x="6308" y="239"/>
                  </a:cubicBezTo>
                  <a:cubicBezTo>
                    <a:pt x="6284" y="228"/>
                    <a:pt x="6262" y="217"/>
                    <a:pt x="6241" y="203"/>
                  </a:cubicBezTo>
                  <a:cubicBezTo>
                    <a:pt x="6220" y="196"/>
                    <a:pt x="6195" y="182"/>
                    <a:pt x="6173" y="175"/>
                  </a:cubicBezTo>
                  <a:lnTo>
                    <a:pt x="6173" y="175"/>
                  </a:lnTo>
                  <a:cubicBezTo>
                    <a:pt x="6209" y="210"/>
                    <a:pt x="6244" y="239"/>
                    <a:pt x="6276" y="274"/>
                  </a:cubicBezTo>
                  <a:cubicBezTo>
                    <a:pt x="6294" y="292"/>
                    <a:pt x="6308" y="310"/>
                    <a:pt x="6326" y="328"/>
                  </a:cubicBezTo>
                  <a:cubicBezTo>
                    <a:pt x="6344" y="345"/>
                    <a:pt x="6355" y="363"/>
                    <a:pt x="6369" y="381"/>
                  </a:cubicBezTo>
                  <a:cubicBezTo>
                    <a:pt x="6383" y="399"/>
                    <a:pt x="6397" y="417"/>
                    <a:pt x="6415" y="434"/>
                  </a:cubicBezTo>
                  <a:lnTo>
                    <a:pt x="6454" y="488"/>
                  </a:lnTo>
                  <a:cubicBezTo>
                    <a:pt x="6461" y="505"/>
                    <a:pt x="6476" y="530"/>
                    <a:pt x="6486" y="548"/>
                  </a:cubicBezTo>
                  <a:cubicBezTo>
                    <a:pt x="6493" y="566"/>
                    <a:pt x="6500" y="587"/>
                    <a:pt x="6511" y="605"/>
                  </a:cubicBezTo>
                  <a:cubicBezTo>
                    <a:pt x="6515" y="623"/>
                    <a:pt x="6525" y="644"/>
                    <a:pt x="6525" y="662"/>
                  </a:cubicBezTo>
                  <a:cubicBezTo>
                    <a:pt x="6529" y="680"/>
                    <a:pt x="6529" y="701"/>
                    <a:pt x="6529" y="719"/>
                  </a:cubicBezTo>
                  <a:cubicBezTo>
                    <a:pt x="6529" y="737"/>
                    <a:pt x="6525" y="754"/>
                    <a:pt x="6522" y="772"/>
                  </a:cubicBezTo>
                  <a:cubicBezTo>
                    <a:pt x="6515" y="790"/>
                    <a:pt x="6511" y="808"/>
                    <a:pt x="6504" y="826"/>
                  </a:cubicBezTo>
                  <a:cubicBezTo>
                    <a:pt x="6493" y="843"/>
                    <a:pt x="6486" y="858"/>
                    <a:pt x="6476" y="875"/>
                  </a:cubicBezTo>
                  <a:cubicBezTo>
                    <a:pt x="6468" y="893"/>
                    <a:pt x="6454" y="907"/>
                    <a:pt x="6440" y="922"/>
                  </a:cubicBezTo>
                  <a:cubicBezTo>
                    <a:pt x="6426" y="932"/>
                    <a:pt x="6415" y="946"/>
                    <a:pt x="6397" y="961"/>
                  </a:cubicBezTo>
                  <a:cubicBezTo>
                    <a:pt x="6383" y="975"/>
                    <a:pt x="6365" y="986"/>
                    <a:pt x="6351" y="996"/>
                  </a:cubicBezTo>
                  <a:lnTo>
                    <a:pt x="6280" y="1039"/>
                  </a:lnTo>
                  <a:lnTo>
                    <a:pt x="6227" y="1039"/>
                  </a:lnTo>
                  <a:lnTo>
                    <a:pt x="5900" y="1053"/>
                  </a:lnTo>
                  <a:lnTo>
                    <a:pt x="5732" y="1064"/>
                  </a:lnTo>
                  <a:cubicBezTo>
                    <a:pt x="5676" y="1067"/>
                    <a:pt x="5622" y="1071"/>
                    <a:pt x="5569" y="1082"/>
                  </a:cubicBezTo>
                  <a:cubicBezTo>
                    <a:pt x="5484" y="1089"/>
                    <a:pt x="5402" y="1103"/>
                    <a:pt x="5316" y="1110"/>
                  </a:cubicBezTo>
                  <a:lnTo>
                    <a:pt x="5295" y="1082"/>
                  </a:lnTo>
                  <a:cubicBezTo>
                    <a:pt x="5281" y="1064"/>
                    <a:pt x="5263" y="1046"/>
                    <a:pt x="5249" y="1028"/>
                  </a:cubicBezTo>
                  <a:lnTo>
                    <a:pt x="5228" y="1000"/>
                  </a:lnTo>
                  <a:lnTo>
                    <a:pt x="5210" y="968"/>
                  </a:lnTo>
                  <a:cubicBezTo>
                    <a:pt x="5196" y="950"/>
                    <a:pt x="5188" y="929"/>
                    <a:pt x="5178" y="907"/>
                  </a:cubicBezTo>
                  <a:lnTo>
                    <a:pt x="5164" y="875"/>
                  </a:lnTo>
                  <a:lnTo>
                    <a:pt x="5156" y="843"/>
                  </a:lnTo>
                  <a:cubicBezTo>
                    <a:pt x="5153" y="836"/>
                    <a:pt x="5153" y="822"/>
                    <a:pt x="5146" y="808"/>
                  </a:cubicBezTo>
                  <a:cubicBezTo>
                    <a:pt x="5142" y="797"/>
                    <a:pt x="5142" y="786"/>
                    <a:pt x="5142" y="772"/>
                  </a:cubicBezTo>
                  <a:cubicBezTo>
                    <a:pt x="5139" y="751"/>
                    <a:pt x="5139" y="730"/>
                    <a:pt x="5139" y="701"/>
                  </a:cubicBezTo>
                  <a:cubicBezTo>
                    <a:pt x="5139" y="680"/>
                    <a:pt x="5139" y="655"/>
                    <a:pt x="5142" y="630"/>
                  </a:cubicBezTo>
                  <a:cubicBezTo>
                    <a:pt x="5146" y="609"/>
                    <a:pt x="5153" y="584"/>
                    <a:pt x="5156" y="559"/>
                  </a:cubicBezTo>
                  <a:cubicBezTo>
                    <a:pt x="5160" y="537"/>
                    <a:pt x="5171" y="513"/>
                    <a:pt x="5174" y="488"/>
                  </a:cubicBezTo>
                  <a:cubicBezTo>
                    <a:pt x="5181" y="466"/>
                    <a:pt x="5192" y="441"/>
                    <a:pt x="5199" y="417"/>
                  </a:cubicBezTo>
                  <a:cubicBezTo>
                    <a:pt x="5217" y="370"/>
                    <a:pt x="5242" y="321"/>
                    <a:pt x="5263" y="274"/>
                  </a:cubicBezTo>
                  <a:cubicBezTo>
                    <a:pt x="5284" y="228"/>
                    <a:pt x="5313" y="182"/>
                    <a:pt x="5341" y="139"/>
                  </a:cubicBezTo>
                  <a:cubicBezTo>
                    <a:pt x="5370" y="93"/>
                    <a:pt x="5402" y="43"/>
                    <a:pt x="5430" y="1"/>
                  </a:cubicBezTo>
                  <a:close/>
                  <a:moveTo>
                    <a:pt x="12200" y="2525"/>
                  </a:moveTo>
                  <a:lnTo>
                    <a:pt x="12215" y="2660"/>
                  </a:lnTo>
                  <a:cubicBezTo>
                    <a:pt x="12215" y="2682"/>
                    <a:pt x="12215" y="2703"/>
                    <a:pt x="12218" y="2724"/>
                  </a:cubicBezTo>
                  <a:lnTo>
                    <a:pt x="12218" y="2792"/>
                  </a:lnTo>
                  <a:cubicBezTo>
                    <a:pt x="12218" y="2813"/>
                    <a:pt x="12215" y="2838"/>
                    <a:pt x="12215" y="2856"/>
                  </a:cubicBezTo>
                  <a:cubicBezTo>
                    <a:pt x="12215" y="2877"/>
                    <a:pt x="12211" y="2898"/>
                    <a:pt x="12204" y="2916"/>
                  </a:cubicBezTo>
                  <a:cubicBezTo>
                    <a:pt x="12200" y="2938"/>
                    <a:pt x="12197" y="2955"/>
                    <a:pt x="12193" y="2980"/>
                  </a:cubicBezTo>
                  <a:cubicBezTo>
                    <a:pt x="12186" y="3002"/>
                    <a:pt x="12179" y="3019"/>
                    <a:pt x="12175" y="3037"/>
                  </a:cubicBezTo>
                  <a:lnTo>
                    <a:pt x="12147" y="3091"/>
                  </a:lnTo>
                  <a:cubicBezTo>
                    <a:pt x="12140" y="3108"/>
                    <a:pt x="12126" y="3123"/>
                    <a:pt x="12111" y="3133"/>
                  </a:cubicBezTo>
                  <a:cubicBezTo>
                    <a:pt x="12097" y="3147"/>
                    <a:pt x="12087" y="3162"/>
                    <a:pt x="12069" y="3169"/>
                  </a:cubicBezTo>
                  <a:cubicBezTo>
                    <a:pt x="12051" y="3179"/>
                    <a:pt x="12037" y="3187"/>
                    <a:pt x="12019" y="3197"/>
                  </a:cubicBezTo>
                  <a:cubicBezTo>
                    <a:pt x="12001" y="3204"/>
                    <a:pt x="11983" y="3211"/>
                    <a:pt x="11962" y="3215"/>
                  </a:cubicBezTo>
                  <a:cubicBezTo>
                    <a:pt x="11944" y="3219"/>
                    <a:pt x="11919" y="3222"/>
                    <a:pt x="11902" y="3222"/>
                  </a:cubicBezTo>
                  <a:lnTo>
                    <a:pt x="11841" y="3222"/>
                  </a:lnTo>
                  <a:cubicBezTo>
                    <a:pt x="11823" y="3222"/>
                    <a:pt x="11802" y="3219"/>
                    <a:pt x="11784" y="3215"/>
                  </a:cubicBezTo>
                  <a:lnTo>
                    <a:pt x="11754" y="3208"/>
                  </a:lnTo>
                  <a:lnTo>
                    <a:pt x="11754" y="3208"/>
                  </a:lnTo>
                  <a:lnTo>
                    <a:pt x="11742" y="3265"/>
                  </a:lnTo>
                  <a:lnTo>
                    <a:pt x="11735" y="3300"/>
                  </a:lnTo>
                  <a:lnTo>
                    <a:pt x="11720" y="3329"/>
                  </a:lnTo>
                  <a:cubicBezTo>
                    <a:pt x="11710" y="3354"/>
                    <a:pt x="11703" y="3371"/>
                    <a:pt x="11688" y="3393"/>
                  </a:cubicBezTo>
                  <a:lnTo>
                    <a:pt x="11671" y="3425"/>
                  </a:lnTo>
                  <a:lnTo>
                    <a:pt x="11649" y="3450"/>
                  </a:lnTo>
                  <a:cubicBezTo>
                    <a:pt x="11635" y="3467"/>
                    <a:pt x="11621" y="3485"/>
                    <a:pt x="11603" y="3499"/>
                  </a:cubicBezTo>
                  <a:cubicBezTo>
                    <a:pt x="11585" y="3517"/>
                    <a:pt x="11567" y="3531"/>
                    <a:pt x="11550" y="3542"/>
                  </a:cubicBezTo>
                  <a:cubicBezTo>
                    <a:pt x="11532" y="3556"/>
                    <a:pt x="11510" y="3571"/>
                    <a:pt x="11493" y="3585"/>
                  </a:cubicBezTo>
                  <a:cubicBezTo>
                    <a:pt x="11471" y="3595"/>
                    <a:pt x="11454" y="3606"/>
                    <a:pt x="11432" y="3613"/>
                  </a:cubicBezTo>
                  <a:cubicBezTo>
                    <a:pt x="11386" y="3638"/>
                    <a:pt x="11343" y="3649"/>
                    <a:pt x="11297" y="3663"/>
                  </a:cubicBezTo>
                  <a:cubicBezTo>
                    <a:pt x="11254" y="3677"/>
                    <a:pt x="11205" y="3684"/>
                    <a:pt x="11155" y="3695"/>
                  </a:cubicBezTo>
                  <a:cubicBezTo>
                    <a:pt x="11105" y="3702"/>
                    <a:pt x="11059" y="3709"/>
                    <a:pt x="11009" y="3713"/>
                  </a:cubicBezTo>
                  <a:cubicBezTo>
                    <a:pt x="10959" y="3716"/>
                    <a:pt x="10910" y="3716"/>
                    <a:pt x="10856" y="3716"/>
                  </a:cubicBezTo>
                  <a:cubicBezTo>
                    <a:pt x="10906" y="3731"/>
                    <a:pt x="10956" y="3734"/>
                    <a:pt x="11009" y="3738"/>
                  </a:cubicBezTo>
                  <a:cubicBezTo>
                    <a:pt x="11059" y="3745"/>
                    <a:pt x="11112" y="3745"/>
                    <a:pt x="11158" y="3745"/>
                  </a:cubicBezTo>
                  <a:cubicBezTo>
                    <a:pt x="11208" y="3738"/>
                    <a:pt x="11262" y="3734"/>
                    <a:pt x="11311" y="3727"/>
                  </a:cubicBezTo>
                  <a:cubicBezTo>
                    <a:pt x="11361" y="3716"/>
                    <a:pt x="11414" y="3702"/>
                    <a:pt x="11461" y="3684"/>
                  </a:cubicBezTo>
                  <a:cubicBezTo>
                    <a:pt x="11489" y="3677"/>
                    <a:pt x="11510" y="3667"/>
                    <a:pt x="11532" y="3656"/>
                  </a:cubicBezTo>
                  <a:lnTo>
                    <a:pt x="11599" y="3613"/>
                  </a:lnTo>
                  <a:cubicBezTo>
                    <a:pt x="11621" y="3595"/>
                    <a:pt x="11646" y="3585"/>
                    <a:pt x="11663" y="3567"/>
                  </a:cubicBezTo>
                  <a:cubicBezTo>
                    <a:pt x="11685" y="3549"/>
                    <a:pt x="11703" y="3531"/>
                    <a:pt x="11720" y="3507"/>
                  </a:cubicBezTo>
                  <a:lnTo>
                    <a:pt x="11745" y="3478"/>
                  </a:lnTo>
                  <a:lnTo>
                    <a:pt x="11770" y="3443"/>
                  </a:lnTo>
                  <a:cubicBezTo>
                    <a:pt x="11781" y="3418"/>
                    <a:pt x="11795" y="3393"/>
                    <a:pt x="11806" y="3371"/>
                  </a:cubicBezTo>
                  <a:lnTo>
                    <a:pt x="11811" y="3355"/>
                  </a:lnTo>
                  <a:lnTo>
                    <a:pt x="11811" y="3355"/>
                  </a:lnTo>
                  <a:cubicBezTo>
                    <a:pt x="11816" y="3366"/>
                    <a:pt x="11821" y="3375"/>
                    <a:pt x="11823" y="3382"/>
                  </a:cubicBezTo>
                  <a:cubicBezTo>
                    <a:pt x="11877" y="3507"/>
                    <a:pt x="11912" y="3620"/>
                    <a:pt x="11934" y="3709"/>
                  </a:cubicBezTo>
                  <a:lnTo>
                    <a:pt x="11937" y="3691"/>
                  </a:lnTo>
                  <a:lnTo>
                    <a:pt x="11956" y="3694"/>
                  </a:lnTo>
                  <a:lnTo>
                    <a:pt x="11956" y="3694"/>
                  </a:lnTo>
                  <a:cubicBezTo>
                    <a:pt x="11957" y="3690"/>
                    <a:pt x="11958" y="3685"/>
                    <a:pt x="11959" y="3681"/>
                  </a:cubicBezTo>
                  <a:cubicBezTo>
                    <a:pt x="11934" y="3588"/>
                    <a:pt x="11895" y="3478"/>
                    <a:pt x="11834" y="3347"/>
                  </a:cubicBezTo>
                  <a:lnTo>
                    <a:pt x="11823" y="3322"/>
                  </a:lnTo>
                  <a:lnTo>
                    <a:pt x="11816" y="3336"/>
                  </a:lnTo>
                  <a:lnTo>
                    <a:pt x="11811" y="3355"/>
                  </a:lnTo>
                  <a:lnTo>
                    <a:pt x="11811" y="3355"/>
                  </a:lnTo>
                  <a:cubicBezTo>
                    <a:pt x="11808" y="3349"/>
                    <a:pt x="11805" y="3342"/>
                    <a:pt x="11802" y="3336"/>
                  </a:cubicBezTo>
                  <a:cubicBezTo>
                    <a:pt x="11806" y="3325"/>
                    <a:pt x="11806" y="3311"/>
                    <a:pt x="11809" y="3304"/>
                  </a:cubicBezTo>
                  <a:lnTo>
                    <a:pt x="11909" y="3304"/>
                  </a:lnTo>
                  <a:cubicBezTo>
                    <a:pt x="11955" y="3300"/>
                    <a:pt x="12005" y="3286"/>
                    <a:pt x="12051" y="3268"/>
                  </a:cubicBezTo>
                  <a:cubicBezTo>
                    <a:pt x="12072" y="3258"/>
                    <a:pt x="12094" y="3247"/>
                    <a:pt x="12111" y="3229"/>
                  </a:cubicBezTo>
                  <a:cubicBezTo>
                    <a:pt x="12129" y="3215"/>
                    <a:pt x="12151" y="3197"/>
                    <a:pt x="12165" y="3179"/>
                  </a:cubicBezTo>
                  <a:cubicBezTo>
                    <a:pt x="12197" y="3144"/>
                    <a:pt x="12218" y="3098"/>
                    <a:pt x="12236" y="3055"/>
                  </a:cubicBezTo>
                  <a:cubicBezTo>
                    <a:pt x="12247" y="3034"/>
                    <a:pt x="12250" y="3009"/>
                    <a:pt x="12254" y="2987"/>
                  </a:cubicBezTo>
                  <a:cubicBezTo>
                    <a:pt x="12257" y="2966"/>
                    <a:pt x="12257" y="2945"/>
                    <a:pt x="12264" y="2920"/>
                  </a:cubicBezTo>
                  <a:cubicBezTo>
                    <a:pt x="12264" y="2898"/>
                    <a:pt x="12268" y="2877"/>
                    <a:pt x="12264" y="2856"/>
                  </a:cubicBezTo>
                  <a:cubicBezTo>
                    <a:pt x="12264" y="2831"/>
                    <a:pt x="12264" y="2810"/>
                    <a:pt x="12257" y="2788"/>
                  </a:cubicBezTo>
                  <a:cubicBezTo>
                    <a:pt x="12254" y="2742"/>
                    <a:pt x="12247" y="2699"/>
                    <a:pt x="12236" y="2653"/>
                  </a:cubicBezTo>
                  <a:cubicBezTo>
                    <a:pt x="12232" y="2632"/>
                    <a:pt x="12229" y="2610"/>
                    <a:pt x="12218" y="2589"/>
                  </a:cubicBezTo>
                  <a:lnTo>
                    <a:pt x="12200" y="2525"/>
                  </a:lnTo>
                  <a:close/>
                  <a:moveTo>
                    <a:pt x="12328" y="3091"/>
                  </a:moveTo>
                  <a:cubicBezTo>
                    <a:pt x="12335" y="3126"/>
                    <a:pt x="12339" y="3165"/>
                    <a:pt x="12343" y="3201"/>
                  </a:cubicBezTo>
                  <a:cubicBezTo>
                    <a:pt x="12346" y="3219"/>
                    <a:pt x="12346" y="3236"/>
                    <a:pt x="12346" y="3258"/>
                  </a:cubicBezTo>
                  <a:lnTo>
                    <a:pt x="12346" y="3318"/>
                  </a:lnTo>
                  <a:cubicBezTo>
                    <a:pt x="12346" y="3336"/>
                    <a:pt x="12346" y="3354"/>
                    <a:pt x="12343" y="3371"/>
                  </a:cubicBezTo>
                  <a:lnTo>
                    <a:pt x="12339" y="3425"/>
                  </a:lnTo>
                  <a:lnTo>
                    <a:pt x="12325" y="3478"/>
                  </a:lnTo>
                  <a:cubicBezTo>
                    <a:pt x="12321" y="3496"/>
                    <a:pt x="12318" y="3514"/>
                    <a:pt x="12307" y="3524"/>
                  </a:cubicBezTo>
                  <a:cubicBezTo>
                    <a:pt x="12300" y="3542"/>
                    <a:pt x="12293" y="3556"/>
                    <a:pt x="12286" y="3574"/>
                  </a:cubicBezTo>
                  <a:cubicBezTo>
                    <a:pt x="12275" y="3588"/>
                    <a:pt x="12268" y="3606"/>
                    <a:pt x="12254" y="3613"/>
                  </a:cubicBezTo>
                  <a:cubicBezTo>
                    <a:pt x="12239" y="3627"/>
                    <a:pt x="12232" y="3642"/>
                    <a:pt x="12215" y="3649"/>
                  </a:cubicBezTo>
                  <a:lnTo>
                    <a:pt x="12193" y="3663"/>
                  </a:lnTo>
                  <a:lnTo>
                    <a:pt x="12168" y="3674"/>
                  </a:lnTo>
                  <a:cubicBezTo>
                    <a:pt x="12158" y="3681"/>
                    <a:pt x="12140" y="3684"/>
                    <a:pt x="12122" y="3691"/>
                  </a:cubicBezTo>
                  <a:cubicBezTo>
                    <a:pt x="12104" y="3695"/>
                    <a:pt x="12087" y="3695"/>
                    <a:pt x="12069" y="3699"/>
                  </a:cubicBezTo>
                  <a:lnTo>
                    <a:pt x="12015" y="3699"/>
                  </a:lnTo>
                  <a:cubicBezTo>
                    <a:pt x="11998" y="3699"/>
                    <a:pt x="11980" y="3695"/>
                    <a:pt x="11962" y="3695"/>
                  </a:cubicBezTo>
                  <a:lnTo>
                    <a:pt x="11956" y="3694"/>
                  </a:lnTo>
                  <a:lnTo>
                    <a:pt x="11956" y="3694"/>
                  </a:lnTo>
                  <a:cubicBezTo>
                    <a:pt x="11955" y="3707"/>
                    <a:pt x="11954" y="3720"/>
                    <a:pt x="11951" y="3731"/>
                  </a:cubicBezTo>
                  <a:cubicBezTo>
                    <a:pt x="11948" y="3748"/>
                    <a:pt x="11937" y="3770"/>
                    <a:pt x="11934" y="3787"/>
                  </a:cubicBezTo>
                  <a:lnTo>
                    <a:pt x="11905" y="3841"/>
                  </a:lnTo>
                  <a:cubicBezTo>
                    <a:pt x="11898" y="3859"/>
                    <a:pt x="11884" y="3876"/>
                    <a:pt x="11870" y="3891"/>
                  </a:cubicBezTo>
                  <a:cubicBezTo>
                    <a:pt x="11859" y="3908"/>
                    <a:pt x="11845" y="3923"/>
                    <a:pt x="11831" y="3933"/>
                  </a:cubicBezTo>
                  <a:cubicBezTo>
                    <a:pt x="11816" y="3947"/>
                    <a:pt x="11799" y="3962"/>
                    <a:pt x="11788" y="3976"/>
                  </a:cubicBezTo>
                  <a:cubicBezTo>
                    <a:pt x="11770" y="3987"/>
                    <a:pt x="11752" y="3997"/>
                    <a:pt x="11735" y="4004"/>
                  </a:cubicBezTo>
                  <a:lnTo>
                    <a:pt x="11681" y="4033"/>
                  </a:lnTo>
                  <a:cubicBezTo>
                    <a:pt x="11603" y="4068"/>
                    <a:pt x="11525" y="4086"/>
                    <a:pt x="11439" y="4093"/>
                  </a:cubicBezTo>
                  <a:cubicBezTo>
                    <a:pt x="11382" y="4103"/>
                    <a:pt x="11327" y="4106"/>
                    <a:pt x="11271" y="4106"/>
                  </a:cubicBezTo>
                  <a:cubicBezTo>
                    <a:pt x="11243" y="4106"/>
                    <a:pt x="11215" y="4105"/>
                    <a:pt x="11187" y="4104"/>
                  </a:cubicBezTo>
                  <a:lnTo>
                    <a:pt x="11187" y="4104"/>
                  </a:lnTo>
                  <a:cubicBezTo>
                    <a:pt x="11226" y="4111"/>
                    <a:pt x="11272" y="4118"/>
                    <a:pt x="11315" y="4118"/>
                  </a:cubicBezTo>
                  <a:cubicBezTo>
                    <a:pt x="11326" y="4171"/>
                    <a:pt x="11368" y="4171"/>
                    <a:pt x="11411" y="4171"/>
                  </a:cubicBezTo>
                  <a:cubicBezTo>
                    <a:pt x="11493" y="4164"/>
                    <a:pt x="11582" y="4147"/>
                    <a:pt x="11663" y="4118"/>
                  </a:cubicBezTo>
                  <a:cubicBezTo>
                    <a:pt x="11742" y="4086"/>
                    <a:pt x="11820" y="4036"/>
                    <a:pt x="11877" y="3965"/>
                  </a:cubicBezTo>
                  <a:lnTo>
                    <a:pt x="11916" y="3912"/>
                  </a:lnTo>
                  <a:cubicBezTo>
                    <a:pt x="11927" y="3894"/>
                    <a:pt x="11937" y="3873"/>
                    <a:pt x="11948" y="3855"/>
                  </a:cubicBezTo>
                  <a:cubicBezTo>
                    <a:pt x="11951" y="3844"/>
                    <a:pt x="11955" y="3834"/>
                    <a:pt x="11962" y="3823"/>
                  </a:cubicBezTo>
                  <a:cubicBezTo>
                    <a:pt x="11983" y="3923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6" y="3819"/>
                  </a:cubicBezTo>
                  <a:lnTo>
                    <a:pt x="11966" y="3812"/>
                  </a:lnTo>
                  <a:cubicBezTo>
                    <a:pt x="11966" y="3805"/>
                    <a:pt x="11969" y="3802"/>
                    <a:pt x="11969" y="3791"/>
                  </a:cubicBezTo>
                  <a:cubicBezTo>
                    <a:pt x="11973" y="3780"/>
                    <a:pt x="11980" y="3766"/>
                    <a:pt x="11980" y="3748"/>
                  </a:cubicBezTo>
                  <a:cubicBezTo>
                    <a:pt x="11991" y="3748"/>
                    <a:pt x="12001" y="3752"/>
                    <a:pt x="12015" y="3752"/>
                  </a:cubicBezTo>
                  <a:lnTo>
                    <a:pt x="12072" y="3752"/>
                  </a:lnTo>
                  <a:cubicBezTo>
                    <a:pt x="12090" y="3752"/>
                    <a:pt x="12111" y="3748"/>
                    <a:pt x="12129" y="3741"/>
                  </a:cubicBezTo>
                  <a:cubicBezTo>
                    <a:pt x="12147" y="3738"/>
                    <a:pt x="12168" y="3734"/>
                    <a:pt x="12186" y="3720"/>
                  </a:cubicBezTo>
                  <a:lnTo>
                    <a:pt x="12215" y="3706"/>
                  </a:lnTo>
                  <a:lnTo>
                    <a:pt x="12239" y="3691"/>
                  </a:lnTo>
                  <a:cubicBezTo>
                    <a:pt x="12257" y="3681"/>
                    <a:pt x="12271" y="3663"/>
                    <a:pt x="12286" y="3649"/>
                  </a:cubicBezTo>
                  <a:cubicBezTo>
                    <a:pt x="12300" y="3638"/>
                    <a:pt x="12307" y="3617"/>
                    <a:pt x="12321" y="3603"/>
                  </a:cubicBezTo>
                  <a:cubicBezTo>
                    <a:pt x="12335" y="3585"/>
                    <a:pt x="12339" y="3567"/>
                    <a:pt x="12343" y="3546"/>
                  </a:cubicBezTo>
                  <a:cubicBezTo>
                    <a:pt x="12353" y="3528"/>
                    <a:pt x="12357" y="3514"/>
                    <a:pt x="12360" y="3489"/>
                  </a:cubicBezTo>
                  <a:lnTo>
                    <a:pt x="12371" y="3432"/>
                  </a:lnTo>
                  <a:lnTo>
                    <a:pt x="12371" y="3375"/>
                  </a:lnTo>
                  <a:lnTo>
                    <a:pt x="12371" y="3318"/>
                  </a:lnTo>
                  <a:lnTo>
                    <a:pt x="12364" y="3258"/>
                  </a:lnTo>
                  <a:cubicBezTo>
                    <a:pt x="12360" y="3240"/>
                    <a:pt x="12360" y="3222"/>
                    <a:pt x="12357" y="3201"/>
                  </a:cubicBezTo>
                  <a:cubicBezTo>
                    <a:pt x="12346" y="3165"/>
                    <a:pt x="12339" y="3126"/>
                    <a:pt x="12328" y="3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2700000">
              <a:off x="949701" y="3234928"/>
              <a:ext cx="318753" cy="387874"/>
            </a:xfrm>
            <a:custGeom>
              <a:avLst/>
              <a:gdLst/>
              <a:ahLst/>
              <a:cxnLst/>
              <a:rect l="l" t="t" r="r" b="b"/>
              <a:pathLst>
                <a:path w="1757" h="2138" extrusionOk="0">
                  <a:moveTo>
                    <a:pt x="523" y="246"/>
                  </a:moveTo>
                  <a:cubicBezTo>
                    <a:pt x="701" y="260"/>
                    <a:pt x="790" y="264"/>
                    <a:pt x="967" y="274"/>
                  </a:cubicBezTo>
                  <a:cubicBezTo>
                    <a:pt x="1106" y="281"/>
                    <a:pt x="1213" y="310"/>
                    <a:pt x="1287" y="363"/>
                  </a:cubicBezTo>
                  <a:cubicBezTo>
                    <a:pt x="1366" y="409"/>
                    <a:pt x="1405" y="498"/>
                    <a:pt x="1405" y="619"/>
                  </a:cubicBezTo>
                  <a:cubicBezTo>
                    <a:pt x="1405" y="726"/>
                    <a:pt x="1359" y="808"/>
                    <a:pt x="1273" y="865"/>
                  </a:cubicBezTo>
                  <a:cubicBezTo>
                    <a:pt x="1191" y="921"/>
                    <a:pt x="1085" y="950"/>
                    <a:pt x="957" y="950"/>
                  </a:cubicBezTo>
                  <a:cubicBezTo>
                    <a:pt x="783" y="950"/>
                    <a:pt x="697" y="943"/>
                    <a:pt x="523" y="943"/>
                  </a:cubicBezTo>
                  <a:lnTo>
                    <a:pt x="523" y="246"/>
                  </a:lnTo>
                  <a:close/>
                  <a:moveTo>
                    <a:pt x="1060" y="1131"/>
                  </a:moveTo>
                  <a:cubicBezTo>
                    <a:pt x="1202" y="1131"/>
                    <a:pt x="1316" y="1163"/>
                    <a:pt x="1387" y="1224"/>
                  </a:cubicBezTo>
                  <a:cubicBezTo>
                    <a:pt x="1462" y="1288"/>
                    <a:pt x="1497" y="1370"/>
                    <a:pt x="1497" y="1483"/>
                  </a:cubicBezTo>
                  <a:cubicBezTo>
                    <a:pt x="1497" y="1611"/>
                    <a:pt x="1447" y="1704"/>
                    <a:pt x="1355" y="1768"/>
                  </a:cubicBezTo>
                  <a:cubicBezTo>
                    <a:pt x="1263" y="1828"/>
                    <a:pt x="1138" y="1864"/>
                    <a:pt x="982" y="1871"/>
                  </a:cubicBezTo>
                  <a:cubicBezTo>
                    <a:pt x="800" y="1885"/>
                    <a:pt x="704" y="1889"/>
                    <a:pt x="523" y="1899"/>
                  </a:cubicBezTo>
                  <a:lnTo>
                    <a:pt x="523" y="1131"/>
                  </a:lnTo>
                  <a:close/>
                  <a:moveTo>
                    <a:pt x="0" y="1"/>
                  </a:moveTo>
                  <a:lnTo>
                    <a:pt x="0" y="210"/>
                  </a:lnTo>
                  <a:cubicBezTo>
                    <a:pt x="110" y="217"/>
                    <a:pt x="164" y="225"/>
                    <a:pt x="274" y="228"/>
                  </a:cubicBezTo>
                  <a:lnTo>
                    <a:pt x="274" y="1914"/>
                  </a:lnTo>
                  <a:cubicBezTo>
                    <a:pt x="164" y="1921"/>
                    <a:pt x="110" y="1921"/>
                    <a:pt x="0" y="1931"/>
                  </a:cubicBezTo>
                  <a:lnTo>
                    <a:pt x="0" y="2138"/>
                  </a:lnTo>
                  <a:cubicBezTo>
                    <a:pt x="409" y="2109"/>
                    <a:pt x="612" y="2095"/>
                    <a:pt x="1021" y="2066"/>
                  </a:cubicBezTo>
                  <a:cubicBezTo>
                    <a:pt x="1263" y="2056"/>
                    <a:pt x="1444" y="1988"/>
                    <a:pt x="1568" y="1878"/>
                  </a:cubicBezTo>
                  <a:cubicBezTo>
                    <a:pt x="1693" y="1768"/>
                    <a:pt x="1757" y="1636"/>
                    <a:pt x="1757" y="1487"/>
                  </a:cubicBezTo>
                  <a:cubicBezTo>
                    <a:pt x="1757" y="1366"/>
                    <a:pt x="1718" y="1259"/>
                    <a:pt x="1639" y="1167"/>
                  </a:cubicBezTo>
                  <a:cubicBezTo>
                    <a:pt x="1565" y="1078"/>
                    <a:pt x="1447" y="1021"/>
                    <a:pt x="1287" y="996"/>
                  </a:cubicBezTo>
                  <a:lnTo>
                    <a:pt x="1287" y="985"/>
                  </a:lnTo>
                  <a:cubicBezTo>
                    <a:pt x="1401" y="968"/>
                    <a:pt x="1490" y="918"/>
                    <a:pt x="1561" y="843"/>
                  </a:cubicBezTo>
                  <a:cubicBezTo>
                    <a:pt x="1625" y="765"/>
                    <a:pt x="1661" y="676"/>
                    <a:pt x="1661" y="577"/>
                  </a:cubicBezTo>
                  <a:cubicBezTo>
                    <a:pt x="1661" y="438"/>
                    <a:pt x="1604" y="321"/>
                    <a:pt x="1497" y="232"/>
                  </a:cubicBezTo>
                  <a:cubicBezTo>
                    <a:pt x="1391" y="139"/>
                    <a:pt x="1227" y="86"/>
                    <a:pt x="1003" y="72"/>
                  </a:cubicBezTo>
                  <a:cubicBezTo>
                    <a:pt x="601" y="47"/>
                    <a:pt x="399" y="3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2700000">
              <a:off x="1174899" y="2999623"/>
              <a:ext cx="398940" cy="338165"/>
            </a:xfrm>
            <a:custGeom>
              <a:avLst/>
              <a:gdLst/>
              <a:ahLst/>
              <a:cxnLst/>
              <a:rect l="l" t="t" r="r" b="b"/>
              <a:pathLst>
                <a:path w="2199" h="1864" extrusionOk="0">
                  <a:moveTo>
                    <a:pt x="1110" y="320"/>
                  </a:moveTo>
                  <a:cubicBezTo>
                    <a:pt x="1263" y="651"/>
                    <a:pt x="1338" y="814"/>
                    <a:pt x="1487" y="1131"/>
                  </a:cubicBezTo>
                  <a:cubicBezTo>
                    <a:pt x="1174" y="1134"/>
                    <a:pt x="1018" y="1134"/>
                    <a:pt x="698" y="1138"/>
                  </a:cubicBezTo>
                  <a:cubicBezTo>
                    <a:pt x="854" y="804"/>
                    <a:pt x="933" y="640"/>
                    <a:pt x="1089" y="320"/>
                  </a:cubicBezTo>
                  <a:close/>
                  <a:moveTo>
                    <a:pt x="570" y="0"/>
                  </a:moveTo>
                  <a:lnTo>
                    <a:pt x="570" y="181"/>
                  </a:lnTo>
                  <a:cubicBezTo>
                    <a:pt x="712" y="185"/>
                    <a:pt x="783" y="192"/>
                    <a:pt x="918" y="196"/>
                  </a:cubicBezTo>
                  <a:cubicBezTo>
                    <a:pt x="677" y="683"/>
                    <a:pt x="435" y="1173"/>
                    <a:pt x="204" y="1668"/>
                  </a:cubicBezTo>
                  <a:cubicBezTo>
                    <a:pt x="125" y="1671"/>
                    <a:pt x="79" y="1671"/>
                    <a:pt x="1" y="1675"/>
                  </a:cubicBezTo>
                  <a:lnTo>
                    <a:pt x="1" y="1863"/>
                  </a:lnTo>
                  <a:cubicBezTo>
                    <a:pt x="307" y="1845"/>
                    <a:pt x="463" y="1842"/>
                    <a:pt x="769" y="1824"/>
                  </a:cubicBezTo>
                  <a:lnTo>
                    <a:pt x="769" y="1646"/>
                  </a:lnTo>
                  <a:cubicBezTo>
                    <a:pt x="645" y="1650"/>
                    <a:pt x="577" y="1653"/>
                    <a:pt x="452" y="1657"/>
                  </a:cubicBezTo>
                  <a:cubicBezTo>
                    <a:pt x="520" y="1511"/>
                    <a:pt x="556" y="1440"/>
                    <a:pt x="623" y="1298"/>
                  </a:cubicBezTo>
                  <a:cubicBezTo>
                    <a:pt x="997" y="1291"/>
                    <a:pt x="1181" y="1291"/>
                    <a:pt x="1555" y="1280"/>
                  </a:cubicBezTo>
                  <a:cubicBezTo>
                    <a:pt x="1622" y="1415"/>
                    <a:pt x="1654" y="1479"/>
                    <a:pt x="1715" y="1611"/>
                  </a:cubicBezTo>
                  <a:cubicBezTo>
                    <a:pt x="1594" y="1614"/>
                    <a:pt x="1537" y="1614"/>
                    <a:pt x="1423" y="1618"/>
                  </a:cubicBezTo>
                  <a:lnTo>
                    <a:pt x="1423" y="1792"/>
                  </a:lnTo>
                  <a:cubicBezTo>
                    <a:pt x="1733" y="1778"/>
                    <a:pt x="1889" y="1774"/>
                    <a:pt x="2198" y="1760"/>
                  </a:cubicBezTo>
                  <a:cubicBezTo>
                    <a:pt x="2198" y="1693"/>
                    <a:pt x="2198" y="1657"/>
                    <a:pt x="2195" y="1586"/>
                  </a:cubicBezTo>
                  <a:cubicBezTo>
                    <a:pt x="2106" y="1593"/>
                    <a:pt x="2063" y="1593"/>
                    <a:pt x="1974" y="1597"/>
                  </a:cubicBezTo>
                  <a:cubicBezTo>
                    <a:pt x="1708" y="1081"/>
                    <a:pt x="1445" y="555"/>
                    <a:pt x="1192" y="32"/>
                  </a:cubicBezTo>
                  <a:cubicBezTo>
                    <a:pt x="943" y="18"/>
                    <a:pt x="819" y="14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2700000">
              <a:off x="1493466" y="2761293"/>
              <a:ext cx="269044" cy="302969"/>
            </a:xfrm>
            <a:custGeom>
              <a:avLst/>
              <a:gdLst/>
              <a:ahLst/>
              <a:cxnLst/>
              <a:rect l="l" t="t" r="r" b="b"/>
              <a:pathLst>
                <a:path w="1483" h="1670" extrusionOk="0">
                  <a:moveTo>
                    <a:pt x="680" y="1"/>
                  </a:moveTo>
                  <a:cubicBezTo>
                    <a:pt x="507" y="1"/>
                    <a:pt x="352" y="33"/>
                    <a:pt x="221" y="100"/>
                  </a:cubicBezTo>
                  <a:cubicBezTo>
                    <a:pt x="82" y="172"/>
                    <a:pt x="11" y="285"/>
                    <a:pt x="11" y="442"/>
                  </a:cubicBezTo>
                  <a:cubicBezTo>
                    <a:pt x="11" y="552"/>
                    <a:pt x="46" y="637"/>
                    <a:pt x="114" y="694"/>
                  </a:cubicBezTo>
                  <a:cubicBezTo>
                    <a:pt x="181" y="751"/>
                    <a:pt x="263" y="794"/>
                    <a:pt x="366" y="819"/>
                  </a:cubicBezTo>
                  <a:cubicBezTo>
                    <a:pt x="470" y="840"/>
                    <a:pt x="569" y="865"/>
                    <a:pt x="672" y="883"/>
                  </a:cubicBezTo>
                  <a:cubicBezTo>
                    <a:pt x="807" y="904"/>
                    <a:pt x="932" y="936"/>
                    <a:pt x="1046" y="972"/>
                  </a:cubicBezTo>
                  <a:cubicBezTo>
                    <a:pt x="1163" y="1007"/>
                    <a:pt x="1220" y="1085"/>
                    <a:pt x="1220" y="1206"/>
                  </a:cubicBezTo>
                  <a:cubicBezTo>
                    <a:pt x="1220" y="1313"/>
                    <a:pt x="1166" y="1388"/>
                    <a:pt x="1063" y="1437"/>
                  </a:cubicBezTo>
                  <a:cubicBezTo>
                    <a:pt x="957" y="1480"/>
                    <a:pt x="832" y="1509"/>
                    <a:pt x="690" y="1512"/>
                  </a:cubicBezTo>
                  <a:cubicBezTo>
                    <a:pt x="669" y="1513"/>
                    <a:pt x="648" y="1513"/>
                    <a:pt x="627" y="1513"/>
                  </a:cubicBezTo>
                  <a:cubicBezTo>
                    <a:pt x="570" y="1513"/>
                    <a:pt x="513" y="1510"/>
                    <a:pt x="459" y="1505"/>
                  </a:cubicBezTo>
                  <a:cubicBezTo>
                    <a:pt x="384" y="1494"/>
                    <a:pt x="313" y="1477"/>
                    <a:pt x="238" y="1452"/>
                  </a:cubicBezTo>
                  <a:cubicBezTo>
                    <a:pt x="242" y="1366"/>
                    <a:pt x="245" y="1327"/>
                    <a:pt x="253" y="1242"/>
                  </a:cubicBezTo>
                  <a:cubicBezTo>
                    <a:pt x="171" y="1238"/>
                    <a:pt x="132" y="1231"/>
                    <a:pt x="50" y="1228"/>
                  </a:cubicBezTo>
                  <a:cubicBezTo>
                    <a:pt x="29" y="1356"/>
                    <a:pt x="18" y="1423"/>
                    <a:pt x="0" y="1558"/>
                  </a:cubicBezTo>
                  <a:cubicBezTo>
                    <a:pt x="153" y="1633"/>
                    <a:pt x="360" y="1669"/>
                    <a:pt x="630" y="1669"/>
                  </a:cubicBezTo>
                  <a:cubicBezTo>
                    <a:pt x="654" y="1669"/>
                    <a:pt x="679" y="1669"/>
                    <a:pt x="704" y="1669"/>
                  </a:cubicBezTo>
                  <a:cubicBezTo>
                    <a:pt x="925" y="1665"/>
                    <a:pt x="1110" y="1619"/>
                    <a:pt x="1259" y="1533"/>
                  </a:cubicBezTo>
                  <a:cubicBezTo>
                    <a:pt x="1408" y="1452"/>
                    <a:pt x="1483" y="1331"/>
                    <a:pt x="1483" y="1178"/>
                  </a:cubicBezTo>
                  <a:cubicBezTo>
                    <a:pt x="1483" y="1061"/>
                    <a:pt x="1444" y="965"/>
                    <a:pt x="1366" y="918"/>
                  </a:cubicBezTo>
                  <a:cubicBezTo>
                    <a:pt x="1287" y="858"/>
                    <a:pt x="1191" y="815"/>
                    <a:pt x="1081" y="787"/>
                  </a:cubicBezTo>
                  <a:cubicBezTo>
                    <a:pt x="971" y="765"/>
                    <a:pt x="864" y="744"/>
                    <a:pt x="765" y="726"/>
                  </a:cubicBezTo>
                  <a:cubicBezTo>
                    <a:pt x="640" y="705"/>
                    <a:pt x="530" y="673"/>
                    <a:pt x="427" y="637"/>
                  </a:cubicBezTo>
                  <a:cubicBezTo>
                    <a:pt x="327" y="602"/>
                    <a:pt x="277" y="531"/>
                    <a:pt x="277" y="428"/>
                  </a:cubicBezTo>
                  <a:cubicBezTo>
                    <a:pt x="277" y="339"/>
                    <a:pt x="317" y="271"/>
                    <a:pt x="402" y="228"/>
                  </a:cubicBezTo>
                  <a:cubicBezTo>
                    <a:pt x="475" y="186"/>
                    <a:pt x="578" y="164"/>
                    <a:pt x="700" y="164"/>
                  </a:cubicBezTo>
                  <a:cubicBezTo>
                    <a:pt x="710" y="164"/>
                    <a:pt x="719" y="164"/>
                    <a:pt x="729" y="164"/>
                  </a:cubicBezTo>
                  <a:cubicBezTo>
                    <a:pt x="793" y="164"/>
                    <a:pt x="864" y="175"/>
                    <a:pt x="935" y="182"/>
                  </a:cubicBezTo>
                  <a:cubicBezTo>
                    <a:pt x="1006" y="193"/>
                    <a:pt x="1078" y="214"/>
                    <a:pt x="1149" y="243"/>
                  </a:cubicBezTo>
                  <a:cubicBezTo>
                    <a:pt x="1163" y="339"/>
                    <a:pt x="1170" y="381"/>
                    <a:pt x="1184" y="481"/>
                  </a:cubicBezTo>
                  <a:cubicBezTo>
                    <a:pt x="1266" y="477"/>
                    <a:pt x="1305" y="474"/>
                    <a:pt x="1383" y="467"/>
                  </a:cubicBezTo>
                  <a:cubicBezTo>
                    <a:pt x="1376" y="342"/>
                    <a:pt x="1369" y="282"/>
                    <a:pt x="1362" y="154"/>
                  </a:cubicBezTo>
                  <a:cubicBezTo>
                    <a:pt x="1291" y="111"/>
                    <a:pt x="1198" y="76"/>
                    <a:pt x="1074" y="51"/>
                  </a:cubicBezTo>
                  <a:cubicBezTo>
                    <a:pt x="953" y="19"/>
                    <a:pt x="829" y="4"/>
                    <a:pt x="708" y="1"/>
                  </a:cubicBezTo>
                  <a:cubicBezTo>
                    <a:pt x="699" y="1"/>
                    <a:pt x="689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2700000">
              <a:off x="1713682" y="2528268"/>
              <a:ext cx="306598" cy="287186"/>
            </a:xfrm>
            <a:custGeom>
              <a:avLst/>
              <a:gdLst/>
              <a:ahLst/>
              <a:cxnLst/>
              <a:rect l="l" t="t" r="r" b="b"/>
              <a:pathLst>
                <a:path w="1690" h="1583" extrusionOk="0">
                  <a:moveTo>
                    <a:pt x="0" y="0"/>
                  </a:moveTo>
                  <a:lnTo>
                    <a:pt x="0" y="157"/>
                  </a:lnTo>
                  <a:cubicBezTo>
                    <a:pt x="111" y="160"/>
                    <a:pt x="164" y="160"/>
                    <a:pt x="274" y="160"/>
                  </a:cubicBezTo>
                  <a:lnTo>
                    <a:pt x="274" y="1423"/>
                  </a:lnTo>
                  <a:cubicBezTo>
                    <a:pt x="164" y="1423"/>
                    <a:pt x="111" y="1426"/>
                    <a:pt x="0" y="1426"/>
                  </a:cubicBezTo>
                  <a:lnTo>
                    <a:pt x="0" y="1583"/>
                  </a:lnTo>
                  <a:cubicBezTo>
                    <a:pt x="541" y="1569"/>
                    <a:pt x="1085" y="1565"/>
                    <a:pt x="1625" y="1565"/>
                  </a:cubicBezTo>
                  <a:cubicBezTo>
                    <a:pt x="1654" y="1391"/>
                    <a:pt x="1668" y="1302"/>
                    <a:pt x="1689" y="1135"/>
                  </a:cubicBezTo>
                  <a:cubicBezTo>
                    <a:pt x="1604" y="1124"/>
                    <a:pt x="1558" y="1121"/>
                    <a:pt x="1476" y="1117"/>
                  </a:cubicBezTo>
                  <a:cubicBezTo>
                    <a:pt x="1448" y="1234"/>
                    <a:pt x="1433" y="1298"/>
                    <a:pt x="1408" y="1419"/>
                  </a:cubicBezTo>
                  <a:cubicBezTo>
                    <a:pt x="1053" y="1419"/>
                    <a:pt x="875" y="1419"/>
                    <a:pt x="519" y="1423"/>
                  </a:cubicBezTo>
                  <a:lnTo>
                    <a:pt x="519" y="857"/>
                  </a:lnTo>
                  <a:lnTo>
                    <a:pt x="1551" y="857"/>
                  </a:lnTo>
                  <a:lnTo>
                    <a:pt x="1551" y="708"/>
                  </a:lnTo>
                  <a:lnTo>
                    <a:pt x="519" y="708"/>
                  </a:lnTo>
                  <a:lnTo>
                    <a:pt x="519" y="168"/>
                  </a:lnTo>
                  <a:cubicBezTo>
                    <a:pt x="864" y="168"/>
                    <a:pt x="1039" y="175"/>
                    <a:pt x="1380" y="175"/>
                  </a:cubicBezTo>
                  <a:cubicBezTo>
                    <a:pt x="1408" y="292"/>
                    <a:pt x="1423" y="356"/>
                    <a:pt x="1448" y="477"/>
                  </a:cubicBezTo>
                  <a:cubicBezTo>
                    <a:pt x="1533" y="466"/>
                    <a:pt x="1576" y="463"/>
                    <a:pt x="1661" y="459"/>
                  </a:cubicBezTo>
                  <a:cubicBezTo>
                    <a:pt x="1636" y="281"/>
                    <a:pt x="1622" y="192"/>
                    <a:pt x="1593" y="18"/>
                  </a:cubicBezTo>
                  <a:cubicBezTo>
                    <a:pt x="1067" y="15"/>
                    <a:pt x="534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2700000">
              <a:off x="1965584" y="2272866"/>
              <a:ext cx="318753" cy="282288"/>
            </a:xfrm>
            <a:custGeom>
              <a:avLst/>
              <a:gdLst/>
              <a:ahLst/>
              <a:cxnLst/>
              <a:rect l="l" t="t" r="r" b="b"/>
              <a:pathLst>
                <a:path w="1757" h="1556" extrusionOk="0">
                  <a:moveTo>
                    <a:pt x="990" y="153"/>
                  </a:moveTo>
                  <a:cubicBezTo>
                    <a:pt x="1116" y="153"/>
                    <a:pt x="1214" y="177"/>
                    <a:pt x="1284" y="210"/>
                  </a:cubicBezTo>
                  <a:cubicBezTo>
                    <a:pt x="1362" y="250"/>
                    <a:pt x="1401" y="317"/>
                    <a:pt x="1401" y="413"/>
                  </a:cubicBezTo>
                  <a:cubicBezTo>
                    <a:pt x="1401" y="498"/>
                    <a:pt x="1359" y="566"/>
                    <a:pt x="1277" y="612"/>
                  </a:cubicBezTo>
                  <a:cubicBezTo>
                    <a:pt x="1192" y="662"/>
                    <a:pt x="1085" y="683"/>
                    <a:pt x="957" y="683"/>
                  </a:cubicBezTo>
                  <a:lnTo>
                    <a:pt x="519" y="683"/>
                  </a:lnTo>
                  <a:lnTo>
                    <a:pt x="519" y="161"/>
                  </a:lnTo>
                  <a:cubicBezTo>
                    <a:pt x="697" y="154"/>
                    <a:pt x="786" y="154"/>
                    <a:pt x="964" y="154"/>
                  </a:cubicBezTo>
                  <a:cubicBezTo>
                    <a:pt x="973" y="153"/>
                    <a:pt x="982" y="153"/>
                    <a:pt x="990" y="153"/>
                  </a:cubicBezTo>
                  <a:close/>
                  <a:moveTo>
                    <a:pt x="1056" y="826"/>
                  </a:moveTo>
                  <a:cubicBezTo>
                    <a:pt x="1199" y="826"/>
                    <a:pt x="1312" y="854"/>
                    <a:pt x="1384" y="900"/>
                  </a:cubicBezTo>
                  <a:cubicBezTo>
                    <a:pt x="1458" y="950"/>
                    <a:pt x="1494" y="1021"/>
                    <a:pt x="1494" y="1110"/>
                  </a:cubicBezTo>
                  <a:cubicBezTo>
                    <a:pt x="1494" y="1213"/>
                    <a:pt x="1444" y="1288"/>
                    <a:pt x="1352" y="1341"/>
                  </a:cubicBezTo>
                  <a:cubicBezTo>
                    <a:pt x="1259" y="1387"/>
                    <a:pt x="1135" y="1409"/>
                    <a:pt x="978" y="1409"/>
                  </a:cubicBezTo>
                  <a:cubicBezTo>
                    <a:pt x="797" y="1405"/>
                    <a:pt x="701" y="1405"/>
                    <a:pt x="519" y="1405"/>
                  </a:cubicBezTo>
                  <a:lnTo>
                    <a:pt x="519" y="826"/>
                  </a:lnTo>
                  <a:close/>
                  <a:moveTo>
                    <a:pt x="1037" y="0"/>
                  </a:moveTo>
                  <a:cubicBezTo>
                    <a:pt x="1027" y="0"/>
                    <a:pt x="1017" y="1"/>
                    <a:pt x="1007" y="1"/>
                  </a:cubicBezTo>
                  <a:cubicBezTo>
                    <a:pt x="605" y="4"/>
                    <a:pt x="402" y="4"/>
                    <a:pt x="0" y="4"/>
                  </a:cubicBezTo>
                  <a:lnTo>
                    <a:pt x="0" y="157"/>
                  </a:lnTo>
                  <a:lnTo>
                    <a:pt x="278" y="157"/>
                  </a:lnTo>
                  <a:lnTo>
                    <a:pt x="278" y="1402"/>
                  </a:lnTo>
                  <a:lnTo>
                    <a:pt x="0" y="1402"/>
                  </a:lnTo>
                  <a:lnTo>
                    <a:pt x="0" y="1551"/>
                  </a:lnTo>
                  <a:cubicBezTo>
                    <a:pt x="409" y="1551"/>
                    <a:pt x="615" y="1551"/>
                    <a:pt x="1024" y="1555"/>
                  </a:cubicBezTo>
                  <a:cubicBezTo>
                    <a:pt x="1042" y="1555"/>
                    <a:pt x="1058" y="1555"/>
                    <a:pt x="1075" y="1555"/>
                  </a:cubicBezTo>
                  <a:cubicBezTo>
                    <a:pt x="1288" y="1555"/>
                    <a:pt x="1453" y="1513"/>
                    <a:pt x="1568" y="1437"/>
                  </a:cubicBezTo>
                  <a:cubicBezTo>
                    <a:pt x="1693" y="1352"/>
                    <a:pt x="1757" y="1245"/>
                    <a:pt x="1757" y="1121"/>
                  </a:cubicBezTo>
                  <a:cubicBezTo>
                    <a:pt x="1757" y="1021"/>
                    <a:pt x="1714" y="932"/>
                    <a:pt x="1643" y="858"/>
                  </a:cubicBezTo>
                  <a:cubicBezTo>
                    <a:pt x="1568" y="783"/>
                    <a:pt x="1455" y="737"/>
                    <a:pt x="1295" y="719"/>
                  </a:cubicBezTo>
                  <a:lnTo>
                    <a:pt x="1295" y="712"/>
                  </a:lnTo>
                  <a:cubicBezTo>
                    <a:pt x="1405" y="694"/>
                    <a:pt x="1494" y="655"/>
                    <a:pt x="1565" y="591"/>
                  </a:cubicBezTo>
                  <a:cubicBezTo>
                    <a:pt x="1632" y="530"/>
                    <a:pt x="1668" y="452"/>
                    <a:pt x="1668" y="370"/>
                  </a:cubicBezTo>
                  <a:cubicBezTo>
                    <a:pt x="1668" y="257"/>
                    <a:pt x="1611" y="164"/>
                    <a:pt x="1504" y="97"/>
                  </a:cubicBezTo>
                  <a:cubicBezTo>
                    <a:pt x="1396" y="36"/>
                    <a:pt x="1242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2700000">
              <a:off x="2190461" y="2000865"/>
              <a:ext cx="398940" cy="305328"/>
            </a:xfrm>
            <a:custGeom>
              <a:avLst/>
              <a:gdLst/>
              <a:ahLst/>
              <a:cxnLst/>
              <a:rect l="l" t="t" r="r" b="b"/>
              <a:pathLst>
                <a:path w="2199" h="1683" extrusionOk="0">
                  <a:moveTo>
                    <a:pt x="1110" y="274"/>
                  </a:moveTo>
                  <a:cubicBezTo>
                    <a:pt x="1263" y="569"/>
                    <a:pt x="1338" y="722"/>
                    <a:pt x="1487" y="1028"/>
                  </a:cubicBezTo>
                  <a:cubicBezTo>
                    <a:pt x="1174" y="1025"/>
                    <a:pt x="1014" y="1025"/>
                    <a:pt x="698" y="1017"/>
                  </a:cubicBezTo>
                  <a:cubicBezTo>
                    <a:pt x="854" y="726"/>
                    <a:pt x="933" y="573"/>
                    <a:pt x="1089" y="274"/>
                  </a:cubicBezTo>
                  <a:close/>
                  <a:moveTo>
                    <a:pt x="1192" y="0"/>
                  </a:moveTo>
                  <a:cubicBezTo>
                    <a:pt x="943" y="11"/>
                    <a:pt x="819" y="15"/>
                    <a:pt x="570" y="18"/>
                  </a:cubicBezTo>
                  <a:lnTo>
                    <a:pt x="570" y="178"/>
                  </a:lnTo>
                  <a:cubicBezTo>
                    <a:pt x="712" y="175"/>
                    <a:pt x="783" y="175"/>
                    <a:pt x="922" y="171"/>
                  </a:cubicBezTo>
                  <a:lnTo>
                    <a:pt x="922" y="171"/>
                  </a:lnTo>
                  <a:cubicBezTo>
                    <a:pt x="684" y="601"/>
                    <a:pt x="445" y="1032"/>
                    <a:pt x="204" y="1465"/>
                  </a:cubicBezTo>
                  <a:cubicBezTo>
                    <a:pt x="125" y="1458"/>
                    <a:pt x="79" y="1458"/>
                    <a:pt x="1" y="1458"/>
                  </a:cubicBezTo>
                  <a:lnTo>
                    <a:pt x="1" y="1615"/>
                  </a:lnTo>
                  <a:cubicBezTo>
                    <a:pt x="307" y="1618"/>
                    <a:pt x="463" y="1625"/>
                    <a:pt x="769" y="1633"/>
                  </a:cubicBezTo>
                  <a:lnTo>
                    <a:pt x="769" y="1473"/>
                  </a:lnTo>
                  <a:cubicBezTo>
                    <a:pt x="645" y="1473"/>
                    <a:pt x="577" y="1473"/>
                    <a:pt x="453" y="1469"/>
                  </a:cubicBezTo>
                  <a:cubicBezTo>
                    <a:pt x="520" y="1348"/>
                    <a:pt x="556" y="1288"/>
                    <a:pt x="623" y="1163"/>
                  </a:cubicBezTo>
                  <a:cubicBezTo>
                    <a:pt x="997" y="1167"/>
                    <a:pt x="1181" y="1170"/>
                    <a:pt x="1555" y="1174"/>
                  </a:cubicBezTo>
                  <a:cubicBezTo>
                    <a:pt x="1622" y="1305"/>
                    <a:pt x="1654" y="1369"/>
                    <a:pt x="1715" y="1501"/>
                  </a:cubicBezTo>
                  <a:cubicBezTo>
                    <a:pt x="1594" y="1494"/>
                    <a:pt x="1537" y="1494"/>
                    <a:pt x="1423" y="1490"/>
                  </a:cubicBezTo>
                  <a:lnTo>
                    <a:pt x="1423" y="1654"/>
                  </a:lnTo>
                  <a:cubicBezTo>
                    <a:pt x="1733" y="1665"/>
                    <a:pt x="1889" y="1668"/>
                    <a:pt x="2198" y="1682"/>
                  </a:cubicBezTo>
                  <a:cubicBezTo>
                    <a:pt x="2198" y="1615"/>
                    <a:pt x="2198" y="1583"/>
                    <a:pt x="2195" y="1512"/>
                  </a:cubicBezTo>
                  <a:cubicBezTo>
                    <a:pt x="2106" y="1508"/>
                    <a:pt x="2063" y="1508"/>
                    <a:pt x="1974" y="1505"/>
                  </a:cubicBezTo>
                  <a:cubicBezTo>
                    <a:pt x="1722" y="1003"/>
                    <a:pt x="1459" y="498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2700000">
              <a:off x="2503066" y="1724444"/>
              <a:ext cx="298797" cy="334899"/>
            </a:xfrm>
            <a:custGeom>
              <a:avLst/>
              <a:gdLst/>
              <a:ahLst/>
              <a:cxnLst/>
              <a:rect l="l" t="t" r="r" b="b"/>
              <a:pathLst>
                <a:path w="1647" h="1846" extrusionOk="0">
                  <a:moveTo>
                    <a:pt x="889" y="0"/>
                  </a:moveTo>
                  <a:cubicBezTo>
                    <a:pt x="534" y="18"/>
                    <a:pt x="356" y="25"/>
                    <a:pt x="0" y="39"/>
                  </a:cubicBezTo>
                  <a:lnTo>
                    <a:pt x="0" y="210"/>
                  </a:lnTo>
                  <a:cubicBezTo>
                    <a:pt x="114" y="203"/>
                    <a:pt x="167" y="203"/>
                    <a:pt x="278" y="199"/>
                  </a:cubicBezTo>
                  <a:lnTo>
                    <a:pt x="278" y="1604"/>
                  </a:lnTo>
                  <a:cubicBezTo>
                    <a:pt x="167" y="1600"/>
                    <a:pt x="114" y="1600"/>
                    <a:pt x="0" y="1597"/>
                  </a:cubicBezTo>
                  <a:lnTo>
                    <a:pt x="0" y="1764"/>
                  </a:lnTo>
                  <a:cubicBezTo>
                    <a:pt x="527" y="1785"/>
                    <a:pt x="1049" y="1814"/>
                    <a:pt x="1576" y="1846"/>
                  </a:cubicBezTo>
                  <a:cubicBezTo>
                    <a:pt x="1600" y="1604"/>
                    <a:pt x="1615" y="1483"/>
                    <a:pt x="1647" y="1241"/>
                  </a:cubicBezTo>
                  <a:cubicBezTo>
                    <a:pt x="1558" y="1234"/>
                    <a:pt x="1519" y="1231"/>
                    <a:pt x="1430" y="1223"/>
                  </a:cubicBezTo>
                  <a:cubicBezTo>
                    <a:pt x="1401" y="1394"/>
                    <a:pt x="1387" y="1479"/>
                    <a:pt x="1362" y="1650"/>
                  </a:cubicBezTo>
                  <a:cubicBezTo>
                    <a:pt x="1028" y="1632"/>
                    <a:pt x="861" y="1625"/>
                    <a:pt x="527" y="1615"/>
                  </a:cubicBezTo>
                  <a:lnTo>
                    <a:pt x="527" y="192"/>
                  </a:lnTo>
                  <a:cubicBezTo>
                    <a:pt x="672" y="185"/>
                    <a:pt x="743" y="182"/>
                    <a:pt x="889" y="178"/>
                  </a:cubicBezTo>
                  <a:lnTo>
                    <a:pt x="8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2700000">
              <a:off x="2738932" y="1469964"/>
              <a:ext cx="298253" cy="376263"/>
            </a:xfrm>
            <a:custGeom>
              <a:avLst/>
              <a:gdLst/>
              <a:ahLst/>
              <a:cxnLst/>
              <a:rect l="l" t="t" r="r" b="b"/>
              <a:pathLst>
                <a:path w="1644" h="2074" extrusionOk="0">
                  <a:moveTo>
                    <a:pt x="886" y="1"/>
                  </a:moveTo>
                  <a:cubicBezTo>
                    <a:pt x="534" y="25"/>
                    <a:pt x="356" y="36"/>
                    <a:pt x="1" y="57"/>
                  </a:cubicBezTo>
                  <a:lnTo>
                    <a:pt x="1" y="242"/>
                  </a:lnTo>
                  <a:cubicBezTo>
                    <a:pt x="114" y="239"/>
                    <a:pt x="168" y="235"/>
                    <a:pt x="278" y="232"/>
                  </a:cubicBezTo>
                  <a:lnTo>
                    <a:pt x="278" y="1796"/>
                  </a:lnTo>
                  <a:cubicBezTo>
                    <a:pt x="168" y="1793"/>
                    <a:pt x="114" y="1786"/>
                    <a:pt x="1" y="1782"/>
                  </a:cubicBezTo>
                  <a:lnTo>
                    <a:pt x="1" y="1970"/>
                  </a:lnTo>
                  <a:cubicBezTo>
                    <a:pt x="527" y="1999"/>
                    <a:pt x="1049" y="2034"/>
                    <a:pt x="1576" y="2074"/>
                  </a:cubicBezTo>
                  <a:cubicBezTo>
                    <a:pt x="1601" y="1803"/>
                    <a:pt x="1615" y="1668"/>
                    <a:pt x="1643" y="1394"/>
                  </a:cubicBezTo>
                  <a:cubicBezTo>
                    <a:pt x="1554" y="1387"/>
                    <a:pt x="1512" y="1380"/>
                    <a:pt x="1423" y="1373"/>
                  </a:cubicBezTo>
                  <a:cubicBezTo>
                    <a:pt x="1398" y="1569"/>
                    <a:pt x="1384" y="1661"/>
                    <a:pt x="1359" y="1853"/>
                  </a:cubicBezTo>
                  <a:cubicBezTo>
                    <a:pt x="1025" y="1835"/>
                    <a:pt x="854" y="1825"/>
                    <a:pt x="523" y="1807"/>
                  </a:cubicBezTo>
                  <a:lnTo>
                    <a:pt x="523" y="217"/>
                  </a:lnTo>
                  <a:cubicBezTo>
                    <a:pt x="669" y="214"/>
                    <a:pt x="740" y="207"/>
                    <a:pt x="886" y="200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8552599" y="211150"/>
            <a:ext cx="351659" cy="405725"/>
            <a:chOff x="8552599" y="211150"/>
            <a:chExt cx="351659" cy="405725"/>
          </a:xfrm>
        </p:grpSpPr>
        <p:sp>
          <p:nvSpPr>
            <p:cNvPr id="44" name="Google Shape;44;p2"/>
            <p:cNvSpPr/>
            <p:nvPr/>
          </p:nvSpPr>
          <p:spPr>
            <a:xfrm>
              <a:off x="8625245" y="321239"/>
              <a:ext cx="72038" cy="21315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2599" y="306211"/>
              <a:ext cx="73020" cy="54063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97262" y="317389"/>
              <a:ext cx="10569" cy="26639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09206" y="308451"/>
              <a:ext cx="57226" cy="39565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840884" y="332967"/>
              <a:ext cx="63375" cy="121229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868249" y="328351"/>
              <a:ext cx="15107" cy="27267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40991" y="304188"/>
              <a:ext cx="49545" cy="134274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92460" y="299748"/>
              <a:ext cx="82096" cy="125787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751737" y="248160"/>
              <a:ext cx="3458" cy="19449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56982" y="247257"/>
              <a:ext cx="47109" cy="66282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33507" y="211150"/>
              <a:ext cx="77500" cy="55202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62874" y="321514"/>
              <a:ext cx="32277" cy="32395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637052" y="597426"/>
              <a:ext cx="31589" cy="19370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657855" y="518277"/>
              <a:ext cx="26364" cy="77558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792892" y="597426"/>
              <a:ext cx="31589" cy="19449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802322" y="550554"/>
              <a:ext cx="25165" cy="45007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658562" y="421998"/>
              <a:ext cx="126946" cy="106083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770321" y="410643"/>
              <a:ext cx="67991" cy="137063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236140" y="211160"/>
            <a:ext cx="296073" cy="405725"/>
            <a:chOff x="236140" y="211160"/>
            <a:chExt cx="296073" cy="405725"/>
          </a:xfrm>
        </p:grpSpPr>
        <p:sp>
          <p:nvSpPr>
            <p:cNvPr id="63" name="Google Shape;63;p2"/>
            <p:cNvSpPr/>
            <p:nvPr/>
          </p:nvSpPr>
          <p:spPr>
            <a:xfrm>
              <a:off x="503857" y="600679"/>
              <a:ext cx="28356" cy="15644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6228" y="444609"/>
              <a:ext cx="89576" cy="104831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5501" y="543389"/>
              <a:ext cx="53593" cy="60128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71751" y="334677"/>
              <a:ext cx="44094" cy="18873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12791" y="313496"/>
              <a:ext cx="13648" cy="43829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69585" y="312950"/>
              <a:ext cx="25299" cy="36997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185" y="312950"/>
              <a:ext cx="40335" cy="53468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5466" y="354658"/>
              <a:ext cx="42051" cy="80592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31587" y="379271"/>
              <a:ext cx="34237" cy="56042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64531" y="389862"/>
              <a:ext cx="14490" cy="45389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3382" y="312950"/>
              <a:ext cx="34673" cy="55855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9442" y="266141"/>
              <a:ext cx="4788" cy="10263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1335" y="268902"/>
              <a:ext cx="9171" cy="12790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46671" y="268575"/>
              <a:ext cx="40616" cy="52782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81391" y="211160"/>
              <a:ext cx="81824" cy="102179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4345" y="347935"/>
              <a:ext cx="12712" cy="13663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36140" y="356873"/>
              <a:ext cx="15644" cy="13102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53220" y="339341"/>
              <a:ext cx="10996" cy="10825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64982" y="310454"/>
              <a:ext cx="21088" cy="24628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49556" y="244008"/>
              <a:ext cx="13710" cy="24972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63205" y="242230"/>
              <a:ext cx="27467" cy="23303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68477" y="257001"/>
              <a:ext cx="40335" cy="10341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03635" y="590525"/>
              <a:ext cx="18311" cy="26360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40291" y="444500"/>
              <a:ext cx="51487" cy="100230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9820" y="444500"/>
              <a:ext cx="62468" cy="111881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9344" y="540612"/>
              <a:ext cx="56416" cy="53484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6215" y="333071"/>
              <a:ext cx="128180" cy="60861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7027" y="313215"/>
              <a:ext cx="46933" cy="57648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50167" y="325818"/>
              <a:ext cx="20713" cy="20277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8608186" y="4522485"/>
            <a:ext cx="296073" cy="405725"/>
            <a:chOff x="8608186" y="211160"/>
            <a:chExt cx="296073" cy="405725"/>
          </a:xfrm>
        </p:grpSpPr>
        <p:sp>
          <p:nvSpPr>
            <p:cNvPr id="93" name="Google Shape;93;p2"/>
            <p:cNvSpPr/>
            <p:nvPr/>
          </p:nvSpPr>
          <p:spPr>
            <a:xfrm flipH="1">
              <a:off x="8608186" y="600679"/>
              <a:ext cx="28356" cy="15644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8664594" y="444609"/>
              <a:ext cx="89576" cy="104831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8631304" y="543389"/>
              <a:ext cx="53593" cy="60128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8824553" y="334677"/>
              <a:ext cx="44094" cy="18873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8813960" y="313496"/>
              <a:ext cx="13648" cy="43829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flipH="1">
              <a:off x="8745515" y="312950"/>
              <a:ext cx="25299" cy="36997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flipH="1">
              <a:off x="8761878" y="312950"/>
              <a:ext cx="40335" cy="53468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8722882" y="354658"/>
              <a:ext cx="42051" cy="80592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8774575" y="379271"/>
              <a:ext cx="34237" cy="56042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8761378" y="389862"/>
              <a:ext cx="14490" cy="45389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8782343" y="312950"/>
              <a:ext cx="34673" cy="55855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8746169" y="266141"/>
              <a:ext cx="4788" cy="10263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8779893" y="268902"/>
              <a:ext cx="9171" cy="12790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flipH="1">
              <a:off x="8753112" y="268575"/>
              <a:ext cx="40616" cy="52782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8777183" y="211160"/>
              <a:ext cx="81824" cy="102179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flipH="1">
              <a:off x="8883342" y="347935"/>
              <a:ext cx="12712" cy="13663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flipH="1">
              <a:off x="8888615" y="356873"/>
              <a:ext cx="15644" cy="13102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8876182" y="339341"/>
              <a:ext cx="10996" cy="10825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8854329" y="310454"/>
              <a:ext cx="21088" cy="24628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8777132" y="244008"/>
              <a:ext cx="13710" cy="24972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flipH="1">
              <a:off x="8749726" y="242230"/>
              <a:ext cx="27467" cy="23303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8731586" y="257001"/>
              <a:ext cx="40335" cy="10341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8818453" y="590525"/>
              <a:ext cx="18311" cy="26360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8748620" y="444500"/>
              <a:ext cx="51487" cy="100230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flipH="1">
              <a:off x="8718111" y="444500"/>
              <a:ext cx="62468" cy="111881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flipH="1">
              <a:off x="8774639" y="540612"/>
              <a:ext cx="56416" cy="53484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flipH="1">
              <a:off x="8756003" y="333071"/>
              <a:ext cx="128180" cy="60861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flipH="1">
              <a:off x="8726439" y="313215"/>
              <a:ext cx="46933" cy="57648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flipH="1">
              <a:off x="8669519" y="325818"/>
              <a:ext cx="20713" cy="20277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236140" y="4522475"/>
            <a:ext cx="351659" cy="405725"/>
            <a:chOff x="236140" y="211150"/>
            <a:chExt cx="351659" cy="405725"/>
          </a:xfrm>
        </p:grpSpPr>
        <p:sp>
          <p:nvSpPr>
            <p:cNvPr id="123" name="Google Shape;123;p2"/>
            <p:cNvSpPr/>
            <p:nvPr/>
          </p:nvSpPr>
          <p:spPr>
            <a:xfrm flipH="1">
              <a:off x="443115" y="321239"/>
              <a:ext cx="72038" cy="21315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flipH="1">
              <a:off x="514779" y="306211"/>
              <a:ext cx="73020" cy="54063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flipH="1">
              <a:off x="432567" y="317389"/>
              <a:ext cx="10569" cy="26639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flipH="1">
              <a:off x="373967" y="308451"/>
              <a:ext cx="57226" cy="39565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flipH="1">
              <a:off x="236140" y="332967"/>
              <a:ext cx="63375" cy="121229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flipH="1">
              <a:off x="257043" y="328351"/>
              <a:ext cx="15107" cy="27267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flipH="1">
              <a:off x="349863" y="304188"/>
              <a:ext cx="49545" cy="134274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flipH="1">
              <a:off x="265842" y="299748"/>
              <a:ext cx="82096" cy="125787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385204" y="248160"/>
              <a:ext cx="3458" cy="19449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336308" y="247257"/>
              <a:ext cx="47109" cy="66282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flipH="1">
              <a:off x="329393" y="211150"/>
              <a:ext cx="77500" cy="55202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545248" y="321514"/>
              <a:ext cx="32277" cy="32395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471758" y="597426"/>
              <a:ext cx="31589" cy="19370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456180" y="518277"/>
              <a:ext cx="26364" cy="77558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315917" y="597426"/>
              <a:ext cx="31589" cy="19449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312912" y="550554"/>
              <a:ext cx="25165" cy="45007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354890" y="421998"/>
              <a:ext cx="126946" cy="106083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302087" y="410643"/>
              <a:ext cx="67991" cy="137063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Google Shape;141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7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751250"/>
            <a:ext cx="7704000" cy="11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 b="1">
                <a:latin typeface="BioRhyme Expanded"/>
                <a:ea typeface="BioRhyme Expanded"/>
                <a:cs typeface="BioRhyme Expanded"/>
                <a:sym typeface="BioRhyme Expand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9" name="Google Shape;789;p11"/>
          <p:cNvSpPr txBox="1">
            <a:spLocks noGrp="1"/>
          </p:cNvSpPr>
          <p:nvPr>
            <p:ph type="subTitle" idx="1"/>
          </p:nvPr>
        </p:nvSpPr>
        <p:spPr>
          <a:xfrm>
            <a:off x="1771050" y="2916750"/>
            <a:ext cx="5601900" cy="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0" name="Google Shape;790;p11"/>
          <p:cNvSpPr/>
          <p:nvPr/>
        </p:nvSpPr>
        <p:spPr>
          <a:xfrm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1"/>
          <p:cNvSpPr/>
          <p:nvPr/>
        </p:nvSpPr>
        <p:spPr>
          <a:xfrm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1"/>
          <p:cNvSpPr/>
          <p:nvPr/>
        </p:nvSpPr>
        <p:spPr>
          <a:xfrm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3" name="Google Shape;793;p11"/>
          <p:cNvCxnSpPr/>
          <p:nvPr/>
        </p:nvCxnSpPr>
        <p:spPr>
          <a:xfrm>
            <a:off x="717875" y="414025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4" name="Google Shape;794;p11"/>
          <p:cNvSpPr/>
          <p:nvPr/>
        </p:nvSpPr>
        <p:spPr>
          <a:xfrm>
            <a:off x="8295800" y="3516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5" name="Google Shape;795;p11"/>
          <p:cNvCxnSpPr/>
          <p:nvPr/>
        </p:nvCxnSpPr>
        <p:spPr>
          <a:xfrm rot="10800000">
            <a:off x="936188" y="4725275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6" name="Google Shape;796;p11"/>
          <p:cNvSpPr/>
          <p:nvPr/>
        </p:nvSpPr>
        <p:spPr>
          <a:xfrm rot="10800000">
            <a:off x="717863" y="46628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11"/>
          <p:cNvGrpSpPr/>
          <p:nvPr/>
        </p:nvGrpSpPr>
        <p:grpSpPr>
          <a:xfrm>
            <a:off x="264575" y="212726"/>
            <a:ext cx="340856" cy="393251"/>
            <a:chOff x="264575" y="212726"/>
            <a:chExt cx="340856" cy="393251"/>
          </a:xfrm>
        </p:grpSpPr>
        <p:sp>
          <p:nvSpPr>
            <p:cNvPr id="798" name="Google Shape;798;p11"/>
            <p:cNvSpPr/>
            <p:nvPr/>
          </p:nvSpPr>
          <p:spPr>
            <a:xfrm flipH="1">
              <a:off x="465189" y="319431"/>
              <a:ext cx="69829" cy="20661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 flipH="1">
              <a:off x="534650" y="304865"/>
              <a:ext cx="70781" cy="52405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 flipH="1">
              <a:off x="454969" y="315699"/>
              <a:ext cx="10245" cy="25822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 flipH="1">
              <a:off x="398166" y="307035"/>
              <a:ext cx="55471" cy="38352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 flipH="1">
              <a:off x="264575" y="330798"/>
              <a:ext cx="61431" cy="117511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 flipH="1">
              <a:off x="284839" y="326324"/>
              <a:ext cx="14644" cy="26431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 flipH="1">
              <a:off x="374804" y="302903"/>
              <a:ext cx="48025" cy="130155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 flipH="1">
              <a:off x="293363" y="298600"/>
              <a:ext cx="79579" cy="121929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 flipH="1">
              <a:off x="409062" y="248599"/>
              <a:ext cx="3351" cy="18852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 flipH="1">
              <a:off x="361666" y="247723"/>
              <a:ext cx="45664" cy="64249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 flipH="1">
              <a:off x="354961" y="212726"/>
              <a:ext cx="75123" cy="53509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 flipH="1">
              <a:off x="564185" y="319697"/>
              <a:ext cx="31287" cy="31401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 flipH="1">
              <a:off x="492954" y="587125"/>
              <a:ext cx="30620" cy="18776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 flipH="1">
              <a:off x="477855" y="510410"/>
              <a:ext cx="25555" cy="75180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 flipH="1">
              <a:off x="341903" y="587125"/>
              <a:ext cx="30620" cy="18852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 flipH="1">
              <a:off x="338990" y="541694"/>
              <a:ext cx="24393" cy="43626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 flipH="1">
              <a:off x="379672" y="417091"/>
              <a:ext cx="123053" cy="102830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 flipH="1">
              <a:off x="328495" y="406085"/>
              <a:ext cx="65906" cy="132860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1"/>
          <p:cNvGrpSpPr/>
          <p:nvPr/>
        </p:nvGrpSpPr>
        <p:grpSpPr>
          <a:xfrm>
            <a:off x="8510975" y="212725"/>
            <a:ext cx="327001" cy="393250"/>
            <a:chOff x="8510975" y="212725"/>
            <a:chExt cx="327001" cy="393250"/>
          </a:xfrm>
        </p:grpSpPr>
        <p:sp>
          <p:nvSpPr>
            <p:cNvPr id="817" name="Google Shape;817;p11"/>
            <p:cNvSpPr/>
            <p:nvPr/>
          </p:nvSpPr>
          <p:spPr>
            <a:xfrm flipH="1">
              <a:off x="8659218" y="325214"/>
              <a:ext cx="37298" cy="44152"/>
            </a:xfrm>
            <a:custGeom>
              <a:avLst/>
              <a:gdLst/>
              <a:ahLst/>
              <a:cxnLst/>
              <a:rect l="l" t="t" r="r" b="b"/>
              <a:pathLst>
                <a:path w="2536" h="3002" extrusionOk="0">
                  <a:moveTo>
                    <a:pt x="260" y="0"/>
                  </a:moveTo>
                  <a:cubicBezTo>
                    <a:pt x="349" y="114"/>
                    <a:pt x="341" y="281"/>
                    <a:pt x="245" y="395"/>
                  </a:cubicBezTo>
                  <a:lnTo>
                    <a:pt x="0" y="676"/>
                  </a:lnTo>
                  <a:lnTo>
                    <a:pt x="2535" y="3001"/>
                  </a:lnTo>
                  <a:cubicBezTo>
                    <a:pt x="2493" y="2670"/>
                    <a:pt x="2404" y="1963"/>
                    <a:pt x="2290" y="1351"/>
                  </a:cubicBezTo>
                  <a:cubicBezTo>
                    <a:pt x="2240" y="1088"/>
                    <a:pt x="2272" y="878"/>
                    <a:pt x="2340" y="715"/>
                  </a:cubicBezTo>
                  <a:cubicBezTo>
                    <a:pt x="1629" y="469"/>
                    <a:pt x="885" y="217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 flipH="1">
              <a:off x="8697707" y="320552"/>
              <a:ext cx="8486" cy="4986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 flipH="1">
              <a:off x="8523892" y="590532"/>
              <a:ext cx="22194" cy="14707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 flipH="1">
              <a:off x="8510975" y="449454"/>
              <a:ext cx="73479" cy="82906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 flipH="1">
              <a:off x="8535757" y="462527"/>
              <a:ext cx="59168" cy="67257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 flipH="1">
              <a:off x="8525980" y="530765"/>
              <a:ext cx="25326" cy="58330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 flipH="1">
              <a:off x="8757429" y="577884"/>
              <a:ext cx="17590" cy="28091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 flipH="1">
              <a:off x="8584543" y="454895"/>
              <a:ext cx="174990" cy="130220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 flipH="1">
              <a:off x="8636990" y="456983"/>
              <a:ext cx="127617" cy="119454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 flipH="1">
              <a:off x="8707486" y="322641"/>
              <a:ext cx="12678" cy="13516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 flipH="1">
              <a:off x="8646569" y="336920"/>
              <a:ext cx="57271" cy="60051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 flipH="1">
              <a:off x="8649029" y="336509"/>
              <a:ext cx="12193" cy="37813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 flipH="1">
              <a:off x="8599982" y="348009"/>
              <a:ext cx="26474" cy="97275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 flipH="1">
              <a:off x="8612261" y="339538"/>
              <a:ext cx="38813" cy="105703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 flipH="1">
              <a:off x="8563582" y="352612"/>
              <a:ext cx="45137" cy="92628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 flipH="1">
              <a:off x="8585601" y="285728"/>
              <a:ext cx="4456" cy="9692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 flipH="1">
              <a:off x="8617278" y="288389"/>
              <a:ext cx="8648" cy="12045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 flipH="1">
              <a:off x="8592128" y="287875"/>
              <a:ext cx="38195" cy="37931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 flipH="1">
              <a:off x="8745334" y="212725"/>
              <a:ext cx="92643" cy="8175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 flipH="1">
              <a:off x="8701942" y="319817"/>
              <a:ext cx="12678" cy="12207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 flipH="1">
              <a:off x="8693839" y="325567"/>
              <a:ext cx="13399" cy="14149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 flipH="1">
              <a:off x="8729237" y="290492"/>
              <a:ext cx="19164" cy="16899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 flipH="1">
              <a:off x="8712295" y="310611"/>
              <a:ext cx="17178" cy="12516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 flipH="1">
              <a:off x="8614719" y="264918"/>
              <a:ext cx="12987" cy="23547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 flipH="1">
              <a:off x="8588732" y="263080"/>
              <a:ext cx="25738" cy="21929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 flipH="1">
              <a:off x="8571789" y="277124"/>
              <a:ext cx="38034" cy="972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 flipH="1">
              <a:off x="8623756" y="304493"/>
              <a:ext cx="108688" cy="42019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 flipH="1">
              <a:off x="8568905" y="325214"/>
              <a:ext cx="52785" cy="28032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1"/>
          <p:cNvGrpSpPr/>
          <p:nvPr/>
        </p:nvGrpSpPr>
        <p:grpSpPr>
          <a:xfrm>
            <a:off x="264575" y="4528650"/>
            <a:ext cx="327001" cy="393250"/>
            <a:chOff x="264575" y="212725"/>
            <a:chExt cx="327001" cy="393250"/>
          </a:xfrm>
        </p:grpSpPr>
        <p:sp>
          <p:nvSpPr>
            <p:cNvPr id="846" name="Google Shape;846;p11"/>
            <p:cNvSpPr/>
            <p:nvPr/>
          </p:nvSpPr>
          <p:spPr>
            <a:xfrm>
              <a:off x="406035" y="325214"/>
              <a:ext cx="37298" cy="44152"/>
            </a:xfrm>
            <a:custGeom>
              <a:avLst/>
              <a:gdLst/>
              <a:ahLst/>
              <a:cxnLst/>
              <a:rect l="l" t="t" r="r" b="b"/>
              <a:pathLst>
                <a:path w="2536" h="3002" extrusionOk="0">
                  <a:moveTo>
                    <a:pt x="260" y="0"/>
                  </a:moveTo>
                  <a:cubicBezTo>
                    <a:pt x="349" y="114"/>
                    <a:pt x="341" y="281"/>
                    <a:pt x="245" y="395"/>
                  </a:cubicBezTo>
                  <a:lnTo>
                    <a:pt x="0" y="676"/>
                  </a:lnTo>
                  <a:lnTo>
                    <a:pt x="2535" y="3001"/>
                  </a:lnTo>
                  <a:cubicBezTo>
                    <a:pt x="2493" y="2670"/>
                    <a:pt x="2404" y="1963"/>
                    <a:pt x="2290" y="1351"/>
                  </a:cubicBezTo>
                  <a:cubicBezTo>
                    <a:pt x="2240" y="1088"/>
                    <a:pt x="2272" y="878"/>
                    <a:pt x="2340" y="715"/>
                  </a:cubicBezTo>
                  <a:cubicBezTo>
                    <a:pt x="1629" y="469"/>
                    <a:pt x="885" y="217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96359" y="320552"/>
              <a:ext cx="8486" cy="4986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556467" y="590532"/>
              <a:ext cx="22194" cy="14707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518098" y="449454"/>
              <a:ext cx="73479" cy="82906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507627" y="462527"/>
              <a:ext cx="59168" cy="67257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551246" y="530765"/>
              <a:ext cx="25326" cy="58330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1"/>
            <p:cNvSpPr/>
            <p:nvPr/>
          </p:nvSpPr>
          <p:spPr>
            <a:xfrm>
              <a:off x="327533" y="577884"/>
              <a:ext cx="17590" cy="28091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1"/>
            <p:cNvSpPr/>
            <p:nvPr/>
          </p:nvSpPr>
          <p:spPr>
            <a:xfrm>
              <a:off x="343019" y="454895"/>
              <a:ext cx="174990" cy="130220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37945" y="456983"/>
              <a:ext cx="127617" cy="119454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82388" y="322641"/>
              <a:ext cx="12678" cy="13516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98712" y="336920"/>
              <a:ext cx="57271" cy="60051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441331" y="336509"/>
              <a:ext cx="12193" cy="37813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476096" y="348009"/>
              <a:ext cx="26473" cy="97275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451478" y="339538"/>
              <a:ext cx="38813" cy="105703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493832" y="352612"/>
              <a:ext cx="45137" cy="92628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512495" y="285728"/>
              <a:ext cx="4456" cy="9692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476626" y="288389"/>
              <a:ext cx="8648" cy="12045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472229" y="287875"/>
              <a:ext cx="38195" cy="37931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264575" y="212725"/>
              <a:ext cx="92643" cy="8175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87932" y="319817"/>
              <a:ext cx="12678" cy="12207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395314" y="325567"/>
              <a:ext cx="13399" cy="14149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54151" y="290492"/>
              <a:ext cx="19164" cy="16899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73078" y="310611"/>
              <a:ext cx="17178" cy="12516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474846" y="264918"/>
              <a:ext cx="12987" cy="23547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488082" y="263080"/>
              <a:ext cx="25738" cy="21929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492729" y="277124"/>
              <a:ext cx="38034" cy="972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70108" y="304493"/>
              <a:ext cx="108688" cy="42019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480861" y="325214"/>
              <a:ext cx="52785" cy="28032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11"/>
          <p:cNvGrpSpPr/>
          <p:nvPr/>
        </p:nvGrpSpPr>
        <p:grpSpPr>
          <a:xfrm>
            <a:off x="8497121" y="4528651"/>
            <a:ext cx="340856" cy="393251"/>
            <a:chOff x="8497121" y="212726"/>
            <a:chExt cx="340856" cy="393251"/>
          </a:xfrm>
        </p:grpSpPr>
        <p:sp>
          <p:nvSpPr>
            <p:cNvPr id="875" name="Google Shape;875;p11"/>
            <p:cNvSpPr/>
            <p:nvPr/>
          </p:nvSpPr>
          <p:spPr>
            <a:xfrm>
              <a:off x="8567534" y="319431"/>
              <a:ext cx="69829" cy="20661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8497121" y="304865"/>
              <a:ext cx="70781" cy="52405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8637338" y="315699"/>
              <a:ext cx="10245" cy="25822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8648915" y="307035"/>
              <a:ext cx="55471" cy="38352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8776546" y="330798"/>
              <a:ext cx="61431" cy="117511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8803070" y="326324"/>
              <a:ext cx="14644" cy="26431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8679723" y="302903"/>
              <a:ext cx="48025" cy="130155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8729610" y="298600"/>
              <a:ext cx="79579" cy="121929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8690138" y="248599"/>
              <a:ext cx="3351" cy="18852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8695222" y="247723"/>
              <a:ext cx="45664" cy="64249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8672468" y="212726"/>
              <a:ext cx="75123" cy="53509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8507080" y="319697"/>
              <a:ext cx="31287" cy="31401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8578978" y="587125"/>
              <a:ext cx="30620" cy="18776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8599142" y="510410"/>
              <a:ext cx="25555" cy="75180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8730029" y="587125"/>
              <a:ext cx="30620" cy="18852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8739169" y="541694"/>
              <a:ext cx="24393" cy="43626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8599828" y="417091"/>
              <a:ext cx="123053" cy="102830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8708151" y="406085"/>
              <a:ext cx="65906" cy="132860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11"/>
          <p:cNvGrpSpPr/>
          <p:nvPr/>
        </p:nvGrpSpPr>
        <p:grpSpPr>
          <a:xfrm>
            <a:off x="321599" y="756580"/>
            <a:ext cx="8474721" cy="3649571"/>
            <a:chOff x="321599" y="756580"/>
            <a:chExt cx="8474721" cy="3649571"/>
          </a:xfrm>
        </p:grpSpPr>
        <p:sp>
          <p:nvSpPr>
            <p:cNvPr id="894" name="Google Shape;894;p11"/>
            <p:cNvSpPr/>
            <p:nvPr/>
          </p:nvSpPr>
          <p:spPr>
            <a:xfrm rot="-5400000">
              <a:off x="7774674" y="756580"/>
              <a:ext cx="1021646" cy="1021646"/>
            </a:xfrm>
            <a:custGeom>
              <a:avLst/>
              <a:gdLst/>
              <a:ahLst/>
              <a:cxnLst/>
              <a:rect l="l" t="t" r="r" b="b"/>
              <a:pathLst>
                <a:path w="16802" h="16802" extrusionOk="0">
                  <a:moveTo>
                    <a:pt x="8399" y="1"/>
                  </a:moveTo>
                  <a:cubicBezTo>
                    <a:pt x="6493" y="1"/>
                    <a:pt x="4729" y="641"/>
                    <a:pt x="3314" y="1714"/>
                  </a:cubicBezTo>
                  <a:lnTo>
                    <a:pt x="3257" y="1707"/>
                  </a:lnTo>
                  <a:lnTo>
                    <a:pt x="3243" y="1771"/>
                  </a:lnTo>
                  <a:cubicBezTo>
                    <a:pt x="3190" y="1818"/>
                    <a:pt x="3136" y="1857"/>
                    <a:pt x="3083" y="1903"/>
                  </a:cubicBezTo>
                  <a:cubicBezTo>
                    <a:pt x="2987" y="1981"/>
                    <a:pt x="2891" y="2063"/>
                    <a:pt x="2795" y="2145"/>
                  </a:cubicBezTo>
                  <a:cubicBezTo>
                    <a:pt x="1078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399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4" y="3595"/>
                    <a:pt x="13903" y="2056"/>
                  </a:cubicBezTo>
                  <a:cubicBezTo>
                    <a:pt x="13807" y="1978"/>
                    <a:pt x="13715" y="1896"/>
                    <a:pt x="13619" y="1821"/>
                  </a:cubicBezTo>
                  <a:cubicBezTo>
                    <a:pt x="13565" y="1782"/>
                    <a:pt x="13516" y="1743"/>
                    <a:pt x="13459" y="1697"/>
                  </a:cubicBezTo>
                  <a:lnTo>
                    <a:pt x="13445" y="1629"/>
                  </a:lnTo>
                  <a:lnTo>
                    <a:pt x="13381" y="1640"/>
                  </a:lnTo>
                  <a:cubicBezTo>
                    <a:pt x="11987" y="609"/>
                    <a:pt x="10262" y="1"/>
                    <a:pt x="8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1"/>
            <p:cNvSpPr/>
            <p:nvPr/>
          </p:nvSpPr>
          <p:spPr>
            <a:xfrm rot="-5400000">
              <a:off x="7781940" y="891420"/>
              <a:ext cx="744618" cy="759150"/>
            </a:xfrm>
            <a:custGeom>
              <a:avLst/>
              <a:gdLst/>
              <a:ahLst/>
              <a:cxnLst/>
              <a:rect l="l" t="t" r="r" b="b"/>
              <a:pathLst>
                <a:path w="12246" h="12485" extrusionOk="0">
                  <a:moveTo>
                    <a:pt x="6123" y="1"/>
                  </a:moveTo>
                  <a:cubicBezTo>
                    <a:pt x="4214" y="1"/>
                    <a:pt x="2450" y="641"/>
                    <a:pt x="1038" y="1714"/>
                  </a:cubicBezTo>
                  <a:lnTo>
                    <a:pt x="1493" y="1807"/>
                  </a:lnTo>
                  <a:cubicBezTo>
                    <a:pt x="1565" y="1825"/>
                    <a:pt x="1614" y="1892"/>
                    <a:pt x="1600" y="1963"/>
                  </a:cubicBezTo>
                  <a:cubicBezTo>
                    <a:pt x="1591" y="2027"/>
                    <a:pt x="1533" y="2065"/>
                    <a:pt x="1465" y="2065"/>
                  </a:cubicBezTo>
                  <a:cubicBezTo>
                    <a:pt x="1457" y="2065"/>
                    <a:pt x="1449" y="2064"/>
                    <a:pt x="1440" y="2063"/>
                  </a:cubicBezTo>
                  <a:lnTo>
                    <a:pt x="925" y="1956"/>
                  </a:lnTo>
                  <a:cubicBezTo>
                    <a:pt x="864" y="2266"/>
                    <a:pt x="793" y="2578"/>
                    <a:pt x="718" y="2891"/>
                  </a:cubicBezTo>
                  <a:lnTo>
                    <a:pt x="1227" y="3016"/>
                  </a:lnTo>
                  <a:cubicBezTo>
                    <a:pt x="1305" y="3034"/>
                    <a:pt x="1348" y="3105"/>
                    <a:pt x="1330" y="3176"/>
                  </a:cubicBezTo>
                  <a:cubicBezTo>
                    <a:pt x="1316" y="3236"/>
                    <a:pt x="1262" y="3272"/>
                    <a:pt x="1202" y="3272"/>
                  </a:cubicBezTo>
                  <a:cubicBezTo>
                    <a:pt x="1188" y="3272"/>
                    <a:pt x="1173" y="3272"/>
                    <a:pt x="1166" y="3265"/>
                  </a:cubicBezTo>
                  <a:lnTo>
                    <a:pt x="654" y="3140"/>
                  </a:lnTo>
                  <a:cubicBezTo>
                    <a:pt x="580" y="3450"/>
                    <a:pt x="494" y="3759"/>
                    <a:pt x="409" y="4072"/>
                  </a:cubicBezTo>
                  <a:lnTo>
                    <a:pt x="921" y="4214"/>
                  </a:lnTo>
                  <a:cubicBezTo>
                    <a:pt x="992" y="4232"/>
                    <a:pt x="1038" y="4307"/>
                    <a:pt x="1021" y="4374"/>
                  </a:cubicBezTo>
                  <a:cubicBezTo>
                    <a:pt x="1006" y="4425"/>
                    <a:pt x="953" y="4463"/>
                    <a:pt x="896" y="4463"/>
                  </a:cubicBezTo>
                  <a:cubicBezTo>
                    <a:pt x="882" y="4463"/>
                    <a:pt x="867" y="4461"/>
                    <a:pt x="853" y="4456"/>
                  </a:cubicBezTo>
                  <a:lnTo>
                    <a:pt x="349" y="4314"/>
                  </a:lnTo>
                  <a:cubicBezTo>
                    <a:pt x="317" y="4431"/>
                    <a:pt x="281" y="4545"/>
                    <a:pt x="249" y="4659"/>
                  </a:cubicBezTo>
                  <a:cubicBezTo>
                    <a:pt x="196" y="4843"/>
                    <a:pt x="149" y="5032"/>
                    <a:pt x="114" y="5220"/>
                  </a:cubicBezTo>
                  <a:lnTo>
                    <a:pt x="629" y="5320"/>
                  </a:lnTo>
                  <a:cubicBezTo>
                    <a:pt x="704" y="5334"/>
                    <a:pt x="754" y="5395"/>
                    <a:pt x="743" y="5452"/>
                  </a:cubicBezTo>
                  <a:cubicBezTo>
                    <a:pt x="731" y="5508"/>
                    <a:pt x="679" y="5542"/>
                    <a:pt x="614" y="5542"/>
                  </a:cubicBezTo>
                  <a:cubicBezTo>
                    <a:pt x="605" y="5542"/>
                    <a:pt x="596" y="5542"/>
                    <a:pt x="587" y="5540"/>
                  </a:cubicBezTo>
                  <a:lnTo>
                    <a:pt x="68" y="5466"/>
                  </a:lnTo>
                  <a:cubicBezTo>
                    <a:pt x="25" y="5768"/>
                    <a:pt x="0" y="6070"/>
                    <a:pt x="0" y="6372"/>
                  </a:cubicBezTo>
                  <a:lnTo>
                    <a:pt x="0" y="6390"/>
                  </a:lnTo>
                  <a:lnTo>
                    <a:pt x="530" y="6390"/>
                  </a:lnTo>
                  <a:cubicBezTo>
                    <a:pt x="605" y="6390"/>
                    <a:pt x="669" y="6444"/>
                    <a:pt x="672" y="6500"/>
                  </a:cubicBezTo>
                  <a:cubicBezTo>
                    <a:pt x="672" y="6561"/>
                    <a:pt x="615" y="6614"/>
                    <a:pt x="541" y="6618"/>
                  </a:cubicBezTo>
                  <a:lnTo>
                    <a:pt x="7" y="6639"/>
                  </a:lnTo>
                  <a:cubicBezTo>
                    <a:pt x="18" y="6952"/>
                    <a:pt x="60" y="7261"/>
                    <a:pt x="117" y="7564"/>
                  </a:cubicBezTo>
                  <a:lnTo>
                    <a:pt x="637" y="7461"/>
                  </a:lnTo>
                  <a:cubicBezTo>
                    <a:pt x="645" y="7459"/>
                    <a:pt x="653" y="7459"/>
                    <a:pt x="662" y="7459"/>
                  </a:cubicBezTo>
                  <a:cubicBezTo>
                    <a:pt x="723" y="7459"/>
                    <a:pt x="777" y="7492"/>
                    <a:pt x="789" y="7542"/>
                  </a:cubicBezTo>
                  <a:cubicBezTo>
                    <a:pt x="807" y="7599"/>
                    <a:pt x="761" y="7663"/>
                    <a:pt x="686" y="7681"/>
                  </a:cubicBezTo>
                  <a:lnTo>
                    <a:pt x="171" y="7805"/>
                  </a:lnTo>
                  <a:cubicBezTo>
                    <a:pt x="242" y="8101"/>
                    <a:pt x="338" y="8399"/>
                    <a:pt x="455" y="8684"/>
                  </a:cubicBezTo>
                  <a:lnTo>
                    <a:pt x="942" y="8485"/>
                  </a:lnTo>
                  <a:cubicBezTo>
                    <a:pt x="965" y="8475"/>
                    <a:pt x="988" y="8470"/>
                    <a:pt x="1009" y="8470"/>
                  </a:cubicBezTo>
                  <a:cubicBezTo>
                    <a:pt x="1056" y="8470"/>
                    <a:pt x="1097" y="8493"/>
                    <a:pt x="1109" y="8534"/>
                  </a:cubicBezTo>
                  <a:cubicBezTo>
                    <a:pt x="1127" y="8591"/>
                    <a:pt x="1099" y="8659"/>
                    <a:pt x="1028" y="8687"/>
                  </a:cubicBezTo>
                  <a:lnTo>
                    <a:pt x="551" y="8908"/>
                  </a:lnTo>
                  <a:cubicBezTo>
                    <a:pt x="676" y="9192"/>
                    <a:pt x="829" y="9462"/>
                    <a:pt x="996" y="9718"/>
                  </a:cubicBezTo>
                  <a:lnTo>
                    <a:pt x="1440" y="9430"/>
                  </a:lnTo>
                  <a:cubicBezTo>
                    <a:pt x="1468" y="9414"/>
                    <a:pt x="1498" y="9405"/>
                    <a:pt x="1526" y="9405"/>
                  </a:cubicBezTo>
                  <a:cubicBezTo>
                    <a:pt x="1563" y="9405"/>
                    <a:pt x="1596" y="9420"/>
                    <a:pt x="1614" y="9448"/>
                  </a:cubicBezTo>
                  <a:cubicBezTo>
                    <a:pt x="1646" y="9498"/>
                    <a:pt x="1618" y="9576"/>
                    <a:pt x="1561" y="9622"/>
                  </a:cubicBezTo>
                  <a:lnTo>
                    <a:pt x="1134" y="9925"/>
                  </a:lnTo>
                  <a:cubicBezTo>
                    <a:pt x="1316" y="10177"/>
                    <a:pt x="1511" y="10419"/>
                    <a:pt x="1732" y="10639"/>
                  </a:cubicBezTo>
                  <a:lnTo>
                    <a:pt x="2112" y="10266"/>
                  </a:lnTo>
                  <a:cubicBezTo>
                    <a:pt x="2142" y="10236"/>
                    <a:pt x="2181" y="10220"/>
                    <a:pt x="2217" y="10220"/>
                  </a:cubicBezTo>
                  <a:cubicBezTo>
                    <a:pt x="2244" y="10220"/>
                    <a:pt x="2269" y="10230"/>
                    <a:pt x="2286" y="10248"/>
                  </a:cubicBezTo>
                  <a:cubicBezTo>
                    <a:pt x="2325" y="10294"/>
                    <a:pt x="2322" y="10369"/>
                    <a:pt x="2269" y="10426"/>
                  </a:cubicBezTo>
                  <a:lnTo>
                    <a:pt x="1902" y="10810"/>
                  </a:lnTo>
                  <a:cubicBezTo>
                    <a:pt x="1917" y="10821"/>
                    <a:pt x="1931" y="10831"/>
                    <a:pt x="1945" y="10846"/>
                  </a:cubicBezTo>
                  <a:cubicBezTo>
                    <a:pt x="2162" y="11045"/>
                    <a:pt x="2390" y="11230"/>
                    <a:pt x="2624" y="11397"/>
                  </a:cubicBezTo>
                  <a:lnTo>
                    <a:pt x="2930" y="10956"/>
                  </a:lnTo>
                  <a:cubicBezTo>
                    <a:pt x="2962" y="10916"/>
                    <a:pt x="3008" y="10890"/>
                    <a:pt x="3050" y="10890"/>
                  </a:cubicBezTo>
                  <a:cubicBezTo>
                    <a:pt x="3068" y="10890"/>
                    <a:pt x="3086" y="10895"/>
                    <a:pt x="3101" y="10906"/>
                  </a:cubicBezTo>
                  <a:cubicBezTo>
                    <a:pt x="3147" y="10942"/>
                    <a:pt x="3154" y="11023"/>
                    <a:pt x="3111" y="11084"/>
                  </a:cubicBezTo>
                  <a:lnTo>
                    <a:pt x="2827" y="11532"/>
                  </a:lnTo>
                  <a:cubicBezTo>
                    <a:pt x="3090" y="11702"/>
                    <a:pt x="3360" y="11848"/>
                    <a:pt x="3645" y="11973"/>
                  </a:cubicBezTo>
                  <a:lnTo>
                    <a:pt x="3865" y="11486"/>
                  </a:lnTo>
                  <a:cubicBezTo>
                    <a:pt x="3888" y="11428"/>
                    <a:pt x="3936" y="11394"/>
                    <a:pt x="3984" y="11394"/>
                  </a:cubicBezTo>
                  <a:cubicBezTo>
                    <a:pt x="3995" y="11394"/>
                    <a:pt x="4007" y="11396"/>
                    <a:pt x="4018" y="11400"/>
                  </a:cubicBezTo>
                  <a:cubicBezTo>
                    <a:pt x="4071" y="11422"/>
                    <a:pt x="4096" y="11496"/>
                    <a:pt x="4068" y="11567"/>
                  </a:cubicBezTo>
                  <a:lnTo>
                    <a:pt x="3872" y="12065"/>
                  </a:lnTo>
                  <a:cubicBezTo>
                    <a:pt x="4160" y="12179"/>
                    <a:pt x="4459" y="12271"/>
                    <a:pt x="4761" y="12339"/>
                  </a:cubicBezTo>
                  <a:lnTo>
                    <a:pt x="4882" y="11816"/>
                  </a:lnTo>
                  <a:cubicBezTo>
                    <a:pt x="4899" y="11750"/>
                    <a:pt x="4952" y="11705"/>
                    <a:pt x="5008" y="11705"/>
                  </a:cubicBezTo>
                  <a:cubicBezTo>
                    <a:pt x="5013" y="11705"/>
                    <a:pt x="5017" y="11706"/>
                    <a:pt x="5021" y="11706"/>
                  </a:cubicBezTo>
                  <a:cubicBezTo>
                    <a:pt x="5081" y="11717"/>
                    <a:pt x="5117" y="11788"/>
                    <a:pt x="5103" y="11862"/>
                  </a:cubicBezTo>
                  <a:lnTo>
                    <a:pt x="5007" y="12385"/>
                  </a:lnTo>
                  <a:cubicBezTo>
                    <a:pt x="5348" y="12449"/>
                    <a:pt x="5700" y="12485"/>
                    <a:pt x="6055" y="12485"/>
                  </a:cubicBezTo>
                  <a:lnTo>
                    <a:pt x="6052" y="11951"/>
                  </a:lnTo>
                  <a:cubicBezTo>
                    <a:pt x="6052" y="11877"/>
                    <a:pt x="6098" y="11813"/>
                    <a:pt x="6162" y="11813"/>
                  </a:cubicBezTo>
                  <a:cubicBezTo>
                    <a:pt x="6164" y="11813"/>
                    <a:pt x="6165" y="11813"/>
                    <a:pt x="6167" y="11813"/>
                  </a:cubicBezTo>
                  <a:cubicBezTo>
                    <a:pt x="6222" y="11813"/>
                    <a:pt x="6272" y="11872"/>
                    <a:pt x="6276" y="11948"/>
                  </a:cubicBezTo>
                  <a:lnTo>
                    <a:pt x="6304" y="12481"/>
                  </a:lnTo>
                  <a:cubicBezTo>
                    <a:pt x="6390" y="12481"/>
                    <a:pt x="6479" y="12474"/>
                    <a:pt x="6560" y="12471"/>
                  </a:cubicBezTo>
                  <a:cubicBezTo>
                    <a:pt x="6827" y="12453"/>
                    <a:pt x="7090" y="12417"/>
                    <a:pt x="7343" y="12364"/>
                  </a:cubicBezTo>
                  <a:lnTo>
                    <a:pt x="7236" y="11845"/>
                  </a:lnTo>
                  <a:cubicBezTo>
                    <a:pt x="7225" y="11770"/>
                    <a:pt x="7261" y="11699"/>
                    <a:pt x="7318" y="11685"/>
                  </a:cubicBezTo>
                  <a:cubicBezTo>
                    <a:pt x="7325" y="11683"/>
                    <a:pt x="7332" y="11682"/>
                    <a:pt x="7339" y="11682"/>
                  </a:cubicBezTo>
                  <a:cubicBezTo>
                    <a:pt x="7392" y="11682"/>
                    <a:pt x="7444" y="11729"/>
                    <a:pt x="7460" y="11795"/>
                  </a:cubicBezTo>
                  <a:lnTo>
                    <a:pt x="7584" y="12311"/>
                  </a:lnTo>
                  <a:cubicBezTo>
                    <a:pt x="7887" y="12239"/>
                    <a:pt x="8178" y="12143"/>
                    <a:pt x="8463" y="12026"/>
                  </a:cubicBezTo>
                  <a:lnTo>
                    <a:pt x="8260" y="11532"/>
                  </a:lnTo>
                  <a:cubicBezTo>
                    <a:pt x="8232" y="11461"/>
                    <a:pt x="8256" y="11386"/>
                    <a:pt x="8310" y="11365"/>
                  </a:cubicBezTo>
                  <a:cubicBezTo>
                    <a:pt x="8317" y="11354"/>
                    <a:pt x="8331" y="11354"/>
                    <a:pt x="8345" y="11354"/>
                  </a:cubicBezTo>
                  <a:cubicBezTo>
                    <a:pt x="8392" y="11354"/>
                    <a:pt x="8441" y="11390"/>
                    <a:pt x="8470" y="11443"/>
                  </a:cubicBezTo>
                  <a:lnTo>
                    <a:pt x="8690" y="11923"/>
                  </a:lnTo>
                  <a:cubicBezTo>
                    <a:pt x="8975" y="11791"/>
                    <a:pt x="9245" y="11638"/>
                    <a:pt x="9505" y="11471"/>
                  </a:cubicBezTo>
                  <a:lnTo>
                    <a:pt x="9206" y="11023"/>
                  </a:lnTo>
                  <a:cubicBezTo>
                    <a:pt x="9167" y="10959"/>
                    <a:pt x="9174" y="10881"/>
                    <a:pt x="9224" y="10849"/>
                  </a:cubicBezTo>
                  <a:cubicBezTo>
                    <a:pt x="9240" y="10839"/>
                    <a:pt x="9259" y="10834"/>
                    <a:pt x="9278" y="10834"/>
                  </a:cubicBezTo>
                  <a:cubicBezTo>
                    <a:pt x="9319" y="10834"/>
                    <a:pt x="9363" y="10856"/>
                    <a:pt x="9394" y="10899"/>
                  </a:cubicBezTo>
                  <a:lnTo>
                    <a:pt x="9704" y="11333"/>
                  </a:lnTo>
                  <a:cubicBezTo>
                    <a:pt x="9956" y="11155"/>
                    <a:pt x="10194" y="10956"/>
                    <a:pt x="10415" y="10739"/>
                  </a:cubicBezTo>
                  <a:lnTo>
                    <a:pt x="10038" y="10351"/>
                  </a:lnTo>
                  <a:cubicBezTo>
                    <a:pt x="9985" y="10298"/>
                    <a:pt x="9981" y="10223"/>
                    <a:pt x="10020" y="10177"/>
                  </a:cubicBezTo>
                  <a:cubicBezTo>
                    <a:pt x="10038" y="10158"/>
                    <a:pt x="10063" y="10148"/>
                    <a:pt x="10091" y="10148"/>
                  </a:cubicBezTo>
                  <a:cubicBezTo>
                    <a:pt x="10124" y="10148"/>
                    <a:pt x="10161" y="10162"/>
                    <a:pt x="10194" y="10191"/>
                  </a:cubicBezTo>
                  <a:lnTo>
                    <a:pt x="10585" y="10561"/>
                  </a:lnTo>
                  <a:cubicBezTo>
                    <a:pt x="10802" y="10334"/>
                    <a:pt x="10994" y="10092"/>
                    <a:pt x="11172" y="9839"/>
                  </a:cubicBezTo>
                  <a:lnTo>
                    <a:pt x="10731" y="9533"/>
                  </a:lnTo>
                  <a:cubicBezTo>
                    <a:pt x="10674" y="9494"/>
                    <a:pt x="10646" y="9416"/>
                    <a:pt x="10678" y="9363"/>
                  </a:cubicBezTo>
                  <a:cubicBezTo>
                    <a:pt x="10696" y="9334"/>
                    <a:pt x="10728" y="9320"/>
                    <a:pt x="10765" y="9320"/>
                  </a:cubicBezTo>
                  <a:cubicBezTo>
                    <a:pt x="10793" y="9320"/>
                    <a:pt x="10823" y="9328"/>
                    <a:pt x="10852" y="9345"/>
                  </a:cubicBezTo>
                  <a:lnTo>
                    <a:pt x="11304" y="9633"/>
                  </a:lnTo>
                  <a:cubicBezTo>
                    <a:pt x="11474" y="9373"/>
                    <a:pt x="11617" y="9096"/>
                    <a:pt x="11741" y="8812"/>
                  </a:cubicBezTo>
                  <a:lnTo>
                    <a:pt x="11250" y="8598"/>
                  </a:lnTo>
                  <a:cubicBezTo>
                    <a:pt x="11183" y="8566"/>
                    <a:pt x="11144" y="8502"/>
                    <a:pt x="11165" y="8442"/>
                  </a:cubicBezTo>
                  <a:cubicBezTo>
                    <a:pt x="11183" y="8401"/>
                    <a:pt x="11227" y="8378"/>
                    <a:pt x="11277" y="8378"/>
                  </a:cubicBezTo>
                  <a:cubicBezTo>
                    <a:pt x="11296" y="8378"/>
                    <a:pt x="11316" y="8382"/>
                    <a:pt x="11336" y="8389"/>
                  </a:cubicBezTo>
                  <a:lnTo>
                    <a:pt x="11834" y="8584"/>
                  </a:lnTo>
                  <a:cubicBezTo>
                    <a:pt x="11944" y="8300"/>
                    <a:pt x="12033" y="8005"/>
                    <a:pt x="12100" y="7695"/>
                  </a:cubicBezTo>
                  <a:lnTo>
                    <a:pt x="11581" y="7581"/>
                  </a:lnTo>
                  <a:cubicBezTo>
                    <a:pt x="11510" y="7564"/>
                    <a:pt x="11460" y="7503"/>
                    <a:pt x="11467" y="7443"/>
                  </a:cubicBezTo>
                  <a:cubicBezTo>
                    <a:pt x="11482" y="7389"/>
                    <a:pt x="11535" y="7361"/>
                    <a:pt x="11599" y="7361"/>
                  </a:cubicBezTo>
                  <a:lnTo>
                    <a:pt x="11624" y="7361"/>
                  </a:lnTo>
                  <a:lnTo>
                    <a:pt x="12150" y="7453"/>
                  </a:lnTo>
                  <a:cubicBezTo>
                    <a:pt x="12193" y="7212"/>
                    <a:pt x="12225" y="6970"/>
                    <a:pt x="12239" y="6714"/>
                  </a:cubicBezTo>
                  <a:cubicBezTo>
                    <a:pt x="12242" y="6653"/>
                    <a:pt x="12246" y="6589"/>
                    <a:pt x="12246" y="6532"/>
                  </a:cubicBezTo>
                  <a:lnTo>
                    <a:pt x="11720" y="6518"/>
                  </a:lnTo>
                  <a:cubicBezTo>
                    <a:pt x="11642" y="6518"/>
                    <a:pt x="11585" y="6472"/>
                    <a:pt x="11585" y="6408"/>
                  </a:cubicBezTo>
                  <a:cubicBezTo>
                    <a:pt x="11585" y="6351"/>
                    <a:pt x="11649" y="6298"/>
                    <a:pt x="11723" y="6298"/>
                  </a:cubicBezTo>
                  <a:lnTo>
                    <a:pt x="12246" y="6287"/>
                  </a:lnTo>
                  <a:cubicBezTo>
                    <a:pt x="12242" y="5978"/>
                    <a:pt x="12218" y="5665"/>
                    <a:pt x="12168" y="5363"/>
                  </a:cubicBezTo>
                  <a:lnTo>
                    <a:pt x="11649" y="5448"/>
                  </a:lnTo>
                  <a:cubicBezTo>
                    <a:pt x="11638" y="5450"/>
                    <a:pt x="11627" y="5451"/>
                    <a:pt x="11617" y="5451"/>
                  </a:cubicBezTo>
                  <a:cubicBezTo>
                    <a:pt x="11552" y="5451"/>
                    <a:pt x="11498" y="5415"/>
                    <a:pt x="11492" y="5363"/>
                  </a:cubicBezTo>
                  <a:cubicBezTo>
                    <a:pt x="11478" y="5306"/>
                    <a:pt x="11528" y="5245"/>
                    <a:pt x="11602" y="5231"/>
                  </a:cubicBezTo>
                  <a:lnTo>
                    <a:pt x="12118" y="5124"/>
                  </a:lnTo>
                  <a:cubicBezTo>
                    <a:pt x="12065" y="4872"/>
                    <a:pt x="11997" y="4623"/>
                    <a:pt x="11915" y="4378"/>
                  </a:cubicBezTo>
                  <a:cubicBezTo>
                    <a:pt x="11898" y="4324"/>
                    <a:pt x="11883" y="4275"/>
                    <a:pt x="11848" y="4225"/>
                  </a:cubicBezTo>
                  <a:lnTo>
                    <a:pt x="11350" y="4395"/>
                  </a:lnTo>
                  <a:cubicBezTo>
                    <a:pt x="11335" y="4401"/>
                    <a:pt x="11319" y="4403"/>
                    <a:pt x="11304" y="4403"/>
                  </a:cubicBezTo>
                  <a:cubicBezTo>
                    <a:pt x="11248" y="4403"/>
                    <a:pt x="11196" y="4369"/>
                    <a:pt x="11179" y="4314"/>
                  </a:cubicBezTo>
                  <a:cubicBezTo>
                    <a:pt x="11176" y="4303"/>
                    <a:pt x="11172" y="4289"/>
                    <a:pt x="11172" y="4275"/>
                  </a:cubicBezTo>
                  <a:cubicBezTo>
                    <a:pt x="11172" y="4218"/>
                    <a:pt x="11211" y="4164"/>
                    <a:pt x="11268" y="4147"/>
                  </a:cubicBezTo>
                  <a:lnTo>
                    <a:pt x="11770" y="3987"/>
                  </a:lnTo>
                  <a:cubicBezTo>
                    <a:pt x="11674" y="3684"/>
                    <a:pt x="11581" y="3371"/>
                    <a:pt x="11496" y="3062"/>
                  </a:cubicBezTo>
                  <a:lnTo>
                    <a:pt x="10987" y="3201"/>
                  </a:lnTo>
                  <a:cubicBezTo>
                    <a:pt x="10974" y="3205"/>
                    <a:pt x="10960" y="3207"/>
                    <a:pt x="10946" y="3207"/>
                  </a:cubicBezTo>
                  <a:cubicBezTo>
                    <a:pt x="10887" y="3207"/>
                    <a:pt x="10835" y="3170"/>
                    <a:pt x="10820" y="3112"/>
                  </a:cubicBezTo>
                  <a:cubicBezTo>
                    <a:pt x="10802" y="3044"/>
                    <a:pt x="10845" y="2970"/>
                    <a:pt x="10923" y="2952"/>
                  </a:cubicBezTo>
                  <a:lnTo>
                    <a:pt x="11432" y="2817"/>
                  </a:lnTo>
                  <a:cubicBezTo>
                    <a:pt x="11354" y="2507"/>
                    <a:pt x="11282" y="2194"/>
                    <a:pt x="11215" y="1878"/>
                  </a:cubicBezTo>
                  <a:lnTo>
                    <a:pt x="10699" y="1985"/>
                  </a:lnTo>
                  <a:cubicBezTo>
                    <a:pt x="10690" y="1987"/>
                    <a:pt x="10680" y="1987"/>
                    <a:pt x="10671" y="1987"/>
                  </a:cubicBezTo>
                  <a:cubicBezTo>
                    <a:pt x="10607" y="1987"/>
                    <a:pt x="10552" y="1947"/>
                    <a:pt x="10539" y="1885"/>
                  </a:cubicBezTo>
                  <a:lnTo>
                    <a:pt x="10539" y="1857"/>
                  </a:lnTo>
                  <a:cubicBezTo>
                    <a:pt x="10539" y="1796"/>
                    <a:pt x="10585" y="1743"/>
                    <a:pt x="10649" y="1729"/>
                  </a:cubicBezTo>
                  <a:lnTo>
                    <a:pt x="11105" y="1640"/>
                  </a:lnTo>
                  <a:cubicBezTo>
                    <a:pt x="9707" y="609"/>
                    <a:pt x="7983" y="1"/>
                    <a:pt x="6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1"/>
            <p:cNvSpPr/>
            <p:nvPr/>
          </p:nvSpPr>
          <p:spPr>
            <a:xfrm rot="-5400000">
              <a:off x="7799266" y="911909"/>
              <a:ext cx="867687" cy="719262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29" y="8"/>
                  </a:lnTo>
                  <a:lnTo>
                    <a:pt x="11678" y="97"/>
                  </a:lnTo>
                  <a:cubicBezTo>
                    <a:pt x="11610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77" y="315"/>
                    <a:pt x="11633" y="359"/>
                    <a:pt x="11699" y="359"/>
                  </a:cubicBezTo>
                  <a:cubicBezTo>
                    <a:pt x="11708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07" y="566"/>
                    <a:pt x="12378" y="875"/>
                    <a:pt x="12460" y="1188"/>
                  </a:cubicBezTo>
                  <a:lnTo>
                    <a:pt x="11948" y="1320"/>
                  </a:lnTo>
                  <a:cubicBezTo>
                    <a:pt x="11873" y="1338"/>
                    <a:pt x="11827" y="1412"/>
                    <a:pt x="11845" y="1480"/>
                  </a:cubicBezTo>
                  <a:cubicBezTo>
                    <a:pt x="11859" y="1538"/>
                    <a:pt x="11914" y="1574"/>
                    <a:pt x="11974" y="1574"/>
                  </a:cubicBezTo>
                  <a:cubicBezTo>
                    <a:pt x="11988" y="1574"/>
                    <a:pt x="12002" y="1573"/>
                    <a:pt x="12015" y="1569"/>
                  </a:cubicBezTo>
                  <a:lnTo>
                    <a:pt x="12520" y="1430"/>
                  </a:lnTo>
                  <a:cubicBezTo>
                    <a:pt x="12606" y="1743"/>
                    <a:pt x="12698" y="2052"/>
                    <a:pt x="12798" y="2354"/>
                  </a:cubicBezTo>
                  <a:lnTo>
                    <a:pt x="12296" y="2514"/>
                  </a:lnTo>
                  <a:cubicBezTo>
                    <a:pt x="12236" y="2532"/>
                    <a:pt x="12197" y="2586"/>
                    <a:pt x="12197" y="2646"/>
                  </a:cubicBezTo>
                  <a:cubicBezTo>
                    <a:pt x="12197" y="2657"/>
                    <a:pt x="12200" y="2671"/>
                    <a:pt x="12207" y="2685"/>
                  </a:cubicBezTo>
                  <a:cubicBezTo>
                    <a:pt x="12224" y="2740"/>
                    <a:pt x="12271" y="2773"/>
                    <a:pt x="12325" y="2773"/>
                  </a:cubicBezTo>
                  <a:cubicBezTo>
                    <a:pt x="12341" y="2773"/>
                    <a:pt x="12358" y="2770"/>
                    <a:pt x="12375" y="2763"/>
                  </a:cubicBezTo>
                  <a:lnTo>
                    <a:pt x="12872" y="2596"/>
                  </a:lnTo>
                  <a:cubicBezTo>
                    <a:pt x="12890" y="2646"/>
                    <a:pt x="12904" y="2699"/>
                    <a:pt x="12922" y="2746"/>
                  </a:cubicBezTo>
                  <a:cubicBezTo>
                    <a:pt x="13007" y="2991"/>
                    <a:pt x="13071" y="3240"/>
                    <a:pt x="13125" y="3492"/>
                  </a:cubicBezTo>
                  <a:lnTo>
                    <a:pt x="12609" y="3599"/>
                  </a:lnTo>
                  <a:cubicBezTo>
                    <a:pt x="12535" y="3613"/>
                    <a:pt x="12485" y="3677"/>
                    <a:pt x="12499" y="3734"/>
                  </a:cubicBezTo>
                  <a:cubicBezTo>
                    <a:pt x="12508" y="3785"/>
                    <a:pt x="12566" y="3821"/>
                    <a:pt x="12631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5" y="3734"/>
                  </a:lnTo>
                  <a:cubicBezTo>
                    <a:pt x="13224" y="4036"/>
                    <a:pt x="13249" y="4346"/>
                    <a:pt x="13256" y="4659"/>
                  </a:cubicBezTo>
                  <a:lnTo>
                    <a:pt x="12730" y="4666"/>
                  </a:lnTo>
                  <a:cubicBezTo>
                    <a:pt x="12655" y="4666"/>
                    <a:pt x="12591" y="4719"/>
                    <a:pt x="12591" y="4779"/>
                  </a:cubicBezTo>
                  <a:cubicBezTo>
                    <a:pt x="12591" y="4840"/>
                    <a:pt x="12652" y="4890"/>
                    <a:pt x="12727" y="4890"/>
                  </a:cubicBezTo>
                  <a:lnTo>
                    <a:pt x="13256" y="4904"/>
                  </a:lnTo>
                  <a:cubicBezTo>
                    <a:pt x="13256" y="4961"/>
                    <a:pt x="13249" y="5021"/>
                    <a:pt x="13246" y="5085"/>
                  </a:cubicBezTo>
                  <a:cubicBezTo>
                    <a:pt x="13231" y="5338"/>
                    <a:pt x="13203" y="5583"/>
                    <a:pt x="13157" y="5821"/>
                  </a:cubicBezTo>
                  <a:lnTo>
                    <a:pt x="12634" y="5729"/>
                  </a:lnTo>
                  <a:lnTo>
                    <a:pt x="12606" y="5729"/>
                  </a:lnTo>
                  <a:cubicBezTo>
                    <a:pt x="12545" y="5729"/>
                    <a:pt x="12488" y="5761"/>
                    <a:pt x="12478" y="5814"/>
                  </a:cubicBezTo>
                  <a:cubicBezTo>
                    <a:pt x="12467" y="5871"/>
                    <a:pt x="12517" y="5935"/>
                    <a:pt x="12588" y="5953"/>
                  </a:cubicBezTo>
                  <a:lnTo>
                    <a:pt x="13107" y="6067"/>
                  </a:lnTo>
                  <a:cubicBezTo>
                    <a:pt x="13043" y="6372"/>
                    <a:pt x="12954" y="6671"/>
                    <a:pt x="12840" y="6956"/>
                  </a:cubicBezTo>
                  <a:lnTo>
                    <a:pt x="12343" y="6760"/>
                  </a:lnTo>
                  <a:cubicBezTo>
                    <a:pt x="12323" y="6753"/>
                    <a:pt x="12303" y="6750"/>
                    <a:pt x="12284" y="6750"/>
                  </a:cubicBezTo>
                  <a:cubicBezTo>
                    <a:pt x="12234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57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1" y="8004"/>
                  </a:cubicBezTo>
                  <a:lnTo>
                    <a:pt x="11859" y="7716"/>
                  </a:lnTo>
                  <a:cubicBezTo>
                    <a:pt x="11830" y="7700"/>
                    <a:pt x="11799" y="7691"/>
                    <a:pt x="11772" y="7691"/>
                  </a:cubicBezTo>
                  <a:cubicBezTo>
                    <a:pt x="11735" y="7691"/>
                    <a:pt x="11703" y="7706"/>
                    <a:pt x="11685" y="7734"/>
                  </a:cubicBezTo>
                  <a:cubicBezTo>
                    <a:pt x="11656" y="7788"/>
                    <a:pt x="11681" y="7862"/>
                    <a:pt x="11738" y="7901"/>
                  </a:cubicBezTo>
                  <a:lnTo>
                    <a:pt x="12179" y="8211"/>
                  </a:lnTo>
                  <a:cubicBezTo>
                    <a:pt x="12001" y="8463"/>
                    <a:pt x="11809" y="8701"/>
                    <a:pt x="11592" y="8929"/>
                  </a:cubicBezTo>
                  <a:lnTo>
                    <a:pt x="11201" y="8559"/>
                  </a:lnTo>
                  <a:cubicBezTo>
                    <a:pt x="11171" y="8531"/>
                    <a:pt x="11134" y="8516"/>
                    <a:pt x="11101" y="8516"/>
                  </a:cubicBezTo>
                  <a:cubicBezTo>
                    <a:pt x="11072" y="8516"/>
                    <a:pt x="11045" y="8527"/>
                    <a:pt x="11027" y="8549"/>
                  </a:cubicBezTo>
                  <a:cubicBezTo>
                    <a:pt x="10988" y="8591"/>
                    <a:pt x="10991" y="8666"/>
                    <a:pt x="11045" y="8719"/>
                  </a:cubicBezTo>
                  <a:lnTo>
                    <a:pt x="11422" y="9107"/>
                  </a:lnTo>
                  <a:cubicBezTo>
                    <a:pt x="11201" y="9324"/>
                    <a:pt x="10966" y="9526"/>
                    <a:pt x="10710" y="9704"/>
                  </a:cubicBezTo>
                  <a:lnTo>
                    <a:pt x="10401" y="9267"/>
                  </a:lnTo>
                  <a:cubicBezTo>
                    <a:pt x="10369" y="9225"/>
                    <a:pt x="10324" y="9204"/>
                    <a:pt x="10283" y="9204"/>
                  </a:cubicBezTo>
                  <a:cubicBezTo>
                    <a:pt x="10264" y="9204"/>
                    <a:pt x="10246" y="9208"/>
                    <a:pt x="10230" y="9217"/>
                  </a:cubicBezTo>
                  <a:cubicBezTo>
                    <a:pt x="10184" y="9249"/>
                    <a:pt x="10174" y="9331"/>
                    <a:pt x="10213" y="9391"/>
                  </a:cubicBezTo>
                  <a:lnTo>
                    <a:pt x="10511" y="9839"/>
                  </a:lnTo>
                  <a:cubicBezTo>
                    <a:pt x="10255" y="10010"/>
                    <a:pt x="9985" y="10159"/>
                    <a:pt x="9697" y="10294"/>
                  </a:cubicBezTo>
                  <a:lnTo>
                    <a:pt x="9477" y="9814"/>
                  </a:lnTo>
                  <a:cubicBezTo>
                    <a:pt x="9448" y="9761"/>
                    <a:pt x="9402" y="9725"/>
                    <a:pt x="9352" y="9725"/>
                  </a:cubicBezTo>
                  <a:cubicBezTo>
                    <a:pt x="9338" y="9725"/>
                    <a:pt x="9324" y="9725"/>
                    <a:pt x="9317" y="9736"/>
                  </a:cubicBezTo>
                  <a:cubicBezTo>
                    <a:pt x="9263" y="9757"/>
                    <a:pt x="9242" y="9832"/>
                    <a:pt x="9267" y="9903"/>
                  </a:cubicBezTo>
                  <a:lnTo>
                    <a:pt x="9473" y="10398"/>
                  </a:lnTo>
                  <a:cubicBezTo>
                    <a:pt x="9189" y="10511"/>
                    <a:pt x="8893" y="10611"/>
                    <a:pt x="8591" y="10682"/>
                  </a:cubicBezTo>
                  <a:lnTo>
                    <a:pt x="8467" y="10166"/>
                  </a:lnTo>
                  <a:cubicBezTo>
                    <a:pt x="8451" y="10100"/>
                    <a:pt x="8402" y="10054"/>
                    <a:pt x="8346" y="10054"/>
                  </a:cubicBezTo>
                  <a:cubicBezTo>
                    <a:pt x="8339" y="10054"/>
                    <a:pt x="8332" y="10055"/>
                    <a:pt x="8325" y="10056"/>
                  </a:cubicBezTo>
                  <a:cubicBezTo>
                    <a:pt x="8268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097" y="10789"/>
                    <a:pt x="7837" y="10824"/>
                    <a:pt x="7571" y="10842"/>
                  </a:cubicBezTo>
                  <a:cubicBezTo>
                    <a:pt x="7485" y="10846"/>
                    <a:pt x="7396" y="10849"/>
                    <a:pt x="7311" y="10849"/>
                  </a:cubicBezTo>
                  <a:lnTo>
                    <a:pt x="7286" y="10316"/>
                  </a:lnTo>
                  <a:cubicBezTo>
                    <a:pt x="7279" y="10243"/>
                    <a:pt x="7229" y="10184"/>
                    <a:pt x="7174" y="10184"/>
                  </a:cubicBezTo>
                  <a:cubicBezTo>
                    <a:pt x="7172" y="10184"/>
                    <a:pt x="7171" y="10184"/>
                    <a:pt x="7169" y="10184"/>
                  </a:cubicBezTo>
                  <a:cubicBezTo>
                    <a:pt x="7108" y="10184"/>
                    <a:pt x="7059" y="10245"/>
                    <a:pt x="7059" y="10323"/>
                  </a:cubicBezTo>
                  <a:lnTo>
                    <a:pt x="7062" y="10856"/>
                  </a:lnTo>
                  <a:cubicBezTo>
                    <a:pt x="6707" y="10856"/>
                    <a:pt x="6355" y="10821"/>
                    <a:pt x="6013" y="10757"/>
                  </a:cubicBezTo>
                  <a:lnTo>
                    <a:pt x="6113" y="10234"/>
                  </a:lnTo>
                  <a:cubicBezTo>
                    <a:pt x="6124" y="10156"/>
                    <a:pt x="6088" y="10085"/>
                    <a:pt x="6028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59" y="10076"/>
                    <a:pt x="5905" y="10123"/>
                    <a:pt x="5889" y="10188"/>
                  </a:cubicBezTo>
                  <a:lnTo>
                    <a:pt x="5768" y="10707"/>
                  </a:lnTo>
                  <a:cubicBezTo>
                    <a:pt x="5466" y="10643"/>
                    <a:pt x="5171" y="10547"/>
                    <a:pt x="4879" y="10437"/>
                  </a:cubicBezTo>
                  <a:lnTo>
                    <a:pt x="5075" y="9939"/>
                  </a:lnTo>
                  <a:cubicBezTo>
                    <a:pt x="5103" y="9868"/>
                    <a:pt x="5082" y="9793"/>
                    <a:pt x="5028" y="9772"/>
                  </a:cubicBezTo>
                  <a:cubicBezTo>
                    <a:pt x="5015" y="9766"/>
                    <a:pt x="5002" y="9764"/>
                    <a:pt x="4989" y="9764"/>
                  </a:cubicBezTo>
                  <a:cubicBezTo>
                    <a:pt x="4942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1" y="10220"/>
                    <a:pt x="4097" y="10074"/>
                    <a:pt x="3837" y="9903"/>
                  </a:cubicBezTo>
                  <a:lnTo>
                    <a:pt x="4122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2" y="9266"/>
                    <a:pt x="4074" y="9261"/>
                    <a:pt x="4055" y="9261"/>
                  </a:cubicBezTo>
                  <a:cubicBezTo>
                    <a:pt x="4013" y="9261"/>
                    <a:pt x="3968" y="9286"/>
                    <a:pt x="3937" y="9327"/>
                  </a:cubicBezTo>
                  <a:lnTo>
                    <a:pt x="3631" y="9765"/>
                  </a:lnTo>
                  <a:cubicBezTo>
                    <a:pt x="3396" y="9601"/>
                    <a:pt x="3169" y="9416"/>
                    <a:pt x="2952" y="9213"/>
                  </a:cubicBezTo>
                  <a:cubicBezTo>
                    <a:pt x="2938" y="9203"/>
                    <a:pt x="2923" y="9192"/>
                    <a:pt x="2913" y="9174"/>
                  </a:cubicBezTo>
                  <a:lnTo>
                    <a:pt x="3275" y="8794"/>
                  </a:lnTo>
                  <a:cubicBezTo>
                    <a:pt x="3329" y="8733"/>
                    <a:pt x="3332" y="8659"/>
                    <a:pt x="3293" y="8616"/>
                  </a:cubicBezTo>
                  <a:cubicBezTo>
                    <a:pt x="3276" y="8596"/>
                    <a:pt x="3252" y="8587"/>
                    <a:pt x="3225" y="8587"/>
                  </a:cubicBezTo>
                  <a:cubicBezTo>
                    <a:pt x="3189" y="8587"/>
                    <a:pt x="3149" y="8603"/>
                    <a:pt x="3119" y="8634"/>
                  </a:cubicBezTo>
                  <a:lnTo>
                    <a:pt x="2738" y="9007"/>
                  </a:lnTo>
                  <a:cubicBezTo>
                    <a:pt x="2522" y="8783"/>
                    <a:pt x="2326" y="8545"/>
                    <a:pt x="2141" y="8289"/>
                  </a:cubicBezTo>
                  <a:lnTo>
                    <a:pt x="2568" y="7987"/>
                  </a:lnTo>
                  <a:cubicBezTo>
                    <a:pt x="2628" y="7944"/>
                    <a:pt x="2653" y="7862"/>
                    <a:pt x="2621" y="7816"/>
                  </a:cubicBezTo>
                  <a:cubicBezTo>
                    <a:pt x="2605" y="7787"/>
                    <a:pt x="2571" y="7772"/>
                    <a:pt x="2533" y="7772"/>
                  </a:cubicBezTo>
                  <a:cubicBezTo>
                    <a:pt x="2506" y="7772"/>
                    <a:pt x="2476" y="7780"/>
                    <a:pt x="2450" y="7798"/>
                  </a:cubicBezTo>
                  <a:lnTo>
                    <a:pt x="2006" y="8086"/>
                  </a:lnTo>
                  <a:cubicBezTo>
                    <a:pt x="1835" y="7827"/>
                    <a:pt x="1686" y="7556"/>
                    <a:pt x="1562" y="7272"/>
                  </a:cubicBezTo>
                  <a:lnTo>
                    <a:pt x="2034" y="7055"/>
                  </a:lnTo>
                  <a:cubicBezTo>
                    <a:pt x="2106" y="7023"/>
                    <a:pt x="2134" y="6956"/>
                    <a:pt x="2116" y="6899"/>
                  </a:cubicBezTo>
                  <a:cubicBezTo>
                    <a:pt x="2104" y="6859"/>
                    <a:pt x="2063" y="6836"/>
                    <a:pt x="2016" y="6836"/>
                  </a:cubicBezTo>
                  <a:cubicBezTo>
                    <a:pt x="1995" y="6836"/>
                    <a:pt x="1974" y="6840"/>
                    <a:pt x="1953" y="6849"/>
                  </a:cubicBezTo>
                  <a:lnTo>
                    <a:pt x="1462" y="7052"/>
                  </a:lnTo>
                  <a:cubicBezTo>
                    <a:pt x="1348" y="6767"/>
                    <a:pt x="1249" y="6468"/>
                    <a:pt x="1177" y="6170"/>
                  </a:cubicBezTo>
                  <a:lnTo>
                    <a:pt x="1693" y="6045"/>
                  </a:lnTo>
                  <a:cubicBezTo>
                    <a:pt x="1768" y="6028"/>
                    <a:pt x="1814" y="5967"/>
                    <a:pt x="1796" y="5907"/>
                  </a:cubicBezTo>
                  <a:cubicBezTo>
                    <a:pt x="1784" y="5858"/>
                    <a:pt x="1733" y="5825"/>
                    <a:pt x="1675" y="5825"/>
                  </a:cubicBezTo>
                  <a:cubicBezTo>
                    <a:pt x="1664" y="5825"/>
                    <a:pt x="1654" y="5826"/>
                    <a:pt x="1643" y="5828"/>
                  </a:cubicBezTo>
                  <a:lnTo>
                    <a:pt x="1124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2" y="4979"/>
                    <a:pt x="1679" y="4925"/>
                    <a:pt x="1679" y="4868"/>
                  </a:cubicBezTo>
                  <a:cubicBezTo>
                    <a:pt x="1675" y="4811"/>
                    <a:pt x="1615" y="4758"/>
                    <a:pt x="1537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2" y="4136"/>
                    <a:pt x="1074" y="3834"/>
                  </a:cubicBezTo>
                  <a:lnTo>
                    <a:pt x="1597" y="3908"/>
                  </a:lnTo>
                  <a:cubicBezTo>
                    <a:pt x="1603" y="3909"/>
                    <a:pt x="1610" y="3909"/>
                    <a:pt x="1616" y="3909"/>
                  </a:cubicBezTo>
                  <a:cubicBezTo>
                    <a:pt x="1683" y="3909"/>
                    <a:pt x="1740" y="3875"/>
                    <a:pt x="1750" y="3819"/>
                  </a:cubicBezTo>
                  <a:cubicBezTo>
                    <a:pt x="1761" y="3763"/>
                    <a:pt x="1711" y="3699"/>
                    <a:pt x="1636" y="3684"/>
                  </a:cubicBezTo>
                  <a:lnTo>
                    <a:pt x="1121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88" y="2913"/>
                    <a:pt x="1323" y="2795"/>
                    <a:pt x="1355" y="2682"/>
                  </a:cubicBezTo>
                  <a:lnTo>
                    <a:pt x="1864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1" y="2830"/>
                    <a:pt x="2013" y="2793"/>
                    <a:pt x="2027" y="2738"/>
                  </a:cubicBezTo>
                  <a:cubicBezTo>
                    <a:pt x="2045" y="2671"/>
                    <a:pt x="1999" y="2596"/>
                    <a:pt x="1928" y="2578"/>
                  </a:cubicBezTo>
                  <a:lnTo>
                    <a:pt x="1419" y="2436"/>
                  </a:lnTo>
                  <a:cubicBezTo>
                    <a:pt x="1501" y="2127"/>
                    <a:pt x="1586" y="1814"/>
                    <a:pt x="1661" y="1508"/>
                  </a:cubicBezTo>
                  <a:lnTo>
                    <a:pt x="2173" y="1633"/>
                  </a:lnTo>
                  <a:cubicBezTo>
                    <a:pt x="2184" y="1636"/>
                    <a:pt x="2194" y="1636"/>
                    <a:pt x="2209" y="1636"/>
                  </a:cubicBezTo>
                  <a:cubicBezTo>
                    <a:pt x="2273" y="1636"/>
                    <a:pt x="2326" y="1601"/>
                    <a:pt x="2337" y="1544"/>
                  </a:cubicBezTo>
                  <a:cubicBezTo>
                    <a:pt x="2354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0" y="943"/>
                    <a:pt x="1871" y="633"/>
                    <a:pt x="1935" y="321"/>
                  </a:cubicBezTo>
                  <a:lnTo>
                    <a:pt x="2450" y="427"/>
                  </a:lnTo>
                  <a:cubicBezTo>
                    <a:pt x="2461" y="429"/>
                    <a:pt x="2471" y="430"/>
                    <a:pt x="2481" y="430"/>
                  </a:cubicBezTo>
                  <a:cubicBezTo>
                    <a:pt x="2544" y="430"/>
                    <a:pt x="2598" y="393"/>
                    <a:pt x="2610" y="331"/>
                  </a:cubicBezTo>
                  <a:cubicBezTo>
                    <a:pt x="2621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1" y="182"/>
                    <a:pt x="1867" y="225"/>
                    <a:pt x="1814" y="267"/>
                  </a:cubicBezTo>
                  <a:cubicBezTo>
                    <a:pt x="1714" y="349"/>
                    <a:pt x="1622" y="427"/>
                    <a:pt x="1526" y="513"/>
                  </a:cubicBezTo>
                  <a:cubicBezTo>
                    <a:pt x="1441" y="918"/>
                    <a:pt x="1341" y="1330"/>
                    <a:pt x="1234" y="1743"/>
                  </a:cubicBezTo>
                  <a:lnTo>
                    <a:pt x="726" y="1611"/>
                  </a:lnTo>
                  <a:cubicBezTo>
                    <a:pt x="712" y="1608"/>
                    <a:pt x="699" y="1607"/>
                    <a:pt x="686" y="1607"/>
                  </a:cubicBezTo>
                  <a:cubicBezTo>
                    <a:pt x="625" y="1607"/>
                    <a:pt x="573" y="1640"/>
                    <a:pt x="559" y="1693"/>
                  </a:cubicBezTo>
                  <a:cubicBezTo>
                    <a:pt x="541" y="1761"/>
                    <a:pt x="587" y="1828"/>
                    <a:pt x="662" y="1850"/>
                  </a:cubicBezTo>
                  <a:lnTo>
                    <a:pt x="1174" y="1985"/>
                  </a:lnTo>
                  <a:cubicBezTo>
                    <a:pt x="1092" y="2287"/>
                    <a:pt x="1010" y="2596"/>
                    <a:pt x="921" y="2898"/>
                  </a:cubicBezTo>
                  <a:lnTo>
                    <a:pt x="413" y="2753"/>
                  </a:lnTo>
                  <a:cubicBezTo>
                    <a:pt x="399" y="2747"/>
                    <a:pt x="384" y="2744"/>
                    <a:pt x="370" y="2744"/>
                  </a:cubicBezTo>
                  <a:cubicBezTo>
                    <a:pt x="314" y="2744"/>
                    <a:pt x="263" y="2786"/>
                    <a:pt x="246" y="2845"/>
                  </a:cubicBezTo>
                  <a:cubicBezTo>
                    <a:pt x="221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69" y="3464"/>
                    <a:pt x="712" y="3787"/>
                    <a:pt x="680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39" y="4067"/>
                  </a:cubicBezTo>
                  <a:cubicBezTo>
                    <a:pt x="69" y="4067"/>
                    <a:pt x="14" y="4124"/>
                    <a:pt x="8" y="4196"/>
                  </a:cubicBezTo>
                  <a:cubicBezTo>
                    <a:pt x="1" y="4271"/>
                    <a:pt x="61" y="4342"/>
                    <a:pt x="139" y="4349"/>
                  </a:cubicBezTo>
                  <a:lnTo>
                    <a:pt x="662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2" y="5149"/>
                    <a:pt x="683" y="5355"/>
                  </a:cubicBezTo>
                  <a:lnTo>
                    <a:pt x="164" y="5409"/>
                  </a:lnTo>
                  <a:cubicBezTo>
                    <a:pt x="89" y="5416"/>
                    <a:pt x="25" y="5487"/>
                    <a:pt x="43" y="5565"/>
                  </a:cubicBezTo>
                  <a:cubicBezTo>
                    <a:pt x="53" y="5634"/>
                    <a:pt x="117" y="5691"/>
                    <a:pt x="183" y="5691"/>
                  </a:cubicBezTo>
                  <a:cubicBezTo>
                    <a:pt x="189" y="5691"/>
                    <a:pt x="194" y="5691"/>
                    <a:pt x="200" y="5690"/>
                  </a:cubicBezTo>
                  <a:lnTo>
                    <a:pt x="715" y="5619"/>
                  </a:lnTo>
                  <a:cubicBezTo>
                    <a:pt x="761" y="5942"/>
                    <a:pt x="833" y="6262"/>
                    <a:pt x="925" y="6579"/>
                  </a:cubicBezTo>
                  <a:lnTo>
                    <a:pt x="424" y="6732"/>
                  </a:lnTo>
                  <a:cubicBezTo>
                    <a:pt x="353" y="6753"/>
                    <a:pt x="306" y="6831"/>
                    <a:pt x="328" y="6909"/>
                  </a:cubicBezTo>
                  <a:cubicBezTo>
                    <a:pt x="342" y="6970"/>
                    <a:pt x="403" y="7004"/>
                    <a:pt x="463" y="7004"/>
                  </a:cubicBezTo>
                  <a:cubicBezTo>
                    <a:pt x="477" y="7004"/>
                    <a:pt x="492" y="7002"/>
                    <a:pt x="505" y="6998"/>
                  </a:cubicBezTo>
                  <a:lnTo>
                    <a:pt x="1003" y="6828"/>
                  </a:lnTo>
                  <a:cubicBezTo>
                    <a:pt x="1110" y="7140"/>
                    <a:pt x="1241" y="7443"/>
                    <a:pt x="1391" y="7731"/>
                  </a:cubicBezTo>
                  <a:lnTo>
                    <a:pt x="929" y="7969"/>
                  </a:lnTo>
                  <a:cubicBezTo>
                    <a:pt x="861" y="8004"/>
                    <a:pt x="836" y="8090"/>
                    <a:pt x="872" y="8161"/>
                  </a:cubicBezTo>
                  <a:cubicBezTo>
                    <a:pt x="896" y="8209"/>
                    <a:pt x="943" y="8238"/>
                    <a:pt x="991" y="8238"/>
                  </a:cubicBezTo>
                  <a:cubicBezTo>
                    <a:pt x="1013" y="8238"/>
                    <a:pt x="1036" y="8232"/>
                    <a:pt x="1057" y="8218"/>
                  </a:cubicBezTo>
                  <a:lnTo>
                    <a:pt x="1515" y="7958"/>
                  </a:lnTo>
                  <a:cubicBezTo>
                    <a:pt x="1679" y="8243"/>
                    <a:pt x="1864" y="8513"/>
                    <a:pt x="2066" y="8769"/>
                  </a:cubicBezTo>
                  <a:lnTo>
                    <a:pt x="1661" y="9096"/>
                  </a:lnTo>
                  <a:cubicBezTo>
                    <a:pt x="1604" y="9142"/>
                    <a:pt x="1597" y="9231"/>
                    <a:pt x="1643" y="9295"/>
                  </a:cubicBezTo>
                  <a:cubicBezTo>
                    <a:pt x="1672" y="9330"/>
                    <a:pt x="1712" y="9348"/>
                    <a:pt x="1752" y="9348"/>
                  </a:cubicBezTo>
                  <a:cubicBezTo>
                    <a:pt x="1781" y="9348"/>
                    <a:pt x="1811" y="9338"/>
                    <a:pt x="1835" y="9317"/>
                  </a:cubicBezTo>
                  <a:lnTo>
                    <a:pt x="2230" y="8975"/>
                  </a:lnTo>
                  <a:cubicBezTo>
                    <a:pt x="2383" y="9149"/>
                    <a:pt x="2543" y="9317"/>
                    <a:pt x="2710" y="9477"/>
                  </a:cubicBezTo>
                  <a:cubicBezTo>
                    <a:pt x="2781" y="9544"/>
                    <a:pt x="2852" y="9605"/>
                    <a:pt x="2923" y="9669"/>
                  </a:cubicBezTo>
                  <a:lnTo>
                    <a:pt x="2586" y="10063"/>
                  </a:lnTo>
                  <a:cubicBezTo>
                    <a:pt x="2539" y="10120"/>
                    <a:pt x="2546" y="10209"/>
                    <a:pt x="2603" y="10259"/>
                  </a:cubicBezTo>
                  <a:cubicBezTo>
                    <a:pt x="2631" y="10281"/>
                    <a:pt x="2664" y="10293"/>
                    <a:pt x="2696" y="10293"/>
                  </a:cubicBezTo>
                  <a:cubicBezTo>
                    <a:pt x="2736" y="10293"/>
                    <a:pt x="2774" y="10276"/>
                    <a:pt x="2799" y="10241"/>
                  </a:cubicBezTo>
                  <a:lnTo>
                    <a:pt x="3126" y="9829"/>
                  </a:lnTo>
                  <a:cubicBezTo>
                    <a:pt x="3382" y="10038"/>
                    <a:pt x="3652" y="10220"/>
                    <a:pt x="3937" y="10380"/>
                  </a:cubicBezTo>
                  <a:lnTo>
                    <a:pt x="3684" y="10828"/>
                  </a:lnTo>
                  <a:cubicBezTo>
                    <a:pt x="3649" y="10895"/>
                    <a:pt x="3677" y="10981"/>
                    <a:pt x="3741" y="11016"/>
                  </a:cubicBezTo>
                  <a:cubicBezTo>
                    <a:pt x="3763" y="11028"/>
                    <a:pt x="3787" y="11034"/>
                    <a:pt x="3810" y="11034"/>
                  </a:cubicBezTo>
                  <a:cubicBezTo>
                    <a:pt x="3860" y="11034"/>
                    <a:pt x="3908" y="11007"/>
                    <a:pt x="3930" y="10963"/>
                  </a:cubicBezTo>
                  <a:lnTo>
                    <a:pt x="4164" y="10501"/>
                  </a:lnTo>
                  <a:cubicBezTo>
                    <a:pt x="4459" y="10650"/>
                    <a:pt x="4762" y="10778"/>
                    <a:pt x="5071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0" y="11542"/>
                  </a:cubicBezTo>
                  <a:cubicBezTo>
                    <a:pt x="5014" y="11547"/>
                    <a:pt x="5029" y="11550"/>
                    <a:pt x="5044" y="11550"/>
                  </a:cubicBezTo>
                  <a:cubicBezTo>
                    <a:pt x="5104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6" y="11052"/>
                    <a:pt x="5953" y="11116"/>
                    <a:pt x="6276" y="11162"/>
                  </a:cubicBezTo>
                  <a:lnTo>
                    <a:pt x="6209" y="11678"/>
                  </a:lnTo>
                  <a:cubicBezTo>
                    <a:pt x="6202" y="11752"/>
                    <a:pt x="6259" y="11820"/>
                    <a:pt x="6333" y="11827"/>
                  </a:cubicBezTo>
                  <a:cubicBezTo>
                    <a:pt x="6339" y="11828"/>
                    <a:pt x="6345" y="11828"/>
                    <a:pt x="6351" y="11828"/>
                  </a:cubicBezTo>
                  <a:cubicBezTo>
                    <a:pt x="6419" y="11828"/>
                    <a:pt x="6480" y="11774"/>
                    <a:pt x="6490" y="11702"/>
                  </a:cubicBezTo>
                  <a:lnTo>
                    <a:pt x="6532" y="11187"/>
                  </a:lnTo>
                  <a:cubicBezTo>
                    <a:pt x="6724" y="11205"/>
                    <a:pt x="6920" y="11215"/>
                    <a:pt x="7116" y="11215"/>
                  </a:cubicBezTo>
                  <a:cubicBezTo>
                    <a:pt x="7268" y="11215"/>
                    <a:pt x="7421" y="11212"/>
                    <a:pt x="7578" y="11198"/>
                  </a:cubicBezTo>
                  <a:cubicBezTo>
                    <a:pt x="7645" y="11194"/>
                    <a:pt x="7713" y="11187"/>
                    <a:pt x="7773" y="11180"/>
                  </a:cubicBezTo>
                  <a:lnTo>
                    <a:pt x="7827" y="11699"/>
                  </a:lnTo>
                  <a:cubicBezTo>
                    <a:pt x="7837" y="11769"/>
                    <a:pt x="7894" y="11820"/>
                    <a:pt x="7969" y="11820"/>
                  </a:cubicBezTo>
                  <a:cubicBezTo>
                    <a:pt x="7973" y="11820"/>
                    <a:pt x="7978" y="11820"/>
                    <a:pt x="7983" y="11820"/>
                  </a:cubicBezTo>
                  <a:cubicBezTo>
                    <a:pt x="8061" y="11809"/>
                    <a:pt x="8115" y="11745"/>
                    <a:pt x="8108" y="11667"/>
                  </a:cubicBezTo>
                  <a:lnTo>
                    <a:pt x="8037" y="11151"/>
                  </a:lnTo>
                  <a:cubicBezTo>
                    <a:pt x="8364" y="11109"/>
                    <a:pt x="8684" y="11038"/>
                    <a:pt x="8997" y="10945"/>
                  </a:cubicBezTo>
                  <a:lnTo>
                    <a:pt x="9146" y="11443"/>
                  </a:lnTo>
                  <a:cubicBezTo>
                    <a:pt x="9166" y="11501"/>
                    <a:pt x="9222" y="11538"/>
                    <a:pt x="9282" y="11538"/>
                  </a:cubicBezTo>
                  <a:cubicBezTo>
                    <a:pt x="9296" y="11538"/>
                    <a:pt x="9310" y="11536"/>
                    <a:pt x="9324" y="11532"/>
                  </a:cubicBezTo>
                  <a:cubicBezTo>
                    <a:pt x="9402" y="11507"/>
                    <a:pt x="9441" y="11429"/>
                    <a:pt x="9420" y="11358"/>
                  </a:cubicBezTo>
                  <a:lnTo>
                    <a:pt x="9249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0" y="10931"/>
                  </a:lnTo>
                  <a:cubicBezTo>
                    <a:pt x="10415" y="10978"/>
                    <a:pt x="10463" y="11004"/>
                    <a:pt x="10515" y="11004"/>
                  </a:cubicBezTo>
                  <a:cubicBezTo>
                    <a:pt x="10537" y="11004"/>
                    <a:pt x="10561" y="10999"/>
                    <a:pt x="10582" y="10988"/>
                  </a:cubicBezTo>
                  <a:cubicBezTo>
                    <a:pt x="10654" y="10952"/>
                    <a:pt x="10675" y="10867"/>
                    <a:pt x="10639" y="10803"/>
                  </a:cubicBezTo>
                  <a:lnTo>
                    <a:pt x="10380" y="10351"/>
                  </a:lnTo>
                  <a:cubicBezTo>
                    <a:pt x="10664" y="10188"/>
                    <a:pt x="10934" y="10003"/>
                    <a:pt x="11187" y="9797"/>
                  </a:cubicBezTo>
                  <a:lnTo>
                    <a:pt x="11510" y="10198"/>
                  </a:lnTo>
                  <a:cubicBezTo>
                    <a:pt x="11538" y="10230"/>
                    <a:pt x="11579" y="10247"/>
                    <a:pt x="11620" y="10247"/>
                  </a:cubicBezTo>
                  <a:cubicBezTo>
                    <a:pt x="11652" y="10247"/>
                    <a:pt x="11685" y="10236"/>
                    <a:pt x="11713" y="10216"/>
                  </a:cubicBezTo>
                  <a:cubicBezTo>
                    <a:pt x="11774" y="10166"/>
                    <a:pt x="11777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79" y="8929"/>
                  </a:cubicBezTo>
                  <a:lnTo>
                    <a:pt x="12478" y="9263"/>
                  </a:lnTo>
                  <a:cubicBezTo>
                    <a:pt x="12503" y="9286"/>
                    <a:pt x="12536" y="9297"/>
                    <a:pt x="12569" y="9297"/>
                  </a:cubicBezTo>
                  <a:cubicBezTo>
                    <a:pt x="12609" y="9297"/>
                    <a:pt x="12648" y="9280"/>
                    <a:pt x="12673" y="9245"/>
                  </a:cubicBezTo>
                  <a:cubicBezTo>
                    <a:pt x="12719" y="9185"/>
                    <a:pt x="12712" y="9096"/>
                    <a:pt x="12648" y="9046"/>
                  </a:cubicBezTo>
                  <a:lnTo>
                    <a:pt x="12247" y="8730"/>
                  </a:lnTo>
                  <a:cubicBezTo>
                    <a:pt x="12446" y="8474"/>
                    <a:pt x="12627" y="8200"/>
                    <a:pt x="12787" y="7912"/>
                  </a:cubicBezTo>
                  <a:lnTo>
                    <a:pt x="13242" y="8165"/>
                  </a:lnTo>
                  <a:cubicBezTo>
                    <a:pt x="13262" y="8175"/>
                    <a:pt x="13284" y="8181"/>
                    <a:pt x="13305" y="8181"/>
                  </a:cubicBezTo>
                  <a:cubicBezTo>
                    <a:pt x="13354" y="8181"/>
                    <a:pt x="13402" y="8154"/>
                    <a:pt x="13427" y="8108"/>
                  </a:cubicBezTo>
                  <a:cubicBezTo>
                    <a:pt x="13463" y="8037"/>
                    <a:pt x="13438" y="7951"/>
                    <a:pt x="13370" y="7916"/>
                  </a:cubicBezTo>
                  <a:lnTo>
                    <a:pt x="12911" y="7681"/>
                  </a:lnTo>
                  <a:cubicBezTo>
                    <a:pt x="13057" y="7389"/>
                    <a:pt x="13189" y="7087"/>
                    <a:pt x="13288" y="6774"/>
                  </a:cubicBezTo>
                  <a:lnTo>
                    <a:pt x="13783" y="6938"/>
                  </a:lnTo>
                  <a:cubicBezTo>
                    <a:pt x="13796" y="6943"/>
                    <a:pt x="13811" y="6945"/>
                    <a:pt x="13825" y="6945"/>
                  </a:cubicBezTo>
                  <a:cubicBezTo>
                    <a:pt x="13883" y="6945"/>
                    <a:pt x="13940" y="6906"/>
                    <a:pt x="13957" y="6845"/>
                  </a:cubicBezTo>
                  <a:cubicBezTo>
                    <a:pt x="13978" y="6771"/>
                    <a:pt x="13939" y="6689"/>
                    <a:pt x="13864" y="6668"/>
                  </a:cubicBezTo>
                  <a:lnTo>
                    <a:pt x="13367" y="6525"/>
                  </a:lnTo>
                  <a:cubicBezTo>
                    <a:pt x="13455" y="6216"/>
                    <a:pt x="13519" y="5889"/>
                    <a:pt x="13562" y="5562"/>
                  </a:cubicBezTo>
                  <a:lnTo>
                    <a:pt x="14081" y="5629"/>
                  </a:lnTo>
                  <a:cubicBezTo>
                    <a:pt x="14086" y="5630"/>
                    <a:pt x="14090" y="5630"/>
                    <a:pt x="14094" y="5630"/>
                  </a:cubicBezTo>
                  <a:cubicBezTo>
                    <a:pt x="14163" y="5630"/>
                    <a:pt x="14224" y="5575"/>
                    <a:pt x="14231" y="5505"/>
                  </a:cubicBezTo>
                  <a:cubicBezTo>
                    <a:pt x="14256" y="5416"/>
                    <a:pt x="14199" y="5348"/>
                    <a:pt x="14120" y="5338"/>
                  </a:cubicBezTo>
                  <a:lnTo>
                    <a:pt x="13601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30" y="4840"/>
                    <a:pt x="13630" y="4573"/>
                    <a:pt x="13612" y="4314"/>
                  </a:cubicBezTo>
                  <a:lnTo>
                    <a:pt x="14135" y="4278"/>
                  </a:lnTo>
                  <a:cubicBezTo>
                    <a:pt x="14209" y="4271"/>
                    <a:pt x="14270" y="4207"/>
                    <a:pt x="14259" y="4125"/>
                  </a:cubicBezTo>
                  <a:cubicBezTo>
                    <a:pt x="14256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10" y="3997"/>
                  </a:cubicBezTo>
                  <a:lnTo>
                    <a:pt x="13583" y="4054"/>
                  </a:lnTo>
                  <a:cubicBezTo>
                    <a:pt x="13548" y="3723"/>
                    <a:pt x="13491" y="3403"/>
                    <a:pt x="13406" y="3090"/>
                  </a:cubicBezTo>
                  <a:lnTo>
                    <a:pt x="13914" y="2955"/>
                  </a:lnTo>
                  <a:cubicBezTo>
                    <a:pt x="13989" y="2938"/>
                    <a:pt x="14028" y="2859"/>
                    <a:pt x="14007" y="2781"/>
                  </a:cubicBezTo>
                  <a:cubicBezTo>
                    <a:pt x="13989" y="2719"/>
                    <a:pt x="13930" y="2680"/>
                    <a:pt x="13872" y="2680"/>
                  </a:cubicBezTo>
                  <a:cubicBezTo>
                    <a:pt x="13860" y="2680"/>
                    <a:pt x="13848" y="2681"/>
                    <a:pt x="13836" y="2685"/>
                  </a:cubicBezTo>
                  <a:lnTo>
                    <a:pt x="13335" y="2842"/>
                  </a:lnTo>
                  <a:cubicBezTo>
                    <a:pt x="13317" y="2774"/>
                    <a:pt x="13292" y="2703"/>
                    <a:pt x="13267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19" y="1757"/>
                    <a:pt x="13658" y="1686"/>
                    <a:pt x="13640" y="1622"/>
                  </a:cubicBezTo>
                  <a:cubicBezTo>
                    <a:pt x="13626" y="1568"/>
                    <a:pt x="13575" y="1539"/>
                    <a:pt x="13518" y="1539"/>
                  </a:cubicBezTo>
                  <a:cubicBezTo>
                    <a:pt x="13505" y="1539"/>
                    <a:pt x="13491" y="1540"/>
                    <a:pt x="13477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6" y="345"/>
                    <a:pt x="12463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1"/>
            <p:cNvSpPr/>
            <p:nvPr/>
          </p:nvSpPr>
          <p:spPr>
            <a:xfrm rot="-5400000">
              <a:off x="8540398" y="1469555"/>
              <a:ext cx="80080" cy="167579"/>
            </a:xfrm>
            <a:custGeom>
              <a:avLst/>
              <a:gdLst/>
              <a:ahLst/>
              <a:cxnLst/>
              <a:rect l="l" t="t" r="r" b="b"/>
              <a:pathLst>
                <a:path w="1317" h="2756" extrusionOk="0">
                  <a:moveTo>
                    <a:pt x="144" y="0"/>
                  </a:moveTo>
                  <a:cubicBezTo>
                    <a:pt x="49" y="0"/>
                    <a:pt x="4" y="91"/>
                    <a:pt x="4" y="280"/>
                  </a:cubicBezTo>
                  <a:cubicBezTo>
                    <a:pt x="4" y="422"/>
                    <a:pt x="36" y="565"/>
                    <a:pt x="89" y="700"/>
                  </a:cubicBezTo>
                  <a:cubicBezTo>
                    <a:pt x="146" y="838"/>
                    <a:pt x="217" y="963"/>
                    <a:pt x="303" y="1080"/>
                  </a:cubicBezTo>
                  <a:cubicBezTo>
                    <a:pt x="392" y="1201"/>
                    <a:pt x="480" y="1311"/>
                    <a:pt x="569" y="1414"/>
                  </a:cubicBezTo>
                  <a:cubicBezTo>
                    <a:pt x="687" y="1553"/>
                    <a:pt x="800" y="1685"/>
                    <a:pt x="907" y="1820"/>
                  </a:cubicBezTo>
                  <a:cubicBezTo>
                    <a:pt x="1014" y="1951"/>
                    <a:pt x="1067" y="2101"/>
                    <a:pt x="1067" y="2268"/>
                  </a:cubicBezTo>
                  <a:cubicBezTo>
                    <a:pt x="1067" y="2410"/>
                    <a:pt x="1024" y="2479"/>
                    <a:pt x="937" y="2479"/>
                  </a:cubicBezTo>
                  <a:cubicBezTo>
                    <a:pt x="931" y="2479"/>
                    <a:pt x="925" y="2478"/>
                    <a:pt x="918" y="2478"/>
                  </a:cubicBezTo>
                  <a:cubicBezTo>
                    <a:pt x="825" y="2463"/>
                    <a:pt x="715" y="2406"/>
                    <a:pt x="587" y="2296"/>
                  </a:cubicBezTo>
                  <a:cubicBezTo>
                    <a:pt x="516" y="2232"/>
                    <a:pt x="445" y="2165"/>
                    <a:pt x="381" y="2090"/>
                  </a:cubicBezTo>
                  <a:cubicBezTo>
                    <a:pt x="320" y="2019"/>
                    <a:pt x="256" y="1930"/>
                    <a:pt x="196" y="1827"/>
                  </a:cubicBezTo>
                  <a:cubicBezTo>
                    <a:pt x="200" y="1720"/>
                    <a:pt x="203" y="1667"/>
                    <a:pt x="207" y="1560"/>
                  </a:cubicBezTo>
                  <a:cubicBezTo>
                    <a:pt x="136" y="1485"/>
                    <a:pt x="107" y="1446"/>
                    <a:pt x="40" y="1365"/>
                  </a:cubicBezTo>
                  <a:cubicBezTo>
                    <a:pt x="22" y="1521"/>
                    <a:pt x="11" y="1599"/>
                    <a:pt x="0" y="1756"/>
                  </a:cubicBezTo>
                  <a:cubicBezTo>
                    <a:pt x="132" y="2022"/>
                    <a:pt x="324" y="2285"/>
                    <a:pt x="594" y="2520"/>
                  </a:cubicBezTo>
                  <a:cubicBezTo>
                    <a:pt x="778" y="2680"/>
                    <a:pt x="942" y="2756"/>
                    <a:pt x="1076" y="2756"/>
                  </a:cubicBezTo>
                  <a:cubicBezTo>
                    <a:pt x="1085" y="2756"/>
                    <a:pt x="1094" y="2756"/>
                    <a:pt x="1103" y="2755"/>
                  </a:cubicBezTo>
                  <a:cubicBezTo>
                    <a:pt x="1245" y="2748"/>
                    <a:pt x="1316" y="2634"/>
                    <a:pt x="1316" y="2421"/>
                  </a:cubicBezTo>
                  <a:cubicBezTo>
                    <a:pt x="1316" y="2250"/>
                    <a:pt x="1273" y="2101"/>
                    <a:pt x="1195" y="1965"/>
                  </a:cubicBezTo>
                  <a:cubicBezTo>
                    <a:pt x="1120" y="1827"/>
                    <a:pt x="1032" y="1702"/>
                    <a:pt x="928" y="1589"/>
                  </a:cubicBezTo>
                  <a:cubicBezTo>
                    <a:pt x="825" y="1471"/>
                    <a:pt x="733" y="1365"/>
                    <a:pt x="644" y="1269"/>
                  </a:cubicBezTo>
                  <a:cubicBezTo>
                    <a:pt x="534" y="1144"/>
                    <a:pt x="434" y="1016"/>
                    <a:pt x="349" y="885"/>
                  </a:cubicBezTo>
                  <a:cubicBezTo>
                    <a:pt x="260" y="757"/>
                    <a:pt x="221" y="618"/>
                    <a:pt x="221" y="483"/>
                  </a:cubicBezTo>
                  <a:cubicBezTo>
                    <a:pt x="221" y="372"/>
                    <a:pt x="253" y="315"/>
                    <a:pt x="316" y="315"/>
                  </a:cubicBezTo>
                  <a:cubicBezTo>
                    <a:pt x="320" y="315"/>
                    <a:pt x="324" y="315"/>
                    <a:pt x="328" y="316"/>
                  </a:cubicBezTo>
                  <a:cubicBezTo>
                    <a:pt x="399" y="323"/>
                    <a:pt x="498" y="380"/>
                    <a:pt x="616" y="486"/>
                  </a:cubicBezTo>
                  <a:cubicBezTo>
                    <a:pt x="676" y="536"/>
                    <a:pt x="733" y="593"/>
                    <a:pt x="800" y="661"/>
                  </a:cubicBezTo>
                  <a:cubicBezTo>
                    <a:pt x="864" y="725"/>
                    <a:pt x="928" y="799"/>
                    <a:pt x="996" y="885"/>
                  </a:cubicBezTo>
                  <a:cubicBezTo>
                    <a:pt x="1007" y="1023"/>
                    <a:pt x="1014" y="1094"/>
                    <a:pt x="1024" y="1237"/>
                  </a:cubicBezTo>
                  <a:cubicBezTo>
                    <a:pt x="1103" y="1286"/>
                    <a:pt x="1142" y="1308"/>
                    <a:pt x="1216" y="1354"/>
                  </a:cubicBezTo>
                  <a:cubicBezTo>
                    <a:pt x="1213" y="1176"/>
                    <a:pt x="1209" y="1087"/>
                    <a:pt x="1199" y="902"/>
                  </a:cubicBezTo>
                  <a:cubicBezTo>
                    <a:pt x="1131" y="806"/>
                    <a:pt x="1042" y="696"/>
                    <a:pt x="928" y="575"/>
                  </a:cubicBezTo>
                  <a:cubicBezTo>
                    <a:pt x="811" y="451"/>
                    <a:pt x="701" y="344"/>
                    <a:pt x="594" y="252"/>
                  </a:cubicBezTo>
                  <a:cubicBezTo>
                    <a:pt x="427" y="102"/>
                    <a:pt x="288" y="20"/>
                    <a:pt x="171" y="3"/>
                  </a:cubicBezTo>
                  <a:cubicBezTo>
                    <a:pt x="162" y="1"/>
                    <a:pt x="15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1"/>
            <p:cNvSpPr/>
            <p:nvPr/>
          </p:nvSpPr>
          <p:spPr>
            <a:xfrm rot="-5400000">
              <a:off x="8549000" y="1309124"/>
              <a:ext cx="200048" cy="194211"/>
            </a:xfrm>
            <a:custGeom>
              <a:avLst/>
              <a:gdLst/>
              <a:ahLst/>
              <a:cxnLst/>
              <a:rect l="l" t="t" r="r" b="b"/>
              <a:pathLst>
                <a:path w="3290" h="3194" extrusionOk="0">
                  <a:moveTo>
                    <a:pt x="0" y="0"/>
                  </a:moveTo>
                  <a:lnTo>
                    <a:pt x="0" y="217"/>
                  </a:lnTo>
                  <a:lnTo>
                    <a:pt x="178" y="328"/>
                  </a:lnTo>
                  <a:cubicBezTo>
                    <a:pt x="384" y="1106"/>
                    <a:pt x="594" y="1878"/>
                    <a:pt x="808" y="2653"/>
                  </a:cubicBezTo>
                  <a:cubicBezTo>
                    <a:pt x="886" y="2692"/>
                    <a:pt x="932" y="2710"/>
                    <a:pt x="1010" y="2745"/>
                  </a:cubicBezTo>
                  <a:cubicBezTo>
                    <a:pt x="1206" y="2230"/>
                    <a:pt x="1401" y="1718"/>
                    <a:pt x="1597" y="1202"/>
                  </a:cubicBezTo>
                  <a:cubicBezTo>
                    <a:pt x="1600" y="1202"/>
                    <a:pt x="1608" y="1209"/>
                    <a:pt x="1611" y="1209"/>
                  </a:cubicBezTo>
                  <a:cubicBezTo>
                    <a:pt x="1814" y="1857"/>
                    <a:pt x="2020" y="2500"/>
                    <a:pt x="2230" y="3147"/>
                  </a:cubicBezTo>
                  <a:cubicBezTo>
                    <a:pt x="2319" y="3169"/>
                    <a:pt x="2361" y="3176"/>
                    <a:pt x="2447" y="3193"/>
                  </a:cubicBezTo>
                  <a:cubicBezTo>
                    <a:pt x="2660" y="2568"/>
                    <a:pt x="2873" y="1938"/>
                    <a:pt x="3087" y="1305"/>
                  </a:cubicBezTo>
                  <a:cubicBezTo>
                    <a:pt x="3165" y="1316"/>
                    <a:pt x="3211" y="1320"/>
                    <a:pt x="3289" y="1323"/>
                  </a:cubicBezTo>
                  <a:cubicBezTo>
                    <a:pt x="3289" y="1234"/>
                    <a:pt x="3289" y="1192"/>
                    <a:pt x="3282" y="1106"/>
                  </a:cubicBezTo>
                  <a:cubicBezTo>
                    <a:pt x="2952" y="1078"/>
                    <a:pt x="2788" y="1056"/>
                    <a:pt x="2457" y="989"/>
                  </a:cubicBezTo>
                  <a:lnTo>
                    <a:pt x="2457" y="1209"/>
                  </a:lnTo>
                  <a:cubicBezTo>
                    <a:pt x="2596" y="1234"/>
                    <a:pt x="2667" y="1245"/>
                    <a:pt x="2806" y="1266"/>
                  </a:cubicBezTo>
                  <a:cubicBezTo>
                    <a:pt x="2657" y="1768"/>
                    <a:pt x="2500" y="2276"/>
                    <a:pt x="2344" y="2777"/>
                  </a:cubicBezTo>
                  <a:cubicBezTo>
                    <a:pt x="2340" y="2774"/>
                    <a:pt x="2337" y="2774"/>
                    <a:pt x="2329" y="2774"/>
                  </a:cubicBezTo>
                  <a:cubicBezTo>
                    <a:pt x="2144" y="2194"/>
                    <a:pt x="1963" y="1618"/>
                    <a:pt x="1778" y="1035"/>
                  </a:cubicBezTo>
                  <a:lnTo>
                    <a:pt x="1778" y="1035"/>
                  </a:lnTo>
                  <a:cubicBezTo>
                    <a:pt x="1874" y="1060"/>
                    <a:pt x="1920" y="1074"/>
                    <a:pt x="2016" y="1103"/>
                  </a:cubicBezTo>
                  <a:lnTo>
                    <a:pt x="2016" y="882"/>
                  </a:lnTo>
                  <a:cubicBezTo>
                    <a:pt x="1689" y="800"/>
                    <a:pt x="1529" y="747"/>
                    <a:pt x="1216" y="623"/>
                  </a:cubicBezTo>
                  <a:lnTo>
                    <a:pt x="1216" y="840"/>
                  </a:lnTo>
                  <a:cubicBezTo>
                    <a:pt x="1309" y="875"/>
                    <a:pt x="1352" y="893"/>
                    <a:pt x="1448" y="925"/>
                  </a:cubicBezTo>
                  <a:cubicBezTo>
                    <a:pt x="1273" y="1380"/>
                    <a:pt x="1096" y="1839"/>
                    <a:pt x="921" y="2297"/>
                  </a:cubicBezTo>
                  <a:cubicBezTo>
                    <a:pt x="918" y="2297"/>
                    <a:pt x="914" y="2297"/>
                    <a:pt x="907" y="2294"/>
                  </a:cubicBezTo>
                  <a:cubicBezTo>
                    <a:pt x="747" y="1689"/>
                    <a:pt x="591" y="1078"/>
                    <a:pt x="441" y="473"/>
                  </a:cubicBezTo>
                  <a:lnTo>
                    <a:pt x="441" y="473"/>
                  </a:lnTo>
                  <a:cubicBezTo>
                    <a:pt x="566" y="541"/>
                    <a:pt x="626" y="573"/>
                    <a:pt x="754" y="633"/>
                  </a:cubicBezTo>
                  <a:lnTo>
                    <a:pt x="754" y="416"/>
                  </a:lnTo>
                  <a:cubicBezTo>
                    <a:pt x="445" y="271"/>
                    <a:pt x="296" y="18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1"/>
            <p:cNvSpPr/>
            <p:nvPr/>
          </p:nvSpPr>
          <p:spPr>
            <a:xfrm rot="-5400000">
              <a:off x="8660210" y="1200898"/>
              <a:ext cx="53934" cy="135656"/>
            </a:xfrm>
            <a:custGeom>
              <a:avLst/>
              <a:gdLst/>
              <a:ahLst/>
              <a:cxnLst/>
              <a:rect l="l" t="t" r="r" b="b"/>
              <a:pathLst>
                <a:path w="887" h="2231" extrusionOk="0">
                  <a:moveTo>
                    <a:pt x="886" y="1"/>
                  </a:moveTo>
                  <a:cubicBezTo>
                    <a:pt x="700" y="12"/>
                    <a:pt x="563" y="17"/>
                    <a:pt x="424" y="17"/>
                  </a:cubicBezTo>
                  <a:cubicBezTo>
                    <a:pt x="297" y="17"/>
                    <a:pt x="169" y="13"/>
                    <a:pt x="1" y="4"/>
                  </a:cubicBezTo>
                  <a:lnTo>
                    <a:pt x="1" y="221"/>
                  </a:lnTo>
                  <a:cubicBezTo>
                    <a:pt x="125" y="228"/>
                    <a:pt x="189" y="232"/>
                    <a:pt x="306" y="232"/>
                  </a:cubicBezTo>
                  <a:lnTo>
                    <a:pt x="306" y="2006"/>
                  </a:lnTo>
                  <a:cubicBezTo>
                    <a:pt x="182" y="2006"/>
                    <a:pt x="122" y="2006"/>
                    <a:pt x="1" y="1996"/>
                  </a:cubicBezTo>
                  <a:lnTo>
                    <a:pt x="1" y="2216"/>
                  </a:lnTo>
                  <a:cubicBezTo>
                    <a:pt x="158" y="2225"/>
                    <a:pt x="281" y="2230"/>
                    <a:pt x="399" y="2230"/>
                  </a:cubicBezTo>
                  <a:cubicBezTo>
                    <a:pt x="548" y="2230"/>
                    <a:pt x="690" y="2223"/>
                    <a:pt x="886" y="2209"/>
                  </a:cubicBezTo>
                  <a:lnTo>
                    <a:pt x="886" y="1992"/>
                  </a:lnTo>
                  <a:cubicBezTo>
                    <a:pt x="765" y="2003"/>
                    <a:pt x="705" y="2003"/>
                    <a:pt x="584" y="2006"/>
                  </a:cubicBezTo>
                  <a:lnTo>
                    <a:pt x="584" y="232"/>
                  </a:lnTo>
                  <a:cubicBezTo>
                    <a:pt x="705" y="228"/>
                    <a:pt x="765" y="228"/>
                    <a:pt x="886" y="21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1"/>
            <p:cNvSpPr/>
            <p:nvPr/>
          </p:nvSpPr>
          <p:spPr>
            <a:xfrm rot="-5400000">
              <a:off x="8590711" y="1062873"/>
              <a:ext cx="145385" cy="176274"/>
            </a:xfrm>
            <a:custGeom>
              <a:avLst/>
              <a:gdLst/>
              <a:ahLst/>
              <a:cxnLst/>
              <a:rect l="l" t="t" r="r" b="b"/>
              <a:pathLst>
                <a:path w="2391" h="2899" extrusionOk="0">
                  <a:moveTo>
                    <a:pt x="2387" y="0"/>
                  </a:moveTo>
                  <a:cubicBezTo>
                    <a:pt x="2045" y="171"/>
                    <a:pt x="1871" y="242"/>
                    <a:pt x="1515" y="363"/>
                  </a:cubicBezTo>
                  <a:lnTo>
                    <a:pt x="1515" y="580"/>
                  </a:lnTo>
                  <a:cubicBezTo>
                    <a:pt x="1654" y="530"/>
                    <a:pt x="1725" y="505"/>
                    <a:pt x="1860" y="452"/>
                  </a:cubicBezTo>
                  <a:lnTo>
                    <a:pt x="1860" y="1935"/>
                  </a:lnTo>
                  <a:cubicBezTo>
                    <a:pt x="1857" y="1935"/>
                    <a:pt x="1853" y="1938"/>
                    <a:pt x="1850" y="1938"/>
                  </a:cubicBezTo>
                  <a:cubicBezTo>
                    <a:pt x="1387" y="1519"/>
                    <a:pt x="947" y="1074"/>
                    <a:pt x="516" y="619"/>
                  </a:cubicBezTo>
                  <a:cubicBezTo>
                    <a:pt x="310" y="658"/>
                    <a:pt x="207" y="672"/>
                    <a:pt x="1" y="694"/>
                  </a:cubicBezTo>
                  <a:lnTo>
                    <a:pt x="1" y="914"/>
                  </a:lnTo>
                  <a:cubicBezTo>
                    <a:pt x="129" y="900"/>
                    <a:pt x="189" y="889"/>
                    <a:pt x="321" y="872"/>
                  </a:cubicBezTo>
                  <a:lnTo>
                    <a:pt x="321" y="2646"/>
                  </a:lnTo>
                  <a:cubicBezTo>
                    <a:pt x="214" y="2660"/>
                    <a:pt x="154" y="2667"/>
                    <a:pt x="43" y="2681"/>
                  </a:cubicBezTo>
                  <a:lnTo>
                    <a:pt x="43" y="2898"/>
                  </a:lnTo>
                  <a:cubicBezTo>
                    <a:pt x="413" y="2859"/>
                    <a:pt x="595" y="2824"/>
                    <a:pt x="954" y="2735"/>
                  </a:cubicBezTo>
                  <a:lnTo>
                    <a:pt x="954" y="2518"/>
                  </a:lnTo>
                  <a:cubicBezTo>
                    <a:pt x="804" y="2557"/>
                    <a:pt x="730" y="2571"/>
                    <a:pt x="577" y="2603"/>
                  </a:cubicBezTo>
                  <a:lnTo>
                    <a:pt x="577" y="1081"/>
                  </a:lnTo>
                  <a:cubicBezTo>
                    <a:pt x="580" y="1078"/>
                    <a:pt x="587" y="1078"/>
                    <a:pt x="591" y="1078"/>
                  </a:cubicBezTo>
                  <a:cubicBezTo>
                    <a:pt x="1032" y="1537"/>
                    <a:pt x="1476" y="1985"/>
                    <a:pt x="1946" y="2411"/>
                  </a:cubicBezTo>
                  <a:cubicBezTo>
                    <a:pt x="2013" y="2383"/>
                    <a:pt x="2045" y="2365"/>
                    <a:pt x="2109" y="2340"/>
                  </a:cubicBezTo>
                  <a:lnTo>
                    <a:pt x="2109" y="352"/>
                  </a:lnTo>
                  <a:cubicBezTo>
                    <a:pt x="2227" y="303"/>
                    <a:pt x="2280" y="278"/>
                    <a:pt x="2390" y="224"/>
                  </a:cubicBezTo>
                  <a:cubicBezTo>
                    <a:pt x="2390" y="139"/>
                    <a:pt x="2390" y="96"/>
                    <a:pt x="2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1"/>
            <p:cNvSpPr/>
            <p:nvPr/>
          </p:nvSpPr>
          <p:spPr>
            <a:xfrm rot="-5400000">
              <a:off x="8533952" y="919652"/>
              <a:ext cx="116806" cy="174754"/>
            </a:xfrm>
            <a:custGeom>
              <a:avLst/>
              <a:gdLst/>
              <a:ahLst/>
              <a:cxnLst/>
              <a:rect l="l" t="t" r="r" b="b"/>
              <a:pathLst>
                <a:path w="1921" h="2874" extrusionOk="0">
                  <a:moveTo>
                    <a:pt x="1699" y="1"/>
                  </a:moveTo>
                  <a:cubicBezTo>
                    <a:pt x="1630" y="1"/>
                    <a:pt x="1544" y="29"/>
                    <a:pt x="1437" y="83"/>
                  </a:cubicBezTo>
                  <a:cubicBezTo>
                    <a:pt x="1327" y="140"/>
                    <a:pt x="1188" y="232"/>
                    <a:pt x="1028" y="356"/>
                  </a:cubicBezTo>
                  <a:cubicBezTo>
                    <a:pt x="836" y="506"/>
                    <a:pt x="662" y="676"/>
                    <a:pt x="509" y="883"/>
                  </a:cubicBezTo>
                  <a:cubicBezTo>
                    <a:pt x="353" y="1082"/>
                    <a:pt x="228" y="1295"/>
                    <a:pt x="139" y="1519"/>
                  </a:cubicBezTo>
                  <a:cubicBezTo>
                    <a:pt x="43" y="1740"/>
                    <a:pt x="1" y="1956"/>
                    <a:pt x="1" y="2170"/>
                  </a:cubicBezTo>
                  <a:cubicBezTo>
                    <a:pt x="1" y="2486"/>
                    <a:pt x="93" y="2707"/>
                    <a:pt x="274" y="2817"/>
                  </a:cubicBezTo>
                  <a:cubicBezTo>
                    <a:pt x="339" y="2854"/>
                    <a:pt x="409" y="2873"/>
                    <a:pt x="485" y="2873"/>
                  </a:cubicBezTo>
                  <a:cubicBezTo>
                    <a:pt x="628" y="2873"/>
                    <a:pt x="791" y="2807"/>
                    <a:pt x="971" y="2668"/>
                  </a:cubicBezTo>
                  <a:cubicBezTo>
                    <a:pt x="1121" y="2557"/>
                    <a:pt x="1245" y="2419"/>
                    <a:pt x="1352" y="2259"/>
                  </a:cubicBezTo>
                  <a:cubicBezTo>
                    <a:pt x="1458" y="2099"/>
                    <a:pt x="1533" y="1946"/>
                    <a:pt x="1594" y="1793"/>
                  </a:cubicBezTo>
                  <a:cubicBezTo>
                    <a:pt x="1604" y="1903"/>
                    <a:pt x="1611" y="1964"/>
                    <a:pt x="1618" y="2074"/>
                  </a:cubicBezTo>
                  <a:cubicBezTo>
                    <a:pt x="1686" y="2010"/>
                    <a:pt x="1718" y="1981"/>
                    <a:pt x="1778" y="1914"/>
                  </a:cubicBezTo>
                  <a:lnTo>
                    <a:pt x="1778" y="996"/>
                  </a:lnTo>
                  <a:cubicBezTo>
                    <a:pt x="1835" y="940"/>
                    <a:pt x="1864" y="908"/>
                    <a:pt x="1921" y="847"/>
                  </a:cubicBezTo>
                  <a:lnTo>
                    <a:pt x="1921" y="630"/>
                  </a:lnTo>
                  <a:cubicBezTo>
                    <a:pt x="1615" y="968"/>
                    <a:pt x="1455" y="1117"/>
                    <a:pt x="1110" y="1395"/>
                  </a:cubicBezTo>
                  <a:lnTo>
                    <a:pt x="1110" y="1615"/>
                  </a:lnTo>
                  <a:cubicBezTo>
                    <a:pt x="1302" y="1466"/>
                    <a:pt x="1394" y="1384"/>
                    <a:pt x="1572" y="1210"/>
                  </a:cubicBezTo>
                  <a:lnTo>
                    <a:pt x="1572" y="1405"/>
                  </a:lnTo>
                  <a:cubicBezTo>
                    <a:pt x="1572" y="1540"/>
                    <a:pt x="1530" y="1708"/>
                    <a:pt x="1430" y="1903"/>
                  </a:cubicBezTo>
                  <a:cubicBezTo>
                    <a:pt x="1334" y="2106"/>
                    <a:pt x="1195" y="2277"/>
                    <a:pt x="1014" y="2419"/>
                  </a:cubicBezTo>
                  <a:cubicBezTo>
                    <a:pt x="865" y="2536"/>
                    <a:pt x="733" y="2592"/>
                    <a:pt x="621" y="2592"/>
                  </a:cubicBezTo>
                  <a:cubicBezTo>
                    <a:pt x="567" y="2592"/>
                    <a:pt x="517" y="2579"/>
                    <a:pt x="473" y="2554"/>
                  </a:cubicBezTo>
                  <a:cubicBezTo>
                    <a:pt x="335" y="2472"/>
                    <a:pt x="264" y="2294"/>
                    <a:pt x="264" y="2020"/>
                  </a:cubicBezTo>
                  <a:cubicBezTo>
                    <a:pt x="264" y="1750"/>
                    <a:pt x="335" y="1487"/>
                    <a:pt x="481" y="1224"/>
                  </a:cubicBezTo>
                  <a:cubicBezTo>
                    <a:pt x="623" y="961"/>
                    <a:pt x="815" y="755"/>
                    <a:pt x="1035" y="577"/>
                  </a:cubicBezTo>
                  <a:cubicBezTo>
                    <a:pt x="1160" y="477"/>
                    <a:pt x="1259" y="410"/>
                    <a:pt x="1334" y="374"/>
                  </a:cubicBezTo>
                  <a:cubicBezTo>
                    <a:pt x="1409" y="339"/>
                    <a:pt x="1473" y="317"/>
                    <a:pt x="1526" y="310"/>
                  </a:cubicBezTo>
                  <a:cubicBezTo>
                    <a:pt x="1547" y="410"/>
                    <a:pt x="1562" y="463"/>
                    <a:pt x="1583" y="566"/>
                  </a:cubicBezTo>
                  <a:lnTo>
                    <a:pt x="1761" y="367"/>
                  </a:lnTo>
                  <a:cubicBezTo>
                    <a:pt x="1743" y="221"/>
                    <a:pt x="1732" y="150"/>
                    <a:pt x="1711" y="1"/>
                  </a:cubicBezTo>
                  <a:cubicBezTo>
                    <a:pt x="1707" y="1"/>
                    <a:pt x="1703" y="1"/>
                    <a:pt x="1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1"/>
            <p:cNvSpPr/>
            <p:nvPr/>
          </p:nvSpPr>
          <p:spPr>
            <a:xfrm rot="5400000">
              <a:off x="321599" y="3384505"/>
              <a:ext cx="1021646" cy="1021646"/>
            </a:xfrm>
            <a:custGeom>
              <a:avLst/>
              <a:gdLst/>
              <a:ahLst/>
              <a:cxnLst/>
              <a:rect l="l" t="t" r="r" b="b"/>
              <a:pathLst>
                <a:path w="16802" h="16802" extrusionOk="0">
                  <a:moveTo>
                    <a:pt x="8399" y="1"/>
                  </a:moveTo>
                  <a:cubicBezTo>
                    <a:pt x="6493" y="1"/>
                    <a:pt x="4729" y="641"/>
                    <a:pt x="3314" y="1714"/>
                  </a:cubicBezTo>
                  <a:lnTo>
                    <a:pt x="3257" y="1707"/>
                  </a:lnTo>
                  <a:lnTo>
                    <a:pt x="3243" y="1771"/>
                  </a:lnTo>
                  <a:cubicBezTo>
                    <a:pt x="3190" y="1818"/>
                    <a:pt x="3136" y="1857"/>
                    <a:pt x="3083" y="1903"/>
                  </a:cubicBezTo>
                  <a:cubicBezTo>
                    <a:pt x="2987" y="1981"/>
                    <a:pt x="2891" y="2063"/>
                    <a:pt x="2795" y="2145"/>
                  </a:cubicBezTo>
                  <a:cubicBezTo>
                    <a:pt x="1078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399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4" y="3595"/>
                    <a:pt x="13903" y="2056"/>
                  </a:cubicBezTo>
                  <a:cubicBezTo>
                    <a:pt x="13807" y="1978"/>
                    <a:pt x="13715" y="1896"/>
                    <a:pt x="13619" y="1821"/>
                  </a:cubicBezTo>
                  <a:cubicBezTo>
                    <a:pt x="13565" y="1782"/>
                    <a:pt x="13516" y="1743"/>
                    <a:pt x="13459" y="1697"/>
                  </a:cubicBezTo>
                  <a:lnTo>
                    <a:pt x="13445" y="1629"/>
                  </a:lnTo>
                  <a:lnTo>
                    <a:pt x="13381" y="1640"/>
                  </a:lnTo>
                  <a:cubicBezTo>
                    <a:pt x="11987" y="609"/>
                    <a:pt x="10262" y="1"/>
                    <a:pt x="8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 rot="5400000">
              <a:off x="591360" y="3512161"/>
              <a:ext cx="744618" cy="759150"/>
            </a:xfrm>
            <a:custGeom>
              <a:avLst/>
              <a:gdLst/>
              <a:ahLst/>
              <a:cxnLst/>
              <a:rect l="l" t="t" r="r" b="b"/>
              <a:pathLst>
                <a:path w="12246" h="12485" extrusionOk="0">
                  <a:moveTo>
                    <a:pt x="6123" y="1"/>
                  </a:moveTo>
                  <a:cubicBezTo>
                    <a:pt x="4214" y="1"/>
                    <a:pt x="2450" y="641"/>
                    <a:pt x="1038" y="1714"/>
                  </a:cubicBezTo>
                  <a:lnTo>
                    <a:pt x="1493" y="1807"/>
                  </a:lnTo>
                  <a:cubicBezTo>
                    <a:pt x="1565" y="1825"/>
                    <a:pt x="1614" y="1892"/>
                    <a:pt x="1600" y="1963"/>
                  </a:cubicBezTo>
                  <a:cubicBezTo>
                    <a:pt x="1591" y="2027"/>
                    <a:pt x="1533" y="2065"/>
                    <a:pt x="1465" y="2065"/>
                  </a:cubicBezTo>
                  <a:cubicBezTo>
                    <a:pt x="1457" y="2065"/>
                    <a:pt x="1449" y="2064"/>
                    <a:pt x="1440" y="2063"/>
                  </a:cubicBezTo>
                  <a:lnTo>
                    <a:pt x="925" y="1956"/>
                  </a:lnTo>
                  <a:cubicBezTo>
                    <a:pt x="864" y="2266"/>
                    <a:pt x="793" y="2578"/>
                    <a:pt x="718" y="2891"/>
                  </a:cubicBezTo>
                  <a:lnTo>
                    <a:pt x="1227" y="3016"/>
                  </a:lnTo>
                  <a:cubicBezTo>
                    <a:pt x="1305" y="3034"/>
                    <a:pt x="1348" y="3105"/>
                    <a:pt x="1330" y="3176"/>
                  </a:cubicBezTo>
                  <a:cubicBezTo>
                    <a:pt x="1316" y="3236"/>
                    <a:pt x="1262" y="3272"/>
                    <a:pt x="1202" y="3272"/>
                  </a:cubicBezTo>
                  <a:cubicBezTo>
                    <a:pt x="1188" y="3272"/>
                    <a:pt x="1173" y="3272"/>
                    <a:pt x="1166" y="3265"/>
                  </a:cubicBezTo>
                  <a:lnTo>
                    <a:pt x="654" y="3140"/>
                  </a:lnTo>
                  <a:cubicBezTo>
                    <a:pt x="580" y="3450"/>
                    <a:pt x="494" y="3759"/>
                    <a:pt x="409" y="4072"/>
                  </a:cubicBezTo>
                  <a:lnTo>
                    <a:pt x="921" y="4214"/>
                  </a:lnTo>
                  <a:cubicBezTo>
                    <a:pt x="992" y="4232"/>
                    <a:pt x="1038" y="4307"/>
                    <a:pt x="1021" y="4374"/>
                  </a:cubicBezTo>
                  <a:cubicBezTo>
                    <a:pt x="1006" y="4425"/>
                    <a:pt x="953" y="4463"/>
                    <a:pt x="896" y="4463"/>
                  </a:cubicBezTo>
                  <a:cubicBezTo>
                    <a:pt x="882" y="4463"/>
                    <a:pt x="867" y="4461"/>
                    <a:pt x="853" y="4456"/>
                  </a:cubicBezTo>
                  <a:lnTo>
                    <a:pt x="349" y="4314"/>
                  </a:lnTo>
                  <a:cubicBezTo>
                    <a:pt x="317" y="4431"/>
                    <a:pt x="281" y="4545"/>
                    <a:pt x="249" y="4659"/>
                  </a:cubicBezTo>
                  <a:cubicBezTo>
                    <a:pt x="196" y="4843"/>
                    <a:pt x="149" y="5032"/>
                    <a:pt x="114" y="5220"/>
                  </a:cubicBezTo>
                  <a:lnTo>
                    <a:pt x="629" y="5320"/>
                  </a:lnTo>
                  <a:cubicBezTo>
                    <a:pt x="704" y="5334"/>
                    <a:pt x="754" y="5395"/>
                    <a:pt x="743" y="5452"/>
                  </a:cubicBezTo>
                  <a:cubicBezTo>
                    <a:pt x="731" y="5508"/>
                    <a:pt x="679" y="5542"/>
                    <a:pt x="614" y="5542"/>
                  </a:cubicBezTo>
                  <a:cubicBezTo>
                    <a:pt x="605" y="5542"/>
                    <a:pt x="596" y="5542"/>
                    <a:pt x="587" y="5540"/>
                  </a:cubicBezTo>
                  <a:lnTo>
                    <a:pt x="68" y="5466"/>
                  </a:lnTo>
                  <a:cubicBezTo>
                    <a:pt x="25" y="5768"/>
                    <a:pt x="0" y="6070"/>
                    <a:pt x="0" y="6372"/>
                  </a:cubicBezTo>
                  <a:lnTo>
                    <a:pt x="0" y="6390"/>
                  </a:lnTo>
                  <a:lnTo>
                    <a:pt x="530" y="6390"/>
                  </a:lnTo>
                  <a:cubicBezTo>
                    <a:pt x="605" y="6390"/>
                    <a:pt x="669" y="6444"/>
                    <a:pt x="672" y="6500"/>
                  </a:cubicBezTo>
                  <a:cubicBezTo>
                    <a:pt x="672" y="6561"/>
                    <a:pt x="615" y="6614"/>
                    <a:pt x="541" y="6618"/>
                  </a:cubicBezTo>
                  <a:lnTo>
                    <a:pt x="7" y="6639"/>
                  </a:lnTo>
                  <a:cubicBezTo>
                    <a:pt x="18" y="6952"/>
                    <a:pt x="60" y="7261"/>
                    <a:pt x="117" y="7564"/>
                  </a:cubicBezTo>
                  <a:lnTo>
                    <a:pt x="637" y="7461"/>
                  </a:lnTo>
                  <a:cubicBezTo>
                    <a:pt x="645" y="7459"/>
                    <a:pt x="653" y="7459"/>
                    <a:pt x="662" y="7459"/>
                  </a:cubicBezTo>
                  <a:cubicBezTo>
                    <a:pt x="723" y="7459"/>
                    <a:pt x="777" y="7492"/>
                    <a:pt x="789" y="7542"/>
                  </a:cubicBezTo>
                  <a:cubicBezTo>
                    <a:pt x="807" y="7599"/>
                    <a:pt x="761" y="7663"/>
                    <a:pt x="686" y="7681"/>
                  </a:cubicBezTo>
                  <a:lnTo>
                    <a:pt x="171" y="7805"/>
                  </a:lnTo>
                  <a:cubicBezTo>
                    <a:pt x="242" y="8101"/>
                    <a:pt x="338" y="8399"/>
                    <a:pt x="455" y="8684"/>
                  </a:cubicBezTo>
                  <a:lnTo>
                    <a:pt x="942" y="8485"/>
                  </a:lnTo>
                  <a:cubicBezTo>
                    <a:pt x="965" y="8475"/>
                    <a:pt x="988" y="8470"/>
                    <a:pt x="1009" y="8470"/>
                  </a:cubicBezTo>
                  <a:cubicBezTo>
                    <a:pt x="1056" y="8470"/>
                    <a:pt x="1097" y="8493"/>
                    <a:pt x="1109" y="8534"/>
                  </a:cubicBezTo>
                  <a:cubicBezTo>
                    <a:pt x="1127" y="8591"/>
                    <a:pt x="1099" y="8659"/>
                    <a:pt x="1028" y="8687"/>
                  </a:cubicBezTo>
                  <a:lnTo>
                    <a:pt x="551" y="8908"/>
                  </a:lnTo>
                  <a:cubicBezTo>
                    <a:pt x="676" y="9192"/>
                    <a:pt x="829" y="9462"/>
                    <a:pt x="996" y="9718"/>
                  </a:cubicBezTo>
                  <a:lnTo>
                    <a:pt x="1440" y="9430"/>
                  </a:lnTo>
                  <a:cubicBezTo>
                    <a:pt x="1468" y="9414"/>
                    <a:pt x="1498" y="9405"/>
                    <a:pt x="1526" y="9405"/>
                  </a:cubicBezTo>
                  <a:cubicBezTo>
                    <a:pt x="1563" y="9405"/>
                    <a:pt x="1596" y="9420"/>
                    <a:pt x="1614" y="9448"/>
                  </a:cubicBezTo>
                  <a:cubicBezTo>
                    <a:pt x="1646" y="9498"/>
                    <a:pt x="1618" y="9576"/>
                    <a:pt x="1561" y="9622"/>
                  </a:cubicBezTo>
                  <a:lnTo>
                    <a:pt x="1134" y="9925"/>
                  </a:lnTo>
                  <a:cubicBezTo>
                    <a:pt x="1316" y="10177"/>
                    <a:pt x="1511" y="10419"/>
                    <a:pt x="1732" y="10639"/>
                  </a:cubicBezTo>
                  <a:lnTo>
                    <a:pt x="2112" y="10266"/>
                  </a:lnTo>
                  <a:cubicBezTo>
                    <a:pt x="2142" y="10236"/>
                    <a:pt x="2181" y="10220"/>
                    <a:pt x="2217" y="10220"/>
                  </a:cubicBezTo>
                  <a:cubicBezTo>
                    <a:pt x="2244" y="10220"/>
                    <a:pt x="2269" y="10230"/>
                    <a:pt x="2286" y="10248"/>
                  </a:cubicBezTo>
                  <a:cubicBezTo>
                    <a:pt x="2325" y="10294"/>
                    <a:pt x="2322" y="10369"/>
                    <a:pt x="2269" y="10426"/>
                  </a:cubicBezTo>
                  <a:lnTo>
                    <a:pt x="1902" y="10810"/>
                  </a:lnTo>
                  <a:cubicBezTo>
                    <a:pt x="1917" y="10821"/>
                    <a:pt x="1931" y="10831"/>
                    <a:pt x="1945" y="10846"/>
                  </a:cubicBezTo>
                  <a:cubicBezTo>
                    <a:pt x="2162" y="11045"/>
                    <a:pt x="2390" y="11230"/>
                    <a:pt x="2624" y="11397"/>
                  </a:cubicBezTo>
                  <a:lnTo>
                    <a:pt x="2930" y="10956"/>
                  </a:lnTo>
                  <a:cubicBezTo>
                    <a:pt x="2962" y="10916"/>
                    <a:pt x="3008" y="10890"/>
                    <a:pt x="3050" y="10890"/>
                  </a:cubicBezTo>
                  <a:cubicBezTo>
                    <a:pt x="3068" y="10890"/>
                    <a:pt x="3086" y="10895"/>
                    <a:pt x="3101" y="10906"/>
                  </a:cubicBezTo>
                  <a:cubicBezTo>
                    <a:pt x="3147" y="10942"/>
                    <a:pt x="3154" y="11023"/>
                    <a:pt x="3111" y="11084"/>
                  </a:cubicBezTo>
                  <a:lnTo>
                    <a:pt x="2827" y="11532"/>
                  </a:lnTo>
                  <a:cubicBezTo>
                    <a:pt x="3090" y="11702"/>
                    <a:pt x="3360" y="11848"/>
                    <a:pt x="3645" y="11973"/>
                  </a:cubicBezTo>
                  <a:lnTo>
                    <a:pt x="3865" y="11486"/>
                  </a:lnTo>
                  <a:cubicBezTo>
                    <a:pt x="3888" y="11428"/>
                    <a:pt x="3936" y="11394"/>
                    <a:pt x="3984" y="11394"/>
                  </a:cubicBezTo>
                  <a:cubicBezTo>
                    <a:pt x="3995" y="11394"/>
                    <a:pt x="4007" y="11396"/>
                    <a:pt x="4018" y="11400"/>
                  </a:cubicBezTo>
                  <a:cubicBezTo>
                    <a:pt x="4071" y="11422"/>
                    <a:pt x="4096" y="11496"/>
                    <a:pt x="4068" y="11567"/>
                  </a:cubicBezTo>
                  <a:lnTo>
                    <a:pt x="3872" y="12065"/>
                  </a:lnTo>
                  <a:cubicBezTo>
                    <a:pt x="4160" y="12179"/>
                    <a:pt x="4459" y="12271"/>
                    <a:pt x="4761" y="12339"/>
                  </a:cubicBezTo>
                  <a:lnTo>
                    <a:pt x="4882" y="11816"/>
                  </a:lnTo>
                  <a:cubicBezTo>
                    <a:pt x="4899" y="11750"/>
                    <a:pt x="4952" y="11705"/>
                    <a:pt x="5008" y="11705"/>
                  </a:cubicBezTo>
                  <a:cubicBezTo>
                    <a:pt x="5013" y="11705"/>
                    <a:pt x="5017" y="11706"/>
                    <a:pt x="5021" y="11706"/>
                  </a:cubicBezTo>
                  <a:cubicBezTo>
                    <a:pt x="5081" y="11717"/>
                    <a:pt x="5117" y="11788"/>
                    <a:pt x="5103" y="11862"/>
                  </a:cubicBezTo>
                  <a:lnTo>
                    <a:pt x="5007" y="12385"/>
                  </a:lnTo>
                  <a:cubicBezTo>
                    <a:pt x="5348" y="12449"/>
                    <a:pt x="5700" y="12485"/>
                    <a:pt x="6055" y="12485"/>
                  </a:cubicBezTo>
                  <a:lnTo>
                    <a:pt x="6052" y="11951"/>
                  </a:lnTo>
                  <a:cubicBezTo>
                    <a:pt x="6052" y="11877"/>
                    <a:pt x="6098" y="11813"/>
                    <a:pt x="6162" y="11813"/>
                  </a:cubicBezTo>
                  <a:cubicBezTo>
                    <a:pt x="6164" y="11813"/>
                    <a:pt x="6165" y="11813"/>
                    <a:pt x="6167" y="11813"/>
                  </a:cubicBezTo>
                  <a:cubicBezTo>
                    <a:pt x="6222" y="11813"/>
                    <a:pt x="6272" y="11872"/>
                    <a:pt x="6276" y="11948"/>
                  </a:cubicBezTo>
                  <a:lnTo>
                    <a:pt x="6304" y="12481"/>
                  </a:lnTo>
                  <a:cubicBezTo>
                    <a:pt x="6390" y="12481"/>
                    <a:pt x="6479" y="12474"/>
                    <a:pt x="6560" y="12471"/>
                  </a:cubicBezTo>
                  <a:cubicBezTo>
                    <a:pt x="6827" y="12453"/>
                    <a:pt x="7090" y="12417"/>
                    <a:pt x="7343" y="12364"/>
                  </a:cubicBezTo>
                  <a:lnTo>
                    <a:pt x="7236" y="11845"/>
                  </a:lnTo>
                  <a:cubicBezTo>
                    <a:pt x="7225" y="11770"/>
                    <a:pt x="7261" y="11699"/>
                    <a:pt x="7318" y="11685"/>
                  </a:cubicBezTo>
                  <a:cubicBezTo>
                    <a:pt x="7325" y="11683"/>
                    <a:pt x="7332" y="11682"/>
                    <a:pt x="7339" y="11682"/>
                  </a:cubicBezTo>
                  <a:cubicBezTo>
                    <a:pt x="7392" y="11682"/>
                    <a:pt x="7444" y="11729"/>
                    <a:pt x="7460" y="11795"/>
                  </a:cubicBezTo>
                  <a:lnTo>
                    <a:pt x="7584" y="12311"/>
                  </a:lnTo>
                  <a:cubicBezTo>
                    <a:pt x="7887" y="12239"/>
                    <a:pt x="8178" y="12143"/>
                    <a:pt x="8463" y="12026"/>
                  </a:cubicBezTo>
                  <a:lnTo>
                    <a:pt x="8260" y="11532"/>
                  </a:lnTo>
                  <a:cubicBezTo>
                    <a:pt x="8232" y="11461"/>
                    <a:pt x="8256" y="11386"/>
                    <a:pt x="8310" y="11365"/>
                  </a:cubicBezTo>
                  <a:cubicBezTo>
                    <a:pt x="8317" y="11354"/>
                    <a:pt x="8331" y="11354"/>
                    <a:pt x="8345" y="11354"/>
                  </a:cubicBezTo>
                  <a:cubicBezTo>
                    <a:pt x="8392" y="11354"/>
                    <a:pt x="8441" y="11390"/>
                    <a:pt x="8470" y="11443"/>
                  </a:cubicBezTo>
                  <a:lnTo>
                    <a:pt x="8690" y="11923"/>
                  </a:lnTo>
                  <a:cubicBezTo>
                    <a:pt x="8975" y="11791"/>
                    <a:pt x="9245" y="11638"/>
                    <a:pt x="9505" y="11471"/>
                  </a:cubicBezTo>
                  <a:lnTo>
                    <a:pt x="9206" y="11023"/>
                  </a:lnTo>
                  <a:cubicBezTo>
                    <a:pt x="9167" y="10959"/>
                    <a:pt x="9174" y="10881"/>
                    <a:pt x="9224" y="10849"/>
                  </a:cubicBezTo>
                  <a:cubicBezTo>
                    <a:pt x="9240" y="10839"/>
                    <a:pt x="9259" y="10834"/>
                    <a:pt x="9278" y="10834"/>
                  </a:cubicBezTo>
                  <a:cubicBezTo>
                    <a:pt x="9319" y="10834"/>
                    <a:pt x="9363" y="10856"/>
                    <a:pt x="9394" y="10899"/>
                  </a:cubicBezTo>
                  <a:lnTo>
                    <a:pt x="9704" y="11333"/>
                  </a:lnTo>
                  <a:cubicBezTo>
                    <a:pt x="9956" y="11155"/>
                    <a:pt x="10194" y="10956"/>
                    <a:pt x="10415" y="10739"/>
                  </a:cubicBezTo>
                  <a:lnTo>
                    <a:pt x="10038" y="10351"/>
                  </a:lnTo>
                  <a:cubicBezTo>
                    <a:pt x="9985" y="10298"/>
                    <a:pt x="9981" y="10223"/>
                    <a:pt x="10020" y="10177"/>
                  </a:cubicBezTo>
                  <a:cubicBezTo>
                    <a:pt x="10038" y="10158"/>
                    <a:pt x="10063" y="10148"/>
                    <a:pt x="10091" y="10148"/>
                  </a:cubicBezTo>
                  <a:cubicBezTo>
                    <a:pt x="10124" y="10148"/>
                    <a:pt x="10161" y="10162"/>
                    <a:pt x="10194" y="10191"/>
                  </a:cubicBezTo>
                  <a:lnTo>
                    <a:pt x="10585" y="10561"/>
                  </a:lnTo>
                  <a:cubicBezTo>
                    <a:pt x="10802" y="10334"/>
                    <a:pt x="10994" y="10092"/>
                    <a:pt x="11172" y="9839"/>
                  </a:cubicBezTo>
                  <a:lnTo>
                    <a:pt x="10731" y="9533"/>
                  </a:lnTo>
                  <a:cubicBezTo>
                    <a:pt x="10674" y="9494"/>
                    <a:pt x="10646" y="9416"/>
                    <a:pt x="10678" y="9363"/>
                  </a:cubicBezTo>
                  <a:cubicBezTo>
                    <a:pt x="10696" y="9334"/>
                    <a:pt x="10728" y="9320"/>
                    <a:pt x="10765" y="9320"/>
                  </a:cubicBezTo>
                  <a:cubicBezTo>
                    <a:pt x="10793" y="9320"/>
                    <a:pt x="10823" y="9328"/>
                    <a:pt x="10852" y="9345"/>
                  </a:cubicBezTo>
                  <a:lnTo>
                    <a:pt x="11304" y="9633"/>
                  </a:lnTo>
                  <a:cubicBezTo>
                    <a:pt x="11474" y="9373"/>
                    <a:pt x="11617" y="9096"/>
                    <a:pt x="11741" y="8812"/>
                  </a:cubicBezTo>
                  <a:lnTo>
                    <a:pt x="11250" y="8598"/>
                  </a:lnTo>
                  <a:cubicBezTo>
                    <a:pt x="11183" y="8566"/>
                    <a:pt x="11144" y="8502"/>
                    <a:pt x="11165" y="8442"/>
                  </a:cubicBezTo>
                  <a:cubicBezTo>
                    <a:pt x="11183" y="8401"/>
                    <a:pt x="11227" y="8378"/>
                    <a:pt x="11277" y="8378"/>
                  </a:cubicBezTo>
                  <a:cubicBezTo>
                    <a:pt x="11296" y="8378"/>
                    <a:pt x="11316" y="8382"/>
                    <a:pt x="11336" y="8389"/>
                  </a:cubicBezTo>
                  <a:lnTo>
                    <a:pt x="11834" y="8584"/>
                  </a:lnTo>
                  <a:cubicBezTo>
                    <a:pt x="11944" y="8300"/>
                    <a:pt x="12033" y="8005"/>
                    <a:pt x="12100" y="7695"/>
                  </a:cubicBezTo>
                  <a:lnTo>
                    <a:pt x="11581" y="7581"/>
                  </a:lnTo>
                  <a:cubicBezTo>
                    <a:pt x="11510" y="7564"/>
                    <a:pt x="11460" y="7503"/>
                    <a:pt x="11467" y="7443"/>
                  </a:cubicBezTo>
                  <a:cubicBezTo>
                    <a:pt x="11482" y="7389"/>
                    <a:pt x="11535" y="7361"/>
                    <a:pt x="11599" y="7361"/>
                  </a:cubicBezTo>
                  <a:lnTo>
                    <a:pt x="11624" y="7361"/>
                  </a:lnTo>
                  <a:lnTo>
                    <a:pt x="12150" y="7453"/>
                  </a:lnTo>
                  <a:cubicBezTo>
                    <a:pt x="12193" y="7212"/>
                    <a:pt x="12225" y="6970"/>
                    <a:pt x="12239" y="6714"/>
                  </a:cubicBezTo>
                  <a:cubicBezTo>
                    <a:pt x="12242" y="6653"/>
                    <a:pt x="12246" y="6589"/>
                    <a:pt x="12246" y="6532"/>
                  </a:cubicBezTo>
                  <a:lnTo>
                    <a:pt x="11720" y="6518"/>
                  </a:lnTo>
                  <a:cubicBezTo>
                    <a:pt x="11642" y="6518"/>
                    <a:pt x="11585" y="6472"/>
                    <a:pt x="11585" y="6408"/>
                  </a:cubicBezTo>
                  <a:cubicBezTo>
                    <a:pt x="11585" y="6351"/>
                    <a:pt x="11649" y="6298"/>
                    <a:pt x="11723" y="6298"/>
                  </a:cubicBezTo>
                  <a:lnTo>
                    <a:pt x="12246" y="6287"/>
                  </a:lnTo>
                  <a:cubicBezTo>
                    <a:pt x="12242" y="5978"/>
                    <a:pt x="12218" y="5665"/>
                    <a:pt x="12168" y="5363"/>
                  </a:cubicBezTo>
                  <a:lnTo>
                    <a:pt x="11649" y="5448"/>
                  </a:lnTo>
                  <a:cubicBezTo>
                    <a:pt x="11638" y="5450"/>
                    <a:pt x="11627" y="5451"/>
                    <a:pt x="11617" y="5451"/>
                  </a:cubicBezTo>
                  <a:cubicBezTo>
                    <a:pt x="11552" y="5451"/>
                    <a:pt x="11498" y="5415"/>
                    <a:pt x="11492" y="5363"/>
                  </a:cubicBezTo>
                  <a:cubicBezTo>
                    <a:pt x="11478" y="5306"/>
                    <a:pt x="11528" y="5245"/>
                    <a:pt x="11602" y="5231"/>
                  </a:cubicBezTo>
                  <a:lnTo>
                    <a:pt x="12118" y="5124"/>
                  </a:lnTo>
                  <a:cubicBezTo>
                    <a:pt x="12065" y="4872"/>
                    <a:pt x="11997" y="4623"/>
                    <a:pt x="11915" y="4378"/>
                  </a:cubicBezTo>
                  <a:cubicBezTo>
                    <a:pt x="11898" y="4324"/>
                    <a:pt x="11883" y="4275"/>
                    <a:pt x="11848" y="4225"/>
                  </a:cubicBezTo>
                  <a:lnTo>
                    <a:pt x="11350" y="4395"/>
                  </a:lnTo>
                  <a:cubicBezTo>
                    <a:pt x="11335" y="4401"/>
                    <a:pt x="11319" y="4403"/>
                    <a:pt x="11304" y="4403"/>
                  </a:cubicBezTo>
                  <a:cubicBezTo>
                    <a:pt x="11248" y="4403"/>
                    <a:pt x="11196" y="4369"/>
                    <a:pt x="11179" y="4314"/>
                  </a:cubicBezTo>
                  <a:cubicBezTo>
                    <a:pt x="11176" y="4303"/>
                    <a:pt x="11172" y="4289"/>
                    <a:pt x="11172" y="4275"/>
                  </a:cubicBezTo>
                  <a:cubicBezTo>
                    <a:pt x="11172" y="4218"/>
                    <a:pt x="11211" y="4164"/>
                    <a:pt x="11268" y="4147"/>
                  </a:cubicBezTo>
                  <a:lnTo>
                    <a:pt x="11770" y="3987"/>
                  </a:lnTo>
                  <a:cubicBezTo>
                    <a:pt x="11674" y="3684"/>
                    <a:pt x="11581" y="3371"/>
                    <a:pt x="11496" y="3062"/>
                  </a:cubicBezTo>
                  <a:lnTo>
                    <a:pt x="10987" y="3201"/>
                  </a:lnTo>
                  <a:cubicBezTo>
                    <a:pt x="10974" y="3205"/>
                    <a:pt x="10960" y="3207"/>
                    <a:pt x="10946" y="3207"/>
                  </a:cubicBezTo>
                  <a:cubicBezTo>
                    <a:pt x="10887" y="3207"/>
                    <a:pt x="10835" y="3170"/>
                    <a:pt x="10820" y="3112"/>
                  </a:cubicBezTo>
                  <a:cubicBezTo>
                    <a:pt x="10802" y="3044"/>
                    <a:pt x="10845" y="2970"/>
                    <a:pt x="10923" y="2952"/>
                  </a:cubicBezTo>
                  <a:lnTo>
                    <a:pt x="11432" y="2817"/>
                  </a:lnTo>
                  <a:cubicBezTo>
                    <a:pt x="11354" y="2507"/>
                    <a:pt x="11282" y="2194"/>
                    <a:pt x="11215" y="1878"/>
                  </a:cubicBezTo>
                  <a:lnTo>
                    <a:pt x="10699" y="1985"/>
                  </a:lnTo>
                  <a:cubicBezTo>
                    <a:pt x="10690" y="1987"/>
                    <a:pt x="10680" y="1987"/>
                    <a:pt x="10671" y="1987"/>
                  </a:cubicBezTo>
                  <a:cubicBezTo>
                    <a:pt x="10607" y="1987"/>
                    <a:pt x="10552" y="1947"/>
                    <a:pt x="10539" y="1885"/>
                  </a:cubicBezTo>
                  <a:lnTo>
                    <a:pt x="10539" y="1857"/>
                  </a:lnTo>
                  <a:cubicBezTo>
                    <a:pt x="10539" y="1796"/>
                    <a:pt x="10585" y="1743"/>
                    <a:pt x="10649" y="1729"/>
                  </a:cubicBezTo>
                  <a:lnTo>
                    <a:pt x="11105" y="1640"/>
                  </a:lnTo>
                  <a:cubicBezTo>
                    <a:pt x="9707" y="609"/>
                    <a:pt x="7983" y="1"/>
                    <a:pt x="6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 rot="5400000">
              <a:off x="450964" y="3531560"/>
              <a:ext cx="867687" cy="719262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29" y="8"/>
                  </a:lnTo>
                  <a:lnTo>
                    <a:pt x="11678" y="97"/>
                  </a:lnTo>
                  <a:cubicBezTo>
                    <a:pt x="11610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77" y="315"/>
                    <a:pt x="11633" y="359"/>
                    <a:pt x="11699" y="359"/>
                  </a:cubicBezTo>
                  <a:cubicBezTo>
                    <a:pt x="11708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07" y="566"/>
                    <a:pt x="12378" y="875"/>
                    <a:pt x="12460" y="1188"/>
                  </a:cubicBezTo>
                  <a:lnTo>
                    <a:pt x="11948" y="1320"/>
                  </a:lnTo>
                  <a:cubicBezTo>
                    <a:pt x="11873" y="1338"/>
                    <a:pt x="11827" y="1412"/>
                    <a:pt x="11845" y="1480"/>
                  </a:cubicBezTo>
                  <a:cubicBezTo>
                    <a:pt x="11859" y="1538"/>
                    <a:pt x="11914" y="1574"/>
                    <a:pt x="11974" y="1574"/>
                  </a:cubicBezTo>
                  <a:cubicBezTo>
                    <a:pt x="11988" y="1574"/>
                    <a:pt x="12002" y="1573"/>
                    <a:pt x="12015" y="1569"/>
                  </a:cubicBezTo>
                  <a:lnTo>
                    <a:pt x="12520" y="1430"/>
                  </a:lnTo>
                  <a:cubicBezTo>
                    <a:pt x="12606" y="1743"/>
                    <a:pt x="12698" y="2052"/>
                    <a:pt x="12798" y="2354"/>
                  </a:cubicBezTo>
                  <a:lnTo>
                    <a:pt x="12296" y="2514"/>
                  </a:lnTo>
                  <a:cubicBezTo>
                    <a:pt x="12236" y="2532"/>
                    <a:pt x="12197" y="2586"/>
                    <a:pt x="12197" y="2646"/>
                  </a:cubicBezTo>
                  <a:cubicBezTo>
                    <a:pt x="12197" y="2657"/>
                    <a:pt x="12200" y="2671"/>
                    <a:pt x="12207" y="2685"/>
                  </a:cubicBezTo>
                  <a:cubicBezTo>
                    <a:pt x="12224" y="2740"/>
                    <a:pt x="12271" y="2773"/>
                    <a:pt x="12325" y="2773"/>
                  </a:cubicBezTo>
                  <a:cubicBezTo>
                    <a:pt x="12341" y="2773"/>
                    <a:pt x="12358" y="2770"/>
                    <a:pt x="12375" y="2763"/>
                  </a:cubicBezTo>
                  <a:lnTo>
                    <a:pt x="12872" y="2596"/>
                  </a:lnTo>
                  <a:cubicBezTo>
                    <a:pt x="12890" y="2646"/>
                    <a:pt x="12904" y="2699"/>
                    <a:pt x="12922" y="2746"/>
                  </a:cubicBezTo>
                  <a:cubicBezTo>
                    <a:pt x="13007" y="2991"/>
                    <a:pt x="13071" y="3240"/>
                    <a:pt x="13125" y="3492"/>
                  </a:cubicBezTo>
                  <a:lnTo>
                    <a:pt x="12609" y="3599"/>
                  </a:lnTo>
                  <a:cubicBezTo>
                    <a:pt x="12535" y="3613"/>
                    <a:pt x="12485" y="3677"/>
                    <a:pt x="12499" y="3734"/>
                  </a:cubicBezTo>
                  <a:cubicBezTo>
                    <a:pt x="12508" y="3785"/>
                    <a:pt x="12566" y="3821"/>
                    <a:pt x="12631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5" y="3734"/>
                  </a:lnTo>
                  <a:cubicBezTo>
                    <a:pt x="13224" y="4036"/>
                    <a:pt x="13249" y="4346"/>
                    <a:pt x="13256" y="4659"/>
                  </a:cubicBezTo>
                  <a:lnTo>
                    <a:pt x="12730" y="4666"/>
                  </a:lnTo>
                  <a:cubicBezTo>
                    <a:pt x="12655" y="4666"/>
                    <a:pt x="12591" y="4719"/>
                    <a:pt x="12591" y="4779"/>
                  </a:cubicBezTo>
                  <a:cubicBezTo>
                    <a:pt x="12591" y="4840"/>
                    <a:pt x="12652" y="4890"/>
                    <a:pt x="12727" y="4890"/>
                  </a:cubicBezTo>
                  <a:lnTo>
                    <a:pt x="13256" y="4904"/>
                  </a:lnTo>
                  <a:cubicBezTo>
                    <a:pt x="13256" y="4961"/>
                    <a:pt x="13249" y="5021"/>
                    <a:pt x="13246" y="5085"/>
                  </a:cubicBezTo>
                  <a:cubicBezTo>
                    <a:pt x="13231" y="5338"/>
                    <a:pt x="13203" y="5583"/>
                    <a:pt x="13157" y="5821"/>
                  </a:cubicBezTo>
                  <a:lnTo>
                    <a:pt x="12634" y="5729"/>
                  </a:lnTo>
                  <a:lnTo>
                    <a:pt x="12606" y="5729"/>
                  </a:lnTo>
                  <a:cubicBezTo>
                    <a:pt x="12545" y="5729"/>
                    <a:pt x="12488" y="5761"/>
                    <a:pt x="12478" y="5814"/>
                  </a:cubicBezTo>
                  <a:cubicBezTo>
                    <a:pt x="12467" y="5871"/>
                    <a:pt x="12517" y="5935"/>
                    <a:pt x="12588" y="5953"/>
                  </a:cubicBezTo>
                  <a:lnTo>
                    <a:pt x="13107" y="6067"/>
                  </a:lnTo>
                  <a:cubicBezTo>
                    <a:pt x="13043" y="6372"/>
                    <a:pt x="12954" y="6671"/>
                    <a:pt x="12840" y="6956"/>
                  </a:cubicBezTo>
                  <a:lnTo>
                    <a:pt x="12343" y="6760"/>
                  </a:lnTo>
                  <a:cubicBezTo>
                    <a:pt x="12323" y="6753"/>
                    <a:pt x="12303" y="6750"/>
                    <a:pt x="12284" y="6750"/>
                  </a:cubicBezTo>
                  <a:cubicBezTo>
                    <a:pt x="12234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57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1" y="8004"/>
                  </a:cubicBezTo>
                  <a:lnTo>
                    <a:pt x="11859" y="7716"/>
                  </a:lnTo>
                  <a:cubicBezTo>
                    <a:pt x="11830" y="7700"/>
                    <a:pt x="11799" y="7691"/>
                    <a:pt x="11772" y="7691"/>
                  </a:cubicBezTo>
                  <a:cubicBezTo>
                    <a:pt x="11735" y="7691"/>
                    <a:pt x="11703" y="7706"/>
                    <a:pt x="11685" y="7734"/>
                  </a:cubicBezTo>
                  <a:cubicBezTo>
                    <a:pt x="11656" y="7788"/>
                    <a:pt x="11681" y="7862"/>
                    <a:pt x="11738" y="7901"/>
                  </a:cubicBezTo>
                  <a:lnTo>
                    <a:pt x="12179" y="8211"/>
                  </a:lnTo>
                  <a:cubicBezTo>
                    <a:pt x="12001" y="8463"/>
                    <a:pt x="11809" y="8701"/>
                    <a:pt x="11592" y="8929"/>
                  </a:cubicBezTo>
                  <a:lnTo>
                    <a:pt x="11201" y="8559"/>
                  </a:lnTo>
                  <a:cubicBezTo>
                    <a:pt x="11171" y="8531"/>
                    <a:pt x="11134" y="8516"/>
                    <a:pt x="11101" y="8516"/>
                  </a:cubicBezTo>
                  <a:cubicBezTo>
                    <a:pt x="11072" y="8516"/>
                    <a:pt x="11045" y="8527"/>
                    <a:pt x="11027" y="8549"/>
                  </a:cubicBezTo>
                  <a:cubicBezTo>
                    <a:pt x="10988" y="8591"/>
                    <a:pt x="10991" y="8666"/>
                    <a:pt x="11045" y="8719"/>
                  </a:cubicBezTo>
                  <a:lnTo>
                    <a:pt x="11422" y="9107"/>
                  </a:lnTo>
                  <a:cubicBezTo>
                    <a:pt x="11201" y="9324"/>
                    <a:pt x="10966" y="9526"/>
                    <a:pt x="10710" y="9704"/>
                  </a:cubicBezTo>
                  <a:lnTo>
                    <a:pt x="10401" y="9267"/>
                  </a:lnTo>
                  <a:cubicBezTo>
                    <a:pt x="10369" y="9225"/>
                    <a:pt x="10324" y="9204"/>
                    <a:pt x="10283" y="9204"/>
                  </a:cubicBezTo>
                  <a:cubicBezTo>
                    <a:pt x="10264" y="9204"/>
                    <a:pt x="10246" y="9208"/>
                    <a:pt x="10230" y="9217"/>
                  </a:cubicBezTo>
                  <a:cubicBezTo>
                    <a:pt x="10184" y="9249"/>
                    <a:pt x="10174" y="9331"/>
                    <a:pt x="10213" y="9391"/>
                  </a:cubicBezTo>
                  <a:lnTo>
                    <a:pt x="10511" y="9839"/>
                  </a:lnTo>
                  <a:cubicBezTo>
                    <a:pt x="10255" y="10010"/>
                    <a:pt x="9985" y="10159"/>
                    <a:pt x="9697" y="10294"/>
                  </a:cubicBezTo>
                  <a:lnTo>
                    <a:pt x="9477" y="9814"/>
                  </a:lnTo>
                  <a:cubicBezTo>
                    <a:pt x="9448" y="9761"/>
                    <a:pt x="9402" y="9725"/>
                    <a:pt x="9352" y="9725"/>
                  </a:cubicBezTo>
                  <a:cubicBezTo>
                    <a:pt x="9338" y="9725"/>
                    <a:pt x="9324" y="9725"/>
                    <a:pt x="9317" y="9736"/>
                  </a:cubicBezTo>
                  <a:cubicBezTo>
                    <a:pt x="9263" y="9757"/>
                    <a:pt x="9242" y="9832"/>
                    <a:pt x="9267" y="9903"/>
                  </a:cubicBezTo>
                  <a:lnTo>
                    <a:pt x="9473" y="10398"/>
                  </a:lnTo>
                  <a:cubicBezTo>
                    <a:pt x="9189" y="10511"/>
                    <a:pt x="8893" y="10611"/>
                    <a:pt x="8591" y="10682"/>
                  </a:cubicBezTo>
                  <a:lnTo>
                    <a:pt x="8467" y="10166"/>
                  </a:lnTo>
                  <a:cubicBezTo>
                    <a:pt x="8451" y="10100"/>
                    <a:pt x="8402" y="10054"/>
                    <a:pt x="8346" y="10054"/>
                  </a:cubicBezTo>
                  <a:cubicBezTo>
                    <a:pt x="8339" y="10054"/>
                    <a:pt x="8332" y="10055"/>
                    <a:pt x="8325" y="10056"/>
                  </a:cubicBezTo>
                  <a:cubicBezTo>
                    <a:pt x="8268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097" y="10789"/>
                    <a:pt x="7837" y="10824"/>
                    <a:pt x="7571" y="10842"/>
                  </a:cubicBezTo>
                  <a:cubicBezTo>
                    <a:pt x="7485" y="10846"/>
                    <a:pt x="7396" y="10849"/>
                    <a:pt x="7311" y="10849"/>
                  </a:cubicBezTo>
                  <a:lnTo>
                    <a:pt x="7286" y="10316"/>
                  </a:lnTo>
                  <a:cubicBezTo>
                    <a:pt x="7279" y="10243"/>
                    <a:pt x="7229" y="10184"/>
                    <a:pt x="7174" y="10184"/>
                  </a:cubicBezTo>
                  <a:cubicBezTo>
                    <a:pt x="7172" y="10184"/>
                    <a:pt x="7171" y="10184"/>
                    <a:pt x="7169" y="10184"/>
                  </a:cubicBezTo>
                  <a:cubicBezTo>
                    <a:pt x="7108" y="10184"/>
                    <a:pt x="7059" y="10245"/>
                    <a:pt x="7059" y="10323"/>
                  </a:cubicBezTo>
                  <a:lnTo>
                    <a:pt x="7062" y="10856"/>
                  </a:lnTo>
                  <a:cubicBezTo>
                    <a:pt x="6707" y="10856"/>
                    <a:pt x="6355" y="10821"/>
                    <a:pt x="6013" y="10757"/>
                  </a:cubicBezTo>
                  <a:lnTo>
                    <a:pt x="6113" y="10234"/>
                  </a:lnTo>
                  <a:cubicBezTo>
                    <a:pt x="6124" y="10156"/>
                    <a:pt x="6088" y="10085"/>
                    <a:pt x="6028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59" y="10076"/>
                    <a:pt x="5905" y="10123"/>
                    <a:pt x="5889" y="10188"/>
                  </a:cubicBezTo>
                  <a:lnTo>
                    <a:pt x="5768" y="10707"/>
                  </a:lnTo>
                  <a:cubicBezTo>
                    <a:pt x="5466" y="10643"/>
                    <a:pt x="5171" y="10547"/>
                    <a:pt x="4879" y="10437"/>
                  </a:cubicBezTo>
                  <a:lnTo>
                    <a:pt x="5075" y="9939"/>
                  </a:lnTo>
                  <a:cubicBezTo>
                    <a:pt x="5103" y="9868"/>
                    <a:pt x="5082" y="9793"/>
                    <a:pt x="5028" y="9772"/>
                  </a:cubicBezTo>
                  <a:cubicBezTo>
                    <a:pt x="5015" y="9766"/>
                    <a:pt x="5002" y="9764"/>
                    <a:pt x="4989" y="9764"/>
                  </a:cubicBezTo>
                  <a:cubicBezTo>
                    <a:pt x="4942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1" y="10220"/>
                    <a:pt x="4097" y="10074"/>
                    <a:pt x="3837" y="9903"/>
                  </a:cubicBezTo>
                  <a:lnTo>
                    <a:pt x="4122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2" y="9266"/>
                    <a:pt x="4074" y="9261"/>
                    <a:pt x="4055" y="9261"/>
                  </a:cubicBezTo>
                  <a:cubicBezTo>
                    <a:pt x="4013" y="9261"/>
                    <a:pt x="3968" y="9286"/>
                    <a:pt x="3937" y="9327"/>
                  </a:cubicBezTo>
                  <a:lnTo>
                    <a:pt x="3631" y="9765"/>
                  </a:lnTo>
                  <a:cubicBezTo>
                    <a:pt x="3396" y="9601"/>
                    <a:pt x="3169" y="9416"/>
                    <a:pt x="2952" y="9213"/>
                  </a:cubicBezTo>
                  <a:cubicBezTo>
                    <a:pt x="2938" y="9203"/>
                    <a:pt x="2923" y="9192"/>
                    <a:pt x="2913" y="9174"/>
                  </a:cubicBezTo>
                  <a:lnTo>
                    <a:pt x="3275" y="8794"/>
                  </a:lnTo>
                  <a:cubicBezTo>
                    <a:pt x="3329" y="8733"/>
                    <a:pt x="3332" y="8659"/>
                    <a:pt x="3293" y="8616"/>
                  </a:cubicBezTo>
                  <a:cubicBezTo>
                    <a:pt x="3276" y="8596"/>
                    <a:pt x="3252" y="8587"/>
                    <a:pt x="3225" y="8587"/>
                  </a:cubicBezTo>
                  <a:cubicBezTo>
                    <a:pt x="3189" y="8587"/>
                    <a:pt x="3149" y="8603"/>
                    <a:pt x="3119" y="8634"/>
                  </a:cubicBezTo>
                  <a:lnTo>
                    <a:pt x="2738" y="9007"/>
                  </a:lnTo>
                  <a:cubicBezTo>
                    <a:pt x="2522" y="8783"/>
                    <a:pt x="2326" y="8545"/>
                    <a:pt x="2141" y="8289"/>
                  </a:cubicBezTo>
                  <a:lnTo>
                    <a:pt x="2568" y="7987"/>
                  </a:lnTo>
                  <a:cubicBezTo>
                    <a:pt x="2628" y="7944"/>
                    <a:pt x="2653" y="7862"/>
                    <a:pt x="2621" y="7816"/>
                  </a:cubicBezTo>
                  <a:cubicBezTo>
                    <a:pt x="2605" y="7787"/>
                    <a:pt x="2571" y="7772"/>
                    <a:pt x="2533" y="7772"/>
                  </a:cubicBezTo>
                  <a:cubicBezTo>
                    <a:pt x="2506" y="7772"/>
                    <a:pt x="2476" y="7780"/>
                    <a:pt x="2450" y="7798"/>
                  </a:cubicBezTo>
                  <a:lnTo>
                    <a:pt x="2006" y="8086"/>
                  </a:lnTo>
                  <a:cubicBezTo>
                    <a:pt x="1835" y="7827"/>
                    <a:pt x="1686" y="7556"/>
                    <a:pt x="1562" y="7272"/>
                  </a:cubicBezTo>
                  <a:lnTo>
                    <a:pt x="2034" y="7055"/>
                  </a:lnTo>
                  <a:cubicBezTo>
                    <a:pt x="2106" y="7023"/>
                    <a:pt x="2134" y="6956"/>
                    <a:pt x="2116" y="6899"/>
                  </a:cubicBezTo>
                  <a:cubicBezTo>
                    <a:pt x="2104" y="6859"/>
                    <a:pt x="2063" y="6836"/>
                    <a:pt x="2016" y="6836"/>
                  </a:cubicBezTo>
                  <a:cubicBezTo>
                    <a:pt x="1995" y="6836"/>
                    <a:pt x="1974" y="6840"/>
                    <a:pt x="1953" y="6849"/>
                  </a:cubicBezTo>
                  <a:lnTo>
                    <a:pt x="1462" y="7052"/>
                  </a:lnTo>
                  <a:cubicBezTo>
                    <a:pt x="1348" y="6767"/>
                    <a:pt x="1249" y="6468"/>
                    <a:pt x="1177" y="6170"/>
                  </a:cubicBezTo>
                  <a:lnTo>
                    <a:pt x="1693" y="6045"/>
                  </a:lnTo>
                  <a:cubicBezTo>
                    <a:pt x="1768" y="6028"/>
                    <a:pt x="1814" y="5967"/>
                    <a:pt x="1796" y="5907"/>
                  </a:cubicBezTo>
                  <a:cubicBezTo>
                    <a:pt x="1784" y="5858"/>
                    <a:pt x="1733" y="5825"/>
                    <a:pt x="1675" y="5825"/>
                  </a:cubicBezTo>
                  <a:cubicBezTo>
                    <a:pt x="1664" y="5825"/>
                    <a:pt x="1654" y="5826"/>
                    <a:pt x="1643" y="5828"/>
                  </a:cubicBezTo>
                  <a:lnTo>
                    <a:pt x="1124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2" y="4979"/>
                    <a:pt x="1679" y="4925"/>
                    <a:pt x="1679" y="4868"/>
                  </a:cubicBezTo>
                  <a:cubicBezTo>
                    <a:pt x="1675" y="4811"/>
                    <a:pt x="1615" y="4758"/>
                    <a:pt x="1537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2" y="4136"/>
                    <a:pt x="1074" y="3834"/>
                  </a:cubicBezTo>
                  <a:lnTo>
                    <a:pt x="1597" y="3908"/>
                  </a:lnTo>
                  <a:cubicBezTo>
                    <a:pt x="1603" y="3909"/>
                    <a:pt x="1610" y="3909"/>
                    <a:pt x="1616" y="3909"/>
                  </a:cubicBezTo>
                  <a:cubicBezTo>
                    <a:pt x="1683" y="3909"/>
                    <a:pt x="1740" y="3875"/>
                    <a:pt x="1750" y="3819"/>
                  </a:cubicBezTo>
                  <a:cubicBezTo>
                    <a:pt x="1761" y="3763"/>
                    <a:pt x="1711" y="3699"/>
                    <a:pt x="1636" y="3684"/>
                  </a:cubicBezTo>
                  <a:lnTo>
                    <a:pt x="1121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88" y="2913"/>
                    <a:pt x="1323" y="2795"/>
                    <a:pt x="1355" y="2682"/>
                  </a:cubicBezTo>
                  <a:lnTo>
                    <a:pt x="1864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1" y="2830"/>
                    <a:pt x="2013" y="2793"/>
                    <a:pt x="2027" y="2738"/>
                  </a:cubicBezTo>
                  <a:cubicBezTo>
                    <a:pt x="2045" y="2671"/>
                    <a:pt x="1999" y="2596"/>
                    <a:pt x="1928" y="2578"/>
                  </a:cubicBezTo>
                  <a:lnTo>
                    <a:pt x="1419" y="2436"/>
                  </a:lnTo>
                  <a:cubicBezTo>
                    <a:pt x="1501" y="2127"/>
                    <a:pt x="1586" y="1814"/>
                    <a:pt x="1661" y="1508"/>
                  </a:cubicBezTo>
                  <a:lnTo>
                    <a:pt x="2173" y="1633"/>
                  </a:lnTo>
                  <a:cubicBezTo>
                    <a:pt x="2184" y="1636"/>
                    <a:pt x="2194" y="1636"/>
                    <a:pt x="2209" y="1636"/>
                  </a:cubicBezTo>
                  <a:cubicBezTo>
                    <a:pt x="2273" y="1636"/>
                    <a:pt x="2326" y="1601"/>
                    <a:pt x="2337" y="1544"/>
                  </a:cubicBezTo>
                  <a:cubicBezTo>
                    <a:pt x="2354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0" y="943"/>
                    <a:pt x="1871" y="633"/>
                    <a:pt x="1935" y="321"/>
                  </a:cubicBezTo>
                  <a:lnTo>
                    <a:pt x="2450" y="427"/>
                  </a:lnTo>
                  <a:cubicBezTo>
                    <a:pt x="2461" y="429"/>
                    <a:pt x="2471" y="430"/>
                    <a:pt x="2481" y="430"/>
                  </a:cubicBezTo>
                  <a:cubicBezTo>
                    <a:pt x="2544" y="430"/>
                    <a:pt x="2598" y="393"/>
                    <a:pt x="2610" y="331"/>
                  </a:cubicBezTo>
                  <a:cubicBezTo>
                    <a:pt x="2621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1" y="182"/>
                    <a:pt x="1867" y="225"/>
                    <a:pt x="1814" y="267"/>
                  </a:cubicBezTo>
                  <a:cubicBezTo>
                    <a:pt x="1714" y="349"/>
                    <a:pt x="1622" y="427"/>
                    <a:pt x="1526" y="513"/>
                  </a:cubicBezTo>
                  <a:cubicBezTo>
                    <a:pt x="1441" y="918"/>
                    <a:pt x="1341" y="1330"/>
                    <a:pt x="1234" y="1743"/>
                  </a:cubicBezTo>
                  <a:lnTo>
                    <a:pt x="726" y="1611"/>
                  </a:lnTo>
                  <a:cubicBezTo>
                    <a:pt x="712" y="1608"/>
                    <a:pt x="699" y="1607"/>
                    <a:pt x="686" y="1607"/>
                  </a:cubicBezTo>
                  <a:cubicBezTo>
                    <a:pt x="625" y="1607"/>
                    <a:pt x="573" y="1640"/>
                    <a:pt x="559" y="1693"/>
                  </a:cubicBezTo>
                  <a:cubicBezTo>
                    <a:pt x="541" y="1761"/>
                    <a:pt x="587" y="1828"/>
                    <a:pt x="662" y="1850"/>
                  </a:cubicBezTo>
                  <a:lnTo>
                    <a:pt x="1174" y="1985"/>
                  </a:lnTo>
                  <a:cubicBezTo>
                    <a:pt x="1092" y="2287"/>
                    <a:pt x="1010" y="2596"/>
                    <a:pt x="921" y="2898"/>
                  </a:cubicBezTo>
                  <a:lnTo>
                    <a:pt x="413" y="2753"/>
                  </a:lnTo>
                  <a:cubicBezTo>
                    <a:pt x="399" y="2747"/>
                    <a:pt x="384" y="2744"/>
                    <a:pt x="370" y="2744"/>
                  </a:cubicBezTo>
                  <a:cubicBezTo>
                    <a:pt x="314" y="2744"/>
                    <a:pt x="263" y="2786"/>
                    <a:pt x="246" y="2845"/>
                  </a:cubicBezTo>
                  <a:cubicBezTo>
                    <a:pt x="221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69" y="3464"/>
                    <a:pt x="712" y="3787"/>
                    <a:pt x="680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39" y="4067"/>
                  </a:cubicBezTo>
                  <a:cubicBezTo>
                    <a:pt x="69" y="4067"/>
                    <a:pt x="14" y="4124"/>
                    <a:pt x="8" y="4196"/>
                  </a:cubicBezTo>
                  <a:cubicBezTo>
                    <a:pt x="1" y="4271"/>
                    <a:pt x="61" y="4342"/>
                    <a:pt x="139" y="4349"/>
                  </a:cubicBezTo>
                  <a:lnTo>
                    <a:pt x="662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2" y="5149"/>
                    <a:pt x="683" y="5355"/>
                  </a:cubicBezTo>
                  <a:lnTo>
                    <a:pt x="164" y="5409"/>
                  </a:lnTo>
                  <a:cubicBezTo>
                    <a:pt x="89" y="5416"/>
                    <a:pt x="25" y="5487"/>
                    <a:pt x="43" y="5565"/>
                  </a:cubicBezTo>
                  <a:cubicBezTo>
                    <a:pt x="53" y="5634"/>
                    <a:pt x="117" y="5691"/>
                    <a:pt x="183" y="5691"/>
                  </a:cubicBezTo>
                  <a:cubicBezTo>
                    <a:pt x="189" y="5691"/>
                    <a:pt x="194" y="5691"/>
                    <a:pt x="200" y="5690"/>
                  </a:cubicBezTo>
                  <a:lnTo>
                    <a:pt x="715" y="5619"/>
                  </a:lnTo>
                  <a:cubicBezTo>
                    <a:pt x="761" y="5942"/>
                    <a:pt x="833" y="6262"/>
                    <a:pt x="925" y="6579"/>
                  </a:cubicBezTo>
                  <a:lnTo>
                    <a:pt x="424" y="6732"/>
                  </a:lnTo>
                  <a:cubicBezTo>
                    <a:pt x="353" y="6753"/>
                    <a:pt x="306" y="6831"/>
                    <a:pt x="328" y="6909"/>
                  </a:cubicBezTo>
                  <a:cubicBezTo>
                    <a:pt x="342" y="6970"/>
                    <a:pt x="403" y="7004"/>
                    <a:pt x="463" y="7004"/>
                  </a:cubicBezTo>
                  <a:cubicBezTo>
                    <a:pt x="477" y="7004"/>
                    <a:pt x="492" y="7002"/>
                    <a:pt x="505" y="6998"/>
                  </a:cubicBezTo>
                  <a:lnTo>
                    <a:pt x="1003" y="6828"/>
                  </a:lnTo>
                  <a:cubicBezTo>
                    <a:pt x="1110" y="7140"/>
                    <a:pt x="1241" y="7443"/>
                    <a:pt x="1391" y="7731"/>
                  </a:cubicBezTo>
                  <a:lnTo>
                    <a:pt x="929" y="7969"/>
                  </a:lnTo>
                  <a:cubicBezTo>
                    <a:pt x="861" y="8004"/>
                    <a:pt x="836" y="8090"/>
                    <a:pt x="872" y="8161"/>
                  </a:cubicBezTo>
                  <a:cubicBezTo>
                    <a:pt x="896" y="8209"/>
                    <a:pt x="943" y="8238"/>
                    <a:pt x="991" y="8238"/>
                  </a:cubicBezTo>
                  <a:cubicBezTo>
                    <a:pt x="1013" y="8238"/>
                    <a:pt x="1036" y="8232"/>
                    <a:pt x="1057" y="8218"/>
                  </a:cubicBezTo>
                  <a:lnTo>
                    <a:pt x="1515" y="7958"/>
                  </a:lnTo>
                  <a:cubicBezTo>
                    <a:pt x="1679" y="8243"/>
                    <a:pt x="1864" y="8513"/>
                    <a:pt x="2066" y="8769"/>
                  </a:cubicBezTo>
                  <a:lnTo>
                    <a:pt x="1661" y="9096"/>
                  </a:lnTo>
                  <a:cubicBezTo>
                    <a:pt x="1604" y="9142"/>
                    <a:pt x="1597" y="9231"/>
                    <a:pt x="1643" y="9295"/>
                  </a:cubicBezTo>
                  <a:cubicBezTo>
                    <a:pt x="1672" y="9330"/>
                    <a:pt x="1712" y="9348"/>
                    <a:pt x="1752" y="9348"/>
                  </a:cubicBezTo>
                  <a:cubicBezTo>
                    <a:pt x="1781" y="9348"/>
                    <a:pt x="1811" y="9338"/>
                    <a:pt x="1835" y="9317"/>
                  </a:cubicBezTo>
                  <a:lnTo>
                    <a:pt x="2230" y="8975"/>
                  </a:lnTo>
                  <a:cubicBezTo>
                    <a:pt x="2383" y="9149"/>
                    <a:pt x="2543" y="9317"/>
                    <a:pt x="2710" y="9477"/>
                  </a:cubicBezTo>
                  <a:cubicBezTo>
                    <a:pt x="2781" y="9544"/>
                    <a:pt x="2852" y="9605"/>
                    <a:pt x="2923" y="9669"/>
                  </a:cubicBezTo>
                  <a:lnTo>
                    <a:pt x="2586" y="10063"/>
                  </a:lnTo>
                  <a:cubicBezTo>
                    <a:pt x="2539" y="10120"/>
                    <a:pt x="2546" y="10209"/>
                    <a:pt x="2603" y="10259"/>
                  </a:cubicBezTo>
                  <a:cubicBezTo>
                    <a:pt x="2631" y="10281"/>
                    <a:pt x="2664" y="10293"/>
                    <a:pt x="2696" y="10293"/>
                  </a:cubicBezTo>
                  <a:cubicBezTo>
                    <a:pt x="2736" y="10293"/>
                    <a:pt x="2774" y="10276"/>
                    <a:pt x="2799" y="10241"/>
                  </a:cubicBezTo>
                  <a:lnTo>
                    <a:pt x="3126" y="9829"/>
                  </a:lnTo>
                  <a:cubicBezTo>
                    <a:pt x="3382" y="10038"/>
                    <a:pt x="3652" y="10220"/>
                    <a:pt x="3937" y="10380"/>
                  </a:cubicBezTo>
                  <a:lnTo>
                    <a:pt x="3684" y="10828"/>
                  </a:lnTo>
                  <a:cubicBezTo>
                    <a:pt x="3649" y="10895"/>
                    <a:pt x="3677" y="10981"/>
                    <a:pt x="3741" y="11016"/>
                  </a:cubicBezTo>
                  <a:cubicBezTo>
                    <a:pt x="3763" y="11028"/>
                    <a:pt x="3787" y="11034"/>
                    <a:pt x="3810" y="11034"/>
                  </a:cubicBezTo>
                  <a:cubicBezTo>
                    <a:pt x="3860" y="11034"/>
                    <a:pt x="3908" y="11007"/>
                    <a:pt x="3930" y="10963"/>
                  </a:cubicBezTo>
                  <a:lnTo>
                    <a:pt x="4164" y="10501"/>
                  </a:lnTo>
                  <a:cubicBezTo>
                    <a:pt x="4459" y="10650"/>
                    <a:pt x="4762" y="10778"/>
                    <a:pt x="5071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0" y="11542"/>
                  </a:cubicBezTo>
                  <a:cubicBezTo>
                    <a:pt x="5014" y="11547"/>
                    <a:pt x="5029" y="11550"/>
                    <a:pt x="5044" y="11550"/>
                  </a:cubicBezTo>
                  <a:cubicBezTo>
                    <a:pt x="5104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6" y="11052"/>
                    <a:pt x="5953" y="11116"/>
                    <a:pt x="6276" y="11162"/>
                  </a:cubicBezTo>
                  <a:lnTo>
                    <a:pt x="6209" y="11678"/>
                  </a:lnTo>
                  <a:cubicBezTo>
                    <a:pt x="6202" y="11752"/>
                    <a:pt x="6259" y="11820"/>
                    <a:pt x="6333" y="11827"/>
                  </a:cubicBezTo>
                  <a:cubicBezTo>
                    <a:pt x="6339" y="11828"/>
                    <a:pt x="6345" y="11828"/>
                    <a:pt x="6351" y="11828"/>
                  </a:cubicBezTo>
                  <a:cubicBezTo>
                    <a:pt x="6419" y="11828"/>
                    <a:pt x="6480" y="11774"/>
                    <a:pt x="6490" y="11702"/>
                  </a:cubicBezTo>
                  <a:lnTo>
                    <a:pt x="6532" y="11187"/>
                  </a:lnTo>
                  <a:cubicBezTo>
                    <a:pt x="6724" y="11205"/>
                    <a:pt x="6920" y="11215"/>
                    <a:pt x="7116" y="11215"/>
                  </a:cubicBezTo>
                  <a:cubicBezTo>
                    <a:pt x="7268" y="11215"/>
                    <a:pt x="7421" y="11212"/>
                    <a:pt x="7578" y="11198"/>
                  </a:cubicBezTo>
                  <a:cubicBezTo>
                    <a:pt x="7645" y="11194"/>
                    <a:pt x="7713" y="11187"/>
                    <a:pt x="7773" y="11180"/>
                  </a:cubicBezTo>
                  <a:lnTo>
                    <a:pt x="7827" y="11699"/>
                  </a:lnTo>
                  <a:cubicBezTo>
                    <a:pt x="7837" y="11769"/>
                    <a:pt x="7894" y="11820"/>
                    <a:pt x="7969" y="11820"/>
                  </a:cubicBezTo>
                  <a:cubicBezTo>
                    <a:pt x="7973" y="11820"/>
                    <a:pt x="7978" y="11820"/>
                    <a:pt x="7983" y="11820"/>
                  </a:cubicBezTo>
                  <a:cubicBezTo>
                    <a:pt x="8061" y="11809"/>
                    <a:pt x="8115" y="11745"/>
                    <a:pt x="8108" y="11667"/>
                  </a:cubicBezTo>
                  <a:lnTo>
                    <a:pt x="8037" y="11151"/>
                  </a:lnTo>
                  <a:cubicBezTo>
                    <a:pt x="8364" y="11109"/>
                    <a:pt x="8684" y="11038"/>
                    <a:pt x="8997" y="10945"/>
                  </a:cubicBezTo>
                  <a:lnTo>
                    <a:pt x="9146" y="11443"/>
                  </a:lnTo>
                  <a:cubicBezTo>
                    <a:pt x="9166" y="11501"/>
                    <a:pt x="9222" y="11538"/>
                    <a:pt x="9282" y="11538"/>
                  </a:cubicBezTo>
                  <a:cubicBezTo>
                    <a:pt x="9296" y="11538"/>
                    <a:pt x="9310" y="11536"/>
                    <a:pt x="9324" y="11532"/>
                  </a:cubicBezTo>
                  <a:cubicBezTo>
                    <a:pt x="9402" y="11507"/>
                    <a:pt x="9441" y="11429"/>
                    <a:pt x="9420" y="11358"/>
                  </a:cubicBezTo>
                  <a:lnTo>
                    <a:pt x="9249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0" y="10931"/>
                  </a:lnTo>
                  <a:cubicBezTo>
                    <a:pt x="10415" y="10978"/>
                    <a:pt x="10463" y="11004"/>
                    <a:pt x="10515" y="11004"/>
                  </a:cubicBezTo>
                  <a:cubicBezTo>
                    <a:pt x="10537" y="11004"/>
                    <a:pt x="10561" y="10999"/>
                    <a:pt x="10582" y="10988"/>
                  </a:cubicBezTo>
                  <a:cubicBezTo>
                    <a:pt x="10654" y="10952"/>
                    <a:pt x="10675" y="10867"/>
                    <a:pt x="10639" y="10803"/>
                  </a:cubicBezTo>
                  <a:lnTo>
                    <a:pt x="10380" y="10351"/>
                  </a:lnTo>
                  <a:cubicBezTo>
                    <a:pt x="10664" y="10188"/>
                    <a:pt x="10934" y="10003"/>
                    <a:pt x="11187" y="9797"/>
                  </a:cubicBezTo>
                  <a:lnTo>
                    <a:pt x="11510" y="10198"/>
                  </a:lnTo>
                  <a:cubicBezTo>
                    <a:pt x="11538" y="10230"/>
                    <a:pt x="11579" y="10247"/>
                    <a:pt x="11620" y="10247"/>
                  </a:cubicBezTo>
                  <a:cubicBezTo>
                    <a:pt x="11652" y="10247"/>
                    <a:pt x="11685" y="10236"/>
                    <a:pt x="11713" y="10216"/>
                  </a:cubicBezTo>
                  <a:cubicBezTo>
                    <a:pt x="11774" y="10166"/>
                    <a:pt x="11777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79" y="8929"/>
                  </a:cubicBezTo>
                  <a:lnTo>
                    <a:pt x="12478" y="9263"/>
                  </a:lnTo>
                  <a:cubicBezTo>
                    <a:pt x="12503" y="9286"/>
                    <a:pt x="12536" y="9297"/>
                    <a:pt x="12569" y="9297"/>
                  </a:cubicBezTo>
                  <a:cubicBezTo>
                    <a:pt x="12609" y="9297"/>
                    <a:pt x="12648" y="9280"/>
                    <a:pt x="12673" y="9245"/>
                  </a:cubicBezTo>
                  <a:cubicBezTo>
                    <a:pt x="12719" y="9185"/>
                    <a:pt x="12712" y="9096"/>
                    <a:pt x="12648" y="9046"/>
                  </a:cubicBezTo>
                  <a:lnTo>
                    <a:pt x="12247" y="8730"/>
                  </a:lnTo>
                  <a:cubicBezTo>
                    <a:pt x="12446" y="8474"/>
                    <a:pt x="12627" y="8200"/>
                    <a:pt x="12787" y="7912"/>
                  </a:cubicBezTo>
                  <a:lnTo>
                    <a:pt x="13242" y="8165"/>
                  </a:lnTo>
                  <a:cubicBezTo>
                    <a:pt x="13262" y="8175"/>
                    <a:pt x="13284" y="8181"/>
                    <a:pt x="13305" y="8181"/>
                  </a:cubicBezTo>
                  <a:cubicBezTo>
                    <a:pt x="13354" y="8181"/>
                    <a:pt x="13402" y="8154"/>
                    <a:pt x="13427" y="8108"/>
                  </a:cubicBezTo>
                  <a:cubicBezTo>
                    <a:pt x="13463" y="8037"/>
                    <a:pt x="13438" y="7951"/>
                    <a:pt x="13370" y="7916"/>
                  </a:cubicBezTo>
                  <a:lnTo>
                    <a:pt x="12911" y="7681"/>
                  </a:lnTo>
                  <a:cubicBezTo>
                    <a:pt x="13057" y="7389"/>
                    <a:pt x="13189" y="7087"/>
                    <a:pt x="13288" y="6774"/>
                  </a:cubicBezTo>
                  <a:lnTo>
                    <a:pt x="13783" y="6938"/>
                  </a:lnTo>
                  <a:cubicBezTo>
                    <a:pt x="13796" y="6943"/>
                    <a:pt x="13811" y="6945"/>
                    <a:pt x="13825" y="6945"/>
                  </a:cubicBezTo>
                  <a:cubicBezTo>
                    <a:pt x="13883" y="6945"/>
                    <a:pt x="13940" y="6906"/>
                    <a:pt x="13957" y="6845"/>
                  </a:cubicBezTo>
                  <a:cubicBezTo>
                    <a:pt x="13978" y="6771"/>
                    <a:pt x="13939" y="6689"/>
                    <a:pt x="13864" y="6668"/>
                  </a:cubicBezTo>
                  <a:lnTo>
                    <a:pt x="13367" y="6525"/>
                  </a:lnTo>
                  <a:cubicBezTo>
                    <a:pt x="13455" y="6216"/>
                    <a:pt x="13519" y="5889"/>
                    <a:pt x="13562" y="5562"/>
                  </a:cubicBezTo>
                  <a:lnTo>
                    <a:pt x="14081" y="5629"/>
                  </a:lnTo>
                  <a:cubicBezTo>
                    <a:pt x="14086" y="5630"/>
                    <a:pt x="14090" y="5630"/>
                    <a:pt x="14094" y="5630"/>
                  </a:cubicBezTo>
                  <a:cubicBezTo>
                    <a:pt x="14163" y="5630"/>
                    <a:pt x="14224" y="5575"/>
                    <a:pt x="14231" y="5505"/>
                  </a:cubicBezTo>
                  <a:cubicBezTo>
                    <a:pt x="14256" y="5416"/>
                    <a:pt x="14199" y="5348"/>
                    <a:pt x="14120" y="5338"/>
                  </a:cubicBezTo>
                  <a:lnTo>
                    <a:pt x="13601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30" y="4840"/>
                    <a:pt x="13630" y="4573"/>
                    <a:pt x="13612" y="4314"/>
                  </a:cubicBezTo>
                  <a:lnTo>
                    <a:pt x="14135" y="4278"/>
                  </a:lnTo>
                  <a:cubicBezTo>
                    <a:pt x="14209" y="4271"/>
                    <a:pt x="14270" y="4207"/>
                    <a:pt x="14259" y="4125"/>
                  </a:cubicBezTo>
                  <a:cubicBezTo>
                    <a:pt x="14256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10" y="3997"/>
                  </a:cubicBezTo>
                  <a:lnTo>
                    <a:pt x="13583" y="4054"/>
                  </a:lnTo>
                  <a:cubicBezTo>
                    <a:pt x="13548" y="3723"/>
                    <a:pt x="13491" y="3403"/>
                    <a:pt x="13406" y="3090"/>
                  </a:cubicBezTo>
                  <a:lnTo>
                    <a:pt x="13914" y="2955"/>
                  </a:lnTo>
                  <a:cubicBezTo>
                    <a:pt x="13989" y="2938"/>
                    <a:pt x="14028" y="2859"/>
                    <a:pt x="14007" y="2781"/>
                  </a:cubicBezTo>
                  <a:cubicBezTo>
                    <a:pt x="13989" y="2719"/>
                    <a:pt x="13930" y="2680"/>
                    <a:pt x="13872" y="2680"/>
                  </a:cubicBezTo>
                  <a:cubicBezTo>
                    <a:pt x="13860" y="2680"/>
                    <a:pt x="13848" y="2681"/>
                    <a:pt x="13836" y="2685"/>
                  </a:cubicBezTo>
                  <a:lnTo>
                    <a:pt x="13335" y="2842"/>
                  </a:lnTo>
                  <a:cubicBezTo>
                    <a:pt x="13317" y="2774"/>
                    <a:pt x="13292" y="2703"/>
                    <a:pt x="13267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19" y="1757"/>
                    <a:pt x="13658" y="1686"/>
                    <a:pt x="13640" y="1622"/>
                  </a:cubicBezTo>
                  <a:cubicBezTo>
                    <a:pt x="13626" y="1568"/>
                    <a:pt x="13575" y="1539"/>
                    <a:pt x="13518" y="1539"/>
                  </a:cubicBezTo>
                  <a:cubicBezTo>
                    <a:pt x="13505" y="1539"/>
                    <a:pt x="13491" y="1540"/>
                    <a:pt x="13477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6" y="345"/>
                    <a:pt x="12463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 rot="5400000">
              <a:off x="497440" y="3525597"/>
              <a:ext cx="80080" cy="167579"/>
            </a:xfrm>
            <a:custGeom>
              <a:avLst/>
              <a:gdLst/>
              <a:ahLst/>
              <a:cxnLst/>
              <a:rect l="l" t="t" r="r" b="b"/>
              <a:pathLst>
                <a:path w="1317" h="2756" extrusionOk="0">
                  <a:moveTo>
                    <a:pt x="144" y="0"/>
                  </a:moveTo>
                  <a:cubicBezTo>
                    <a:pt x="49" y="0"/>
                    <a:pt x="4" y="91"/>
                    <a:pt x="4" y="280"/>
                  </a:cubicBezTo>
                  <a:cubicBezTo>
                    <a:pt x="4" y="422"/>
                    <a:pt x="36" y="565"/>
                    <a:pt x="89" y="700"/>
                  </a:cubicBezTo>
                  <a:cubicBezTo>
                    <a:pt x="146" y="838"/>
                    <a:pt x="217" y="963"/>
                    <a:pt x="303" y="1080"/>
                  </a:cubicBezTo>
                  <a:cubicBezTo>
                    <a:pt x="392" y="1201"/>
                    <a:pt x="480" y="1311"/>
                    <a:pt x="569" y="1414"/>
                  </a:cubicBezTo>
                  <a:cubicBezTo>
                    <a:pt x="687" y="1553"/>
                    <a:pt x="800" y="1685"/>
                    <a:pt x="907" y="1820"/>
                  </a:cubicBezTo>
                  <a:cubicBezTo>
                    <a:pt x="1014" y="1951"/>
                    <a:pt x="1067" y="2101"/>
                    <a:pt x="1067" y="2268"/>
                  </a:cubicBezTo>
                  <a:cubicBezTo>
                    <a:pt x="1067" y="2410"/>
                    <a:pt x="1024" y="2479"/>
                    <a:pt x="937" y="2479"/>
                  </a:cubicBezTo>
                  <a:cubicBezTo>
                    <a:pt x="931" y="2479"/>
                    <a:pt x="925" y="2478"/>
                    <a:pt x="918" y="2478"/>
                  </a:cubicBezTo>
                  <a:cubicBezTo>
                    <a:pt x="825" y="2463"/>
                    <a:pt x="715" y="2406"/>
                    <a:pt x="587" y="2296"/>
                  </a:cubicBezTo>
                  <a:cubicBezTo>
                    <a:pt x="516" y="2232"/>
                    <a:pt x="445" y="2165"/>
                    <a:pt x="381" y="2090"/>
                  </a:cubicBezTo>
                  <a:cubicBezTo>
                    <a:pt x="320" y="2019"/>
                    <a:pt x="256" y="1930"/>
                    <a:pt x="196" y="1827"/>
                  </a:cubicBezTo>
                  <a:cubicBezTo>
                    <a:pt x="200" y="1720"/>
                    <a:pt x="203" y="1667"/>
                    <a:pt x="207" y="1560"/>
                  </a:cubicBezTo>
                  <a:cubicBezTo>
                    <a:pt x="136" y="1485"/>
                    <a:pt x="107" y="1446"/>
                    <a:pt x="40" y="1365"/>
                  </a:cubicBezTo>
                  <a:cubicBezTo>
                    <a:pt x="22" y="1521"/>
                    <a:pt x="11" y="1599"/>
                    <a:pt x="0" y="1756"/>
                  </a:cubicBezTo>
                  <a:cubicBezTo>
                    <a:pt x="132" y="2022"/>
                    <a:pt x="324" y="2285"/>
                    <a:pt x="594" y="2520"/>
                  </a:cubicBezTo>
                  <a:cubicBezTo>
                    <a:pt x="778" y="2680"/>
                    <a:pt x="942" y="2756"/>
                    <a:pt x="1076" y="2756"/>
                  </a:cubicBezTo>
                  <a:cubicBezTo>
                    <a:pt x="1085" y="2756"/>
                    <a:pt x="1094" y="2756"/>
                    <a:pt x="1103" y="2755"/>
                  </a:cubicBezTo>
                  <a:cubicBezTo>
                    <a:pt x="1245" y="2748"/>
                    <a:pt x="1316" y="2634"/>
                    <a:pt x="1316" y="2421"/>
                  </a:cubicBezTo>
                  <a:cubicBezTo>
                    <a:pt x="1316" y="2250"/>
                    <a:pt x="1273" y="2101"/>
                    <a:pt x="1195" y="1965"/>
                  </a:cubicBezTo>
                  <a:cubicBezTo>
                    <a:pt x="1120" y="1827"/>
                    <a:pt x="1032" y="1702"/>
                    <a:pt x="928" y="1589"/>
                  </a:cubicBezTo>
                  <a:cubicBezTo>
                    <a:pt x="825" y="1471"/>
                    <a:pt x="733" y="1365"/>
                    <a:pt x="644" y="1269"/>
                  </a:cubicBezTo>
                  <a:cubicBezTo>
                    <a:pt x="534" y="1144"/>
                    <a:pt x="434" y="1016"/>
                    <a:pt x="349" y="885"/>
                  </a:cubicBezTo>
                  <a:cubicBezTo>
                    <a:pt x="260" y="757"/>
                    <a:pt x="221" y="618"/>
                    <a:pt x="221" y="483"/>
                  </a:cubicBezTo>
                  <a:cubicBezTo>
                    <a:pt x="221" y="372"/>
                    <a:pt x="253" y="315"/>
                    <a:pt x="316" y="315"/>
                  </a:cubicBezTo>
                  <a:cubicBezTo>
                    <a:pt x="320" y="315"/>
                    <a:pt x="324" y="315"/>
                    <a:pt x="328" y="316"/>
                  </a:cubicBezTo>
                  <a:cubicBezTo>
                    <a:pt x="399" y="323"/>
                    <a:pt x="498" y="380"/>
                    <a:pt x="616" y="486"/>
                  </a:cubicBezTo>
                  <a:cubicBezTo>
                    <a:pt x="676" y="536"/>
                    <a:pt x="733" y="593"/>
                    <a:pt x="800" y="661"/>
                  </a:cubicBezTo>
                  <a:cubicBezTo>
                    <a:pt x="864" y="725"/>
                    <a:pt x="928" y="799"/>
                    <a:pt x="996" y="885"/>
                  </a:cubicBezTo>
                  <a:cubicBezTo>
                    <a:pt x="1007" y="1023"/>
                    <a:pt x="1014" y="1094"/>
                    <a:pt x="1024" y="1237"/>
                  </a:cubicBezTo>
                  <a:cubicBezTo>
                    <a:pt x="1103" y="1286"/>
                    <a:pt x="1142" y="1308"/>
                    <a:pt x="1216" y="1354"/>
                  </a:cubicBezTo>
                  <a:cubicBezTo>
                    <a:pt x="1213" y="1176"/>
                    <a:pt x="1209" y="1087"/>
                    <a:pt x="1199" y="902"/>
                  </a:cubicBezTo>
                  <a:cubicBezTo>
                    <a:pt x="1131" y="806"/>
                    <a:pt x="1042" y="696"/>
                    <a:pt x="928" y="575"/>
                  </a:cubicBezTo>
                  <a:cubicBezTo>
                    <a:pt x="811" y="451"/>
                    <a:pt x="701" y="344"/>
                    <a:pt x="594" y="252"/>
                  </a:cubicBezTo>
                  <a:cubicBezTo>
                    <a:pt x="427" y="102"/>
                    <a:pt x="288" y="20"/>
                    <a:pt x="171" y="3"/>
                  </a:cubicBezTo>
                  <a:cubicBezTo>
                    <a:pt x="162" y="1"/>
                    <a:pt x="15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 rot="5400000">
              <a:off x="368870" y="3659396"/>
              <a:ext cx="200048" cy="194211"/>
            </a:xfrm>
            <a:custGeom>
              <a:avLst/>
              <a:gdLst/>
              <a:ahLst/>
              <a:cxnLst/>
              <a:rect l="l" t="t" r="r" b="b"/>
              <a:pathLst>
                <a:path w="3290" h="3194" extrusionOk="0">
                  <a:moveTo>
                    <a:pt x="0" y="0"/>
                  </a:moveTo>
                  <a:lnTo>
                    <a:pt x="0" y="217"/>
                  </a:lnTo>
                  <a:lnTo>
                    <a:pt x="178" y="328"/>
                  </a:lnTo>
                  <a:cubicBezTo>
                    <a:pt x="384" y="1106"/>
                    <a:pt x="594" y="1878"/>
                    <a:pt x="808" y="2653"/>
                  </a:cubicBezTo>
                  <a:cubicBezTo>
                    <a:pt x="886" y="2692"/>
                    <a:pt x="932" y="2710"/>
                    <a:pt x="1010" y="2745"/>
                  </a:cubicBezTo>
                  <a:cubicBezTo>
                    <a:pt x="1206" y="2230"/>
                    <a:pt x="1401" y="1718"/>
                    <a:pt x="1597" y="1202"/>
                  </a:cubicBezTo>
                  <a:cubicBezTo>
                    <a:pt x="1600" y="1202"/>
                    <a:pt x="1608" y="1209"/>
                    <a:pt x="1611" y="1209"/>
                  </a:cubicBezTo>
                  <a:cubicBezTo>
                    <a:pt x="1814" y="1857"/>
                    <a:pt x="2020" y="2500"/>
                    <a:pt x="2230" y="3147"/>
                  </a:cubicBezTo>
                  <a:cubicBezTo>
                    <a:pt x="2319" y="3169"/>
                    <a:pt x="2361" y="3176"/>
                    <a:pt x="2447" y="3193"/>
                  </a:cubicBezTo>
                  <a:cubicBezTo>
                    <a:pt x="2660" y="2568"/>
                    <a:pt x="2873" y="1938"/>
                    <a:pt x="3087" y="1305"/>
                  </a:cubicBezTo>
                  <a:cubicBezTo>
                    <a:pt x="3165" y="1316"/>
                    <a:pt x="3211" y="1320"/>
                    <a:pt x="3289" y="1323"/>
                  </a:cubicBezTo>
                  <a:cubicBezTo>
                    <a:pt x="3289" y="1234"/>
                    <a:pt x="3289" y="1192"/>
                    <a:pt x="3282" y="1106"/>
                  </a:cubicBezTo>
                  <a:cubicBezTo>
                    <a:pt x="2952" y="1078"/>
                    <a:pt x="2788" y="1056"/>
                    <a:pt x="2457" y="989"/>
                  </a:cubicBezTo>
                  <a:lnTo>
                    <a:pt x="2457" y="1209"/>
                  </a:lnTo>
                  <a:cubicBezTo>
                    <a:pt x="2596" y="1234"/>
                    <a:pt x="2667" y="1245"/>
                    <a:pt x="2806" y="1266"/>
                  </a:cubicBezTo>
                  <a:cubicBezTo>
                    <a:pt x="2657" y="1768"/>
                    <a:pt x="2500" y="2276"/>
                    <a:pt x="2344" y="2777"/>
                  </a:cubicBezTo>
                  <a:cubicBezTo>
                    <a:pt x="2340" y="2774"/>
                    <a:pt x="2337" y="2774"/>
                    <a:pt x="2329" y="2774"/>
                  </a:cubicBezTo>
                  <a:cubicBezTo>
                    <a:pt x="2144" y="2194"/>
                    <a:pt x="1963" y="1618"/>
                    <a:pt x="1778" y="1035"/>
                  </a:cubicBezTo>
                  <a:lnTo>
                    <a:pt x="1778" y="1035"/>
                  </a:lnTo>
                  <a:cubicBezTo>
                    <a:pt x="1874" y="1060"/>
                    <a:pt x="1920" y="1074"/>
                    <a:pt x="2016" y="1103"/>
                  </a:cubicBezTo>
                  <a:lnTo>
                    <a:pt x="2016" y="882"/>
                  </a:lnTo>
                  <a:cubicBezTo>
                    <a:pt x="1689" y="800"/>
                    <a:pt x="1529" y="747"/>
                    <a:pt x="1216" y="623"/>
                  </a:cubicBezTo>
                  <a:lnTo>
                    <a:pt x="1216" y="840"/>
                  </a:lnTo>
                  <a:cubicBezTo>
                    <a:pt x="1309" y="875"/>
                    <a:pt x="1352" y="893"/>
                    <a:pt x="1448" y="925"/>
                  </a:cubicBezTo>
                  <a:cubicBezTo>
                    <a:pt x="1273" y="1380"/>
                    <a:pt x="1096" y="1839"/>
                    <a:pt x="921" y="2297"/>
                  </a:cubicBezTo>
                  <a:cubicBezTo>
                    <a:pt x="918" y="2297"/>
                    <a:pt x="914" y="2297"/>
                    <a:pt x="907" y="2294"/>
                  </a:cubicBezTo>
                  <a:cubicBezTo>
                    <a:pt x="747" y="1689"/>
                    <a:pt x="591" y="1078"/>
                    <a:pt x="441" y="473"/>
                  </a:cubicBezTo>
                  <a:lnTo>
                    <a:pt x="441" y="473"/>
                  </a:lnTo>
                  <a:cubicBezTo>
                    <a:pt x="566" y="541"/>
                    <a:pt x="626" y="573"/>
                    <a:pt x="754" y="633"/>
                  </a:cubicBezTo>
                  <a:lnTo>
                    <a:pt x="754" y="416"/>
                  </a:lnTo>
                  <a:cubicBezTo>
                    <a:pt x="445" y="271"/>
                    <a:pt x="296" y="18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 rot="5400000">
              <a:off x="403774" y="3826177"/>
              <a:ext cx="53934" cy="135656"/>
            </a:xfrm>
            <a:custGeom>
              <a:avLst/>
              <a:gdLst/>
              <a:ahLst/>
              <a:cxnLst/>
              <a:rect l="l" t="t" r="r" b="b"/>
              <a:pathLst>
                <a:path w="887" h="2231" extrusionOk="0">
                  <a:moveTo>
                    <a:pt x="886" y="1"/>
                  </a:moveTo>
                  <a:cubicBezTo>
                    <a:pt x="700" y="12"/>
                    <a:pt x="563" y="17"/>
                    <a:pt x="424" y="17"/>
                  </a:cubicBezTo>
                  <a:cubicBezTo>
                    <a:pt x="297" y="17"/>
                    <a:pt x="169" y="13"/>
                    <a:pt x="1" y="4"/>
                  </a:cubicBezTo>
                  <a:lnTo>
                    <a:pt x="1" y="221"/>
                  </a:lnTo>
                  <a:cubicBezTo>
                    <a:pt x="125" y="228"/>
                    <a:pt x="189" y="232"/>
                    <a:pt x="306" y="232"/>
                  </a:cubicBezTo>
                  <a:lnTo>
                    <a:pt x="306" y="2006"/>
                  </a:lnTo>
                  <a:cubicBezTo>
                    <a:pt x="182" y="2006"/>
                    <a:pt x="122" y="2006"/>
                    <a:pt x="1" y="1996"/>
                  </a:cubicBezTo>
                  <a:lnTo>
                    <a:pt x="1" y="2216"/>
                  </a:lnTo>
                  <a:cubicBezTo>
                    <a:pt x="158" y="2225"/>
                    <a:pt x="281" y="2230"/>
                    <a:pt x="399" y="2230"/>
                  </a:cubicBezTo>
                  <a:cubicBezTo>
                    <a:pt x="548" y="2230"/>
                    <a:pt x="690" y="2223"/>
                    <a:pt x="886" y="2209"/>
                  </a:cubicBezTo>
                  <a:lnTo>
                    <a:pt x="886" y="1992"/>
                  </a:lnTo>
                  <a:cubicBezTo>
                    <a:pt x="765" y="2003"/>
                    <a:pt x="705" y="2003"/>
                    <a:pt x="584" y="2006"/>
                  </a:cubicBezTo>
                  <a:lnTo>
                    <a:pt x="584" y="232"/>
                  </a:lnTo>
                  <a:cubicBezTo>
                    <a:pt x="705" y="228"/>
                    <a:pt x="765" y="228"/>
                    <a:pt x="886" y="21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 rot="5400000">
              <a:off x="381822" y="3923584"/>
              <a:ext cx="145385" cy="176274"/>
            </a:xfrm>
            <a:custGeom>
              <a:avLst/>
              <a:gdLst/>
              <a:ahLst/>
              <a:cxnLst/>
              <a:rect l="l" t="t" r="r" b="b"/>
              <a:pathLst>
                <a:path w="2391" h="2899" extrusionOk="0">
                  <a:moveTo>
                    <a:pt x="2387" y="0"/>
                  </a:moveTo>
                  <a:cubicBezTo>
                    <a:pt x="2045" y="171"/>
                    <a:pt x="1871" y="242"/>
                    <a:pt x="1515" y="363"/>
                  </a:cubicBezTo>
                  <a:lnTo>
                    <a:pt x="1515" y="580"/>
                  </a:lnTo>
                  <a:cubicBezTo>
                    <a:pt x="1654" y="530"/>
                    <a:pt x="1725" y="505"/>
                    <a:pt x="1860" y="452"/>
                  </a:cubicBezTo>
                  <a:lnTo>
                    <a:pt x="1860" y="1935"/>
                  </a:lnTo>
                  <a:cubicBezTo>
                    <a:pt x="1857" y="1935"/>
                    <a:pt x="1853" y="1938"/>
                    <a:pt x="1850" y="1938"/>
                  </a:cubicBezTo>
                  <a:cubicBezTo>
                    <a:pt x="1387" y="1519"/>
                    <a:pt x="947" y="1074"/>
                    <a:pt x="516" y="619"/>
                  </a:cubicBezTo>
                  <a:cubicBezTo>
                    <a:pt x="310" y="658"/>
                    <a:pt x="207" y="672"/>
                    <a:pt x="1" y="694"/>
                  </a:cubicBezTo>
                  <a:lnTo>
                    <a:pt x="1" y="914"/>
                  </a:lnTo>
                  <a:cubicBezTo>
                    <a:pt x="129" y="900"/>
                    <a:pt x="189" y="889"/>
                    <a:pt x="321" y="872"/>
                  </a:cubicBezTo>
                  <a:lnTo>
                    <a:pt x="321" y="2646"/>
                  </a:lnTo>
                  <a:cubicBezTo>
                    <a:pt x="214" y="2660"/>
                    <a:pt x="154" y="2667"/>
                    <a:pt x="43" y="2681"/>
                  </a:cubicBezTo>
                  <a:lnTo>
                    <a:pt x="43" y="2898"/>
                  </a:lnTo>
                  <a:cubicBezTo>
                    <a:pt x="413" y="2859"/>
                    <a:pt x="595" y="2824"/>
                    <a:pt x="954" y="2735"/>
                  </a:cubicBezTo>
                  <a:lnTo>
                    <a:pt x="954" y="2518"/>
                  </a:lnTo>
                  <a:cubicBezTo>
                    <a:pt x="804" y="2557"/>
                    <a:pt x="730" y="2571"/>
                    <a:pt x="577" y="2603"/>
                  </a:cubicBezTo>
                  <a:lnTo>
                    <a:pt x="577" y="1081"/>
                  </a:lnTo>
                  <a:cubicBezTo>
                    <a:pt x="580" y="1078"/>
                    <a:pt x="587" y="1078"/>
                    <a:pt x="591" y="1078"/>
                  </a:cubicBezTo>
                  <a:cubicBezTo>
                    <a:pt x="1032" y="1537"/>
                    <a:pt x="1476" y="1985"/>
                    <a:pt x="1946" y="2411"/>
                  </a:cubicBezTo>
                  <a:cubicBezTo>
                    <a:pt x="2013" y="2383"/>
                    <a:pt x="2045" y="2365"/>
                    <a:pt x="2109" y="2340"/>
                  </a:cubicBezTo>
                  <a:lnTo>
                    <a:pt x="2109" y="352"/>
                  </a:lnTo>
                  <a:cubicBezTo>
                    <a:pt x="2227" y="303"/>
                    <a:pt x="2280" y="278"/>
                    <a:pt x="2390" y="224"/>
                  </a:cubicBezTo>
                  <a:cubicBezTo>
                    <a:pt x="2390" y="139"/>
                    <a:pt x="2390" y="96"/>
                    <a:pt x="2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 rot="5400000">
              <a:off x="467159" y="4068325"/>
              <a:ext cx="116806" cy="174754"/>
            </a:xfrm>
            <a:custGeom>
              <a:avLst/>
              <a:gdLst/>
              <a:ahLst/>
              <a:cxnLst/>
              <a:rect l="l" t="t" r="r" b="b"/>
              <a:pathLst>
                <a:path w="1921" h="2874" extrusionOk="0">
                  <a:moveTo>
                    <a:pt x="1699" y="1"/>
                  </a:moveTo>
                  <a:cubicBezTo>
                    <a:pt x="1630" y="1"/>
                    <a:pt x="1544" y="29"/>
                    <a:pt x="1437" y="83"/>
                  </a:cubicBezTo>
                  <a:cubicBezTo>
                    <a:pt x="1327" y="140"/>
                    <a:pt x="1188" y="232"/>
                    <a:pt x="1028" y="356"/>
                  </a:cubicBezTo>
                  <a:cubicBezTo>
                    <a:pt x="836" y="506"/>
                    <a:pt x="662" y="676"/>
                    <a:pt x="509" y="883"/>
                  </a:cubicBezTo>
                  <a:cubicBezTo>
                    <a:pt x="353" y="1082"/>
                    <a:pt x="228" y="1295"/>
                    <a:pt x="139" y="1519"/>
                  </a:cubicBezTo>
                  <a:cubicBezTo>
                    <a:pt x="43" y="1740"/>
                    <a:pt x="1" y="1956"/>
                    <a:pt x="1" y="2170"/>
                  </a:cubicBezTo>
                  <a:cubicBezTo>
                    <a:pt x="1" y="2486"/>
                    <a:pt x="93" y="2707"/>
                    <a:pt x="274" y="2817"/>
                  </a:cubicBezTo>
                  <a:cubicBezTo>
                    <a:pt x="339" y="2854"/>
                    <a:pt x="409" y="2873"/>
                    <a:pt x="485" y="2873"/>
                  </a:cubicBezTo>
                  <a:cubicBezTo>
                    <a:pt x="628" y="2873"/>
                    <a:pt x="791" y="2807"/>
                    <a:pt x="971" y="2668"/>
                  </a:cubicBezTo>
                  <a:cubicBezTo>
                    <a:pt x="1121" y="2557"/>
                    <a:pt x="1245" y="2419"/>
                    <a:pt x="1352" y="2259"/>
                  </a:cubicBezTo>
                  <a:cubicBezTo>
                    <a:pt x="1458" y="2099"/>
                    <a:pt x="1533" y="1946"/>
                    <a:pt x="1594" y="1793"/>
                  </a:cubicBezTo>
                  <a:cubicBezTo>
                    <a:pt x="1604" y="1903"/>
                    <a:pt x="1611" y="1964"/>
                    <a:pt x="1618" y="2074"/>
                  </a:cubicBezTo>
                  <a:cubicBezTo>
                    <a:pt x="1686" y="2010"/>
                    <a:pt x="1718" y="1981"/>
                    <a:pt x="1778" y="1914"/>
                  </a:cubicBezTo>
                  <a:lnTo>
                    <a:pt x="1778" y="996"/>
                  </a:lnTo>
                  <a:cubicBezTo>
                    <a:pt x="1835" y="940"/>
                    <a:pt x="1864" y="908"/>
                    <a:pt x="1921" y="847"/>
                  </a:cubicBezTo>
                  <a:lnTo>
                    <a:pt x="1921" y="630"/>
                  </a:lnTo>
                  <a:cubicBezTo>
                    <a:pt x="1615" y="968"/>
                    <a:pt x="1455" y="1117"/>
                    <a:pt x="1110" y="1395"/>
                  </a:cubicBezTo>
                  <a:lnTo>
                    <a:pt x="1110" y="1615"/>
                  </a:lnTo>
                  <a:cubicBezTo>
                    <a:pt x="1302" y="1466"/>
                    <a:pt x="1394" y="1384"/>
                    <a:pt x="1572" y="1210"/>
                  </a:cubicBezTo>
                  <a:lnTo>
                    <a:pt x="1572" y="1405"/>
                  </a:lnTo>
                  <a:cubicBezTo>
                    <a:pt x="1572" y="1540"/>
                    <a:pt x="1530" y="1708"/>
                    <a:pt x="1430" y="1903"/>
                  </a:cubicBezTo>
                  <a:cubicBezTo>
                    <a:pt x="1334" y="2106"/>
                    <a:pt x="1195" y="2277"/>
                    <a:pt x="1014" y="2419"/>
                  </a:cubicBezTo>
                  <a:cubicBezTo>
                    <a:pt x="865" y="2536"/>
                    <a:pt x="733" y="2592"/>
                    <a:pt x="621" y="2592"/>
                  </a:cubicBezTo>
                  <a:cubicBezTo>
                    <a:pt x="567" y="2592"/>
                    <a:pt x="517" y="2579"/>
                    <a:pt x="473" y="2554"/>
                  </a:cubicBezTo>
                  <a:cubicBezTo>
                    <a:pt x="335" y="2472"/>
                    <a:pt x="264" y="2294"/>
                    <a:pt x="264" y="2020"/>
                  </a:cubicBezTo>
                  <a:cubicBezTo>
                    <a:pt x="264" y="1750"/>
                    <a:pt x="335" y="1487"/>
                    <a:pt x="481" y="1224"/>
                  </a:cubicBezTo>
                  <a:cubicBezTo>
                    <a:pt x="623" y="961"/>
                    <a:pt x="815" y="755"/>
                    <a:pt x="1035" y="577"/>
                  </a:cubicBezTo>
                  <a:cubicBezTo>
                    <a:pt x="1160" y="477"/>
                    <a:pt x="1259" y="410"/>
                    <a:pt x="1334" y="374"/>
                  </a:cubicBezTo>
                  <a:cubicBezTo>
                    <a:pt x="1409" y="339"/>
                    <a:pt x="1473" y="317"/>
                    <a:pt x="1526" y="310"/>
                  </a:cubicBezTo>
                  <a:cubicBezTo>
                    <a:pt x="1547" y="410"/>
                    <a:pt x="1562" y="463"/>
                    <a:pt x="1583" y="566"/>
                  </a:cubicBezTo>
                  <a:lnTo>
                    <a:pt x="1761" y="367"/>
                  </a:lnTo>
                  <a:cubicBezTo>
                    <a:pt x="1743" y="221"/>
                    <a:pt x="1732" y="150"/>
                    <a:pt x="1711" y="1"/>
                  </a:cubicBezTo>
                  <a:cubicBezTo>
                    <a:pt x="1707" y="1"/>
                    <a:pt x="1703" y="1"/>
                    <a:pt x="1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10" name="Google Shape;910;p11"/>
          <p:cNvCxnSpPr/>
          <p:nvPr/>
        </p:nvCxnSpPr>
        <p:spPr>
          <a:xfrm>
            <a:off x="1512275" y="3887750"/>
            <a:ext cx="72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1" name="Google Shape;911;p11"/>
          <p:cNvCxnSpPr/>
          <p:nvPr/>
        </p:nvCxnSpPr>
        <p:spPr>
          <a:xfrm>
            <a:off x="1418650" y="4168650"/>
            <a:ext cx="72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11"/>
          <p:cNvCxnSpPr/>
          <p:nvPr/>
        </p:nvCxnSpPr>
        <p:spPr>
          <a:xfrm>
            <a:off x="1393675" y="3606850"/>
            <a:ext cx="72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3" name="Google Shape;913;p11"/>
          <p:cNvCxnSpPr/>
          <p:nvPr/>
        </p:nvCxnSpPr>
        <p:spPr>
          <a:xfrm rot="10800000">
            <a:off x="407400" y="1259800"/>
            <a:ext cx="72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4" name="Google Shape;914;p11"/>
          <p:cNvCxnSpPr/>
          <p:nvPr/>
        </p:nvCxnSpPr>
        <p:spPr>
          <a:xfrm rot="10800000">
            <a:off x="501025" y="978900"/>
            <a:ext cx="72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11"/>
          <p:cNvCxnSpPr/>
          <p:nvPr/>
        </p:nvCxnSpPr>
        <p:spPr>
          <a:xfrm rot="10800000">
            <a:off x="526000" y="1540700"/>
            <a:ext cx="72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6" name="Google Shape;916;p1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4533375"/>
            <a:ext cx="9144000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1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3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 txBox="1">
            <a:spLocks noGrp="1"/>
          </p:cNvSpPr>
          <p:nvPr>
            <p:ph type="title"/>
          </p:nvPr>
        </p:nvSpPr>
        <p:spPr>
          <a:xfrm>
            <a:off x="1970425" y="586300"/>
            <a:ext cx="52128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264863" y="1009288"/>
            <a:ext cx="12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5" name="Google Shape;925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747363" y="1561950"/>
            <a:ext cx="23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600" b="1"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13"/>
          <p:cNvSpPr txBox="1">
            <a:spLocks noGrp="1"/>
          </p:cNvSpPr>
          <p:nvPr>
            <p:ph type="subTitle" idx="3"/>
          </p:nvPr>
        </p:nvSpPr>
        <p:spPr>
          <a:xfrm>
            <a:off x="623913" y="2120263"/>
            <a:ext cx="257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3">
            <a:hlinkClick r:id="rId3" action="ppaction://hlinksldjump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1261325" y="2785025"/>
            <a:ext cx="12891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8" name="Google Shape;928;p13">
            <a:hlinkClick r:id="rId3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743825" y="3335300"/>
            <a:ext cx="23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3"/>
          <p:cNvSpPr txBox="1">
            <a:spLocks noGrp="1"/>
          </p:cNvSpPr>
          <p:nvPr>
            <p:ph type="subTitle" idx="6"/>
          </p:nvPr>
        </p:nvSpPr>
        <p:spPr>
          <a:xfrm>
            <a:off x="620375" y="3910550"/>
            <a:ext cx="257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3">
            <a:hlinkClick r:id="rId4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3918345" y="1009288"/>
            <a:ext cx="12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1" name="Google Shape;931;p13">
            <a:hlinkClick r:id="rId4" action="ppaction://hlinksldjump"/>
          </p:cNvPr>
          <p:cNvSpPr txBox="1">
            <a:spLocks noGrp="1"/>
          </p:cNvSpPr>
          <p:nvPr>
            <p:ph type="subTitle" idx="8"/>
          </p:nvPr>
        </p:nvSpPr>
        <p:spPr>
          <a:xfrm>
            <a:off x="3400845" y="1566300"/>
            <a:ext cx="23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3"/>
          <p:cNvSpPr txBox="1">
            <a:spLocks noGrp="1"/>
          </p:cNvSpPr>
          <p:nvPr>
            <p:ph type="subTitle" idx="9"/>
          </p:nvPr>
        </p:nvSpPr>
        <p:spPr>
          <a:xfrm>
            <a:off x="3277395" y="2120263"/>
            <a:ext cx="257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3914820" y="2785025"/>
            <a:ext cx="12891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4" name="Google Shape;934;p13">
            <a:hlinkClick r:id="" action="ppaction://noaction"/>
          </p:cNvPr>
          <p:cNvSpPr txBox="1">
            <a:spLocks noGrp="1"/>
          </p:cNvSpPr>
          <p:nvPr>
            <p:ph type="subTitle" idx="14"/>
          </p:nvPr>
        </p:nvSpPr>
        <p:spPr>
          <a:xfrm>
            <a:off x="3397320" y="3335300"/>
            <a:ext cx="23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3"/>
          <p:cNvSpPr txBox="1">
            <a:spLocks noGrp="1"/>
          </p:cNvSpPr>
          <p:nvPr>
            <p:ph type="subTitle" idx="15"/>
          </p:nvPr>
        </p:nvSpPr>
        <p:spPr>
          <a:xfrm>
            <a:off x="3273870" y="3910550"/>
            <a:ext cx="257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13">
            <a:hlinkClick r:id="rId4" action="ppaction://hlinksldjump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6571827" y="1009288"/>
            <a:ext cx="12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7" name="Google Shape;937;p13">
            <a:hlinkClick r:id="rId5" action="ppaction://hlinksldjump"/>
          </p:cNvPr>
          <p:cNvSpPr txBox="1">
            <a:spLocks noGrp="1"/>
          </p:cNvSpPr>
          <p:nvPr>
            <p:ph type="subTitle" idx="17"/>
          </p:nvPr>
        </p:nvSpPr>
        <p:spPr>
          <a:xfrm>
            <a:off x="6054327" y="1561950"/>
            <a:ext cx="23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3"/>
          <p:cNvSpPr txBox="1">
            <a:spLocks noGrp="1"/>
          </p:cNvSpPr>
          <p:nvPr>
            <p:ph type="subTitle" idx="18"/>
          </p:nvPr>
        </p:nvSpPr>
        <p:spPr>
          <a:xfrm>
            <a:off x="5930877" y="2120263"/>
            <a:ext cx="257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13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6568289" y="2785025"/>
            <a:ext cx="12891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0" name="Google Shape;940;p13">
            <a:hlinkClick r:id="" action="ppaction://noaction"/>
          </p:cNvPr>
          <p:cNvSpPr txBox="1">
            <a:spLocks noGrp="1"/>
          </p:cNvSpPr>
          <p:nvPr>
            <p:ph type="subTitle" idx="20"/>
          </p:nvPr>
        </p:nvSpPr>
        <p:spPr>
          <a:xfrm>
            <a:off x="6050789" y="3335300"/>
            <a:ext cx="23241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3"/>
          <p:cNvSpPr txBox="1">
            <a:spLocks noGrp="1"/>
          </p:cNvSpPr>
          <p:nvPr>
            <p:ph type="subTitle" idx="21"/>
          </p:nvPr>
        </p:nvSpPr>
        <p:spPr>
          <a:xfrm>
            <a:off x="5927339" y="3908400"/>
            <a:ext cx="257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13"/>
          <p:cNvGrpSpPr/>
          <p:nvPr/>
        </p:nvGrpSpPr>
        <p:grpSpPr>
          <a:xfrm>
            <a:off x="265475" y="4428052"/>
            <a:ext cx="446907" cy="446891"/>
            <a:chOff x="265475" y="4428052"/>
            <a:chExt cx="446907" cy="446891"/>
          </a:xfrm>
        </p:grpSpPr>
        <p:sp>
          <p:nvSpPr>
            <p:cNvPr id="943" name="Google Shape;943;p13"/>
            <p:cNvSpPr/>
            <p:nvPr/>
          </p:nvSpPr>
          <p:spPr>
            <a:xfrm rot="10800000">
              <a:off x="265475" y="4428052"/>
              <a:ext cx="446907" cy="446891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 rot="10800000">
              <a:off x="300935" y="4517099"/>
              <a:ext cx="379582" cy="314622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13"/>
          <p:cNvGrpSpPr/>
          <p:nvPr/>
        </p:nvGrpSpPr>
        <p:grpSpPr>
          <a:xfrm rot="10800000">
            <a:off x="8431675" y="264100"/>
            <a:ext cx="446907" cy="446891"/>
            <a:chOff x="265475" y="4428052"/>
            <a:chExt cx="446907" cy="446891"/>
          </a:xfrm>
        </p:grpSpPr>
        <p:sp>
          <p:nvSpPr>
            <p:cNvPr id="946" name="Google Shape;946;p13"/>
            <p:cNvSpPr/>
            <p:nvPr/>
          </p:nvSpPr>
          <p:spPr>
            <a:xfrm rot="10800000">
              <a:off x="265475" y="4428052"/>
              <a:ext cx="446907" cy="446891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 rot="10800000">
              <a:off x="300935" y="4517099"/>
              <a:ext cx="379582" cy="314622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48" name="Google Shape;948;p13"/>
          <p:cNvCxnSpPr/>
          <p:nvPr/>
        </p:nvCxnSpPr>
        <p:spPr>
          <a:xfrm>
            <a:off x="488925" y="352900"/>
            <a:ext cx="0" cy="3983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Google Shape;949;p13"/>
          <p:cNvCxnSpPr/>
          <p:nvPr/>
        </p:nvCxnSpPr>
        <p:spPr>
          <a:xfrm rot="10800000">
            <a:off x="8655132" y="802443"/>
            <a:ext cx="0" cy="3983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0" name="Google Shape;950;p13"/>
          <p:cNvPicPr preferRelativeResize="0"/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7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4"/>
          <p:cNvSpPr/>
          <p:nvPr/>
        </p:nvSpPr>
        <p:spPr>
          <a:xfrm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" name="Google Shape;953;p14"/>
          <p:cNvGrpSpPr/>
          <p:nvPr/>
        </p:nvGrpSpPr>
        <p:grpSpPr>
          <a:xfrm>
            <a:off x="4112763" y="211274"/>
            <a:ext cx="892405" cy="4716866"/>
            <a:chOff x="4112763" y="211274"/>
            <a:chExt cx="892405" cy="4716866"/>
          </a:xfrm>
        </p:grpSpPr>
        <p:sp>
          <p:nvSpPr>
            <p:cNvPr id="954" name="Google Shape;954;p14"/>
            <p:cNvSpPr/>
            <p:nvPr/>
          </p:nvSpPr>
          <p:spPr>
            <a:xfrm>
              <a:off x="4112763" y="211274"/>
              <a:ext cx="892405" cy="887141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6" y="1"/>
                    <a:pt x="1" y="3734"/>
                    <a:pt x="1" y="8343"/>
                  </a:cubicBezTo>
                  <a:cubicBezTo>
                    <a:pt x="1" y="12951"/>
                    <a:pt x="3756" y="16684"/>
                    <a:pt x="8392" y="16684"/>
                  </a:cubicBezTo>
                  <a:cubicBezTo>
                    <a:pt x="13025" y="16684"/>
                    <a:pt x="16784" y="12951"/>
                    <a:pt x="16784" y="8343"/>
                  </a:cubicBezTo>
                  <a:cubicBezTo>
                    <a:pt x="16784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242655" y="348079"/>
              <a:ext cx="659893" cy="219060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40" y="2"/>
                    <a:pt x="11319" y="6"/>
                  </a:cubicBezTo>
                  <a:cubicBezTo>
                    <a:pt x="11272" y="6"/>
                    <a:pt x="11233" y="9"/>
                    <a:pt x="11187" y="16"/>
                  </a:cubicBezTo>
                  <a:cubicBezTo>
                    <a:pt x="11208" y="16"/>
                    <a:pt x="11230" y="15"/>
                    <a:pt x="11251" y="15"/>
                  </a:cubicBezTo>
                  <a:cubicBezTo>
                    <a:pt x="11315" y="15"/>
                    <a:pt x="11379" y="19"/>
                    <a:pt x="11443" y="27"/>
                  </a:cubicBezTo>
                  <a:cubicBezTo>
                    <a:pt x="11525" y="34"/>
                    <a:pt x="11607" y="59"/>
                    <a:pt x="11681" y="88"/>
                  </a:cubicBezTo>
                  <a:lnTo>
                    <a:pt x="11735" y="116"/>
                  </a:lnTo>
                  <a:cubicBezTo>
                    <a:pt x="11752" y="123"/>
                    <a:pt x="11770" y="137"/>
                    <a:pt x="11788" y="148"/>
                  </a:cubicBezTo>
                  <a:cubicBezTo>
                    <a:pt x="11806" y="159"/>
                    <a:pt x="11820" y="173"/>
                    <a:pt x="11834" y="187"/>
                  </a:cubicBezTo>
                  <a:cubicBezTo>
                    <a:pt x="11845" y="201"/>
                    <a:pt x="11859" y="219"/>
                    <a:pt x="11873" y="230"/>
                  </a:cubicBezTo>
                  <a:cubicBezTo>
                    <a:pt x="11887" y="248"/>
                    <a:pt x="11895" y="262"/>
                    <a:pt x="11909" y="280"/>
                  </a:cubicBezTo>
                  <a:lnTo>
                    <a:pt x="11934" y="333"/>
                  </a:lnTo>
                  <a:cubicBezTo>
                    <a:pt x="11944" y="351"/>
                    <a:pt x="11948" y="372"/>
                    <a:pt x="11951" y="390"/>
                  </a:cubicBezTo>
                  <a:cubicBezTo>
                    <a:pt x="11959" y="408"/>
                    <a:pt x="11962" y="422"/>
                    <a:pt x="11962" y="440"/>
                  </a:cubicBezTo>
                  <a:cubicBezTo>
                    <a:pt x="11934" y="528"/>
                    <a:pt x="11895" y="646"/>
                    <a:pt x="11838" y="774"/>
                  </a:cubicBezTo>
                  <a:lnTo>
                    <a:pt x="11823" y="799"/>
                  </a:lnTo>
                  <a:lnTo>
                    <a:pt x="11820" y="788"/>
                  </a:lnTo>
                  <a:lnTo>
                    <a:pt x="11806" y="752"/>
                  </a:lnTo>
                  <a:cubicBezTo>
                    <a:pt x="11799" y="724"/>
                    <a:pt x="11784" y="703"/>
                    <a:pt x="11770" y="681"/>
                  </a:cubicBezTo>
                  <a:lnTo>
                    <a:pt x="11749" y="646"/>
                  </a:lnTo>
                  <a:lnTo>
                    <a:pt x="11720" y="614"/>
                  </a:lnTo>
                  <a:cubicBezTo>
                    <a:pt x="11703" y="592"/>
                    <a:pt x="11685" y="575"/>
                    <a:pt x="11663" y="557"/>
                  </a:cubicBezTo>
                  <a:cubicBezTo>
                    <a:pt x="11646" y="539"/>
                    <a:pt x="11624" y="521"/>
                    <a:pt x="11603" y="507"/>
                  </a:cubicBezTo>
                  <a:lnTo>
                    <a:pt x="11535" y="468"/>
                  </a:lnTo>
                  <a:cubicBezTo>
                    <a:pt x="11514" y="454"/>
                    <a:pt x="11486" y="443"/>
                    <a:pt x="11464" y="436"/>
                  </a:cubicBezTo>
                  <a:cubicBezTo>
                    <a:pt x="11415" y="418"/>
                    <a:pt x="11365" y="404"/>
                    <a:pt x="11311" y="397"/>
                  </a:cubicBezTo>
                  <a:cubicBezTo>
                    <a:pt x="11265" y="386"/>
                    <a:pt x="11212" y="383"/>
                    <a:pt x="11162" y="379"/>
                  </a:cubicBezTo>
                  <a:cubicBezTo>
                    <a:pt x="11112" y="379"/>
                    <a:pt x="11059" y="379"/>
                    <a:pt x="11009" y="383"/>
                  </a:cubicBezTo>
                  <a:cubicBezTo>
                    <a:pt x="10963" y="386"/>
                    <a:pt x="10910" y="390"/>
                    <a:pt x="10860" y="404"/>
                  </a:cubicBezTo>
                  <a:cubicBezTo>
                    <a:pt x="10910" y="404"/>
                    <a:pt x="10956" y="404"/>
                    <a:pt x="11009" y="408"/>
                  </a:cubicBezTo>
                  <a:cubicBezTo>
                    <a:pt x="11059" y="415"/>
                    <a:pt x="11109" y="418"/>
                    <a:pt x="11159" y="425"/>
                  </a:cubicBezTo>
                  <a:cubicBezTo>
                    <a:pt x="11205" y="436"/>
                    <a:pt x="11255" y="443"/>
                    <a:pt x="11301" y="457"/>
                  </a:cubicBezTo>
                  <a:cubicBezTo>
                    <a:pt x="11347" y="472"/>
                    <a:pt x="11393" y="486"/>
                    <a:pt x="11432" y="507"/>
                  </a:cubicBezTo>
                  <a:cubicBezTo>
                    <a:pt x="11454" y="514"/>
                    <a:pt x="11479" y="528"/>
                    <a:pt x="11496" y="539"/>
                  </a:cubicBezTo>
                  <a:cubicBezTo>
                    <a:pt x="11518" y="550"/>
                    <a:pt x="11535" y="564"/>
                    <a:pt x="11553" y="578"/>
                  </a:cubicBezTo>
                  <a:cubicBezTo>
                    <a:pt x="11571" y="592"/>
                    <a:pt x="11589" y="603"/>
                    <a:pt x="11607" y="621"/>
                  </a:cubicBezTo>
                  <a:cubicBezTo>
                    <a:pt x="11624" y="639"/>
                    <a:pt x="11639" y="656"/>
                    <a:pt x="11649" y="671"/>
                  </a:cubicBezTo>
                  <a:lnTo>
                    <a:pt x="11674" y="699"/>
                  </a:lnTo>
                  <a:lnTo>
                    <a:pt x="11692" y="728"/>
                  </a:lnTo>
                  <a:cubicBezTo>
                    <a:pt x="11699" y="745"/>
                    <a:pt x="11713" y="770"/>
                    <a:pt x="11720" y="792"/>
                  </a:cubicBezTo>
                  <a:lnTo>
                    <a:pt x="11735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6" y="923"/>
                  </a:cubicBezTo>
                  <a:lnTo>
                    <a:pt x="11763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32" y="1261"/>
                  </a:lnTo>
                  <a:lnTo>
                    <a:pt x="11518" y="1222"/>
                  </a:lnTo>
                  <a:cubicBezTo>
                    <a:pt x="11507" y="1197"/>
                    <a:pt x="11496" y="1172"/>
                    <a:pt x="11479" y="1147"/>
                  </a:cubicBezTo>
                  <a:lnTo>
                    <a:pt x="11454" y="1112"/>
                  </a:lnTo>
                  <a:lnTo>
                    <a:pt x="11429" y="1076"/>
                  </a:lnTo>
                  <a:cubicBezTo>
                    <a:pt x="11411" y="1055"/>
                    <a:pt x="11393" y="1030"/>
                    <a:pt x="11372" y="1012"/>
                  </a:cubicBezTo>
                  <a:cubicBezTo>
                    <a:pt x="11347" y="994"/>
                    <a:pt x="11326" y="976"/>
                    <a:pt x="11304" y="966"/>
                  </a:cubicBezTo>
                  <a:cubicBezTo>
                    <a:pt x="11283" y="952"/>
                    <a:pt x="11258" y="934"/>
                    <a:pt x="11233" y="923"/>
                  </a:cubicBezTo>
                  <a:cubicBezTo>
                    <a:pt x="11212" y="912"/>
                    <a:pt x="11183" y="902"/>
                    <a:pt x="11159" y="895"/>
                  </a:cubicBezTo>
                  <a:cubicBezTo>
                    <a:pt x="11109" y="877"/>
                    <a:pt x="11055" y="863"/>
                    <a:pt x="11006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6" y="841"/>
                    <a:pt x="10750" y="845"/>
                    <a:pt x="10700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50" y="888"/>
                    <a:pt x="10842" y="905"/>
                  </a:cubicBezTo>
                  <a:cubicBezTo>
                    <a:pt x="10892" y="916"/>
                    <a:pt x="10934" y="930"/>
                    <a:pt x="10984" y="941"/>
                  </a:cubicBezTo>
                  <a:cubicBezTo>
                    <a:pt x="11027" y="955"/>
                    <a:pt x="11073" y="973"/>
                    <a:pt x="11116" y="991"/>
                  </a:cubicBezTo>
                  <a:cubicBezTo>
                    <a:pt x="11141" y="1001"/>
                    <a:pt x="11159" y="1012"/>
                    <a:pt x="11180" y="1023"/>
                  </a:cubicBezTo>
                  <a:cubicBezTo>
                    <a:pt x="11198" y="1037"/>
                    <a:pt x="11219" y="1048"/>
                    <a:pt x="11237" y="1058"/>
                  </a:cubicBezTo>
                  <a:cubicBezTo>
                    <a:pt x="11255" y="1072"/>
                    <a:pt x="11272" y="1083"/>
                    <a:pt x="11287" y="1101"/>
                  </a:cubicBezTo>
                  <a:cubicBezTo>
                    <a:pt x="11304" y="1115"/>
                    <a:pt x="11319" y="1133"/>
                    <a:pt x="11329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5" y="1222"/>
                    <a:pt x="11390" y="1243"/>
                    <a:pt x="11393" y="1261"/>
                  </a:cubicBezTo>
                  <a:lnTo>
                    <a:pt x="11407" y="1293"/>
                  </a:lnTo>
                  <a:lnTo>
                    <a:pt x="11415" y="1325"/>
                  </a:lnTo>
                  <a:lnTo>
                    <a:pt x="11429" y="1393"/>
                  </a:lnTo>
                  <a:lnTo>
                    <a:pt x="11432" y="1414"/>
                  </a:lnTo>
                  <a:cubicBezTo>
                    <a:pt x="11347" y="1517"/>
                    <a:pt x="11251" y="1617"/>
                    <a:pt x="11141" y="1720"/>
                  </a:cubicBezTo>
                  <a:lnTo>
                    <a:pt x="11134" y="1702"/>
                  </a:lnTo>
                  <a:lnTo>
                    <a:pt x="11127" y="1663"/>
                  </a:lnTo>
                  <a:cubicBezTo>
                    <a:pt x="11116" y="1634"/>
                    <a:pt x="11109" y="1606"/>
                    <a:pt x="11095" y="1577"/>
                  </a:cubicBezTo>
                  <a:lnTo>
                    <a:pt x="11077" y="1538"/>
                  </a:lnTo>
                  <a:lnTo>
                    <a:pt x="11055" y="1503"/>
                  </a:lnTo>
                  <a:cubicBezTo>
                    <a:pt x="11038" y="1481"/>
                    <a:pt x="11020" y="1453"/>
                    <a:pt x="11002" y="1432"/>
                  </a:cubicBezTo>
                  <a:cubicBezTo>
                    <a:pt x="10984" y="1410"/>
                    <a:pt x="10963" y="1393"/>
                    <a:pt x="10938" y="1368"/>
                  </a:cubicBezTo>
                  <a:cubicBezTo>
                    <a:pt x="10917" y="1350"/>
                    <a:pt x="10895" y="1332"/>
                    <a:pt x="10874" y="1321"/>
                  </a:cubicBezTo>
                  <a:cubicBezTo>
                    <a:pt x="10849" y="1307"/>
                    <a:pt x="10824" y="1293"/>
                    <a:pt x="10803" y="1279"/>
                  </a:cubicBezTo>
                  <a:cubicBezTo>
                    <a:pt x="10753" y="1257"/>
                    <a:pt x="10700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9" y="1190"/>
                    <a:pt x="10440" y="1190"/>
                    <a:pt x="10419" y="1190"/>
                  </a:cubicBezTo>
                  <a:lnTo>
                    <a:pt x="10344" y="1190"/>
                  </a:lnTo>
                  <a:cubicBezTo>
                    <a:pt x="10291" y="1190"/>
                    <a:pt x="10241" y="1197"/>
                    <a:pt x="10195" y="1208"/>
                  </a:cubicBezTo>
                  <a:cubicBezTo>
                    <a:pt x="10241" y="1218"/>
                    <a:pt x="10291" y="1233"/>
                    <a:pt x="10341" y="1243"/>
                  </a:cubicBezTo>
                  <a:cubicBezTo>
                    <a:pt x="10390" y="1257"/>
                    <a:pt x="10433" y="1272"/>
                    <a:pt x="10483" y="1289"/>
                  </a:cubicBezTo>
                  <a:lnTo>
                    <a:pt x="10614" y="1343"/>
                  </a:lnTo>
                  <a:cubicBezTo>
                    <a:pt x="10639" y="1350"/>
                    <a:pt x="10654" y="1364"/>
                    <a:pt x="10678" y="1375"/>
                  </a:cubicBezTo>
                  <a:cubicBezTo>
                    <a:pt x="10696" y="1385"/>
                    <a:pt x="10718" y="1396"/>
                    <a:pt x="10735" y="1410"/>
                  </a:cubicBezTo>
                  <a:lnTo>
                    <a:pt x="10789" y="1449"/>
                  </a:lnTo>
                  <a:cubicBezTo>
                    <a:pt x="10806" y="1464"/>
                    <a:pt x="10821" y="1474"/>
                    <a:pt x="10838" y="1492"/>
                  </a:cubicBezTo>
                  <a:cubicBezTo>
                    <a:pt x="10853" y="1510"/>
                    <a:pt x="10867" y="1524"/>
                    <a:pt x="10878" y="1542"/>
                  </a:cubicBezTo>
                  <a:cubicBezTo>
                    <a:pt x="10892" y="1560"/>
                    <a:pt x="10899" y="1577"/>
                    <a:pt x="10913" y="1595"/>
                  </a:cubicBezTo>
                  <a:lnTo>
                    <a:pt x="10927" y="1624"/>
                  </a:lnTo>
                  <a:lnTo>
                    <a:pt x="10942" y="1649"/>
                  </a:lnTo>
                  <a:cubicBezTo>
                    <a:pt x="10949" y="1666"/>
                    <a:pt x="10952" y="1688"/>
                    <a:pt x="10956" y="1705"/>
                  </a:cubicBezTo>
                  <a:lnTo>
                    <a:pt x="10966" y="1737"/>
                  </a:lnTo>
                  <a:lnTo>
                    <a:pt x="10970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1" y="1862"/>
                  </a:lnTo>
                  <a:lnTo>
                    <a:pt x="10846" y="1969"/>
                  </a:lnTo>
                  <a:cubicBezTo>
                    <a:pt x="10750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3" y="2104"/>
                  </a:lnTo>
                  <a:cubicBezTo>
                    <a:pt x="10526" y="2075"/>
                    <a:pt x="10518" y="2043"/>
                    <a:pt x="10515" y="2018"/>
                  </a:cubicBezTo>
                  <a:lnTo>
                    <a:pt x="10501" y="1979"/>
                  </a:lnTo>
                  <a:lnTo>
                    <a:pt x="10483" y="1937"/>
                  </a:lnTo>
                  <a:cubicBezTo>
                    <a:pt x="10469" y="1912"/>
                    <a:pt x="10454" y="1883"/>
                    <a:pt x="10437" y="1862"/>
                  </a:cubicBezTo>
                  <a:lnTo>
                    <a:pt x="10383" y="1794"/>
                  </a:lnTo>
                  <a:cubicBezTo>
                    <a:pt x="10362" y="1777"/>
                    <a:pt x="10344" y="1755"/>
                    <a:pt x="10323" y="1737"/>
                  </a:cubicBezTo>
                  <a:cubicBezTo>
                    <a:pt x="10302" y="1720"/>
                    <a:pt x="10277" y="1702"/>
                    <a:pt x="10255" y="1688"/>
                  </a:cubicBezTo>
                  <a:cubicBezTo>
                    <a:pt x="10213" y="1659"/>
                    <a:pt x="10163" y="1634"/>
                    <a:pt x="10113" y="1617"/>
                  </a:cubicBezTo>
                  <a:cubicBezTo>
                    <a:pt x="10063" y="1599"/>
                    <a:pt x="10017" y="1581"/>
                    <a:pt x="9964" y="1574"/>
                  </a:cubicBezTo>
                  <a:cubicBezTo>
                    <a:pt x="9935" y="1570"/>
                    <a:pt x="9914" y="1563"/>
                    <a:pt x="9886" y="1560"/>
                  </a:cubicBezTo>
                  <a:cubicBezTo>
                    <a:pt x="9861" y="1556"/>
                    <a:pt x="9839" y="1553"/>
                    <a:pt x="9811" y="1553"/>
                  </a:cubicBezTo>
                  <a:cubicBezTo>
                    <a:pt x="9784" y="1549"/>
                    <a:pt x="9758" y="1547"/>
                    <a:pt x="9734" y="1547"/>
                  </a:cubicBezTo>
                  <a:cubicBezTo>
                    <a:pt x="9709" y="1547"/>
                    <a:pt x="9685" y="1549"/>
                    <a:pt x="9662" y="1553"/>
                  </a:cubicBezTo>
                  <a:cubicBezTo>
                    <a:pt x="9708" y="1570"/>
                    <a:pt x="9754" y="1588"/>
                    <a:pt x="9804" y="1606"/>
                  </a:cubicBezTo>
                  <a:cubicBezTo>
                    <a:pt x="9846" y="1624"/>
                    <a:pt x="9893" y="1645"/>
                    <a:pt x="9935" y="1663"/>
                  </a:cubicBezTo>
                  <a:cubicBezTo>
                    <a:pt x="9982" y="1684"/>
                    <a:pt x="10021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4" y="1787"/>
                    <a:pt x="10152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52" y="1894"/>
                    <a:pt x="10266" y="1912"/>
                  </a:cubicBezTo>
                  <a:cubicBezTo>
                    <a:pt x="10277" y="1929"/>
                    <a:pt x="10291" y="1947"/>
                    <a:pt x="10302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1" y="2043"/>
                  </a:lnTo>
                  <a:lnTo>
                    <a:pt x="10348" y="2075"/>
                  </a:lnTo>
                  <a:cubicBezTo>
                    <a:pt x="10355" y="2097"/>
                    <a:pt x="10358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4" y="2356"/>
                    <a:pt x="10092" y="2427"/>
                    <a:pt x="9939" y="2488"/>
                  </a:cubicBezTo>
                  <a:cubicBezTo>
                    <a:pt x="9921" y="2498"/>
                    <a:pt x="9903" y="2502"/>
                    <a:pt x="9882" y="2513"/>
                  </a:cubicBezTo>
                  <a:cubicBezTo>
                    <a:pt x="9878" y="2505"/>
                    <a:pt x="9868" y="2502"/>
                    <a:pt x="9864" y="2502"/>
                  </a:cubicBezTo>
                  <a:cubicBezTo>
                    <a:pt x="9846" y="2495"/>
                    <a:pt x="9825" y="2484"/>
                    <a:pt x="9804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4" y="2335"/>
                    <a:pt x="9797" y="2303"/>
                  </a:cubicBezTo>
                  <a:lnTo>
                    <a:pt x="9790" y="2257"/>
                  </a:lnTo>
                  <a:lnTo>
                    <a:pt x="9775" y="2217"/>
                  </a:lnTo>
                  <a:cubicBezTo>
                    <a:pt x="9768" y="2193"/>
                    <a:pt x="9754" y="2164"/>
                    <a:pt x="9740" y="2139"/>
                  </a:cubicBezTo>
                  <a:cubicBezTo>
                    <a:pt x="9726" y="2111"/>
                    <a:pt x="9708" y="2089"/>
                    <a:pt x="9697" y="2061"/>
                  </a:cubicBezTo>
                  <a:lnTo>
                    <a:pt x="9644" y="1997"/>
                  </a:lnTo>
                  <a:cubicBezTo>
                    <a:pt x="9626" y="1972"/>
                    <a:pt x="9601" y="1954"/>
                    <a:pt x="9580" y="1937"/>
                  </a:cubicBezTo>
                  <a:cubicBezTo>
                    <a:pt x="9541" y="1901"/>
                    <a:pt x="9491" y="1873"/>
                    <a:pt x="9448" y="1844"/>
                  </a:cubicBezTo>
                  <a:cubicBezTo>
                    <a:pt x="9398" y="1819"/>
                    <a:pt x="9352" y="1801"/>
                    <a:pt x="9306" y="1777"/>
                  </a:cubicBezTo>
                  <a:cubicBezTo>
                    <a:pt x="9281" y="1769"/>
                    <a:pt x="9256" y="1759"/>
                    <a:pt x="9228" y="1755"/>
                  </a:cubicBezTo>
                  <a:cubicBezTo>
                    <a:pt x="9203" y="1748"/>
                    <a:pt x="9182" y="1741"/>
                    <a:pt x="9153" y="1737"/>
                  </a:cubicBezTo>
                  <a:cubicBezTo>
                    <a:pt x="9103" y="1730"/>
                    <a:pt x="9050" y="1720"/>
                    <a:pt x="9004" y="1716"/>
                  </a:cubicBezTo>
                  <a:lnTo>
                    <a:pt x="9004" y="1716"/>
                  </a:lnTo>
                  <a:cubicBezTo>
                    <a:pt x="9046" y="1737"/>
                    <a:pt x="9093" y="1759"/>
                    <a:pt x="9135" y="1787"/>
                  </a:cubicBezTo>
                  <a:cubicBezTo>
                    <a:pt x="9182" y="1809"/>
                    <a:pt x="9221" y="1837"/>
                    <a:pt x="9260" y="1862"/>
                  </a:cubicBezTo>
                  <a:cubicBezTo>
                    <a:pt x="9299" y="1890"/>
                    <a:pt x="9342" y="1915"/>
                    <a:pt x="9377" y="1947"/>
                  </a:cubicBezTo>
                  <a:cubicBezTo>
                    <a:pt x="9395" y="1961"/>
                    <a:pt x="9413" y="1979"/>
                    <a:pt x="9430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3" y="2093"/>
                  </a:cubicBezTo>
                  <a:cubicBezTo>
                    <a:pt x="9537" y="2111"/>
                    <a:pt x="9548" y="2129"/>
                    <a:pt x="9558" y="2146"/>
                  </a:cubicBezTo>
                  <a:cubicBezTo>
                    <a:pt x="9566" y="2164"/>
                    <a:pt x="9580" y="2182"/>
                    <a:pt x="9583" y="2203"/>
                  </a:cubicBezTo>
                  <a:cubicBezTo>
                    <a:pt x="9594" y="2221"/>
                    <a:pt x="9598" y="2246"/>
                    <a:pt x="9608" y="2264"/>
                  </a:cubicBezTo>
                  <a:lnTo>
                    <a:pt x="9615" y="2292"/>
                  </a:lnTo>
                  <a:lnTo>
                    <a:pt x="9619" y="2324"/>
                  </a:lnTo>
                  <a:cubicBezTo>
                    <a:pt x="9619" y="2349"/>
                    <a:pt x="9626" y="2367"/>
                    <a:pt x="9626" y="2388"/>
                  </a:cubicBezTo>
                  <a:lnTo>
                    <a:pt x="9626" y="2420"/>
                  </a:lnTo>
                  <a:lnTo>
                    <a:pt x="9619" y="2449"/>
                  </a:lnTo>
                  <a:cubicBezTo>
                    <a:pt x="9619" y="2473"/>
                    <a:pt x="9612" y="2495"/>
                    <a:pt x="9612" y="2513"/>
                  </a:cubicBezTo>
                  <a:lnTo>
                    <a:pt x="9598" y="2609"/>
                  </a:lnTo>
                  <a:cubicBezTo>
                    <a:pt x="9370" y="2690"/>
                    <a:pt x="9132" y="2751"/>
                    <a:pt x="8883" y="2811"/>
                  </a:cubicBezTo>
                  <a:lnTo>
                    <a:pt x="8890" y="2769"/>
                  </a:lnTo>
                  <a:cubicBezTo>
                    <a:pt x="8897" y="2744"/>
                    <a:pt x="8901" y="2712"/>
                    <a:pt x="8901" y="2680"/>
                  </a:cubicBezTo>
                  <a:lnTo>
                    <a:pt x="8901" y="2637"/>
                  </a:lnTo>
                  <a:lnTo>
                    <a:pt x="8897" y="2591"/>
                  </a:lnTo>
                  <a:cubicBezTo>
                    <a:pt x="8890" y="2562"/>
                    <a:pt x="8886" y="2534"/>
                    <a:pt x="8879" y="2509"/>
                  </a:cubicBezTo>
                  <a:lnTo>
                    <a:pt x="8851" y="2427"/>
                  </a:lnTo>
                  <a:cubicBezTo>
                    <a:pt x="8837" y="2402"/>
                    <a:pt x="8829" y="2374"/>
                    <a:pt x="8812" y="2353"/>
                  </a:cubicBezTo>
                  <a:cubicBezTo>
                    <a:pt x="8797" y="2331"/>
                    <a:pt x="8780" y="2303"/>
                    <a:pt x="8765" y="2285"/>
                  </a:cubicBezTo>
                  <a:cubicBezTo>
                    <a:pt x="8737" y="2242"/>
                    <a:pt x="8694" y="2200"/>
                    <a:pt x="8655" y="2164"/>
                  </a:cubicBezTo>
                  <a:cubicBezTo>
                    <a:pt x="8616" y="2129"/>
                    <a:pt x="8577" y="2100"/>
                    <a:pt x="8531" y="2072"/>
                  </a:cubicBezTo>
                  <a:lnTo>
                    <a:pt x="8463" y="2033"/>
                  </a:lnTo>
                  <a:cubicBezTo>
                    <a:pt x="8442" y="2018"/>
                    <a:pt x="8421" y="2004"/>
                    <a:pt x="8399" y="1997"/>
                  </a:cubicBezTo>
                  <a:cubicBezTo>
                    <a:pt x="8353" y="1976"/>
                    <a:pt x="8303" y="1958"/>
                    <a:pt x="8257" y="1944"/>
                  </a:cubicBezTo>
                  <a:lnTo>
                    <a:pt x="8257" y="1944"/>
                  </a:lnTo>
                  <a:cubicBezTo>
                    <a:pt x="8296" y="1976"/>
                    <a:pt x="8332" y="2011"/>
                    <a:pt x="8371" y="2040"/>
                  </a:cubicBezTo>
                  <a:cubicBezTo>
                    <a:pt x="8406" y="2072"/>
                    <a:pt x="8442" y="2107"/>
                    <a:pt x="8477" y="2143"/>
                  </a:cubicBezTo>
                  <a:cubicBezTo>
                    <a:pt x="8513" y="2178"/>
                    <a:pt x="8545" y="2214"/>
                    <a:pt x="8570" y="2249"/>
                  </a:cubicBezTo>
                  <a:cubicBezTo>
                    <a:pt x="8584" y="2267"/>
                    <a:pt x="8598" y="2285"/>
                    <a:pt x="8613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9" y="2381"/>
                    <a:pt x="8669" y="2406"/>
                    <a:pt x="8677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5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3" y="2609"/>
                  </a:cubicBezTo>
                  <a:lnTo>
                    <a:pt x="8723" y="2641"/>
                  </a:lnTo>
                  <a:lnTo>
                    <a:pt x="8723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5" y="2765"/>
                  </a:lnTo>
                  <a:lnTo>
                    <a:pt x="8694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6" y="2854"/>
                  </a:lnTo>
                  <a:cubicBezTo>
                    <a:pt x="8616" y="2865"/>
                    <a:pt x="8563" y="2875"/>
                    <a:pt x="8513" y="2882"/>
                  </a:cubicBezTo>
                  <a:cubicBezTo>
                    <a:pt x="8410" y="2900"/>
                    <a:pt x="8310" y="2911"/>
                    <a:pt x="8204" y="2929"/>
                  </a:cubicBezTo>
                  <a:cubicBezTo>
                    <a:pt x="8097" y="2943"/>
                    <a:pt x="7994" y="2953"/>
                    <a:pt x="7887" y="2964"/>
                  </a:cubicBezTo>
                  <a:cubicBezTo>
                    <a:pt x="7830" y="2975"/>
                    <a:pt x="7770" y="2978"/>
                    <a:pt x="7713" y="2982"/>
                  </a:cubicBezTo>
                  <a:lnTo>
                    <a:pt x="7709" y="2982"/>
                  </a:lnTo>
                  <a:lnTo>
                    <a:pt x="7724" y="2943"/>
                  </a:lnTo>
                  <a:lnTo>
                    <a:pt x="7731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1" y="2690"/>
                    <a:pt x="7727" y="2662"/>
                    <a:pt x="7717" y="2637"/>
                  </a:cubicBezTo>
                  <a:lnTo>
                    <a:pt x="7692" y="2555"/>
                  </a:lnTo>
                  <a:cubicBezTo>
                    <a:pt x="7677" y="2530"/>
                    <a:pt x="7670" y="2502"/>
                    <a:pt x="7653" y="2481"/>
                  </a:cubicBezTo>
                  <a:cubicBezTo>
                    <a:pt x="7638" y="2459"/>
                    <a:pt x="7621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7" y="2260"/>
                    <a:pt x="7414" y="2228"/>
                    <a:pt x="7372" y="2200"/>
                  </a:cubicBezTo>
                  <a:lnTo>
                    <a:pt x="7304" y="2161"/>
                  </a:lnTo>
                  <a:cubicBezTo>
                    <a:pt x="7283" y="2146"/>
                    <a:pt x="7261" y="2132"/>
                    <a:pt x="7237" y="2125"/>
                  </a:cubicBezTo>
                  <a:cubicBezTo>
                    <a:pt x="7194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7" y="2104"/>
                    <a:pt x="7173" y="2139"/>
                    <a:pt x="7212" y="2171"/>
                  </a:cubicBezTo>
                  <a:cubicBezTo>
                    <a:pt x="7247" y="2200"/>
                    <a:pt x="7283" y="2235"/>
                    <a:pt x="7318" y="2271"/>
                  </a:cubicBezTo>
                  <a:cubicBezTo>
                    <a:pt x="7354" y="2306"/>
                    <a:pt x="7386" y="2342"/>
                    <a:pt x="7411" y="2377"/>
                  </a:cubicBezTo>
                  <a:cubicBezTo>
                    <a:pt x="7425" y="2395"/>
                    <a:pt x="7439" y="2413"/>
                    <a:pt x="7450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500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9" y="2612"/>
                  </a:cubicBezTo>
                  <a:cubicBezTo>
                    <a:pt x="7546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4" y="2737"/>
                  </a:cubicBezTo>
                  <a:lnTo>
                    <a:pt x="7564" y="2769"/>
                  </a:lnTo>
                  <a:lnTo>
                    <a:pt x="7564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6" y="2893"/>
                  </a:lnTo>
                  <a:lnTo>
                    <a:pt x="7535" y="2925"/>
                  </a:lnTo>
                  <a:cubicBezTo>
                    <a:pt x="7532" y="2946"/>
                    <a:pt x="7517" y="2964"/>
                    <a:pt x="7514" y="2982"/>
                  </a:cubicBezTo>
                  <a:lnTo>
                    <a:pt x="7510" y="2996"/>
                  </a:lnTo>
                  <a:cubicBezTo>
                    <a:pt x="7266" y="3013"/>
                    <a:pt x="7019" y="3023"/>
                    <a:pt x="6771" y="3023"/>
                  </a:cubicBezTo>
                  <a:cubicBezTo>
                    <a:pt x="6706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6" y="2968"/>
                  </a:lnTo>
                  <a:cubicBezTo>
                    <a:pt x="6611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3" y="2786"/>
                  </a:lnTo>
                  <a:cubicBezTo>
                    <a:pt x="6646" y="2754"/>
                    <a:pt x="6646" y="2726"/>
                    <a:pt x="6643" y="2694"/>
                  </a:cubicBezTo>
                  <a:cubicBezTo>
                    <a:pt x="6643" y="2662"/>
                    <a:pt x="6632" y="2630"/>
                    <a:pt x="6628" y="2601"/>
                  </a:cubicBezTo>
                  <a:cubicBezTo>
                    <a:pt x="6621" y="2569"/>
                    <a:pt x="6614" y="2541"/>
                    <a:pt x="6604" y="2513"/>
                  </a:cubicBezTo>
                  <a:cubicBezTo>
                    <a:pt x="6593" y="2484"/>
                    <a:pt x="6579" y="2452"/>
                    <a:pt x="6568" y="2427"/>
                  </a:cubicBezTo>
                  <a:cubicBezTo>
                    <a:pt x="6554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6" y="2235"/>
                    <a:pt x="6401" y="2193"/>
                    <a:pt x="6362" y="2150"/>
                  </a:cubicBezTo>
                  <a:cubicBezTo>
                    <a:pt x="6344" y="2132"/>
                    <a:pt x="6323" y="2111"/>
                    <a:pt x="6301" y="2093"/>
                  </a:cubicBezTo>
                  <a:lnTo>
                    <a:pt x="6234" y="2040"/>
                  </a:lnTo>
                  <a:cubicBezTo>
                    <a:pt x="6188" y="2008"/>
                    <a:pt x="6141" y="1979"/>
                    <a:pt x="6092" y="1951"/>
                  </a:cubicBezTo>
                  <a:lnTo>
                    <a:pt x="6092" y="1951"/>
                  </a:lnTo>
                  <a:cubicBezTo>
                    <a:pt x="6127" y="1990"/>
                    <a:pt x="6163" y="2036"/>
                    <a:pt x="6195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4" y="2292"/>
                    <a:pt x="6365" y="2338"/>
                  </a:cubicBezTo>
                  <a:cubicBezTo>
                    <a:pt x="6380" y="2360"/>
                    <a:pt x="6390" y="2381"/>
                    <a:pt x="6397" y="2409"/>
                  </a:cubicBezTo>
                  <a:cubicBezTo>
                    <a:pt x="6408" y="2431"/>
                    <a:pt x="6415" y="2452"/>
                    <a:pt x="6426" y="2481"/>
                  </a:cubicBezTo>
                  <a:cubicBezTo>
                    <a:pt x="6433" y="2502"/>
                    <a:pt x="6436" y="2530"/>
                    <a:pt x="6447" y="2552"/>
                  </a:cubicBezTo>
                  <a:cubicBezTo>
                    <a:pt x="6451" y="2573"/>
                    <a:pt x="6454" y="2601"/>
                    <a:pt x="6461" y="2623"/>
                  </a:cubicBezTo>
                  <a:cubicBezTo>
                    <a:pt x="6461" y="2644"/>
                    <a:pt x="6465" y="2673"/>
                    <a:pt x="6465" y="2694"/>
                  </a:cubicBezTo>
                  <a:lnTo>
                    <a:pt x="6465" y="2729"/>
                  </a:lnTo>
                  <a:cubicBezTo>
                    <a:pt x="6465" y="2744"/>
                    <a:pt x="6465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3" y="2875"/>
                    <a:pt x="6426" y="2897"/>
                  </a:cubicBezTo>
                  <a:lnTo>
                    <a:pt x="6412" y="2929"/>
                  </a:lnTo>
                  <a:lnTo>
                    <a:pt x="6394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9" y="3017"/>
                  </a:lnTo>
                  <a:lnTo>
                    <a:pt x="5932" y="3003"/>
                  </a:lnTo>
                  <a:lnTo>
                    <a:pt x="5768" y="3000"/>
                  </a:lnTo>
                  <a:cubicBezTo>
                    <a:pt x="5715" y="2996"/>
                    <a:pt x="5661" y="2993"/>
                    <a:pt x="5608" y="2982"/>
                  </a:cubicBezTo>
                  <a:cubicBezTo>
                    <a:pt x="5512" y="2975"/>
                    <a:pt x="5420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6" y="2879"/>
                    <a:pt x="5242" y="2861"/>
                    <a:pt x="5228" y="2850"/>
                  </a:cubicBezTo>
                  <a:cubicBezTo>
                    <a:pt x="5217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4" y="2694"/>
                  </a:lnTo>
                  <a:cubicBezTo>
                    <a:pt x="5164" y="2676"/>
                    <a:pt x="5156" y="2658"/>
                    <a:pt x="5164" y="2641"/>
                  </a:cubicBezTo>
                  <a:cubicBezTo>
                    <a:pt x="5164" y="2623"/>
                    <a:pt x="5167" y="2605"/>
                    <a:pt x="5171" y="2584"/>
                  </a:cubicBezTo>
                  <a:cubicBezTo>
                    <a:pt x="5174" y="2566"/>
                    <a:pt x="5185" y="2548"/>
                    <a:pt x="5192" y="2523"/>
                  </a:cubicBezTo>
                  <a:cubicBezTo>
                    <a:pt x="5203" y="2505"/>
                    <a:pt x="5210" y="2488"/>
                    <a:pt x="5224" y="2470"/>
                  </a:cubicBezTo>
                  <a:cubicBezTo>
                    <a:pt x="5235" y="2452"/>
                    <a:pt x="5252" y="2434"/>
                    <a:pt x="5260" y="2417"/>
                  </a:cubicBezTo>
                  <a:cubicBezTo>
                    <a:pt x="5274" y="2399"/>
                    <a:pt x="5288" y="2381"/>
                    <a:pt x="5306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5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4" y="2196"/>
                    <a:pt x="5537" y="2168"/>
                    <a:pt x="5572" y="2139"/>
                  </a:cubicBezTo>
                  <a:lnTo>
                    <a:pt x="5572" y="2139"/>
                  </a:lnTo>
                  <a:cubicBezTo>
                    <a:pt x="5548" y="2146"/>
                    <a:pt x="5526" y="2150"/>
                    <a:pt x="5501" y="2161"/>
                  </a:cubicBezTo>
                  <a:lnTo>
                    <a:pt x="5434" y="2185"/>
                  </a:lnTo>
                  <a:cubicBezTo>
                    <a:pt x="5388" y="2203"/>
                    <a:pt x="5345" y="2228"/>
                    <a:pt x="5299" y="2253"/>
                  </a:cubicBezTo>
                  <a:cubicBezTo>
                    <a:pt x="5277" y="2267"/>
                    <a:pt x="5256" y="2281"/>
                    <a:pt x="5238" y="2292"/>
                  </a:cubicBezTo>
                  <a:cubicBezTo>
                    <a:pt x="5217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9" y="2502"/>
                    <a:pt x="5014" y="2555"/>
                    <a:pt x="5004" y="2612"/>
                  </a:cubicBezTo>
                  <a:cubicBezTo>
                    <a:pt x="4996" y="2644"/>
                    <a:pt x="4993" y="2673"/>
                    <a:pt x="4993" y="2701"/>
                  </a:cubicBezTo>
                  <a:cubicBezTo>
                    <a:pt x="4993" y="2733"/>
                    <a:pt x="4996" y="2761"/>
                    <a:pt x="5007" y="2790"/>
                  </a:cubicBezTo>
                  <a:cubicBezTo>
                    <a:pt x="5014" y="2833"/>
                    <a:pt x="5032" y="2872"/>
                    <a:pt x="5050" y="2907"/>
                  </a:cubicBezTo>
                  <a:cubicBezTo>
                    <a:pt x="5021" y="2904"/>
                    <a:pt x="4986" y="2897"/>
                    <a:pt x="4954" y="2893"/>
                  </a:cubicBezTo>
                  <a:cubicBezTo>
                    <a:pt x="4776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6" y="2733"/>
                  </a:lnTo>
                  <a:cubicBezTo>
                    <a:pt x="4331" y="2719"/>
                    <a:pt x="4321" y="2708"/>
                    <a:pt x="4310" y="2694"/>
                  </a:cubicBezTo>
                  <a:cubicBezTo>
                    <a:pt x="4285" y="2665"/>
                    <a:pt x="4275" y="2637"/>
                    <a:pt x="4260" y="2605"/>
                  </a:cubicBezTo>
                  <a:cubicBezTo>
                    <a:pt x="4257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7" y="2481"/>
                    <a:pt x="4260" y="2463"/>
                  </a:cubicBezTo>
                  <a:cubicBezTo>
                    <a:pt x="4264" y="2445"/>
                    <a:pt x="4267" y="2431"/>
                    <a:pt x="4278" y="2413"/>
                  </a:cubicBezTo>
                  <a:cubicBezTo>
                    <a:pt x="4285" y="2395"/>
                    <a:pt x="4296" y="2381"/>
                    <a:pt x="4303" y="2363"/>
                  </a:cubicBezTo>
                  <a:cubicBezTo>
                    <a:pt x="4314" y="2345"/>
                    <a:pt x="4328" y="2335"/>
                    <a:pt x="4335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3" y="2239"/>
                    <a:pt x="4420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5" y="2111"/>
                    <a:pt x="4580" y="2086"/>
                    <a:pt x="4616" y="2054"/>
                  </a:cubicBezTo>
                  <a:lnTo>
                    <a:pt x="4616" y="2054"/>
                  </a:lnTo>
                  <a:cubicBezTo>
                    <a:pt x="4595" y="2057"/>
                    <a:pt x="4577" y="2068"/>
                    <a:pt x="4552" y="2072"/>
                  </a:cubicBezTo>
                  <a:cubicBezTo>
                    <a:pt x="4531" y="2075"/>
                    <a:pt x="4513" y="2086"/>
                    <a:pt x="4491" y="2093"/>
                  </a:cubicBezTo>
                  <a:cubicBezTo>
                    <a:pt x="4452" y="2111"/>
                    <a:pt x="4410" y="2129"/>
                    <a:pt x="4371" y="2150"/>
                  </a:cubicBezTo>
                  <a:cubicBezTo>
                    <a:pt x="4349" y="2161"/>
                    <a:pt x="4331" y="2175"/>
                    <a:pt x="4314" y="2185"/>
                  </a:cubicBezTo>
                  <a:cubicBezTo>
                    <a:pt x="4296" y="2200"/>
                    <a:pt x="4278" y="2214"/>
                    <a:pt x="4260" y="2232"/>
                  </a:cubicBezTo>
                  <a:cubicBezTo>
                    <a:pt x="4243" y="2249"/>
                    <a:pt x="4225" y="2264"/>
                    <a:pt x="4207" y="2281"/>
                  </a:cubicBezTo>
                  <a:cubicBezTo>
                    <a:pt x="4189" y="2299"/>
                    <a:pt x="4175" y="2317"/>
                    <a:pt x="4161" y="2338"/>
                  </a:cubicBezTo>
                  <a:cubicBezTo>
                    <a:pt x="4136" y="2377"/>
                    <a:pt x="4115" y="2427"/>
                    <a:pt x="4100" y="2481"/>
                  </a:cubicBezTo>
                  <a:cubicBezTo>
                    <a:pt x="4097" y="2505"/>
                    <a:pt x="4090" y="2534"/>
                    <a:pt x="4090" y="2559"/>
                  </a:cubicBezTo>
                  <a:cubicBezTo>
                    <a:pt x="4090" y="2587"/>
                    <a:pt x="4097" y="2612"/>
                    <a:pt x="4104" y="2641"/>
                  </a:cubicBezTo>
                  <a:cubicBezTo>
                    <a:pt x="4115" y="2673"/>
                    <a:pt x="4122" y="2701"/>
                    <a:pt x="4136" y="2729"/>
                  </a:cubicBezTo>
                  <a:cubicBezTo>
                    <a:pt x="3994" y="2697"/>
                    <a:pt x="3851" y="2665"/>
                    <a:pt x="3713" y="2630"/>
                  </a:cubicBezTo>
                  <a:cubicBezTo>
                    <a:pt x="3592" y="2601"/>
                    <a:pt x="3478" y="2569"/>
                    <a:pt x="3361" y="2537"/>
                  </a:cubicBezTo>
                  <a:lnTo>
                    <a:pt x="3343" y="2513"/>
                  </a:lnTo>
                  <a:cubicBezTo>
                    <a:pt x="3339" y="2502"/>
                    <a:pt x="3325" y="2488"/>
                    <a:pt x="3322" y="2477"/>
                  </a:cubicBezTo>
                  <a:cubicBezTo>
                    <a:pt x="3315" y="2463"/>
                    <a:pt x="3307" y="2449"/>
                    <a:pt x="3300" y="2434"/>
                  </a:cubicBezTo>
                  <a:cubicBezTo>
                    <a:pt x="3297" y="2424"/>
                    <a:pt x="3286" y="2409"/>
                    <a:pt x="3286" y="2395"/>
                  </a:cubicBezTo>
                  <a:cubicBezTo>
                    <a:pt x="3283" y="2381"/>
                    <a:pt x="3279" y="2370"/>
                    <a:pt x="3279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9" y="2289"/>
                    <a:pt x="3283" y="2274"/>
                  </a:cubicBezTo>
                  <a:cubicBezTo>
                    <a:pt x="3283" y="2264"/>
                    <a:pt x="3290" y="2249"/>
                    <a:pt x="3297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6" y="2168"/>
                    <a:pt x="3350" y="2161"/>
                  </a:cubicBezTo>
                  <a:lnTo>
                    <a:pt x="3386" y="2125"/>
                  </a:lnTo>
                  <a:lnTo>
                    <a:pt x="3428" y="2093"/>
                  </a:lnTo>
                  <a:cubicBezTo>
                    <a:pt x="3443" y="2086"/>
                    <a:pt x="3457" y="2072"/>
                    <a:pt x="3475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8" y="1965"/>
                    <a:pt x="3674" y="1944"/>
                  </a:cubicBezTo>
                  <a:cubicBezTo>
                    <a:pt x="3635" y="1944"/>
                    <a:pt x="3592" y="1947"/>
                    <a:pt x="3553" y="1954"/>
                  </a:cubicBezTo>
                  <a:cubicBezTo>
                    <a:pt x="3531" y="1954"/>
                    <a:pt x="3514" y="1965"/>
                    <a:pt x="3496" y="1969"/>
                  </a:cubicBezTo>
                  <a:lnTo>
                    <a:pt x="3439" y="1983"/>
                  </a:lnTo>
                  <a:cubicBezTo>
                    <a:pt x="3414" y="1986"/>
                    <a:pt x="3396" y="1997"/>
                    <a:pt x="3379" y="2004"/>
                  </a:cubicBezTo>
                  <a:cubicBezTo>
                    <a:pt x="3361" y="2015"/>
                    <a:pt x="3339" y="2022"/>
                    <a:pt x="3322" y="2033"/>
                  </a:cubicBezTo>
                  <a:cubicBezTo>
                    <a:pt x="3304" y="2043"/>
                    <a:pt x="3286" y="2054"/>
                    <a:pt x="3268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7" y="2129"/>
                    <a:pt x="3183" y="2143"/>
                    <a:pt x="3172" y="2164"/>
                  </a:cubicBezTo>
                  <a:cubicBezTo>
                    <a:pt x="3158" y="2185"/>
                    <a:pt x="3144" y="2203"/>
                    <a:pt x="3137" y="2228"/>
                  </a:cubicBezTo>
                  <a:cubicBezTo>
                    <a:pt x="3126" y="2249"/>
                    <a:pt x="3119" y="2271"/>
                    <a:pt x="3112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2" y="2417"/>
                    <a:pt x="3119" y="2441"/>
                  </a:cubicBezTo>
                  <a:cubicBezTo>
                    <a:pt x="3119" y="2449"/>
                    <a:pt x="3123" y="2463"/>
                    <a:pt x="3126" y="2470"/>
                  </a:cubicBezTo>
                  <a:cubicBezTo>
                    <a:pt x="2941" y="2417"/>
                    <a:pt x="2756" y="2356"/>
                    <a:pt x="2586" y="2292"/>
                  </a:cubicBezTo>
                  <a:cubicBezTo>
                    <a:pt x="2554" y="2281"/>
                    <a:pt x="2522" y="2271"/>
                    <a:pt x="2490" y="2257"/>
                  </a:cubicBezTo>
                  <a:lnTo>
                    <a:pt x="2465" y="2214"/>
                  </a:lnTo>
                  <a:cubicBezTo>
                    <a:pt x="2461" y="2203"/>
                    <a:pt x="2451" y="2185"/>
                    <a:pt x="2443" y="2175"/>
                  </a:cubicBezTo>
                  <a:cubicBezTo>
                    <a:pt x="2433" y="2161"/>
                    <a:pt x="2429" y="2143"/>
                    <a:pt x="2426" y="2129"/>
                  </a:cubicBezTo>
                  <a:cubicBezTo>
                    <a:pt x="2418" y="2111"/>
                    <a:pt x="2415" y="2097"/>
                    <a:pt x="2415" y="2079"/>
                  </a:cubicBezTo>
                  <a:cubicBezTo>
                    <a:pt x="2415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5" y="1986"/>
                  </a:lnTo>
                  <a:cubicBezTo>
                    <a:pt x="2415" y="1972"/>
                    <a:pt x="2426" y="1954"/>
                    <a:pt x="2429" y="1944"/>
                  </a:cubicBezTo>
                  <a:cubicBezTo>
                    <a:pt x="2433" y="1929"/>
                    <a:pt x="2443" y="1915"/>
                    <a:pt x="2451" y="1901"/>
                  </a:cubicBezTo>
                  <a:cubicBezTo>
                    <a:pt x="2461" y="1890"/>
                    <a:pt x="2468" y="1876"/>
                    <a:pt x="2483" y="1862"/>
                  </a:cubicBezTo>
                  <a:cubicBezTo>
                    <a:pt x="2497" y="1848"/>
                    <a:pt x="2504" y="1837"/>
                    <a:pt x="2522" y="1826"/>
                  </a:cubicBezTo>
                  <a:cubicBezTo>
                    <a:pt x="2536" y="1819"/>
                    <a:pt x="2550" y="1805"/>
                    <a:pt x="2568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7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5" y="1670"/>
                    <a:pt x="2881" y="1659"/>
                  </a:cubicBezTo>
                  <a:cubicBezTo>
                    <a:pt x="2842" y="1659"/>
                    <a:pt x="2803" y="1659"/>
                    <a:pt x="2763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5" y="1684"/>
                    <a:pt x="2607" y="1688"/>
                    <a:pt x="2589" y="1698"/>
                  </a:cubicBezTo>
                  <a:lnTo>
                    <a:pt x="2532" y="1720"/>
                  </a:lnTo>
                  <a:cubicBezTo>
                    <a:pt x="2515" y="1730"/>
                    <a:pt x="2490" y="1737"/>
                    <a:pt x="2472" y="1752"/>
                  </a:cubicBezTo>
                  <a:cubicBezTo>
                    <a:pt x="2454" y="1759"/>
                    <a:pt x="2436" y="1773"/>
                    <a:pt x="2418" y="1787"/>
                  </a:cubicBezTo>
                  <a:cubicBezTo>
                    <a:pt x="2401" y="1801"/>
                    <a:pt x="2383" y="1812"/>
                    <a:pt x="2372" y="1830"/>
                  </a:cubicBezTo>
                  <a:cubicBezTo>
                    <a:pt x="2358" y="1848"/>
                    <a:pt x="2340" y="1865"/>
                    <a:pt x="2330" y="1890"/>
                  </a:cubicBezTo>
                  <a:cubicBezTo>
                    <a:pt x="2322" y="1912"/>
                    <a:pt x="2308" y="1929"/>
                    <a:pt x="2305" y="1954"/>
                  </a:cubicBezTo>
                  <a:lnTo>
                    <a:pt x="2294" y="1990"/>
                  </a:lnTo>
                  <a:lnTo>
                    <a:pt x="2290" y="2025"/>
                  </a:lnTo>
                  <a:cubicBezTo>
                    <a:pt x="2287" y="2050"/>
                    <a:pt x="2290" y="2075"/>
                    <a:pt x="2290" y="2097"/>
                  </a:cubicBezTo>
                  <a:lnTo>
                    <a:pt x="2305" y="2164"/>
                  </a:lnTo>
                  <a:cubicBezTo>
                    <a:pt x="2305" y="2175"/>
                    <a:pt x="2308" y="2178"/>
                    <a:pt x="2312" y="2185"/>
                  </a:cubicBezTo>
                  <a:cubicBezTo>
                    <a:pt x="2095" y="2104"/>
                    <a:pt x="1885" y="2008"/>
                    <a:pt x="1697" y="1912"/>
                  </a:cubicBezTo>
                  <a:lnTo>
                    <a:pt x="1682" y="1890"/>
                  </a:lnTo>
                  <a:cubicBezTo>
                    <a:pt x="1679" y="1880"/>
                    <a:pt x="1668" y="1865"/>
                    <a:pt x="1665" y="1858"/>
                  </a:cubicBezTo>
                  <a:cubicBezTo>
                    <a:pt x="1661" y="1844"/>
                    <a:pt x="1654" y="1837"/>
                    <a:pt x="1650" y="1823"/>
                  </a:cubicBezTo>
                  <a:cubicBezTo>
                    <a:pt x="1647" y="1809"/>
                    <a:pt x="1647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7" y="1695"/>
                    <a:pt x="1650" y="1684"/>
                  </a:cubicBezTo>
                  <a:cubicBezTo>
                    <a:pt x="1654" y="1670"/>
                    <a:pt x="1665" y="1663"/>
                    <a:pt x="1668" y="1652"/>
                  </a:cubicBezTo>
                  <a:cubicBezTo>
                    <a:pt x="1672" y="1645"/>
                    <a:pt x="1682" y="1634"/>
                    <a:pt x="1690" y="1627"/>
                  </a:cubicBezTo>
                  <a:lnTo>
                    <a:pt x="1718" y="1599"/>
                  </a:lnTo>
                  <a:cubicBezTo>
                    <a:pt x="1725" y="1592"/>
                    <a:pt x="1739" y="1581"/>
                    <a:pt x="1750" y="1577"/>
                  </a:cubicBezTo>
                  <a:lnTo>
                    <a:pt x="1786" y="1560"/>
                  </a:lnTo>
                  <a:cubicBezTo>
                    <a:pt x="1796" y="1556"/>
                    <a:pt x="1807" y="1545"/>
                    <a:pt x="1821" y="1542"/>
                  </a:cubicBezTo>
                  <a:cubicBezTo>
                    <a:pt x="1846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1" y="1489"/>
                    <a:pt x="1892" y="1489"/>
                  </a:cubicBezTo>
                  <a:cubicBezTo>
                    <a:pt x="1860" y="1489"/>
                    <a:pt x="1832" y="1499"/>
                    <a:pt x="1803" y="1503"/>
                  </a:cubicBezTo>
                  <a:cubicBezTo>
                    <a:pt x="1789" y="1503"/>
                    <a:pt x="1775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8" y="1588"/>
                    <a:pt x="1608" y="1599"/>
                    <a:pt x="1597" y="1613"/>
                  </a:cubicBezTo>
                  <a:cubicBezTo>
                    <a:pt x="1590" y="1627"/>
                    <a:pt x="1576" y="1641"/>
                    <a:pt x="1565" y="1652"/>
                  </a:cubicBezTo>
                  <a:cubicBezTo>
                    <a:pt x="1558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7" y="1755"/>
                  </a:lnTo>
                  <a:cubicBezTo>
                    <a:pt x="1530" y="1773"/>
                    <a:pt x="1537" y="1791"/>
                    <a:pt x="1537" y="1805"/>
                  </a:cubicBezTo>
                  <a:cubicBezTo>
                    <a:pt x="1537" y="1819"/>
                    <a:pt x="1540" y="1837"/>
                    <a:pt x="1544" y="1848"/>
                  </a:cubicBezTo>
                  <a:cubicBezTo>
                    <a:pt x="1398" y="1769"/>
                    <a:pt x="1263" y="1688"/>
                    <a:pt x="1138" y="1609"/>
                  </a:cubicBezTo>
                  <a:lnTo>
                    <a:pt x="1146" y="1606"/>
                  </a:lnTo>
                  <a:lnTo>
                    <a:pt x="1128" y="1563"/>
                  </a:lnTo>
                  <a:cubicBezTo>
                    <a:pt x="1121" y="1556"/>
                    <a:pt x="1117" y="1542"/>
                    <a:pt x="1114" y="1535"/>
                  </a:cubicBezTo>
                  <a:cubicBezTo>
                    <a:pt x="1110" y="1521"/>
                    <a:pt x="1103" y="1510"/>
                    <a:pt x="1103" y="1499"/>
                  </a:cubicBezTo>
                  <a:cubicBezTo>
                    <a:pt x="1103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3" y="1393"/>
                  </a:lnTo>
                  <a:cubicBezTo>
                    <a:pt x="1110" y="1378"/>
                    <a:pt x="1114" y="1368"/>
                    <a:pt x="1117" y="1361"/>
                  </a:cubicBezTo>
                  <a:cubicBezTo>
                    <a:pt x="1121" y="1350"/>
                    <a:pt x="1131" y="1343"/>
                    <a:pt x="1138" y="1329"/>
                  </a:cubicBezTo>
                  <a:cubicBezTo>
                    <a:pt x="1146" y="1321"/>
                    <a:pt x="1156" y="1311"/>
                    <a:pt x="1167" y="1304"/>
                  </a:cubicBezTo>
                  <a:cubicBezTo>
                    <a:pt x="1174" y="1293"/>
                    <a:pt x="1185" y="1286"/>
                    <a:pt x="1199" y="1279"/>
                  </a:cubicBezTo>
                  <a:cubicBezTo>
                    <a:pt x="1210" y="1275"/>
                    <a:pt x="1220" y="1268"/>
                    <a:pt x="1234" y="1257"/>
                  </a:cubicBezTo>
                  <a:lnTo>
                    <a:pt x="1274" y="1240"/>
                  </a:lnTo>
                  <a:cubicBezTo>
                    <a:pt x="1288" y="1236"/>
                    <a:pt x="1298" y="1225"/>
                    <a:pt x="1313" y="1225"/>
                  </a:cubicBezTo>
                  <a:cubicBezTo>
                    <a:pt x="1341" y="1218"/>
                    <a:pt x="1366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9" y="1183"/>
                    <a:pt x="1330" y="1186"/>
                    <a:pt x="1298" y="1186"/>
                  </a:cubicBezTo>
                  <a:cubicBezTo>
                    <a:pt x="1288" y="1186"/>
                    <a:pt x="1270" y="1190"/>
                    <a:pt x="1256" y="1197"/>
                  </a:cubicBezTo>
                  <a:lnTo>
                    <a:pt x="1210" y="1204"/>
                  </a:lnTo>
                  <a:cubicBezTo>
                    <a:pt x="1199" y="1208"/>
                    <a:pt x="1181" y="1218"/>
                    <a:pt x="1167" y="1222"/>
                  </a:cubicBezTo>
                  <a:cubicBezTo>
                    <a:pt x="1153" y="1225"/>
                    <a:pt x="1138" y="1236"/>
                    <a:pt x="1128" y="1243"/>
                  </a:cubicBezTo>
                  <a:cubicBezTo>
                    <a:pt x="1114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50" y="1314"/>
                  </a:cubicBezTo>
                  <a:cubicBezTo>
                    <a:pt x="1042" y="1329"/>
                    <a:pt x="1032" y="1343"/>
                    <a:pt x="1025" y="1361"/>
                  </a:cubicBezTo>
                  <a:lnTo>
                    <a:pt x="1014" y="1382"/>
                  </a:lnTo>
                  <a:lnTo>
                    <a:pt x="1010" y="1410"/>
                  </a:lnTo>
                  <a:cubicBezTo>
                    <a:pt x="1007" y="1428"/>
                    <a:pt x="1007" y="1446"/>
                    <a:pt x="1007" y="1457"/>
                  </a:cubicBezTo>
                  <a:cubicBezTo>
                    <a:pt x="1007" y="1474"/>
                    <a:pt x="1007" y="1489"/>
                    <a:pt x="1010" y="1506"/>
                  </a:cubicBezTo>
                  <a:cubicBezTo>
                    <a:pt x="1010" y="1510"/>
                    <a:pt x="1014" y="1517"/>
                    <a:pt x="1014" y="1521"/>
                  </a:cubicBezTo>
                  <a:cubicBezTo>
                    <a:pt x="957" y="1481"/>
                    <a:pt x="900" y="1435"/>
                    <a:pt x="847" y="1396"/>
                  </a:cubicBezTo>
                  <a:cubicBezTo>
                    <a:pt x="779" y="1346"/>
                    <a:pt x="719" y="1293"/>
                    <a:pt x="658" y="1240"/>
                  </a:cubicBezTo>
                  <a:lnTo>
                    <a:pt x="651" y="1222"/>
                  </a:lnTo>
                  <a:cubicBezTo>
                    <a:pt x="641" y="1204"/>
                    <a:pt x="637" y="1183"/>
                    <a:pt x="634" y="1165"/>
                  </a:cubicBezTo>
                  <a:cubicBezTo>
                    <a:pt x="630" y="1144"/>
                    <a:pt x="630" y="1126"/>
                    <a:pt x="634" y="1101"/>
                  </a:cubicBezTo>
                  <a:lnTo>
                    <a:pt x="634" y="1090"/>
                  </a:lnTo>
                  <a:lnTo>
                    <a:pt x="637" y="1076"/>
                  </a:lnTo>
                  <a:lnTo>
                    <a:pt x="651" y="1048"/>
                  </a:lnTo>
                  <a:cubicBezTo>
                    <a:pt x="655" y="1040"/>
                    <a:pt x="666" y="1030"/>
                    <a:pt x="669" y="1026"/>
                  </a:cubicBezTo>
                  <a:cubicBezTo>
                    <a:pt x="673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9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8" y="948"/>
                  </a:cubicBezTo>
                  <a:cubicBezTo>
                    <a:pt x="829" y="941"/>
                    <a:pt x="850" y="934"/>
                    <a:pt x="872" y="930"/>
                  </a:cubicBezTo>
                  <a:lnTo>
                    <a:pt x="939" y="916"/>
                  </a:lnTo>
                  <a:lnTo>
                    <a:pt x="872" y="916"/>
                  </a:lnTo>
                  <a:cubicBezTo>
                    <a:pt x="850" y="916"/>
                    <a:pt x="829" y="920"/>
                    <a:pt x="801" y="923"/>
                  </a:cubicBezTo>
                  <a:cubicBezTo>
                    <a:pt x="790" y="923"/>
                    <a:pt x="779" y="930"/>
                    <a:pt x="765" y="934"/>
                  </a:cubicBezTo>
                  <a:lnTo>
                    <a:pt x="730" y="944"/>
                  </a:lnTo>
                  <a:lnTo>
                    <a:pt x="701" y="955"/>
                  </a:lnTo>
                  <a:cubicBezTo>
                    <a:pt x="687" y="959"/>
                    <a:pt x="676" y="966"/>
                    <a:pt x="669" y="973"/>
                  </a:cubicBezTo>
                  <a:cubicBezTo>
                    <a:pt x="658" y="984"/>
                    <a:pt x="648" y="987"/>
                    <a:pt x="637" y="994"/>
                  </a:cubicBezTo>
                  <a:lnTo>
                    <a:pt x="612" y="1023"/>
                  </a:lnTo>
                  <a:cubicBezTo>
                    <a:pt x="602" y="1033"/>
                    <a:pt x="598" y="1044"/>
                    <a:pt x="594" y="1058"/>
                  </a:cubicBezTo>
                  <a:lnTo>
                    <a:pt x="584" y="1076"/>
                  </a:lnTo>
                  <a:lnTo>
                    <a:pt x="580" y="1094"/>
                  </a:lnTo>
                  <a:cubicBezTo>
                    <a:pt x="577" y="1119"/>
                    <a:pt x="577" y="1144"/>
                    <a:pt x="580" y="1168"/>
                  </a:cubicBezTo>
                  <a:lnTo>
                    <a:pt x="580" y="1172"/>
                  </a:lnTo>
                  <a:lnTo>
                    <a:pt x="552" y="1147"/>
                  </a:lnTo>
                  <a:cubicBezTo>
                    <a:pt x="513" y="1108"/>
                    <a:pt x="474" y="1065"/>
                    <a:pt x="438" y="1026"/>
                  </a:cubicBezTo>
                  <a:cubicBezTo>
                    <a:pt x="420" y="1008"/>
                    <a:pt x="402" y="991"/>
                    <a:pt x="385" y="969"/>
                  </a:cubicBezTo>
                  <a:cubicBezTo>
                    <a:pt x="367" y="952"/>
                    <a:pt x="353" y="930"/>
                    <a:pt x="338" y="912"/>
                  </a:cubicBezTo>
                  <a:cubicBezTo>
                    <a:pt x="314" y="877"/>
                    <a:pt x="285" y="845"/>
                    <a:pt x="260" y="813"/>
                  </a:cubicBezTo>
                  <a:lnTo>
                    <a:pt x="264" y="809"/>
                  </a:lnTo>
                  <a:lnTo>
                    <a:pt x="257" y="788"/>
                  </a:lnTo>
                  <a:cubicBezTo>
                    <a:pt x="246" y="770"/>
                    <a:pt x="242" y="745"/>
                    <a:pt x="239" y="728"/>
                  </a:cubicBezTo>
                  <a:cubicBezTo>
                    <a:pt x="232" y="706"/>
                    <a:pt x="232" y="688"/>
                    <a:pt x="239" y="667"/>
                  </a:cubicBezTo>
                  <a:lnTo>
                    <a:pt x="239" y="653"/>
                  </a:lnTo>
                  <a:lnTo>
                    <a:pt x="242" y="642"/>
                  </a:lnTo>
                  <a:lnTo>
                    <a:pt x="257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8" y="582"/>
                    <a:pt x="285" y="578"/>
                    <a:pt x="296" y="571"/>
                  </a:cubicBezTo>
                  <a:cubicBezTo>
                    <a:pt x="303" y="560"/>
                    <a:pt x="314" y="557"/>
                    <a:pt x="321" y="553"/>
                  </a:cubicBezTo>
                  <a:lnTo>
                    <a:pt x="349" y="536"/>
                  </a:lnTo>
                  <a:cubicBezTo>
                    <a:pt x="370" y="525"/>
                    <a:pt x="388" y="518"/>
                    <a:pt x="410" y="511"/>
                  </a:cubicBezTo>
                  <a:cubicBezTo>
                    <a:pt x="434" y="507"/>
                    <a:pt x="456" y="500"/>
                    <a:pt x="477" y="493"/>
                  </a:cubicBezTo>
                  <a:lnTo>
                    <a:pt x="545" y="482"/>
                  </a:lnTo>
                  <a:lnTo>
                    <a:pt x="477" y="482"/>
                  </a:lnTo>
                  <a:cubicBezTo>
                    <a:pt x="456" y="482"/>
                    <a:pt x="434" y="486"/>
                    <a:pt x="406" y="489"/>
                  </a:cubicBezTo>
                  <a:cubicBezTo>
                    <a:pt x="392" y="489"/>
                    <a:pt x="385" y="493"/>
                    <a:pt x="370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4" y="546"/>
                    <a:pt x="249" y="553"/>
                    <a:pt x="242" y="560"/>
                  </a:cubicBezTo>
                  <a:lnTo>
                    <a:pt x="214" y="589"/>
                  </a:lnTo>
                  <a:cubicBezTo>
                    <a:pt x="207" y="596"/>
                    <a:pt x="203" y="610"/>
                    <a:pt x="196" y="624"/>
                  </a:cubicBezTo>
                  <a:lnTo>
                    <a:pt x="189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5" y="703"/>
                  </a:cubicBezTo>
                  <a:cubicBezTo>
                    <a:pt x="153" y="671"/>
                    <a:pt x="136" y="646"/>
                    <a:pt x="118" y="617"/>
                  </a:cubicBezTo>
                  <a:cubicBezTo>
                    <a:pt x="100" y="592"/>
                    <a:pt x="86" y="564"/>
                    <a:pt x="79" y="543"/>
                  </a:cubicBezTo>
                  <a:cubicBezTo>
                    <a:pt x="29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6" y="454"/>
                    <a:pt x="72" y="546"/>
                  </a:cubicBezTo>
                  <a:cubicBezTo>
                    <a:pt x="86" y="571"/>
                    <a:pt x="97" y="596"/>
                    <a:pt x="114" y="624"/>
                  </a:cubicBezTo>
                  <a:cubicBezTo>
                    <a:pt x="132" y="649"/>
                    <a:pt x="150" y="681"/>
                    <a:pt x="168" y="713"/>
                  </a:cubicBezTo>
                  <a:cubicBezTo>
                    <a:pt x="171" y="720"/>
                    <a:pt x="175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9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39" y="820"/>
                  </a:lnTo>
                  <a:cubicBezTo>
                    <a:pt x="132" y="827"/>
                    <a:pt x="118" y="838"/>
                    <a:pt x="107" y="845"/>
                  </a:cubicBezTo>
                  <a:lnTo>
                    <a:pt x="82" y="877"/>
                  </a:lnTo>
                  <a:cubicBezTo>
                    <a:pt x="72" y="884"/>
                    <a:pt x="68" y="898"/>
                    <a:pt x="61" y="912"/>
                  </a:cubicBezTo>
                  <a:cubicBezTo>
                    <a:pt x="50" y="927"/>
                    <a:pt x="47" y="937"/>
                    <a:pt x="43" y="952"/>
                  </a:cubicBezTo>
                  <a:lnTo>
                    <a:pt x="29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9" y="1179"/>
                    <a:pt x="33" y="1193"/>
                  </a:cubicBezTo>
                  <a:cubicBezTo>
                    <a:pt x="36" y="1218"/>
                    <a:pt x="47" y="1240"/>
                    <a:pt x="54" y="1268"/>
                  </a:cubicBezTo>
                  <a:cubicBezTo>
                    <a:pt x="65" y="1293"/>
                    <a:pt x="72" y="1318"/>
                    <a:pt x="86" y="1339"/>
                  </a:cubicBezTo>
                  <a:cubicBezTo>
                    <a:pt x="72" y="1289"/>
                    <a:pt x="65" y="1236"/>
                    <a:pt x="61" y="1186"/>
                  </a:cubicBezTo>
                  <a:cubicBezTo>
                    <a:pt x="61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61" y="1040"/>
                  </a:lnTo>
                  <a:cubicBezTo>
                    <a:pt x="61" y="1026"/>
                    <a:pt x="65" y="1019"/>
                    <a:pt x="68" y="1005"/>
                  </a:cubicBezTo>
                  <a:cubicBezTo>
                    <a:pt x="72" y="991"/>
                    <a:pt x="79" y="984"/>
                    <a:pt x="82" y="969"/>
                  </a:cubicBezTo>
                  <a:cubicBezTo>
                    <a:pt x="86" y="955"/>
                    <a:pt x="89" y="948"/>
                    <a:pt x="97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6" y="880"/>
                  </a:lnTo>
                  <a:cubicBezTo>
                    <a:pt x="143" y="873"/>
                    <a:pt x="153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5" y="824"/>
                  </a:lnTo>
                  <a:lnTo>
                    <a:pt x="228" y="824"/>
                  </a:lnTo>
                  <a:cubicBezTo>
                    <a:pt x="257" y="856"/>
                    <a:pt x="281" y="891"/>
                    <a:pt x="310" y="927"/>
                  </a:cubicBezTo>
                  <a:cubicBezTo>
                    <a:pt x="321" y="944"/>
                    <a:pt x="338" y="966"/>
                    <a:pt x="353" y="984"/>
                  </a:cubicBezTo>
                  <a:cubicBezTo>
                    <a:pt x="370" y="1001"/>
                    <a:pt x="388" y="1023"/>
                    <a:pt x="406" y="1040"/>
                  </a:cubicBezTo>
                  <a:cubicBezTo>
                    <a:pt x="442" y="1080"/>
                    <a:pt x="477" y="1122"/>
                    <a:pt x="516" y="1165"/>
                  </a:cubicBezTo>
                  <a:cubicBezTo>
                    <a:pt x="534" y="1183"/>
                    <a:pt x="552" y="1201"/>
                    <a:pt x="577" y="1218"/>
                  </a:cubicBezTo>
                  <a:lnTo>
                    <a:pt x="562" y="1229"/>
                  </a:lnTo>
                  <a:lnTo>
                    <a:pt x="545" y="1236"/>
                  </a:lnTo>
                  <a:lnTo>
                    <a:pt x="527" y="1250"/>
                  </a:lnTo>
                  <a:cubicBezTo>
                    <a:pt x="516" y="1257"/>
                    <a:pt x="506" y="1268"/>
                    <a:pt x="495" y="1275"/>
                  </a:cubicBezTo>
                  <a:lnTo>
                    <a:pt x="470" y="1307"/>
                  </a:lnTo>
                  <a:cubicBezTo>
                    <a:pt x="459" y="1318"/>
                    <a:pt x="456" y="1329"/>
                    <a:pt x="445" y="1343"/>
                  </a:cubicBezTo>
                  <a:cubicBezTo>
                    <a:pt x="438" y="1357"/>
                    <a:pt x="434" y="1371"/>
                    <a:pt x="427" y="1382"/>
                  </a:cubicBezTo>
                  <a:lnTo>
                    <a:pt x="417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7" y="1609"/>
                    <a:pt x="420" y="1624"/>
                  </a:cubicBezTo>
                  <a:cubicBezTo>
                    <a:pt x="424" y="1649"/>
                    <a:pt x="434" y="1673"/>
                    <a:pt x="442" y="1698"/>
                  </a:cubicBezTo>
                  <a:cubicBezTo>
                    <a:pt x="452" y="1727"/>
                    <a:pt x="459" y="1748"/>
                    <a:pt x="474" y="1769"/>
                  </a:cubicBezTo>
                  <a:cubicBezTo>
                    <a:pt x="459" y="1720"/>
                    <a:pt x="452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52" y="1449"/>
                    <a:pt x="456" y="1435"/>
                  </a:cubicBezTo>
                  <a:cubicBezTo>
                    <a:pt x="459" y="1425"/>
                    <a:pt x="463" y="1414"/>
                    <a:pt x="470" y="1400"/>
                  </a:cubicBezTo>
                  <a:cubicBezTo>
                    <a:pt x="474" y="1389"/>
                    <a:pt x="477" y="1378"/>
                    <a:pt x="481" y="1371"/>
                  </a:cubicBezTo>
                  <a:cubicBezTo>
                    <a:pt x="488" y="1361"/>
                    <a:pt x="495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1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5" y="1257"/>
                  </a:lnTo>
                  <a:cubicBezTo>
                    <a:pt x="666" y="1311"/>
                    <a:pt x="726" y="1371"/>
                    <a:pt x="794" y="1425"/>
                  </a:cubicBezTo>
                  <a:cubicBezTo>
                    <a:pt x="850" y="1471"/>
                    <a:pt x="918" y="1521"/>
                    <a:pt x="978" y="1570"/>
                  </a:cubicBezTo>
                  <a:lnTo>
                    <a:pt x="961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5" y="1677"/>
                  </a:lnTo>
                  <a:cubicBezTo>
                    <a:pt x="850" y="1691"/>
                    <a:pt x="847" y="1709"/>
                    <a:pt x="836" y="1727"/>
                  </a:cubicBezTo>
                  <a:cubicBezTo>
                    <a:pt x="829" y="1745"/>
                    <a:pt x="826" y="1755"/>
                    <a:pt x="815" y="1773"/>
                  </a:cubicBezTo>
                  <a:cubicBezTo>
                    <a:pt x="811" y="1791"/>
                    <a:pt x="801" y="1809"/>
                    <a:pt x="801" y="1826"/>
                  </a:cubicBezTo>
                  <a:cubicBezTo>
                    <a:pt x="797" y="1844"/>
                    <a:pt x="794" y="1862"/>
                    <a:pt x="794" y="1880"/>
                  </a:cubicBezTo>
                  <a:lnTo>
                    <a:pt x="794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8" y="2036"/>
                  </a:cubicBezTo>
                  <a:cubicBezTo>
                    <a:pt x="808" y="2054"/>
                    <a:pt x="815" y="2068"/>
                    <a:pt x="815" y="2086"/>
                  </a:cubicBezTo>
                  <a:cubicBezTo>
                    <a:pt x="818" y="2104"/>
                    <a:pt x="826" y="2118"/>
                    <a:pt x="829" y="2136"/>
                  </a:cubicBezTo>
                  <a:cubicBezTo>
                    <a:pt x="833" y="2153"/>
                    <a:pt x="836" y="2164"/>
                    <a:pt x="847" y="2182"/>
                  </a:cubicBezTo>
                  <a:cubicBezTo>
                    <a:pt x="861" y="2214"/>
                    <a:pt x="872" y="2246"/>
                    <a:pt x="890" y="2271"/>
                  </a:cubicBezTo>
                  <a:cubicBezTo>
                    <a:pt x="882" y="2242"/>
                    <a:pt x="879" y="2207"/>
                    <a:pt x="872" y="2175"/>
                  </a:cubicBezTo>
                  <a:cubicBezTo>
                    <a:pt x="868" y="2143"/>
                    <a:pt x="865" y="2111"/>
                    <a:pt x="865" y="2075"/>
                  </a:cubicBezTo>
                  <a:cubicBezTo>
                    <a:pt x="865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5" y="1933"/>
                  </a:lnTo>
                  <a:lnTo>
                    <a:pt x="872" y="1890"/>
                  </a:lnTo>
                  <a:cubicBezTo>
                    <a:pt x="872" y="1876"/>
                    <a:pt x="882" y="1858"/>
                    <a:pt x="882" y="1844"/>
                  </a:cubicBezTo>
                  <a:lnTo>
                    <a:pt x="897" y="1805"/>
                  </a:lnTo>
                  <a:cubicBezTo>
                    <a:pt x="900" y="1791"/>
                    <a:pt x="904" y="1780"/>
                    <a:pt x="914" y="1766"/>
                  </a:cubicBezTo>
                  <a:cubicBezTo>
                    <a:pt x="922" y="1752"/>
                    <a:pt x="925" y="1737"/>
                    <a:pt x="936" y="1730"/>
                  </a:cubicBezTo>
                  <a:lnTo>
                    <a:pt x="961" y="1698"/>
                  </a:lnTo>
                  <a:cubicBezTo>
                    <a:pt x="971" y="1691"/>
                    <a:pt x="986" y="1681"/>
                    <a:pt x="993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4" y="1631"/>
                  </a:lnTo>
                  <a:cubicBezTo>
                    <a:pt x="1202" y="1730"/>
                    <a:pt x="1352" y="1823"/>
                    <a:pt x="1519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1" y="1983"/>
                  </a:lnTo>
                  <a:lnTo>
                    <a:pt x="1412" y="2029"/>
                  </a:lnTo>
                  <a:cubicBezTo>
                    <a:pt x="1402" y="2040"/>
                    <a:pt x="1398" y="2065"/>
                    <a:pt x="1387" y="2075"/>
                  </a:cubicBezTo>
                  <a:cubicBezTo>
                    <a:pt x="1380" y="2093"/>
                    <a:pt x="1377" y="2111"/>
                    <a:pt x="1377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62" y="2217"/>
                    <a:pt x="1362" y="2235"/>
                  </a:cubicBezTo>
                  <a:lnTo>
                    <a:pt x="1366" y="2289"/>
                  </a:lnTo>
                  <a:lnTo>
                    <a:pt x="1377" y="2338"/>
                  </a:lnTo>
                  <a:cubicBezTo>
                    <a:pt x="1380" y="2356"/>
                    <a:pt x="1384" y="2370"/>
                    <a:pt x="1387" y="2388"/>
                  </a:cubicBezTo>
                  <a:cubicBezTo>
                    <a:pt x="1394" y="2406"/>
                    <a:pt x="1398" y="2420"/>
                    <a:pt x="1402" y="2438"/>
                  </a:cubicBezTo>
                  <a:cubicBezTo>
                    <a:pt x="1405" y="2456"/>
                    <a:pt x="1416" y="2466"/>
                    <a:pt x="1419" y="2481"/>
                  </a:cubicBezTo>
                  <a:cubicBezTo>
                    <a:pt x="1423" y="2495"/>
                    <a:pt x="1434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9" y="2516"/>
                  </a:lnTo>
                  <a:cubicBezTo>
                    <a:pt x="1458" y="2484"/>
                    <a:pt x="1455" y="2456"/>
                    <a:pt x="1448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4" y="2342"/>
                    <a:pt x="1434" y="2324"/>
                  </a:cubicBezTo>
                  <a:lnTo>
                    <a:pt x="1434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8" y="2161"/>
                    <a:pt x="1451" y="2146"/>
                  </a:cubicBezTo>
                  <a:lnTo>
                    <a:pt x="1466" y="2107"/>
                  </a:lnTo>
                  <a:cubicBezTo>
                    <a:pt x="1473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9" y="2018"/>
                    <a:pt x="1530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8" y="1951"/>
                  </a:lnTo>
                  <a:cubicBezTo>
                    <a:pt x="1803" y="2054"/>
                    <a:pt x="2017" y="2157"/>
                    <a:pt x="2241" y="2246"/>
                  </a:cubicBezTo>
                  <a:lnTo>
                    <a:pt x="2234" y="2249"/>
                  </a:lnTo>
                  <a:lnTo>
                    <a:pt x="2205" y="2278"/>
                  </a:lnTo>
                  <a:cubicBezTo>
                    <a:pt x="2187" y="2296"/>
                    <a:pt x="2170" y="2313"/>
                    <a:pt x="2152" y="2335"/>
                  </a:cubicBezTo>
                  <a:cubicBezTo>
                    <a:pt x="2134" y="2356"/>
                    <a:pt x="2123" y="2374"/>
                    <a:pt x="2109" y="2395"/>
                  </a:cubicBezTo>
                  <a:cubicBezTo>
                    <a:pt x="2095" y="2420"/>
                    <a:pt x="2088" y="2441"/>
                    <a:pt x="2077" y="2463"/>
                  </a:cubicBezTo>
                  <a:cubicBezTo>
                    <a:pt x="2070" y="2484"/>
                    <a:pt x="2059" y="2513"/>
                    <a:pt x="2056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52" y="2776"/>
                    <a:pt x="2059" y="2822"/>
                  </a:cubicBezTo>
                  <a:cubicBezTo>
                    <a:pt x="2070" y="2868"/>
                    <a:pt x="2081" y="2911"/>
                    <a:pt x="2098" y="2957"/>
                  </a:cubicBezTo>
                  <a:cubicBezTo>
                    <a:pt x="2116" y="3000"/>
                    <a:pt x="2134" y="3042"/>
                    <a:pt x="2159" y="3081"/>
                  </a:cubicBezTo>
                  <a:cubicBezTo>
                    <a:pt x="2180" y="3121"/>
                    <a:pt x="2202" y="3160"/>
                    <a:pt x="2230" y="3195"/>
                  </a:cubicBezTo>
                  <a:cubicBezTo>
                    <a:pt x="2202" y="3113"/>
                    <a:pt x="2180" y="3028"/>
                    <a:pt x="2166" y="2939"/>
                  </a:cubicBezTo>
                  <a:cubicBezTo>
                    <a:pt x="2159" y="2893"/>
                    <a:pt x="2152" y="2854"/>
                    <a:pt x="2152" y="2811"/>
                  </a:cubicBezTo>
                  <a:cubicBezTo>
                    <a:pt x="2148" y="2769"/>
                    <a:pt x="2148" y="2726"/>
                    <a:pt x="2152" y="2687"/>
                  </a:cubicBezTo>
                  <a:cubicBezTo>
                    <a:pt x="2162" y="2605"/>
                    <a:pt x="2184" y="2530"/>
                    <a:pt x="2223" y="2463"/>
                  </a:cubicBezTo>
                  <a:cubicBezTo>
                    <a:pt x="2234" y="2445"/>
                    <a:pt x="2248" y="2431"/>
                    <a:pt x="2255" y="2420"/>
                  </a:cubicBezTo>
                  <a:lnTo>
                    <a:pt x="2294" y="2377"/>
                  </a:lnTo>
                  <a:lnTo>
                    <a:pt x="2319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90" y="2313"/>
                  </a:cubicBezTo>
                  <a:lnTo>
                    <a:pt x="2394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3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70" y="2783"/>
                    <a:pt x="2966" y="2811"/>
                  </a:cubicBezTo>
                  <a:cubicBezTo>
                    <a:pt x="2963" y="2836"/>
                    <a:pt x="2959" y="2857"/>
                    <a:pt x="2952" y="2886"/>
                  </a:cubicBezTo>
                  <a:cubicBezTo>
                    <a:pt x="2948" y="2936"/>
                    <a:pt x="2948" y="2989"/>
                    <a:pt x="2959" y="3032"/>
                  </a:cubicBezTo>
                  <a:cubicBezTo>
                    <a:pt x="2966" y="3081"/>
                    <a:pt x="2977" y="3124"/>
                    <a:pt x="2995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9" y="3316"/>
                    <a:pt x="3073" y="3334"/>
                    <a:pt x="3087" y="3352"/>
                  </a:cubicBezTo>
                  <a:cubicBezTo>
                    <a:pt x="3101" y="3369"/>
                    <a:pt x="3112" y="3391"/>
                    <a:pt x="3126" y="3409"/>
                  </a:cubicBezTo>
                  <a:cubicBezTo>
                    <a:pt x="3155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6" y="3387"/>
                  </a:cubicBezTo>
                  <a:cubicBezTo>
                    <a:pt x="3162" y="3348"/>
                    <a:pt x="3147" y="3302"/>
                    <a:pt x="3140" y="3263"/>
                  </a:cubicBezTo>
                  <a:cubicBezTo>
                    <a:pt x="3130" y="3224"/>
                    <a:pt x="3123" y="3185"/>
                    <a:pt x="3119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8" y="3035"/>
                    <a:pt x="3112" y="3017"/>
                  </a:cubicBezTo>
                  <a:cubicBezTo>
                    <a:pt x="3112" y="2939"/>
                    <a:pt x="3126" y="2868"/>
                    <a:pt x="3158" y="2804"/>
                  </a:cubicBezTo>
                  <a:cubicBezTo>
                    <a:pt x="3165" y="2786"/>
                    <a:pt x="3176" y="2776"/>
                    <a:pt x="3183" y="2761"/>
                  </a:cubicBezTo>
                  <a:cubicBezTo>
                    <a:pt x="3194" y="2747"/>
                    <a:pt x="3208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8" y="2673"/>
                    <a:pt x="3283" y="2662"/>
                    <a:pt x="3300" y="2651"/>
                  </a:cubicBezTo>
                  <a:lnTo>
                    <a:pt x="3332" y="2623"/>
                  </a:lnTo>
                  <a:cubicBezTo>
                    <a:pt x="3443" y="2655"/>
                    <a:pt x="3553" y="2687"/>
                    <a:pt x="3663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5" y="2833"/>
                    <a:pt x="4175" y="2836"/>
                  </a:cubicBezTo>
                  <a:lnTo>
                    <a:pt x="4154" y="2868"/>
                  </a:lnTo>
                  <a:lnTo>
                    <a:pt x="4132" y="2904"/>
                  </a:lnTo>
                  <a:cubicBezTo>
                    <a:pt x="4118" y="2929"/>
                    <a:pt x="4104" y="2957"/>
                    <a:pt x="4097" y="2982"/>
                  </a:cubicBezTo>
                  <a:lnTo>
                    <a:pt x="4083" y="3025"/>
                  </a:lnTo>
                  <a:lnTo>
                    <a:pt x="4072" y="3064"/>
                  </a:lnTo>
                  <a:cubicBezTo>
                    <a:pt x="4068" y="3089"/>
                    <a:pt x="4065" y="3121"/>
                    <a:pt x="4065" y="3149"/>
                  </a:cubicBezTo>
                  <a:cubicBezTo>
                    <a:pt x="4065" y="3174"/>
                    <a:pt x="4065" y="3206"/>
                    <a:pt x="4068" y="3231"/>
                  </a:cubicBezTo>
                  <a:lnTo>
                    <a:pt x="4083" y="3313"/>
                  </a:lnTo>
                  <a:cubicBezTo>
                    <a:pt x="4086" y="3337"/>
                    <a:pt x="4097" y="3366"/>
                    <a:pt x="4104" y="3387"/>
                  </a:cubicBezTo>
                  <a:cubicBezTo>
                    <a:pt x="4122" y="3437"/>
                    <a:pt x="4150" y="3487"/>
                    <a:pt x="4175" y="3529"/>
                  </a:cubicBezTo>
                  <a:cubicBezTo>
                    <a:pt x="4203" y="3576"/>
                    <a:pt x="4232" y="3615"/>
                    <a:pt x="4264" y="3654"/>
                  </a:cubicBezTo>
                  <a:cubicBezTo>
                    <a:pt x="4282" y="3672"/>
                    <a:pt x="4299" y="3693"/>
                    <a:pt x="4317" y="3711"/>
                  </a:cubicBezTo>
                  <a:lnTo>
                    <a:pt x="4371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3" y="3814"/>
                    <a:pt x="4438" y="3771"/>
                    <a:pt x="4410" y="3729"/>
                  </a:cubicBezTo>
                  <a:cubicBezTo>
                    <a:pt x="4385" y="3690"/>
                    <a:pt x="4363" y="3647"/>
                    <a:pt x="4346" y="3604"/>
                  </a:cubicBezTo>
                  <a:cubicBezTo>
                    <a:pt x="4321" y="3565"/>
                    <a:pt x="4303" y="3522"/>
                    <a:pt x="4285" y="3476"/>
                  </a:cubicBezTo>
                  <a:cubicBezTo>
                    <a:pt x="4278" y="3455"/>
                    <a:pt x="4275" y="3433"/>
                    <a:pt x="4264" y="3409"/>
                  </a:cubicBezTo>
                  <a:cubicBezTo>
                    <a:pt x="4260" y="3387"/>
                    <a:pt x="4250" y="3366"/>
                    <a:pt x="4246" y="3345"/>
                  </a:cubicBezTo>
                  <a:cubicBezTo>
                    <a:pt x="4243" y="3320"/>
                    <a:pt x="4239" y="3298"/>
                    <a:pt x="4239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9" y="3153"/>
                  </a:cubicBezTo>
                  <a:cubicBezTo>
                    <a:pt x="4239" y="3131"/>
                    <a:pt x="4243" y="3113"/>
                    <a:pt x="4246" y="3096"/>
                  </a:cubicBezTo>
                  <a:lnTo>
                    <a:pt x="4257" y="3064"/>
                  </a:lnTo>
                  <a:lnTo>
                    <a:pt x="4264" y="3035"/>
                  </a:lnTo>
                  <a:lnTo>
                    <a:pt x="4292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8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5" y="3099"/>
                    <a:pt x="5011" y="3131"/>
                    <a:pt x="4996" y="3156"/>
                  </a:cubicBezTo>
                  <a:lnTo>
                    <a:pt x="4986" y="3202"/>
                  </a:lnTo>
                  <a:lnTo>
                    <a:pt x="4975" y="3245"/>
                  </a:lnTo>
                  <a:cubicBezTo>
                    <a:pt x="4972" y="3277"/>
                    <a:pt x="4968" y="3309"/>
                    <a:pt x="4968" y="3337"/>
                  </a:cubicBezTo>
                  <a:cubicBezTo>
                    <a:pt x="4968" y="3369"/>
                    <a:pt x="4968" y="3401"/>
                    <a:pt x="4972" y="3433"/>
                  </a:cubicBezTo>
                  <a:cubicBezTo>
                    <a:pt x="4975" y="3462"/>
                    <a:pt x="4979" y="3494"/>
                    <a:pt x="4989" y="3522"/>
                  </a:cubicBezTo>
                  <a:cubicBezTo>
                    <a:pt x="4996" y="3551"/>
                    <a:pt x="5004" y="3579"/>
                    <a:pt x="5014" y="3604"/>
                  </a:cubicBezTo>
                  <a:cubicBezTo>
                    <a:pt x="5025" y="3633"/>
                    <a:pt x="5039" y="3658"/>
                    <a:pt x="5050" y="3686"/>
                  </a:cubicBezTo>
                  <a:cubicBezTo>
                    <a:pt x="5064" y="3711"/>
                    <a:pt x="5078" y="3739"/>
                    <a:pt x="5092" y="3761"/>
                  </a:cubicBezTo>
                  <a:cubicBezTo>
                    <a:pt x="5121" y="3810"/>
                    <a:pt x="5153" y="3853"/>
                    <a:pt x="5188" y="3899"/>
                  </a:cubicBezTo>
                  <a:cubicBezTo>
                    <a:pt x="5206" y="3921"/>
                    <a:pt x="5224" y="3942"/>
                    <a:pt x="5245" y="3960"/>
                  </a:cubicBezTo>
                  <a:cubicBezTo>
                    <a:pt x="5263" y="3985"/>
                    <a:pt x="5288" y="4002"/>
                    <a:pt x="5306" y="4020"/>
                  </a:cubicBezTo>
                  <a:cubicBezTo>
                    <a:pt x="5345" y="4056"/>
                    <a:pt x="5388" y="4091"/>
                    <a:pt x="5434" y="4120"/>
                  </a:cubicBezTo>
                  <a:cubicBezTo>
                    <a:pt x="5402" y="4077"/>
                    <a:pt x="5370" y="4031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45" y="3985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22" y="3939"/>
                    <a:pt x="5299" y="3899"/>
                  </a:cubicBezTo>
                  <a:cubicBezTo>
                    <a:pt x="5274" y="3853"/>
                    <a:pt x="5256" y="3807"/>
                    <a:pt x="5238" y="3757"/>
                  </a:cubicBezTo>
                  <a:cubicBezTo>
                    <a:pt x="5228" y="3736"/>
                    <a:pt x="5220" y="3707"/>
                    <a:pt x="5210" y="3686"/>
                  </a:cubicBezTo>
                  <a:cubicBezTo>
                    <a:pt x="5203" y="3665"/>
                    <a:pt x="5199" y="3636"/>
                    <a:pt x="5192" y="3615"/>
                  </a:cubicBezTo>
                  <a:cubicBezTo>
                    <a:pt x="5188" y="3594"/>
                    <a:pt x="5185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5" y="3377"/>
                    <a:pt x="5185" y="3366"/>
                  </a:cubicBezTo>
                  <a:cubicBezTo>
                    <a:pt x="5188" y="3352"/>
                    <a:pt x="5188" y="3345"/>
                    <a:pt x="5192" y="3330"/>
                  </a:cubicBezTo>
                  <a:lnTo>
                    <a:pt x="5203" y="3298"/>
                  </a:lnTo>
                  <a:lnTo>
                    <a:pt x="5217" y="3266"/>
                  </a:lnTo>
                  <a:cubicBezTo>
                    <a:pt x="5224" y="3245"/>
                    <a:pt x="5235" y="3227"/>
                    <a:pt x="5245" y="3206"/>
                  </a:cubicBezTo>
                  <a:lnTo>
                    <a:pt x="5263" y="3174"/>
                  </a:lnTo>
                  <a:lnTo>
                    <a:pt x="5288" y="3145"/>
                  </a:lnTo>
                  <a:cubicBezTo>
                    <a:pt x="5299" y="3128"/>
                    <a:pt x="5316" y="3110"/>
                    <a:pt x="5331" y="3092"/>
                  </a:cubicBezTo>
                  <a:lnTo>
                    <a:pt x="5352" y="3064"/>
                  </a:lnTo>
                  <a:cubicBezTo>
                    <a:pt x="5437" y="3074"/>
                    <a:pt x="5523" y="3085"/>
                    <a:pt x="5608" y="3092"/>
                  </a:cubicBezTo>
                  <a:cubicBezTo>
                    <a:pt x="5661" y="3099"/>
                    <a:pt x="5711" y="3106"/>
                    <a:pt x="5772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3" y="3213"/>
                  </a:cubicBezTo>
                  <a:cubicBezTo>
                    <a:pt x="6447" y="3227"/>
                    <a:pt x="6465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5" y="3316"/>
                    <a:pt x="6529" y="3330"/>
                    <a:pt x="6540" y="3348"/>
                  </a:cubicBezTo>
                  <a:cubicBezTo>
                    <a:pt x="6550" y="3366"/>
                    <a:pt x="6554" y="3384"/>
                    <a:pt x="6557" y="3401"/>
                  </a:cubicBezTo>
                  <a:cubicBezTo>
                    <a:pt x="6561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1" y="3512"/>
                  </a:cubicBezTo>
                  <a:cubicBezTo>
                    <a:pt x="6557" y="3529"/>
                    <a:pt x="6554" y="3551"/>
                    <a:pt x="6547" y="3569"/>
                  </a:cubicBezTo>
                  <a:cubicBezTo>
                    <a:pt x="6540" y="3586"/>
                    <a:pt x="6536" y="3608"/>
                    <a:pt x="6522" y="3626"/>
                  </a:cubicBezTo>
                  <a:cubicBezTo>
                    <a:pt x="6511" y="3643"/>
                    <a:pt x="6500" y="3668"/>
                    <a:pt x="6490" y="3686"/>
                  </a:cubicBezTo>
                  <a:cubicBezTo>
                    <a:pt x="6476" y="3704"/>
                    <a:pt x="6468" y="3722"/>
                    <a:pt x="6451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4" y="3810"/>
                    <a:pt x="6376" y="3828"/>
                    <a:pt x="6362" y="3846"/>
                  </a:cubicBezTo>
                  <a:cubicBezTo>
                    <a:pt x="6344" y="3864"/>
                    <a:pt x="6330" y="3882"/>
                    <a:pt x="6312" y="3899"/>
                  </a:cubicBezTo>
                  <a:cubicBezTo>
                    <a:pt x="6280" y="3935"/>
                    <a:pt x="6244" y="3963"/>
                    <a:pt x="6209" y="3999"/>
                  </a:cubicBezTo>
                  <a:cubicBezTo>
                    <a:pt x="6234" y="3992"/>
                    <a:pt x="6255" y="3981"/>
                    <a:pt x="6276" y="3970"/>
                  </a:cubicBezTo>
                  <a:cubicBezTo>
                    <a:pt x="6298" y="3960"/>
                    <a:pt x="6323" y="3946"/>
                    <a:pt x="6344" y="3935"/>
                  </a:cubicBezTo>
                  <a:cubicBezTo>
                    <a:pt x="6387" y="3910"/>
                    <a:pt x="6429" y="3885"/>
                    <a:pt x="6468" y="3853"/>
                  </a:cubicBezTo>
                  <a:cubicBezTo>
                    <a:pt x="6490" y="3839"/>
                    <a:pt x="6508" y="3821"/>
                    <a:pt x="6525" y="3803"/>
                  </a:cubicBezTo>
                  <a:lnTo>
                    <a:pt x="6579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700" y="3572"/>
                    <a:pt x="6717" y="3515"/>
                    <a:pt x="6721" y="3458"/>
                  </a:cubicBezTo>
                  <a:cubicBezTo>
                    <a:pt x="6728" y="3426"/>
                    <a:pt x="6721" y="3401"/>
                    <a:pt x="6717" y="3369"/>
                  </a:cubicBezTo>
                  <a:cubicBezTo>
                    <a:pt x="6714" y="3337"/>
                    <a:pt x="6703" y="3313"/>
                    <a:pt x="6696" y="3284"/>
                  </a:cubicBezTo>
                  <a:cubicBezTo>
                    <a:pt x="6671" y="3231"/>
                    <a:pt x="6646" y="3177"/>
                    <a:pt x="6611" y="3138"/>
                  </a:cubicBezTo>
                  <a:lnTo>
                    <a:pt x="6611" y="3135"/>
                  </a:lnTo>
                  <a:cubicBezTo>
                    <a:pt x="6913" y="3135"/>
                    <a:pt x="7212" y="3124"/>
                    <a:pt x="7507" y="3103"/>
                  </a:cubicBezTo>
                  <a:lnTo>
                    <a:pt x="7567" y="3124"/>
                  </a:lnTo>
                  <a:cubicBezTo>
                    <a:pt x="7574" y="3128"/>
                    <a:pt x="7596" y="3138"/>
                    <a:pt x="7610" y="3145"/>
                  </a:cubicBezTo>
                  <a:cubicBezTo>
                    <a:pt x="7628" y="3156"/>
                    <a:pt x="7642" y="3163"/>
                    <a:pt x="7656" y="3177"/>
                  </a:cubicBezTo>
                  <a:cubicBezTo>
                    <a:pt x="7667" y="3188"/>
                    <a:pt x="7681" y="3199"/>
                    <a:pt x="7695" y="3213"/>
                  </a:cubicBezTo>
                  <a:cubicBezTo>
                    <a:pt x="7709" y="3227"/>
                    <a:pt x="7717" y="3241"/>
                    <a:pt x="7727" y="3252"/>
                  </a:cubicBezTo>
                  <a:cubicBezTo>
                    <a:pt x="7734" y="3266"/>
                    <a:pt x="7745" y="3281"/>
                    <a:pt x="7752" y="3298"/>
                  </a:cubicBezTo>
                  <a:cubicBezTo>
                    <a:pt x="7756" y="3313"/>
                    <a:pt x="7766" y="3330"/>
                    <a:pt x="7766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6" y="3444"/>
                  </a:cubicBezTo>
                  <a:cubicBezTo>
                    <a:pt x="7763" y="3462"/>
                    <a:pt x="7763" y="3480"/>
                    <a:pt x="7752" y="3501"/>
                  </a:cubicBezTo>
                  <a:cubicBezTo>
                    <a:pt x="7749" y="3519"/>
                    <a:pt x="7738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9" y="3636"/>
                    <a:pt x="7692" y="3654"/>
                    <a:pt x="7681" y="3675"/>
                  </a:cubicBezTo>
                  <a:cubicBezTo>
                    <a:pt x="7674" y="3693"/>
                    <a:pt x="7660" y="3714"/>
                    <a:pt x="7649" y="3732"/>
                  </a:cubicBezTo>
                  <a:cubicBezTo>
                    <a:pt x="7638" y="3750"/>
                    <a:pt x="7628" y="3768"/>
                    <a:pt x="7613" y="3786"/>
                  </a:cubicBezTo>
                  <a:cubicBezTo>
                    <a:pt x="7592" y="3821"/>
                    <a:pt x="7567" y="3857"/>
                    <a:pt x="7539" y="3899"/>
                  </a:cubicBezTo>
                  <a:cubicBezTo>
                    <a:pt x="7557" y="3885"/>
                    <a:pt x="7574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4" y="3693"/>
                    <a:pt x="7798" y="3675"/>
                  </a:cubicBezTo>
                  <a:cubicBezTo>
                    <a:pt x="7809" y="3658"/>
                    <a:pt x="7823" y="3636"/>
                    <a:pt x="7837" y="3618"/>
                  </a:cubicBezTo>
                  <a:cubicBezTo>
                    <a:pt x="7852" y="3597"/>
                    <a:pt x="7862" y="3579"/>
                    <a:pt x="7873" y="3554"/>
                  </a:cubicBezTo>
                  <a:cubicBezTo>
                    <a:pt x="7880" y="3533"/>
                    <a:pt x="7891" y="3512"/>
                    <a:pt x="7898" y="3483"/>
                  </a:cubicBezTo>
                  <a:cubicBezTo>
                    <a:pt x="7912" y="3437"/>
                    <a:pt x="7923" y="3384"/>
                    <a:pt x="7916" y="3323"/>
                  </a:cubicBezTo>
                  <a:cubicBezTo>
                    <a:pt x="7912" y="3298"/>
                    <a:pt x="7909" y="3270"/>
                    <a:pt x="7898" y="3245"/>
                  </a:cubicBezTo>
                  <a:cubicBezTo>
                    <a:pt x="7891" y="3217"/>
                    <a:pt x="7877" y="3192"/>
                    <a:pt x="7862" y="3170"/>
                  </a:cubicBezTo>
                  <a:cubicBezTo>
                    <a:pt x="7845" y="3138"/>
                    <a:pt x="7823" y="3110"/>
                    <a:pt x="7802" y="3089"/>
                  </a:cubicBezTo>
                  <a:cubicBezTo>
                    <a:pt x="7834" y="3085"/>
                    <a:pt x="7862" y="3085"/>
                    <a:pt x="7894" y="3081"/>
                  </a:cubicBezTo>
                  <a:cubicBezTo>
                    <a:pt x="8001" y="3067"/>
                    <a:pt x="8108" y="3057"/>
                    <a:pt x="8214" y="3039"/>
                  </a:cubicBezTo>
                  <a:cubicBezTo>
                    <a:pt x="8321" y="3021"/>
                    <a:pt x="8424" y="3003"/>
                    <a:pt x="8527" y="2985"/>
                  </a:cubicBezTo>
                  <a:cubicBezTo>
                    <a:pt x="8566" y="2982"/>
                    <a:pt x="8602" y="2975"/>
                    <a:pt x="8641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73" y="3017"/>
                  </a:cubicBezTo>
                  <a:cubicBezTo>
                    <a:pt x="8787" y="3028"/>
                    <a:pt x="8801" y="3035"/>
                    <a:pt x="8815" y="3049"/>
                  </a:cubicBezTo>
                  <a:cubicBezTo>
                    <a:pt x="8829" y="3057"/>
                    <a:pt x="8844" y="3071"/>
                    <a:pt x="8854" y="3085"/>
                  </a:cubicBezTo>
                  <a:cubicBezTo>
                    <a:pt x="8869" y="3099"/>
                    <a:pt x="8876" y="3110"/>
                    <a:pt x="8886" y="3124"/>
                  </a:cubicBezTo>
                  <a:cubicBezTo>
                    <a:pt x="8894" y="3138"/>
                    <a:pt x="8904" y="3153"/>
                    <a:pt x="8911" y="3170"/>
                  </a:cubicBezTo>
                  <a:cubicBezTo>
                    <a:pt x="8918" y="3181"/>
                    <a:pt x="8926" y="3199"/>
                    <a:pt x="8926" y="3213"/>
                  </a:cubicBezTo>
                  <a:cubicBezTo>
                    <a:pt x="8933" y="3231"/>
                    <a:pt x="8933" y="3245"/>
                    <a:pt x="8933" y="3263"/>
                  </a:cubicBezTo>
                  <a:cubicBezTo>
                    <a:pt x="8933" y="3281"/>
                    <a:pt x="8933" y="3298"/>
                    <a:pt x="8926" y="3316"/>
                  </a:cubicBezTo>
                  <a:cubicBezTo>
                    <a:pt x="8922" y="3334"/>
                    <a:pt x="8922" y="3352"/>
                    <a:pt x="8911" y="3373"/>
                  </a:cubicBezTo>
                  <a:cubicBezTo>
                    <a:pt x="8908" y="3391"/>
                    <a:pt x="8901" y="3409"/>
                    <a:pt x="8897" y="3430"/>
                  </a:cubicBezTo>
                  <a:cubicBezTo>
                    <a:pt x="8886" y="3448"/>
                    <a:pt x="8883" y="3473"/>
                    <a:pt x="8869" y="3490"/>
                  </a:cubicBezTo>
                  <a:cubicBezTo>
                    <a:pt x="8862" y="3508"/>
                    <a:pt x="8851" y="3526"/>
                    <a:pt x="8840" y="3547"/>
                  </a:cubicBezTo>
                  <a:cubicBezTo>
                    <a:pt x="8833" y="3565"/>
                    <a:pt x="8819" y="3586"/>
                    <a:pt x="8812" y="3604"/>
                  </a:cubicBezTo>
                  <a:cubicBezTo>
                    <a:pt x="8797" y="3622"/>
                    <a:pt x="8787" y="3640"/>
                    <a:pt x="8776" y="3658"/>
                  </a:cubicBezTo>
                  <a:cubicBezTo>
                    <a:pt x="8751" y="3693"/>
                    <a:pt x="8726" y="3729"/>
                    <a:pt x="8698" y="3768"/>
                  </a:cubicBezTo>
                  <a:cubicBezTo>
                    <a:pt x="8716" y="3757"/>
                    <a:pt x="8733" y="3743"/>
                    <a:pt x="8758" y="3732"/>
                  </a:cubicBezTo>
                  <a:lnTo>
                    <a:pt x="8812" y="3693"/>
                  </a:lnTo>
                  <a:cubicBezTo>
                    <a:pt x="8847" y="3668"/>
                    <a:pt x="8876" y="3636"/>
                    <a:pt x="8911" y="3601"/>
                  </a:cubicBezTo>
                  <a:cubicBezTo>
                    <a:pt x="8929" y="3583"/>
                    <a:pt x="8943" y="3565"/>
                    <a:pt x="8958" y="3547"/>
                  </a:cubicBezTo>
                  <a:cubicBezTo>
                    <a:pt x="8972" y="3529"/>
                    <a:pt x="8986" y="3508"/>
                    <a:pt x="8997" y="3490"/>
                  </a:cubicBezTo>
                  <a:cubicBezTo>
                    <a:pt x="9011" y="3465"/>
                    <a:pt x="9025" y="3448"/>
                    <a:pt x="9032" y="3426"/>
                  </a:cubicBezTo>
                  <a:cubicBezTo>
                    <a:pt x="9043" y="3405"/>
                    <a:pt x="9050" y="3384"/>
                    <a:pt x="9061" y="3355"/>
                  </a:cubicBezTo>
                  <a:cubicBezTo>
                    <a:pt x="9075" y="3305"/>
                    <a:pt x="9082" y="3252"/>
                    <a:pt x="9078" y="3195"/>
                  </a:cubicBezTo>
                  <a:cubicBezTo>
                    <a:pt x="9071" y="3170"/>
                    <a:pt x="9068" y="3142"/>
                    <a:pt x="9061" y="3117"/>
                  </a:cubicBezTo>
                  <a:cubicBezTo>
                    <a:pt x="9050" y="3089"/>
                    <a:pt x="9039" y="3064"/>
                    <a:pt x="9025" y="3039"/>
                  </a:cubicBezTo>
                  <a:cubicBezTo>
                    <a:pt x="8997" y="2993"/>
                    <a:pt x="8961" y="2950"/>
                    <a:pt x="8918" y="2921"/>
                  </a:cubicBezTo>
                  <a:lnTo>
                    <a:pt x="8908" y="2911"/>
                  </a:lnTo>
                  <a:cubicBezTo>
                    <a:pt x="9199" y="2843"/>
                    <a:pt x="9473" y="2761"/>
                    <a:pt x="9733" y="2662"/>
                  </a:cubicBezTo>
                  <a:cubicBezTo>
                    <a:pt x="9750" y="2665"/>
                    <a:pt x="9768" y="2676"/>
                    <a:pt x="9779" y="2680"/>
                  </a:cubicBezTo>
                  <a:cubicBezTo>
                    <a:pt x="9797" y="2690"/>
                    <a:pt x="9811" y="2697"/>
                    <a:pt x="9825" y="2708"/>
                  </a:cubicBezTo>
                  <a:cubicBezTo>
                    <a:pt x="9839" y="2715"/>
                    <a:pt x="9850" y="2726"/>
                    <a:pt x="9864" y="2737"/>
                  </a:cubicBezTo>
                  <a:cubicBezTo>
                    <a:pt x="9878" y="2747"/>
                    <a:pt x="9886" y="2761"/>
                    <a:pt x="9900" y="2772"/>
                  </a:cubicBezTo>
                  <a:lnTo>
                    <a:pt x="9928" y="2815"/>
                  </a:lnTo>
                  <a:cubicBezTo>
                    <a:pt x="9935" y="2825"/>
                    <a:pt x="9939" y="2843"/>
                    <a:pt x="9946" y="2861"/>
                  </a:cubicBezTo>
                  <a:cubicBezTo>
                    <a:pt x="9950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50" y="3014"/>
                    <a:pt x="9950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2" y="3117"/>
                    <a:pt x="9928" y="3135"/>
                    <a:pt x="9921" y="3156"/>
                  </a:cubicBezTo>
                  <a:cubicBezTo>
                    <a:pt x="9918" y="3177"/>
                    <a:pt x="9907" y="3195"/>
                    <a:pt x="9903" y="3217"/>
                  </a:cubicBezTo>
                  <a:cubicBezTo>
                    <a:pt x="9896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2" y="3405"/>
                  </a:cubicBezTo>
                  <a:cubicBezTo>
                    <a:pt x="9850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50" y="3266"/>
                    <a:pt x="9974" y="3227"/>
                    <a:pt x="9996" y="3192"/>
                  </a:cubicBezTo>
                  <a:cubicBezTo>
                    <a:pt x="10010" y="3174"/>
                    <a:pt x="10021" y="3153"/>
                    <a:pt x="10028" y="3128"/>
                  </a:cubicBezTo>
                  <a:lnTo>
                    <a:pt x="10056" y="3064"/>
                  </a:lnTo>
                  <a:cubicBezTo>
                    <a:pt x="10063" y="3039"/>
                    <a:pt x="10074" y="3017"/>
                    <a:pt x="10078" y="2993"/>
                  </a:cubicBezTo>
                  <a:cubicBezTo>
                    <a:pt x="10081" y="2968"/>
                    <a:pt x="10085" y="2943"/>
                    <a:pt x="10092" y="2914"/>
                  </a:cubicBezTo>
                  <a:cubicBezTo>
                    <a:pt x="10095" y="2868"/>
                    <a:pt x="10092" y="2808"/>
                    <a:pt x="10074" y="2761"/>
                  </a:cubicBezTo>
                  <a:cubicBezTo>
                    <a:pt x="10063" y="2733"/>
                    <a:pt x="10053" y="2708"/>
                    <a:pt x="10038" y="2683"/>
                  </a:cubicBezTo>
                  <a:cubicBezTo>
                    <a:pt x="10024" y="2662"/>
                    <a:pt x="10006" y="2641"/>
                    <a:pt x="9989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50" y="2577"/>
                    <a:pt x="9953" y="2573"/>
                    <a:pt x="9957" y="2573"/>
                  </a:cubicBezTo>
                  <a:cubicBezTo>
                    <a:pt x="10095" y="2513"/>
                    <a:pt x="10230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62" y="2381"/>
                    <a:pt x="10476" y="2388"/>
                    <a:pt x="10497" y="2388"/>
                  </a:cubicBezTo>
                  <a:lnTo>
                    <a:pt x="10550" y="2399"/>
                  </a:lnTo>
                  <a:cubicBezTo>
                    <a:pt x="10565" y="2406"/>
                    <a:pt x="10586" y="2413"/>
                    <a:pt x="10597" y="2417"/>
                  </a:cubicBezTo>
                  <a:cubicBezTo>
                    <a:pt x="10614" y="2427"/>
                    <a:pt x="10629" y="2431"/>
                    <a:pt x="10643" y="2441"/>
                  </a:cubicBezTo>
                  <a:cubicBezTo>
                    <a:pt x="10657" y="2449"/>
                    <a:pt x="10668" y="2459"/>
                    <a:pt x="10678" y="2470"/>
                  </a:cubicBezTo>
                  <a:cubicBezTo>
                    <a:pt x="10693" y="2484"/>
                    <a:pt x="10700" y="2495"/>
                    <a:pt x="10710" y="2513"/>
                  </a:cubicBezTo>
                  <a:cubicBezTo>
                    <a:pt x="10718" y="2523"/>
                    <a:pt x="10728" y="2537"/>
                    <a:pt x="10732" y="2555"/>
                  </a:cubicBezTo>
                  <a:cubicBezTo>
                    <a:pt x="10739" y="2573"/>
                    <a:pt x="10746" y="2591"/>
                    <a:pt x="10750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4" y="2683"/>
                    <a:pt x="10757" y="2708"/>
                    <a:pt x="10764" y="2726"/>
                  </a:cubicBezTo>
                  <a:cubicBezTo>
                    <a:pt x="10764" y="2747"/>
                    <a:pt x="10764" y="2765"/>
                    <a:pt x="10757" y="2786"/>
                  </a:cubicBezTo>
                  <a:cubicBezTo>
                    <a:pt x="10753" y="2808"/>
                    <a:pt x="10753" y="2825"/>
                    <a:pt x="10750" y="2850"/>
                  </a:cubicBezTo>
                  <a:cubicBezTo>
                    <a:pt x="10742" y="2872"/>
                    <a:pt x="10742" y="2893"/>
                    <a:pt x="10739" y="2911"/>
                  </a:cubicBezTo>
                  <a:cubicBezTo>
                    <a:pt x="10735" y="2932"/>
                    <a:pt x="10732" y="2957"/>
                    <a:pt x="10728" y="2975"/>
                  </a:cubicBezTo>
                  <a:cubicBezTo>
                    <a:pt x="10718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50" y="3032"/>
                    <a:pt x="10757" y="3010"/>
                    <a:pt x="10771" y="2993"/>
                  </a:cubicBezTo>
                  <a:cubicBezTo>
                    <a:pt x="10792" y="2950"/>
                    <a:pt x="10817" y="2911"/>
                    <a:pt x="10831" y="2868"/>
                  </a:cubicBezTo>
                  <a:cubicBezTo>
                    <a:pt x="10842" y="2843"/>
                    <a:pt x="10849" y="2822"/>
                    <a:pt x="10856" y="2801"/>
                  </a:cubicBezTo>
                  <a:cubicBezTo>
                    <a:pt x="10863" y="2779"/>
                    <a:pt x="10867" y="2754"/>
                    <a:pt x="10874" y="2733"/>
                  </a:cubicBezTo>
                  <a:cubicBezTo>
                    <a:pt x="10878" y="2712"/>
                    <a:pt x="10881" y="2683"/>
                    <a:pt x="10881" y="2662"/>
                  </a:cubicBezTo>
                  <a:cubicBezTo>
                    <a:pt x="10885" y="2637"/>
                    <a:pt x="10881" y="2612"/>
                    <a:pt x="10881" y="2587"/>
                  </a:cubicBezTo>
                  <a:cubicBezTo>
                    <a:pt x="10878" y="2537"/>
                    <a:pt x="10863" y="2484"/>
                    <a:pt x="10842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0" y="2321"/>
                    <a:pt x="10739" y="2303"/>
                  </a:cubicBezTo>
                  <a:cubicBezTo>
                    <a:pt x="10696" y="2267"/>
                    <a:pt x="10650" y="2239"/>
                    <a:pt x="10597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4" y="2033"/>
                  </a:cubicBezTo>
                  <a:cubicBezTo>
                    <a:pt x="10910" y="2004"/>
                    <a:pt x="10949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3" y="1937"/>
                  </a:lnTo>
                  <a:cubicBezTo>
                    <a:pt x="11141" y="1937"/>
                    <a:pt x="11159" y="1944"/>
                    <a:pt x="11176" y="1944"/>
                  </a:cubicBezTo>
                  <a:cubicBezTo>
                    <a:pt x="11194" y="1947"/>
                    <a:pt x="11212" y="1951"/>
                    <a:pt x="11223" y="1954"/>
                  </a:cubicBezTo>
                  <a:cubicBezTo>
                    <a:pt x="11240" y="1961"/>
                    <a:pt x="11255" y="1969"/>
                    <a:pt x="11272" y="1972"/>
                  </a:cubicBezTo>
                  <a:lnTo>
                    <a:pt x="11311" y="2001"/>
                  </a:lnTo>
                  <a:cubicBezTo>
                    <a:pt x="11326" y="2008"/>
                    <a:pt x="11340" y="2022"/>
                    <a:pt x="11351" y="2036"/>
                  </a:cubicBezTo>
                  <a:cubicBezTo>
                    <a:pt x="11358" y="2050"/>
                    <a:pt x="11372" y="2061"/>
                    <a:pt x="11375" y="2075"/>
                  </a:cubicBezTo>
                  <a:cubicBezTo>
                    <a:pt x="11386" y="2089"/>
                    <a:pt x="11390" y="2107"/>
                    <a:pt x="11397" y="2125"/>
                  </a:cubicBezTo>
                  <a:cubicBezTo>
                    <a:pt x="11404" y="2143"/>
                    <a:pt x="11411" y="2161"/>
                    <a:pt x="11411" y="2178"/>
                  </a:cubicBezTo>
                  <a:cubicBezTo>
                    <a:pt x="11415" y="2196"/>
                    <a:pt x="11422" y="2217"/>
                    <a:pt x="11422" y="2235"/>
                  </a:cubicBezTo>
                  <a:cubicBezTo>
                    <a:pt x="11422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2" y="2424"/>
                  </a:cubicBezTo>
                  <a:cubicBezTo>
                    <a:pt x="11422" y="2445"/>
                    <a:pt x="11415" y="2466"/>
                    <a:pt x="11415" y="2488"/>
                  </a:cubicBezTo>
                  <a:lnTo>
                    <a:pt x="11400" y="2623"/>
                  </a:lnTo>
                  <a:cubicBezTo>
                    <a:pt x="11415" y="2605"/>
                    <a:pt x="11425" y="2584"/>
                    <a:pt x="11432" y="2566"/>
                  </a:cubicBezTo>
                  <a:cubicBezTo>
                    <a:pt x="11443" y="2548"/>
                    <a:pt x="11450" y="2523"/>
                    <a:pt x="11464" y="2502"/>
                  </a:cubicBezTo>
                  <a:cubicBezTo>
                    <a:pt x="11482" y="2463"/>
                    <a:pt x="11500" y="2417"/>
                    <a:pt x="11514" y="2374"/>
                  </a:cubicBezTo>
                  <a:cubicBezTo>
                    <a:pt x="11521" y="2353"/>
                    <a:pt x="11528" y="2328"/>
                    <a:pt x="11532" y="2306"/>
                  </a:cubicBezTo>
                  <a:cubicBezTo>
                    <a:pt x="11535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5" y="2089"/>
                  </a:cubicBezTo>
                  <a:cubicBezTo>
                    <a:pt x="11528" y="2040"/>
                    <a:pt x="11507" y="1986"/>
                    <a:pt x="11479" y="1944"/>
                  </a:cubicBezTo>
                  <a:cubicBezTo>
                    <a:pt x="11464" y="1919"/>
                    <a:pt x="11447" y="1897"/>
                    <a:pt x="11425" y="1876"/>
                  </a:cubicBezTo>
                  <a:cubicBezTo>
                    <a:pt x="11407" y="1858"/>
                    <a:pt x="11386" y="1841"/>
                    <a:pt x="11358" y="1823"/>
                  </a:cubicBezTo>
                  <a:cubicBezTo>
                    <a:pt x="11311" y="1791"/>
                    <a:pt x="11262" y="1773"/>
                    <a:pt x="11212" y="1759"/>
                  </a:cubicBezTo>
                  <a:cubicBezTo>
                    <a:pt x="11201" y="1755"/>
                    <a:pt x="11187" y="1755"/>
                    <a:pt x="11180" y="1755"/>
                  </a:cubicBezTo>
                  <a:cubicBezTo>
                    <a:pt x="11276" y="1663"/>
                    <a:pt x="11365" y="1563"/>
                    <a:pt x="11447" y="1467"/>
                  </a:cubicBezTo>
                  <a:lnTo>
                    <a:pt x="11447" y="1471"/>
                  </a:lnTo>
                  <a:lnTo>
                    <a:pt x="11514" y="1457"/>
                  </a:lnTo>
                  <a:cubicBezTo>
                    <a:pt x="11528" y="1453"/>
                    <a:pt x="11550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60" y="1457"/>
                    <a:pt x="11678" y="1464"/>
                  </a:cubicBezTo>
                  <a:lnTo>
                    <a:pt x="11731" y="1474"/>
                  </a:lnTo>
                  <a:cubicBezTo>
                    <a:pt x="11799" y="1503"/>
                    <a:pt x="11852" y="1556"/>
                    <a:pt x="11880" y="1624"/>
                  </a:cubicBezTo>
                  <a:cubicBezTo>
                    <a:pt x="11891" y="1641"/>
                    <a:pt x="11895" y="1659"/>
                    <a:pt x="11905" y="1681"/>
                  </a:cubicBezTo>
                  <a:cubicBezTo>
                    <a:pt x="11909" y="1698"/>
                    <a:pt x="11912" y="1720"/>
                    <a:pt x="11923" y="1737"/>
                  </a:cubicBezTo>
                  <a:cubicBezTo>
                    <a:pt x="11927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41" y="1908"/>
                    <a:pt x="11941" y="1929"/>
                  </a:cubicBezTo>
                  <a:lnTo>
                    <a:pt x="11941" y="1997"/>
                  </a:lnTo>
                  <a:cubicBezTo>
                    <a:pt x="11941" y="2040"/>
                    <a:pt x="11934" y="2086"/>
                    <a:pt x="11934" y="2129"/>
                  </a:cubicBezTo>
                  <a:lnTo>
                    <a:pt x="11959" y="2068"/>
                  </a:lnTo>
                  <a:cubicBezTo>
                    <a:pt x="11966" y="2043"/>
                    <a:pt x="11969" y="2022"/>
                    <a:pt x="11976" y="2004"/>
                  </a:cubicBezTo>
                  <a:cubicBezTo>
                    <a:pt x="11987" y="1961"/>
                    <a:pt x="11998" y="1915"/>
                    <a:pt x="12001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1" y="1713"/>
                    <a:pt x="12001" y="1684"/>
                    <a:pt x="11998" y="1663"/>
                  </a:cubicBezTo>
                  <a:cubicBezTo>
                    <a:pt x="11994" y="1641"/>
                    <a:pt x="11987" y="1613"/>
                    <a:pt x="11980" y="1592"/>
                  </a:cubicBezTo>
                  <a:cubicBezTo>
                    <a:pt x="11962" y="1545"/>
                    <a:pt x="11941" y="1499"/>
                    <a:pt x="11909" y="1457"/>
                  </a:cubicBezTo>
                  <a:cubicBezTo>
                    <a:pt x="11891" y="1439"/>
                    <a:pt x="11873" y="1417"/>
                    <a:pt x="11852" y="1403"/>
                  </a:cubicBezTo>
                  <a:cubicBezTo>
                    <a:pt x="11827" y="1385"/>
                    <a:pt x="11806" y="1375"/>
                    <a:pt x="11784" y="1364"/>
                  </a:cubicBezTo>
                  <a:cubicBezTo>
                    <a:pt x="11735" y="1343"/>
                    <a:pt x="11685" y="1329"/>
                    <a:pt x="11639" y="1325"/>
                  </a:cubicBezTo>
                  <a:cubicBezTo>
                    <a:pt x="11610" y="1321"/>
                    <a:pt x="11589" y="1321"/>
                    <a:pt x="11560" y="1321"/>
                  </a:cubicBezTo>
                  <a:cubicBezTo>
                    <a:pt x="11649" y="1201"/>
                    <a:pt x="11717" y="1080"/>
                    <a:pt x="11774" y="969"/>
                  </a:cubicBezTo>
                  <a:lnTo>
                    <a:pt x="11820" y="959"/>
                  </a:lnTo>
                  <a:cubicBezTo>
                    <a:pt x="11838" y="955"/>
                    <a:pt x="11859" y="955"/>
                    <a:pt x="11877" y="952"/>
                  </a:cubicBezTo>
                  <a:lnTo>
                    <a:pt x="11941" y="952"/>
                  </a:lnTo>
                  <a:cubicBezTo>
                    <a:pt x="11959" y="952"/>
                    <a:pt x="11980" y="955"/>
                    <a:pt x="11998" y="959"/>
                  </a:cubicBezTo>
                  <a:cubicBezTo>
                    <a:pt x="12015" y="966"/>
                    <a:pt x="12033" y="969"/>
                    <a:pt x="12055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1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1" y="1136"/>
                  </a:lnTo>
                  <a:cubicBezTo>
                    <a:pt x="12222" y="1154"/>
                    <a:pt x="12225" y="1179"/>
                    <a:pt x="12229" y="1197"/>
                  </a:cubicBezTo>
                  <a:cubicBezTo>
                    <a:pt x="12232" y="1215"/>
                    <a:pt x="12239" y="1236"/>
                    <a:pt x="12243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4" y="1588"/>
                  </a:lnTo>
                  <a:cubicBezTo>
                    <a:pt x="12261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300" y="1364"/>
                    <a:pt x="12300" y="1343"/>
                    <a:pt x="12300" y="1321"/>
                  </a:cubicBezTo>
                  <a:lnTo>
                    <a:pt x="12300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6" y="1165"/>
                    <a:pt x="12282" y="1144"/>
                    <a:pt x="12275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5" y="959"/>
                    <a:pt x="12151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4" y="884"/>
                    <a:pt x="11994" y="877"/>
                    <a:pt x="11944" y="870"/>
                  </a:cubicBezTo>
                  <a:cubicBezTo>
                    <a:pt x="11934" y="868"/>
                    <a:pt x="11921" y="867"/>
                    <a:pt x="11909" y="867"/>
                  </a:cubicBezTo>
                  <a:cubicBezTo>
                    <a:pt x="11896" y="867"/>
                    <a:pt x="11884" y="868"/>
                    <a:pt x="11873" y="870"/>
                  </a:cubicBezTo>
                  <a:lnTo>
                    <a:pt x="11845" y="870"/>
                  </a:lnTo>
                  <a:cubicBezTo>
                    <a:pt x="11845" y="863"/>
                    <a:pt x="11841" y="848"/>
                    <a:pt x="11838" y="841"/>
                  </a:cubicBezTo>
                  <a:cubicBezTo>
                    <a:pt x="11845" y="824"/>
                    <a:pt x="11852" y="809"/>
                    <a:pt x="11859" y="792"/>
                  </a:cubicBezTo>
                  <a:cubicBezTo>
                    <a:pt x="11912" y="667"/>
                    <a:pt x="11948" y="560"/>
                    <a:pt x="11973" y="468"/>
                  </a:cubicBezTo>
                  <a:lnTo>
                    <a:pt x="11976" y="486"/>
                  </a:lnTo>
                  <a:lnTo>
                    <a:pt x="11998" y="479"/>
                  </a:lnTo>
                  <a:cubicBezTo>
                    <a:pt x="12015" y="475"/>
                    <a:pt x="12033" y="475"/>
                    <a:pt x="12051" y="475"/>
                  </a:cubicBezTo>
                  <a:lnTo>
                    <a:pt x="12104" y="475"/>
                  </a:lnTo>
                  <a:cubicBezTo>
                    <a:pt x="12122" y="475"/>
                    <a:pt x="12140" y="479"/>
                    <a:pt x="12158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4" y="532"/>
                    <a:pt x="12279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9" y="632"/>
                    <a:pt x="12343" y="649"/>
                  </a:cubicBezTo>
                  <a:cubicBezTo>
                    <a:pt x="12353" y="667"/>
                    <a:pt x="12357" y="681"/>
                    <a:pt x="12360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5" y="1008"/>
                    <a:pt x="12371" y="1048"/>
                    <a:pt x="12367" y="1083"/>
                  </a:cubicBezTo>
                  <a:cubicBezTo>
                    <a:pt x="12375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3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9" y="685"/>
                  </a:lnTo>
                  <a:cubicBezTo>
                    <a:pt x="12399" y="667"/>
                    <a:pt x="12389" y="649"/>
                    <a:pt x="12382" y="628"/>
                  </a:cubicBezTo>
                  <a:cubicBezTo>
                    <a:pt x="12375" y="610"/>
                    <a:pt x="12367" y="592"/>
                    <a:pt x="12357" y="575"/>
                  </a:cubicBezTo>
                  <a:cubicBezTo>
                    <a:pt x="12350" y="557"/>
                    <a:pt x="12339" y="539"/>
                    <a:pt x="12321" y="525"/>
                  </a:cubicBezTo>
                  <a:cubicBezTo>
                    <a:pt x="12311" y="511"/>
                    <a:pt x="12296" y="493"/>
                    <a:pt x="12279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90" y="440"/>
                    <a:pt x="12165" y="432"/>
                  </a:cubicBezTo>
                  <a:cubicBezTo>
                    <a:pt x="12151" y="425"/>
                    <a:pt x="12126" y="422"/>
                    <a:pt x="12108" y="422"/>
                  </a:cubicBezTo>
                  <a:cubicBezTo>
                    <a:pt x="12096" y="422"/>
                    <a:pt x="12083" y="420"/>
                    <a:pt x="12070" y="420"/>
                  </a:cubicBezTo>
                  <a:cubicBezTo>
                    <a:pt x="12063" y="420"/>
                    <a:pt x="12057" y="421"/>
                    <a:pt x="12051" y="422"/>
                  </a:cubicBezTo>
                  <a:cubicBezTo>
                    <a:pt x="12037" y="422"/>
                    <a:pt x="12030" y="422"/>
                    <a:pt x="12015" y="425"/>
                  </a:cubicBezTo>
                  <a:cubicBezTo>
                    <a:pt x="12012" y="415"/>
                    <a:pt x="12012" y="400"/>
                    <a:pt x="12005" y="383"/>
                  </a:cubicBezTo>
                  <a:cubicBezTo>
                    <a:pt x="12005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8" y="351"/>
                  </a:cubicBezTo>
                  <a:cubicBezTo>
                    <a:pt x="11994" y="344"/>
                    <a:pt x="11987" y="329"/>
                    <a:pt x="11983" y="319"/>
                  </a:cubicBezTo>
                  <a:cubicBezTo>
                    <a:pt x="11976" y="297"/>
                    <a:pt x="11966" y="280"/>
                    <a:pt x="11951" y="262"/>
                  </a:cubicBezTo>
                  <a:cubicBezTo>
                    <a:pt x="11941" y="244"/>
                    <a:pt x="11930" y="226"/>
                    <a:pt x="11912" y="208"/>
                  </a:cubicBezTo>
                  <a:cubicBezTo>
                    <a:pt x="11855" y="137"/>
                    <a:pt x="11781" y="88"/>
                    <a:pt x="11699" y="59"/>
                  </a:cubicBezTo>
                  <a:cubicBezTo>
                    <a:pt x="11621" y="27"/>
                    <a:pt x="11532" y="9"/>
                    <a:pt x="11447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230958" y="762213"/>
              <a:ext cx="657766" cy="221613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6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7" y="2511"/>
                    <a:pt x="11154" y="2416"/>
                  </a:cubicBezTo>
                  <a:close/>
                  <a:moveTo>
                    <a:pt x="11529" y="2852"/>
                  </a:moveTo>
                  <a:lnTo>
                    <a:pt x="11528" y="2856"/>
                  </a:lnTo>
                  <a:lnTo>
                    <a:pt x="11527" y="2857"/>
                  </a:lnTo>
                  <a:lnTo>
                    <a:pt x="11527" y="2857"/>
                  </a:lnTo>
                  <a:cubicBezTo>
                    <a:pt x="11526" y="2855"/>
                    <a:pt x="11525" y="2853"/>
                    <a:pt x="11524" y="2852"/>
                  </a:cubicBezTo>
                  <a:cubicBezTo>
                    <a:pt x="11526" y="2852"/>
                    <a:pt x="11528" y="2852"/>
                    <a:pt x="11529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1" y="2134"/>
                    <a:pt x="11901" y="2176"/>
                  </a:cubicBezTo>
                  <a:lnTo>
                    <a:pt x="11901" y="2244"/>
                  </a:lnTo>
                  <a:cubicBezTo>
                    <a:pt x="11901" y="2265"/>
                    <a:pt x="11901" y="2287"/>
                    <a:pt x="11898" y="2311"/>
                  </a:cubicBezTo>
                  <a:cubicBezTo>
                    <a:pt x="11898" y="2333"/>
                    <a:pt x="11894" y="2354"/>
                    <a:pt x="11894" y="2372"/>
                  </a:cubicBezTo>
                  <a:cubicBezTo>
                    <a:pt x="11894" y="2393"/>
                    <a:pt x="11887" y="2411"/>
                    <a:pt x="11883" y="2436"/>
                  </a:cubicBezTo>
                  <a:cubicBezTo>
                    <a:pt x="11880" y="2454"/>
                    <a:pt x="11876" y="2475"/>
                    <a:pt x="11866" y="2493"/>
                  </a:cubicBezTo>
                  <a:cubicBezTo>
                    <a:pt x="11862" y="2511"/>
                    <a:pt x="11855" y="2528"/>
                    <a:pt x="11844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7" y="2703"/>
                    <a:pt x="11659" y="2710"/>
                    <a:pt x="11642" y="2710"/>
                  </a:cubicBezTo>
                  <a:cubicBezTo>
                    <a:pt x="11624" y="2713"/>
                    <a:pt x="11606" y="2713"/>
                    <a:pt x="11588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3" y="2827"/>
                  </a:lnTo>
                  <a:lnTo>
                    <a:pt x="11389" y="2856"/>
                  </a:lnTo>
                  <a:cubicBezTo>
                    <a:pt x="11382" y="2880"/>
                    <a:pt x="11371" y="2898"/>
                    <a:pt x="11364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0" y="3005"/>
                    <a:pt x="11283" y="3016"/>
                  </a:cubicBezTo>
                  <a:cubicBezTo>
                    <a:pt x="11272" y="3033"/>
                    <a:pt x="11254" y="3048"/>
                    <a:pt x="11236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5" y="3129"/>
                  </a:cubicBezTo>
                  <a:cubicBezTo>
                    <a:pt x="11076" y="3151"/>
                    <a:pt x="11030" y="3165"/>
                    <a:pt x="10980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2" y="3240"/>
                    <a:pt x="10546" y="3243"/>
                  </a:cubicBezTo>
                  <a:cubicBezTo>
                    <a:pt x="10596" y="3257"/>
                    <a:pt x="10642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5" y="3264"/>
                  </a:cubicBezTo>
                  <a:cubicBezTo>
                    <a:pt x="11058" y="3257"/>
                    <a:pt x="11105" y="3243"/>
                    <a:pt x="11154" y="3225"/>
                  </a:cubicBezTo>
                  <a:cubicBezTo>
                    <a:pt x="11183" y="3218"/>
                    <a:pt x="11204" y="3208"/>
                    <a:pt x="11229" y="3193"/>
                  </a:cubicBezTo>
                  <a:cubicBezTo>
                    <a:pt x="11254" y="3183"/>
                    <a:pt x="11279" y="3168"/>
                    <a:pt x="11300" y="3154"/>
                  </a:cubicBezTo>
                  <a:cubicBezTo>
                    <a:pt x="11325" y="3136"/>
                    <a:pt x="11347" y="3122"/>
                    <a:pt x="11368" y="3104"/>
                  </a:cubicBezTo>
                  <a:cubicBezTo>
                    <a:pt x="11389" y="3087"/>
                    <a:pt x="11407" y="3065"/>
                    <a:pt x="11425" y="3044"/>
                  </a:cubicBezTo>
                  <a:lnTo>
                    <a:pt x="11453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7" y="2857"/>
                  </a:lnTo>
                  <a:lnTo>
                    <a:pt x="11527" y="2857"/>
                  </a:lnTo>
                  <a:cubicBezTo>
                    <a:pt x="11611" y="2979"/>
                    <a:pt x="11681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5" y="3193"/>
                  </a:lnTo>
                  <a:lnTo>
                    <a:pt x="11759" y="3183"/>
                  </a:lnTo>
                  <a:cubicBezTo>
                    <a:pt x="11705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5" y="2852"/>
                    <a:pt x="11537" y="2852"/>
                    <a:pt x="11529" y="2852"/>
                  </a:cubicBezTo>
                  <a:lnTo>
                    <a:pt x="11529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4" y="2850"/>
                    <a:pt x="11599" y="2848"/>
                  </a:cubicBezTo>
                  <a:cubicBezTo>
                    <a:pt x="11649" y="2845"/>
                    <a:pt x="11702" y="2831"/>
                    <a:pt x="11748" y="2809"/>
                  </a:cubicBezTo>
                  <a:lnTo>
                    <a:pt x="11812" y="2767"/>
                  </a:lnTo>
                  <a:cubicBezTo>
                    <a:pt x="11837" y="2749"/>
                    <a:pt x="11855" y="2731"/>
                    <a:pt x="11873" y="2713"/>
                  </a:cubicBezTo>
                  <a:cubicBezTo>
                    <a:pt x="11908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5" y="2489"/>
                    <a:pt x="11965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5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3" y="2144"/>
                    <a:pt x="11926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lnTo>
                    <a:pt x="5430" y="0"/>
                  </a:lnTo>
                  <a:cubicBezTo>
                    <a:pt x="5384" y="29"/>
                    <a:pt x="5341" y="64"/>
                    <a:pt x="5302" y="100"/>
                  </a:cubicBezTo>
                  <a:cubicBezTo>
                    <a:pt x="5280" y="118"/>
                    <a:pt x="5263" y="142"/>
                    <a:pt x="5245" y="160"/>
                  </a:cubicBezTo>
                  <a:cubicBezTo>
                    <a:pt x="5227" y="182"/>
                    <a:pt x="5206" y="199"/>
                    <a:pt x="5188" y="221"/>
                  </a:cubicBezTo>
                  <a:cubicBezTo>
                    <a:pt x="5152" y="267"/>
                    <a:pt x="5120" y="310"/>
                    <a:pt x="5088" y="359"/>
                  </a:cubicBezTo>
                  <a:cubicBezTo>
                    <a:pt x="5074" y="384"/>
                    <a:pt x="5064" y="409"/>
                    <a:pt x="5049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5" y="598"/>
                  </a:cubicBezTo>
                  <a:cubicBezTo>
                    <a:pt x="4978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7" y="1021"/>
                    <a:pt x="5035" y="1049"/>
                  </a:cubicBezTo>
                  <a:lnTo>
                    <a:pt x="5056" y="1088"/>
                  </a:lnTo>
                  <a:lnTo>
                    <a:pt x="5085" y="1127"/>
                  </a:lnTo>
                  <a:lnTo>
                    <a:pt x="5088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29" y="1195"/>
                    <a:pt x="4551" y="1227"/>
                    <a:pt x="4377" y="1263"/>
                  </a:cubicBezTo>
                  <a:lnTo>
                    <a:pt x="4359" y="1238"/>
                  </a:lnTo>
                  <a:cubicBezTo>
                    <a:pt x="4345" y="1220"/>
                    <a:pt x="4335" y="1209"/>
                    <a:pt x="4320" y="1191"/>
                  </a:cubicBezTo>
                  <a:lnTo>
                    <a:pt x="4303" y="1163"/>
                  </a:lnTo>
                  <a:lnTo>
                    <a:pt x="4288" y="1138"/>
                  </a:lnTo>
                  <a:lnTo>
                    <a:pt x="4263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1" y="946"/>
                    <a:pt x="4231" y="928"/>
                    <a:pt x="4231" y="907"/>
                  </a:cubicBezTo>
                  <a:cubicBezTo>
                    <a:pt x="4231" y="882"/>
                    <a:pt x="4231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49" y="754"/>
                    <a:pt x="4253" y="733"/>
                    <a:pt x="4263" y="711"/>
                  </a:cubicBezTo>
                  <a:cubicBezTo>
                    <a:pt x="4271" y="687"/>
                    <a:pt x="4274" y="665"/>
                    <a:pt x="4285" y="644"/>
                  </a:cubicBezTo>
                  <a:cubicBezTo>
                    <a:pt x="4303" y="598"/>
                    <a:pt x="4320" y="559"/>
                    <a:pt x="4342" y="516"/>
                  </a:cubicBezTo>
                  <a:cubicBezTo>
                    <a:pt x="4363" y="470"/>
                    <a:pt x="4388" y="430"/>
                    <a:pt x="4409" y="391"/>
                  </a:cubicBezTo>
                  <a:cubicBezTo>
                    <a:pt x="4434" y="349"/>
                    <a:pt x="4459" y="306"/>
                    <a:pt x="4487" y="267"/>
                  </a:cubicBezTo>
                  <a:lnTo>
                    <a:pt x="4487" y="267"/>
                  </a:lnTo>
                  <a:cubicBezTo>
                    <a:pt x="4445" y="292"/>
                    <a:pt x="4409" y="324"/>
                    <a:pt x="4370" y="356"/>
                  </a:cubicBezTo>
                  <a:lnTo>
                    <a:pt x="4317" y="409"/>
                  </a:lnTo>
                  <a:cubicBezTo>
                    <a:pt x="4299" y="427"/>
                    <a:pt x="4281" y="445"/>
                    <a:pt x="4263" y="466"/>
                  </a:cubicBezTo>
                  <a:cubicBezTo>
                    <a:pt x="4231" y="505"/>
                    <a:pt x="4199" y="544"/>
                    <a:pt x="4175" y="591"/>
                  </a:cubicBezTo>
                  <a:cubicBezTo>
                    <a:pt x="4146" y="633"/>
                    <a:pt x="4125" y="683"/>
                    <a:pt x="4103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1" y="836"/>
                    <a:pt x="4071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1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3" y="1163"/>
                    <a:pt x="4114" y="1191"/>
                    <a:pt x="4128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7" y="1287"/>
                    <a:pt x="4167" y="1287"/>
                    <a:pt x="4167" y="1291"/>
                  </a:cubicBezTo>
                  <a:cubicBezTo>
                    <a:pt x="3997" y="1327"/>
                    <a:pt x="3826" y="1369"/>
                    <a:pt x="3663" y="1408"/>
                  </a:cubicBezTo>
                  <a:cubicBezTo>
                    <a:pt x="3552" y="1433"/>
                    <a:pt x="3439" y="1465"/>
                    <a:pt x="3328" y="1497"/>
                  </a:cubicBezTo>
                  <a:lnTo>
                    <a:pt x="3296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2" y="1415"/>
                  </a:lnTo>
                  <a:lnTo>
                    <a:pt x="3215" y="1398"/>
                  </a:lnTo>
                  <a:cubicBezTo>
                    <a:pt x="3200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4" y="1316"/>
                  </a:cubicBezTo>
                  <a:cubicBezTo>
                    <a:pt x="3126" y="1252"/>
                    <a:pt x="3111" y="1181"/>
                    <a:pt x="3111" y="1103"/>
                  </a:cubicBezTo>
                  <a:lnTo>
                    <a:pt x="3111" y="1042"/>
                  </a:lnTo>
                  <a:cubicBezTo>
                    <a:pt x="3111" y="1024"/>
                    <a:pt x="3115" y="1003"/>
                    <a:pt x="3115" y="982"/>
                  </a:cubicBezTo>
                  <a:cubicBezTo>
                    <a:pt x="3119" y="943"/>
                    <a:pt x="3129" y="900"/>
                    <a:pt x="3136" y="857"/>
                  </a:cubicBezTo>
                  <a:cubicBezTo>
                    <a:pt x="3147" y="818"/>
                    <a:pt x="3161" y="772"/>
                    <a:pt x="3172" y="733"/>
                  </a:cubicBezTo>
                  <a:cubicBezTo>
                    <a:pt x="3186" y="694"/>
                    <a:pt x="3200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1" y="729"/>
                    <a:pt x="3097" y="747"/>
                    <a:pt x="3083" y="768"/>
                  </a:cubicBezTo>
                  <a:cubicBezTo>
                    <a:pt x="3072" y="786"/>
                    <a:pt x="3062" y="807"/>
                    <a:pt x="3047" y="825"/>
                  </a:cubicBezTo>
                  <a:cubicBezTo>
                    <a:pt x="3026" y="864"/>
                    <a:pt x="3008" y="907"/>
                    <a:pt x="2991" y="950"/>
                  </a:cubicBezTo>
                  <a:cubicBezTo>
                    <a:pt x="2976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1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69" y="1337"/>
                    <a:pt x="2976" y="1359"/>
                    <a:pt x="2987" y="1387"/>
                  </a:cubicBezTo>
                  <a:cubicBezTo>
                    <a:pt x="2994" y="1408"/>
                    <a:pt x="3008" y="1433"/>
                    <a:pt x="3023" y="1458"/>
                  </a:cubicBezTo>
                  <a:cubicBezTo>
                    <a:pt x="3037" y="1479"/>
                    <a:pt x="3055" y="1501"/>
                    <a:pt x="3065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7" y="1718"/>
                    <a:pt x="2390" y="1807"/>
                  </a:cubicBezTo>
                  <a:lnTo>
                    <a:pt x="2386" y="1807"/>
                  </a:lnTo>
                  <a:cubicBezTo>
                    <a:pt x="2368" y="1799"/>
                    <a:pt x="2350" y="1789"/>
                    <a:pt x="2336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4" y="1700"/>
                  </a:lnTo>
                  <a:cubicBezTo>
                    <a:pt x="2240" y="1689"/>
                    <a:pt x="2230" y="1671"/>
                    <a:pt x="2222" y="1657"/>
                  </a:cubicBezTo>
                  <a:cubicBezTo>
                    <a:pt x="2183" y="1593"/>
                    <a:pt x="2158" y="1515"/>
                    <a:pt x="2151" y="1433"/>
                  </a:cubicBezTo>
                  <a:cubicBezTo>
                    <a:pt x="2148" y="1394"/>
                    <a:pt x="2148" y="1351"/>
                    <a:pt x="2151" y="1309"/>
                  </a:cubicBezTo>
                  <a:cubicBezTo>
                    <a:pt x="2151" y="1270"/>
                    <a:pt x="2158" y="1227"/>
                    <a:pt x="2166" y="1181"/>
                  </a:cubicBezTo>
                  <a:cubicBezTo>
                    <a:pt x="2176" y="1095"/>
                    <a:pt x="2201" y="1014"/>
                    <a:pt x="2226" y="925"/>
                  </a:cubicBezTo>
                  <a:lnTo>
                    <a:pt x="2226" y="925"/>
                  </a:lnTo>
                  <a:cubicBezTo>
                    <a:pt x="2201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0" y="1209"/>
                    <a:pt x="2066" y="1252"/>
                    <a:pt x="2059" y="1298"/>
                  </a:cubicBezTo>
                  <a:cubicBezTo>
                    <a:pt x="2048" y="1341"/>
                    <a:pt x="2045" y="1391"/>
                    <a:pt x="2041" y="1440"/>
                  </a:cubicBezTo>
                  <a:cubicBezTo>
                    <a:pt x="2041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4" y="1700"/>
                    <a:pt x="2105" y="1725"/>
                  </a:cubicBezTo>
                  <a:cubicBezTo>
                    <a:pt x="2119" y="1746"/>
                    <a:pt x="2134" y="1767"/>
                    <a:pt x="2151" y="1785"/>
                  </a:cubicBezTo>
                  <a:cubicBezTo>
                    <a:pt x="2169" y="1803"/>
                    <a:pt x="2183" y="1824"/>
                    <a:pt x="2205" y="1842"/>
                  </a:cubicBezTo>
                  <a:lnTo>
                    <a:pt x="2230" y="1871"/>
                  </a:lnTo>
                  <a:lnTo>
                    <a:pt x="2240" y="1874"/>
                  </a:lnTo>
                  <a:cubicBezTo>
                    <a:pt x="2013" y="1967"/>
                    <a:pt x="1799" y="2066"/>
                    <a:pt x="1604" y="2169"/>
                  </a:cubicBezTo>
                  <a:lnTo>
                    <a:pt x="1568" y="2144"/>
                  </a:lnTo>
                  <a:lnTo>
                    <a:pt x="1550" y="2134"/>
                  </a:lnTo>
                  <a:lnTo>
                    <a:pt x="1536" y="2119"/>
                  </a:lnTo>
                  <a:cubicBezTo>
                    <a:pt x="1529" y="2109"/>
                    <a:pt x="1515" y="2102"/>
                    <a:pt x="1508" y="2087"/>
                  </a:cubicBezTo>
                  <a:lnTo>
                    <a:pt x="1479" y="2052"/>
                  </a:lnTo>
                  <a:cubicBezTo>
                    <a:pt x="1472" y="2038"/>
                    <a:pt x="1465" y="2027"/>
                    <a:pt x="1462" y="2013"/>
                  </a:cubicBezTo>
                  <a:cubicBezTo>
                    <a:pt x="1454" y="1999"/>
                    <a:pt x="1454" y="1984"/>
                    <a:pt x="1447" y="1974"/>
                  </a:cubicBezTo>
                  <a:cubicBezTo>
                    <a:pt x="1444" y="1959"/>
                    <a:pt x="1440" y="1945"/>
                    <a:pt x="1440" y="1927"/>
                  </a:cubicBezTo>
                  <a:cubicBezTo>
                    <a:pt x="1440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0" y="1714"/>
                    <a:pt x="1444" y="1696"/>
                  </a:cubicBezTo>
                  <a:cubicBezTo>
                    <a:pt x="1447" y="1664"/>
                    <a:pt x="1458" y="1636"/>
                    <a:pt x="1465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0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1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3" y="1750"/>
                    <a:pt x="1376" y="1764"/>
                    <a:pt x="1373" y="1782"/>
                  </a:cubicBezTo>
                  <a:lnTo>
                    <a:pt x="1366" y="1831"/>
                  </a:lnTo>
                  <a:lnTo>
                    <a:pt x="1358" y="1885"/>
                  </a:lnTo>
                  <a:cubicBezTo>
                    <a:pt x="1358" y="1903"/>
                    <a:pt x="1358" y="1920"/>
                    <a:pt x="1366" y="1938"/>
                  </a:cubicBezTo>
                  <a:cubicBezTo>
                    <a:pt x="1366" y="1956"/>
                    <a:pt x="1369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1" y="2080"/>
                    <a:pt x="1408" y="2091"/>
                  </a:cubicBezTo>
                  <a:lnTo>
                    <a:pt x="1440" y="2137"/>
                  </a:lnTo>
                  <a:cubicBezTo>
                    <a:pt x="1447" y="2151"/>
                    <a:pt x="1465" y="2162"/>
                    <a:pt x="1479" y="2176"/>
                  </a:cubicBezTo>
                  <a:lnTo>
                    <a:pt x="1497" y="2194"/>
                  </a:lnTo>
                  <a:lnTo>
                    <a:pt x="1515" y="2208"/>
                  </a:lnTo>
                  <a:cubicBezTo>
                    <a:pt x="1351" y="2297"/>
                    <a:pt x="1198" y="2390"/>
                    <a:pt x="1063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2" y="2447"/>
                  </a:lnTo>
                  <a:cubicBezTo>
                    <a:pt x="982" y="2439"/>
                    <a:pt x="967" y="2429"/>
                    <a:pt x="960" y="2422"/>
                  </a:cubicBezTo>
                  <a:lnTo>
                    <a:pt x="932" y="2390"/>
                  </a:lnTo>
                  <a:cubicBezTo>
                    <a:pt x="925" y="2383"/>
                    <a:pt x="921" y="2368"/>
                    <a:pt x="910" y="2354"/>
                  </a:cubicBezTo>
                  <a:cubicBezTo>
                    <a:pt x="903" y="2340"/>
                    <a:pt x="896" y="2329"/>
                    <a:pt x="893" y="2315"/>
                  </a:cubicBezTo>
                  <a:cubicBezTo>
                    <a:pt x="889" y="2301"/>
                    <a:pt x="878" y="2287"/>
                    <a:pt x="878" y="2276"/>
                  </a:cubicBezTo>
                  <a:cubicBezTo>
                    <a:pt x="875" y="2262"/>
                    <a:pt x="871" y="2247"/>
                    <a:pt x="871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1" y="1945"/>
                  </a:cubicBezTo>
                  <a:cubicBezTo>
                    <a:pt x="875" y="1913"/>
                    <a:pt x="878" y="1885"/>
                    <a:pt x="889" y="1849"/>
                  </a:cubicBezTo>
                  <a:lnTo>
                    <a:pt x="889" y="1849"/>
                  </a:lnTo>
                  <a:cubicBezTo>
                    <a:pt x="871" y="1874"/>
                    <a:pt x="857" y="1906"/>
                    <a:pt x="843" y="1938"/>
                  </a:cubicBezTo>
                  <a:cubicBezTo>
                    <a:pt x="839" y="1949"/>
                    <a:pt x="832" y="1967"/>
                    <a:pt x="825" y="1984"/>
                  </a:cubicBezTo>
                  <a:cubicBezTo>
                    <a:pt x="822" y="2002"/>
                    <a:pt x="818" y="2016"/>
                    <a:pt x="814" y="2034"/>
                  </a:cubicBezTo>
                  <a:cubicBezTo>
                    <a:pt x="807" y="2052"/>
                    <a:pt x="804" y="2066"/>
                    <a:pt x="804" y="2084"/>
                  </a:cubicBezTo>
                  <a:cubicBezTo>
                    <a:pt x="800" y="2102"/>
                    <a:pt x="800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0" y="2294"/>
                  </a:cubicBezTo>
                  <a:lnTo>
                    <a:pt x="814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6" y="2489"/>
                  </a:lnTo>
                  <a:cubicBezTo>
                    <a:pt x="910" y="2500"/>
                    <a:pt x="925" y="2511"/>
                    <a:pt x="939" y="2525"/>
                  </a:cubicBezTo>
                  <a:lnTo>
                    <a:pt x="960" y="2543"/>
                  </a:lnTo>
                  <a:lnTo>
                    <a:pt x="978" y="2550"/>
                  </a:lnTo>
                  <a:cubicBezTo>
                    <a:pt x="910" y="2599"/>
                    <a:pt x="850" y="2649"/>
                    <a:pt x="790" y="2695"/>
                  </a:cubicBezTo>
                  <a:cubicBezTo>
                    <a:pt x="718" y="2749"/>
                    <a:pt x="662" y="2809"/>
                    <a:pt x="605" y="2863"/>
                  </a:cubicBezTo>
                  <a:lnTo>
                    <a:pt x="576" y="2848"/>
                  </a:lnTo>
                  <a:lnTo>
                    <a:pt x="558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19" y="2809"/>
                  </a:cubicBezTo>
                  <a:lnTo>
                    <a:pt x="498" y="2781"/>
                  </a:lnTo>
                  <a:cubicBezTo>
                    <a:pt x="487" y="2774"/>
                    <a:pt x="484" y="2759"/>
                    <a:pt x="480" y="2749"/>
                  </a:cubicBezTo>
                  <a:cubicBezTo>
                    <a:pt x="469" y="2742"/>
                    <a:pt x="469" y="2727"/>
                    <a:pt x="466" y="2720"/>
                  </a:cubicBezTo>
                  <a:cubicBezTo>
                    <a:pt x="462" y="2710"/>
                    <a:pt x="459" y="2695"/>
                    <a:pt x="452" y="2685"/>
                  </a:cubicBezTo>
                  <a:cubicBezTo>
                    <a:pt x="448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8" y="2454"/>
                    <a:pt x="459" y="2400"/>
                    <a:pt x="469" y="2351"/>
                  </a:cubicBezTo>
                  <a:lnTo>
                    <a:pt x="469" y="2351"/>
                  </a:lnTo>
                  <a:cubicBezTo>
                    <a:pt x="459" y="2372"/>
                    <a:pt x="448" y="2400"/>
                    <a:pt x="441" y="2422"/>
                  </a:cubicBezTo>
                  <a:cubicBezTo>
                    <a:pt x="430" y="2447"/>
                    <a:pt x="423" y="2471"/>
                    <a:pt x="416" y="2496"/>
                  </a:cubicBezTo>
                  <a:cubicBezTo>
                    <a:pt x="416" y="2511"/>
                    <a:pt x="413" y="2525"/>
                    <a:pt x="409" y="2535"/>
                  </a:cubicBezTo>
                  <a:cubicBezTo>
                    <a:pt x="409" y="2550"/>
                    <a:pt x="405" y="2564"/>
                    <a:pt x="405" y="2578"/>
                  </a:cubicBezTo>
                  <a:lnTo>
                    <a:pt x="405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6" y="2724"/>
                    <a:pt x="427" y="2738"/>
                  </a:cubicBezTo>
                  <a:cubicBezTo>
                    <a:pt x="430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4" y="2845"/>
                  </a:lnTo>
                  <a:cubicBezTo>
                    <a:pt x="501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8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5" y="3080"/>
                  </a:cubicBezTo>
                  <a:cubicBezTo>
                    <a:pt x="388" y="3097"/>
                    <a:pt x="370" y="3119"/>
                    <a:pt x="352" y="3136"/>
                  </a:cubicBezTo>
                  <a:cubicBezTo>
                    <a:pt x="338" y="3158"/>
                    <a:pt x="320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2" y="3279"/>
                  </a:lnTo>
                  <a:lnTo>
                    <a:pt x="174" y="3272"/>
                  </a:lnTo>
                  <a:lnTo>
                    <a:pt x="160" y="3261"/>
                  </a:lnTo>
                  <a:cubicBezTo>
                    <a:pt x="149" y="3254"/>
                    <a:pt x="142" y="3247"/>
                    <a:pt x="132" y="3240"/>
                  </a:cubicBezTo>
                  <a:lnTo>
                    <a:pt x="110" y="3211"/>
                  </a:lnTo>
                  <a:cubicBezTo>
                    <a:pt x="103" y="3204"/>
                    <a:pt x="96" y="3190"/>
                    <a:pt x="93" y="3183"/>
                  </a:cubicBezTo>
                  <a:cubicBezTo>
                    <a:pt x="85" y="3172"/>
                    <a:pt x="85" y="3158"/>
                    <a:pt x="78" y="3151"/>
                  </a:cubicBezTo>
                  <a:cubicBezTo>
                    <a:pt x="75" y="3140"/>
                    <a:pt x="71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3" y="3044"/>
                  </a:lnTo>
                  <a:lnTo>
                    <a:pt x="53" y="3008"/>
                  </a:lnTo>
                  <a:lnTo>
                    <a:pt x="53" y="2973"/>
                  </a:lnTo>
                  <a:cubicBezTo>
                    <a:pt x="53" y="2959"/>
                    <a:pt x="57" y="2944"/>
                    <a:pt x="57" y="2934"/>
                  </a:cubicBezTo>
                  <a:cubicBezTo>
                    <a:pt x="61" y="2884"/>
                    <a:pt x="71" y="2831"/>
                    <a:pt x="85" y="2781"/>
                  </a:cubicBezTo>
                  <a:lnTo>
                    <a:pt x="85" y="2781"/>
                  </a:lnTo>
                  <a:cubicBezTo>
                    <a:pt x="71" y="2802"/>
                    <a:pt x="61" y="2831"/>
                    <a:pt x="53" y="2852"/>
                  </a:cubicBezTo>
                  <a:cubicBezTo>
                    <a:pt x="43" y="2880"/>
                    <a:pt x="36" y="2902"/>
                    <a:pt x="32" y="2927"/>
                  </a:cubicBezTo>
                  <a:cubicBezTo>
                    <a:pt x="32" y="2941"/>
                    <a:pt x="25" y="2955"/>
                    <a:pt x="21" y="2969"/>
                  </a:cubicBezTo>
                  <a:cubicBezTo>
                    <a:pt x="21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1" y="3087"/>
                  </a:lnTo>
                  <a:cubicBezTo>
                    <a:pt x="21" y="3101"/>
                    <a:pt x="25" y="3115"/>
                    <a:pt x="25" y="3129"/>
                  </a:cubicBezTo>
                  <a:cubicBezTo>
                    <a:pt x="25" y="3140"/>
                    <a:pt x="32" y="3154"/>
                    <a:pt x="39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1" y="3236"/>
                    <a:pt x="78" y="3243"/>
                  </a:cubicBezTo>
                  <a:lnTo>
                    <a:pt x="107" y="3275"/>
                  </a:lnTo>
                  <a:cubicBezTo>
                    <a:pt x="114" y="3282"/>
                    <a:pt x="128" y="3293"/>
                    <a:pt x="139" y="3300"/>
                  </a:cubicBezTo>
                  <a:lnTo>
                    <a:pt x="157" y="3314"/>
                  </a:lnTo>
                  <a:lnTo>
                    <a:pt x="174" y="3325"/>
                  </a:lnTo>
                  <a:lnTo>
                    <a:pt x="192" y="3332"/>
                  </a:lnTo>
                  <a:cubicBezTo>
                    <a:pt x="185" y="3350"/>
                    <a:pt x="181" y="3364"/>
                    <a:pt x="178" y="3382"/>
                  </a:cubicBezTo>
                  <a:lnTo>
                    <a:pt x="178" y="3385"/>
                  </a:lnTo>
                  <a:cubicBezTo>
                    <a:pt x="174" y="3396"/>
                    <a:pt x="167" y="3400"/>
                    <a:pt x="164" y="3407"/>
                  </a:cubicBezTo>
                  <a:cubicBezTo>
                    <a:pt x="146" y="3439"/>
                    <a:pt x="125" y="3471"/>
                    <a:pt x="110" y="3496"/>
                  </a:cubicBezTo>
                  <a:cubicBezTo>
                    <a:pt x="93" y="3524"/>
                    <a:pt x="85" y="3549"/>
                    <a:pt x="71" y="3574"/>
                  </a:cubicBezTo>
                  <a:cubicBezTo>
                    <a:pt x="25" y="3666"/>
                    <a:pt x="0" y="3716"/>
                    <a:pt x="0" y="3716"/>
                  </a:cubicBezTo>
                  <a:cubicBezTo>
                    <a:pt x="0" y="3716"/>
                    <a:pt x="25" y="3666"/>
                    <a:pt x="75" y="3577"/>
                  </a:cubicBezTo>
                  <a:cubicBezTo>
                    <a:pt x="89" y="3556"/>
                    <a:pt x="96" y="3528"/>
                    <a:pt x="114" y="3503"/>
                  </a:cubicBezTo>
                  <a:cubicBezTo>
                    <a:pt x="132" y="3474"/>
                    <a:pt x="149" y="3449"/>
                    <a:pt x="174" y="3417"/>
                  </a:cubicBezTo>
                  <a:cubicBezTo>
                    <a:pt x="174" y="3417"/>
                    <a:pt x="174" y="3414"/>
                    <a:pt x="178" y="3414"/>
                  </a:cubicBezTo>
                  <a:cubicBezTo>
                    <a:pt x="178" y="3424"/>
                    <a:pt x="178" y="3442"/>
                    <a:pt x="181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199" y="3510"/>
                    <a:pt x="203" y="3520"/>
                    <a:pt x="213" y="3531"/>
                  </a:cubicBezTo>
                  <a:cubicBezTo>
                    <a:pt x="217" y="3545"/>
                    <a:pt x="231" y="3549"/>
                    <a:pt x="238" y="3560"/>
                  </a:cubicBezTo>
                  <a:cubicBezTo>
                    <a:pt x="249" y="3567"/>
                    <a:pt x="256" y="3577"/>
                    <a:pt x="270" y="3581"/>
                  </a:cubicBezTo>
                  <a:cubicBezTo>
                    <a:pt x="281" y="3592"/>
                    <a:pt x="292" y="3595"/>
                    <a:pt x="302" y="3599"/>
                  </a:cubicBezTo>
                  <a:lnTo>
                    <a:pt x="334" y="3613"/>
                  </a:lnTo>
                  <a:lnTo>
                    <a:pt x="370" y="3620"/>
                  </a:lnTo>
                  <a:cubicBezTo>
                    <a:pt x="381" y="3627"/>
                    <a:pt x="391" y="3631"/>
                    <a:pt x="405" y="3631"/>
                  </a:cubicBezTo>
                  <a:cubicBezTo>
                    <a:pt x="427" y="3631"/>
                    <a:pt x="448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0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0" y="3567"/>
                  </a:lnTo>
                  <a:cubicBezTo>
                    <a:pt x="309" y="3563"/>
                    <a:pt x="302" y="3556"/>
                    <a:pt x="292" y="3549"/>
                  </a:cubicBezTo>
                  <a:cubicBezTo>
                    <a:pt x="285" y="3545"/>
                    <a:pt x="274" y="3538"/>
                    <a:pt x="270" y="3528"/>
                  </a:cubicBezTo>
                  <a:cubicBezTo>
                    <a:pt x="267" y="3520"/>
                    <a:pt x="256" y="3513"/>
                    <a:pt x="253" y="3506"/>
                  </a:cubicBezTo>
                  <a:lnTo>
                    <a:pt x="238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1" y="3435"/>
                    <a:pt x="235" y="3414"/>
                    <a:pt x="235" y="3389"/>
                  </a:cubicBezTo>
                  <a:cubicBezTo>
                    <a:pt x="238" y="3368"/>
                    <a:pt x="245" y="3350"/>
                    <a:pt x="253" y="3332"/>
                  </a:cubicBezTo>
                  <a:lnTo>
                    <a:pt x="263" y="3311"/>
                  </a:lnTo>
                  <a:lnTo>
                    <a:pt x="256" y="3307"/>
                  </a:lnTo>
                  <a:cubicBezTo>
                    <a:pt x="285" y="3275"/>
                    <a:pt x="309" y="3240"/>
                    <a:pt x="338" y="3208"/>
                  </a:cubicBezTo>
                  <a:cubicBezTo>
                    <a:pt x="352" y="3190"/>
                    <a:pt x="370" y="3168"/>
                    <a:pt x="381" y="3151"/>
                  </a:cubicBezTo>
                  <a:cubicBezTo>
                    <a:pt x="398" y="3133"/>
                    <a:pt x="416" y="3115"/>
                    <a:pt x="434" y="3094"/>
                  </a:cubicBezTo>
                  <a:cubicBezTo>
                    <a:pt x="469" y="3051"/>
                    <a:pt x="512" y="3012"/>
                    <a:pt x="551" y="2973"/>
                  </a:cubicBezTo>
                  <a:lnTo>
                    <a:pt x="576" y="2944"/>
                  </a:lnTo>
                  <a:lnTo>
                    <a:pt x="576" y="2952"/>
                  </a:lnTo>
                  <a:cubicBezTo>
                    <a:pt x="573" y="2976"/>
                    <a:pt x="573" y="2998"/>
                    <a:pt x="576" y="3026"/>
                  </a:cubicBezTo>
                  <a:lnTo>
                    <a:pt x="583" y="3044"/>
                  </a:lnTo>
                  <a:lnTo>
                    <a:pt x="590" y="3062"/>
                  </a:lnTo>
                  <a:cubicBezTo>
                    <a:pt x="594" y="3076"/>
                    <a:pt x="601" y="3083"/>
                    <a:pt x="608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4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0" y="3193"/>
                  </a:cubicBezTo>
                  <a:cubicBezTo>
                    <a:pt x="822" y="3193"/>
                    <a:pt x="843" y="3200"/>
                    <a:pt x="871" y="3204"/>
                  </a:cubicBezTo>
                  <a:lnTo>
                    <a:pt x="939" y="3204"/>
                  </a:lnTo>
                  <a:lnTo>
                    <a:pt x="871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2" y="3168"/>
                    <a:pt x="765" y="3158"/>
                    <a:pt x="743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79" y="3112"/>
                    <a:pt x="672" y="3101"/>
                    <a:pt x="665" y="3094"/>
                  </a:cubicBezTo>
                  <a:cubicBezTo>
                    <a:pt x="662" y="3083"/>
                    <a:pt x="654" y="3080"/>
                    <a:pt x="647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0" y="2916"/>
                    <a:pt x="647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6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49" y="2802"/>
                  </a:cubicBezTo>
                  <a:cubicBezTo>
                    <a:pt x="1056" y="2816"/>
                    <a:pt x="1070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2" y="2891"/>
                    <a:pt x="1163" y="2898"/>
                  </a:cubicBezTo>
                  <a:cubicBezTo>
                    <a:pt x="1177" y="2902"/>
                    <a:pt x="1195" y="2909"/>
                    <a:pt x="1209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8" y="2938"/>
                  </a:cubicBezTo>
                  <a:cubicBezTo>
                    <a:pt x="1374" y="2938"/>
                    <a:pt x="1380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7" y="2923"/>
                    <a:pt x="1419" y="2920"/>
                    <a:pt x="1390" y="2916"/>
                  </a:cubicBezTo>
                  <a:cubicBezTo>
                    <a:pt x="1366" y="2909"/>
                    <a:pt x="1337" y="2898"/>
                    <a:pt x="1312" y="2891"/>
                  </a:cubicBezTo>
                  <a:lnTo>
                    <a:pt x="1270" y="2880"/>
                  </a:lnTo>
                  <a:lnTo>
                    <a:pt x="1230" y="2863"/>
                  </a:lnTo>
                  <a:cubicBezTo>
                    <a:pt x="1216" y="2852"/>
                    <a:pt x="1209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7" y="2781"/>
                    <a:pt x="1120" y="2774"/>
                    <a:pt x="1117" y="2759"/>
                  </a:cubicBezTo>
                  <a:cubicBezTo>
                    <a:pt x="1110" y="2749"/>
                    <a:pt x="1102" y="2742"/>
                    <a:pt x="1102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2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0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2" y="2429"/>
                    <a:pt x="1394" y="2347"/>
                    <a:pt x="1543" y="2269"/>
                  </a:cubicBezTo>
                  <a:lnTo>
                    <a:pt x="1543" y="2269"/>
                  </a:lnTo>
                  <a:cubicBezTo>
                    <a:pt x="1536" y="2283"/>
                    <a:pt x="1533" y="2301"/>
                    <a:pt x="1533" y="2315"/>
                  </a:cubicBezTo>
                  <a:cubicBezTo>
                    <a:pt x="1533" y="2333"/>
                    <a:pt x="1529" y="2351"/>
                    <a:pt x="1533" y="2365"/>
                  </a:cubicBezTo>
                  <a:lnTo>
                    <a:pt x="1536" y="2390"/>
                  </a:lnTo>
                  <a:lnTo>
                    <a:pt x="1547" y="2418"/>
                  </a:lnTo>
                  <a:cubicBezTo>
                    <a:pt x="1550" y="2436"/>
                    <a:pt x="1561" y="2447"/>
                    <a:pt x="1565" y="2464"/>
                  </a:cubicBezTo>
                  <a:cubicBezTo>
                    <a:pt x="1568" y="2482"/>
                    <a:pt x="1582" y="2493"/>
                    <a:pt x="1597" y="2507"/>
                  </a:cubicBezTo>
                  <a:cubicBezTo>
                    <a:pt x="1604" y="2518"/>
                    <a:pt x="1618" y="2528"/>
                    <a:pt x="1632" y="2543"/>
                  </a:cubicBezTo>
                  <a:cubicBezTo>
                    <a:pt x="1643" y="2550"/>
                    <a:pt x="1657" y="2564"/>
                    <a:pt x="1671" y="2567"/>
                  </a:cubicBezTo>
                  <a:cubicBezTo>
                    <a:pt x="1686" y="2578"/>
                    <a:pt x="1696" y="2582"/>
                    <a:pt x="1710" y="2589"/>
                  </a:cubicBezTo>
                  <a:lnTo>
                    <a:pt x="1757" y="2603"/>
                  </a:lnTo>
                  <a:cubicBezTo>
                    <a:pt x="1767" y="2607"/>
                    <a:pt x="1782" y="2614"/>
                    <a:pt x="1799" y="2617"/>
                  </a:cubicBezTo>
                  <a:cubicBezTo>
                    <a:pt x="1831" y="2621"/>
                    <a:pt x="1856" y="2631"/>
                    <a:pt x="1888" y="2631"/>
                  </a:cubicBezTo>
                  <a:cubicBezTo>
                    <a:pt x="1920" y="2635"/>
                    <a:pt x="1945" y="2635"/>
                    <a:pt x="1977" y="2635"/>
                  </a:cubicBezTo>
                  <a:lnTo>
                    <a:pt x="1899" y="2607"/>
                  </a:lnTo>
                  <a:cubicBezTo>
                    <a:pt x="1870" y="2599"/>
                    <a:pt x="1846" y="2585"/>
                    <a:pt x="1817" y="2578"/>
                  </a:cubicBezTo>
                  <a:cubicBezTo>
                    <a:pt x="1803" y="2571"/>
                    <a:pt x="1792" y="2564"/>
                    <a:pt x="1782" y="2560"/>
                  </a:cubicBezTo>
                  <a:lnTo>
                    <a:pt x="1746" y="2543"/>
                  </a:lnTo>
                  <a:cubicBezTo>
                    <a:pt x="1739" y="2532"/>
                    <a:pt x="1725" y="2525"/>
                    <a:pt x="1714" y="2518"/>
                  </a:cubicBezTo>
                  <a:cubicBezTo>
                    <a:pt x="1703" y="2511"/>
                    <a:pt x="1693" y="2500"/>
                    <a:pt x="1689" y="2493"/>
                  </a:cubicBezTo>
                  <a:cubicBezTo>
                    <a:pt x="1678" y="2482"/>
                    <a:pt x="1671" y="2475"/>
                    <a:pt x="1664" y="2464"/>
                  </a:cubicBezTo>
                  <a:cubicBezTo>
                    <a:pt x="1661" y="2457"/>
                    <a:pt x="1654" y="2447"/>
                    <a:pt x="1650" y="2436"/>
                  </a:cubicBezTo>
                  <a:cubicBezTo>
                    <a:pt x="1643" y="2425"/>
                    <a:pt x="1639" y="2411"/>
                    <a:pt x="1639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39" y="2333"/>
                  </a:cubicBezTo>
                  <a:cubicBezTo>
                    <a:pt x="1639" y="2319"/>
                    <a:pt x="1643" y="2311"/>
                    <a:pt x="1650" y="2297"/>
                  </a:cubicBezTo>
                  <a:cubicBezTo>
                    <a:pt x="1654" y="2283"/>
                    <a:pt x="1657" y="2276"/>
                    <a:pt x="1661" y="2262"/>
                  </a:cubicBezTo>
                  <a:cubicBezTo>
                    <a:pt x="1668" y="2251"/>
                    <a:pt x="1675" y="2240"/>
                    <a:pt x="1678" y="2230"/>
                  </a:cubicBezTo>
                  <a:lnTo>
                    <a:pt x="1693" y="2208"/>
                  </a:lnTo>
                  <a:cubicBezTo>
                    <a:pt x="1885" y="2109"/>
                    <a:pt x="2094" y="2016"/>
                    <a:pt x="2311" y="1931"/>
                  </a:cubicBezTo>
                  <a:lnTo>
                    <a:pt x="2311" y="1931"/>
                  </a:lnTo>
                  <a:cubicBezTo>
                    <a:pt x="2304" y="1942"/>
                    <a:pt x="2304" y="1945"/>
                    <a:pt x="2301" y="1956"/>
                  </a:cubicBezTo>
                  <a:lnTo>
                    <a:pt x="2286" y="2020"/>
                  </a:lnTo>
                  <a:cubicBezTo>
                    <a:pt x="2286" y="2045"/>
                    <a:pt x="2283" y="2066"/>
                    <a:pt x="2286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8" y="2208"/>
                    <a:pt x="2329" y="2230"/>
                  </a:cubicBezTo>
                  <a:cubicBezTo>
                    <a:pt x="2336" y="2251"/>
                    <a:pt x="2354" y="2269"/>
                    <a:pt x="2368" y="2287"/>
                  </a:cubicBezTo>
                  <a:cubicBezTo>
                    <a:pt x="2382" y="2304"/>
                    <a:pt x="2400" y="2319"/>
                    <a:pt x="2418" y="2333"/>
                  </a:cubicBezTo>
                  <a:cubicBezTo>
                    <a:pt x="2436" y="2347"/>
                    <a:pt x="2454" y="2358"/>
                    <a:pt x="2471" y="2368"/>
                  </a:cubicBezTo>
                  <a:cubicBezTo>
                    <a:pt x="2489" y="2375"/>
                    <a:pt x="2510" y="2386"/>
                    <a:pt x="2528" y="2400"/>
                  </a:cubicBezTo>
                  <a:lnTo>
                    <a:pt x="2585" y="2422"/>
                  </a:lnTo>
                  <a:cubicBezTo>
                    <a:pt x="2603" y="2425"/>
                    <a:pt x="2628" y="2436"/>
                    <a:pt x="2646" y="2439"/>
                  </a:cubicBezTo>
                  <a:lnTo>
                    <a:pt x="2703" y="2447"/>
                  </a:lnTo>
                  <a:cubicBezTo>
                    <a:pt x="2720" y="2454"/>
                    <a:pt x="2742" y="2457"/>
                    <a:pt x="2759" y="2457"/>
                  </a:cubicBezTo>
                  <a:cubicBezTo>
                    <a:pt x="2799" y="2461"/>
                    <a:pt x="2841" y="2461"/>
                    <a:pt x="2880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2" y="2418"/>
                    <a:pt x="2735" y="2407"/>
                    <a:pt x="2717" y="2400"/>
                  </a:cubicBezTo>
                  <a:lnTo>
                    <a:pt x="2663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9" y="2301"/>
                    <a:pt x="2521" y="2294"/>
                  </a:cubicBezTo>
                  <a:cubicBezTo>
                    <a:pt x="2507" y="2283"/>
                    <a:pt x="2493" y="2269"/>
                    <a:pt x="2478" y="2258"/>
                  </a:cubicBezTo>
                  <a:cubicBezTo>
                    <a:pt x="2468" y="2244"/>
                    <a:pt x="2457" y="2233"/>
                    <a:pt x="2450" y="2215"/>
                  </a:cubicBezTo>
                  <a:cubicBezTo>
                    <a:pt x="2439" y="2205"/>
                    <a:pt x="2432" y="2191"/>
                    <a:pt x="2425" y="2176"/>
                  </a:cubicBezTo>
                  <a:cubicBezTo>
                    <a:pt x="2422" y="2162"/>
                    <a:pt x="2414" y="2151"/>
                    <a:pt x="2414" y="2134"/>
                  </a:cubicBezTo>
                  <a:lnTo>
                    <a:pt x="2407" y="2109"/>
                  </a:lnTo>
                  <a:lnTo>
                    <a:pt x="2407" y="2087"/>
                  </a:lnTo>
                  <a:cubicBezTo>
                    <a:pt x="2407" y="2073"/>
                    <a:pt x="2407" y="2055"/>
                    <a:pt x="2414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5" y="1974"/>
                    <a:pt x="2432" y="1959"/>
                    <a:pt x="2439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89" y="1860"/>
                  </a:lnTo>
                  <a:cubicBezTo>
                    <a:pt x="2521" y="1849"/>
                    <a:pt x="2550" y="1839"/>
                    <a:pt x="2582" y="1824"/>
                  </a:cubicBezTo>
                  <a:cubicBezTo>
                    <a:pt x="2756" y="1764"/>
                    <a:pt x="2937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1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1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3" y="1913"/>
                    <a:pt x="3154" y="1938"/>
                    <a:pt x="3168" y="1956"/>
                  </a:cubicBezTo>
                  <a:cubicBezTo>
                    <a:pt x="3183" y="1977"/>
                    <a:pt x="3200" y="1991"/>
                    <a:pt x="3215" y="2009"/>
                  </a:cubicBezTo>
                  <a:cubicBezTo>
                    <a:pt x="3232" y="2027"/>
                    <a:pt x="3243" y="2038"/>
                    <a:pt x="3268" y="2052"/>
                  </a:cubicBezTo>
                  <a:cubicBezTo>
                    <a:pt x="3286" y="2066"/>
                    <a:pt x="3303" y="2073"/>
                    <a:pt x="3321" y="2087"/>
                  </a:cubicBezTo>
                  <a:cubicBezTo>
                    <a:pt x="3339" y="2098"/>
                    <a:pt x="3360" y="2105"/>
                    <a:pt x="3378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2" y="2162"/>
                  </a:cubicBezTo>
                  <a:lnTo>
                    <a:pt x="3670" y="2176"/>
                  </a:lnTo>
                  <a:cubicBezTo>
                    <a:pt x="3634" y="2155"/>
                    <a:pt x="3606" y="2137"/>
                    <a:pt x="3570" y="2119"/>
                  </a:cubicBezTo>
                  <a:cubicBezTo>
                    <a:pt x="3552" y="2109"/>
                    <a:pt x="3538" y="2102"/>
                    <a:pt x="3520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7" y="1981"/>
                    <a:pt x="3360" y="1967"/>
                    <a:pt x="3346" y="1959"/>
                  </a:cubicBezTo>
                  <a:cubicBezTo>
                    <a:pt x="3332" y="1949"/>
                    <a:pt x="3325" y="1931"/>
                    <a:pt x="3314" y="1924"/>
                  </a:cubicBezTo>
                  <a:cubicBezTo>
                    <a:pt x="3307" y="1910"/>
                    <a:pt x="3296" y="1895"/>
                    <a:pt x="3293" y="1885"/>
                  </a:cubicBezTo>
                  <a:cubicBezTo>
                    <a:pt x="3289" y="1871"/>
                    <a:pt x="3279" y="1856"/>
                    <a:pt x="3279" y="1842"/>
                  </a:cubicBezTo>
                  <a:cubicBezTo>
                    <a:pt x="3275" y="1831"/>
                    <a:pt x="3271" y="1817"/>
                    <a:pt x="3271" y="1803"/>
                  </a:cubicBezTo>
                  <a:lnTo>
                    <a:pt x="3271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6" y="1682"/>
                  </a:lnTo>
                  <a:cubicBezTo>
                    <a:pt x="3303" y="1668"/>
                    <a:pt x="3311" y="1657"/>
                    <a:pt x="3321" y="1643"/>
                  </a:cubicBezTo>
                  <a:cubicBezTo>
                    <a:pt x="3328" y="1629"/>
                    <a:pt x="3339" y="1615"/>
                    <a:pt x="3343" y="1607"/>
                  </a:cubicBezTo>
                  <a:lnTo>
                    <a:pt x="3360" y="1579"/>
                  </a:lnTo>
                  <a:cubicBezTo>
                    <a:pt x="3474" y="1551"/>
                    <a:pt x="3591" y="1519"/>
                    <a:pt x="3712" y="1487"/>
                  </a:cubicBezTo>
                  <a:cubicBezTo>
                    <a:pt x="3847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1" y="1415"/>
                    <a:pt x="4107" y="1447"/>
                    <a:pt x="4103" y="1479"/>
                  </a:cubicBezTo>
                  <a:lnTo>
                    <a:pt x="4089" y="1558"/>
                  </a:lnTo>
                  <a:cubicBezTo>
                    <a:pt x="4089" y="1586"/>
                    <a:pt x="4089" y="1611"/>
                    <a:pt x="4096" y="1639"/>
                  </a:cubicBezTo>
                  <a:cubicBezTo>
                    <a:pt x="4107" y="1693"/>
                    <a:pt x="4128" y="1739"/>
                    <a:pt x="4160" y="1782"/>
                  </a:cubicBezTo>
                  <a:cubicBezTo>
                    <a:pt x="4175" y="1803"/>
                    <a:pt x="4192" y="1821"/>
                    <a:pt x="4203" y="1839"/>
                  </a:cubicBezTo>
                  <a:cubicBezTo>
                    <a:pt x="4217" y="1856"/>
                    <a:pt x="4239" y="1874"/>
                    <a:pt x="4256" y="1888"/>
                  </a:cubicBezTo>
                  <a:cubicBezTo>
                    <a:pt x="4274" y="1899"/>
                    <a:pt x="4292" y="1917"/>
                    <a:pt x="4310" y="1931"/>
                  </a:cubicBezTo>
                  <a:cubicBezTo>
                    <a:pt x="4327" y="1945"/>
                    <a:pt x="4345" y="1959"/>
                    <a:pt x="4370" y="1967"/>
                  </a:cubicBezTo>
                  <a:cubicBezTo>
                    <a:pt x="4409" y="1988"/>
                    <a:pt x="4448" y="2013"/>
                    <a:pt x="4487" y="2023"/>
                  </a:cubicBezTo>
                  <a:cubicBezTo>
                    <a:pt x="4509" y="2034"/>
                    <a:pt x="4527" y="2041"/>
                    <a:pt x="4551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6" y="2038"/>
                    <a:pt x="4544" y="2013"/>
                    <a:pt x="4509" y="1981"/>
                  </a:cubicBezTo>
                  <a:cubicBezTo>
                    <a:pt x="4491" y="1967"/>
                    <a:pt x="4480" y="1952"/>
                    <a:pt x="4463" y="1935"/>
                  </a:cubicBezTo>
                  <a:cubicBezTo>
                    <a:pt x="4445" y="1924"/>
                    <a:pt x="4431" y="1910"/>
                    <a:pt x="4416" y="1892"/>
                  </a:cubicBezTo>
                  <a:cubicBezTo>
                    <a:pt x="4402" y="1878"/>
                    <a:pt x="4391" y="1860"/>
                    <a:pt x="4374" y="1846"/>
                  </a:cubicBezTo>
                  <a:cubicBezTo>
                    <a:pt x="4359" y="1835"/>
                    <a:pt x="4345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4" y="1703"/>
                  </a:cubicBezTo>
                  <a:cubicBezTo>
                    <a:pt x="4271" y="1686"/>
                    <a:pt x="4260" y="1675"/>
                    <a:pt x="4256" y="1657"/>
                  </a:cubicBezTo>
                  <a:cubicBezTo>
                    <a:pt x="4253" y="1639"/>
                    <a:pt x="4249" y="1625"/>
                    <a:pt x="4249" y="1607"/>
                  </a:cubicBezTo>
                  <a:lnTo>
                    <a:pt x="4249" y="1558"/>
                  </a:lnTo>
                  <a:cubicBezTo>
                    <a:pt x="4253" y="1540"/>
                    <a:pt x="4253" y="1526"/>
                    <a:pt x="4256" y="1515"/>
                  </a:cubicBezTo>
                  <a:cubicBezTo>
                    <a:pt x="4267" y="1483"/>
                    <a:pt x="4285" y="1451"/>
                    <a:pt x="4306" y="1426"/>
                  </a:cubicBezTo>
                  <a:cubicBezTo>
                    <a:pt x="4313" y="1412"/>
                    <a:pt x="4327" y="1398"/>
                    <a:pt x="4342" y="1383"/>
                  </a:cubicBezTo>
                  <a:lnTo>
                    <a:pt x="4377" y="1348"/>
                  </a:lnTo>
                  <a:lnTo>
                    <a:pt x="4416" y="1319"/>
                  </a:lnTo>
                  <a:cubicBezTo>
                    <a:pt x="4591" y="1284"/>
                    <a:pt x="4768" y="1252"/>
                    <a:pt x="4950" y="1227"/>
                  </a:cubicBezTo>
                  <a:cubicBezTo>
                    <a:pt x="4982" y="1220"/>
                    <a:pt x="5017" y="1216"/>
                    <a:pt x="5049" y="1213"/>
                  </a:cubicBezTo>
                  <a:lnTo>
                    <a:pt x="5049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3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5" y="1796"/>
                    <a:pt x="5213" y="1807"/>
                    <a:pt x="5234" y="1824"/>
                  </a:cubicBezTo>
                  <a:cubicBezTo>
                    <a:pt x="5256" y="1839"/>
                    <a:pt x="5273" y="1856"/>
                    <a:pt x="5298" y="1867"/>
                  </a:cubicBezTo>
                  <a:cubicBezTo>
                    <a:pt x="5341" y="1892"/>
                    <a:pt x="5387" y="1913"/>
                    <a:pt x="5430" y="1931"/>
                  </a:cubicBezTo>
                  <a:lnTo>
                    <a:pt x="5497" y="1959"/>
                  </a:lnTo>
                  <a:cubicBezTo>
                    <a:pt x="5519" y="1967"/>
                    <a:pt x="5540" y="1977"/>
                    <a:pt x="5568" y="1981"/>
                  </a:cubicBezTo>
                  <a:cubicBezTo>
                    <a:pt x="5529" y="1949"/>
                    <a:pt x="5494" y="1924"/>
                    <a:pt x="5458" y="1892"/>
                  </a:cubicBezTo>
                  <a:cubicBezTo>
                    <a:pt x="5440" y="1878"/>
                    <a:pt x="5423" y="1860"/>
                    <a:pt x="5405" y="1849"/>
                  </a:cubicBezTo>
                  <a:cubicBezTo>
                    <a:pt x="5387" y="1835"/>
                    <a:pt x="5369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09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3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3" y="1408"/>
                    <a:pt x="5163" y="1391"/>
                    <a:pt x="5174" y="1373"/>
                  </a:cubicBezTo>
                  <a:cubicBezTo>
                    <a:pt x="5177" y="1355"/>
                    <a:pt x="5184" y="1337"/>
                    <a:pt x="5195" y="1319"/>
                  </a:cubicBezTo>
                  <a:cubicBezTo>
                    <a:pt x="5202" y="1302"/>
                    <a:pt x="5213" y="1284"/>
                    <a:pt x="5227" y="1270"/>
                  </a:cubicBezTo>
                  <a:cubicBezTo>
                    <a:pt x="5238" y="1252"/>
                    <a:pt x="5252" y="1238"/>
                    <a:pt x="5266" y="1227"/>
                  </a:cubicBezTo>
                  <a:lnTo>
                    <a:pt x="5305" y="1184"/>
                  </a:lnTo>
                  <a:lnTo>
                    <a:pt x="5323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7" y="1131"/>
                    <a:pt x="5714" y="1124"/>
                    <a:pt x="5764" y="1120"/>
                  </a:cubicBezTo>
                  <a:lnTo>
                    <a:pt x="5928" y="1113"/>
                  </a:lnTo>
                  <a:lnTo>
                    <a:pt x="6258" y="1103"/>
                  </a:lnTo>
                  <a:lnTo>
                    <a:pt x="6354" y="1103"/>
                  </a:lnTo>
                  <a:cubicBezTo>
                    <a:pt x="6368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3" y="1287"/>
                  </a:cubicBezTo>
                  <a:lnTo>
                    <a:pt x="6454" y="1319"/>
                  </a:lnTo>
                  <a:lnTo>
                    <a:pt x="6457" y="1355"/>
                  </a:lnTo>
                  <a:cubicBezTo>
                    <a:pt x="6461" y="1369"/>
                    <a:pt x="6457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7" y="1497"/>
                  </a:cubicBezTo>
                  <a:cubicBezTo>
                    <a:pt x="6454" y="1519"/>
                    <a:pt x="6447" y="1547"/>
                    <a:pt x="6443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1" y="1661"/>
                    <a:pt x="6404" y="1682"/>
                    <a:pt x="6393" y="1711"/>
                  </a:cubicBezTo>
                  <a:cubicBezTo>
                    <a:pt x="6386" y="1732"/>
                    <a:pt x="6372" y="1753"/>
                    <a:pt x="6365" y="1782"/>
                  </a:cubicBezTo>
                  <a:cubicBezTo>
                    <a:pt x="6340" y="1824"/>
                    <a:pt x="6315" y="1871"/>
                    <a:pt x="6283" y="1913"/>
                  </a:cubicBezTo>
                  <a:cubicBezTo>
                    <a:pt x="6258" y="1959"/>
                    <a:pt x="6226" y="2002"/>
                    <a:pt x="6191" y="2041"/>
                  </a:cubicBezTo>
                  <a:cubicBezTo>
                    <a:pt x="6159" y="2087"/>
                    <a:pt x="6123" y="2127"/>
                    <a:pt x="6088" y="2166"/>
                  </a:cubicBezTo>
                  <a:cubicBezTo>
                    <a:pt x="6137" y="2141"/>
                    <a:pt x="6187" y="2112"/>
                    <a:pt x="6230" y="2077"/>
                  </a:cubicBezTo>
                  <a:lnTo>
                    <a:pt x="6297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0" y="1927"/>
                    <a:pt x="6436" y="1888"/>
                    <a:pt x="6472" y="1839"/>
                  </a:cubicBezTo>
                  <a:cubicBezTo>
                    <a:pt x="6489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8" y="1664"/>
                    <a:pt x="6589" y="1639"/>
                    <a:pt x="6600" y="1607"/>
                  </a:cubicBezTo>
                  <a:cubicBezTo>
                    <a:pt x="6607" y="1579"/>
                    <a:pt x="6617" y="1551"/>
                    <a:pt x="6624" y="1519"/>
                  </a:cubicBezTo>
                  <a:lnTo>
                    <a:pt x="6639" y="1426"/>
                  </a:lnTo>
                  <a:cubicBezTo>
                    <a:pt x="6642" y="1394"/>
                    <a:pt x="6642" y="1362"/>
                    <a:pt x="6639" y="1330"/>
                  </a:cubicBezTo>
                  <a:lnTo>
                    <a:pt x="6635" y="1284"/>
                  </a:lnTo>
                  <a:lnTo>
                    <a:pt x="6624" y="1238"/>
                  </a:lnTo>
                  <a:cubicBezTo>
                    <a:pt x="6617" y="1206"/>
                    <a:pt x="6607" y="1177"/>
                    <a:pt x="6596" y="1149"/>
                  </a:cubicBezTo>
                  <a:lnTo>
                    <a:pt x="6578" y="1106"/>
                  </a:lnTo>
                  <a:lnTo>
                    <a:pt x="6571" y="1095"/>
                  </a:lnTo>
                  <a:cubicBezTo>
                    <a:pt x="6884" y="1095"/>
                    <a:pt x="7201" y="1099"/>
                    <a:pt x="7506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1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6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6" y="1423"/>
                    <a:pt x="7549" y="1444"/>
                  </a:cubicBezTo>
                  <a:cubicBezTo>
                    <a:pt x="7545" y="1465"/>
                    <a:pt x="7542" y="1483"/>
                    <a:pt x="7538" y="1504"/>
                  </a:cubicBezTo>
                  <a:cubicBezTo>
                    <a:pt x="7528" y="1529"/>
                    <a:pt x="7524" y="1547"/>
                    <a:pt x="7513" y="1568"/>
                  </a:cubicBezTo>
                  <a:cubicBezTo>
                    <a:pt x="7506" y="1590"/>
                    <a:pt x="7496" y="1607"/>
                    <a:pt x="7485" y="1625"/>
                  </a:cubicBezTo>
                  <a:cubicBezTo>
                    <a:pt x="7474" y="1643"/>
                    <a:pt x="7460" y="1664"/>
                    <a:pt x="7449" y="1682"/>
                  </a:cubicBezTo>
                  <a:cubicBezTo>
                    <a:pt x="7435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4" y="1849"/>
                  </a:cubicBezTo>
                  <a:cubicBezTo>
                    <a:pt x="7282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7" y="1984"/>
                    <a:pt x="7279" y="1974"/>
                    <a:pt x="7300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2" y="1824"/>
                  </a:cubicBezTo>
                  <a:cubicBezTo>
                    <a:pt x="7531" y="1789"/>
                    <a:pt x="7567" y="1750"/>
                    <a:pt x="7602" y="1707"/>
                  </a:cubicBezTo>
                  <a:cubicBezTo>
                    <a:pt x="7620" y="1682"/>
                    <a:pt x="7634" y="1661"/>
                    <a:pt x="7649" y="1639"/>
                  </a:cubicBezTo>
                  <a:cubicBezTo>
                    <a:pt x="7663" y="1618"/>
                    <a:pt x="7673" y="1590"/>
                    <a:pt x="7688" y="1565"/>
                  </a:cubicBezTo>
                  <a:cubicBezTo>
                    <a:pt x="7698" y="1536"/>
                    <a:pt x="7709" y="1511"/>
                    <a:pt x="7716" y="1483"/>
                  </a:cubicBezTo>
                  <a:cubicBezTo>
                    <a:pt x="7723" y="1458"/>
                    <a:pt x="7727" y="1426"/>
                    <a:pt x="7734" y="1398"/>
                  </a:cubicBezTo>
                  <a:lnTo>
                    <a:pt x="7737" y="1355"/>
                  </a:lnTo>
                  <a:lnTo>
                    <a:pt x="7737" y="1309"/>
                  </a:lnTo>
                  <a:cubicBezTo>
                    <a:pt x="7737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5" y="1138"/>
                  </a:lnTo>
                  <a:lnTo>
                    <a:pt x="7709" y="1138"/>
                  </a:lnTo>
                  <a:cubicBezTo>
                    <a:pt x="7769" y="1142"/>
                    <a:pt x="7826" y="1145"/>
                    <a:pt x="7883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09" y="1220"/>
                    <a:pt x="8509" y="1238"/>
                  </a:cubicBezTo>
                  <a:cubicBezTo>
                    <a:pt x="8562" y="1248"/>
                    <a:pt x="8612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5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5" y="1551"/>
                    <a:pt x="8712" y="1572"/>
                  </a:cubicBezTo>
                  <a:cubicBezTo>
                    <a:pt x="8705" y="1593"/>
                    <a:pt x="8701" y="1611"/>
                    <a:pt x="8697" y="1636"/>
                  </a:cubicBezTo>
                  <a:cubicBezTo>
                    <a:pt x="8687" y="1657"/>
                    <a:pt x="8683" y="1675"/>
                    <a:pt x="8676" y="1696"/>
                  </a:cubicBezTo>
                  <a:cubicBezTo>
                    <a:pt x="8665" y="1718"/>
                    <a:pt x="8658" y="1735"/>
                    <a:pt x="8644" y="1753"/>
                  </a:cubicBezTo>
                  <a:cubicBezTo>
                    <a:pt x="8633" y="1771"/>
                    <a:pt x="8623" y="1796"/>
                    <a:pt x="8609" y="1814"/>
                  </a:cubicBezTo>
                  <a:cubicBezTo>
                    <a:pt x="8594" y="1831"/>
                    <a:pt x="8580" y="1853"/>
                    <a:pt x="8569" y="1871"/>
                  </a:cubicBezTo>
                  <a:cubicBezTo>
                    <a:pt x="8541" y="1906"/>
                    <a:pt x="8509" y="1945"/>
                    <a:pt x="8473" y="1977"/>
                  </a:cubicBezTo>
                  <a:cubicBezTo>
                    <a:pt x="8445" y="2013"/>
                    <a:pt x="8409" y="2048"/>
                    <a:pt x="8367" y="2080"/>
                  </a:cubicBezTo>
                  <a:cubicBezTo>
                    <a:pt x="8331" y="2116"/>
                    <a:pt x="8292" y="2144"/>
                    <a:pt x="8253" y="2176"/>
                  </a:cubicBezTo>
                  <a:cubicBezTo>
                    <a:pt x="8303" y="2162"/>
                    <a:pt x="8349" y="2144"/>
                    <a:pt x="8395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2" y="1984"/>
                    <a:pt x="8651" y="1956"/>
                  </a:cubicBezTo>
                  <a:cubicBezTo>
                    <a:pt x="8694" y="1920"/>
                    <a:pt x="8729" y="1878"/>
                    <a:pt x="8765" y="1835"/>
                  </a:cubicBezTo>
                  <a:cubicBezTo>
                    <a:pt x="8783" y="1814"/>
                    <a:pt x="8793" y="1789"/>
                    <a:pt x="8808" y="1767"/>
                  </a:cubicBezTo>
                  <a:cubicBezTo>
                    <a:pt x="8822" y="1746"/>
                    <a:pt x="8836" y="1718"/>
                    <a:pt x="8847" y="1693"/>
                  </a:cubicBezTo>
                  <a:cubicBezTo>
                    <a:pt x="8857" y="1664"/>
                    <a:pt x="8872" y="1639"/>
                    <a:pt x="8875" y="1611"/>
                  </a:cubicBezTo>
                  <a:cubicBezTo>
                    <a:pt x="8882" y="1586"/>
                    <a:pt x="8889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89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1" y="1629"/>
                    <a:pt x="9618" y="1654"/>
                    <a:pt x="9618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8" y="1771"/>
                    <a:pt x="9618" y="1796"/>
                  </a:cubicBezTo>
                  <a:lnTo>
                    <a:pt x="9611" y="1824"/>
                  </a:lnTo>
                  <a:lnTo>
                    <a:pt x="9604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2" y="1931"/>
                    <a:pt x="9565" y="1956"/>
                    <a:pt x="9554" y="1974"/>
                  </a:cubicBezTo>
                  <a:cubicBezTo>
                    <a:pt x="9540" y="1991"/>
                    <a:pt x="9533" y="2009"/>
                    <a:pt x="9519" y="2027"/>
                  </a:cubicBezTo>
                  <a:cubicBezTo>
                    <a:pt x="9505" y="2045"/>
                    <a:pt x="9494" y="2063"/>
                    <a:pt x="9476" y="2080"/>
                  </a:cubicBezTo>
                  <a:cubicBezTo>
                    <a:pt x="9462" y="2098"/>
                    <a:pt x="9444" y="2109"/>
                    <a:pt x="9426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8" y="2230"/>
                    <a:pt x="9256" y="2258"/>
                  </a:cubicBezTo>
                  <a:cubicBezTo>
                    <a:pt x="9217" y="2283"/>
                    <a:pt x="9178" y="2311"/>
                    <a:pt x="9131" y="2333"/>
                  </a:cubicBezTo>
                  <a:cubicBezTo>
                    <a:pt x="9089" y="2358"/>
                    <a:pt x="9042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7" y="2365"/>
                  </a:cubicBezTo>
                  <a:cubicBezTo>
                    <a:pt x="9252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4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8" y="2144"/>
                    <a:pt x="9640" y="2123"/>
                  </a:cubicBezTo>
                  <a:cubicBezTo>
                    <a:pt x="9658" y="2102"/>
                    <a:pt x="9675" y="2084"/>
                    <a:pt x="9693" y="2055"/>
                  </a:cubicBezTo>
                  <a:cubicBezTo>
                    <a:pt x="9711" y="2034"/>
                    <a:pt x="9725" y="2009"/>
                    <a:pt x="9736" y="1981"/>
                  </a:cubicBezTo>
                  <a:cubicBezTo>
                    <a:pt x="9750" y="1956"/>
                    <a:pt x="9764" y="1927"/>
                    <a:pt x="9771" y="1903"/>
                  </a:cubicBezTo>
                  <a:lnTo>
                    <a:pt x="9786" y="1860"/>
                  </a:lnTo>
                  <a:lnTo>
                    <a:pt x="9796" y="1817"/>
                  </a:lnTo>
                  <a:cubicBezTo>
                    <a:pt x="9800" y="1789"/>
                    <a:pt x="9803" y="1760"/>
                    <a:pt x="9803" y="1728"/>
                  </a:cubicBezTo>
                  <a:lnTo>
                    <a:pt x="9803" y="1682"/>
                  </a:lnTo>
                  <a:lnTo>
                    <a:pt x="9800" y="1643"/>
                  </a:lnTo>
                  <a:cubicBezTo>
                    <a:pt x="9821" y="1636"/>
                    <a:pt x="9839" y="1625"/>
                    <a:pt x="9860" y="1618"/>
                  </a:cubicBezTo>
                  <a:cubicBezTo>
                    <a:pt x="9867" y="1611"/>
                    <a:pt x="9874" y="1611"/>
                    <a:pt x="9878" y="1607"/>
                  </a:cubicBezTo>
                  <a:cubicBezTo>
                    <a:pt x="9896" y="1618"/>
                    <a:pt x="9914" y="1622"/>
                    <a:pt x="9938" y="1629"/>
                  </a:cubicBezTo>
                  <a:cubicBezTo>
                    <a:pt x="10084" y="1693"/>
                    <a:pt x="10226" y="1760"/>
                    <a:pt x="10365" y="1835"/>
                  </a:cubicBezTo>
                  <a:lnTo>
                    <a:pt x="10365" y="1856"/>
                  </a:lnTo>
                  <a:cubicBezTo>
                    <a:pt x="10365" y="1878"/>
                    <a:pt x="10369" y="1903"/>
                    <a:pt x="10365" y="1920"/>
                  </a:cubicBezTo>
                  <a:lnTo>
                    <a:pt x="10365" y="1949"/>
                  </a:lnTo>
                  <a:lnTo>
                    <a:pt x="10358" y="1981"/>
                  </a:lnTo>
                  <a:cubicBezTo>
                    <a:pt x="10354" y="2002"/>
                    <a:pt x="10351" y="2020"/>
                    <a:pt x="10347" y="2045"/>
                  </a:cubicBezTo>
                  <a:lnTo>
                    <a:pt x="10337" y="2073"/>
                  </a:lnTo>
                  <a:lnTo>
                    <a:pt x="10322" y="2102"/>
                  </a:lnTo>
                  <a:lnTo>
                    <a:pt x="10298" y="2155"/>
                  </a:lnTo>
                  <a:cubicBezTo>
                    <a:pt x="10287" y="2173"/>
                    <a:pt x="10276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5" y="2276"/>
                    <a:pt x="10187" y="2287"/>
                    <a:pt x="10170" y="2301"/>
                  </a:cubicBezTo>
                  <a:cubicBezTo>
                    <a:pt x="10152" y="2315"/>
                    <a:pt x="10134" y="2329"/>
                    <a:pt x="10116" y="2347"/>
                  </a:cubicBezTo>
                  <a:cubicBezTo>
                    <a:pt x="10098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1" y="2457"/>
                  </a:cubicBezTo>
                  <a:cubicBezTo>
                    <a:pt x="9889" y="2479"/>
                    <a:pt x="9842" y="2496"/>
                    <a:pt x="9800" y="2514"/>
                  </a:cubicBezTo>
                  <a:cubicBezTo>
                    <a:pt x="9754" y="2532"/>
                    <a:pt x="9707" y="2550"/>
                    <a:pt x="9658" y="2567"/>
                  </a:cubicBezTo>
                  <a:cubicBezTo>
                    <a:pt x="9682" y="2569"/>
                    <a:pt x="9708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5" y="2567"/>
                    <a:pt x="9857" y="2564"/>
                    <a:pt x="9885" y="2560"/>
                  </a:cubicBezTo>
                  <a:cubicBezTo>
                    <a:pt x="9910" y="2553"/>
                    <a:pt x="9931" y="2550"/>
                    <a:pt x="9960" y="2546"/>
                  </a:cubicBezTo>
                  <a:cubicBezTo>
                    <a:pt x="10010" y="2532"/>
                    <a:pt x="10063" y="2518"/>
                    <a:pt x="10109" y="2500"/>
                  </a:cubicBezTo>
                  <a:cubicBezTo>
                    <a:pt x="10159" y="2482"/>
                    <a:pt x="10209" y="2457"/>
                    <a:pt x="10251" y="2429"/>
                  </a:cubicBezTo>
                  <a:cubicBezTo>
                    <a:pt x="10276" y="2418"/>
                    <a:pt x="10298" y="2400"/>
                    <a:pt x="10319" y="2383"/>
                  </a:cubicBezTo>
                  <a:cubicBezTo>
                    <a:pt x="10340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6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2" y="1974"/>
                  </a:lnTo>
                  <a:lnTo>
                    <a:pt x="10532" y="1942"/>
                  </a:lnTo>
                  <a:cubicBezTo>
                    <a:pt x="10642" y="2009"/>
                    <a:pt x="10746" y="2073"/>
                    <a:pt x="10845" y="2151"/>
                  </a:cubicBezTo>
                  <a:lnTo>
                    <a:pt x="10977" y="2258"/>
                  </a:lnTo>
                  <a:lnTo>
                    <a:pt x="10973" y="2287"/>
                  </a:lnTo>
                  <a:cubicBezTo>
                    <a:pt x="10970" y="2311"/>
                    <a:pt x="10973" y="2333"/>
                    <a:pt x="10970" y="2351"/>
                  </a:cubicBezTo>
                  <a:lnTo>
                    <a:pt x="10962" y="2383"/>
                  </a:lnTo>
                  <a:lnTo>
                    <a:pt x="10955" y="2411"/>
                  </a:lnTo>
                  <a:cubicBezTo>
                    <a:pt x="10952" y="2436"/>
                    <a:pt x="10941" y="2454"/>
                    <a:pt x="10938" y="2471"/>
                  </a:cubicBezTo>
                  <a:lnTo>
                    <a:pt x="10923" y="2496"/>
                  </a:lnTo>
                  <a:lnTo>
                    <a:pt x="10909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4" y="2624"/>
                  </a:cubicBezTo>
                  <a:cubicBezTo>
                    <a:pt x="10820" y="2639"/>
                    <a:pt x="10802" y="2656"/>
                    <a:pt x="10785" y="2671"/>
                  </a:cubicBezTo>
                  <a:lnTo>
                    <a:pt x="10731" y="2710"/>
                  </a:lnTo>
                  <a:cubicBezTo>
                    <a:pt x="10714" y="2724"/>
                    <a:pt x="10692" y="2731"/>
                    <a:pt x="10674" y="2745"/>
                  </a:cubicBezTo>
                  <a:cubicBezTo>
                    <a:pt x="10653" y="2759"/>
                    <a:pt x="10635" y="2767"/>
                    <a:pt x="10614" y="2777"/>
                  </a:cubicBezTo>
                  <a:cubicBezTo>
                    <a:pt x="10568" y="2799"/>
                    <a:pt x="10525" y="2816"/>
                    <a:pt x="10479" y="2831"/>
                  </a:cubicBezTo>
                  <a:cubicBezTo>
                    <a:pt x="10436" y="2848"/>
                    <a:pt x="10386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0" y="2927"/>
                  </a:cubicBezTo>
                  <a:lnTo>
                    <a:pt x="10418" y="2927"/>
                  </a:lnTo>
                  <a:cubicBezTo>
                    <a:pt x="10443" y="2927"/>
                    <a:pt x="10472" y="2927"/>
                    <a:pt x="10493" y="2923"/>
                  </a:cubicBezTo>
                  <a:cubicBezTo>
                    <a:pt x="10546" y="2920"/>
                    <a:pt x="10596" y="2909"/>
                    <a:pt x="10650" y="2898"/>
                  </a:cubicBezTo>
                  <a:cubicBezTo>
                    <a:pt x="10703" y="2884"/>
                    <a:pt x="10749" y="2866"/>
                    <a:pt x="10799" y="2838"/>
                  </a:cubicBezTo>
                  <a:cubicBezTo>
                    <a:pt x="10827" y="2827"/>
                    <a:pt x="10849" y="2813"/>
                    <a:pt x="10870" y="2799"/>
                  </a:cubicBezTo>
                  <a:cubicBezTo>
                    <a:pt x="10891" y="2784"/>
                    <a:pt x="10916" y="2767"/>
                    <a:pt x="10938" y="2749"/>
                  </a:cubicBezTo>
                  <a:cubicBezTo>
                    <a:pt x="10959" y="2731"/>
                    <a:pt x="10980" y="2710"/>
                    <a:pt x="10998" y="2688"/>
                  </a:cubicBezTo>
                  <a:cubicBezTo>
                    <a:pt x="11016" y="2667"/>
                    <a:pt x="11034" y="2642"/>
                    <a:pt x="11051" y="2617"/>
                  </a:cubicBezTo>
                  <a:lnTo>
                    <a:pt x="11076" y="2582"/>
                  </a:lnTo>
                  <a:lnTo>
                    <a:pt x="11094" y="2543"/>
                  </a:lnTo>
                  <a:cubicBezTo>
                    <a:pt x="11105" y="2514"/>
                    <a:pt x="11115" y="2489"/>
                    <a:pt x="11122" y="2457"/>
                  </a:cubicBezTo>
                  <a:lnTo>
                    <a:pt x="11133" y="2418"/>
                  </a:lnTo>
                  <a:lnTo>
                    <a:pt x="11137" y="2400"/>
                  </a:lnTo>
                  <a:cubicBezTo>
                    <a:pt x="11142" y="2406"/>
                    <a:pt x="11148" y="2411"/>
                    <a:pt x="11154" y="2416"/>
                  </a:cubicBezTo>
                  <a:lnTo>
                    <a:pt x="11154" y="2416"/>
                  </a:lnTo>
                  <a:cubicBezTo>
                    <a:pt x="11160" y="2414"/>
                    <a:pt x="11168" y="2411"/>
                    <a:pt x="11172" y="2411"/>
                  </a:cubicBezTo>
                  <a:cubicBezTo>
                    <a:pt x="11222" y="2404"/>
                    <a:pt x="11275" y="2383"/>
                    <a:pt x="11322" y="2351"/>
                  </a:cubicBezTo>
                  <a:cubicBezTo>
                    <a:pt x="11343" y="2336"/>
                    <a:pt x="11364" y="2319"/>
                    <a:pt x="11386" y="2297"/>
                  </a:cubicBezTo>
                  <a:cubicBezTo>
                    <a:pt x="11403" y="2279"/>
                    <a:pt x="11421" y="2258"/>
                    <a:pt x="11439" y="2230"/>
                  </a:cubicBezTo>
                  <a:cubicBezTo>
                    <a:pt x="11471" y="2187"/>
                    <a:pt x="11489" y="2134"/>
                    <a:pt x="11499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499" y="1913"/>
                    <a:pt x="11499" y="1888"/>
                    <a:pt x="11492" y="1867"/>
                  </a:cubicBezTo>
                  <a:cubicBezTo>
                    <a:pt x="11489" y="1842"/>
                    <a:pt x="11485" y="1821"/>
                    <a:pt x="11475" y="1799"/>
                  </a:cubicBezTo>
                  <a:cubicBezTo>
                    <a:pt x="11464" y="1753"/>
                    <a:pt x="11450" y="1711"/>
                    <a:pt x="11428" y="1671"/>
                  </a:cubicBezTo>
                  <a:cubicBezTo>
                    <a:pt x="11418" y="1647"/>
                    <a:pt x="11411" y="1629"/>
                    <a:pt x="11396" y="1607"/>
                  </a:cubicBezTo>
                  <a:cubicBezTo>
                    <a:pt x="11386" y="1590"/>
                    <a:pt x="11375" y="1568"/>
                    <a:pt x="11364" y="1551"/>
                  </a:cubicBezTo>
                  <a:lnTo>
                    <a:pt x="11364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39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5" y="2173"/>
                  </a:cubicBezTo>
                  <a:lnTo>
                    <a:pt x="11236" y="2198"/>
                  </a:lnTo>
                  <a:cubicBezTo>
                    <a:pt x="11222" y="2208"/>
                    <a:pt x="11204" y="2212"/>
                    <a:pt x="11186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1" y="2233"/>
                    <a:pt x="11083" y="2233"/>
                  </a:cubicBezTo>
                  <a:lnTo>
                    <a:pt x="11037" y="2233"/>
                  </a:lnTo>
                  <a:lnTo>
                    <a:pt x="10948" y="2226"/>
                  </a:lnTo>
                  <a:lnTo>
                    <a:pt x="10948" y="2230"/>
                  </a:lnTo>
                  <a:cubicBezTo>
                    <a:pt x="10913" y="2198"/>
                    <a:pt x="10877" y="2173"/>
                    <a:pt x="10834" y="2141"/>
                  </a:cubicBezTo>
                  <a:cubicBezTo>
                    <a:pt x="10746" y="2073"/>
                    <a:pt x="10653" y="2009"/>
                    <a:pt x="10557" y="1945"/>
                  </a:cubicBezTo>
                  <a:lnTo>
                    <a:pt x="10561" y="1945"/>
                  </a:lnTo>
                  <a:cubicBezTo>
                    <a:pt x="10610" y="1927"/>
                    <a:pt x="10657" y="1903"/>
                    <a:pt x="10703" y="1871"/>
                  </a:cubicBezTo>
                  <a:cubicBezTo>
                    <a:pt x="10724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5" y="1586"/>
                  </a:cubicBezTo>
                  <a:lnTo>
                    <a:pt x="10845" y="1511"/>
                  </a:lnTo>
                  <a:cubicBezTo>
                    <a:pt x="10845" y="1483"/>
                    <a:pt x="10834" y="1462"/>
                    <a:pt x="10834" y="1440"/>
                  </a:cubicBezTo>
                  <a:cubicBezTo>
                    <a:pt x="10831" y="1415"/>
                    <a:pt x="10827" y="1394"/>
                    <a:pt x="10817" y="1373"/>
                  </a:cubicBezTo>
                  <a:cubicBezTo>
                    <a:pt x="10810" y="1351"/>
                    <a:pt x="10806" y="1327"/>
                    <a:pt x="10795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699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7" y="1113"/>
                    <a:pt x="10682" y="1159"/>
                    <a:pt x="10689" y="1199"/>
                  </a:cubicBezTo>
                  <a:cubicBezTo>
                    <a:pt x="10692" y="1220"/>
                    <a:pt x="10699" y="1245"/>
                    <a:pt x="10703" y="1263"/>
                  </a:cubicBezTo>
                  <a:cubicBezTo>
                    <a:pt x="10706" y="1284"/>
                    <a:pt x="10710" y="1305"/>
                    <a:pt x="10710" y="1323"/>
                  </a:cubicBezTo>
                  <a:cubicBezTo>
                    <a:pt x="10717" y="1344"/>
                    <a:pt x="10717" y="1362"/>
                    <a:pt x="10721" y="1387"/>
                  </a:cubicBezTo>
                  <a:cubicBezTo>
                    <a:pt x="10724" y="1408"/>
                    <a:pt x="10721" y="1426"/>
                    <a:pt x="10724" y="1447"/>
                  </a:cubicBezTo>
                  <a:cubicBezTo>
                    <a:pt x="10724" y="1469"/>
                    <a:pt x="10724" y="1487"/>
                    <a:pt x="10721" y="1504"/>
                  </a:cubicBezTo>
                  <a:cubicBezTo>
                    <a:pt x="10721" y="1522"/>
                    <a:pt x="10717" y="1547"/>
                    <a:pt x="10710" y="1565"/>
                  </a:cubicBezTo>
                  <a:cubicBezTo>
                    <a:pt x="10706" y="1583"/>
                    <a:pt x="10703" y="1600"/>
                    <a:pt x="10692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3" y="1689"/>
                    <a:pt x="10639" y="1700"/>
                  </a:cubicBezTo>
                  <a:cubicBezTo>
                    <a:pt x="10628" y="1714"/>
                    <a:pt x="10618" y="1725"/>
                    <a:pt x="10603" y="1732"/>
                  </a:cubicBezTo>
                  <a:cubicBezTo>
                    <a:pt x="10593" y="1743"/>
                    <a:pt x="10578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8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7" y="1600"/>
                    <a:pt x="9910" y="1593"/>
                    <a:pt x="9906" y="1593"/>
                  </a:cubicBezTo>
                  <a:cubicBezTo>
                    <a:pt x="9921" y="1583"/>
                    <a:pt x="9938" y="1568"/>
                    <a:pt x="9953" y="1554"/>
                  </a:cubicBezTo>
                  <a:cubicBezTo>
                    <a:pt x="9970" y="1536"/>
                    <a:pt x="9988" y="1515"/>
                    <a:pt x="9999" y="1487"/>
                  </a:cubicBezTo>
                  <a:cubicBezTo>
                    <a:pt x="10013" y="1465"/>
                    <a:pt x="10027" y="1440"/>
                    <a:pt x="10034" y="1412"/>
                  </a:cubicBezTo>
                  <a:cubicBezTo>
                    <a:pt x="10052" y="1359"/>
                    <a:pt x="10059" y="1305"/>
                    <a:pt x="10052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4" y="1156"/>
                    <a:pt x="10027" y="1131"/>
                    <a:pt x="10017" y="1110"/>
                  </a:cubicBezTo>
                  <a:lnTo>
                    <a:pt x="9992" y="1042"/>
                  </a:lnTo>
                  <a:cubicBezTo>
                    <a:pt x="9981" y="1021"/>
                    <a:pt x="9974" y="999"/>
                    <a:pt x="9960" y="982"/>
                  </a:cubicBezTo>
                  <a:cubicBezTo>
                    <a:pt x="9938" y="943"/>
                    <a:pt x="9910" y="900"/>
                    <a:pt x="9885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8" y="800"/>
                    <a:pt x="9810" y="786"/>
                    <a:pt x="9796" y="768"/>
                  </a:cubicBezTo>
                  <a:lnTo>
                    <a:pt x="9796" y="768"/>
                  </a:lnTo>
                  <a:cubicBezTo>
                    <a:pt x="9810" y="811"/>
                    <a:pt x="9828" y="854"/>
                    <a:pt x="9846" y="893"/>
                  </a:cubicBezTo>
                  <a:cubicBezTo>
                    <a:pt x="9853" y="914"/>
                    <a:pt x="9857" y="932"/>
                    <a:pt x="9867" y="953"/>
                  </a:cubicBezTo>
                  <a:cubicBezTo>
                    <a:pt x="9874" y="978"/>
                    <a:pt x="9882" y="996"/>
                    <a:pt x="9885" y="1017"/>
                  </a:cubicBezTo>
                  <a:cubicBezTo>
                    <a:pt x="9889" y="1039"/>
                    <a:pt x="9892" y="1056"/>
                    <a:pt x="9899" y="1078"/>
                  </a:cubicBezTo>
                  <a:cubicBezTo>
                    <a:pt x="9903" y="1103"/>
                    <a:pt x="9906" y="1120"/>
                    <a:pt x="9910" y="1142"/>
                  </a:cubicBezTo>
                  <a:cubicBezTo>
                    <a:pt x="9910" y="1163"/>
                    <a:pt x="9917" y="1181"/>
                    <a:pt x="9917" y="1199"/>
                  </a:cubicBezTo>
                  <a:lnTo>
                    <a:pt x="9917" y="1255"/>
                  </a:lnTo>
                  <a:cubicBezTo>
                    <a:pt x="9910" y="1273"/>
                    <a:pt x="9910" y="1291"/>
                    <a:pt x="9906" y="1309"/>
                  </a:cubicBezTo>
                  <a:cubicBezTo>
                    <a:pt x="9903" y="1327"/>
                    <a:pt x="9899" y="1341"/>
                    <a:pt x="9889" y="1359"/>
                  </a:cubicBezTo>
                  <a:lnTo>
                    <a:pt x="9864" y="1398"/>
                  </a:lnTo>
                  <a:cubicBezTo>
                    <a:pt x="9853" y="1412"/>
                    <a:pt x="9839" y="1426"/>
                    <a:pt x="9828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7" y="1483"/>
                    <a:pt x="9743" y="1494"/>
                  </a:cubicBezTo>
                  <a:cubicBezTo>
                    <a:pt x="9725" y="1501"/>
                    <a:pt x="9707" y="1504"/>
                    <a:pt x="9693" y="1511"/>
                  </a:cubicBezTo>
                  <a:cubicBezTo>
                    <a:pt x="9437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1" y="1220"/>
                    <a:pt x="8957" y="1177"/>
                    <a:pt x="8985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5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3" y="768"/>
                    <a:pt x="8996" y="747"/>
                  </a:cubicBezTo>
                  <a:cubicBezTo>
                    <a:pt x="8985" y="722"/>
                    <a:pt x="8975" y="701"/>
                    <a:pt x="8961" y="683"/>
                  </a:cubicBezTo>
                  <a:cubicBezTo>
                    <a:pt x="8946" y="665"/>
                    <a:pt x="8932" y="644"/>
                    <a:pt x="8921" y="626"/>
                  </a:cubicBezTo>
                  <a:cubicBezTo>
                    <a:pt x="8907" y="608"/>
                    <a:pt x="8893" y="591"/>
                    <a:pt x="8875" y="573"/>
                  </a:cubicBezTo>
                  <a:cubicBezTo>
                    <a:pt x="8843" y="537"/>
                    <a:pt x="8815" y="505"/>
                    <a:pt x="8772" y="480"/>
                  </a:cubicBezTo>
                  <a:lnTo>
                    <a:pt x="8719" y="438"/>
                  </a:lnTo>
                  <a:cubicBezTo>
                    <a:pt x="8701" y="427"/>
                    <a:pt x="8683" y="413"/>
                    <a:pt x="8662" y="402"/>
                  </a:cubicBezTo>
                  <a:lnTo>
                    <a:pt x="8662" y="402"/>
                  </a:lnTo>
                  <a:cubicBezTo>
                    <a:pt x="8690" y="445"/>
                    <a:pt x="8712" y="480"/>
                    <a:pt x="8737" y="516"/>
                  </a:cubicBezTo>
                  <a:cubicBezTo>
                    <a:pt x="8751" y="534"/>
                    <a:pt x="8761" y="551"/>
                    <a:pt x="8772" y="569"/>
                  </a:cubicBezTo>
                  <a:cubicBezTo>
                    <a:pt x="8786" y="587"/>
                    <a:pt x="8797" y="605"/>
                    <a:pt x="8804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0" y="722"/>
                    <a:pt x="8857" y="740"/>
                  </a:cubicBezTo>
                  <a:cubicBezTo>
                    <a:pt x="8861" y="758"/>
                    <a:pt x="8872" y="783"/>
                    <a:pt x="8875" y="800"/>
                  </a:cubicBezTo>
                  <a:cubicBezTo>
                    <a:pt x="8879" y="818"/>
                    <a:pt x="8886" y="836"/>
                    <a:pt x="8889" y="857"/>
                  </a:cubicBezTo>
                  <a:cubicBezTo>
                    <a:pt x="8889" y="875"/>
                    <a:pt x="8893" y="893"/>
                    <a:pt x="8893" y="911"/>
                  </a:cubicBezTo>
                  <a:cubicBezTo>
                    <a:pt x="8893" y="928"/>
                    <a:pt x="8889" y="946"/>
                    <a:pt x="8889" y="960"/>
                  </a:cubicBezTo>
                  <a:cubicBezTo>
                    <a:pt x="8886" y="978"/>
                    <a:pt x="8879" y="989"/>
                    <a:pt x="8875" y="1003"/>
                  </a:cubicBezTo>
                  <a:cubicBezTo>
                    <a:pt x="8868" y="1017"/>
                    <a:pt x="8861" y="1031"/>
                    <a:pt x="8850" y="1049"/>
                  </a:cubicBezTo>
                  <a:cubicBezTo>
                    <a:pt x="8840" y="1060"/>
                    <a:pt x="8825" y="1074"/>
                    <a:pt x="8818" y="1088"/>
                  </a:cubicBezTo>
                  <a:cubicBezTo>
                    <a:pt x="8804" y="1103"/>
                    <a:pt x="8790" y="1110"/>
                    <a:pt x="8779" y="1124"/>
                  </a:cubicBezTo>
                  <a:cubicBezTo>
                    <a:pt x="8765" y="1131"/>
                    <a:pt x="8747" y="1145"/>
                    <a:pt x="8733" y="1156"/>
                  </a:cubicBezTo>
                  <a:cubicBezTo>
                    <a:pt x="8719" y="1163"/>
                    <a:pt x="8697" y="1174"/>
                    <a:pt x="8690" y="1177"/>
                  </a:cubicBezTo>
                  <a:lnTo>
                    <a:pt x="8605" y="1209"/>
                  </a:lnTo>
                  <a:cubicBezTo>
                    <a:pt x="8566" y="1199"/>
                    <a:pt x="8530" y="1191"/>
                    <a:pt x="8488" y="1184"/>
                  </a:cubicBezTo>
                  <a:cubicBezTo>
                    <a:pt x="8388" y="1167"/>
                    <a:pt x="8281" y="1149"/>
                    <a:pt x="8178" y="1131"/>
                  </a:cubicBezTo>
                  <a:lnTo>
                    <a:pt x="7858" y="1092"/>
                  </a:lnTo>
                  <a:cubicBezTo>
                    <a:pt x="7826" y="1088"/>
                    <a:pt x="7794" y="1085"/>
                    <a:pt x="7766" y="1085"/>
                  </a:cubicBezTo>
                  <a:cubicBezTo>
                    <a:pt x="7787" y="1056"/>
                    <a:pt x="7809" y="1031"/>
                    <a:pt x="7826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6" y="875"/>
                    <a:pt x="7880" y="847"/>
                  </a:cubicBezTo>
                  <a:cubicBezTo>
                    <a:pt x="7883" y="793"/>
                    <a:pt x="7880" y="736"/>
                    <a:pt x="7862" y="687"/>
                  </a:cubicBezTo>
                  <a:cubicBezTo>
                    <a:pt x="7855" y="665"/>
                    <a:pt x="7844" y="640"/>
                    <a:pt x="7837" y="615"/>
                  </a:cubicBezTo>
                  <a:cubicBezTo>
                    <a:pt x="7826" y="594"/>
                    <a:pt x="7812" y="573"/>
                    <a:pt x="7801" y="555"/>
                  </a:cubicBezTo>
                  <a:cubicBezTo>
                    <a:pt x="7787" y="537"/>
                    <a:pt x="7773" y="516"/>
                    <a:pt x="7759" y="498"/>
                  </a:cubicBezTo>
                  <a:cubicBezTo>
                    <a:pt x="7748" y="480"/>
                    <a:pt x="7734" y="463"/>
                    <a:pt x="7716" y="445"/>
                  </a:cubicBezTo>
                  <a:cubicBezTo>
                    <a:pt x="7684" y="409"/>
                    <a:pt x="7652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4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7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7" y="455"/>
                    <a:pt x="7634" y="473"/>
                    <a:pt x="7645" y="498"/>
                  </a:cubicBezTo>
                  <a:cubicBezTo>
                    <a:pt x="7652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8" y="612"/>
                  </a:cubicBezTo>
                  <a:cubicBezTo>
                    <a:pt x="7702" y="630"/>
                    <a:pt x="7713" y="651"/>
                    <a:pt x="7716" y="669"/>
                  </a:cubicBezTo>
                  <a:cubicBezTo>
                    <a:pt x="7720" y="687"/>
                    <a:pt x="7723" y="704"/>
                    <a:pt x="7730" y="729"/>
                  </a:cubicBezTo>
                  <a:cubicBezTo>
                    <a:pt x="7730" y="747"/>
                    <a:pt x="7734" y="765"/>
                    <a:pt x="7734" y="783"/>
                  </a:cubicBezTo>
                  <a:cubicBezTo>
                    <a:pt x="7734" y="800"/>
                    <a:pt x="7730" y="818"/>
                    <a:pt x="7730" y="829"/>
                  </a:cubicBezTo>
                  <a:cubicBezTo>
                    <a:pt x="7723" y="847"/>
                    <a:pt x="7720" y="861"/>
                    <a:pt x="7716" y="875"/>
                  </a:cubicBezTo>
                  <a:cubicBezTo>
                    <a:pt x="7705" y="889"/>
                    <a:pt x="7702" y="900"/>
                    <a:pt x="7688" y="918"/>
                  </a:cubicBezTo>
                  <a:cubicBezTo>
                    <a:pt x="7681" y="932"/>
                    <a:pt x="7666" y="946"/>
                    <a:pt x="7659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8" y="1017"/>
                    <a:pt x="7574" y="1024"/>
                  </a:cubicBezTo>
                  <a:cubicBezTo>
                    <a:pt x="7560" y="1035"/>
                    <a:pt x="7538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0" y="989"/>
                    <a:pt x="6639" y="943"/>
                    <a:pt x="6656" y="889"/>
                  </a:cubicBezTo>
                  <a:cubicBezTo>
                    <a:pt x="6667" y="861"/>
                    <a:pt x="6674" y="829"/>
                    <a:pt x="6681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1" y="658"/>
                    <a:pt x="6664" y="598"/>
                    <a:pt x="6635" y="551"/>
                  </a:cubicBezTo>
                  <a:cubicBezTo>
                    <a:pt x="6621" y="527"/>
                    <a:pt x="6610" y="502"/>
                    <a:pt x="6592" y="484"/>
                  </a:cubicBezTo>
                  <a:cubicBezTo>
                    <a:pt x="6578" y="463"/>
                    <a:pt x="6560" y="445"/>
                    <a:pt x="6543" y="420"/>
                  </a:cubicBezTo>
                  <a:lnTo>
                    <a:pt x="6489" y="366"/>
                  </a:lnTo>
                  <a:cubicBezTo>
                    <a:pt x="6472" y="349"/>
                    <a:pt x="6454" y="331"/>
                    <a:pt x="6432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3" y="224"/>
                    <a:pt x="6262" y="217"/>
                    <a:pt x="6240" y="203"/>
                  </a:cubicBezTo>
                  <a:cubicBezTo>
                    <a:pt x="6219" y="196"/>
                    <a:pt x="6194" y="182"/>
                    <a:pt x="6173" y="171"/>
                  </a:cubicBezTo>
                  <a:lnTo>
                    <a:pt x="6173" y="171"/>
                  </a:lnTo>
                  <a:cubicBezTo>
                    <a:pt x="6208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4" y="363"/>
                    <a:pt x="6368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5" y="527"/>
                    <a:pt x="6486" y="544"/>
                  </a:cubicBezTo>
                  <a:cubicBezTo>
                    <a:pt x="6493" y="562"/>
                    <a:pt x="6504" y="587"/>
                    <a:pt x="6511" y="605"/>
                  </a:cubicBezTo>
                  <a:cubicBezTo>
                    <a:pt x="6514" y="623"/>
                    <a:pt x="6525" y="644"/>
                    <a:pt x="6525" y="662"/>
                  </a:cubicBezTo>
                  <a:cubicBezTo>
                    <a:pt x="6528" y="679"/>
                    <a:pt x="6528" y="701"/>
                    <a:pt x="6528" y="719"/>
                  </a:cubicBezTo>
                  <a:cubicBezTo>
                    <a:pt x="6528" y="736"/>
                    <a:pt x="6525" y="754"/>
                    <a:pt x="6521" y="772"/>
                  </a:cubicBezTo>
                  <a:cubicBezTo>
                    <a:pt x="6514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5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5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6" y="1039"/>
                  </a:lnTo>
                  <a:lnTo>
                    <a:pt x="5899" y="1053"/>
                  </a:lnTo>
                  <a:lnTo>
                    <a:pt x="5732" y="1060"/>
                  </a:lnTo>
                  <a:cubicBezTo>
                    <a:pt x="5675" y="1067"/>
                    <a:pt x="5622" y="1071"/>
                    <a:pt x="5568" y="1078"/>
                  </a:cubicBezTo>
                  <a:cubicBezTo>
                    <a:pt x="5483" y="1088"/>
                    <a:pt x="5401" y="1103"/>
                    <a:pt x="5316" y="1110"/>
                  </a:cubicBezTo>
                  <a:lnTo>
                    <a:pt x="5295" y="1078"/>
                  </a:lnTo>
                  <a:cubicBezTo>
                    <a:pt x="5280" y="1060"/>
                    <a:pt x="5263" y="1042"/>
                    <a:pt x="5248" y="1024"/>
                  </a:cubicBezTo>
                  <a:lnTo>
                    <a:pt x="5227" y="999"/>
                  </a:lnTo>
                  <a:lnTo>
                    <a:pt x="5209" y="967"/>
                  </a:lnTo>
                  <a:cubicBezTo>
                    <a:pt x="5195" y="950"/>
                    <a:pt x="5188" y="928"/>
                    <a:pt x="5177" y="907"/>
                  </a:cubicBezTo>
                  <a:lnTo>
                    <a:pt x="5163" y="875"/>
                  </a:lnTo>
                  <a:lnTo>
                    <a:pt x="5156" y="843"/>
                  </a:lnTo>
                  <a:cubicBezTo>
                    <a:pt x="5152" y="836"/>
                    <a:pt x="5152" y="822"/>
                    <a:pt x="5145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8" y="751"/>
                    <a:pt x="5138" y="729"/>
                    <a:pt x="5138" y="701"/>
                  </a:cubicBezTo>
                  <a:cubicBezTo>
                    <a:pt x="5138" y="679"/>
                    <a:pt x="5138" y="651"/>
                    <a:pt x="5142" y="630"/>
                  </a:cubicBezTo>
                  <a:cubicBezTo>
                    <a:pt x="5145" y="608"/>
                    <a:pt x="5152" y="580"/>
                    <a:pt x="5156" y="559"/>
                  </a:cubicBezTo>
                  <a:cubicBezTo>
                    <a:pt x="5160" y="537"/>
                    <a:pt x="5170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6" y="366"/>
                    <a:pt x="5241" y="320"/>
                    <a:pt x="5263" y="274"/>
                  </a:cubicBezTo>
                  <a:cubicBezTo>
                    <a:pt x="5284" y="224"/>
                    <a:pt x="5312" y="182"/>
                    <a:pt x="5341" y="135"/>
                  </a:cubicBezTo>
                  <a:cubicBezTo>
                    <a:pt x="5369" y="93"/>
                    <a:pt x="5401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4" y="2656"/>
                  </a:lnTo>
                  <a:cubicBezTo>
                    <a:pt x="12214" y="2678"/>
                    <a:pt x="12214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4" y="2834"/>
                    <a:pt x="12214" y="2852"/>
                  </a:cubicBezTo>
                  <a:cubicBezTo>
                    <a:pt x="12214" y="2873"/>
                    <a:pt x="12211" y="2898"/>
                    <a:pt x="12203" y="2916"/>
                  </a:cubicBezTo>
                  <a:cubicBezTo>
                    <a:pt x="12200" y="2937"/>
                    <a:pt x="12196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39" y="3104"/>
                    <a:pt x="12125" y="3119"/>
                    <a:pt x="12111" y="3133"/>
                  </a:cubicBezTo>
                  <a:cubicBezTo>
                    <a:pt x="12097" y="3147"/>
                    <a:pt x="12086" y="3158"/>
                    <a:pt x="12068" y="3168"/>
                  </a:cubicBezTo>
                  <a:cubicBezTo>
                    <a:pt x="12051" y="3176"/>
                    <a:pt x="12036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1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1" y="3261"/>
                  </a:lnTo>
                  <a:lnTo>
                    <a:pt x="11734" y="3296"/>
                  </a:lnTo>
                  <a:lnTo>
                    <a:pt x="11720" y="3328"/>
                  </a:lnTo>
                  <a:cubicBezTo>
                    <a:pt x="11709" y="3350"/>
                    <a:pt x="11702" y="3368"/>
                    <a:pt x="11688" y="3389"/>
                  </a:cubicBezTo>
                  <a:lnTo>
                    <a:pt x="11670" y="3421"/>
                  </a:lnTo>
                  <a:lnTo>
                    <a:pt x="11649" y="3449"/>
                  </a:lnTo>
                  <a:cubicBezTo>
                    <a:pt x="11635" y="3467"/>
                    <a:pt x="11620" y="3485"/>
                    <a:pt x="11603" y="3496"/>
                  </a:cubicBezTo>
                  <a:cubicBezTo>
                    <a:pt x="11585" y="3513"/>
                    <a:pt x="11567" y="3528"/>
                    <a:pt x="11549" y="3542"/>
                  </a:cubicBezTo>
                  <a:cubicBezTo>
                    <a:pt x="11531" y="3556"/>
                    <a:pt x="11510" y="3567"/>
                    <a:pt x="11492" y="3581"/>
                  </a:cubicBezTo>
                  <a:cubicBezTo>
                    <a:pt x="11471" y="3595"/>
                    <a:pt x="11453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4" y="3684"/>
                    <a:pt x="11154" y="3691"/>
                  </a:cubicBezTo>
                  <a:cubicBezTo>
                    <a:pt x="11105" y="3702"/>
                    <a:pt x="11058" y="3705"/>
                    <a:pt x="11009" y="3709"/>
                  </a:cubicBezTo>
                  <a:cubicBezTo>
                    <a:pt x="10959" y="3716"/>
                    <a:pt x="10909" y="3716"/>
                    <a:pt x="10856" y="3716"/>
                  </a:cubicBezTo>
                  <a:cubicBezTo>
                    <a:pt x="10906" y="3727"/>
                    <a:pt x="10955" y="3734"/>
                    <a:pt x="11009" y="3737"/>
                  </a:cubicBezTo>
                  <a:cubicBezTo>
                    <a:pt x="11058" y="3741"/>
                    <a:pt x="11112" y="3741"/>
                    <a:pt x="11158" y="3741"/>
                  </a:cubicBezTo>
                  <a:cubicBezTo>
                    <a:pt x="11208" y="3737"/>
                    <a:pt x="11261" y="3734"/>
                    <a:pt x="11311" y="3723"/>
                  </a:cubicBezTo>
                  <a:cubicBezTo>
                    <a:pt x="11361" y="3716"/>
                    <a:pt x="11414" y="3702"/>
                    <a:pt x="11460" y="3684"/>
                  </a:cubicBezTo>
                  <a:cubicBezTo>
                    <a:pt x="11489" y="3673"/>
                    <a:pt x="11510" y="3666"/>
                    <a:pt x="11531" y="3652"/>
                  </a:cubicBezTo>
                  <a:lnTo>
                    <a:pt x="11599" y="3613"/>
                  </a:lnTo>
                  <a:cubicBezTo>
                    <a:pt x="11620" y="3595"/>
                    <a:pt x="11645" y="3581"/>
                    <a:pt x="11663" y="3563"/>
                  </a:cubicBezTo>
                  <a:cubicBezTo>
                    <a:pt x="11684" y="3545"/>
                    <a:pt x="11702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0" y="3417"/>
                    <a:pt x="11795" y="3389"/>
                    <a:pt x="11805" y="3368"/>
                  </a:cubicBezTo>
                  <a:lnTo>
                    <a:pt x="11810" y="3351"/>
                  </a:lnTo>
                  <a:lnTo>
                    <a:pt x="11810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6" y="3506"/>
                    <a:pt x="11912" y="3616"/>
                    <a:pt x="11933" y="3705"/>
                  </a:cubicBezTo>
                  <a:lnTo>
                    <a:pt x="11937" y="3688"/>
                  </a:lnTo>
                  <a:lnTo>
                    <a:pt x="11956" y="3690"/>
                  </a:lnTo>
                  <a:lnTo>
                    <a:pt x="11956" y="3690"/>
                  </a:lnTo>
                  <a:cubicBezTo>
                    <a:pt x="11957" y="3687"/>
                    <a:pt x="11957" y="3684"/>
                    <a:pt x="11958" y="3680"/>
                  </a:cubicBezTo>
                  <a:cubicBezTo>
                    <a:pt x="11933" y="3584"/>
                    <a:pt x="11894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0" y="3351"/>
                  </a:lnTo>
                  <a:lnTo>
                    <a:pt x="11810" y="3351"/>
                  </a:lnTo>
                  <a:cubicBezTo>
                    <a:pt x="11807" y="3345"/>
                    <a:pt x="11804" y="3338"/>
                    <a:pt x="11802" y="3332"/>
                  </a:cubicBezTo>
                  <a:cubicBezTo>
                    <a:pt x="11805" y="3325"/>
                    <a:pt x="11805" y="3311"/>
                    <a:pt x="11809" y="3300"/>
                  </a:cubicBezTo>
                  <a:lnTo>
                    <a:pt x="11908" y="3300"/>
                  </a:lnTo>
                  <a:cubicBezTo>
                    <a:pt x="11955" y="3296"/>
                    <a:pt x="12004" y="3282"/>
                    <a:pt x="12051" y="3264"/>
                  </a:cubicBezTo>
                  <a:cubicBezTo>
                    <a:pt x="12072" y="3257"/>
                    <a:pt x="12093" y="3243"/>
                    <a:pt x="12111" y="3225"/>
                  </a:cubicBezTo>
                  <a:cubicBezTo>
                    <a:pt x="12129" y="3211"/>
                    <a:pt x="12150" y="3193"/>
                    <a:pt x="12164" y="3176"/>
                  </a:cubicBezTo>
                  <a:cubicBezTo>
                    <a:pt x="12196" y="3140"/>
                    <a:pt x="12218" y="3097"/>
                    <a:pt x="12235" y="3051"/>
                  </a:cubicBezTo>
                  <a:cubicBezTo>
                    <a:pt x="12246" y="3030"/>
                    <a:pt x="12250" y="3008"/>
                    <a:pt x="12253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7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3" y="2742"/>
                    <a:pt x="12246" y="2695"/>
                    <a:pt x="12235" y="2653"/>
                  </a:cubicBezTo>
                  <a:cubicBezTo>
                    <a:pt x="12232" y="2631"/>
                    <a:pt x="12228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2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2" y="3368"/>
                  </a:cubicBezTo>
                  <a:lnTo>
                    <a:pt x="12339" y="3421"/>
                  </a:lnTo>
                  <a:lnTo>
                    <a:pt x="12324" y="3474"/>
                  </a:lnTo>
                  <a:cubicBezTo>
                    <a:pt x="12321" y="3492"/>
                    <a:pt x="12317" y="3510"/>
                    <a:pt x="12307" y="3524"/>
                  </a:cubicBezTo>
                  <a:cubicBezTo>
                    <a:pt x="12299" y="3542"/>
                    <a:pt x="12292" y="3556"/>
                    <a:pt x="12285" y="3570"/>
                  </a:cubicBezTo>
                  <a:cubicBezTo>
                    <a:pt x="12275" y="3584"/>
                    <a:pt x="12267" y="3602"/>
                    <a:pt x="12253" y="3613"/>
                  </a:cubicBezTo>
                  <a:cubicBezTo>
                    <a:pt x="12239" y="3627"/>
                    <a:pt x="12232" y="3638"/>
                    <a:pt x="12214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7" y="3680"/>
                    <a:pt x="12139" y="3684"/>
                    <a:pt x="12122" y="3688"/>
                  </a:cubicBezTo>
                  <a:cubicBezTo>
                    <a:pt x="12104" y="3691"/>
                    <a:pt x="12086" y="3691"/>
                    <a:pt x="12068" y="3698"/>
                  </a:cubicBezTo>
                  <a:lnTo>
                    <a:pt x="12015" y="3698"/>
                  </a:lnTo>
                  <a:cubicBezTo>
                    <a:pt x="11997" y="3698"/>
                    <a:pt x="11979" y="3691"/>
                    <a:pt x="11962" y="3691"/>
                  </a:cubicBezTo>
                  <a:lnTo>
                    <a:pt x="11956" y="3690"/>
                  </a:lnTo>
                  <a:lnTo>
                    <a:pt x="11956" y="3690"/>
                  </a:lnTo>
                  <a:cubicBezTo>
                    <a:pt x="11954" y="3705"/>
                    <a:pt x="11954" y="3718"/>
                    <a:pt x="11951" y="3727"/>
                  </a:cubicBezTo>
                  <a:cubicBezTo>
                    <a:pt x="11947" y="3744"/>
                    <a:pt x="11937" y="3769"/>
                    <a:pt x="11933" y="3784"/>
                  </a:cubicBezTo>
                  <a:lnTo>
                    <a:pt x="11905" y="3837"/>
                  </a:lnTo>
                  <a:cubicBezTo>
                    <a:pt x="11898" y="3858"/>
                    <a:pt x="11883" y="3872"/>
                    <a:pt x="11869" y="3887"/>
                  </a:cubicBezTo>
                  <a:cubicBezTo>
                    <a:pt x="11859" y="3904"/>
                    <a:pt x="11844" y="3919"/>
                    <a:pt x="11830" y="3933"/>
                  </a:cubicBezTo>
                  <a:cubicBezTo>
                    <a:pt x="11816" y="3944"/>
                    <a:pt x="11798" y="3958"/>
                    <a:pt x="11787" y="3972"/>
                  </a:cubicBezTo>
                  <a:cubicBezTo>
                    <a:pt x="11770" y="3986"/>
                    <a:pt x="11752" y="3993"/>
                    <a:pt x="11734" y="4004"/>
                  </a:cubicBezTo>
                  <a:lnTo>
                    <a:pt x="11681" y="4029"/>
                  </a:lnTo>
                  <a:cubicBezTo>
                    <a:pt x="11603" y="4064"/>
                    <a:pt x="11524" y="4082"/>
                    <a:pt x="11439" y="4093"/>
                  </a:cubicBezTo>
                  <a:cubicBezTo>
                    <a:pt x="11385" y="4100"/>
                    <a:pt x="11332" y="4102"/>
                    <a:pt x="11279" y="4102"/>
                  </a:cubicBezTo>
                  <a:cubicBezTo>
                    <a:pt x="11248" y="4102"/>
                    <a:pt x="11218" y="4101"/>
                    <a:pt x="11187" y="4100"/>
                  </a:cubicBezTo>
                  <a:lnTo>
                    <a:pt x="11186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5" y="4168"/>
                    <a:pt x="11368" y="4168"/>
                    <a:pt x="11411" y="4168"/>
                  </a:cubicBezTo>
                  <a:cubicBezTo>
                    <a:pt x="11492" y="4164"/>
                    <a:pt x="11581" y="4146"/>
                    <a:pt x="11663" y="4114"/>
                  </a:cubicBezTo>
                  <a:cubicBezTo>
                    <a:pt x="11741" y="4082"/>
                    <a:pt x="11819" y="4036"/>
                    <a:pt x="11876" y="3961"/>
                  </a:cubicBezTo>
                  <a:lnTo>
                    <a:pt x="11915" y="3908"/>
                  </a:lnTo>
                  <a:cubicBezTo>
                    <a:pt x="11926" y="3890"/>
                    <a:pt x="11937" y="3869"/>
                    <a:pt x="11947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5" y="3816"/>
                  </a:cubicBezTo>
                  <a:lnTo>
                    <a:pt x="11965" y="3812"/>
                  </a:lnTo>
                  <a:cubicBezTo>
                    <a:pt x="11965" y="3805"/>
                    <a:pt x="11969" y="3798"/>
                    <a:pt x="11969" y="3791"/>
                  </a:cubicBezTo>
                  <a:cubicBezTo>
                    <a:pt x="11972" y="3776"/>
                    <a:pt x="11979" y="3762"/>
                    <a:pt x="11979" y="3744"/>
                  </a:cubicBezTo>
                  <a:cubicBezTo>
                    <a:pt x="11990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4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5" y="3648"/>
                  </a:cubicBezTo>
                  <a:cubicBezTo>
                    <a:pt x="12299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2" y="3545"/>
                  </a:cubicBezTo>
                  <a:cubicBezTo>
                    <a:pt x="12353" y="3528"/>
                    <a:pt x="12356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3" y="3257"/>
                  </a:lnTo>
                  <a:cubicBezTo>
                    <a:pt x="12360" y="3240"/>
                    <a:pt x="12360" y="3222"/>
                    <a:pt x="12356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12763" y="4040999"/>
              <a:ext cx="892405" cy="887141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6" y="1"/>
                    <a:pt x="1" y="3734"/>
                    <a:pt x="1" y="8343"/>
                  </a:cubicBezTo>
                  <a:cubicBezTo>
                    <a:pt x="1" y="12951"/>
                    <a:pt x="3756" y="16684"/>
                    <a:pt x="8392" y="16684"/>
                  </a:cubicBezTo>
                  <a:cubicBezTo>
                    <a:pt x="13025" y="16684"/>
                    <a:pt x="16784" y="12951"/>
                    <a:pt x="16784" y="8343"/>
                  </a:cubicBezTo>
                  <a:cubicBezTo>
                    <a:pt x="16784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4242655" y="4177804"/>
              <a:ext cx="659893" cy="219060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40" y="2"/>
                    <a:pt x="11319" y="6"/>
                  </a:cubicBezTo>
                  <a:cubicBezTo>
                    <a:pt x="11272" y="6"/>
                    <a:pt x="11233" y="9"/>
                    <a:pt x="11187" y="16"/>
                  </a:cubicBezTo>
                  <a:cubicBezTo>
                    <a:pt x="11208" y="16"/>
                    <a:pt x="11230" y="15"/>
                    <a:pt x="11251" y="15"/>
                  </a:cubicBezTo>
                  <a:cubicBezTo>
                    <a:pt x="11315" y="15"/>
                    <a:pt x="11379" y="19"/>
                    <a:pt x="11443" y="27"/>
                  </a:cubicBezTo>
                  <a:cubicBezTo>
                    <a:pt x="11525" y="34"/>
                    <a:pt x="11607" y="59"/>
                    <a:pt x="11681" y="88"/>
                  </a:cubicBezTo>
                  <a:lnTo>
                    <a:pt x="11735" y="116"/>
                  </a:lnTo>
                  <a:cubicBezTo>
                    <a:pt x="11752" y="123"/>
                    <a:pt x="11770" y="137"/>
                    <a:pt x="11788" y="148"/>
                  </a:cubicBezTo>
                  <a:cubicBezTo>
                    <a:pt x="11806" y="159"/>
                    <a:pt x="11820" y="173"/>
                    <a:pt x="11834" y="187"/>
                  </a:cubicBezTo>
                  <a:cubicBezTo>
                    <a:pt x="11845" y="201"/>
                    <a:pt x="11859" y="219"/>
                    <a:pt x="11873" y="230"/>
                  </a:cubicBezTo>
                  <a:cubicBezTo>
                    <a:pt x="11887" y="248"/>
                    <a:pt x="11895" y="262"/>
                    <a:pt x="11909" y="280"/>
                  </a:cubicBezTo>
                  <a:lnTo>
                    <a:pt x="11934" y="333"/>
                  </a:lnTo>
                  <a:cubicBezTo>
                    <a:pt x="11944" y="351"/>
                    <a:pt x="11948" y="372"/>
                    <a:pt x="11951" y="390"/>
                  </a:cubicBezTo>
                  <a:cubicBezTo>
                    <a:pt x="11959" y="408"/>
                    <a:pt x="11962" y="422"/>
                    <a:pt x="11962" y="440"/>
                  </a:cubicBezTo>
                  <a:cubicBezTo>
                    <a:pt x="11934" y="528"/>
                    <a:pt x="11895" y="646"/>
                    <a:pt x="11838" y="774"/>
                  </a:cubicBezTo>
                  <a:lnTo>
                    <a:pt x="11823" y="799"/>
                  </a:lnTo>
                  <a:lnTo>
                    <a:pt x="11820" y="788"/>
                  </a:lnTo>
                  <a:lnTo>
                    <a:pt x="11806" y="752"/>
                  </a:lnTo>
                  <a:cubicBezTo>
                    <a:pt x="11799" y="724"/>
                    <a:pt x="11784" y="703"/>
                    <a:pt x="11770" y="681"/>
                  </a:cubicBezTo>
                  <a:lnTo>
                    <a:pt x="11749" y="646"/>
                  </a:lnTo>
                  <a:lnTo>
                    <a:pt x="11720" y="614"/>
                  </a:lnTo>
                  <a:cubicBezTo>
                    <a:pt x="11703" y="592"/>
                    <a:pt x="11685" y="575"/>
                    <a:pt x="11663" y="557"/>
                  </a:cubicBezTo>
                  <a:cubicBezTo>
                    <a:pt x="11646" y="539"/>
                    <a:pt x="11624" y="521"/>
                    <a:pt x="11603" y="507"/>
                  </a:cubicBezTo>
                  <a:lnTo>
                    <a:pt x="11535" y="468"/>
                  </a:lnTo>
                  <a:cubicBezTo>
                    <a:pt x="11514" y="454"/>
                    <a:pt x="11486" y="443"/>
                    <a:pt x="11464" y="436"/>
                  </a:cubicBezTo>
                  <a:cubicBezTo>
                    <a:pt x="11415" y="418"/>
                    <a:pt x="11365" y="404"/>
                    <a:pt x="11311" y="397"/>
                  </a:cubicBezTo>
                  <a:cubicBezTo>
                    <a:pt x="11265" y="386"/>
                    <a:pt x="11212" y="383"/>
                    <a:pt x="11162" y="379"/>
                  </a:cubicBezTo>
                  <a:cubicBezTo>
                    <a:pt x="11112" y="379"/>
                    <a:pt x="11059" y="379"/>
                    <a:pt x="11009" y="383"/>
                  </a:cubicBezTo>
                  <a:cubicBezTo>
                    <a:pt x="10963" y="386"/>
                    <a:pt x="10910" y="390"/>
                    <a:pt x="10860" y="404"/>
                  </a:cubicBezTo>
                  <a:cubicBezTo>
                    <a:pt x="10910" y="404"/>
                    <a:pt x="10956" y="404"/>
                    <a:pt x="11009" y="408"/>
                  </a:cubicBezTo>
                  <a:cubicBezTo>
                    <a:pt x="11059" y="415"/>
                    <a:pt x="11109" y="418"/>
                    <a:pt x="11159" y="425"/>
                  </a:cubicBezTo>
                  <a:cubicBezTo>
                    <a:pt x="11205" y="436"/>
                    <a:pt x="11255" y="443"/>
                    <a:pt x="11301" y="457"/>
                  </a:cubicBezTo>
                  <a:cubicBezTo>
                    <a:pt x="11347" y="472"/>
                    <a:pt x="11393" y="486"/>
                    <a:pt x="11432" y="507"/>
                  </a:cubicBezTo>
                  <a:cubicBezTo>
                    <a:pt x="11454" y="514"/>
                    <a:pt x="11479" y="528"/>
                    <a:pt x="11496" y="539"/>
                  </a:cubicBezTo>
                  <a:cubicBezTo>
                    <a:pt x="11518" y="550"/>
                    <a:pt x="11535" y="564"/>
                    <a:pt x="11553" y="578"/>
                  </a:cubicBezTo>
                  <a:cubicBezTo>
                    <a:pt x="11571" y="592"/>
                    <a:pt x="11589" y="603"/>
                    <a:pt x="11607" y="621"/>
                  </a:cubicBezTo>
                  <a:cubicBezTo>
                    <a:pt x="11624" y="639"/>
                    <a:pt x="11639" y="656"/>
                    <a:pt x="11649" y="671"/>
                  </a:cubicBezTo>
                  <a:lnTo>
                    <a:pt x="11674" y="699"/>
                  </a:lnTo>
                  <a:lnTo>
                    <a:pt x="11692" y="728"/>
                  </a:lnTo>
                  <a:cubicBezTo>
                    <a:pt x="11699" y="745"/>
                    <a:pt x="11713" y="770"/>
                    <a:pt x="11720" y="792"/>
                  </a:cubicBezTo>
                  <a:lnTo>
                    <a:pt x="11735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6" y="923"/>
                  </a:cubicBezTo>
                  <a:lnTo>
                    <a:pt x="11763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32" y="1261"/>
                  </a:lnTo>
                  <a:lnTo>
                    <a:pt x="11518" y="1222"/>
                  </a:lnTo>
                  <a:cubicBezTo>
                    <a:pt x="11507" y="1197"/>
                    <a:pt x="11496" y="1172"/>
                    <a:pt x="11479" y="1147"/>
                  </a:cubicBezTo>
                  <a:lnTo>
                    <a:pt x="11454" y="1112"/>
                  </a:lnTo>
                  <a:lnTo>
                    <a:pt x="11429" y="1076"/>
                  </a:lnTo>
                  <a:cubicBezTo>
                    <a:pt x="11411" y="1055"/>
                    <a:pt x="11393" y="1030"/>
                    <a:pt x="11372" y="1012"/>
                  </a:cubicBezTo>
                  <a:cubicBezTo>
                    <a:pt x="11347" y="994"/>
                    <a:pt x="11326" y="976"/>
                    <a:pt x="11304" y="966"/>
                  </a:cubicBezTo>
                  <a:cubicBezTo>
                    <a:pt x="11283" y="952"/>
                    <a:pt x="11258" y="934"/>
                    <a:pt x="11233" y="923"/>
                  </a:cubicBezTo>
                  <a:cubicBezTo>
                    <a:pt x="11212" y="912"/>
                    <a:pt x="11183" y="902"/>
                    <a:pt x="11159" y="895"/>
                  </a:cubicBezTo>
                  <a:cubicBezTo>
                    <a:pt x="11109" y="877"/>
                    <a:pt x="11055" y="863"/>
                    <a:pt x="11006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6" y="841"/>
                    <a:pt x="10750" y="845"/>
                    <a:pt x="10700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50" y="888"/>
                    <a:pt x="10842" y="905"/>
                  </a:cubicBezTo>
                  <a:cubicBezTo>
                    <a:pt x="10892" y="916"/>
                    <a:pt x="10934" y="930"/>
                    <a:pt x="10984" y="941"/>
                  </a:cubicBezTo>
                  <a:cubicBezTo>
                    <a:pt x="11027" y="955"/>
                    <a:pt x="11073" y="973"/>
                    <a:pt x="11116" y="991"/>
                  </a:cubicBezTo>
                  <a:cubicBezTo>
                    <a:pt x="11141" y="1001"/>
                    <a:pt x="11159" y="1012"/>
                    <a:pt x="11180" y="1023"/>
                  </a:cubicBezTo>
                  <a:cubicBezTo>
                    <a:pt x="11198" y="1037"/>
                    <a:pt x="11219" y="1048"/>
                    <a:pt x="11237" y="1058"/>
                  </a:cubicBezTo>
                  <a:cubicBezTo>
                    <a:pt x="11255" y="1072"/>
                    <a:pt x="11272" y="1083"/>
                    <a:pt x="11287" y="1101"/>
                  </a:cubicBezTo>
                  <a:cubicBezTo>
                    <a:pt x="11304" y="1115"/>
                    <a:pt x="11319" y="1133"/>
                    <a:pt x="11329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5" y="1222"/>
                    <a:pt x="11390" y="1243"/>
                    <a:pt x="11393" y="1261"/>
                  </a:cubicBezTo>
                  <a:lnTo>
                    <a:pt x="11407" y="1293"/>
                  </a:lnTo>
                  <a:lnTo>
                    <a:pt x="11415" y="1325"/>
                  </a:lnTo>
                  <a:lnTo>
                    <a:pt x="11429" y="1393"/>
                  </a:lnTo>
                  <a:lnTo>
                    <a:pt x="11432" y="1414"/>
                  </a:lnTo>
                  <a:cubicBezTo>
                    <a:pt x="11347" y="1517"/>
                    <a:pt x="11251" y="1617"/>
                    <a:pt x="11141" y="1720"/>
                  </a:cubicBezTo>
                  <a:lnTo>
                    <a:pt x="11134" y="1702"/>
                  </a:lnTo>
                  <a:lnTo>
                    <a:pt x="11127" y="1663"/>
                  </a:lnTo>
                  <a:cubicBezTo>
                    <a:pt x="11116" y="1634"/>
                    <a:pt x="11109" y="1606"/>
                    <a:pt x="11095" y="1577"/>
                  </a:cubicBezTo>
                  <a:lnTo>
                    <a:pt x="11077" y="1538"/>
                  </a:lnTo>
                  <a:lnTo>
                    <a:pt x="11055" y="1503"/>
                  </a:lnTo>
                  <a:cubicBezTo>
                    <a:pt x="11038" y="1481"/>
                    <a:pt x="11020" y="1453"/>
                    <a:pt x="11002" y="1432"/>
                  </a:cubicBezTo>
                  <a:cubicBezTo>
                    <a:pt x="10984" y="1410"/>
                    <a:pt x="10963" y="1393"/>
                    <a:pt x="10938" y="1368"/>
                  </a:cubicBezTo>
                  <a:cubicBezTo>
                    <a:pt x="10917" y="1350"/>
                    <a:pt x="10895" y="1332"/>
                    <a:pt x="10874" y="1321"/>
                  </a:cubicBezTo>
                  <a:cubicBezTo>
                    <a:pt x="10849" y="1307"/>
                    <a:pt x="10824" y="1293"/>
                    <a:pt x="10803" y="1279"/>
                  </a:cubicBezTo>
                  <a:cubicBezTo>
                    <a:pt x="10753" y="1257"/>
                    <a:pt x="10700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9" y="1190"/>
                    <a:pt x="10440" y="1190"/>
                    <a:pt x="10419" y="1190"/>
                  </a:cubicBezTo>
                  <a:lnTo>
                    <a:pt x="10344" y="1190"/>
                  </a:lnTo>
                  <a:cubicBezTo>
                    <a:pt x="10291" y="1190"/>
                    <a:pt x="10241" y="1197"/>
                    <a:pt x="10195" y="1208"/>
                  </a:cubicBezTo>
                  <a:cubicBezTo>
                    <a:pt x="10241" y="1218"/>
                    <a:pt x="10291" y="1233"/>
                    <a:pt x="10341" y="1243"/>
                  </a:cubicBezTo>
                  <a:cubicBezTo>
                    <a:pt x="10390" y="1257"/>
                    <a:pt x="10433" y="1272"/>
                    <a:pt x="10483" y="1289"/>
                  </a:cubicBezTo>
                  <a:lnTo>
                    <a:pt x="10614" y="1343"/>
                  </a:lnTo>
                  <a:cubicBezTo>
                    <a:pt x="10639" y="1350"/>
                    <a:pt x="10654" y="1364"/>
                    <a:pt x="10678" y="1375"/>
                  </a:cubicBezTo>
                  <a:cubicBezTo>
                    <a:pt x="10696" y="1385"/>
                    <a:pt x="10718" y="1396"/>
                    <a:pt x="10735" y="1410"/>
                  </a:cubicBezTo>
                  <a:lnTo>
                    <a:pt x="10789" y="1449"/>
                  </a:lnTo>
                  <a:cubicBezTo>
                    <a:pt x="10806" y="1464"/>
                    <a:pt x="10821" y="1474"/>
                    <a:pt x="10838" y="1492"/>
                  </a:cubicBezTo>
                  <a:cubicBezTo>
                    <a:pt x="10853" y="1510"/>
                    <a:pt x="10867" y="1524"/>
                    <a:pt x="10878" y="1542"/>
                  </a:cubicBezTo>
                  <a:cubicBezTo>
                    <a:pt x="10892" y="1560"/>
                    <a:pt x="10899" y="1577"/>
                    <a:pt x="10913" y="1595"/>
                  </a:cubicBezTo>
                  <a:lnTo>
                    <a:pt x="10927" y="1624"/>
                  </a:lnTo>
                  <a:lnTo>
                    <a:pt x="10942" y="1649"/>
                  </a:lnTo>
                  <a:cubicBezTo>
                    <a:pt x="10949" y="1666"/>
                    <a:pt x="10952" y="1688"/>
                    <a:pt x="10956" y="1705"/>
                  </a:cubicBezTo>
                  <a:lnTo>
                    <a:pt x="10966" y="1737"/>
                  </a:lnTo>
                  <a:lnTo>
                    <a:pt x="10970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1" y="1862"/>
                  </a:lnTo>
                  <a:lnTo>
                    <a:pt x="10846" y="1969"/>
                  </a:lnTo>
                  <a:cubicBezTo>
                    <a:pt x="10750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3" y="2104"/>
                  </a:lnTo>
                  <a:cubicBezTo>
                    <a:pt x="10526" y="2075"/>
                    <a:pt x="10518" y="2043"/>
                    <a:pt x="10515" y="2018"/>
                  </a:cubicBezTo>
                  <a:lnTo>
                    <a:pt x="10501" y="1979"/>
                  </a:lnTo>
                  <a:lnTo>
                    <a:pt x="10483" y="1937"/>
                  </a:lnTo>
                  <a:cubicBezTo>
                    <a:pt x="10469" y="1912"/>
                    <a:pt x="10454" y="1883"/>
                    <a:pt x="10437" y="1862"/>
                  </a:cubicBezTo>
                  <a:lnTo>
                    <a:pt x="10383" y="1794"/>
                  </a:lnTo>
                  <a:cubicBezTo>
                    <a:pt x="10362" y="1777"/>
                    <a:pt x="10344" y="1755"/>
                    <a:pt x="10323" y="1737"/>
                  </a:cubicBezTo>
                  <a:cubicBezTo>
                    <a:pt x="10302" y="1720"/>
                    <a:pt x="10277" y="1702"/>
                    <a:pt x="10255" y="1688"/>
                  </a:cubicBezTo>
                  <a:cubicBezTo>
                    <a:pt x="10213" y="1659"/>
                    <a:pt x="10163" y="1634"/>
                    <a:pt x="10113" y="1617"/>
                  </a:cubicBezTo>
                  <a:cubicBezTo>
                    <a:pt x="10063" y="1599"/>
                    <a:pt x="10017" y="1581"/>
                    <a:pt x="9964" y="1574"/>
                  </a:cubicBezTo>
                  <a:cubicBezTo>
                    <a:pt x="9935" y="1570"/>
                    <a:pt x="9914" y="1563"/>
                    <a:pt x="9886" y="1560"/>
                  </a:cubicBezTo>
                  <a:cubicBezTo>
                    <a:pt x="9861" y="1556"/>
                    <a:pt x="9839" y="1553"/>
                    <a:pt x="9811" y="1553"/>
                  </a:cubicBezTo>
                  <a:cubicBezTo>
                    <a:pt x="9784" y="1549"/>
                    <a:pt x="9758" y="1547"/>
                    <a:pt x="9734" y="1547"/>
                  </a:cubicBezTo>
                  <a:cubicBezTo>
                    <a:pt x="9709" y="1547"/>
                    <a:pt x="9685" y="1549"/>
                    <a:pt x="9662" y="1553"/>
                  </a:cubicBezTo>
                  <a:cubicBezTo>
                    <a:pt x="9708" y="1570"/>
                    <a:pt x="9754" y="1588"/>
                    <a:pt x="9804" y="1606"/>
                  </a:cubicBezTo>
                  <a:cubicBezTo>
                    <a:pt x="9846" y="1624"/>
                    <a:pt x="9893" y="1645"/>
                    <a:pt x="9935" y="1663"/>
                  </a:cubicBezTo>
                  <a:cubicBezTo>
                    <a:pt x="9982" y="1684"/>
                    <a:pt x="10021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4" y="1787"/>
                    <a:pt x="10152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52" y="1894"/>
                    <a:pt x="10266" y="1912"/>
                  </a:cubicBezTo>
                  <a:cubicBezTo>
                    <a:pt x="10277" y="1929"/>
                    <a:pt x="10291" y="1947"/>
                    <a:pt x="10302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1" y="2043"/>
                  </a:lnTo>
                  <a:lnTo>
                    <a:pt x="10348" y="2075"/>
                  </a:lnTo>
                  <a:cubicBezTo>
                    <a:pt x="10355" y="2097"/>
                    <a:pt x="10358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4" y="2356"/>
                    <a:pt x="10092" y="2427"/>
                    <a:pt x="9939" y="2488"/>
                  </a:cubicBezTo>
                  <a:cubicBezTo>
                    <a:pt x="9921" y="2498"/>
                    <a:pt x="9903" y="2502"/>
                    <a:pt x="9882" y="2513"/>
                  </a:cubicBezTo>
                  <a:cubicBezTo>
                    <a:pt x="9878" y="2505"/>
                    <a:pt x="9868" y="2502"/>
                    <a:pt x="9864" y="2502"/>
                  </a:cubicBezTo>
                  <a:cubicBezTo>
                    <a:pt x="9846" y="2495"/>
                    <a:pt x="9825" y="2484"/>
                    <a:pt x="9804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4" y="2335"/>
                    <a:pt x="9797" y="2303"/>
                  </a:cubicBezTo>
                  <a:lnTo>
                    <a:pt x="9790" y="2257"/>
                  </a:lnTo>
                  <a:lnTo>
                    <a:pt x="9775" y="2217"/>
                  </a:lnTo>
                  <a:cubicBezTo>
                    <a:pt x="9768" y="2193"/>
                    <a:pt x="9754" y="2164"/>
                    <a:pt x="9740" y="2139"/>
                  </a:cubicBezTo>
                  <a:cubicBezTo>
                    <a:pt x="9726" y="2111"/>
                    <a:pt x="9708" y="2089"/>
                    <a:pt x="9697" y="2061"/>
                  </a:cubicBezTo>
                  <a:lnTo>
                    <a:pt x="9644" y="1997"/>
                  </a:lnTo>
                  <a:cubicBezTo>
                    <a:pt x="9626" y="1972"/>
                    <a:pt x="9601" y="1954"/>
                    <a:pt x="9580" y="1937"/>
                  </a:cubicBezTo>
                  <a:cubicBezTo>
                    <a:pt x="9541" y="1901"/>
                    <a:pt x="9491" y="1873"/>
                    <a:pt x="9448" y="1844"/>
                  </a:cubicBezTo>
                  <a:cubicBezTo>
                    <a:pt x="9398" y="1819"/>
                    <a:pt x="9352" y="1801"/>
                    <a:pt x="9306" y="1777"/>
                  </a:cubicBezTo>
                  <a:cubicBezTo>
                    <a:pt x="9281" y="1769"/>
                    <a:pt x="9256" y="1759"/>
                    <a:pt x="9228" y="1755"/>
                  </a:cubicBezTo>
                  <a:cubicBezTo>
                    <a:pt x="9203" y="1748"/>
                    <a:pt x="9182" y="1741"/>
                    <a:pt x="9153" y="1737"/>
                  </a:cubicBezTo>
                  <a:cubicBezTo>
                    <a:pt x="9103" y="1730"/>
                    <a:pt x="9050" y="1720"/>
                    <a:pt x="9004" y="1716"/>
                  </a:cubicBezTo>
                  <a:lnTo>
                    <a:pt x="9004" y="1716"/>
                  </a:lnTo>
                  <a:cubicBezTo>
                    <a:pt x="9046" y="1737"/>
                    <a:pt x="9093" y="1759"/>
                    <a:pt x="9135" y="1787"/>
                  </a:cubicBezTo>
                  <a:cubicBezTo>
                    <a:pt x="9182" y="1809"/>
                    <a:pt x="9221" y="1837"/>
                    <a:pt x="9260" y="1862"/>
                  </a:cubicBezTo>
                  <a:cubicBezTo>
                    <a:pt x="9299" y="1890"/>
                    <a:pt x="9342" y="1915"/>
                    <a:pt x="9377" y="1947"/>
                  </a:cubicBezTo>
                  <a:cubicBezTo>
                    <a:pt x="9395" y="1961"/>
                    <a:pt x="9413" y="1979"/>
                    <a:pt x="9430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3" y="2093"/>
                  </a:cubicBezTo>
                  <a:cubicBezTo>
                    <a:pt x="9537" y="2111"/>
                    <a:pt x="9548" y="2129"/>
                    <a:pt x="9558" y="2146"/>
                  </a:cubicBezTo>
                  <a:cubicBezTo>
                    <a:pt x="9566" y="2164"/>
                    <a:pt x="9580" y="2182"/>
                    <a:pt x="9583" y="2203"/>
                  </a:cubicBezTo>
                  <a:cubicBezTo>
                    <a:pt x="9594" y="2221"/>
                    <a:pt x="9598" y="2246"/>
                    <a:pt x="9608" y="2264"/>
                  </a:cubicBezTo>
                  <a:lnTo>
                    <a:pt x="9615" y="2292"/>
                  </a:lnTo>
                  <a:lnTo>
                    <a:pt x="9619" y="2324"/>
                  </a:lnTo>
                  <a:cubicBezTo>
                    <a:pt x="9619" y="2349"/>
                    <a:pt x="9626" y="2367"/>
                    <a:pt x="9626" y="2388"/>
                  </a:cubicBezTo>
                  <a:lnTo>
                    <a:pt x="9626" y="2420"/>
                  </a:lnTo>
                  <a:lnTo>
                    <a:pt x="9619" y="2449"/>
                  </a:lnTo>
                  <a:cubicBezTo>
                    <a:pt x="9619" y="2473"/>
                    <a:pt x="9612" y="2495"/>
                    <a:pt x="9612" y="2513"/>
                  </a:cubicBezTo>
                  <a:lnTo>
                    <a:pt x="9598" y="2609"/>
                  </a:lnTo>
                  <a:cubicBezTo>
                    <a:pt x="9370" y="2690"/>
                    <a:pt x="9132" y="2751"/>
                    <a:pt x="8883" y="2811"/>
                  </a:cubicBezTo>
                  <a:lnTo>
                    <a:pt x="8890" y="2769"/>
                  </a:lnTo>
                  <a:cubicBezTo>
                    <a:pt x="8897" y="2744"/>
                    <a:pt x="8901" y="2712"/>
                    <a:pt x="8901" y="2680"/>
                  </a:cubicBezTo>
                  <a:lnTo>
                    <a:pt x="8901" y="2637"/>
                  </a:lnTo>
                  <a:lnTo>
                    <a:pt x="8897" y="2591"/>
                  </a:lnTo>
                  <a:cubicBezTo>
                    <a:pt x="8890" y="2562"/>
                    <a:pt x="8886" y="2534"/>
                    <a:pt x="8879" y="2509"/>
                  </a:cubicBezTo>
                  <a:lnTo>
                    <a:pt x="8851" y="2427"/>
                  </a:lnTo>
                  <a:cubicBezTo>
                    <a:pt x="8837" y="2402"/>
                    <a:pt x="8829" y="2374"/>
                    <a:pt x="8812" y="2353"/>
                  </a:cubicBezTo>
                  <a:cubicBezTo>
                    <a:pt x="8797" y="2331"/>
                    <a:pt x="8780" y="2303"/>
                    <a:pt x="8765" y="2285"/>
                  </a:cubicBezTo>
                  <a:cubicBezTo>
                    <a:pt x="8737" y="2242"/>
                    <a:pt x="8694" y="2200"/>
                    <a:pt x="8655" y="2164"/>
                  </a:cubicBezTo>
                  <a:cubicBezTo>
                    <a:pt x="8616" y="2129"/>
                    <a:pt x="8577" y="2100"/>
                    <a:pt x="8531" y="2072"/>
                  </a:cubicBezTo>
                  <a:lnTo>
                    <a:pt x="8463" y="2033"/>
                  </a:lnTo>
                  <a:cubicBezTo>
                    <a:pt x="8442" y="2018"/>
                    <a:pt x="8421" y="2004"/>
                    <a:pt x="8399" y="1997"/>
                  </a:cubicBezTo>
                  <a:cubicBezTo>
                    <a:pt x="8353" y="1976"/>
                    <a:pt x="8303" y="1958"/>
                    <a:pt x="8257" y="1944"/>
                  </a:cubicBezTo>
                  <a:lnTo>
                    <a:pt x="8257" y="1944"/>
                  </a:lnTo>
                  <a:cubicBezTo>
                    <a:pt x="8296" y="1976"/>
                    <a:pt x="8332" y="2011"/>
                    <a:pt x="8371" y="2040"/>
                  </a:cubicBezTo>
                  <a:cubicBezTo>
                    <a:pt x="8406" y="2072"/>
                    <a:pt x="8442" y="2107"/>
                    <a:pt x="8477" y="2143"/>
                  </a:cubicBezTo>
                  <a:cubicBezTo>
                    <a:pt x="8513" y="2178"/>
                    <a:pt x="8545" y="2214"/>
                    <a:pt x="8570" y="2249"/>
                  </a:cubicBezTo>
                  <a:cubicBezTo>
                    <a:pt x="8584" y="2267"/>
                    <a:pt x="8598" y="2285"/>
                    <a:pt x="8613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9" y="2381"/>
                    <a:pt x="8669" y="2406"/>
                    <a:pt x="8677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5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3" y="2609"/>
                  </a:cubicBezTo>
                  <a:lnTo>
                    <a:pt x="8723" y="2641"/>
                  </a:lnTo>
                  <a:lnTo>
                    <a:pt x="8723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5" y="2765"/>
                  </a:lnTo>
                  <a:lnTo>
                    <a:pt x="8694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6" y="2854"/>
                  </a:lnTo>
                  <a:cubicBezTo>
                    <a:pt x="8616" y="2865"/>
                    <a:pt x="8563" y="2875"/>
                    <a:pt x="8513" y="2882"/>
                  </a:cubicBezTo>
                  <a:cubicBezTo>
                    <a:pt x="8410" y="2900"/>
                    <a:pt x="8310" y="2911"/>
                    <a:pt x="8204" y="2929"/>
                  </a:cubicBezTo>
                  <a:cubicBezTo>
                    <a:pt x="8097" y="2943"/>
                    <a:pt x="7994" y="2953"/>
                    <a:pt x="7887" y="2964"/>
                  </a:cubicBezTo>
                  <a:cubicBezTo>
                    <a:pt x="7830" y="2975"/>
                    <a:pt x="7770" y="2978"/>
                    <a:pt x="7713" y="2982"/>
                  </a:cubicBezTo>
                  <a:lnTo>
                    <a:pt x="7709" y="2982"/>
                  </a:lnTo>
                  <a:lnTo>
                    <a:pt x="7724" y="2943"/>
                  </a:lnTo>
                  <a:lnTo>
                    <a:pt x="7731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1" y="2690"/>
                    <a:pt x="7727" y="2662"/>
                    <a:pt x="7717" y="2637"/>
                  </a:cubicBezTo>
                  <a:lnTo>
                    <a:pt x="7692" y="2555"/>
                  </a:lnTo>
                  <a:cubicBezTo>
                    <a:pt x="7677" y="2530"/>
                    <a:pt x="7670" y="2502"/>
                    <a:pt x="7653" y="2481"/>
                  </a:cubicBezTo>
                  <a:cubicBezTo>
                    <a:pt x="7638" y="2459"/>
                    <a:pt x="7621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7" y="2260"/>
                    <a:pt x="7414" y="2228"/>
                    <a:pt x="7372" y="2200"/>
                  </a:cubicBezTo>
                  <a:lnTo>
                    <a:pt x="7304" y="2161"/>
                  </a:lnTo>
                  <a:cubicBezTo>
                    <a:pt x="7283" y="2146"/>
                    <a:pt x="7261" y="2132"/>
                    <a:pt x="7237" y="2125"/>
                  </a:cubicBezTo>
                  <a:cubicBezTo>
                    <a:pt x="7194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7" y="2104"/>
                    <a:pt x="7173" y="2139"/>
                    <a:pt x="7212" y="2171"/>
                  </a:cubicBezTo>
                  <a:cubicBezTo>
                    <a:pt x="7247" y="2200"/>
                    <a:pt x="7283" y="2235"/>
                    <a:pt x="7318" y="2271"/>
                  </a:cubicBezTo>
                  <a:cubicBezTo>
                    <a:pt x="7354" y="2306"/>
                    <a:pt x="7386" y="2342"/>
                    <a:pt x="7411" y="2377"/>
                  </a:cubicBezTo>
                  <a:cubicBezTo>
                    <a:pt x="7425" y="2395"/>
                    <a:pt x="7439" y="2413"/>
                    <a:pt x="7450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500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9" y="2612"/>
                  </a:cubicBezTo>
                  <a:cubicBezTo>
                    <a:pt x="7546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4" y="2737"/>
                  </a:cubicBezTo>
                  <a:lnTo>
                    <a:pt x="7564" y="2769"/>
                  </a:lnTo>
                  <a:lnTo>
                    <a:pt x="7564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6" y="2893"/>
                  </a:lnTo>
                  <a:lnTo>
                    <a:pt x="7535" y="2925"/>
                  </a:lnTo>
                  <a:cubicBezTo>
                    <a:pt x="7532" y="2946"/>
                    <a:pt x="7517" y="2964"/>
                    <a:pt x="7514" y="2982"/>
                  </a:cubicBezTo>
                  <a:lnTo>
                    <a:pt x="7510" y="2996"/>
                  </a:lnTo>
                  <a:cubicBezTo>
                    <a:pt x="7266" y="3013"/>
                    <a:pt x="7019" y="3023"/>
                    <a:pt x="6771" y="3023"/>
                  </a:cubicBezTo>
                  <a:cubicBezTo>
                    <a:pt x="6706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6" y="2968"/>
                  </a:lnTo>
                  <a:cubicBezTo>
                    <a:pt x="6611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3" y="2786"/>
                  </a:lnTo>
                  <a:cubicBezTo>
                    <a:pt x="6646" y="2754"/>
                    <a:pt x="6646" y="2726"/>
                    <a:pt x="6643" y="2694"/>
                  </a:cubicBezTo>
                  <a:cubicBezTo>
                    <a:pt x="6643" y="2662"/>
                    <a:pt x="6632" y="2630"/>
                    <a:pt x="6628" y="2601"/>
                  </a:cubicBezTo>
                  <a:cubicBezTo>
                    <a:pt x="6621" y="2569"/>
                    <a:pt x="6614" y="2541"/>
                    <a:pt x="6604" y="2513"/>
                  </a:cubicBezTo>
                  <a:cubicBezTo>
                    <a:pt x="6593" y="2484"/>
                    <a:pt x="6579" y="2452"/>
                    <a:pt x="6568" y="2427"/>
                  </a:cubicBezTo>
                  <a:cubicBezTo>
                    <a:pt x="6554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6" y="2235"/>
                    <a:pt x="6401" y="2193"/>
                    <a:pt x="6362" y="2150"/>
                  </a:cubicBezTo>
                  <a:cubicBezTo>
                    <a:pt x="6344" y="2132"/>
                    <a:pt x="6323" y="2111"/>
                    <a:pt x="6301" y="2093"/>
                  </a:cubicBezTo>
                  <a:lnTo>
                    <a:pt x="6234" y="2040"/>
                  </a:lnTo>
                  <a:cubicBezTo>
                    <a:pt x="6188" y="2008"/>
                    <a:pt x="6141" y="1979"/>
                    <a:pt x="6092" y="1951"/>
                  </a:cubicBezTo>
                  <a:lnTo>
                    <a:pt x="6092" y="1951"/>
                  </a:lnTo>
                  <a:cubicBezTo>
                    <a:pt x="6127" y="1990"/>
                    <a:pt x="6163" y="2036"/>
                    <a:pt x="6195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4" y="2292"/>
                    <a:pt x="6365" y="2338"/>
                  </a:cubicBezTo>
                  <a:cubicBezTo>
                    <a:pt x="6380" y="2360"/>
                    <a:pt x="6390" y="2381"/>
                    <a:pt x="6397" y="2409"/>
                  </a:cubicBezTo>
                  <a:cubicBezTo>
                    <a:pt x="6408" y="2431"/>
                    <a:pt x="6415" y="2452"/>
                    <a:pt x="6426" y="2481"/>
                  </a:cubicBezTo>
                  <a:cubicBezTo>
                    <a:pt x="6433" y="2502"/>
                    <a:pt x="6436" y="2530"/>
                    <a:pt x="6447" y="2552"/>
                  </a:cubicBezTo>
                  <a:cubicBezTo>
                    <a:pt x="6451" y="2573"/>
                    <a:pt x="6454" y="2601"/>
                    <a:pt x="6461" y="2623"/>
                  </a:cubicBezTo>
                  <a:cubicBezTo>
                    <a:pt x="6461" y="2644"/>
                    <a:pt x="6465" y="2673"/>
                    <a:pt x="6465" y="2694"/>
                  </a:cubicBezTo>
                  <a:lnTo>
                    <a:pt x="6465" y="2729"/>
                  </a:lnTo>
                  <a:cubicBezTo>
                    <a:pt x="6465" y="2744"/>
                    <a:pt x="6465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3" y="2875"/>
                    <a:pt x="6426" y="2897"/>
                  </a:cubicBezTo>
                  <a:lnTo>
                    <a:pt x="6412" y="2929"/>
                  </a:lnTo>
                  <a:lnTo>
                    <a:pt x="6394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9" y="3017"/>
                  </a:lnTo>
                  <a:lnTo>
                    <a:pt x="5932" y="3003"/>
                  </a:lnTo>
                  <a:lnTo>
                    <a:pt x="5768" y="3000"/>
                  </a:lnTo>
                  <a:cubicBezTo>
                    <a:pt x="5715" y="2996"/>
                    <a:pt x="5661" y="2993"/>
                    <a:pt x="5608" y="2982"/>
                  </a:cubicBezTo>
                  <a:cubicBezTo>
                    <a:pt x="5512" y="2975"/>
                    <a:pt x="5420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6" y="2879"/>
                    <a:pt x="5242" y="2861"/>
                    <a:pt x="5228" y="2850"/>
                  </a:cubicBezTo>
                  <a:cubicBezTo>
                    <a:pt x="5217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4" y="2694"/>
                  </a:lnTo>
                  <a:cubicBezTo>
                    <a:pt x="5164" y="2676"/>
                    <a:pt x="5156" y="2658"/>
                    <a:pt x="5164" y="2641"/>
                  </a:cubicBezTo>
                  <a:cubicBezTo>
                    <a:pt x="5164" y="2623"/>
                    <a:pt x="5167" y="2605"/>
                    <a:pt x="5171" y="2584"/>
                  </a:cubicBezTo>
                  <a:cubicBezTo>
                    <a:pt x="5174" y="2566"/>
                    <a:pt x="5185" y="2548"/>
                    <a:pt x="5192" y="2523"/>
                  </a:cubicBezTo>
                  <a:cubicBezTo>
                    <a:pt x="5203" y="2505"/>
                    <a:pt x="5210" y="2488"/>
                    <a:pt x="5224" y="2470"/>
                  </a:cubicBezTo>
                  <a:cubicBezTo>
                    <a:pt x="5235" y="2452"/>
                    <a:pt x="5252" y="2434"/>
                    <a:pt x="5260" y="2417"/>
                  </a:cubicBezTo>
                  <a:cubicBezTo>
                    <a:pt x="5274" y="2399"/>
                    <a:pt x="5288" y="2381"/>
                    <a:pt x="5306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5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4" y="2196"/>
                    <a:pt x="5537" y="2168"/>
                    <a:pt x="5572" y="2139"/>
                  </a:cubicBezTo>
                  <a:lnTo>
                    <a:pt x="5572" y="2139"/>
                  </a:lnTo>
                  <a:cubicBezTo>
                    <a:pt x="5548" y="2146"/>
                    <a:pt x="5526" y="2150"/>
                    <a:pt x="5501" y="2161"/>
                  </a:cubicBezTo>
                  <a:lnTo>
                    <a:pt x="5434" y="2185"/>
                  </a:lnTo>
                  <a:cubicBezTo>
                    <a:pt x="5388" y="2203"/>
                    <a:pt x="5345" y="2228"/>
                    <a:pt x="5299" y="2253"/>
                  </a:cubicBezTo>
                  <a:cubicBezTo>
                    <a:pt x="5277" y="2267"/>
                    <a:pt x="5256" y="2281"/>
                    <a:pt x="5238" y="2292"/>
                  </a:cubicBezTo>
                  <a:cubicBezTo>
                    <a:pt x="5217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9" y="2502"/>
                    <a:pt x="5014" y="2555"/>
                    <a:pt x="5004" y="2612"/>
                  </a:cubicBezTo>
                  <a:cubicBezTo>
                    <a:pt x="4996" y="2644"/>
                    <a:pt x="4993" y="2673"/>
                    <a:pt x="4993" y="2701"/>
                  </a:cubicBezTo>
                  <a:cubicBezTo>
                    <a:pt x="4993" y="2733"/>
                    <a:pt x="4996" y="2761"/>
                    <a:pt x="5007" y="2790"/>
                  </a:cubicBezTo>
                  <a:cubicBezTo>
                    <a:pt x="5014" y="2833"/>
                    <a:pt x="5032" y="2872"/>
                    <a:pt x="5050" y="2907"/>
                  </a:cubicBezTo>
                  <a:cubicBezTo>
                    <a:pt x="5021" y="2904"/>
                    <a:pt x="4986" y="2897"/>
                    <a:pt x="4954" y="2893"/>
                  </a:cubicBezTo>
                  <a:cubicBezTo>
                    <a:pt x="4776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6" y="2733"/>
                  </a:lnTo>
                  <a:cubicBezTo>
                    <a:pt x="4331" y="2719"/>
                    <a:pt x="4321" y="2708"/>
                    <a:pt x="4310" y="2694"/>
                  </a:cubicBezTo>
                  <a:cubicBezTo>
                    <a:pt x="4285" y="2665"/>
                    <a:pt x="4275" y="2637"/>
                    <a:pt x="4260" y="2605"/>
                  </a:cubicBezTo>
                  <a:cubicBezTo>
                    <a:pt x="4257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7" y="2481"/>
                    <a:pt x="4260" y="2463"/>
                  </a:cubicBezTo>
                  <a:cubicBezTo>
                    <a:pt x="4264" y="2445"/>
                    <a:pt x="4267" y="2431"/>
                    <a:pt x="4278" y="2413"/>
                  </a:cubicBezTo>
                  <a:cubicBezTo>
                    <a:pt x="4285" y="2395"/>
                    <a:pt x="4296" y="2381"/>
                    <a:pt x="4303" y="2363"/>
                  </a:cubicBezTo>
                  <a:cubicBezTo>
                    <a:pt x="4314" y="2345"/>
                    <a:pt x="4328" y="2335"/>
                    <a:pt x="4335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3" y="2239"/>
                    <a:pt x="4420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5" y="2111"/>
                    <a:pt x="4580" y="2086"/>
                    <a:pt x="4616" y="2054"/>
                  </a:cubicBezTo>
                  <a:lnTo>
                    <a:pt x="4616" y="2054"/>
                  </a:lnTo>
                  <a:cubicBezTo>
                    <a:pt x="4595" y="2057"/>
                    <a:pt x="4577" y="2068"/>
                    <a:pt x="4552" y="2072"/>
                  </a:cubicBezTo>
                  <a:cubicBezTo>
                    <a:pt x="4531" y="2075"/>
                    <a:pt x="4513" y="2086"/>
                    <a:pt x="4491" y="2093"/>
                  </a:cubicBezTo>
                  <a:cubicBezTo>
                    <a:pt x="4452" y="2111"/>
                    <a:pt x="4410" y="2129"/>
                    <a:pt x="4371" y="2150"/>
                  </a:cubicBezTo>
                  <a:cubicBezTo>
                    <a:pt x="4349" y="2161"/>
                    <a:pt x="4331" y="2175"/>
                    <a:pt x="4314" y="2185"/>
                  </a:cubicBezTo>
                  <a:cubicBezTo>
                    <a:pt x="4296" y="2200"/>
                    <a:pt x="4278" y="2214"/>
                    <a:pt x="4260" y="2232"/>
                  </a:cubicBezTo>
                  <a:cubicBezTo>
                    <a:pt x="4243" y="2249"/>
                    <a:pt x="4225" y="2264"/>
                    <a:pt x="4207" y="2281"/>
                  </a:cubicBezTo>
                  <a:cubicBezTo>
                    <a:pt x="4189" y="2299"/>
                    <a:pt x="4175" y="2317"/>
                    <a:pt x="4161" y="2338"/>
                  </a:cubicBezTo>
                  <a:cubicBezTo>
                    <a:pt x="4136" y="2377"/>
                    <a:pt x="4115" y="2427"/>
                    <a:pt x="4100" y="2481"/>
                  </a:cubicBezTo>
                  <a:cubicBezTo>
                    <a:pt x="4097" y="2505"/>
                    <a:pt x="4090" y="2534"/>
                    <a:pt x="4090" y="2559"/>
                  </a:cubicBezTo>
                  <a:cubicBezTo>
                    <a:pt x="4090" y="2587"/>
                    <a:pt x="4097" y="2612"/>
                    <a:pt x="4104" y="2641"/>
                  </a:cubicBezTo>
                  <a:cubicBezTo>
                    <a:pt x="4115" y="2673"/>
                    <a:pt x="4122" y="2701"/>
                    <a:pt x="4136" y="2729"/>
                  </a:cubicBezTo>
                  <a:cubicBezTo>
                    <a:pt x="3994" y="2697"/>
                    <a:pt x="3851" y="2665"/>
                    <a:pt x="3713" y="2630"/>
                  </a:cubicBezTo>
                  <a:cubicBezTo>
                    <a:pt x="3592" y="2601"/>
                    <a:pt x="3478" y="2569"/>
                    <a:pt x="3361" y="2537"/>
                  </a:cubicBezTo>
                  <a:lnTo>
                    <a:pt x="3343" y="2513"/>
                  </a:lnTo>
                  <a:cubicBezTo>
                    <a:pt x="3339" y="2502"/>
                    <a:pt x="3325" y="2488"/>
                    <a:pt x="3322" y="2477"/>
                  </a:cubicBezTo>
                  <a:cubicBezTo>
                    <a:pt x="3315" y="2463"/>
                    <a:pt x="3307" y="2449"/>
                    <a:pt x="3300" y="2434"/>
                  </a:cubicBezTo>
                  <a:cubicBezTo>
                    <a:pt x="3297" y="2424"/>
                    <a:pt x="3286" y="2409"/>
                    <a:pt x="3286" y="2395"/>
                  </a:cubicBezTo>
                  <a:cubicBezTo>
                    <a:pt x="3283" y="2381"/>
                    <a:pt x="3279" y="2370"/>
                    <a:pt x="3279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9" y="2289"/>
                    <a:pt x="3283" y="2274"/>
                  </a:cubicBezTo>
                  <a:cubicBezTo>
                    <a:pt x="3283" y="2264"/>
                    <a:pt x="3290" y="2249"/>
                    <a:pt x="3297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6" y="2168"/>
                    <a:pt x="3350" y="2161"/>
                  </a:cubicBezTo>
                  <a:lnTo>
                    <a:pt x="3386" y="2125"/>
                  </a:lnTo>
                  <a:lnTo>
                    <a:pt x="3428" y="2093"/>
                  </a:lnTo>
                  <a:cubicBezTo>
                    <a:pt x="3443" y="2086"/>
                    <a:pt x="3457" y="2072"/>
                    <a:pt x="3475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8" y="1965"/>
                    <a:pt x="3674" y="1944"/>
                  </a:cubicBezTo>
                  <a:cubicBezTo>
                    <a:pt x="3635" y="1944"/>
                    <a:pt x="3592" y="1947"/>
                    <a:pt x="3553" y="1954"/>
                  </a:cubicBezTo>
                  <a:cubicBezTo>
                    <a:pt x="3531" y="1954"/>
                    <a:pt x="3514" y="1965"/>
                    <a:pt x="3496" y="1969"/>
                  </a:cubicBezTo>
                  <a:lnTo>
                    <a:pt x="3439" y="1983"/>
                  </a:lnTo>
                  <a:cubicBezTo>
                    <a:pt x="3414" y="1986"/>
                    <a:pt x="3396" y="1997"/>
                    <a:pt x="3379" y="2004"/>
                  </a:cubicBezTo>
                  <a:cubicBezTo>
                    <a:pt x="3361" y="2015"/>
                    <a:pt x="3339" y="2022"/>
                    <a:pt x="3322" y="2033"/>
                  </a:cubicBezTo>
                  <a:cubicBezTo>
                    <a:pt x="3304" y="2043"/>
                    <a:pt x="3286" y="2054"/>
                    <a:pt x="3268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7" y="2129"/>
                    <a:pt x="3183" y="2143"/>
                    <a:pt x="3172" y="2164"/>
                  </a:cubicBezTo>
                  <a:cubicBezTo>
                    <a:pt x="3158" y="2185"/>
                    <a:pt x="3144" y="2203"/>
                    <a:pt x="3137" y="2228"/>
                  </a:cubicBezTo>
                  <a:cubicBezTo>
                    <a:pt x="3126" y="2249"/>
                    <a:pt x="3119" y="2271"/>
                    <a:pt x="3112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2" y="2417"/>
                    <a:pt x="3119" y="2441"/>
                  </a:cubicBezTo>
                  <a:cubicBezTo>
                    <a:pt x="3119" y="2449"/>
                    <a:pt x="3123" y="2463"/>
                    <a:pt x="3126" y="2470"/>
                  </a:cubicBezTo>
                  <a:cubicBezTo>
                    <a:pt x="2941" y="2417"/>
                    <a:pt x="2756" y="2356"/>
                    <a:pt x="2586" y="2292"/>
                  </a:cubicBezTo>
                  <a:cubicBezTo>
                    <a:pt x="2554" y="2281"/>
                    <a:pt x="2522" y="2271"/>
                    <a:pt x="2490" y="2257"/>
                  </a:cubicBezTo>
                  <a:lnTo>
                    <a:pt x="2465" y="2214"/>
                  </a:lnTo>
                  <a:cubicBezTo>
                    <a:pt x="2461" y="2203"/>
                    <a:pt x="2451" y="2185"/>
                    <a:pt x="2443" y="2175"/>
                  </a:cubicBezTo>
                  <a:cubicBezTo>
                    <a:pt x="2433" y="2161"/>
                    <a:pt x="2429" y="2143"/>
                    <a:pt x="2426" y="2129"/>
                  </a:cubicBezTo>
                  <a:cubicBezTo>
                    <a:pt x="2418" y="2111"/>
                    <a:pt x="2415" y="2097"/>
                    <a:pt x="2415" y="2079"/>
                  </a:cubicBezTo>
                  <a:cubicBezTo>
                    <a:pt x="2415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5" y="1986"/>
                  </a:lnTo>
                  <a:cubicBezTo>
                    <a:pt x="2415" y="1972"/>
                    <a:pt x="2426" y="1954"/>
                    <a:pt x="2429" y="1944"/>
                  </a:cubicBezTo>
                  <a:cubicBezTo>
                    <a:pt x="2433" y="1929"/>
                    <a:pt x="2443" y="1915"/>
                    <a:pt x="2451" y="1901"/>
                  </a:cubicBezTo>
                  <a:cubicBezTo>
                    <a:pt x="2461" y="1890"/>
                    <a:pt x="2468" y="1876"/>
                    <a:pt x="2483" y="1862"/>
                  </a:cubicBezTo>
                  <a:cubicBezTo>
                    <a:pt x="2497" y="1848"/>
                    <a:pt x="2504" y="1837"/>
                    <a:pt x="2522" y="1826"/>
                  </a:cubicBezTo>
                  <a:cubicBezTo>
                    <a:pt x="2536" y="1819"/>
                    <a:pt x="2550" y="1805"/>
                    <a:pt x="2568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7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5" y="1670"/>
                    <a:pt x="2881" y="1659"/>
                  </a:cubicBezTo>
                  <a:cubicBezTo>
                    <a:pt x="2842" y="1659"/>
                    <a:pt x="2803" y="1659"/>
                    <a:pt x="2763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5" y="1684"/>
                    <a:pt x="2607" y="1688"/>
                    <a:pt x="2589" y="1698"/>
                  </a:cubicBezTo>
                  <a:lnTo>
                    <a:pt x="2532" y="1720"/>
                  </a:lnTo>
                  <a:cubicBezTo>
                    <a:pt x="2515" y="1730"/>
                    <a:pt x="2490" y="1737"/>
                    <a:pt x="2472" y="1752"/>
                  </a:cubicBezTo>
                  <a:cubicBezTo>
                    <a:pt x="2454" y="1759"/>
                    <a:pt x="2436" y="1773"/>
                    <a:pt x="2418" y="1787"/>
                  </a:cubicBezTo>
                  <a:cubicBezTo>
                    <a:pt x="2401" y="1801"/>
                    <a:pt x="2383" y="1812"/>
                    <a:pt x="2372" y="1830"/>
                  </a:cubicBezTo>
                  <a:cubicBezTo>
                    <a:pt x="2358" y="1848"/>
                    <a:pt x="2340" y="1865"/>
                    <a:pt x="2330" y="1890"/>
                  </a:cubicBezTo>
                  <a:cubicBezTo>
                    <a:pt x="2322" y="1912"/>
                    <a:pt x="2308" y="1929"/>
                    <a:pt x="2305" y="1954"/>
                  </a:cubicBezTo>
                  <a:lnTo>
                    <a:pt x="2294" y="1990"/>
                  </a:lnTo>
                  <a:lnTo>
                    <a:pt x="2290" y="2025"/>
                  </a:lnTo>
                  <a:cubicBezTo>
                    <a:pt x="2287" y="2050"/>
                    <a:pt x="2290" y="2075"/>
                    <a:pt x="2290" y="2097"/>
                  </a:cubicBezTo>
                  <a:lnTo>
                    <a:pt x="2305" y="2164"/>
                  </a:lnTo>
                  <a:cubicBezTo>
                    <a:pt x="2305" y="2175"/>
                    <a:pt x="2308" y="2178"/>
                    <a:pt x="2312" y="2185"/>
                  </a:cubicBezTo>
                  <a:cubicBezTo>
                    <a:pt x="2095" y="2104"/>
                    <a:pt x="1885" y="2008"/>
                    <a:pt x="1697" y="1912"/>
                  </a:cubicBezTo>
                  <a:lnTo>
                    <a:pt x="1682" y="1890"/>
                  </a:lnTo>
                  <a:cubicBezTo>
                    <a:pt x="1679" y="1880"/>
                    <a:pt x="1668" y="1865"/>
                    <a:pt x="1665" y="1858"/>
                  </a:cubicBezTo>
                  <a:cubicBezTo>
                    <a:pt x="1661" y="1844"/>
                    <a:pt x="1654" y="1837"/>
                    <a:pt x="1650" y="1823"/>
                  </a:cubicBezTo>
                  <a:cubicBezTo>
                    <a:pt x="1647" y="1809"/>
                    <a:pt x="1647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7" y="1695"/>
                    <a:pt x="1650" y="1684"/>
                  </a:cubicBezTo>
                  <a:cubicBezTo>
                    <a:pt x="1654" y="1670"/>
                    <a:pt x="1665" y="1663"/>
                    <a:pt x="1668" y="1652"/>
                  </a:cubicBezTo>
                  <a:cubicBezTo>
                    <a:pt x="1672" y="1645"/>
                    <a:pt x="1682" y="1634"/>
                    <a:pt x="1690" y="1627"/>
                  </a:cubicBezTo>
                  <a:lnTo>
                    <a:pt x="1718" y="1599"/>
                  </a:lnTo>
                  <a:cubicBezTo>
                    <a:pt x="1725" y="1592"/>
                    <a:pt x="1739" y="1581"/>
                    <a:pt x="1750" y="1577"/>
                  </a:cubicBezTo>
                  <a:lnTo>
                    <a:pt x="1786" y="1560"/>
                  </a:lnTo>
                  <a:cubicBezTo>
                    <a:pt x="1796" y="1556"/>
                    <a:pt x="1807" y="1545"/>
                    <a:pt x="1821" y="1542"/>
                  </a:cubicBezTo>
                  <a:cubicBezTo>
                    <a:pt x="1846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1" y="1489"/>
                    <a:pt x="1892" y="1489"/>
                  </a:cubicBezTo>
                  <a:cubicBezTo>
                    <a:pt x="1860" y="1489"/>
                    <a:pt x="1832" y="1499"/>
                    <a:pt x="1803" y="1503"/>
                  </a:cubicBezTo>
                  <a:cubicBezTo>
                    <a:pt x="1789" y="1503"/>
                    <a:pt x="1775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8" y="1588"/>
                    <a:pt x="1608" y="1599"/>
                    <a:pt x="1597" y="1613"/>
                  </a:cubicBezTo>
                  <a:cubicBezTo>
                    <a:pt x="1590" y="1627"/>
                    <a:pt x="1576" y="1641"/>
                    <a:pt x="1565" y="1652"/>
                  </a:cubicBezTo>
                  <a:cubicBezTo>
                    <a:pt x="1558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7" y="1755"/>
                  </a:lnTo>
                  <a:cubicBezTo>
                    <a:pt x="1530" y="1773"/>
                    <a:pt x="1537" y="1791"/>
                    <a:pt x="1537" y="1805"/>
                  </a:cubicBezTo>
                  <a:cubicBezTo>
                    <a:pt x="1537" y="1819"/>
                    <a:pt x="1540" y="1837"/>
                    <a:pt x="1544" y="1848"/>
                  </a:cubicBezTo>
                  <a:cubicBezTo>
                    <a:pt x="1398" y="1769"/>
                    <a:pt x="1263" y="1688"/>
                    <a:pt x="1138" y="1609"/>
                  </a:cubicBezTo>
                  <a:lnTo>
                    <a:pt x="1146" y="1606"/>
                  </a:lnTo>
                  <a:lnTo>
                    <a:pt x="1128" y="1563"/>
                  </a:lnTo>
                  <a:cubicBezTo>
                    <a:pt x="1121" y="1556"/>
                    <a:pt x="1117" y="1542"/>
                    <a:pt x="1114" y="1535"/>
                  </a:cubicBezTo>
                  <a:cubicBezTo>
                    <a:pt x="1110" y="1521"/>
                    <a:pt x="1103" y="1510"/>
                    <a:pt x="1103" y="1499"/>
                  </a:cubicBezTo>
                  <a:cubicBezTo>
                    <a:pt x="1103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3" y="1393"/>
                  </a:lnTo>
                  <a:cubicBezTo>
                    <a:pt x="1110" y="1378"/>
                    <a:pt x="1114" y="1368"/>
                    <a:pt x="1117" y="1361"/>
                  </a:cubicBezTo>
                  <a:cubicBezTo>
                    <a:pt x="1121" y="1350"/>
                    <a:pt x="1131" y="1343"/>
                    <a:pt x="1138" y="1329"/>
                  </a:cubicBezTo>
                  <a:cubicBezTo>
                    <a:pt x="1146" y="1321"/>
                    <a:pt x="1156" y="1311"/>
                    <a:pt x="1167" y="1304"/>
                  </a:cubicBezTo>
                  <a:cubicBezTo>
                    <a:pt x="1174" y="1293"/>
                    <a:pt x="1185" y="1286"/>
                    <a:pt x="1199" y="1279"/>
                  </a:cubicBezTo>
                  <a:cubicBezTo>
                    <a:pt x="1210" y="1275"/>
                    <a:pt x="1220" y="1268"/>
                    <a:pt x="1234" y="1257"/>
                  </a:cubicBezTo>
                  <a:lnTo>
                    <a:pt x="1274" y="1240"/>
                  </a:lnTo>
                  <a:cubicBezTo>
                    <a:pt x="1288" y="1236"/>
                    <a:pt x="1298" y="1225"/>
                    <a:pt x="1313" y="1225"/>
                  </a:cubicBezTo>
                  <a:cubicBezTo>
                    <a:pt x="1341" y="1218"/>
                    <a:pt x="1366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9" y="1183"/>
                    <a:pt x="1330" y="1186"/>
                    <a:pt x="1298" y="1186"/>
                  </a:cubicBezTo>
                  <a:cubicBezTo>
                    <a:pt x="1288" y="1186"/>
                    <a:pt x="1270" y="1190"/>
                    <a:pt x="1256" y="1197"/>
                  </a:cubicBezTo>
                  <a:lnTo>
                    <a:pt x="1210" y="1204"/>
                  </a:lnTo>
                  <a:cubicBezTo>
                    <a:pt x="1199" y="1208"/>
                    <a:pt x="1181" y="1218"/>
                    <a:pt x="1167" y="1222"/>
                  </a:cubicBezTo>
                  <a:cubicBezTo>
                    <a:pt x="1153" y="1225"/>
                    <a:pt x="1138" y="1236"/>
                    <a:pt x="1128" y="1243"/>
                  </a:cubicBezTo>
                  <a:cubicBezTo>
                    <a:pt x="1114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50" y="1314"/>
                  </a:cubicBezTo>
                  <a:cubicBezTo>
                    <a:pt x="1042" y="1329"/>
                    <a:pt x="1032" y="1343"/>
                    <a:pt x="1025" y="1361"/>
                  </a:cubicBezTo>
                  <a:lnTo>
                    <a:pt x="1014" y="1382"/>
                  </a:lnTo>
                  <a:lnTo>
                    <a:pt x="1010" y="1410"/>
                  </a:lnTo>
                  <a:cubicBezTo>
                    <a:pt x="1007" y="1428"/>
                    <a:pt x="1007" y="1446"/>
                    <a:pt x="1007" y="1457"/>
                  </a:cubicBezTo>
                  <a:cubicBezTo>
                    <a:pt x="1007" y="1474"/>
                    <a:pt x="1007" y="1489"/>
                    <a:pt x="1010" y="1506"/>
                  </a:cubicBezTo>
                  <a:cubicBezTo>
                    <a:pt x="1010" y="1510"/>
                    <a:pt x="1014" y="1517"/>
                    <a:pt x="1014" y="1521"/>
                  </a:cubicBezTo>
                  <a:cubicBezTo>
                    <a:pt x="957" y="1481"/>
                    <a:pt x="900" y="1435"/>
                    <a:pt x="847" y="1396"/>
                  </a:cubicBezTo>
                  <a:cubicBezTo>
                    <a:pt x="779" y="1346"/>
                    <a:pt x="719" y="1293"/>
                    <a:pt x="658" y="1240"/>
                  </a:cubicBezTo>
                  <a:lnTo>
                    <a:pt x="651" y="1222"/>
                  </a:lnTo>
                  <a:cubicBezTo>
                    <a:pt x="641" y="1204"/>
                    <a:pt x="637" y="1183"/>
                    <a:pt x="634" y="1165"/>
                  </a:cubicBezTo>
                  <a:cubicBezTo>
                    <a:pt x="630" y="1144"/>
                    <a:pt x="630" y="1126"/>
                    <a:pt x="634" y="1101"/>
                  </a:cubicBezTo>
                  <a:lnTo>
                    <a:pt x="634" y="1090"/>
                  </a:lnTo>
                  <a:lnTo>
                    <a:pt x="637" y="1076"/>
                  </a:lnTo>
                  <a:lnTo>
                    <a:pt x="651" y="1048"/>
                  </a:lnTo>
                  <a:cubicBezTo>
                    <a:pt x="655" y="1040"/>
                    <a:pt x="666" y="1030"/>
                    <a:pt x="669" y="1026"/>
                  </a:cubicBezTo>
                  <a:cubicBezTo>
                    <a:pt x="673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9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8" y="948"/>
                  </a:cubicBezTo>
                  <a:cubicBezTo>
                    <a:pt x="829" y="941"/>
                    <a:pt x="850" y="934"/>
                    <a:pt x="872" y="930"/>
                  </a:cubicBezTo>
                  <a:lnTo>
                    <a:pt x="939" y="916"/>
                  </a:lnTo>
                  <a:lnTo>
                    <a:pt x="872" y="916"/>
                  </a:lnTo>
                  <a:cubicBezTo>
                    <a:pt x="850" y="916"/>
                    <a:pt x="829" y="920"/>
                    <a:pt x="801" y="923"/>
                  </a:cubicBezTo>
                  <a:cubicBezTo>
                    <a:pt x="790" y="923"/>
                    <a:pt x="779" y="930"/>
                    <a:pt x="765" y="934"/>
                  </a:cubicBezTo>
                  <a:lnTo>
                    <a:pt x="730" y="944"/>
                  </a:lnTo>
                  <a:lnTo>
                    <a:pt x="701" y="955"/>
                  </a:lnTo>
                  <a:cubicBezTo>
                    <a:pt x="687" y="959"/>
                    <a:pt x="676" y="966"/>
                    <a:pt x="669" y="973"/>
                  </a:cubicBezTo>
                  <a:cubicBezTo>
                    <a:pt x="658" y="984"/>
                    <a:pt x="648" y="987"/>
                    <a:pt x="637" y="994"/>
                  </a:cubicBezTo>
                  <a:lnTo>
                    <a:pt x="612" y="1023"/>
                  </a:lnTo>
                  <a:cubicBezTo>
                    <a:pt x="602" y="1033"/>
                    <a:pt x="598" y="1044"/>
                    <a:pt x="594" y="1058"/>
                  </a:cubicBezTo>
                  <a:lnTo>
                    <a:pt x="584" y="1076"/>
                  </a:lnTo>
                  <a:lnTo>
                    <a:pt x="580" y="1094"/>
                  </a:lnTo>
                  <a:cubicBezTo>
                    <a:pt x="577" y="1119"/>
                    <a:pt x="577" y="1144"/>
                    <a:pt x="580" y="1168"/>
                  </a:cubicBezTo>
                  <a:lnTo>
                    <a:pt x="580" y="1172"/>
                  </a:lnTo>
                  <a:lnTo>
                    <a:pt x="552" y="1147"/>
                  </a:lnTo>
                  <a:cubicBezTo>
                    <a:pt x="513" y="1108"/>
                    <a:pt x="474" y="1065"/>
                    <a:pt x="438" y="1026"/>
                  </a:cubicBezTo>
                  <a:cubicBezTo>
                    <a:pt x="420" y="1008"/>
                    <a:pt x="402" y="991"/>
                    <a:pt x="385" y="969"/>
                  </a:cubicBezTo>
                  <a:cubicBezTo>
                    <a:pt x="367" y="952"/>
                    <a:pt x="353" y="930"/>
                    <a:pt x="338" y="912"/>
                  </a:cubicBezTo>
                  <a:cubicBezTo>
                    <a:pt x="314" y="877"/>
                    <a:pt x="285" y="845"/>
                    <a:pt x="260" y="813"/>
                  </a:cubicBezTo>
                  <a:lnTo>
                    <a:pt x="264" y="809"/>
                  </a:lnTo>
                  <a:lnTo>
                    <a:pt x="257" y="788"/>
                  </a:lnTo>
                  <a:cubicBezTo>
                    <a:pt x="246" y="770"/>
                    <a:pt x="242" y="745"/>
                    <a:pt x="239" y="728"/>
                  </a:cubicBezTo>
                  <a:cubicBezTo>
                    <a:pt x="232" y="706"/>
                    <a:pt x="232" y="688"/>
                    <a:pt x="239" y="667"/>
                  </a:cubicBezTo>
                  <a:lnTo>
                    <a:pt x="239" y="653"/>
                  </a:lnTo>
                  <a:lnTo>
                    <a:pt x="242" y="642"/>
                  </a:lnTo>
                  <a:lnTo>
                    <a:pt x="257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8" y="582"/>
                    <a:pt x="285" y="578"/>
                    <a:pt x="296" y="571"/>
                  </a:cubicBezTo>
                  <a:cubicBezTo>
                    <a:pt x="303" y="560"/>
                    <a:pt x="314" y="557"/>
                    <a:pt x="321" y="553"/>
                  </a:cubicBezTo>
                  <a:lnTo>
                    <a:pt x="349" y="536"/>
                  </a:lnTo>
                  <a:cubicBezTo>
                    <a:pt x="370" y="525"/>
                    <a:pt x="388" y="518"/>
                    <a:pt x="410" y="511"/>
                  </a:cubicBezTo>
                  <a:cubicBezTo>
                    <a:pt x="434" y="507"/>
                    <a:pt x="456" y="500"/>
                    <a:pt x="477" y="493"/>
                  </a:cubicBezTo>
                  <a:lnTo>
                    <a:pt x="545" y="482"/>
                  </a:lnTo>
                  <a:lnTo>
                    <a:pt x="477" y="482"/>
                  </a:lnTo>
                  <a:cubicBezTo>
                    <a:pt x="456" y="482"/>
                    <a:pt x="434" y="486"/>
                    <a:pt x="406" y="489"/>
                  </a:cubicBezTo>
                  <a:cubicBezTo>
                    <a:pt x="392" y="489"/>
                    <a:pt x="385" y="493"/>
                    <a:pt x="370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4" y="546"/>
                    <a:pt x="249" y="553"/>
                    <a:pt x="242" y="560"/>
                  </a:cubicBezTo>
                  <a:lnTo>
                    <a:pt x="214" y="589"/>
                  </a:lnTo>
                  <a:cubicBezTo>
                    <a:pt x="207" y="596"/>
                    <a:pt x="203" y="610"/>
                    <a:pt x="196" y="624"/>
                  </a:cubicBezTo>
                  <a:lnTo>
                    <a:pt x="189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5" y="703"/>
                  </a:cubicBezTo>
                  <a:cubicBezTo>
                    <a:pt x="153" y="671"/>
                    <a:pt x="136" y="646"/>
                    <a:pt x="118" y="617"/>
                  </a:cubicBezTo>
                  <a:cubicBezTo>
                    <a:pt x="100" y="592"/>
                    <a:pt x="86" y="564"/>
                    <a:pt x="79" y="543"/>
                  </a:cubicBezTo>
                  <a:cubicBezTo>
                    <a:pt x="29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6" y="454"/>
                    <a:pt x="72" y="546"/>
                  </a:cubicBezTo>
                  <a:cubicBezTo>
                    <a:pt x="86" y="571"/>
                    <a:pt x="97" y="596"/>
                    <a:pt x="114" y="624"/>
                  </a:cubicBezTo>
                  <a:cubicBezTo>
                    <a:pt x="132" y="649"/>
                    <a:pt x="150" y="681"/>
                    <a:pt x="168" y="713"/>
                  </a:cubicBezTo>
                  <a:cubicBezTo>
                    <a:pt x="171" y="720"/>
                    <a:pt x="175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9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39" y="820"/>
                  </a:lnTo>
                  <a:cubicBezTo>
                    <a:pt x="132" y="827"/>
                    <a:pt x="118" y="838"/>
                    <a:pt x="107" y="845"/>
                  </a:cubicBezTo>
                  <a:lnTo>
                    <a:pt x="82" y="877"/>
                  </a:lnTo>
                  <a:cubicBezTo>
                    <a:pt x="72" y="884"/>
                    <a:pt x="68" y="898"/>
                    <a:pt x="61" y="912"/>
                  </a:cubicBezTo>
                  <a:cubicBezTo>
                    <a:pt x="50" y="927"/>
                    <a:pt x="47" y="937"/>
                    <a:pt x="43" y="952"/>
                  </a:cubicBezTo>
                  <a:lnTo>
                    <a:pt x="29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9" y="1179"/>
                    <a:pt x="33" y="1193"/>
                  </a:cubicBezTo>
                  <a:cubicBezTo>
                    <a:pt x="36" y="1218"/>
                    <a:pt x="47" y="1240"/>
                    <a:pt x="54" y="1268"/>
                  </a:cubicBezTo>
                  <a:cubicBezTo>
                    <a:pt x="65" y="1293"/>
                    <a:pt x="72" y="1318"/>
                    <a:pt x="86" y="1339"/>
                  </a:cubicBezTo>
                  <a:cubicBezTo>
                    <a:pt x="72" y="1289"/>
                    <a:pt x="65" y="1236"/>
                    <a:pt x="61" y="1186"/>
                  </a:cubicBezTo>
                  <a:cubicBezTo>
                    <a:pt x="61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61" y="1040"/>
                  </a:lnTo>
                  <a:cubicBezTo>
                    <a:pt x="61" y="1026"/>
                    <a:pt x="65" y="1019"/>
                    <a:pt x="68" y="1005"/>
                  </a:cubicBezTo>
                  <a:cubicBezTo>
                    <a:pt x="72" y="991"/>
                    <a:pt x="79" y="984"/>
                    <a:pt x="82" y="969"/>
                  </a:cubicBezTo>
                  <a:cubicBezTo>
                    <a:pt x="86" y="955"/>
                    <a:pt x="89" y="948"/>
                    <a:pt x="97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6" y="880"/>
                  </a:lnTo>
                  <a:cubicBezTo>
                    <a:pt x="143" y="873"/>
                    <a:pt x="153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5" y="824"/>
                  </a:lnTo>
                  <a:lnTo>
                    <a:pt x="228" y="824"/>
                  </a:lnTo>
                  <a:cubicBezTo>
                    <a:pt x="257" y="856"/>
                    <a:pt x="281" y="891"/>
                    <a:pt x="310" y="927"/>
                  </a:cubicBezTo>
                  <a:cubicBezTo>
                    <a:pt x="321" y="944"/>
                    <a:pt x="338" y="966"/>
                    <a:pt x="353" y="984"/>
                  </a:cubicBezTo>
                  <a:cubicBezTo>
                    <a:pt x="370" y="1001"/>
                    <a:pt x="388" y="1023"/>
                    <a:pt x="406" y="1040"/>
                  </a:cubicBezTo>
                  <a:cubicBezTo>
                    <a:pt x="442" y="1080"/>
                    <a:pt x="477" y="1122"/>
                    <a:pt x="516" y="1165"/>
                  </a:cubicBezTo>
                  <a:cubicBezTo>
                    <a:pt x="534" y="1183"/>
                    <a:pt x="552" y="1201"/>
                    <a:pt x="577" y="1218"/>
                  </a:cubicBezTo>
                  <a:lnTo>
                    <a:pt x="562" y="1229"/>
                  </a:lnTo>
                  <a:lnTo>
                    <a:pt x="545" y="1236"/>
                  </a:lnTo>
                  <a:lnTo>
                    <a:pt x="527" y="1250"/>
                  </a:lnTo>
                  <a:cubicBezTo>
                    <a:pt x="516" y="1257"/>
                    <a:pt x="506" y="1268"/>
                    <a:pt x="495" y="1275"/>
                  </a:cubicBezTo>
                  <a:lnTo>
                    <a:pt x="470" y="1307"/>
                  </a:lnTo>
                  <a:cubicBezTo>
                    <a:pt x="459" y="1318"/>
                    <a:pt x="456" y="1329"/>
                    <a:pt x="445" y="1343"/>
                  </a:cubicBezTo>
                  <a:cubicBezTo>
                    <a:pt x="438" y="1357"/>
                    <a:pt x="434" y="1371"/>
                    <a:pt x="427" y="1382"/>
                  </a:cubicBezTo>
                  <a:lnTo>
                    <a:pt x="417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7" y="1609"/>
                    <a:pt x="420" y="1624"/>
                  </a:cubicBezTo>
                  <a:cubicBezTo>
                    <a:pt x="424" y="1649"/>
                    <a:pt x="434" y="1673"/>
                    <a:pt x="442" y="1698"/>
                  </a:cubicBezTo>
                  <a:cubicBezTo>
                    <a:pt x="452" y="1727"/>
                    <a:pt x="459" y="1748"/>
                    <a:pt x="474" y="1769"/>
                  </a:cubicBezTo>
                  <a:cubicBezTo>
                    <a:pt x="459" y="1720"/>
                    <a:pt x="452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52" y="1449"/>
                    <a:pt x="456" y="1435"/>
                  </a:cubicBezTo>
                  <a:cubicBezTo>
                    <a:pt x="459" y="1425"/>
                    <a:pt x="463" y="1414"/>
                    <a:pt x="470" y="1400"/>
                  </a:cubicBezTo>
                  <a:cubicBezTo>
                    <a:pt x="474" y="1389"/>
                    <a:pt x="477" y="1378"/>
                    <a:pt x="481" y="1371"/>
                  </a:cubicBezTo>
                  <a:cubicBezTo>
                    <a:pt x="488" y="1361"/>
                    <a:pt x="495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1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5" y="1257"/>
                  </a:lnTo>
                  <a:cubicBezTo>
                    <a:pt x="666" y="1311"/>
                    <a:pt x="726" y="1371"/>
                    <a:pt x="794" y="1425"/>
                  </a:cubicBezTo>
                  <a:cubicBezTo>
                    <a:pt x="850" y="1471"/>
                    <a:pt x="918" y="1521"/>
                    <a:pt x="978" y="1570"/>
                  </a:cubicBezTo>
                  <a:lnTo>
                    <a:pt x="961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5" y="1677"/>
                  </a:lnTo>
                  <a:cubicBezTo>
                    <a:pt x="850" y="1691"/>
                    <a:pt x="847" y="1709"/>
                    <a:pt x="836" y="1727"/>
                  </a:cubicBezTo>
                  <a:cubicBezTo>
                    <a:pt x="829" y="1745"/>
                    <a:pt x="826" y="1755"/>
                    <a:pt x="815" y="1773"/>
                  </a:cubicBezTo>
                  <a:cubicBezTo>
                    <a:pt x="811" y="1791"/>
                    <a:pt x="801" y="1809"/>
                    <a:pt x="801" y="1826"/>
                  </a:cubicBezTo>
                  <a:cubicBezTo>
                    <a:pt x="797" y="1844"/>
                    <a:pt x="794" y="1862"/>
                    <a:pt x="794" y="1880"/>
                  </a:cubicBezTo>
                  <a:lnTo>
                    <a:pt x="794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8" y="2036"/>
                  </a:cubicBezTo>
                  <a:cubicBezTo>
                    <a:pt x="808" y="2054"/>
                    <a:pt x="815" y="2068"/>
                    <a:pt x="815" y="2086"/>
                  </a:cubicBezTo>
                  <a:cubicBezTo>
                    <a:pt x="818" y="2104"/>
                    <a:pt x="826" y="2118"/>
                    <a:pt x="829" y="2136"/>
                  </a:cubicBezTo>
                  <a:cubicBezTo>
                    <a:pt x="833" y="2153"/>
                    <a:pt x="836" y="2164"/>
                    <a:pt x="847" y="2182"/>
                  </a:cubicBezTo>
                  <a:cubicBezTo>
                    <a:pt x="861" y="2214"/>
                    <a:pt x="872" y="2246"/>
                    <a:pt x="890" y="2271"/>
                  </a:cubicBezTo>
                  <a:cubicBezTo>
                    <a:pt x="882" y="2242"/>
                    <a:pt x="879" y="2207"/>
                    <a:pt x="872" y="2175"/>
                  </a:cubicBezTo>
                  <a:cubicBezTo>
                    <a:pt x="868" y="2143"/>
                    <a:pt x="865" y="2111"/>
                    <a:pt x="865" y="2075"/>
                  </a:cubicBezTo>
                  <a:cubicBezTo>
                    <a:pt x="865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5" y="1933"/>
                  </a:lnTo>
                  <a:lnTo>
                    <a:pt x="872" y="1890"/>
                  </a:lnTo>
                  <a:cubicBezTo>
                    <a:pt x="872" y="1876"/>
                    <a:pt x="882" y="1858"/>
                    <a:pt x="882" y="1844"/>
                  </a:cubicBezTo>
                  <a:lnTo>
                    <a:pt x="897" y="1805"/>
                  </a:lnTo>
                  <a:cubicBezTo>
                    <a:pt x="900" y="1791"/>
                    <a:pt x="904" y="1780"/>
                    <a:pt x="914" y="1766"/>
                  </a:cubicBezTo>
                  <a:cubicBezTo>
                    <a:pt x="922" y="1752"/>
                    <a:pt x="925" y="1737"/>
                    <a:pt x="936" y="1730"/>
                  </a:cubicBezTo>
                  <a:lnTo>
                    <a:pt x="961" y="1698"/>
                  </a:lnTo>
                  <a:cubicBezTo>
                    <a:pt x="971" y="1691"/>
                    <a:pt x="986" y="1681"/>
                    <a:pt x="993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4" y="1631"/>
                  </a:lnTo>
                  <a:cubicBezTo>
                    <a:pt x="1202" y="1730"/>
                    <a:pt x="1352" y="1823"/>
                    <a:pt x="1519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1" y="1983"/>
                  </a:lnTo>
                  <a:lnTo>
                    <a:pt x="1412" y="2029"/>
                  </a:lnTo>
                  <a:cubicBezTo>
                    <a:pt x="1402" y="2040"/>
                    <a:pt x="1398" y="2065"/>
                    <a:pt x="1387" y="2075"/>
                  </a:cubicBezTo>
                  <a:cubicBezTo>
                    <a:pt x="1380" y="2093"/>
                    <a:pt x="1377" y="2111"/>
                    <a:pt x="1377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62" y="2217"/>
                    <a:pt x="1362" y="2235"/>
                  </a:cubicBezTo>
                  <a:lnTo>
                    <a:pt x="1366" y="2289"/>
                  </a:lnTo>
                  <a:lnTo>
                    <a:pt x="1377" y="2338"/>
                  </a:lnTo>
                  <a:cubicBezTo>
                    <a:pt x="1380" y="2356"/>
                    <a:pt x="1384" y="2370"/>
                    <a:pt x="1387" y="2388"/>
                  </a:cubicBezTo>
                  <a:cubicBezTo>
                    <a:pt x="1394" y="2406"/>
                    <a:pt x="1398" y="2420"/>
                    <a:pt x="1402" y="2438"/>
                  </a:cubicBezTo>
                  <a:cubicBezTo>
                    <a:pt x="1405" y="2456"/>
                    <a:pt x="1416" y="2466"/>
                    <a:pt x="1419" y="2481"/>
                  </a:cubicBezTo>
                  <a:cubicBezTo>
                    <a:pt x="1423" y="2495"/>
                    <a:pt x="1434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9" y="2516"/>
                  </a:lnTo>
                  <a:cubicBezTo>
                    <a:pt x="1458" y="2484"/>
                    <a:pt x="1455" y="2456"/>
                    <a:pt x="1448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4" y="2342"/>
                    <a:pt x="1434" y="2324"/>
                  </a:cubicBezTo>
                  <a:lnTo>
                    <a:pt x="1434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8" y="2161"/>
                    <a:pt x="1451" y="2146"/>
                  </a:cubicBezTo>
                  <a:lnTo>
                    <a:pt x="1466" y="2107"/>
                  </a:lnTo>
                  <a:cubicBezTo>
                    <a:pt x="1473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9" y="2018"/>
                    <a:pt x="1530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8" y="1951"/>
                  </a:lnTo>
                  <a:cubicBezTo>
                    <a:pt x="1803" y="2054"/>
                    <a:pt x="2017" y="2157"/>
                    <a:pt x="2241" y="2246"/>
                  </a:cubicBezTo>
                  <a:lnTo>
                    <a:pt x="2234" y="2249"/>
                  </a:lnTo>
                  <a:lnTo>
                    <a:pt x="2205" y="2278"/>
                  </a:lnTo>
                  <a:cubicBezTo>
                    <a:pt x="2187" y="2296"/>
                    <a:pt x="2170" y="2313"/>
                    <a:pt x="2152" y="2335"/>
                  </a:cubicBezTo>
                  <a:cubicBezTo>
                    <a:pt x="2134" y="2356"/>
                    <a:pt x="2123" y="2374"/>
                    <a:pt x="2109" y="2395"/>
                  </a:cubicBezTo>
                  <a:cubicBezTo>
                    <a:pt x="2095" y="2420"/>
                    <a:pt x="2088" y="2441"/>
                    <a:pt x="2077" y="2463"/>
                  </a:cubicBezTo>
                  <a:cubicBezTo>
                    <a:pt x="2070" y="2484"/>
                    <a:pt x="2059" y="2513"/>
                    <a:pt x="2056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52" y="2776"/>
                    <a:pt x="2059" y="2822"/>
                  </a:cubicBezTo>
                  <a:cubicBezTo>
                    <a:pt x="2070" y="2868"/>
                    <a:pt x="2081" y="2911"/>
                    <a:pt x="2098" y="2957"/>
                  </a:cubicBezTo>
                  <a:cubicBezTo>
                    <a:pt x="2116" y="3000"/>
                    <a:pt x="2134" y="3042"/>
                    <a:pt x="2159" y="3081"/>
                  </a:cubicBezTo>
                  <a:cubicBezTo>
                    <a:pt x="2180" y="3121"/>
                    <a:pt x="2202" y="3160"/>
                    <a:pt x="2230" y="3195"/>
                  </a:cubicBezTo>
                  <a:cubicBezTo>
                    <a:pt x="2202" y="3113"/>
                    <a:pt x="2180" y="3028"/>
                    <a:pt x="2166" y="2939"/>
                  </a:cubicBezTo>
                  <a:cubicBezTo>
                    <a:pt x="2159" y="2893"/>
                    <a:pt x="2152" y="2854"/>
                    <a:pt x="2152" y="2811"/>
                  </a:cubicBezTo>
                  <a:cubicBezTo>
                    <a:pt x="2148" y="2769"/>
                    <a:pt x="2148" y="2726"/>
                    <a:pt x="2152" y="2687"/>
                  </a:cubicBezTo>
                  <a:cubicBezTo>
                    <a:pt x="2162" y="2605"/>
                    <a:pt x="2184" y="2530"/>
                    <a:pt x="2223" y="2463"/>
                  </a:cubicBezTo>
                  <a:cubicBezTo>
                    <a:pt x="2234" y="2445"/>
                    <a:pt x="2248" y="2431"/>
                    <a:pt x="2255" y="2420"/>
                  </a:cubicBezTo>
                  <a:lnTo>
                    <a:pt x="2294" y="2377"/>
                  </a:lnTo>
                  <a:lnTo>
                    <a:pt x="2319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90" y="2313"/>
                  </a:cubicBezTo>
                  <a:lnTo>
                    <a:pt x="2394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3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70" y="2783"/>
                    <a:pt x="2966" y="2811"/>
                  </a:cubicBezTo>
                  <a:cubicBezTo>
                    <a:pt x="2963" y="2836"/>
                    <a:pt x="2959" y="2857"/>
                    <a:pt x="2952" y="2886"/>
                  </a:cubicBezTo>
                  <a:cubicBezTo>
                    <a:pt x="2948" y="2936"/>
                    <a:pt x="2948" y="2989"/>
                    <a:pt x="2959" y="3032"/>
                  </a:cubicBezTo>
                  <a:cubicBezTo>
                    <a:pt x="2966" y="3081"/>
                    <a:pt x="2977" y="3124"/>
                    <a:pt x="2995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9" y="3316"/>
                    <a:pt x="3073" y="3334"/>
                    <a:pt x="3087" y="3352"/>
                  </a:cubicBezTo>
                  <a:cubicBezTo>
                    <a:pt x="3101" y="3369"/>
                    <a:pt x="3112" y="3391"/>
                    <a:pt x="3126" y="3409"/>
                  </a:cubicBezTo>
                  <a:cubicBezTo>
                    <a:pt x="3155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6" y="3387"/>
                  </a:cubicBezTo>
                  <a:cubicBezTo>
                    <a:pt x="3162" y="3348"/>
                    <a:pt x="3147" y="3302"/>
                    <a:pt x="3140" y="3263"/>
                  </a:cubicBezTo>
                  <a:cubicBezTo>
                    <a:pt x="3130" y="3224"/>
                    <a:pt x="3123" y="3185"/>
                    <a:pt x="3119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8" y="3035"/>
                    <a:pt x="3112" y="3017"/>
                  </a:cubicBezTo>
                  <a:cubicBezTo>
                    <a:pt x="3112" y="2939"/>
                    <a:pt x="3126" y="2868"/>
                    <a:pt x="3158" y="2804"/>
                  </a:cubicBezTo>
                  <a:cubicBezTo>
                    <a:pt x="3165" y="2786"/>
                    <a:pt x="3176" y="2776"/>
                    <a:pt x="3183" y="2761"/>
                  </a:cubicBezTo>
                  <a:cubicBezTo>
                    <a:pt x="3194" y="2747"/>
                    <a:pt x="3208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8" y="2673"/>
                    <a:pt x="3283" y="2662"/>
                    <a:pt x="3300" y="2651"/>
                  </a:cubicBezTo>
                  <a:lnTo>
                    <a:pt x="3332" y="2623"/>
                  </a:lnTo>
                  <a:cubicBezTo>
                    <a:pt x="3443" y="2655"/>
                    <a:pt x="3553" y="2687"/>
                    <a:pt x="3663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5" y="2833"/>
                    <a:pt x="4175" y="2836"/>
                  </a:cubicBezTo>
                  <a:lnTo>
                    <a:pt x="4154" y="2868"/>
                  </a:lnTo>
                  <a:lnTo>
                    <a:pt x="4132" y="2904"/>
                  </a:lnTo>
                  <a:cubicBezTo>
                    <a:pt x="4118" y="2929"/>
                    <a:pt x="4104" y="2957"/>
                    <a:pt x="4097" y="2982"/>
                  </a:cubicBezTo>
                  <a:lnTo>
                    <a:pt x="4083" y="3025"/>
                  </a:lnTo>
                  <a:lnTo>
                    <a:pt x="4072" y="3064"/>
                  </a:lnTo>
                  <a:cubicBezTo>
                    <a:pt x="4068" y="3089"/>
                    <a:pt x="4065" y="3121"/>
                    <a:pt x="4065" y="3149"/>
                  </a:cubicBezTo>
                  <a:cubicBezTo>
                    <a:pt x="4065" y="3174"/>
                    <a:pt x="4065" y="3206"/>
                    <a:pt x="4068" y="3231"/>
                  </a:cubicBezTo>
                  <a:lnTo>
                    <a:pt x="4083" y="3313"/>
                  </a:lnTo>
                  <a:cubicBezTo>
                    <a:pt x="4086" y="3337"/>
                    <a:pt x="4097" y="3366"/>
                    <a:pt x="4104" y="3387"/>
                  </a:cubicBezTo>
                  <a:cubicBezTo>
                    <a:pt x="4122" y="3437"/>
                    <a:pt x="4150" y="3487"/>
                    <a:pt x="4175" y="3529"/>
                  </a:cubicBezTo>
                  <a:cubicBezTo>
                    <a:pt x="4203" y="3576"/>
                    <a:pt x="4232" y="3615"/>
                    <a:pt x="4264" y="3654"/>
                  </a:cubicBezTo>
                  <a:cubicBezTo>
                    <a:pt x="4282" y="3672"/>
                    <a:pt x="4299" y="3693"/>
                    <a:pt x="4317" y="3711"/>
                  </a:cubicBezTo>
                  <a:lnTo>
                    <a:pt x="4371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3" y="3814"/>
                    <a:pt x="4438" y="3771"/>
                    <a:pt x="4410" y="3729"/>
                  </a:cubicBezTo>
                  <a:cubicBezTo>
                    <a:pt x="4385" y="3690"/>
                    <a:pt x="4363" y="3647"/>
                    <a:pt x="4346" y="3604"/>
                  </a:cubicBezTo>
                  <a:cubicBezTo>
                    <a:pt x="4321" y="3565"/>
                    <a:pt x="4303" y="3522"/>
                    <a:pt x="4285" y="3476"/>
                  </a:cubicBezTo>
                  <a:cubicBezTo>
                    <a:pt x="4278" y="3455"/>
                    <a:pt x="4275" y="3433"/>
                    <a:pt x="4264" y="3409"/>
                  </a:cubicBezTo>
                  <a:cubicBezTo>
                    <a:pt x="4260" y="3387"/>
                    <a:pt x="4250" y="3366"/>
                    <a:pt x="4246" y="3345"/>
                  </a:cubicBezTo>
                  <a:cubicBezTo>
                    <a:pt x="4243" y="3320"/>
                    <a:pt x="4239" y="3298"/>
                    <a:pt x="4239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9" y="3153"/>
                  </a:cubicBezTo>
                  <a:cubicBezTo>
                    <a:pt x="4239" y="3131"/>
                    <a:pt x="4243" y="3113"/>
                    <a:pt x="4246" y="3096"/>
                  </a:cubicBezTo>
                  <a:lnTo>
                    <a:pt x="4257" y="3064"/>
                  </a:lnTo>
                  <a:lnTo>
                    <a:pt x="4264" y="3035"/>
                  </a:lnTo>
                  <a:lnTo>
                    <a:pt x="4292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8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5" y="3099"/>
                    <a:pt x="5011" y="3131"/>
                    <a:pt x="4996" y="3156"/>
                  </a:cubicBezTo>
                  <a:lnTo>
                    <a:pt x="4986" y="3202"/>
                  </a:lnTo>
                  <a:lnTo>
                    <a:pt x="4975" y="3245"/>
                  </a:lnTo>
                  <a:cubicBezTo>
                    <a:pt x="4972" y="3277"/>
                    <a:pt x="4968" y="3309"/>
                    <a:pt x="4968" y="3337"/>
                  </a:cubicBezTo>
                  <a:cubicBezTo>
                    <a:pt x="4968" y="3369"/>
                    <a:pt x="4968" y="3401"/>
                    <a:pt x="4972" y="3433"/>
                  </a:cubicBezTo>
                  <a:cubicBezTo>
                    <a:pt x="4975" y="3462"/>
                    <a:pt x="4979" y="3494"/>
                    <a:pt x="4989" y="3522"/>
                  </a:cubicBezTo>
                  <a:cubicBezTo>
                    <a:pt x="4996" y="3551"/>
                    <a:pt x="5004" y="3579"/>
                    <a:pt x="5014" y="3604"/>
                  </a:cubicBezTo>
                  <a:cubicBezTo>
                    <a:pt x="5025" y="3633"/>
                    <a:pt x="5039" y="3658"/>
                    <a:pt x="5050" y="3686"/>
                  </a:cubicBezTo>
                  <a:cubicBezTo>
                    <a:pt x="5064" y="3711"/>
                    <a:pt x="5078" y="3739"/>
                    <a:pt x="5092" y="3761"/>
                  </a:cubicBezTo>
                  <a:cubicBezTo>
                    <a:pt x="5121" y="3810"/>
                    <a:pt x="5153" y="3853"/>
                    <a:pt x="5188" y="3899"/>
                  </a:cubicBezTo>
                  <a:cubicBezTo>
                    <a:pt x="5206" y="3921"/>
                    <a:pt x="5224" y="3942"/>
                    <a:pt x="5245" y="3960"/>
                  </a:cubicBezTo>
                  <a:cubicBezTo>
                    <a:pt x="5263" y="3985"/>
                    <a:pt x="5288" y="4002"/>
                    <a:pt x="5306" y="4020"/>
                  </a:cubicBezTo>
                  <a:cubicBezTo>
                    <a:pt x="5345" y="4056"/>
                    <a:pt x="5388" y="4091"/>
                    <a:pt x="5434" y="4120"/>
                  </a:cubicBezTo>
                  <a:cubicBezTo>
                    <a:pt x="5402" y="4077"/>
                    <a:pt x="5370" y="4031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45" y="3985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22" y="3939"/>
                    <a:pt x="5299" y="3899"/>
                  </a:cubicBezTo>
                  <a:cubicBezTo>
                    <a:pt x="5274" y="3853"/>
                    <a:pt x="5256" y="3807"/>
                    <a:pt x="5238" y="3757"/>
                  </a:cubicBezTo>
                  <a:cubicBezTo>
                    <a:pt x="5228" y="3736"/>
                    <a:pt x="5220" y="3707"/>
                    <a:pt x="5210" y="3686"/>
                  </a:cubicBezTo>
                  <a:cubicBezTo>
                    <a:pt x="5203" y="3665"/>
                    <a:pt x="5199" y="3636"/>
                    <a:pt x="5192" y="3615"/>
                  </a:cubicBezTo>
                  <a:cubicBezTo>
                    <a:pt x="5188" y="3594"/>
                    <a:pt x="5185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5" y="3377"/>
                    <a:pt x="5185" y="3366"/>
                  </a:cubicBezTo>
                  <a:cubicBezTo>
                    <a:pt x="5188" y="3352"/>
                    <a:pt x="5188" y="3345"/>
                    <a:pt x="5192" y="3330"/>
                  </a:cubicBezTo>
                  <a:lnTo>
                    <a:pt x="5203" y="3298"/>
                  </a:lnTo>
                  <a:lnTo>
                    <a:pt x="5217" y="3266"/>
                  </a:lnTo>
                  <a:cubicBezTo>
                    <a:pt x="5224" y="3245"/>
                    <a:pt x="5235" y="3227"/>
                    <a:pt x="5245" y="3206"/>
                  </a:cubicBezTo>
                  <a:lnTo>
                    <a:pt x="5263" y="3174"/>
                  </a:lnTo>
                  <a:lnTo>
                    <a:pt x="5288" y="3145"/>
                  </a:lnTo>
                  <a:cubicBezTo>
                    <a:pt x="5299" y="3128"/>
                    <a:pt x="5316" y="3110"/>
                    <a:pt x="5331" y="3092"/>
                  </a:cubicBezTo>
                  <a:lnTo>
                    <a:pt x="5352" y="3064"/>
                  </a:lnTo>
                  <a:cubicBezTo>
                    <a:pt x="5437" y="3074"/>
                    <a:pt x="5523" y="3085"/>
                    <a:pt x="5608" y="3092"/>
                  </a:cubicBezTo>
                  <a:cubicBezTo>
                    <a:pt x="5661" y="3099"/>
                    <a:pt x="5711" y="3106"/>
                    <a:pt x="5772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3" y="3213"/>
                  </a:cubicBezTo>
                  <a:cubicBezTo>
                    <a:pt x="6447" y="3227"/>
                    <a:pt x="6465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5" y="3316"/>
                    <a:pt x="6529" y="3330"/>
                    <a:pt x="6540" y="3348"/>
                  </a:cubicBezTo>
                  <a:cubicBezTo>
                    <a:pt x="6550" y="3366"/>
                    <a:pt x="6554" y="3384"/>
                    <a:pt x="6557" y="3401"/>
                  </a:cubicBezTo>
                  <a:cubicBezTo>
                    <a:pt x="6561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1" y="3512"/>
                  </a:cubicBezTo>
                  <a:cubicBezTo>
                    <a:pt x="6557" y="3529"/>
                    <a:pt x="6554" y="3551"/>
                    <a:pt x="6547" y="3569"/>
                  </a:cubicBezTo>
                  <a:cubicBezTo>
                    <a:pt x="6540" y="3586"/>
                    <a:pt x="6536" y="3608"/>
                    <a:pt x="6522" y="3626"/>
                  </a:cubicBezTo>
                  <a:cubicBezTo>
                    <a:pt x="6511" y="3643"/>
                    <a:pt x="6500" y="3668"/>
                    <a:pt x="6490" y="3686"/>
                  </a:cubicBezTo>
                  <a:cubicBezTo>
                    <a:pt x="6476" y="3704"/>
                    <a:pt x="6468" y="3722"/>
                    <a:pt x="6451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4" y="3810"/>
                    <a:pt x="6376" y="3828"/>
                    <a:pt x="6362" y="3846"/>
                  </a:cubicBezTo>
                  <a:cubicBezTo>
                    <a:pt x="6344" y="3864"/>
                    <a:pt x="6330" y="3882"/>
                    <a:pt x="6312" y="3899"/>
                  </a:cubicBezTo>
                  <a:cubicBezTo>
                    <a:pt x="6280" y="3935"/>
                    <a:pt x="6244" y="3963"/>
                    <a:pt x="6209" y="3999"/>
                  </a:cubicBezTo>
                  <a:cubicBezTo>
                    <a:pt x="6234" y="3992"/>
                    <a:pt x="6255" y="3981"/>
                    <a:pt x="6276" y="3970"/>
                  </a:cubicBezTo>
                  <a:cubicBezTo>
                    <a:pt x="6298" y="3960"/>
                    <a:pt x="6323" y="3946"/>
                    <a:pt x="6344" y="3935"/>
                  </a:cubicBezTo>
                  <a:cubicBezTo>
                    <a:pt x="6387" y="3910"/>
                    <a:pt x="6429" y="3885"/>
                    <a:pt x="6468" y="3853"/>
                  </a:cubicBezTo>
                  <a:cubicBezTo>
                    <a:pt x="6490" y="3839"/>
                    <a:pt x="6508" y="3821"/>
                    <a:pt x="6525" y="3803"/>
                  </a:cubicBezTo>
                  <a:lnTo>
                    <a:pt x="6579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700" y="3572"/>
                    <a:pt x="6717" y="3515"/>
                    <a:pt x="6721" y="3458"/>
                  </a:cubicBezTo>
                  <a:cubicBezTo>
                    <a:pt x="6728" y="3426"/>
                    <a:pt x="6721" y="3401"/>
                    <a:pt x="6717" y="3369"/>
                  </a:cubicBezTo>
                  <a:cubicBezTo>
                    <a:pt x="6714" y="3337"/>
                    <a:pt x="6703" y="3313"/>
                    <a:pt x="6696" y="3284"/>
                  </a:cubicBezTo>
                  <a:cubicBezTo>
                    <a:pt x="6671" y="3231"/>
                    <a:pt x="6646" y="3177"/>
                    <a:pt x="6611" y="3138"/>
                  </a:cubicBezTo>
                  <a:lnTo>
                    <a:pt x="6611" y="3135"/>
                  </a:lnTo>
                  <a:cubicBezTo>
                    <a:pt x="6913" y="3135"/>
                    <a:pt x="7212" y="3124"/>
                    <a:pt x="7507" y="3103"/>
                  </a:cubicBezTo>
                  <a:lnTo>
                    <a:pt x="7567" y="3124"/>
                  </a:lnTo>
                  <a:cubicBezTo>
                    <a:pt x="7574" y="3128"/>
                    <a:pt x="7596" y="3138"/>
                    <a:pt x="7610" y="3145"/>
                  </a:cubicBezTo>
                  <a:cubicBezTo>
                    <a:pt x="7628" y="3156"/>
                    <a:pt x="7642" y="3163"/>
                    <a:pt x="7656" y="3177"/>
                  </a:cubicBezTo>
                  <a:cubicBezTo>
                    <a:pt x="7667" y="3188"/>
                    <a:pt x="7681" y="3199"/>
                    <a:pt x="7695" y="3213"/>
                  </a:cubicBezTo>
                  <a:cubicBezTo>
                    <a:pt x="7709" y="3227"/>
                    <a:pt x="7717" y="3241"/>
                    <a:pt x="7727" y="3252"/>
                  </a:cubicBezTo>
                  <a:cubicBezTo>
                    <a:pt x="7734" y="3266"/>
                    <a:pt x="7745" y="3281"/>
                    <a:pt x="7752" y="3298"/>
                  </a:cubicBezTo>
                  <a:cubicBezTo>
                    <a:pt x="7756" y="3313"/>
                    <a:pt x="7766" y="3330"/>
                    <a:pt x="7766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6" y="3444"/>
                  </a:cubicBezTo>
                  <a:cubicBezTo>
                    <a:pt x="7763" y="3462"/>
                    <a:pt x="7763" y="3480"/>
                    <a:pt x="7752" y="3501"/>
                  </a:cubicBezTo>
                  <a:cubicBezTo>
                    <a:pt x="7749" y="3519"/>
                    <a:pt x="7738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9" y="3636"/>
                    <a:pt x="7692" y="3654"/>
                    <a:pt x="7681" y="3675"/>
                  </a:cubicBezTo>
                  <a:cubicBezTo>
                    <a:pt x="7674" y="3693"/>
                    <a:pt x="7660" y="3714"/>
                    <a:pt x="7649" y="3732"/>
                  </a:cubicBezTo>
                  <a:cubicBezTo>
                    <a:pt x="7638" y="3750"/>
                    <a:pt x="7628" y="3768"/>
                    <a:pt x="7613" y="3786"/>
                  </a:cubicBezTo>
                  <a:cubicBezTo>
                    <a:pt x="7592" y="3821"/>
                    <a:pt x="7567" y="3857"/>
                    <a:pt x="7539" y="3899"/>
                  </a:cubicBezTo>
                  <a:cubicBezTo>
                    <a:pt x="7557" y="3885"/>
                    <a:pt x="7574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4" y="3693"/>
                    <a:pt x="7798" y="3675"/>
                  </a:cubicBezTo>
                  <a:cubicBezTo>
                    <a:pt x="7809" y="3658"/>
                    <a:pt x="7823" y="3636"/>
                    <a:pt x="7837" y="3618"/>
                  </a:cubicBezTo>
                  <a:cubicBezTo>
                    <a:pt x="7852" y="3597"/>
                    <a:pt x="7862" y="3579"/>
                    <a:pt x="7873" y="3554"/>
                  </a:cubicBezTo>
                  <a:cubicBezTo>
                    <a:pt x="7880" y="3533"/>
                    <a:pt x="7891" y="3512"/>
                    <a:pt x="7898" y="3483"/>
                  </a:cubicBezTo>
                  <a:cubicBezTo>
                    <a:pt x="7912" y="3437"/>
                    <a:pt x="7923" y="3384"/>
                    <a:pt x="7916" y="3323"/>
                  </a:cubicBezTo>
                  <a:cubicBezTo>
                    <a:pt x="7912" y="3298"/>
                    <a:pt x="7909" y="3270"/>
                    <a:pt x="7898" y="3245"/>
                  </a:cubicBezTo>
                  <a:cubicBezTo>
                    <a:pt x="7891" y="3217"/>
                    <a:pt x="7877" y="3192"/>
                    <a:pt x="7862" y="3170"/>
                  </a:cubicBezTo>
                  <a:cubicBezTo>
                    <a:pt x="7845" y="3138"/>
                    <a:pt x="7823" y="3110"/>
                    <a:pt x="7802" y="3089"/>
                  </a:cubicBezTo>
                  <a:cubicBezTo>
                    <a:pt x="7834" y="3085"/>
                    <a:pt x="7862" y="3085"/>
                    <a:pt x="7894" y="3081"/>
                  </a:cubicBezTo>
                  <a:cubicBezTo>
                    <a:pt x="8001" y="3067"/>
                    <a:pt x="8108" y="3057"/>
                    <a:pt x="8214" y="3039"/>
                  </a:cubicBezTo>
                  <a:cubicBezTo>
                    <a:pt x="8321" y="3021"/>
                    <a:pt x="8424" y="3003"/>
                    <a:pt x="8527" y="2985"/>
                  </a:cubicBezTo>
                  <a:cubicBezTo>
                    <a:pt x="8566" y="2982"/>
                    <a:pt x="8602" y="2975"/>
                    <a:pt x="8641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73" y="3017"/>
                  </a:cubicBezTo>
                  <a:cubicBezTo>
                    <a:pt x="8787" y="3028"/>
                    <a:pt x="8801" y="3035"/>
                    <a:pt x="8815" y="3049"/>
                  </a:cubicBezTo>
                  <a:cubicBezTo>
                    <a:pt x="8829" y="3057"/>
                    <a:pt x="8844" y="3071"/>
                    <a:pt x="8854" y="3085"/>
                  </a:cubicBezTo>
                  <a:cubicBezTo>
                    <a:pt x="8869" y="3099"/>
                    <a:pt x="8876" y="3110"/>
                    <a:pt x="8886" y="3124"/>
                  </a:cubicBezTo>
                  <a:cubicBezTo>
                    <a:pt x="8894" y="3138"/>
                    <a:pt x="8904" y="3153"/>
                    <a:pt x="8911" y="3170"/>
                  </a:cubicBezTo>
                  <a:cubicBezTo>
                    <a:pt x="8918" y="3181"/>
                    <a:pt x="8926" y="3199"/>
                    <a:pt x="8926" y="3213"/>
                  </a:cubicBezTo>
                  <a:cubicBezTo>
                    <a:pt x="8933" y="3231"/>
                    <a:pt x="8933" y="3245"/>
                    <a:pt x="8933" y="3263"/>
                  </a:cubicBezTo>
                  <a:cubicBezTo>
                    <a:pt x="8933" y="3281"/>
                    <a:pt x="8933" y="3298"/>
                    <a:pt x="8926" y="3316"/>
                  </a:cubicBezTo>
                  <a:cubicBezTo>
                    <a:pt x="8922" y="3334"/>
                    <a:pt x="8922" y="3352"/>
                    <a:pt x="8911" y="3373"/>
                  </a:cubicBezTo>
                  <a:cubicBezTo>
                    <a:pt x="8908" y="3391"/>
                    <a:pt x="8901" y="3409"/>
                    <a:pt x="8897" y="3430"/>
                  </a:cubicBezTo>
                  <a:cubicBezTo>
                    <a:pt x="8886" y="3448"/>
                    <a:pt x="8883" y="3473"/>
                    <a:pt x="8869" y="3490"/>
                  </a:cubicBezTo>
                  <a:cubicBezTo>
                    <a:pt x="8862" y="3508"/>
                    <a:pt x="8851" y="3526"/>
                    <a:pt x="8840" y="3547"/>
                  </a:cubicBezTo>
                  <a:cubicBezTo>
                    <a:pt x="8833" y="3565"/>
                    <a:pt x="8819" y="3586"/>
                    <a:pt x="8812" y="3604"/>
                  </a:cubicBezTo>
                  <a:cubicBezTo>
                    <a:pt x="8797" y="3622"/>
                    <a:pt x="8787" y="3640"/>
                    <a:pt x="8776" y="3658"/>
                  </a:cubicBezTo>
                  <a:cubicBezTo>
                    <a:pt x="8751" y="3693"/>
                    <a:pt x="8726" y="3729"/>
                    <a:pt x="8698" y="3768"/>
                  </a:cubicBezTo>
                  <a:cubicBezTo>
                    <a:pt x="8716" y="3757"/>
                    <a:pt x="8733" y="3743"/>
                    <a:pt x="8758" y="3732"/>
                  </a:cubicBezTo>
                  <a:lnTo>
                    <a:pt x="8812" y="3693"/>
                  </a:lnTo>
                  <a:cubicBezTo>
                    <a:pt x="8847" y="3668"/>
                    <a:pt x="8876" y="3636"/>
                    <a:pt x="8911" y="3601"/>
                  </a:cubicBezTo>
                  <a:cubicBezTo>
                    <a:pt x="8929" y="3583"/>
                    <a:pt x="8943" y="3565"/>
                    <a:pt x="8958" y="3547"/>
                  </a:cubicBezTo>
                  <a:cubicBezTo>
                    <a:pt x="8972" y="3529"/>
                    <a:pt x="8986" y="3508"/>
                    <a:pt x="8997" y="3490"/>
                  </a:cubicBezTo>
                  <a:cubicBezTo>
                    <a:pt x="9011" y="3465"/>
                    <a:pt x="9025" y="3448"/>
                    <a:pt x="9032" y="3426"/>
                  </a:cubicBezTo>
                  <a:cubicBezTo>
                    <a:pt x="9043" y="3405"/>
                    <a:pt x="9050" y="3384"/>
                    <a:pt x="9061" y="3355"/>
                  </a:cubicBezTo>
                  <a:cubicBezTo>
                    <a:pt x="9075" y="3305"/>
                    <a:pt x="9082" y="3252"/>
                    <a:pt x="9078" y="3195"/>
                  </a:cubicBezTo>
                  <a:cubicBezTo>
                    <a:pt x="9071" y="3170"/>
                    <a:pt x="9068" y="3142"/>
                    <a:pt x="9061" y="3117"/>
                  </a:cubicBezTo>
                  <a:cubicBezTo>
                    <a:pt x="9050" y="3089"/>
                    <a:pt x="9039" y="3064"/>
                    <a:pt x="9025" y="3039"/>
                  </a:cubicBezTo>
                  <a:cubicBezTo>
                    <a:pt x="8997" y="2993"/>
                    <a:pt x="8961" y="2950"/>
                    <a:pt x="8918" y="2921"/>
                  </a:cubicBezTo>
                  <a:lnTo>
                    <a:pt x="8908" y="2911"/>
                  </a:lnTo>
                  <a:cubicBezTo>
                    <a:pt x="9199" y="2843"/>
                    <a:pt x="9473" y="2761"/>
                    <a:pt x="9733" y="2662"/>
                  </a:cubicBezTo>
                  <a:cubicBezTo>
                    <a:pt x="9750" y="2665"/>
                    <a:pt x="9768" y="2676"/>
                    <a:pt x="9779" y="2680"/>
                  </a:cubicBezTo>
                  <a:cubicBezTo>
                    <a:pt x="9797" y="2690"/>
                    <a:pt x="9811" y="2697"/>
                    <a:pt x="9825" y="2708"/>
                  </a:cubicBezTo>
                  <a:cubicBezTo>
                    <a:pt x="9839" y="2715"/>
                    <a:pt x="9850" y="2726"/>
                    <a:pt x="9864" y="2737"/>
                  </a:cubicBezTo>
                  <a:cubicBezTo>
                    <a:pt x="9878" y="2747"/>
                    <a:pt x="9886" y="2761"/>
                    <a:pt x="9900" y="2772"/>
                  </a:cubicBezTo>
                  <a:lnTo>
                    <a:pt x="9928" y="2815"/>
                  </a:lnTo>
                  <a:cubicBezTo>
                    <a:pt x="9935" y="2825"/>
                    <a:pt x="9939" y="2843"/>
                    <a:pt x="9946" y="2861"/>
                  </a:cubicBezTo>
                  <a:cubicBezTo>
                    <a:pt x="9950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50" y="3014"/>
                    <a:pt x="9950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2" y="3117"/>
                    <a:pt x="9928" y="3135"/>
                    <a:pt x="9921" y="3156"/>
                  </a:cubicBezTo>
                  <a:cubicBezTo>
                    <a:pt x="9918" y="3177"/>
                    <a:pt x="9907" y="3195"/>
                    <a:pt x="9903" y="3217"/>
                  </a:cubicBezTo>
                  <a:cubicBezTo>
                    <a:pt x="9896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2" y="3405"/>
                  </a:cubicBezTo>
                  <a:cubicBezTo>
                    <a:pt x="9850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50" y="3266"/>
                    <a:pt x="9974" y="3227"/>
                    <a:pt x="9996" y="3192"/>
                  </a:cubicBezTo>
                  <a:cubicBezTo>
                    <a:pt x="10010" y="3174"/>
                    <a:pt x="10021" y="3153"/>
                    <a:pt x="10028" y="3128"/>
                  </a:cubicBezTo>
                  <a:lnTo>
                    <a:pt x="10056" y="3064"/>
                  </a:lnTo>
                  <a:cubicBezTo>
                    <a:pt x="10063" y="3039"/>
                    <a:pt x="10074" y="3017"/>
                    <a:pt x="10078" y="2993"/>
                  </a:cubicBezTo>
                  <a:cubicBezTo>
                    <a:pt x="10081" y="2968"/>
                    <a:pt x="10085" y="2943"/>
                    <a:pt x="10092" y="2914"/>
                  </a:cubicBezTo>
                  <a:cubicBezTo>
                    <a:pt x="10095" y="2868"/>
                    <a:pt x="10092" y="2808"/>
                    <a:pt x="10074" y="2761"/>
                  </a:cubicBezTo>
                  <a:cubicBezTo>
                    <a:pt x="10063" y="2733"/>
                    <a:pt x="10053" y="2708"/>
                    <a:pt x="10038" y="2683"/>
                  </a:cubicBezTo>
                  <a:cubicBezTo>
                    <a:pt x="10024" y="2662"/>
                    <a:pt x="10006" y="2641"/>
                    <a:pt x="9989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50" y="2577"/>
                    <a:pt x="9953" y="2573"/>
                    <a:pt x="9957" y="2573"/>
                  </a:cubicBezTo>
                  <a:cubicBezTo>
                    <a:pt x="10095" y="2513"/>
                    <a:pt x="10230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62" y="2381"/>
                    <a:pt x="10476" y="2388"/>
                    <a:pt x="10497" y="2388"/>
                  </a:cubicBezTo>
                  <a:lnTo>
                    <a:pt x="10550" y="2399"/>
                  </a:lnTo>
                  <a:cubicBezTo>
                    <a:pt x="10565" y="2406"/>
                    <a:pt x="10586" y="2413"/>
                    <a:pt x="10597" y="2417"/>
                  </a:cubicBezTo>
                  <a:cubicBezTo>
                    <a:pt x="10614" y="2427"/>
                    <a:pt x="10629" y="2431"/>
                    <a:pt x="10643" y="2441"/>
                  </a:cubicBezTo>
                  <a:cubicBezTo>
                    <a:pt x="10657" y="2449"/>
                    <a:pt x="10668" y="2459"/>
                    <a:pt x="10678" y="2470"/>
                  </a:cubicBezTo>
                  <a:cubicBezTo>
                    <a:pt x="10693" y="2484"/>
                    <a:pt x="10700" y="2495"/>
                    <a:pt x="10710" y="2513"/>
                  </a:cubicBezTo>
                  <a:cubicBezTo>
                    <a:pt x="10718" y="2523"/>
                    <a:pt x="10728" y="2537"/>
                    <a:pt x="10732" y="2555"/>
                  </a:cubicBezTo>
                  <a:cubicBezTo>
                    <a:pt x="10739" y="2573"/>
                    <a:pt x="10746" y="2591"/>
                    <a:pt x="10750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4" y="2683"/>
                    <a:pt x="10757" y="2708"/>
                    <a:pt x="10764" y="2726"/>
                  </a:cubicBezTo>
                  <a:cubicBezTo>
                    <a:pt x="10764" y="2747"/>
                    <a:pt x="10764" y="2765"/>
                    <a:pt x="10757" y="2786"/>
                  </a:cubicBezTo>
                  <a:cubicBezTo>
                    <a:pt x="10753" y="2808"/>
                    <a:pt x="10753" y="2825"/>
                    <a:pt x="10750" y="2850"/>
                  </a:cubicBezTo>
                  <a:cubicBezTo>
                    <a:pt x="10742" y="2872"/>
                    <a:pt x="10742" y="2893"/>
                    <a:pt x="10739" y="2911"/>
                  </a:cubicBezTo>
                  <a:cubicBezTo>
                    <a:pt x="10735" y="2932"/>
                    <a:pt x="10732" y="2957"/>
                    <a:pt x="10728" y="2975"/>
                  </a:cubicBezTo>
                  <a:cubicBezTo>
                    <a:pt x="10718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50" y="3032"/>
                    <a:pt x="10757" y="3010"/>
                    <a:pt x="10771" y="2993"/>
                  </a:cubicBezTo>
                  <a:cubicBezTo>
                    <a:pt x="10792" y="2950"/>
                    <a:pt x="10817" y="2911"/>
                    <a:pt x="10831" y="2868"/>
                  </a:cubicBezTo>
                  <a:cubicBezTo>
                    <a:pt x="10842" y="2843"/>
                    <a:pt x="10849" y="2822"/>
                    <a:pt x="10856" y="2801"/>
                  </a:cubicBezTo>
                  <a:cubicBezTo>
                    <a:pt x="10863" y="2779"/>
                    <a:pt x="10867" y="2754"/>
                    <a:pt x="10874" y="2733"/>
                  </a:cubicBezTo>
                  <a:cubicBezTo>
                    <a:pt x="10878" y="2712"/>
                    <a:pt x="10881" y="2683"/>
                    <a:pt x="10881" y="2662"/>
                  </a:cubicBezTo>
                  <a:cubicBezTo>
                    <a:pt x="10885" y="2637"/>
                    <a:pt x="10881" y="2612"/>
                    <a:pt x="10881" y="2587"/>
                  </a:cubicBezTo>
                  <a:cubicBezTo>
                    <a:pt x="10878" y="2537"/>
                    <a:pt x="10863" y="2484"/>
                    <a:pt x="10842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0" y="2321"/>
                    <a:pt x="10739" y="2303"/>
                  </a:cubicBezTo>
                  <a:cubicBezTo>
                    <a:pt x="10696" y="2267"/>
                    <a:pt x="10650" y="2239"/>
                    <a:pt x="10597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4" y="2033"/>
                  </a:cubicBezTo>
                  <a:cubicBezTo>
                    <a:pt x="10910" y="2004"/>
                    <a:pt x="10949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3" y="1937"/>
                  </a:lnTo>
                  <a:cubicBezTo>
                    <a:pt x="11141" y="1937"/>
                    <a:pt x="11159" y="1944"/>
                    <a:pt x="11176" y="1944"/>
                  </a:cubicBezTo>
                  <a:cubicBezTo>
                    <a:pt x="11194" y="1947"/>
                    <a:pt x="11212" y="1951"/>
                    <a:pt x="11223" y="1954"/>
                  </a:cubicBezTo>
                  <a:cubicBezTo>
                    <a:pt x="11240" y="1961"/>
                    <a:pt x="11255" y="1969"/>
                    <a:pt x="11272" y="1972"/>
                  </a:cubicBezTo>
                  <a:lnTo>
                    <a:pt x="11311" y="2001"/>
                  </a:lnTo>
                  <a:cubicBezTo>
                    <a:pt x="11326" y="2008"/>
                    <a:pt x="11340" y="2022"/>
                    <a:pt x="11351" y="2036"/>
                  </a:cubicBezTo>
                  <a:cubicBezTo>
                    <a:pt x="11358" y="2050"/>
                    <a:pt x="11372" y="2061"/>
                    <a:pt x="11375" y="2075"/>
                  </a:cubicBezTo>
                  <a:cubicBezTo>
                    <a:pt x="11386" y="2089"/>
                    <a:pt x="11390" y="2107"/>
                    <a:pt x="11397" y="2125"/>
                  </a:cubicBezTo>
                  <a:cubicBezTo>
                    <a:pt x="11404" y="2143"/>
                    <a:pt x="11411" y="2161"/>
                    <a:pt x="11411" y="2178"/>
                  </a:cubicBezTo>
                  <a:cubicBezTo>
                    <a:pt x="11415" y="2196"/>
                    <a:pt x="11422" y="2217"/>
                    <a:pt x="11422" y="2235"/>
                  </a:cubicBezTo>
                  <a:cubicBezTo>
                    <a:pt x="11422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2" y="2424"/>
                  </a:cubicBezTo>
                  <a:cubicBezTo>
                    <a:pt x="11422" y="2445"/>
                    <a:pt x="11415" y="2466"/>
                    <a:pt x="11415" y="2488"/>
                  </a:cubicBezTo>
                  <a:lnTo>
                    <a:pt x="11400" y="2623"/>
                  </a:lnTo>
                  <a:cubicBezTo>
                    <a:pt x="11415" y="2605"/>
                    <a:pt x="11425" y="2584"/>
                    <a:pt x="11432" y="2566"/>
                  </a:cubicBezTo>
                  <a:cubicBezTo>
                    <a:pt x="11443" y="2548"/>
                    <a:pt x="11450" y="2523"/>
                    <a:pt x="11464" y="2502"/>
                  </a:cubicBezTo>
                  <a:cubicBezTo>
                    <a:pt x="11482" y="2463"/>
                    <a:pt x="11500" y="2417"/>
                    <a:pt x="11514" y="2374"/>
                  </a:cubicBezTo>
                  <a:cubicBezTo>
                    <a:pt x="11521" y="2353"/>
                    <a:pt x="11528" y="2328"/>
                    <a:pt x="11532" y="2306"/>
                  </a:cubicBezTo>
                  <a:cubicBezTo>
                    <a:pt x="11535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5" y="2089"/>
                  </a:cubicBezTo>
                  <a:cubicBezTo>
                    <a:pt x="11528" y="2040"/>
                    <a:pt x="11507" y="1986"/>
                    <a:pt x="11479" y="1944"/>
                  </a:cubicBezTo>
                  <a:cubicBezTo>
                    <a:pt x="11464" y="1919"/>
                    <a:pt x="11447" y="1897"/>
                    <a:pt x="11425" y="1876"/>
                  </a:cubicBezTo>
                  <a:cubicBezTo>
                    <a:pt x="11407" y="1858"/>
                    <a:pt x="11386" y="1841"/>
                    <a:pt x="11358" y="1823"/>
                  </a:cubicBezTo>
                  <a:cubicBezTo>
                    <a:pt x="11311" y="1791"/>
                    <a:pt x="11262" y="1773"/>
                    <a:pt x="11212" y="1759"/>
                  </a:cubicBezTo>
                  <a:cubicBezTo>
                    <a:pt x="11201" y="1755"/>
                    <a:pt x="11187" y="1755"/>
                    <a:pt x="11180" y="1755"/>
                  </a:cubicBezTo>
                  <a:cubicBezTo>
                    <a:pt x="11276" y="1663"/>
                    <a:pt x="11365" y="1563"/>
                    <a:pt x="11447" y="1467"/>
                  </a:cubicBezTo>
                  <a:lnTo>
                    <a:pt x="11447" y="1471"/>
                  </a:lnTo>
                  <a:lnTo>
                    <a:pt x="11514" y="1457"/>
                  </a:lnTo>
                  <a:cubicBezTo>
                    <a:pt x="11528" y="1453"/>
                    <a:pt x="11550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60" y="1457"/>
                    <a:pt x="11678" y="1464"/>
                  </a:cubicBezTo>
                  <a:lnTo>
                    <a:pt x="11731" y="1474"/>
                  </a:lnTo>
                  <a:cubicBezTo>
                    <a:pt x="11799" y="1503"/>
                    <a:pt x="11852" y="1556"/>
                    <a:pt x="11880" y="1624"/>
                  </a:cubicBezTo>
                  <a:cubicBezTo>
                    <a:pt x="11891" y="1641"/>
                    <a:pt x="11895" y="1659"/>
                    <a:pt x="11905" y="1681"/>
                  </a:cubicBezTo>
                  <a:cubicBezTo>
                    <a:pt x="11909" y="1698"/>
                    <a:pt x="11912" y="1720"/>
                    <a:pt x="11923" y="1737"/>
                  </a:cubicBezTo>
                  <a:cubicBezTo>
                    <a:pt x="11927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41" y="1908"/>
                    <a:pt x="11941" y="1929"/>
                  </a:cubicBezTo>
                  <a:lnTo>
                    <a:pt x="11941" y="1997"/>
                  </a:lnTo>
                  <a:cubicBezTo>
                    <a:pt x="11941" y="2040"/>
                    <a:pt x="11934" y="2086"/>
                    <a:pt x="11934" y="2129"/>
                  </a:cubicBezTo>
                  <a:lnTo>
                    <a:pt x="11959" y="2068"/>
                  </a:lnTo>
                  <a:cubicBezTo>
                    <a:pt x="11966" y="2043"/>
                    <a:pt x="11969" y="2022"/>
                    <a:pt x="11976" y="2004"/>
                  </a:cubicBezTo>
                  <a:cubicBezTo>
                    <a:pt x="11987" y="1961"/>
                    <a:pt x="11998" y="1915"/>
                    <a:pt x="12001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1" y="1713"/>
                    <a:pt x="12001" y="1684"/>
                    <a:pt x="11998" y="1663"/>
                  </a:cubicBezTo>
                  <a:cubicBezTo>
                    <a:pt x="11994" y="1641"/>
                    <a:pt x="11987" y="1613"/>
                    <a:pt x="11980" y="1592"/>
                  </a:cubicBezTo>
                  <a:cubicBezTo>
                    <a:pt x="11962" y="1545"/>
                    <a:pt x="11941" y="1499"/>
                    <a:pt x="11909" y="1457"/>
                  </a:cubicBezTo>
                  <a:cubicBezTo>
                    <a:pt x="11891" y="1439"/>
                    <a:pt x="11873" y="1417"/>
                    <a:pt x="11852" y="1403"/>
                  </a:cubicBezTo>
                  <a:cubicBezTo>
                    <a:pt x="11827" y="1385"/>
                    <a:pt x="11806" y="1375"/>
                    <a:pt x="11784" y="1364"/>
                  </a:cubicBezTo>
                  <a:cubicBezTo>
                    <a:pt x="11735" y="1343"/>
                    <a:pt x="11685" y="1329"/>
                    <a:pt x="11639" y="1325"/>
                  </a:cubicBezTo>
                  <a:cubicBezTo>
                    <a:pt x="11610" y="1321"/>
                    <a:pt x="11589" y="1321"/>
                    <a:pt x="11560" y="1321"/>
                  </a:cubicBezTo>
                  <a:cubicBezTo>
                    <a:pt x="11649" y="1201"/>
                    <a:pt x="11717" y="1080"/>
                    <a:pt x="11774" y="969"/>
                  </a:cubicBezTo>
                  <a:lnTo>
                    <a:pt x="11820" y="959"/>
                  </a:lnTo>
                  <a:cubicBezTo>
                    <a:pt x="11838" y="955"/>
                    <a:pt x="11859" y="955"/>
                    <a:pt x="11877" y="952"/>
                  </a:cubicBezTo>
                  <a:lnTo>
                    <a:pt x="11941" y="952"/>
                  </a:lnTo>
                  <a:cubicBezTo>
                    <a:pt x="11959" y="952"/>
                    <a:pt x="11980" y="955"/>
                    <a:pt x="11998" y="959"/>
                  </a:cubicBezTo>
                  <a:cubicBezTo>
                    <a:pt x="12015" y="966"/>
                    <a:pt x="12033" y="969"/>
                    <a:pt x="12055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1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1" y="1136"/>
                  </a:lnTo>
                  <a:cubicBezTo>
                    <a:pt x="12222" y="1154"/>
                    <a:pt x="12225" y="1179"/>
                    <a:pt x="12229" y="1197"/>
                  </a:cubicBezTo>
                  <a:cubicBezTo>
                    <a:pt x="12232" y="1215"/>
                    <a:pt x="12239" y="1236"/>
                    <a:pt x="12243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4" y="1588"/>
                  </a:lnTo>
                  <a:cubicBezTo>
                    <a:pt x="12261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300" y="1364"/>
                    <a:pt x="12300" y="1343"/>
                    <a:pt x="12300" y="1321"/>
                  </a:cubicBezTo>
                  <a:lnTo>
                    <a:pt x="12300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6" y="1165"/>
                    <a:pt x="12282" y="1144"/>
                    <a:pt x="12275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5" y="959"/>
                    <a:pt x="12151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4" y="884"/>
                    <a:pt x="11994" y="877"/>
                    <a:pt x="11944" y="870"/>
                  </a:cubicBezTo>
                  <a:cubicBezTo>
                    <a:pt x="11934" y="868"/>
                    <a:pt x="11921" y="867"/>
                    <a:pt x="11909" y="867"/>
                  </a:cubicBezTo>
                  <a:cubicBezTo>
                    <a:pt x="11896" y="867"/>
                    <a:pt x="11884" y="868"/>
                    <a:pt x="11873" y="870"/>
                  </a:cubicBezTo>
                  <a:lnTo>
                    <a:pt x="11845" y="870"/>
                  </a:lnTo>
                  <a:cubicBezTo>
                    <a:pt x="11845" y="863"/>
                    <a:pt x="11841" y="848"/>
                    <a:pt x="11838" y="841"/>
                  </a:cubicBezTo>
                  <a:cubicBezTo>
                    <a:pt x="11845" y="824"/>
                    <a:pt x="11852" y="809"/>
                    <a:pt x="11859" y="792"/>
                  </a:cubicBezTo>
                  <a:cubicBezTo>
                    <a:pt x="11912" y="667"/>
                    <a:pt x="11948" y="560"/>
                    <a:pt x="11973" y="468"/>
                  </a:cubicBezTo>
                  <a:lnTo>
                    <a:pt x="11976" y="486"/>
                  </a:lnTo>
                  <a:lnTo>
                    <a:pt x="11998" y="479"/>
                  </a:lnTo>
                  <a:cubicBezTo>
                    <a:pt x="12015" y="475"/>
                    <a:pt x="12033" y="475"/>
                    <a:pt x="12051" y="475"/>
                  </a:cubicBezTo>
                  <a:lnTo>
                    <a:pt x="12104" y="475"/>
                  </a:lnTo>
                  <a:cubicBezTo>
                    <a:pt x="12122" y="475"/>
                    <a:pt x="12140" y="479"/>
                    <a:pt x="12158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4" y="532"/>
                    <a:pt x="12279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9" y="632"/>
                    <a:pt x="12343" y="649"/>
                  </a:cubicBezTo>
                  <a:cubicBezTo>
                    <a:pt x="12353" y="667"/>
                    <a:pt x="12357" y="681"/>
                    <a:pt x="12360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5" y="1008"/>
                    <a:pt x="12371" y="1048"/>
                    <a:pt x="12367" y="1083"/>
                  </a:cubicBezTo>
                  <a:cubicBezTo>
                    <a:pt x="12375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3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9" y="685"/>
                  </a:lnTo>
                  <a:cubicBezTo>
                    <a:pt x="12399" y="667"/>
                    <a:pt x="12389" y="649"/>
                    <a:pt x="12382" y="628"/>
                  </a:cubicBezTo>
                  <a:cubicBezTo>
                    <a:pt x="12375" y="610"/>
                    <a:pt x="12367" y="592"/>
                    <a:pt x="12357" y="575"/>
                  </a:cubicBezTo>
                  <a:cubicBezTo>
                    <a:pt x="12350" y="557"/>
                    <a:pt x="12339" y="539"/>
                    <a:pt x="12321" y="525"/>
                  </a:cubicBezTo>
                  <a:cubicBezTo>
                    <a:pt x="12311" y="511"/>
                    <a:pt x="12296" y="493"/>
                    <a:pt x="12279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90" y="440"/>
                    <a:pt x="12165" y="432"/>
                  </a:cubicBezTo>
                  <a:cubicBezTo>
                    <a:pt x="12151" y="425"/>
                    <a:pt x="12126" y="422"/>
                    <a:pt x="12108" y="422"/>
                  </a:cubicBezTo>
                  <a:cubicBezTo>
                    <a:pt x="12096" y="422"/>
                    <a:pt x="12083" y="420"/>
                    <a:pt x="12070" y="420"/>
                  </a:cubicBezTo>
                  <a:cubicBezTo>
                    <a:pt x="12063" y="420"/>
                    <a:pt x="12057" y="421"/>
                    <a:pt x="12051" y="422"/>
                  </a:cubicBezTo>
                  <a:cubicBezTo>
                    <a:pt x="12037" y="422"/>
                    <a:pt x="12030" y="422"/>
                    <a:pt x="12015" y="425"/>
                  </a:cubicBezTo>
                  <a:cubicBezTo>
                    <a:pt x="12012" y="415"/>
                    <a:pt x="12012" y="400"/>
                    <a:pt x="12005" y="383"/>
                  </a:cubicBezTo>
                  <a:cubicBezTo>
                    <a:pt x="12005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8" y="351"/>
                  </a:cubicBezTo>
                  <a:cubicBezTo>
                    <a:pt x="11994" y="344"/>
                    <a:pt x="11987" y="329"/>
                    <a:pt x="11983" y="319"/>
                  </a:cubicBezTo>
                  <a:cubicBezTo>
                    <a:pt x="11976" y="297"/>
                    <a:pt x="11966" y="280"/>
                    <a:pt x="11951" y="262"/>
                  </a:cubicBezTo>
                  <a:cubicBezTo>
                    <a:pt x="11941" y="244"/>
                    <a:pt x="11930" y="226"/>
                    <a:pt x="11912" y="208"/>
                  </a:cubicBezTo>
                  <a:cubicBezTo>
                    <a:pt x="11855" y="137"/>
                    <a:pt x="11781" y="88"/>
                    <a:pt x="11699" y="59"/>
                  </a:cubicBezTo>
                  <a:cubicBezTo>
                    <a:pt x="11621" y="27"/>
                    <a:pt x="11532" y="9"/>
                    <a:pt x="11447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4230958" y="4591938"/>
              <a:ext cx="657766" cy="221613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6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7" y="2511"/>
                    <a:pt x="11154" y="2416"/>
                  </a:cubicBezTo>
                  <a:close/>
                  <a:moveTo>
                    <a:pt x="11529" y="2852"/>
                  </a:moveTo>
                  <a:lnTo>
                    <a:pt x="11528" y="2856"/>
                  </a:lnTo>
                  <a:lnTo>
                    <a:pt x="11527" y="2857"/>
                  </a:lnTo>
                  <a:lnTo>
                    <a:pt x="11527" y="2857"/>
                  </a:lnTo>
                  <a:cubicBezTo>
                    <a:pt x="11526" y="2855"/>
                    <a:pt x="11525" y="2853"/>
                    <a:pt x="11524" y="2852"/>
                  </a:cubicBezTo>
                  <a:cubicBezTo>
                    <a:pt x="11526" y="2852"/>
                    <a:pt x="11528" y="2852"/>
                    <a:pt x="11529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1" y="2134"/>
                    <a:pt x="11901" y="2176"/>
                  </a:cubicBezTo>
                  <a:lnTo>
                    <a:pt x="11901" y="2244"/>
                  </a:lnTo>
                  <a:cubicBezTo>
                    <a:pt x="11901" y="2265"/>
                    <a:pt x="11901" y="2287"/>
                    <a:pt x="11898" y="2311"/>
                  </a:cubicBezTo>
                  <a:cubicBezTo>
                    <a:pt x="11898" y="2333"/>
                    <a:pt x="11894" y="2354"/>
                    <a:pt x="11894" y="2372"/>
                  </a:cubicBezTo>
                  <a:cubicBezTo>
                    <a:pt x="11894" y="2393"/>
                    <a:pt x="11887" y="2411"/>
                    <a:pt x="11883" y="2436"/>
                  </a:cubicBezTo>
                  <a:cubicBezTo>
                    <a:pt x="11880" y="2454"/>
                    <a:pt x="11876" y="2475"/>
                    <a:pt x="11866" y="2493"/>
                  </a:cubicBezTo>
                  <a:cubicBezTo>
                    <a:pt x="11862" y="2511"/>
                    <a:pt x="11855" y="2528"/>
                    <a:pt x="11844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7" y="2703"/>
                    <a:pt x="11659" y="2710"/>
                    <a:pt x="11642" y="2710"/>
                  </a:cubicBezTo>
                  <a:cubicBezTo>
                    <a:pt x="11624" y="2713"/>
                    <a:pt x="11606" y="2713"/>
                    <a:pt x="11588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3" y="2827"/>
                  </a:lnTo>
                  <a:lnTo>
                    <a:pt x="11389" y="2856"/>
                  </a:lnTo>
                  <a:cubicBezTo>
                    <a:pt x="11382" y="2880"/>
                    <a:pt x="11371" y="2898"/>
                    <a:pt x="11364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0" y="3005"/>
                    <a:pt x="11283" y="3016"/>
                  </a:cubicBezTo>
                  <a:cubicBezTo>
                    <a:pt x="11272" y="3033"/>
                    <a:pt x="11254" y="3048"/>
                    <a:pt x="11236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5" y="3129"/>
                  </a:cubicBezTo>
                  <a:cubicBezTo>
                    <a:pt x="11076" y="3151"/>
                    <a:pt x="11030" y="3165"/>
                    <a:pt x="10980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2" y="3240"/>
                    <a:pt x="10546" y="3243"/>
                  </a:cubicBezTo>
                  <a:cubicBezTo>
                    <a:pt x="10596" y="3257"/>
                    <a:pt x="10642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5" y="3264"/>
                  </a:cubicBezTo>
                  <a:cubicBezTo>
                    <a:pt x="11058" y="3257"/>
                    <a:pt x="11105" y="3243"/>
                    <a:pt x="11154" y="3225"/>
                  </a:cubicBezTo>
                  <a:cubicBezTo>
                    <a:pt x="11183" y="3218"/>
                    <a:pt x="11204" y="3208"/>
                    <a:pt x="11229" y="3193"/>
                  </a:cubicBezTo>
                  <a:cubicBezTo>
                    <a:pt x="11254" y="3183"/>
                    <a:pt x="11279" y="3168"/>
                    <a:pt x="11300" y="3154"/>
                  </a:cubicBezTo>
                  <a:cubicBezTo>
                    <a:pt x="11325" y="3136"/>
                    <a:pt x="11347" y="3122"/>
                    <a:pt x="11368" y="3104"/>
                  </a:cubicBezTo>
                  <a:cubicBezTo>
                    <a:pt x="11389" y="3087"/>
                    <a:pt x="11407" y="3065"/>
                    <a:pt x="11425" y="3044"/>
                  </a:cubicBezTo>
                  <a:lnTo>
                    <a:pt x="11453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7" y="2857"/>
                  </a:lnTo>
                  <a:lnTo>
                    <a:pt x="11527" y="2857"/>
                  </a:lnTo>
                  <a:cubicBezTo>
                    <a:pt x="11611" y="2979"/>
                    <a:pt x="11681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5" y="3193"/>
                  </a:lnTo>
                  <a:lnTo>
                    <a:pt x="11759" y="3183"/>
                  </a:lnTo>
                  <a:cubicBezTo>
                    <a:pt x="11705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5" y="2852"/>
                    <a:pt x="11537" y="2852"/>
                    <a:pt x="11529" y="2852"/>
                  </a:cubicBezTo>
                  <a:lnTo>
                    <a:pt x="11529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4" y="2850"/>
                    <a:pt x="11599" y="2848"/>
                  </a:cubicBezTo>
                  <a:cubicBezTo>
                    <a:pt x="11649" y="2845"/>
                    <a:pt x="11702" y="2831"/>
                    <a:pt x="11748" y="2809"/>
                  </a:cubicBezTo>
                  <a:lnTo>
                    <a:pt x="11812" y="2767"/>
                  </a:lnTo>
                  <a:cubicBezTo>
                    <a:pt x="11837" y="2749"/>
                    <a:pt x="11855" y="2731"/>
                    <a:pt x="11873" y="2713"/>
                  </a:cubicBezTo>
                  <a:cubicBezTo>
                    <a:pt x="11908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5" y="2489"/>
                    <a:pt x="11965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5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3" y="2144"/>
                    <a:pt x="11926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lnTo>
                    <a:pt x="5430" y="0"/>
                  </a:lnTo>
                  <a:cubicBezTo>
                    <a:pt x="5384" y="29"/>
                    <a:pt x="5341" y="64"/>
                    <a:pt x="5302" y="100"/>
                  </a:cubicBezTo>
                  <a:cubicBezTo>
                    <a:pt x="5280" y="118"/>
                    <a:pt x="5263" y="142"/>
                    <a:pt x="5245" y="160"/>
                  </a:cubicBezTo>
                  <a:cubicBezTo>
                    <a:pt x="5227" y="182"/>
                    <a:pt x="5206" y="199"/>
                    <a:pt x="5188" y="221"/>
                  </a:cubicBezTo>
                  <a:cubicBezTo>
                    <a:pt x="5152" y="267"/>
                    <a:pt x="5120" y="310"/>
                    <a:pt x="5088" y="359"/>
                  </a:cubicBezTo>
                  <a:cubicBezTo>
                    <a:pt x="5074" y="384"/>
                    <a:pt x="5064" y="409"/>
                    <a:pt x="5049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5" y="598"/>
                  </a:cubicBezTo>
                  <a:cubicBezTo>
                    <a:pt x="4978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7" y="1021"/>
                    <a:pt x="5035" y="1049"/>
                  </a:cubicBezTo>
                  <a:lnTo>
                    <a:pt x="5056" y="1088"/>
                  </a:lnTo>
                  <a:lnTo>
                    <a:pt x="5085" y="1127"/>
                  </a:lnTo>
                  <a:lnTo>
                    <a:pt x="5088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29" y="1195"/>
                    <a:pt x="4551" y="1227"/>
                    <a:pt x="4377" y="1263"/>
                  </a:cubicBezTo>
                  <a:lnTo>
                    <a:pt x="4359" y="1238"/>
                  </a:lnTo>
                  <a:cubicBezTo>
                    <a:pt x="4345" y="1220"/>
                    <a:pt x="4335" y="1209"/>
                    <a:pt x="4320" y="1191"/>
                  </a:cubicBezTo>
                  <a:lnTo>
                    <a:pt x="4303" y="1163"/>
                  </a:lnTo>
                  <a:lnTo>
                    <a:pt x="4288" y="1138"/>
                  </a:lnTo>
                  <a:lnTo>
                    <a:pt x="4263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1" y="946"/>
                    <a:pt x="4231" y="928"/>
                    <a:pt x="4231" y="907"/>
                  </a:cubicBezTo>
                  <a:cubicBezTo>
                    <a:pt x="4231" y="882"/>
                    <a:pt x="4231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49" y="754"/>
                    <a:pt x="4253" y="733"/>
                    <a:pt x="4263" y="711"/>
                  </a:cubicBezTo>
                  <a:cubicBezTo>
                    <a:pt x="4271" y="687"/>
                    <a:pt x="4274" y="665"/>
                    <a:pt x="4285" y="644"/>
                  </a:cubicBezTo>
                  <a:cubicBezTo>
                    <a:pt x="4303" y="598"/>
                    <a:pt x="4320" y="559"/>
                    <a:pt x="4342" y="516"/>
                  </a:cubicBezTo>
                  <a:cubicBezTo>
                    <a:pt x="4363" y="470"/>
                    <a:pt x="4388" y="430"/>
                    <a:pt x="4409" y="391"/>
                  </a:cubicBezTo>
                  <a:cubicBezTo>
                    <a:pt x="4434" y="349"/>
                    <a:pt x="4459" y="306"/>
                    <a:pt x="4487" y="267"/>
                  </a:cubicBezTo>
                  <a:lnTo>
                    <a:pt x="4487" y="267"/>
                  </a:lnTo>
                  <a:cubicBezTo>
                    <a:pt x="4445" y="292"/>
                    <a:pt x="4409" y="324"/>
                    <a:pt x="4370" y="356"/>
                  </a:cubicBezTo>
                  <a:lnTo>
                    <a:pt x="4317" y="409"/>
                  </a:lnTo>
                  <a:cubicBezTo>
                    <a:pt x="4299" y="427"/>
                    <a:pt x="4281" y="445"/>
                    <a:pt x="4263" y="466"/>
                  </a:cubicBezTo>
                  <a:cubicBezTo>
                    <a:pt x="4231" y="505"/>
                    <a:pt x="4199" y="544"/>
                    <a:pt x="4175" y="591"/>
                  </a:cubicBezTo>
                  <a:cubicBezTo>
                    <a:pt x="4146" y="633"/>
                    <a:pt x="4125" y="683"/>
                    <a:pt x="4103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1" y="836"/>
                    <a:pt x="4071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1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3" y="1163"/>
                    <a:pt x="4114" y="1191"/>
                    <a:pt x="4128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7" y="1287"/>
                    <a:pt x="4167" y="1287"/>
                    <a:pt x="4167" y="1291"/>
                  </a:cubicBezTo>
                  <a:cubicBezTo>
                    <a:pt x="3997" y="1327"/>
                    <a:pt x="3826" y="1369"/>
                    <a:pt x="3663" y="1408"/>
                  </a:cubicBezTo>
                  <a:cubicBezTo>
                    <a:pt x="3552" y="1433"/>
                    <a:pt x="3439" y="1465"/>
                    <a:pt x="3328" y="1497"/>
                  </a:cubicBezTo>
                  <a:lnTo>
                    <a:pt x="3296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2" y="1415"/>
                  </a:lnTo>
                  <a:lnTo>
                    <a:pt x="3215" y="1398"/>
                  </a:lnTo>
                  <a:cubicBezTo>
                    <a:pt x="3200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4" y="1316"/>
                  </a:cubicBezTo>
                  <a:cubicBezTo>
                    <a:pt x="3126" y="1252"/>
                    <a:pt x="3111" y="1181"/>
                    <a:pt x="3111" y="1103"/>
                  </a:cubicBezTo>
                  <a:lnTo>
                    <a:pt x="3111" y="1042"/>
                  </a:lnTo>
                  <a:cubicBezTo>
                    <a:pt x="3111" y="1024"/>
                    <a:pt x="3115" y="1003"/>
                    <a:pt x="3115" y="982"/>
                  </a:cubicBezTo>
                  <a:cubicBezTo>
                    <a:pt x="3119" y="943"/>
                    <a:pt x="3129" y="900"/>
                    <a:pt x="3136" y="857"/>
                  </a:cubicBezTo>
                  <a:cubicBezTo>
                    <a:pt x="3147" y="818"/>
                    <a:pt x="3161" y="772"/>
                    <a:pt x="3172" y="733"/>
                  </a:cubicBezTo>
                  <a:cubicBezTo>
                    <a:pt x="3186" y="694"/>
                    <a:pt x="3200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1" y="729"/>
                    <a:pt x="3097" y="747"/>
                    <a:pt x="3083" y="768"/>
                  </a:cubicBezTo>
                  <a:cubicBezTo>
                    <a:pt x="3072" y="786"/>
                    <a:pt x="3062" y="807"/>
                    <a:pt x="3047" y="825"/>
                  </a:cubicBezTo>
                  <a:cubicBezTo>
                    <a:pt x="3026" y="864"/>
                    <a:pt x="3008" y="907"/>
                    <a:pt x="2991" y="950"/>
                  </a:cubicBezTo>
                  <a:cubicBezTo>
                    <a:pt x="2976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1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69" y="1337"/>
                    <a:pt x="2976" y="1359"/>
                    <a:pt x="2987" y="1387"/>
                  </a:cubicBezTo>
                  <a:cubicBezTo>
                    <a:pt x="2994" y="1408"/>
                    <a:pt x="3008" y="1433"/>
                    <a:pt x="3023" y="1458"/>
                  </a:cubicBezTo>
                  <a:cubicBezTo>
                    <a:pt x="3037" y="1479"/>
                    <a:pt x="3055" y="1501"/>
                    <a:pt x="3065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7" y="1718"/>
                    <a:pt x="2390" y="1807"/>
                  </a:cubicBezTo>
                  <a:lnTo>
                    <a:pt x="2386" y="1807"/>
                  </a:lnTo>
                  <a:cubicBezTo>
                    <a:pt x="2368" y="1799"/>
                    <a:pt x="2350" y="1789"/>
                    <a:pt x="2336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4" y="1700"/>
                  </a:lnTo>
                  <a:cubicBezTo>
                    <a:pt x="2240" y="1689"/>
                    <a:pt x="2230" y="1671"/>
                    <a:pt x="2222" y="1657"/>
                  </a:cubicBezTo>
                  <a:cubicBezTo>
                    <a:pt x="2183" y="1593"/>
                    <a:pt x="2158" y="1515"/>
                    <a:pt x="2151" y="1433"/>
                  </a:cubicBezTo>
                  <a:cubicBezTo>
                    <a:pt x="2148" y="1394"/>
                    <a:pt x="2148" y="1351"/>
                    <a:pt x="2151" y="1309"/>
                  </a:cubicBezTo>
                  <a:cubicBezTo>
                    <a:pt x="2151" y="1270"/>
                    <a:pt x="2158" y="1227"/>
                    <a:pt x="2166" y="1181"/>
                  </a:cubicBezTo>
                  <a:cubicBezTo>
                    <a:pt x="2176" y="1095"/>
                    <a:pt x="2201" y="1014"/>
                    <a:pt x="2226" y="925"/>
                  </a:cubicBezTo>
                  <a:lnTo>
                    <a:pt x="2226" y="925"/>
                  </a:lnTo>
                  <a:cubicBezTo>
                    <a:pt x="2201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0" y="1209"/>
                    <a:pt x="2066" y="1252"/>
                    <a:pt x="2059" y="1298"/>
                  </a:cubicBezTo>
                  <a:cubicBezTo>
                    <a:pt x="2048" y="1341"/>
                    <a:pt x="2045" y="1391"/>
                    <a:pt x="2041" y="1440"/>
                  </a:cubicBezTo>
                  <a:cubicBezTo>
                    <a:pt x="2041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4" y="1700"/>
                    <a:pt x="2105" y="1725"/>
                  </a:cubicBezTo>
                  <a:cubicBezTo>
                    <a:pt x="2119" y="1746"/>
                    <a:pt x="2134" y="1767"/>
                    <a:pt x="2151" y="1785"/>
                  </a:cubicBezTo>
                  <a:cubicBezTo>
                    <a:pt x="2169" y="1803"/>
                    <a:pt x="2183" y="1824"/>
                    <a:pt x="2205" y="1842"/>
                  </a:cubicBezTo>
                  <a:lnTo>
                    <a:pt x="2230" y="1871"/>
                  </a:lnTo>
                  <a:lnTo>
                    <a:pt x="2240" y="1874"/>
                  </a:lnTo>
                  <a:cubicBezTo>
                    <a:pt x="2013" y="1967"/>
                    <a:pt x="1799" y="2066"/>
                    <a:pt x="1604" y="2169"/>
                  </a:cubicBezTo>
                  <a:lnTo>
                    <a:pt x="1568" y="2144"/>
                  </a:lnTo>
                  <a:lnTo>
                    <a:pt x="1550" y="2134"/>
                  </a:lnTo>
                  <a:lnTo>
                    <a:pt x="1536" y="2119"/>
                  </a:lnTo>
                  <a:cubicBezTo>
                    <a:pt x="1529" y="2109"/>
                    <a:pt x="1515" y="2102"/>
                    <a:pt x="1508" y="2087"/>
                  </a:cubicBezTo>
                  <a:lnTo>
                    <a:pt x="1479" y="2052"/>
                  </a:lnTo>
                  <a:cubicBezTo>
                    <a:pt x="1472" y="2038"/>
                    <a:pt x="1465" y="2027"/>
                    <a:pt x="1462" y="2013"/>
                  </a:cubicBezTo>
                  <a:cubicBezTo>
                    <a:pt x="1454" y="1999"/>
                    <a:pt x="1454" y="1984"/>
                    <a:pt x="1447" y="1974"/>
                  </a:cubicBezTo>
                  <a:cubicBezTo>
                    <a:pt x="1444" y="1959"/>
                    <a:pt x="1440" y="1945"/>
                    <a:pt x="1440" y="1927"/>
                  </a:cubicBezTo>
                  <a:cubicBezTo>
                    <a:pt x="1440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0" y="1714"/>
                    <a:pt x="1444" y="1696"/>
                  </a:cubicBezTo>
                  <a:cubicBezTo>
                    <a:pt x="1447" y="1664"/>
                    <a:pt x="1458" y="1636"/>
                    <a:pt x="1465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0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1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3" y="1750"/>
                    <a:pt x="1376" y="1764"/>
                    <a:pt x="1373" y="1782"/>
                  </a:cubicBezTo>
                  <a:lnTo>
                    <a:pt x="1366" y="1831"/>
                  </a:lnTo>
                  <a:lnTo>
                    <a:pt x="1358" y="1885"/>
                  </a:lnTo>
                  <a:cubicBezTo>
                    <a:pt x="1358" y="1903"/>
                    <a:pt x="1358" y="1920"/>
                    <a:pt x="1366" y="1938"/>
                  </a:cubicBezTo>
                  <a:cubicBezTo>
                    <a:pt x="1366" y="1956"/>
                    <a:pt x="1369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1" y="2080"/>
                    <a:pt x="1408" y="2091"/>
                  </a:cubicBezTo>
                  <a:lnTo>
                    <a:pt x="1440" y="2137"/>
                  </a:lnTo>
                  <a:cubicBezTo>
                    <a:pt x="1447" y="2151"/>
                    <a:pt x="1465" y="2162"/>
                    <a:pt x="1479" y="2176"/>
                  </a:cubicBezTo>
                  <a:lnTo>
                    <a:pt x="1497" y="2194"/>
                  </a:lnTo>
                  <a:lnTo>
                    <a:pt x="1515" y="2208"/>
                  </a:lnTo>
                  <a:cubicBezTo>
                    <a:pt x="1351" y="2297"/>
                    <a:pt x="1198" y="2390"/>
                    <a:pt x="1063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2" y="2447"/>
                  </a:lnTo>
                  <a:cubicBezTo>
                    <a:pt x="982" y="2439"/>
                    <a:pt x="967" y="2429"/>
                    <a:pt x="960" y="2422"/>
                  </a:cubicBezTo>
                  <a:lnTo>
                    <a:pt x="932" y="2390"/>
                  </a:lnTo>
                  <a:cubicBezTo>
                    <a:pt x="925" y="2383"/>
                    <a:pt x="921" y="2368"/>
                    <a:pt x="910" y="2354"/>
                  </a:cubicBezTo>
                  <a:cubicBezTo>
                    <a:pt x="903" y="2340"/>
                    <a:pt x="896" y="2329"/>
                    <a:pt x="893" y="2315"/>
                  </a:cubicBezTo>
                  <a:cubicBezTo>
                    <a:pt x="889" y="2301"/>
                    <a:pt x="878" y="2287"/>
                    <a:pt x="878" y="2276"/>
                  </a:cubicBezTo>
                  <a:cubicBezTo>
                    <a:pt x="875" y="2262"/>
                    <a:pt x="871" y="2247"/>
                    <a:pt x="871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1" y="1945"/>
                  </a:cubicBezTo>
                  <a:cubicBezTo>
                    <a:pt x="875" y="1913"/>
                    <a:pt x="878" y="1885"/>
                    <a:pt x="889" y="1849"/>
                  </a:cubicBezTo>
                  <a:lnTo>
                    <a:pt x="889" y="1849"/>
                  </a:lnTo>
                  <a:cubicBezTo>
                    <a:pt x="871" y="1874"/>
                    <a:pt x="857" y="1906"/>
                    <a:pt x="843" y="1938"/>
                  </a:cubicBezTo>
                  <a:cubicBezTo>
                    <a:pt x="839" y="1949"/>
                    <a:pt x="832" y="1967"/>
                    <a:pt x="825" y="1984"/>
                  </a:cubicBezTo>
                  <a:cubicBezTo>
                    <a:pt x="822" y="2002"/>
                    <a:pt x="818" y="2016"/>
                    <a:pt x="814" y="2034"/>
                  </a:cubicBezTo>
                  <a:cubicBezTo>
                    <a:pt x="807" y="2052"/>
                    <a:pt x="804" y="2066"/>
                    <a:pt x="804" y="2084"/>
                  </a:cubicBezTo>
                  <a:cubicBezTo>
                    <a:pt x="800" y="2102"/>
                    <a:pt x="800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0" y="2294"/>
                  </a:cubicBezTo>
                  <a:lnTo>
                    <a:pt x="814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6" y="2489"/>
                  </a:lnTo>
                  <a:cubicBezTo>
                    <a:pt x="910" y="2500"/>
                    <a:pt x="925" y="2511"/>
                    <a:pt x="939" y="2525"/>
                  </a:cubicBezTo>
                  <a:lnTo>
                    <a:pt x="960" y="2543"/>
                  </a:lnTo>
                  <a:lnTo>
                    <a:pt x="978" y="2550"/>
                  </a:lnTo>
                  <a:cubicBezTo>
                    <a:pt x="910" y="2599"/>
                    <a:pt x="850" y="2649"/>
                    <a:pt x="790" y="2695"/>
                  </a:cubicBezTo>
                  <a:cubicBezTo>
                    <a:pt x="718" y="2749"/>
                    <a:pt x="662" y="2809"/>
                    <a:pt x="605" y="2863"/>
                  </a:cubicBezTo>
                  <a:lnTo>
                    <a:pt x="576" y="2848"/>
                  </a:lnTo>
                  <a:lnTo>
                    <a:pt x="558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19" y="2809"/>
                  </a:cubicBezTo>
                  <a:lnTo>
                    <a:pt x="498" y="2781"/>
                  </a:lnTo>
                  <a:cubicBezTo>
                    <a:pt x="487" y="2774"/>
                    <a:pt x="484" y="2759"/>
                    <a:pt x="480" y="2749"/>
                  </a:cubicBezTo>
                  <a:cubicBezTo>
                    <a:pt x="469" y="2742"/>
                    <a:pt x="469" y="2727"/>
                    <a:pt x="466" y="2720"/>
                  </a:cubicBezTo>
                  <a:cubicBezTo>
                    <a:pt x="462" y="2710"/>
                    <a:pt x="459" y="2695"/>
                    <a:pt x="452" y="2685"/>
                  </a:cubicBezTo>
                  <a:cubicBezTo>
                    <a:pt x="448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8" y="2454"/>
                    <a:pt x="459" y="2400"/>
                    <a:pt x="469" y="2351"/>
                  </a:cubicBezTo>
                  <a:lnTo>
                    <a:pt x="469" y="2351"/>
                  </a:lnTo>
                  <a:cubicBezTo>
                    <a:pt x="459" y="2372"/>
                    <a:pt x="448" y="2400"/>
                    <a:pt x="441" y="2422"/>
                  </a:cubicBezTo>
                  <a:cubicBezTo>
                    <a:pt x="430" y="2447"/>
                    <a:pt x="423" y="2471"/>
                    <a:pt x="416" y="2496"/>
                  </a:cubicBezTo>
                  <a:cubicBezTo>
                    <a:pt x="416" y="2511"/>
                    <a:pt x="413" y="2525"/>
                    <a:pt x="409" y="2535"/>
                  </a:cubicBezTo>
                  <a:cubicBezTo>
                    <a:pt x="409" y="2550"/>
                    <a:pt x="405" y="2564"/>
                    <a:pt x="405" y="2578"/>
                  </a:cubicBezTo>
                  <a:lnTo>
                    <a:pt x="405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6" y="2724"/>
                    <a:pt x="427" y="2738"/>
                  </a:cubicBezTo>
                  <a:cubicBezTo>
                    <a:pt x="430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4" y="2845"/>
                  </a:lnTo>
                  <a:cubicBezTo>
                    <a:pt x="501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8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5" y="3080"/>
                  </a:cubicBezTo>
                  <a:cubicBezTo>
                    <a:pt x="388" y="3097"/>
                    <a:pt x="370" y="3119"/>
                    <a:pt x="352" y="3136"/>
                  </a:cubicBezTo>
                  <a:cubicBezTo>
                    <a:pt x="338" y="3158"/>
                    <a:pt x="320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2" y="3279"/>
                  </a:lnTo>
                  <a:lnTo>
                    <a:pt x="174" y="3272"/>
                  </a:lnTo>
                  <a:lnTo>
                    <a:pt x="160" y="3261"/>
                  </a:lnTo>
                  <a:cubicBezTo>
                    <a:pt x="149" y="3254"/>
                    <a:pt x="142" y="3247"/>
                    <a:pt x="132" y="3240"/>
                  </a:cubicBezTo>
                  <a:lnTo>
                    <a:pt x="110" y="3211"/>
                  </a:lnTo>
                  <a:cubicBezTo>
                    <a:pt x="103" y="3204"/>
                    <a:pt x="96" y="3190"/>
                    <a:pt x="93" y="3183"/>
                  </a:cubicBezTo>
                  <a:cubicBezTo>
                    <a:pt x="85" y="3172"/>
                    <a:pt x="85" y="3158"/>
                    <a:pt x="78" y="3151"/>
                  </a:cubicBezTo>
                  <a:cubicBezTo>
                    <a:pt x="75" y="3140"/>
                    <a:pt x="71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3" y="3044"/>
                  </a:lnTo>
                  <a:lnTo>
                    <a:pt x="53" y="3008"/>
                  </a:lnTo>
                  <a:lnTo>
                    <a:pt x="53" y="2973"/>
                  </a:lnTo>
                  <a:cubicBezTo>
                    <a:pt x="53" y="2959"/>
                    <a:pt x="57" y="2944"/>
                    <a:pt x="57" y="2934"/>
                  </a:cubicBezTo>
                  <a:cubicBezTo>
                    <a:pt x="61" y="2884"/>
                    <a:pt x="71" y="2831"/>
                    <a:pt x="85" y="2781"/>
                  </a:cubicBezTo>
                  <a:lnTo>
                    <a:pt x="85" y="2781"/>
                  </a:lnTo>
                  <a:cubicBezTo>
                    <a:pt x="71" y="2802"/>
                    <a:pt x="61" y="2831"/>
                    <a:pt x="53" y="2852"/>
                  </a:cubicBezTo>
                  <a:cubicBezTo>
                    <a:pt x="43" y="2880"/>
                    <a:pt x="36" y="2902"/>
                    <a:pt x="32" y="2927"/>
                  </a:cubicBezTo>
                  <a:cubicBezTo>
                    <a:pt x="32" y="2941"/>
                    <a:pt x="25" y="2955"/>
                    <a:pt x="21" y="2969"/>
                  </a:cubicBezTo>
                  <a:cubicBezTo>
                    <a:pt x="21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1" y="3087"/>
                  </a:lnTo>
                  <a:cubicBezTo>
                    <a:pt x="21" y="3101"/>
                    <a:pt x="25" y="3115"/>
                    <a:pt x="25" y="3129"/>
                  </a:cubicBezTo>
                  <a:cubicBezTo>
                    <a:pt x="25" y="3140"/>
                    <a:pt x="32" y="3154"/>
                    <a:pt x="39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1" y="3236"/>
                    <a:pt x="78" y="3243"/>
                  </a:cubicBezTo>
                  <a:lnTo>
                    <a:pt x="107" y="3275"/>
                  </a:lnTo>
                  <a:cubicBezTo>
                    <a:pt x="114" y="3282"/>
                    <a:pt x="128" y="3293"/>
                    <a:pt x="139" y="3300"/>
                  </a:cubicBezTo>
                  <a:lnTo>
                    <a:pt x="157" y="3314"/>
                  </a:lnTo>
                  <a:lnTo>
                    <a:pt x="174" y="3325"/>
                  </a:lnTo>
                  <a:lnTo>
                    <a:pt x="192" y="3332"/>
                  </a:lnTo>
                  <a:cubicBezTo>
                    <a:pt x="185" y="3350"/>
                    <a:pt x="181" y="3364"/>
                    <a:pt x="178" y="3382"/>
                  </a:cubicBezTo>
                  <a:lnTo>
                    <a:pt x="178" y="3385"/>
                  </a:lnTo>
                  <a:cubicBezTo>
                    <a:pt x="174" y="3396"/>
                    <a:pt x="167" y="3400"/>
                    <a:pt x="164" y="3407"/>
                  </a:cubicBezTo>
                  <a:cubicBezTo>
                    <a:pt x="146" y="3439"/>
                    <a:pt x="125" y="3471"/>
                    <a:pt x="110" y="3496"/>
                  </a:cubicBezTo>
                  <a:cubicBezTo>
                    <a:pt x="93" y="3524"/>
                    <a:pt x="85" y="3549"/>
                    <a:pt x="71" y="3574"/>
                  </a:cubicBezTo>
                  <a:cubicBezTo>
                    <a:pt x="25" y="3666"/>
                    <a:pt x="0" y="3716"/>
                    <a:pt x="0" y="3716"/>
                  </a:cubicBezTo>
                  <a:cubicBezTo>
                    <a:pt x="0" y="3716"/>
                    <a:pt x="25" y="3666"/>
                    <a:pt x="75" y="3577"/>
                  </a:cubicBezTo>
                  <a:cubicBezTo>
                    <a:pt x="89" y="3556"/>
                    <a:pt x="96" y="3528"/>
                    <a:pt x="114" y="3503"/>
                  </a:cubicBezTo>
                  <a:cubicBezTo>
                    <a:pt x="132" y="3474"/>
                    <a:pt x="149" y="3449"/>
                    <a:pt x="174" y="3417"/>
                  </a:cubicBezTo>
                  <a:cubicBezTo>
                    <a:pt x="174" y="3417"/>
                    <a:pt x="174" y="3414"/>
                    <a:pt x="178" y="3414"/>
                  </a:cubicBezTo>
                  <a:cubicBezTo>
                    <a:pt x="178" y="3424"/>
                    <a:pt x="178" y="3442"/>
                    <a:pt x="181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199" y="3510"/>
                    <a:pt x="203" y="3520"/>
                    <a:pt x="213" y="3531"/>
                  </a:cubicBezTo>
                  <a:cubicBezTo>
                    <a:pt x="217" y="3545"/>
                    <a:pt x="231" y="3549"/>
                    <a:pt x="238" y="3560"/>
                  </a:cubicBezTo>
                  <a:cubicBezTo>
                    <a:pt x="249" y="3567"/>
                    <a:pt x="256" y="3577"/>
                    <a:pt x="270" y="3581"/>
                  </a:cubicBezTo>
                  <a:cubicBezTo>
                    <a:pt x="281" y="3592"/>
                    <a:pt x="292" y="3595"/>
                    <a:pt x="302" y="3599"/>
                  </a:cubicBezTo>
                  <a:lnTo>
                    <a:pt x="334" y="3613"/>
                  </a:lnTo>
                  <a:lnTo>
                    <a:pt x="370" y="3620"/>
                  </a:lnTo>
                  <a:cubicBezTo>
                    <a:pt x="381" y="3627"/>
                    <a:pt x="391" y="3631"/>
                    <a:pt x="405" y="3631"/>
                  </a:cubicBezTo>
                  <a:cubicBezTo>
                    <a:pt x="427" y="3631"/>
                    <a:pt x="448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0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0" y="3567"/>
                  </a:lnTo>
                  <a:cubicBezTo>
                    <a:pt x="309" y="3563"/>
                    <a:pt x="302" y="3556"/>
                    <a:pt x="292" y="3549"/>
                  </a:cubicBezTo>
                  <a:cubicBezTo>
                    <a:pt x="285" y="3545"/>
                    <a:pt x="274" y="3538"/>
                    <a:pt x="270" y="3528"/>
                  </a:cubicBezTo>
                  <a:cubicBezTo>
                    <a:pt x="267" y="3520"/>
                    <a:pt x="256" y="3513"/>
                    <a:pt x="253" y="3506"/>
                  </a:cubicBezTo>
                  <a:lnTo>
                    <a:pt x="238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1" y="3435"/>
                    <a:pt x="235" y="3414"/>
                    <a:pt x="235" y="3389"/>
                  </a:cubicBezTo>
                  <a:cubicBezTo>
                    <a:pt x="238" y="3368"/>
                    <a:pt x="245" y="3350"/>
                    <a:pt x="253" y="3332"/>
                  </a:cubicBezTo>
                  <a:lnTo>
                    <a:pt x="263" y="3311"/>
                  </a:lnTo>
                  <a:lnTo>
                    <a:pt x="256" y="3307"/>
                  </a:lnTo>
                  <a:cubicBezTo>
                    <a:pt x="285" y="3275"/>
                    <a:pt x="309" y="3240"/>
                    <a:pt x="338" y="3208"/>
                  </a:cubicBezTo>
                  <a:cubicBezTo>
                    <a:pt x="352" y="3190"/>
                    <a:pt x="370" y="3168"/>
                    <a:pt x="381" y="3151"/>
                  </a:cubicBezTo>
                  <a:cubicBezTo>
                    <a:pt x="398" y="3133"/>
                    <a:pt x="416" y="3115"/>
                    <a:pt x="434" y="3094"/>
                  </a:cubicBezTo>
                  <a:cubicBezTo>
                    <a:pt x="469" y="3051"/>
                    <a:pt x="512" y="3012"/>
                    <a:pt x="551" y="2973"/>
                  </a:cubicBezTo>
                  <a:lnTo>
                    <a:pt x="576" y="2944"/>
                  </a:lnTo>
                  <a:lnTo>
                    <a:pt x="576" y="2952"/>
                  </a:lnTo>
                  <a:cubicBezTo>
                    <a:pt x="573" y="2976"/>
                    <a:pt x="573" y="2998"/>
                    <a:pt x="576" y="3026"/>
                  </a:cubicBezTo>
                  <a:lnTo>
                    <a:pt x="583" y="3044"/>
                  </a:lnTo>
                  <a:lnTo>
                    <a:pt x="590" y="3062"/>
                  </a:lnTo>
                  <a:cubicBezTo>
                    <a:pt x="594" y="3076"/>
                    <a:pt x="601" y="3083"/>
                    <a:pt x="608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4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0" y="3193"/>
                  </a:cubicBezTo>
                  <a:cubicBezTo>
                    <a:pt x="822" y="3193"/>
                    <a:pt x="843" y="3200"/>
                    <a:pt x="871" y="3204"/>
                  </a:cubicBezTo>
                  <a:lnTo>
                    <a:pt x="939" y="3204"/>
                  </a:lnTo>
                  <a:lnTo>
                    <a:pt x="871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2" y="3168"/>
                    <a:pt x="765" y="3158"/>
                    <a:pt x="743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79" y="3112"/>
                    <a:pt x="672" y="3101"/>
                    <a:pt x="665" y="3094"/>
                  </a:cubicBezTo>
                  <a:cubicBezTo>
                    <a:pt x="662" y="3083"/>
                    <a:pt x="654" y="3080"/>
                    <a:pt x="647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0" y="2916"/>
                    <a:pt x="647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6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49" y="2802"/>
                  </a:cubicBezTo>
                  <a:cubicBezTo>
                    <a:pt x="1056" y="2816"/>
                    <a:pt x="1070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2" y="2891"/>
                    <a:pt x="1163" y="2898"/>
                  </a:cubicBezTo>
                  <a:cubicBezTo>
                    <a:pt x="1177" y="2902"/>
                    <a:pt x="1195" y="2909"/>
                    <a:pt x="1209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8" y="2938"/>
                  </a:cubicBezTo>
                  <a:cubicBezTo>
                    <a:pt x="1374" y="2938"/>
                    <a:pt x="1380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7" y="2923"/>
                    <a:pt x="1419" y="2920"/>
                    <a:pt x="1390" y="2916"/>
                  </a:cubicBezTo>
                  <a:cubicBezTo>
                    <a:pt x="1366" y="2909"/>
                    <a:pt x="1337" y="2898"/>
                    <a:pt x="1312" y="2891"/>
                  </a:cubicBezTo>
                  <a:lnTo>
                    <a:pt x="1270" y="2880"/>
                  </a:lnTo>
                  <a:lnTo>
                    <a:pt x="1230" y="2863"/>
                  </a:lnTo>
                  <a:cubicBezTo>
                    <a:pt x="1216" y="2852"/>
                    <a:pt x="1209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7" y="2781"/>
                    <a:pt x="1120" y="2774"/>
                    <a:pt x="1117" y="2759"/>
                  </a:cubicBezTo>
                  <a:cubicBezTo>
                    <a:pt x="1110" y="2749"/>
                    <a:pt x="1102" y="2742"/>
                    <a:pt x="1102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2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0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2" y="2429"/>
                    <a:pt x="1394" y="2347"/>
                    <a:pt x="1543" y="2269"/>
                  </a:cubicBezTo>
                  <a:lnTo>
                    <a:pt x="1543" y="2269"/>
                  </a:lnTo>
                  <a:cubicBezTo>
                    <a:pt x="1536" y="2283"/>
                    <a:pt x="1533" y="2301"/>
                    <a:pt x="1533" y="2315"/>
                  </a:cubicBezTo>
                  <a:cubicBezTo>
                    <a:pt x="1533" y="2333"/>
                    <a:pt x="1529" y="2351"/>
                    <a:pt x="1533" y="2365"/>
                  </a:cubicBezTo>
                  <a:lnTo>
                    <a:pt x="1536" y="2390"/>
                  </a:lnTo>
                  <a:lnTo>
                    <a:pt x="1547" y="2418"/>
                  </a:lnTo>
                  <a:cubicBezTo>
                    <a:pt x="1550" y="2436"/>
                    <a:pt x="1561" y="2447"/>
                    <a:pt x="1565" y="2464"/>
                  </a:cubicBezTo>
                  <a:cubicBezTo>
                    <a:pt x="1568" y="2482"/>
                    <a:pt x="1582" y="2493"/>
                    <a:pt x="1597" y="2507"/>
                  </a:cubicBezTo>
                  <a:cubicBezTo>
                    <a:pt x="1604" y="2518"/>
                    <a:pt x="1618" y="2528"/>
                    <a:pt x="1632" y="2543"/>
                  </a:cubicBezTo>
                  <a:cubicBezTo>
                    <a:pt x="1643" y="2550"/>
                    <a:pt x="1657" y="2564"/>
                    <a:pt x="1671" y="2567"/>
                  </a:cubicBezTo>
                  <a:cubicBezTo>
                    <a:pt x="1686" y="2578"/>
                    <a:pt x="1696" y="2582"/>
                    <a:pt x="1710" y="2589"/>
                  </a:cubicBezTo>
                  <a:lnTo>
                    <a:pt x="1757" y="2603"/>
                  </a:lnTo>
                  <a:cubicBezTo>
                    <a:pt x="1767" y="2607"/>
                    <a:pt x="1782" y="2614"/>
                    <a:pt x="1799" y="2617"/>
                  </a:cubicBezTo>
                  <a:cubicBezTo>
                    <a:pt x="1831" y="2621"/>
                    <a:pt x="1856" y="2631"/>
                    <a:pt x="1888" y="2631"/>
                  </a:cubicBezTo>
                  <a:cubicBezTo>
                    <a:pt x="1920" y="2635"/>
                    <a:pt x="1945" y="2635"/>
                    <a:pt x="1977" y="2635"/>
                  </a:cubicBezTo>
                  <a:lnTo>
                    <a:pt x="1899" y="2607"/>
                  </a:lnTo>
                  <a:cubicBezTo>
                    <a:pt x="1870" y="2599"/>
                    <a:pt x="1846" y="2585"/>
                    <a:pt x="1817" y="2578"/>
                  </a:cubicBezTo>
                  <a:cubicBezTo>
                    <a:pt x="1803" y="2571"/>
                    <a:pt x="1792" y="2564"/>
                    <a:pt x="1782" y="2560"/>
                  </a:cubicBezTo>
                  <a:lnTo>
                    <a:pt x="1746" y="2543"/>
                  </a:lnTo>
                  <a:cubicBezTo>
                    <a:pt x="1739" y="2532"/>
                    <a:pt x="1725" y="2525"/>
                    <a:pt x="1714" y="2518"/>
                  </a:cubicBezTo>
                  <a:cubicBezTo>
                    <a:pt x="1703" y="2511"/>
                    <a:pt x="1693" y="2500"/>
                    <a:pt x="1689" y="2493"/>
                  </a:cubicBezTo>
                  <a:cubicBezTo>
                    <a:pt x="1678" y="2482"/>
                    <a:pt x="1671" y="2475"/>
                    <a:pt x="1664" y="2464"/>
                  </a:cubicBezTo>
                  <a:cubicBezTo>
                    <a:pt x="1661" y="2457"/>
                    <a:pt x="1654" y="2447"/>
                    <a:pt x="1650" y="2436"/>
                  </a:cubicBezTo>
                  <a:cubicBezTo>
                    <a:pt x="1643" y="2425"/>
                    <a:pt x="1639" y="2411"/>
                    <a:pt x="1639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39" y="2333"/>
                  </a:cubicBezTo>
                  <a:cubicBezTo>
                    <a:pt x="1639" y="2319"/>
                    <a:pt x="1643" y="2311"/>
                    <a:pt x="1650" y="2297"/>
                  </a:cubicBezTo>
                  <a:cubicBezTo>
                    <a:pt x="1654" y="2283"/>
                    <a:pt x="1657" y="2276"/>
                    <a:pt x="1661" y="2262"/>
                  </a:cubicBezTo>
                  <a:cubicBezTo>
                    <a:pt x="1668" y="2251"/>
                    <a:pt x="1675" y="2240"/>
                    <a:pt x="1678" y="2230"/>
                  </a:cubicBezTo>
                  <a:lnTo>
                    <a:pt x="1693" y="2208"/>
                  </a:lnTo>
                  <a:cubicBezTo>
                    <a:pt x="1885" y="2109"/>
                    <a:pt x="2094" y="2016"/>
                    <a:pt x="2311" y="1931"/>
                  </a:cubicBezTo>
                  <a:lnTo>
                    <a:pt x="2311" y="1931"/>
                  </a:lnTo>
                  <a:cubicBezTo>
                    <a:pt x="2304" y="1942"/>
                    <a:pt x="2304" y="1945"/>
                    <a:pt x="2301" y="1956"/>
                  </a:cubicBezTo>
                  <a:lnTo>
                    <a:pt x="2286" y="2020"/>
                  </a:lnTo>
                  <a:cubicBezTo>
                    <a:pt x="2286" y="2045"/>
                    <a:pt x="2283" y="2066"/>
                    <a:pt x="2286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8" y="2208"/>
                    <a:pt x="2329" y="2230"/>
                  </a:cubicBezTo>
                  <a:cubicBezTo>
                    <a:pt x="2336" y="2251"/>
                    <a:pt x="2354" y="2269"/>
                    <a:pt x="2368" y="2287"/>
                  </a:cubicBezTo>
                  <a:cubicBezTo>
                    <a:pt x="2382" y="2304"/>
                    <a:pt x="2400" y="2319"/>
                    <a:pt x="2418" y="2333"/>
                  </a:cubicBezTo>
                  <a:cubicBezTo>
                    <a:pt x="2436" y="2347"/>
                    <a:pt x="2454" y="2358"/>
                    <a:pt x="2471" y="2368"/>
                  </a:cubicBezTo>
                  <a:cubicBezTo>
                    <a:pt x="2489" y="2375"/>
                    <a:pt x="2510" y="2386"/>
                    <a:pt x="2528" y="2400"/>
                  </a:cubicBezTo>
                  <a:lnTo>
                    <a:pt x="2585" y="2422"/>
                  </a:lnTo>
                  <a:cubicBezTo>
                    <a:pt x="2603" y="2425"/>
                    <a:pt x="2628" y="2436"/>
                    <a:pt x="2646" y="2439"/>
                  </a:cubicBezTo>
                  <a:lnTo>
                    <a:pt x="2703" y="2447"/>
                  </a:lnTo>
                  <a:cubicBezTo>
                    <a:pt x="2720" y="2454"/>
                    <a:pt x="2742" y="2457"/>
                    <a:pt x="2759" y="2457"/>
                  </a:cubicBezTo>
                  <a:cubicBezTo>
                    <a:pt x="2799" y="2461"/>
                    <a:pt x="2841" y="2461"/>
                    <a:pt x="2880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2" y="2418"/>
                    <a:pt x="2735" y="2407"/>
                    <a:pt x="2717" y="2400"/>
                  </a:cubicBezTo>
                  <a:lnTo>
                    <a:pt x="2663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9" y="2301"/>
                    <a:pt x="2521" y="2294"/>
                  </a:cubicBezTo>
                  <a:cubicBezTo>
                    <a:pt x="2507" y="2283"/>
                    <a:pt x="2493" y="2269"/>
                    <a:pt x="2478" y="2258"/>
                  </a:cubicBezTo>
                  <a:cubicBezTo>
                    <a:pt x="2468" y="2244"/>
                    <a:pt x="2457" y="2233"/>
                    <a:pt x="2450" y="2215"/>
                  </a:cubicBezTo>
                  <a:cubicBezTo>
                    <a:pt x="2439" y="2205"/>
                    <a:pt x="2432" y="2191"/>
                    <a:pt x="2425" y="2176"/>
                  </a:cubicBezTo>
                  <a:cubicBezTo>
                    <a:pt x="2422" y="2162"/>
                    <a:pt x="2414" y="2151"/>
                    <a:pt x="2414" y="2134"/>
                  </a:cubicBezTo>
                  <a:lnTo>
                    <a:pt x="2407" y="2109"/>
                  </a:lnTo>
                  <a:lnTo>
                    <a:pt x="2407" y="2087"/>
                  </a:lnTo>
                  <a:cubicBezTo>
                    <a:pt x="2407" y="2073"/>
                    <a:pt x="2407" y="2055"/>
                    <a:pt x="2414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5" y="1974"/>
                    <a:pt x="2432" y="1959"/>
                    <a:pt x="2439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89" y="1860"/>
                  </a:lnTo>
                  <a:cubicBezTo>
                    <a:pt x="2521" y="1849"/>
                    <a:pt x="2550" y="1839"/>
                    <a:pt x="2582" y="1824"/>
                  </a:cubicBezTo>
                  <a:cubicBezTo>
                    <a:pt x="2756" y="1764"/>
                    <a:pt x="2937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1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1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3" y="1913"/>
                    <a:pt x="3154" y="1938"/>
                    <a:pt x="3168" y="1956"/>
                  </a:cubicBezTo>
                  <a:cubicBezTo>
                    <a:pt x="3183" y="1977"/>
                    <a:pt x="3200" y="1991"/>
                    <a:pt x="3215" y="2009"/>
                  </a:cubicBezTo>
                  <a:cubicBezTo>
                    <a:pt x="3232" y="2027"/>
                    <a:pt x="3243" y="2038"/>
                    <a:pt x="3268" y="2052"/>
                  </a:cubicBezTo>
                  <a:cubicBezTo>
                    <a:pt x="3286" y="2066"/>
                    <a:pt x="3303" y="2073"/>
                    <a:pt x="3321" y="2087"/>
                  </a:cubicBezTo>
                  <a:cubicBezTo>
                    <a:pt x="3339" y="2098"/>
                    <a:pt x="3360" y="2105"/>
                    <a:pt x="3378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2" y="2162"/>
                  </a:cubicBezTo>
                  <a:lnTo>
                    <a:pt x="3670" y="2176"/>
                  </a:lnTo>
                  <a:cubicBezTo>
                    <a:pt x="3634" y="2155"/>
                    <a:pt x="3606" y="2137"/>
                    <a:pt x="3570" y="2119"/>
                  </a:cubicBezTo>
                  <a:cubicBezTo>
                    <a:pt x="3552" y="2109"/>
                    <a:pt x="3538" y="2102"/>
                    <a:pt x="3520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7" y="1981"/>
                    <a:pt x="3360" y="1967"/>
                    <a:pt x="3346" y="1959"/>
                  </a:cubicBezTo>
                  <a:cubicBezTo>
                    <a:pt x="3332" y="1949"/>
                    <a:pt x="3325" y="1931"/>
                    <a:pt x="3314" y="1924"/>
                  </a:cubicBezTo>
                  <a:cubicBezTo>
                    <a:pt x="3307" y="1910"/>
                    <a:pt x="3296" y="1895"/>
                    <a:pt x="3293" y="1885"/>
                  </a:cubicBezTo>
                  <a:cubicBezTo>
                    <a:pt x="3289" y="1871"/>
                    <a:pt x="3279" y="1856"/>
                    <a:pt x="3279" y="1842"/>
                  </a:cubicBezTo>
                  <a:cubicBezTo>
                    <a:pt x="3275" y="1831"/>
                    <a:pt x="3271" y="1817"/>
                    <a:pt x="3271" y="1803"/>
                  </a:cubicBezTo>
                  <a:lnTo>
                    <a:pt x="3271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6" y="1682"/>
                  </a:lnTo>
                  <a:cubicBezTo>
                    <a:pt x="3303" y="1668"/>
                    <a:pt x="3311" y="1657"/>
                    <a:pt x="3321" y="1643"/>
                  </a:cubicBezTo>
                  <a:cubicBezTo>
                    <a:pt x="3328" y="1629"/>
                    <a:pt x="3339" y="1615"/>
                    <a:pt x="3343" y="1607"/>
                  </a:cubicBezTo>
                  <a:lnTo>
                    <a:pt x="3360" y="1579"/>
                  </a:lnTo>
                  <a:cubicBezTo>
                    <a:pt x="3474" y="1551"/>
                    <a:pt x="3591" y="1519"/>
                    <a:pt x="3712" y="1487"/>
                  </a:cubicBezTo>
                  <a:cubicBezTo>
                    <a:pt x="3847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1" y="1415"/>
                    <a:pt x="4107" y="1447"/>
                    <a:pt x="4103" y="1479"/>
                  </a:cubicBezTo>
                  <a:lnTo>
                    <a:pt x="4089" y="1558"/>
                  </a:lnTo>
                  <a:cubicBezTo>
                    <a:pt x="4089" y="1586"/>
                    <a:pt x="4089" y="1611"/>
                    <a:pt x="4096" y="1639"/>
                  </a:cubicBezTo>
                  <a:cubicBezTo>
                    <a:pt x="4107" y="1693"/>
                    <a:pt x="4128" y="1739"/>
                    <a:pt x="4160" y="1782"/>
                  </a:cubicBezTo>
                  <a:cubicBezTo>
                    <a:pt x="4175" y="1803"/>
                    <a:pt x="4192" y="1821"/>
                    <a:pt x="4203" y="1839"/>
                  </a:cubicBezTo>
                  <a:cubicBezTo>
                    <a:pt x="4217" y="1856"/>
                    <a:pt x="4239" y="1874"/>
                    <a:pt x="4256" y="1888"/>
                  </a:cubicBezTo>
                  <a:cubicBezTo>
                    <a:pt x="4274" y="1899"/>
                    <a:pt x="4292" y="1917"/>
                    <a:pt x="4310" y="1931"/>
                  </a:cubicBezTo>
                  <a:cubicBezTo>
                    <a:pt x="4327" y="1945"/>
                    <a:pt x="4345" y="1959"/>
                    <a:pt x="4370" y="1967"/>
                  </a:cubicBezTo>
                  <a:cubicBezTo>
                    <a:pt x="4409" y="1988"/>
                    <a:pt x="4448" y="2013"/>
                    <a:pt x="4487" y="2023"/>
                  </a:cubicBezTo>
                  <a:cubicBezTo>
                    <a:pt x="4509" y="2034"/>
                    <a:pt x="4527" y="2041"/>
                    <a:pt x="4551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6" y="2038"/>
                    <a:pt x="4544" y="2013"/>
                    <a:pt x="4509" y="1981"/>
                  </a:cubicBezTo>
                  <a:cubicBezTo>
                    <a:pt x="4491" y="1967"/>
                    <a:pt x="4480" y="1952"/>
                    <a:pt x="4463" y="1935"/>
                  </a:cubicBezTo>
                  <a:cubicBezTo>
                    <a:pt x="4445" y="1924"/>
                    <a:pt x="4431" y="1910"/>
                    <a:pt x="4416" y="1892"/>
                  </a:cubicBezTo>
                  <a:cubicBezTo>
                    <a:pt x="4402" y="1878"/>
                    <a:pt x="4391" y="1860"/>
                    <a:pt x="4374" y="1846"/>
                  </a:cubicBezTo>
                  <a:cubicBezTo>
                    <a:pt x="4359" y="1835"/>
                    <a:pt x="4345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4" y="1703"/>
                  </a:cubicBezTo>
                  <a:cubicBezTo>
                    <a:pt x="4271" y="1686"/>
                    <a:pt x="4260" y="1675"/>
                    <a:pt x="4256" y="1657"/>
                  </a:cubicBezTo>
                  <a:cubicBezTo>
                    <a:pt x="4253" y="1639"/>
                    <a:pt x="4249" y="1625"/>
                    <a:pt x="4249" y="1607"/>
                  </a:cubicBezTo>
                  <a:lnTo>
                    <a:pt x="4249" y="1558"/>
                  </a:lnTo>
                  <a:cubicBezTo>
                    <a:pt x="4253" y="1540"/>
                    <a:pt x="4253" y="1526"/>
                    <a:pt x="4256" y="1515"/>
                  </a:cubicBezTo>
                  <a:cubicBezTo>
                    <a:pt x="4267" y="1483"/>
                    <a:pt x="4285" y="1451"/>
                    <a:pt x="4306" y="1426"/>
                  </a:cubicBezTo>
                  <a:cubicBezTo>
                    <a:pt x="4313" y="1412"/>
                    <a:pt x="4327" y="1398"/>
                    <a:pt x="4342" y="1383"/>
                  </a:cubicBezTo>
                  <a:lnTo>
                    <a:pt x="4377" y="1348"/>
                  </a:lnTo>
                  <a:lnTo>
                    <a:pt x="4416" y="1319"/>
                  </a:lnTo>
                  <a:cubicBezTo>
                    <a:pt x="4591" y="1284"/>
                    <a:pt x="4768" y="1252"/>
                    <a:pt x="4950" y="1227"/>
                  </a:cubicBezTo>
                  <a:cubicBezTo>
                    <a:pt x="4982" y="1220"/>
                    <a:pt x="5017" y="1216"/>
                    <a:pt x="5049" y="1213"/>
                  </a:cubicBezTo>
                  <a:lnTo>
                    <a:pt x="5049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3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5" y="1796"/>
                    <a:pt x="5213" y="1807"/>
                    <a:pt x="5234" y="1824"/>
                  </a:cubicBezTo>
                  <a:cubicBezTo>
                    <a:pt x="5256" y="1839"/>
                    <a:pt x="5273" y="1856"/>
                    <a:pt x="5298" y="1867"/>
                  </a:cubicBezTo>
                  <a:cubicBezTo>
                    <a:pt x="5341" y="1892"/>
                    <a:pt x="5387" y="1913"/>
                    <a:pt x="5430" y="1931"/>
                  </a:cubicBezTo>
                  <a:lnTo>
                    <a:pt x="5497" y="1959"/>
                  </a:lnTo>
                  <a:cubicBezTo>
                    <a:pt x="5519" y="1967"/>
                    <a:pt x="5540" y="1977"/>
                    <a:pt x="5568" y="1981"/>
                  </a:cubicBezTo>
                  <a:cubicBezTo>
                    <a:pt x="5529" y="1949"/>
                    <a:pt x="5494" y="1924"/>
                    <a:pt x="5458" y="1892"/>
                  </a:cubicBezTo>
                  <a:cubicBezTo>
                    <a:pt x="5440" y="1878"/>
                    <a:pt x="5423" y="1860"/>
                    <a:pt x="5405" y="1849"/>
                  </a:cubicBezTo>
                  <a:cubicBezTo>
                    <a:pt x="5387" y="1835"/>
                    <a:pt x="5369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09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3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3" y="1408"/>
                    <a:pt x="5163" y="1391"/>
                    <a:pt x="5174" y="1373"/>
                  </a:cubicBezTo>
                  <a:cubicBezTo>
                    <a:pt x="5177" y="1355"/>
                    <a:pt x="5184" y="1337"/>
                    <a:pt x="5195" y="1319"/>
                  </a:cubicBezTo>
                  <a:cubicBezTo>
                    <a:pt x="5202" y="1302"/>
                    <a:pt x="5213" y="1284"/>
                    <a:pt x="5227" y="1270"/>
                  </a:cubicBezTo>
                  <a:cubicBezTo>
                    <a:pt x="5238" y="1252"/>
                    <a:pt x="5252" y="1238"/>
                    <a:pt x="5266" y="1227"/>
                  </a:cubicBezTo>
                  <a:lnTo>
                    <a:pt x="5305" y="1184"/>
                  </a:lnTo>
                  <a:lnTo>
                    <a:pt x="5323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7" y="1131"/>
                    <a:pt x="5714" y="1124"/>
                    <a:pt x="5764" y="1120"/>
                  </a:cubicBezTo>
                  <a:lnTo>
                    <a:pt x="5928" y="1113"/>
                  </a:lnTo>
                  <a:lnTo>
                    <a:pt x="6258" y="1103"/>
                  </a:lnTo>
                  <a:lnTo>
                    <a:pt x="6354" y="1103"/>
                  </a:lnTo>
                  <a:cubicBezTo>
                    <a:pt x="6368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3" y="1287"/>
                  </a:cubicBezTo>
                  <a:lnTo>
                    <a:pt x="6454" y="1319"/>
                  </a:lnTo>
                  <a:lnTo>
                    <a:pt x="6457" y="1355"/>
                  </a:lnTo>
                  <a:cubicBezTo>
                    <a:pt x="6461" y="1369"/>
                    <a:pt x="6457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7" y="1497"/>
                  </a:cubicBezTo>
                  <a:cubicBezTo>
                    <a:pt x="6454" y="1519"/>
                    <a:pt x="6447" y="1547"/>
                    <a:pt x="6443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1" y="1661"/>
                    <a:pt x="6404" y="1682"/>
                    <a:pt x="6393" y="1711"/>
                  </a:cubicBezTo>
                  <a:cubicBezTo>
                    <a:pt x="6386" y="1732"/>
                    <a:pt x="6372" y="1753"/>
                    <a:pt x="6365" y="1782"/>
                  </a:cubicBezTo>
                  <a:cubicBezTo>
                    <a:pt x="6340" y="1824"/>
                    <a:pt x="6315" y="1871"/>
                    <a:pt x="6283" y="1913"/>
                  </a:cubicBezTo>
                  <a:cubicBezTo>
                    <a:pt x="6258" y="1959"/>
                    <a:pt x="6226" y="2002"/>
                    <a:pt x="6191" y="2041"/>
                  </a:cubicBezTo>
                  <a:cubicBezTo>
                    <a:pt x="6159" y="2087"/>
                    <a:pt x="6123" y="2127"/>
                    <a:pt x="6088" y="2166"/>
                  </a:cubicBezTo>
                  <a:cubicBezTo>
                    <a:pt x="6137" y="2141"/>
                    <a:pt x="6187" y="2112"/>
                    <a:pt x="6230" y="2077"/>
                  </a:cubicBezTo>
                  <a:lnTo>
                    <a:pt x="6297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0" y="1927"/>
                    <a:pt x="6436" y="1888"/>
                    <a:pt x="6472" y="1839"/>
                  </a:cubicBezTo>
                  <a:cubicBezTo>
                    <a:pt x="6489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8" y="1664"/>
                    <a:pt x="6589" y="1639"/>
                    <a:pt x="6600" y="1607"/>
                  </a:cubicBezTo>
                  <a:cubicBezTo>
                    <a:pt x="6607" y="1579"/>
                    <a:pt x="6617" y="1551"/>
                    <a:pt x="6624" y="1519"/>
                  </a:cubicBezTo>
                  <a:lnTo>
                    <a:pt x="6639" y="1426"/>
                  </a:lnTo>
                  <a:cubicBezTo>
                    <a:pt x="6642" y="1394"/>
                    <a:pt x="6642" y="1362"/>
                    <a:pt x="6639" y="1330"/>
                  </a:cubicBezTo>
                  <a:lnTo>
                    <a:pt x="6635" y="1284"/>
                  </a:lnTo>
                  <a:lnTo>
                    <a:pt x="6624" y="1238"/>
                  </a:lnTo>
                  <a:cubicBezTo>
                    <a:pt x="6617" y="1206"/>
                    <a:pt x="6607" y="1177"/>
                    <a:pt x="6596" y="1149"/>
                  </a:cubicBezTo>
                  <a:lnTo>
                    <a:pt x="6578" y="1106"/>
                  </a:lnTo>
                  <a:lnTo>
                    <a:pt x="6571" y="1095"/>
                  </a:lnTo>
                  <a:cubicBezTo>
                    <a:pt x="6884" y="1095"/>
                    <a:pt x="7201" y="1099"/>
                    <a:pt x="7506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1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6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6" y="1423"/>
                    <a:pt x="7549" y="1444"/>
                  </a:cubicBezTo>
                  <a:cubicBezTo>
                    <a:pt x="7545" y="1465"/>
                    <a:pt x="7542" y="1483"/>
                    <a:pt x="7538" y="1504"/>
                  </a:cubicBezTo>
                  <a:cubicBezTo>
                    <a:pt x="7528" y="1529"/>
                    <a:pt x="7524" y="1547"/>
                    <a:pt x="7513" y="1568"/>
                  </a:cubicBezTo>
                  <a:cubicBezTo>
                    <a:pt x="7506" y="1590"/>
                    <a:pt x="7496" y="1607"/>
                    <a:pt x="7485" y="1625"/>
                  </a:cubicBezTo>
                  <a:cubicBezTo>
                    <a:pt x="7474" y="1643"/>
                    <a:pt x="7460" y="1664"/>
                    <a:pt x="7449" y="1682"/>
                  </a:cubicBezTo>
                  <a:cubicBezTo>
                    <a:pt x="7435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4" y="1849"/>
                  </a:cubicBezTo>
                  <a:cubicBezTo>
                    <a:pt x="7282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7" y="1984"/>
                    <a:pt x="7279" y="1974"/>
                    <a:pt x="7300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2" y="1824"/>
                  </a:cubicBezTo>
                  <a:cubicBezTo>
                    <a:pt x="7531" y="1789"/>
                    <a:pt x="7567" y="1750"/>
                    <a:pt x="7602" y="1707"/>
                  </a:cubicBezTo>
                  <a:cubicBezTo>
                    <a:pt x="7620" y="1682"/>
                    <a:pt x="7634" y="1661"/>
                    <a:pt x="7649" y="1639"/>
                  </a:cubicBezTo>
                  <a:cubicBezTo>
                    <a:pt x="7663" y="1618"/>
                    <a:pt x="7673" y="1590"/>
                    <a:pt x="7688" y="1565"/>
                  </a:cubicBezTo>
                  <a:cubicBezTo>
                    <a:pt x="7698" y="1536"/>
                    <a:pt x="7709" y="1511"/>
                    <a:pt x="7716" y="1483"/>
                  </a:cubicBezTo>
                  <a:cubicBezTo>
                    <a:pt x="7723" y="1458"/>
                    <a:pt x="7727" y="1426"/>
                    <a:pt x="7734" y="1398"/>
                  </a:cubicBezTo>
                  <a:lnTo>
                    <a:pt x="7737" y="1355"/>
                  </a:lnTo>
                  <a:lnTo>
                    <a:pt x="7737" y="1309"/>
                  </a:lnTo>
                  <a:cubicBezTo>
                    <a:pt x="7737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5" y="1138"/>
                  </a:lnTo>
                  <a:lnTo>
                    <a:pt x="7709" y="1138"/>
                  </a:lnTo>
                  <a:cubicBezTo>
                    <a:pt x="7769" y="1142"/>
                    <a:pt x="7826" y="1145"/>
                    <a:pt x="7883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09" y="1220"/>
                    <a:pt x="8509" y="1238"/>
                  </a:cubicBezTo>
                  <a:cubicBezTo>
                    <a:pt x="8562" y="1248"/>
                    <a:pt x="8612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5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5" y="1551"/>
                    <a:pt x="8712" y="1572"/>
                  </a:cubicBezTo>
                  <a:cubicBezTo>
                    <a:pt x="8705" y="1593"/>
                    <a:pt x="8701" y="1611"/>
                    <a:pt x="8697" y="1636"/>
                  </a:cubicBezTo>
                  <a:cubicBezTo>
                    <a:pt x="8687" y="1657"/>
                    <a:pt x="8683" y="1675"/>
                    <a:pt x="8676" y="1696"/>
                  </a:cubicBezTo>
                  <a:cubicBezTo>
                    <a:pt x="8665" y="1718"/>
                    <a:pt x="8658" y="1735"/>
                    <a:pt x="8644" y="1753"/>
                  </a:cubicBezTo>
                  <a:cubicBezTo>
                    <a:pt x="8633" y="1771"/>
                    <a:pt x="8623" y="1796"/>
                    <a:pt x="8609" y="1814"/>
                  </a:cubicBezTo>
                  <a:cubicBezTo>
                    <a:pt x="8594" y="1831"/>
                    <a:pt x="8580" y="1853"/>
                    <a:pt x="8569" y="1871"/>
                  </a:cubicBezTo>
                  <a:cubicBezTo>
                    <a:pt x="8541" y="1906"/>
                    <a:pt x="8509" y="1945"/>
                    <a:pt x="8473" y="1977"/>
                  </a:cubicBezTo>
                  <a:cubicBezTo>
                    <a:pt x="8445" y="2013"/>
                    <a:pt x="8409" y="2048"/>
                    <a:pt x="8367" y="2080"/>
                  </a:cubicBezTo>
                  <a:cubicBezTo>
                    <a:pt x="8331" y="2116"/>
                    <a:pt x="8292" y="2144"/>
                    <a:pt x="8253" y="2176"/>
                  </a:cubicBezTo>
                  <a:cubicBezTo>
                    <a:pt x="8303" y="2162"/>
                    <a:pt x="8349" y="2144"/>
                    <a:pt x="8395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2" y="1984"/>
                    <a:pt x="8651" y="1956"/>
                  </a:cubicBezTo>
                  <a:cubicBezTo>
                    <a:pt x="8694" y="1920"/>
                    <a:pt x="8729" y="1878"/>
                    <a:pt x="8765" y="1835"/>
                  </a:cubicBezTo>
                  <a:cubicBezTo>
                    <a:pt x="8783" y="1814"/>
                    <a:pt x="8793" y="1789"/>
                    <a:pt x="8808" y="1767"/>
                  </a:cubicBezTo>
                  <a:cubicBezTo>
                    <a:pt x="8822" y="1746"/>
                    <a:pt x="8836" y="1718"/>
                    <a:pt x="8847" y="1693"/>
                  </a:cubicBezTo>
                  <a:cubicBezTo>
                    <a:pt x="8857" y="1664"/>
                    <a:pt x="8872" y="1639"/>
                    <a:pt x="8875" y="1611"/>
                  </a:cubicBezTo>
                  <a:cubicBezTo>
                    <a:pt x="8882" y="1586"/>
                    <a:pt x="8889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89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1" y="1629"/>
                    <a:pt x="9618" y="1654"/>
                    <a:pt x="9618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8" y="1771"/>
                    <a:pt x="9618" y="1796"/>
                  </a:cubicBezTo>
                  <a:lnTo>
                    <a:pt x="9611" y="1824"/>
                  </a:lnTo>
                  <a:lnTo>
                    <a:pt x="9604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2" y="1931"/>
                    <a:pt x="9565" y="1956"/>
                    <a:pt x="9554" y="1974"/>
                  </a:cubicBezTo>
                  <a:cubicBezTo>
                    <a:pt x="9540" y="1991"/>
                    <a:pt x="9533" y="2009"/>
                    <a:pt x="9519" y="2027"/>
                  </a:cubicBezTo>
                  <a:cubicBezTo>
                    <a:pt x="9505" y="2045"/>
                    <a:pt x="9494" y="2063"/>
                    <a:pt x="9476" y="2080"/>
                  </a:cubicBezTo>
                  <a:cubicBezTo>
                    <a:pt x="9462" y="2098"/>
                    <a:pt x="9444" y="2109"/>
                    <a:pt x="9426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8" y="2230"/>
                    <a:pt x="9256" y="2258"/>
                  </a:cubicBezTo>
                  <a:cubicBezTo>
                    <a:pt x="9217" y="2283"/>
                    <a:pt x="9178" y="2311"/>
                    <a:pt x="9131" y="2333"/>
                  </a:cubicBezTo>
                  <a:cubicBezTo>
                    <a:pt x="9089" y="2358"/>
                    <a:pt x="9042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7" y="2365"/>
                  </a:cubicBezTo>
                  <a:cubicBezTo>
                    <a:pt x="9252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4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8" y="2144"/>
                    <a:pt x="9640" y="2123"/>
                  </a:cubicBezTo>
                  <a:cubicBezTo>
                    <a:pt x="9658" y="2102"/>
                    <a:pt x="9675" y="2084"/>
                    <a:pt x="9693" y="2055"/>
                  </a:cubicBezTo>
                  <a:cubicBezTo>
                    <a:pt x="9711" y="2034"/>
                    <a:pt x="9725" y="2009"/>
                    <a:pt x="9736" y="1981"/>
                  </a:cubicBezTo>
                  <a:cubicBezTo>
                    <a:pt x="9750" y="1956"/>
                    <a:pt x="9764" y="1927"/>
                    <a:pt x="9771" y="1903"/>
                  </a:cubicBezTo>
                  <a:lnTo>
                    <a:pt x="9786" y="1860"/>
                  </a:lnTo>
                  <a:lnTo>
                    <a:pt x="9796" y="1817"/>
                  </a:lnTo>
                  <a:cubicBezTo>
                    <a:pt x="9800" y="1789"/>
                    <a:pt x="9803" y="1760"/>
                    <a:pt x="9803" y="1728"/>
                  </a:cubicBezTo>
                  <a:lnTo>
                    <a:pt x="9803" y="1682"/>
                  </a:lnTo>
                  <a:lnTo>
                    <a:pt x="9800" y="1643"/>
                  </a:lnTo>
                  <a:cubicBezTo>
                    <a:pt x="9821" y="1636"/>
                    <a:pt x="9839" y="1625"/>
                    <a:pt x="9860" y="1618"/>
                  </a:cubicBezTo>
                  <a:cubicBezTo>
                    <a:pt x="9867" y="1611"/>
                    <a:pt x="9874" y="1611"/>
                    <a:pt x="9878" y="1607"/>
                  </a:cubicBezTo>
                  <a:cubicBezTo>
                    <a:pt x="9896" y="1618"/>
                    <a:pt x="9914" y="1622"/>
                    <a:pt x="9938" y="1629"/>
                  </a:cubicBezTo>
                  <a:cubicBezTo>
                    <a:pt x="10084" y="1693"/>
                    <a:pt x="10226" y="1760"/>
                    <a:pt x="10365" y="1835"/>
                  </a:cubicBezTo>
                  <a:lnTo>
                    <a:pt x="10365" y="1856"/>
                  </a:lnTo>
                  <a:cubicBezTo>
                    <a:pt x="10365" y="1878"/>
                    <a:pt x="10369" y="1903"/>
                    <a:pt x="10365" y="1920"/>
                  </a:cubicBezTo>
                  <a:lnTo>
                    <a:pt x="10365" y="1949"/>
                  </a:lnTo>
                  <a:lnTo>
                    <a:pt x="10358" y="1981"/>
                  </a:lnTo>
                  <a:cubicBezTo>
                    <a:pt x="10354" y="2002"/>
                    <a:pt x="10351" y="2020"/>
                    <a:pt x="10347" y="2045"/>
                  </a:cubicBezTo>
                  <a:lnTo>
                    <a:pt x="10337" y="2073"/>
                  </a:lnTo>
                  <a:lnTo>
                    <a:pt x="10322" y="2102"/>
                  </a:lnTo>
                  <a:lnTo>
                    <a:pt x="10298" y="2155"/>
                  </a:lnTo>
                  <a:cubicBezTo>
                    <a:pt x="10287" y="2173"/>
                    <a:pt x="10276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5" y="2276"/>
                    <a:pt x="10187" y="2287"/>
                    <a:pt x="10170" y="2301"/>
                  </a:cubicBezTo>
                  <a:cubicBezTo>
                    <a:pt x="10152" y="2315"/>
                    <a:pt x="10134" y="2329"/>
                    <a:pt x="10116" y="2347"/>
                  </a:cubicBezTo>
                  <a:cubicBezTo>
                    <a:pt x="10098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1" y="2457"/>
                  </a:cubicBezTo>
                  <a:cubicBezTo>
                    <a:pt x="9889" y="2479"/>
                    <a:pt x="9842" y="2496"/>
                    <a:pt x="9800" y="2514"/>
                  </a:cubicBezTo>
                  <a:cubicBezTo>
                    <a:pt x="9754" y="2532"/>
                    <a:pt x="9707" y="2550"/>
                    <a:pt x="9658" y="2567"/>
                  </a:cubicBezTo>
                  <a:cubicBezTo>
                    <a:pt x="9682" y="2569"/>
                    <a:pt x="9708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5" y="2567"/>
                    <a:pt x="9857" y="2564"/>
                    <a:pt x="9885" y="2560"/>
                  </a:cubicBezTo>
                  <a:cubicBezTo>
                    <a:pt x="9910" y="2553"/>
                    <a:pt x="9931" y="2550"/>
                    <a:pt x="9960" y="2546"/>
                  </a:cubicBezTo>
                  <a:cubicBezTo>
                    <a:pt x="10010" y="2532"/>
                    <a:pt x="10063" y="2518"/>
                    <a:pt x="10109" y="2500"/>
                  </a:cubicBezTo>
                  <a:cubicBezTo>
                    <a:pt x="10159" y="2482"/>
                    <a:pt x="10209" y="2457"/>
                    <a:pt x="10251" y="2429"/>
                  </a:cubicBezTo>
                  <a:cubicBezTo>
                    <a:pt x="10276" y="2418"/>
                    <a:pt x="10298" y="2400"/>
                    <a:pt x="10319" y="2383"/>
                  </a:cubicBezTo>
                  <a:cubicBezTo>
                    <a:pt x="10340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6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2" y="1974"/>
                  </a:lnTo>
                  <a:lnTo>
                    <a:pt x="10532" y="1942"/>
                  </a:lnTo>
                  <a:cubicBezTo>
                    <a:pt x="10642" y="2009"/>
                    <a:pt x="10746" y="2073"/>
                    <a:pt x="10845" y="2151"/>
                  </a:cubicBezTo>
                  <a:lnTo>
                    <a:pt x="10977" y="2258"/>
                  </a:lnTo>
                  <a:lnTo>
                    <a:pt x="10973" y="2287"/>
                  </a:lnTo>
                  <a:cubicBezTo>
                    <a:pt x="10970" y="2311"/>
                    <a:pt x="10973" y="2333"/>
                    <a:pt x="10970" y="2351"/>
                  </a:cubicBezTo>
                  <a:lnTo>
                    <a:pt x="10962" y="2383"/>
                  </a:lnTo>
                  <a:lnTo>
                    <a:pt x="10955" y="2411"/>
                  </a:lnTo>
                  <a:cubicBezTo>
                    <a:pt x="10952" y="2436"/>
                    <a:pt x="10941" y="2454"/>
                    <a:pt x="10938" y="2471"/>
                  </a:cubicBezTo>
                  <a:lnTo>
                    <a:pt x="10923" y="2496"/>
                  </a:lnTo>
                  <a:lnTo>
                    <a:pt x="10909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4" y="2624"/>
                  </a:cubicBezTo>
                  <a:cubicBezTo>
                    <a:pt x="10820" y="2639"/>
                    <a:pt x="10802" y="2656"/>
                    <a:pt x="10785" y="2671"/>
                  </a:cubicBezTo>
                  <a:lnTo>
                    <a:pt x="10731" y="2710"/>
                  </a:lnTo>
                  <a:cubicBezTo>
                    <a:pt x="10714" y="2724"/>
                    <a:pt x="10692" y="2731"/>
                    <a:pt x="10674" y="2745"/>
                  </a:cubicBezTo>
                  <a:cubicBezTo>
                    <a:pt x="10653" y="2759"/>
                    <a:pt x="10635" y="2767"/>
                    <a:pt x="10614" y="2777"/>
                  </a:cubicBezTo>
                  <a:cubicBezTo>
                    <a:pt x="10568" y="2799"/>
                    <a:pt x="10525" y="2816"/>
                    <a:pt x="10479" y="2831"/>
                  </a:cubicBezTo>
                  <a:cubicBezTo>
                    <a:pt x="10436" y="2848"/>
                    <a:pt x="10386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0" y="2927"/>
                  </a:cubicBezTo>
                  <a:lnTo>
                    <a:pt x="10418" y="2927"/>
                  </a:lnTo>
                  <a:cubicBezTo>
                    <a:pt x="10443" y="2927"/>
                    <a:pt x="10472" y="2927"/>
                    <a:pt x="10493" y="2923"/>
                  </a:cubicBezTo>
                  <a:cubicBezTo>
                    <a:pt x="10546" y="2920"/>
                    <a:pt x="10596" y="2909"/>
                    <a:pt x="10650" y="2898"/>
                  </a:cubicBezTo>
                  <a:cubicBezTo>
                    <a:pt x="10703" y="2884"/>
                    <a:pt x="10749" y="2866"/>
                    <a:pt x="10799" y="2838"/>
                  </a:cubicBezTo>
                  <a:cubicBezTo>
                    <a:pt x="10827" y="2827"/>
                    <a:pt x="10849" y="2813"/>
                    <a:pt x="10870" y="2799"/>
                  </a:cubicBezTo>
                  <a:cubicBezTo>
                    <a:pt x="10891" y="2784"/>
                    <a:pt x="10916" y="2767"/>
                    <a:pt x="10938" y="2749"/>
                  </a:cubicBezTo>
                  <a:cubicBezTo>
                    <a:pt x="10959" y="2731"/>
                    <a:pt x="10980" y="2710"/>
                    <a:pt x="10998" y="2688"/>
                  </a:cubicBezTo>
                  <a:cubicBezTo>
                    <a:pt x="11016" y="2667"/>
                    <a:pt x="11034" y="2642"/>
                    <a:pt x="11051" y="2617"/>
                  </a:cubicBezTo>
                  <a:lnTo>
                    <a:pt x="11076" y="2582"/>
                  </a:lnTo>
                  <a:lnTo>
                    <a:pt x="11094" y="2543"/>
                  </a:lnTo>
                  <a:cubicBezTo>
                    <a:pt x="11105" y="2514"/>
                    <a:pt x="11115" y="2489"/>
                    <a:pt x="11122" y="2457"/>
                  </a:cubicBezTo>
                  <a:lnTo>
                    <a:pt x="11133" y="2418"/>
                  </a:lnTo>
                  <a:lnTo>
                    <a:pt x="11137" y="2400"/>
                  </a:lnTo>
                  <a:cubicBezTo>
                    <a:pt x="11142" y="2406"/>
                    <a:pt x="11148" y="2411"/>
                    <a:pt x="11154" y="2416"/>
                  </a:cubicBezTo>
                  <a:lnTo>
                    <a:pt x="11154" y="2416"/>
                  </a:lnTo>
                  <a:cubicBezTo>
                    <a:pt x="11160" y="2414"/>
                    <a:pt x="11168" y="2411"/>
                    <a:pt x="11172" y="2411"/>
                  </a:cubicBezTo>
                  <a:cubicBezTo>
                    <a:pt x="11222" y="2404"/>
                    <a:pt x="11275" y="2383"/>
                    <a:pt x="11322" y="2351"/>
                  </a:cubicBezTo>
                  <a:cubicBezTo>
                    <a:pt x="11343" y="2336"/>
                    <a:pt x="11364" y="2319"/>
                    <a:pt x="11386" y="2297"/>
                  </a:cubicBezTo>
                  <a:cubicBezTo>
                    <a:pt x="11403" y="2279"/>
                    <a:pt x="11421" y="2258"/>
                    <a:pt x="11439" y="2230"/>
                  </a:cubicBezTo>
                  <a:cubicBezTo>
                    <a:pt x="11471" y="2187"/>
                    <a:pt x="11489" y="2134"/>
                    <a:pt x="11499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499" y="1913"/>
                    <a:pt x="11499" y="1888"/>
                    <a:pt x="11492" y="1867"/>
                  </a:cubicBezTo>
                  <a:cubicBezTo>
                    <a:pt x="11489" y="1842"/>
                    <a:pt x="11485" y="1821"/>
                    <a:pt x="11475" y="1799"/>
                  </a:cubicBezTo>
                  <a:cubicBezTo>
                    <a:pt x="11464" y="1753"/>
                    <a:pt x="11450" y="1711"/>
                    <a:pt x="11428" y="1671"/>
                  </a:cubicBezTo>
                  <a:cubicBezTo>
                    <a:pt x="11418" y="1647"/>
                    <a:pt x="11411" y="1629"/>
                    <a:pt x="11396" y="1607"/>
                  </a:cubicBezTo>
                  <a:cubicBezTo>
                    <a:pt x="11386" y="1590"/>
                    <a:pt x="11375" y="1568"/>
                    <a:pt x="11364" y="1551"/>
                  </a:cubicBezTo>
                  <a:lnTo>
                    <a:pt x="11364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39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5" y="2173"/>
                  </a:cubicBezTo>
                  <a:lnTo>
                    <a:pt x="11236" y="2198"/>
                  </a:lnTo>
                  <a:cubicBezTo>
                    <a:pt x="11222" y="2208"/>
                    <a:pt x="11204" y="2212"/>
                    <a:pt x="11186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1" y="2233"/>
                    <a:pt x="11083" y="2233"/>
                  </a:cubicBezTo>
                  <a:lnTo>
                    <a:pt x="11037" y="2233"/>
                  </a:lnTo>
                  <a:lnTo>
                    <a:pt x="10948" y="2226"/>
                  </a:lnTo>
                  <a:lnTo>
                    <a:pt x="10948" y="2230"/>
                  </a:lnTo>
                  <a:cubicBezTo>
                    <a:pt x="10913" y="2198"/>
                    <a:pt x="10877" y="2173"/>
                    <a:pt x="10834" y="2141"/>
                  </a:cubicBezTo>
                  <a:cubicBezTo>
                    <a:pt x="10746" y="2073"/>
                    <a:pt x="10653" y="2009"/>
                    <a:pt x="10557" y="1945"/>
                  </a:cubicBezTo>
                  <a:lnTo>
                    <a:pt x="10561" y="1945"/>
                  </a:lnTo>
                  <a:cubicBezTo>
                    <a:pt x="10610" y="1927"/>
                    <a:pt x="10657" y="1903"/>
                    <a:pt x="10703" y="1871"/>
                  </a:cubicBezTo>
                  <a:cubicBezTo>
                    <a:pt x="10724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5" y="1586"/>
                  </a:cubicBezTo>
                  <a:lnTo>
                    <a:pt x="10845" y="1511"/>
                  </a:lnTo>
                  <a:cubicBezTo>
                    <a:pt x="10845" y="1483"/>
                    <a:pt x="10834" y="1462"/>
                    <a:pt x="10834" y="1440"/>
                  </a:cubicBezTo>
                  <a:cubicBezTo>
                    <a:pt x="10831" y="1415"/>
                    <a:pt x="10827" y="1394"/>
                    <a:pt x="10817" y="1373"/>
                  </a:cubicBezTo>
                  <a:cubicBezTo>
                    <a:pt x="10810" y="1351"/>
                    <a:pt x="10806" y="1327"/>
                    <a:pt x="10795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699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7" y="1113"/>
                    <a:pt x="10682" y="1159"/>
                    <a:pt x="10689" y="1199"/>
                  </a:cubicBezTo>
                  <a:cubicBezTo>
                    <a:pt x="10692" y="1220"/>
                    <a:pt x="10699" y="1245"/>
                    <a:pt x="10703" y="1263"/>
                  </a:cubicBezTo>
                  <a:cubicBezTo>
                    <a:pt x="10706" y="1284"/>
                    <a:pt x="10710" y="1305"/>
                    <a:pt x="10710" y="1323"/>
                  </a:cubicBezTo>
                  <a:cubicBezTo>
                    <a:pt x="10717" y="1344"/>
                    <a:pt x="10717" y="1362"/>
                    <a:pt x="10721" y="1387"/>
                  </a:cubicBezTo>
                  <a:cubicBezTo>
                    <a:pt x="10724" y="1408"/>
                    <a:pt x="10721" y="1426"/>
                    <a:pt x="10724" y="1447"/>
                  </a:cubicBezTo>
                  <a:cubicBezTo>
                    <a:pt x="10724" y="1469"/>
                    <a:pt x="10724" y="1487"/>
                    <a:pt x="10721" y="1504"/>
                  </a:cubicBezTo>
                  <a:cubicBezTo>
                    <a:pt x="10721" y="1522"/>
                    <a:pt x="10717" y="1547"/>
                    <a:pt x="10710" y="1565"/>
                  </a:cubicBezTo>
                  <a:cubicBezTo>
                    <a:pt x="10706" y="1583"/>
                    <a:pt x="10703" y="1600"/>
                    <a:pt x="10692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3" y="1689"/>
                    <a:pt x="10639" y="1700"/>
                  </a:cubicBezTo>
                  <a:cubicBezTo>
                    <a:pt x="10628" y="1714"/>
                    <a:pt x="10618" y="1725"/>
                    <a:pt x="10603" y="1732"/>
                  </a:cubicBezTo>
                  <a:cubicBezTo>
                    <a:pt x="10593" y="1743"/>
                    <a:pt x="10578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8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7" y="1600"/>
                    <a:pt x="9910" y="1593"/>
                    <a:pt x="9906" y="1593"/>
                  </a:cubicBezTo>
                  <a:cubicBezTo>
                    <a:pt x="9921" y="1583"/>
                    <a:pt x="9938" y="1568"/>
                    <a:pt x="9953" y="1554"/>
                  </a:cubicBezTo>
                  <a:cubicBezTo>
                    <a:pt x="9970" y="1536"/>
                    <a:pt x="9988" y="1515"/>
                    <a:pt x="9999" y="1487"/>
                  </a:cubicBezTo>
                  <a:cubicBezTo>
                    <a:pt x="10013" y="1465"/>
                    <a:pt x="10027" y="1440"/>
                    <a:pt x="10034" y="1412"/>
                  </a:cubicBezTo>
                  <a:cubicBezTo>
                    <a:pt x="10052" y="1359"/>
                    <a:pt x="10059" y="1305"/>
                    <a:pt x="10052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4" y="1156"/>
                    <a:pt x="10027" y="1131"/>
                    <a:pt x="10017" y="1110"/>
                  </a:cubicBezTo>
                  <a:lnTo>
                    <a:pt x="9992" y="1042"/>
                  </a:lnTo>
                  <a:cubicBezTo>
                    <a:pt x="9981" y="1021"/>
                    <a:pt x="9974" y="999"/>
                    <a:pt x="9960" y="982"/>
                  </a:cubicBezTo>
                  <a:cubicBezTo>
                    <a:pt x="9938" y="943"/>
                    <a:pt x="9910" y="900"/>
                    <a:pt x="9885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8" y="800"/>
                    <a:pt x="9810" y="786"/>
                    <a:pt x="9796" y="768"/>
                  </a:cubicBezTo>
                  <a:lnTo>
                    <a:pt x="9796" y="768"/>
                  </a:lnTo>
                  <a:cubicBezTo>
                    <a:pt x="9810" y="811"/>
                    <a:pt x="9828" y="854"/>
                    <a:pt x="9846" y="893"/>
                  </a:cubicBezTo>
                  <a:cubicBezTo>
                    <a:pt x="9853" y="914"/>
                    <a:pt x="9857" y="932"/>
                    <a:pt x="9867" y="953"/>
                  </a:cubicBezTo>
                  <a:cubicBezTo>
                    <a:pt x="9874" y="978"/>
                    <a:pt x="9882" y="996"/>
                    <a:pt x="9885" y="1017"/>
                  </a:cubicBezTo>
                  <a:cubicBezTo>
                    <a:pt x="9889" y="1039"/>
                    <a:pt x="9892" y="1056"/>
                    <a:pt x="9899" y="1078"/>
                  </a:cubicBezTo>
                  <a:cubicBezTo>
                    <a:pt x="9903" y="1103"/>
                    <a:pt x="9906" y="1120"/>
                    <a:pt x="9910" y="1142"/>
                  </a:cubicBezTo>
                  <a:cubicBezTo>
                    <a:pt x="9910" y="1163"/>
                    <a:pt x="9917" y="1181"/>
                    <a:pt x="9917" y="1199"/>
                  </a:cubicBezTo>
                  <a:lnTo>
                    <a:pt x="9917" y="1255"/>
                  </a:lnTo>
                  <a:cubicBezTo>
                    <a:pt x="9910" y="1273"/>
                    <a:pt x="9910" y="1291"/>
                    <a:pt x="9906" y="1309"/>
                  </a:cubicBezTo>
                  <a:cubicBezTo>
                    <a:pt x="9903" y="1327"/>
                    <a:pt x="9899" y="1341"/>
                    <a:pt x="9889" y="1359"/>
                  </a:cubicBezTo>
                  <a:lnTo>
                    <a:pt x="9864" y="1398"/>
                  </a:lnTo>
                  <a:cubicBezTo>
                    <a:pt x="9853" y="1412"/>
                    <a:pt x="9839" y="1426"/>
                    <a:pt x="9828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7" y="1483"/>
                    <a:pt x="9743" y="1494"/>
                  </a:cubicBezTo>
                  <a:cubicBezTo>
                    <a:pt x="9725" y="1501"/>
                    <a:pt x="9707" y="1504"/>
                    <a:pt x="9693" y="1511"/>
                  </a:cubicBezTo>
                  <a:cubicBezTo>
                    <a:pt x="9437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1" y="1220"/>
                    <a:pt x="8957" y="1177"/>
                    <a:pt x="8985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5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3" y="768"/>
                    <a:pt x="8996" y="747"/>
                  </a:cubicBezTo>
                  <a:cubicBezTo>
                    <a:pt x="8985" y="722"/>
                    <a:pt x="8975" y="701"/>
                    <a:pt x="8961" y="683"/>
                  </a:cubicBezTo>
                  <a:cubicBezTo>
                    <a:pt x="8946" y="665"/>
                    <a:pt x="8932" y="644"/>
                    <a:pt x="8921" y="626"/>
                  </a:cubicBezTo>
                  <a:cubicBezTo>
                    <a:pt x="8907" y="608"/>
                    <a:pt x="8893" y="591"/>
                    <a:pt x="8875" y="573"/>
                  </a:cubicBezTo>
                  <a:cubicBezTo>
                    <a:pt x="8843" y="537"/>
                    <a:pt x="8815" y="505"/>
                    <a:pt x="8772" y="480"/>
                  </a:cubicBezTo>
                  <a:lnTo>
                    <a:pt x="8719" y="438"/>
                  </a:lnTo>
                  <a:cubicBezTo>
                    <a:pt x="8701" y="427"/>
                    <a:pt x="8683" y="413"/>
                    <a:pt x="8662" y="402"/>
                  </a:cubicBezTo>
                  <a:lnTo>
                    <a:pt x="8662" y="402"/>
                  </a:lnTo>
                  <a:cubicBezTo>
                    <a:pt x="8690" y="445"/>
                    <a:pt x="8712" y="480"/>
                    <a:pt x="8737" y="516"/>
                  </a:cubicBezTo>
                  <a:cubicBezTo>
                    <a:pt x="8751" y="534"/>
                    <a:pt x="8761" y="551"/>
                    <a:pt x="8772" y="569"/>
                  </a:cubicBezTo>
                  <a:cubicBezTo>
                    <a:pt x="8786" y="587"/>
                    <a:pt x="8797" y="605"/>
                    <a:pt x="8804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0" y="722"/>
                    <a:pt x="8857" y="740"/>
                  </a:cubicBezTo>
                  <a:cubicBezTo>
                    <a:pt x="8861" y="758"/>
                    <a:pt x="8872" y="783"/>
                    <a:pt x="8875" y="800"/>
                  </a:cubicBezTo>
                  <a:cubicBezTo>
                    <a:pt x="8879" y="818"/>
                    <a:pt x="8886" y="836"/>
                    <a:pt x="8889" y="857"/>
                  </a:cubicBezTo>
                  <a:cubicBezTo>
                    <a:pt x="8889" y="875"/>
                    <a:pt x="8893" y="893"/>
                    <a:pt x="8893" y="911"/>
                  </a:cubicBezTo>
                  <a:cubicBezTo>
                    <a:pt x="8893" y="928"/>
                    <a:pt x="8889" y="946"/>
                    <a:pt x="8889" y="960"/>
                  </a:cubicBezTo>
                  <a:cubicBezTo>
                    <a:pt x="8886" y="978"/>
                    <a:pt x="8879" y="989"/>
                    <a:pt x="8875" y="1003"/>
                  </a:cubicBezTo>
                  <a:cubicBezTo>
                    <a:pt x="8868" y="1017"/>
                    <a:pt x="8861" y="1031"/>
                    <a:pt x="8850" y="1049"/>
                  </a:cubicBezTo>
                  <a:cubicBezTo>
                    <a:pt x="8840" y="1060"/>
                    <a:pt x="8825" y="1074"/>
                    <a:pt x="8818" y="1088"/>
                  </a:cubicBezTo>
                  <a:cubicBezTo>
                    <a:pt x="8804" y="1103"/>
                    <a:pt x="8790" y="1110"/>
                    <a:pt x="8779" y="1124"/>
                  </a:cubicBezTo>
                  <a:cubicBezTo>
                    <a:pt x="8765" y="1131"/>
                    <a:pt x="8747" y="1145"/>
                    <a:pt x="8733" y="1156"/>
                  </a:cubicBezTo>
                  <a:cubicBezTo>
                    <a:pt x="8719" y="1163"/>
                    <a:pt x="8697" y="1174"/>
                    <a:pt x="8690" y="1177"/>
                  </a:cubicBezTo>
                  <a:lnTo>
                    <a:pt x="8605" y="1209"/>
                  </a:lnTo>
                  <a:cubicBezTo>
                    <a:pt x="8566" y="1199"/>
                    <a:pt x="8530" y="1191"/>
                    <a:pt x="8488" y="1184"/>
                  </a:cubicBezTo>
                  <a:cubicBezTo>
                    <a:pt x="8388" y="1167"/>
                    <a:pt x="8281" y="1149"/>
                    <a:pt x="8178" y="1131"/>
                  </a:cubicBezTo>
                  <a:lnTo>
                    <a:pt x="7858" y="1092"/>
                  </a:lnTo>
                  <a:cubicBezTo>
                    <a:pt x="7826" y="1088"/>
                    <a:pt x="7794" y="1085"/>
                    <a:pt x="7766" y="1085"/>
                  </a:cubicBezTo>
                  <a:cubicBezTo>
                    <a:pt x="7787" y="1056"/>
                    <a:pt x="7809" y="1031"/>
                    <a:pt x="7826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6" y="875"/>
                    <a:pt x="7880" y="847"/>
                  </a:cubicBezTo>
                  <a:cubicBezTo>
                    <a:pt x="7883" y="793"/>
                    <a:pt x="7880" y="736"/>
                    <a:pt x="7862" y="687"/>
                  </a:cubicBezTo>
                  <a:cubicBezTo>
                    <a:pt x="7855" y="665"/>
                    <a:pt x="7844" y="640"/>
                    <a:pt x="7837" y="615"/>
                  </a:cubicBezTo>
                  <a:cubicBezTo>
                    <a:pt x="7826" y="594"/>
                    <a:pt x="7812" y="573"/>
                    <a:pt x="7801" y="555"/>
                  </a:cubicBezTo>
                  <a:cubicBezTo>
                    <a:pt x="7787" y="537"/>
                    <a:pt x="7773" y="516"/>
                    <a:pt x="7759" y="498"/>
                  </a:cubicBezTo>
                  <a:cubicBezTo>
                    <a:pt x="7748" y="480"/>
                    <a:pt x="7734" y="463"/>
                    <a:pt x="7716" y="445"/>
                  </a:cubicBezTo>
                  <a:cubicBezTo>
                    <a:pt x="7684" y="409"/>
                    <a:pt x="7652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4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7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7" y="455"/>
                    <a:pt x="7634" y="473"/>
                    <a:pt x="7645" y="498"/>
                  </a:cubicBezTo>
                  <a:cubicBezTo>
                    <a:pt x="7652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8" y="612"/>
                  </a:cubicBezTo>
                  <a:cubicBezTo>
                    <a:pt x="7702" y="630"/>
                    <a:pt x="7713" y="651"/>
                    <a:pt x="7716" y="669"/>
                  </a:cubicBezTo>
                  <a:cubicBezTo>
                    <a:pt x="7720" y="687"/>
                    <a:pt x="7723" y="704"/>
                    <a:pt x="7730" y="729"/>
                  </a:cubicBezTo>
                  <a:cubicBezTo>
                    <a:pt x="7730" y="747"/>
                    <a:pt x="7734" y="765"/>
                    <a:pt x="7734" y="783"/>
                  </a:cubicBezTo>
                  <a:cubicBezTo>
                    <a:pt x="7734" y="800"/>
                    <a:pt x="7730" y="818"/>
                    <a:pt x="7730" y="829"/>
                  </a:cubicBezTo>
                  <a:cubicBezTo>
                    <a:pt x="7723" y="847"/>
                    <a:pt x="7720" y="861"/>
                    <a:pt x="7716" y="875"/>
                  </a:cubicBezTo>
                  <a:cubicBezTo>
                    <a:pt x="7705" y="889"/>
                    <a:pt x="7702" y="900"/>
                    <a:pt x="7688" y="918"/>
                  </a:cubicBezTo>
                  <a:cubicBezTo>
                    <a:pt x="7681" y="932"/>
                    <a:pt x="7666" y="946"/>
                    <a:pt x="7659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8" y="1017"/>
                    <a:pt x="7574" y="1024"/>
                  </a:cubicBezTo>
                  <a:cubicBezTo>
                    <a:pt x="7560" y="1035"/>
                    <a:pt x="7538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0" y="989"/>
                    <a:pt x="6639" y="943"/>
                    <a:pt x="6656" y="889"/>
                  </a:cubicBezTo>
                  <a:cubicBezTo>
                    <a:pt x="6667" y="861"/>
                    <a:pt x="6674" y="829"/>
                    <a:pt x="6681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1" y="658"/>
                    <a:pt x="6664" y="598"/>
                    <a:pt x="6635" y="551"/>
                  </a:cubicBezTo>
                  <a:cubicBezTo>
                    <a:pt x="6621" y="527"/>
                    <a:pt x="6610" y="502"/>
                    <a:pt x="6592" y="484"/>
                  </a:cubicBezTo>
                  <a:cubicBezTo>
                    <a:pt x="6578" y="463"/>
                    <a:pt x="6560" y="445"/>
                    <a:pt x="6543" y="420"/>
                  </a:cubicBezTo>
                  <a:lnTo>
                    <a:pt x="6489" y="366"/>
                  </a:lnTo>
                  <a:cubicBezTo>
                    <a:pt x="6472" y="349"/>
                    <a:pt x="6454" y="331"/>
                    <a:pt x="6432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3" y="224"/>
                    <a:pt x="6262" y="217"/>
                    <a:pt x="6240" y="203"/>
                  </a:cubicBezTo>
                  <a:cubicBezTo>
                    <a:pt x="6219" y="196"/>
                    <a:pt x="6194" y="182"/>
                    <a:pt x="6173" y="171"/>
                  </a:cubicBezTo>
                  <a:lnTo>
                    <a:pt x="6173" y="171"/>
                  </a:lnTo>
                  <a:cubicBezTo>
                    <a:pt x="6208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4" y="363"/>
                    <a:pt x="6368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5" y="527"/>
                    <a:pt x="6486" y="544"/>
                  </a:cubicBezTo>
                  <a:cubicBezTo>
                    <a:pt x="6493" y="562"/>
                    <a:pt x="6504" y="587"/>
                    <a:pt x="6511" y="605"/>
                  </a:cubicBezTo>
                  <a:cubicBezTo>
                    <a:pt x="6514" y="623"/>
                    <a:pt x="6525" y="644"/>
                    <a:pt x="6525" y="662"/>
                  </a:cubicBezTo>
                  <a:cubicBezTo>
                    <a:pt x="6528" y="679"/>
                    <a:pt x="6528" y="701"/>
                    <a:pt x="6528" y="719"/>
                  </a:cubicBezTo>
                  <a:cubicBezTo>
                    <a:pt x="6528" y="736"/>
                    <a:pt x="6525" y="754"/>
                    <a:pt x="6521" y="772"/>
                  </a:cubicBezTo>
                  <a:cubicBezTo>
                    <a:pt x="6514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5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5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6" y="1039"/>
                  </a:lnTo>
                  <a:lnTo>
                    <a:pt x="5899" y="1053"/>
                  </a:lnTo>
                  <a:lnTo>
                    <a:pt x="5732" y="1060"/>
                  </a:lnTo>
                  <a:cubicBezTo>
                    <a:pt x="5675" y="1067"/>
                    <a:pt x="5622" y="1071"/>
                    <a:pt x="5568" y="1078"/>
                  </a:cubicBezTo>
                  <a:cubicBezTo>
                    <a:pt x="5483" y="1088"/>
                    <a:pt x="5401" y="1103"/>
                    <a:pt x="5316" y="1110"/>
                  </a:cubicBezTo>
                  <a:lnTo>
                    <a:pt x="5295" y="1078"/>
                  </a:lnTo>
                  <a:cubicBezTo>
                    <a:pt x="5280" y="1060"/>
                    <a:pt x="5263" y="1042"/>
                    <a:pt x="5248" y="1024"/>
                  </a:cubicBezTo>
                  <a:lnTo>
                    <a:pt x="5227" y="999"/>
                  </a:lnTo>
                  <a:lnTo>
                    <a:pt x="5209" y="967"/>
                  </a:lnTo>
                  <a:cubicBezTo>
                    <a:pt x="5195" y="950"/>
                    <a:pt x="5188" y="928"/>
                    <a:pt x="5177" y="907"/>
                  </a:cubicBezTo>
                  <a:lnTo>
                    <a:pt x="5163" y="875"/>
                  </a:lnTo>
                  <a:lnTo>
                    <a:pt x="5156" y="843"/>
                  </a:lnTo>
                  <a:cubicBezTo>
                    <a:pt x="5152" y="836"/>
                    <a:pt x="5152" y="822"/>
                    <a:pt x="5145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8" y="751"/>
                    <a:pt x="5138" y="729"/>
                    <a:pt x="5138" y="701"/>
                  </a:cubicBezTo>
                  <a:cubicBezTo>
                    <a:pt x="5138" y="679"/>
                    <a:pt x="5138" y="651"/>
                    <a:pt x="5142" y="630"/>
                  </a:cubicBezTo>
                  <a:cubicBezTo>
                    <a:pt x="5145" y="608"/>
                    <a:pt x="5152" y="580"/>
                    <a:pt x="5156" y="559"/>
                  </a:cubicBezTo>
                  <a:cubicBezTo>
                    <a:pt x="5160" y="537"/>
                    <a:pt x="5170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6" y="366"/>
                    <a:pt x="5241" y="320"/>
                    <a:pt x="5263" y="274"/>
                  </a:cubicBezTo>
                  <a:cubicBezTo>
                    <a:pt x="5284" y="224"/>
                    <a:pt x="5312" y="182"/>
                    <a:pt x="5341" y="135"/>
                  </a:cubicBezTo>
                  <a:cubicBezTo>
                    <a:pt x="5369" y="93"/>
                    <a:pt x="5401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4" y="2656"/>
                  </a:lnTo>
                  <a:cubicBezTo>
                    <a:pt x="12214" y="2678"/>
                    <a:pt x="12214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4" y="2834"/>
                    <a:pt x="12214" y="2852"/>
                  </a:cubicBezTo>
                  <a:cubicBezTo>
                    <a:pt x="12214" y="2873"/>
                    <a:pt x="12211" y="2898"/>
                    <a:pt x="12203" y="2916"/>
                  </a:cubicBezTo>
                  <a:cubicBezTo>
                    <a:pt x="12200" y="2937"/>
                    <a:pt x="12196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39" y="3104"/>
                    <a:pt x="12125" y="3119"/>
                    <a:pt x="12111" y="3133"/>
                  </a:cubicBezTo>
                  <a:cubicBezTo>
                    <a:pt x="12097" y="3147"/>
                    <a:pt x="12086" y="3158"/>
                    <a:pt x="12068" y="3168"/>
                  </a:cubicBezTo>
                  <a:cubicBezTo>
                    <a:pt x="12051" y="3176"/>
                    <a:pt x="12036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1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1" y="3261"/>
                  </a:lnTo>
                  <a:lnTo>
                    <a:pt x="11734" y="3296"/>
                  </a:lnTo>
                  <a:lnTo>
                    <a:pt x="11720" y="3328"/>
                  </a:lnTo>
                  <a:cubicBezTo>
                    <a:pt x="11709" y="3350"/>
                    <a:pt x="11702" y="3368"/>
                    <a:pt x="11688" y="3389"/>
                  </a:cubicBezTo>
                  <a:lnTo>
                    <a:pt x="11670" y="3421"/>
                  </a:lnTo>
                  <a:lnTo>
                    <a:pt x="11649" y="3449"/>
                  </a:lnTo>
                  <a:cubicBezTo>
                    <a:pt x="11635" y="3467"/>
                    <a:pt x="11620" y="3485"/>
                    <a:pt x="11603" y="3496"/>
                  </a:cubicBezTo>
                  <a:cubicBezTo>
                    <a:pt x="11585" y="3513"/>
                    <a:pt x="11567" y="3528"/>
                    <a:pt x="11549" y="3542"/>
                  </a:cubicBezTo>
                  <a:cubicBezTo>
                    <a:pt x="11531" y="3556"/>
                    <a:pt x="11510" y="3567"/>
                    <a:pt x="11492" y="3581"/>
                  </a:cubicBezTo>
                  <a:cubicBezTo>
                    <a:pt x="11471" y="3595"/>
                    <a:pt x="11453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4" y="3684"/>
                    <a:pt x="11154" y="3691"/>
                  </a:cubicBezTo>
                  <a:cubicBezTo>
                    <a:pt x="11105" y="3702"/>
                    <a:pt x="11058" y="3705"/>
                    <a:pt x="11009" y="3709"/>
                  </a:cubicBezTo>
                  <a:cubicBezTo>
                    <a:pt x="10959" y="3716"/>
                    <a:pt x="10909" y="3716"/>
                    <a:pt x="10856" y="3716"/>
                  </a:cubicBezTo>
                  <a:cubicBezTo>
                    <a:pt x="10906" y="3727"/>
                    <a:pt x="10955" y="3734"/>
                    <a:pt x="11009" y="3737"/>
                  </a:cubicBezTo>
                  <a:cubicBezTo>
                    <a:pt x="11058" y="3741"/>
                    <a:pt x="11112" y="3741"/>
                    <a:pt x="11158" y="3741"/>
                  </a:cubicBezTo>
                  <a:cubicBezTo>
                    <a:pt x="11208" y="3737"/>
                    <a:pt x="11261" y="3734"/>
                    <a:pt x="11311" y="3723"/>
                  </a:cubicBezTo>
                  <a:cubicBezTo>
                    <a:pt x="11361" y="3716"/>
                    <a:pt x="11414" y="3702"/>
                    <a:pt x="11460" y="3684"/>
                  </a:cubicBezTo>
                  <a:cubicBezTo>
                    <a:pt x="11489" y="3673"/>
                    <a:pt x="11510" y="3666"/>
                    <a:pt x="11531" y="3652"/>
                  </a:cubicBezTo>
                  <a:lnTo>
                    <a:pt x="11599" y="3613"/>
                  </a:lnTo>
                  <a:cubicBezTo>
                    <a:pt x="11620" y="3595"/>
                    <a:pt x="11645" y="3581"/>
                    <a:pt x="11663" y="3563"/>
                  </a:cubicBezTo>
                  <a:cubicBezTo>
                    <a:pt x="11684" y="3545"/>
                    <a:pt x="11702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0" y="3417"/>
                    <a:pt x="11795" y="3389"/>
                    <a:pt x="11805" y="3368"/>
                  </a:cubicBezTo>
                  <a:lnTo>
                    <a:pt x="11810" y="3351"/>
                  </a:lnTo>
                  <a:lnTo>
                    <a:pt x="11810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6" y="3506"/>
                    <a:pt x="11912" y="3616"/>
                    <a:pt x="11933" y="3705"/>
                  </a:cubicBezTo>
                  <a:lnTo>
                    <a:pt x="11937" y="3688"/>
                  </a:lnTo>
                  <a:lnTo>
                    <a:pt x="11956" y="3690"/>
                  </a:lnTo>
                  <a:lnTo>
                    <a:pt x="11956" y="3690"/>
                  </a:lnTo>
                  <a:cubicBezTo>
                    <a:pt x="11957" y="3687"/>
                    <a:pt x="11957" y="3684"/>
                    <a:pt x="11958" y="3680"/>
                  </a:cubicBezTo>
                  <a:cubicBezTo>
                    <a:pt x="11933" y="3584"/>
                    <a:pt x="11894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0" y="3351"/>
                  </a:lnTo>
                  <a:lnTo>
                    <a:pt x="11810" y="3351"/>
                  </a:lnTo>
                  <a:cubicBezTo>
                    <a:pt x="11807" y="3345"/>
                    <a:pt x="11804" y="3338"/>
                    <a:pt x="11802" y="3332"/>
                  </a:cubicBezTo>
                  <a:cubicBezTo>
                    <a:pt x="11805" y="3325"/>
                    <a:pt x="11805" y="3311"/>
                    <a:pt x="11809" y="3300"/>
                  </a:cubicBezTo>
                  <a:lnTo>
                    <a:pt x="11908" y="3300"/>
                  </a:lnTo>
                  <a:cubicBezTo>
                    <a:pt x="11955" y="3296"/>
                    <a:pt x="12004" y="3282"/>
                    <a:pt x="12051" y="3264"/>
                  </a:cubicBezTo>
                  <a:cubicBezTo>
                    <a:pt x="12072" y="3257"/>
                    <a:pt x="12093" y="3243"/>
                    <a:pt x="12111" y="3225"/>
                  </a:cubicBezTo>
                  <a:cubicBezTo>
                    <a:pt x="12129" y="3211"/>
                    <a:pt x="12150" y="3193"/>
                    <a:pt x="12164" y="3176"/>
                  </a:cubicBezTo>
                  <a:cubicBezTo>
                    <a:pt x="12196" y="3140"/>
                    <a:pt x="12218" y="3097"/>
                    <a:pt x="12235" y="3051"/>
                  </a:cubicBezTo>
                  <a:cubicBezTo>
                    <a:pt x="12246" y="3030"/>
                    <a:pt x="12250" y="3008"/>
                    <a:pt x="12253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7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3" y="2742"/>
                    <a:pt x="12246" y="2695"/>
                    <a:pt x="12235" y="2653"/>
                  </a:cubicBezTo>
                  <a:cubicBezTo>
                    <a:pt x="12232" y="2631"/>
                    <a:pt x="12228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2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2" y="3368"/>
                  </a:cubicBezTo>
                  <a:lnTo>
                    <a:pt x="12339" y="3421"/>
                  </a:lnTo>
                  <a:lnTo>
                    <a:pt x="12324" y="3474"/>
                  </a:lnTo>
                  <a:cubicBezTo>
                    <a:pt x="12321" y="3492"/>
                    <a:pt x="12317" y="3510"/>
                    <a:pt x="12307" y="3524"/>
                  </a:cubicBezTo>
                  <a:cubicBezTo>
                    <a:pt x="12299" y="3542"/>
                    <a:pt x="12292" y="3556"/>
                    <a:pt x="12285" y="3570"/>
                  </a:cubicBezTo>
                  <a:cubicBezTo>
                    <a:pt x="12275" y="3584"/>
                    <a:pt x="12267" y="3602"/>
                    <a:pt x="12253" y="3613"/>
                  </a:cubicBezTo>
                  <a:cubicBezTo>
                    <a:pt x="12239" y="3627"/>
                    <a:pt x="12232" y="3638"/>
                    <a:pt x="12214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7" y="3680"/>
                    <a:pt x="12139" y="3684"/>
                    <a:pt x="12122" y="3688"/>
                  </a:cubicBezTo>
                  <a:cubicBezTo>
                    <a:pt x="12104" y="3691"/>
                    <a:pt x="12086" y="3691"/>
                    <a:pt x="12068" y="3698"/>
                  </a:cubicBezTo>
                  <a:lnTo>
                    <a:pt x="12015" y="3698"/>
                  </a:lnTo>
                  <a:cubicBezTo>
                    <a:pt x="11997" y="3698"/>
                    <a:pt x="11979" y="3691"/>
                    <a:pt x="11962" y="3691"/>
                  </a:cubicBezTo>
                  <a:lnTo>
                    <a:pt x="11956" y="3690"/>
                  </a:lnTo>
                  <a:lnTo>
                    <a:pt x="11956" y="3690"/>
                  </a:lnTo>
                  <a:cubicBezTo>
                    <a:pt x="11954" y="3705"/>
                    <a:pt x="11954" y="3718"/>
                    <a:pt x="11951" y="3727"/>
                  </a:cubicBezTo>
                  <a:cubicBezTo>
                    <a:pt x="11947" y="3744"/>
                    <a:pt x="11937" y="3769"/>
                    <a:pt x="11933" y="3784"/>
                  </a:cubicBezTo>
                  <a:lnTo>
                    <a:pt x="11905" y="3837"/>
                  </a:lnTo>
                  <a:cubicBezTo>
                    <a:pt x="11898" y="3858"/>
                    <a:pt x="11883" y="3872"/>
                    <a:pt x="11869" y="3887"/>
                  </a:cubicBezTo>
                  <a:cubicBezTo>
                    <a:pt x="11859" y="3904"/>
                    <a:pt x="11844" y="3919"/>
                    <a:pt x="11830" y="3933"/>
                  </a:cubicBezTo>
                  <a:cubicBezTo>
                    <a:pt x="11816" y="3944"/>
                    <a:pt x="11798" y="3958"/>
                    <a:pt x="11787" y="3972"/>
                  </a:cubicBezTo>
                  <a:cubicBezTo>
                    <a:pt x="11770" y="3986"/>
                    <a:pt x="11752" y="3993"/>
                    <a:pt x="11734" y="4004"/>
                  </a:cubicBezTo>
                  <a:lnTo>
                    <a:pt x="11681" y="4029"/>
                  </a:lnTo>
                  <a:cubicBezTo>
                    <a:pt x="11603" y="4064"/>
                    <a:pt x="11524" y="4082"/>
                    <a:pt x="11439" y="4093"/>
                  </a:cubicBezTo>
                  <a:cubicBezTo>
                    <a:pt x="11385" y="4100"/>
                    <a:pt x="11332" y="4102"/>
                    <a:pt x="11279" y="4102"/>
                  </a:cubicBezTo>
                  <a:cubicBezTo>
                    <a:pt x="11248" y="4102"/>
                    <a:pt x="11218" y="4101"/>
                    <a:pt x="11187" y="4100"/>
                  </a:cubicBezTo>
                  <a:lnTo>
                    <a:pt x="11186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5" y="4168"/>
                    <a:pt x="11368" y="4168"/>
                    <a:pt x="11411" y="4168"/>
                  </a:cubicBezTo>
                  <a:cubicBezTo>
                    <a:pt x="11492" y="4164"/>
                    <a:pt x="11581" y="4146"/>
                    <a:pt x="11663" y="4114"/>
                  </a:cubicBezTo>
                  <a:cubicBezTo>
                    <a:pt x="11741" y="4082"/>
                    <a:pt x="11819" y="4036"/>
                    <a:pt x="11876" y="3961"/>
                  </a:cubicBezTo>
                  <a:lnTo>
                    <a:pt x="11915" y="3908"/>
                  </a:lnTo>
                  <a:cubicBezTo>
                    <a:pt x="11926" y="3890"/>
                    <a:pt x="11937" y="3869"/>
                    <a:pt x="11947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5" y="3816"/>
                  </a:cubicBezTo>
                  <a:lnTo>
                    <a:pt x="11965" y="3812"/>
                  </a:lnTo>
                  <a:cubicBezTo>
                    <a:pt x="11965" y="3805"/>
                    <a:pt x="11969" y="3798"/>
                    <a:pt x="11969" y="3791"/>
                  </a:cubicBezTo>
                  <a:cubicBezTo>
                    <a:pt x="11972" y="3776"/>
                    <a:pt x="11979" y="3762"/>
                    <a:pt x="11979" y="3744"/>
                  </a:cubicBezTo>
                  <a:cubicBezTo>
                    <a:pt x="11990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4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5" y="3648"/>
                  </a:cubicBezTo>
                  <a:cubicBezTo>
                    <a:pt x="12299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2" y="3545"/>
                  </a:cubicBezTo>
                  <a:cubicBezTo>
                    <a:pt x="12353" y="3528"/>
                    <a:pt x="12356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3" y="3257"/>
                  </a:lnTo>
                  <a:cubicBezTo>
                    <a:pt x="12360" y="3240"/>
                    <a:pt x="12360" y="3222"/>
                    <a:pt x="12356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14"/>
          <p:cNvSpPr/>
          <p:nvPr/>
        </p:nvSpPr>
        <p:spPr>
          <a:xfrm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4"/>
          <p:cNvSpPr/>
          <p:nvPr/>
        </p:nvSpPr>
        <p:spPr>
          <a:xfrm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2" name="Google Shape;962;p14"/>
          <p:cNvCxnSpPr/>
          <p:nvPr/>
        </p:nvCxnSpPr>
        <p:spPr>
          <a:xfrm>
            <a:off x="727525" y="392150"/>
            <a:ext cx="7435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Google Shape;963;p14"/>
          <p:cNvSpPr/>
          <p:nvPr/>
        </p:nvSpPr>
        <p:spPr>
          <a:xfrm>
            <a:off x="8261438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4" name="Google Shape;964;p14"/>
          <p:cNvCxnSpPr/>
          <p:nvPr/>
        </p:nvCxnSpPr>
        <p:spPr>
          <a:xfrm rot="10800000">
            <a:off x="936188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Google Shape;965;p14"/>
          <p:cNvSpPr/>
          <p:nvPr/>
        </p:nvSpPr>
        <p:spPr>
          <a:xfrm rot="10800000">
            <a:off x="717863" y="46848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4"/>
          <p:cNvSpPr txBox="1">
            <a:spLocks noGrp="1"/>
          </p:cNvSpPr>
          <p:nvPr>
            <p:ph type="subTitle" idx="1"/>
          </p:nvPr>
        </p:nvSpPr>
        <p:spPr>
          <a:xfrm>
            <a:off x="2225875" y="1762038"/>
            <a:ext cx="4666200" cy="1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7" name="Google Shape;967;p14"/>
          <p:cNvSpPr txBox="1">
            <a:spLocks noGrp="1"/>
          </p:cNvSpPr>
          <p:nvPr>
            <p:ph type="subTitle" idx="2"/>
          </p:nvPr>
        </p:nvSpPr>
        <p:spPr>
          <a:xfrm>
            <a:off x="2241925" y="2896475"/>
            <a:ext cx="46341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None/>
              <a:defRPr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grpSp>
        <p:nvGrpSpPr>
          <p:cNvPr id="968" name="Google Shape;968;p14"/>
          <p:cNvGrpSpPr/>
          <p:nvPr/>
        </p:nvGrpSpPr>
        <p:grpSpPr>
          <a:xfrm>
            <a:off x="-28429" y="354698"/>
            <a:ext cx="9222355" cy="4380019"/>
            <a:chOff x="-28429" y="354698"/>
            <a:chExt cx="9222355" cy="4380019"/>
          </a:xfrm>
        </p:grpSpPr>
        <p:sp>
          <p:nvSpPr>
            <p:cNvPr id="969" name="Google Shape;969;p14"/>
            <p:cNvSpPr/>
            <p:nvPr/>
          </p:nvSpPr>
          <p:spPr>
            <a:xfrm rot="-2089496">
              <a:off x="312564" y="2645138"/>
              <a:ext cx="1755121" cy="1744664"/>
            </a:xfrm>
            <a:custGeom>
              <a:avLst/>
              <a:gdLst/>
              <a:ahLst/>
              <a:cxnLst/>
              <a:rect l="l" t="t" r="r" b="b"/>
              <a:pathLst>
                <a:path w="16784" h="16684" extrusionOk="0">
                  <a:moveTo>
                    <a:pt x="8392" y="0"/>
                  </a:moveTo>
                  <a:cubicBezTo>
                    <a:pt x="3755" y="0"/>
                    <a:pt x="0" y="3734"/>
                    <a:pt x="0" y="8342"/>
                  </a:cubicBezTo>
                  <a:cubicBezTo>
                    <a:pt x="0" y="12950"/>
                    <a:pt x="3755" y="16684"/>
                    <a:pt x="8392" y="16684"/>
                  </a:cubicBezTo>
                  <a:cubicBezTo>
                    <a:pt x="13025" y="16684"/>
                    <a:pt x="16783" y="12950"/>
                    <a:pt x="16783" y="8342"/>
                  </a:cubicBezTo>
                  <a:cubicBezTo>
                    <a:pt x="16783" y="3734"/>
                    <a:pt x="13025" y="0"/>
                    <a:pt x="8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 rot="-2089496">
              <a:off x="341618" y="2968312"/>
              <a:ext cx="1297832" cy="430937"/>
            </a:xfrm>
            <a:custGeom>
              <a:avLst/>
              <a:gdLst/>
              <a:ahLst/>
              <a:cxnLst/>
              <a:rect l="l" t="t" r="r" b="b"/>
              <a:pathLst>
                <a:path w="12411" h="4121" extrusionOk="0">
                  <a:moveTo>
                    <a:pt x="11381" y="1"/>
                  </a:moveTo>
                  <a:cubicBezTo>
                    <a:pt x="11361" y="1"/>
                    <a:pt x="11340" y="3"/>
                    <a:pt x="11319" y="6"/>
                  </a:cubicBezTo>
                  <a:cubicBezTo>
                    <a:pt x="11273" y="6"/>
                    <a:pt x="11233" y="10"/>
                    <a:pt x="11187" y="17"/>
                  </a:cubicBezTo>
                  <a:cubicBezTo>
                    <a:pt x="11209" y="16"/>
                    <a:pt x="11230" y="16"/>
                    <a:pt x="11251" y="16"/>
                  </a:cubicBezTo>
                  <a:cubicBezTo>
                    <a:pt x="11315" y="16"/>
                    <a:pt x="11379" y="20"/>
                    <a:pt x="11443" y="28"/>
                  </a:cubicBezTo>
                  <a:cubicBezTo>
                    <a:pt x="11525" y="35"/>
                    <a:pt x="11607" y="60"/>
                    <a:pt x="11681" y="88"/>
                  </a:cubicBezTo>
                  <a:lnTo>
                    <a:pt x="11735" y="116"/>
                  </a:lnTo>
                  <a:cubicBezTo>
                    <a:pt x="11753" y="124"/>
                    <a:pt x="11770" y="138"/>
                    <a:pt x="11788" y="148"/>
                  </a:cubicBezTo>
                  <a:cubicBezTo>
                    <a:pt x="11806" y="159"/>
                    <a:pt x="11820" y="173"/>
                    <a:pt x="11834" y="188"/>
                  </a:cubicBezTo>
                  <a:cubicBezTo>
                    <a:pt x="11845" y="202"/>
                    <a:pt x="11859" y="220"/>
                    <a:pt x="11873" y="230"/>
                  </a:cubicBezTo>
                  <a:cubicBezTo>
                    <a:pt x="11888" y="248"/>
                    <a:pt x="11895" y="262"/>
                    <a:pt x="11909" y="280"/>
                  </a:cubicBezTo>
                  <a:lnTo>
                    <a:pt x="11934" y="333"/>
                  </a:lnTo>
                  <a:cubicBezTo>
                    <a:pt x="11945" y="351"/>
                    <a:pt x="11948" y="372"/>
                    <a:pt x="11952" y="390"/>
                  </a:cubicBezTo>
                  <a:cubicBezTo>
                    <a:pt x="11959" y="408"/>
                    <a:pt x="11962" y="422"/>
                    <a:pt x="11962" y="440"/>
                  </a:cubicBezTo>
                  <a:cubicBezTo>
                    <a:pt x="11934" y="529"/>
                    <a:pt x="11895" y="646"/>
                    <a:pt x="11838" y="774"/>
                  </a:cubicBezTo>
                  <a:lnTo>
                    <a:pt x="11824" y="799"/>
                  </a:lnTo>
                  <a:lnTo>
                    <a:pt x="11820" y="788"/>
                  </a:lnTo>
                  <a:lnTo>
                    <a:pt x="11806" y="753"/>
                  </a:lnTo>
                  <a:cubicBezTo>
                    <a:pt x="11799" y="724"/>
                    <a:pt x="11785" y="703"/>
                    <a:pt x="11770" y="682"/>
                  </a:cubicBezTo>
                  <a:lnTo>
                    <a:pt x="11749" y="646"/>
                  </a:lnTo>
                  <a:lnTo>
                    <a:pt x="11721" y="614"/>
                  </a:lnTo>
                  <a:cubicBezTo>
                    <a:pt x="11703" y="593"/>
                    <a:pt x="11685" y="575"/>
                    <a:pt x="11664" y="557"/>
                  </a:cubicBezTo>
                  <a:cubicBezTo>
                    <a:pt x="11646" y="540"/>
                    <a:pt x="11625" y="522"/>
                    <a:pt x="11603" y="508"/>
                  </a:cubicBezTo>
                  <a:lnTo>
                    <a:pt x="11536" y="468"/>
                  </a:lnTo>
                  <a:cubicBezTo>
                    <a:pt x="11514" y="454"/>
                    <a:pt x="11486" y="444"/>
                    <a:pt x="11465" y="436"/>
                  </a:cubicBezTo>
                  <a:cubicBezTo>
                    <a:pt x="11415" y="419"/>
                    <a:pt x="11365" y="404"/>
                    <a:pt x="11312" y="397"/>
                  </a:cubicBezTo>
                  <a:cubicBezTo>
                    <a:pt x="11265" y="387"/>
                    <a:pt x="11212" y="383"/>
                    <a:pt x="11162" y="380"/>
                  </a:cubicBezTo>
                  <a:cubicBezTo>
                    <a:pt x="11113" y="380"/>
                    <a:pt x="11059" y="380"/>
                    <a:pt x="11009" y="383"/>
                  </a:cubicBezTo>
                  <a:cubicBezTo>
                    <a:pt x="10963" y="387"/>
                    <a:pt x="10910" y="390"/>
                    <a:pt x="10860" y="404"/>
                  </a:cubicBezTo>
                  <a:cubicBezTo>
                    <a:pt x="10910" y="404"/>
                    <a:pt x="10956" y="404"/>
                    <a:pt x="11009" y="408"/>
                  </a:cubicBezTo>
                  <a:cubicBezTo>
                    <a:pt x="11059" y="415"/>
                    <a:pt x="11109" y="419"/>
                    <a:pt x="11159" y="426"/>
                  </a:cubicBezTo>
                  <a:cubicBezTo>
                    <a:pt x="11205" y="436"/>
                    <a:pt x="11255" y="444"/>
                    <a:pt x="11301" y="458"/>
                  </a:cubicBezTo>
                  <a:cubicBezTo>
                    <a:pt x="11347" y="472"/>
                    <a:pt x="11393" y="486"/>
                    <a:pt x="11433" y="508"/>
                  </a:cubicBezTo>
                  <a:cubicBezTo>
                    <a:pt x="11454" y="515"/>
                    <a:pt x="11479" y="529"/>
                    <a:pt x="11497" y="540"/>
                  </a:cubicBezTo>
                  <a:cubicBezTo>
                    <a:pt x="11518" y="550"/>
                    <a:pt x="11536" y="564"/>
                    <a:pt x="11553" y="579"/>
                  </a:cubicBezTo>
                  <a:cubicBezTo>
                    <a:pt x="11571" y="593"/>
                    <a:pt x="11589" y="604"/>
                    <a:pt x="11607" y="621"/>
                  </a:cubicBezTo>
                  <a:cubicBezTo>
                    <a:pt x="11625" y="639"/>
                    <a:pt x="11639" y="657"/>
                    <a:pt x="11649" y="671"/>
                  </a:cubicBezTo>
                  <a:lnTo>
                    <a:pt x="11674" y="700"/>
                  </a:lnTo>
                  <a:lnTo>
                    <a:pt x="11692" y="728"/>
                  </a:lnTo>
                  <a:cubicBezTo>
                    <a:pt x="11699" y="746"/>
                    <a:pt x="11713" y="771"/>
                    <a:pt x="11721" y="792"/>
                  </a:cubicBezTo>
                  <a:lnTo>
                    <a:pt x="11735" y="824"/>
                  </a:lnTo>
                  <a:lnTo>
                    <a:pt x="11745" y="860"/>
                  </a:lnTo>
                  <a:cubicBezTo>
                    <a:pt x="11753" y="881"/>
                    <a:pt x="11753" y="902"/>
                    <a:pt x="11756" y="924"/>
                  </a:cubicBezTo>
                  <a:lnTo>
                    <a:pt x="11763" y="938"/>
                  </a:lnTo>
                  <a:cubicBezTo>
                    <a:pt x="11703" y="1048"/>
                    <a:pt x="11628" y="1169"/>
                    <a:pt x="11539" y="1290"/>
                  </a:cubicBezTo>
                  <a:lnTo>
                    <a:pt x="11532" y="1261"/>
                  </a:lnTo>
                  <a:lnTo>
                    <a:pt x="11518" y="1222"/>
                  </a:lnTo>
                  <a:cubicBezTo>
                    <a:pt x="11507" y="1197"/>
                    <a:pt x="11497" y="1173"/>
                    <a:pt x="11479" y="1148"/>
                  </a:cubicBezTo>
                  <a:lnTo>
                    <a:pt x="11454" y="1112"/>
                  </a:lnTo>
                  <a:lnTo>
                    <a:pt x="11429" y="1076"/>
                  </a:lnTo>
                  <a:cubicBezTo>
                    <a:pt x="11411" y="1055"/>
                    <a:pt x="11393" y="1030"/>
                    <a:pt x="11372" y="1012"/>
                  </a:cubicBezTo>
                  <a:cubicBezTo>
                    <a:pt x="11347" y="995"/>
                    <a:pt x="11326" y="977"/>
                    <a:pt x="11305" y="966"/>
                  </a:cubicBezTo>
                  <a:cubicBezTo>
                    <a:pt x="11283" y="952"/>
                    <a:pt x="11258" y="934"/>
                    <a:pt x="11233" y="924"/>
                  </a:cubicBezTo>
                  <a:cubicBezTo>
                    <a:pt x="11212" y="913"/>
                    <a:pt x="11184" y="902"/>
                    <a:pt x="11159" y="895"/>
                  </a:cubicBezTo>
                  <a:cubicBezTo>
                    <a:pt x="11109" y="877"/>
                    <a:pt x="11056" y="863"/>
                    <a:pt x="11006" y="852"/>
                  </a:cubicBezTo>
                  <a:cubicBezTo>
                    <a:pt x="10952" y="845"/>
                    <a:pt x="10903" y="842"/>
                    <a:pt x="10849" y="842"/>
                  </a:cubicBezTo>
                  <a:cubicBezTo>
                    <a:pt x="10796" y="842"/>
                    <a:pt x="10750" y="845"/>
                    <a:pt x="10700" y="849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1"/>
                    <a:pt x="10750" y="888"/>
                    <a:pt x="10842" y="906"/>
                  </a:cubicBezTo>
                  <a:cubicBezTo>
                    <a:pt x="10892" y="916"/>
                    <a:pt x="10935" y="931"/>
                    <a:pt x="10984" y="941"/>
                  </a:cubicBezTo>
                  <a:cubicBezTo>
                    <a:pt x="11027" y="956"/>
                    <a:pt x="11073" y="973"/>
                    <a:pt x="11116" y="991"/>
                  </a:cubicBezTo>
                  <a:cubicBezTo>
                    <a:pt x="11141" y="1002"/>
                    <a:pt x="11159" y="1012"/>
                    <a:pt x="11180" y="1023"/>
                  </a:cubicBezTo>
                  <a:cubicBezTo>
                    <a:pt x="11198" y="1037"/>
                    <a:pt x="11219" y="1048"/>
                    <a:pt x="11237" y="1059"/>
                  </a:cubicBezTo>
                  <a:cubicBezTo>
                    <a:pt x="11255" y="1073"/>
                    <a:pt x="11273" y="1084"/>
                    <a:pt x="11287" y="1101"/>
                  </a:cubicBezTo>
                  <a:cubicBezTo>
                    <a:pt x="11305" y="1116"/>
                    <a:pt x="11319" y="1133"/>
                    <a:pt x="11329" y="1151"/>
                  </a:cubicBezTo>
                  <a:lnTo>
                    <a:pt x="11347" y="1180"/>
                  </a:lnTo>
                  <a:lnTo>
                    <a:pt x="11365" y="1205"/>
                  </a:lnTo>
                  <a:cubicBezTo>
                    <a:pt x="11376" y="1222"/>
                    <a:pt x="11390" y="1244"/>
                    <a:pt x="11393" y="1261"/>
                  </a:cubicBezTo>
                  <a:lnTo>
                    <a:pt x="11408" y="1293"/>
                  </a:lnTo>
                  <a:lnTo>
                    <a:pt x="11415" y="1325"/>
                  </a:lnTo>
                  <a:lnTo>
                    <a:pt x="11429" y="1393"/>
                  </a:lnTo>
                  <a:lnTo>
                    <a:pt x="11433" y="1414"/>
                  </a:lnTo>
                  <a:cubicBezTo>
                    <a:pt x="11347" y="1517"/>
                    <a:pt x="11251" y="1617"/>
                    <a:pt x="11141" y="1720"/>
                  </a:cubicBezTo>
                  <a:lnTo>
                    <a:pt x="11134" y="1702"/>
                  </a:lnTo>
                  <a:lnTo>
                    <a:pt x="11127" y="1663"/>
                  </a:lnTo>
                  <a:cubicBezTo>
                    <a:pt x="11116" y="1635"/>
                    <a:pt x="11109" y="1606"/>
                    <a:pt x="11095" y="1578"/>
                  </a:cubicBezTo>
                  <a:lnTo>
                    <a:pt x="11077" y="1539"/>
                  </a:lnTo>
                  <a:lnTo>
                    <a:pt x="11056" y="1503"/>
                  </a:lnTo>
                  <a:cubicBezTo>
                    <a:pt x="11038" y="1482"/>
                    <a:pt x="11020" y="1453"/>
                    <a:pt x="11002" y="1432"/>
                  </a:cubicBezTo>
                  <a:cubicBezTo>
                    <a:pt x="10984" y="1411"/>
                    <a:pt x="10963" y="1393"/>
                    <a:pt x="10938" y="1368"/>
                  </a:cubicBezTo>
                  <a:cubicBezTo>
                    <a:pt x="10917" y="1350"/>
                    <a:pt x="10896" y="1333"/>
                    <a:pt x="10874" y="1322"/>
                  </a:cubicBezTo>
                  <a:cubicBezTo>
                    <a:pt x="10849" y="1308"/>
                    <a:pt x="10824" y="1293"/>
                    <a:pt x="10803" y="1279"/>
                  </a:cubicBezTo>
                  <a:cubicBezTo>
                    <a:pt x="10753" y="1258"/>
                    <a:pt x="10700" y="1237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9" y="1190"/>
                    <a:pt x="10440" y="1190"/>
                    <a:pt x="10419" y="1190"/>
                  </a:cubicBezTo>
                  <a:lnTo>
                    <a:pt x="10344" y="1190"/>
                  </a:lnTo>
                  <a:cubicBezTo>
                    <a:pt x="10291" y="1190"/>
                    <a:pt x="10241" y="1197"/>
                    <a:pt x="10195" y="1208"/>
                  </a:cubicBezTo>
                  <a:cubicBezTo>
                    <a:pt x="10241" y="1219"/>
                    <a:pt x="10291" y="1233"/>
                    <a:pt x="10341" y="1244"/>
                  </a:cubicBezTo>
                  <a:cubicBezTo>
                    <a:pt x="10391" y="1258"/>
                    <a:pt x="10433" y="1272"/>
                    <a:pt x="10483" y="1290"/>
                  </a:cubicBezTo>
                  <a:lnTo>
                    <a:pt x="10615" y="1343"/>
                  </a:lnTo>
                  <a:cubicBezTo>
                    <a:pt x="10640" y="1350"/>
                    <a:pt x="10654" y="1365"/>
                    <a:pt x="10679" y="1375"/>
                  </a:cubicBezTo>
                  <a:cubicBezTo>
                    <a:pt x="10696" y="1386"/>
                    <a:pt x="10718" y="1397"/>
                    <a:pt x="10736" y="1411"/>
                  </a:cubicBezTo>
                  <a:lnTo>
                    <a:pt x="10789" y="1450"/>
                  </a:lnTo>
                  <a:cubicBezTo>
                    <a:pt x="10807" y="1464"/>
                    <a:pt x="10821" y="1475"/>
                    <a:pt x="10839" y="1493"/>
                  </a:cubicBezTo>
                  <a:cubicBezTo>
                    <a:pt x="10853" y="1510"/>
                    <a:pt x="10867" y="1525"/>
                    <a:pt x="10878" y="1542"/>
                  </a:cubicBezTo>
                  <a:cubicBezTo>
                    <a:pt x="10892" y="1560"/>
                    <a:pt x="10899" y="1578"/>
                    <a:pt x="10913" y="1596"/>
                  </a:cubicBezTo>
                  <a:lnTo>
                    <a:pt x="10928" y="1624"/>
                  </a:lnTo>
                  <a:lnTo>
                    <a:pt x="10942" y="1649"/>
                  </a:lnTo>
                  <a:cubicBezTo>
                    <a:pt x="10949" y="1667"/>
                    <a:pt x="10952" y="1688"/>
                    <a:pt x="10956" y="1706"/>
                  </a:cubicBezTo>
                  <a:lnTo>
                    <a:pt x="10967" y="1738"/>
                  </a:lnTo>
                  <a:lnTo>
                    <a:pt x="10970" y="1770"/>
                  </a:lnTo>
                  <a:cubicBezTo>
                    <a:pt x="10977" y="1791"/>
                    <a:pt x="10977" y="1813"/>
                    <a:pt x="10977" y="1830"/>
                  </a:cubicBezTo>
                  <a:lnTo>
                    <a:pt x="10981" y="1862"/>
                  </a:lnTo>
                  <a:lnTo>
                    <a:pt x="10846" y="1969"/>
                  </a:lnTo>
                  <a:cubicBezTo>
                    <a:pt x="10750" y="2040"/>
                    <a:pt x="10647" y="2111"/>
                    <a:pt x="10536" y="2179"/>
                  </a:cubicBezTo>
                  <a:lnTo>
                    <a:pt x="10536" y="2147"/>
                  </a:lnTo>
                  <a:lnTo>
                    <a:pt x="10533" y="2104"/>
                  </a:lnTo>
                  <a:cubicBezTo>
                    <a:pt x="10526" y="2076"/>
                    <a:pt x="10519" y="2044"/>
                    <a:pt x="10515" y="2019"/>
                  </a:cubicBezTo>
                  <a:lnTo>
                    <a:pt x="10501" y="1980"/>
                  </a:lnTo>
                  <a:lnTo>
                    <a:pt x="10483" y="1937"/>
                  </a:lnTo>
                  <a:cubicBezTo>
                    <a:pt x="10469" y="1912"/>
                    <a:pt x="10455" y="1884"/>
                    <a:pt x="10437" y="1862"/>
                  </a:cubicBezTo>
                  <a:lnTo>
                    <a:pt x="10384" y="1795"/>
                  </a:lnTo>
                  <a:cubicBezTo>
                    <a:pt x="10362" y="1777"/>
                    <a:pt x="10344" y="1756"/>
                    <a:pt x="10323" y="1738"/>
                  </a:cubicBezTo>
                  <a:cubicBezTo>
                    <a:pt x="10302" y="1720"/>
                    <a:pt x="10277" y="1702"/>
                    <a:pt x="10256" y="1688"/>
                  </a:cubicBezTo>
                  <a:cubicBezTo>
                    <a:pt x="10213" y="1660"/>
                    <a:pt x="10163" y="1635"/>
                    <a:pt x="10113" y="1617"/>
                  </a:cubicBezTo>
                  <a:cubicBezTo>
                    <a:pt x="10064" y="1599"/>
                    <a:pt x="10017" y="1581"/>
                    <a:pt x="9964" y="1574"/>
                  </a:cubicBezTo>
                  <a:cubicBezTo>
                    <a:pt x="9936" y="1571"/>
                    <a:pt x="9914" y="1564"/>
                    <a:pt x="9886" y="1560"/>
                  </a:cubicBezTo>
                  <a:cubicBezTo>
                    <a:pt x="9861" y="1557"/>
                    <a:pt x="9840" y="1553"/>
                    <a:pt x="9811" y="1553"/>
                  </a:cubicBezTo>
                  <a:cubicBezTo>
                    <a:pt x="9784" y="1549"/>
                    <a:pt x="9759" y="1548"/>
                    <a:pt x="9734" y="1548"/>
                  </a:cubicBezTo>
                  <a:cubicBezTo>
                    <a:pt x="9709" y="1548"/>
                    <a:pt x="9685" y="1549"/>
                    <a:pt x="9662" y="1553"/>
                  </a:cubicBezTo>
                  <a:cubicBezTo>
                    <a:pt x="9708" y="1571"/>
                    <a:pt x="9754" y="1589"/>
                    <a:pt x="9804" y="1606"/>
                  </a:cubicBezTo>
                  <a:cubicBezTo>
                    <a:pt x="9847" y="1624"/>
                    <a:pt x="9893" y="1645"/>
                    <a:pt x="9936" y="1663"/>
                  </a:cubicBezTo>
                  <a:cubicBezTo>
                    <a:pt x="9982" y="1685"/>
                    <a:pt x="10021" y="1706"/>
                    <a:pt x="10060" y="1734"/>
                  </a:cubicBezTo>
                  <a:cubicBezTo>
                    <a:pt x="10081" y="1749"/>
                    <a:pt x="10099" y="1759"/>
                    <a:pt x="10117" y="1773"/>
                  </a:cubicBezTo>
                  <a:cubicBezTo>
                    <a:pt x="10135" y="1788"/>
                    <a:pt x="10152" y="1802"/>
                    <a:pt x="10170" y="1820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7"/>
                    <a:pt x="10252" y="1894"/>
                    <a:pt x="10266" y="1912"/>
                  </a:cubicBezTo>
                  <a:cubicBezTo>
                    <a:pt x="10277" y="1930"/>
                    <a:pt x="10291" y="1948"/>
                    <a:pt x="10302" y="1965"/>
                  </a:cubicBezTo>
                  <a:cubicBezTo>
                    <a:pt x="10312" y="1983"/>
                    <a:pt x="10320" y="2001"/>
                    <a:pt x="10327" y="2019"/>
                  </a:cubicBezTo>
                  <a:lnTo>
                    <a:pt x="10341" y="2044"/>
                  </a:lnTo>
                  <a:lnTo>
                    <a:pt x="10348" y="2076"/>
                  </a:lnTo>
                  <a:cubicBezTo>
                    <a:pt x="10355" y="2097"/>
                    <a:pt x="10359" y="2115"/>
                    <a:pt x="10362" y="2140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4" y="2357"/>
                    <a:pt x="10092" y="2428"/>
                    <a:pt x="9939" y="2488"/>
                  </a:cubicBezTo>
                  <a:cubicBezTo>
                    <a:pt x="9921" y="2499"/>
                    <a:pt x="9904" y="2502"/>
                    <a:pt x="9882" y="2513"/>
                  </a:cubicBezTo>
                  <a:cubicBezTo>
                    <a:pt x="9879" y="2506"/>
                    <a:pt x="9868" y="2502"/>
                    <a:pt x="9864" y="2502"/>
                  </a:cubicBezTo>
                  <a:cubicBezTo>
                    <a:pt x="9847" y="2495"/>
                    <a:pt x="9825" y="2485"/>
                    <a:pt x="9804" y="2477"/>
                  </a:cubicBezTo>
                  <a:lnTo>
                    <a:pt x="9808" y="2435"/>
                  </a:lnTo>
                  <a:lnTo>
                    <a:pt x="9808" y="2392"/>
                  </a:lnTo>
                  <a:cubicBezTo>
                    <a:pt x="9808" y="2360"/>
                    <a:pt x="9804" y="2335"/>
                    <a:pt x="9797" y="2303"/>
                  </a:cubicBezTo>
                  <a:lnTo>
                    <a:pt x="9790" y="2257"/>
                  </a:lnTo>
                  <a:lnTo>
                    <a:pt x="9776" y="2218"/>
                  </a:lnTo>
                  <a:cubicBezTo>
                    <a:pt x="9768" y="2193"/>
                    <a:pt x="9754" y="2165"/>
                    <a:pt x="9740" y="2140"/>
                  </a:cubicBezTo>
                  <a:cubicBezTo>
                    <a:pt x="9726" y="2111"/>
                    <a:pt x="9708" y="2090"/>
                    <a:pt x="9697" y="2061"/>
                  </a:cubicBezTo>
                  <a:lnTo>
                    <a:pt x="9644" y="1997"/>
                  </a:lnTo>
                  <a:cubicBezTo>
                    <a:pt x="9626" y="1973"/>
                    <a:pt x="9601" y="1955"/>
                    <a:pt x="9580" y="1937"/>
                  </a:cubicBezTo>
                  <a:cubicBezTo>
                    <a:pt x="9541" y="1901"/>
                    <a:pt x="9491" y="1873"/>
                    <a:pt x="9448" y="1845"/>
                  </a:cubicBezTo>
                  <a:cubicBezTo>
                    <a:pt x="9399" y="1820"/>
                    <a:pt x="9352" y="1802"/>
                    <a:pt x="9306" y="1777"/>
                  </a:cubicBezTo>
                  <a:cubicBezTo>
                    <a:pt x="9281" y="1770"/>
                    <a:pt x="9256" y="1759"/>
                    <a:pt x="9228" y="1756"/>
                  </a:cubicBezTo>
                  <a:cubicBezTo>
                    <a:pt x="9203" y="1749"/>
                    <a:pt x="9182" y="1741"/>
                    <a:pt x="9153" y="1738"/>
                  </a:cubicBezTo>
                  <a:cubicBezTo>
                    <a:pt x="9104" y="1731"/>
                    <a:pt x="9050" y="1720"/>
                    <a:pt x="9004" y="1717"/>
                  </a:cubicBezTo>
                  <a:lnTo>
                    <a:pt x="9004" y="1717"/>
                  </a:lnTo>
                  <a:cubicBezTo>
                    <a:pt x="9047" y="1738"/>
                    <a:pt x="9093" y="1759"/>
                    <a:pt x="9136" y="1788"/>
                  </a:cubicBezTo>
                  <a:cubicBezTo>
                    <a:pt x="9182" y="1809"/>
                    <a:pt x="9221" y="1837"/>
                    <a:pt x="9260" y="1862"/>
                  </a:cubicBezTo>
                  <a:cubicBezTo>
                    <a:pt x="9299" y="1891"/>
                    <a:pt x="9342" y="1916"/>
                    <a:pt x="9377" y="1948"/>
                  </a:cubicBezTo>
                  <a:cubicBezTo>
                    <a:pt x="9395" y="1962"/>
                    <a:pt x="9413" y="1980"/>
                    <a:pt x="9431" y="1990"/>
                  </a:cubicBezTo>
                  <a:lnTo>
                    <a:pt x="9477" y="2040"/>
                  </a:lnTo>
                  <a:cubicBezTo>
                    <a:pt x="9491" y="2058"/>
                    <a:pt x="9509" y="2076"/>
                    <a:pt x="9523" y="2093"/>
                  </a:cubicBezTo>
                  <a:cubicBezTo>
                    <a:pt x="9537" y="2111"/>
                    <a:pt x="9548" y="2129"/>
                    <a:pt x="9559" y="2147"/>
                  </a:cubicBezTo>
                  <a:cubicBezTo>
                    <a:pt x="9566" y="2165"/>
                    <a:pt x="9580" y="2182"/>
                    <a:pt x="9584" y="2204"/>
                  </a:cubicBezTo>
                  <a:cubicBezTo>
                    <a:pt x="9594" y="2221"/>
                    <a:pt x="9598" y="2246"/>
                    <a:pt x="9608" y="2264"/>
                  </a:cubicBezTo>
                  <a:lnTo>
                    <a:pt x="9616" y="2293"/>
                  </a:lnTo>
                  <a:lnTo>
                    <a:pt x="9619" y="2325"/>
                  </a:lnTo>
                  <a:cubicBezTo>
                    <a:pt x="9619" y="2346"/>
                    <a:pt x="9626" y="2364"/>
                    <a:pt x="9626" y="2389"/>
                  </a:cubicBezTo>
                  <a:lnTo>
                    <a:pt x="9626" y="2417"/>
                  </a:lnTo>
                  <a:lnTo>
                    <a:pt x="9619" y="2449"/>
                  </a:lnTo>
                  <a:cubicBezTo>
                    <a:pt x="9619" y="2470"/>
                    <a:pt x="9612" y="2495"/>
                    <a:pt x="9612" y="2513"/>
                  </a:cubicBezTo>
                  <a:lnTo>
                    <a:pt x="9598" y="2609"/>
                  </a:lnTo>
                  <a:cubicBezTo>
                    <a:pt x="9370" y="2691"/>
                    <a:pt x="9132" y="2751"/>
                    <a:pt x="8883" y="2808"/>
                  </a:cubicBezTo>
                  <a:lnTo>
                    <a:pt x="8890" y="2769"/>
                  </a:lnTo>
                  <a:cubicBezTo>
                    <a:pt x="8897" y="2744"/>
                    <a:pt x="8901" y="2712"/>
                    <a:pt x="8901" y="2680"/>
                  </a:cubicBezTo>
                  <a:lnTo>
                    <a:pt x="8901" y="2637"/>
                  </a:lnTo>
                  <a:lnTo>
                    <a:pt x="8897" y="2591"/>
                  </a:lnTo>
                  <a:cubicBezTo>
                    <a:pt x="8890" y="2559"/>
                    <a:pt x="8887" y="2534"/>
                    <a:pt x="8880" y="2506"/>
                  </a:cubicBezTo>
                  <a:lnTo>
                    <a:pt x="8851" y="2428"/>
                  </a:lnTo>
                  <a:cubicBezTo>
                    <a:pt x="8837" y="2399"/>
                    <a:pt x="8830" y="2374"/>
                    <a:pt x="8812" y="2353"/>
                  </a:cubicBezTo>
                  <a:cubicBezTo>
                    <a:pt x="8798" y="2328"/>
                    <a:pt x="8780" y="2303"/>
                    <a:pt x="8766" y="2285"/>
                  </a:cubicBezTo>
                  <a:cubicBezTo>
                    <a:pt x="8737" y="2239"/>
                    <a:pt x="8695" y="2200"/>
                    <a:pt x="8655" y="2165"/>
                  </a:cubicBezTo>
                  <a:cubicBezTo>
                    <a:pt x="8616" y="2129"/>
                    <a:pt x="8577" y="2097"/>
                    <a:pt x="8531" y="2072"/>
                  </a:cubicBezTo>
                  <a:lnTo>
                    <a:pt x="8463" y="2033"/>
                  </a:lnTo>
                  <a:cubicBezTo>
                    <a:pt x="8442" y="2019"/>
                    <a:pt x="8421" y="2005"/>
                    <a:pt x="8399" y="1997"/>
                  </a:cubicBezTo>
                  <a:cubicBezTo>
                    <a:pt x="8353" y="1973"/>
                    <a:pt x="8303" y="1955"/>
                    <a:pt x="8257" y="1944"/>
                  </a:cubicBezTo>
                  <a:lnTo>
                    <a:pt x="8257" y="1944"/>
                  </a:lnTo>
                  <a:cubicBezTo>
                    <a:pt x="8296" y="1973"/>
                    <a:pt x="8332" y="2008"/>
                    <a:pt x="8371" y="2040"/>
                  </a:cubicBezTo>
                  <a:cubicBezTo>
                    <a:pt x="8407" y="2072"/>
                    <a:pt x="8442" y="2108"/>
                    <a:pt x="8478" y="2143"/>
                  </a:cubicBezTo>
                  <a:cubicBezTo>
                    <a:pt x="8513" y="2179"/>
                    <a:pt x="8545" y="2214"/>
                    <a:pt x="8570" y="2250"/>
                  </a:cubicBezTo>
                  <a:cubicBezTo>
                    <a:pt x="8584" y="2268"/>
                    <a:pt x="8599" y="2285"/>
                    <a:pt x="8613" y="2307"/>
                  </a:cubicBezTo>
                  <a:cubicBezTo>
                    <a:pt x="8623" y="2325"/>
                    <a:pt x="8638" y="2346"/>
                    <a:pt x="8648" y="2364"/>
                  </a:cubicBezTo>
                  <a:cubicBezTo>
                    <a:pt x="8659" y="2381"/>
                    <a:pt x="8670" y="2406"/>
                    <a:pt x="8677" y="2424"/>
                  </a:cubicBezTo>
                  <a:cubicBezTo>
                    <a:pt x="8687" y="2445"/>
                    <a:pt x="8695" y="2463"/>
                    <a:pt x="8702" y="2485"/>
                  </a:cubicBezTo>
                  <a:cubicBezTo>
                    <a:pt x="8705" y="2506"/>
                    <a:pt x="8712" y="2524"/>
                    <a:pt x="8712" y="2549"/>
                  </a:cubicBezTo>
                  <a:cubicBezTo>
                    <a:pt x="8719" y="2570"/>
                    <a:pt x="8719" y="2588"/>
                    <a:pt x="8723" y="2609"/>
                  </a:cubicBezTo>
                  <a:lnTo>
                    <a:pt x="8723" y="2641"/>
                  </a:lnTo>
                  <a:lnTo>
                    <a:pt x="8723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5" y="2765"/>
                  </a:lnTo>
                  <a:lnTo>
                    <a:pt x="8695" y="2797"/>
                  </a:lnTo>
                  <a:cubicBezTo>
                    <a:pt x="8691" y="2819"/>
                    <a:pt x="8677" y="2837"/>
                    <a:pt x="8673" y="2854"/>
                  </a:cubicBezTo>
                  <a:lnTo>
                    <a:pt x="8666" y="2854"/>
                  </a:lnTo>
                  <a:cubicBezTo>
                    <a:pt x="8616" y="2861"/>
                    <a:pt x="8563" y="2876"/>
                    <a:pt x="8513" y="2879"/>
                  </a:cubicBezTo>
                  <a:cubicBezTo>
                    <a:pt x="8410" y="2897"/>
                    <a:pt x="8311" y="2911"/>
                    <a:pt x="8204" y="2929"/>
                  </a:cubicBezTo>
                  <a:cubicBezTo>
                    <a:pt x="8097" y="2943"/>
                    <a:pt x="7994" y="2950"/>
                    <a:pt x="7887" y="2965"/>
                  </a:cubicBezTo>
                  <a:cubicBezTo>
                    <a:pt x="7831" y="2975"/>
                    <a:pt x="7770" y="2979"/>
                    <a:pt x="7713" y="2982"/>
                  </a:cubicBezTo>
                  <a:lnTo>
                    <a:pt x="7710" y="2982"/>
                  </a:lnTo>
                  <a:lnTo>
                    <a:pt x="7724" y="2943"/>
                  </a:lnTo>
                  <a:lnTo>
                    <a:pt x="7731" y="2897"/>
                  </a:lnTo>
                  <a:cubicBezTo>
                    <a:pt x="7735" y="2872"/>
                    <a:pt x="7742" y="2840"/>
                    <a:pt x="7742" y="2808"/>
                  </a:cubicBezTo>
                  <a:lnTo>
                    <a:pt x="7742" y="2765"/>
                  </a:lnTo>
                  <a:lnTo>
                    <a:pt x="7735" y="2719"/>
                  </a:lnTo>
                  <a:cubicBezTo>
                    <a:pt x="7731" y="2691"/>
                    <a:pt x="7727" y="2662"/>
                    <a:pt x="7717" y="2637"/>
                  </a:cubicBezTo>
                  <a:lnTo>
                    <a:pt x="7692" y="2556"/>
                  </a:lnTo>
                  <a:cubicBezTo>
                    <a:pt x="7678" y="2531"/>
                    <a:pt x="7671" y="2502"/>
                    <a:pt x="7653" y="2481"/>
                  </a:cubicBezTo>
                  <a:cubicBezTo>
                    <a:pt x="7639" y="2460"/>
                    <a:pt x="7621" y="2431"/>
                    <a:pt x="7607" y="2413"/>
                  </a:cubicBezTo>
                  <a:cubicBezTo>
                    <a:pt x="7575" y="2371"/>
                    <a:pt x="7535" y="2328"/>
                    <a:pt x="7496" y="2293"/>
                  </a:cubicBezTo>
                  <a:cubicBezTo>
                    <a:pt x="7457" y="2257"/>
                    <a:pt x="7415" y="2229"/>
                    <a:pt x="7372" y="2200"/>
                  </a:cubicBezTo>
                  <a:lnTo>
                    <a:pt x="7304" y="2161"/>
                  </a:lnTo>
                  <a:cubicBezTo>
                    <a:pt x="7283" y="2147"/>
                    <a:pt x="7262" y="2133"/>
                    <a:pt x="7237" y="2125"/>
                  </a:cubicBezTo>
                  <a:cubicBezTo>
                    <a:pt x="7194" y="2104"/>
                    <a:pt x="7144" y="2086"/>
                    <a:pt x="7095" y="2072"/>
                  </a:cubicBezTo>
                  <a:lnTo>
                    <a:pt x="7095" y="2072"/>
                  </a:lnTo>
                  <a:cubicBezTo>
                    <a:pt x="7137" y="2104"/>
                    <a:pt x="7173" y="2140"/>
                    <a:pt x="7212" y="2168"/>
                  </a:cubicBezTo>
                  <a:cubicBezTo>
                    <a:pt x="7247" y="2200"/>
                    <a:pt x="7283" y="2236"/>
                    <a:pt x="7319" y="2271"/>
                  </a:cubicBezTo>
                  <a:cubicBezTo>
                    <a:pt x="7354" y="2307"/>
                    <a:pt x="7386" y="2342"/>
                    <a:pt x="7411" y="2378"/>
                  </a:cubicBezTo>
                  <a:cubicBezTo>
                    <a:pt x="7425" y="2396"/>
                    <a:pt x="7439" y="2413"/>
                    <a:pt x="7450" y="2435"/>
                  </a:cubicBezTo>
                  <a:cubicBezTo>
                    <a:pt x="7464" y="2453"/>
                    <a:pt x="7479" y="2477"/>
                    <a:pt x="7486" y="2495"/>
                  </a:cubicBezTo>
                  <a:cubicBezTo>
                    <a:pt x="7500" y="2513"/>
                    <a:pt x="7511" y="2534"/>
                    <a:pt x="7518" y="2552"/>
                  </a:cubicBezTo>
                  <a:cubicBezTo>
                    <a:pt x="7528" y="2573"/>
                    <a:pt x="7535" y="2591"/>
                    <a:pt x="7539" y="2613"/>
                  </a:cubicBezTo>
                  <a:cubicBezTo>
                    <a:pt x="7546" y="2637"/>
                    <a:pt x="7553" y="2655"/>
                    <a:pt x="7553" y="2677"/>
                  </a:cubicBezTo>
                  <a:cubicBezTo>
                    <a:pt x="7557" y="2698"/>
                    <a:pt x="7557" y="2716"/>
                    <a:pt x="7564" y="2737"/>
                  </a:cubicBezTo>
                  <a:lnTo>
                    <a:pt x="7564" y="2769"/>
                  </a:lnTo>
                  <a:lnTo>
                    <a:pt x="7564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6" y="2893"/>
                  </a:lnTo>
                  <a:lnTo>
                    <a:pt x="7535" y="2925"/>
                  </a:lnTo>
                  <a:cubicBezTo>
                    <a:pt x="7532" y="2947"/>
                    <a:pt x="7518" y="2965"/>
                    <a:pt x="7514" y="2982"/>
                  </a:cubicBezTo>
                  <a:lnTo>
                    <a:pt x="7511" y="2997"/>
                  </a:lnTo>
                  <a:cubicBezTo>
                    <a:pt x="7266" y="3013"/>
                    <a:pt x="7019" y="3024"/>
                    <a:pt x="6771" y="3024"/>
                  </a:cubicBezTo>
                  <a:cubicBezTo>
                    <a:pt x="6706" y="3024"/>
                    <a:pt x="6641" y="3023"/>
                    <a:pt x="6575" y="3021"/>
                  </a:cubicBezTo>
                  <a:lnTo>
                    <a:pt x="6579" y="3014"/>
                  </a:lnTo>
                  <a:lnTo>
                    <a:pt x="6597" y="2968"/>
                  </a:lnTo>
                  <a:cubicBezTo>
                    <a:pt x="6611" y="2943"/>
                    <a:pt x="6622" y="2911"/>
                    <a:pt x="6629" y="2879"/>
                  </a:cubicBezTo>
                  <a:lnTo>
                    <a:pt x="6639" y="2837"/>
                  </a:lnTo>
                  <a:lnTo>
                    <a:pt x="6643" y="2787"/>
                  </a:lnTo>
                  <a:cubicBezTo>
                    <a:pt x="6646" y="2755"/>
                    <a:pt x="6646" y="2726"/>
                    <a:pt x="6643" y="2694"/>
                  </a:cubicBezTo>
                  <a:cubicBezTo>
                    <a:pt x="6643" y="2662"/>
                    <a:pt x="6632" y="2630"/>
                    <a:pt x="6629" y="2602"/>
                  </a:cubicBezTo>
                  <a:cubicBezTo>
                    <a:pt x="6622" y="2570"/>
                    <a:pt x="6614" y="2541"/>
                    <a:pt x="6604" y="2513"/>
                  </a:cubicBezTo>
                  <a:cubicBezTo>
                    <a:pt x="6593" y="2485"/>
                    <a:pt x="6579" y="2453"/>
                    <a:pt x="6568" y="2428"/>
                  </a:cubicBezTo>
                  <a:cubicBezTo>
                    <a:pt x="6554" y="2399"/>
                    <a:pt x="6540" y="2374"/>
                    <a:pt x="6522" y="2353"/>
                  </a:cubicBezTo>
                  <a:cubicBezTo>
                    <a:pt x="6504" y="2325"/>
                    <a:pt x="6490" y="2303"/>
                    <a:pt x="6472" y="2282"/>
                  </a:cubicBezTo>
                  <a:cubicBezTo>
                    <a:pt x="6437" y="2236"/>
                    <a:pt x="6401" y="2193"/>
                    <a:pt x="6362" y="2150"/>
                  </a:cubicBezTo>
                  <a:cubicBezTo>
                    <a:pt x="6344" y="2133"/>
                    <a:pt x="6323" y="2111"/>
                    <a:pt x="6302" y="2093"/>
                  </a:cubicBezTo>
                  <a:lnTo>
                    <a:pt x="6234" y="2040"/>
                  </a:lnTo>
                  <a:cubicBezTo>
                    <a:pt x="6188" y="2008"/>
                    <a:pt x="6142" y="1980"/>
                    <a:pt x="6092" y="1951"/>
                  </a:cubicBezTo>
                  <a:lnTo>
                    <a:pt x="6092" y="1951"/>
                  </a:lnTo>
                  <a:cubicBezTo>
                    <a:pt x="6127" y="1990"/>
                    <a:pt x="6163" y="2037"/>
                    <a:pt x="6195" y="2076"/>
                  </a:cubicBezTo>
                  <a:cubicBezTo>
                    <a:pt x="6223" y="2122"/>
                    <a:pt x="6255" y="2161"/>
                    <a:pt x="6287" y="2204"/>
                  </a:cubicBezTo>
                  <a:cubicBezTo>
                    <a:pt x="6319" y="2250"/>
                    <a:pt x="6344" y="2293"/>
                    <a:pt x="6366" y="2339"/>
                  </a:cubicBezTo>
                  <a:cubicBezTo>
                    <a:pt x="6380" y="2360"/>
                    <a:pt x="6390" y="2381"/>
                    <a:pt x="6398" y="2410"/>
                  </a:cubicBezTo>
                  <a:cubicBezTo>
                    <a:pt x="6408" y="2431"/>
                    <a:pt x="6415" y="2453"/>
                    <a:pt x="6426" y="2481"/>
                  </a:cubicBezTo>
                  <a:cubicBezTo>
                    <a:pt x="6433" y="2502"/>
                    <a:pt x="6437" y="2531"/>
                    <a:pt x="6447" y="2552"/>
                  </a:cubicBezTo>
                  <a:cubicBezTo>
                    <a:pt x="6451" y="2573"/>
                    <a:pt x="6454" y="2602"/>
                    <a:pt x="6462" y="2623"/>
                  </a:cubicBezTo>
                  <a:cubicBezTo>
                    <a:pt x="6462" y="2645"/>
                    <a:pt x="6465" y="2673"/>
                    <a:pt x="6465" y="2694"/>
                  </a:cubicBezTo>
                  <a:lnTo>
                    <a:pt x="6465" y="2730"/>
                  </a:lnTo>
                  <a:cubicBezTo>
                    <a:pt x="6465" y="2744"/>
                    <a:pt x="6465" y="2751"/>
                    <a:pt x="6462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7" y="2854"/>
                    <a:pt x="6433" y="2876"/>
                    <a:pt x="6426" y="2897"/>
                  </a:cubicBezTo>
                  <a:lnTo>
                    <a:pt x="6412" y="2929"/>
                  </a:lnTo>
                  <a:lnTo>
                    <a:pt x="6394" y="2961"/>
                  </a:lnTo>
                  <a:cubicBezTo>
                    <a:pt x="6383" y="2979"/>
                    <a:pt x="6373" y="2997"/>
                    <a:pt x="6358" y="3018"/>
                  </a:cubicBezTo>
                  <a:lnTo>
                    <a:pt x="6259" y="3018"/>
                  </a:lnTo>
                  <a:lnTo>
                    <a:pt x="5932" y="3004"/>
                  </a:lnTo>
                  <a:lnTo>
                    <a:pt x="5768" y="3000"/>
                  </a:lnTo>
                  <a:cubicBezTo>
                    <a:pt x="5715" y="2997"/>
                    <a:pt x="5662" y="2993"/>
                    <a:pt x="5608" y="2982"/>
                  </a:cubicBezTo>
                  <a:cubicBezTo>
                    <a:pt x="5512" y="2975"/>
                    <a:pt x="5420" y="2961"/>
                    <a:pt x="5327" y="2947"/>
                  </a:cubicBezTo>
                  <a:lnTo>
                    <a:pt x="5310" y="2933"/>
                  </a:lnTo>
                  <a:lnTo>
                    <a:pt x="5270" y="2893"/>
                  </a:lnTo>
                  <a:cubicBezTo>
                    <a:pt x="5256" y="2879"/>
                    <a:pt x="5242" y="2861"/>
                    <a:pt x="5228" y="2851"/>
                  </a:cubicBezTo>
                  <a:cubicBezTo>
                    <a:pt x="5217" y="2833"/>
                    <a:pt x="5206" y="2819"/>
                    <a:pt x="5199" y="2801"/>
                  </a:cubicBezTo>
                  <a:cubicBezTo>
                    <a:pt x="5189" y="2783"/>
                    <a:pt x="5182" y="2765"/>
                    <a:pt x="5174" y="2748"/>
                  </a:cubicBezTo>
                  <a:lnTo>
                    <a:pt x="5164" y="2694"/>
                  </a:lnTo>
                  <a:cubicBezTo>
                    <a:pt x="5164" y="2677"/>
                    <a:pt x="5157" y="2659"/>
                    <a:pt x="5164" y="2641"/>
                  </a:cubicBezTo>
                  <a:cubicBezTo>
                    <a:pt x="5164" y="2623"/>
                    <a:pt x="5167" y="2605"/>
                    <a:pt x="5171" y="2584"/>
                  </a:cubicBezTo>
                  <a:cubicBezTo>
                    <a:pt x="5174" y="2566"/>
                    <a:pt x="5185" y="2549"/>
                    <a:pt x="5192" y="2524"/>
                  </a:cubicBezTo>
                  <a:cubicBezTo>
                    <a:pt x="5203" y="2506"/>
                    <a:pt x="5210" y="2488"/>
                    <a:pt x="5224" y="2470"/>
                  </a:cubicBezTo>
                  <a:cubicBezTo>
                    <a:pt x="5235" y="2453"/>
                    <a:pt x="5253" y="2435"/>
                    <a:pt x="5260" y="2417"/>
                  </a:cubicBezTo>
                  <a:cubicBezTo>
                    <a:pt x="5274" y="2399"/>
                    <a:pt x="5288" y="2381"/>
                    <a:pt x="5306" y="2371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6" y="2271"/>
                  </a:cubicBezTo>
                  <a:cubicBezTo>
                    <a:pt x="5423" y="2257"/>
                    <a:pt x="5441" y="2239"/>
                    <a:pt x="5459" y="2229"/>
                  </a:cubicBezTo>
                  <a:cubicBezTo>
                    <a:pt x="5494" y="2197"/>
                    <a:pt x="5537" y="2168"/>
                    <a:pt x="5573" y="2140"/>
                  </a:cubicBezTo>
                  <a:lnTo>
                    <a:pt x="5573" y="2140"/>
                  </a:lnTo>
                  <a:cubicBezTo>
                    <a:pt x="5548" y="2147"/>
                    <a:pt x="5526" y="2150"/>
                    <a:pt x="5502" y="2161"/>
                  </a:cubicBezTo>
                  <a:lnTo>
                    <a:pt x="5434" y="2186"/>
                  </a:lnTo>
                  <a:cubicBezTo>
                    <a:pt x="5388" y="2204"/>
                    <a:pt x="5345" y="2229"/>
                    <a:pt x="5299" y="2253"/>
                  </a:cubicBezTo>
                  <a:cubicBezTo>
                    <a:pt x="5278" y="2268"/>
                    <a:pt x="5256" y="2282"/>
                    <a:pt x="5238" y="2293"/>
                  </a:cubicBezTo>
                  <a:cubicBezTo>
                    <a:pt x="5217" y="2307"/>
                    <a:pt x="5199" y="2325"/>
                    <a:pt x="5174" y="2342"/>
                  </a:cubicBezTo>
                  <a:cubicBezTo>
                    <a:pt x="5157" y="2360"/>
                    <a:pt x="5135" y="2378"/>
                    <a:pt x="5118" y="2396"/>
                  </a:cubicBezTo>
                  <a:cubicBezTo>
                    <a:pt x="5100" y="2413"/>
                    <a:pt x="5082" y="2435"/>
                    <a:pt x="5068" y="2460"/>
                  </a:cubicBezTo>
                  <a:cubicBezTo>
                    <a:pt x="5039" y="2502"/>
                    <a:pt x="5014" y="2556"/>
                    <a:pt x="5004" y="2613"/>
                  </a:cubicBezTo>
                  <a:cubicBezTo>
                    <a:pt x="4997" y="2645"/>
                    <a:pt x="4993" y="2673"/>
                    <a:pt x="4993" y="2701"/>
                  </a:cubicBezTo>
                  <a:cubicBezTo>
                    <a:pt x="4993" y="2733"/>
                    <a:pt x="4997" y="2762"/>
                    <a:pt x="5007" y="2790"/>
                  </a:cubicBezTo>
                  <a:cubicBezTo>
                    <a:pt x="5014" y="2833"/>
                    <a:pt x="5032" y="2872"/>
                    <a:pt x="5050" y="2908"/>
                  </a:cubicBezTo>
                  <a:cubicBezTo>
                    <a:pt x="5022" y="2904"/>
                    <a:pt x="4986" y="2897"/>
                    <a:pt x="4954" y="2893"/>
                  </a:cubicBezTo>
                  <a:cubicBezTo>
                    <a:pt x="4776" y="2869"/>
                    <a:pt x="4598" y="2833"/>
                    <a:pt x="4421" y="2801"/>
                  </a:cubicBezTo>
                  <a:lnTo>
                    <a:pt x="4381" y="2769"/>
                  </a:lnTo>
                  <a:lnTo>
                    <a:pt x="4346" y="2733"/>
                  </a:lnTo>
                  <a:cubicBezTo>
                    <a:pt x="4332" y="2719"/>
                    <a:pt x="4321" y="2709"/>
                    <a:pt x="4310" y="2694"/>
                  </a:cubicBezTo>
                  <a:cubicBezTo>
                    <a:pt x="4285" y="2666"/>
                    <a:pt x="4275" y="2637"/>
                    <a:pt x="4261" y="2605"/>
                  </a:cubicBezTo>
                  <a:cubicBezTo>
                    <a:pt x="4257" y="2591"/>
                    <a:pt x="4250" y="2573"/>
                    <a:pt x="4250" y="2559"/>
                  </a:cubicBezTo>
                  <a:cubicBezTo>
                    <a:pt x="4250" y="2541"/>
                    <a:pt x="4246" y="2531"/>
                    <a:pt x="4250" y="2513"/>
                  </a:cubicBezTo>
                  <a:cubicBezTo>
                    <a:pt x="4250" y="2495"/>
                    <a:pt x="4257" y="2481"/>
                    <a:pt x="4261" y="2463"/>
                  </a:cubicBezTo>
                  <a:cubicBezTo>
                    <a:pt x="4264" y="2445"/>
                    <a:pt x="4268" y="2431"/>
                    <a:pt x="4278" y="2413"/>
                  </a:cubicBezTo>
                  <a:cubicBezTo>
                    <a:pt x="4285" y="2396"/>
                    <a:pt x="4296" y="2381"/>
                    <a:pt x="4303" y="2364"/>
                  </a:cubicBezTo>
                  <a:cubicBezTo>
                    <a:pt x="4314" y="2346"/>
                    <a:pt x="4328" y="2335"/>
                    <a:pt x="4335" y="2317"/>
                  </a:cubicBezTo>
                  <a:cubicBezTo>
                    <a:pt x="4349" y="2303"/>
                    <a:pt x="4364" y="2285"/>
                    <a:pt x="4374" y="2271"/>
                  </a:cubicBezTo>
                  <a:cubicBezTo>
                    <a:pt x="4389" y="2257"/>
                    <a:pt x="4403" y="2239"/>
                    <a:pt x="4421" y="2229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40"/>
                  </a:cubicBezTo>
                  <a:cubicBezTo>
                    <a:pt x="4545" y="2111"/>
                    <a:pt x="4581" y="2086"/>
                    <a:pt x="4616" y="2054"/>
                  </a:cubicBezTo>
                  <a:lnTo>
                    <a:pt x="4616" y="2054"/>
                  </a:lnTo>
                  <a:cubicBezTo>
                    <a:pt x="4595" y="2058"/>
                    <a:pt x="4577" y="2069"/>
                    <a:pt x="4552" y="2072"/>
                  </a:cubicBezTo>
                  <a:cubicBezTo>
                    <a:pt x="4531" y="2076"/>
                    <a:pt x="4513" y="2086"/>
                    <a:pt x="4492" y="2093"/>
                  </a:cubicBezTo>
                  <a:cubicBezTo>
                    <a:pt x="4453" y="2111"/>
                    <a:pt x="4410" y="2129"/>
                    <a:pt x="4371" y="2150"/>
                  </a:cubicBezTo>
                  <a:cubicBezTo>
                    <a:pt x="4349" y="2161"/>
                    <a:pt x="4332" y="2175"/>
                    <a:pt x="4314" y="2186"/>
                  </a:cubicBezTo>
                  <a:cubicBezTo>
                    <a:pt x="4296" y="2200"/>
                    <a:pt x="4278" y="2214"/>
                    <a:pt x="4261" y="2232"/>
                  </a:cubicBezTo>
                  <a:cubicBezTo>
                    <a:pt x="4243" y="2250"/>
                    <a:pt x="4225" y="2264"/>
                    <a:pt x="4207" y="2282"/>
                  </a:cubicBezTo>
                  <a:cubicBezTo>
                    <a:pt x="4189" y="2300"/>
                    <a:pt x="4175" y="2317"/>
                    <a:pt x="4161" y="2339"/>
                  </a:cubicBezTo>
                  <a:cubicBezTo>
                    <a:pt x="4136" y="2378"/>
                    <a:pt x="4115" y="2428"/>
                    <a:pt x="4101" y="2481"/>
                  </a:cubicBezTo>
                  <a:cubicBezTo>
                    <a:pt x="4097" y="2506"/>
                    <a:pt x="4090" y="2534"/>
                    <a:pt x="4090" y="2559"/>
                  </a:cubicBezTo>
                  <a:cubicBezTo>
                    <a:pt x="4090" y="2588"/>
                    <a:pt x="4097" y="2613"/>
                    <a:pt x="4104" y="2641"/>
                  </a:cubicBezTo>
                  <a:cubicBezTo>
                    <a:pt x="4115" y="2673"/>
                    <a:pt x="4122" y="2701"/>
                    <a:pt x="4136" y="2730"/>
                  </a:cubicBezTo>
                  <a:cubicBezTo>
                    <a:pt x="3994" y="2698"/>
                    <a:pt x="3852" y="2666"/>
                    <a:pt x="3713" y="2630"/>
                  </a:cubicBezTo>
                  <a:cubicBezTo>
                    <a:pt x="3592" y="2602"/>
                    <a:pt x="3478" y="2570"/>
                    <a:pt x="3361" y="2538"/>
                  </a:cubicBezTo>
                  <a:lnTo>
                    <a:pt x="3343" y="2513"/>
                  </a:lnTo>
                  <a:cubicBezTo>
                    <a:pt x="3340" y="2502"/>
                    <a:pt x="3325" y="2488"/>
                    <a:pt x="3322" y="2477"/>
                  </a:cubicBezTo>
                  <a:cubicBezTo>
                    <a:pt x="3315" y="2463"/>
                    <a:pt x="3308" y="2449"/>
                    <a:pt x="3301" y="2435"/>
                  </a:cubicBezTo>
                  <a:cubicBezTo>
                    <a:pt x="3297" y="2424"/>
                    <a:pt x="3286" y="2410"/>
                    <a:pt x="3286" y="2396"/>
                  </a:cubicBezTo>
                  <a:cubicBezTo>
                    <a:pt x="3283" y="2381"/>
                    <a:pt x="3279" y="2371"/>
                    <a:pt x="3279" y="2357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9" y="2289"/>
                    <a:pt x="3283" y="2275"/>
                  </a:cubicBezTo>
                  <a:cubicBezTo>
                    <a:pt x="3283" y="2264"/>
                    <a:pt x="3290" y="2250"/>
                    <a:pt x="3297" y="2236"/>
                  </a:cubicBezTo>
                  <a:cubicBezTo>
                    <a:pt x="3301" y="2221"/>
                    <a:pt x="3308" y="2211"/>
                    <a:pt x="3318" y="2197"/>
                  </a:cubicBezTo>
                  <a:cubicBezTo>
                    <a:pt x="3325" y="2182"/>
                    <a:pt x="3336" y="2168"/>
                    <a:pt x="3350" y="2161"/>
                  </a:cubicBezTo>
                  <a:lnTo>
                    <a:pt x="3386" y="2125"/>
                  </a:lnTo>
                  <a:lnTo>
                    <a:pt x="3429" y="2093"/>
                  </a:lnTo>
                  <a:cubicBezTo>
                    <a:pt x="3443" y="2086"/>
                    <a:pt x="3457" y="2072"/>
                    <a:pt x="3475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8" y="1965"/>
                    <a:pt x="3674" y="1944"/>
                  </a:cubicBezTo>
                  <a:cubicBezTo>
                    <a:pt x="3635" y="1944"/>
                    <a:pt x="3592" y="1948"/>
                    <a:pt x="3553" y="1955"/>
                  </a:cubicBezTo>
                  <a:cubicBezTo>
                    <a:pt x="3532" y="1955"/>
                    <a:pt x="3514" y="1965"/>
                    <a:pt x="3496" y="1969"/>
                  </a:cubicBezTo>
                  <a:lnTo>
                    <a:pt x="3439" y="1983"/>
                  </a:lnTo>
                  <a:cubicBezTo>
                    <a:pt x="3414" y="1987"/>
                    <a:pt x="3397" y="1997"/>
                    <a:pt x="3379" y="2005"/>
                  </a:cubicBezTo>
                  <a:cubicBezTo>
                    <a:pt x="3361" y="2015"/>
                    <a:pt x="3340" y="2022"/>
                    <a:pt x="3322" y="2033"/>
                  </a:cubicBezTo>
                  <a:cubicBezTo>
                    <a:pt x="3304" y="2044"/>
                    <a:pt x="3286" y="2054"/>
                    <a:pt x="3269" y="2069"/>
                  </a:cubicBezTo>
                  <a:cubicBezTo>
                    <a:pt x="3251" y="2076"/>
                    <a:pt x="3233" y="2093"/>
                    <a:pt x="3215" y="2111"/>
                  </a:cubicBezTo>
                  <a:cubicBezTo>
                    <a:pt x="3197" y="2129"/>
                    <a:pt x="3183" y="2143"/>
                    <a:pt x="3173" y="2165"/>
                  </a:cubicBezTo>
                  <a:cubicBezTo>
                    <a:pt x="3158" y="2186"/>
                    <a:pt x="3144" y="2204"/>
                    <a:pt x="3137" y="2229"/>
                  </a:cubicBezTo>
                  <a:cubicBezTo>
                    <a:pt x="3126" y="2250"/>
                    <a:pt x="3119" y="2271"/>
                    <a:pt x="3112" y="2300"/>
                  </a:cubicBezTo>
                  <a:lnTo>
                    <a:pt x="3109" y="2335"/>
                  </a:lnTo>
                  <a:lnTo>
                    <a:pt x="3109" y="2371"/>
                  </a:lnTo>
                  <a:cubicBezTo>
                    <a:pt x="3109" y="2396"/>
                    <a:pt x="3112" y="2417"/>
                    <a:pt x="3119" y="2442"/>
                  </a:cubicBezTo>
                  <a:cubicBezTo>
                    <a:pt x="3119" y="2449"/>
                    <a:pt x="3123" y="2463"/>
                    <a:pt x="3126" y="2470"/>
                  </a:cubicBezTo>
                  <a:cubicBezTo>
                    <a:pt x="2941" y="2417"/>
                    <a:pt x="2757" y="2357"/>
                    <a:pt x="2586" y="2293"/>
                  </a:cubicBezTo>
                  <a:cubicBezTo>
                    <a:pt x="2554" y="2282"/>
                    <a:pt x="2522" y="2271"/>
                    <a:pt x="2490" y="2257"/>
                  </a:cubicBezTo>
                  <a:lnTo>
                    <a:pt x="2465" y="2214"/>
                  </a:lnTo>
                  <a:cubicBezTo>
                    <a:pt x="2461" y="2204"/>
                    <a:pt x="2451" y="2186"/>
                    <a:pt x="2444" y="2175"/>
                  </a:cubicBezTo>
                  <a:cubicBezTo>
                    <a:pt x="2433" y="2161"/>
                    <a:pt x="2429" y="2143"/>
                    <a:pt x="2426" y="2129"/>
                  </a:cubicBezTo>
                  <a:cubicBezTo>
                    <a:pt x="2419" y="2111"/>
                    <a:pt x="2415" y="2097"/>
                    <a:pt x="2415" y="2079"/>
                  </a:cubicBezTo>
                  <a:cubicBezTo>
                    <a:pt x="2415" y="2061"/>
                    <a:pt x="2412" y="2051"/>
                    <a:pt x="2412" y="2033"/>
                  </a:cubicBezTo>
                  <a:lnTo>
                    <a:pt x="2412" y="2008"/>
                  </a:lnTo>
                  <a:lnTo>
                    <a:pt x="2415" y="1987"/>
                  </a:lnTo>
                  <a:cubicBezTo>
                    <a:pt x="2415" y="1973"/>
                    <a:pt x="2426" y="1955"/>
                    <a:pt x="2429" y="1944"/>
                  </a:cubicBezTo>
                  <a:cubicBezTo>
                    <a:pt x="2433" y="1930"/>
                    <a:pt x="2444" y="1916"/>
                    <a:pt x="2451" y="1901"/>
                  </a:cubicBezTo>
                  <a:cubicBezTo>
                    <a:pt x="2461" y="1891"/>
                    <a:pt x="2469" y="1877"/>
                    <a:pt x="2483" y="1862"/>
                  </a:cubicBezTo>
                  <a:cubicBezTo>
                    <a:pt x="2497" y="1848"/>
                    <a:pt x="2504" y="1837"/>
                    <a:pt x="2522" y="1827"/>
                  </a:cubicBezTo>
                  <a:cubicBezTo>
                    <a:pt x="2536" y="1820"/>
                    <a:pt x="2550" y="1805"/>
                    <a:pt x="2568" y="1795"/>
                  </a:cubicBezTo>
                  <a:lnTo>
                    <a:pt x="2614" y="1770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7" y="1720"/>
                  </a:lnTo>
                  <a:cubicBezTo>
                    <a:pt x="2735" y="1713"/>
                    <a:pt x="2753" y="1702"/>
                    <a:pt x="2771" y="1699"/>
                  </a:cubicBezTo>
                  <a:cubicBezTo>
                    <a:pt x="2806" y="1685"/>
                    <a:pt x="2845" y="1670"/>
                    <a:pt x="2881" y="1660"/>
                  </a:cubicBezTo>
                  <a:cubicBezTo>
                    <a:pt x="2842" y="1660"/>
                    <a:pt x="2803" y="1660"/>
                    <a:pt x="2764" y="1663"/>
                  </a:cubicBezTo>
                  <a:cubicBezTo>
                    <a:pt x="2739" y="1663"/>
                    <a:pt x="2721" y="1667"/>
                    <a:pt x="2703" y="1670"/>
                  </a:cubicBezTo>
                  <a:lnTo>
                    <a:pt x="2646" y="1681"/>
                  </a:lnTo>
                  <a:cubicBezTo>
                    <a:pt x="2625" y="1685"/>
                    <a:pt x="2607" y="1688"/>
                    <a:pt x="2589" y="1699"/>
                  </a:cubicBezTo>
                  <a:lnTo>
                    <a:pt x="2533" y="1720"/>
                  </a:lnTo>
                  <a:cubicBezTo>
                    <a:pt x="2515" y="1731"/>
                    <a:pt x="2490" y="1738"/>
                    <a:pt x="2472" y="1752"/>
                  </a:cubicBezTo>
                  <a:cubicBezTo>
                    <a:pt x="2454" y="1759"/>
                    <a:pt x="2436" y="1773"/>
                    <a:pt x="2419" y="1788"/>
                  </a:cubicBezTo>
                  <a:cubicBezTo>
                    <a:pt x="2401" y="1802"/>
                    <a:pt x="2383" y="1813"/>
                    <a:pt x="2372" y="1830"/>
                  </a:cubicBezTo>
                  <a:cubicBezTo>
                    <a:pt x="2358" y="1848"/>
                    <a:pt x="2340" y="1866"/>
                    <a:pt x="2330" y="1891"/>
                  </a:cubicBezTo>
                  <a:cubicBezTo>
                    <a:pt x="2323" y="1912"/>
                    <a:pt x="2308" y="1930"/>
                    <a:pt x="2305" y="1955"/>
                  </a:cubicBezTo>
                  <a:lnTo>
                    <a:pt x="2294" y="1990"/>
                  </a:lnTo>
                  <a:lnTo>
                    <a:pt x="2291" y="2026"/>
                  </a:lnTo>
                  <a:cubicBezTo>
                    <a:pt x="2287" y="2051"/>
                    <a:pt x="2291" y="2076"/>
                    <a:pt x="2291" y="2097"/>
                  </a:cubicBezTo>
                  <a:lnTo>
                    <a:pt x="2305" y="2165"/>
                  </a:lnTo>
                  <a:cubicBezTo>
                    <a:pt x="2305" y="2175"/>
                    <a:pt x="2308" y="2179"/>
                    <a:pt x="2312" y="2186"/>
                  </a:cubicBezTo>
                  <a:cubicBezTo>
                    <a:pt x="2095" y="2104"/>
                    <a:pt x="1885" y="2008"/>
                    <a:pt x="1697" y="1912"/>
                  </a:cubicBezTo>
                  <a:lnTo>
                    <a:pt x="1683" y="1891"/>
                  </a:lnTo>
                  <a:cubicBezTo>
                    <a:pt x="1679" y="1880"/>
                    <a:pt x="1668" y="1866"/>
                    <a:pt x="1665" y="1859"/>
                  </a:cubicBezTo>
                  <a:cubicBezTo>
                    <a:pt x="1661" y="1845"/>
                    <a:pt x="1654" y="1837"/>
                    <a:pt x="1651" y="1823"/>
                  </a:cubicBezTo>
                  <a:cubicBezTo>
                    <a:pt x="1647" y="1809"/>
                    <a:pt x="1647" y="1802"/>
                    <a:pt x="1644" y="1788"/>
                  </a:cubicBezTo>
                  <a:cubicBezTo>
                    <a:pt x="1644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4" y="1717"/>
                  </a:lnTo>
                  <a:cubicBezTo>
                    <a:pt x="1644" y="1702"/>
                    <a:pt x="1647" y="1695"/>
                    <a:pt x="1651" y="1685"/>
                  </a:cubicBezTo>
                  <a:cubicBezTo>
                    <a:pt x="1654" y="1670"/>
                    <a:pt x="1665" y="1663"/>
                    <a:pt x="1668" y="1653"/>
                  </a:cubicBezTo>
                  <a:cubicBezTo>
                    <a:pt x="1672" y="1645"/>
                    <a:pt x="1683" y="1635"/>
                    <a:pt x="1690" y="1628"/>
                  </a:cubicBezTo>
                  <a:lnTo>
                    <a:pt x="1718" y="1599"/>
                  </a:lnTo>
                  <a:cubicBezTo>
                    <a:pt x="1725" y="1592"/>
                    <a:pt x="1740" y="1581"/>
                    <a:pt x="1750" y="1578"/>
                  </a:cubicBezTo>
                  <a:lnTo>
                    <a:pt x="1786" y="1560"/>
                  </a:lnTo>
                  <a:cubicBezTo>
                    <a:pt x="1796" y="1557"/>
                    <a:pt x="1807" y="1546"/>
                    <a:pt x="1821" y="1542"/>
                  </a:cubicBezTo>
                  <a:cubicBezTo>
                    <a:pt x="1846" y="1535"/>
                    <a:pt x="1875" y="1521"/>
                    <a:pt x="1900" y="1510"/>
                  </a:cubicBezTo>
                  <a:lnTo>
                    <a:pt x="1981" y="1485"/>
                  </a:lnTo>
                  <a:cubicBezTo>
                    <a:pt x="1949" y="1485"/>
                    <a:pt x="1921" y="1489"/>
                    <a:pt x="1892" y="1489"/>
                  </a:cubicBezTo>
                  <a:cubicBezTo>
                    <a:pt x="1860" y="1489"/>
                    <a:pt x="1832" y="1500"/>
                    <a:pt x="1804" y="1503"/>
                  </a:cubicBezTo>
                  <a:cubicBezTo>
                    <a:pt x="1789" y="1503"/>
                    <a:pt x="1775" y="1510"/>
                    <a:pt x="1757" y="1517"/>
                  </a:cubicBezTo>
                  <a:lnTo>
                    <a:pt x="1715" y="1528"/>
                  </a:lnTo>
                  <a:cubicBezTo>
                    <a:pt x="1700" y="1539"/>
                    <a:pt x="1686" y="1542"/>
                    <a:pt x="1672" y="1553"/>
                  </a:cubicBezTo>
                  <a:lnTo>
                    <a:pt x="1633" y="1578"/>
                  </a:lnTo>
                  <a:cubicBezTo>
                    <a:pt x="1619" y="1589"/>
                    <a:pt x="1608" y="1599"/>
                    <a:pt x="1597" y="1613"/>
                  </a:cubicBezTo>
                  <a:cubicBezTo>
                    <a:pt x="1590" y="1628"/>
                    <a:pt x="1576" y="1642"/>
                    <a:pt x="1565" y="1653"/>
                  </a:cubicBezTo>
                  <a:cubicBezTo>
                    <a:pt x="1558" y="1667"/>
                    <a:pt x="1548" y="1685"/>
                    <a:pt x="1548" y="1702"/>
                  </a:cubicBezTo>
                  <a:lnTo>
                    <a:pt x="1540" y="1731"/>
                  </a:lnTo>
                  <a:lnTo>
                    <a:pt x="1537" y="1756"/>
                  </a:lnTo>
                  <a:cubicBezTo>
                    <a:pt x="1530" y="1773"/>
                    <a:pt x="1537" y="1791"/>
                    <a:pt x="1537" y="1805"/>
                  </a:cubicBezTo>
                  <a:cubicBezTo>
                    <a:pt x="1537" y="1820"/>
                    <a:pt x="1540" y="1837"/>
                    <a:pt x="1544" y="1852"/>
                  </a:cubicBezTo>
                  <a:cubicBezTo>
                    <a:pt x="1398" y="1770"/>
                    <a:pt x="1263" y="1688"/>
                    <a:pt x="1139" y="1610"/>
                  </a:cubicBezTo>
                  <a:lnTo>
                    <a:pt x="1146" y="1606"/>
                  </a:lnTo>
                  <a:lnTo>
                    <a:pt x="1128" y="1567"/>
                  </a:lnTo>
                  <a:cubicBezTo>
                    <a:pt x="1121" y="1557"/>
                    <a:pt x="1117" y="1542"/>
                    <a:pt x="1114" y="1535"/>
                  </a:cubicBezTo>
                  <a:cubicBezTo>
                    <a:pt x="1110" y="1521"/>
                    <a:pt x="1103" y="1514"/>
                    <a:pt x="1103" y="1500"/>
                  </a:cubicBezTo>
                  <a:cubicBezTo>
                    <a:pt x="1103" y="1485"/>
                    <a:pt x="1100" y="1478"/>
                    <a:pt x="1100" y="1464"/>
                  </a:cubicBezTo>
                  <a:lnTo>
                    <a:pt x="1100" y="1429"/>
                  </a:lnTo>
                  <a:lnTo>
                    <a:pt x="1100" y="1411"/>
                  </a:lnTo>
                  <a:lnTo>
                    <a:pt x="1103" y="1393"/>
                  </a:lnTo>
                  <a:cubicBezTo>
                    <a:pt x="1110" y="1379"/>
                    <a:pt x="1114" y="1372"/>
                    <a:pt x="1117" y="1361"/>
                  </a:cubicBezTo>
                  <a:cubicBezTo>
                    <a:pt x="1121" y="1354"/>
                    <a:pt x="1132" y="1343"/>
                    <a:pt x="1139" y="1329"/>
                  </a:cubicBezTo>
                  <a:cubicBezTo>
                    <a:pt x="1146" y="1322"/>
                    <a:pt x="1156" y="1311"/>
                    <a:pt x="1167" y="1304"/>
                  </a:cubicBezTo>
                  <a:cubicBezTo>
                    <a:pt x="1174" y="1293"/>
                    <a:pt x="1185" y="1286"/>
                    <a:pt x="1199" y="1283"/>
                  </a:cubicBezTo>
                  <a:cubicBezTo>
                    <a:pt x="1210" y="1276"/>
                    <a:pt x="1220" y="1269"/>
                    <a:pt x="1235" y="1258"/>
                  </a:cubicBezTo>
                  <a:lnTo>
                    <a:pt x="1274" y="1240"/>
                  </a:lnTo>
                  <a:cubicBezTo>
                    <a:pt x="1288" y="1237"/>
                    <a:pt x="1299" y="1229"/>
                    <a:pt x="1313" y="1229"/>
                  </a:cubicBezTo>
                  <a:cubicBezTo>
                    <a:pt x="1341" y="1219"/>
                    <a:pt x="1366" y="1212"/>
                    <a:pt x="1395" y="1205"/>
                  </a:cubicBezTo>
                  <a:cubicBezTo>
                    <a:pt x="1420" y="1201"/>
                    <a:pt x="1452" y="1194"/>
                    <a:pt x="1476" y="1187"/>
                  </a:cubicBezTo>
                  <a:cubicBezTo>
                    <a:pt x="1452" y="1187"/>
                    <a:pt x="1420" y="1183"/>
                    <a:pt x="1388" y="1183"/>
                  </a:cubicBezTo>
                  <a:cubicBezTo>
                    <a:pt x="1359" y="1183"/>
                    <a:pt x="1331" y="1187"/>
                    <a:pt x="1299" y="1187"/>
                  </a:cubicBezTo>
                  <a:cubicBezTo>
                    <a:pt x="1288" y="1187"/>
                    <a:pt x="1270" y="1194"/>
                    <a:pt x="1256" y="1197"/>
                  </a:cubicBezTo>
                  <a:lnTo>
                    <a:pt x="1210" y="1205"/>
                  </a:lnTo>
                  <a:cubicBezTo>
                    <a:pt x="1199" y="1212"/>
                    <a:pt x="1181" y="1219"/>
                    <a:pt x="1167" y="1222"/>
                  </a:cubicBezTo>
                  <a:cubicBezTo>
                    <a:pt x="1153" y="1229"/>
                    <a:pt x="1139" y="1237"/>
                    <a:pt x="1128" y="1247"/>
                  </a:cubicBezTo>
                  <a:cubicBezTo>
                    <a:pt x="1114" y="1254"/>
                    <a:pt x="1100" y="1265"/>
                    <a:pt x="1085" y="1276"/>
                  </a:cubicBezTo>
                  <a:cubicBezTo>
                    <a:pt x="1075" y="1290"/>
                    <a:pt x="1060" y="1301"/>
                    <a:pt x="1050" y="1318"/>
                  </a:cubicBezTo>
                  <a:cubicBezTo>
                    <a:pt x="1043" y="1329"/>
                    <a:pt x="1032" y="1343"/>
                    <a:pt x="1025" y="1361"/>
                  </a:cubicBezTo>
                  <a:lnTo>
                    <a:pt x="1014" y="1382"/>
                  </a:lnTo>
                  <a:lnTo>
                    <a:pt x="1011" y="1411"/>
                  </a:lnTo>
                  <a:cubicBezTo>
                    <a:pt x="1007" y="1429"/>
                    <a:pt x="1007" y="1446"/>
                    <a:pt x="1007" y="1461"/>
                  </a:cubicBezTo>
                  <a:cubicBezTo>
                    <a:pt x="1007" y="1478"/>
                    <a:pt x="1007" y="1489"/>
                    <a:pt x="1011" y="1507"/>
                  </a:cubicBezTo>
                  <a:cubicBezTo>
                    <a:pt x="1011" y="1514"/>
                    <a:pt x="1014" y="1517"/>
                    <a:pt x="1014" y="1521"/>
                  </a:cubicBezTo>
                  <a:cubicBezTo>
                    <a:pt x="957" y="1482"/>
                    <a:pt x="900" y="1436"/>
                    <a:pt x="847" y="1397"/>
                  </a:cubicBezTo>
                  <a:cubicBezTo>
                    <a:pt x="780" y="1347"/>
                    <a:pt x="719" y="1293"/>
                    <a:pt x="659" y="1240"/>
                  </a:cubicBezTo>
                  <a:lnTo>
                    <a:pt x="652" y="1222"/>
                  </a:lnTo>
                  <a:cubicBezTo>
                    <a:pt x="641" y="1205"/>
                    <a:pt x="637" y="1183"/>
                    <a:pt x="634" y="1165"/>
                  </a:cubicBezTo>
                  <a:cubicBezTo>
                    <a:pt x="630" y="1144"/>
                    <a:pt x="630" y="1126"/>
                    <a:pt x="634" y="1105"/>
                  </a:cubicBezTo>
                  <a:lnTo>
                    <a:pt x="634" y="1091"/>
                  </a:lnTo>
                  <a:lnTo>
                    <a:pt x="637" y="1076"/>
                  </a:lnTo>
                  <a:lnTo>
                    <a:pt x="652" y="1052"/>
                  </a:lnTo>
                  <a:cubicBezTo>
                    <a:pt x="655" y="1041"/>
                    <a:pt x="666" y="1034"/>
                    <a:pt x="669" y="1027"/>
                  </a:cubicBezTo>
                  <a:cubicBezTo>
                    <a:pt x="673" y="1020"/>
                    <a:pt x="684" y="1016"/>
                    <a:pt x="691" y="1005"/>
                  </a:cubicBezTo>
                  <a:cubicBezTo>
                    <a:pt x="701" y="998"/>
                    <a:pt x="708" y="991"/>
                    <a:pt x="719" y="988"/>
                  </a:cubicBezTo>
                  <a:lnTo>
                    <a:pt x="744" y="970"/>
                  </a:lnTo>
                  <a:cubicBezTo>
                    <a:pt x="765" y="963"/>
                    <a:pt x="783" y="952"/>
                    <a:pt x="808" y="948"/>
                  </a:cubicBezTo>
                  <a:cubicBezTo>
                    <a:pt x="829" y="945"/>
                    <a:pt x="851" y="934"/>
                    <a:pt x="872" y="931"/>
                  </a:cubicBezTo>
                  <a:lnTo>
                    <a:pt x="940" y="916"/>
                  </a:lnTo>
                  <a:lnTo>
                    <a:pt x="872" y="916"/>
                  </a:lnTo>
                  <a:cubicBezTo>
                    <a:pt x="851" y="916"/>
                    <a:pt x="829" y="920"/>
                    <a:pt x="801" y="927"/>
                  </a:cubicBezTo>
                  <a:cubicBezTo>
                    <a:pt x="790" y="927"/>
                    <a:pt x="780" y="931"/>
                    <a:pt x="765" y="934"/>
                  </a:cubicBezTo>
                  <a:lnTo>
                    <a:pt x="730" y="945"/>
                  </a:lnTo>
                  <a:lnTo>
                    <a:pt x="701" y="956"/>
                  </a:lnTo>
                  <a:cubicBezTo>
                    <a:pt x="687" y="963"/>
                    <a:pt x="676" y="966"/>
                    <a:pt x="669" y="973"/>
                  </a:cubicBezTo>
                  <a:cubicBezTo>
                    <a:pt x="659" y="984"/>
                    <a:pt x="648" y="988"/>
                    <a:pt x="637" y="998"/>
                  </a:cubicBezTo>
                  <a:lnTo>
                    <a:pt x="612" y="1023"/>
                  </a:lnTo>
                  <a:cubicBezTo>
                    <a:pt x="602" y="1034"/>
                    <a:pt x="598" y="1044"/>
                    <a:pt x="595" y="1059"/>
                  </a:cubicBezTo>
                  <a:lnTo>
                    <a:pt x="584" y="1076"/>
                  </a:lnTo>
                  <a:lnTo>
                    <a:pt x="580" y="1094"/>
                  </a:lnTo>
                  <a:cubicBezTo>
                    <a:pt x="577" y="1123"/>
                    <a:pt x="577" y="1144"/>
                    <a:pt x="580" y="1169"/>
                  </a:cubicBezTo>
                  <a:lnTo>
                    <a:pt x="580" y="1176"/>
                  </a:lnTo>
                  <a:lnTo>
                    <a:pt x="552" y="1148"/>
                  </a:lnTo>
                  <a:cubicBezTo>
                    <a:pt x="513" y="1108"/>
                    <a:pt x="474" y="1069"/>
                    <a:pt x="438" y="1027"/>
                  </a:cubicBezTo>
                  <a:cubicBezTo>
                    <a:pt x="420" y="1009"/>
                    <a:pt x="403" y="991"/>
                    <a:pt x="385" y="970"/>
                  </a:cubicBezTo>
                  <a:cubicBezTo>
                    <a:pt x="367" y="952"/>
                    <a:pt x="353" y="931"/>
                    <a:pt x="339" y="913"/>
                  </a:cubicBezTo>
                  <a:cubicBezTo>
                    <a:pt x="314" y="877"/>
                    <a:pt x="285" y="845"/>
                    <a:pt x="260" y="813"/>
                  </a:cubicBezTo>
                  <a:lnTo>
                    <a:pt x="264" y="810"/>
                  </a:lnTo>
                  <a:lnTo>
                    <a:pt x="257" y="788"/>
                  </a:lnTo>
                  <a:cubicBezTo>
                    <a:pt x="246" y="771"/>
                    <a:pt x="243" y="749"/>
                    <a:pt x="239" y="732"/>
                  </a:cubicBezTo>
                  <a:cubicBezTo>
                    <a:pt x="232" y="707"/>
                    <a:pt x="232" y="689"/>
                    <a:pt x="239" y="668"/>
                  </a:cubicBezTo>
                  <a:lnTo>
                    <a:pt x="239" y="653"/>
                  </a:lnTo>
                  <a:lnTo>
                    <a:pt x="243" y="643"/>
                  </a:lnTo>
                  <a:lnTo>
                    <a:pt x="257" y="614"/>
                  </a:lnTo>
                  <a:cubicBezTo>
                    <a:pt x="260" y="607"/>
                    <a:pt x="267" y="596"/>
                    <a:pt x="275" y="593"/>
                  </a:cubicBezTo>
                  <a:cubicBezTo>
                    <a:pt x="278" y="582"/>
                    <a:pt x="285" y="579"/>
                    <a:pt x="296" y="568"/>
                  </a:cubicBezTo>
                  <a:cubicBezTo>
                    <a:pt x="303" y="561"/>
                    <a:pt x="314" y="557"/>
                    <a:pt x="321" y="554"/>
                  </a:cubicBezTo>
                  <a:lnTo>
                    <a:pt x="349" y="536"/>
                  </a:lnTo>
                  <a:cubicBezTo>
                    <a:pt x="371" y="525"/>
                    <a:pt x="388" y="518"/>
                    <a:pt x="410" y="511"/>
                  </a:cubicBezTo>
                  <a:cubicBezTo>
                    <a:pt x="435" y="508"/>
                    <a:pt x="456" y="500"/>
                    <a:pt x="477" y="493"/>
                  </a:cubicBezTo>
                  <a:lnTo>
                    <a:pt x="545" y="483"/>
                  </a:lnTo>
                  <a:lnTo>
                    <a:pt x="477" y="483"/>
                  </a:lnTo>
                  <a:cubicBezTo>
                    <a:pt x="456" y="483"/>
                    <a:pt x="435" y="486"/>
                    <a:pt x="406" y="490"/>
                  </a:cubicBezTo>
                  <a:cubicBezTo>
                    <a:pt x="392" y="490"/>
                    <a:pt x="385" y="493"/>
                    <a:pt x="371" y="500"/>
                  </a:cubicBezTo>
                  <a:lnTo>
                    <a:pt x="335" y="508"/>
                  </a:lnTo>
                  <a:lnTo>
                    <a:pt x="303" y="522"/>
                  </a:lnTo>
                  <a:cubicBezTo>
                    <a:pt x="292" y="525"/>
                    <a:pt x="282" y="529"/>
                    <a:pt x="275" y="540"/>
                  </a:cubicBezTo>
                  <a:cubicBezTo>
                    <a:pt x="264" y="547"/>
                    <a:pt x="250" y="554"/>
                    <a:pt x="243" y="561"/>
                  </a:cubicBezTo>
                  <a:lnTo>
                    <a:pt x="214" y="589"/>
                  </a:lnTo>
                  <a:cubicBezTo>
                    <a:pt x="207" y="596"/>
                    <a:pt x="203" y="611"/>
                    <a:pt x="196" y="625"/>
                  </a:cubicBezTo>
                  <a:lnTo>
                    <a:pt x="189" y="643"/>
                  </a:lnTo>
                  <a:lnTo>
                    <a:pt x="186" y="657"/>
                  </a:lnTo>
                  <a:cubicBezTo>
                    <a:pt x="179" y="675"/>
                    <a:pt x="179" y="689"/>
                    <a:pt x="179" y="707"/>
                  </a:cubicBezTo>
                  <a:cubicBezTo>
                    <a:pt x="179" y="707"/>
                    <a:pt x="179" y="703"/>
                    <a:pt x="175" y="703"/>
                  </a:cubicBezTo>
                  <a:cubicBezTo>
                    <a:pt x="154" y="671"/>
                    <a:pt x="136" y="646"/>
                    <a:pt x="118" y="618"/>
                  </a:cubicBezTo>
                  <a:cubicBezTo>
                    <a:pt x="100" y="593"/>
                    <a:pt x="86" y="564"/>
                    <a:pt x="79" y="543"/>
                  </a:cubicBezTo>
                  <a:cubicBezTo>
                    <a:pt x="29" y="454"/>
                    <a:pt x="1" y="405"/>
                    <a:pt x="1" y="404"/>
                  </a:cubicBezTo>
                  <a:lnTo>
                    <a:pt x="1" y="404"/>
                  </a:lnTo>
                  <a:cubicBezTo>
                    <a:pt x="1" y="405"/>
                    <a:pt x="26" y="454"/>
                    <a:pt x="72" y="547"/>
                  </a:cubicBezTo>
                  <a:cubicBezTo>
                    <a:pt x="86" y="568"/>
                    <a:pt x="97" y="596"/>
                    <a:pt x="115" y="621"/>
                  </a:cubicBezTo>
                  <a:cubicBezTo>
                    <a:pt x="132" y="650"/>
                    <a:pt x="150" y="682"/>
                    <a:pt x="168" y="710"/>
                  </a:cubicBezTo>
                  <a:cubicBezTo>
                    <a:pt x="171" y="721"/>
                    <a:pt x="175" y="724"/>
                    <a:pt x="179" y="735"/>
                  </a:cubicBezTo>
                  <a:lnTo>
                    <a:pt x="179" y="739"/>
                  </a:lnTo>
                  <a:cubicBezTo>
                    <a:pt x="186" y="756"/>
                    <a:pt x="189" y="774"/>
                    <a:pt x="193" y="788"/>
                  </a:cubicBezTo>
                  <a:lnTo>
                    <a:pt x="175" y="796"/>
                  </a:lnTo>
                  <a:lnTo>
                    <a:pt x="157" y="806"/>
                  </a:lnTo>
                  <a:lnTo>
                    <a:pt x="139" y="820"/>
                  </a:lnTo>
                  <a:cubicBezTo>
                    <a:pt x="132" y="828"/>
                    <a:pt x="118" y="835"/>
                    <a:pt x="107" y="845"/>
                  </a:cubicBezTo>
                  <a:lnTo>
                    <a:pt x="83" y="877"/>
                  </a:lnTo>
                  <a:cubicBezTo>
                    <a:pt x="72" y="884"/>
                    <a:pt x="68" y="899"/>
                    <a:pt x="61" y="913"/>
                  </a:cubicBezTo>
                  <a:cubicBezTo>
                    <a:pt x="51" y="927"/>
                    <a:pt x="47" y="938"/>
                    <a:pt x="43" y="952"/>
                  </a:cubicBezTo>
                  <a:lnTo>
                    <a:pt x="29" y="991"/>
                  </a:lnTo>
                  <a:cubicBezTo>
                    <a:pt x="26" y="1005"/>
                    <a:pt x="26" y="1020"/>
                    <a:pt x="26" y="1030"/>
                  </a:cubicBezTo>
                  <a:lnTo>
                    <a:pt x="19" y="1073"/>
                  </a:lnTo>
                  <a:lnTo>
                    <a:pt x="19" y="1112"/>
                  </a:lnTo>
                  <a:cubicBezTo>
                    <a:pt x="19" y="1126"/>
                    <a:pt x="26" y="1137"/>
                    <a:pt x="26" y="1151"/>
                  </a:cubicBezTo>
                  <a:cubicBezTo>
                    <a:pt x="26" y="1165"/>
                    <a:pt x="29" y="1180"/>
                    <a:pt x="33" y="1190"/>
                  </a:cubicBezTo>
                  <a:cubicBezTo>
                    <a:pt x="36" y="1219"/>
                    <a:pt x="47" y="1240"/>
                    <a:pt x="54" y="1269"/>
                  </a:cubicBezTo>
                  <a:cubicBezTo>
                    <a:pt x="65" y="1293"/>
                    <a:pt x="72" y="1315"/>
                    <a:pt x="86" y="1340"/>
                  </a:cubicBezTo>
                  <a:cubicBezTo>
                    <a:pt x="72" y="1290"/>
                    <a:pt x="65" y="1237"/>
                    <a:pt x="61" y="1187"/>
                  </a:cubicBezTo>
                  <a:cubicBezTo>
                    <a:pt x="61" y="1173"/>
                    <a:pt x="54" y="1162"/>
                    <a:pt x="54" y="1148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61" y="1041"/>
                  </a:lnTo>
                  <a:cubicBezTo>
                    <a:pt x="61" y="1027"/>
                    <a:pt x="65" y="1020"/>
                    <a:pt x="68" y="1005"/>
                  </a:cubicBezTo>
                  <a:cubicBezTo>
                    <a:pt x="72" y="991"/>
                    <a:pt x="79" y="984"/>
                    <a:pt x="83" y="970"/>
                  </a:cubicBezTo>
                  <a:cubicBezTo>
                    <a:pt x="86" y="956"/>
                    <a:pt x="90" y="948"/>
                    <a:pt x="97" y="938"/>
                  </a:cubicBezTo>
                  <a:cubicBezTo>
                    <a:pt x="100" y="931"/>
                    <a:pt x="107" y="916"/>
                    <a:pt x="115" y="906"/>
                  </a:cubicBezTo>
                  <a:lnTo>
                    <a:pt x="136" y="881"/>
                  </a:lnTo>
                  <a:cubicBezTo>
                    <a:pt x="143" y="870"/>
                    <a:pt x="154" y="867"/>
                    <a:pt x="161" y="860"/>
                  </a:cubicBezTo>
                  <a:lnTo>
                    <a:pt x="175" y="849"/>
                  </a:lnTo>
                  <a:lnTo>
                    <a:pt x="193" y="842"/>
                  </a:lnTo>
                  <a:lnTo>
                    <a:pt x="225" y="824"/>
                  </a:lnTo>
                  <a:lnTo>
                    <a:pt x="228" y="824"/>
                  </a:lnTo>
                  <a:cubicBezTo>
                    <a:pt x="257" y="852"/>
                    <a:pt x="282" y="888"/>
                    <a:pt x="310" y="924"/>
                  </a:cubicBezTo>
                  <a:cubicBezTo>
                    <a:pt x="321" y="941"/>
                    <a:pt x="339" y="966"/>
                    <a:pt x="353" y="984"/>
                  </a:cubicBezTo>
                  <a:cubicBezTo>
                    <a:pt x="371" y="1002"/>
                    <a:pt x="388" y="1023"/>
                    <a:pt x="406" y="1041"/>
                  </a:cubicBezTo>
                  <a:cubicBezTo>
                    <a:pt x="442" y="1080"/>
                    <a:pt x="477" y="1119"/>
                    <a:pt x="516" y="1165"/>
                  </a:cubicBezTo>
                  <a:cubicBezTo>
                    <a:pt x="534" y="1183"/>
                    <a:pt x="552" y="1201"/>
                    <a:pt x="577" y="1219"/>
                  </a:cubicBezTo>
                  <a:lnTo>
                    <a:pt x="563" y="1226"/>
                  </a:lnTo>
                  <a:lnTo>
                    <a:pt x="545" y="1237"/>
                  </a:lnTo>
                  <a:lnTo>
                    <a:pt x="527" y="1251"/>
                  </a:lnTo>
                  <a:cubicBezTo>
                    <a:pt x="516" y="1258"/>
                    <a:pt x="506" y="1269"/>
                    <a:pt x="495" y="1276"/>
                  </a:cubicBezTo>
                  <a:lnTo>
                    <a:pt x="470" y="1308"/>
                  </a:lnTo>
                  <a:cubicBezTo>
                    <a:pt x="460" y="1315"/>
                    <a:pt x="456" y="1329"/>
                    <a:pt x="445" y="1343"/>
                  </a:cubicBezTo>
                  <a:cubicBezTo>
                    <a:pt x="438" y="1357"/>
                    <a:pt x="435" y="1368"/>
                    <a:pt x="428" y="1382"/>
                  </a:cubicBezTo>
                  <a:lnTo>
                    <a:pt x="417" y="1421"/>
                  </a:lnTo>
                  <a:cubicBezTo>
                    <a:pt x="410" y="1436"/>
                    <a:pt x="410" y="1450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7"/>
                    <a:pt x="410" y="1571"/>
                    <a:pt x="410" y="1581"/>
                  </a:cubicBezTo>
                  <a:cubicBezTo>
                    <a:pt x="410" y="1596"/>
                    <a:pt x="417" y="1610"/>
                    <a:pt x="420" y="1624"/>
                  </a:cubicBezTo>
                  <a:cubicBezTo>
                    <a:pt x="424" y="1649"/>
                    <a:pt x="435" y="1670"/>
                    <a:pt x="442" y="1699"/>
                  </a:cubicBezTo>
                  <a:cubicBezTo>
                    <a:pt x="452" y="1724"/>
                    <a:pt x="460" y="1749"/>
                    <a:pt x="474" y="1770"/>
                  </a:cubicBezTo>
                  <a:cubicBezTo>
                    <a:pt x="460" y="1720"/>
                    <a:pt x="452" y="1667"/>
                    <a:pt x="445" y="1617"/>
                  </a:cubicBezTo>
                  <a:cubicBezTo>
                    <a:pt x="445" y="1606"/>
                    <a:pt x="442" y="1592"/>
                    <a:pt x="442" y="1578"/>
                  </a:cubicBezTo>
                  <a:lnTo>
                    <a:pt x="442" y="1542"/>
                  </a:lnTo>
                  <a:lnTo>
                    <a:pt x="442" y="1507"/>
                  </a:lnTo>
                  <a:lnTo>
                    <a:pt x="445" y="1471"/>
                  </a:lnTo>
                  <a:cubicBezTo>
                    <a:pt x="445" y="1457"/>
                    <a:pt x="452" y="1450"/>
                    <a:pt x="456" y="1436"/>
                  </a:cubicBezTo>
                  <a:cubicBezTo>
                    <a:pt x="460" y="1421"/>
                    <a:pt x="463" y="1414"/>
                    <a:pt x="470" y="1400"/>
                  </a:cubicBezTo>
                  <a:cubicBezTo>
                    <a:pt x="474" y="1386"/>
                    <a:pt x="477" y="1379"/>
                    <a:pt x="481" y="1368"/>
                  </a:cubicBezTo>
                  <a:cubicBezTo>
                    <a:pt x="488" y="1361"/>
                    <a:pt x="495" y="1347"/>
                    <a:pt x="499" y="1340"/>
                  </a:cubicBezTo>
                  <a:lnTo>
                    <a:pt x="524" y="1311"/>
                  </a:lnTo>
                  <a:cubicBezTo>
                    <a:pt x="531" y="1304"/>
                    <a:pt x="541" y="1297"/>
                    <a:pt x="548" y="1290"/>
                  </a:cubicBezTo>
                  <a:lnTo>
                    <a:pt x="563" y="1279"/>
                  </a:lnTo>
                  <a:lnTo>
                    <a:pt x="580" y="1272"/>
                  </a:lnTo>
                  <a:lnTo>
                    <a:pt x="605" y="1258"/>
                  </a:lnTo>
                  <a:cubicBezTo>
                    <a:pt x="666" y="1311"/>
                    <a:pt x="726" y="1368"/>
                    <a:pt x="794" y="1421"/>
                  </a:cubicBezTo>
                  <a:cubicBezTo>
                    <a:pt x="851" y="1471"/>
                    <a:pt x="918" y="1521"/>
                    <a:pt x="979" y="1571"/>
                  </a:cubicBezTo>
                  <a:lnTo>
                    <a:pt x="961" y="1578"/>
                  </a:lnTo>
                  <a:lnTo>
                    <a:pt x="940" y="1596"/>
                  </a:lnTo>
                  <a:cubicBezTo>
                    <a:pt x="925" y="1610"/>
                    <a:pt x="908" y="1617"/>
                    <a:pt x="900" y="1631"/>
                  </a:cubicBezTo>
                  <a:lnTo>
                    <a:pt x="865" y="1677"/>
                  </a:lnTo>
                  <a:cubicBezTo>
                    <a:pt x="851" y="1688"/>
                    <a:pt x="847" y="1706"/>
                    <a:pt x="836" y="1724"/>
                  </a:cubicBezTo>
                  <a:cubicBezTo>
                    <a:pt x="829" y="1741"/>
                    <a:pt x="826" y="1756"/>
                    <a:pt x="815" y="1773"/>
                  </a:cubicBezTo>
                  <a:cubicBezTo>
                    <a:pt x="812" y="1791"/>
                    <a:pt x="801" y="1809"/>
                    <a:pt x="801" y="1827"/>
                  </a:cubicBezTo>
                  <a:cubicBezTo>
                    <a:pt x="797" y="1845"/>
                    <a:pt x="794" y="1862"/>
                    <a:pt x="794" y="1880"/>
                  </a:cubicBezTo>
                  <a:lnTo>
                    <a:pt x="794" y="1933"/>
                  </a:lnTo>
                  <a:lnTo>
                    <a:pt x="797" y="1987"/>
                  </a:lnTo>
                  <a:cubicBezTo>
                    <a:pt x="797" y="2005"/>
                    <a:pt x="801" y="2022"/>
                    <a:pt x="808" y="2037"/>
                  </a:cubicBezTo>
                  <a:cubicBezTo>
                    <a:pt x="808" y="2054"/>
                    <a:pt x="815" y="2069"/>
                    <a:pt x="815" y="2086"/>
                  </a:cubicBezTo>
                  <a:cubicBezTo>
                    <a:pt x="819" y="2104"/>
                    <a:pt x="826" y="2115"/>
                    <a:pt x="829" y="2133"/>
                  </a:cubicBezTo>
                  <a:cubicBezTo>
                    <a:pt x="833" y="2150"/>
                    <a:pt x="836" y="2165"/>
                    <a:pt x="847" y="2182"/>
                  </a:cubicBezTo>
                  <a:cubicBezTo>
                    <a:pt x="861" y="2214"/>
                    <a:pt x="872" y="2246"/>
                    <a:pt x="890" y="2271"/>
                  </a:cubicBezTo>
                  <a:cubicBezTo>
                    <a:pt x="883" y="2239"/>
                    <a:pt x="879" y="2204"/>
                    <a:pt x="872" y="2175"/>
                  </a:cubicBezTo>
                  <a:cubicBezTo>
                    <a:pt x="868" y="2143"/>
                    <a:pt x="865" y="2111"/>
                    <a:pt x="865" y="2076"/>
                  </a:cubicBezTo>
                  <a:cubicBezTo>
                    <a:pt x="865" y="2058"/>
                    <a:pt x="861" y="2044"/>
                    <a:pt x="861" y="2026"/>
                  </a:cubicBezTo>
                  <a:lnTo>
                    <a:pt x="861" y="1980"/>
                  </a:lnTo>
                  <a:lnTo>
                    <a:pt x="865" y="1933"/>
                  </a:lnTo>
                  <a:lnTo>
                    <a:pt x="872" y="1891"/>
                  </a:lnTo>
                  <a:cubicBezTo>
                    <a:pt x="872" y="1877"/>
                    <a:pt x="883" y="1859"/>
                    <a:pt x="883" y="1845"/>
                  </a:cubicBezTo>
                  <a:lnTo>
                    <a:pt x="897" y="1805"/>
                  </a:lnTo>
                  <a:cubicBezTo>
                    <a:pt x="900" y="1791"/>
                    <a:pt x="904" y="1777"/>
                    <a:pt x="915" y="1766"/>
                  </a:cubicBezTo>
                  <a:cubicBezTo>
                    <a:pt x="922" y="1752"/>
                    <a:pt x="925" y="1738"/>
                    <a:pt x="936" y="1731"/>
                  </a:cubicBezTo>
                  <a:lnTo>
                    <a:pt x="961" y="1699"/>
                  </a:lnTo>
                  <a:cubicBezTo>
                    <a:pt x="972" y="1688"/>
                    <a:pt x="986" y="1681"/>
                    <a:pt x="993" y="1670"/>
                  </a:cubicBezTo>
                  <a:lnTo>
                    <a:pt x="1011" y="1660"/>
                  </a:lnTo>
                  <a:lnTo>
                    <a:pt x="1028" y="1649"/>
                  </a:lnTo>
                  <a:lnTo>
                    <a:pt x="1064" y="1631"/>
                  </a:lnTo>
                  <a:cubicBezTo>
                    <a:pt x="1203" y="1731"/>
                    <a:pt x="1352" y="1823"/>
                    <a:pt x="1519" y="1912"/>
                  </a:cubicBezTo>
                  <a:lnTo>
                    <a:pt x="1501" y="1926"/>
                  </a:lnTo>
                  <a:lnTo>
                    <a:pt x="1484" y="1944"/>
                  </a:lnTo>
                  <a:lnTo>
                    <a:pt x="1441" y="1983"/>
                  </a:lnTo>
                  <a:lnTo>
                    <a:pt x="1412" y="2026"/>
                  </a:lnTo>
                  <a:cubicBezTo>
                    <a:pt x="1402" y="2040"/>
                    <a:pt x="1398" y="2061"/>
                    <a:pt x="1388" y="2076"/>
                  </a:cubicBezTo>
                  <a:cubicBezTo>
                    <a:pt x="1380" y="2093"/>
                    <a:pt x="1377" y="2111"/>
                    <a:pt x="1377" y="2129"/>
                  </a:cubicBezTo>
                  <a:cubicBezTo>
                    <a:pt x="1370" y="2147"/>
                    <a:pt x="1366" y="2165"/>
                    <a:pt x="1366" y="2182"/>
                  </a:cubicBezTo>
                  <a:cubicBezTo>
                    <a:pt x="1366" y="2200"/>
                    <a:pt x="1363" y="2218"/>
                    <a:pt x="1363" y="2236"/>
                  </a:cubicBezTo>
                  <a:lnTo>
                    <a:pt x="1366" y="2289"/>
                  </a:lnTo>
                  <a:lnTo>
                    <a:pt x="1377" y="2339"/>
                  </a:lnTo>
                  <a:cubicBezTo>
                    <a:pt x="1380" y="2357"/>
                    <a:pt x="1384" y="2371"/>
                    <a:pt x="1388" y="2389"/>
                  </a:cubicBezTo>
                  <a:cubicBezTo>
                    <a:pt x="1395" y="2406"/>
                    <a:pt x="1398" y="2417"/>
                    <a:pt x="1402" y="2435"/>
                  </a:cubicBezTo>
                  <a:cubicBezTo>
                    <a:pt x="1405" y="2453"/>
                    <a:pt x="1416" y="2467"/>
                    <a:pt x="1420" y="2481"/>
                  </a:cubicBezTo>
                  <a:cubicBezTo>
                    <a:pt x="1423" y="2495"/>
                    <a:pt x="1434" y="2513"/>
                    <a:pt x="1441" y="2524"/>
                  </a:cubicBezTo>
                  <a:cubicBezTo>
                    <a:pt x="1455" y="2556"/>
                    <a:pt x="1473" y="2584"/>
                    <a:pt x="1494" y="2609"/>
                  </a:cubicBezTo>
                  <a:lnTo>
                    <a:pt x="1469" y="2517"/>
                  </a:lnTo>
                  <a:cubicBezTo>
                    <a:pt x="1459" y="2485"/>
                    <a:pt x="1455" y="2453"/>
                    <a:pt x="1448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7"/>
                    <a:pt x="1434" y="2342"/>
                    <a:pt x="1434" y="2325"/>
                  </a:cubicBezTo>
                  <a:lnTo>
                    <a:pt x="1434" y="2282"/>
                  </a:lnTo>
                  <a:lnTo>
                    <a:pt x="1437" y="2236"/>
                  </a:lnTo>
                  <a:cubicBezTo>
                    <a:pt x="1437" y="2221"/>
                    <a:pt x="1441" y="2204"/>
                    <a:pt x="1441" y="2193"/>
                  </a:cubicBezTo>
                  <a:cubicBezTo>
                    <a:pt x="1441" y="2179"/>
                    <a:pt x="1448" y="2161"/>
                    <a:pt x="1452" y="2147"/>
                  </a:cubicBezTo>
                  <a:lnTo>
                    <a:pt x="1466" y="2108"/>
                  </a:lnTo>
                  <a:cubicBezTo>
                    <a:pt x="1473" y="2093"/>
                    <a:pt x="1476" y="2079"/>
                    <a:pt x="1484" y="2069"/>
                  </a:cubicBezTo>
                  <a:lnTo>
                    <a:pt x="1508" y="2033"/>
                  </a:lnTo>
                  <a:cubicBezTo>
                    <a:pt x="1519" y="2019"/>
                    <a:pt x="1530" y="2015"/>
                    <a:pt x="1540" y="2001"/>
                  </a:cubicBezTo>
                  <a:lnTo>
                    <a:pt x="1555" y="1987"/>
                  </a:lnTo>
                  <a:lnTo>
                    <a:pt x="1572" y="1973"/>
                  </a:lnTo>
                  <a:lnTo>
                    <a:pt x="1608" y="1951"/>
                  </a:lnTo>
                  <a:cubicBezTo>
                    <a:pt x="1804" y="2054"/>
                    <a:pt x="2017" y="2157"/>
                    <a:pt x="2241" y="2246"/>
                  </a:cubicBezTo>
                  <a:lnTo>
                    <a:pt x="2234" y="2250"/>
                  </a:lnTo>
                  <a:lnTo>
                    <a:pt x="2205" y="2275"/>
                  </a:lnTo>
                  <a:cubicBezTo>
                    <a:pt x="2188" y="2293"/>
                    <a:pt x="2170" y="2310"/>
                    <a:pt x="2152" y="2335"/>
                  </a:cubicBezTo>
                  <a:cubicBezTo>
                    <a:pt x="2134" y="2357"/>
                    <a:pt x="2124" y="2374"/>
                    <a:pt x="2109" y="2396"/>
                  </a:cubicBezTo>
                  <a:cubicBezTo>
                    <a:pt x="2095" y="2417"/>
                    <a:pt x="2088" y="2442"/>
                    <a:pt x="2077" y="2463"/>
                  </a:cubicBezTo>
                  <a:cubicBezTo>
                    <a:pt x="2070" y="2485"/>
                    <a:pt x="2060" y="2513"/>
                    <a:pt x="2056" y="2534"/>
                  </a:cubicBezTo>
                  <a:cubicBezTo>
                    <a:pt x="2045" y="2584"/>
                    <a:pt x="2042" y="2630"/>
                    <a:pt x="2042" y="2680"/>
                  </a:cubicBezTo>
                  <a:cubicBezTo>
                    <a:pt x="2042" y="2730"/>
                    <a:pt x="2052" y="2773"/>
                    <a:pt x="2060" y="2822"/>
                  </a:cubicBezTo>
                  <a:cubicBezTo>
                    <a:pt x="2070" y="2869"/>
                    <a:pt x="2081" y="2911"/>
                    <a:pt x="2099" y="2957"/>
                  </a:cubicBezTo>
                  <a:cubicBezTo>
                    <a:pt x="2116" y="3000"/>
                    <a:pt x="2134" y="3039"/>
                    <a:pt x="2159" y="3082"/>
                  </a:cubicBezTo>
                  <a:cubicBezTo>
                    <a:pt x="2180" y="3121"/>
                    <a:pt x="2202" y="3160"/>
                    <a:pt x="2230" y="3196"/>
                  </a:cubicBezTo>
                  <a:cubicBezTo>
                    <a:pt x="2202" y="3110"/>
                    <a:pt x="2180" y="3029"/>
                    <a:pt x="2166" y="2940"/>
                  </a:cubicBezTo>
                  <a:cubicBezTo>
                    <a:pt x="2159" y="2893"/>
                    <a:pt x="2152" y="2854"/>
                    <a:pt x="2152" y="2808"/>
                  </a:cubicBezTo>
                  <a:cubicBezTo>
                    <a:pt x="2148" y="2769"/>
                    <a:pt x="2148" y="2726"/>
                    <a:pt x="2152" y="2684"/>
                  </a:cubicBezTo>
                  <a:cubicBezTo>
                    <a:pt x="2163" y="2605"/>
                    <a:pt x="2184" y="2531"/>
                    <a:pt x="2223" y="2463"/>
                  </a:cubicBezTo>
                  <a:cubicBezTo>
                    <a:pt x="2234" y="2445"/>
                    <a:pt x="2248" y="2431"/>
                    <a:pt x="2255" y="2417"/>
                  </a:cubicBezTo>
                  <a:lnTo>
                    <a:pt x="2294" y="2378"/>
                  </a:lnTo>
                  <a:lnTo>
                    <a:pt x="2319" y="2360"/>
                  </a:lnTo>
                  <a:lnTo>
                    <a:pt x="2340" y="2342"/>
                  </a:lnTo>
                  <a:cubicBezTo>
                    <a:pt x="2355" y="2332"/>
                    <a:pt x="2372" y="2321"/>
                    <a:pt x="2390" y="2314"/>
                  </a:cubicBezTo>
                  <a:lnTo>
                    <a:pt x="2394" y="2314"/>
                  </a:lnTo>
                  <a:cubicBezTo>
                    <a:pt x="2621" y="2403"/>
                    <a:pt x="2860" y="2481"/>
                    <a:pt x="3109" y="2556"/>
                  </a:cubicBezTo>
                  <a:lnTo>
                    <a:pt x="3094" y="2570"/>
                  </a:lnTo>
                  <a:lnTo>
                    <a:pt x="3069" y="2602"/>
                  </a:lnTo>
                  <a:cubicBezTo>
                    <a:pt x="3052" y="2620"/>
                    <a:pt x="3037" y="2641"/>
                    <a:pt x="3023" y="2662"/>
                  </a:cubicBezTo>
                  <a:cubicBezTo>
                    <a:pt x="3013" y="2687"/>
                    <a:pt x="2998" y="2709"/>
                    <a:pt x="2988" y="2733"/>
                  </a:cubicBezTo>
                  <a:cubicBezTo>
                    <a:pt x="2981" y="2758"/>
                    <a:pt x="2970" y="2783"/>
                    <a:pt x="2966" y="2812"/>
                  </a:cubicBezTo>
                  <a:cubicBezTo>
                    <a:pt x="2963" y="2837"/>
                    <a:pt x="2959" y="2858"/>
                    <a:pt x="2952" y="2886"/>
                  </a:cubicBezTo>
                  <a:cubicBezTo>
                    <a:pt x="2949" y="2936"/>
                    <a:pt x="2949" y="2989"/>
                    <a:pt x="2959" y="3032"/>
                  </a:cubicBezTo>
                  <a:cubicBezTo>
                    <a:pt x="2966" y="3082"/>
                    <a:pt x="2977" y="3125"/>
                    <a:pt x="2995" y="3171"/>
                  </a:cubicBezTo>
                  <a:cubicBezTo>
                    <a:pt x="3013" y="3213"/>
                    <a:pt x="3030" y="3256"/>
                    <a:pt x="3052" y="3295"/>
                  </a:cubicBezTo>
                  <a:cubicBezTo>
                    <a:pt x="3059" y="3317"/>
                    <a:pt x="3073" y="3334"/>
                    <a:pt x="3087" y="3352"/>
                  </a:cubicBezTo>
                  <a:cubicBezTo>
                    <a:pt x="3101" y="3370"/>
                    <a:pt x="3112" y="3391"/>
                    <a:pt x="3126" y="3409"/>
                  </a:cubicBezTo>
                  <a:cubicBezTo>
                    <a:pt x="3155" y="3445"/>
                    <a:pt x="3183" y="3480"/>
                    <a:pt x="3215" y="3512"/>
                  </a:cubicBezTo>
                  <a:cubicBezTo>
                    <a:pt x="3201" y="3473"/>
                    <a:pt x="3183" y="3427"/>
                    <a:pt x="3176" y="3388"/>
                  </a:cubicBezTo>
                  <a:cubicBezTo>
                    <a:pt x="3162" y="3349"/>
                    <a:pt x="3148" y="3302"/>
                    <a:pt x="3141" y="3263"/>
                  </a:cubicBezTo>
                  <a:cubicBezTo>
                    <a:pt x="3130" y="3224"/>
                    <a:pt x="3123" y="3185"/>
                    <a:pt x="3119" y="3139"/>
                  </a:cubicBezTo>
                  <a:cubicBezTo>
                    <a:pt x="3112" y="3117"/>
                    <a:pt x="3112" y="3100"/>
                    <a:pt x="3112" y="3078"/>
                  </a:cubicBezTo>
                  <a:cubicBezTo>
                    <a:pt x="3112" y="3061"/>
                    <a:pt x="3109" y="3036"/>
                    <a:pt x="3112" y="3018"/>
                  </a:cubicBezTo>
                  <a:cubicBezTo>
                    <a:pt x="3112" y="2940"/>
                    <a:pt x="3126" y="2869"/>
                    <a:pt x="3158" y="2805"/>
                  </a:cubicBezTo>
                  <a:cubicBezTo>
                    <a:pt x="3165" y="2787"/>
                    <a:pt x="3176" y="2776"/>
                    <a:pt x="3183" y="2762"/>
                  </a:cubicBezTo>
                  <a:cubicBezTo>
                    <a:pt x="3194" y="2748"/>
                    <a:pt x="3208" y="2733"/>
                    <a:pt x="3215" y="2723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9" y="2673"/>
                    <a:pt x="3283" y="2662"/>
                    <a:pt x="3301" y="2652"/>
                  </a:cubicBezTo>
                  <a:lnTo>
                    <a:pt x="3333" y="2623"/>
                  </a:lnTo>
                  <a:cubicBezTo>
                    <a:pt x="3443" y="2655"/>
                    <a:pt x="3553" y="2687"/>
                    <a:pt x="3663" y="2712"/>
                  </a:cubicBezTo>
                  <a:cubicBezTo>
                    <a:pt x="3830" y="2751"/>
                    <a:pt x="3997" y="2794"/>
                    <a:pt x="4172" y="2829"/>
                  </a:cubicBezTo>
                  <a:cubicBezTo>
                    <a:pt x="4172" y="2833"/>
                    <a:pt x="4175" y="2833"/>
                    <a:pt x="4175" y="2837"/>
                  </a:cubicBezTo>
                  <a:lnTo>
                    <a:pt x="4154" y="2869"/>
                  </a:lnTo>
                  <a:lnTo>
                    <a:pt x="4133" y="2904"/>
                  </a:lnTo>
                  <a:cubicBezTo>
                    <a:pt x="4118" y="2929"/>
                    <a:pt x="4104" y="2957"/>
                    <a:pt x="4097" y="2982"/>
                  </a:cubicBezTo>
                  <a:lnTo>
                    <a:pt x="4083" y="3025"/>
                  </a:lnTo>
                  <a:lnTo>
                    <a:pt x="4072" y="3064"/>
                  </a:lnTo>
                  <a:cubicBezTo>
                    <a:pt x="4069" y="3089"/>
                    <a:pt x="4065" y="3121"/>
                    <a:pt x="4065" y="3149"/>
                  </a:cubicBezTo>
                  <a:cubicBezTo>
                    <a:pt x="4065" y="3174"/>
                    <a:pt x="4065" y="3206"/>
                    <a:pt x="4069" y="3231"/>
                  </a:cubicBezTo>
                  <a:lnTo>
                    <a:pt x="4083" y="3313"/>
                  </a:lnTo>
                  <a:cubicBezTo>
                    <a:pt x="4086" y="3338"/>
                    <a:pt x="4097" y="3366"/>
                    <a:pt x="4104" y="3388"/>
                  </a:cubicBezTo>
                  <a:cubicBezTo>
                    <a:pt x="4122" y="3437"/>
                    <a:pt x="4150" y="3487"/>
                    <a:pt x="4175" y="3530"/>
                  </a:cubicBezTo>
                  <a:cubicBezTo>
                    <a:pt x="4204" y="3576"/>
                    <a:pt x="4232" y="3615"/>
                    <a:pt x="4264" y="3654"/>
                  </a:cubicBezTo>
                  <a:cubicBezTo>
                    <a:pt x="4282" y="3672"/>
                    <a:pt x="4300" y="3694"/>
                    <a:pt x="4317" y="3711"/>
                  </a:cubicBezTo>
                  <a:lnTo>
                    <a:pt x="4371" y="3765"/>
                  </a:lnTo>
                  <a:cubicBezTo>
                    <a:pt x="4406" y="3797"/>
                    <a:pt x="4445" y="3832"/>
                    <a:pt x="4492" y="3854"/>
                  </a:cubicBezTo>
                  <a:cubicBezTo>
                    <a:pt x="4463" y="3814"/>
                    <a:pt x="4438" y="3772"/>
                    <a:pt x="4410" y="3729"/>
                  </a:cubicBezTo>
                  <a:cubicBezTo>
                    <a:pt x="4385" y="3690"/>
                    <a:pt x="4364" y="3647"/>
                    <a:pt x="4346" y="3605"/>
                  </a:cubicBezTo>
                  <a:cubicBezTo>
                    <a:pt x="4321" y="3566"/>
                    <a:pt x="4303" y="3523"/>
                    <a:pt x="4285" y="3477"/>
                  </a:cubicBezTo>
                  <a:cubicBezTo>
                    <a:pt x="4278" y="3455"/>
                    <a:pt x="4275" y="3434"/>
                    <a:pt x="4264" y="3409"/>
                  </a:cubicBezTo>
                  <a:cubicBezTo>
                    <a:pt x="4261" y="3388"/>
                    <a:pt x="4250" y="3366"/>
                    <a:pt x="4246" y="3345"/>
                  </a:cubicBezTo>
                  <a:cubicBezTo>
                    <a:pt x="4243" y="3320"/>
                    <a:pt x="4239" y="3299"/>
                    <a:pt x="4239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9" y="3153"/>
                  </a:cubicBezTo>
                  <a:cubicBezTo>
                    <a:pt x="4239" y="3132"/>
                    <a:pt x="4243" y="3114"/>
                    <a:pt x="4246" y="3096"/>
                  </a:cubicBezTo>
                  <a:lnTo>
                    <a:pt x="4257" y="3064"/>
                  </a:lnTo>
                  <a:lnTo>
                    <a:pt x="4264" y="3036"/>
                  </a:lnTo>
                  <a:lnTo>
                    <a:pt x="4293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9" y="2901"/>
                    <a:pt x="4364" y="2879"/>
                  </a:cubicBezTo>
                  <a:lnTo>
                    <a:pt x="4381" y="2858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8" y="2965"/>
                    <a:pt x="5029" y="2975"/>
                    <a:pt x="5086" y="2982"/>
                  </a:cubicBezTo>
                  <a:lnTo>
                    <a:pt x="5093" y="2989"/>
                  </a:lnTo>
                  <a:lnTo>
                    <a:pt x="5086" y="2993"/>
                  </a:lnTo>
                  <a:lnTo>
                    <a:pt x="5061" y="3032"/>
                  </a:lnTo>
                  <a:lnTo>
                    <a:pt x="5039" y="3071"/>
                  </a:lnTo>
                  <a:cubicBezTo>
                    <a:pt x="5025" y="3100"/>
                    <a:pt x="5011" y="3132"/>
                    <a:pt x="4997" y="3157"/>
                  </a:cubicBezTo>
                  <a:lnTo>
                    <a:pt x="4986" y="3199"/>
                  </a:lnTo>
                  <a:lnTo>
                    <a:pt x="4975" y="3245"/>
                  </a:lnTo>
                  <a:cubicBezTo>
                    <a:pt x="4972" y="3277"/>
                    <a:pt x="4968" y="3306"/>
                    <a:pt x="4968" y="3338"/>
                  </a:cubicBezTo>
                  <a:cubicBezTo>
                    <a:pt x="4968" y="3370"/>
                    <a:pt x="4968" y="3402"/>
                    <a:pt x="4972" y="3434"/>
                  </a:cubicBezTo>
                  <a:cubicBezTo>
                    <a:pt x="4975" y="3462"/>
                    <a:pt x="4979" y="3494"/>
                    <a:pt x="4990" y="3523"/>
                  </a:cubicBezTo>
                  <a:cubicBezTo>
                    <a:pt x="4997" y="3551"/>
                    <a:pt x="5004" y="3580"/>
                    <a:pt x="5014" y="3605"/>
                  </a:cubicBezTo>
                  <a:cubicBezTo>
                    <a:pt x="5025" y="3633"/>
                    <a:pt x="5039" y="3658"/>
                    <a:pt x="5050" y="3686"/>
                  </a:cubicBezTo>
                  <a:cubicBezTo>
                    <a:pt x="5064" y="3711"/>
                    <a:pt x="5078" y="3740"/>
                    <a:pt x="5093" y="3761"/>
                  </a:cubicBezTo>
                  <a:cubicBezTo>
                    <a:pt x="5121" y="3811"/>
                    <a:pt x="5153" y="3854"/>
                    <a:pt x="5189" y="3900"/>
                  </a:cubicBezTo>
                  <a:cubicBezTo>
                    <a:pt x="5206" y="3921"/>
                    <a:pt x="5224" y="3942"/>
                    <a:pt x="5246" y="3960"/>
                  </a:cubicBezTo>
                  <a:cubicBezTo>
                    <a:pt x="5263" y="3985"/>
                    <a:pt x="5288" y="4003"/>
                    <a:pt x="5306" y="4021"/>
                  </a:cubicBezTo>
                  <a:cubicBezTo>
                    <a:pt x="5345" y="4053"/>
                    <a:pt x="5388" y="4092"/>
                    <a:pt x="5434" y="4120"/>
                  </a:cubicBezTo>
                  <a:cubicBezTo>
                    <a:pt x="5402" y="4078"/>
                    <a:pt x="5370" y="4031"/>
                    <a:pt x="5345" y="3982"/>
                  </a:cubicBezTo>
                  <a:lnTo>
                    <a:pt x="5345" y="3982"/>
                  </a:lnTo>
                  <a:cubicBezTo>
                    <a:pt x="5345" y="3983"/>
                    <a:pt x="5346" y="3983"/>
                    <a:pt x="5345" y="3983"/>
                  </a:cubicBezTo>
                  <a:cubicBezTo>
                    <a:pt x="5344" y="3983"/>
                    <a:pt x="5321" y="3938"/>
                    <a:pt x="5299" y="3900"/>
                  </a:cubicBezTo>
                  <a:cubicBezTo>
                    <a:pt x="5274" y="3854"/>
                    <a:pt x="5256" y="3807"/>
                    <a:pt x="5238" y="3758"/>
                  </a:cubicBezTo>
                  <a:cubicBezTo>
                    <a:pt x="5228" y="3736"/>
                    <a:pt x="5221" y="3708"/>
                    <a:pt x="5210" y="3686"/>
                  </a:cubicBezTo>
                  <a:cubicBezTo>
                    <a:pt x="5203" y="3665"/>
                    <a:pt x="5199" y="3637"/>
                    <a:pt x="5192" y="3615"/>
                  </a:cubicBezTo>
                  <a:cubicBezTo>
                    <a:pt x="5189" y="3590"/>
                    <a:pt x="5185" y="3566"/>
                    <a:pt x="5182" y="3544"/>
                  </a:cubicBezTo>
                  <a:cubicBezTo>
                    <a:pt x="5174" y="3519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2" y="3402"/>
                  </a:cubicBezTo>
                  <a:cubicBezTo>
                    <a:pt x="5182" y="3388"/>
                    <a:pt x="5185" y="3377"/>
                    <a:pt x="5185" y="3366"/>
                  </a:cubicBezTo>
                  <a:cubicBezTo>
                    <a:pt x="5189" y="3352"/>
                    <a:pt x="5189" y="3341"/>
                    <a:pt x="5192" y="3331"/>
                  </a:cubicBezTo>
                  <a:lnTo>
                    <a:pt x="5203" y="3299"/>
                  </a:lnTo>
                  <a:lnTo>
                    <a:pt x="5217" y="3267"/>
                  </a:lnTo>
                  <a:cubicBezTo>
                    <a:pt x="5224" y="3245"/>
                    <a:pt x="5235" y="3228"/>
                    <a:pt x="5246" y="3206"/>
                  </a:cubicBezTo>
                  <a:lnTo>
                    <a:pt x="5263" y="3174"/>
                  </a:lnTo>
                  <a:lnTo>
                    <a:pt x="5288" y="3146"/>
                  </a:lnTo>
                  <a:cubicBezTo>
                    <a:pt x="5299" y="3128"/>
                    <a:pt x="5317" y="3110"/>
                    <a:pt x="5331" y="3093"/>
                  </a:cubicBezTo>
                  <a:lnTo>
                    <a:pt x="5352" y="3064"/>
                  </a:lnTo>
                  <a:cubicBezTo>
                    <a:pt x="5438" y="3075"/>
                    <a:pt x="5523" y="3085"/>
                    <a:pt x="5608" y="3093"/>
                  </a:cubicBezTo>
                  <a:cubicBezTo>
                    <a:pt x="5662" y="3100"/>
                    <a:pt x="5711" y="3107"/>
                    <a:pt x="5772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6" y="3135"/>
                  </a:lnTo>
                  <a:lnTo>
                    <a:pt x="6387" y="3178"/>
                  </a:lnTo>
                  <a:cubicBezTo>
                    <a:pt x="6401" y="3189"/>
                    <a:pt x="6419" y="3199"/>
                    <a:pt x="6433" y="3213"/>
                  </a:cubicBezTo>
                  <a:cubicBezTo>
                    <a:pt x="6447" y="3228"/>
                    <a:pt x="6465" y="3242"/>
                    <a:pt x="6476" y="3253"/>
                  </a:cubicBezTo>
                  <a:cubicBezTo>
                    <a:pt x="6490" y="3267"/>
                    <a:pt x="6504" y="3285"/>
                    <a:pt x="6511" y="3299"/>
                  </a:cubicBezTo>
                  <a:cubicBezTo>
                    <a:pt x="6526" y="3317"/>
                    <a:pt x="6529" y="3331"/>
                    <a:pt x="6540" y="3349"/>
                  </a:cubicBezTo>
                  <a:cubicBezTo>
                    <a:pt x="6550" y="3366"/>
                    <a:pt x="6554" y="3384"/>
                    <a:pt x="6558" y="3402"/>
                  </a:cubicBezTo>
                  <a:cubicBezTo>
                    <a:pt x="6561" y="3420"/>
                    <a:pt x="6565" y="3437"/>
                    <a:pt x="6565" y="3455"/>
                  </a:cubicBezTo>
                  <a:cubicBezTo>
                    <a:pt x="6565" y="3473"/>
                    <a:pt x="6565" y="3491"/>
                    <a:pt x="6561" y="3512"/>
                  </a:cubicBezTo>
                  <a:cubicBezTo>
                    <a:pt x="6558" y="3530"/>
                    <a:pt x="6554" y="3551"/>
                    <a:pt x="6547" y="3569"/>
                  </a:cubicBezTo>
                  <a:cubicBezTo>
                    <a:pt x="6540" y="3587"/>
                    <a:pt x="6536" y="3608"/>
                    <a:pt x="6522" y="3626"/>
                  </a:cubicBezTo>
                  <a:cubicBezTo>
                    <a:pt x="6511" y="3644"/>
                    <a:pt x="6501" y="3669"/>
                    <a:pt x="6490" y="3686"/>
                  </a:cubicBezTo>
                  <a:cubicBezTo>
                    <a:pt x="6476" y="3704"/>
                    <a:pt x="6469" y="3722"/>
                    <a:pt x="6451" y="3740"/>
                  </a:cubicBezTo>
                  <a:cubicBezTo>
                    <a:pt x="6437" y="3758"/>
                    <a:pt x="6422" y="3775"/>
                    <a:pt x="6405" y="3793"/>
                  </a:cubicBezTo>
                  <a:cubicBezTo>
                    <a:pt x="6394" y="3811"/>
                    <a:pt x="6376" y="3829"/>
                    <a:pt x="6362" y="3846"/>
                  </a:cubicBezTo>
                  <a:cubicBezTo>
                    <a:pt x="6344" y="3864"/>
                    <a:pt x="6330" y="3882"/>
                    <a:pt x="6312" y="3900"/>
                  </a:cubicBezTo>
                  <a:cubicBezTo>
                    <a:pt x="6280" y="3935"/>
                    <a:pt x="6245" y="3964"/>
                    <a:pt x="6209" y="3999"/>
                  </a:cubicBezTo>
                  <a:cubicBezTo>
                    <a:pt x="6234" y="3992"/>
                    <a:pt x="6255" y="3982"/>
                    <a:pt x="6277" y="3971"/>
                  </a:cubicBezTo>
                  <a:cubicBezTo>
                    <a:pt x="6298" y="3960"/>
                    <a:pt x="6323" y="3946"/>
                    <a:pt x="6344" y="3935"/>
                  </a:cubicBezTo>
                  <a:cubicBezTo>
                    <a:pt x="6387" y="3910"/>
                    <a:pt x="6430" y="3886"/>
                    <a:pt x="6469" y="3854"/>
                  </a:cubicBezTo>
                  <a:cubicBezTo>
                    <a:pt x="6490" y="3839"/>
                    <a:pt x="6508" y="3822"/>
                    <a:pt x="6526" y="3804"/>
                  </a:cubicBezTo>
                  <a:lnTo>
                    <a:pt x="6579" y="3750"/>
                  </a:lnTo>
                  <a:cubicBezTo>
                    <a:pt x="6597" y="3729"/>
                    <a:pt x="6614" y="3711"/>
                    <a:pt x="6629" y="3690"/>
                  </a:cubicBezTo>
                  <a:cubicBezTo>
                    <a:pt x="6646" y="3669"/>
                    <a:pt x="6661" y="3644"/>
                    <a:pt x="6671" y="3622"/>
                  </a:cubicBezTo>
                  <a:cubicBezTo>
                    <a:pt x="6700" y="3573"/>
                    <a:pt x="6718" y="3516"/>
                    <a:pt x="6721" y="3459"/>
                  </a:cubicBezTo>
                  <a:cubicBezTo>
                    <a:pt x="6728" y="3427"/>
                    <a:pt x="6721" y="3402"/>
                    <a:pt x="6718" y="3370"/>
                  </a:cubicBezTo>
                  <a:cubicBezTo>
                    <a:pt x="6714" y="3338"/>
                    <a:pt x="6703" y="3313"/>
                    <a:pt x="6696" y="3285"/>
                  </a:cubicBezTo>
                  <a:cubicBezTo>
                    <a:pt x="6671" y="3231"/>
                    <a:pt x="6646" y="3178"/>
                    <a:pt x="6611" y="3139"/>
                  </a:cubicBezTo>
                  <a:lnTo>
                    <a:pt x="6611" y="3135"/>
                  </a:lnTo>
                  <a:cubicBezTo>
                    <a:pt x="6913" y="3135"/>
                    <a:pt x="7212" y="3125"/>
                    <a:pt x="7507" y="3103"/>
                  </a:cubicBezTo>
                  <a:lnTo>
                    <a:pt x="7567" y="3125"/>
                  </a:lnTo>
                  <a:cubicBezTo>
                    <a:pt x="7575" y="3128"/>
                    <a:pt x="7596" y="3139"/>
                    <a:pt x="7610" y="3146"/>
                  </a:cubicBezTo>
                  <a:cubicBezTo>
                    <a:pt x="7628" y="3157"/>
                    <a:pt x="7642" y="3164"/>
                    <a:pt x="7656" y="3178"/>
                  </a:cubicBezTo>
                  <a:cubicBezTo>
                    <a:pt x="7667" y="3189"/>
                    <a:pt x="7681" y="3199"/>
                    <a:pt x="7695" y="3213"/>
                  </a:cubicBezTo>
                  <a:cubicBezTo>
                    <a:pt x="7710" y="3228"/>
                    <a:pt x="7717" y="3242"/>
                    <a:pt x="7727" y="3253"/>
                  </a:cubicBezTo>
                  <a:cubicBezTo>
                    <a:pt x="7735" y="3267"/>
                    <a:pt x="7745" y="3281"/>
                    <a:pt x="7752" y="3299"/>
                  </a:cubicBezTo>
                  <a:cubicBezTo>
                    <a:pt x="7756" y="3313"/>
                    <a:pt x="7767" y="3331"/>
                    <a:pt x="7767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7"/>
                    <a:pt x="7767" y="3445"/>
                  </a:cubicBezTo>
                  <a:cubicBezTo>
                    <a:pt x="7763" y="3462"/>
                    <a:pt x="7763" y="3480"/>
                    <a:pt x="7752" y="3502"/>
                  </a:cubicBezTo>
                  <a:cubicBezTo>
                    <a:pt x="7749" y="3519"/>
                    <a:pt x="7738" y="3537"/>
                    <a:pt x="7735" y="3562"/>
                  </a:cubicBezTo>
                  <a:cubicBezTo>
                    <a:pt x="7727" y="3580"/>
                    <a:pt x="7720" y="3601"/>
                    <a:pt x="7710" y="3619"/>
                  </a:cubicBezTo>
                  <a:cubicBezTo>
                    <a:pt x="7699" y="3637"/>
                    <a:pt x="7692" y="3654"/>
                    <a:pt x="7681" y="3676"/>
                  </a:cubicBezTo>
                  <a:cubicBezTo>
                    <a:pt x="7674" y="3694"/>
                    <a:pt x="7660" y="3715"/>
                    <a:pt x="7649" y="3733"/>
                  </a:cubicBezTo>
                  <a:cubicBezTo>
                    <a:pt x="7639" y="3750"/>
                    <a:pt x="7628" y="3768"/>
                    <a:pt x="7614" y="3786"/>
                  </a:cubicBezTo>
                  <a:cubicBezTo>
                    <a:pt x="7592" y="3822"/>
                    <a:pt x="7567" y="3857"/>
                    <a:pt x="7539" y="3900"/>
                  </a:cubicBezTo>
                  <a:cubicBezTo>
                    <a:pt x="7557" y="3886"/>
                    <a:pt x="7575" y="3871"/>
                    <a:pt x="7596" y="3864"/>
                  </a:cubicBezTo>
                  <a:lnTo>
                    <a:pt x="7649" y="3822"/>
                  </a:lnTo>
                  <a:cubicBezTo>
                    <a:pt x="7685" y="3797"/>
                    <a:pt x="7717" y="3765"/>
                    <a:pt x="7752" y="3729"/>
                  </a:cubicBezTo>
                  <a:cubicBezTo>
                    <a:pt x="7770" y="3711"/>
                    <a:pt x="7784" y="3694"/>
                    <a:pt x="7799" y="3676"/>
                  </a:cubicBezTo>
                  <a:cubicBezTo>
                    <a:pt x="7809" y="3658"/>
                    <a:pt x="7823" y="3637"/>
                    <a:pt x="7838" y="3619"/>
                  </a:cubicBezTo>
                  <a:cubicBezTo>
                    <a:pt x="7852" y="3598"/>
                    <a:pt x="7863" y="3580"/>
                    <a:pt x="7873" y="3555"/>
                  </a:cubicBezTo>
                  <a:cubicBezTo>
                    <a:pt x="7880" y="3534"/>
                    <a:pt x="7891" y="3512"/>
                    <a:pt x="7898" y="3484"/>
                  </a:cubicBezTo>
                  <a:cubicBezTo>
                    <a:pt x="7912" y="3437"/>
                    <a:pt x="7923" y="3384"/>
                    <a:pt x="7916" y="3324"/>
                  </a:cubicBezTo>
                  <a:cubicBezTo>
                    <a:pt x="7912" y="3299"/>
                    <a:pt x="7909" y="3270"/>
                    <a:pt x="7898" y="3245"/>
                  </a:cubicBezTo>
                  <a:cubicBezTo>
                    <a:pt x="7891" y="3217"/>
                    <a:pt x="7877" y="3192"/>
                    <a:pt x="7863" y="3171"/>
                  </a:cubicBezTo>
                  <a:cubicBezTo>
                    <a:pt x="7845" y="3139"/>
                    <a:pt x="7823" y="3110"/>
                    <a:pt x="7802" y="3089"/>
                  </a:cubicBezTo>
                  <a:cubicBezTo>
                    <a:pt x="7834" y="3085"/>
                    <a:pt x="7863" y="3085"/>
                    <a:pt x="7895" y="3082"/>
                  </a:cubicBezTo>
                  <a:cubicBezTo>
                    <a:pt x="8001" y="3068"/>
                    <a:pt x="8108" y="3057"/>
                    <a:pt x="8215" y="3039"/>
                  </a:cubicBezTo>
                  <a:cubicBezTo>
                    <a:pt x="8321" y="3021"/>
                    <a:pt x="8424" y="3004"/>
                    <a:pt x="8527" y="2986"/>
                  </a:cubicBezTo>
                  <a:cubicBezTo>
                    <a:pt x="8567" y="2982"/>
                    <a:pt x="8602" y="2975"/>
                    <a:pt x="8641" y="2965"/>
                  </a:cubicBezTo>
                  <a:lnTo>
                    <a:pt x="8727" y="2997"/>
                  </a:lnTo>
                  <a:cubicBezTo>
                    <a:pt x="8734" y="3000"/>
                    <a:pt x="8759" y="3011"/>
                    <a:pt x="8773" y="3018"/>
                  </a:cubicBezTo>
                  <a:cubicBezTo>
                    <a:pt x="8787" y="3029"/>
                    <a:pt x="8801" y="3036"/>
                    <a:pt x="8815" y="3050"/>
                  </a:cubicBezTo>
                  <a:cubicBezTo>
                    <a:pt x="8830" y="3057"/>
                    <a:pt x="8844" y="3071"/>
                    <a:pt x="8855" y="3085"/>
                  </a:cubicBezTo>
                  <a:cubicBezTo>
                    <a:pt x="8869" y="3100"/>
                    <a:pt x="8876" y="3110"/>
                    <a:pt x="8887" y="3125"/>
                  </a:cubicBezTo>
                  <a:cubicBezTo>
                    <a:pt x="8894" y="3139"/>
                    <a:pt x="8904" y="3153"/>
                    <a:pt x="8912" y="3171"/>
                  </a:cubicBezTo>
                  <a:cubicBezTo>
                    <a:pt x="8919" y="3181"/>
                    <a:pt x="8926" y="3199"/>
                    <a:pt x="8926" y="3213"/>
                  </a:cubicBezTo>
                  <a:cubicBezTo>
                    <a:pt x="8933" y="3231"/>
                    <a:pt x="8933" y="3245"/>
                    <a:pt x="8933" y="3263"/>
                  </a:cubicBezTo>
                  <a:cubicBezTo>
                    <a:pt x="8933" y="3281"/>
                    <a:pt x="8933" y="3299"/>
                    <a:pt x="8926" y="3317"/>
                  </a:cubicBezTo>
                  <a:cubicBezTo>
                    <a:pt x="8922" y="3334"/>
                    <a:pt x="8922" y="3352"/>
                    <a:pt x="8912" y="3373"/>
                  </a:cubicBezTo>
                  <a:cubicBezTo>
                    <a:pt x="8908" y="3391"/>
                    <a:pt x="8901" y="3409"/>
                    <a:pt x="8897" y="3430"/>
                  </a:cubicBezTo>
                  <a:cubicBezTo>
                    <a:pt x="8887" y="3448"/>
                    <a:pt x="8883" y="3473"/>
                    <a:pt x="8869" y="3491"/>
                  </a:cubicBezTo>
                  <a:cubicBezTo>
                    <a:pt x="8862" y="3509"/>
                    <a:pt x="8851" y="3526"/>
                    <a:pt x="8840" y="3548"/>
                  </a:cubicBezTo>
                  <a:cubicBezTo>
                    <a:pt x="8833" y="3566"/>
                    <a:pt x="8819" y="3587"/>
                    <a:pt x="8812" y="3605"/>
                  </a:cubicBezTo>
                  <a:cubicBezTo>
                    <a:pt x="8798" y="3622"/>
                    <a:pt x="8787" y="3640"/>
                    <a:pt x="8776" y="3658"/>
                  </a:cubicBezTo>
                  <a:cubicBezTo>
                    <a:pt x="8751" y="3694"/>
                    <a:pt x="8727" y="3729"/>
                    <a:pt x="8698" y="3768"/>
                  </a:cubicBezTo>
                  <a:cubicBezTo>
                    <a:pt x="8716" y="3758"/>
                    <a:pt x="8734" y="3743"/>
                    <a:pt x="8759" y="3733"/>
                  </a:cubicBezTo>
                  <a:lnTo>
                    <a:pt x="8812" y="3694"/>
                  </a:lnTo>
                  <a:cubicBezTo>
                    <a:pt x="8847" y="3669"/>
                    <a:pt x="8876" y="3637"/>
                    <a:pt x="8912" y="3601"/>
                  </a:cubicBezTo>
                  <a:cubicBezTo>
                    <a:pt x="8929" y="3583"/>
                    <a:pt x="8944" y="3566"/>
                    <a:pt x="8958" y="3548"/>
                  </a:cubicBezTo>
                  <a:cubicBezTo>
                    <a:pt x="8972" y="3530"/>
                    <a:pt x="8986" y="3509"/>
                    <a:pt x="8997" y="3491"/>
                  </a:cubicBezTo>
                  <a:cubicBezTo>
                    <a:pt x="9011" y="3466"/>
                    <a:pt x="9025" y="3448"/>
                    <a:pt x="9032" y="3427"/>
                  </a:cubicBezTo>
                  <a:cubicBezTo>
                    <a:pt x="9043" y="3405"/>
                    <a:pt x="9050" y="3384"/>
                    <a:pt x="9061" y="3356"/>
                  </a:cubicBezTo>
                  <a:cubicBezTo>
                    <a:pt x="9075" y="3306"/>
                    <a:pt x="9082" y="3253"/>
                    <a:pt x="9079" y="3196"/>
                  </a:cubicBezTo>
                  <a:cubicBezTo>
                    <a:pt x="9072" y="3171"/>
                    <a:pt x="9068" y="3142"/>
                    <a:pt x="9061" y="3117"/>
                  </a:cubicBezTo>
                  <a:cubicBezTo>
                    <a:pt x="9050" y="3089"/>
                    <a:pt x="9040" y="3064"/>
                    <a:pt x="9025" y="3039"/>
                  </a:cubicBezTo>
                  <a:cubicBezTo>
                    <a:pt x="8997" y="2993"/>
                    <a:pt x="8961" y="2950"/>
                    <a:pt x="8919" y="2922"/>
                  </a:cubicBezTo>
                  <a:lnTo>
                    <a:pt x="8908" y="2911"/>
                  </a:lnTo>
                  <a:cubicBezTo>
                    <a:pt x="9200" y="2844"/>
                    <a:pt x="9473" y="2762"/>
                    <a:pt x="9733" y="2662"/>
                  </a:cubicBezTo>
                  <a:cubicBezTo>
                    <a:pt x="9751" y="2666"/>
                    <a:pt x="9768" y="2677"/>
                    <a:pt x="9779" y="2680"/>
                  </a:cubicBezTo>
                  <a:cubicBezTo>
                    <a:pt x="9797" y="2691"/>
                    <a:pt x="9811" y="2698"/>
                    <a:pt x="9825" y="2709"/>
                  </a:cubicBezTo>
                  <a:cubicBezTo>
                    <a:pt x="9840" y="2716"/>
                    <a:pt x="9850" y="2726"/>
                    <a:pt x="9864" y="2737"/>
                  </a:cubicBezTo>
                  <a:cubicBezTo>
                    <a:pt x="9879" y="2748"/>
                    <a:pt x="9886" y="2762"/>
                    <a:pt x="9900" y="2773"/>
                  </a:cubicBezTo>
                  <a:lnTo>
                    <a:pt x="9928" y="2815"/>
                  </a:lnTo>
                  <a:cubicBezTo>
                    <a:pt x="9936" y="2826"/>
                    <a:pt x="9939" y="2844"/>
                    <a:pt x="9946" y="2861"/>
                  </a:cubicBezTo>
                  <a:cubicBezTo>
                    <a:pt x="9950" y="2879"/>
                    <a:pt x="9953" y="2897"/>
                    <a:pt x="9953" y="2915"/>
                  </a:cubicBezTo>
                  <a:cubicBezTo>
                    <a:pt x="9953" y="2933"/>
                    <a:pt x="9957" y="2950"/>
                    <a:pt x="9953" y="2975"/>
                  </a:cubicBezTo>
                  <a:cubicBezTo>
                    <a:pt x="9953" y="2993"/>
                    <a:pt x="9950" y="3014"/>
                    <a:pt x="9950" y="3032"/>
                  </a:cubicBezTo>
                  <a:cubicBezTo>
                    <a:pt x="9943" y="3053"/>
                    <a:pt x="9943" y="3071"/>
                    <a:pt x="9936" y="3093"/>
                  </a:cubicBezTo>
                  <a:cubicBezTo>
                    <a:pt x="9932" y="3117"/>
                    <a:pt x="9928" y="3135"/>
                    <a:pt x="9921" y="3157"/>
                  </a:cubicBezTo>
                  <a:cubicBezTo>
                    <a:pt x="9918" y="3178"/>
                    <a:pt x="9907" y="3196"/>
                    <a:pt x="9904" y="3217"/>
                  </a:cubicBezTo>
                  <a:cubicBezTo>
                    <a:pt x="9896" y="3242"/>
                    <a:pt x="9889" y="3260"/>
                    <a:pt x="9882" y="3281"/>
                  </a:cubicBezTo>
                  <a:cubicBezTo>
                    <a:pt x="9868" y="3320"/>
                    <a:pt x="9850" y="3359"/>
                    <a:pt x="9832" y="3405"/>
                  </a:cubicBezTo>
                  <a:cubicBezTo>
                    <a:pt x="9850" y="3388"/>
                    <a:pt x="9864" y="3373"/>
                    <a:pt x="9879" y="3356"/>
                  </a:cubicBezTo>
                  <a:cubicBezTo>
                    <a:pt x="9889" y="3338"/>
                    <a:pt x="9904" y="3320"/>
                    <a:pt x="9921" y="3302"/>
                  </a:cubicBezTo>
                  <a:cubicBezTo>
                    <a:pt x="9950" y="3267"/>
                    <a:pt x="9975" y="3228"/>
                    <a:pt x="9996" y="3192"/>
                  </a:cubicBezTo>
                  <a:cubicBezTo>
                    <a:pt x="10010" y="3174"/>
                    <a:pt x="10021" y="3153"/>
                    <a:pt x="10028" y="3128"/>
                  </a:cubicBezTo>
                  <a:lnTo>
                    <a:pt x="10056" y="3064"/>
                  </a:lnTo>
                  <a:cubicBezTo>
                    <a:pt x="10064" y="3039"/>
                    <a:pt x="10074" y="3018"/>
                    <a:pt x="10078" y="2993"/>
                  </a:cubicBezTo>
                  <a:cubicBezTo>
                    <a:pt x="10081" y="2968"/>
                    <a:pt x="10085" y="2943"/>
                    <a:pt x="10092" y="2915"/>
                  </a:cubicBezTo>
                  <a:cubicBezTo>
                    <a:pt x="10096" y="2869"/>
                    <a:pt x="10092" y="2808"/>
                    <a:pt x="10074" y="2762"/>
                  </a:cubicBezTo>
                  <a:cubicBezTo>
                    <a:pt x="10064" y="2733"/>
                    <a:pt x="10053" y="2709"/>
                    <a:pt x="10039" y="2684"/>
                  </a:cubicBezTo>
                  <a:cubicBezTo>
                    <a:pt x="10024" y="2662"/>
                    <a:pt x="10007" y="2641"/>
                    <a:pt x="9989" y="2620"/>
                  </a:cubicBezTo>
                  <a:cubicBezTo>
                    <a:pt x="9975" y="2605"/>
                    <a:pt x="9960" y="2591"/>
                    <a:pt x="9943" y="2577"/>
                  </a:cubicBezTo>
                  <a:cubicBezTo>
                    <a:pt x="9950" y="2577"/>
                    <a:pt x="9953" y="2573"/>
                    <a:pt x="9957" y="2573"/>
                  </a:cubicBezTo>
                  <a:cubicBezTo>
                    <a:pt x="10096" y="2513"/>
                    <a:pt x="10231" y="2449"/>
                    <a:pt x="10359" y="2378"/>
                  </a:cubicBezTo>
                  <a:lnTo>
                    <a:pt x="10359" y="2381"/>
                  </a:lnTo>
                  <a:lnTo>
                    <a:pt x="10448" y="2381"/>
                  </a:lnTo>
                  <a:cubicBezTo>
                    <a:pt x="10462" y="2381"/>
                    <a:pt x="10476" y="2389"/>
                    <a:pt x="10497" y="2389"/>
                  </a:cubicBezTo>
                  <a:lnTo>
                    <a:pt x="10551" y="2399"/>
                  </a:lnTo>
                  <a:cubicBezTo>
                    <a:pt x="10565" y="2406"/>
                    <a:pt x="10586" y="2413"/>
                    <a:pt x="10597" y="2417"/>
                  </a:cubicBezTo>
                  <a:cubicBezTo>
                    <a:pt x="10615" y="2428"/>
                    <a:pt x="10629" y="2431"/>
                    <a:pt x="10643" y="2442"/>
                  </a:cubicBezTo>
                  <a:cubicBezTo>
                    <a:pt x="10657" y="2449"/>
                    <a:pt x="10668" y="2460"/>
                    <a:pt x="10679" y="2470"/>
                  </a:cubicBezTo>
                  <a:cubicBezTo>
                    <a:pt x="10693" y="2485"/>
                    <a:pt x="10700" y="2495"/>
                    <a:pt x="10711" y="2513"/>
                  </a:cubicBezTo>
                  <a:cubicBezTo>
                    <a:pt x="10718" y="2524"/>
                    <a:pt x="10728" y="2538"/>
                    <a:pt x="10732" y="2556"/>
                  </a:cubicBezTo>
                  <a:cubicBezTo>
                    <a:pt x="10739" y="2573"/>
                    <a:pt x="10746" y="2591"/>
                    <a:pt x="10750" y="2609"/>
                  </a:cubicBezTo>
                  <a:cubicBezTo>
                    <a:pt x="10753" y="2627"/>
                    <a:pt x="10757" y="2645"/>
                    <a:pt x="10757" y="2666"/>
                  </a:cubicBezTo>
                  <a:cubicBezTo>
                    <a:pt x="10764" y="2684"/>
                    <a:pt x="10757" y="2709"/>
                    <a:pt x="10764" y="2726"/>
                  </a:cubicBezTo>
                  <a:cubicBezTo>
                    <a:pt x="10764" y="2748"/>
                    <a:pt x="10764" y="2765"/>
                    <a:pt x="10757" y="2787"/>
                  </a:cubicBezTo>
                  <a:cubicBezTo>
                    <a:pt x="10753" y="2808"/>
                    <a:pt x="10753" y="2826"/>
                    <a:pt x="10750" y="2851"/>
                  </a:cubicBezTo>
                  <a:cubicBezTo>
                    <a:pt x="10743" y="2872"/>
                    <a:pt x="10743" y="2893"/>
                    <a:pt x="10739" y="2911"/>
                  </a:cubicBezTo>
                  <a:cubicBezTo>
                    <a:pt x="10736" y="2933"/>
                    <a:pt x="10732" y="2957"/>
                    <a:pt x="10728" y="2975"/>
                  </a:cubicBezTo>
                  <a:cubicBezTo>
                    <a:pt x="10718" y="3018"/>
                    <a:pt x="10704" y="3057"/>
                    <a:pt x="10696" y="3103"/>
                  </a:cubicBezTo>
                  <a:lnTo>
                    <a:pt x="10736" y="3050"/>
                  </a:lnTo>
                  <a:cubicBezTo>
                    <a:pt x="10750" y="3032"/>
                    <a:pt x="10757" y="3011"/>
                    <a:pt x="10771" y="2993"/>
                  </a:cubicBezTo>
                  <a:cubicBezTo>
                    <a:pt x="10792" y="2950"/>
                    <a:pt x="10817" y="2911"/>
                    <a:pt x="10832" y="2869"/>
                  </a:cubicBezTo>
                  <a:cubicBezTo>
                    <a:pt x="10842" y="2844"/>
                    <a:pt x="10849" y="2822"/>
                    <a:pt x="10856" y="2801"/>
                  </a:cubicBezTo>
                  <a:cubicBezTo>
                    <a:pt x="10864" y="2780"/>
                    <a:pt x="10867" y="2755"/>
                    <a:pt x="10874" y="2733"/>
                  </a:cubicBezTo>
                  <a:cubicBezTo>
                    <a:pt x="10878" y="2712"/>
                    <a:pt x="10881" y="2684"/>
                    <a:pt x="10881" y="2662"/>
                  </a:cubicBezTo>
                  <a:cubicBezTo>
                    <a:pt x="10885" y="2637"/>
                    <a:pt x="10881" y="2613"/>
                    <a:pt x="10881" y="2588"/>
                  </a:cubicBezTo>
                  <a:cubicBezTo>
                    <a:pt x="10878" y="2538"/>
                    <a:pt x="10864" y="2485"/>
                    <a:pt x="10842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9"/>
                    <a:pt x="10760" y="2321"/>
                    <a:pt x="10739" y="2303"/>
                  </a:cubicBezTo>
                  <a:cubicBezTo>
                    <a:pt x="10696" y="2268"/>
                    <a:pt x="10650" y="2239"/>
                    <a:pt x="10597" y="2229"/>
                  </a:cubicBezTo>
                  <a:lnTo>
                    <a:pt x="10593" y="2229"/>
                  </a:lnTo>
                  <a:cubicBezTo>
                    <a:pt x="10689" y="2165"/>
                    <a:pt x="10785" y="2097"/>
                    <a:pt x="10874" y="2033"/>
                  </a:cubicBezTo>
                  <a:cubicBezTo>
                    <a:pt x="10910" y="2005"/>
                    <a:pt x="10949" y="1973"/>
                    <a:pt x="10984" y="1944"/>
                  </a:cubicBezTo>
                  <a:lnTo>
                    <a:pt x="10984" y="1948"/>
                  </a:lnTo>
                  <a:lnTo>
                    <a:pt x="11073" y="1937"/>
                  </a:lnTo>
                  <a:lnTo>
                    <a:pt x="11123" y="1937"/>
                  </a:lnTo>
                  <a:cubicBezTo>
                    <a:pt x="11141" y="1937"/>
                    <a:pt x="11159" y="1944"/>
                    <a:pt x="11177" y="1944"/>
                  </a:cubicBezTo>
                  <a:cubicBezTo>
                    <a:pt x="11194" y="1948"/>
                    <a:pt x="11212" y="1951"/>
                    <a:pt x="11223" y="1955"/>
                  </a:cubicBezTo>
                  <a:cubicBezTo>
                    <a:pt x="11241" y="1962"/>
                    <a:pt x="11255" y="1969"/>
                    <a:pt x="11273" y="1973"/>
                  </a:cubicBezTo>
                  <a:lnTo>
                    <a:pt x="11312" y="2001"/>
                  </a:lnTo>
                  <a:cubicBezTo>
                    <a:pt x="11326" y="2008"/>
                    <a:pt x="11340" y="2022"/>
                    <a:pt x="11351" y="2037"/>
                  </a:cubicBezTo>
                  <a:cubicBezTo>
                    <a:pt x="11358" y="2051"/>
                    <a:pt x="11372" y="2061"/>
                    <a:pt x="11376" y="2076"/>
                  </a:cubicBezTo>
                  <a:cubicBezTo>
                    <a:pt x="11386" y="2090"/>
                    <a:pt x="11390" y="2108"/>
                    <a:pt x="11397" y="2125"/>
                  </a:cubicBezTo>
                  <a:cubicBezTo>
                    <a:pt x="11404" y="2143"/>
                    <a:pt x="11411" y="2161"/>
                    <a:pt x="11411" y="2179"/>
                  </a:cubicBezTo>
                  <a:cubicBezTo>
                    <a:pt x="11415" y="2197"/>
                    <a:pt x="11422" y="2218"/>
                    <a:pt x="11422" y="2236"/>
                  </a:cubicBezTo>
                  <a:cubicBezTo>
                    <a:pt x="11422" y="2257"/>
                    <a:pt x="11425" y="2275"/>
                    <a:pt x="11425" y="2300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2" y="2424"/>
                  </a:cubicBezTo>
                  <a:cubicBezTo>
                    <a:pt x="11422" y="2445"/>
                    <a:pt x="11415" y="2467"/>
                    <a:pt x="11415" y="2488"/>
                  </a:cubicBezTo>
                  <a:lnTo>
                    <a:pt x="11401" y="2623"/>
                  </a:lnTo>
                  <a:cubicBezTo>
                    <a:pt x="11415" y="2605"/>
                    <a:pt x="11425" y="2584"/>
                    <a:pt x="11433" y="2566"/>
                  </a:cubicBezTo>
                  <a:cubicBezTo>
                    <a:pt x="11443" y="2549"/>
                    <a:pt x="11450" y="2524"/>
                    <a:pt x="11465" y="2502"/>
                  </a:cubicBezTo>
                  <a:cubicBezTo>
                    <a:pt x="11482" y="2463"/>
                    <a:pt x="11500" y="2417"/>
                    <a:pt x="11514" y="2374"/>
                  </a:cubicBezTo>
                  <a:cubicBezTo>
                    <a:pt x="11521" y="2353"/>
                    <a:pt x="11529" y="2328"/>
                    <a:pt x="11532" y="2307"/>
                  </a:cubicBezTo>
                  <a:cubicBezTo>
                    <a:pt x="11536" y="2285"/>
                    <a:pt x="11539" y="2264"/>
                    <a:pt x="11539" y="2236"/>
                  </a:cubicBezTo>
                  <a:cubicBezTo>
                    <a:pt x="11539" y="2214"/>
                    <a:pt x="11543" y="2186"/>
                    <a:pt x="11543" y="2165"/>
                  </a:cubicBezTo>
                  <a:cubicBezTo>
                    <a:pt x="11543" y="2140"/>
                    <a:pt x="11539" y="2115"/>
                    <a:pt x="11536" y="2090"/>
                  </a:cubicBezTo>
                  <a:cubicBezTo>
                    <a:pt x="11529" y="2040"/>
                    <a:pt x="11507" y="1987"/>
                    <a:pt x="11479" y="1944"/>
                  </a:cubicBezTo>
                  <a:cubicBezTo>
                    <a:pt x="11465" y="1919"/>
                    <a:pt x="11447" y="1898"/>
                    <a:pt x="11425" y="1877"/>
                  </a:cubicBezTo>
                  <a:cubicBezTo>
                    <a:pt x="11408" y="1859"/>
                    <a:pt x="11386" y="1841"/>
                    <a:pt x="11358" y="1823"/>
                  </a:cubicBezTo>
                  <a:cubicBezTo>
                    <a:pt x="11312" y="1791"/>
                    <a:pt x="11262" y="1773"/>
                    <a:pt x="11212" y="1759"/>
                  </a:cubicBezTo>
                  <a:cubicBezTo>
                    <a:pt x="11201" y="1756"/>
                    <a:pt x="11187" y="1756"/>
                    <a:pt x="11180" y="1756"/>
                  </a:cubicBezTo>
                  <a:cubicBezTo>
                    <a:pt x="11276" y="1663"/>
                    <a:pt x="11365" y="1564"/>
                    <a:pt x="11447" y="1468"/>
                  </a:cubicBezTo>
                  <a:lnTo>
                    <a:pt x="11447" y="1471"/>
                  </a:lnTo>
                  <a:lnTo>
                    <a:pt x="11514" y="1457"/>
                  </a:lnTo>
                  <a:cubicBezTo>
                    <a:pt x="11529" y="1453"/>
                    <a:pt x="11550" y="1453"/>
                    <a:pt x="11568" y="1453"/>
                  </a:cubicBezTo>
                  <a:lnTo>
                    <a:pt x="11625" y="1453"/>
                  </a:lnTo>
                  <a:cubicBezTo>
                    <a:pt x="11642" y="1453"/>
                    <a:pt x="11660" y="1457"/>
                    <a:pt x="11678" y="1464"/>
                  </a:cubicBezTo>
                  <a:lnTo>
                    <a:pt x="11731" y="1475"/>
                  </a:lnTo>
                  <a:cubicBezTo>
                    <a:pt x="11799" y="1503"/>
                    <a:pt x="11852" y="1557"/>
                    <a:pt x="11881" y="1624"/>
                  </a:cubicBezTo>
                  <a:cubicBezTo>
                    <a:pt x="11891" y="1642"/>
                    <a:pt x="11895" y="1660"/>
                    <a:pt x="11905" y="1681"/>
                  </a:cubicBezTo>
                  <a:cubicBezTo>
                    <a:pt x="11909" y="1699"/>
                    <a:pt x="11913" y="1720"/>
                    <a:pt x="11923" y="1738"/>
                  </a:cubicBezTo>
                  <a:cubicBezTo>
                    <a:pt x="11927" y="1759"/>
                    <a:pt x="11930" y="1777"/>
                    <a:pt x="11930" y="1802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4"/>
                    <a:pt x="11941" y="1909"/>
                    <a:pt x="11941" y="1930"/>
                  </a:cubicBezTo>
                  <a:lnTo>
                    <a:pt x="11941" y="1997"/>
                  </a:lnTo>
                  <a:cubicBezTo>
                    <a:pt x="11941" y="2040"/>
                    <a:pt x="11934" y="2086"/>
                    <a:pt x="11934" y="2129"/>
                  </a:cubicBezTo>
                  <a:lnTo>
                    <a:pt x="11959" y="2069"/>
                  </a:lnTo>
                  <a:cubicBezTo>
                    <a:pt x="11966" y="2044"/>
                    <a:pt x="11969" y="2022"/>
                    <a:pt x="11977" y="2005"/>
                  </a:cubicBezTo>
                  <a:cubicBezTo>
                    <a:pt x="11987" y="1962"/>
                    <a:pt x="11998" y="1916"/>
                    <a:pt x="12001" y="1873"/>
                  </a:cubicBezTo>
                  <a:cubicBezTo>
                    <a:pt x="12005" y="1848"/>
                    <a:pt x="12005" y="1827"/>
                    <a:pt x="12005" y="1805"/>
                  </a:cubicBezTo>
                  <a:lnTo>
                    <a:pt x="12005" y="1734"/>
                  </a:lnTo>
                  <a:cubicBezTo>
                    <a:pt x="12001" y="1713"/>
                    <a:pt x="12001" y="1685"/>
                    <a:pt x="11998" y="1663"/>
                  </a:cubicBezTo>
                  <a:cubicBezTo>
                    <a:pt x="11994" y="1642"/>
                    <a:pt x="11987" y="1613"/>
                    <a:pt x="11980" y="1592"/>
                  </a:cubicBezTo>
                  <a:cubicBezTo>
                    <a:pt x="11962" y="1546"/>
                    <a:pt x="11941" y="1500"/>
                    <a:pt x="11909" y="1457"/>
                  </a:cubicBezTo>
                  <a:cubicBezTo>
                    <a:pt x="11891" y="1439"/>
                    <a:pt x="11873" y="1418"/>
                    <a:pt x="11852" y="1404"/>
                  </a:cubicBezTo>
                  <a:cubicBezTo>
                    <a:pt x="11827" y="1386"/>
                    <a:pt x="11806" y="1375"/>
                    <a:pt x="11785" y="1365"/>
                  </a:cubicBezTo>
                  <a:cubicBezTo>
                    <a:pt x="11735" y="1343"/>
                    <a:pt x="11685" y="1329"/>
                    <a:pt x="11639" y="1325"/>
                  </a:cubicBezTo>
                  <a:cubicBezTo>
                    <a:pt x="11610" y="1322"/>
                    <a:pt x="11589" y="1322"/>
                    <a:pt x="11561" y="1322"/>
                  </a:cubicBezTo>
                  <a:cubicBezTo>
                    <a:pt x="11649" y="1201"/>
                    <a:pt x="11717" y="1080"/>
                    <a:pt x="11774" y="970"/>
                  </a:cubicBezTo>
                  <a:lnTo>
                    <a:pt x="11820" y="959"/>
                  </a:lnTo>
                  <a:cubicBezTo>
                    <a:pt x="11838" y="956"/>
                    <a:pt x="11859" y="956"/>
                    <a:pt x="11877" y="952"/>
                  </a:cubicBezTo>
                  <a:lnTo>
                    <a:pt x="11941" y="952"/>
                  </a:lnTo>
                  <a:cubicBezTo>
                    <a:pt x="11959" y="952"/>
                    <a:pt x="11980" y="956"/>
                    <a:pt x="11998" y="959"/>
                  </a:cubicBezTo>
                  <a:cubicBezTo>
                    <a:pt x="12016" y="966"/>
                    <a:pt x="12033" y="970"/>
                    <a:pt x="12055" y="977"/>
                  </a:cubicBezTo>
                  <a:cubicBezTo>
                    <a:pt x="12073" y="988"/>
                    <a:pt x="12090" y="995"/>
                    <a:pt x="12105" y="1005"/>
                  </a:cubicBezTo>
                  <a:cubicBezTo>
                    <a:pt x="12122" y="1012"/>
                    <a:pt x="12137" y="1027"/>
                    <a:pt x="12151" y="1041"/>
                  </a:cubicBezTo>
                  <a:cubicBezTo>
                    <a:pt x="12161" y="1055"/>
                    <a:pt x="12176" y="1073"/>
                    <a:pt x="12186" y="1084"/>
                  </a:cubicBezTo>
                  <a:lnTo>
                    <a:pt x="12211" y="1137"/>
                  </a:lnTo>
                  <a:cubicBezTo>
                    <a:pt x="12222" y="1155"/>
                    <a:pt x="12225" y="1180"/>
                    <a:pt x="12229" y="1197"/>
                  </a:cubicBezTo>
                  <a:cubicBezTo>
                    <a:pt x="12233" y="1215"/>
                    <a:pt x="12240" y="1237"/>
                    <a:pt x="12243" y="1258"/>
                  </a:cubicBezTo>
                  <a:cubicBezTo>
                    <a:pt x="12247" y="1279"/>
                    <a:pt x="12250" y="1297"/>
                    <a:pt x="12250" y="1322"/>
                  </a:cubicBezTo>
                  <a:cubicBezTo>
                    <a:pt x="12250" y="1343"/>
                    <a:pt x="12257" y="1365"/>
                    <a:pt x="12257" y="1382"/>
                  </a:cubicBezTo>
                  <a:lnTo>
                    <a:pt x="12257" y="1450"/>
                  </a:lnTo>
                  <a:cubicBezTo>
                    <a:pt x="12257" y="1471"/>
                    <a:pt x="12257" y="1493"/>
                    <a:pt x="12250" y="1517"/>
                  </a:cubicBezTo>
                  <a:lnTo>
                    <a:pt x="12240" y="1649"/>
                  </a:lnTo>
                  <a:lnTo>
                    <a:pt x="12254" y="1589"/>
                  </a:lnTo>
                  <a:cubicBezTo>
                    <a:pt x="12261" y="1564"/>
                    <a:pt x="12265" y="1542"/>
                    <a:pt x="12272" y="1521"/>
                  </a:cubicBezTo>
                  <a:cubicBezTo>
                    <a:pt x="12282" y="1475"/>
                    <a:pt x="12289" y="1432"/>
                    <a:pt x="12297" y="1386"/>
                  </a:cubicBezTo>
                  <a:cubicBezTo>
                    <a:pt x="12300" y="1365"/>
                    <a:pt x="12300" y="1343"/>
                    <a:pt x="12300" y="1322"/>
                  </a:cubicBezTo>
                  <a:lnTo>
                    <a:pt x="12300" y="1254"/>
                  </a:lnTo>
                  <a:cubicBezTo>
                    <a:pt x="12297" y="1233"/>
                    <a:pt x="12297" y="1208"/>
                    <a:pt x="12289" y="1187"/>
                  </a:cubicBezTo>
                  <a:cubicBezTo>
                    <a:pt x="12286" y="1165"/>
                    <a:pt x="12282" y="1144"/>
                    <a:pt x="12275" y="1119"/>
                  </a:cubicBezTo>
                  <a:cubicBezTo>
                    <a:pt x="12257" y="1076"/>
                    <a:pt x="12233" y="1030"/>
                    <a:pt x="12201" y="995"/>
                  </a:cubicBezTo>
                  <a:cubicBezTo>
                    <a:pt x="12186" y="977"/>
                    <a:pt x="12165" y="959"/>
                    <a:pt x="12151" y="948"/>
                  </a:cubicBezTo>
                  <a:cubicBezTo>
                    <a:pt x="12126" y="934"/>
                    <a:pt x="12108" y="920"/>
                    <a:pt x="12087" y="906"/>
                  </a:cubicBezTo>
                  <a:cubicBezTo>
                    <a:pt x="12044" y="884"/>
                    <a:pt x="11994" y="877"/>
                    <a:pt x="11945" y="870"/>
                  </a:cubicBezTo>
                  <a:cubicBezTo>
                    <a:pt x="11934" y="868"/>
                    <a:pt x="11921" y="868"/>
                    <a:pt x="11909" y="868"/>
                  </a:cubicBezTo>
                  <a:cubicBezTo>
                    <a:pt x="11897" y="868"/>
                    <a:pt x="11884" y="868"/>
                    <a:pt x="11873" y="870"/>
                  </a:cubicBezTo>
                  <a:lnTo>
                    <a:pt x="11845" y="870"/>
                  </a:lnTo>
                  <a:cubicBezTo>
                    <a:pt x="11845" y="863"/>
                    <a:pt x="11841" y="849"/>
                    <a:pt x="11838" y="842"/>
                  </a:cubicBezTo>
                  <a:cubicBezTo>
                    <a:pt x="11845" y="824"/>
                    <a:pt x="11852" y="810"/>
                    <a:pt x="11859" y="792"/>
                  </a:cubicBezTo>
                  <a:cubicBezTo>
                    <a:pt x="11913" y="668"/>
                    <a:pt x="11948" y="561"/>
                    <a:pt x="11973" y="468"/>
                  </a:cubicBezTo>
                  <a:lnTo>
                    <a:pt x="11977" y="486"/>
                  </a:lnTo>
                  <a:lnTo>
                    <a:pt x="11998" y="479"/>
                  </a:lnTo>
                  <a:cubicBezTo>
                    <a:pt x="12016" y="476"/>
                    <a:pt x="12033" y="476"/>
                    <a:pt x="12051" y="476"/>
                  </a:cubicBezTo>
                  <a:lnTo>
                    <a:pt x="12105" y="476"/>
                  </a:lnTo>
                  <a:cubicBezTo>
                    <a:pt x="12122" y="476"/>
                    <a:pt x="12140" y="479"/>
                    <a:pt x="12158" y="486"/>
                  </a:cubicBezTo>
                  <a:cubicBezTo>
                    <a:pt x="12176" y="490"/>
                    <a:pt x="12193" y="493"/>
                    <a:pt x="12208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5" y="532"/>
                    <a:pt x="12279" y="547"/>
                    <a:pt x="12289" y="561"/>
                  </a:cubicBezTo>
                  <a:cubicBezTo>
                    <a:pt x="12304" y="575"/>
                    <a:pt x="12314" y="586"/>
                    <a:pt x="12321" y="600"/>
                  </a:cubicBezTo>
                  <a:cubicBezTo>
                    <a:pt x="12336" y="614"/>
                    <a:pt x="12339" y="632"/>
                    <a:pt x="12343" y="650"/>
                  </a:cubicBezTo>
                  <a:cubicBezTo>
                    <a:pt x="12353" y="668"/>
                    <a:pt x="12357" y="682"/>
                    <a:pt x="12361" y="700"/>
                  </a:cubicBezTo>
                  <a:lnTo>
                    <a:pt x="12375" y="753"/>
                  </a:lnTo>
                  <a:lnTo>
                    <a:pt x="12378" y="806"/>
                  </a:lnTo>
                  <a:cubicBezTo>
                    <a:pt x="12378" y="824"/>
                    <a:pt x="12385" y="842"/>
                    <a:pt x="12385" y="860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5" y="1009"/>
                    <a:pt x="12371" y="1048"/>
                    <a:pt x="12368" y="1084"/>
                  </a:cubicBezTo>
                  <a:cubicBezTo>
                    <a:pt x="12375" y="1048"/>
                    <a:pt x="12385" y="1012"/>
                    <a:pt x="12393" y="973"/>
                  </a:cubicBezTo>
                  <a:cubicBezTo>
                    <a:pt x="12400" y="956"/>
                    <a:pt x="12400" y="938"/>
                    <a:pt x="12403" y="916"/>
                  </a:cubicBezTo>
                  <a:lnTo>
                    <a:pt x="12407" y="860"/>
                  </a:lnTo>
                  <a:cubicBezTo>
                    <a:pt x="12410" y="842"/>
                    <a:pt x="12407" y="817"/>
                    <a:pt x="12407" y="799"/>
                  </a:cubicBezTo>
                  <a:lnTo>
                    <a:pt x="12407" y="742"/>
                  </a:lnTo>
                  <a:lnTo>
                    <a:pt x="12400" y="685"/>
                  </a:lnTo>
                  <a:cubicBezTo>
                    <a:pt x="12400" y="668"/>
                    <a:pt x="12389" y="650"/>
                    <a:pt x="12382" y="628"/>
                  </a:cubicBezTo>
                  <a:cubicBezTo>
                    <a:pt x="12375" y="611"/>
                    <a:pt x="12368" y="593"/>
                    <a:pt x="12357" y="575"/>
                  </a:cubicBezTo>
                  <a:cubicBezTo>
                    <a:pt x="12350" y="557"/>
                    <a:pt x="12339" y="540"/>
                    <a:pt x="12321" y="525"/>
                  </a:cubicBezTo>
                  <a:cubicBezTo>
                    <a:pt x="12311" y="511"/>
                    <a:pt x="12297" y="493"/>
                    <a:pt x="12279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8" y="444"/>
                    <a:pt x="12190" y="440"/>
                    <a:pt x="12165" y="433"/>
                  </a:cubicBezTo>
                  <a:cubicBezTo>
                    <a:pt x="12151" y="426"/>
                    <a:pt x="12126" y="422"/>
                    <a:pt x="12108" y="422"/>
                  </a:cubicBezTo>
                  <a:cubicBezTo>
                    <a:pt x="12096" y="422"/>
                    <a:pt x="12083" y="421"/>
                    <a:pt x="12070" y="421"/>
                  </a:cubicBezTo>
                  <a:cubicBezTo>
                    <a:pt x="12063" y="421"/>
                    <a:pt x="12057" y="421"/>
                    <a:pt x="12051" y="422"/>
                  </a:cubicBezTo>
                  <a:cubicBezTo>
                    <a:pt x="12037" y="422"/>
                    <a:pt x="12030" y="422"/>
                    <a:pt x="12016" y="426"/>
                  </a:cubicBezTo>
                  <a:cubicBezTo>
                    <a:pt x="12012" y="415"/>
                    <a:pt x="12012" y="401"/>
                    <a:pt x="12005" y="383"/>
                  </a:cubicBezTo>
                  <a:cubicBezTo>
                    <a:pt x="12005" y="372"/>
                    <a:pt x="12001" y="369"/>
                    <a:pt x="12001" y="362"/>
                  </a:cubicBezTo>
                  <a:lnTo>
                    <a:pt x="12001" y="355"/>
                  </a:lnTo>
                  <a:cubicBezTo>
                    <a:pt x="12023" y="255"/>
                    <a:pt x="12023" y="202"/>
                    <a:pt x="12023" y="202"/>
                  </a:cubicBezTo>
                  <a:lnTo>
                    <a:pt x="12023" y="202"/>
                  </a:lnTo>
                  <a:cubicBezTo>
                    <a:pt x="12023" y="202"/>
                    <a:pt x="12019" y="255"/>
                    <a:pt x="11998" y="351"/>
                  </a:cubicBezTo>
                  <a:cubicBezTo>
                    <a:pt x="11994" y="344"/>
                    <a:pt x="11987" y="330"/>
                    <a:pt x="11984" y="319"/>
                  </a:cubicBezTo>
                  <a:cubicBezTo>
                    <a:pt x="11977" y="298"/>
                    <a:pt x="11966" y="280"/>
                    <a:pt x="11952" y="262"/>
                  </a:cubicBezTo>
                  <a:cubicBezTo>
                    <a:pt x="11941" y="244"/>
                    <a:pt x="11930" y="227"/>
                    <a:pt x="11913" y="209"/>
                  </a:cubicBezTo>
                  <a:cubicBezTo>
                    <a:pt x="11856" y="138"/>
                    <a:pt x="11781" y="88"/>
                    <a:pt x="11699" y="60"/>
                  </a:cubicBezTo>
                  <a:cubicBezTo>
                    <a:pt x="11621" y="28"/>
                    <a:pt x="11532" y="10"/>
                    <a:pt x="11447" y="6"/>
                  </a:cubicBezTo>
                  <a:cubicBezTo>
                    <a:pt x="11424" y="3"/>
                    <a:pt x="11402" y="1"/>
                    <a:pt x="1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 rot="-2089496">
              <a:off x="789582" y="3650535"/>
              <a:ext cx="1293649" cy="436271"/>
            </a:xfrm>
            <a:custGeom>
              <a:avLst/>
              <a:gdLst/>
              <a:ahLst/>
              <a:cxnLst/>
              <a:rect l="l" t="t" r="r" b="b"/>
              <a:pathLst>
                <a:path w="12371" h="4172" extrusionOk="0">
                  <a:moveTo>
                    <a:pt x="10799" y="2117"/>
                  </a:moveTo>
                  <a:cubicBezTo>
                    <a:pt x="10811" y="2126"/>
                    <a:pt x="10823" y="2135"/>
                    <a:pt x="10835" y="2144"/>
                  </a:cubicBezTo>
                  <a:cubicBezTo>
                    <a:pt x="10843" y="2150"/>
                    <a:pt x="10850" y="2156"/>
                    <a:pt x="10858" y="2162"/>
                  </a:cubicBezTo>
                  <a:lnTo>
                    <a:pt x="10858" y="2162"/>
                  </a:lnTo>
                  <a:lnTo>
                    <a:pt x="10845" y="2151"/>
                  </a:lnTo>
                  <a:cubicBezTo>
                    <a:pt x="10830" y="2140"/>
                    <a:pt x="10815" y="2129"/>
                    <a:pt x="10799" y="2117"/>
                  </a:cubicBezTo>
                  <a:close/>
                  <a:moveTo>
                    <a:pt x="11152" y="2417"/>
                  </a:moveTo>
                  <a:cubicBezTo>
                    <a:pt x="11149" y="2418"/>
                    <a:pt x="11146" y="2418"/>
                    <a:pt x="11144" y="2418"/>
                  </a:cubicBezTo>
                  <a:cubicBezTo>
                    <a:pt x="11240" y="2514"/>
                    <a:pt x="11329" y="2610"/>
                    <a:pt x="11411" y="2710"/>
                  </a:cubicBezTo>
                  <a:lnTo>
                    <a:pt x="11411" y="2702"/>
                  </a:lnTo>
                  <a:lnTo>
                    <a:pt x="11430" y="2707"/>
                  </a:lnTo>
                  <a:lnTo>
                    <a:pt x="11430" y="2707"/>
                  </a:lnTo>
                  <a:cubicBezTo>
                    <a:pt x="11349" y="2609"/>
                    <a:pt x="11255" y="2512"/>
                    <a:pt x="11152" y="2417"/>
                  </a:cubicBezTo>
                  <a:close/>
                  <a:moveTo>
                    <a:pt x="11530" y="2855"/>
                  </a:moveTo>
                  <a:lnTo>
                    <a:pt x="11528" y="2859"/>
                  </a:lnTo>
                  <a:lnTo>
                    <a:pt x="11528" y="2860"/>
                  </a:lnTo>
                  <a:lnTo>
                    <a:pt x="11528" y="2860"/>
                  </a:lnTo>
                  <a:cubicBezTo>
                    <a:pt x="11527" y="2858"/>
                    <a:pt x="11526" y="2857"/>
                    <a:pt x="11525" y="2855"/>
                  </a:cubicBezTo>
                  <a:cubicBezTo>
                    <a:pt x="11526" y="2855"/>
                    <a:pt x="11528" y="2855"/>
                    <a:pt x="11530" y="2855"/>
                  </a:cubicBezTo>
                  <a:close/>
                  <a:moveTo>
                    <a:pt x="11365" y="1554"/>
                  </a:moveTo>
                  <a:lnTo>
                    <a:pt x="11365" y="1554"/>
                  </a:lnTo>
                  <a:cubicBezTo>
                    <a:pt x="11368" y="1597"/>
                    <a:pt x="11379" y="1643"/>
                    <a:pt x="11379" y="1686"/>
                  </a:cubicBezTo>
                  <a:cubicBezTo>
                    <a:pt x="11382" y="1707"/>
                    <a:pt x="11382" y="1732"/>
                    <a:pt x="11382" y="1753"/>
                  </a:cubicBezTo>
                  <a:cubicBezTo>
                    <a:pt x="11386" y="1774"/>
                    <a:pt x="11386" y="1796"/>
                    <a:pt x="11386" y="1814"/>
                  </a:cubicBezTo>
                  <a:lnTo>
                    <a:pt x="11386" y="1878"/>
                  </a:lnTo>
                  <a:cubicBezTo>
                    <a:pt x="11386" y="1899"/>
                    <a:pt x="11382" y="1917"/>
                    <a:pt x="11382" y="1938"/>
                  </a:cubicBezTo>
                  <a:cubicBezTo>
                    <a:pt x="11379" y="1956"/>
                    <a:pt x="11379" y="1981"/>
                    <a:pt x="11375" y="1998"/>
                  </a:cubicBezTo>
                  <a:lnTo>
                    <a:pt x="11361" y="2052"/>
                  </a:lnTo>
                  <a:cubicBezTo>
                    <a:pt x="11350" y="2070"/>
                    <a:pt x="11347" y="2087"/>
                    <a:pt x="11340" y="2098"/>
                  </a:cubicBezTo>
                  <a:cubicBezTo>
                    <a:pt x="11329" y="2112"/>
                    <a:pt x="11322" y="2130"/>
                    <a:pt x="11311" y="2141"/>
                  </a:cubicBezTo>
                  <a:cubicBezTo>
                    <a:pt x="11304" y="2151"/>
                    <a:pt x="11290" y="2162"/>
                    <a:pt x="11276" y="2176"/>
                  </a:cubicBezTo>
                  <a:lnTo>
                    <a:pt x="11237" y="2201"/>
                  </a:lnTo>
                  <a:cubicBezTo>
                    <a:pt x="11222" y="2212"/>
                    <a:pt x="11204" y="2215"/>
                    <a:pt x="11187" y="2219"/>
                  </a:cubicBezTo>
                  <a:cubicBezTo>
                    <a:pt x="11169" y="2222"/>
                    <a:pt x="11151" y="2230"/>
                    <a:pt x="11137" y="2233"/>
                  </a:cubicBezTo>
                  <a:cubicBezTo>
                    <a:pt x="11119" y="2237"/>
                    <a:pt x="11101" y="2237"/>
                    <a:pt x="11084" y="2237"/>
                  </a:cubicBezTo>
                  <a:lnTo>
                    <a:pt x="11037" y="2237"/>
                  </a:lnTo>
                  <a:lnTo>
                    <a:pt x="10948" y="2230"/>
                  </a:lnTo>
                  <a:lnTo>
                    <a:pt x="10948" y="2233"/>
                  </a:lnTo>
                  <a:cubicBezTo>
                    <a:pt x="10920" y="2207"/>
                    <a:pt x="10891" y="2186"/>
                    <a:pt x="10858" y="2162"/>
                  </a:cubicBezTo>
                  <a:lnTo>
                    <a:pt x="10858" y="2162"/>
                  </a:lnTo>
                  <a:lnTo>
                    <a:pt x="10977" y="2258"/>
                  </a:lnTo>
                  <a:lnTo>
                    <a:pt x="10973" y="2290"/>
                  </a:lnTo>
                  <a:cubicBezTo>
                    <a:pt x="10970" y="2311"/>
                    <a:pt x="10973" y="2336"/>
                    <a:pt x="10970" y="2354"/>
                  </a:cubicBezTo>
                  <a:lnTo>
                    <a:pt x="10963" y="2382"/>
                  </a:lnTo>
                  <a:lnTo>
                    <a:pt x="10956" y="2414"/>
                  </a:lnTo>
                  <a:cubicBezTo>
                    <a:pt x="10952" y="2439"/>
                    <a:pt x="10941" y="2457"/>
                    <a:pt x="10938" y="2471"/>
                  </a:cubicBezTo>
                  <a:lnTo>
                    <a:pt x="10924" y="2500"/>
                  </a:lnTo>
                  <a:lnTo>
                    <a:pt x="10909" y="2528"/>
                  </a:lnTo>
                  <a:cubicBezTo>
                    <a:pt x="10902" y="2546"/>
                    <a:pt x="10888" y="2564"/>
                    <a:pt x="10874" y="2582"/>
                  </a:cubicBezTo>
                  <a:cubicBezTo>
                    <a:pt x="10863" y="2599"/>
                    <a:pt x="10849" y="2610"/>
                    <a:pt x="10835" y="2628"/>
                  </a:cubicBezTo>
                  <a:cubicBezTo>
                    <a:pt x="10820" y="2642"/>
                    <a:pt x="10803" y="2660"/>
                    <a:pt x="10785" y="2674"/>
                  </a:cubicBezTo>
                  <a:lnTo>
                    <a:pt x="10732" y="2713"/>
                  </a:lnTo>
                  <a:cubicBezTo>
                    <a:pt x="10714" y="2727"/>
                    <a:pt x="10692" y="2734"/>
                    <a:pt x="10675" y="2749"/>
                  </a:cubicBezTo>
                  <a:cubicBezTo>
                    <a:pt x="10653" y="2763"/>
                    <a:pt x="10636" y="2770"/>
                    <a:pt x="10614" y="2781"/>
                  </a:cubicBezTo>
                  <a:cubicBezTo>
                    <a:pt x="10568" y="2802"/>
                    <a:pt x="10525" y="2820"/>
                    <a:pt x="10479" y="2834"/>
                  </a:cubicBezTo>
                  <a:cubicBezTo>
                    <a:pt x="10436" y="2852"/>
                    <a:pt x="10387" y="2866"/>
                    <a:pt x="10337" y="2877"/>
                  </a:cubicBezTo>
                  <a:cubicBezTo>
                    <a:pt x="10287" y="2891"/>
                    <a:pt x="10241" y="2905"/>
                    <a:pt x="10191" y="2912"/>
                  </a:cubicBezTo>
                  <a:cubicBezTo>
                    <a:pt x="10241" y="2923"/>
                    <a:pt x="10294" y="2927"/>
                    <a:pt x="10340" y="2930"/>
                  </a:cubicBezTo>
                  <a:lnTo>
                    <a:pt x="10419" y="2930"/>
                  </a:lnTo>
                  <a:cubicBezTo>
                    <a:pt x="10444" y="2930"/>
                    <a:pt x="10472" y="2930"/>
                    <a:pt x="10493" y="2927"/>
                  </a:cubicBezTo>
                  <a:cubicBezTo>
                    <a:pt x="10547" y="2923"/>
                    <a:pt x="10596" y="2912"/>
                    <a:pt x="10650" y="2902"/>
                  </a:cubicBezTo>
                  <a:cubicBezTo>
                    <a:pt x="10703" y="2887"/>
                    <a:pt x="10749" y="2870"/>
                    <a:pt x="10799" y="2841"/>
                  </a:cubicBezTo>
                  <a:cubicBezTo>
                    <a:pt x="10828" y="2831"/>
                    <a:pt x="10849" y="2816"/>
                    <a:pt x="10870" y="2802"/>
                  </a:cubicBezTo>
                  <a:cubicBezTo>
                    <a:pt x="10892" y="2788"/>
                    <a:pt x="10916" y="2770"/>
                    <a:pt x="10938" y="2752"/>
                  </a:cubicBezTo>
                  <a:cubicBezTo>
                    <a:pt x="10959" y="2734"/>
                    <a:pt x="10980" y="2713"/>
                    <a:pt x="10998" y="2692"/>
                  </a:cubicBezTo>
                  <a:cubicBezTo>
                    <a:pt x="11016" y="2670"/>
                    <a:pt x="11034" y="2646"/>
                    <a:pt x="11052" y="2621"/>
                  </a:cubicBezTo>
                  <a:lnTo>
                    <a:pt x="11076" y="2585"/>
                  </a:lnTo>
                  <a:lnTo>
                    <a:pt x="11094" y="2546"/>
                  </a:lnTo>
                  <a:cubicBezTo>
                    <a:pt x="11105" y="2518"/>
                    <a:pt x="11116" y="2493"/>
                    <a:pt x="11123" y="2461"/>
                  </a:cubicBezTo>
                  <a:lnTo>
                    <a:pt x="11133" y="2422"/>
                  </a:lnTo>
                  <a:lnTo>
                    <a:pt x="11137" y="2404"/>
                  </a:lnTo>
                  <a:cubicBezTo>
                    <a:pt x="11142" y="2408"/>
                    <a:pt x="11147" y="2413"/>
                    <a:pt x="11152" y="2417"/>
                  </a:cubicBezTo>
                  <a:lnTo>
                    <a:pt x="11152" y="2417"/>
                  </a:lnTo>
                  <a:cubicBezTo>
                    <a:pt x="11159" y="2416"/>
                    <a:pt x="11167" y="2414"/>
                    <a:pt x="11172" y="2414"/>
                  </a:cubicBezTo>
                  <a:cubicBezTo>
                    <a:pt x="11222" y="2407"/>
                    <a:pt x="11276" y="2382"/>
                    <a:pt x="11322" y="2354"/>
                  </a:cubicBezTo>
                  <a:cubicBezTo>
                    <a:pt x="11343" y="2340"/>
                    <a:pt x="11365" y="2322"/>
                    <a:pt x="11386" y="2301"/>
                  </a:cubicBezTo>
                  <a:cubicBezTo>
                    <a:pt x="11404" y="2283"/>
                    <a:pt x="11421" y="2258"/>
                    <a:pt x="11439" y="2233"/>
                  </a:cubicBezTo>
                  <a:cubicBezTo>
                    <a:pt x="11471" y="2187"/>
                    <a:pt x="11489" y="2134"/>
                    <a:pt x="11500" y="2087"/>
                  </a:cubicBezTo>
                  <a:cubicBezTo>
                    <a:pt x="11503" y="2059"/>
                    <a:pt x="11507" y="2038"/>
                    <a:pt x="11507" y="2009"/>
                  </a:cubicBezTo>
                  <a:cubicBezTo>
                    <a:pt x="11507" y="1984"/>
                    <a:pt x="11507" y="1963"/>
                    <a:pt x="11503" y="1938"/>
                  </a:cubicBezTo>
                  <a:cubicBezTo>
                    <a:pt x="11500" y="1917"/>
                    <a:pt x="11500" y="1892"/>
                    <a:pt x="11493" y="1867"/>
                  </a:cubicBezTo>
                  <a:cubicBezTo>
                    <a:pt x="11489" y="1846"/>
                    <a:pt x="11485" y="1824"/>
                    <a:pt x="11475" y="1803"/>
                  </a:cubicBezTo>
                  <a:cubicBezTo>
                    <a:pt x="11464" y="1757"/>
                    <a:pt x="11450" y="1714"/>
                    <a:pt x="11429" y="1671"/>
                  </a:cubicBezTo>
                  <a:cubicBezTo>
                    <a:pt x="11418" y="1650"/>
                    <a:pt x="11411" y="1632"/>
                    <a:pt x="11397" y="1611"/>
                  </a:cubicBezTo>
                  <a:cubicBezTo>
                    <a:pt x="11386" y="1593"/>
                    <a:pt x="11375" y="1572"/>
                    <a:pt x="11365" y="1554"/>
                  </a:cubicBezTo>
                  <a:close/>
                  <a:moveTo>
                    <a:pt x="11898" y="2048"/>
                  </a:moveTo>
                  <a:cubicBezTo>
                    <a:pt x="11898" y="2091"/>
                    <a:pt x="11901" y="2137"/>
                    <a:pt x="11901" y="2180"/>
                  </a:cubicBezTo>
                  <a:lnTo>
                    <a:pt x="11901" y="2247"/>
                  </a:lnTo>
                  <a:cubicBezTo>
                    <a:pt x="11901" y="2269"/>
                    <a:pt x="11901" y="2290"/>
                    <a:pt x="11898" y="2315"/>
                  </a:cubicBezTo>
                  <a:cubicBezTo>
                    <a:pt x="11898" y="2336"/>
                    <a:pt x="11894" y="2358"/>
                    <a:pt x="11894" y="2375"/>
                  </a:cubicBezTo>
                  <a:cubicBezTo>
                    <a:pt x="11894" y="2397"/>
                    <a:pt x="11887" y="2414"/>
                    <a:pt x="11884" y="2439"/>
                  </a:cubicBezTo>
                  <a:cubicBezTo>
                    <a:pt x="11880" y="2457"/>
                    <a:pt x="11877" y="2478"/>
                    <a:pt x="11866" y="2496"/>
                  </a:cubicBezTo>
                  <a:cubicBezTo>
                    <a:pt x="11862" y="2514"/>
                    <a:pt x="11855" y="2532"/>
                    <a:pt x="11845" y="2553"/>
                  </a:cubicBezTo>
                  <a:cubicBezTo>
                    <a:pt x="11809" y="2624"/>
                    <a:pt x="11759" y="2678"/>
                    <a:pt x="11695" y="2699"/>
                  </a:cubicBezTo>
                  <a:cubicBezTo>
                    <a:pt x="11677" y="2702"/>
                    <a:pt x="11660" y="2713"/>
                    <a:pt x="11642" y="2713"/>
                  </a:cubicBezTo>
                  <a:cubicBezTo>
                    <a:pt x="11624" y="2717"/>
                    <a:pt x="11606" y="2717"/>
                    <a:pt x="11589" y="2720"/>
                  </a:cubicBezTo>
                  <a:lnTo>
                    <a:pt x="11528" y="2720"/>
                  </a:lnTo>
                  <a:cubicBezTo>
                    <a:pt x="11510" y="2720"/>
                    <a:pt x="11489" y="2717"/>
                    <a:pt x="11475" y="2717"/>
                  </a:cubicBezTo>
                  <a:lnTo>
                    <a:pt x="11430" y="2707"/>
                  </a:lnTo>
                  <a:lnTo>
                    <a:pt x="11430" y="2707"/>
                  </a:lnTo>
                  <a:cubicBezTo>
                    <a:pt x="11430" y="2708"/>
                    <a:pt x="11431" y="2709"/>
                    <a:pt x="11432" y="2710"/>
                  </a:cubicBezTo>
                  <a:lnTo>
                    <a:pt x="11425" y="2731"/>
                  </a:lnTo>
                  <a:lnTo>
                    <a:pt x="11414" y="2799"/>
                  </a:lnTo>
                  <a:lnTo>
                    <a:pt x="11404" y="2831"/>
                  </a:lnTo>
                  <a:lnTo>
                    <a:pt x="11389" y="2859"/>
                  </a:lnTo>
                  <a:cubicBezTo>
                    <a:pt x="11382" y="2884"/>
                    <a:pt x="11372" y="2902"/>
                    <a:pt x="11365" y="2919"/>
                  </a:cubicBezTo>
                  <a:lnTo>
                    <a:pt x="11347" y="2944"/>
                  </a:lnTo>
                  <a:lnTo>
                    <a:pt x="11329" y="2973"/>
                  </a:lnTo>
                  <a:cubicBezTo>
                    <a:pt x="11315" y="2991"/>
                    <a:pt x="11301" y="3008"/>
                    <a:pt x="11283" y="3019"/>
                  </a:cubicBezTo>
                  <a:cubicBezTo>
                    <a:pt x="11272" y="3037"/>
                    <a:pt x="11254" y="3051"/>
                    <a:pt x="11237" y="3065"/>
                  </a:cubicBezTo>
                  <a:cubicBezTo>
                    <a:pt x="11219" y="3079"/>
                    <a:pt x="11201" y="3090"/>
                    <a:pt x="11176" y="3101"/>
                  </a:cubicBezTo>
                  <a:cubicBezTo>
                    <a:pt x="11158" y="3115"/>
                    <a:pt x="11137" y="3122"/>
                    <a:pt x="11116" y="3133"/>
                  </a:cubicBezTo>
                  <a:cubicBezTo>
                    <a:pt x="11076" y="3154"/>
                    <a:pt x="11030" y="3168"/>
                    <a:pt x="10980" y="3179"/>
                  </a:cubicBezTo>
                  <a:cubicBezTo>
                    <a:pt x="10938" y="3193"/>
                    <a:pt x="10888" y="3207"/>
                    <a:pt x="10838" y="3215"/>
                  </a:cubicBezTo>
                  <a:cubicBezTo>
                    <a:pt x="10742" y="3232"/>
                    <a:pt x="10643" y="3243"/>
                    <a:pt x="10547" y="3247"/>
                  </a:cubicBezTo>
                  <a:cubicBezTo>
                    <a:pt x="10596" y="3261"/>
                    <a:pt x="10643" y="3268"/>
                    <a:pt x="10696" y="3275"/>
                  </a:cubicBezTo>
                  <a:cubicBezTo>
                    <a:pt x="10746" y="3279"/>
                    <a:pt x="10799" y="3282"/>
                    <a:pt x="10849" y="3282"/>
                  </a:cubicBezTo>
                  <a:cubicBezTo>
                    <a:pt x="10902" y="3282"/>
                    <a:pt x="10952" y="3279"/>
                    <a:pt x="11005" y="3268"/>
                  </a:cubicBezTo>
                  <a:cubicBezTo>
                    <a:pt x="11059" y="3261"/>
                    <a:pt x="11105" y="3247"/>
                    <a:pt x="11155" y="3229"/>
                  </a:cubicBezTo>
                  <a:cubicBezTo>
                    <a:pt x="11183" y="3222"/>
                    <a:pt x="11204" y="3211"/>
                    <a:pt x="11229" y="3197"/>
                  </a:cubicBezTo>
                  <a:cubicBezTo>
                    <a:pt x="11254" y="3186"/>
                    <a:pt x="11279" y="3172"/>
                    <a:pt x="11301" y="3158"/>
                  </a:cubicBezTo>
                  <a:cubicBezTo>
                    <a:pt x="11325" y="3140"/>
                    <a:pt x="11347" y="3126"/>
                    <a:pt x="11368" y="3108"/>
                  </a:cubicBezTo>
                  <a:cubicBezTo>
                    <a:pt x="11389" y="3090"/>
                    <a:pt x="11407" y="3069"/>
                    <a:pt x="11425" y="3047"/>
                  </a:cubicBezTo>
                  <a:lnTo>
                    <a:pt x="11453" y="3012"/>
                  </a:lnTo>
                  <a:lnTo>
                    <a:pt x="11475" y="2976"/>
                  </a:lnTo>
                  <a:cubicBezTo>
                    <a:pt x="11489" y="2955"/>
                    <a:pt x="11503" y="2927"/>
                    <a:pt x="11514" y="2902"/>
                  </a:cubicBezTo>
                  <a:lnTo>
                    <a:pt x="11528" y="2860"/>
                  </a:lnTo>
                  <a:lnTo>
                    <a:pt x="11528" y="2860"/>
                  </a:lnTo>
                  <a:cubicBezTo>
                    <a:pt x="11612" y="2983"/>
                    <a:pt x="11682" y="3099"/>
                    <a:pt x="11738" y="3207"/>
                  </a:cubicBezTo>
                  <a:lnTo>
                    <a:pt x="11753" y="3210"/>
                  </a:lnTo>
                  <a:lnTo>
                    <a:pt x="11753" y="3210"/>
                  </a:lnTo>
                  <a:lnTo>
                    <a:pt x="11756" y="3197"/>
                  </a:lnTo>
                  <a:lnTo>
                    <a:pt x="11759" y="3186"/>
                  </a:lnTo>
                  <a:cubicBezTo>
                    <a:pt x="11706" y="3079"/>
                    <a:pt x="11636" y="2969"/>
                    <a:pt x="11554" y="2855"/>
                  </a:cubicBezTo>
                  <a:lnTo>
                    <a:pt x="11554" y="2855"/>
                  </a:lnTo>
                  <a:cubicBezTo>
                    <a:pt x="11545" y="2855"/>
                    <a:pt x="11537" y="2855"/>
                    <a:pt x="11530" y="2855"/>
                  </a:cubicBezTo>
                  <a:lnTo>
                    <a:pt x="11530" y="2855"/>
                  </a:lnTo>
                  <a:lnTo>
                    <a:pt x="11539" y="2834"/>
                  </a:lnTo>
                  <a:cubicBezTo>
                    <a:pt x="11544" y="2841"/>
                    <a:pt x="11549" y="2848"/>
                    <a:pt x="11554" y="2855"/>
                  </a:cubicBezTo>
                  <a:lnTo>
                    <a:pt x="11554" y="2855"/>
                  </a:lnTo>
                  <a:cubicBezTo>
                    <a:pt x="11569" y="2855"/>
                    <a:pt x="11585" y="2854"/>
                    <a:pt x="11599" y="2852"/>
                  </a:cubicBezTo>
                  <a:cubicBezTo>
                    <a:pt x="11649" y="2848"/>
                    <a:pt x="11702" y="2834"/>
                    <a:pt x="11749" y="2813"/>
                  </a:cubicBezTo>
                  <a:lnTo>
                    <a:pt x="11813" y="2770"/>
                  </a:lnTo>
                  <a:cubicBezTo>
                    <a:pt x="11837" y="2752"/>
                    <a:pt x="11855" y="2734"/>
                    <a:pt x="11873" y="2717"/>
                  </a:cubicBezTo>
                  <a:cubicBezTo>
                    <a:pt x="11909" y="2678"/>
                    <a:pt x="11930" y="2635"/>
                    <a:pt x="11944" y="2585"/>
                  </a:cubicBezTo>
                  <a:cubicBezTo>
                    <a:pt x="11951" y="2564"/>
                    <a:pt x="11955" y="2535"/>
                    <a:pt x="11962" y="2514"/>
                  </a:cubicBezTo>
                  <a:cubicBezTo>
                    <a:pt x="11965" y="2493"/>
                    <a:pt x="11965" y="2464"/>
                    <a:pt x="11969" y="2443"/>
                  </a:cubicBezTo>
                  <a:lnTo>
                    <a:pt x="11969" y="2372"/>
                  </a:lnTo>
                  <a:cubicBezTo>
                    <a:pt x="11969" y="2350"/>
                    <a:pt x="11969" y="2326"/>
                    <a:pt x="11965" y="2304"/>
                  </a:cubicBezTo>
                  <a:cubicBezTo>
                    <a:pt x="11962" y="2262"/>
                    <a:pt x="11951" y="2215"/>
                    <a:pt x="11937" y="2173"/>
                  </a:cubicBezTo>
                  <a:cubicBezTo>
                    <a:pt x="11933" y="2148"/>
                    <a:pt x="11926" y="2126"/>
                    <a:pt x="11919" y="2109"/>
                  </a:cubicBezTo>
                  <a:lnTo>
                    <a:pt x="11898" y="2048"/>
                  </a:lnTo>
                  <a:close/>
                  <a:moveTo>
                    <a:pt x="5430" y="0"/>
                  </a:moveTo>
                  <a:lnTo>
                    <a:pt x="5430" y="0"/>
                  </a:lnTo>
                  <a:cubicBezTo>
                    <a:pt x="5384" y="32"/>
                    <a:pt x="5341" y="68"/>
                    <a:pt x="5302" y="103"/>
                  </a:cubicBezTo>
                  <a:cubicBezTo>
                    <a:pt x="5281" y="121"/>
                    <a:pt x="5263" y="142"/>
                    <a:pt x="5245" y="160"/>
                  </a:cubicBezTo>
                  <a:cubicBezTo>
                    <a:pt x="5227" y="185"/>
                    <a:pt x="5206" y="203"/>
                    <a:pt x="5188" y="224"/>
                  </a:cubicBezTo>
                  <a:cubicBezTo>
                    <a:pt x="5153" y="267"/>
                    <a:pt x="5121" y="313"/>
                    <a:pt x="5089" y="363"/>
                  </a:cubicBezTo>
                  <a:cubicBezTo>
                    <a:pt x="5074" y="388"/>
                    <a:pt x="5064" y="409"/>
                    <a:pt x="5050" y="438"/>
                  </a:cubicBezTo>
                  <a:cubicBezTo>
                    <a:pt x="5035" y="462"/>
                    <a:pt x="5028" y="491"/>
                    <a:pt x="5014" y="516"/>
                  </a:cubicBezTo>
                  <a:cubicBezTo>
                    <a:pt x="5003" y="544"/>
                    <a:pt x="4996" y="576"/>
                    <a:pt x="4986" y="601"/>
                  </a:cubicBezTo>
                  <a:cubicBezTo>
                    <a:pt x="4978" y="633"/>
                    <a:pt x="4975" y="658"/>
                    <a:pt x="4968" y="690"/>
                  </a:cubicBezTo>
                  <a:cubicBezTo>
                    <a:pt x="4964" y="722"/>
                    <a:pt x="4964" y="754"/>
                    <a:pt x="4964" y="782"/>
                  </a:cubicBezTo>
                  <a:cubicBezTo>
                    <a:pt x="4964" y="814"/>
                    <a:pt x="4968" y="846"/>
                    <a:pt x="4975" y="878"/>
                  </a:cubicBezTo>
                  <a:lnTo>
                    <a:pt x="4982" y="921"/>
                  </a:lnTo>
                  <a:lnTo>
                    <a:pt x="4996" y="967"/>
                  </a:lnTo>
                  <a:cubicBezTo>
                    <a:pt x="5003" y="996"/>
                    <a:pt x="5018" y="1024"/>
                    <a:pt x="5035" y="1049"/>
                  </a:cubicBezTo>
                  <a:lnTo>
                    <a:pt x="5057" y="1092"/>
                  </a:lnTo>
                  <a:lnTo>
                    <a:pt x="5085" y="1131"/>
                  </a:lnTo>
                  <a:lnTo>
                    <a:pt x="5089" y="1134"/>
                  </a:lnTo>
                  <a:lnTo>
                    <a:pt x="5085" y="1138"/>
                  </a:lnTo>
                  <a:cubicBezTo>
                    <a:pt x="5028" y="1149"/>
                    <a:pt x="4964" y="1156"/>
                    <a:pt x="4907" y="1166"/>
                  </a:cubicBezTo>
                  <a:cubicBezTo>
                    <a:pt x="4729" y="1198"/>
                    <a:pt x="4552" y="1227"/>
                    <a:pt x="4377" y="1262"/>
                  </a:cubicBezTo>
                  <a:lnTo>
                    <a:pt x="4360" y="1241"/>
                  </a:lnTo>
                  <a:cubicBezTo>
                    <a:pt x="4345" y="1223"/>
                    <a:pt x="4335" y="1209"/>
                    <a:pt x="4321" y="1191"/>
                  </a:cubicBezTo>
                  <a:lnTo>
                    <a:pt x="4303" y="1166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60"/>
                  </a:lnTo>
                  <a:lnTo>
                    <a:pt x="4246" y="1028"/>
                  </a:lnTo>
                  <a:cubicBezTo>
                    <a:pt x="4239" y="1010"/>
                    <a:pt x="4235" y="989"/>
                    <a:pt x="4235" y="971"/>
                  </a:cubicBezTo>
                  <a:cubicBezTo>
                    <a:pt x="4232" y="950"/>
                    <a:pt x="4232" y="932"/>
                    <a:pt x="4232" y="907"/>
                  </a:cubicBezTo>
                  <a:cubicBezTo>
                    <a:pt x="4232" y="886"/>
                    <a:pt x="4232" y="868"/>
                    <a:pt x="4235" y="846"/>
                  </a:cubicBezTo>
                  <a:cubicBezTo>
                    <a:pt x="4239" y="825"/>
                    <a:pt x="4239" y="800"/>
                    <a:pt x="4246" y="779"/>
                  </a:cubicBezTo>
                  <a:cubicBezTo>
                    <a:pt x="4249" y="758"/>
                    <a:pt x="4253" y="736"/>
                    <a:pt x="4264" y="711"/>
                  </a:cubicBezTo>
                  <a:cubicBezTo>
                    <a:pt x="4271" y="690"/>
                    <a:pt x="4274" y="669"/>
                    <a:pt x="4285" y="647"/>
                  </a:cubicBezTo>
                  <a:cubicBezTo>
                    <a:pt x="4303" y="601"/>
                    <a:pt x="4321" y="562"/>
                    <a:pt x="4342" y="516"/>
                  </a:cubicBezTo>
                  <a:cubicBezTo>
                    <a:pt x="4363" y="473"/>
                    <a:pt x="4388" y="434"/>
                    <a:pt x="4409" y="391"/>
                  </a:cubicBezTo>
                  <a:cubicBezTo>
                    <a:pt x="4434" y="352"/>
                    <a:pt x="4459" y="309"/>
                    <a:pt x="4488" y="267"/>
                  </a:cubicBezTo>
                  <a:lnTo>
                    <a:pt x="4488" y="267"/>
                  </a:lnTo>
                  <a:cubicBezTo>
                    <a:pt x="4445" y="295"/>
                    <a:pt x="4409" y="327"/>
                    <a:pt x="4370" y="356"/>
                  </a:cubicBezTo>
                  <a:lnTo>
                    <a:pt x="4317" y="409"/>
                  </a:lnTo>
                  <a:cubicBezTo>
                    <a:pt x="4299" y="427"/>
                    <a:pt x="4281" y="445"/>
                    <a:pt x="4264" y="470"/>
                  </a:cubicBezTo>
                  <a:cubicBezTo>
                    <a:pt x="4232" y="509"/>
                    <a:pt x="4200" y="548"/>
                    <a:pt x="4175" y="594"/>
                  </a:cubicBezTo>
                  <a:cubicBezTo>
                    <a:pt x="4146" y="637"/>
                    <a:pt x="4125" y="686"/>
                    <a:pt x="4104" y="736"/>
                  </a:cubicBezTo>
                  <a:cubicBezTo>
                    <a:pt x="4093" y="761"/>
                    <a:pt x="4086" y="782"/>
                    <a:pt x="4079" y="811"/>
                  </a:cubicBezTo>
                  <a:cubicBezTo>
                    <a:pt x="4072" y="836"/>
                    <a:pt x="4072" y="864"/>
                    <a:pt x="4068" y="889"/>
                  </a:cubicBezTo>
                  <a:cubicBezTo>
                    <a:pt x="4068" y="918"/>
                    <a:pt x="4061" y="950"/>
                    <a:pt x="4061" y="974"/>
                  </a:cubicBezTo>
                  <a:cubicBezTo>
                    <a:pt x="4061" y="1003"/>
                    <a:pt x="4068" y="1031"/>
                    <a:pt x="4072" y="1060"/>
                  </a:cubicBezTo>
                  <a:lnTo>
                    <a:pt x="4079" y="1099"/>
                  </a:lnTo>
                  <a:lnTo>
                    <a:pt x="4093" y="1138"/>
                  </a:lnTo>
                  <a:cubicBezTo>
                    <a:pt x="4104" y="1166"/>
                    <a:pt x="4114" y="1191"/>
                    <a:pt x="4129" y="1220"/>
                  </a:cubicBezTo>
                  <a:lnTo>
                    <a:pt x="4150" y="1255"/>
                  </a:lnTo>
                  <a:lnTo>
                    <a:pt x="4175" y="1287"/>
                  </a:lnTo>
                  <a:cubicBezTo>
                    <a:pt x="4168" y="1291"/>
                    <a:pt x="4168" y="1291"/>
                    <a:pt x="4168" y="1294"/>
                  </a:cubicBezTo>
                  <a:cubicBezTo>
                    <a:pt x="3997" y="1330"/>
                    <a:pt x="3826" y="1369"/>
                    <a:pt x="3663" y="1412"/>
                  </a:cubicBezTo>
                  <a:cubicBezTo>
                    <a:pt x="3553" y="1437"/>
                    <a:pt x="3439" y="1469"/>
                    <a:pt x="3329" y="1501"/>
                  </a:cubicBezTo>
                  <a:lnTo>
                    <a:pt x="3297" y="1472"/>
                  </a:lnTo>
                  <a:cubicBezTo>
                    <a:pt x="3286" y="1458"/>
                    <a:pt x="3268" y="1451"/>
                    <a:pt x="3254" y="1437"/>
                  </a:cubicBezTo>
                  <a:lnTo>
                    <a:pt x="3233" y="1419"/>
                  </a:lnTo>
                  <a:lnTo>
                    <a:pt x="3215" y="1401"/>
                  </a:lnTo>
                  <a:cubicBezTo>
                    <a:pt x="3201" y="1387"/>
                    <a:pt x="3190" y="1376"/>
                    <a:pt x="3183" y="1362"/>
                  </a:cubicBezTo>
                  <a:cubicBezTo>
                    <a:pt x="3172" y="1348"/>
                    <a:pt x="3165" y="1330"/>
                    <a:pt x="3154" y="1316"/>
                  </a:cubicBezTo>
                  <a:cubicBezTo>
                    <a:pt x="3126" y="1255"/>
                    <a:pt x="3112" y="1184"/>
                    <a:pt x="3112" y="1102"/>
                  </a:cubicBezTo>
                  <a:lnTo>
                    <a:pt x="3112" y="1046"/>
                  </a:lnTo>
                  <a:cubicBezTo>
                    <a:pt x="3112" y="1028"/>
                    <a:pt x="3115" y="1006"/>
                    <a:pt x="3115" y="985"/>
                  </a:cubicBezTo>
                  <a:cubicBezTo>
                    <a:pt x="3119" y="942"/>
                    <a:pt x="3129" y="903"/>
                    <a:pt x="3137" y="861"/>
                  </a:cubicBezTo>
                  <a:cubicBezTo>
                    <a:pt x="3147" y="818"/>
                    <a:pt x="3161" y="775"/>
                    <a:pt x="3172" y="736"/>
                  </a:cubicBezTo>
                  <a:cubicBezTo>
                    <a:pt x="3186" y="694"/>
                    <a:pt x="3201" y="651"/>
                    <a:pt x="3215" y="612"/>
                  </a:cubicBezTo>
                  <a:lnTo>
                    <a:pt x="3215" y="612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2" y="729"/>
                    <a:pt x="3097" y="747"/>
                    <a:pt x="3083" y="772"/>
                  </a:cubicBezTo>
                  <a:cubicBezTo>
                    <a:pt x="3073" y="790"/>
                    <a:pt x="3062" y="811"/>
                    <a:pt x="3048" y="829"/>
                  </a:cubicBezTo>
                  <a:cubicBezTo>
                    <a:pt x="3026" y="868"/>
                    <a:pt x="3009" y="907"/>
                    <a:pt x="2991" y="953"/>
                  </a:cubicBezTo>
                  <a:cubicBezTo>
                    <a:pt x="2977" y="996"/>
                    <a:pt x="2966" y="1042"/>
                    <a:pt x="2955" y="1092"/>
                  </a:cubicBezTo>
                  <a:cubicBezTo>
                    <a:pt x="2948" y="1138"/>
                    <a:pt x="2948" y="1188"/>
                    <a:pt x="2952" y="1238"/>
                  </a:cubicBezTo>
                  <a:cubicBezTo>
                    <a:pt x="2955" y="1262"/>
                    <a:pt x="2959" y="1287"/>
                    <a:pt x="2966" y="1312"/>
                  </a:cubicBezTo>
                  <a:cubicBezTo>
                    <a:pt x="2969" y="1341"/>
                    <a:pt x="2977" y="1362"/>
                    <a:pt x="2987" y="1387"/>
                  </a:cubicBezTo>
                  <a:cubicBezTo>
                    <a:pt x="2994" y="1412"/>
                    <a:pt x="3009" y="1437"/>
                    <a:pt x="3023" y="1458"/>
                  </a:cubicBezTo>
                  <a:cubicBezTo>
                    <a:pt x="3037" y="1483"/>
                    <a:pt x="3055" y="1504"/>
                    <a:pt x="3065" y="1522"/>
                  </a:cubicBezTo>
                  <a:lnTo>
                    <a:pt x="3094" y="1554"/>
                  </a:lnTo>
                  <a:lnTo>
                    <a:pt x="3108" y="1565"/>
                  </a:lnTo>
                  <a:cubicBezTo>
                    <a:pt x="2859" y="1643"/>
                    <a:pt x="2617" y="1721"/>
                    <a:pt x="2390" y="1810"/>
                  </a:cubicBezTo>
                  <a:lnTo>
                    <a:pt x="2386" y="1810"/>
                  </a:lnTo>
                  <a:cubicBezTo>
                    <a:pt x="2368" y="1803"/>
                    <a:pt x="2351" y="1792"/>
                    <a:pt x="2336" y="1778"/>
                  </a:cubicBezTo>
                  <a:lnTo>
                    <a:pt x="2315" y="1760"/>
                  </a:lnTo>
                  <a:lnTo>
                    <a:pt x="2294" y="1742"/>
                  </a:lnTo>
                  <a:lnTo>
                    <a:pt x="2255" y="1703"/>
                  </a:lnTo>
                  <a:cubicBezTo>
                    <a:pt x="2240" y="1689"/>
                    <a:pt x="2230" y="1671"/>
                    <a:pt x="2223" y="1661"/>
                  </a:cubicBezTo>
                  <a:cubicBezTo>
                    <a:pt x="2184" y="1597"/>
                    <a:pt x="2159" y="1518"/>
                    <a:pt x="2152" y="1437"/>
                  </a:cubicBezTo>
                  <a:cubicBezTo>
                    <a:pt x="2148" y="1398"/>
                    <a:pt x="2148" y="1351"/>
                    <a:pt x="2152" y="1312"/>
                  </a:cubicBezTo>
                  <a:cubicBezTo>
                    <a:pt x="2152" y="1273"/>
                    <a:pt x="2159" y="1227"/>
                    <a:pt x="2166" y="1184"/>
                  </a:cubicBezTo>
                  <a:cubicBezTo>
                    <a:pt x="2176" y="1099"/>
                    <a:pt x="2201" y="1014"/>
                    <a:pt x="2226" y="925"/>
                  </a:cubicBezTo>
                  <a:lnTo>
                    <a:pt x="2226" y="925"/>
                  </a:lnTo>
                  <a:cubicBezTo>
                    <a:pt x="2201" y="960"/>
                    <a:pt x="2173" y="1003"/>
                    <a:pt x="2155" y="1042"/>
                  </a:cubicBezTo>
                  <a:cubicBezTo>
                    <a:pt x="2134" y="1081"/>
                    <a:pt x="2116" y="1120"/>
                    <a:pt x="2098" y="1166"/>
                  </a:cubicBezTo>
                  <a:cubicBezTo>
                    <a:pt x="2080" y="1209"/>
                    <a:pt x="2066" y="1255"/>
                    <a:pt x="2059" y="1298"/>
                  </a:cubicBezTo>
                  <a:cubicBezTo>
                    <a:pt x="2048" y="1344"/>
                    <a:pt x="2045" y="1394"/>
                    <a:pt x="2041" y="1440"/>
                  </a:cubicBezTo>
                  <a:cubicBezTo>
                    <a:pt x="2041" y="1490"/>
                    <a:pt x="2045" y="1540"/>
                    <a:pt x="2052" y="1590"/>
                  </a:cubicBezTo>
                  <a:cubicBezTo>
                    <a:pt x="2059" y="1611"/>
                    <a:pt x="2066" y="1636"/>
                    <a:pt x="2077" y="1661"/>
                  </a:cubicBezTo>
                  <a:cubicBezTo>
                    <a:pt x="2084" y="1682"/>
                    <a:pt x="2095" y="1703"/>
                    <a:pt x="2105" y="1725"/>
                  </a:cubicBezTo>
                  <a:cubicBezTo>
                    <a:pt x="2120" y="1750"/>
                    <a:pt x="2134" y="1771"/>
                    <a:pt x="2152" y="1789"/>
                  </a:cubicBezTo>
                  <a:cubicBezTo>
                    <a:pt x="2169" y="1806"/>
                    <a:pt x="2184" y="1828"/>
                    <a:pt x="2205" y="1846"/>
                  </a:cubicBezTo>
                  <a:lnTo>
                    <a:pt x="2230" y="1874"/>
                  </a:lnTo>
                  <a:lnTo>
                    <a:pt x="2240" y="1878"/>
                  </a:lnTo>
                  <a:cubicBezTo>
                    <a:pt x="2013" y="1970"/>
                    <a:pt x="1800" y="2070"/>
                    <a:pt x="1604" y="2169"/>
                  </a:cubicBezTo>
                  <a:lnTo>
                    <a:pt x="1568" y="2148"/>
                  </a:lnTo>
                  <a:lnTo>
                    <a:pt x="1551" y="2134"/>
                  </a:lnTo>
                  <a:lnTo>
                    <a:pt x="1536" y="2123"/>
                  </a:lnTo>
                  <a:cubicBezTo>
                    <a:pt x="1529" y="2112"/>
                    <a:pt x="1515" y="2105"/>
                    <a:pt x="1508" y="2091"/>
                  </a:cubicBezTo>
                  <a:lnTo>
                    <a:pt x="1480" y="2055"/>
                  </a:lnTo>
                  <a:cubicBezTo>
                    <a:pt x="1472" y="2041"/>
                    <a:pt x="1465" y="2027"/>
                    <a:pt x="1462" y="2016"/>
                  </a:cubicBezTo>
                  <a:cubicBezTo>
                    <a:pt x="1455" y="2002"/>
                    <a:pt x="1455" y="1988"/>
                    <a:pt x="1448" y="1974"/>
                  </a:cubicBezTo>
                  <a:cubicBezTo>
                    <a:pt x="1444" y="1963"/>
                    <a:pt x="1440" y="1949"/>
                    <a:pt x="1440" y="1931"/>
                  </a:cubicBezTo>
                  <a:cubicBezTo>
                    <a:pt x="1440" y="1917"/>
                    <a:pt x="1437" y="1899"/>
                    <a:pt x="1437" y="1885"/>
                  </a:cubicBezTo>
                  <a:lnTo>
                    <a:pt x="1430" y="1842"/>
                  </a:lnTo>
                  <a:lnTo>
                    <a:pt x="1430" y="1796"/>
                  </a:lnTo>
                  <a:cubicBezTo>
                    <a:pt x="1430" y="1778"/>
                    <a:pt x="1437" y="1767"/>
                    <a:pt x="1437" y="1750"/>
                  </a:cubicBezTo>
                  <a:cubicBezTo>
                    <a:pt x="1437" y="1732"/>
                    <a:pt x="1440" y="1718"/>
                    <a:pt x="1444" y="1700"/>
                  </a:cubicBezTo>
                  <a:cubicBezTo>
                    <a:pt x="1448" y="1668"/>
                    <a:pt x="1458" y="1636"/>
                    <a:pt x="1465" y="1607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40"/>
                    <a:pt x="1458" y="1565"/>
                    <a:pt x="1440" y="1597"/>
                  </a:cubicBezTo>
                  <a:cubicBezTo>
                    <a:pt x="1430" y="1611"/>
                    <a:pt x="1426" y="1629"/>
                    <a:pt x="1419" y="1643"/>
                  </a:cubicBezTo>
                  <a:cubicBezTo>
                    <a:pt x="1412" y="1654"/>
                    <a:pt x="1405" y="1671"/>
                    <a:pt x="1401" y="1686"/>
                  </a:cubicBezTo>
                  <a:cubicBezTo>
                    <a:pt x="1394" y="1703"/>
                    <a:pt x="1387" y="1718"/>
                    <a:pt x="1387" y="1735"/>
                  </a:cubicBezTo>
                  <a:cubicBezTo>
                    <a:pt x="1384" y="1753"/>
                    <a:pt x="1376" y="1767"/>
                    <a:pt x="1373" y="1785"/>
                  </a:cubicBezTo>
                  <a:lnTo>
                    <a:pt x="1366" y="1831"/>
                  </a:lnTo>
                  <a:lnTo>
                    <a:pt x="1359" y="1885"/>
                  </a:lnTo>
                  <a:cubicBezTo>
                    <a:pt x="1359" y="1902"/>
                    <a:pt x="1359" y="1920"/>
                    <a:pt x="1366" y="1938"/>
                  </a:cubicBezTo>
                  <a:cubicBezTo>
                    <a:pt x="1366" y="1956"/>
                    <a:pt x="1369" y="1974"/>
                    <a:pt x="1373" y="1991"/>
                  </a:cubicBezTo>
                  <a:lnTo>
                    <a:pt x="1387" y="2045"/>
                  </a:lnTo>
                  <a:cubicBezTo>
                    <a:pt x="1394" y="2062"/>
                    <a:pt x="1401" y="2080"/>
                    <a:pt x="1408" y="2094"/>
                  </a:cubicBezTo>
                  <a:lnTo>
                    <a:pt x="1440" y="2141"/>
                  </a:lnTo>
                  <a:cubicBezTo>
                    <a:pt x="1448" y="2151"/>
                    <a:pt x="1465" y="2166"/>
                    <a:pt x="1480" y="2180"/>
                  </a:cubicBezTo>
                  <a:lnTo>
                    <a:pt x="1497" y="2198"/>
                  </a:lnTo>
                  <a:lnTo>
                    <a:pt x="1515" y="2212"/>
                  </a:lnTo>
                  <a:cubicBezTo>
                    <a:pt x="1352" y="2301"/>
                    <a:pt x="1199" y="2393"/>
                    <a:pt x="1064" y="2489"/>
                  </a:cubicBezTo>
                  <a:lnTo>
                    <a:pt x="1028" y="2471"/>
                  </a:lnTo>
                  <a:lnTo>
                    <a:pt x="1010" y="2464"/>
                  </a:lnTo>
                  <a:lnTo>
                    <a:pt x="992" y="2450"/>
                  </a:lnTo>
                  <a:cubicBezTo>
                    <a:pt x="982" y="2443"/>
                    <a:pt x="968" y="2432"/>
                    <a:pt x="960" y="2425"/>
                  </a:cubicBezTo>
                  <a:lnTo>
                    <a:pt x="932" y="2393"/>
                  </a:lnTo>
                  <a:cubicBezTo>
                    <a:pt x="925" y="2382"/>
                    <a:pt x="921" y="2372"/>
                    <a:pt x="911" y="2358"/>
                  </a:cubicBezTo>
                  <a:cubicBezTo>
                    <a:pt x="904" y="2343"/>
                    <a:pt x="896" y="2329"/>
                    <a:pt x="893" y="2318"/>
                  </a:cubicBezTo>
                  <a:cubicBezTo>
                    <a:pt x="889" y="2304"/>
                    <a:pt x="879" y="2290"/>
                    <a:pt x="879" y="2276"/>
                  </a:cubicBezTo>
                  <a:cubicBezTo>
                    <a:pt x="875" y="2265"/>
                    <a:pt x="872" y="2251"/>
                    <a:pt x="872" y="2233"/>
                  </a:cubicBezTo>
                  <a:lnTo>
                    <a:pt x="861" y="2187"/>
                  </a:lnTo>
                  <a:lnTo>
                    <a:pt x="857" y="2144"/>
                  </a:lnTo>
                  <a:lnTo>
                    <a:pt x="857" y="2094"/>
                  </a:lnTo>
                  <a:cubicBezTo>
                    <a:pt x="857" y="2077"/>
                    <a:pt x="857" y="2062"/>
                    <a:pt x="861" y="2045"/>
                  </a:cubicBezTo>
                  <a:cubicBezTo>
                    <a:pt x="861" y="2016"/>
                    <a:pt x="868" y="1984"/>
                    <a:pt x="872" y="1949"/>
                  </a:cubicBezTo>
                  <a:cubicBezTo>
                    <a:pt x="875" y="1917"/>
                    <a:pt x="879" y="1885"/>
                    <a:pt x="889" y="1849"/>
                  </a:cubicBezTo>
                  <a:lnTo>
                    <a:pt x="889" y="1849"/>
                  </a:lnTo>
                  <a:cubicBezTo>
                    <a:pt x="872" y="1878"/>
                    <a:pt x="857" y="1910"/>
                    <a:pt x="843" y="1938"/>
                  </a:cubicBezTo>
                  <a:cubicBezTo>
                    <a:pt x="840" y="1952"/>
                    <a:pt x="832" y="1970"/>
                    <a:pt x="825" y="1988"/>
                  </a:cubicBezTo>
                  <a:cubicBezTo>
                    <a:pt x="822" y="2006"/>
                    <a:pt x="818" y="2020"/>
                    <a:pt x="815" y="2038"/>
                  </a:cubicBezTo>
                  <a:cubicBezTo>
                    <a:pt x="808" y="2055"/>
                    <a:pt x="804" y="2070"/>
                    <a:pt x="804" y="2087"/>
                  </a:cubicBezTo>
                  <a:cubicBezTo>
                    <a:pt x="800" y="2105"/>
                    <a:pt x="800" y="2123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0" y="2294"/>
                  </a:cubicBezTo>
                  <a:lnTo>
                    <a:pt x="815" y="2347"/>
                  </a:lnTo>
                  <a:cubicBezTo>
                    <a:pt x="818" y="2365"/>
                    <a:pt x="825" y="2382"/>
                    <a:pt x="836" y="2397"/>
                  </a:cubicBezTo>
                  <a:cubicBezTo>
                    <a:pt x="843" y="2414"/>
                    <a:pt x="854" y="2429"/>
                    <a:pt x="861" y="2446"/>
                  </a:cubicBezTo>
                  <a:lnTo>
                    <a:pt x="896" y="2489"/>
                  </a:lnTo>
                  <a:cubicBezTo>
                    <a:pt x="911" y="2503"/>
                    <a:pt x="925" y="2514"/>
                    <a:pt x="939" y="2525"/>
                  </a:cubicBezTo>
                  <a:lnTo>
                    <a:pt x="960" y="2542"/>
                  </a:lnTo>
                  <a:lnTo>
                    <a:pt x="978" y="2553"/>
                  </a:lnTo>
                  <a:cubicBezTo>
                    <a:pt x="911" y="2603"/>
                    <a:pt x="850" y="2649"/>
                    <a:pt x="790" y="2699"/>
                  </a:cubicBezTo>
                  <a:cubicBezTo>
                    <a:pt x="719" y="2752"/>
                    <a:pt x="662" y="2809"/>
                    <a:pt x="605" y="2863"/>
                  </a:cubicBezTo>
                  <a:lnTo>
                    <a:pt x="576" y="2852"/>
                  </a:lnTo>
                  <a:lnTo>
                    <a:pt x="559" y="2841"/>
                  </a:lnTo>
                  <a:lnTo>
                    <a:pt x="548" y="2834"/>
                  </a:lnTo>
                  <a:cubicBezTo>
                    <a:pt x="537" y="2823"/>
                    <a:pt x="530" y="2820"/>
                    <a:pt x="519" y="2809"/>
                  </a:cubicBezTo>
                  <a:lnTo>
                    <a:pt x="498" y="2784"/>
                  </a:lnTo>
                  <a:cubicBezTo>
                    <a:pt x="487" y="2774"/>
                    <a:pt x="484" y="2763"/>
                    <a:pt x="480" y="2752"/>
                  </a:cubicBezTo>
                  <a:cubicBezTo>
                    <a:pt x="470" y="2745"/>
                    <a:pt x="470" y="2731"/>
                    <a:pt x="466" y="2720"/>
                  </a:cubicBezTo>
                  <a:cubicBezTo>
                    <a:pt x="463" y="2713"/>
                    <a:pt x="459" y="2699"/>
                    <a:pt x="452" y="2685"/>
                  </a:cubicBezTo>
                  <a:cubicBezTo>
                    <a:pt x="448" y="2674"/>
                    <a:pt x="445" y="2663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2"/>
                  </a:lnTo>
                  <a:cubicBezTo>
                    <a:pt x="441" y="2532"/>
                    <a:pt x="441" y="2518"/>
                    <a:pt x="445" y="2503"/>
                  </a:cubicBezTo>
                  <a:cubicBezTo>
                    <a:pt x="448" y="2454"/>
                    <a:pt x="459" y="2400"/>
                    <a:pt x="470" y="2354"/>
                  </a:cubicBezTo>
                  <a:lnTo>
                    <a:pt x="470" y="2354"/>
                  </a:lnTo>
                  <a:cubicBezTo>
                    <a:pt x="459" y="2375"/>
                    <a:pt x="448" y="2400"/>
                    <a:pt x="441" y="2425"/>
                  </a:cubicBezTo>
                  <a:cubicBezTo>
                    <a:pt x="431" y="2450"/>
                    <a:pt x="423" y="2471"/>
                    <a:pt x="416" y="2500"/>
                  </a:cubicBezTo>
                  <a:cubicBezTo>
                    <a:pt x="416" y="2514"/>
                    <a:pt x="413" y="2525"/>
                    <a:pt x="409" y="2539"/>
                  </a:cubicBezTo>
                  <a:cubicBezTo>
                    <a:pt x="409" y="2553"/>
                    <a:pt x="406" y="2567"/>
                    <a:pt x="406" y="2578"/>
                  </a:cubicBezTo>
                  <a:lnTo>
                    <a:pt x="406" y="2621"/>
                  </a:lnTo>
                  <a:lnTo>
                    <a:pt x="409" y="2660"/>
                  </a:lnTo>
                  <a:cubicBezTo>
                    <a:pt x="409" y="2674"/>
                    <a:pt x="413" y="2685"/>
                    <a:pt x="413" y="2699"/>
                  </a:cubicBezTo>
                  <a:cubicBezTo>
                    <a:pt x="413" y="2713"/>
                    <a:pt x="416" y="2727"/>
                    <a:pt x="427" y="2738"/>
                  </a:cubicBezTo>
                  <a:cubicBezTo>
                    <a:pt x="431" y="2752"/>
                    <a:pt x="434" y="2766"/>
                    <a:pt x="445" y="2781"/>
                  </a:cubicBezTo>
                  <a:cubicBezTo>
                    <a:pt x="452" y="2791"/>
                    <a:pt x="459" y="2806"/>
                    <a:pt x="466" y="2816"/>
                  </a:cubicBezTo>
                  <a:lnTo>
                    <a:pt x="495" y="2845"/>
                  </a:lnTo>
                  <a:cubicBezTo>
                    <a:pt x="502" y="2855"/>
                    <a:pt x="516" y="2863"/>
                    <a:pt x="523" y="2873"/>
                  </a:cubicBezTo>
                  <a:lnTo>
                    <a:pt x="541" y="2887"/>
                  </a:lnTo>
                  <a:lnTo>
                    <a:pt x="559" y="2895"/>
                  </a:lnTo>
                  <a:lnTo>
                    <a:pt x="573" y="2905"/>
                  </a:lnTo>
                  <a:cubicBezTo>
                    <a:pt x="555" y="2923"/>
                    <a:pt x="537" y="2941"/>
                    <a:pt x="516" y="2959"/>
                  </a:cubicBezTo>
                  <a:cubicBezTo>
                    <a:pt x="477" y="3001"/>
                    <a:pt x="441" y="3040"/>
                    <a:pt x="406" y="3083"/>
                  </a:cubicBezTo>
                  <a:cubicBezTo>
                    <a:pt x="388" y="3101"/>
                    <a:pt x="370" y="3122"/>
                    <a:pt x="352" y="3140"/>
                  </a:cubicBezTo>
                  <a:cubicBezTo>
                    <a:pt x="338" y="3161"/>
                    <a:pt x="320" y="3179"/>
                    <a:pt x="306" y="3197"/>
                  </a:cubicBezTo>
                  <a:cubicBezTo>
                    <a:pt x="281" y="3232"/>
                    <a:pt x="253" y="3268"/>
                    <a:pt x="228" y="3300"/>
                  </a:cubicBezTo>
                  <a:lnTo>
                    <a:pt x="221" y="3300"/>
                  </a:lnTo>
                  <a:lnTo>
                    <a:pt x="192" y="3282"/>
                  </a:lnTo>
                  <a:lnTo>
                    <a:pt x="175" y="3271"/>
                  </a:lnTo>
                  <a:lnTo>
                    <a:pt x="160" y="3264"/>
                  </a:lnTo>
                  <a:cubicBezTo>
                    <a:pt x="150" y="3254"/>
                    <a:pt x="143" y="3250"/>
                    <a:pt x="132" y="3243"/>
                  </a:cubicBezTo>
                  <a:lnTo>
                    <a:pt x="111" y="3215"/>
                  </a:lnTo>
                  <a:cubicBezTo>
                    <a:pt x="103" y="3207"/>
                    <a:pt x="96" y="3193"/>
                    <a:pt x="93" y="3183"/>
                  </a:cubicBezTo>
                  <a:cubicBezTo>
                    <a:pt x="86" y="3175"/>
                    <a:pt x="86" y="3161"/>
                    <a:pt x="79" y="3154"/>
                  </a:cubicBezTo>
                  <a:cubicBezTo>
                    <a:pt x="75" y="3143"/>
                    <a:pt x="71" y="3129"/>
                    <a:pt x="68" y="3119"/>
                  </a:cubicBezTo>
                  <a:cubicBezTo>
                    <a:pt x="61" y="3104"/>
                    <a:pt x="57" y="3094"/>
                    <a:pt x="57" y="3083"/>
                  </a:cubicBezTo>
                  <a:lnTo>
                    <a:pt x="54" y="3047"/>
                  </a:lnTo>
                  <a:lnTo>
                    <a:pt x="54" y="3012"/>
                  </a:lnTo>
                  <a:lnTo>
                    <a:pt x="54" y="2976"/>
                  </a:lnTo>
                  <a:cubicBezTo>
                    <a:pt x="54" y="2962"/>
                    <a:pt x="57" y="2948"/>
                    <a:pt x="57" y="2934"/>
                  </a:cubicBezTo>
                  <a:cubicBezTo>
                    <a:pt x="61" y="2887"/>
                    <a:pt x="71" y="2834"/>
                    <a:pt x="86" y="2784"/>
                  </a:cubicBezTo>
                  <a:lnTo>
                    <a:pt x="86" y="2784"/>
                  </a:lnTo>
                  <a:cubicBezTo>
                    <a:pt x="71" y="2806"/>
                    <a:pt x="61" y="2834"/>
                    <a:pt x="54" y="2855"/>
                  </a:cubicBezTo>
                  <a:cubicBezTo>
                    <a:pt x="43" y="2880"/>
                    <a:pt x="36" y="2905"/>
                    <a:pt x="32" y="2930"/>
                  </a:cubicBezTo>
                  <a:cubicBezTo>
                    <a:pt x="32" y="2944"/>
                    <a:pt x="25" y="2959"/>
                    <a:pt x="22" y="2969"/>
                  </a:cubicBezTo>
                  <a:cubicBezTo>
                    <a:pt x="22" y="2983"/>
                    <a:pt x="18" y="2998"/>
                    <a:pt x="18" y="3012"/>
                  </a:cubicBezTo>
                  <a:lnTo>
                    <a:pt x="18" y="3051"/>
                  </a:lnTo>
                  <a:lnTo>
                    <a:pt x="22" y="3090"/>
                  </a:lnTo>
                  <a:cubicBezTo>
                    <a:pt x="22" y="3104"/>
                    <a:pt x="25" y="3119"/>
                    <a:pt x="25" y="3129"/>
                  </a:cubicBezTo>
                  <a:cubicBezTo>
                    <a:pt x="25" y="3143"/>
                    <a:pt x="32" y="3158"/>
                    <a:pt x="39" y="3172"/>
                  </a:cubicBezTo>
                  <a:cubicBezTo>
                    <a:pt x="43" y="3183"/>
                    <a:pt x="50" y="3197"/>
                    <a:pt x="57" y="3211"/>
                  </a:cubicBezTo>
                  <a:cubicBezTo>
                    <a:pt x="68" y="3225"/>
                    <a:pt x="71" y="3236"/>
                    <a:pt x="79" y="3247"/>
                  </a:cubicBezTo>
                  <a:lnTo>
                    <a:pt x="107" y="3279"/>
                  </a:lnTo>
                  <a:cubicBezTo>
                    <a:pt x="114" y="3286"/>
                    <a:pt x="128" y="3296"/>
                    <a:pt x="139" y="3303"/>
                  </a:cubicBezTo>
                  <a:lnTo>
                    <a:pt x="157" y="3318"/>
                  </a:lnTo>
                  <a:lnTo>
                    <a:pt x="175" y="3325"/>
                  </a:lnTo>
                  <a:lnTo>
                    <a:pt x="192" y="3335"/>
                  </a:lnTo>
                  <a:cubicBezTo>
                    <a:pt x="185" y="3353"/>
                    <a:pt x="182" y="3367"/>
                    <a:pt x="178" y="3385"/>
                  </a:cubicBezTo>
                  <a:lnTo>
                    <a:pt x="178" y="3389"/>
                  </a:lnTo>
                  <a:cubicBezTo>
                    <a:pt x="175" y="3396"/>
                    <a:pt x="167" y="3403"/>
                    <a:pt x="164" y="3410"/>
                  </a:cubicBezTo>
                  <a:cubicBezTo>
                    <a:pt x="146" y="3442"/>
                    <a:pt x="125" y="3474"/>
                    <a:pt x="111" y="3499"/>
                  </a:cubicBezTo>
                  <a:cubicBezTo>
                    <a:pt x="93" y="3527"/>
                    <a:pt x="86" y="3552"/>
                    <a:pt x="71" y="3574"/>
                  </a:cubicBezTo>
                  <a:cubicBezTo>
                    <a:pt x="25" y="3670"/>
                    <a:pt x="0" y="3716"/>
                    <a:pt x="0" y="3716"/>
                  </a:cubicBezTo>
                  <a:cubicBezTo>
                    <a:pt x="0" y="3716"/>
                    <a:pt x="25" y="3670"/>
                    <a:pt x="75" y="3581"/>
                  </a:cubicBezTo>
                  <a:cubicBezTo>
                    <a:pt x="89" y="3556"/>
                    <a:pt x="96" y="3531"/>
                    <a:pt x="114" y="3503"/>
                  </a:cubicBezTo>
                  <a:cubicBezTo>
                    <a:pt x="132" y="3478"/>
                    <a:pt x="150" y="3449"/>
                    <a:pt x="175" y="3421"/>
                  </a:cubicBezTo>
                  <a:cubicBezTo>
                    <a:pt x="175" y="3421"/>
                    <a:pt x="175" y="3414"/>
                    <a:pt x="178" y="3414"/>
                  </a:cubicBezTo>
                  <a:cubicBezTo>
                    <a:pt x="178" y="3428"/>
                    <a:pt x="178" y="3446"/>
                    <a:pt x="182" y="3463"/>
                  </a:cubicBezTo>
                  <a:lnTo>
                    <a:pt x="185" y="3481"/>
                  </a:lnTo>
                  <a:lnTo>
                    <a:pt x="196" y="3499"/>
                  </a:lnTo>
                  <a:cubicBezTo>
                    <a:pt x="199" y="3513"/>
                    <a:pt x="203" y="3520"/>
                    <a:pt x="214" y="3535"/>
                  </a:cubicBezTo>
                  <a:cubicBezTo>
                    <a:pt x="217" y="3549"/>
                    <a:pt x="231" y="3552"/>
                    <a:pt x="239" y="3563"/>
                  </a:cubicBezTo>
                  <a:cubicBezTo>
                    <a:pt x="249" y="3570"/>
                    <a:pt x="256" y="3581"/>
                    <a:pt x="271" y="3584"/>
                  </a:cubicBezTo>
                  <a:cubicBezTo>
                    <a:pt x="281" y="3591"/>
                    <a:pt x="292" y="3599"/>
                    <a:pt x="303" y="3602"/>
                  </a:cubicBezTo>
                  <a:lnTo>
                    <a:pt x="335" y="3616"/>
                  </a:lnTo>
                  <a:lnTo>
                    <a:pt x="370" y="3623"/>
                  </a:lnTo>
                  <a:cubicBezTo>
                    <a:pt x="381" y="3627"/>
                    <a:pt x="391" y="3634"/>
                    <a:pt x="406" y="3634"/>
                  </a:cubicBezTo>
                  <a:cubicBezTo>
                    <a:pt x="427" y="3634"/>
                    <a:pt x="448" y="3638"/>
                    <a:pt x="477" y="3641"/>
                  </a:cubicBezTo>
                  <a:lnTo>
                    <a:pt x="541" y="3641"/>
                  </a:lnTo>
                  <a:lnTo>
                    <a:pt x="477" y="3627"/>
                  </a:lnTo>
                  <a:cubicBezTo>
                    <a:pt x="452" y="3623"/>
                    <a:pt x="431" y="3620"/>
                    <a:pt x="409" y="3609"/>
                  </a:cubicBezTo>
                  <a:cubicBezTo>
                    <a:pt x="388" y="3606"/>
                    <a:pt x="370" y="3599"/>
                    <a:pt x="345" y="3588"/>
                  </a:cubicBezTo>
                  <a:lnTo>
                    <a:pt x="320" y="3570"/>
                  </a:lnTo>
                  <a:cubicBezTo>
                    <a:pt x="310" y="3567"/>
                    <a:pt x="303" y="3556"/>
                    <a:pt x="292" y="3552"/>
                  </a:cubicBezTo>
                  <a:cubicBezTo>
                    <a:pt x="285" y="3549"/>
                    <a:pt x="274" y="3538"/>
                    <a:pt x="271" y="3531"/>
                  </a:cubicBezTo>
                  <a:cubicBezTo>
                    <a:pt x="267" y="3520"/>
                    <a:pt x="256" y="3517"/>
                    <a:pt x="253" y="3510"/>
                  </a:cubicBezTo>
                  <a:lnTo>
                    <a:pt x="239" y="3481"/>
                  </a:lnTo>
                  <a:lnTo>
                    <a:pt x="235" y="3467"/>
                  </a:lnTo>
                  <a:lnTo>
                    <a:pt x="235" y="3456"/>
                  </a:lnTo>
                  <a:cubicBezTo>
                    <a:pt x="231" y="3439"/>
                    <a:pt x="235" y="3414"/>
                    <a:pt x="235" y="3392"/>
                  </a:cubicBezTo>
                  <a:cubicBezTo>
                    <a:pt x="239" y="3371"/>
                    <a:pt x="246" y="3353"/>
                    <a:pt x="253" y="3335"/>
                  </a:cubicBezTo>
                  <a:lnTo>
                    <a:pt x="263" y="3314"/>
                  </a:lnTo>
                  <a:lnTo>
                    <a:pt x="256" y="3307"/>
                  </a:lnTo>
                  <a:cubicBezTo>
                    <a:pt x="285" y="3279"/>
                    <a:pt x="310" y="3243"/>
                    <a:pt x="338" y="3211"/>
                  </a:cubicBezTo>
                  <a:cubicBezTo>
                    <a:pt x="352" y="3193"/>
                    <a:pt x="370" y="3172"/>
                    <a:pt x="381" y="3154"/>
                  </a:cubicBezTo>
                  <a:cubicBezTo>
                    <a:pt x="399" y="3136"/>
                    <a:pt x="416" y="3119"/>
                    <a:pt x="434" y="3094"/>
                  </a:cubicBezTo>
                  <a:cubicBezTo>
                    <a:pt x="470" y="3055"/>
                    <a:pt x="512" y="3015"/>
                    <a:pt x="552" y="2976"/>
                  </a:cubicBezTo>
                  <a:lnTo>
                    <a:pt x="576" y="2948"/>
                  </a:lnTo>
                  <a:lnTo>
                    <a:pt x="576" y="2951"/>
                  </a:lnTo>
                  <a:cubicBezTo>
                    <a:pt x="573" y="2980"/>
                    <a:pt x="573" y="3001"/>
                    <a:pt x="576" y="3030"/>
                  </a:cubicBezTo>
                  <a:lnTo>
                    <a:pt x="584" y="3047"/>
                  </a:lnTo>
                  <a:lnTo>
                    <a:pt x="591" y="3065"/>
                  </a:lnTo>
                  <a:cubicBezTo>
                    <a:pt x="594" y="3076"/>
                    <a:pt x="601" y="3087"/>
                    <a:pt x="608" y="3101"/>
                  </a:cubicBezTo>
                  <a:cubicBezTo>
                    <a:pt x="612" y="3111"/>
                    <a:pt x="626" y="3119"/>
                    <a:pt x="637" y="3126"/>
                  </a:cubicBezTo>
                  <a:cubicBezTo>
                    <a:pt x="644" y="3136"/>
                    <a:pt x="655" y="3143"/>
                    <a:pt x="665" y="3147"/>
                  </a:cubicBezTo>
                  <a:cubicBezTo>
                    <a:pt x="676" y="3158"/>
                    <a:pt x="690" y="3161"/>
                    <a:pt x="697" y="3165"/>
                  </a:cubicBezTo>
                  <a:lnTo>
                    <a:pt x="729" y="3179"/>
                  </a:lnTo>
                  <a:lnTo>
                    <a:pt x="765" y="3190"/>
                  </a:lnTo>
                  <a:cubicBezTo>
                    <a:pt x="779" y="3193"/>
                    <a:pt x="786" y="3197"/>
                    <a:pt x="800" y="3197"/>
                  </a:cubicBezTo>
                  <a:cubicBezTo>
                    <a:pt x="822" y="3197"/>
                    <a:pt x="843" y="3200"/>
                    <a:pt x="872" y="3207"/>
                  </a:cubicBezTo>
                  <a:lnTo>
                    <a:pt x="939" y="3207"/>
                  </a:lnTo>
                  <a:lnTo>
                    <a:pt x="872" y="3193"/>
                  </a:lnTo>
                  <a:cubicBezTo>
                    <a:pt x="850" y="3190"/>
                    <a:pt x="825" y="3183"/>
                    <a:pt x="804" y="3175"/>
                  </a:cubicBezTo>
                  <a:cubicBezTo>
                    <a:pt x="783" y="3172"/>
                    <a:pt x="765" y="3161"/>
                    <a:pt x="744" y="3154"/>
                  </a:cubicBezTo>
                  <a:lnTo>
                    <a:pt x="715" y="3136"/>
                  </a:lnTo>
                  <a:cubicBezTo>
                    <a:pt x="708" y="3129"/>
                    <a:pt x="697" y="3122"/>
                    <a:pt x="690" y="3119"/>
                  </a:cubicBezTo>
                  <a:cubicBezTo>
                    <a:pt x="680" y="3111"/>
                    <a:pt x="672" y="3104"/>
                    <a:pt x="665" y="3094"/>
                  </a:cubicBezTo>
                  <a:cubicBezTo>
                    <a:pt x="662" y="3087"/>
                    <a:pt x="655" y="3083"/>
                    <a:pt x="648" y="3072"/>
                  </a:cubicBezTo>
                  <a:lnTo>
                    <a:pt x="637" y="3047"/>
                  </a:lnTo>
                  <a:lnTo>
                    <a:pt x="630" y="3033"/>
                  </a:lnTo>
                  <a:lnTo>
                    <a:pt x="630" y="3019"/>
                  </a:lnTo>
                  <a:cubicBezTo>
                    <a:pt x="626" y="3001"/>
                    <a:pt x="630" y="2980"/>
                    <a:pt x="630" y="2959"/>
                  </a:cubicBezTo>
                  <a:cubicBezTo>
                    <a:pt x="637" y="2934"/>
                    <a:pt x="640" y="2916"/>
                    <a:pt x="648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7"/>
                  </a:cubicBezTo>
                  <a:cubicBezTo>
                    <a:pt x="896" y="2685"/>
                    <a:pt x="957" y="2642"/>
                    <a:pt x="1014" y="2603"/>
                  </a:cubicBezTo>
                  <a:lnTo>
                    <a:pt x="1014" y="2603"/>
                  </a:lnTo>
                  <a:cubicBezTo>
                    <a:pt x="1014" y="2606"/>
                    <a:pt x="1010" y="2610"/>
                    <a:pt x="1010" y="2614"/>
                  </a:cubicBezTo>
                  <a:cubicBezTo>
                    <a:pt x="1003" y="2631"/>
                    <a:pt x="1003" y="2646"/>
                    <a:pt x="1003" y="2663"/>
                  </a:cubicBezTo>
                  <a:cubicBezTo>
                    <a:pt x="1003" y="2681"/>
                    <a:pt x="1003" y="2699"/>
                    <a:pt x="1010" y="2713"/>
                  </a:cubicBezTo>
                  <a:lnTo>
                    <a:pt x="1014" y="2742"/>
                  </a:lnTo>
                  <a:lnTo>
                    <a:pt x="1021" y="2763"/>
                  </a:lnTo>
                  <a:cubicBezTo>
                    <a:pt x="1028" y="2781"/>
                    <a:pt x="1035" y="2795"/>
                    <a:pt x="1049" y="2806"/>
                  </a:cubicBezTo>
                  <a:cubicBezTo>
                    <a:pt x="1056" y="2820"/>
                    <a:pt x="1071" y="2834"/>
                    <a:pt x="1085" y="2848"/>
                  </a:cubicBezTo>
                  <a:cubicBezTo>
                    <a:pt x="1099" y="2859"/>
                    <a:pt x="1110" y="2870"/>
                    <a:pt x="1124" y="2877"/>
                  </a:cubicBezTo>
                  <a:cubicBezTo>
                    <a:pt x="1138" y="2887"/>
                    <a:pt x="1152" y="2895"/>
                    <a:pt x="1163" y="2902"/>
                  </a:cubicBezTo>
                  <a:cubicBezTo>
                    <a:pt x="1177" y="2905"/>
                    <a:pt x="1195" y="2912"/>
                    <a:pt x="1209" y="2919"/>
                  </a:cubicBezTo>
                  <a:lnTo>
                    <a:pt x="1252" y="2927"/>
                  </a:lnTo>
                  <a:cubicBezTo>
                    <a:pt x="1266" y="2930"/>
                    <a:pt x="1284" y="2937"/>
                    <a:pt x="1298" y="2937"/>
                  </a:cubicBezTo>
                  <a:cubicBezTo>
                    <a:pt x="1324" y="2937"/>
                    <a:pt x="1345" y="2942"/>
                    <a:pt x="1369" y="2942"/>
                  </a:cubicBezTo>
                  <a:cubicBezTo>
                    <a:pt x="1375" y="2942"/>
                    <a:pt x="1381" y="2941"/>
                    <a:pt x="1387" y="2941"/>
                  </a:cubicBezTo>
                  <a:cubicBezTo>
                    <a:pt x="1419" y="2941"/>
                    <a:pt x="1444" y="2937"/>
                    <a:pt x="1476" y="2937"/>
                  </a:cubicBezTo>
                  <a:cubicBezTo>
                    <a:pt x="1448" y="2927"/>
                    <a:pt x="1419" y="2923"/>
                    <a:pt x="1391" y="2919"/>
                  </a:cubicBezTo>
                  <a:cubicBezTo>
                    <a:pt x="1366" y="2912"/>
                    <a:pt x="1337" y="2902"/>
                    <a:pt x="1312" y="2895"/>
                  </a:cubicBezTo>
                  <a:lnTo>
                    <a:pt x="1270" y="2884"/>
                  </a:lnTo>
                  <a:lnTo>
                    <a:pt x="1231" y="2866"/>
                  </a:lnTo>
                  <a:cubicBezTo>
                    <a:pt x="1216" y="2855"/>
                    <a:pt x="1209" y="2852"/>
                    <a:pt x="1195" y="2841"/>
                  </a:cubicBezTo>
                  <a:cubicBezTo>
                    <a:pt x="1181" y="2838"/>
                    <a:pt x="1174" y="2831"/>
                    <a:pt x="1163" y="2820"/>
                  </a:cubicBezTo>
                  <a:lnTo>
                    <a:pt x="1138" y="2795"/>
                  </a:lnTo>
                  <a:cubicBezTo>
                    <a:pt x="1128" y="2784"/>
                    <a:pt x="1120" y="2777"/>
                    <a:pt x="1117" y="2763"/>
                  </a:cubicBezTo>
                  <a:cubicBezTo>
                    <a:pt x="1110" y="2752"/>
                    <a:pt x="1103" y="2745"/>
                    <a:pt x="1103" y="2731"/>
                  </a:cubicBezTo>
                  <a:lnTo>
                    <a:pt x="1099" y="2713"/>
                  </a:lnTo>
                  <a:lnTo>
                    <a:pt x="1099" y="2695"/>
                  </a:lnTo>
                  <a:cubicBezTo>
                    <a:pt x="1092" y="2681"/>
                    <a:pt x="1099" y="2674"/>
                    <a:pt x="1099" y="2660"/>
                  </a:cubicBezTo>
                  <a:cubicBezTo>
                    <a:pt x="1099" y="2646"/>
                    <a:pt x="1099" y="2638"/>
                    <a:pt x="1103" y="2624"/>
                  </a:cubicBezTo>
                  <a:cubicBezTo>
                    <a:pt x="1106" y="2610"/>
                    <a:pt x="1106" y="2603"/>
                    <a:pt x="1110" y="2589"/>
                  </a:cubicBezTo>
                  <a:cubicBezTo>
                    <a:pt x="1117" y="2574"/>
                    <a:pt x="1120" y="2567"/>
                    <a:pt x="1124" y="2557"/>
                  </a:cubicBezTo>
                  <a:lnTo>
                    <a:pt x="1142" y="2518"/>
                  </a:lnTo>
                  <a:lnTo>
                    <a:pt x="1138" y="2514"/>
                  </a:lnTo>
                  <a:cubicBezTo>
                    <a:pt x="1263" y="2432"/>
                    <a:pt x="1394" y="2350"/>
                    <a:pt x="1544" y="2272"/>
                  </a:cubicBezTo>
                  <a:lnTo>
                    <a:pt x="1544" y="2272"/>
                  </a:lnTo>
                  <a:cubicBezTo>
                    <a:pt x="1536" y="2286"/>
                    <a:pt x="1533" y="2304"/>
                    <a:pt x="1533" y="2318"/>
                  </a:cubicBezTo>
                  <a:cubicBezTo>
                    <a:pt x="1533" y="2336"/>
                    <a:pt x="1529" y="2354"/>
                    <a:pt x="1533" y="2368"/>
                  </a:cubicBezTo>
                  <a:lnTo>
                    <a:pt x="1536" y="2393"/>
                  </a:lnTo>
                  <a:lnTo>
                    <a:pt x="1547" y="2422"/>
                  </a:lnTo>
                  <a:cubicBezTo>
                    <a:pt x="1551" y="2439"/>
                    <a:pt x="1561" y="2450"/>
                    <a:pt x="1565" y="2468"/>
                  </a:cubicBezTo>
                  <a:cubicBezTo>
                    <a:pt x="1568" y="2486"/>
                    <a:pt x="1583" y="2496"/>
                    <a:pt x="1597" y="2510"/>
                  </a:cubicBezTo>
                  <a:cubicBezTo>
                    <a:pt x="1604" y="2521"/>
                    <a:pt x="1618" y="2532"/>
                    <a:pt x="1632" y="2546"/>
                  </a:cubicBezTo>
                  <a:cubicBezTo>
                    <a:pt x="1643" y="2553"/>
                    <a:pt x="1657" y="2567"/>
                    <a:pt x="1672" y="2571"/>
                  </a:cubicBezTo>
                  <a:cubicBezTo>
                    <a:pt x="1686" y="2582"/>
                    <a:pt x="1696" y="2585"/>
                    <a:pt x="1711" y="2592"/>
                  </a:cubicBezTo>
                  <a:lnTo>
                    <a:pt x="1757" y="2606"/>
                  </a:lnTo>
                  <a:cubicBezTo>
                    <a:pt x="1768" y="2610"/>
                    <a:pt x="1782" y="2617"/>
                    <a:pt x="1800" y="2621"/>
                  </a:cubicBezTo>
                  <a:cubicBezTo>
                    <a:pt x="1832" y="2624"/>
                    <a:pt x="1856" y="2635"/>
                    <a:pt x="1888" y="2635"/>
                  </a:cubicBezTo>
                  <a:cubicBezTo>
                    <a:pt x="1920" y="2638"/>
                    <a:pt x="1945" y="2638"/>
                    <a:pt x="1977" y="2638"/>
                  </a:cubicBezTo>
                  <a:lnTo>
                    <a:pt x="1899" y="2610"/>
                  </a:lnTo>
                  <a:cubicBezTo>
                    <a:pt x="1871" y="2603"/>
                    <a:pt x="1846" y="2589"/>
                    <a:pt x="1817" y="2582"/>
                  </a:cubicBezTo>
                  <a:cubicBezTo>
                    <a:pt x="1803" y="2574"/>
                    <a:pt x="1792" y="2567"/>
                    <a:pt x="1782" y="2564"/>
                  </a:cubicBezTo>
                  <a:lnTo>
                    <a:pt x="1746" y="2546"/>
                  </a:lnTo>
                  <a:cubicBezTo>
                    <a:pt x="1739" y="2535"/>
                    <a:pt x="1725" y="2528"/>
                    <a:pt x="1714" y="2521"/>
                  </a:cubicBezTo>
                  <a:cubicBezTo>
                    <a:pt x="1704" y="2514"/>
                    <a:pt x="1693" y="2503"/>
                    <a:pt x="1689" y="2496"/>
                  </a:cubicBezTo>
                  <a:cubicBezTo>
                    <a:pt x="1679" y="2486"/>
                    <a:pt x="1672" y="2478"/>
                    <a:pt x="1664" y="2468"/>
                  </a:cubicBezTo>
                  <a:cubicBezTo>
                    <a:pt x="1661" y="2461"/>
                    <a:pt x="1654" y="2450"/>
                    <a:pt x="1650" y="2439"/>
                  </a:cubicBezTo>
                  <a:cubicBezTo>
                    <a:pt x="1643" y="2429"/>
                    <a:pt x="1640" y="2414"/>
                    <a:pt x="1640" y="2407"/>
                  </a:cubicBezTo>
                  <a:lnTo>
                    <a:pt x="1636" y="2390"/>
                  </a:lnTo>
                  <a:lnTo>
                    <a:pt x="1636" y="2372"/>
                  </a:lnTo>
                  <a:cubicBezTo>
                    <a:pt x="1636" y="2358"/>
                    <a:pt x="1636" y="2350"/>
                    <a:pt x="1640" y="2336"/>
                  </a:cubicBezTo>
                  <a:cubicBezTo>
                    <a:pt x="1640" y="2322"/>
                    <a:pt x="1643" y="2315"/>
                    <a:pt x="1650" y="2301"/>
                  </a:cubicBezTo>
                  <a:cubicBezTo>
                    <a:pt x="1654" y="2286"/>
                    <a:pt x="1657" y="2279"/>
                    <a:pt x="1661" y="2265"/>
                  </a:cubicBezTo>
                  <a:cubicBezTo>
                    <a:pt x="1668" y="2254"/>
                    <a:pt x="1675" y="2244"/>
                    <a:pt x="1679" y="2233"/>
                  </a:cubicBezTo>
                  <a:lnTo>
                    <a:pt x="1693" y="2212"/>
                  </a:lnTo>
                  <a:cubicBezTo>
                    <a:pt x="1885" y="2112"/>
                    <a:pt x="2095" y="2020"/>
                    <a:pt x="2312" y="1934"/>
                  </a:cubicBezTo>
                  <a:lnTo>
                    <a:pt x="2312" y="1934"/>
                  </a:lnTo>
                  <a:cubicBezTo>
                    <a:pt x="2304" y="1945"/>
                    <a:pt x="2304" y="1949"/>
                    <a:pt x="2301" y="1959"/>
                  </a:cubicBezTo>
                  <a:lnTo>
                    <a:pt x="2287" y="2023"/>
                  </a:lnTo>
                  <a:cubicBezTo>
                    <a:pt x="2287" y="2048"/>
                    <a:pt x="2283" y="2070"/>
                    <a:pt x="2287" y="2094"/>
                  </a:cubicBezTo>
                  <a:lnTo>
                    <a:pt x="2294" y="2130"/>
                  </a:lnTo>
                  <a:lnTo>
                    <a:pt x="2301" y="2166"/>
                  </a:lnTo>
                  <a:cubicBezTo>
                    <a:pt x="2308" y="2190"/>
                    <a:pt x="2319" y="2212"/>
                    <a:pt x="2329" y="2233"/>
                  </a:cubicBezTo>
                  <a:cubicBezTo>
                    <a:pt x="2336" y="2254"/>
                    <a:pt x="2354" y="2272"/>
                    <a:pt x="2368" y="2290"/>
                  </a:cubicBezTo>
                  <a:cubicBezTo>
                    <a:pt x="2383" y="2308"/>
                    <a:pt x="2400" y="2322"/>
                    <a:pt x="2418" y="2336"/>
                  </a:cubicBezTo>
                  <a:cubicBezTo>
                    <a:pt x="2436" y="2347"/>
                    <a:pt x="2454" y="2361"/>
                    <a:pt x="2472" y="2372"/>
                  </a:cubicBezTo>
                  <a:cubicBezTo>
                    <a:pt x="2489" y="2379"/>
                    <a:pt x="2511" y="2390"/>
                    <a:pt x="2528" y="2400"/>
                  </a:cubicBezTo>
                  <a:lnTo>
                    <a:pt x="2585" y="2425"/>
                  </a:lnTo>
                  <a:cubicBezTo>
                    <a:pt x="2603" y="2429"/>
                    <a:pt x="2628" y="2436"/>
                    <a:pt x="2646" y="2443"/>
                  </a:cubicBezTo>
                  <a:lnTo>
                    <a:pt x="2703" y="2450"/>
                  </a:lnTo>
                  <a:cubicBezTo>
                    <a:pt x="2721" y="2457"/>
                    <a:pt x="2742" y="2461"/>
                    <a:pt x="2760" y="2461"/>
                  </a:cubicBezTo>
                  <a:cubicBezTo>
                    <a:pt x="2799" y="2464"/>
                    <a:pt x="2841" y="2464"/>
                    <a:pt x="2881" y="2464"/>
                  </a:cubicBezTo>
                  <a:cubicBezTo>
                    <a:pt x="2845" y="2450"/>
                    <a:pt x="2806" y="2439"/>
                    <a:pt x="2770" y="2425"/>
                  </a:cubicBezTo>
                  <a:cubicBezTo>
                    <a:pt x="2753" y="2422"/>
                    <a:pt x="2735" y="2411"/>
                    <a:pt x="2717" y="2404"/>
                  </a:cubicBezTo>
                  <a:lnTo>
                    <a:pt x="2664" y="2379"/>
                  </a:lnTo>
                  <a:cubicBezTo>
                    <a:pt x="2646" y="2372"/>
                    <a:pt x="2628" y="2361"/>
                    <a:pt x="2614" y="2354"/>
                  </a:cubicBezTo>
                  <a:lnTo>
                    <a:pt x="2564" y="2326"/>
                  </a:lnTo>
                  <a:cubicBezTo>
                    <a:pt x="2550" y="2318"/>
                    <a:pt x="2539" y="2304"/>
                    <a:pt x="2521" y="2294"/>
                  </a:cubicBezTo>
                  <a:cubicBezTo>
                    <a:pt x="2507" y="2286"/>
                    <a:pt x="2493" y="2272"/>
                    <a:pt x="2479" y="2262"/>
                  </a:cubicBezTo>
                  <a:cubicBezTo>
                    <a:pt x="2468" y="2247"/>
                    <a:pt x="2457" y="2237"/>
                    <a:pt x="2450" y="2219"/>
                  </a:cubicBezTo>
                  <a:cubicBezTo>
                    <a:pt x="2440" y="2208"/>
                    <a:pt x="2432" y="2194"/>
                    <a:pt x="2425" y="2180"/>
                  </a:cubicBezTo>
                  <a:cubicBezTo>
                    <a:pt x="2422" y="2166"/>
                    <a:pt x="2415" y="2155"/>
                    <a:pt x="2415" y="2137"/>
                  </a:cubicBezTo>
                  <a:lnTo>
                    <a:pt x="2408" y="2112"/>
                  </a:lnTo>
                  <a:lnTo>
                    <a:pt x="2408" y="2091"/>
                  </a:lnTo>
                  <a:cubicBezTo>
                    <a:pt x="2408" y="2077"/>
                    <a:pt x="2408" y="2059"/>
                    <a:pt x="2415" y="2041"/>
                  </a:cubicBezTo>
                  <a:cubicBezTo>
                    <a:pt x="2418" y="2023"/>
                    <a:pt x="2418" y="2013"/>
                    <a:pt x="2422" y="1995"/>
                  </a:cubicBezTo>
                  <a:cubicBezTo>
                    <a:pt x="2425" y="1977"/>
                    <a:pt x="2432" y="1963"/>
                    <a:pt x="2440" y="1949"/>
                  </a:cubicBezTo>
                  <a:cubicBezTo>
                    <a:pt x="2443" y="1934"/>
                    <a:pt x="2454" y="1917"/>
                    <a:pt x="2461" y="1910"/>
                  </a:cubicBezTo>
                  <a:lnTo>
                    <a:pt x="2489" y="1863"/>
                  </a:lnTo>
                  <a:cubicBezTo>
                    <a:pt x="2521" y="1853"/>
                    <a:pt x="2550" y="1842"/>
                    <a:pt x="2582" y="1828"/>
                  </a:cubicBezTo>
                  <a:cubicBezTo>
                    <a:pt x="2756" y="1767"/>
                    <a:pt x="2937" y="1710"/>
                    <a:pt x="3126" y="1650"/>
                  </a:cubicBezTo>
                  <a:lnTo>
                    <a:pt x="3126" y="1650"/>
                  </a:lnTo>
                  <a:cubicBezTo>
                    <a:pt x="3119" y="1661"/>
                    <a:pt x="3119" y="1675"/>
                    <a:pt x="3115" y="1682"/>
                  </a:cubicBezTo>
                  <a:cubicBezTo>
                    <a:pt x="3112" y="1703"/>
                    <a:pt x="3108" y="1732"/>
                    <a:pt x="3108" y="1753"/>
                  </a:cubicBezTo>
                  <a:lnTo>
                    <a:pt x="3108" y="1789"/>
                  </a:lnTo>
                  <a:lnTo>
                    <a:pt x="3112" y="1824"/>
                  </a:lnTo>
                  <a:cubicBezTo>
                    <a:pt x="3115" y="1853"/>
                    <a:pt x="3126" y="1874"/>
                    <a:pt x="3133" y="1895"/>
                  </a:cubicBezTo>
                  <a:cubicBezTo>
                    <a:pt x="3144" y="1917"/>
                    <a:pt x="3154" y="1942"/>
                    <a:pt x="3169" y="1959"/>
                  </a:cubicBezTo>
                  <a:cubicBezTo>
                    <a:pt x="3183" y="1981"/>
                    <a:pt x="3201" y="1995"/>
                    <a:pt x="3215" y="2013"/>
                  </a:cubicBezTo>
                  <a:cubicBezTo>
                    <a:pt x="3233" y="2030"/>
                    <a:pt x="3243" y="2041"/>
                    <a:pt x="3268" y="2055"/>
                  </a:cubicBezTo>
                  <a:cubicBezTo>
                    <a:pt x="3286" y="2070"/>
                    <a:pt x="3304" y="2077"/>
                    <a:pt x="3321" y="2091"/>
                  </a:cubicBezTo>
                  <a:cubicBezTo>
                    <a:pt x="3339" y="2102"/>
                    <a:pt x="3361" y="2109"/>
                    <a:pt x="3378" y="2119"/>
                  </a:cubicBezTo>
                  <a:cubicBezTo>
                    <a:pt x="3396" y="2126"/>
                    <a:pt x="3414" y="2137"/>
                    <a:pt x="3435" y="2141"/>
                  </a:cubicBezTo>
                  <a:lnTo>
                    <a:pt x="3492" y="2155"/>
                  </a:lnTo>
                  <a:cubicBezTo>
                    <a:pt x="3510" y="2158"/>
                    <a:pt x="3535" y="2162"/>
                    <a:pt x="3553" y="2166"/>
                  </a:cubicBezTo>
                  <a:lnTo>
                    <a:pt x="3670" y="2180"/>
                  </a:lnTo>
                  <a:cubicBezTo>
                    <a:pt x="3634" y="2158"/>
                    <a:pt x="3606" y="2141"/>
                    <a:pt x="3570" y="2123"/>
                  </a:cubicBezTo>
                  <a:cubicBezTo>
                    <a:pt x="3553" y="2112"/>
                    <a:pt x="3538" y="2105"/>
                    <a:pt x="3521" y="2091"/>
                  </a:cubicBezTo>
                  <a:lnTo>
                    <a:pt x="3471" y="2059"/>
                  </a:lnTo>
                  <a:cubicBezTo>
                    <a:pt x="3453" y="2052"/>
                    <a:pt x="3439" y="2038"/>
                    <a:pt x="3428" y="2027"/>
                  </a:cubicBezTo>
                  <a:lnTo>
                    <a:pt x="3382" y="1998"/>
                  </a:lnTo>
                  <a:cubicBezTo>
                    <a:pt x="3368" y="1984"/>
                    <a:pt x="3361" y="1970"/>
                    <a:pt x="3346" y="1963"/>
                  </a:cubicBezTo>
                  <a:cubicBezTo>
                    <a:pt x="3332" y="1952"/>
                    <a:pt x="3325" y="1934"/>
                    <a:pt x="3314" y="1927"/>
                  </a:cubicBezTo>
                  <a:cubicBezTo>
                    <a:pt x="3307" y="1913"/>
                    <a:pt x="3297" y="1899"/>
                    <a:pt x="3293" y="1885"/>
                  </a:cubicBezTo>
                  <a:cubicBezTo>
                    <a:pt x="3289" y="1874"/>
                    <a:pt x="3279" y="1860"/>
                    <a:pt x="3279" y="1846"/>
                  </a:cubicBezTo>
                  <a:cubicBezTo>
                    <a:pt x="3275" y="1835"/>
                    <a:pt x="3272" y="1821"/>
                    <a:pt x="3272" y="1806"/>
                  </a:cubicBezTo>
                  <a:lnTo>
                    <a:pt x="3272" y="1789"/>
                  </a:lnTo>
                  <a:lnTo>
                    <a:pt x="3275" y="1767"/>
                  </a:lnTo>
                  <a:cubicBezTo>
                    <a:pt x="3275" y="1753"/>
                    <a:pt x="3279" y="1739"/>
                    <a:pt x="3286" y="1728"/>
                  </a:cubicBezTo>
                  <a:lnTo>
                    <a:pt x="3297" y="1686"/>
                  </a:lnTo>
                  <a:cubicBezTo>
                    <a:pt x="3304" y="1675"/>
                    <a:pt x="3311" y="1661"/>
                    <a:pt x="3321" y="1646"/>
                  </a:cubicBezTo>
                  <a:cubicBezTo>
                    <a:pt x="3329" y="1632"/>
                    <a:pt x="3339" y="1622"/>
                    <a:pt x="3343" y="1611"/>
                  </a:cubicBezTo>
                  <a:lnTo>
                    <a:pt x="3361" y="1586"/>
                  </a:lnTo>
                  <a:cubicBezTo>
                    <a:pt x="3474" y="1554"/>
                    <a:pt x="3592" y="1522"/>
                    <a:pt x="3713" y="1490"/>
                  </a:cubicBezTo>
                  <a:cubicBezTo>
                    <a:pt x="3848" y="1454"/>
                    <a:pt x="3990" y="1426"/>
                    <a:pt x="4132" y="1394"/>
                  </a:cubicBezTo>
                  <a:lnTo>
                    <a:pt x="4132" y="1394"/>
                  </a:lnTo>
                  <a:cubicBezTo>
                    <a:pt x="4121" y="1419"/>
                    <a:pt x="4107" y="1451"/>
                    <a:pt x="4104" y="1483"/>
                  </a:cubicBezTo>
                  <a:lnTo>
                    <a:pt x="4089" y="1561"/>
                  </a:lnTo>
                  <a:cubicBezTo>
                    <a:pt x="4089" y="1590"/>
                    <a:pt x="4089" y="1614"/>
                    <a:pt x="4097" y="1643"/>
                  </a:cubicBezTo>
                  <a:cubicBezTo>
                    <a:pt x="4107" y="1696"/>
                    <a:pt x="4129" y="1742"/>
                    <a:pt x="4161" y="1785"/>
                  </a:cubicBezTo>
                  <a:cubicBezTo>
                    <a:pt x="4175" y="1806"/>
                    <a:pt x="4193" y="1824"/>
                    <a:pt x="4203" y="1842"/>
                  </a:cubicBezTo>
                  <a:cubicBezTo>
                    <a:pt x="4217" y="1860"/>
                    <a:pt x="4239" y="1878"/>
                    <a:pt x="4257" y="1892"/>
                  </a:cubicBezTo>
                  <a:cubicBezTo>
                    <a:pt x="4274" y="1902"/>
                    <a:pt x="4292" y="1924"/>
                    <a:pt x="4310" y="1934"/>
                  </a:cubicBezTo>
                  <a:cubicBezTo>
                    <a:pt x="4328" y="1949"/>
                    <a:pt x="4345" y="1963"/>
                    <a:pt x="4370" y="1970"/>
                  </a:cubicBezTo>
                  <a:cubicBezTo>
                    <a:pt x="4409" y="1991"/>
                    <a:pt x="4449" y="2016"/>
                    <a:pt x="4488" y="2027"/>
                  </a:cubicBezTo>
                  <a:cubicBezTo>
                    <a:pt x="4509" y="2038"/>
                    <a:pt x="4527" y="2045"/>
                    <a:pt x="4552" y="2052"/>
                  </a:cubicBezTo>
                  <a:cubicBezTo>
                    <a:pt x="4573" y="2055"/>
                    <a:pt x="4591" y="2062"/>
                    <a:pt x="4612" y="2070"/>
                  </a:cubicBezTo>
                  <a:cubicBezTo>
                    <a:pt x="4577" y="2041"/>
                    <a:pt x="4545" y="2016"/>
                    <a:pt x="4509" y="1984"/>
                  </a:cubicBezTo>
                  <a:cubicBezTo>
                    <a:pt x="4491" y="1970"/>
                    <a:pt x="4481" y="1956"/>
                    <a:pt x="4463" y="1938"/>
                  </a:cubicBezTo>
                  <a:cubicBezTo>
                    <a:pt x="4445" y="1927"/>
                    <a:pt x="4431" y="1913"/>
                    <a:pt x="4417" y="1895"/>
                  </a:cubicBezTo>
                  <a:cubicBezTo>
                    <a:pt x="4402" y="1881"/>
                    <a:pt x="4392" y="1863"/>
                    <a:pt x="4374" y="1849"/>
                  </a:cubicBezTo>
                  <a:cubicBezTo>
                    <a:pt x="4360" y="1838"/>
                    <a:pt x="4345" y="1821"/>
                    <a:pt x="4331" y="1806"/>
                  </a:cubicBezTo>
                  <a:cubicBezTo>
                    <a:pt x="4324" y="1789"/>
                    <a:pt x="4310" y="1774"/>
                    <a:pt x="4303" y="1757"/>
                  </a:cubicBezTo>
                  <a:cubicBezTo>
                    <a:pt x="4292" y="1739"/>
                    <a:pt x="4285" y="1725"/>
                    <a:pt x="4274" y="1707"/>
                  </a:cubicBezTo>
                  <a:cubicBezTo>
                    <a:pt x="4271" y="1689"/>
                    <a:pt x="4260" y="1678"/>
                    <a:pt x="4257" y="1661"/>
                  </a:cubicBezTo>
                  <a:cubicBezTo>
                    <a:pt x="4253" y="1643"/>
                    <a:pt x="4249" y="1629"/>
                    <a:pt x="4249" y="1611"/>
                  </a:cubicBezTo>
                  <a:lnTo>
                    <a:pt x="4249" y="1561"/>
                  </a:lnTo>
                  <a:cubicBezTo>
                    <a:pt x="4253" y="1543"/>
                    <a:pt x="4253" y="1529"/>
                    <a:pt x="4257" y="1518"/>
                  </a:cubicBezTo>
                  <a:cubicBezTo>
                    <a:pt x="4267" y="1486"/>
                    <a:pt x="4285" y="1454"/>
                    <a:pt x="4306" y="1430"/>
                  </a:cubicBezTo>
                  <a:cubicBezTo>
                    <a:pt x="4313" y="1415"/>
                    <a:pt x="4328" y="1401"/>
                    <a:pt x="4342" y="1387"/>
                  </a:cubicBezTo>
                  <a:lnTo>
                    <a:pt x="4377" y="1351"/>
                  </a:lnTo>
                  <a:lnTo>
                    <a:pt x="4417" y="1323"/>
                  </a:lnTo>
                  <a:cubicBezTo>
                    <a:pt x="4591" y="1287"/>
                    <a:pt x="4769" y="1255"/>
                    <a:pt x="4950" y="1227"/>
                  </a:cubicBezTo>
                  <a:cubicBezTo>
                    <a:pt x="4982" y="1223"/>
                    <a:pt x="5018" y="1220"/>
                    <a:pt x="5050" y="1216"/>
                  </a:cubicBezTo>
                  <a:lnTo>
                    <a:pt x="5050" y="1216"/>
                  </a:lnTo>
                  <a:cubicBezTo>
                    <a:pt x="5032" y="1252"/>
                    <a:pt x="5014" y="1291"/>
                    <a:pt x="5003" y="1330"/>
                  </a:cubicBezTo>
                  <a:cubicBezTo>
                    <a:pt x="4996" y="1358"/>
                    <a:pt x="4989" y="1387"/>
                    <a:pt x="4989" y="1419"/>
                  </a:cubicBezTo>
                  <a:cubicBezTo>
                    <a:pt x="4989" y="1451"/>
                    <a:pt x="4989" y="1476"/>
                    <a:pt x="5000" y="1508"/>
                  </a:cubicBezTo>
                  <a:cubicBezTo>
                    <a:pt x="5007" y="1565"/>
                    <a:pt x="5035" y="1618"/>
                    <a:pt x="5067" y="1664"/>
                  </a:cubicBezTo>
                  <a:cubicBezTo>
                    <a:pt x="5085" y="1686"/>
                    <a:pt x="5096" y="1707"/>
                    <a:pt x="5114" y="1725"/>
                  </a:cubicBezTo>
                  <a:cubicBezTo>
                    <a:pt x="5131" y="1750"/>
                    <a:pt x="5149" y="1760"/>
                    <a:pt x="5174" y="1778"/>
                  </a:cubicBezTo>
                  <a:cubicBezTo>
                    <a:pt x="5195" y="1796"/>
                    <a:pt x="5213" y="1810"/>
                    <a:pt x="5234" y="1828"/>
                  </a:cubicBezTo>
                  <a:cubicBezTo>
                    <a:pt x="5256" y="1842"/>
                    <a:pt x="5274" y="1860"/>
                    <a:pt x="5298" y="1867"/>
                  </a:cubicBezTo>
                  <a:cubicBezTo>
                    <a:pt x="5341" y="1895"/>
                    <a:pt x="5387" y="1917"/>
                    <a:pt x="5430" y="1934"/>
                  </a:cubicBezTo>
                  <a:lnTo>
                    <a:pt x="5498" y="1963"/>
                  </a:lnTo>
                  <a:cubicBezTo>
                    <a:pt x="5519" y="1970"/>
                    <a:pt x="5540" y="1981"/>
                    <a:pt x="5569" y="1984"/>
                  </a:cubicBezTo>
                  <a:cubicBezTo>
                    <a:pt x="5530" y="1952"/>
                    <a:pt x="5494" y="1927"/>
                    <a:pt x="5458" y="1895"/>
                  </a:cubicBezTo>
                  <a:cubicBezTo>
                    <a:pt x="5441" y="1881"/>
                    <a:pt x="5423" y="1863"/>
                    <a:pt x="5405" y="1849"/>
                  </a:cubicBezTo>
                  <a:cubicBezTo>
                    <a:pt x="5387" y="1838"/>
                    <a:pt x="5370" y="1821"/>
                    <a:pt x="5352" y="1803"/>
                  </a:cubicBezTo>
                  <a:lnTo>
                    <a:pt x="5302" y="1753"/>
                  </a:lnTo>
                  <a:cubicBezTo>
                    <a:pt x="5284" y="1735"/>
                    <a:pt x="5270" y="1718"/>
                    <a:pt x="5256" y="1703"/>
                  </a:cubicBezTo>
                  <a:cubicBezTo>
                    <a:pt x="5245" y="1686"/>
                    <a:pt x="5231" y="1668"/>
                    <a:pt x="5220" y="1650"/>
                  </a:cubicBezTo>
                  <a:cubicBezTo>
                    <a:pt x="5210" y="1632"/>
                    <a:pt x="5199" y="1614"/>
                    <a:pt x="5192" y="1597"/>
                  </a:cubicBezTo>
                  <a:cubicBezTo>
                    <a:pt x="5181" y="1579"/>
                    <a:pt x="5174" y="1561"/>
                    <a:pt x="5167" y="1540"/>
                  </a:cubicBezTo>
                  <a:cubicBezTo>
                    <a:pt x="5163" y="1522"/>
                    <a:pt x="5160" y="1504"/>
                    <a:pt x="5160" y="1483"/>
                  </a:cubicBezTo>
                  <a:lnTo>
                    <a:pt x="5160" y="1430"/>
                  </a:lnTo>
                  <a:cubicBezTo>
                    <a:pt x="5163" y="1412"/>
                    <a:pt x="5163" y="1394"/>
                    <a:pt x="5174" y="1376"/>
                  </a:cubicBezTo>
                  <a:cubicBezTo>
                    <a:pt x="5178" y="1358"/>
                    <a:pt x="5185" y="1341"/>
                    <a:pt x="5195" y="1323"/>
                  </a:cubicBezTo>
                  <a:cubicBezTo>
                    <a:pt x="5202" y="1305"/>
                    <a:pt x="5213" y="1287"/>
                    <a:pt x="5227" y="1273"/>
                  </a:cubicBezTo>
                  <a:cubicBezTo>
                    <a:pt x="5238" y="1255"/>
                    <a:pt x="5252" y="1241"/>
                    <a:pt x="5266" y="1227"/>
                  </a:cubicBezTo>
                  <a:lnTo>
                    <a:pt x="5306" y="1188"/>
                  </a:lnTo>
                  <a:lnTo>
                    <a:pt x="5323" y="1174"/>
                  </a:lnTo>
                  <a:cubicBezTo>
                    <a:pt x="5416" y="1163"/>
                    <a:pt x="5512" y="1152"/>
                    <a:pt x="5604" y="1138"/>
                  </a:cubicBezTo>
                  <a:cubicBezTo>
                    <a:pt x="5658" y="1134"/>
                    <a:pt x="5714" y="1127"/>
                    <a:pt x="5764" y="1120"/>
                  </a:cubicBezTo>
                  <a:lnTo>
                    <a:pt x="5928" y="1117"/>
                  </a:lnTo>
                  <a:lnTo>
                    <a:pt x="6258" y="1102"/>
                  </a:lnTo>
                  <a:lnTo>
                    <a:pt x="6354" y="1102"/>
                  </a:lnTo>
                  <a:cubicBezTo>
                    <a:pt x="6369" y="1120"/>
                    <a:pt x="6383" y="1138"/>
                    <a:pt x="6390" y="1163"/>
                  </a:cubicBezTo>
                  <a:lnTo>
                    <a:pt x="6408" y="1191"/>
                  </a:lnTo>
                  <a:lnTo>
                    <a:pt x="6422" y="1223"/>
                  </a:lnTo>
                  <a:cubicBezTo>
                    <a:pt x="6429" y="1245"/>
                    <a:pt x="6440" y="1270"/>
                    <a:pt x="6443" y="1291"/>
                  </a:cubicBezTo>
                  <a:lnTo>
                    <a:pt x="6454" y="1323"/>
                  </a:lnTo>
                  <a:lnTo>
                    <a:pt x="6458" y="1358"/>
                  </a:lnTo>
                  <a:cubicBezTo>
                    <a:pt x="6461" y="1369"/>
                    <a:pt x="6458" y="1380"/>
                    <a:pt x="6461" y="1394"/>
                  </a:cubicBezTo>
                  <a:lnTo>
                    <a:pt x="6461" y="1430"/>
                  </a:lnTo>
                  <a:cubicBezTo>
                    <a:pt x="6461" y="1451"/>
                    <a:pt x="6461" y="1472"/>
                    <a:pt x="6458" y="1501"/>
                  </a:cubicBezTo>
                  <a:cubicBezTo>
                    <a:pt x="6454" y="1522"/>
                    <a:pt x="6447" y="1547"/>
                    <a:pt x="6443" y="1572"/>
                  </a:cubicBezTo>
                  <a:cubicBezTo>
                    <a:pt x="6440" y="1593"/>
                    <a:pt x="6429" y="1618"/>
                    <a:pt x="6422" y="1643"/>
                  </a:cubicBezTo>
                  <a:cubicBezTo>
                    <a:pt x="6411" y="1664"/>
                    <a:pt x="6404" y="1686"/>
                    <a:pt x="6394" y="1714"/>
                  </a:cubicBezTo>
                  <a:cubicBezTo>
                    <a:pt x="6386" y="1735"/>
                    <a:pt x="6372" y="1757"/>
                    <a:pt x="6365" y="1785"/>
                  </a:cubicBezTo>
                  <a:cubicBezTo>
                    <a:pt x="6340" y="1828"/>
                    <a:pt x="6315" y="1874"/>
                    <a:pt x="6283" y="1917"/>
                  </a:cubicBezTo>
                  <a:cubicBezTo>
                    <a:pt x="6258" y="1963"/>
                    <a:pt x="6226" y="2006"/>
                    <a:pt x="6191" y="2045"/>
                  </a:cubicBezTo>
                  <a:cubicBezTo>
                    <a:pt x="6159" y="2091"/>
                    <a:pt x="6123" y="2130"/>
                    <a:pt x="6088" y="2169"/>
                  </a:cubicBezTo>
                  <a:cubicBezTo>
                    <a:pt x="6138" y="2144"/>
                    <a:pt x="6187" y="2116"/>
                    <a:pt x="6230" y="2080"/>
                  </a:cubicBezTo>
                  <a:lnTo>
                    <a:pt x="6298" y="2027"/>
                  </a:lnTo>
                  <a:cubicBezTo>
                    <a:pt x="6319" y="2009"/>
                    <a:pt x="6340" y="1991"/>
                    <a:pt x="6358" y="1970"/>
                  </a:cubicBezTo>
                  <a:cubicBezTo>
                    <a:pt x="6401" y="1931"/>
                    <a:pt x="6436" y="1892"/>
                    <a:pt x="6472" y="1842"/>
                  </a:cubicBezTo>
                  <a:cubicBezTo>
                    <a:pt x="6490" y="1821"/>
                    <a:pt x="6500" y="1792"/>
                    <a:pt x="6518" y="1771"/>
                  </a:cubicBezTo>
                  <a:cubicBezTo>
                    <a:pt x="6532" y="1742"/>
                    <a:pt x="6550" y="1721"/>
                    <a:pt x="6564" y="1696"/>
                  </a:cubicBezTo>
                  <a:cubicBezTo>
                    <a:pt x="6578" y="1668"/>
                    <a:pt x="6589" y="1643"/>
                    <a:pt x="6600" y="1611"/>
                  </a:cubicBezTo>
                  <a:cubicBezTo>
                    <a:pt x="6607" y="1582"/>
                    <a:pt x="6618" y="1554"/>
                    <a:pt x="6625" y="1522"/>
                  </a:cubicBezTo>
                  <a:lnTo>
                    <a:pt x="6639" y="1430"/>
                  </a:lnTo>
                  <a:cubicBezTo>
                    <a:pt x="6642" y="1398"/>
                    <a:pt x="6642" y="1366"/>
                    <a:pt x="6639" y="1334"/>
                  </a:cubicBezTo>
                  <a:lnTo>
                    <a:pt x="6635" y="1287"/>
                  </a:lnTo>
                  <a:lnTo>
                    <a:pt x="6625" y="1241"/>
                  </a:lnTo>
                  <a:cubicBezTo>
                    <a:pt x="6618" y="1209"/>
                    <a:pt x="6607" y="1181"/>
                    <a:pt x="6596" y="1152"/>
                  </a:cubicBezTo>
                  <a:lnTo>
                    <a:pt x="6578" y="1110"/>
                  </a:lnTo>
                  <a:lnTo>
                    <a:pt x="6571" y="1099"/>
                  </a:lnTo>
                  <a:cubicBezTo>
                    <a:pt x="6884" y="1099"/>
                    <a:pt x="7201" y="1102"/>
                    <a:pt x="7507" y="1127"/>
                  </a:cubicBezTo>
                  <a:lnTo>
                    <a:pt x="7510" y="1138"/>
                  </a:lnTo>
                  <a:cubicBezTo>
                    <a:pt x="7521" y="1163"/>
                    <a:pt x="7528" y="1181"/>
                    <a:pt x="7531" y="1198"/>
                  </a:cubicBezTo>
                  <a:lnTo>
                    <a:pt x="7542" y="1227"/>
                  </a:lnTo>
                  <a:lnTo>
                    <a:pt x="7549" y="1259"/>
                  </a:lnTo>
                  <a:cubicBezTo>
                    <a:pt x="7556" y="1280"/>
                    <a:pt x="7560" y="1298"/>
                    <a:pt x="7560" y="1323"/>
                  </a:cubicBezTo>
                  <a:lnTo>
                    <a:pt x="7560" y="1351"/>
                  </a:lnTo>
                  <a:lnTo>
                    <a:pt x="7560" y="1383"/>
                  </a:lnTo>
                  <a:cubicBezTo>
                    <a:pt x="7560" y="1405"/>
                    <a:pt x="7556" y="1422"/>
                    <a:pt x="7549" y="1447"/>
                  </a:cubicBezTo>
                  <a:cubicBezTo>
                    <a:pt x="7546" y="1469"/>
                    <a:pt x="7542" y="1486"/>
                    <a:pt x="7539" y="1508"/>
                  </a:cubicBezTo>
                  <a:cubicBezTo>
                    <a:pt x="7528" y="1529"/>
                    <a:pt x="7524" y="1547"/>
                    <a:pt x="7514" y="1572"/>
                  </a:cubicBezTo>
                  <a:cubicBezTo>
                    <a:pt x="7507" y="1593"/>
                    <a:pt x="7496" y="1611"/>
                    <a:pt x="7485" y="1629"/>
                  </a:cubicBezTo>
                  <a:cubicBezTo>
                    <a:pt x="7475" y="1646"/>
                    <a:pt x="7460" y="1668"/>
                    <a:pt x="7450" y="1686"/>
                  </a:cubicBezTo>
                  <a:cubicBezTo>
                    <a:pt x="7435" y="1703"/>
                    <a:pt x="7421" y="1725"/>
                    <a:pt x="7407" y="1742"/>
                  </a:cubicBezTo>
                  <a:cubicBezTo>
                    <a:pt x="7382" y="1778"/>
                    <a:pt x="7350" y="1821"/>
                    <a:pt x="7315" y="1849"/>
                  </a:cubicBezTo>
                  <a:cubicBezTo>
                    <a:pt x="7283" y="1885"/>
                    <a:pt x="7247" y="1920"/>
                    <a:pt x="7208" y="1952"/>
                  </a:cubicBezTo>
                  <a:cubicBezTo>
                    <a:pt x="7172" y="1988"/>
                    <a:pt x="7133" y="2020"/>
                    <a:pt x="7094" y="2052"/>
                  </a:cubicBezTo>
                  <a:cubicBezTo>
                    <a:pt x="7140" y="2038"/>
                    <a:pt x="7190" y="2020"/>
                    <a:pt x="7236" y="1998"/>
                  </a:cubicBezTo>
                  <a:cubicBezTo>
                    <a:pt x="7258" y="1988"/>
                    <a:pt x="7279" y="1974"/>
                    <a:pt x="7300" y="1963"/>
                  </a:cubicBezTo>
                  <a:lnTo>
                    <a:pt x="7368" y="1920"/>
                  </a:lnTo>
                  <a:cubicBezTo>
                    <a:pt x="7414" y="1892"/>
                    <a:pt x="7453" y="1860"/>
                    <a:pt x="7492" y="1828"/>
                  </a:cubicBezTo>
                  <a:cubicBezTo>
                    <a:pt x="7531" y="1792"/>
                    <a:pt x="7567" y="1753"/>
                    <a:pt x="7603" y="1707"/>
                  </a:cubicBezTo>
                  <a:cubicBezTo>
                    <a:pt x="7620" y="1686"/>
                    <a:pt x="7635" y="1664"/>
                    <a:pt x="7649" y="1643"/>
                  </a:cubicBezTo>
                  <a:cubicBezTo>
                    <a:pt x="7663" y="1618"/>
                    <a:pt x="7674" y="1593"/>
                    <a:pt x="7688" y="1565"/>
                  </a:cubicBezTo>
                  <a:cubicBezTo>
                    <a:pt x="7699" y="1540"/>
                    <a:pt x="7709" y="1511"/>
                    <a:pt x="7716" y="1486"/>
                  </a:cubicBezTo>
                  <a:cubicBezTo>
                    <a:pt x="7723" y="1458"/>
                    <a:pt x="7727" y="1430"/>
                    <a:pt x="7734" y="1401"/>
                  </a:cubicBezTo>
                  <a:lnTo>
                    <a:pt x="7738" y="1358"/>
                  </a:lnTo>
                  <a:lnTo>
                    <a:pt x="7738" y="1312"/>
                  </a:lnTo>
                  <a:cubicBezTo>
                    <a:pt x="7738" y="1280"/>
                    <a:pt x="7734" y="1255"/>
                    <a:pt x="7727" y="1223"/>
                  </a:cubicBezTo>
                  <a:lnTo>
                    <a:pt x="7720" y="1181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5"/>
                    <a:pt x="7827" y="1149"/>
                    <a:pt x="7883" y="1156"/>
                  </a:cubicBezTo>
                  <a:cubicBezTo>
                    <a:pt x="7990" y="1170"/>
                    <a:pt x="8097" y="1181"/>
                    <a:pt x="8200" y="1191"/>
                  </a:cubicBezTo>
                  <a:cubicBezTo>
                    <a:pt x="8303" y="1209"/>
                    <a:pt x="8410" y="1223"/>
                    <a:pt x="8509" y="1241"/>
                  </a:cubicBezTo>
                  <a:cubicBezTo>
                    <a:pt x="8563" y="1252"/>
                    <a:pt x="8612" y="1259"/>
                    <a:pt x="8662" y="1270"/>
                  </a:cubicBezTo>
                  <a:lnTo>
                    <a:pt x="8669" y="1270"/>
                  </a:lnTo>
                  <a:cubicBezTo>
                    <a:pt x="8680" y="1291"/>
                    <a:pt x="8687" y="1309"/>
                    <a:pt x="8694" y="1326"/>
                  </a:cubicBezTo>
                  <a:lnTo>
                    <a:pt x="8701" y="1358"/>
                  </a:lnTo>
                  <a:lnTo>
                    <a:pt x="8712" y="1387"/>
                  </a:lnTo>
                  <a:cubicBezTo>
                    <a:pt x="8715" y="1412"/>
                    <a:pt x="8719" y="1430"/>
                    <a:pt x="8719" y="1451"/>
                  </a:cubicBezTo>
                  <a:lnTo>
                    <a:pt x="8719" y="1483"/>
                  </a:lnTo>
                  <a:lnTo>
                    <a:pt x="8719" y="1511"/>
                  </a:lnTo>
                  <a:cubicBezTo>
                    <a:pt x="8719" y="1536"/>
                    <a:pt x="8715" y="1554"/>
                    <a:pt x="8712" y="1575"/>
                  </a:cubicBezTo>
                  <a:cubicBezTo>
                    <a:pt x="8705" y="1597"/>
                    <a:pt x="8701" y="1614"/>
                    <a:pt x="8698" y="1636"/>
                  </a:cubicBezTo>
                  <a:cubicBezTo>
                    <a:pt x="8687" y="1661"/>
                    <a:pt x="8683" y="1678"/>
                    <a:pt x="8676" y="1700"/>
                  </a:cubicBezTo>
                  <a:cubicBezTo>
                    <a:pt x="8666" y="1721"/>
                    <a:pt x="8659" y="1739"/>
                    <a:pt x="8644" y="1757"/>
                  </a:cubicBezTo>
                  <a:cubicBezTo>
                    <a:pt x="8634" y="1774"/>
                    <a:pt x="8623" y="1796"/>
                    <a:pt x="8609" y="1814"/>
                  </a:cubicBezTo>
                  <a:cubicBezTo>
                    <a:pt x="8595" y="1831"/>
                    <a:pt x="8580" y="1856"/>
                    <a:pt x="8570" y="1874"/>
                  </a:cubicBezTo>
                  <a:cubicBezTo>
                    <a:pt x="8541" y="1910"/>
                    <a:pt x="8509" y="1949"/>
                    <a:pt x="8474" y="1981"/>
                  </a:cubicBezTo>
                  <a:cubicBezTo>
                    <a:pt x="8445" y="2016"/>
                    <a:pt x="8410" y="2052"/>
                    <a:pt x="8367" y="2080"/>
                  </a:cubicBezTo>
                  <a:cubicBezTo>
                    <a:pt x="8331" y="2116"/>
                    <a:pt x="8292" y="2148"/>
                    <a:pt x="8253" y="2180"/>
                  </a:cubicBezTo>
                  <a:cubicBezTo>
                    <a:pt x="8303" y="2166"/>
                    <a:pt x="8349" y="2148"/>
                    <a:pt x="8395" y="2126"/>
                  </a:cubicBezTo>
                  <a:cubicBezTo>
                    <a:pt x="8417" y="2116"/>
                    <a:pt x="8438" y="2105"/>
                    <a:pt x="8463" y="2091"/>
                  </a:cubicBezTo>
                  <a:lnTo>
                    <a:pt x="8527" y="2052"/>
                  </a:lnTo>
                  <a:cubicBezTo>
                    <a:pt x="8573" y="2020"/>
                    <a:pt x="8612" y="1988"/>
                    <a:pt x="8651" y="1956"/>
                  </a:cubicBezTo>
                  <a:cubicBezTo>
                    <a:pt x="8694" y="1920"/>
                    <a:pt x="8730" y="1881"/>
                    <a:pt x="8765" y="1838"/>
                  </a:cubicBezTo>
                  <a:cubicBezTo>
                    <a:pt x="8783" y="1814"/>
                    <a:pt x="8794" y="1792"/>
                    <a:pt x="8808" y="1771"/>
                  </a:cubicBezTo>
                  <a:cubicBezTo>
                    <a:pt x="8822" y="1750"/>
                    <a:pt x="8836" y="1721"/>
                    <a:pt x="8847" y="1696"/>
                  </a:cubicBezTo>
                  <a:cubicBezTo>
                    <a:pt x="8858" y="1668"/>
                    <a:pt x="8872" y="1643"/>
                    <a:pt x="8875" y="1614"/>
                  </a:cubicBezTo>
                  <a:cubicBezTo>
                    <a:pt x="8883" y="1590"/>
                    <a:pt x="8890" y="1558"/>
                    <a:pt x="8893" y="1529"/>
                  </a:cubicBezTo>
                  <a:lnTo>
                    <a:pt x="8897" y="1486"/>
                  </a:lnTo>
                  <a:lnTo>
                    <a:pt x="8897" y="1440"/>
                  </a:lnTo>
                  <a:cubicBezTo>
                    <a:pt x="8897" y="1412"/>
                    <a:pt x="8893" y="1383"/>
                    <a:pt x="8890" y="1351"/>
                  </a:cubicBezTo>
                  <a:lnTo>
                    <a:pt x="8879" y="1312"/>
                  </a:lnTo>
                  <a:lnTo>
                    <a:pt x="8879" y="1312"/>
                  </a:lnTo>
                  <a:cubicBezTo>
                    <a:pt x="9128" y="1369"/>
                    <a:pt x="9370" y="1437"/>
                    <a:pt x="9594" y="1511"/>
                  </a:cubicBezTo>
                  <a:lnTo>
                    <a:pt x="9608" y="1611"/>
                  </a:lnTo>
                  <a:cubicBezTo>
                    <a:pt x="9612" y="1632"/>
                    <a:pt x="9619" y="1654"/>
                    <a:pt x="9619" y="1671"/>
                  </a:cubicBezTo>
                  <a:lnTo>
                    <a:pt x="9622" y="1703"/>
                  </a:lnTo>
                  <a:lnTo>
                    <a:pt x="9622" y="1735"/>
                  </a:lnTo>
                  <a:cubicBezTo>
                    <a:pt x="9622" y="1757"/>
                    <a:pt x="9619" y="1774"/>
                    <a:pt x="9619" y="1796"/>
                  </a:cubicBezTo>
                  <a:lnTo>
                    <a:pt x="9612" y="1828"/>
                  </a:lnTo>
                  <a:lnTo>
                    <a:pt x="9604" y="1860"/>
                  </a:lnTo>
                  <a:cubicBezTo>
                    <a:pt x="9601" y="1878"/>
                    <a:pt x="9590" y="1899"/>
                    <a:pt x="9583" y="1917"/>
                  </a:cubicBezTo>
                  <a:cubicBezTo>
                    <a:pt x="9572" y="1934"/>
                    <a:pt x="9565" y="1956"/>
                    <a:pt x="9555" y="1974"/>
                  </a:cubicBezTo>
                  <a:cubicBezTo>
                    <a:pt x="9540" y="1991"/>
                    <a:pt x="9533" y="2009"/>
                    <a:pt x="9519" y="2027"/>
                  </a:cubicBezTo>
                  <a:cubicBezTo>
                    <a:pt x="9505" y="2045"/>
                    <a:pt x="9494" y="2062"/>
                    <a:pt x="9476" y="2080"/>
                  </a:cubicBezTo>
                  <a:cubicBezTo>
                    <a:pt x="9462" y="2098"/>
                    <a:pt x="9444" y="2112"/>
                    <a:pt x="9427" y="2130"/>
                  </a:cubicBezTo>
                  <a:cubicBezTo>
                    <a:pt x="9409" y="2148"/>
                    <a:pt x="9391" y="2162"/>
                    <a:pt x="9373" y="2176"/>
                  </a:cubicBezTo>
                  <a:cubicBezTo>
                    <a:pt x="9338" y="2205"/>
                    <a:pt x="9299" y="2233"/>
                    <a:pt x="9256" y="2258"/>
                  </a:cubicBezTo>
                  <a:cubicBezTo>
                    <a:pt x="9217" y="2286"/>
                    <a:pt x="9178" y="2311"/>
                    <a:pt x="9132" y="2336"/>
                  </a:cubicBezTo>
                  <a:cubicBezTo>
                    <a:pt x="9089" y="2361"/>
                    <a:pt x="9043" y="2382"/>
                    <a:pt x="9000" y="2407"/>
                  </a:cubicBezTo>
                  <a:cubicBezTo>
                    <a:pt x="9053" y="2407"/>
                    <a:pt x="9103" y="2397"/>
                    <a:pt x="9149" y="2382"/>
                  </a:cubicBezTo>
                  <a:cubicBezTo>
                    <a:pt x="9178" y="2379"/>
                    <a:pt x="9199" y="2372"/>
                    <a:pt x="9228" y="2365"/>
                  </a:cubicBezTo>
                  <a:cubicBezTo>
                    <a:pt x="9252" y="2358"/>
                    <a:pt x="9274" y="2354"/>
                    <a:pt x="9302" y="2343"/>
                  </a:cubicBezTo>
                  <a:cubicBezTo>
                    <a:pt x="9352" y="2326"/>
                    <a:pt x="9398" y="2304"/>
                    <a:pt x="9444" y="2276"/>
                  </a:cubicBezTo>
                  <a:cubicBezTo>
                    <a:pt x="9487" y="2251"/>
                    <a:pt x="9537" y="2219"/>
                    <a:pt x="9576" y="2183"/>
                  </a:cubicBezTo>
                  <a:cubicBezTo>
                    <a:pt x="9601" y="2166"/>
                    <a:pt x="9619" y="2148"/>
                    <a:pt x="9640" y="2126"/>
                  </a:cubicBezTo>
                  <a:cubicBezTo>
                    <a:pt x="9658" y="2105"/>
                    <a:pt x="9676" y="2087"/>
                    <a:pt x="9693" y="2059"/>
                  </a:cubicBezTo>
                  <a:cubicBezTo>
                    <a:pt x="9711" y="2038"/>
                    <a:pt x="9725" y="2009"/>
                    <a:pt x="9736" y="1984"/>
                  </a:cubicBezTo>
                  <a:cubicBezTo>
                    <a:pt x="9750" y="1956"/>
                    <a:pt x="9764" y="1931"/>
                    <a:pt x="9772" y="1902"/>
                  </a:cubicBezTo>
                  <a:lnTo>
                    <a:pt x="9786" y="1863"/>
                  </a:lnTo>
                  <a:lnTo>
                    <a:pt x="9796" y="1821"/>
                  </a:lnTo>
                  <a:cubicBezTo>
                    <a:pt x="9800" y="1792"/>
                    <a:pt x="9804" y="1760"/>
                    <a:pt x="9804" y="1732"/>
                  </a:cubicBezTo>
                  <a:lnTo>
                    <a:pt x="9804" y="1686"/>
                  </a:lnTo>
                  <a:lnTo>
                    <a:pt x="9800" y="1646"/>
                  </a:lnTo>
                  <a:cubicBezTo>
                    <a:pt x="9821" y="1636"/>
                    <a:pt x="9839" y="1629"/>
                    <a:pt x="9860" y="1618"/>
                  </a:cubicBezTo>
                  <a:cubicBezTo>
                    <a:pt x="9868" y="1614"/>
                    <a:pt x="9875" y="1614"/>
                    <a:pt x="9878" y="1611"/>
                  </a:cubicBezTo>
                  <a:cubicBezTo>
                    <a:pt x="9896" y="1618"/>
                    <a:pt x="9914" y="1625"/>
                    <a:pt x="9939" y="1632"/>
                  </a:cubicBezTo>
                  <a:cubicBezTo>
                    <a:pt x="10084" y="1696"/>
                    <a:pt x="10227" y="1760"/>
                    <a:pt x="10365" y="1838"/>
                  </a:cubicBezTo>
                  <a:lnTo>
                    <a:pt x="10365" y="1860"/>
                  </a:lnTo>
                  <a:cubicBezTo>
                    <a:pt x="10365" y="1881"/>
                    <a:pt x="10369" y="1902"/>
                    <a:pt x="10365" y="1920"/>
                  </a:cubicBezTo>
                  <a:lnTo>
                    <a:pt x="10365" y="1952"/>
                  </a:lnTo>
                  <a:lnTo>
                    <a:pt x="10358" y="1984"/>
                  </a:lnTo>
                  <a:cubicBezTo>
                    <a:pt x="10355" y="2006"/>
                    <a:pt x="10351" y="2023"/>
                    <a:pt x="10348" y="2045"/>
                  </a:cubicBezTo>
                  <a:lnTo>
                    <a:pt x="10337" y="2077"/>
                  </a:lnTo>
                  <a:lnTo>
                    <a:pt x="10323" y="2105"/>
                  </a:lnTo>
                  <a:lnTo>
                    <a:pt x="10298" y="2158"/>
                  </a:lnTo>
                  <a:cubicBezTo>
                    <a:pt x="10287" y="2176"/>
                    <a:pt x="10276" y="2194"/>
                    <a:pt x="10262" y="2212"/>
                  </a:cubicBezTo>
                  <a:cubicBezTo>
                    <a:pt x="10248" y="2230"/>
                    <a:pt x="10234" y="2247"/>
                    <a:pt x="10216" y="2258"/>
                  </a:cubicBezTo>
                  <a:cubicBezTo>
                    <a:pt x="10205" y="2276"/>
                    <a:pt x="10188" y="2290"/>
                    <a:pt x="10170" y="2304"/>
                  </a:cubicBezTo>
                  <a:cubicBezTo>
                    <a:pt x="10152" y="2318"/>
                    <a:pt x="10134" y="2329"/>
                    <a:pt x="10116" y="2347"/>
                  </a:cubicBezTo>
                  <a:cubicBezTo>
                    <a:pt x="10099" y="2361"/>
                    <a:pt x="10074" y="2375"/>
                    <a:pt x="10056" y="2390"/>
                  </a:cubicBezTo>
                  <a:cubicBezTo>
                    <a:pt x="10017" y="2414"/>
                    <a:pt x="9978" y="2436"/>
                    <a:pt x="9932" y="2461"/>
                  </a:cubicBezTo>
                  <a:cubicBezTo>
                    <a:pt x="9889" y="2482"/>
                    <a:pt x="9843" y="2500"/>
                    <a:pt x="9800" y="2518"/>
                  </a:cubicBezTo>
                  <a:cubicBezTo>
                    <a:pt x="9754" y="2535"/>
                    <a:pt x="9708" y="2553"/>
                    <a:pt x="9658" y="2571"/>
                  </a:cubicBezTo>
                  <a:cubicBezTo>
                    <a:pt x="9683" y="2573"/>
                    <a:pt x="9708" y="2574"/>
                    <a:pt x="9734" y="2574"/>
                  </a:cubicBezTo>
                  <a:cubicBezTo>
                    <a:pt x="9759" y="2574"/>
                    <a:pt x="9784" y="2573"/>
                    <a:pt x="9807" y="2571"/>
                  </a:cubicBezTo>
                  <a:cubicBezTo>
                    <a:pt x="9836" y="2571"/>
                    <a:pt x="9857" y="2567"/>
                    <a:pt x="9885" y="2560"/>
                  </a:cubicBezTo>
                  <a:cubicBezTo>
                    <a:pt x="9910" y="2557"/>
                    <a:pt x="9932" y="2553"/>
                    <a:pt x="9960" y="2550"/>
                  </a:cubicBezTo>
                  <a:cubicBezTo>
                    <a:pt x="10010" y="2535"/>
                    <a:pt x="10063" y="2521"/>
                    <a:pt x="10109" y="2503"/>
                  </a:cubicBezTo>
                  <a:cubicBezTo>
                    <a:pt x="10159" y="2486"/>
                    <a:pt x="10209" y="2461"/>
                    <a:pt x="10252" y="2432"/>
                  </a:cubicBezTo>
                  <a:cubicBezTo>
                    <a:pt x="10276" y="2418"/>
                    <a:pt x="10298" y="2400"/>
                    <a:pt x="10319" y="2382"/>
                  </a:cubicBezTo>
                  <a:cubicBezTo>
                    <a:pt x="10340" y="2365"/>
                    <a:pt x="10358" y="2347"/>
                    <a:pt x="10383" y="2326"/>
                  </a:cubicBezTo>
                  <a:cubicBezTo>
                    <a:pt x="10401" y="2304"/>
                    <a:pt x="10422" y="2283"/>
                    <a:pt x="10436" y="2258"/>
                  </a:cubicBezTo>
                  <a:cubicBezTo>
                    <a:pt x="10454" y="2237"/>
                    <a:pt x="10465" y="2212"/>
                    <a:pt x="10479" y="2183"/>
                  </a:cubicBezTo>
                  <a:lnTo>
                    <a:pt x="10497" y="2144"/>
                  </a:lnTo>
                  <a:lnTo>
                    <a:pt x="10511" y="2105"/>
                  </a:lnTo>
                  <a:cubicBezTo>
                    <a:pt x="10518" y="2077"/>
                    <a:pt x="10529" y="2045"/>
                    <a:pt x="10529" y="2020"/>
                  </a:cubicBezTo>
                  <a:lnTo>
                    <a:pt x="10532" y="1974"/>
                  </a:lnTo>
                  <a:lnTo>
                    <a:pt x="10532" y="1945"/>
                  </a:lnTo>
                  <a:cubicBezTo>
                    <a:pt x="10626" y="1999"/>
                    <a:pt x="10714" y="2056"/>
                    <a:pt x="10799" y="2117"/>
                  </a:cubicBezTo>
                  <a:lnTo>
                    <a:pt x="10799" y="2117"/>
                  </a:lnTo>
                  <a:cubicBezTo>
                    <a:pt x="10721" y="2059"/>
                    <a:pt x="10641" y="2001"/>
                    <a:pt x="10557" y="1949"/>
                  </a:cubicBezTo>
                  <a:lnTo>
                    <a:pt x="10561" y="1949"/>
                  </a:lnTo>
                  <a:cubicBezTo>
                    <a:pt x="10611" y="1931"/>
                    <a:pt x="10657" y="1902"/>
                    <a:pt x="10703" y="1874"/>
                  </a:cubicBezTo>
                  <a:cubicBezTo>
                    <a:pt x="10724" y="1856"/>
                    <a:pt x="10742" y="1838"/>
                    <a:pt x="10760" y="1814"/>
                  </a:cubicBezTo>
                  <a:cubicBezTo>
                    <a:pt x="10778" y="1792"/>
                    <a:pt x="10792" y="1771"/>
                    <a:pt x="10806" y="1742"/>
                  </a:cubicBezTo>
                  <a:cubicBezTo>
                    <a:pt x="10831" y="1696"/>
                    <a:pt x="10842" y="1643"/>
                    <a:pt x="10845" y="1590"/>
                  </a:cubicBezTo>
                  <a:lnTo>
                    <a:pt x="10845" y="1511"/>
                  </a:lnTo>
                  <a:cubicBezTo>
                    <a:pt x="10845" y="1486"/>
                    <a:pt x="10835" y="1465"/>
                    <a:pt x="10835" y="1440"/>
                  </a:cubicBezTo>
                  <a:cubicBezTo>
                    <a:pt x="10831" y="1419"/>
                    <a:pt x="10828" y="1398"/>
                    <a:pt x="10817" y="1376"/>
                  </a:cubicBezTo>
                  <a:cubicBezTo>
                    <a:pt x="10810" y="1351"/>
                    <a:pt x="10806" y="1330"/>
                    <a:pt x="10796" y="1309"/>
                  </a:cubicBezTo>
                  <a:cubicBezTo>
                    <a:pt x="10778" y="1262"/>
                    <a:pt x="10760" y="1223"/>
                    <a:pt x="10735" y="1184"/>
                  </a:cubicBezTo>
                  <a:cubicBezTo>
                    <a:pt x="10721" y="1166"/>
                    <a:pt x="10710" y="1145"/>
                    <a:pt x="10700" y="1127"/>
                  </a:cubicBezTo>
                  <a:lnTo>
                    <a:pt x="10657" y="1074"/>
                  </a:lnTo>
                  <a:lnTo>
                    <a:pt x="10657" y="1074"/>
                  </a:lnTo>
                  <a:cubicBezTo>
                    <a:pt x="10668" y="1117"/>
                    <a:pt x="10682" y="1163"/>
                    <a:pt x="10689" y="1202"/>
                  </a:cubicBezTo>
                  <a:cubicBezTo>
                    <a:pt x="10692" y="1223"/>
                    <a:pt x="10700" y="1245"/>
                    <a:pt x="10703" y="1262"/>
                  </a:cubicBezTo>
                  <a:cubicBezTo>
                    <a:pt x="10707" y="1287"/>
                    <a:pt x="10710" y="1309"/>
                    <a:pt x="10710" y="1326"/>
                  </a:cubicBezTo>
                  <a:cubicBezTo>
                    <a:pt x="10717" y="1348"/>
                    <a:pt x="10717" y="1366"/>
                    <a:pt x="10721" y="1387"/>
                  </a:cubicBezTo>
                  <a:cubicBezTo>
                    <a:pt x="10724" y="1412"/>
                    <a:pt x="10721" y="1430"/>
                    <a:pt x="10724" y="1451"/>
                  </a:cubicBezTo>
                  <a:cubicBezTo>
                    <a:pt x="10724" y="1472"/>
                    <a:pt x="10724" y="1490"/>
                    <a:pt x="10721" y="1508"/>
                  </a:cubicBezTo>
                  <a:cubicBezTo>
                    <a:pt x="10721" y="1526"/>
                    <a:pt x="10717" y="1547"/>
                    <a:pt x="10710" y="1565"/>
                  </a:cubicBezTo>
                  <a:cubicBezTo>
                    <a:pt x="10707" y="1582"/>
                    <a:pt x="10703" y="1600"/>
                    <a:pt x="10692" y="1618"/>
                  </a:cubicBezTo>
                  <a:cubicBezTo>
                    <a:pt x="10689" y="1636"/>
                    <a:pt x="10682" y="1650"/>
                    <a:pt x="10671" y="1664"/>
                  </a:cubicBezTo>
                  <a:cubicBezTo>
                    <a:pt x="10664" y="1678"/>
                    <a:pt x="10653" y="1689"/>
                    <a:pt x="10639" y="1703"/>
                  </a:cubicBezTo>
                  <a:cubicBezTo>
                    <a:pt x="10628" y="1718"/>
                    <a:pt x="10618" y="1725"/>
                    <a:pt x="10604" y="1735"/>
                  </a:cubicBezTo>
                  <a:cubicBezTo>
                    <a:pt x="10593" y="1742"/>
                    <a:pt x="10579" y="1753"/>
                    <a:pt x="10561" y="1757"/>
                  </a:cubicBezTo>
                  <a:cubicBezTo>
                    <a:pt x="10543" y="1767"/>
                    <a:pt x="10529" y="1771"/>
                    <a:pt x="10511" y="1774"/>
                  </a:cubicBezTo>
                  <a:lnTo>
                    <a:pt x="10458" y="1789"/>
                  </a:lnTo>
                  <a:cubicBezTo>
                    <a:pt x="10440" y="1792"/>
                    <a:pt x="10419" y="1792"/>
                    <a:pt x="10408" y="1792"/>
                  </a:cubicBezTo>
                  <a:lnTo>
                    <a:pt x="10319" y="1792"/>
                  </a:lnTo>
                  <a:lnTo>
                    <a:pt x="10319" y="1796"/>
                  </a:lnTo>
                  <a:cubicBezTo>
                    <a:pt x="10191" y="1725"/>
                    <a:pt x="10063" y="1664"/>
                    <a:pt x="9921" y="1600"/>
                  </a:cubicBezTo>
                  <a:cubicBezTo>
                    <a:pt x="9917" y="1600"/>
                    <a:pt x="9910" y="1597"/>
                    <a:pt x="9907" y="1597"/>
                  </a:cubicBezTo>
                  <a:cubicBezTo>
                    <a:pt x="9921" y="1582"/>
                    <a:pt x="9939" y="1572"/>
                    <a:pt x="9953" y="1558"/>
                  </a:cubicBezTo>
                  <a:cubicBezTo>
                    <a:pt x="9971" y="1540"/>
                    <a:pt x="9988" y="1518"/>
                    <a:pt x="9999" y="1490"/>
                  </a:cubicBezTo>
                  <a:cubicBezTo>
                    <a:pt x="10013" y="1469"/>
                    <a:pt x="10028" y="1440"/>
                    <a:pt x="10035" y="1415"/>
                  </a:cubicBezTo>
                  <a:cubicBezTo>
                    <a:pt x="10052" y="1362"/>
                    <a:pt x="10060" y="1309"/>
                    <a:pt x="10052" y="1259"/>
                  </a:cubicBezTo>
                  <a:cubicBezTo>
                    <a:pt x="10049" y="1234"/>
                    <a:pt x="10049" y="1209"/>
                    <a:pt x="10042" y="1184"/>
                  </a:cubicBezTo>
                  <a:cubicBezTo>
                    <a:pt x="10035" y="1156"/>
                    <a:pt x="10028" y="1134"/>
                    <a:pt x="10017" y="1113"/>
                  </a:cubicBezTo>
                  <a:lnTo>
                    <a:pt x="9992" y="1046"/>
                  </a:lnTo>
                  <a:cubicBezTo>
                    <a:pt x="9981" y="1024"/>
                    <a:pt x="9974" y="1003"/>
                    <a:pt x="9960" y="985"/>
                  </a:cubicBezTo>
                  <a:cubicBezTo>
                    <a:pt x="9939" y="942"/>
                    <a:pt x="9910" y="903"/>
                    <a:pt x="9885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8" y="800"/>
                    <a:pt x="9811" y="790"/>
                    <a:pt x="9796" y="772"/>
                  </a:cubicBezTo>
                  <a:lnTo>
                    <a:pt x="9796" y="772"/>
                  </a:lnTo>
                  <a:cubicBezTo>
                    <a:pt x="9811" y="814"/>
                    <a:pt x="9828" y="854"/>
                    <a:pt x="9846" y="896"/>
                  </a:cubicBezTo>
                  <a:cubicBezTo>
                    <a:pt x="9853" y="918"/>
                    <a:pt x="9857" y="935"/>
                    <a:pt x="9868" y="957"/>
                  </a:cubicBezTo>
                  <a:cubicBezTo>
                    <a:pt x="9875" y="978"/>
                    <a:pt x="9882" y="996"/>
                    <a:pt x="9885" y="1021"/>
                  </a:cubicBezTo>
                  <a:cubicBezTo>
                    <a:pt x="9889" y="1042"/>
                    <a:pt x="9892" y="1060"/>
                    <a:pt x="9900" y="1081"/>
                  </a:cubicBezTo>
                  <a:cubicBezTo>
                    <a:pt x="9903" y="1102"/>
                    <a:pt x="9907" y="1120"/>
                    <a:pt x="9910" y="1145"/>
                  </a:cubicBezTo>
                  <a:cubicBezTo>
                    <a:pt x="9910" y="1166"/>
                    <a:pt x="9917" y="1184"/>
                    <a:pt x="9917" y="1202"/>
                  </a:cubicBezTo>
                  <a:lnTo>
                    <a:pt x="9917" y="1259"/>
                  </a:lnTo>
                  <a:cubicBezTo>
                    <a:pt x="9910" y="1277"/>
                    <a:pt x="9910" y="1294"/>
                    <a:pt x="9907" y="1312"/>
                  </a:cubicBezTo>
                  <a:cubicBezTo>
                    <a:pt x="9903" y="1330"/>
                    <a:pt x="9900" y="1344"/>
                    <a:pt x="9889" y="1362"/>
                  </a:cubicBezTo>
                  <a:lnTo>
                    <a:pt x="9864" y="1401"/>
                  </a:lnTo>
                  <a:cubicBezTo>
                    <a:pt x="9853" y="1415"/>
                    <a:pt x="9839" y="1430"/>
                    <a:pt x="9828" y="1437"/>
                  </a:cubicBezTo>
                  <a:cubicBezTo>
                    <a:pt x="9814" y="1447"/>
                    <a:pt x="9800" y="1458"/>
                    <a:pt x="9786" y="1469"/>
                  </a:cubicBezTo>
                  <a:cubicBezTo>
                    <a:pt x="9775" y="1476"/>
                    <a:pt x="9757" y="1486"/>
                    <a:pt x="9743" y="1494"/>
                  </a:cubicBezTo>
                  <a:cubicBezTo>
                    <a:pt x="9725" y="1504"/>
                    <a:pt x="9708" y="1508"/>
                    <a:pt x="9693" y="1511"/>
                  </a:cubicBezTo>
                  <a:cubicBezTo>
                    <a:pt x="9437" y="1415"/>
                    <a:pt x="9160" y="1330"/>
                    <a:pt x="8872" y="1262"/>
                  </a:cubicBezTo>
                  <a:lnTo>
                    <a:pt x="8879" y="1255"/>
                  </a:lnTo>
                  <a:cubicBezTo>
                    <a:pt x="8922" y="1223"/>
                    <a:pt x="8957" y="1181"/>
                    <a:pt x="8986" y="1134"/>
                  </a:cubicBezTo>
                  <a:cubicBezTo>
                    <a:pt x="9000" y="1113"/>
                    <a:pt x="9014" y="1085"/>
                    <a:pt x="9021" y="1060"/>
                  </a:cubicBezTo>
                  <a:cubicBezTo>
                    <a:pt x="9032" y="1031"/>
                    <a:pt x="9035" y="1006"/>
                    <a:pt x="9039" y="978"/>
                  </a:cubicBezTo>
                  <a:cubicBezTo>
                    <a:pt x="9046" y="925"/>
                    <a:pt x="9039" y="868"/>
                    <a:pt x="9021" y="818"/>
                  </a:cubicBezTo>
                  <a:cubicBezTo>
                    <a:pt x="9014" y="797"/>
                    <a:pt x="9003" y="772"/>
                    <a:pt x="8996" y="747"/>
                  </a:cubicBezTo>
                  <a:cubicBezTo>
                    <a:pt x="8986" y="726"/>
                    <a:pt x="8975" y="704"/>
                    <a:pt x="8961" y="686"/>
                  </a:cubicBezTo>
                  <a:cubicBezTo>
                    <a:pt x="8947" y="669"/>
                    <a:pt x="8932" y="647"/>
                    <a:pt x="8922" y="630"/>
                  </a:cubicBezTo>
                  <a:cubicBezTo>
                    <a:pt x="8907" y="612"/>
                    <a:pt x="8893" y="594"/>
                    <a:pt x="8875" y="576"/>
                  </a:cubicBezTo>
                  <a:cubicBezTo>
                    <a:pt x="8843" y="541"/>
                    <a:pt x="8815" y="509"/>
                    <a:pt x="8772" y="480"/>
                  </a:cubicBezTo>
                  <a:lnTo>
                    <a:pt x="8719" y="441"/>
                  </a:lnTo>
                  <a:cubicBezTo>
                    <a:pt x="8701" y="427"/>
                    <a:pt x="8683" y="416"/>
                    <a:pt x="8662" y="405"/>
                  </a:cubicBezTo>
                  <a:lnTo>
                    <a:pt x="8662" y="405"/>
                  </a:lnTo>
                  <a:cubicBezTo>
                    <a:pt x="8691" y="445"/>
                    <a:pt x="8712" y="480"/>
                    <a:pt x="8737" y="516"/>
                  </a:cubicBezTo>
                  <a:cubicBezTo>
                    <a:pt x="8751" y="534"/>
                    <a:pt x="8762" y="551"/>
                    <a:pt x="8772" y="569"/>
                  </a:cubicBezTo>
                  <a:cubicBezTo>
                    <a:pt x="8787" y="587"/>
                    <a:pt x="8797" y="605"/>
                    <a:pt x="8804" y="630"/>
                  </a:cubicBezTo>
                  <a:cubicBezTo>
                    <a:pt x="8815" y="647"/>
                    <a:pt x="8822" y="665"/>
                    <a:pt x="8833" y="686"/>
                  </a:cubicBezTo>
                  <a:cubicBezTo>
                    <a:pt x="8840" y="704"/>
                    <a:pt x="8851" y="726"/>
                    <a:pt x="8858" y="743"/>
                  </a:cubicBezTo>
                  <a:cubicBezTo>
                    <a:pt x="8861" y="761"/>
                    <a:pt x="8872" y="782"/>
                    <a:pt x="8875" y="800"/>
                  </a:cubicBezTo>
                  <a:cubicBezTo>
                    <a:pt x="8879" y="818"/>
                    <a:pt x="8886" y="836"/>
                    <a:pt x="8890" y="861"/>
                  </a:cubicBezTo>
                  <a:cubicBezTo>
                    <a:pt x="8890" y="878"/>
                    <a:pt x="8893" y="896"/>
                    <a:pt x="8893" y="914"/>
                  </a:cubicBezTo>
                  <a:cubicBezTo>
                    <a:pt x="8893" y="932"/>
                    <a:pt x="8890" y="950"/>
                    <a:pt x="8890" y="960"/>
                  </a:cubicBezTo>
                  <a:cubicBezTo>
                    <a:pt x="8886" y="978"/>
                    <a:pt x="8879" y="992"/>
                    <a:pt x="8875" y="1006"/>
                  </a:cubicBezTo>
                  <a:cubicBezTo>
                    <a:pt x="8868" y="1021"/>
                    <a:pt x="8861" y="1031"/>
                    <a:pt x="8851" y="1049"/>
                  </a:cubicBezTo>
                  <a:cubicBezTo>
                    <a:pt x="8840" y="1063"/>
                    <a:pt x="8826" y="1078"/>
                    <a:pt x="8819" y="1092"/>
                  </a:cubicBezTo>
                  <a:cubicBezTo>
                    <a:pt x="8804" y="1102"/>
                    <a:pt x="8790" y="1113"/>
                    <a:pt x="8779" y="1127"/>
                  </a:cubicBezTo>
                  <a:cubicBezTo>
                    <a:pt x="8765" y="1134"/>
                    <a:pt x="8747" y="1149"/>
                    <a:pt x="8733" y="1156"/>
                  </a:cubicBezTo>
                  <a:cubicBezTo>
                    <a:pt x="8719" y="1166"/>
                    <a:pt x="8698" y="1174"/>
                    <a:pt x="8691" y="1181"/>
                  </a:cubicBezTo>
                  <a:lnTo>
                    <a:pt x="8605" y="1209"/>
                  </a:lnTo>
                  <a:cubicBezTo>
                    <a:pt x="8566" y="1202"/>
                    <a:pt x="8531" y="1191"/>
                    <a:pt x="8488" y="1188"/>
                  </a:cubicBezTo>
                  <a:cubicBezTo>
                    <a:pt x="8388" y="1170"/>
                    <a:pt x="8282" y="1152"/>
                    <a:pt x="8179" y="1134"/>
                  </a:cubicBezTo>
                  <a:lnTo>
                    <a:pt x="7859" y="1095"/>
                  </a:lnTo>
                  <a:cubicBezTo>
                    <a:pt x="7827" y="1092"/>
                    <a:pt x="7795" y="1085"/>
                    <a:pt x="7766" y="1085"/>
                  </a:cubicBezTo>
                  <a:cubicBezTo>
                    <a:pt x="7787" y="1060"/>
                    <a:pt x="7809" y="1031"/>
                    <a:pt x="7827" y="1006"/>
                  </a:cubicBezTo>
                  <a:cubicBezTo>
                    <a:pt x="7841" y="985"/>
                    <a:pt x="7855" y="957"/>
                    <a:pt x="7862" y="932"/>
                  </a:cubicBezTo>
                  <a:cubicBezTo>
                    <a:pt x="7873" y="903"/>
                    <a:pt x="7876" y="878"/>
                    <a:pt x="7880" y="850"/>
                  </a:cubicBezTo>
                  <a:cubicBezTo>
                    <a:pt x="7883" y="797"/>
                    <a:pt x="7880" y="740"/>
                    <a:pt x="7862" y="690"/>
                  </a:cubicBezTo>
                  <a:cubicBezTo>
                    <a:pt x="7855" y="669"/>
                    <a:pt x="7844" y="640"/>
                    <a:pt x="7837" y="619"/>
                  </a:cubicBezTo>
                  <a:cubicBezTo>
                    <a:pt x="7827" y="598"/>
                    <a:pt x="7812" y="576"/>
                    <a:pt x="7802" y="558"/>
                  </a:cubicBezTo>
                  <a:cubicBezTo>
                    <a:pt x="7787" y="541"/>
                    <a:pt x="7773" y="516"/>
                    <a:pt x="7759" y="498"/>
                  </a:cubicBezTo>
                  <a:cubicBezTo>
                    <a:pt x="7748" y="480"/>
                    <a:pt x="7734" y="462"/>
                    <a:pt x="7716" y="445"/>
                  </a:cubicBezTo>
                  <a:cubicBezTo>
                    <a:pt x="7684" y="409"/>
                    <a:pt x="7652" y="381"/>
                    <a:pt x="7613" y="352"/>
                  </a:cubicBezTo>
                  <a:lnTo>
                    <a:pt x="7560" y="313"/>
                  </a:lnTo>
                  <a:cubicBezTo>
                    <a:pt x="7542" y="299"/>
                    <a:pt x="7524" y="285"/>
                    <a:pt x="7503" y="277"/>
                  </a:cubicBezTo>
                  <a:lnTo>
                    <a:pt x="7503" y="277"/>
                  </a:lnTo>
                  <a:cubicBezTo>
                    <a:pt x="7528" y="317"/>
                    <a:pt x="7553" y="352"/>
                    <a:pt x="7578" y="388"/>
                  </a:cubicBezTo>
                  <a:cubicBezTo>
                    <a:pt x="7592" y="405"/>
                    <a:pt x="7599" y="423"/>
                    <a:pt x="7613" y="441"/>
                  </a:cubicBezTo>
                  <a:cubicBezTo>
                    <a:pt x="7627" y="459"/>
                    <a:pt x="7635" y="477"/>
                    <a:pt x="7645" y="498"/>
                  </a:cubicBezTo>
                  <a:cubicBezTo>
                    <a:pt x="7652" y="516"/>
                    <a:pt x="7663" y="534"/>
                    <a:pt x="7670" y="558"/>
                  </a:cubicBezTo>
                  <a:cubicBezTo>
                    <a:pt x="7681" y="576"/>
                    <a:pt x="7688" y="598"/>
                    <a:pt x="7699" y="615"/>
                  </a:cubicBezTo>
                  <a:cubicBezTo>
                    <a:pt x="7702" y="633"/>
                    <a:pt x="7713" y="654"/>
                    <a:pt x="7716" y="672"/>
                  </a:cubicBezTo>
                  <a:cubicBezTo>
                    <a:pt x="7720" y="690"/>
                    <a:pt x="7723" y="708"/>
                    <a:pt x="7731" y="729"/>
                  </a:cubicBezTo>
                  <a:cubicBezTo>
                    <a:pt x="7731" y="747"/>
                    <a:pt x="7734" y="765"/>
                    <a:pt x="7734" y="782"/>
                  </a:cubicBezTo>
                  <a:cubicBezTo>
                    <a:pt x="7734" y="800"/>
                    <a:pt x="7731" y="818"/>
                    <a:pt x="7731" y="832"/>
                  </a:cubicBezTo>
                  <a:cubicBezTo>
                    <a:pt x="7723" y="850"/>
                    <a:pt x="7720" y="864"/>
                    <a:pt x="7716" y="878"/>
                  </a:cubicBezTo>
                  <a:cubicBezTo>
                    <a:pt x="7706" y="889"/>
                    <a:pt x="7702" y="903"/>
                    <a:pt x="7688" y="921"/>
                  </a:cubicBezTo>
                  <a:cubicBezTo>
                    <a:pt x="7681" y="935"/>
                    <a:pt x="7667" y="950"/>
                    <a:pt x="7659" y="960"/>
                  </a:cubicBezTo>
                  <a:cubicBezTo>
                    <a:pt x="7645" y="974"/>
                    <a:pt x="7631" y="985"/>
                    <a:pt x="7617" y="996"/>
                  </a:cubicBezTo>
                  <a:cubicBezTo>
                    <a:pt x="7606" y="1006"/>
                    <a:pt x="7588" y="1021"/>
                    <a:pt x="7574" y="1028"/>
                  </a:cubicBezTo>
                  <a:cubicBezTo>
                    <a:pt x="7560" y="1038"/>
                    <a:pt x="7539" y="1046"/>
                    <a:pt x="7528" y="1049"/>
                  </a:cubicBezTo>
                  <a:lnTo>
                    <a:pt x="7471" y="1074"/>
                  </a:lnTo>
                  <a:cubicBezTo>
                    <a:pt x="7172" y="1049"/>
                    <a:pt x="6877" y="1042"/>
                    <a:pt x="6575" y="1042"/>
                  </a:cubicBezTo>
                  <a:lnTo>
                    <a:pt x="6575" y="1038"/>
                  </a:lnTo>
                  <a:cubicBezTo>
                    <a:pt x="6610" y="992"/>
                    <a:pt x="6639" y="942"/>
                    <a:pt x="6657" y="889"/>
                  </a:cubicBezTo>
                  <a:cubicBezTo>
                    <a:pt x="6667" y="864"/>
                    <a:pt x="6674" y="832"/>
                    <a:pt x="6682" y="807"/>
                  </a:cubicBezTo>
                  <a:cubicBezTo>
                    <a:pt x="6685" y="775"/>
                    <a:pt x="6685" y="747"/>
                    <a:pt x="6685" y="718"/>
                  </a:cubicBezTo>
                  <a:cubicBezTo>
                    <a:pt x="6682" y="658"/>
                    <a:pt x="6664" y="601"/>
                    <a:pt x="6635" y="551"/>
                  </a:cubicBezTo>
                  <a:cubicBezTo>
                    <a:pt x="6621" y="530"/>
                    <a:pt x="6610" y="505"/>
                    <a:pt x="6593" y="487"/>
                  </a:cubicBezTo>
                  <a:cubicBezTo>
                    <a:pt x="6578" y="462"/>
                    <a:pt x="6561" y="445"/>
                    <a:pt x="6543" y="423"/>
                  </a:cubicBezTo>
                  <a:lnTo>
                    <a:pt x="6490" y="370"/>
                  </a:lnTo>
                  <a:cubicBezTo>
                    <a:pt x="6472" y="352"/>
                    <a:pt x="6454" y="334"/>
                    <a:pt x="6433" y="320"/>
                  </a:cubicBezTo>
                  <a:cubicBezTo>
                    <a:pt x="6390" y="292"/>
                    <a:pt x="6351" y="263"/>
                    <a:pt x="6308" y="242"/>
                  </a:cubicBezTo>
                  <a:cubicBezTo>
                    <a:pt x="6283" y="228"/>
                    <a:pt x="6262" y="221"/>
                    <a:pt x="6241" y="206"/>
                  </a:cubicBezTo>
                  <a:cubicBezTo>
                    <a:pt x="6219" y="196"/>
                    <a:pt x="6194" y="185"/>
                    <a:pt x="6173" y="174"/>
                  </a:cubicBezTo>
                  <a:lnTo>
                    <a:pt x="6173" y="174"/>
                  </a:lnTo>
                  <a:cubicBezTo>
                    <a:pt x="6209" y="210"/>
                    <a:pt x="6244" y="242"/>
                    <a:pt x="6276" y="277"/>
                  </a:cubicBezTo>
                  <a:cubicBezTo>
                    <a:pt x="6294" y="295"/>
                    <a:pt x="6308" y="313"/>
                    <a:pt x="6326" y="331"/>
                  </a:cubicBezTo>
                  <a:cubicBezTo>
                    <a:pt x="6344" y="349"/>
                    <a:pt x="6354" y="366"/>
                    <a:pt x="6369" y="384"/>
                  </a:cubicBezTo>
                  <a:cubicBezTo>
                    <a:pt x="6383" y="402"/>
                    <a:pt x="6397" y="420"/>
                    <a:pt x="6415" y="438"/>
                  </a:cubicBezTo>
                  <a:lnTo>
                    <a:pt x="6454" y="491"/>
                  </a:lnTo>
                  <a:cubicBezTo>
                    <a:pt x="6461" y="509"/>
                    <a:pt x="6475" y="530"/>
                    <a:pt x="6486" y="548"/>
                  </a:cubicBezTo>
                  <a:cubicBezTo>
                    <a:pt x="6493" y="566"/>
                    <a:pt x="6504" y="587"/>
                    <a:pt x="6511" y="605"/>
                  </a:cubicBezTo>
                  <a:cubicBezTo>
                    <a:pt x="6514" y="622"/>
                    <a:pt x="6525" y="647"/>
                    <a:pt x="6525" y="665"/>
                  </a:cubicBezTo>
                  <a:cubicBezTo>
                    <a:pt x="6529" y="683"/>
                    <a:pt x="6529" y="704"/>
                    <a:pt x="6529" y="722"/>
                  </a:cubicBezTo>
                  <a:cubicBezTo>
                    <a:pt x="6529" y="740"/>
                    <a:pt x="6525" y="758"/>
                    <a:pt x="6522" y="775"/>
                  </a:cubicBezTo>
                  <a:cubicBezTo>
                    <a:pt x="6514" y="793"/>
                    <a:pt x="6511" y="811"/>
                    <a:pt x="6504" y="829"/>
                  </a:cubicBezTo>
                  <a:cubicBezTo>
                    <a:pt x="6493" y="846"/>
                    <a:pt x="6486" y="861"/>
                    <a:pt x="6475" y="878"/>
                  </a:cubicBezTo>
                  <a:cubicBezTo>
                    <a:pt x="6468" y="896"/>
                    <a:pt x="6454" y="907"/>
                    <a:pt x="6440" y="921"/>
                  </a:cubicBezTo>
                  <a:cubicBezTo>
                    <a:pt x="6426" y="935"/>
                    <a:pt x="6415" y="950"/>
                    <a:pt x="6397" y="960"/>
                  </a:cubicBezTo>
                  <a:cubicBezTo>
                    <a:pt x="6383" y="974"/>
                    <a:pt x="6365" y="989"/>
                    <a:pt x="6351" y="996"/>
                  </a:cubicBezTo>
                  <a:lnTo>
                    <a:pt x="6280" y="1042"/>
                  </a:lnTo>
                  <a:lnTo>
                    <a:pt x="6226" y="1042"/>
                  </a:lnTo>
                  <a:lnTo>
                    <a:pt x="5899" y="1056"/>
                  </a:lnTo>
                  <a:lnTo>
                    <a:pt x="5732" y="1063"/>
                  </a:lnTo>
                  <a:cubicBezTo>
                    <a:pt x="5675" y="1067"/>
                    <a:pt x="5622" y="1074"/>
                    <a:pt x="5569" y="1081"/>
                  </a:cubicBezTo>
                  <a:cubicBezTo>
                    <a:pt x="5483" y="1092"/>
                    <a:pt x="5402" y="1102"/>
                    <a:pt x="5316" y="1113"/>
                  </a:cubicBezTo>
                  <a:lnTo>
                    <a:pt x="5295" y="1081"/>
                  </a:lnTo>
                  <a:cubicBezTo>
                    <a:pt x="5281" y="1063"/>
                    <a:pt x="5263" y="1046"/>
                    <a:pt x="5249" y="1028"/>
                  </a:cubicBezTo>
                  <a:lnTo>
                    <a:pt x="5227" y="1003"/>
                  </a:lnTo>
                  <a:lnTo>
                    <a:pt x="5210" y="971"/>
                  </a:lnTo>
                  <a:cubicBezTo>
                    <a:pt x="5195" y="953"/>
                    <a:pt x="5188" y="932"/>
                    <a:pt x="5178" y="907"/>
                  </a:cubicBezTo>
                  <a:lnTo>
                    <a:pt x="5163" y="878"/>
                  </a:lnTo>
                  <a:lnTo>
                    <a:pt x="5156" y="846"/>
                  </a:lnTo>
                  <a:cubicBezTo>
                    <a:pt x="5153" y="836"/>
                    <a:pt x="5153" y="825"/>
                    <a:pt x="5146" y="811"/>
                  </a:cubicBezTo>
                  <a:cubicBezTo>
                    <a:pt x="5142" y="797"/>
                    <a:pt x="5142" y="790"/>
                    <a:pt x="5142" y="775"/>
                  </a:cubicBezTo>
                  <a:cubicBezTo>
                    <a:pt x="5138" y="754"/>
                    <a:pt x="5138" y="729"/>
                    <a:pt x="5138" y="704"/>
                  </a:cubicBezTo>
                  <a:cubicBezTo>
                    <a:pt x="5138" y="683"/>
                    <a:pt x="5138" y="654"/>
                    <a:pt x="5142" y="633"/>
                  </a:cubicBezTo>
                  <a:cubicBezTo>
                    <a:pt x="5146" y="612"/>
                    <a:pt x="5153" y="583"/>
                    <a:pt x="5156" y="562"/>
                  </a:cubicBezTo>
                  <a:cubicBezTo>
                    <a:pt x="5160" y="541"/>
                    <a:pt x="5170" y="512"/>
                    <a:pt x="5174" y="491"/>
                  </a:cubicBezTo>
                  <a:cubicBezTo>
                    <a:pt x="5181" y="470"/>
                    <a:pt x="5192" y="441"/>
                    <a:pt x="5199" y="420"/>
                  </a:cubicBezTo>
                  <a:cubicBezTo>
                    <a:pt x="5217" y="370"/>
                    <a:pt x="5242" y="320"/>
                    <a:pt x="5263" y="277"/>
                  </a:cubicBezTo>
                  <a:cubicBezTo>
                    <a:pt x="5284" y="228"/>
                    <a:pt x="5313" y="185"/>
                    <a:pt x="5341" y="139"/>
                  </a:cubicBezTo>
                  <a:cubicBezTo>
                    <a:pt x="5370" y="96"/>
                    <a:pt x="5402" y="46"/>
                    <a:pt x="5430" y="0"/>
                  </a:cubicBezTo>
                  <a:close/>
                  <a:moveTo>
                    <a:pt x="12200" y="2528"/>
                  </a:moveTo>
                  <a:lnTo>
                    <a:pt x="12214" y="2660"/>
                  </a:lnTo>
                  <a:cubicBezTo>
                    <a:pt x="12214" y="2681"/>
                    <a:pt x="12214" y="2706"/>
                    <a:pt x="12218" y="2727"/>
                  </a:cubicBezTo>
                  <a:lnTo>
                    <a:pt x="12218" y="2795"/>
                  </a:lnTo>
                  <a:cubicBezTo>
                    <a:pt x="12218" y="2816"/>
                    <a:pt x="12214" y="2838"/>
                    <a:pt x="12214" y="2855"/>
                  </a:cubicBezTo>
                  <a:cubicBezTo>
                    <a:pt x="12214" y="2877"/>
                    <a:pt x="12211" y="2902"/>
                    <a:pt x="12204" y="2919"/>
                  </a:cubicBezTo>
                  <a:cubicBezTo>
                    <a:pt x="12200" y="2941"/>
                    <a:pt x="12197" y="2959"/>
                    <a:pt x="12193" y="2980"/>
                  </a:cubicBezTo>
                  <a:cubicBezTo>
                    <a:pt x="12186" y="3001"/>
                    <a:pt x="12179" y="3019"/>
                    <a:pt x="12175" y="3037"/>
                  </a:cubicBezTo>
                  <a:lnTo>
                    <a:pt x="12147" y="3090"/>
                  </a:lnTo>
                  <a:cubicBezTo>
                    <a:pt x="12140" y="3108"/>
                    <a:pt x="12125" y="3122"/>
                    <a:pt x="12111" y="3136"/>
                  </a:cubicBezTo>
                  <a:cubicBezTo>
                    <a:pt x="12097" y="3151"/>
                    <a:pt x="12086" y="3161"/>
                    <a:pt x="12069" y="3172"/>
                  </a:cubicBezTo>
                  <a:cubicBezTo>
                    <a:pt x="12051" y="3179"/>
                    <a:pt x="12037" y="3190"/>
                    <a:pt x="12019" y="3197"/>
                  </a:cubicBezTo>
                  <a:cubicBezTo>
                    <a:pt x="12001" y="3207"/>
                    <a:pt x="11983" y="3211"/>
                    <a:pt x="11962" y="3215"/>
                  </a:cubicBezTo>
                  <a:cubicBezTo>
                    <a:pt x="11944" y="3222"/>
                    <a:pt x="11919" y="3225"/>
                    <a:pt x="11901" y="3225"/>
                  </a:cubicBezTo>
                  <a:lnTo>
                    <a:pt x="11841" y="3225"/>
                  </a:lnTo>
                  <a:cubicBezTo>
                    <a:pt x="11823" y="3225"/>
                    <a:pt x="11802" y="3222"/>
                    <a:pt x="11784" y="3215"/>
                  </a:cubicBezTo>
                  <a:lnTo>
                    <a:pt x="11753" y="3210"/>
                  </a:lnTo>
                  <a:lnTo>
                    <a:pt x="11753" y="3210"/>
                  </a:lnTo>
                  <a:lnTo>
                    <a:pt x="11741" y="3264"/>
                  </a:lnTo>
                  <a:lnTo>
                    <a:pt x="11734" y="3300"/>
                  </a:lnTo>
                  <a:lnTo>
                    <a:pt x="11720" y="3332"/>
                  </a:lnTo>
                  <a:cubicBezTo>
                    <a:pt x="11709" y="3353"/>
                    <a:pt x="11702" y="3371"/>
                    <a:pt x="11688" y="3392"/>
                  </a:cubicBezTo>
                  <a:lnTo>
                    <a:pt x="11670" y="3424"/>
                  </a:lnTo>
                  <a:lnTo>
                    <a:pt x="11649" y="3453"/>
                  </a:lnTo>
                  <a:cubicBezTo>
                    <a:pt x="11635" y="3471"/>
                    <a:pt x="11621" y="3488"/>
                    <a:pt x="11603" y="3499"/>
                  </a:cubicBezTo>
                  <a:cubicBezTo>
                    <a:pt x="11585" y="3517"/>
                    <a:pt x="11567" y="3531"/>
                    <a:pt x="11549" y="3545"/>
                  </a:cubicBezTo>
                  <a:cubicBezTo>
                    <a:pt x="11532" y="3559"/>
                    <a:pt x="11510" y="3570"/>
                    <a:pt x="11493" y="3584"/>
                  </a:cubicBezTo>
                  <a:cubicBezTo>
                    <a:pt x="11471" y="3599"/>
                    <a:pt x="11453" y="3606"/>
                    <a:pt x="11432" y="3616"/>
                  </a:cubicBezTo>
                  <a:cubicBezTo>
                    <a:pt x="11386" y="3638"/>
                    <a:pt x="11343" y="3652"/>
                    <a:pt x="11297" y="3666"/>
                  </a:cubicBezTo>
                  <a:cubicBezTo>
                    <a:pt x="11254" y="3677"/>
                    <a:pt x="11204" y="3687"/>
                    <a:pt x="11155" y="3695"/>
                  </a:cubicBezTo>
                  <a:cubicBezTo>
                    <a:pt x="11105" y="3705"/>
                    <a:pt x="11059" y="3709"/>
                    <a:pt x="11009" y="3712"/>
                  </a:cubicBezTo>
                  <a:cubicBezTo>
                    <a:pt x="10959" y="3719"/>
                    <a:pt x="10909" y="3719"/>
                    <a:pt x="10856" y="3719"/>
                  </a:cubicBezTo>
                  <a:cubicBezTo>
                    <a:pt x="10906" y="3730"/>
                    <a:pt x="10956" y="3737"/>
                    <a:pt x="11009" y="3741"/>
                  </a:cubicBezTo>
                  <a:cubicBezTo>
                    <a:pt x="11059" y="3744"/>
                    <a:pt x="11112" y="3744"/>
                    <a:pt x="11158" y="3744"/>
                  </a:cubicBezTo>
                  <a:cubicBezTo>
                    <a:pt x="11208" y="3741"/>
                    <a:pt x="11261" y="3737"/>
                    <a:pt x="11311" y="3727"/>
                  </a:cubicBezTo>
                  <a:cubicBezTo>
                    <a:pt x="11361" y="3719"/>
                    <a:pt x="11414" y="3705"/>
                    <a:pt x="11461" y="3687"/>
                  </a:cubicBezTo>
                  <a:cubicBezTo>
                    <a:pt x="11489" y="3677"/>
                    <a:pt x="11510" y="3670"/>
                    <a:pt x="11532" y="3655"/>
                  </a:cubicBezTo>
                  <a:lnTo>
                    <a:pt x="11599" y="3616"/>
                  </a:lnTo>
                  <a:cubicBezTo>
                    <a:pt x="11621" y="3599"/>
                    <a:pt x="11645" y="3584"/>
                    <a:pt x="11663" y="3567"/>
                  </a:cubicBezTo>
                  <a:cubicBezTo>
                    <a:pt x="11685" y="3549"/>
                    <a:pt x="11702" y="3531"/>
                    <a:pt x="11720" y="3510"/>
                  </a:cubicBezTo>
                  <a:lnTo>
                    <a:pt x="11745" y="3478"/>
                  </a:lnTo>
                  <a:lnTo>
                    <a:pt x="11770" y="3442"/>
                  </a:lnTo>
                  <a:cubicBezTo>
                    <a:pt x="11781" y="3421"/>
                    <a:pt x="11795" y="3392"/>
                    <a:pt x="11805" y="3371"/>
                  </a:cubicBezTo>
                  <a:lnTo>
                    <a:pt x="11810" y="3354"/>
                  </a:lnTo>
                  <a:lnTo>
                    <a:pt x="11810" y="3354"/>
                  </a:lnTo>
                  <a:cubicBezTo>
                    <a:pt x="11816" y="3365"/>
                    <a:pt x="11821" y="3376"/>
                    <a:pt x="11823" y="3385"/>
                  </a:cubicBezTo>
                  <a:cubicBezTo>
                    <a:pt x="11877" y="3510"/>
                    <a:pt x="11912" y="3620"/>
                    <a:pt x="11933" y="3709"/>
                  </a:cubicBezTo>
                  <a:lnTo>
                    <a:pt x="11937" y="3691"/>
                  </a:lnTo>
                  <a:lnTo>
                    <a:pt x="11957" y="3694"/>
                  </a:lnTo>
                  <a:lnTo>
                    <a:pt x="11957" y="3694"/>
                  </a:lnTo>
                  <a:cubicBezTo>
                    <a:pt x="11957" y="3691"/>
                    <a:pt x="11958" y="3687"/>
                    <a:pt x="11958" y="3684"/>
                  </a:cubicBezTo>
                  <a:cubicBezTo>
                    <a:pt x="11933" y="3588"/>
                    <a:pt x="11894" y="3478"/>
                    <a:pt x="11834" y="3350"/>
                  </a:cubicBezTo>
                  <a:lnTo>
                    <a:pt x="11823" y="3321"/>
                  </a:lnTo>
                  <a:lnTo>
                    <a:pt x="11816" y="3335"/>
                  </a:lnTo>
                  <a:lnTo>
                    <a:pt x="11810" y="3354"/>
                  </a:lnTo>
                  <a:lnTo>
                    <a:pt x="11810" y="3354"/>
                  </a:lnTo>
                  <a:cubicBezTo>
                    <a:pt x="11807" y="3348"/>
                    <a:pt x="11804" y="3342"/>
                    <a:pt x="11802" y="3335"/>
                  </a:cubicBezTo>
                  <a:cubicBezTo>
                    <a:pt x="11805" y="3328"/>
                    <a:pt x="11805" y="3314"/>
                    <a:pt x="11809" y="3303"/>
                  </a:cubicBezTo>
                  <a:lnTo>
                    <a:pt x="11909" y="3303"/>
                  </a:lnTo>
                  <a:cubicBezTo>
                    <a:pt x="11955" y="3300"/>
                    <a:pt x="12005" y="3286"/>
                    <a:pt x="12051" y="3268"/>
                  </a:cubicBezTo>
                  <a:cubicBezTo>
                    <a:pt x="12072" y="3261"/>
                    <a:pt x="12093" y="3247"/>
                    <a:pt x="12111" y="3229"/>
                  </a:cubicBezTo>
                  <a:cubicBezTo>
                    <a:pt x="12129" y="3215"/>
                    <a:pt x="12150" y="3197"/>
                    <a:pt x="12165" y="3179"/>
                  </a:cubicBezTo>
                  <a:cubicBezTo>
                    <a:pt x="12197" y="3143"/>
                    <a:pt x="12218" y="3101"/>
                    <a:pt x="12236" y="3055"/>
                  </a:cubicBezTo>
                  <a:cubicBezTo>
                    <a:pt x="12246" y="3033"/>
                    <a:pt x="12250" y="3012"/>
                    <a:pt x="12253" y="2991"/>
                  </a:cubicBezTo>
                  <a:cubicBezTo>
                    <a:pt x="12257" y="2966"/>
                    <a:pt x="12257" y="2944"/>
                    <a:pt x="12264" y="2923"/>
                  </a:cubicBezTo>
                  <a:cubicBezTo>
                    <a:pt x="12264" y="2902"/>
                    <a:pt x="12268" y="2877"/>
                    <a:pt x="12264" y="2855"/>
                  </a:cubicBezTo>
                  <a:cubicBezTo>
                    <a:pt x="12264" y="2834"/>
                    <a:pt x="12264" y="2813"/>
                    <a:pt x="12257" y="2788"/>
                  </a:cubicBezTo>
                  <a:cubicBezTo>
                    <a:pt x="12253" y="2745"/>
                    <a:pt x="12246" y="2699"/>
                    <a:pt x="12236" y="2656"/>
                  </a:cubicBezTo>
                  <a:cubicBezTo>
                    <a:pt x="12232" y="2635"/>
                    <a:pt x="12229" y="2610"/>
                    <a:pt x="12218" y="2589"/>
                  </a:cubicBezTo>
                  <a:lnTo>
                    <a:pt x="12200" y="2528"/>
                  </a:lnTo>
                  <a:close/>
                  <a:moveTo>
                    <a:pt x="12328" y="3090"/>
                  </a:moveTo>
                  <a:cubicBezTo>
                    <a:pt x="12335" y="3126"/>
                    <a:pt x="12339" y="3168"/>
                    <a:pt x="12342" y="3204"/>
                  </a:cubicBezTo>
                  <a:cubicBezTo>
                    <a:pt x="12346" y="3222"/>
                    <a:pt x="12346" y="3239"/>
                    <a:pt x="12346" y="3261"/>
                  </a:cubicBezTo>
                  <a:lnTo>
                    <a:pt x="12346" y="3318"/>
                  </a:lnTo>
                  <a:cubicBezTo>
                    <a:pt x="12346" y="3335"/>
                    <a:pt x="12346" y="3353"/>
                    <a:pt x="12342" y="3371"/>
                  </a:cubicBezTo>
                  <a:lnTo>
                    <a:pt x="12339" y="3424"/>
                  </a:lnTo>
                  <a:lnTo>
                    <a:pt x="12325" y="3478"/>
                  </a:lnTo>
                  <a:cubicBezTo>
                    <a:pt x="12321" y="3495"/>
                    <a:pt x="12317" y="3513"/>
                    <a:pt x="12307" y="3527"/>
                  </a:cubicBezTo>
                  <a:cubicBezTo>
                    <a:pt x="12300" y="3545"/>
                    <a:pt x="12293" y="3559"/>
                    <a:pt x="12285" y="3577"/>
                  </a:cubicBezTo>
                  <a:cubicBezTo>
                    <a:pt x="12275" y="3588"/>
                    <a:pt x="12268" y="3606"/>
                    <a:pt x="12253" y="3616"/>
                  </a:cubicBezTo>
                  <a:cubicBezTo>
                    <a:pt x="12239" y="3631"/>
                    <a:pt x="12232" y="3641"/>
                    <a:pt x="12214" y="3652"/>
                  </a:cubicBezTo>
                  <a:lnTo>
                    <a:pt x="12193" y="3666"/>
                  </a:lnTo>
                  <a:lnTo>
                    <a:pt x="12168" y="3673"/>
                  </a:lnTo>
                  <a:cubicBezTo>
                    <a:pt x="12157" y="3684"/>
                    <a:pt x="12140" y="3687"/>
                    <a:pt x="12122" y="3691"/>
                  </a:cubicBezTo>
                  <a:cubicBezTo>
                    <a:pt x="12104" y="3695"/>
                    <a:pt x="12086" y="3695"/>
                    <a:pt x="12069" y="3702"/>
                  </a:cubicBezTo>
                  <a:lnTo>
                    <a:pt x="12015" y="3702"/>
                  </a:lnTo>
                  <a:cubicBezTo>
                    <a:pt x="11997" y="3702"/>
                    <a:pt x="11980" y="3695"/>
                    <a:pt x="11962" y="3695"/>
                  </a:cubicBezTo>
                  <a:lnTo>
                    <a:pt x="11957" y="3694"/>
                  </a:lnTo>
                  <a:lnTo>
                    <a:pt x="11957" y="3694"/>
                  </a:lnTo>
                  <a:cubicBezTo>
                    <a:pt x="11955" y="3708"/>
                    <a:pt x="11954" y="3721"/>
                    <a:pt x="11951" y="3730"/>
                  </a:cubicBezTo>
                  <a:cubicBezTo>
                    <a:pt x="11948" y="3748"/>
                    <a:pt x="11937" y="3773"/>
                    <a:pt x="11933" y="3791"/>
                  </a:cubicBezTo>
                  <a:lnTo>
                    <a:pt x="11905" y="3844"/>
                  </a:lnTo>
                  <a:cubicBezTo>
                    <a:pt x="11898" y="3862"/>
                    <a:pt x="11884" y="3879"/>
                    <a:pt x="11869" y="3890"/>
                  </a:cubicBezTo>
                  <a:cubicBezTo>
                    <a:pt x="11859" y="3908"/>
                    <a:pt x="11845" y="3922"/>
                    <a:pt x="11830" y="3936"/>
                  </a:cubicBezTo>
                  <a:cubicBezTo>
                    <a:pt x="11816" y="3951"/>
                    <a:pt x="11798" y="3961"/>
                    <a:pt x="11788" y="3975"/>
                  </a:cubicBezTo>
                  <a:cubicBezTo>
                    <a:pt x="11770" y="3990"/>
                    <a:pt x="11752" y="3997"/>
                    <a:pt x="11734" y="4007"/>
                  </a:cubicBezTo>
                  <a:lnTo>
                    <a:pt x="11681" y="4032"/>
                  </a:lnTo>
                  <a:cubicBezTo>
                    <a:pt x="11603" y="4068"/>
                    <a:pt x="11525" y="4086"/>
                    <a:pt x="11439" y="4096"/>
                  </a:cubicBezTo>
                  <a:cubicBezTo>
                    <a:pt x="11389" y="4105"/>
                    <a:pt x="11340" y="4108"/>
                    <a:pt x="11291" y="4108"/>
                  </a:cubicBezTo>
                  <a:cubicBezTo>
                    <a:pt x="11257" y="4108"/>
                    <a:pt x="11222" y="4106"/>
                    <a:pt x="11187" y="4103"/>
                  </a:cubicBezTo>
                  <a:lnTo>
                    <a:pt x="11187" y="4103"/>
                  </a:lnTo>
                  <a:cubicBezTo>
                    <a:pt x="11226" y="4114"/>
                    <a:pt x="11272" y="4118"/>
                    <a:pt x="11315" y="4118"/>
                  </a:cubicBezTo>
                  <a:cubicBezTo>
                    <a:pt x="11325" y="4171"/>
                    <a:pt x="11368" y="4171"/>
                    <a:pt x="11411" y="4171"/>
                  </a:cubicBezTo>
                  <a:cubicBezTo>
                    <a:pt x="11493" y="4167"/>
                    <a:pt x="11581" y="4150"/>
                    <a:pt x="11663" y="4118"/>
                  </a:cubicBezTo>
                  <a:cubicBezTo>
                    <a:pt x="11741" y="4086"/>
                    <a:pt x="11820" y="4039"/>
                    <a:pt x="11877" y="3968"/>
                  </a:cubicBezTo>
                  <a:lnTo>
                    <a:pt x="11916" y="3915"/>
                  </a:lnTo>
                  <a:cubicBezTo>
                    <a:pt x="11926" y="3897"/>
                    <a:pt x="11937" y="3872"/>
                    <a:pt x="11948" y="3855"/>
                  </a:cubicBezTo>
                  <a:cubicBezTo>
                    <a:pt x="11951" y="3847"/>
                    <a:pt x="11955" y="3833"/>
                    <a:pt x="11962" y="3826"/>
                  </a:cubicBezTo>
                  <a:cubicBezTo>
                    <a:pt x="11983" y="3922"/>
                    <a:pt x="11987" y="3975"/>
                    <a:pt x="11987" y="3975"/>
                  </a:cubicBezTo>
                  <a:cubicBezTo>
                    <a:pt x="11987" y="3975"/>
                    <a:pt x="11983" y="3922"/>
                    <a:pt x="11965" y="3819"/>
                  </a:cubicBezTo>
                  <a:lnTo>
                    <a:pt x="11965" y="3815"/>
                  </a:lnTo>
                  <a:cubicBezTo>
                    <a:pt x="11965" y="3805"/>
                    <a:pt x="11969" y="3801"/>
                    <a:pt x="11969" y="3794"/>
                  </a:cubicBezTo>
                  <a:cubicBezTo>
                    <a:pt x="11973" y="3780"/>
                    <a:pt x="11980" y="3766"/>
                    <a:pt x="11980" y="3748"/>
                  </a:cubicBezTo>
                  <a:cubicBezTo>
                    <a:pt x="11990" y="3748"/>
                    <a:pt x="12001" y="3751"/>
                    <a:pt x="12015" y="3751"/>
                  </a:cubicBezTo>
                  <a:lnTo>
                    <a:pt x="12072" y="3751"/>
                  </a:lnTo>
                  <a:cubicBezTo>
                    <a:pt x="12090" y="3751"/>
                    <a:pt x="12111" y="3748"/>
                    <a:pt x="12129" y="3744"/>
                  </a:cubicBezTo>
                  <a:cubicBezTo>
                    <a:pt x="12147" y="3741"/>
                    <a:pt x="12168" y="3734"/>
                    <a:pt x="12186" y="3723"/>
                  </a:cubicBezTo>
                  <a:lnTo>
                    <a:pt x="12214" y="3709"/>
                  </a:lnTo>
                  <a:lnTo>
                    <a:pt x="12239" y="3691"/>
                  </a:lnTo>
                  <a:cubicBezTo>
                    <a:pt x="12257" y="3680"/>
                    <a:pt x="12271" y="3663"/>
                    <a:pt x="12285" y="3652"/>
                  </a:cubicBezTo>
                  <a:cubicBezTo>
                    <a:pt x="12300" y="3638"/>
                    <a:pt x="12307" y="3620"/>
                    <a:pt x="12321" y="3602"/>
                  </a:cubicBezTo>
                  <a:cubicBezTo>
                    <a:pt x="12335" y="3584"/>
                    <a:pt x="12339" y="3567"/>
                    <a:pt x="12342" y="3549"/>
                  </a:cubicBezTo>
                  <a:cubicBezTo>
                    <a:pt x="12353" y="3531"/>
                    <a:pt x="12357" y="3513"/>
                    <a:pt x="12360" y="3492"/>
                  </a:cubicBezTo>
                  <a:lnTo>
                    <a:pt x="12371" y="3435"/>
                  </a:lnTo>
                  <a:lnTo>
                    <a:pt x="12371" y="3375"/>
                  </a:lnTo>
                  <a:lnTo>
                    <a:pt x="12371" y="3318"/>
                  </a:lnTo>
                  <a:lnTo>
                    <a:pt x="12364" y="3261"/>
                  </a:lnTo>
                  <a:cubicBezTo>
                    <a:pt x="12360" y="3243"/>
                    <a:pt x="12360" y="3225"/>
                    <a:pt x="12357" y="3204"/>
                  </a:cubicBezTo>
                  <a:cubicBezTo>
                    <a:pt x="12346" y="3168"/>
                    <a:pt x="12339" y="3126"/>
                    <a:pt x="12328" y="30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 rot="-2089496">
              <a:off x="527821" y="3838027"/>
              <a:ext cx="129145" cy="185927"/>
            </a:xfrm>
            <a:custGeom>
              <a:avLst/>
              <a:gdLst/>
              <a:ahLst/>
              <a:cxnLst/>
              <a:rect l="l" t="t" r="r" b="b"/>
              <a:pathLst>
                <a:path w="1235" h="1778" extrusionOk="0">
                  <a:moveTo>
                    <a:pt x="513" y="0"/>
                  </a:moveTo>
                  <a:cubicBezTo>
                    <a:pt x="390" y="0"/>
                    <a:pt x="281" y="30"/>
                    <a:pt x="186" y="89"/>
                  </a:cubicBezTo>
                  <a:cubicBezTo>
                    <a:pt x="72" y="160"/>
                    <a:pt x="15" y="285"/>
                    <a:pt x="15" y="455"/>
                  </a:cubicBezTo>
                  <a:cubicBezTo>
                    <a:pt x="15" y="569"/>
                    <a:pt x="44" y="662"/>
                    <a:pt x="101" y="726"/>
                  </a:cubicBezTo>
                  <a:cubicBezTo>
                    <a:pt x="157" y="793"/>
                    <a:pt x="225" y="836"/>
                    <a:pt x="310" y="864"/>
                  </a:cubicBezTo>
                  <a:cubicBezTo>
                    <a:pt x="392" y="889"/>
                    <a:pt x="477" y="911"/>
                    <a:pt x="563" y="928"/>
                  </a:cubicBezTo>
                  <a:cubicBezTo>
                    <a:pt x="669" y="957"/>
                    <a:pt x="776" y="989"/>
                    <a:pt x="869" y="1024"/>
                  </a:cubicBezTo>
                  <a:cubicBezTo>
                    <a:pt x="961" y="1060"/>
                    <a:pt x="1011" y="1138"/>
                    <a:pt x="1011" y="1263"/>
                  </a:cubicBezTo>
                  <a:cubicBezTo>
                    <a:pt x="1011" y="1373"/>
                    <a:pt x="968" y="1455"/>
                    <a:pt x="883" y="1508"/>
                  </a:cubicBezTo>
                  <a:cubicBezTo>
                    <a:pt x="797" y="1561"/>
                    <a:pt x="694" y="1593"/>
                    <a:pt x="577" y="1600"/>
                  </a:cubicBezTo>
                  <a:cubicBezTo>
                    <a:pt x="557" y="1601"/>
                    <a:pt x="538" y="1602"/>
                    <a:pt x="519" y="1602"/>
                  </a:cubicBezTo>
                  <a:cubicBezTo>
                    <a:pt x="472" y="1602"/>
                    <a:pt x="428" y="1599"/>
                    <a:pt x="385" y="1597"/>
                  </a:cubicBezTo>
                  <a:cubicBezTo>
                    <a:pt x="328" y="1593"/>
                    <a:pt x="264" y="1576"/>
                    <a:pt x="204" y="1547"/>
                  </a:cubicBezTo>
                  <a:cubicBezTo>
                    <a:pt x="207" y="1458"/>
                    <a:pt x="207" y="1416"/>
                    <a:pt x="211" y="1327"/>
                  </a:cubicBezTo>
                  <a:cubicBezTo>
                    <a:pt x="143" y="1320"/>
                    <a:pt x="108" y="1320"/>
                    <a:pt x="44" y="1316"/>
                  </a:cubicBezTo>
                  <a:cubicBezTo>
                    <a:pt x="26" y="1462"/>
                    <a:pt x="19" y="1533"/>
                    <a:pt x="1" y="1675"/>
                  </a:cubicBezTo>
                  <a:cubicBezTo>
                    <a:pt x="112" y="1743"/>
                    <a:pt x="257" y="1777"/>
                    <a:pt x="440" y="1777"/>
                  </a:cubicBezTo>
                  <a:cubicBezTo>
                    <a:pt x="486" y="1777"/>
                    <a:pt x="534" y="1775"/>
                    <a:pt x="584" y="1771"/>
                  </a:cubicBezTo>
                  <a:cubicBezTo>
                    <a:pt x="773" y="1757"/>
                    <a:pt x="922" y="1700"/>
                    <a:pt x="1046" y="1611"/>
                  </a:cubicBezTo>
                  <a:cubicBezTo>
                    <a:pt x="1171" y="1522"/>
                    <a:pt x="1235" y="1401"/>
                    <a:pt x="1235" y="1245"/>
                  </a:cubicBezTo>
                  <a:cubicBezTo>
                    <a:pt x="1235" y="1124"/>
                    <a:pt x="1199" y="1032"/>
                    <a:pt x="1135" y="953"/>
                  </a:cubicBezTo>
                  <a:cubicBezTo>
                    <a:pt x="1068" y="889"/>
                    <a:pt x="993" y="847"/>
                    <a:pt x="901" y="818"/>
                  </a:cubicBezTo>
                  <a:cubicBezTo>
                    <a:pt x="808" y="793"/>
                    <a:pt x="719" y="768"/>
                    <a:pt x="637" y="751"/>
                  </a:cubicBezTo>
                  <a:cubicBezTo>
                    <a:pt x="534" y="729"/>
                    <a:pt x="442" y="697"/>
                    <a:pt x="357" y="658"/>
                  </a:cubicBezTo>
                  <a:cubicBezTo>
                    <a:pt x="275" y="619"/>
                    <a:pt x="232" y="544"/>
                    <a:pt x="232" y="431"/>
                  </a:cubicBezTo>
                  <a:cubicBezTo>
                    <a:pt x="232" y="338"/>
                    <a:pt x="264" y="267"/>
                    <a:pt x="335" y="224"/>
                  </a:cubicBezTo>
                  <a:cubicBezTo>
                    <a:pt x="393" y="187"/>
                    <a:pt x="465" y="168"/>
                    <a:pt x="551" y="168"/>
                  </a:cubicBezTo>
                  <a:cubicBezTo>
                    <a:pt x="571" y="168"/>
                    <a:pt x="591" y="169"/>
                    <a:pt x="613" y="171"/>
                  </a:cubicBezTo>
                  <a:cubicBezTo>
                    <a:pt x="666" y="175"/>
                    <a:pt x="723" y="182"/>
                    <a:pt x="780" y="196"/>
                  </a:cubicBezTo>
                  <a:cubicBezTo>
                    <a:pt x="837" y="210"/>
                    <a:pt x="897" y="231"/>
                    <a:pt x="954" y="263"/>
                  </a:cubicBezTo>
                  <a:cubicBezTo>
                    <a:pt x="961" y="367"/>
                    <a:pt x="968" y="413"/>
                    <a:pt x="979" y="512"/>
                  </a:cubicBezTo>
                  <a:cubicBezTo>
                    <a:pt x="1046" y="509"/>
                    <a:pt x="1082" y="509"/>
                    <a:pt x="1149" y="502"/>
                  </a:cubicBezTo>
                  <a:cubicBezTo>
                    <a:pt x="1139" y="377"/>
                    <a:pt x="1139" y="313"/>
                    <a:pt x="1132" y="182"/>
                  </a:cubicBezTo>
                  <a:cubicBezTo>
                    <a:pt x="1075" y="139"/>
                    <a:pt x="993" y="96"/>
                    <a:pt x="890" y="68"/>
                  </a:cubicBezTo>
                  <a:cubicBezTo>
                    <a:pt x="790" y="36"/>
                    <a:pt x="691" y="15"/>
                    <a:pt x="588" y="4"/>
                  </a:cubicBezTo>
                  <a:cubicBezTo>
                    <a:pt x="562" y="2"/>
                    <a:pt x="537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 rot="-2089496">
              <a:off x="644156" y="3753774"/>
              <a:ext cx="168882" cy="161876"/>
            </a:xfrm>
            <a:custGeom>
              <a:avLst/>
              <a:gdLst/>
              <a:ahLst/>
              <a:cxnLst/>
              <a:rect l="l" t="t" r="r" b="b"/>
              <a:pathLst>
                <a:path w="1615" h="1548" extrusionOk="0">
                  <a:moveTo>
                    <a:pt x="54" y="0"/>
                  </a:moveTo>
                  <a:cubicBezTo>
                    <a:pt x="32" y="185"/>
                    <a:pt x="22" y="285"/>
                    <a:pt x="0" y="477"/>
                  </a:cubicBezTo>
                  <a:cubicBezTo>
                    <a:pt x="72" y="484"/>
                    <a:pt x="107" y="484"/>
                    <a:pt x="178" y="495"/>
                  </a:cubicBezTo>
                  <a:cubicBezTo>
                    <a:pt x="200" y="360"/>
                    <a:pt x="214" y="292"/>
                    <a:pt x="235" y="164"/>
                  </a:cubicBezTo>
                  <a:cubicBezTo>
                    <a:pt x="424" y="178"/>
                    <a:pt x="516" y="182"/>
                    <a:pt x="705" y="192"/>
                  </a:cubicBezTo>
                  <a:lnTo>
                    <a:pt x="705" y="1377"/>
                  </a:lnTo>
                  <a:cubicBezTo>
                    <a:pt x="580" y="1387"/>
                    <a:pt x="516" y="1387"/>
                    <a:pt x="392" y="1394"/>
                  </a:cubicBezTo>
                  <a:lnTo>
                    <a:pt x="392" y="1547"/>
                  </a:lnTo>
                  <a:cubicBezTo>
                    <a:pt x="726" y="1526"/>
                    <a:pt x="897" y="1515"/>
                    <a:pt x="1227" y="1494"/>
                  </a:cubicBezTo>
                  <a:lnTo>
                    <a:pt x="1227" y="1355"/>
                  </a:lnTo>
                  <a:cubicBezTo>
                    <a:pt x="1099" y="1366"/>
                    <a:pt x="1035" y="1369"/>
                    <a:pt x="907" y="1373"/>
                  </a:cubicBezTo>
                  <a:lnTo>
                    <a:pt x="907" y="210"/>
                  </a:lnTo>
                  <a:lnTo>
                    <a:pt x="1377" y="232"/>
                  </a:lnTo>
                  <a:cubicBezTo>
                    <a:pt x="1398" y="352"/>
                    <a:pt x="1412" y="409"/>
                    <a:pt x="1433" y="530"/>
                  </a:cubicBezTo>
                  <a:cubicBezTo>
                    <a:pt x="1508" y="530"/>
                    <a:pt x="1544" y="530"/>
                    <a:pt x="1615" y="523"/>
                  </a:cubicBezTo>
                  <a:cubicBezTo>
                    <a:pt x="1593" y="356"/>
                    <a:pt x="1579" y="271"/>
                    <a:pt x="1558" y="96"/>
                  </a:cubicBezTo>
                  <a:cubicBezTo>
                    <a:pt x="1053" y="68"/>
                    <a:pt x="555" y="36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 rot="-2089496">
              <a:off x="799397" y="3659833"/>
              <a:ext cx="164804" cy="141066"/>
            </a:xfrm>
            <a:custGeom>
              <a:avLst/>
              <a:gdLst/>
              <a:ahLst/>
              <a:cxnLst/>
              <a:rect l="l" t="t" r="r" b="b"/>
              <a:pathLst>
                <a:path w="1576" h="1349" extrusionOk="0">
                  <a:moveTo>
                    <a:pt x="431" y="150"/>
                  </a:moveTo>
                  <a:cubicBezTo>
                    <a:pt x="562" y="154"/>
                    <a:pt x="626" y="157"/>
                    <a:pt x="758" y="164"/>
                  </a:cubicBezTo>
                  <a:cubicBezTo>
                    <a:pt x="907" y="168"/>
                    <a:pt x="1025" y="189"/>
                    <a:pt x="1089" y="228"/>
                  </a:cubicBezTo>
                  <a:cubicBezTo>
                    <a:pt x="1156" y="271"/>
                    <a:pt x="1192" y="331"/>
                    <a:pt x="1192" y="413"/>
                  </a:cubicBezTo>
                  <a:cubicBezTo>
                    <a:pt x="1192" y="488"/>
                    <a:pt x="1160" y="545"/>
                    <a:pt x="1096" y="591"/>
                  </a:cubicBezTo>
                  <a:cubicBezTo>
                    <a:pt x="1028" y="634"/>
                    <a:pt x="918" y="655"/>
                    <a:pt x="761" y="655"/>
                  </a:cubicBezTo>
                  <a:lnTo>
                    <a:pt x="431" y="655"/>
                  </a:lnTo>
                  <a:lnTo>
                    <a:pt x="431" y="150"/>
                  </a:lnTo>
                  <a:close/>
                  <a:moveTo>
                    <a:pt x="1" y="1"/>
                  </a:moveTo>
                  <a:lnTo>
                    <a:pt x="1" y="136"/>
                  </a:lnTo>
                  <a:cubicBezTo>
                    <a:pt x="89" y="139"/>
                    <a:pt x="136" y="139"/>
                    <a:pt x="228" y="143"/>
                  </a:cubicBezTo>
                  <a:lnTo>
                    <a:pt x="228" y="1206"/>
                  </a:lnTo>
                  <a:cubicBezTo>
                    <a:pt x="139" y="1210"/>
                    <a:pt x="93" y="1210"/>
                    <a:pt x="1" y="1217"/>
                  </a:cubicBezTo>
                  <a:lnTo>
                    <a:pt x="1" y="1348"/>
                  </a:lnTo>
                  <a:cubicBezTo>
                    <a:pt x="271" y="1331"/>
                    <a:pt x="406" y="1327"/>
                    <a:pt x="676" y="1313"/>
                  </a:cubicBezTo>
                  <a:lnTo>
                    <a:pt x="676" y="1188"/>
                  </a:lnTo>
                  <a:cubicBezTo>
                    <a:pt x="580" y="1192"/>
                    <a:pt x="530" y="1192"/>
                    <a:pt x="431" y="1199"/>
                  </a:cubicBezTo>
                  <a:lnTo>
                    <a:pt x="431" y="780"/>
                  </a:lnTo>
                  <a:cubicBezTo>
                    <a:pt x="587" y="776"/>
                    <a:pt x="662" y="776"/>
                    <a:pt x="818" y="776"/>
                  </a:cubicBezTo>
                  <a:cubicBezTo>
                    <a:pt x="975" y="989"/>
                    <a:pt x="1053" y="1092"/>
                    <a:pt x="1210" y="1292"/>
                  </a:cubicBezTo>
                  <a:cubicBezTo>
                    <a:pt x="1355" y="1288"/>
                    <a:pt x="1426" y="1284"/>
                    <a:pt x="1576" y="1277"/>
                  </a:cubicBezTo>
                  <a:lnTo>
                    <a:pt x="1576" y="1167"/>
                  </a:lnTo>
                  <a:cubicBezTo>
                    <a:pt x="1487" y="1167"/>
                    <a:pt x="1441" y="1167"/>
                    <a:pt x="1348" y="1171"/>
                  </a:cubicBezTo>
                  <a:cubicBezTo>
                    <a:pt x="1220" y="1007"/>
                    <a:pt x="1153" y="922"/>
                    <a:pt x="1025" y="755"/>
                  </a:cubicBezTo>
                  <a:cubicBezTo>
                    <a:pt x="1153" y="730"/>
                    <a:pt x="1245" y="687"/>
                    <a:pt x="1313" y="623"/>
                  </a:cubicBezTo>
                  <a:cubicBezTo>
                    <a:pt x="1380" y="563"/>
                    <a:pt x="1409" y="495"/>
                    <a:pt x="1409" y="417"/>
                  </a:cubicBezTo>
                  <a:cubicBezTo>
                    <a:pt x="1409" y="314"/>
                    <a:pt x="1362" y="232"/>
                    <a:pt x="1263" y="161"/>
                  </a:cubicBezTo>
                  <a:cubicBezTo>
                    <a:pt x="1170" y="90"/>
                    <a:pt x="1010" y="51"/>
                    <a:pt x="783" y="43"/>
                  </a:cubicBezTo>
                  <a:cubicBezTo>
                    <a:pt x="473" y="29"/>
                    <a:pt x="313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 rot="-2089496">
              <a:off x="955041" y="3591764"/>
              <a:ext cx="69331" cy="125799"/>
            </a:xfrm>
            <a:custGeom>
              <a:avLst/>
              <a:gdLst/>
              <a:ahLst/>
              <a:cxnLst/>
              <a:rect l="l" t="t" r="r" b="b"/>
              <a:pathLst>
                <a:path w="663" h="1203" extrusionOk="0">
                  <a:moveTo>
                    <a:pt x="1" y="0"/>
                  </a:moveTo>
                  <a:lnTo>
                    <a:pt x="1" y="121"/>
                  </a:lnTo>
                  <a:cubicBezTo>
                    <a:pt x="90" y="121"/>
                    <a:pt x="133" y="121"/>
                    <a:pt x="225" y="125"/>
                  </a:cubicBezTo>
                  <a:lnTo>
                    <a:pt x="225" y="1078"/>
                  </a:lnTo>
                  <a:cubicBezTo>
                    <a:pt x="136" y="1078"/>
                    <a:pt x="93" y="1078"/>
                    <a:pt x="1" y="1081"/>
                  </a:cubicBezTo>
                  <a:lnTo>
                    <a:pt x="1" y="1202"/>
                  </a:lnTo>
                  <a:cubicBezTo>
                    <a:pt x="268" y="1192"/>
                    <a:pt x="399" y="1192"/>
                    <a:pt x="662" y="1184"/>
                  </a:cubicBezTo>
                  <a:lnTo>
                    <a:pt x="662" y="1067"/>
                  </a:lnTo>
                  <a:cubicBezTo>
                    <a:pt x="570" y="1067"/>
                    <a:pt x="524" y="1071"/>
                    <a:pt x="435" y="1071"/>
                  </a:cubicBezTo>
                  <a:lnTo>
                    <a:pt x="435" y="128"/>
                  </a:lnTo>
                  <a:cubicBezTo>
                    <a:pt x="527" y="128"/>
                    <a:pt x="573" y="135"/>
                    <a:pt x="662" y="135"/>
                  </a:cubicBezTo>
                  <a:lnTo>
                    <a:pt x="662" y="18"/>
                  </a:lnTo>
                  <a:cubicBezTo>
                    <a:pt x="396" y="15"/>
                    <a:pt x="261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 rot="-2089496">
              <a:off x="1022652" y="3511891"/>
              <a:ext cx="173693" cy="120152"/>
            </a:xfrm>
            <a:custGeom>
              <a:avLst/>
              <a:gdLst/>
              <a:ahLst/>
              <a:cxnLst/>
              <a:rect l="l" t="t" r="r" b="b"/>
              <a:pathLst>
                <a:path w="1661" h="1149" extrusionOk="0">
                  <a:moveTo>
                    <a:pt x="0" y="0"/>
                  </a:moveTo>
                  <a:lnTo>
                    <a:pt x="0" y="111"/>
                  </a:lnTo>
                  <a:cubicBezTo>
                    <a:pt x="89" y="111"/>
                    <a:pt x="132" y="114"/>
                    <a:pt x="228" y="114"/>
                  </a:cubicBezTo>
                  <a:lnTo>
                    <a:pt x="228" y="1032"/>
                  </a:lnTo>
                  <a:cubicBezTo>
                    <a:pt x="139" y="1032"/>
                    <a:pt x="93" y="1035"/>
                    <a:pt x="0" y="1035"/>
                  </a:cubicBezTo>
                  <a:lnTo>
                    <a:pt x="0" y="1149"/>
                  </a:lnTo>
                  <a:cubicBezTo>
                    <a:pt x="256" y="1138"/>
                    <a:pt x="388" y="1138"/>
                    <a:pt x="644" y="1135"/>
                  </a:cubicBezTo>
                  <a:lnTo>
                    <a:pt x="644" y="1024"/>
                  </a:lnTo>
                  <a:cubicBezTo>
                    <a:pt x="559" y="1028"/>
                    <a:pt x="520" y="1028"/>
                    <a:pt x="434" y="1028"/>
                  </a:cubicBezTo>
                  <a:lnTo>
                    <a:pt x="434" y="619"/>
                  </a:lnTo>
                  <a:lnTo>
                    <a:pt x="737" y="619"/>
                  </a:lnTo>
                  <a:cubicBezTo>
                    <a:pt x="929" y="779"/>
                    <a:pt x="1028" y="857"/>
                    <a:pt x="1217" y="1017"/>
                  </a:cubicBezTo>
                  <a:lnTo>
                    <a:pt x="1003" y="1017"/>
                  </a:lnTo>
                  <a:lnTo>
                    <a:pt x="1003" y="1131"/>
                  </a:lnTo>
                  <a:cubicBezTo>
                    <a:pt x="1266" y="1124"/>
                    <a:pt x="1394" y="1124"/>
                    <a:pt x="1657" y="1124"/>
                  </a:cubicBezTo>
                  <a:cubicBezTo>
                    <a:pt x="1657" y="1081"/>
                    <a:pt x="1657" y="1064"/>
                    <a:pt x="1661" y="1017"/>
                  </a:cubicBezTo>
                  <a:lnTo>
                    <a:pt x="1458" y="1017"/>
                  </a:lnTo>
                  <a:lnTo>
                    <a:pt x="900" y="551"/>
                  </a:lnTo>
                  <a:cubicBezTo>
                    <a:pt x="1110" y="381"/>
                    <a:pt x="1213" y="299"/>
                    <a:pt x="1423" y="128"/>
                  </a:cubicBezTo>
                  <a:lnTo>
                    <a:pt x="1625" y="128"/>
                  </a:lnTo>
                  <a:lnTo>
                    <a:pt x="1625" y="22"/>
                  </a:lnTo>
                  <a:cubicBezTo>
                    <a:pt x="1369" y="22"/>
                    <a:pt x="1241" y="22"/>
                    <a:pt x="985" y="18"/>
                  </a:cubicBezTo>
                  <a:lnTo>
                    <a:pt x="985" y="128"/>
                  </a:lnTo>
                  <a:lnTo>
                    <a:pt x="1199" y="128"/>
                  </a:lnTo>
                  <a:cubicBezTo>
                    <a:pt x="1014" y="281"/>
                    <a:pt x="921" y="356"/>
                    <a:pt x="733" y="512"/>
                  </a:cubicBezTo>
                  <a:lnTo>
                    <a:pt x="434" y="512"/>
                  </a:lnTo>
                  <a:lnTo>
                    <a:pt x="434" y="121"/>
                  </a:lnTo>
                  <a:cubicBezTo>
                    <a:pt x="520" y="125"/>
                    <a:pt x="566" y="125"/>
                    <a:pt x="648" y="125"/>
                  </a:cubicBezTo>
                  <a:lnTo>
                    <a:pt x="648" y="15"/>
                  </a:lnTo>
                  <a:cubicBezTo>
                    <a:pt x="388" y="7"/>
                    <a:pt x="256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 rot="-2089496">
              <a:off x="1179224" y="3413747"/>
              <a:ext cx="146922" cy="117224"/>
            </a:xfrm>
            <a:custGeom>
              <a:avLst/>
              <a:gdLst/>
              <a:ahLst/>
              <a:cxnLst/>
              <a:rect l="l" t="t" r="r" b="b"/>
              <a:pathLst>
                <a:path w="1405" h="1121" extrusionOk="0">
                  <a:moveTo>
                    <a:pt x="1323" y="1"/>
                  </a:moveTo>
                  <a:cubicBezTo>
                    <a:pt x="886" y="8"/>
                    <a:pt x="441" y="8"/>
                    <a:pt x="0" y="8"/>
                  </a:cubicBezTo>
                  <a:lnTo>
                    <a:pt x="0" y="114"/>
                  </a:lnTo>
                  <a:lnTo>
                    <a:pt x="228" y="114"/>
                  </a:lnTo>
                  <a:lnTo>
                    <a:pt x="228" y="1003"/>
                  </a:lnTo>
                  <a:lnTo>
                    <a:pt x="0" y="1003"/>
                  </a:lnTo>
                  <a:lnTo>
                    <a:pt x="0" y="1110"/>
                  </a:lnTo>
                  <a:cubicBezTo>
                    <a:pt x="452" y="1110"/>
                    <a:pt x="903" y="1110"/>
                    <a:pt x="1351" y="1121"/>
                  </a:cubicBezTo>
                  <a:cubicBezTo>
                    <a:pt x="1369" y="996"/>
                    <a:pt x="1383" y="929"/>
                    <a:pt x="1405" y="808"/>
                  </a:cubicBezTo>
                  <a:cubicBezTo>
                    <a:pt x="1334" y="804"/>
                    <a:pt x="1298" y="801"/>
                    <a:pt x="1227" y="797"/>
                  </a:cubicBezTo>
                  <a:cubicBezTo>
                    <a:pt x="1206" y="886"/>
                    <a:pt x="1191" y="925"/>
                    <a:pt x="1170" y="1014"/>
                  </a:cubicBezTo>
                  <a:cubicBezTo>
                    <a:pt x="875" y="1010"/>
                    <a:pt x="729" y="1010"/>
                    <a:pt x="430" y="1010"/>
                  </a:cubicBezTo>
                  <a:lnTo>
                    <a:pt x="430" y="609"/>
                  </a:lnTo>
                  <a:lnTo>
                    <a:pt x="1287" y="609"/>
                  </a:lnTo>
                  <a:lnTo>
                    <a:pt x="1287" y="498"/>
                  </a:lnTo>
                  <a:lnTo>
                    <a:pt x="430" y="498"/>
                  </a:lnTo>
                  <a:lnTo>
                    <a:pt x="430" y="114"/>
                  </a:lnTo>
                  <a:cubicBezTo>
                    <a:pt x="718" y="114"/>
                    <a:pt x="861" y="114"/>
                    <a:pt x="1145" y="111"/>
                  </a:cubicBezTo>
                  <a:cubicBezTo>
                    <a:pt x="1170" y="200"/>
                    <a:pt x="1181" y="239"/>
                    <a:pt x="1206" y="328"/>
                  </a:cubicBezTo>
                  <a:cubicBezTo>
                    <a:pt x="1277" y="324"/>
                    <a:pt x="1312" y="321"/>
                    <a:pt x="1383" y="317"/>
                  </a:cubicBezTo>
                  <a:cubicBezTo>
                    <a:pt x="1358" y="189"/>
                    <a:pt x="1348" y="129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 rot="-2089496">
              <a:off x="1369650" y="3259116"/>
              <a:ext cx="189692" cy="131028"/>
            </a:xfrm>
            <a:custGeom>
              <a:avLst/>
              <a:gdLst/>
              <a:ahLst/>
              <a:cxnLst/>
              <a:rect l="l" t="t" r="r" b="b"/>
              <a:pathLst>
                <a:path w="1814" h="1253" extrusionOk="0">
                  <a:moveTo>
                    <a:pt x="927" y="123"/>
                  </a:moveTo>
                  <a:cubicBezTo>
                    <a:pt x="1126" y="123"/>
                    <a:pt x="1285" y="166"/>
                    <a:pt x="1405" y="254"/>
                  </a:cubicBezTo>
                  <a:cubicBezTo>
                    <a:pt x="1529" y="350"/>
                    <a:pt x="1593" y="478"/>
                    <a:pt x="1593" y="628"/>
                  </a:cubicBezTo>
                  <a:cubicBezTo>
                    <a:pt x="1593" y="774"/>
                    <a:pt x="1529" y="902"/>
                    <a:pt x="1412" y="998"/>
                  </a:cubicBezTo>
                  <a:cubicBezTo>
                    <a:pt x="1300" y="1090"/>
                    <a:pt x="1146" y="1130"/>
                    <a:pt x="955" y="1130"/>
                  </a:cubicBezTo>
                  <a:cubicBezTo>
                    <a:pt x="939" y="1130"/>
                    <a:pt x="923" y="1130"/>
                    <a:pt x="907" y="1129"/>
                  </a:cubicBezTo>
                  <a:cubicBezTo>
                    <a:pt x="686" y="1122"/>
                    <a:pt x="516" y="1069"/>
                    <a:pt x="398" y="969"/>
                  </a:cubicBezTo>
                  <a:cubicBezTo>
                    <a:pt x="277" y="870"/>
                    <a:pt x="213" y="759"/>
                    <a:pt x="213" y="624"/>
                  </a:cubicBezTo>
                  <a:cubicBezTo>
                    <a:pt x="213" y="486"/>
                    <a:pt x="277" y="375"/>
                    <a:pt x="398" y="279"/>
                  </a:cubicBezTo>
                  <a:cubicBezTo>
                    <a:pt x="523" y="180"/>
                    <a:pt x="690" y="126"/>
                    <a:pt x="903" y="123"/>
                  </a:cubicBezTo>
                  <a:cubicBezTo>
                    <a:pt x="911" y="123"/>
                    <a:pt x="919" y="123"/>
                    <a:pt x="927" y="123"/>
                  </a:cubicBezTo>
                  <a:close/>
                  <a:moveTo>
                    <a:pt x="977" y="1"/>
                  </a:moveTo>
                  <a:cubicBezTo>
                    <a:pt x="954" y="1"/>
                    <a:pt x="931" y="1"/>
                    <a:pt x="907" y="2"/>
                  </a:cubicBezTo>
                  <a:cubicBezTo>
                    <a:pt x="640" y="9"/>
                    <a:pt x="423" y="77"/>
                    <a:pt x="256" y="198"/>
                  </a:cubicBezTo>
                  <a:cubicBezTo>
                    <a:pt x="85" y="318"/>
                    <a:pt x="0" y="461"/>
                    <a:pt x="0" y="624"/>
                  </a:cubicBezTo>
                  <a:cubicBezTo>
                    <a:pt x="0" y="788"/>
                    <a:pt x="82" y="930"/>
                    <a:pt x="245" y="1051"/>
                  </a:cubicBezTo>
                  <a:cubicBezTo>
                    <a:pt x="405" y="1175"/>
                    <a:pt x="626" y="1243"/>
                    <a:pt x="900" y="1250"/>
                  </a:cubicBezTo>
                  <a:cubicBezTo>
                    <a:pt x="930" y="1252"/>
                    <a:pt x="960" y="1253"/>
                    <a:pt x="989" y="1253"/>
                  </a:cubicBezTo>
                  <a:cubicBezTo>
                    <a:pt x="1134" y="1253"/>
                    <a:pt x="1264" y="1231"/>
                    <a:pt x="1380" y="1186"/>
                  </a:cubicBezTo>
                  <a:cubicBezTo>
                    <a:pt x="1515" y="1129"/>
                    <a:pt x="1625" y="1055"/>
                    <a:pt x="1700" y="959"/>
                  </a:cubicBezTo>
                  <a:cubicBezTo>
                    <a:pt x="1774" y="859"/>
                    <a:pt x="1814" y="749"/>
                    <a:pt x="1814" y="628"/>
                  </a:cubicBezTo>
                  <a:cubicBezTo>
                    <a:pt x="1814" y="446"/>
                    <a:pt x="1732" y="286"/>
                    <a:pt x="1565" y="166"/>
                  </a:cubicBezTo>
                  <a:cubicBezTo>
                    <a:pt x="1412" y="52"/>
                    <a:pt x="121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 rot="-2089496">
              <a:off x="1540249" y="3126320"/>
              <a:ext cx="187914" cy="155916"/>
            </a:xfrm>
            <a:custGeom>
              <a:avLst/>
              <a:gdLst/>
              <a:ahLst/>
              <a:cxnLst/>
              <a:rect l="l" t="t" r="r" b="b"/>
              <a:pathLst>
                <a:path w="1797" h="1491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547" y="18"/>
                    <a:pt x="1416" y="22"/>
                    <a:pt x="1167" y="39"/>
                  </a:cubicBezTo>
                  <a:lnTo>
                    <a:pt x="1167" y="185"/>
                  </a:lnTo>
                  <a:cubicBezTo>
                    <a:pt x="1270" y="178"/>
                    <a:pt x="1323" y="175"/>
                    <a:pt x="1426" y="171"/>
                  </a:cubicBezTo>
                  <a:lnTo>
                    <a:pt x="1426" y="896"/>
                  </a:lnTo>
                  <a:cubicBezTo>
                    <a:pt x="1426" y="1193"/>
                    <a:pt x="1270" y="1346"/>
                    <a:pt x="960" y="1346"/>
                  </a:cubicBezTo>
                  <a:cubicBezTo>
                    <a:pt x="943" y="1346"/>
                    <a:pt x="925" y="1345"/>
                    <a:pt x="907" y="1344"/>
                  </a:cubicBezTo>
                  <a:cubicBezTo>
                    <a:pt x="733" y="1334"/>
                    <a:pt x="605" y="1291"/>
                    <a:pt x="520" y="1216"/>
                  </a:cubicBezTo>
                  <a:cubicBezTo>
                    <a:pt x="434" y="1135"/>
                    <a:pt x="395" y="1032"/>
                    <a:pt x="395" y="900"/>
                  </a:cubicBezTo>
                  <a:lnTo>
                    <a:pt x="395" y="221"/>
                  </a:lnTo>
                  <a:cubicBezTo>
                    <a:pt x="491" y="214"/>
                    <a:pt x="541" y="210"/>
                    <a:pt x="644" y="207"/>
                  </a:cubicBezTo>
                  <a:lnTo>
                    <a:pt x="644" y="68"/>
                  </a:lnTo>
                  <a:cubicBezTo>
                    <a:pt x="384" y="86"/>
                    <a:pt x="256" y="89"/>
                    <a:pt x="0" y="103"/>
                  </a:cubicBezTo>
                  <a:lnTo>
                    <a:pt x="0" y="231"/>
                  </a:lnTo>
                  <a:cubicBezTo>
                    <a:pt x="75" y="228"/>
                    <a:pt x="111" y="228"/>
                    <a:pt x="185" y="224"/>
                  </a:cubicBezTo>
                  <a:lnTo>
                    <a:pt x="185" y="900"/>
                  </a:lnTo>
                  <a:cubicBezTo>
                    <a:pt x="185" y="1046"/>
                    <a:pt x="235" y="1170"/>
                    <a:pt x="338" y="1288"/>
                  </a:cubicBezTo>
                  <a:cubicBezTo>
                    <a:pt x="438" y="1401"/>
                    <a:pt x="623" y="1469"/>
                    <a:pt x="893" y="1487"/>
                  </a:cubicBezTo>
                  <a:cubicBezTo>
                    <a:pt x="927" y="1489"/>
                    <a:pt x="960" y="1491"/>
                    <a:pt x="992" y="1491"/>
                  </a:cubicBezTo>
                  <a:cubicBezTo>
                    <a:pt x="1130" y="1491"/>
                    <a:pt x="1240" y="1466"/>
                    <a:pt x="1327" y="1423"/>
                  </a:cubicBezTo>
                  <a:cubicBezTo>
                    <a:pt x="1430" y="1366"/>
                    <a:pt x="1505" y="1291"/>
                    <a:pt x="1551" y="1199"/>
                  </a:cubicBezTo>
                  <a:cubicBezTo>
                    <a:pt x="1593" y="1103"/>
                    <a:pt x="1618" y="1003"/>
                    <a:pt x="1618" y="896"/>
                  </a:cubicBezTo>
                  <a:lnTo>
                    <a:pt x="1618" y="160"/>
                  </a:lnTo>
                  <a:cubicBezTo>
                    <a:pt x="1682" y="157"/>
                    <a:pt x="1718" y="157"/>
                    <a:pt x="1789" y="153"/>
                  </a:cubicBezTo>
                  <a:cubicBezTo>
                    <a:pt x="1789" y="96"/>
                    <a:pt x="1789" y="64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 rot="-2089496">
              <a:off x="1709352" y="3000489"/>
              <a:ext cx="168882" cy="185927"/>
            </a:xfrm>
            <a:custGeom>
              <a:avLst/>
              <a:gdLst/>
              <a:ahLst/>
              <a:cxnLst/>
              <a:rect l="l" t="t" r="r" b="b"/>
              <a:pathLst>
                <a:path w="1615" h="1778" extrusionOk="0">
                  <a:moveTo>
                    <a:pt x="1550" y="0"/>
                  </a:moveTo>
                  <a:cubicBezTo>
                    <a:pt x="1053" y="46"/>
                    <a:pt x="555" y="85"/>
                    <a:pt x="53" y="125"/>
                  </a:cubicBezTo>
                  <a:cubicBezTo>
                    <a:pt x="32" y="317"/>
                    <a:pt x="21" y="409"/>
                    <a:pt x="0" y="601"/>
                  </a:cubicBezTo>
                  <a:cubicBezTo>
                    <a:pt x="71" y="605"/>
                    <a:pt x="107" y="605"/>
                    <a:pt x="178" y="612"/>
                  </a:cubicBezTo>
                  <a:cubicBezTo>
                    <a:pt x="199" y="477"/>
                    <a:pt x="213" y="409"/>
                    <a:pt x="235" y="274"/>
                  </a:cubicBezTo>
                  <a:cubicBezTo>
                    <a:pt x="423" y="260"/>
                    <a:pt x="516" y="253"/>
                    <a:pt x="704" y="242"/>
                  </a:cubicBezTo>
                  <a:lnTo>
                    <a:pt x="704" y="1572"/>
                  </a:lnTo>
                  <a:cubicBezTo>
                    <a:pt x="580" y="1565"/>
                    <a:pt x="516" y="1561"/>
                    <a:pt x="391" y="1554"/>
                  </a:cubicBezTo>
                  <a:lnTo>
                    <a:pt x="391" y="1714"/>
                  </a:lnTo>
                  <a:cubicBezTo>
                    <a:pt x="725" y="1735"/>
                    <a:pt x="892" y="1750"/>
                    <a:pt x="1227" y="1778"/>
                  </a:cubicBezTo>
                  <a:lnTo>
                    <a:pt x="1227" y="1607"/>
                  </a:lnTo>
                  <a:cubicBezTo>
                    <a:pt x="1099" y="1597"/>
                    <a:pt x="1035" y="1593"/>
                    <a:pt x="907" y="1582"/>
                  </a:cubicBezTo>
                  <a:lnTo>
                    <a:pt x="907" y="228"/>
                  </a:lnTo>
                  <a:cubicBezTo>
                    <a:pt x="1095" y="213"/>
                    <a:pt x="1188" y="210"/>
                    <a:pt x="1376" y="196"/>
                  </a:cubicBezTo>
                  <a:cubicBezTo>
                    <a:pt x="1397" y="349"/>
                    <a:pt x="1412" y="423"/>
                    <a:pt x="1433" y="576"/>
                  </a:cubicBezTo>
                  <a:cubicBezTo>
                    <a:pt x="1508" y="565"/>
                    <a:pt x="1543" y="562"/>
                    <a:pt x="1614" y="551"/>
                  </a:cubicBezTo>
                  <a:cubicBezTo>
                    <a:pt x="1593" y="334"/>
                    <a:pt x="1582" y="224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 rot="2410485">
              <a:off x="7083032" y="715038"/>
              <a:ext cx="1755160" cy="1744703"/>
            </a:xfrm>
            <a:custGeom>
              <a:avLst/>
              <a:gdLst/>
              <a:ahLst/>
              <a:cxnLst/>
              <a:rect l="l" t="t" r="r" b="b"/>
              <a:pathLst>
                <a:path w="16784" h="16684" extrusionOk="0">
                  <a:moveTo>
                    <a:pt x="8392" y="0"/>
                  </a:moveTo>
                  <a:cubicBezTo>
                    <a:pt x="3755" y="0"/>
                    <a:pt x="0" y="3734"/>
                    <a:pt x="0" y="8342"/>
                  </a:cubicBezTo>
                  <a:cubicBezTo>
                    <a:pt x="0" y="12950"/>
                    <a:pt x="3755" y="16684"/>
                    <a:pt x="8392" y="16684"/>
                  </a:cubicBezTo>
                  <a:cubicBezTo>
                    <a:pt x="13025" y="16684"/>
                    <a:pt x="16783" y="12950"/>
                    <a:pt x="16783" y="8342"/>
                  </a:cubicBezTo>
                  <a:cubicBezTo>
                    <a:pt x="16783" y="3734"/>
                    <a:pt x="13025" y="0"/>
                    <a:pt x="8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 rot="2410485">
              <a:off x="7582345" y="1092746"/>
              <a:ext cx="1297861" cy="430947"/>
            </a:xfrm>
            <a:custGeom>
              <a:avLst/>
              <a:gdLst/>
              <a:ahLst/>
              <a:cxnLst/>
              <a:rect l="l" t="t" r="r" b="b"/>
              <a:pathLst>
                <a:path w="12411" h="4121" extrusionOk="0">
                  <a:moveTo>
                    <a:pt x="11381" y="1"/>
                  </a:moveTo>
                  <a:cubicBezTo>
                    <a:pt x="11361" y="1"/>
                    <a:pt x="11340" y="3"/>
                    <a:pt x="11319" y="6"/>
                  </a:cubicBezTo>
                  <a:cubicBezTo>
                    <a:pt x="11273" y="6"/>
                    <a:pt x="11233" y="10"/>
                    <a:pt x="11187" y="17"/>
                  </a:cubicBezTo>
                  <a:cubicBezTo>
                    <a:pt x="11209" y="16"/>
                    <a:pt x="11230" y="16"/>
                    <a:pt x="11251" y="16"/>
                  </a:cubicBezTo>
                  <a:cubicBezTo>
                    <a:pt x="11315" y="16"/>
                    <a:pt x="11379" y="20"/>
                    <a:pt x="11443" y="28"/>
                  </a:cubicBezTo>
                  <a:cubicBezTo>
                    <a:pt x="11525" y="35"/>
                    <a:pt x="11607" y="60"/>
                    <a:pt x="11681" y="88"/>
                  </a:cubicBezTo>
                  <a:lnTo>
                    <a:pt x="11735" y="116"/>
                  </a:lnTo>
                  <a:cubicBezTo>
                    <a:pt x="11753" y="124"/>
                    <a:pt x="11770" y="138"/>
                    <a:pt x="11788" y="148"/>
                  </a:cubicBezTo>
                  <a:cubicBezTo>
                    <a:pt x="11806" y="159"/>
                    <a:pt x="11820" y="173"/>
                    <a:pt x="11834" y="188"/>
                  </a:cubicBezTo>
                  <a:cubicBezTo>
                    <a:pt x="11845" y="202"/>
                    <a:pt x="11859" y="220"/>
                    <a:pt x="11873" y="230"/>
                  </a:cubicBezTo>
                  <a:cubicBezTo>
                    <a:pt x="11888" y="248"/>
                    <a:pt x="11895" y="262"/>
                    <a:pt x="11909" y="280"/>
                  </a:cubicBezTo>
                  <a:lnTo>
                    <a:pt x="11934" y="333"/>
                  </a:lnTo>
                  <a:cubicBezTo>
                    <a:pt x="11945" y="351"/>
                    <a:pt x="11948" y="372"/>
                    <a:pt x="11952" y="390"/>
                  </a:cubicBezTo>
                  <a:cubicBezTo>
                    <a:pt x="11959" y="408"/>
                    <a:pt x="11962" y="422"/>
                    <a:pt x="11962" y="440"/>
                  </a:cubicBezTo>
                  <a:cubicBezTo>
                    <a:pt x="11934" y="529"/>
                    <a:pt x="11895" y="646"/>
                    <a:pt x="11838" y="774"/>
                  </a:cubicBezTo>
                  <a:lnTo>
                    <a:pt x="11824" y="799"/>
                  </a:lnTo>
                  <a:lnTo>
                    <a:pt x="11820" y="788"/>
                  </a:lnTo>
                  <a:lnTo>
                    <a:pt x="11806" y="753"/>
                  </a:lnTo>
                  <a:cubicBezTo>
                    <a:pt x="11799" y="724"/>
                    <a:pt x="11785" y="703"/>
                    <a:pt x="11770" y="682"/>
                  </a:cubicBezTo>
                  <a:lnTo>
                    <a:pt x="11749" y="646"/>
                  </a:lnTo>
                  <a:lnTo>
                    <a:pt x="11721" y="614"/>
                  </a:lnTo>
                  <a:cubicBezTo>
                    <a:pt x="11703" y="593"/>
                    <a:pt x="11685" y="575"/>
                    <a:pt x="11664" y="557"/>
                  </a:cubicBezTo>
                  <a:cubicBezTo>
                    <a:pt x="11646" y="540"/>
                    <a:pt x="11625" y="522"/>
                    <a:pt x="11603" y="508"/>
                  </a:cubicBezTo>
                  <a:lnTo>
                    <a:pt x="11536" y="468"/>
                  </a:lnTo>
                  <a:cubicBezTo>
                    <a:pt x="11514" y="454"/>
                    <a:pt x="11486" y="444"/>
                    <a:pt x="11465" y="436"/>
                  </a:cubicBezTo>
                  <a:cubicBezTo>
                    <a:pt x="11415" y="419"/>
                    <a:pt x="11365" y="404"/>
                    <a:pt x="11312" y="397"/>
                  </a:cubicBezTo>
                  <a:cubicBezTo>
                    <a:pt x="11265" y="387"/>
                    <a:pt x="11212" y="383"/>
                    <a:pt x="11162" y="380"/>
                  </a:cubicBezTo>
                  <a:cubicBezTo>
                    <a:pt x="11113" y="380"/>
                    <a:pt x="11059" y="380"/>
                    <a:pt x="11009" y="383"/>
                  </a:cubicBezTo>
                  <a:cubicBezTo>
                    <a:pt x="10963" y="387"/>
                    <a:pt x="10910" y="390"/>
                    <a:pt x="10860" y="404"/>
                  </a:cubicBezTo>
                  <a:cubicBezTo>
                    <a:pt x="10910" y="404"/>
                    <a:pt x="10956" y="404"/>
                    <a:pt x="11009" y="408"/>
                  </a:cubicBezTo>
                  <a:cubicBezTo>
                    <a:pt x="11059" y="415"/>
                    <a:pt x="11109" y="419"/>
                    <a:pt x="11159" y="426"/>
                  </a:cubicBezTo>
                  <a:cubicBezTo>
                    <a:pt x="11205" y="436"/>
                    <a:pt x="11255" y="444"/>
                    <a:pt x="11301" y="458"/>
                  </a:cubicBezTo>
                  <a:cubicBezTo>
                    <a:pt x="11347" y="472"/>
                    <a:pt x="11393" y="486"/>
                    <a:pt x="11433" y="508"/>
                  </a:cubicBezTo>
                  <a:cubicBezTo>
                    <a:pt x="11454" y="515"/>
                    <a:pt x="11479" y="529"/>
                    <a:pt x="11497" y="540"/>
                  </a:cubicBezTo>
                  <a:cubicBezTo>
                    <a:pt x="11518" y="550"/>
                    <a:pt x="11536" y="564"/>
                    <a:pt x="11553" y="579"/>
                  </a:cubicBezTo>
                  <a:cubicBezTo>
                    <a:pt x="11571" y="593"/>
                    <a:pt x="11589" y="604"/>
                    <a:pt x="11607" y="621"/>
                  </a:cubicBezTo>
                  <a:cubicBezTo>
                    <a:pt x="11625" y="639"/>
                    <a:pt x="11639" y="657"/>
                    <a:pt x="11649" y="671"/>
                  </a:cubicBezTo>
                  <a:lnTo>
                    <a:pt x="11674" y="700"/>
                  </a:lnTo>
                  <a:lnTo>
                    <a:pt x="11692" y="728"/>
                  </a:lnTo>
                  <a:cubicBezTo>
                    <a:pt x="11699" y="746"/>
                    <a:pt x="11713" y="771"/>
                    <a:pt x="11721" y="792"/>
                  </a:cubicBezTo>
                  <a:lnTo>
                    <a:pt x="11735" y="824"/>
                  </a:lnTo>
                  <a:lnTo>
                    <a:pt x="11745" y="860"/>
                  </a:lnTo>
                  <a:cubicBezTo>
                    <a:pt x="11753" y="881"/>
                    <a:pt x="11753" y="902"/>
                    <a:pt x="11756" y="924"/>
                  </a:cubicBezTo>
                  <a:lnTo>
                    <a:pt x="11763" y="938"/>
                  </a:lnTo>
                  <a:cubicBezTo>
                    <a:pt x="11703" y="1048"/>
                    <a:pt x="11628" y="1169"/>
                    <a:pt x="11539" y="1290"/>
                  </a:cubicBezTo>
                  <a:lnTo>
                    <a:pt x="11532" y="1261"/>
                  </a:lnTo>
                  <a:lnTo>
                    <a:pt x="11518" y="1222"/>
                  </a:lnTo>
                  <a:cubicBezTo>
                    <a:pt x="11507" y="1197"/>
                    <a:pt x="11497" y="1173"/>
                    <a:pt x="11479" y="1148"/>
                  </a:cubicBezTo>
                  <a:lnTo>
                    <a:pt x="11454" y="1112"/>
                  </a:lnTo>
                  <a:lnTo>
                    <a:pt x="11429" y="1076"/>
                  </a:lnTo>
                  <a:cubicBezTo>
                    <a:pt x="11411" y="1055"/>
                    <a:pt x="11393" y="1030"/>
                    <a:pt x="11372" y="1012"/>
                  </a:cubicBezTo>
                  <a:cubicBezTo>
                    <a:pt x="11347" y="995"/>
                    <a:pt x="11326" y="977"/>
                    <a:pt x="11305" y="966"/>
                  </a:cubicBezTo>
                  <a:cubicBezTo>
                    <a:pt x="11283" y="952"/>
                    <a:pt x="11258" y="934"/>
                    <a:pt x="11233" y="924"/>
                  </a:cubicBezTo>
                  <a:cubicBezTo>
                    <a:pt x="11212" y="913"/>
                    <a:pt x="11184" y="902"/>
                    <a:pt x="11159" y="895"/>
                  </a:cubicBezTo>
                  <a:cubicBezTo>
                    <a:pt x="11109" y="877"/>
                    <a:pt x="11056" y="863"/>
                    <a:pt x="11006" y="852"/>
                  </a:cubicBezTo>
                  <a:cubicBezTo>
                    <a:pt x="10952" y="845"/>
                    <a:pt x="10903" y="842"/>
                    <a:pt x="10849" y="842"/>
                  </a:cubicBezTo>
                  <a:cubicBezTo>
                    <a:pt x="10796" y="842"/>
                    <a:pt x="10750" y="845"/>
                    <a:pt x="10700" y="849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1"/>
                    <a:pt x="10750" y="888"/>
                    <a:pt x="10842" y="906"/>
                  </a:cubicBezTo>
                  <a:cubicBezTo>
                    <a:pt x="10892" y="916"/>
                    <a:pt x="10935" y="931"/>
                    <a:pt x="10984" y="941"/>
                  </a:cubicBezTo>
                  <a:cubicBezTo>
                    <a:pt x="11027" y="956"/>
                    <a:pt x="11073" y="973"/>
                    <a:pt x="11116" y="991"/>
                  </a:cubicBezTo>
                  <a:cubicBezTo>
                    <a:pt x="11141" y="1002"/>
                    <a:pt x="11159" y="1012"/>
                    <a:pt x="11180" y="1023"/>
                  </a:cubicBezTo>
                  <a:cubicBezTo>
                    <a:pt x="11198" y="1037"/>
                    <a:pt x="11219" y="1048"/>
                    <a:pt x="11237" y="1059"/>
                  </a:cubicBezTo>
                  <a:cubicBezTo>
                    <a:pt x="11255" y="1073"/>
                    <a:pt x="11273" y="1084"/>
                    <a:pt x="11287" y="1101"/>
                  </a:cubicBezTo>
                  <a:cubicBezTo>
                    <a:pt x="11305" y="1116"/>
                    <a:pt x="11319" y="1133"/>
                    <a:pt x="11329" y="1151"/>
                  </a:cubicBezTo>
                  <a:lnTo>
                    <a:pt x="11347" y="1180"/>
                  </a:lnTo>
                  <a:lnTo>
                    <a:pt x="11365" y="1205"/>
                  </a:lnTo>
                  <a:cubicBezTo>
                    <a:pt x="11376" y="1222"/>
                    <a:pt x="11390" y="1244"/>
                    <a:pt x="11393" y="1261"/>
                  </a:cubicBezTo>
                  <a:lnTo>
                    <a:pt x="11408" y="1293"/>
                  </a:lnTo>
                  <a:lnTo>
                    <a:pt x="11415" y="1325"/>
                  </a:lnTo>
                  <a:lnTo>
                    <a:pt x="11429" y="1393"/>
                  </a:lnTo>
                  <a:lnTo>
                    <a:pt x="11433" y="1414"/>
                  </a:lnTo>
                  <a:cubicBezTo>
                    <a:pt x="11347" y="1517"/>
                    <a:pt x="11251" y="1617"/>
                    <a:pt x="11141" y="1720"/>
                  </a:cubicBezTo>
                  <a:lnTo>
                    <a:pt x="11134" y="1702"/>
                  </a:lnTo>
                  <a:lnTo>
                    <a:pt x="11127" y="1663"/>
                  </a:lnTo>
                  <a:cubicBezTo>
                    <a:pt x="11116" y="1635"/>
                    <a:pt x="11109" y="1606"/>
                    <a:pt x="11095" y="1578"/>
                  </a:cubicBezTo>
                  <a:lnTo>
                    <a:pt x="11077" y="1539"/>
                  </a:lnTo>
                  <a:lnTo>
                    <a:pt x="11056" y="1503"/>
                  </a:lnTo>
                  <a:cubicBezTo>
                    <a:pt x="11038" y="1482"/>
                    <a:pt x="11020" y="1453"/>
                    <a:pt x="11002" y="1432"/>
                  </a:cubicBezTo>
                  <a:cubicBezTo>
                    <a:pt x="10984" y="1411"/>
                    <a:pt x="10963" y="1393"/>
                    <a:pt x="10938" y="1368"/>
                  </a:cubicBezTo>
                  <a:cubicBezTo>
                    <a:pt x="10917" y="1350"/>
                    <a:pt x="10896" y="1333"/>
                    <a:pt x="10874" y="1322"/>
                  </a:cubicBezTo>
                  <a:cubicBezTo>
                    <a:pt x="10849" y="1308"/>
                    <a:pt x="10824" y="1293"/>
                    <a:pt x="10803" y="1279"/>
                  </a:cubicBezTo>
                  <a:cubicBezTo>
                    <a:pt x="10753" y="1258"/>
                    <a:pt x="10700" y="1237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9" y="1190"/>
                    <a:pt x="10440" y="1190"/>
                    <a:pt x="10419" y="1190"/>
                  </a:cubicBezTo>
                  <a:lnTo>
                    <a:pt x="10344" y="1190"/>
                  </a:lnTo>
                  <a:cubicBezTo>
                    <a:pt x="10291" y="1190"/>
                    <a:pt x="10241" y="1197"/>
                    <a:pt x="10195" y="1208"/>
                  </a:cubicBezTo>
                  <a:cubicBezTo>
                    <a:pt x="10241" y="1219"/>
                    <a:pt x="10291" y="1233"/>
                    <a:pt x="10341" y="1244"/>
                  </a:cubicBezTo>
                  <a:cubicBezTo>
                    <a:pt x="10391" y="1258"/>
                    <a:pt x="10433" y="1272"/>
                    <a:pt x="10483" y="1290"/>
                  </a:cubicBezTo>
                  <a:lnTo>
                    <a:pt x="10615" y="1343"/>
                  </a:lnTo>
                  <a:cubicBezTo>
                    <a:pt x="10640" y="1350"/>
                    <a:pt x="10654" y="1365"/>
                    <a:pt x="10679" y="1375"/>
                  </a:cubicBezTo>
                  <a:cubicBezTo>
                    <a:pt x="10696" y="1386"/>
                    <a:pt x="10718" y="1397"/>
                    <a:pt x="10736" y="1411"/>
                  </a:cubicBezTo>
                  <a:lnTo>
                    <a:pt x="10789" y="1450"/>
                  </a:lnTo>
                  <a:cubicBezTo>
                    <a:pt x="10807" y="1464"/>
                    <a:pt x="10821" y="1475"/>
                    <a:pt x="10839" y="1493"/>
                  </a:cubicBezTo>
                  <a:cubicBezTo>
                    <a:pt x="10853" y="1510"/>
                    <a:pt x="10867" y="1525"/>
                    <a:pt x="10878" y="1542"/>
                  </a:cubicBezTo>
                  <a:cubicBezTo>
                    <a:pt x="10892" y="1560"/>
                    <a:pt x="10899" y="1578"/>
                    <a:pt x="10913" y="1596"/>
                  </a:cubicBezTo>
                  <a:lnTo>
                    <a:pt x="10928" y="1624"/>
                  </a:lnTo>
                  <a:lnTo>
                    <a:pt x="10942" y="1649"/>
                  </a:lnTo>
                  <a:cubicBezTo>
                    <a:pt x="10949" y="1667"/>
                    <a:pt x="10952" y="1688"/>
                    <a:pt x="10956" y="1706"/>
                  </a:cubicBezTo>
                  <a:lnTo>
                    <a:pt x="10967" y="1738"/>
                  </a:lnTo>
                  <a:lnTo>
                    <a:pt x="10970" y="1770"/>
                  </a:lnTo>
                  <a:cubicBezTo>
                    <a:pt x="10977" y="1791"/>
                    <a:pt x="10977" y="1813"/>
                    <a:pt x="10977" y="1830"/>
                  </a:cubicBezTo>
                  <a:lnTo>
                    <a:pt x="10981" y="1862"/>
                  </a:lnTo>
                  <a:lnTo>
                    <a:pt x="10846" y="1969"/>
                  </a:lnTo>
                  <a:cubicBezTo>
                    <a:pt x="10750" y="2040"/>
                    <a:pt x="10647" y="2111"/>
                    <a:pt x="10536" y="2179"/>
                  </a:cubicBezTo>
                  <a:lnTo>
                    <a:pt x="10536" y="2147"/>
                  </a:lnTo>
                  <a:lnTo>
                    <a:pt x="10533" y="2104"/>
                  </a:lnTo>
                  <a:cubicBezTo>
                    <a:pt x="10526" y="2076"/>
                    <a:pt x="10519" y="2044"/>
                    <a:pt x="10515" y="2019"/>
                  </a:cubicBezTo>
                  <a:lnTo>
                    <a:pt x="10501" y="1980"/>
                  </a:lnTo>
                  <a:lnTo>
                    <a:pt x="10483" y="1937"/>
                  </a:lnTo>
                  <a:cubicBezTo>
                    <a:pt x="10469" y="1912"/>
                    <a:pt x="10455" y="1884"/>
                    <a:pt x="10437" y="1862"/>
                  </a:cubicBezTo>
                  <a:lnTo>
                    <a:pt x="10384" y="1795"/>
                  </a:lnTo>
                  <a:cubicBezTo>
                    <a:pt x="10362" y="1777"/>
                    <a:pt x="10344" y="1756"/>
                    <a:pt x="10323" y="1738"/>
                  </a:cubicBezTo>
                  <a:cubicBezTo>
                    <a:pt x="10302" y="1720"/>
                    <a:pt x="10277" y="1702"/>
                    <a:pt x="10256" y="1688"/>
                  </a:cubicBezTo>
                  <a:cubicBezTo>
                    <a:pt x="10213" y="1660"/>
                    <a:pt x="10163" y="1635"/>
                    <a:pt x="10113" y="1617"/>
                  </a:cubicBezTo>
                  <a:cubicBezTo>
                    <a:pt x="10064" y="1599"/>
                    <a:pt x="10017" y="1581"/>
                    <a:pt x="9964" y="1574"/>
                  </a:cubicBezTo>
                  <a:cubicBezTo>
                    <a:pt x="9936" y="1571"/>
                    <a:pt x="9914" y="1564"/>
                    <a:pt x="9886" y="1560"/>
                  </a:cubicBezTo>
                  <a:cubicBezTo>
                    <a:pt x="9861" y="1557"/>
                    <a:pt x="9840" y="1553"/>
                    <a:pt x="9811" y="1553"/>
                  </a:cubicBezTo>
                  <a:cubicBezTo>
                    <a:pt x="9784" y="1549"/>
                    <a:pt x="9759" y="1548"/>
                    <a:pt x="9734" y="1548"/>
                  </a:cubicBezTo>
                  <a:cubicBezTo>
                    <a:pt x="9709" y="1548"/>
                    <a:pt x="9685" y="1549"/>
                    <a:pt x="9662" y="1553"/>
                  </a:cubicBezTo>
                  <a:cubicBezTo>
                    <a:pt x="9708" y="1571"/>
                    <a:pt x="9754" y="1589"/>
                    <a:pt x="9804" y="1606"/>
                  </a:cubicBezTo>
                  <a:cubicBezTo>
                    <a:pt x="9847" y="1624"/>
                    <a:pt x="9893" y="1645"/>
                    <a:pt x="9936" y="1663"/>
                  </a:cubicBezTo>
                  <a:cubicBezTo>
                    <a:pt x="9982" y="1685"/>
                    <a:pt x="10021" y="1706"/>
                    <a:pt x="10060" y="1734"/>
                  </a:cubicBezTo>
                  <a:cubicBezTo>
                    <a:pt x="10081" y="1749"/>
                    <a:pt x="10099" y="1759"/>
                    <a:pt x="10117" y="1773"/>
                  </a:cubicBezTo>
                  <a:cubicBezTo>
                    <a:pt x="10135" y="1788"/>
                    <a:pt x="10152" y="1802"/>
                    <a:pt x="10170" y="1820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7"/>
                    <a:pt x="10252" y="1894"/>
                    <a:pt x="10266" y="1912"/>
                  </a:cubicBezTo>
                  <a:cubicBezTo>
                    <a:pt x="10277" y="1930"/>
                    <a:pt x="10291" y="1948"/>
                    <a:pt x="10302" y="1965"/>
                  </a:cubicBezTo>
                  <a:cubicBezTo>
                    <a:pt x="10312" y="1983"/>
                    <a:pt x="10320" y="2001"/>
                    <a:pt x="10327" y="2019"/>
                  </a:cubicBezTo>
                  <a:lnTo>
                    <a:pt x="10341" y="2044"/>
                  </a:lnTo>
                  <a:lnTo>
                    <a:pt x="10348" y="2076"/>
                  </a:lnTo>
                  <a:cubicBezTo>
                    <a:pt x="10355" y="2097"/>
                    <a:pt x="10359" y="2115"/>
                    <a:pt x="10362" y="2140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4" y="2357"/>
                    <a:pt x="10092" y="2428"/>
                    <a:pt x="9939" y="2488"/>
                  </a:cubicBezTo>
                  <a:cubicBezTo>
                    <a:pt x="9921" y="2499"/>
                    <a:pt x="9904" y="2502"/>
                    <a:pt x="9882" y="2513"/>
                  </a:cubicBezTo>
                  <a:cubicBezTo>
                    <a:pt x="9879" y="2506"/>
                    <a:pt x="9868" y="2502"/>
                    <a:pt x="9864" y="2502"/>
                  </a:cubicBezTo>
                  <a:cubicBezTo>
                    <a:pt x="9847" y="2495"/>
                    <a:pt x="9825" y="2485"/>
                    <a:pt x="9804" y="2477"/>
                  </a:cubicBezTo>
                  <a:lnTo>
                    <a:pt x="9808" y="2435"/>
                  </a:lnTo>
                  <a:lnTo>
                    <a:pt x="9808" y="2392"/>
                  </a:lnTo>
                  <a:cubicBezTo>
                    <a:pt x="9808" y="2360"/>
                    <a:pt x="9804" y="2335"/>
                    <a:pt x="9797" y="2303"/>
                  </a:cubicBezTo>
                  <a:lnTo>
                    <a:pt x="9790" y="2257"/>
                  </a:lnTo>
                  <a:lnTo>
                    <a:pt x="9776" y="2218"/>
                  </a:lnTo>
                  <a:cubicBezTo>
                    <a:pt x="9768" y="2193"/>
                    <a:pt x="9754" y="2165"/>
                    <a:pt x="9740" y="2140"/>
                  </a:cubicBezTo>
                  <a:cubicBezTo>
                    <a:pt x="9726" y="2111"/>
                    <a:pt x="9708" y="2090"/>
                    <a:pt x="9697" y="2061"/>
                  </a:cubicBezTo>
                  <a:lnTo>
                    <a:pt x="9644" y="1997"/>
                  </a:lnTo>
                  <a:cubicBezTo>
                    <a:pt x="9626" y="1973"/>
                    <a:pt x="9601" y="1955"/>
                    <a:pt x="9580" y="1937"/>
                  </a:cubicBezTo>
                  <a:cubicBezTo>
                    <a:pt x="9541" y="1901"/>
                    <a:pt x="9491" y="1873"/>
                    <a:pt x="9448" y="1845"/>
                  </a:cubicBezTo>
                  <a:cubicBezTo>
                    <a:pt x="9399" y="1820"/>
                    <a:pt x="9352" y="1802"/>
                    <a:pt x="9306" y="1777"/>
                  </a:cubicBezTo>
                  <a:cubicBezTo>
                    <a:pt x="9281" y="1770"/>
                    <a:pt x="9256" y="1759"/>
                    <a:pt x="9228" y="1756"/>
                  </a:cubicBezTo>
                  <a:cubicBezTo>
                    <a:pt x="9203" y="1749"/>
                    <a:pt x="9182" y="1741"/>
                    <a:pt x="9153" y="1738"/>
                  </a:cubicBezTo>
                  <a:cubicBezTo>
                    <a:pt x="9104" y="1731"/>
                    <a:pt x="9050" y="1720"/>
                    <a:pt x="9004" y="1717"/>
                  </a:cubicBezTo>
                  <a:lnTo>
                    <a:pt x="9004" y="1717"/>
                  </a:lnTo>
                  <a:cubicBezTo>
                    <a:pt x="9047" y="1738"/>
                    <a:pt x="9093" y="1759"/>
                    <a:pt x="9136" y="1788"/>
                  </a:cubicBezTo>
                  <a:cubicBezTo>
                    <a:pt x="9182" y="1809"/>
                    <a:pt x="9221" y="1837"/>
                    <a:pt x="9260" y="1862"/>
                  </a:cubicBezTo>
                  <a:cubicBezTo>
                    <a:pt x="9299" y="1891"/>
                    <a:pt x="9342" y="1916"/>
                    <a:pt x="9377" y="1948"/>
                  </a:cubicBezTo>
                  <a:cubicBezTo>
                    <a:pt x="9395" y="1962"/>
                    <a:pt x="9413" y="1980"/>
                    <a:pt x="9431" y="1990"/>
                  </a:cubicBezTo>
                  <a:lnTo>
                    <a:pt x="9477" y="2040"/>
                  </a:lnTo>
                  <a:cubicBezTo>
                    <a:pt x="9491" y="2058"/>
                    <a:pt x="9509" y="2076"/>
                    <a:pt x="9523" y="2093"/>
                  </a:cubicBezTo>
                  <a:cubicBezTo>
                    <a:pt x="9537" y="2111"/>
                    <a:pt x="9548" y="2129"/>
                    <a:pt x="9559" y="2147"/>
                  </a:cubicBezTo>
                  <a:cubicBezTo>
                    <a:pt x="9566" y="2165"/>
                    <a:pt x="9580" y="2182"/>
                    <a:pt x="9584" y="2204"/>
                  </a:cubicBezTo>
                  <a:cubicBezTo>
                    <a:pt x="9594" y="2221"/>
                    <a:pt x="9598" y="2246"/>
                    <a:pt x="9608" y="2264"/>
                  </a:cubicBezTo>
                  <a:lnTo>
                    <a:pt x="9616" y="2293"/>
                  </a:lnTo>
                  <a:lnTo>
                    <a:pt x="9619" y="2325"/>
                  </a:lnTo>
                  <a:cubicBezTo>
                    <a:pt x="9619" y="2346"/>
                    <a:pt x="9626" y="2364"/>
                    <a:pt x="9626" y="2389"/>
                  </a:cubicBezTo>
                  <a:lnTo>
                    <a:pt x="9626" y="2417"/>
                  </a:lnTo>
                  <a:lnTo>
                    <a:pt x="9619" y="2449"/>
                  </a:lnTo>
                  <a:cubicBezTo>
                    <a:pt x="9619" y="2470"/>
                    <a:pt x="9612" y="2495"/>
                    <a:pt x="9612" y="2513"/>
                  </a:cubicBezTo>
                  <a:lnTo>
                    <a:pt x="9598" y="2609"/>
                  </a:lnTo>
                  <a:cubicBezTo>
                    <a:pt x="9370" y="2691"/>
                    <a:pt x="9132" y="2751"/>
                    <a:pt x="8883" y="2808"/>
                  </a:cubicBezTo>
                  <a:lnTo>
                    <a:pt x="8890" y="2769"/>
                  </a:lnTo>
                  <a:cubicBezTo>
                    <a:pt x="8897" y="2744"/>
                    <a:pt x="8901" y="2712"/>
                    <a:pt x="8901" y="2680"/>
                  </a:cubicBezTo>
                  <a:lnTo>
                    <a:pt x="8901" y="2637"/>
                  </a:lnTo>
                  <a:lnTo>
                    <a:pt x="8897" y="2591"/>
                  </a:lnTo>
                  <a:cubicBezTo>
                    <a:pt x="8890" y="2559"/>
                    <a:pt x="8887" y="2534"/>
                    <a:pt x="8880" y="2506"/>
                  </a:cubicBezTo>
                  <a:lnTo>
                    <a:pt x="8851" y="2428"/>
                  </a:lnTo>
                  <a:cubicBezTo>
                    <a:pt x="8837" y="2399"/>
                    <a:pt x="8830" y="2374"/>
                    <a:pt x="8812" y="2353"/>
                  </a:cubicBezTo>
                  <a:cubicBezTo>
                    <a:pt x="8798" y="2328"/>
                    <a:pt x="8780" y="2303"/>
                    <a:pt x="8766" y="2285"/>
                  </a:cubicBezTo>
                  <a:cubicBezTo>
                    <a:pt x="8737" y="2239"/>
                    <a:pt x="8695" y="2200"/>
                    <a:pt x="8655" y="2165"/>
                  </a:cubicBezTo>
                  <a:cubicBezTo>
                    <a:pt x="8616" y="2129"/>
                    <a:pt x="8577" y="2097"/>
                    <a:pt x="8531" y="2072"/>
                  </a:cubicBezTo>
                  <a:lnTo>
                    <a:pt x="8463" y="2033"/>
                  </a:lnTo>
                  <a:cubicBezTo>
                    <a:pt x="8442" y="2019"/>
                    <a:pt x="8421" y="2005"/>
                    <a:pt x="8399" y="1997"/>
                  </a:cubicBezTo>
                  <a:cubicBezTo>
                    <a:pt x="8353" y="1973"/>
                    <a:pt x="8303" y="1955"/>
                    <a:pt x="8257" y="1944"/>
                  </a:cubicBezTo>
                  <a:lnTo>
                    <a:pt x="8257" y="1944"/>
                  </a:lnTo>
                  <a:cubicBezTo>
                    <a:pt x="8296" y="1973"/>
                    <a:pt x="8332" y="2008"/>
                    <a:pt x="8371" y="2040"/>
                  </a:cubicBezTo>
                  <a:cubicBezTo>
                    <a:pt x="8407" y="2072"/>
                    <a:pt x="8442" y="2108"/>
                    <a:pt x="8478" y="2143"/>
                  </a:cubicBezTo>
                  <a:cubicBezTo>
                    <a:pt x="8513" y="2179"/>
                    <a:pt x="8545" y="2214"/>
                    <a:pt x="8570" y="2250"/>
                  </a:cubicBezTo>
                  <a:cubicBezTo>
                    <a:pt x="8584" y="2268"/>
                    <a:pt x="8599" y="2285"/>
                    <a:pt x="8613" y="2307"/>
                  </a:cubicBezTo>
                  <a:cubicBezTo>
                    <a:pt x="8623" y="2325"/>
                    <a:pt x="8638" y="2346"/>
                    <a:pt x="8648" y="2364"/>
                  </a:cubicBezTo>
                  <a:cubicBezTo>
                    <a:pt x="8659" y="2381"/>
                    <a:pt x="8670" y="2406"/>
                    <a:pt x="8677" y="2424"/>
                  </a:cubicBezTo>
                  <a:cubicBezTo>
                    <a:pt x="8687" y="2445"/>
                    <a:pt x="8695" y="2463"/>
                    <a:pt x="8702" y="2485"/>
                  </a:cubicBezTo>
                  <a:cubicBezTo>
                    <a:pt x="8705" y="2506"/>
                    <a:pt x="8712" y="2524"/>
                    <a:pt x="8712" y="2549"/>
                  </a:cubicBezTo>
                  <a:cubicBezTo>
                    <a:pt x="8719" y="2570"/>
                    <a:pt x="8719" y="2588"/>
                    <a:pt x="8723" y="2609"/>
                  </a:cubicBezTo>
                  <a:lnTo>
                    <a:pt x="8723" y="2641"/>
                  </a:lnTo>
                  <a:lnTo>
                    <a:pt x="8723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5" y="2765"/>
                  </a:lnTo>
                  <a:lnTo>
                    <a:pt x="8695" y="2797"/>
                  </a:lnTo>
                  <a:cubicBezTo>
                    <a:pt x="8691" y="2819"/>
                    <a:pt x="8677" y="2837"/>
                    <a:pt x="8673" y="2854"/>
                  </a:cubicBezTo>
                  <a:lnTo>
                    <a:pt x="8666" y="2854"/>
                  </a:lnTo>
                  <a:cubicBezTo>
                    <a:pt x="8616" y="2861"/>
                    <a:pt x="8563" y="2876"/>
                    <a:pt x="8513" y="2879"/>
                  </a:cubicBezTo>
                  <a:cubicBezTo>
                    <a:pt x="8410" y="2897"/>
                    <a:pt x="8311" y="2911"/>
                    <a:pt x="8204" y="2929"/>
                  </a:cubicBezTo>
                  <a:cubicBezTo>
                    <a:pt x="8097" y="2943"/>
                    <a:pt x="7994" y="2950"/>
                    <a:pt x="7887" y="2965"/>
                  </a:cubicBezTo>
                  <a:cubicBezTo>
                    <a:pt x="7831" y="2975"/>
                    <a:pt x="7770" y="2979"/>
                    <a:pt x="7713" y="2982"/>
                  </a:cubicBezTo>
                  <a:lnTo>
                    <a:pt x="7710" y="2982"/>
                  </a:lnTo>
                  <a:lnTo>
                    <a:pt x="7724" y="2943"/>
                  </a:lnTo>
                  <a:lnTo>
                    <a:pt x="7731" y="2897"/>
                  </a:lnTo>
                  <a:cubicBezTo>
                    <a:pt x="7735" y="2872"/>
                    <a:pt x="7742" y="2840"/>
                    <a:pt x="7742" y="2808"/>
                  </a:cubicBezTo>
                  <a:lnTo>
                    <a:pt x="7742" y="2765"/>
                  </a:lnTo>
                  <a:lnTo>
                    <a:pt x="7735" y="2719"/>
                  </a:lnTo>
                  <a:cubicBezTo>
                    <a:pt x="7731" y="2691"/>
                    <a:pt x="7727" y="2662"/>
                    <a:pt x="7717" y="2637"/>
                  </a:cubicBezTo>
                  <a:lnTo>
                    <a:pt x="7692" y="2556"/>
                  </a:lnTo>
                  <a:cubicBezTo>
                    <a:pt x="7678" y="2531"/>
                    <a:pt x="7671" y="2502"/>
                    <a:pt x="7653" y="2481"/>
                  </a:cubicBezTo>
                  <a:cubicBezTo>
                    <a:pt x="7639" y="2460"/>
                    <a:pt x="7621" y="2431"/>
                    <a:pt x="7607" y="2413"/>
                  </a:cubicBezTo>
                  <a:cubicBezTo>
                    <a:pt x="7575" y="2371"/>
                    <a:pt x="7535" y="2328"/>
                    <a:pt x="7496" y="2293"/>
                  </a:cubicBezTo>
                  <a:cubicBezTo>
                    <a:pt x="7457" y="2257"/>
                    <a:pt x="7415" y="2229"/>
                    <a:pt x="7372" y="2200"/>
                  </a:cubicBezTo>
                  <a:lnTo>
                    <a:pt x="7304" y="2161"/>
                  </a:lnTo>
                  <a:cubicBezTo>
                    <a:pt x="7283" y="2147"/>
                    <a:pt x="7262" y="2133"/>
                    <a:pt x="7237" y="2125"/>
                  </a:cubicBezTo>
                  <a:cubicBezTo>
                    <a:pt x="7194" y="2104"/>
                    <a:pt x="7144" y="2086"/>
                    <a:pt x="7095" y="2072"/>
                  </a:cubicBezTo>
                  <a:lnTo>
                    <a:pt x="7095" y="2072"/>
                  </a:lnTo>
                  <a:cubicBezTo>
                    <a:pt x="7137" y="2104"/>
                    <a:pt x="7173" y="2140"/>
                    <a:pt x="7212" y="2168"/>
                  </a:cubicBezTo>
                  <a:cubicBezTo>
                    <a:pt x="7247" y="2200"/>
                    <a:pt x="7283" y="2236"/>
                    <a:pt x="7319" y="2271"/>
                  </a:cubicBezTo>
                  <a:cubicBezTo>
                    <a:pt x="7354" y="2307"/>
                    <a:pt x="7386" y="2342"/>
                    <a:pt x="7411" y="2378"/>
                  </a:cubicBezTo>
                  <a:cubicBezTo>
                    <a:pt x="7425" y="2396"/>
                    <a:pt x="7439" y="2413"/>
                    <a:pt x="7450" y="2435"/>
                  </a:cubicBezTo>
                  <a:cubicBezTo>
                    <a:pt x="7464" y="2453"/>
                    <a:pt x="7479" y="2477"/>
                    <a:pt x="7486" y="2495"/>
                  </a:cubicBezTo>
                  <a:cubicBezTo>
                    <a:pt x="7500" y="2513"/>
                    <a:pt x="7511" y="2534"/>
                    <a:pt x="7518" y="2552"/>
                  </a:cubicBezTo>
                  <a:cubicBezTo>
                    <a:pt x="7528" y="2573"/>
                    <a:pt x="7535" y="2591"/>
                    <a:pt x="7539" y="2613"/>
                  </a:cubicBezTo>
                  <a:cubicBezTo>
                    <a:pt x="7546" y="2637"/>
                    <a:pt x="7553" y="2655"/>
                    <a:pt x="7553" y="2677"/>
                  </a:cubicBezTo>
                  <a:cubicBezTo>
                    <a:pt x="7557" y="2698"/>
                    <a:pt x="7557" y="2716"/>
                    <a:pt x="7564" y="2737"/>
                  </a:cubicBezTo>
                  <a:lnTo>
                    <a:pt x="7564" y="2769"/>
                  </a:lnTo>
                  <a:lnTo>
                    <a:pt x="7564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6" y="2893"/>
                  </a:lnTo>
                  <a:lnTo>
                    <a:pt x="7535" y="2925"/>
                  </a:lnTo>
                  <a:cubicBezTo>
                    <a:pt x="7532" y="2947"/>
                    <a:pt x="7518" y="2965"/>
                    <a:pt x="7514" y="2982"/>
                  </a:cubicBezTo>
                  <a:lnTo>
                    <a:pt x="7511" y="2997"/>
                  </a:lnTo>
                  <a:cubicBezTo>
                    <a:pt x="7266" y="3013"/>
                    <a:pt x="7019" y="3024"/>
                    <a:pt x="6771" y="3024"/>
                  </a:cubicBezTo>
                  <a:cubicBezTo>
                    <a:pt x="6706" y="3024"/>
                    <a:pt x="6641" y="3023"/>
                    <a:pt x="6575" y="3021"/>
                  </a:cubicBezTo>
                  <a:lnTo>
                    <a:pt x="6579" y="3014"/>
                  </a:lnTo>
                  <a:lnTo>
                    <a:pt x="6597" y="2968"/>
                  </a:lnTo>
                  <a:cubicBezTo>
                    <a:pt x="6611" y="2943"/>
                    <a:pt x="6622" y="2911"/>
                    <a:pt x="6629" y="2879"/>
                  </a:cubicBezTo>
                  <a:lnTo>
                    <a:pt x="6639" y="2837"/>
                  </a:lnTo>
                  <a:lnTo>
                    <a:pt x="6643" y="2787"/>
                  </a:lnTo>
                  <a:cubicBezTo>
                    <a:pt x="6646" y="2755"/>
                    <a:pt x="6646" y="2726"/>
                    <a:pt x="6643" y="2694"/>
                  </a:cubicBezTo>
                  <a:cubicBezTo>
                    <a:pt x="6643" y="2662"/>
                    <a:pt x="6632" y="2630"/>
                    <a:pt x="6629" y="2602"/>
                  </a:cubicBezTo>
                  <a:cubicBezTo>
                    <a:pt x="6622" y="2570"/>
                    <a:pt x="6614" y="2541"/>
                    <a:pt x="6604" y="2513"/>
                  </a:cubicBezTo>
                  <a:cubicBezTo>
                    <a:pt x="6593" y="2485"/>
                    <a:pt x="6579" y="2453"/>
                    <a:pt x="6568" y="2428"/>
                  </a:cubicBezTo>
                  <a:cubicBezTo>
                    <a:pt x="6554" y="2399"/>
                    <a:pt x="6540" y="2374"/>
                    <a:pt x="6522" y="2353"/>
                  </a:cubicBezTo>
                  <a:cubicBezTo>
                    <a:pt x="6504" y="2325"/>
                    <a:pt x="6490" y="2303"/>
                    <a:pt x="6472" y="2282"/>
                  </a:cubicBezTo>
                  <a:cubicBezTo>
                    <a:pt x="6437" y="2236"/>
                    <a:pt x="6401" y="2193"/>
                    <a:pt x="6362" y="2150"/>
                  </a:cubicBezTo>
                  <a:cubicBezTo>
                    <a:pt x="6344" y="2133"/>
                    <a:pt x="6323" y="2111"/>
                    <a:pt x="6302" y="2093"/>
                  </a:cubicBezTo>
                  <a:lnTo>
                    <a:pt x="6234" y="2040"/>
                  </a:lnTo>
                  <a:cubicBezTo>
                    <a:pt x="6188" y="2008"/>
                    <a:pt x="6142" y="1980"/>
                    <a:pt x="6092" y="1951"/>
                  </a:cubicBezTo>
                  <a:lnTo>
                    <a:pt x="6092" y="1951"/>
                  </a:lnTo>
                  <a:cubicBezTo>
                    <a:pt x="6127" y="1990"/>
                    <a:pt x="6163" y="2037"/>
                    <a:pt x="6195" y="2076"/>
                  </a:cubicBezTo>
                  <a:cubicBezTo>
                    <a:pt x="6223" y="2122"/>
                    <a:pt x="6255" y="2161"/>
                    <a:pt x="6287" y="2204"/>
                  </a:cubicBezTo>
                  <a:cubicBezTo>
                    <a:pt x="6319" y="2250"/>
                    <a:pt x="6344" y="2293"/>
                    <a:pt x="6366" y="2339"/>
                  </a:cubicBezTo>
                  <a:cubicBezTo>
                    <a:pt x="6380" y="2360"/>
                    <a:pt x="6390" y="2381"/>
                    <a:pt x="6398" y="2410"/>
                  </a:cubicBezTo>
                  <a:cubicBezTo>
                    <a:pt x="6408" y="2431"/>
                    <a:pt x="6415" y="2453"/>
                    <a:pt x="6426" y="2481"/>
                  </a:cubicBezTo>
                  <a:cubicBezTo>
                    <a:pt x="6433" y="2502"/>
                    <a:pt x="6437" y="2531"/>
                    <a:pt x="6447" y="2552"/>
                  </a:cubicBezTo>
                  <a:cubicBezTo>
                    <a:pt x="6451" y="2573"/>
                    <a:pt x="6454" y="2602"/>
                    <a:pt x="6462" y="2623"/>
                  </a:cubicBezTo>
                  <a:cubicBezTo>
                    <a:pt x="6462" y="2645"/>
                    <a:pt x="6465" y="2673"/>
                    <a:pt x="6465" y="2694"/>
                  </a:cubicBezTo>
                  <a:lnTo>
                    <a:pt x="6465" y="2730"/>
                  </a:lnTo>
                  <a:cubicBezTo>
                    <a:pt x="6465" y="2744"/>
                    <a:pt x="6465" y="2751"/>
                    <a:pt x="6462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7" y="2854"/>
                    <a:pt x="6433" y="2876"/>
                    <a:pt x="6426" y="2897"/>
                  </a:cubicBezTo>
                  <a:lnTo>
                    <a:pt x="6412" y="2929"/>
                  </a:lnTo>
                  <a:lnTo>
                    <a:pt x="6394" y="2961"/>
                  </a:lnTo>
                  <a:cubicBezTo>
                    <a:pt x="6383" y="2979"/>
                    <a:pt x="6373" y="2997"/>
                    <a:pt x="6358" y="3018"/>
                  </a:cubicBezTo>
                  <a:lnTo>
                    <a:pt x="6259" y="3018"/>
                  </a:lnTo>
                  <a:lnTo>
                    <a:pt x="5932" y="3004"/>
                  </a:lnTo>
                  <a:lnTo>
                    <a:pt x="5768" y="3000"/>
                  </a:lnTo>
                  <a:cubicBezTo>
                    <a:pt x="5715" y="2997"/>
                    <a:pt x="5662" y="2993"/>
                    <a:pt x="5608" y="2982"/>
                  </a:cubicBezTo>
                  <a:cubicBezTo>
                    <a:pt x="5512" y="2975"/>
                    <a:pt x="5420" y="2961"/>
                    <a:pt x="5327" y="2947"/>
                  </a:cubicBezTo>
                  <a:lnTo>
                    <a:pt x="5310" y="2933"/>
                  </a:lnTo>
                  <a:lnTo>
                    <a:pt x="5270" y="2893"/>
                  </a:lnTo>
                  <a:cubicBezTo>
                    <a:pt x="5256" y="2879"/>
                    <a:pt x="5242" y="2861"/>
                    <a:pt x="5228" y="2851"/>
                  </a:cubicBezTo>
                  <a:cubicBezTo>
                    <a:pt x="5217" y="2833"/>
                    <a:pt x="5206" y="2819"/>
                    <a:pt x="5199" y="2801"/>
                  </a:cubicBezTo>
                  <a:cubicBezTo>
                    <a:pt x="5189" y="2783"/>
                    <a:pt x="5182" y="2765"/>
                    <a:pt x="5174" y="2748"/>
                  </a:cubicBezTo>
                  <a:lnTo>
                    <a:pt x="5164" y="2694"/>
                  </a:lnTo>
                  <a:cubicBezTo>
                    <a:pt x="5164" y="2677"/>
                    <a:pt x="5157" y="2659"/>
                    <a:pt x="5164" y="2641"/>
                  </a:cubicBezTo>
                  <a:cubicBezTo>
                    <a:pt x="5164" y="2623"/>
                    <a:pt x="5167" y="2605"/>
                    <a:pt x="5171" y="2584"/>
                  </a:cubicBezTo>
                  <a:cubicBezTo>
                    <a:pt x="5174" y="2566"/>
                    <a:pt x="5185" y="2549"/>
                    <a:pt x="5192" y="2524"/>
                  </a:cubicBezTo>
                  <a:cubicBezTo>
                    <a:pt x="5203" y="2506"/>
                    <a:pt x="5210" y="2488"/>
                    <a:pt x="5224" y="2470"/>
                  </a:cubicBezTo>
                  <a:cubicBezTo>
                    <a:pt x="5235" y="2453"/>
                    <a:pt x="5253" y="2435"/>
                    <a:pt x="5260" y="2417"/>
                  </a:cubicBezTo>
                  <a:cubicBezTo>
                    <a:pt x="5274" y="2399"/>
                    <a:pt x="5288" y="2381"/>
                    <a:pt x="5306" y="2371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6" y="2271"/>
                  </a:cubicBezTo>
                  <a:cubicBezTo>
                    <a:pt x="5423" y="2257"/>
                    <a:pt x="5441" y="2239"/>
                    <a:pt x="5459" y="2229"/>
                  </a:cubicBezTo>
                  <a:cubicBezTo>
                    <a:pt x="5494" y="2197"/>
                    <a:pt x="5537" y="2168"/>
                    <a:pt x="5573" y="2140"/>
                  </a:cubicBezTo>
                  <a:lnTo>
                    <a:pt x="5573" y="2140"/>
                  </a:lnTo>
                  <a:cubicBezTo>
                    <a:pt x="5548" y="2147"/>
                    <a:pt x="5526" y="2150"/>
                    <a:pt x="5502" y="2161"/>
                  </a:cubicBezTo>
                  <a:lnTo>
                    <a:pt x="5434" y="2186"/>
                  </a:lnTo>
                  <a:cubicBezTo>
                    <a:pt x="5388" y="2204"/>
                    <a:pt x="5345" y="2229"/>
                    <a:pt x="5299" y="2253"/>
                  </a:cubicBezTo>
                  <a:cubicBezTo>
                    <a:pt x="5278" y="2268"/>
                    <a:pt x="5256" y="2282"/>
                    <a:pt x="5238" y="2293"/>
                  </a:cubicBezTo>
                  <a:cubicBezTo>
                    <a:pt x="5217" y="2307"/>
                    <a:pt x="5199" y="2325"/>
                    <a:pt x="5174" y="2342"/>
                  </a:cubicBezTo>
                  <a:cubicBezTo>
                    <a:pt x="5157" y="2360"/>
                    <a:pt x="5135" y="2378"/>
                    <a:pt x="5118" y="2396"/>
                  </a:cubicBezTo>
                  <a:cubicBezTo>
                    <a:pt x="5100" y="2413"/>
                    <a:pt x="5082" y="2435"/>
                    <a:pt x="5068" y="2460"/>
                  </a:cubicBezTo>
                  <a:cubicBezTo>
                    <a:pt x="5039" y="2502"/>
                    <a:pt x="5014" y="2556"/>
                    <a:pt x="5004" y="2613"/>
                  </a:cubicBezTo>
                  <a:cubicBezTo>
                    <a:pt x="4997" y="2645"/>
                    <a:pt x="4993" y="2673"/>
                    <a:pt x="4993" y="2701"/>
                  </a:cubicBezTo>
                  <a:cubicBezTo>
                    <a:pt x="4993" y="2733"/>
                    <a:pt x="4997" y="2762"/>
                    <a:pt x="5007" y="2790"/>
                  </a:cubicBezTo>
                  <a:cubicBezTo>
                    <a:pt x="5014" y="2833"/>
                    <a:pt x="5032" y="2872"/>
                    <a:pt x="5050" y="2908"/>
                  </a:cubicBezTo>
                  <a:cubicBezTo>
                    <a:pt x="5022" y="2904"/>
                    <a:pt x="4986" y="2897"/>
                    <a:pt x="4954" y="2893"/>
                  </a:cubicBezTo>
                  <a:cubicBezTo>
                    <a:pt x="4776" y="2869"/>
                    <a:pt x="4598" y="2833"/>
                    <a:pt x="4421" y="2801"/>
                  </a:cubicBezTo>
                  <a:lnTo>
                    <a:pt x="4381" y="2769"/>
                  </a:lnTo>
                  <a:lnTo>
                    <a:pt x="4346" y="2733"/>
                  </a:lnTo>
                  <a:cubicBezTo>
                    <a:pt x="4332" y="2719"/>
                    <a:pt x="4321" y="2709"/>
                    <a:pt x="4310" y="2694"/>
                  </a:cubicBezTo>
                  <a:cubicBezTo>
                    <a:pt x="4285" y="2666"/>
                    <a:pt x="4275" y="2637"/>
                    <a:pt x="4261" y="2605"/>
                  </a:cubicBezTo>
                  <a:cubicBezTo>
                    <a:pt x="4257" y="2591"/>
                    <a:pt x="4250" y="2573"/>
                    <a:pt x="4250" y="2559"/>
                  </a:cubicBezTo>
                  <a:cubicBezTo>
                    <a:pt x="4250" y="2541"/>
                    <a:pt x="4246" y="2531"/>
                    <a:pt x="4250" y="2513"/>
                  </a:cubicBezTo>
                  <a:cubicBezTo>
                    <a:pt x="4250" y="2495"/>
                    <a:pt x="4257" y="2481"/>
                    <a:pt x="4261" y="2463"/>
                  </a:cubicBezTo>
                  <a:cubicBezTo>
                    <a:pt x="4264" y="2445"/>
                    <a:pt x="4268" y="2431"/>
                    <a:pt x="4278" y="2413"/>
                  </a:cubicBezTo>
                  <a:cubicBezTo>
                    <a:pt x="4285" y="2396"/>
                    <a:pt x="4296" y="2381"/>
                    <a:pt x="4303" y="2364"/>
                  </a:cubicBezTo>
                  <a:cubicBezTo>
                    <a:pt x="4314" y="2346"/>
                    <a:pt x="4328" y="2335"/>
                    <a:pt x="4335" y="2317"/>
                  </a:cubicBezTo>
                  <a:cubicBezTo>
                    <a:pt x="4349" y="2303"/>
                    <a:pt x="4364" y="2285"/>
                    <a:pt x="4374" y="2271"/>
                  </a:cubicBezTo>
                  <a:cubicBezTo>
                    <a:pt x="4389" y="2257"/>
                    <a:pt x="4403" y="2239"/>
                    <a:pt x="4421" y="2229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40"/>
                  </a:cubicBezTo>
                  <a:cubicBezTo>
                    <a:pt x="4545" y="2111"/>
                    <a:pt x="4581" y="2086"/>
                    <a:pt x="4616" y="2054"/>
                  </a:cubicBezTo>
                  <a:lnTo>
                    <a:pt x="4616" y="2054"/>
                  </a:lnTo>
                  <a:cubicBezTo>
                    <a:pt x="4595" y="2058"/>
                    <a:pt x="4577" y="2069"/>
                    <a:pt x="4552" y="2072"/>
                  </a:cubicBezTo>
                  <a:cubicBezTo>
                    <a:pt x="4531" y="2076"/>
                    <a:pt x="4513" y="2086"/>
                    <a:pt x="4492" y="2093"/>
                  </a:cubicBezTo>
                  <a:cubicBezTo>
                    <a:pt x="4453" y="2111"/>
                    <a:pt x="4410" y="2129"/>
                    <a:pt x="4371" y="2150"/>
                  </a:cubicBezTo>
                  <a:cubicBezTo>
                    <a:pt x="4349" y="2161"/>
                    <a:pt x="4332" y="2175"/>
                    <a:pt x="4314" y="2186"/>
                  </a:cubicBezTo>
                  <a:cubicBezTo>
                    <a:pt x="4296" y="2200"/>
                    <a:pt x="4278" y="2214"/>
                    <a:pt x="4261" y="2232"/>
                  </a:cubicBezTo>
                  <a:cubicBezTo>
                    <a:pt x="4243" y="2250"/>
                    <a:pt x="4225" y="2264"/>
                    <a:pt x="4207" y="2282"/>
                  </a:cubicBezTo>
                  <a:cubicBezTo>
                    <a:pt x="4189" y="2300"/>
                    <a:pt x="4175" y="2317"/>
                    <a:pt x="4161" y="2339"/>
                  </a:cubicBezTo>
                  <a:cubicBezTo>
                    <a:pt x="4136" y="2378"/>
                    <a:pt x="4115" y="2428"/>
                    <a:pt x="4101" y="2481"/>
                  </a:cubicBezTo>
                  <a:cubicBezTo>
                    <a:pt x="4097" y="2506"/>
                    <a:pt x="4090" y="2534"/>
                    <a:pt x="4090" y="2559"/>
                  </a:cubicBezTo>
                  <a:cubicBezTo>
                    <a:pt x="4090" y="2588"/>
                    <a:pt x="4097" y="2613"/>
                    <a:pt x="4104" y="2641"/>
                  </a:cubicBezTo>
                  <a:cubicBezTo>
                    <a:pt x="4115" y="2673"/>
                    <a:pt x="4122" y="2701"/>
                    <a:pt x="4136" y="2730"/>
                  </a:cubicBezTo>
                  <a:cubicBezTo>
                    <a:pt x="3994" y="2698"/>
                    <a:pt x="3852" y="2666"/>
                    <a:pt x="3713" y="2630"/>
                  </a:cubicBezTo>
                  <a:cubicBezTo>
                    <a:pt x="3592" y="2602"/>
                    <a:pt x="3478" y="2570"/>
                    <a:pt x="3361" y="2538"/>
                  </a:cubicBezTo>
                  <a:lnTo>
                    <a:pt x="3343" y="2513"/>
                  </a:lnTo>
                  <a:cubicBezTo>
                    <a:pt x="3340" y="2502"/>
                    <a:pt x="3325" y="2488"/>
                    <a:pt x="3322" y="2477"/>
                  </a:cubicBezTo>
                  <a:cubicBezTo>
                    <a:pt x="3315" y="2463"/>
                    <a:pt x="3308" y="2449"/>
                    <a:pt x="3301" y="2435"/>
                  </a:cubicBezTo>
                  <a:cubicBezTo>
                    <a:pt x="3297" y="2424"/>
                    <a:pt x="3286" y="2410"/>
                    <a:pt x="3286" y="2396"/>
                  </a:cubicBezTo>
                  <a:cubicBezTo>
                    <a:pt x="3283" y="2381"/>
                    <a:pt x="3279" y="2371"/>
                    <a:pt x="3279" y="2357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9" y="2289"/>
                    <a:pt x="3283" y="2275"/>
                  </a:cubicBezTo>
                  <a:cubicBezTo>
                    <a:pt x="3283" y="2264"/>
                    <a:pt x="3290" y="2250"/>
                    <a:pt x="3297" y="2236"/>
                  </a:cubicBezTo>
                  <a:cubicBezTo>
                    <a:pt x="3301" y="2221"/>
                    <a:pt x="3308" y="2211"/>
                    <a:pt x="3318" y="2197"/>
                  </a:cubicBezTo>
                  <a:cubicBezTo>
                    <a:pt x="3325" y="2182"/>
                    <a:pt x="3336" y="2168"/>
                    <a:pt x="3350" y="2161"/>
                  </a:cubicBezTo>
                  <a:lnTo>
                    <a:pt x="3386" y="2125"/>
                  </a:lnTo>
                  <a:lnTo>
                    <a:pt x="3429" y="2093"/>
                  </a:lnTo>
                  <a:cubicBezTo>
                    <a:pt x="3443" y="2086"/>
                    <a:pt x="3457" y="2072"/>
                    <a:pt x="3475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8" y="1965"/>
                    <a:pt x="3674" y="1944"/>
                  </a:cubicBezTo>
                  <a:cubicBezTo>
                    <a:pt x="3635" y="1944"/>
                    <a:pt x="3592" y="1948"/>
                    <a:pt x="3553" y="1955"/>
                  </a:cubicBezTo>
                  <a:cubicBezTo>
                    <a:pt x="3532" y="1955"/>
                    <a:pt x="3514" y="1965"/>
                    <a:pt x="3496" y="1969"/>
                  </a:cubicBezTo>
                  <a:lnTo>
                    <a:pt x="3439" y="1983"/>
                  </a:lnTo>
                  <a:cubicBezTo>
                    <a:pt x="3414" y="1987"/>
                    <a:pt x="3397" y="1997"/>
                    <a:pt x="3379" y="2005"/>
                  </a:cubicBezTo>
                  <a:cubicBezTo>
                    <a:pt x="3361" y="2015"/>
                    <a:pt x="3340" y="2022"/>
                    <a:pt x="3322" y="2033"/>
                  </a:cubicBezTo>
                  <a:cubicBezTo>
                    <a:pt x="3304" y="2044"/>
                    <a:pt x="3286" y="2054"/>
                    <a:pt x="3269" y="2069"/>
                  </a:cubicBezTo>
                  <a:cubicBezTo>
                    <a:pt x="3251" y="2076"/>
                    <a:pt x="3233" y="2093"/>
                    <a:pt x="3215" y="2111"/>
                  </a:cubicBezTo>
                  <a:cubicBezTo>
                    <a:pt x="3197" y="2129"/>
                    <a:pt x="3183" y="2143"/>
                    <a:pt x="3173" y="2165"/>
                  </a:cubicBezTo>
                  <a:cubicBezTo>
                    <a:pt x="3158" y="2186"/>
                    <a:pt x="3144" y="2204"/>
                    <a:pt x="3137" y="2229"/>
                  </a:cubicBezTo>
                  <a:cubicBezTo>
                    <a:pt x="3126" y="2250"/>
                    <a:pt x="3119" y="2271"/>
                    <a:pt x="3112" y="2300"/>
                  </a:cubicBezTo>
                  <a:lnTo>
                    <a:pt x="3109" y="2335"/>
                  </a:lnTo>
                  <a:lnTo>
                    <a:pt x="3109" y="2371"/>
                  </a:lnTo>
                  <a:cubicBezTo>
                    <a:pt x="3109" y="2396"/>
                    <a:pt x="3112" y="2417"/>
                    <a:pt x="3119" y="2442"/>
                  </a:cubicBezTo>
                  <a:cubicBezTo>
                    <a:pt x="3119" y="2449"/>
                    <a:pt x="3123" y="2463"/>
                    <a:pt x="3126" y="2470"/>
                  </a:cubicBezTo>
                  <a:cubicBezTo>
                    <a:pt x="2941" y="2417"/>
                    <a:pt x="2757" y="2357"/>
                    <a:pt x="2586" y="2293"/>
                  </a:cubicBezTo>
                  <a:cubicBezTo>
                    <a:pt x="2554" y="2282"/>
                    <a:pt x="2522" y="2271"/>
                    <a:pt x="2490" y="2257"/>
                  </a:cubicBezTo>
                  <a:lnTo>
                    <a:pt x="2465" y="2214"/>
                  </a:lnTo>
                  <a:cubicBezTo>
                    <a:pt x="2461" y="2204"/>
                    <a:pt x="2451" y="2186"/>
                    <a:pt x="2444" y="2175"/>
                  </a:cubicBezTo>
                  <a:cubicBezTo>
                    <a:pt x="2433" y="2161"/>
                    <a:pt x="2429" y="2143"/>
                    <a:pt x="2426" y="2129"/>
                  </a:cubicBezTo>
                  <a:cubicBezTo>
                    <a:pt x="2419" y="2111"/>
                    <a:pt x="2415" y="2097"/>
                    <a:pt x="2415" y="2079"/>
                  </a:cubicBezTo>
                  <a:cubicBezTo>
                    <a:pt x="2415" y="2061"/>
                    <a:pt x="2412" y="2051"/>
                    <a:pt x="2412" y="2033"/>
                  </a:cubicBezTo>
                  <a:lnTo>
                    <a:pt x="2412" y="2008"/>
                  </a:lnTo>
                  <a:lnTo>
                    <a:pt x="2415" y="1987"/>
                  </a:lnTo>
                  <a:cubicBezTo>
                    <a:pt x="2415" y="1973"/>
                    <a:pt x="2426" y="1955"/>
                    <a:pt x="2429" y="1944"/>
                  </a:cubicBezTo>
                  <a:cubicBezTo>
                    <a:pt x="2433" y="1930"/>
                    <a:pt x="2444" y="1916"/>
                    <a:pt x="2451" y="1901"/>
                  </a:cubicBezTo>
                  <a:cubicBezTo>
                    <a:pt x="2461" y="1891"/>
                    <a:pt x="2469" y="1877"/>
                    <a:pt x="2483" y="1862"/>
                  </a:cubicBezTo>
                  <a:cubicBezTo>
                    <a:pt x="2497" y="1848"/>
                    <a:pt x="2504" y="1837"/>
                    <a:pt x="2522" y="1827"/>
                  </a:cubicBezTo>
                  <a:cubicBezTo>
                    <a:pt x="2536" y="1820"/>
                    <a:pt x="2550" y="1805"/>
                    <a:pt x="2568" y="1795"/>
                  </a:cubicBezTo>
                  <a:lnTo>
                    <a:pt x="2614" y="1770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7" y="1720"/>
                  </a:lnTo>
                  <a:cubicBezTo>
                    <a:pt x="2735" y="1713"/>
                    <a:pt x="2753" y="1702"/>
                    <a:pt x="2771" y="1699"/>
                  </a:cubicBezTo>
                  <a:cubicBezTo>
                    <a:pt x="2806" y="1685"/>
                    <a:pt x="2845" y="1670"/>
                    <a:pt x="2881" y="1660"/>
                  </a:cubicBezTo>
                  <a:cubicBezTo>
                    <a:pt x="2842" y="1660"/>
                    <a:pt x="2803" y="1660"/>
                    <a:pt x="2764" y="1663"/>
                  </a:cubicBezTo>
                  <a:cubicBezTo>
                    <a:pt x="2739" y="1663"/>
                    <a:pt x="2721" y="1667"/>
                    <a:pt x="2703" y="1670"/>
                  </a:cubicBezTo>
                  <a:lnTo>
                    <a:pt x="2646" y="1681"/>
                  </a:lnTo>
                  <a:cubicBezTo>
                    <a:pt x="2625" y="1685"/>
                    <a:pt x="2607" y="1688"/>
                    <a:pt x="2589" y="1699"/>
                  </a:cubicBezTo>
                  <a:lnTo>
                    <a:pt x="2533" y="1720"/>
                  </a:lnTo>
                  <a:cubicBezTo>
                    <a:pt x="2515" y="1731"/>
                    <a:pt x="2490" y="1738"/>
                    <a:pt x="2472" y="1752"/>
                  </a:cubicBezTo>
                  <a:cubicBezTo>
                    <a:pt x="2454" y="1759"/>
                    <a:pt x="2436" y="1773"/>
                    <a:pt x="2419" y="1788"/>
                  </a:cubicBezTo>
                  <a:cubicBezTo>
                    <a:pt x="2401" y="1802"/>
                    <a:pt x="2383" y="1813"/>
                    <a:pt x="2372" y="1830"/>
                  </a:cubicBezTo>
                  <a:cubicBezTo>
                    <a:pt x="2358" y="1848"/>
                    <a:pt x="2340" y="1866"/>
                    <a:pt x="2330" y="1891"/>
                  </a:cubicBezTo>
                  <a:cubicBezTo>
                    <a:pt x="2323" y="1912"/>
                    <a:pt x="2308" y="1930"/>
                    <a:pt x="2305" y="1955"/>
                  </a:cubicBezTo>
                  <a:lnTo>
                    <a:pt x="2294" y="1990"/>
                  </a:lnTo>
                  <a:lnTo>
                    <a:pt x="2291" y="2026"/>
                  </a:lnTo>
                  <a:cubicBezTo>
                    <a:pt x="2287" y="2051"/>
                    <a:pt x="2291" y="2076"/>
                    <a:pt x="2291" y="2097"/>
                  </a:cubicBezTo>
                  <a:lnTo>
                    <a:pt x="2305" y="2165"/>
                  </a:lnTo>
                  <a:cubicBezTo>
                    <a:pt x="2305" y="2175"/>
                    <a:pt x="2308" y="2179"/>
                    <a:pt x="2312" y="2186"/>
                  </a:cubicBezTo>
                  <a:cubicBezTo>
                    <a:pt x="2095" y="2104"/>
                    <a:pt x="1885" y="2008"/>
                    <a:pt x="1697" y="1912"/>
                  </a:cubicBezTo>
                  <a:lnTo>
                    <a:pt x="1683" y="1891"/>
                  </a:lnTo>
                  <a:cubicBezTo>
                    <a:pt x="1679" y="1880"/>
                    <a:pt x="1668" y="1866"/>
                    <a:pt x="1665" y="1859"/>
                  </a:cubicBezTo>
                  <a:cubicBezTo>
                    <a:pt x="1661" y="1845"/>
                    <a:pt x="1654" y="1837"/>
                    <a:pt x="1651" y="1823"/>
                  </a:cubicBezTo>
                  <a:cubicBezTo>
                    <a:pt x="1647" y="1809"/>
                    <a:pt x="1647" y="1802"/>
                    <a:pt x="1644" y="1788"/>
                  </a:cubicBezTo>
                  <a:cubicBezTo>
                    <a:pt x="1644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4" y="1717"/>
                  </a:lnTo>
                  <a:cubicBezTo>
                    <a:pt x="1644" y="1702"/>
                    <a:pt x="1647" y="1695"/>
                    <a:pt x="1651" y="1685"/>
                  </a:cubicBezTo>
                  <a:cubicBezTo>
                    <a:pt x="1654" y="1670"/>
                    <a:pt x="1665" y="1663"/>
                    <a:pt x="1668" y="1653"/>
                  </a:cubicBezTo>
                  <a:cubicBezTo>
                    <a:pt x="1672" y="1645"/>
                    <a:pt x="1683" y="1635"/>
                    <a:pt x="1690" y="1628"/>
                  </a:cubicBezTo>
                  <a:lnTo>
                    <a:pt x="1718" y="1599"/>
                  </a:lnTo>
                  <a:cubicBezTo>
                    <a:pt x="1725" y="1592"/>
                    <a:pt x="1740" y="1581"/>
                    <a:pt x="1750" y="1578"/>
                  </a:cubicBezTo>
                  <a:lnTo>
                    <a:pt x="1786" y="1560"/>
                  </a:lnTo>
                  <a:cubicBezTo>
                    <a:pt x="1796" y="1557"/>
                    <a:pt x="1807" y="1546"/>
                    <a:pt x="1821" y="1542"/>
                  </a:cubicBezTo>
                  <a:cubicBezTo>
                    <a:pt x="1846" y="1535"/>
                    <a:pt x="1875" y="1521"/>
                    <a:pt x="1900" y="1510"/>
                  </a:cubicBezTo>
                  <a:lnTo>
                    <a:pt x="1981" y="1485"/>
                  </a:lnTo>
                  <a:cubicBezTo>
                    <a:pt x="1949" y="1485"/>
                    <a:pt x="1921" y="1489"/>
                    <a:pt x="1892" y="1489"/>
                  </a:cubicBezTo>
                  <a:cubicBezTo>
                    <a:pt x="1860" y="1489"/>
                    <a:pt x="1832" y="1500"/>
                    <a:pt x="1804" y="1503"/>
                  </a:cubicBezTo>
                  <a:cubicBezTo>
                    <a:pt x="1789" y="1503"/>
                    <a:pt x="1775" y="1510"/>
                    <a:pt x="1757" y="1517"/>
                  </a:cubicBezTo>
                  <a:lnTo>
                    <a:pt x="1715" y="1528"/>
                  </a:lnTo>
                  <a:cubicBezTo>
                    <a:pt x="1700" y="1539"/>
                    <a:pt x="1686" y="1542"/>
                    <a:pt x="1672" y="1553"/>
                  </a:cubicBezTo>
                  <a:lnTo>
                    <a:pt x="1633" y="1578"/>
                  </a:lnTo>
                  <a:cubicBezTo>
                    <a:pt x="1619" y="1589"/>
                    <a:pt x="1608" y="1599"/>
                    <a:pt x="1597" y="1613"/>
                  </a:cubicBezTo>
                  <a:cubicBezTo>
                    <a:pt x="1590" y="1628"/>
                    <a:pt x="1576" y="1642"/>
                    <a:pt x="1565" y="1653"/>
                  </a:cubicBezTo>
                  <a:cubicBezTo>
                    <a:pt x="1558" y="1667"/>
                    <a:pt x="1548" y="1685"/>
                    <a:pt x="1548" y="1702"/>
                  </a:cubicBezTo>
                  <a:lnTo>
                    <a:pt x="1540" y="1731"/>
                  </a:lnTo>
                  <a:lnTo>
                    <a:pt x="1537" y="1756"/>
                  </a:lnTo>
                  <a:cubicBezTo>
                    <a:pt x="1530" y="1773"/>
                    <a:pt x="1537" y="1791"/>
                    <a:pt x="1537" y="1805"/>
                  </a:cubicBezTo>
                  <a:cubicBezTo>
                    <a:pt x="1537" y="1820"/>
                    <a:pt x="1540" y="1837"/>
                    <a:pt x="1544" y="1852"/>
                  </a:cubicBezTo>
                  <a:cubicBezTo>
                    <a:pt x="1398" y="1770"/>
                    <a:pt x="1263" y="1688"/>
                    <a:pt x="1139" y="1610"/>
                  </a:cubicBezTo>
                  <a:lnTo>
                    <a:pt x="1146" y="1606"/>
                  </a:lnTo>
                  <a:lnTo>
                    <a:pt x="1128" y="1567"/>
                  </a:lnTo>
                  <a:cubicBezTo>
                    <a:pt x="1121" y="1557"/>
                    <a:pt x="1117" y="1542"/>
                    <a:pt x="1114" y="1535"/>
                  </a:cubicBezTo>
                  <a:cubicBezTo>
                    <a:pt x="1110" y="1521"/>
                    <a:pt x="1103" y="1514"/>
                    <a:pt x="1103" y="1500"/>
                  </a:cubicBezTo>
                  <a:cubicBezTo>
                    <a:pt x="1103" y="1485"/>
                    <a:pt x="1100" y="1478"/>
                    <a:pt x="1100" y="1464"/>
                  </a:cubicBezTo>
                  <a:lnTo>
                    <a:pt x="1100" y="1429"/>
                  </a:lnTo>
                  <a:lnTo>
                    <a:pt x="1100" y="1411"/>
                  </a:lnTo>
                  <a:lnTo>
                    <a:pt x="1103" y="1393"/>
                  </a:lnTo>
                  <a:cubicBezTo>
                    <a:pt x="1110" y="1379"/>
                    <a:pt x="1114" y="1372"/>
                    <a:pt x="1117" y="1361"/>
                  </a:cubicBezTo>
                  <a:cubicBezTo>
                    <a:pt x="1121" y="1354"/>
                    <a:pt x="1132" y="1343"/>
                    <a:pt x="1139" y="1329"/>
                  </a:cubicBezTo>
                  <a:cubicBezTo>
                    <a:pt x="1146" y="1322"/>
                    <a:pt x="1156" y="1311"/>
                    <a:pt x="1167" y="1304"/>
                  </a:cubicBezTo>
                  <a:cubicBezTo>
                    <a:pt x="1174" y="1293"/>
                    <a:pt x="1185" y="1286"/>
                    <a:pt x="1199" y="1283"/>
                  </a:cubicBezTo>
                  <a:cubicBezTo>
                    <a:pt x="1210" y="1276"/>
                    <a:pt x="1220" y="1269"/>
                    <a:pt x="1235" y="1258"/>
                  </a:cubicBezTo>
                  <a:lnTo>
                    <a:pt x="1274" y="1240"/>
                  </a:lnTo>
                  <a:cubicBezTo>
                    <a:pt x="1288" y="1237"/>
                    <a:pt x="1299" y="1229"/>
                    <a:pt x="1313" y="1229"/>
                  </a:cubicBezTo>
                  <a:cubicBezTo>
                    <a:pt x="1341" y="1219"/>
                    <a:pt x="1366" y="1212"/>
                    <a:pt x="1395" y="1205"/>
                  </a:cubicBezTo>
                  <a:cubicBezTo>
                    <a:pt x="1420" y="1201"/>
                    <a:pt x="1452" y="1194"/>
                    <a:pt x="1476" y="1187"/>
                  </a:cubicBezTo>
                  <a:cubicBezTo>
                    <a:pt x="1452" y="1187"/>
                    <a:pt x="1420" y="1183"/>
                    <a:pt x="1388" y="1183"/>
                  </a:cubicBezTo>
                  <a:cubicBezTo>
                    <a:pt x="1359" y="1183"/>
                    <a:pt x="1331" y="1187"/>
                    <a:pt x="1299" y="1187"/>
                  </a:cubicBezTo>
                  <a:cubicBezTo>
                    <a:pt x="1288" y="1187"/>
                    <a:pt x="1270" y="1194"/>
                    <a:pt x="1256" y="1197"/>
                  </a:cubicBezTo>
                  <a:lnTo>
                    <a:pt x="1210" y="1205"/>
                  </a:lnTo>
                  <a:cubicBezTo>
                    <a:pt x="1199" y="1212"/>
                    <a:pt x="1181" y="1219"/>
                    <a:pt x="1167" y="1222"/>
                  </a:cubicBezTo>
                  <a:cubicBezTo>
                    <a:pt x="1153" y="1229"/>
                    <a:pt x="1139" y="1237"/>
                    <a:pt x="1128" y="1247"/>
                  </a:cubicBezTo>
                  <a:cubicBezTo>
                    <a:pt x="1114" y="1254"/>
                    <a:pt x="1100" y="1265"/>
                    <a:pt x="1085" y="1276"/>
                  </a:cubicBezTo>
                  <a:cubicBezTo>
                    <a:pt x="1075" y="1290"/>
                    <a:pt x="1060" y="1301"/>
                    <a:pt x="1050" y="1318"/>
                  </a:cubicBezTo>
                  <a:cubicBezTo>
                    <a:pt x="1043" y="1329"/>
                    <a:pt x="1032" y="1343"/>
                    <a:pt x="1025" y="1361"/>
                  </a:cubicBezTo>
                  <a:lnTo>
                    <a:pt x="1014" y="1382"/>
                  </a:lnTo>
                  <a:lnTo>
                    <a:pt x="1011" y="1411"/>
                  </a:lnTo>
                  <a:cubicBezTo>
                    <a:pt x="1007" y="1429"/>
                    <a:pt x="1007" y="1446"/>
                    <a:pt x="1007" y="1461"/>
                  </a:cubicBezTo>
                  <a:cubicBezTo>
                    <a:pt x="1007" y="1478"/>
                    <a:pt x="1007" y="1489"/>
                    <a:pt x="1011" y="1507"/>
                  </a:cubicBezTo>
                  <a:cubicBezTo>
                    <a:pt x="1011" y="1514"/>
                    <a:pt x="1014" y="1517"/>
                    <a:pt x="1014" y="1521"/>
                  </a:cubicBezTo>
                  <a:cubicBezTo>
                    <a:pt x="957" y="1482"/>
                    <a:pt x="900" y="1436"/>
                    <a:pt x="847" y="1397"/>
                  </a:cubicBezTo>
                  <a:cubicBezTo>
                    <a:pt x="780" y="1347"/>
                    <a:pt x="719" y="1293"/>
                    <a:pt x="659" y="1240"/>
                  </a:cubicBezTo>
                  <a:lnTo>
                    <a:pt x="652" y="1222"/>
                  </a:lnTo>
                  <a:cubicBezTo>
                    <a:pt x="641" y="1205"/>
                    <a:pt x="637" y="1183"/>
                    <a:pt x="634" y="1165"/>
                  </a:cubicBezTo>
                  <a:cubicBezTo>
                    <a:pt x="630" y="1144"/>
                    <a:pt x="630" y="1126"/>
                    <a:pt x="634" y="1105"/>
                  </a:cubicBezTo>
                  <a:lnTo>
                    <a:pt x="634" y="1091"/>
                  </a:lnTo>
                  <a:lnTo>
                    <a:pt x="637" y="1076"/>
                  </a:lnTo>
                  <a:lnTo>
                    <a:pt x="652" y="1052"/>
                  </a:lnTo>
                  <a:cubicBezTo>
                    <a:pt x="655" y="1041"/>
                    <a:pt x="666" y="1034"/>
                    <a:pt x="669" y="1027"/>
                  </a:cubicBezTo>
                  <a:cubicBezTo>
                    <a:pt x="673" y="1020"/>
                    <a:pt x="684" y="1016"/>
                    <a:pt x="691" y="1005"/>
                  </a:cubicBezTo>
                  <a:cubicBezTo>
                    <a:pt x="701" y="998"/>
                    <a:pt x="708" y="991"/>
                    <a:pt x="719" y="988"/>
                  </a:cubicBezTo>
                  <a:lnTo>
                    <a:pt x="744" y="970"/>
                  </a:lnTo>
                  <a:cubicBezTo>
                    <a:pt x="765" y="963"/>
                    <a:pt x="783" y="952"/>
                    <a:pt x="808" y="948"/>
                  </a:cubicBezTo>
                  <a:cubicBezTo>
                    <a:pt x="829" y="945"/>
                    <a:pt x="851" y="934"/>
                    <a:pt x="872" y="931"/>
                  </a:cubicBezTo>
                  <a:lnTo>
                    <a:pt x="940" y="916"/>
                  </a:lnTo>
                  <a:lnTo>
                    <a:pt x="872" y="916"/>
                  </a:lnTo>
                  <a:cubicBezTo>
                    <a:pt x="851" y="916"/>
                    <a:pt x="829" y="920"/>
                    <a:pt x="801" y="927"/>
                  </a:cubicBezTo>
                  <a:cubicBezTo>
                    <a:pt x="790" y="927"/>
                    <a:pt x="780" y="931"/>
                    <a:pt x="765" y="934"/>
                  </a:cubicBezTo>
                  <a:lnTo>
                    <a:pt x="730" y="945"/>
                  </a:lnTo>
                  <a:lnTo>
                    <a:pt x="701" y="956"/>
                  </a:lnTo>
                  <a:cubicBezTo>
                    <a:pt x="687" y="963"/>
                    <a:pt x="676" y="966"/>
                    <a:pt x="669" y="973"/>
                  </a:cubicBezTo>
                  <a:cubicBezTo>
                    <a:pt x="659" y="984"/>
                    <a:pt x="648" y="988"/>
                    <a:pt x="637" y="998"/>
                  </a:cubicBezTo>
                  <a:lnTo>
                    <a:pt x="612" y="1023"/>
                  </a:lnTo>
                  <a:cubicBezTo>
                    <a:pt x="602" y="1034"/>
                    <a:pt x="598" y="1044"/>
                    <a:pt x="595" y="1059"/>
                  </a:cubicBezTo>
                  <a:lnTo>
                    <a:pt x="584" y="1076"/>
                  </a:lnTo>
                  <a:lnTo>
                    <a:pt x="580" y="1094"/>
                  </a:lnTo>
                  <a:cubicBezTo>
                    <a:pt x="577" y="1123"/>
                    <a:pt x="577" y="1144"/>
                    <a:pt x="580" y="1169"/>
                  </a:cubicBezTo>
                  <a:lnTo>
                    <a:pt x="580" y="1176"/>
                  </a:lnTo>
                  <a:lnTo>
                    <a:pt x="552" y="1148"/>
                  </a:lnTo>
                  <a:cubicBezTo>
                    <a:pt x="513" y="1108"/>
                    <a:pt x="474" y="1069"/>
                    <a:pt x="438" y="1027"/>
                  </a:cubicBezTo>
                  <a:cubicBezTo>
                    <a:pt x="420" y="1009"/>
                    <a:pt x="403" y="991"/>
                    <a:pt x="385" y="970"/>
                  </a:cubicBezTo>
                  <a:cubicBezTo>
                    <a:pt x="367" y="952"/>
                    <a:pt x="353" y="931"/>
                    <a:pt x="339" y="913"/>
                  </a:cubicBezTo>
                  <a:cubicBezTo>
                    <a:pt x="314" y="877"/>
                    <a:pt x="285" y="845"/>
                    <a:pt x="260" y="813"/>
                  </a:cubicBezTo>
                  <a:lnTo>
                    <a:pt x="264" y="810"/>
                  </a:lnTo>
                  <a:lnTo>
                    <a:pt x="257" y="788"/>
                  </a:lnTo>
                  <a:cubicBezTo>
                    <a:pt x="246" y="771"/>
                    <a:pt x="243" y="749"/>
                    <a:pt x="239" y="732"/>
                  </a:cubicBezTo>
                  <a:cubicBezTo>
                    <a:pt x="232" y="707"/>
                    <a:pt x="232" y="689"/>
                    <a:pt x="239" y="668"/>
                  </a:cubicBezTo>
                  <a:lnTo>
                    <a:pt x="239" y="653"/>
                  </a:lnTo>
                  <a:lnTo>
                    <a:pt x="243" y="643"/>
                  </a:lnTo>
                  <a:lnTo>
                    <a:pt x="257" y="614"/>
                  </a:lnTo>
                  <a:cubicBezTo>
                    <a:pt x="260" y="607"/>
                    <a:pt x="267" y="596"/>
                    <a:pt x="275" y="593"/>
                  </a:cubicBezTo>
                  <a:cubicBezTo>
                    <a:pt x="278" y="582"/>
                    <a:pt x="285" y="579"/>
                    <a:pt x="296" y="568"/>
                  </a:cubicBezTo>
                  <a:cubicBezTo>
                    <a:pt x="303" y="561"/>
                    <a:pt x="314" y="557"/>
                    <a:pt x="321" y="554"/>
                  </a:cubicBezTo>
                  <a:lnTo>
                    <a:pt x="349" y="536"/>
                  </a:lnTo>
                  <a:cubicBezTo>
                    <a:pt x="371" y="525"/>
                    <a:pt x="388" y="518"/>
                    <a:pt x="410" y="511"/>
                  </a:cubicBezTo>
                  <a:cubicBezTo>
                    <a:pt x="435" y="508"/>
                    <a:pt x="456" y="500"/>
                    <a:pt x="477" y="493"/>
                  </a:cubicBezTo>
                  <a:lnTo>
                    <a:pt x="545" y="483"/>
                  </a:lnTo>
                  <a:lnTo>
                    <a:pt x="477" y="483"/>
                  </a:lnTo>
                  <a:cubicBezTo>
                    <a:pt x="456" y="483"/>
                    <a:pt x="435" y="486"/>
                    <a:pt x="406" y="490"/>
                  </a:cubicBezTo>
                  <a:cubicBezTo>
                    <a:pt x="392" y="490"/>
                    <a:pt x="385" y="493"/>
                    <a:pt x="371" y="500"/>
                  </a:cubicBezTo>
                  <a:lnTo>
                    <a:pt x="335" y="508"/>
                  </a:lnTo>
                  <a:lnTo>
                    <a:pt x="303" y="522"/>
                  </a:lnTo>
                  <a:cubicBezTo>
                    <a:pt x="292" y="525"/>
                    <a:pt x="282" y="529"/>
                    <a:pt x="275" y="540"/>
                  </a:cubicBezTo>
                  <a:cubicBezTo>
                    <a:pt x="264" y="547"/>
                    <a:pt x="250" y="554"/>
                    <a:pt x="243" y="561"/>
                  </a:cubicBezTo>
                  <a:lnTo>
                    <a:pt x="214" y="589"/>
                  </a:lnTo>
                  <a:cubicBezTo>
                    <a:pt x="207" y="596"/>
                    <a:pt x="203" y="611"/>
                    <a:pt x="196" y="625"/>
                  </a:cubicBezTo>
                  <a:lnTo>
                    <a:pt x="189" y="643"/>
                  </a:lnTo>
                  <a:lnTo>
                    <a:pt x="186" y="657"/>
                  </a:lnTo>
                  <a:cubicBezTo>
                    <a:pt x="179" y="675"/>
                    <a:pt x="179" y="689"/>
                    <a:pt x="179" y="707"/>
                  </a:cubicBezTo>
                  <a:cubicBezTo>
                    <a:pt x="179" y="707"/>
                    <a:pt x="179" y="703"/>
                    <a:pt x="175" y="703"/>
                  </a:cubicBezTo>
                  <a:cubicBezTo>
                    <a:pt x="154" y="671"/>
                    <a:pt x="136" y="646"/>
                    <a:pt x="118" y="618"/>
                  </a:cubicBezTo>
                  <a:cubicBezTo>
                    <a:pt x="100" y="593"/>
                    <a:pt x="86" y="564"/>
                    <a:pt x="79" y="543"/>
                  </a:cubicBezTo>
                  <a:cubicBezTo>
                    <a:pt x="29" y="454"/>
                    <a:pt x="1" y="405"/>
                    <a:pt x="1" y="404"/>
                  </a:cubicBezTo>
                  <a:lnTo>
                    <a:pt x="1" y="404"/>
                  </a:lnTo>
                  <a:cubicBezTo>
                    <a:pt x="1" y="405"/>
                    <a:pt x="26" y="454"/>
                    <a:pt x="72" y="547"/>
                  </a:cubicBezTo>
                  <a:cubicBezTo>
                    <a:pt x="86" y="568"/>
                    <a:pt x="97" y="596"/>
                    <a:pt x="115" y="621"/>
                  </a:cubicBezTo>
                  <a:cubicBezTo>
                    <a:pt x="132" y="650"/>
                    <a:pt x="150" y="682"/>
                    <a:pt x="168" y="710"/>
                  </a:cubicBezTo>
                  <a:cubicBezTo>
                    <a:pt x="171" y="721"/>
                    <a:pt x="175" y="724"/>
                    <a:pt x="179" y="735"/>
                  </a:cubicBezTo>
                  <a:lnTo>
                    <a:pt x="179" y="739"/>
                  </a:lnTo>
                  <a:cubicBezTo>
                    <a:pt x="186" y="756"/>
                    <a:pt x="189" y="774"/>
                    <a:pt x="193" y="788"/>
                  </a:cubicBezTo>
                  <a:lnTo>
                    <a:pt x="175" y="796"/>
                  </a:lnTo>
                  <a:lnTo>
                    <a:pt x="157" y="806"/>
                  </a:lnTo>
                  <a:lnTo>
                    <a:pt x="139" y="820"/>
                  </a:lnTo>
                  <a:cubicBezTo>
                    <a:pt x="132" y="828"/>
                    <a:pt x="118" y="835"/>
                    <a:pt x="107" y="845"/>
                  </a:cubicBezTo>
                  <a:lnTo>
                    <a:pt x="83" y="877"/>
                  </a:lnTo>
                  <a:cubicBezTo>
                    <a:pt x="72" y="884"/>
                    <a:pt x="68" y="899"/>
                    <a:pt x="61" y="913"/>
                  </a:cubicBezTo>
                  <a:cubicBezTo>
                    <a:pt x="51" y="927"/>
                    <a:pt x="47" y="938"/>
                    <a:pt x="43" y="952"/>
                  </a:cubicBezTo>
                  <a:lnTo>
                    <a:pt x="29" y="991"/>
                  </a:lnTo>
                  <a:cubicBezTo>
                    <a:pt x="26" y="1005"/>
                    <a:pt x="26" y="1020"/>
                    <a:pt x="26" y="1030"/>
                  </a:cubicBezTo>
                  <a:lnTo>
                    <a:pt x="19" y="1073"/>
                  </a:lnTo>
                  <a:lnTo>
                    <a:pt x="19" y="1112"/>
                  </a:lnTo>
                  <a:cubicBezTo>
                    <a:pt x="19" y="1126"/>
                    <a:pt x="26" y="1137"/>
                    <a:pt x="26" y="1151"/>
                  </a:cubicBezTo>
                  <a:cubicBezTo>
                    <a:pt x="26" y="1165"/>
                    <a:pt x="29" y="1180"/>
                    <a:pt x="33" y="1190"/>
                  </a:cubicBezTo>
                  <a:cubicBezTo>
                    <a:pt x="36" y="1219"/>
                    <a:pt x="47" y="1240"/>
                    <a:pt x="54" y="1269"/>
                  </a:cubicBezTo>
                  <a:cubicBezTo>
                    <a:pt x="65" y="1293"/>
                    <a:pt x="72" y="1315"/>
                    <a:pt x="86" y="1340"/>
                  </a:cubicBezTo>
                  <a:cubicBezTo>
                    <a:pt x="72" y="1290"/>
                    <a:pt x="65" y="1237"/>
                    <a:pt x="61" y="1187"/>
                  </a:cubicBezTo>
                  <a:cubicBezTo>
                    <a:pt x="61" y="1173"/>
                    <a:pt x="54" y="1162"/>
                    <a:pt x="54" y="1148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61" y="1041"/>
                  </a:lnTo>
                  <a:cubicBezTo>
                    <a:pt x="61" y="1027"/>
                    <a:pt x="65" y="1020"/>
                    <a:pt x="68" y="1005"/>
                  </a:cubicBezTo>
                  <a:cubicBezTo>
                    <a:pt x="72" y="991"/>
                    <a:pt x="79" y="984"/>
                    <a:pt x="83" y="970"/>
                  </a:cubicBezTo>
                  <a:cubicBezTo>
                    <a:pt x="86" y="956"/>
                    <a:pt x="90" y="948"/>
                    <a:pt x="97" y="938"/>
                  </a:cubicBezTo>
                  <a:cubicBezTo>
                    <a:pt x="100" y="931"/>
                    <a:pt x="107" y="916"/>
                    <a:pt x="115" y="906"/>
                  </a:cubicBezTo>
                  <a:lnTo>
                    <a:pt x="136" y="881"/>
                  </a:lnTo>
                  <a:cubicBezTo>
                    <a:pt x="143" y="870"/>
                    <a:pt x="154" y="867"/>
                    <a:pt x="161" y="860"/>
                  </a:cubicBezTo>
                  <a:lnTo>
                    <a:pt x="175" y="849"/>
                  </a:lnTo>
                  <a:lnTo>
                    <a:pt x="193" y="842"/>
                  </a:lnTo>
                  <a:lnTo>
                    <a:pt x="225" y="824"/>
                  </a:lnTo>
                  <a:lnTo>
                    <a:pt x="228" y="824"/>
                  </a:lnTo>
                  <a:cubicBezTo>
                    <a:pt x="257" y="852"/>
                    <a:pt x="282" y="888"/>
                    <a:pt x="310" y="924"/>
                  </a:cubicBezTo>
                  <a:cubicBezTo>
                    <a:pt x="321" y="941"/>
                    <a:pt x="339" y="966"/>
                    <a:pt x="353" y="984"/>
                  </a:cubicBezTo>
                  <a:cubicBezTo>
                    <a:pt x="371" y="1002"/>
                    <a:pt x="388" y="1023"/>
                    <a:pt x="406" y="1041"/>
                  </a:cubicBezTo>
                  <a:cubicBezTo>
                    <a:pt x="442" y="1080"/>
                    <a:pt x="477" y="1119"/>
                    <a:pt x="516" y="1165"/>
                  </a:cubicBezTo>
                  <a:cubicBezTo>
                    <a:pt x="534" y="1183"/>
                    <a:pt x="552" y="1201"/>
                    <a:pt x="577" y="1219"/>
                  </a:cubicBezTo>
                  <a:lnTo>
                    <a:pt x="563" y="1226"/>
                  </a:lnTo>
                  <a:lnTo>
                    <a:pt x="545" y="1237"/>
                  </a:lnTo>
                  <a:lnTo>
                    <a:pt x="527" y="1251"/>
                  </a:lnTo>
                  <a:cubicBezTo>
                    <a:pt x="516" y="1258"/>
                    <a:pt x="506" y="1269"/>
                    <a:pt x="495" y="1276"/>
                  </a:cubicBezTo>
                  <a:lnTo>
                    <a:pt x="470" y="1308"/>
                  </a:lnTo>
                  <a:cubicBezTo>
                    <a:pt x="460" y="1315"/>
                    <a:pt x="456" y="1329"/>
                    <a:pt x="445" y="1343"/>
                  </a:cubicBezTo>
                  <a:cubicBezTo>
                    <a:pt x="438" y="1357"/>
                    <a:pt x="435" y="1368"/>
                    <a:pt x="428" y="1382"/>
                  </a:cubicBezTo>
                  <a:lnTo>
                    <a:pt x="417" y="1421"/>
                  </a:lnTo>
                  <a:cubicBezTo>
                    <a:pt x="410" y="1436"/>
                    <a:pt x="410" y="1450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7"/>
                    <a:pt x="410" y="1571"/>
                    <a:pt x="410" y="1581"/>
                  </a:cubicBezTo>
                  <a:cubicBezTo>
                    <a:pt x="410" y="1596"/>
                    <a:pt x="417" y="1610"/>
                    <a:pt x="420" y="1624"/>
                  </a:cubicBezTo>
                  <a:cubicBezTo>
                    <a:pt x="424" y="1649"/>
                    <a:pt x="435" y="1670"/>
                    <a:pt x="442" y="1699"/>
                  </a:cubicBezTo>
                  <a:cubicBezTo>
                    <a:pt x="452" y="1724"/>
                    <a:pt x="460" y="1749"/>
                    <a:pt x="474" y="1770"/>
                  </a:cubicBezTo>
                  <a:cubicBezTo>
                    <a:pt x="460" y="1720"/>
                    <a:pt x="452" y="1667"/>
                    <a:pt x="445" y="1617"/>
                  </a:cubicBezTo>
                  <a:cubicBezTo>
                    <a:pt x="445" y="1606"/>
                    <a:pt x="442" y="1592"/>
                    <a:pt x="442" y="1578"/>
                  </a:cubicBezTo>
                  <a:lnTo>
                    <a:pt x="442" y="1542"/>
                  </a:lnTo>
                  <a:lnTo>
                    <a:pt x="442" y="1507"/>
                  </a:lnTo>
                  <a:lnTo>
                    <a:pt x="445" y="1471"/>
                  </a:lnTo>
                  <a:cubicBezTo>
                    <a:pt x="445" y="1457"/>
                    <a:pt x="452" y="1450"/>
                    <a:pt x="456" y="1436"/>
                  </a:cubicBezTo>
                  <a:cubicBezTo>
                    <a:pt x="460" y="1421"/>
                    <a:pt x="463" y="1414"/>
                    <a:pt x="470" y="1400"/>
                  </a:cubicBezTo>
                  <a:cubicBezTo>
                    <a:pt x="474" y="1386"/>
                    <a:pt x="477" y="1379"/>
                    <a:pt x="481" y="1368"/>
                  </a:cubicBezTo>
                  <a:cubicBezTo>
                    <a:pt x="488" y="1361"/>
                    <a:pt x="495" y="1347"/>
                    <a:pt x="499" y="1340"/>
                  </a:cubicBezTo>
                  <a:lnTo>
                    <a:pt x="524" y="1311"/>
                  </a:lnTo>
                  <a:cubicBezTo>
                    <a:pt x="531" y="1304"/>
                    <a:pt x="541" y="1297"/>
                    <a:pt x="548" y="1290"/>
                  </a:cubicBezTo>
                  <a:lnTo>
                    <a:pt x="563" y="1279"/>
                  </a:lnTo>
                  <a:lnTo>
                    <a:pt x="580" y="1272"/>
                  </a:lnTo>
                  <a:lnTo>
                    <a:pt x="605" y="1258"/>
                  </a:lnTo>
                  <a:cubicBezTo>
                    <a:pt x="666" y="1311"/>
                    <a:pt x="726" y="1368"/>
                    <a:pt x="794" y="1421"/>
                  </a:cubicBezTo>
                  <a:cubicBezTo>
                    <a:pt x="851" y="1471"/>
                    <a:pt x="918" y="1521"/>
                    <a:pt x="979" y="1571"/>
                  </a:cubicBezTo>
                  <a:lnTo>
                    <a:pt x="961" y="1578"/>
                  </a:lnTo>
                  <a:lnTo>
                    <a:pt x="940" y="1596"/>
                  </a:lnTo>
                  <a:cubicBezTo>
                    <a:pt x="925" y="1610"/>
                    <a:pt x="908" y="1617"/>
                    <a:pt x="900" y="1631"/>
                  </a:cubicBezTo>
                  <a:lnTo>
                    <a:pt x="865" y="1677"/>
                  </a:lnTo>
                  <a:cubicBezTo>
                    <a:pt x="851" y="1688"/>
                    <a:pt x="847" y="1706"/>
                    <a:pt x="836" y="1724"/>
                  </a:cubicBezTo>
                  <a:cubicBezTo>
                    <a:pt x="829" y="1741"/>
                    <a:pt x="826" y="1756"/>
                    <a:pt x="815" y="1773"/>
                  </a:cubicBezTo>
                  <a:cubicBezTo>
                    <a:pt x="812" y="1791"/>
                    <a:pt x="801" y="1809"/>
                    <a:pt x="801" y="1827"/>
                  </a:cubicBezTo>
                  <a:cubicBezTo>
                    <a:pt x="797" y="1845"/>
                    <a:pt x="794" y="1862"/>
                    <a:pt x="794" y="1880"/>
                  </a:cubicBezTo>
                  <a:lnTo>
                    <a:pt x="794" y="1933"/>
                  </a:lnTo>
                  <a:lnTo>
                    <a:pt x="797" y="1987"/>
                  </a:lnTo>
                  <a:cubicBezTo>
                    <a:pt x="797" y="2005"/>
                    <a:pt x="801" y="2022"/>
                    <a:pt x="808" y="2037"/>
                  </a:cubicBezTo>
                  <a:cubicBezTo>
                    <a:pt x="808" y="2054"/>
                    <a:pt x="815" y="2069"/>
                    <a:pt x="815" y="2086"/>
                  </a:cubicBezTo>
                  <a:cubicBezTo>
                    <a:pt x="819" y="2104"/>
                    <a:pt x="826" y="2115"/>
                    <a:pt x="829" y="2133"/>
                  </a:cubicBezTo>
                  <a:cubicBezTo>
                    <a:pt x="833" y="2150"/>
                    <a:pt x="836" y="2165"/>
                    <a:pt x="847" y="2182"/>
                  </a:cubicBezTo>
                  <a:cubicBezTo>
                    <a:pt x="861" y="2214"/>
                    <a:pt x="872" y="2246"/>
                    <a:pt x="890" y="2271"/>
                  </a:cubicBezTo>
                  <a:cubicBezTo>
                    <a:pt x="883" y="2239"/>
                    <a:pt x="879" y="2204"/>
                    <a:pt x="872" y="2175"/>
                  </a:cubicBezTo>
                  <a:cubicBezTo>
                    <a:pt x="868" y="2143"/>
                    <a:pt x="865" y="2111"/>
                    <a:pt x="865" y="2076"/>
                  </a:cubicBezTo>
                  <a:cubicBezTo>
                    <a:pt x="865" y="2058"/>
                    <a:pt x="861" y="2044"/>
                    <a:pt x="861" y="2026"/>
                  </a:cubicBezTo>
                  <a:lnTo>
                    <a:pt x="861" y="1980"/>
                  </a:lnTo>
                  <a:lnTo>
                    <a:pt x="865" y="1933"/>
                  </a:lnTo>
                  <a:lnTo>
                    <a:pt x="872" y="1891"/>
                  </a:lnTo>
                  <a:cubicBezTo>
                    <a:pt x="872" y="1877"/>
                    <a:pt x="883" y="1859"/>
                    <a:pt x="883" y="1845"/>
                  </a:cubicBezTo>
                  <a:lnTo>
                    <a:pt x="897" y="1805"/>
                  </a:lnTo>
                  <a:cubicBezTo>
                    <a:pt x="900" y="1791"/>
                    <a:pt x="904" y="1777"/>
                    <a:pt x="915" y="1766"/>
                  </a:cubicBezTo>
                  <a:cubicBezTo>
                    <a:pt x="922" y="1752"/>
                    <a:pt x="925" y="1738"/>
                    <a:pt x="936" y="1731"/>
                  </a:cubicBezTo>
                  <a:lnTo>
                    <a:pt x="961" y="1699"/>
                  </a:lnTo>
                  <a:cubicBezTo>
                    <a:pt x="972" y="1688"/>
                    <a:pt x="986" y="1681"/>
                    <a:pt x="993" y="1670"/>
                  </a:cubicBezTo>
                  <a:lnTo>
                    <a:pt x="1011" y="1660"/>
                  </a:lnTo>
                  <a:lnTo>
                    <a:pt x="1028" y="1649"/>
                  </a:lnTo>
                  <a:lnTo>
                    <a:pt x="1064" y="1631"/>
                  </a:lnTo>
                  <a:cubicBezTo>
                    <a:pt x="1203" y="1731"/>
                    <a:pt x="1352" y="1823"/>
                    <a:pt x="1519" y="1912"/>
                  </a:cubicBezTo>
                  <a:lnTo>
                    <a:pt x="1501" y="1926"/>
                  </a:lnTo>
                  <a:lnTo>
                    <a:pt x="1484" y="1944"/>
                  </a:lnTo>
                  <a:lnTo>
                    <a:pt x="1441" y="1983"/>
                  </a:lnTo>
                  <a:lnTo>
                    <a:pt x="1412" y="2026"/>
                  </a:lnTo>
                  <a:cubicBezTo>
                    <a:pt x="1402" y="2040"/>
                    <a:pt x="1398" y="2061"/>
                    <a:pt x="1388" y="2076"/>
                  </a:cubicBezTo>
                  <a:cubicBezTo>
                    <a:pt x="1380" y="2093"/>
                    <a:pt x="1377" y="2111"/>
                    <a:pt x="1377" y="2129"/>
                  </a:cubicBezTo>
                  <a:cubicBezTo>
                    <a:pt x="1370" y="2147"/>
                    <a:pt x="1366" y="2165"/>
                    <a:pt x="1366" y="2182"/>
                  </a:cubicBezTo>
                  <a:cubicBezTo>
                    <a:pt x="1366" y="2200"/>
                    <a:pt x="1363" y="2218"/>
                    <a:pt x="1363" y="2236"/>
                  </a:cubicBezTo>
                  <a:lnTo>
                    <a:pt x="1366" y="2289"/>
                  </a:lnTo>
                  <a:lnTo>
                    <a:pt x="1377" y="2339"/>
                  </a:lnTo>
                  <a:cubicBezTo>
                    <a:pt x="1380" y="2357"/>
                    <a:pt x="1384" y="2371"/>
                    <a:pt x="1388" y="2389"/>
                  </a:cubicBezTo>
                  <a:cubicBezTo>
                    <a:pt x="1395" y="2406"/>
                    <a:pt x="1398" y="2417"/>
                    <a:pt x="1402" y="2435"/>
                  </a:cubicBezTo>
                  <a:cubicBezTo>
                    <a:pt x="1405" y="2453"/>
                    <a:pt x="1416" y="2467"/>
                    <a:pt x="1420" y="2481"/>
                  </a:cubicBezTo>
                  <a:cubicBezTo>
                    <a:pt x="1423" y="2495"/>
                    <a:pt x="1434" y="2513"/>
                    <a:pt x="1441" y="2524"/>
                  </a:cubicBezTo>
                  <a:cubicBezTo>
                    <a:pt x="1455" y="2556"/>
                    <a:pt x="1473" y="2584"/>
                    <a:pt x="1494" y="2609"/>
                  </a:cubicBezTo>
                  <a:lnTo>
                    <a:pt x="1469" y="2517"/>
                  </a:lnTo>
                  <a:cubicBezTo>
                    <a:pt x="1459" y="2485"/>
                    <a:pt x="1455" y="2453"/>
                    <a:pt x="1448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7"/>
                    <a:pt x="1434" y="2342"/>
                    <a:pt x="1434" y="2325"/>
                  </a:cubicBezTo>
                  <a:lnTo>
                    <a:pt x="1434" y="2282"/>
                  </a:lnTo>
                  <a:lnTo>
                    <a:pt x="1437" y="2236"/>
                  </a:lnTo>
                  <a:cubicBezTo>
                    <a:pt x="1437" y="2221"/>
                    <a:pt x="1441" y="2204"/>
                    <a:pt x="1441" y="2193"/>
                  </a:cubicBezTo>
                  <a:cubicBezTo>
                    <a:pt x="1441" y="2179"/>
                    <a:pt x="1448" y="2161"/>
                    <a:pt x="1452" y="2147"/>
                  </a:cubicBezTo>
                  <a:lnTo>
                    <a:pt x="1466" y="2108"/>
                  </a:lnTo>
                  <a:cubicBezTo>
                    <a:pt x="1473" y="2093"/>
                    <a:pt x="1476" y="2079"/>
                    <a:pt x="1484" y="2069"/>
                  </a:cubicBezTo>
                  <a:lnTo>
                    <a:pt x="1508" y="2033"/>
                  </a:lnTo>
                  <a:cubicBezTo>
                    <a:pt x="1519" y="2019"/>
                    <a:pt x="1530" y="2015"/>
                    <a:pt x="1540" y="2001"/>
                  </a:cubicBezTo>
                  <a:lnTo>
                    <a:pt x="1555" y="1987"/>
                  </a:lnTo>
                  <a:lnTo>
                    <a:pt x="1572" y="1973"/>
                  </a:lnTo>
                  <a:lnTo>
                    <a:pt x="1608" y="1951"/>
                  </a:lnTo>
                  <a:cubicBezTo>
                    <a:pt x="1804" y="2054"/>
                    <a:pt x="2017" y="2157"/>
                    <a:pt x="2241" y="2246"/>
                  </a:cubicBezTo>
                  <a:lnTo>
                    <a:pt x="2234" y="2250"/>
                  </a:lnTo>
                  <a:lnTo>
                    <a:pt x="2205" y="2275"/>
                  </a:lnTo>
                  <a:cubicBezTo>
                    <a:pt x="2188" y="2293"/>
                    <a:pt x="2170" y="2310"/>
                    <a:pt x="2152" y="2335"/>
                  </a:cubicBezTo>
                  <a:cubicBezTo>
                    <a:pt x="2134" y="2357"/>
                    <a:pt x="2124" y="2374"/>
                    <a:pt x="2109" y="2396"/>
                  </a:cubicBezTo>
                  <a:cubicBezTo>
                    <a:pt x="2095" y="2417"/>
                    <a:pt x="2088" y="2442"/>
                    <a:pt x="2077" y="2463"/>
                  </a:cubicBezTo>
                  <a:cubicBezTo>
                    <a:pt x="2070" y="2485"/>
                    <a:pt x="2060" y="2513"/>
                    <a:pt x="2056" y="2534"/>
                  </a:cubicBezTo>
                  <a:cubicBezTo>
                    <a:pt x="2045" y="2584"/>
                    <a:pt x="2042" y="2630"/>
                    <a:pt x="2042" y="2680"/>
                  </a:cubicBezTo>
                  <a:cubicBezTo>
                    <a:pt x="2042" y="2730"/>
                    <a:pt x="2052" y="2773"/>
                    <a:pt x="2060" y="2822"/>
                  </a:cubicBezTo>
                  <a:cubicBezTo>
                    <a:pt x="2070" y="2869"/>
                    <a:pt x="2081" y="2911"/>
                    <a:pt x="2099" y="2957"/>
                  </a:cubicBezTo>
                  <a:cubicBezTo>
                    <a:pt x="2116" y="3000"/>
                    <a:pt x="2134" y="3039"/>
                    <a:pt x="2159" y="3082"/>
                  </a:cubicBezTo>
                  <a:cubicBezTo>
                    <a:pt x="2180" y="3121"/>
                    <a:pt x="2202" y="3160"/>
                    <a:pt x="2230" y="3196"/>
                  </a:cubicBezTo>
                  <a:cubicBezTo>
                    <a:pt x="2202" y="3110"/>
                    <a:pt x="2180" y="3029"/>
                    <a:pt x="2166" y="2940"/>
                  </a:cubicBezTo>
                  <a:cubicBezTo>
                    <a:pt x="2159" y="2893"/>
                    <a:pt x="2152" y="2854"/>
                    <a:pt x="2152" y="2808"/>
                  </a:cubicBezTo>
                  <a:cubicBezTo>
                    <a:pt x="2148" y="2769"/>
                    <a:pt x="2148" y="2726"/>
                    <a:pt x="2152" y="2684"/>
                  </a:cubicBezTo>
                  <a:cubicBezTo>
                    <a:pt x="2163" y="2605"/>
                    <a:pt x="2184" y="2531"/>
                    <a:pt x="2223" y="2463"/>
                  </a:cubicBezTo>
                  <a:cubicBezTo>
                    <a:pt x="2234" y="2445"/>
                    <a:pt x="2248" y="2431"/>
                    <a:pt x="2255" y="2417"/>
                  </a:cubicBezTo>
                  <a:lnTo>
                    <a:pt x="2294" y="2378"/>
                  </a:lnTo>
                  <a:lnTo>
                    <a:pt x="2319" y="2360"/>
                  </a:lnTo>
                  <a:lnTo>
                    <a:pt x="2340" y="2342"/>
                  </a:lnTo>
                  <a:cubicBezTo>
                    <a:pt x="2355" y="2332"/>
                    <a:pt x="2372" y="2321"/>
                    <a:pt x="2390" y="2314"/>
                  </a:cubicBezTo>
                  <a:lnTo>
                    <a:pt x="2394" y="2314"/>
                  </a:lnTo>
                  <a:cubicBezTo>
                    <a:pt x="2621" y="2403"/>
                    <a:pt x="2860" y="2481"/>
                    <a:pt x="3109" y="2556"/>
                  </a:cubicBezTo>
                  <a:lnTo>
                    <a:pt x="3094" y="2570"/>
                  </a:lnTo>
                  <a:lnTo>
                    <a:pt x="3069" y="2602"/>
                  </a:lnTo>
                  <a:cubicBezTo>
                    <a:pt x="3052" y="2620"/>
                    <a:pt x="3037" y="2641"/>
                    <a:pt x="3023" y="2662"/>
                  </a:cubicBezTo>
                  <a:cubicBezTo>
                    <a:pt x="3013" y="2687"/>
                    <a:pt x="2998" y="2709"/>
                    <a:pt x="2988" y="2733"/>
                  </a:cubicBezTo>
                  <a:cubicBezTo>
                    <a:pt x="2981" y="2758"/>
                    <a:pt x="2970" y="2783"/>
                    <a:pt x="2966" y="2812"/>
                  </a:cubicBezTo>
                  <a:cubicBezTo>
                    <a:pt x="2963" y="2837"/>
                    <a:pt x="2959" y="2858"/>
                    <a:pt x="2952" y="2886"/>
                  </a:cubicBezTo>
                  <a:cubicBezTo>
                    <a:pt x="2949" y="2936"/>
                    <a:pt x="2949" y="2989"/>
                    <a:pt x="2959" y="3032"/>
                  </a:cubicBezTo>
                  <a:cubicBezTo>
                    <a:pt x="2966" y="3082"/>
                    <a:pt x="2977" y="3125"/>
                    <a:pt x="2995" y="3171"/>
                  </a:cubicBezTo>
                  <a:cubicBezTo>
                    <a:pt x="3013" y="3213"/>
                    <a:pt x="3030" y="3256"/>
                    <a:pt x="3052" y="3295"/>
                  </a:cubicBezTo>
                  <a:cubicBezTo>
                    <a:pt x="3059" y="3317"/>
                    <a:pt x="3073" y="3334"/>
                    <a:pt x="3087" y="3352"/>
                  </a:cubicBezTo>
                  <a:cubicBezTo>
                    <a:pt x="3101" y="3370"/>
                    <a:pt x="3112" y="3391"/>
                    <a:pt x="3126" y="3409"/>
                  </a:cubicBezTo>
                  <a:cubicBezTo>
                    <a:pt x="3155" y="3445"/>
                    <a:pt x="3183" y="3480"/>
                    <a:pt x="3215" y="3512"/>
                  </a:cubicBezTo>
                  <a:cubicBezTo>
                    <a:pt x="3201" y="3473"/>
                    <a:pt x="3183" y="3427"/>
                    <a:pt x="3176" y="3388"/>
                  </a:cubicBezTo>
                  <a:cubicBezTo>
                    <a:pt x="3162" y="3349"/>
                    <a:pt x="3148" y="3302"/>
                    <a:pt x="3141" y="3263"/>
                  </a:cubicBezTo>
                  <a:cubicBezTo>
                    <a:pt x="3130" y="3224"/>
                    <a:pt x="3123" y="3185"/>
                    <a:pt x="3119" y="3139"/>
                  </a:cubicBezTo>
                  <a:cubicBezTo>
                    <a:pt x="3112" y="3117"/>
                    <a:pt x="3112" y="3100"/>
                    <a:pt x="3112" y="3078"/>
                  </a:cubicBezTo>
                  <a:cubicBezTo>
                    <a:pt x="3112" y="3061"/>
                    <a:pt x="3109" y="3036"/>
                    <a:pt x="3112" y="3018"/>
                  </a:cubicBezTo>
                  <a:cubicBezTo>
                    <a:pt x="3112" y="2940"/>
                    <a:pt x="3126" y="2869"/>
                    <a:pt x="3158" y="2805"/>
                  </a:cubicBezTo>
                  <a:cubicBezTo>
                    <a:pt x="3165" y="2787"/>
                    <a:pt x="3176" y="2776"/>
                    <a:pt x="3183" y="2762"/>
                  </a:cubicBezTo>
                  <a:cubicBezTo>
                    <a:pt x="3194" y="2748"/>
                    <a:pt x="3208" y="2733"/>
                    <a:pt x="3215" y="2723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9" y="2673"/>
                    <a:pt x="3283" y="2662"/>
                    <a:pt x="3301" y="2652"/>
                  </a:cubicBezTo>
                  <a:lnTo>
                    <a:pt x="3333" y="2623"/>
                  </a:lnTo>
                  <a:cubicBezTo>
                    <a:pt x="3443" y="2655"/>
                    <a:pt x="3553" y="2687"/>
                    <a:pt x="3663" y="2712"/>
                  </a:cubicBezTo>
                  <a:cubicBezTo>
                    <a:pt x="3830" y="2751"/>
                    <a:pt x="3997" y="2794"/>
                    <a:pt x="4172" y="2829"/>
                  </a:cubicBezTo>
                  <a:cubicBezTo>
                    <a:pt x="4172" y="2833"/>
                    <a:pt x="4175" y="2833"/>
                    <a:pt x="4175" y="2837"/>
                  </a:cubicBezTo>
                  <a:lnTo>
                    <a:pt x="4154" y="2869"/>
                  </a:lnTo>
                  <a:lnTo>
                    <a:pt x="4133" y="2904"/>
                  </a:lnTo>
                  <a:cubicBezTo>
                    <a:pt x="4118" y="2929"/>
                    <a:pt x="4104" y="2957"/>
                    <a:pt x="4097" y="2982"/>
                  </a:cubicBezTo>
                  <a:lnTo>
                    <a:pt x="4083" y="3025"/>
                  </a:lnTo>
                  <a:lnTo>
                    <a:pt x="4072" y="3064"/>
                  </a:lnTo>
                  <a:cubicBezTo>
                    <a:pt x="4069" y="3089"/>
                    <a:pt x="4065" y="3121"/>
                    <a:pt x="4065" y="3149"/>
                  </a:cubicBezTo>
                  <a:cubicBezTo>
                    <a:pt x="4065" y="3174"/>
                    <a:pt x="4065" y="3206"/>
                    <a:pt x="4069" y="3231"/>
                  </a:cubicBezTo>
                  <a:lnTo>
                    <a:pt x="4083" y="3313"/>
                  </a:lnTo>
                  <a:cubicBezTo>
                    <a:pt x="4086" y="3338"/>
                    <a:pt x="4097" y="3366"/>
                    <a:pt x="4104" y="3388"/>
                  </a:cubicBezTo>
                  <a:cubicBezTo>
                    <a:pt x="4122" y="3437"/>
                    <a:pt x="4150" y="3487"/>
                    <a:pt x="4175" y="3530"/>
                  </a:cubicBezTo>
                  <a:cubicBezTo>
                    <a:pt x="4204" y="3576"/>
                    <a:pt x="4232" y="3615"/>
                    <a:pt x="4264" y="3654"/>
                  </a:cubicBezTo>
                  <a:cubicBezTo>
                    <a:pt x="4282" y="3672"/>
                    <a:pt x="4300" y="3694"/>
                    <a:pt x="4317" y="3711"/>
                  </a:cubicBezTo>
                  <a:lnTo>
                    <a:pt x="4371" y="3765"/>
                  </a:lnTo>
                  <a:cubicBezTo>
                    <a:pt x="4406" y="3797"/>
                    <a:pt x="4445" y="3832"/>
                    <a:pt x="4492" y="3854"/>
                  </a:cubicBezTo>
                  <a:cubicBezTo>
                    <a:pt x="4463" y="3814"/>
                    <a:pt x="4438" y="3772"/>
                    <a:pt x="4410" y="3729"/>
                  </a:cubicBezTo>
                  <a:cubicBezTo>
                    <a:pt x="4385" y="3690"/>
                    <a:pt x="4364" y="3647"/>
                    <a:pt x="4346" y="3605"/>
                  </a:cubicBezTo>
                  <a:cubicBezTo>
                    <a:pt x="4321" y="3566"/>
                    <a:pt x="4303" y="3523"/>
                    <a:pt x="4285" y="3477"/>
                  </a:cubicBezTo>
                  <a:cubicBezTo>
                    <a:pt x="4278" y="3455"/>
                    <a:pt x="4275" y="3434"/>
                    <a:pt x="4264" y="3409"/>
                  </a:cubicBezTo>
                  <a:cubicBezTo>
                    <a:pt x="4261" y="3388"/>
                    <a:pt x="4250" y="3366"/>
                    <a:pt x="4246" y="3345"/>
                  </a:cubicBezTo>
                  <a:cubicBezTo>
                    <a:pt x="4243" y="3320"/>
                    <a:pt x="4239" y="3299"/>
                    <a:pt x="4239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9" y="3153"/>
                  </a:cubicBezTo>
                  <a:cubicBezTo>
                    <a:pt x="4239" y="3132"/>
                    <a:pt x="4243" y="3114"/>
                    <a:pt x="4246" y="3096"/>
                  </a:cubicBezTo>
                  <a:lnTo>
                    <a:pt x="4257" y="3064"/>
                  </a:lnTo>
                  <a:lnTo>
                    <a:pt x="4264" y="3036"/>
                  </a:lnTo>
                  <a:lnTo>
                    <a:pt x="4293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9" y="2901"/>
                    <a:pt x="4364" y="2879"/>
                  </a:cubicBezTo>
                  <a:lnTo>
                    <a:pt x="4381" y="2858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8" y="2965"/>
                    <a:pt x="5029" y="2975"/>
                    <a:pt x="5086" y="2982"/>
                  </a:cubicBezTo>
                  <a:lnTo>
                    <a:pt x="5093" y="2989"/>
                  </a:lnTo>
                  <a:lnTo>
                    <a:pt x="5086" y="2993"/>
                  </a:lnTo>
                  <a:lnTo>
                    <a:pt x="5061" y="3032"/>
                  </a:lnTo>
                  <a:lnTo>
                    <a:pt x="5039" y="3071"/>
                  </a:lnTo>
                  <a:cubicBezTo>
                    <a:pt x="5025" y="3100"/>
                    <a:pt x="5011" y="3132"/>
                    <a:pt x="4997" y="3157"/>
                  </a:cubicBezTo>
                  <a:lnTo>
                    <a:pt x="4986" y="3199"/>
                  </a:lnTo>
                  <a:lnTo>
                    <a:pt x="4975" y="3245"/>
                  </a:lnTo>
                  <a:cubicBezTo>
                    <a:pt x="4972" y="3277"/>
                    <a:pt x="4968" y="3306"/>
                    <a:pt x="4968" y="3338"/>
                  </a:cubicBezTo>
                  <a:cubicBezTo>
                    <a:pt x="4968" y="3370"/>
                    <a:pt x="4968" y="3402"/>
                    <a:pt x="4972" y="3434"/>
                  </a:cubicBezTo>
                  <a:cubicBezTo>
                    <a:pt x="4975" y="3462"/>
                    <a:pt x="4979" y="3494"/>
                    <a:pt x="4990" y="3523"/>
                  </a:cubicBezTo>
                  <a:cubicBezTo>
                    <a:pt x="4997" y="3551"/>
                    <a:pt x="5004" y="3580"/>
                    <a:pt x="5014" y="3605"/>
                  </a:cubicBezTo>
                  <a:cubicBezTo>
                    <a:pt x="5025" y="3633"/>
                    <a:pt x="5039" y="3658"/>
                    <a:pt x="5050" y="3686"/>
                  </a:cubicBezTo>
                  <a:cubicBezTo>
                    <a:pt x="5064" y="3711"/>
                    <a:pt x="5078" y="3740"/>
                    <a:pt x="5093" y="3761"/>
                  </a:cubicBezTo>
                  <a:cubicBezTo>
                    <a:pt x="5121" y="3811"/>
                    <a:pt x="5153" y="3854"/>
                    <a:pt x="5189" y="3900"/>
                  </a:cubicBezTo>
                  <a:cubicBezTo>
                    <a:pt x="5206" y="3921"/>
                    <a:pt x="5224" y="3942"/>
                    <a:pt x="5246" y="3960"/>
                  </a:cubicBezTo>
                  <a:cubicBezTo>
                    <a:pt x="5263" y="3985"/>
                    <a:pt x="5288" y="4003"/>
                    <a:pt x="5306" y="4021"/>
                  </a:cubicBezTo>
                  <a:cubicBezTo>
                    <a:pt x="5345" y="4053"/>
                    <a:pt x="5388" y="4092"/>
                    <a:pt x="5434" y="4120"/>
                  </a:cubicBezTo>
                  <a:cubicBezTo>
                    <a:pt x="5402" y="4078"/>
                    <a:pt x="5370" y="4031"/>
                    <a:pt x="5345" y="3982"/>
                  </a:cubicBezTo>
                  <a:lnTo>
                    <a:pt x="5345" y="3982"/>
                  </a:lnTo>
                  <a:cubicBezTo>
                    <a:pt x="5345" y="3983"/>
                    <a:pt x="5346" y="3983"/>
                    <a:pt x="5345" y="3983"/>
                  </a:cubicBezTo>
                  <a:cubicBezTo>
                    <a:pt x="5344" y="3983"/>
                    <a:pt x="5321" y="3938"/>
                    <a:pt x="5299" y="3900"/>
                  </a:cubicBezTo>
                  <a:cubicBezTo>
                    <a:pt x="5274" y="3854"/>
                    <a:pt x="5256" y="3807"/>
                    <a:pt x="5238" y="3758"/>
                  </a:cubicBezTo>
                  <a:cubicBezTo>
                    <a:pt x="5228" y="3736"/>
                    <a:pt x="5221" y="3708"/>
                    <a:pt x="5210" y="3686"/>
                  </a:cubicBezTo>
                  <a:cubicBezTo>
                    <a:pt x="5203" y="3665"/>
                    <a:pt x="5199" y="3637"/>
                    <a:pt x="5192" y="3615"/>
                  </a:cubicBezTo>
                  <a:cubicBezTo>
                    <a:pt x="5189" y="3590"/>
                    <a:pt x="5185" y="3566"/>
                    <a:pt x="5182" y="3544"/>
                  </a:cubicBezTo>
                  <a:cubicBezTo>
                    <a:pt x="5174" y="3519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2" y="3402"/>
                  </a:cubicBezTo>
                  <a:cubicBezTo>
                    <a:pt x="5182" y="3388"/>
                    <a:pt x="5185" y="3377"/>
                    <a:pt x="5185" y="3366"/>
                  </a:cubicBezTo>
                  <a:cubicBezTo>
                    <a:pt x="5189" y="3352"/>
                    <a:pt x="5189" y="3341"/>
                    <a:pt x="5192" y="3331"/>
                  </a:cubicBezTo>
                  <a:lnTo>
                    <a:pt x="5203" y="3299"/>
                  </a:lnTo>
                  <a:lnTo>
                    <a:pt x="5217" y="3267"/>
                  </a:lnTo>
                  <a:cubicBezTo>
                    <a:pt x="5224" y="3245"/>
                    <a:pt x="5235" y="3228"/>
                    <a:pt x="5246" y="3206"/>
                  </a:cubicBezTo>
                  <a:lnTo>
                    <a:pt x="5263" y="3174"/>
                  </a:lnTo>
                  <a:lnTo>
                    <a:pt x="5288" y="3146"/>
                  </a:lnTo>
                  <a:cubicBezTo>
                    <a:pt x="5299" y="3128"/>
                    <a:pt x="5317" y="3110"/>
                    <a:pt x="5331" y="3093"/>
                  </a:cubicBezTo>
                  <a:lnTo>
                    <a:pt x="5352" y="3064"/>
                  </a:lnTo>
                  <a:cubicBezTo>
                    <a:pt x="5438" y="3075"/>
                    <a:pt x="5523" y="3085"/>
                    <a:pt x="5608" y="3093"/>
                  </a:cubicBezTo>
                  <a:cubicBezTo>
                    <a:pt x="5662" y="3100"/>
                    <a:pt x="5711" y="3107"/>
                    <a:pt x="5772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6" y="3135"/>
                  </a:lnTo>
                  <a:lnTo>
                    <a:pt x="6387" y="3178"/>
                  </a:lnTo>
                  <a:cubicBezTo>
                    <a:pt x="6401" y="3189"/>
                    <a:pt x="6419" y="3199"/>
                    <a:pt x="6433" y="3213"/>
                  </a:cubicBezTo>
                  <a:cubicBezTo>
                    <a:pt x="6447" y="3228"/>
                    <a:pt x="6465" y="3242"/>
                    <a:pt x="6476" y="3253"/>
                  </a:cubicBezTo>
                  <a:cubicBezTo>
                    <a:pt x="6490" y="3267"/>
                    <a:pt x="6504" y="3285"/>
                    <a:pt x="6511" y="3299"/>
                  </a:cubicBezTo>
                  <a:cubicBezTo>
                    <a:pt x="6526" y="3317"/>
                    <a:pt x="6529" y="3331"/>
                    <a:pt x="6540" y="3349"/>
                  </a:cubicBezTo>
                  <a:cubicBezTo>
                    <a:pt x="6550" y="3366"/>
                    <a:pt x="6554" y="3384"/>
                    <a:pt x="6558" y="3402"/>
                  </a:cubicBezTo>
                  <a:cubicBezTo>
                    <a:pt x="6561" y="3420"/>
                    <a:pt x="6565" y="3437"/>
                    <a:pt x="6565" y="3455"/>
                  </a:cubicBezTo>
                  <a:cubicBezTo>
                    <a:pt x="6565" y="3473"/>
                    <a:pt x="6565" y="3491"/>
                    <a:pt x="6561" y="3512"/>
                  </a:cubicBezTo>
                  <a:cubicBezTo>
                    <a:pt x="6558" y="3530"/>
                    <a:pt x="6554" y="3551"/>
                    <a:pt x="6547" y="3569"/>
                  </a:cubicBezTo>
                  <a:cubicBezTo>
                    <a:pt x="6540" y="3587"/>
                    <a:pt x="6536" y="3608"/>
                    <a:pt x="6522" y="3626"/>
                  </a:cubicBezTo>
                  <a:cubicBezTo>
                    <a:pt x="6511" y="3644"/>
                    <a:pt x="6501" y="3669"/>
                    <a:pt x="6490" y="3686"/>
                  </a:cubicBezTo>
                  <a:cubicBezTo>
                    <a:pt x="6476" y="3704"/>
                    <a:pt x="6469" y="3722"/>
                    <a:pt x="6451" y="3740"/>
                  </a:cubicBezTo>
                  <a:cubicBezTo>
                    <a:pt x="6437" y="3758"/>
                    <a:pt x="6422" y="3775"/>
                    <a:pt x="6405" y="3793"/>
                  </a:cubicBezTo>
                  <a:cubicBezTo>
                    <a:pt x="6394" y="3811"/>
                    <a:pt x="6376" y="3829"/>
                    <a:pt x="6362" y="3846"/>
                  </a:cubicBezTo>
                  <a:cubicBezTo>
                    <a:pt x="6344" y="3864"/>
                    <a:pt x="6330" y="3882"/>
                    <a:pt x="6312" y="3900"/>
                  </a:cubicBezTo>
                  <a:cubicBezTo>
                    <a:pt x="6280" y="3935"/>
                    <a:pt x="6245" y="3964"/>
                    <a:pt x="6209" y="3999"/>
                  </a:cubicBezTo>
                  <a:cubicBezTo>
                    <a:pt x="6234" y="3992"/>
                    <a:pt x="6255" y="3982"/>
                    <a:pt x="6277" y="3971"/>
                  </a:cubicBezTo>
                  <a:cubicBezTo>
                    <a:pt x="6298" y="3960"/>
                    <a:pt x="6323" y="3946"/>
                    <a:pt x="6344" y="3935"/>
                  </a:cubicBezTo>
                  <a:cubicBezTo>
                    <a:pt x="6387" y="3910"/>
                    <a:pt x="6430" y="3886"/>
                    <a:pt x="6469" y="3854"/>
                  </a:cubicBezTo>
                  <a:cubicBezTo>
                    <a:pt x="6490" y="3839"/>
                    <a:pt x="6508" y="3822"/>
                    <a:pt x="6526" y="3804"/>
                  </a:cubicBezTo>
                  <a:lnTo>
                    <a:pt x="6579" y="3750"/>
                  </a:lnTo>
                  <a:cubicBezTo>
                    <a:pt x="6597" y="3729"/>
                    <a:pt x="6614" y="3711"/>
                    <a:pt x="6629" y="3690"/>
                  </a:cubicBezTo>
                  <a:cubicBezTo>
                    <a:pt x="6646" y="3669"/>
                    <a:pt x="6661" y="3644"/>
                    <a:pt x="6671" y="3622"/>
                  </a:cubicBezTo>
                  <a:cubicBezTo>
                    <a:pt x="6700" y="3573"/>
                    <a:pt x="6718" y="3516"/>
                    <a:pt x="6721" y="3459"/>
                  </a:cubicBezTo>
                  <a:cubicBezTo>
                    <a:pt x="6728" y="3427"/>
                    <a:pt x="6721" y="3402"/>
                    <a:pt x="6718" y="3370"/>
                  </a:cubicBezTo>
                  <a:cubicBezTo>
                    <a:pt x="6714" y="3338"/>
                    <a:pt x="6703" y="3313"/>
                    <a:pt x="6696" y="3285"/>
                  </a:cubicBezTo>
                  <a:cubicBezTo>
                    <a:pt x="6671" y="3231"/>
                    <a:pt x="6646" y="3178"/>
                    <a:pt x="6611" y="3139"/>
                  </a:cubicBezTo>
                  <a:lnTo>
                    <a:pt x="6611" y="3135"/>
                  </a:lnTo>
                  <a:cubicBezTo>
                    <a:pt x="6913" y="3135"/>
                    <a:pt x="7212" y="3125"/>
                    <a:pt x="7507" y="3103"/>
                  </a:cubicBezTo>
                  <a:lnTo>
                    <a:pt x="7567" y="3125"/>
                  </a:lnTo>
                  <a:cubicBezTo>
                    <a:pt x="7575" y="3128"/>
                    <a:pt x="7596" y="3139"/>
                    <a:pt x="7610" y="3146"/>
                  </a:cubicBezTo>
                  <a:cubicBezTo>
                    <a:pt x="7628" y="3157"/>
                    <a:pt x="7642" y="3164"/>
                    <a:pt x="7656" y="3178"/>
                  </a:cubicBezTo>
                  <a:cubicBezTo>
                    <a:pt x="7667" y="3189"/>
                    <a:pt x="7681" y="3199"/>
                    <a:pt x="7695" y="3213"/>
                  </a:cubicBezTo>
                  <a:cubicBezTo>
                    <a:pt x="7710" y="3228"/>
                    <a:pt x="7717" y="3242"/>
                    <a:pt x="7727" y="3253"/>
                  </a:cubicBezTo>
                  <a:cubicBezTo>
                    <a:pt x="7735" y="3267"/>
                    <a:pt x="7745" y="3281"/>
                    <a:pt x="7752" y="3299"/>
                  </a:cubicBezTo>
                  <a:cubicBezTo>
                    <a:pt x="7756" y="3313"/>
                    <a:pt x="7767" y="3331"/>
                    <a:pt x="7767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7"/>
                    <a:pt x="7767" y="3445"/>
                  </a:cubicBezTo>
                  <a:cubicBezTo>
                    <a:pt x="7763" y="3462"/>
                    <a:pt x="7763" y="3480"/>
                    <a:pt x="7752" y="3502"/>
                  </a:cubicBezTo>
                  <a:cubicBezTo>
                    <a:pt x="7749" y="3519"/>
                    <a:pt x="7738" y="3537"/>
                    <a:pt x="7735" y="3562"/>
                  </a:cubicBezTo>
                  <a:cubicBezTo>
                    <a:pt x="7727" y="3580"/>
                    <a:pt x="7720" y="3601"/>
                    <a:pt x="7710" y="3619"/>
                  </a:cubicBezTo>
                  <a:cubicBezTo>
                    <a:pt x="7699" y="3637"/>
                    <a:pt x="7692" y="3654"/>
                    <a:pt x="7681" y="3676"/>
                  </a:cubicBezTo>
                  <a:cubicBezTo>
                    <a:pt x="7674" y="3694"/>
                    <a:pt x="7660" y="3715"/>
                    <a:pt x="7649" y="3733"/>
                  </a:cubicBezTo>
                  <a:cubicBezTo>
                    <a:pt x="7639" y="3750"/>
                    <a:pt x="7628" y="3768"/>
                    <a:pt x="7614" y="3786"/>
                  </a:cubicBezTo>
                  <a:cubicBezTo>
                    <a:pt x="7592" y="3822"/>
                    <a:pt x="7567" y="3857"/>
                    <a:pt x="7539" y="3900"/>
                  </a:cubicBezTo>
                  <a:cubicBezTo>
                    <a:pt x="7557" y="3886"/>
                    <a:pt x="7575" y="3871"/>
                    <a:pt x="7596" y="3864"/>
                  </a:cubicBezTo>
                  <a:lnTo>
                    <a:pt x="7649" y="3822"/>
                  </a:lnTo>
                  <a:cubicBezTo>
                    <a:pt x="7685" y="3797"/>
                    <a:pt x="7717" y="3765"/>
                    <a:pt x="7752" y="3729"/>
                  </a:cubicBezTo>
                  <a:cubicBezTo>
                    <a:pt x="7770" y="3711"/>
                    <a:pt x="7784" y="3694"/>
                    <a:pt x="7799" y="3676"/>
                  </a:cubicBezTo>
                  <a:cubicBezTo>
                    <a:pt x="7809" y="3658"/>
                    <a:pt x="7823" y="3637"/>
                    <a:pt x="7838" y="3619"/>
                  </a:cubicBezTo>
                  <a:cubicBezTo>
                    <a:pt x="7852" y="3598"/>
                    <a:pt x="7863" y="3580"/>
                    <a:pt x="7873" y="3555"/>
                  </a:cubicBezTo>
                  <a:cubicBezTo>
                    <a:pt x="7880" y="3534"/>
                    <a:pt x="7891" y="3512"/>
                    <a:pt x="7898" y="3484"/>
                  </a:cubicBezTo>
                  <a:cubicBezTo>
                    <a:pt x="7912" y="3437"/>
                    <a:pt x="7923" y="3384"/>
                    <a:pt x="7916" y="3324"/>
                  </a:cubicBezTo>
                  <a:cubicBezTo>
                    <a:pt x="7912" y="3299"/>
                    <a:pt x="7909" y="3270"/>
                    <a:pt x="7898" y="3245"/>
                  </a:cubicBezTo>
                  <a:cubicBezTo>
                    <a:pt x="7891" y="3217"/>
                    <a:pt x="7877" y="3192"/>
                    <a:pt x="7863" y="3171"/>
                  </a:cubicBezTo>
                  <a:cubicBezTo>
                    <a:pt x="7845" y="3139"/>
                    <a:pt x="7823" y="3110"/>
                    <a:pt x="7802" y="3089"/>
                  </a:cubicBezTo>
                  <a:cubicBezTo>
                    <a:pt x="7834" y="3085"/>
                    <a:pt x="7863" y="3085"/>
                    <a:pt x="7895" y="3082"/>
                  </a:cubicBezTo>
                  <a:cubicBezTo>
                    <a:pt x="8001" y="3068"/>
                    <a:pt x="8108" y="3057"/>
                    <a:pt x="8215" y="3039"/>
                  </a:cubicBezTo>
                  <a:cubicBezTo>
                    <a:pt x="8321" y="3021"/>
                    <a:pt x="8424" y="3004"/>
                    <a:pt x="8527" y="2986"/>
                  </a:cubicBezTo>
                  <a:cubicBezTo>
                    <a:pt x="8567" y="2982"/>
                    <a:pt x="8602" y="2975"/>
                    <a:pt x="8641" y="2965"/>
                  </a:cubicBezTo>
                  <a:lnTo>
                    <a:pt x="8727" y="2997"/>
                  </a:lnTo>
                  <a:cubicBezTo>
                    <a:pt x="8734" y="3000"/>
                    <a:pt x="8759" y="3011"/>
                    <a:pt x="8773" y="3018"/>
                  </a:cubicBezTo>
                  <a:cubicBezTo>
                    <a:pt x="8787" y="3029"/>
                    <a:pt x="8801" y="3036"/>
                    <a:pt x="8815" y="3050"/>
                  </a:cubicBezTo>
                  <a:cubicBezTo>
                    <a:pt x="8830" y="3057"/>
                    <a:pt x="8844" y="3071"/>
                    <a:pt x="8855" y="3085"/>
                  </a:cubicBezTo>
                  <a:cubicBezTo>
                    <a:pt x="8869" y="3100"/>
                    <a:pt x="8876" y="3110"/>
                    <a:pt x="8887" y="3125"/>
                  </a:cubicBezTo>
                  <a:cubicBezTo>
                    <a:pt x="8894" y="3139"/>
                    <a:pt x="8904" y="3153"/>
                    <a:pt x="8912" y="3171"/>
                  </a:cubicBezTo>
                  <a:cubicBezTo>
                    <a:pt x="8919" y="3181"/>
                    <a:pt x="8926" y="3199"/>
                    <a:pt x="8926" y="3213"/>
                  </a:cubicBezTo>
                  <a:cubicBezTo>
                    <a:pt x="8933" y="3231"/>
                    <a:pt x="8933" y="3245"/>
                    <a:pt x="8933" y="3263"/>
                  </a:cubicBezTo>
                  <a:cubicBezTo>
                    <a:pt x="8933" y="3281"/>
                    <a:pt x="8933" y="3299"/>
                    <a:pt x="8926" y="3317"/>
                  </a:cubicBezTo>
                  <a:cubicBezTo>
                    <a:pt x="8922" y="3334"/>
                    <a:pt x="8922" y="3352"/>
                    <a:pt x="8912" y="3373"/>
                  </a:cubicBezTo>
                  <a:cubicBezTo>
                    <a:pt x="8908" y="3391"/>
                    <a:pt x="8901" y="3409"/>
                    <a:pt x="8897" y="3430"/>
                  </a:cubicBezTo>
                  <a:cubicBezTo>
                    <a:pt x="8887" y="3448"/>
                    <a:pt x="8883" y="3473"/>
                    <a:pt x="8869" y="3491"/>
                  </a:cubicBezTo>
                  <a:cubicBezTo>
                    <a:pt x="8862" y="3509"/>
                    <a:pt x="8851" y="3526"/>
                    <a:pt x="8840" y="3548"/>
                  </a:cubicBezTo>
                  <a:cubicBezTo>
                    <a:pt x="8833" y="3566"/>
                    <a:pt x="8819" y="3587"/>
                    <a:pt x="8812" y="3605"/>
                  </a:cubicBezTo>
                  <a:cubicBezTo>
                    <a:pt x="8798" y="3622"/>
                    <a:pt x="8787" y="3640"/>
                    <a:pt x="8776" y="3658"/>
                  </a:cubicBezTo>
                  <a:cubicBezTo>
                    <a:pt x="8751" y="3694"/>
                    <a:pt x="8727" y="3729"/>
                    <a:pt x="8698" y="3768"/>
                  </a:cubicBezTo>
                  <a:cubicBezTo>
                    <a:pt x="8716" y="3758"/>
                    <a:pt x="8734" y="3743"/>
                    <a:pt x="8759" y="3733"/>
                  </a:cubicBezTo>
                  <a:lnTo>
                    <a:pt x="8812" y="3694"/>
                  </a:lnTo>
                  <a:cubicBezTo>
                    <a:pt x="8847" y="3669"/>
                    <a:pt x="8876" y="3637"/>
                    <a:pt x="8912" y="3601"/>
                  </a:cubicBezTo>
                  <a:cubicBezTo>
                    <a:pt x="8929" y="3583"/>
                    <a:pt x="8944" y="3566"/>
                    <a:pt x="8958" y="3548"/>
                  </a:cubicBezTo>
                  <a:cubicBezTo>
                    <a:pt x="8972" y="3530"/>
                    <a:pt x="8986" y="3509"/>
                    <a:pt x="8997" y="3491"/>
                  </a:cubicBezTo>
                  <a:cubicBezTo>
                    <a:pt x="9011" y="3466"/>
                    <a:pt x="9025" y="3448"/>
                    <a:pt x="9032" y="3427"/>
                  </a:cubicBezTo>
                  <a:cubicBezTo>
                    <a:pt x="9043" y="3405"/>
                    <a:pt x="9050" y="3384"/>
                    <a:pt x="9061" y="3356"/>
                  </a:cubicBezTo>
                  <a:cubicBezTo>
                    <a:pt x="9075" y="3306"/>
                    <a:pt x="9082" y="3253"/>
                    <a:pt x="9079" y="3196"/>
                  </a:cubicBezTo>
                  <a:cubicBezTo>
                    <a:pt x="9072" y="3171"/>
                    <a:pt x="9068" y="3142"/>
                    <a:pt x="9061" y="3117"/>
                  </a:cubicBezTo>
                  <a:cubicBezTo>
                    <a:pt x="9050" y="3089"/>
                    <a:pt x="9040" y="3064"/>
                    <a:pt x="9025" y="3039"/>
                  </a:cubicBezTo>
                  <a:cubicBezTo>
                    <a:pt x="8997" y="2993"/>
                    <a:pt x="8961" y="2950"/>
                    <a:pt x="8919" y="2922"/>
                  </a:cubicBezTo>
                  <a:lnTo>
                    <a:pt x="8908" y="2911"/>
                  </a:lnTo>
                  <a:cubicBezTo>
                    <a:pt x="9200" y="2844"/>
                    <a:pt x="9473" y="2762"/>
                    <a:pt x="9733" y="2662"/>
                  </a:cubicBezTo>
                  <a:cubicBezTo>
                    <a:pt x="9751" y="2666"/>
                    <a:pt x="9768" y="2677"/>
                    <a:pt x="9779" y="2680"/>
                  </a:cubicBezTo>
                  <a:cubicBezTo>
                    <a:pt x="9797" y="2691"/>
                    <a:pt x="9811" y="2698"/>
                    <a:pt x="9825" y="2709"/>
                  </a:cubicBezTo>
                  <a:cubicBezTo>
                    <a:pt x="9840" y="2716"/>
                    <a:pt x="9850" y="2726"/>
                    <a:pt x="9864" y="2737"/>
                  </a:cubicBezTo>
                  <a:cubicBezTo>
                    <a:pt x="9879" y="2748"/>
                    <a:pt x="9886" y="2762"/>
                    <a:pt x="9900" y="2773"/>
                  </a:cubicBezTo>
                  <a:lnTo>
                    <a:pt x="9928" y="2815"/>
                  </a:lnTo>
                  <a:cubicBezTo>
                    <a:pt x="9936" y="2826"/>
                    <a:pt x="9939" y="2844"/>
                    <a:pt x="9946" y="2861"/>
                  </a:cubicBezTo>
                  <a:cubicBezTo>
                    <a:pt x="9950" y="2879"/>
                    <a:pt x="9953" y="2897"/>
                    <a:pt x="9953" y="2915"/>
                  </a:cubicBezTo>
                  <a:cubicBezTo>
                    <a:pt x="9953" y="2933"/>
                    <a:pt x="9957" y="2950"/>
                    <a:pt x="9953" y="2975"/>
                  </a:cubicBezTo>
                  <a:cubicBezTo>
                    <a:pt x="9953" y="2993"/>
                    <a:pt x="9950" y="3014"/>
                    <a:pt x="9950" y="3032"/>
                  </a:cubicBezTo>
                  <a:cubicBezTo>
                    <a:pt x="9943" y="3053"/>
                    <a:pt x="9943" y="3071"/>
                    <a:pt x="9936" y="3093"/>
                  </a:cubicBezTo>
                  <a:cubicBezTo>
                    <a:pt x="9932" y="3117"/>
                    <a:pt x="9928" y="3135"/>
                    <a:pt x="9921" y="3157"/>
                  </a:cubicBezTo>
                  <a:cubicBezTo>
                    <a:pt x="9918" y="3178"/>
                    <a:pt x="9907" y="3196"/>
                    <a:pt x="9904" y="3217"/>
                  </a:cubicBezTo>
                  <a:cubicBezTo>
                    <a:pt x="9896" y="3242"/>
                    <a:pt x="9889" y="3260"/>
                    <a:pt x="9882" y="3281"/>
                  </a:cubicBezTo>
                  <a:cubicBezTo>
                    <a:pt x="9868" y="3320"/>
                    <a:pt x="9850" y="3359"/>
                    <a:pt x="9832" y="3405"/>
                  </a:cubicBezTo>
                  <a:cubicBezTo>
                    <a:pt x="9850" y="3388"/>
                    <a:pt x="9864" y="3373"/>
                    <a:pt x="9879" y="3356"/>
                  </a:cubicBezTo>
                  <a:cubicBezTo>
                    <a:pt x="9889" y="3338"/>
                    <a:pt x="9904" y="3320"/>
                    <a:pt x="9921" y="3302"/>
                  </a:cubicBezTo>
                  <a:cubicBezTo>
                    <a:pt x="9950" y="3267"/>
                    <a:pt x="9975" y="3228"/>
                    <a:pt x="9996" y="3192"/>
                  </a:cubicBezTo>
                  <a:cubicBezTo>
                    <a:pt x="10010" y="3174"/>
                    <a:pt x="10021" y="3153"/>
                    <a:pt x="10028" y="3128"/>
                  </a:cubicBezTo>
                  <a:lnTo>
                    <a:pt x="10056" y="3064"/>
                  </a:lnTo>
                  <a:cubicBezTo>
                    <a:pt x="10064" y="3039"/>
                    <a:pt x="10074" y="3018"/>
                    <a:pt x="10078" y="2993"/>
                  </a:cubicBezTo>
                  <a:cubicBezTo>
                    <a:pt x="10081" y="2968"/>
                    <a:pt x="10085" y="2943"/>
                    <a:pt x="10092" y="2915"/>
                  </a:cubicBezTo>
                  <a:cubicBezTo>
                    <a:pt x="10096" y="2869"/>
                    <a:pt x="10092" y="2808"/>
                    <a:pt x="10074" y="2762"/>
                  </a:cubicBezTo>
                  <a:cubicBezTo>
                    <a:pt x="10064" y="2733"/>
                    <a:pt x="10053" y="2709"/>
                    <a:pt x="10039" y="2684"/>
                  </a:cubicBezTo>
                  <a:cubicBezTo>
                    <a:pt x="10024" y="2662"/>
                    <a:pt x="10007" y="2641"/>
                    <a:pt x="9989" y="2620"/>
                  </a:cubicBezTo>
                  <a:cubicBezTo>
                    <a:pt x="9975" y="2605"/>
                    <a:pt x="9960" y="2591"/>
                    <a:pt x="9943" y="2577"/>
                  </a:cubicBezTo>
                  <a:cubicBezTo>
                    <a:pt x="9950" y="2577"/>
                    <a:pt x="9953" y="2573"/>
                    <a:pt x="9957" y="2573"/>
                  </a:cubicBezTo>
                  <a:cubicBezTo>
                    <a:pt x="10096" y="2513"/>
                    <a:pt x="10231" y="2449"/>
                    <a:pt x="10359" y="2378"/>
                  </a:cubicBezTo>
                  <a:lnTo>
                    <a:pt x="10359" y="2381"/>
                  </a:lnTo>
                  <a:lnTo>
                    <a:pt x="10448" y="2381"/>
                  </a:lnTo>
                  <a:cubicBezTo>
                    <a:pt x="10462" y="2381"/>
                    <a:pt x="10476" y="2389"/>
                    <a:pt x="10497" y="2389"/>
                  </a:cubicBezTo>
                  <a:lnTo>
                    <a:pt x="10551" y="2399"/>
                  </a:lnTo>
                  <a:cubicBezTo>
                    <a:pt x="10565" y="2406"/>
                    <a:pt x="10586" y="2413"/>
                    <a:pt x="10597" y="2417"/>
                  </a:cubicBezTo>
                  <a:cubicBezTo>
                    <a:pt x="10615" y="2428"/>
                    <a:pt x="10629" y="2431"/>
                    <a:pt x="10643" y="2442"/>
                  </a:cubicBezTo>
                  <a:cubicBezTo>
                    <a:pt x="10657" y="2449"/>
                    <a:pt x="10668" y="2460"/>
                    <a:pt x="10679" y="2470"/>
                  </a:cubicBezTo>
                  <a:cubicBezTo>
                    <a:pt x="10693" y="2485"/>
                    <a:pt x="10700" y="2495"/>
                    <a:pt x="10711" y="2513"/>
                  </a:cubicBezTo>
                  <a:cubicBezTo>
                    <a:pt x="10718" y="2524"/>
                    <a:pt x="10728" y="2538"/>
                    <a:pt x="10732" y="2556"/>
                  </a:cubicBezTo>
                  <a:cubicBezTo>
                    <a:pt x="10739" y="2573"/>
                    <a:pt x="10746" y="2591"/>
                    <a:pt x="10750" y="2609"/>
                  </a:cubicBezTo>
                  <a:cubicBezTo>
                    <a:pt x="10753" y="2627"/>
                    <a:pt x="10757" y="2645"/>
                    <a:pt x="10757" y="2666"/>
                  </a:cubicBezTo>
                  <a:cubicBezTo>
                    <a:pt x="10764" y="2684"/>
                    <a:pt x="10757" y="2709"/>
                    <a:pt x="10764" y="2726"/>
                  </a:cubicBezTo>
                  <a:cubicBezTo>
                    <a:pt x="10764" y="2748"/>
                    <a:pt x="10764" y="2765"/>
                    <a:pt x="10757" y="2787"/>
                  </a:cubicBezTo>
                  <a:cubicBezTo>
                    <a:pt x="10753" y="2808"/>
                    <a:pt x="10753" y="2826"/>
                    <a:pt x="10750" y="2851"/>
                  </a:cubicBezTo>
                  <a:cubicBezTo>
                    <a:pt x="10743" y="2872"/>
                    <a:pt x="10743" y="2893"/>
                    <a:pt x="10739" y="2911"/>
                  </a:cubicBezTo>
                  <a:cubicBezTo>
                    <a:pt x="10736" y="2933"/>
                    <a:pt x="10732" y="2957"/>
                    <a:pt x="10728" y="2975"/>
                  </a:cubicBezTo>
                  <a:cubicBezTo>
                    <a:pt x="10718" y="3018"/>
                    <a:pt x="10704" y="3057"/>
                    <a:pt x="10696" y="3103"/>
                  </a:cubicBezTo>
                  <a:lnTo>
                    <a:pt x="10736" y="3050"/>
                  </a:lnTo>
                  <a:cubicBezTo>
                    <a:pt x="10750" y="3032"/>
                    <a:pt x="10757" y="3011"/>
                    <a:pt x="10771" y="2993"/>
                  </a:cubicBezTo>
                  <a:cubicBezTo>
                    <a:pt x="10792" y="2950"/>
                    <a:pt x="10817" y="2911"/>
                    <a:pt x="10832" y="2869"/>
                  </a:cubicBezTo>
                  <a:cubicBezTo>
                    <a:pt x="10842" y="2844"/>
                    <a:pt x="10849" y="2822"/>
                    <a:pt x="10856" y="2801"/>
                  </a:cubicBezTo>
                  <a:cubicBezTo>
                    <a:pt x="10864" y="2780"/>
                    <a:pt x="10867" y="2755"/>
                    <a:pt x="10874" y="2733"/>
                  </a:cubicBezTo>
                  <a:cubicBezTo>
                    <a:pt x="10878" y="2712"/>
                    <a:pt x="10881" y="2684"/>
                    <a:pt x="10881" y="2662"/>
                  </a:cubicBezTo>
                  <a:cubicBezTo>
                    <a:pt x="10885" y="2637"/>
                    <a:pt x="10881" y="2613"/>
                    <a:pt x="10881" y="2588"/>
                  </a:cubicBezTo>
                  <a:cubicBezTo>
                    <a:pt x="10878" y="2538"/>
                    <a:pt x="10864" y="2485"/>
                    <a:pt x="10842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9"/>
                    <a:pt x="10760" y="2321"/>
                    <a:pt x="10739" y="2303"/>
                  </a:cubicBezTo>
                  <a:cubicBezTo>
                    <a:pt x="10696" y="2268"/>
                    <a:pt x="10650" y="2239"/>
                    <a:pt x="10597" y="2229"/>
                  </a:cubicBezTo>
                  <a:lnTo>
                    <a:pt x="10593" y="2229"/>
                  </a:lnTo>
                  <a:cubicBezTo>
                    <a:pt x="10689" y="2165"/>
                    <a:pt x="10785" y="2097"/>
                    <a:pt x="10874" y="2033"/>
                  </a:cubicBezTo>
                  <a:cubicBezTo>
                    <a:pt x="10910" y="2005"/>
                    <a:pt x="10949" y="1973"/>
                    <a:pt x="10984" y="1944"/>
                  </a:cubicBezTo>
                  <a:lnTo>
                    <a:pt x="10984" y="1948"/>
                  </a:lnTo>
                  <a:lnTo>
                    <a:pt x="11073" y="1937"/>
                  </a:lnTo>
                  <a:lnTo>
                    <a:pt x="11123" y="1937"/>
                  </a:lnTo>
                  <a:cubicBezTo>
                    <a:pt x="11141" y="1937"/>
                    <a:pt x="11159" y="1944"/>
                    <a:pt x="11177" y="1944"/>
                  </a:cubicBezTo>
                  <a:cubicBezTo>
                    <a:pt x="11194" y="1948"/>
                    <a:pt x="11212" y="1951"/>
                    <a:pt x="11223" y="1955"/>
                  </a:cubicBezTo>
                  <a:cubicBezTo>
                    <a:pt x="11241" y="1962"/>
                    <a:pt x="11255" y="1969"/>
                    <a:pt x="11273" y="1973"/>
                  </a:cubicBezTo>
                  <a:lnTo>
                    <a:pt x="11312" y="2001"/>
                  </a:lnTo>
                  <a:cubicBezTo>
                    <a:pt x="11326" y="2008"/>
                    <a:pt x="11340" y="2022"/>
                    <a:pt x="11351" y="2037"/>
                  </a:cubicBezTo>
                  <a:cubicBezTo>
                    <a:pt x="11358" y="2051"/>
                    <a:pt x="11372" y="2061"/>
                    <a:pt x="11376" y="2076"/>
                  </a:cubicBezTo>
                  <a:cubicBezTo>
                    <a:pt x="11386" y="2090"/>
                    <a:pt x="11390" y="2108"/>
                    <a:pt x="11397" y="2125"/>
                  </a:cubicBezTo>
                  <a:cubicBezTo>
                    <a:pt x="11404" y="2143"/>
                    <a:pt x="11411" y="2161"/>
                    <a:pt x="11411" y="2179"/>
                  </a:cubicBezTo>
                  <a:cubicBezTo>
                    <a:pt x="11415" y="2197"/>
                    <a:pt x="11422" y="2218"/>
                    <a:pt x="11422" y="2236"/>
                  </a:cubicBezTo>
                  <a:cubicBezTo>
                    <a:pt x="11422" y="2257"/>
                    <a:pt x="11425" y="2275"/>
                    <a:pt x="11425" y="2300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2" y="2424"/>
                  </a:cubicBezTo>
                  <a:cubicBezTo>
                    <a:pt x="11422" y="2445"/>
                    <a:pt x="11415" y="2467"/>
                    <a:pt x="11415" y="2488"/>
                  </a:cubicBezTo>
                  <a:lnTo>
                    <a:pt x="11401" y="2623"/>
                  </a:lnTo>
                  <a:cubicBezTo>
                    <a:pt x="11415" y="2605"/>
                    <a:pt x="11425" y="2584"/>
                    <a:pt x="11433" y="2566"/>
                  </a:cubicBezTo>
                  <a:cubicBezTo>
                    <a:pt x="11443" y="2549"/>
                    <a:pt x="11450" y="2524"/>
                    <a:pt x="11465" y="2502"/>
                  </a:cubicBezTo>
                  <a:cubicBezTo>
                    <a:pt x="11482" y="2463"/>
                    <a:pt x="11500" y="2417"/>
                    <a:pt x="11514" y="2374"/>
                  </a:cubicBezTo>
                  <a:cubicBezTo>
                    <a:pt x="11521" y="2353"/>
                    <a:pt x="11529" y="2328"/>
                    <a:pt x="11532" y="2307"/>
                  </a:cubicBezTo>
                  <a:cubicBezTo>
                    <a:pt x="11536" y="2285"/>
                    <a:pt x="11539" y="2264"/>
                    <a:pt x="11539" y="2236"/>
                  </a:cubicBezTo>
                  <a:cubicBezTo>
                    <a:pt x="11539" y="2214"/>
                    <a:pt x="11543" y="2186"/>
                    <a:pt x="11543" y="2165"/>
                  </a:cubicBezTo>
                  <a:cubicBezTo>
                    <a:pt x="11543" y="2140"/>
                    <a:pt x="11539" y="2115"/>
                    <a:pt x="11536" y="2090"/>
                  </a:cubicBezTo>
                  <a:cubicBezTo>
                    <a:pt x="11529" y="2040"/>
                    <a:pt x="11507" y="1987"/>
                    <a:pt x="11479" y="1944"/>
                  </a:cubicBezTo>
                  <a:cubicBezTo>
                    <a:pt x="11465" y="1919"/>
                    <a:pt x="11447" y="1898"/>
                    <a:pt x="11425" y="1877"/>
                  </a:cubicBezTo>
                  <a:cubicBezTo>
                    <a:pt x="11408" y="1859"/>
                    <a:pt x="11386" y="1841"/>
                    <a:pt x="11358" y="1823"/>
                  </a:cubicBezTo>
                  <a:cubicBezTo>
                    <a:pt x="11312" y="1791"/>
                    <a:pt x="11262" y="1773"/>
                    <a:pt x="11212" y="1759"/>
                  </a:cubicBezTo>
                  <a:cubicBezTo>
                    <a:pt x="11201" y="1756"/>
                    <a:pt x="11187" y="1756"/>
                    <a:pt x="11180" y="1756"/>
                  </a:cubicBezTo>
                  <a:cubicBezTo>
                    <a:pt x="11276" y="1663"/>
                    <a:pt x="11365" y="1564"/>
                    <a:pt x="11447" y="1468"/>
                  </a:cubicBezTo>
                  <a:lnTo>
                    <a:pt x="11447" y="1471"/>
                  </a:lnTo>
                  <a:lnTo>
                    <a:pt x="11514" y="1457"/>
                  </a:lnTo>
                  <a:cubicBezTo>
                    <a:pt x="11529" y="1453"/>
                    <a:pt x="11550" y="1453"/>
                    <a:pt x="11568" y="1453"/>
                  </a:cubicBezTo>
                  <a:lnTo>
                    <a:pt x="11625" y="1453"/>
                  </a:lnTo>
                  <a:cubicBezTo>
                    <a:pt x="11642" y="1453"/>
                    <a:pt x="11660" y="1457"/>
                    <a:pt x="11678" y="1464"/>
                  </a:cubicBezTo>
                  <a:lnTo>
                    <a:pt x="11731" y="1475"/>
                  </a:lnTo>
                  <a:cubicBezTo>
                    <a:pt x="11799" y="1503"/>
                    <a:pt x="11852" y="1557"/>
                    <a:pt x="11881" y="1624"/>
                  </a:cubicBezTo>
                  <a:cubicBezTo>
                    <a:pt x="11891" y="1642"/>
                    <a:pt x="11895" y="1660"/>
                    <a:pt x="11905" y="1681"/>
                  </a:cubicBezTo>
                  <a:cubicBezTo>
                    <a:pt x="11909" y="1699"/>
                    <a:pt x="11913" y="1720"/>
                    <a:pt x="11923" y="1738"/>
                  </a:cubicBezTo>
                  <a:cubicBezTo>
                    <a:pt x="11927" y="1759"/>
                    <a:pt x="11930" y="1777"/>
                    <a:pt x="11930" y="1802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4"/>
                    <a:pt x="11941" y="1909"/>
                    <a:pt x="11941" y="1930"/>
                  </a:cubicBezTo>
                  <a:lnTo>
                    <a:pt x="11941" y="1997"/>
                  </a:lnTo>
                  <a:cubicBezTo>
                    <a:pt x="11941" y="2040"/>
                    <a:pt x="11934" y="2086"/>
                    <a:pt x="11934" y="2129"/>
                  </a:cubicBezTo>
                  <a:lnTo>
                    <a:pt x="11959" y="2069"/>
                  </a:lnTo>
                  <a:cubicBezTo>
                    <a:pt x="11966" y="2044"/>
                    <a:pt x="11969" y="2022"/>
                    <a:pt x="11977" y="2005"/>
                  </a:cubicBezTo>
                  <a:cubicBezTo>
                    <a:pt x="11987" y="1962"/>
                    <a:pt x="11998" y="1916"/>
                    <a:pt x="12001" y="1873"/>
                  </a:cubicBezTo>
                  <a:cubicBezTo>
                    <a:pt x="12005" y="1848"/>
                    <a:pt x="12005" y="1827"/>
                    <a:pt x="12005" y="1805"/>
                  </a:cubicBezTo>
                  <a:lnTo>
                    <a:pt x="12005" y="1734"/>
                  </a:lnTo>
                  <a:cubicBezTo>
                    <a:pt x="12001" y="1713"/>
                    <a:pt x="12001" y="1685"/>
                    <a:pt x="11998" y="1663"/>
                  </a:cubicBezTo>
                  <a:cubicBezTo>
                    <a:pt x="11994" y="1642"/>
                    <a:pt x="11987" y="1613"/>
                    <a:pt x="11980" y="1592"/>
                  </a:cubicBezTo>
                  <a:cubicBezTo>
                    <a:pt x="11962" y="1546"/>
                    <a:pt x="11941" y="1500"/>
                    <a:pt x="11909" y="1457"/>
                  </a:cubicBezTo>
                  <a:cubicBezTo>
                    <a:pt x="11891" y="1439"/>
                    <a:pt x="11873" y="1418"/>
                    <a:pt x="11852" y="1404"/>
                  </a:cubicBezTo>
                  <a:cubicBezTo>
                    <a:pt x="11827" y="1386"/>
                    <a:pt x="11806" y="1375"/>
                    <a:pt x="11785" y="1365"/>
                  </a:cubicBezTo>
                  <a:cubicBezTo>
                    <a:pt x="11735" y="1343"/>
                    <a:pt x="11685" y="1329"/>
                    <a:pt x="11639" y="1325"/>
                  </a:cubicBezTo>
                  <a:cubicBezTo>
                    <a:pt x="11610" y="1322"/>
                    <a:pt x="11589" y="1322"/>
                    <a:pt x="11561" y="1322"/>
                  </a:cubicBezTo>
                  <a:cubicBezTo>
                    <a:pt x="11649" y="1201"/>
                    <a:pt x="11717" y="1080"/>
                    <a:pt x="11774" y="970"/>
                  </a:cubicBezTo>
                  <a:lnTo>
                    <a:pt x="11820" y="959"/>
                  </a:lnTo>
                  <a:cubicBezTo>
                    <a:pt x="11838" y="956"/>
                    <a:pt x="11859" y="956"/>
                    <a:pt x="11877" y="952"/>
                  </a:cubicBezTo>
                  <a:lnTo>
                    <a:pt x="11941" y="952"/>
                  </a:lnTo>
                  <a:cubicBezTo>
                    <a:pt x="11959" y="952"/>
                    <a:pt x="11980" y="956"/>
                    <a:pt x="11998" y="959"/>
                  </a:cubicBezTo>
                  <a:cubicBezTo>
                    <a:pt x="12016" y="966"/>
                    <a:pt x="12033" y="970"/>
                    <a:pt x="12055" y="977"/>
                  </a:cubicBezTo>
                  <a:cubicBezTo>
                    <a:pt x="12073" y="988"/>
                    <a:pt x="12090" y="995"/>
                    <a:pt x="12105" y="1005"/>
                  </a:cubicBezTo>
                  <a:cubicBezTo>
                    <a:pt x="12122" y="1012"/>
                    <a:pt x="12137" y="1027"/>
                    <a:pt x="12151" y="1041"/>
                  </a:cubicBezTo>
                  <a:cubicBezTo>
                    <a:pt x="12161" y="1055"/>
                    <a:pt x="12176" y="1073"/>
                    <a:pt x="12186" y="1084"/>
                  </a:cubicBezTo>
                  <a:lnTo>
                    <a:pt x="12211" y="1137"/>
                  </a:lnTo>
                  <a:cubicBezTo>
                    <a:pt x="12222" y="1155"/>
                    <a:pt x="12225" y="1180"/>
                    <a:pt x="12229" y="1197"/>
                  </a:cubicBezTo>
                  <a:cubicBezTo>
                    <a:pt x="12233" y="1215"/>
                    <a:pt x="12240" y="1237"/>
                    <a:pt x="12243" y="1258"/>
                  </a:cubicBezTo>
                  <a:cubicBezTo>
                    <a:pt x="12247" y="1279"/>
                    <a:pt x="12250" y="1297"/>
                    <a:pt x="12250" y="1322"/>
                  </a:cubicBezTo>
                  <a:cubicBezTo>
                    <a:pt x="12250" y="1343"/>
                    <a:pt x="12257" y="1365"/>
                    <a:pt x="12257" y="1382"/>
                  </a:cubicBezTo>
                  <a:lnTo>
                    <a:pt x="12257" y="1450"/>
                  </a:lnTo>
                  <a:cubicBezTo>
                    <a:pt x="12257" y="1471"/>
                    <a:pt x="12257" y="1493"/>
                    <a:pt x="12250" y="1517"/>
                  </a:cubicBezTo>
                  <a:lnTo>
                    <a:pt x="12240" y="1649"/>
                  </a:lnTo>
                  <a:lnTo>
                    <a:pt x="12254" y="1589"/>
                  </a:lnTo>
                  <a:cubicBezTo>
                    <a:pt x="12261" y="1564"/>
                    <a:pt x="12265" y="1542"/>
                    <a:pt x="12272" y="1521"/>
                  </a:cubicBezTo>
                  <a:cubicBezTo>
                    <a:pt x="12282" y="1475"/>
                    <a:pt x="12289" y="1432"/>
                    <a:pt x="12297" y="1386"/>
                  </a:cubicBezTo>
                  <a:cubicBezTo>
                    <a:pt x="12300" y="1365"/>
                    <a:pt x="12300" y="1343"/>
                    <a:pt x="12300" y="1322"/>
                  </a:cubicBezTo>
                  <a:lnTo>
                    <a:pt x="12300" y="1254"/>
                  </a:lnTo>
                  <a:cubicBezTo>
                    <a:pt x="12297" y="1233"/>
                    <a:pt x="12297" y="1208"/>
                    <a:pt x="12289" y="1187"/>
                  </a:cubicBezTo>
                  <a:cubicBezTo>
                    <a:pt x="12286" y="1165"/>
                    <a:pt x="12282" y="1144"/>
                    <a:pt x="12275" y="1119"/>
                  </a:cubicBezTo>
                  <a:cubicBezTo>
                    <a:pt x="12257" y="1076"/>
                    <a:pt x="12233" y="1030"/>
                    <a:pt x="12201" y="995"/>
                  </a:cubicBezTo>
                  <a:cubicBezTo>
                    <a:pt x="12186" y="977"/>
                    <a:pt x="12165" y="959"/>
                    <a:pt x="12151" y="948"/>
                  </a:cubicBezTo>
                  <a:cubicBezTo>
                    <a:pt x="12126" y="934"/>
                    <a:pt x="12108" y="920"/>
                    <a:pt x="12087" y="906"/>
                  </a:cubicBezTo>
                  <a:cubicBezTo>
                    <a:pt x="12044" y="884"/>
                    <a:pt x="11994" y="877"/>
                    <a:pt x="11945" y="870"/>
                  </a:cubicBezTo>
                  <a:cubicBezTo>
                    <a:pt x="11934" y="868"/>
                    <a:pt x="11921" y="868"/>
                    <a:pt x="11909" y="868"/>
                  </a:cubicBezTo>
                  <a:cubicBezTo>
                    <a:pt x="11897" y="868"/>
                    <a:pt x="11884" y="868"/>
                    <a:pt x="11873" y="870"/>
                  </a:cubicBezTo>
                  <a:lnTo>
                    <a:pt x="11845" y="870"/>
                  </a:lnTo>
                  <a:cubicBezTo>
                    <a:pt x="11845" y="863"/>
                    <a:pt x="11841" y="849"/>
                    <a:pt x="11838" y="842"/>
                  </a:cubicBezTo>
                  <a:cubicBezTo>
                    <a:pt x="11845" y="824"/>
                    <a:pt x="11852" y="810"/>
                    <a:pt x="11859" y="792"/>
                  </a:cubicBezTo>
                  <a:cubicBezTo>
                    <a:pt x="11913" y="668"/>
                    <a:pt x="11948" y="561"/>
                    <a:pt x="11973" y="468"/>
                  </a:cubicBezTo>
                  <a:lnTo>
                    <a:pt x="11977" y="486"/>
                  </a:lnTo>
                  <a:lnTo>
                    <a:pt x="11998" y="479"/>
                  </a:lnTo>
                  <a:cubicBezTo>
                    <a:pt x="12016" y="476"/>
                    <a:pt x="12033" y="476"/>
                    <a:pt x="12051" y="476"/>
                  </a:cubicBezTo>
                  <a:lnTo>
                    <a:pt x="12105" y="476"/>
                  </a:lnTo>
                  <a:cubicBezTo>
                    <a:pt x="12122" y="476"/>
                    <a:pt x="12140" y="479"/>
                    <a:pt x="12158" y="486"/>
                  </a:cubicBezTo>
                  <a:cubicBezTo>
                    <a:pt x="12176" y="490"/>
                    <a:pt x="12193" y="493"/>
                    <a:pt x="12208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5" y="532"/>
                    <a:pt x="12279" y="547"/>
                    <a:pt x="12289" y="561"/>
                  </a:cubicBezTo>
                  <a:cubicBezTo>
                    <a:pt x="12304" y="575"/>
                    <a:pt x="12314" y="586"/>
                    <a:pt x="12321" y="600"/>
                  </a:cubicBezTo>
                  <a:cubicBezTo>
                    <a:pt x="12336" y="614"/>
                    <a:pt x="12339" y="632"/>
                    <a:pt x="12343" y="650"/>
                  </a:cubicBezTo>
                  <a:cubicBezTo>
                    <a:pt x="12353" y="668"/>
                    <a:pt x="12357" y="682"/>
                    <a:pt x="12361" y="700"/>
                  </a:cubicBezTo>
                  <a:lnTo>
                    <a:pt x="12375" y="753"/>
                  </a:lnTo>
                  <a:lnTo>
                    <a:pt x="12378" y="806"/>
                  </a:lnTo>
                  <a:cubicBezTo>
                    <a:pt x="12378" y="824"/>
                    <a:pt x="12385" y="842"/>
                    <a:pt x="12385" y="860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5" y="1009"/>
                    <a:pt x="12371" y="1048"/>
                    <a:pt x="12368" y="1084"/>
                  </a:cubicBezTo>
                  <a:cubicBezTo>
                    <a:pt x="12375" y="1048"/>
                    <a:pt x="12385" y="1012"/>
                    <a:pt x="12393" y="973"/>
                  </a:cubicBezTo>
                  <a:cubicBezTo>
                    <a:pt x="12400" y="956"/>
                    <a:pt x="12400" y="938"/>
                    <a:pt x="12403" y="916"/>
                  </a:cubicBezTo>
                  <a:lnTo>
                    <a:pt x="12407" y="860"/>
                  </a:lnTo>
                  <a:cubicBezTo>
                    <a:pt x="12410" y="842"/>
                    <a:pt x="12407" y="817"/>
                    <a:pt x="12407" y="799"/>
                  </a:cubicBezTo>
                  <a:lnTo>
                    <a:pt x="12407" y="742"/>
                  </a:lnTo>
                  <a:lnTo>
                    <a:pt x="12400" y="685"/>
                  </a:lnTo>
                  <a:cubicBezTo>
                    <a:pt x="12400" y="668"/>
                    <a:pt x="12389" y="650"/>
                    <a:pt x="12382" y="628"/>
                  </a:cubicBezTo>
                  <a:cubicBezTo>
                    <a:pt x="12375" y="611"/>
                    <a:pt x="12368" y="593"/>
                    <a:pt x="12357" y="575"/>
                  </a:cubicBezTo>
                  <a:cubicBezTo>
                    <a:pt x="12350" y="557"/>
                    <a:pt x="12339" y="540"/>
                    <a:pt x="12321" y="525"/>
                  </a:cubicBezTo>
                  <a:cubicBezTo>
                    <a:pt x="12311" y="511"/>
                    <a:pt x="12297" y="493"/>
                    <a:pt x="12279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8" y="444"/>
                    <a:pt x="12190" y="440"/>
                    <a:pt x="12165" y="433"/>
                  </a:cubicBezTo>
                  <a:cubicBezTo>
                    <a:pt x="12151" y="426"/>
                    <a:pt x="12126" y="422"/>
                    <a:pt x="12108" y="422"/>
                  </a:cubicBezTo>
                  <a:cubicBezTo>
                    <a:pt x="12096" y="422"/>
                    <a:pt x="12083" y="421"/>
                    <a:pt x="12070" y="421"/>
                  </a:cubicBezTo>
                  <a:cubicBezTo>
                    <a:pt x="12063" y="421"/>
                    <a:pt x="12057" y="421"/>
                    <a:pt x="12051" y="422"/>
                  </a:cubicBezTo>
                  <a:cubicBezTo>
                    <a:pt x="12037" y="422"/>
                    <a:pt x="12030" y="422"/>
                    <a:pt x="12016" y="426"/>
                  </a:cubicBezTo>
                  <a:cubicBezTo>
                    <a:pt x="12012" y="415"/>
                    <a:pt x="12012" y="401"/>
                    <a:pt x="12005" y="383"/>
                  </a:cubicBezTo>
                  <a:cubicBezTo>
                    <a:pt x="12005" y="372"/>
                    <a:pt x="12001" y="369"/>
                    <a:pt x="12001" y="362"/>
                  </a:cubicBezTo>
                  <a:lnTo>
                    <a:pt x="12001" y="355"/>
                  </a:lnTo>
                  <a:cubicBezTo>
                    <a:pt x="12023" y="255"/>
                    <a:pt x="12023" y="202"/>
                    <a:pt x="12023" y="202"/>
                  </a:cubicBezTo>
                  <a:lnTo>
                    <a:pt x="12023" y="202"/>
                  </a:lnTo>
                  <a:cubicBezTo>
                    <a:pt x="12023" y="202"/>
                    <a:pt x="12019" y="255"/>
                    <a:pt x="11998" y="351"/>
                  </a:cubicBezTo>
                  <a:cubicBezTo>
                    <a:pt x="11994" y="344"/>
                    <a:pt x="11987" y="330"/>
                    <a:pt x="11984" y="319"/>
                  </a:cubicBezTo>
                  <a:cubicBezTo>
                    <a:pt x="11977" y="298"/>
                    <a:pt x="11966" y="280"/>
                    <a:pt x="11952" y="262"/>
                  </a:cubicBezTo>
                  <a:cubicBezTo>
                    <a:pt x="11941" y="244"/>
                    <a:pt x="11930" y="227"/>
                    <a:pt x="11913" y="209"/>
                  </a:cubicBezTo>
                  <a:cubicBezTo>
                    <a:pt x="11856" y="138"/>
                    <a:pt x="11781" y="88"/>
                    <a:pt x="11699" y="60"/>
                  </a:cubicBezTo>
                  <a:cubicBezTo>
                    <a:pt x="11621" y="28"/>
                    <a:pt x="11532" y="10"/>
                    <a:pt x="11447" y="6"/>
                  </a:cubicBezTo>
                  <a:cubicBezTo>
                    <a:pt x="11424" y="3"/>
                    <a:pt x="11402" y="1"/>
                    <a:pt x="1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 rot="2410485">
              <a:off x="7038284" y="1698022"/>
              <a:ext cx="1293678" cy="436280"/>
            </a:xfrm>
            <a:custGeom>
              <a:avLst/>
              <a:gdLst/>
              <a:ahLst/>
              <a:cxnLst/>
              <a:rect l="l" t="t" r="r" b="b"/>
              <a:pathLst>
                <a:path w="12371" h="4172" extrusionOk="0">
                  <a:moveTo>
                    <a:pt x="10799" y="2117"/>
                  </a:moveTo>
                  <a:cubicBezTo>
                    <a:pt x="10811" y="2126"/>
                    <a:pt x="10823" y="2135"/>
                    <a:pt x="10835" y="2144"/>
                  </a:cubicBezTo>
                  <a:cubicBezTo>
                    <a:pt x="10843" y="2150"/>
                    <a:pt x="10850" y="2156"/>
                    <a:pt x="10858" y="2162"/>
                  </a:cubicBezTo>
                  <a:lnTo>
                    <a:pt x="10858" y="2162"/>
                  </a:lnTo>
                  <a:lnTo>
                    <a:pt x="10845" y="2151"/>
                  </a:lnTo>
                  <a:cubicBezTo>
                    <a:pt x="10830" y="2140"/>
                    <a:pt x="10815" y="2129"/>
                    <a:pt x="10799" y="2117"/>
                  </a:cubicBezTo>
                  <a:close/>
                  <a:moveTo>
                    <a:pt x="11152" y="2417"/>
                  </a:moveTo>
                  <a:cubicBezTo>
                    <a:pt x="11149" y="2418"/>
                    <a:pt x="11146" y="2418"/>
                    <a:pt x="11144" y="2418"/>
                  </a:cubicBezTo>
                  <a:cubicBezTo>
                    <a:pt x="11240" y="2514"/>
                    <a:pt x="11329" y="2610"/>
                    <a:pt x="11411" y="2710"/>
                  </a:cubicBezTo>
                  <a:lnTo>
                    <a:pt x="11411" y="2702"/>
                  </a:lnTo>
                  <a:lnTo>
                    <a:pt x="11430" y="2707"/>
                  </a:lnTo>
                  <a:lnTo>
                    <a:pt x="11430" y="2707"/>
                  </a:lnTo>
                  <a:cubicBezTo>
                    <a:pt x="11349" y="2609"/>
                    <a:pt x="11255" y="2512"/>
                    <a:pt x="11152" y="2417"/>
                  </a:cubicBezTo>
                  <a:close/>
                  <a:moveTo>
                    <a:pt x="11530" y="2855"/>
                  </a:moveTo>
                  <a:lnTo>
                    <a:pt x="11528" y="2859"/>
                  </a:lnTo>
                  <a:lnTo>
                    <a:pt x="11528" y="2860"/>
                  </a:lnTo>
                  <a:lnTo>
                    <a:pt x="11528" y="2860"/>
                  </a:lnTo>
                  <a:cubicBezTo>
                    <a:pt x="11527" y="2858"/>
                    <a:pt x="11526" y="2857"/>
                    <a:pt x="11525" y="2855"/>
                  </a:cubicBezTo>
                  <a:cubicBezTo>
                    <a:pt x="11526" y="2855"/>
                    <a:pt x="11528" y="2855"/>
                    <a:pt x="11530" y="2855"/>
                  </a:cubicBezTo>
                  <a:close/>
                  <a:moveTo>
                    <a:pt x="11365" y="1554"/>
                  </a:moveTo>
                  <a:lnTo>
                    <a:pt x="11365" y="1554"/>
                  </a:lnTo>
                  <a:cubicBezTo>
                    <a:pt x="11368" y="1597"/>
                    <a:pt x="11379" y="1643"/>
                    <a:pt x="11379" y="1686"/>
                  </a:cubicBezTo>
                  <a:cubicBezTo>
                    <a:pt x="11382" y="1707"/>
                    <a:pt x="11382" y="1732"/>
                    <a:pt x="11382" y="1753"/>
                  </a:cubicBezTo>
                  <a:cubicBezTo>
                    <a:pt x="11386" y="1774"/>
                    <a:pt x="11386" y="1796"/>
                    <a:pt x="11386" y="1814"/>
                  </a:cubicBezTo>
                  <a:lnTo>
                    <a:pt x="11386" y="1878"/>
                  </a:lnTo>
                  <a:cubicBezTo>
                    <a:pt x="11386" y="1899"/>
                    <a:pt x="11382" y="1917"/>
                    <a:pt x="11382" y="1938"/>
                  </a:cubicBezTo>
                  <a:cubicBezTo>
                    <a:pt x="11379" y="1956"/>
                    <a:pt x="11379" y="1981"/>
                    <a:pt x="11375" y="1998"/>
                  </a:cubicBezTo>
                  <a:lnTo>
                    <a:pt x="11361" y="2052"/>
                  </a:lnTo>
                  <a:cubicBezTo>
                    <a:pt x="11350" y="2070"/>
                    <a:pt x="11347" y="2087"/>
                    <a:pt x="11340" y="2098"/>
                  </a:cubicBezTo>
                  <a:cubicBezTo>
                    <a:pt x="11329" y="2112"/>
                    <a:pt x="11322" y="2130"/>
                    <a:pt x="11311" y="2141"/>
                  </a:cubicBezTo>
                  <a:cubicBezTo>
                    <a:pt x="11304" y="2151"/>
                    <a:pt x="11290" y="2162"/>
                    <a:pt x="11276" y="2176"/>
                  </a:cubicBezTo>
                  <a:lnTo>
                    <a:pt x="11237" y="2201"/>
                  </a:lnTo>
                  <a:cubicBezTo>
                    <a:pt x="11222" y="2212"/>
                    <a:pt x="11204" y="2215"/>
                    <a:pt x="11187" y="2219"/>
                  </a:cubicBezTo>
                  <a:cubicBezTo>
                    <a:pt x="11169" y="2222"/>
                    <a:pt x="11151" y="2230"/>
                    <a:pt x="11137" y="2233"/>
                  </a:cubicBezTo>
                  <a:cubicBezTo>
                    <a:pt x="11119" y="2237"/>
                    <a:pt x="11101" y="2237"/>
                    <a:pt x="11084" y="2237"/>
                  </a:cubicBezTo>
                  <a:lnTo>
                    <a:pt x="11037" y="2237"/>
                  </a:lnTo>
                  <a:lnTo>
                    <a:pt x="10948" y="2230"/>
                  </a:lnTo>
                  <a:lnTo>
                    <a:pt x="10948" y="2233"/>
                  </a:lnTo>
                  <a:cubicBezTo>
                    <a:pt x="10920" y="2207"/>
                    <a:pt x="10891" y="2186"/>
                    <a:pt x="10858" y="2162"/>
                  </a:cubicBezTo>
                  <a:lnTo>
                    <a:pt x="10858" y="2162"/>
                  </a:lnTo>
                  <a:lnTo>
                    <a:pt x="10977" y="2258"/>
                  </a:lnTo>
                  <a:lnTo>
                    <a:pt x="10973" y="2290"/>
                  </a:lnTo>
                  <a:cubicBezTo>
                    <a:pt x="10970" y="2311"/>
                    <a:pt x="10973" y="2336"/>
                    <a:pt x="10970" y="2354"/>
                  </a:cubicBezTo>
                  <a:lnTo>
                    <a:pt x="10963" y="2382"/>
                  </a:lnTo>
                  <a:lnTo>
                    <a:pt x="10956" y="2414"/>
                  </a:lnTo>
                  <a:cubicBezTo>
                    <a:pt x="10952" y="2439"/>
                    <a:pt x="10941" y="2457"/>
                    <a:pt x="10938" y="2471"/>
                  </a:cubicBezTo>
                  <a:lnTo>
                    <a:pt x="10924" y="2500"/>
                  </a:lnTo>
                  <a:lnTo>
                    <a:pt x="10909" y="2528"/>
                  </a:lnTo>
                  <a:cubicBezTo>
                    <a:pt x="10902" y="2546"/>
                    <a:pt x="10888" y="2564"/>
                    <a:pt x="10874" y="2582"/>
                  </a:cubicBezTo>
                  <a:cubicBezTo>
                    <a:pt x="10863" y="2599"/>
                    <a:pt x="10849" y="2610"/>
                    <a:pt x="10835" y="2628"/>
                  </a:cubicBezTo>
                  <a:cubicBezTo>
                    <a:pt x="10820" y="2642"/>
                    <a:pt x="10803" y="2660"/>
                    <a:pt x="10785" y="2674"/>
                  </a:cubicBezTo>
                  <a:lnTo>
                    <a:pt x="10732" y="2713"/>
                  </a:lnTo>
                  <a:cubicBezTo>
                    <a:pt x="10714" y="2727"/>
                    <a:pt x="10692" y="2734"/>
                    <a:pt x="10675" y="2749"/>
                  </a:cubicBezTo>
                  <a:cubicBezTo>
                    <a:pt x="10653" y="2763"/>
                    <a:pt x="10636" y="2770"/>
                    <a:pt x="10614" y="2781"/>
                  </a:cubicBezTo>
                  <a:cubicBezTo>
                    <a:pt x="10568" y="2802"/>
                    <a:pt x="10525" y="2820"/>
                    <a:pt x="10479" y="2834"/>
                  </a:cubicBezTo>
                  <a:cubicBezTo>
                    <a:pt x="10436" y="2852"/>
                    <a:pt x="10387" y="2866"/>
                    <a:pt x="10337" y="2877"/>
                  </a:cubicBezTo>
                  <a:cubicBezTo>
                    <a:pt x="10287" y="2891"/>
                    <a:pt x="10241" y="2905"/>
                    <a:pt x="10191" y="2912"/>
                  </a:cubicBezTo>
                  <a:cubicBezTo>
                    <a:pt x="10241" y="2923"/>
                    <a:pt x="10294" y="2927"/>
                    <a:pt x="10340" y="2930"/>
                  </a:cubicBezTo>
                  <a:lnTo>
                    <a:pt x="10419" y="2930"/>
                  </a:lnTo>
                  <a:cubicBezTo>
                    <a:pt x="10444" y="2930"/>
                    <a:pt x="10472" y="2930"/>
                    <a:pt x="10493" y="2927"/>
                  </a:cubicBezTo>
                  <a:cubicBezTo>
                    <a:pt x="10547" y="2923"/>
                    <a:pt x="10596" y="2912"/>
                    <a:pt x="10650" y="2902"/>
                  </a:cubicBezTo>
                  <a:cubicBezTo>
                    <a:pt x="10703" y="2887"/>
                    <a:pt x="10749" y="2870"/>
                    <a:pt x="10799" y="2841"/>
                  </a:cubicBezTo>
                  <a:cubicBezTo>
                    <a:pt x="10828" y="2831"/>
                    <a:pt x="10849" y="2816"/>
                    <a:pt x="10870" y="2802"/>
                  </a:cubicBezTo>
                  <a:cubicBezTo>
                    <a:pt x="10892" y="2788"/>
                    <a:pt x="10916" y="2770"/>
                    <a:pt x="10938" y="2752"/>
                  </a:cubicBezTo>
                  <a:cubicBezTo>
                    <a:pt x="10959" y="2734"/>
                    <a:pt x="10980" y="2713"/>
                    <a:pt x="10998" y="2692"/>
                  </a:cubicBezTo>
                  <a:cubicBezTo>
                    <a:pt x="11016" y="2670"/>
                    <a:pt x="11034" y="2646"/>
                    <a:pt x="11052" y="2621"/>
                  </a:cubicBezTo>
                  <a:lnTo>
                    <a:pt x="11076" y="2585"/>
                  </a:lnTo>
                  <a:lnTo>
                    <a:pt x="11094" y="2546"/>
                  </a:lnTo>
                  <a:cubicBezTo>
                    <a:pt x="11105" y="2518"/>
                    <a:pt x="11116" y="2493"/>
                    <a:pt x="11123" y="2461"/>
                  </a:cubicBezTo>
                  <a:lnTo>
                    <a:pt x="11133" y="2422"/>
                  </a:lnTo>
                  <a:lnTo>
                    <a:pt x="11137" y="2404"/>
                  </a:lnTo>
                  <a:cubicBezTo>
                    <a:pt x="11142" y="2408"/>
                    <a:pt x="11147" y="2413"/>
                    <a:pt x="11152" y="2417"/>
                  </a:cubicBezTo>
                  <a:lnTo>
                    <a:pt x="11152" y="2417"/>
                  </a:lnTo>
                  <a:cubicBezTo>
                    <a:pt x="11159" y="2416"/>
                    <a:pt x="11167" y="2414"/>
                    <a:pt x="11172" y="2414"/>
                  </a:cubicBezTo>
                  <a:cubicBezTo>
                    <a:pt x="11222" y="2407"/>
                    <a:pt x="11276" y="2382"/>
                    <a:pt x="11322" y="2354"/>
                  </a:cubicBezTo>
                  <a:cubicBezTo>
                    <a:pt x="11343" y="2340"/>
                    <a:pt x="11365" y="2322"/>
                    <a:pt x="11386" y="2301"/>
                  </a:cubicBezTo>
                  <a:cubicBezTo>
                    <a:pt x="11404" y="2283"/>
                    <a:pt x="11421" y="2258"/>
                    <a:pt x="11439" y="2233"/>
                  </a:cubicBezTo>
                  <a:cubicBezTo>
                    <a:pt x="11471" y="2187"/>
                    <a:pt x="11489" y="2134"/>
                    <a:pt x="11500" y="2087"/>
                  </a:cubicBezTo>
                  <a:cubicBezTo>
                    <a:pt x="11503" y="2059"/>
                    <a:pt x="11507" y="2038"/>
                    <a:pt x="11507" y="2009"/>
                  </a:cubicBezTo>
                  <a:cubicBezTo>
                    <a:pt x="11507" y="1984"/>
                    <a:pt x="11507" y="1963"/>
                    <a:pt x="11503" y="1938"/>
                  </a:cubicBezTo>
                  <a:cubicBezTo>
                    <a:pt x="11500" y="1917"/>
                    <a:pt x="11500" y="1892"/>
                    <a:pt x="11493" y="1867"/>
                  </a:cubicBezTo>
                  <a:cubicBezTo>
                    <a:pt x="11489" y="1846"/>
                    <a:pt x="11485" y="1824"/>
                    <a:pt x="11475" y="1803"/>
                  </a:cubicBezTo>
                  <a:cubicBezTo>
                    <a:pt x="11464" y="1757"/>
                    <a:pt x="11450" y="1714"/>
                    <a:pt x="11429" y="1671"/>
                  </a:cubicBezTo>
                  <a:cubicBezTo>
                    <a:pt x="11418" y="1650"/>
                    <a:pt x="11411" y="1632"/>
                    <a:pt x="11397" y="1611"/>
                  </a:cubicBezTo>
                  <a:cubicBezTo>
                    <a:pt x="11386" y="1593"/>
                    <a:pt x="11375" y="1572"/>
                    <a:pt x="11365" y="1554"/>
                  </a:cubicBezTo>
                  <a:close/>
                  <a:moveTo>
                    <a:pt x="11898" y="2048"/>
                  </a:moveTo>
                  <a:cubicBezTo>
                    <a:pt x="11898" y="2091"/>
                    <a:pt x="11901" y="2137"/>
                    <a:pt x="11901" y="2180"/>
                  </a:cubicBezTo>
                  <a:lnTo>
                    <a:pt x="11901" y="2247"/>
                  </a:lnTo>
                  <a:cubicBezTo>
                    <a:pt x="11901" y="2269"/>
                    <a:pt x="11901" y="2290"/>
                    <a:pt x="11898" y="2315"/>
                  </a:cubicBezTo>
                  <a:cubicBezTo>
                    <a:pt x="11898" y="2336"/>
                    <a:pt x="11894" y="2358"/>
                    <a:pt x="11894" y="2375"/>
                  </a:cubicBezTo>
                  <a:cubicBezTo>
                    <a:pt x="11894" y="2397"/>
                    <a:pt x="11887" y="2414"/>
                    <a:pt x="11884" y="2439"/>
                  </a:cubicBezTo>
                  <a:cubicBezTo>
                    <a:pt x="11880" y="2457"/>
                    <a:pt x="11877" y="2478"/>
                    <a:pt x="11866" y="2496"/>
                  </a:cubicBezTo>
                  <a:cubicBezTo>
                    <a:pt x="11862" y="2514"/>
                    <a:pt x="11855" y="2532"/>
                    <a:pt x="11845" y="2553"/>
                  </a:cubicBezTo>
                  <a:cubicBezTo>
                    <a:pt x="11809" y="2624"/>
                    <a:pt x="11759" y="2678"/>
                    <a:pt x="11695" y="2699"/>
                  </a:cubicBezTo>
                  <a:cubicBezTo>
                    <a:pt x="11677" y="2702"/>
                    <a:pt x="11660" y="2713"/>
                    <a:pt x="11642" y="2713"/>
                  </a:cubicBezTo>
                  <a:cubicBezTo>
                    <a:pt x="11624" y="2717"/>
                    <a:pt x="11606" y="2717"/>
                    <a:pt x="11589" y="2720"/>
                  </a:cubicBezTo>
                  <a:lnTo>
                    <a:pt x="11528" y="2720"/>
                  </a:lnTo>
                  <a:cubicBezTo>
                    <a:pt x="11510" y="2720"/>
                    <a:pt x="11489" y="2717"/>
                    <a:pt x="11475" y="2717"/>
                  </a:cubicBezTo>
                  <a:lnTo>
                    <a:pt x="11430" y="2707"/>
                  </a:lnTo>
                  <a:lnTo>
                    <a:pt x="11430" y="2707"/>
                  </a:lnTo>
                  <a:cubicBezTo>
                    <a:pt x="11430" y="2708"/>
                    <a:pt x="11431" y="2709"/>
                    <a:pt x="11432" y="2710"/>
                  </a:cubicBezTo>
                  <a:lnTo>
                    <a:pt x="11425" y="2731"/>
                  </a:lnTo>
                  <a:lnTo>
                    <a:pt x="11414" y="2799"/>
                  </a:lnTo>
                  <a:lnTo>
                    <a:pt x="11404" y="2831"/>
                  </a:lnTo>
                  <a:lnTo>
                    <a:pt x="11389" y="2859"/>
                  </a:lnTo>
                  <a:cubicBezTo>
                    <a:pt x="11382" y="2884"/>
                    <a:pt x="11372" y="2902"/>
                    <a:pt x="11365" y="2919"/>
                  </a:cubicBezTo>
                  <a:lnTo>
                    <a:pt x="11347" y="2944"/>
                  </a:lnTo>
                  <a:lnTo>
                    <a:pt x="11329" y="2973"/>
                  </a:lnTo>
                  <a:cubicBezTo>
                    <a:pt x="11315" y="2991"/>
                    <a:pt x="11301" y="3008"/>
                    <a:pt x="11283" y="3019"/>
                  </a:cubicBezTo>
                  <a:cubicBezTo>
                    <a:pt x="11272" y="3037"/>
                    <a:pt x="11254" y="3051"/>
                    <a:pt x="11237" y="3065"/>
                  </a:cubicBezTo>
                  <a:cubicBezTo>
                    <a:pt x="11219" y="3079"/>
                    <a:pt x="11201" y="3090"/>
                    <a:pt x="11176" y="3101"/>
                  </a:cubicBezTo>
                  <a:cubicBezTo>
                    <a:pt x="11158" y="3115"/>
                    <a:pt x="11137" y="3122"/>
                    <a:pt x="11116" y="3133"/>
                  </a:cubicBezTo>
                  <a:cubicBezTo>
                    <a:pt x="11076" y="3154"/>
                    <a:pt x="11030" y="3168"/>
                    <a:pt x="10980" y="3179"/>
                  </a:cubicBezTo>
                  <a:cubicBezTo>
                    <a:pt x="10938" y="3193"/>
                    <a:pt x="10888" y="3207"/>
                    <a:pt x="10838" y="3215"/>
                  </a:cubicBezTo>
                  <a:cubicBezTo>
                    <a:pt x="10742" y="3232"/>
                    <a:pt x="10643" y="3243"/>
                    <a:pt x="10547" y="3247"/>
                  </a:cubicBezTo>
                  <a:cubicBezTo>
                    <a:pt x="10596" y="3261"/>
                    <a:pt x="10643" y="3268"/>
                    <a:pt x="10696" y="3275"/>
                  </a:cubicBezTo>
                  <a:cubicBezTo>
                    <a:pt x="10746" y="3279"/>
                    <a:pt x="10799" y="3282"/>
                    <a:pt x="10849" y="3282"/>
                  </a:cubicBezTo>
                  <a:cubicBezTo>
                    <a:pt x="10902" y="3282"/>
                    <a:pt x="10952" y="3279"/>
                    <a:pt x="11005" y="3268"/>
                  </a:cubicBezTo>
                  <a:cubicBezTo>
                    <a:pt x="11059" y="3261"/>
                    <a:pt x="11105" y="3247"/>
                    <a:pt x="11155" y="3229"/>
                  </a:cubicBezTo>
                  <a:cubicBezTo>
                    <a:pt x="11183" y="3222"/>
                    <a:pt x="11204" y="3211"/>
                    <a:pt x="11229" y="3197"/>
                  </a:cubicBezTo>
                  <a:cubicBezTo>
                    <a:pt x="11254" y="3186"/>
                    <a:pt x="11279" y="3172"/>
                    <a:pt x="11301" y="3158"/>
                  </a:cubicBezTo>
                  <a:cubicBezTo>
                    <a:pt x="11325" y="3140"/>
                    <a:pt x="11347" y="3126"/>
                    <a:pt x="11368" y="3108"/>
                  </a:cubicBezTo>
                  <a:cubicBezTo>
                    <a:pt x="11389" y="3090"/>
                    <a:pt x="11407" y="3069"/>
                    <a:pt x="11425" y="3047"/>
                  </a:cubicBezTo>
                  <a:lnTo>
                    <a:pt x="11453" y="3012"/>
                  </a:lnTo>
                  <a:lnTo>
                    <a:pt x="11475" y="2976"/>
                  </a:lnTo>
                  <a:cubicBezTo>
                    <a:pt x="11489" y="2955"/>
                    <a:pt x="11503" y="2927"/>
                    <a:pt x="11514" y="2902"/>
                  </a:cubicBezTo>
                  <a:lnTo>
                    <a:pt x="11528" y="2860"/>
                  </a:lnTo>
                  <a:lnTo>
                    <a:pt x="11528" y="2860"/>
                  </a:lnTo>
                  <a:cubicBezTo>
                    <a:pt x="11612" y="2983"/>
                    <a:pt x="11682" y="3099"/>
                    <a:pt x="11738" y="3207"/>
                  </a:cubicBezTo>
                  <a:lnTo>
                    <a:pt x="11753" y="3210"/>
                  </a:lnTo>
                  <a:lnTo>
                    <a:pt x="11753" y="3210"/>
                  </a:lnTo>
                  <a:lnTo>
                    <a:pt x="11756" y="3197"/>
                  </a:lnTo>
                  <a:lnTo>
                    <a:pt x="11759" y="3186"/>
                  </a:lnTo>
                  <a:cubicBezTo>
                    <a:pt x="11706" y="3079"/>
                    <a:pt x="11636" y="2969"/>
                    <a:pt x="11554" y="2855"/>
                  </a:cubicBezTo>
                  <a:lnTo>
                    <a:pt x="11554" y="2855"/>
                  </a:lnTo>
                  <a:cubicBezTo>
                    <a:pt x="11545" y="2855"/>
                    <a:pt x="11537" y="2855"/>
                    <a:pt x="11530" y="2855"/>
                  </a:cubicBezTo>
                  <a:lnTo>
                    <a:pt x="11530" y="2855"/>
                  </a:lnTo>
                  <a:lnTo>
                    <a:pt x="11539" y="2834"/>
                  </a:lnTo>
                  <a:cubicBezTo>
                    <a:pt x="11544" y="2841"/>
                    <a:pt x="11549" y="2848"/>
                    <a:pt x="11554" y="2855"/>
                  </a:cubicBezTo>
                  <a:lnTo>
                    <a:pt x="11554" y="2855"/>
                  </a:lnTo>
                  <a:cubicBezTo>
                    <a:pt x="11569" y="2855"/>
                    <a:pt x="11585" y="2854"/>
                    <a:pt x="11599" y="2852"/>
                  </a:cubicBezTo>
                  <a:cubicBezTo>
                    <a:pt x="11649" y="2848"/>
                    <a:pt x="11702" y="2834"/>
                    <a:pt x="11749" y="2813"/>
                  </a:cubicBezTo>
                  <a:lnTo>
                    <a:pt x="11813" y="2770"/>
                  </a:lnTo>
                  <a:cubicBezTo>
                    <a:pt x="11837" y="2752"/>
                    <a:pt x="11855" y="2734"/>
                    <a:pt x="11873" y="2717"/>
                  </a:cubicBezTo>
                  <a:cubicBezTo>
                    <a:pt x="11909" y="2678"/>
                    <a:pt x="11930" y="2635"/>
                    <a:pt x="11944" y="2585"/>
                  </a:cubicBezTo>
                  <a:cubicBezTo>
                    <a:pt x="11951" y="2564"/>
                    <a:pt x="11955" y="2535"/>
                    <a:pt x="11962" y="2514"/>
                  </a:cubicBezTo>
                  <a:cubicBezTo>
                    <a:pt x="11965" y="2493"/>
                    <a:pt x="11965" y="2464"/>
                    <a:pt x="11969" y="2443"/>
                  </a:cubicBezTo>
                  <a:lnTo>
                    <a:pt x="11969" y="2372"/>
                  </a:lnTo>
                  <a:cubicBezTo>
                    <a:pt x="11969" y="2350"/>
                    <a:pt x="11969" y="2326"/>
                    <a:pt x="11965" y="2304"/>
                  </a:cubicBezTo>
                  <a:cubicBezTo>
                    <a:pt x="11962" y="2262"/>
                    <a:pt x="11951" y="2215"/>
                    <a:pt x="11937" y="2173"/>
                  </a:cubicBezTo>
                  <a:cubicBezTo>
                    <a:pt x="11933" y="2148"/>
                    <a:pt x="11926" y="2126"/>
                    <a:pt x="11919" y="2109"/>
                  </a:cubicBezTo>
                  <a:lnTo>
                    <a:pt x="11898" y="2048"/>
                  </a:lnTo>
                  <a:close/>
                  <a:moveTo>
                    <a:pt x="5430" y="0"/>
                  </a:moveTo>
                  <a:lnTo>
                    <a:pt x="5430" y="0"/>
                  </a:lnTo>
                  <a:cubicBezTo>
                    <a:pt x="5384" y="32"/>
                    <a:pt x="5341" y="68"/>
                    <a:pt x="5302" y="103"/>
                  </a:cubicBezTo>
                  <a:cubicBezTo>
                    <a:pt x="5281" y="121"/>
                    <a:pt x="5263" y="142"/>
                    <a:pt x="5245" y="160"/>
                  </a:cubicBezTo>
                  <a:cubicBezTo>
                    <a:pt x="5227" y="185"/>
                    <a:pt x="5206" y="203"/>
                    <a:pt x="5188" y="224"/>
                  </a:cubicBezTo>
                  <a:cubicBezTo>
                    <a:pt x="5153" y="267"/>
                    <a:pt x="5121" y="313"/>
                    <a:pt x="5089" y="363"/>
                  </a:cubicBezTo>
                  <a:cubicBezTo>
                    <a:pt x="5074" y="388"/>
                    <a:pt x="5064" y="409"/>
                    <a:pt x="5050" y="438"/>
                  </a:cubicBezTo>
                  <a:cubicBezTo>
                    <a:pt x="5035" y="462"/>
                    <a:pt x="5028" y="491"/>
                    <a:pt x="5014" y="516"/>
                  </a:cubicBezTo>
                  <a:cubicBezTo>
                    <a:pt x="5003" y="544"/>
                    <a:pt x="4996" y="576"/>
                    <a:pt x="4986" y="601"/>
                  </a:cubicBezTo>
                  <a:cubicBezTo>
                    <a:pt x="4978" y="633"/>
                    <a:pt x="4975" y="658"/>
                    <a:pt x="4968" y="690"/>
                  </a:cubicBezTo>
                  <a:cubicBezTo>
                    <a:pt x="4964" y="722"/>
                    <a:pt x="4964" y="754"/>
                    <a:pt x="4964" y="782"/>
                  </a:cubicBezTo>
                  <a:cubicBezTo>
                    <a:pt x="4964" y="814"/>
                    <a:pt x="4968" y="846"/>
                    <a:pt x="4975" y="878"/>
                  </a:cubicBezTo>
                  <a:lnTo>
                    <a:pt x="4982" y="921"/>
                  </a:lnTo>
                  <a:lnTo>
                    <a:pt x="4996" y="967"/>
                  </a:lnTo>
                  <a:cubicBezTo>
                    <a:pt x="5003" y="996"/>
                    <a:pt x="5018" y="1024"/>
                    <a:pt x="5035" y="1049"/>
                  </a:cubicBezTo>
                  <a:lnTo>
                    <a:pt x="5057" y="1092"/>
                  </a:lnTo>
                  <a:lnTo>
                    <a:pt x="5085" y="1131"/>
                  </a:lnTo>
                  <a:lnTo>
                    <a:pt x="5089" y="1134"/>
                  </a:lnTo>
                  <a:lnTo>
                    <a:pt x="5085" y="1138"/>
                  </a:lnTo>
                  <a:cubicBezTo>
                    <a:pt x="5028" y="1149"/>
                    <a:pt x="4964" y="1156"/>
                    <a:pt x="4907" y="1166"/>
                  </a:cubicBezTo>
                  <a:cubicBezTo>
                    <a:pt x="4729" y="1198"/>
                    <a:pt x="4552" y="1227"/>
                    <a:pt x="4377" y="1262"/>
                  </a:cubicBezTo>
                  <a:lnTo>
                    <a:pt x="4360" y="1241"/>
                  </a:lnTo>
                  <a:cubicBezTo>
                    <a:pt x="4345" y="1223"/>
                    <a:pt x="4335" y="1209"/>
                    <a:pt x="4321" y="1191"/>
                  </a:cubicBezTo>
                  <a:lnTo>
                    <a:pt x="4303" y="1166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60"/>
                  </a:lnTo>
                  <a:lnTo>
                    <a:pt x="4246" y="1028"/>
                  </a:lnTo>
                  <a:cubicBezTo>
                    <a:pt x="4239" y="1010"/>
                    <a:pt x="4235" y="989"/>
                    <a:pt x="4235" y="971"/>
                  </a:cubicBezTo>
                  <a:cubicBezTo>
                    <a:pt x="4232" y="950"/>
                    <a:pt x="4232" y="932"/>
                    <a:pt x="4232" y="907"/>
                  </a:cubicBezTo>
                  <a:cubicBezTo>
                    <a:pt x="4232" y="886"/>
                    <a:pt x="4232" y="868"/>
                    <a:pt x="4235" y="846"/>
                  </a:cubicBezTo>
                  <a:cubicBezTo>
                    <a:pt x="4239" y="825"/>
                    <a:pt x="4239" y="800"/>
                    <a:pt x="4246" y="779"/>
                  </a:cubicBezTo>
                  <a:cubicBezTo>
                    <a:pt x="4249" y="758"/>
                    <a:pt x="4253" y="736"/>
                    <a:pt x="4264" y="711"/>
                  </a:cubicBezTo>
                  <a:cubicBezTo>
                    <a:pt x="4271" y="690"/>
                    <a:pt x="4274" y="669"/>
                    <a:pt x="4285" y="647"/>
                  </a:cubicBezTo>
                  <a:cubicBezTo>
                    <a:pt x="4303" y="601"/>
                    <a:pt x="4321" y="562"/>
                    <a:pt x="4342" y="516"/>
                  </a:cubicBezTo>
                  <a:cubicBezTo>
                    <a:pt x="4363" y="473"/>
                    <a:pt x="4388" y="434"/>
                    <a:pt x="4409" y="391"/>
                  </a:cubicBezTo>
                  <a:cubicBezTo>
                    <a:pt x="4434" y="352"/>
                    <a:pt x="4459" y="309"/>
                    <a:pt x="4488" y="267"/>
                  </a:cubicBezTo>
                  <a:lnTo>
                    <a:pt x="4488" y="267"/>
                  </a:lnTo>
                  <a:cubicBezTo>
                    <a:pt x="4445" y="295"/>
                    <a:pt x="4409" y="327"/>
                    <a:pt x="4370" y="356"/>
                  </a:cubicBezTo>
                  <a:lnTo>
                    <a:pt x="4317" y="409"/>
                  </a:lnTo>
                  <a:cubicBezTo>
                    <a:pt x="4299" y="427"/>
                    <a:pt x="4281" y="445"/>
                    <a:pt x="4264" y="470"/>
                  </a:cubicBezTo>
                  <a:cubicBezTo>
                    <a:pt x="4232" y="509"/>
                    <a:pt x="4200" y="548"/>
                    <a:pt x="4175" y="594"/>
                  </a:cubicBezTo>
                  <a:cubicBezTo>
                    <a:pt x="4146" y="637"/>
                    <a:pt x="4125" y="686"/>
                    <a:pt x="4104" y="736"/>
                  </a:cubicBezTo>
                  <a:cubicBezTo>
                    <a:pt x="4093" y="761"/>
                    <a:pt x="4086" y="782"/>
                    <a:pt x="4079" y="811"/>
                  </a:cubicBezTo>
                  <a:cubicBezTo>
                    <a:pt x="4072" y="836"/>
                    <a:pt x="4072" y="864"/>
                    <a:pt x="4068" y="889"/>
                  </a:cubicBezTo>
                  <a:cubicBezTo>
                    <a:pt x="4068" y="918"/>
                    <a:pt x="4061" y="950"/>
                    <a:pt x="4061" y="974"/>
                  </a:cubicBezTo>
                  <a:cubicBezTo>
                    <a:pt x="4061" y="1003"/>
                    <a:pt x="4068" y="1031"/>
                    <a:pt x="4072" y="1060"/>
                  </a:cubicBezTo>
                  <a:lnTo>
                    <a:pt x="4079" y="1099"/>
                  </a:lnTo>
                  <a:lnTo>
                    <a:pt x="4093" y="1138"/>
                  </a:lnTo>
                  <a:cubicBezTo>
                    <a:pt x="4104" y="1166"/>
                    <a:pt x="4114" y="1191"/>
                    <a:pt x="4129" y="1220"/>
                  </a:cubicBezTo>
                  <a:lnTo>
                    <a:pt x="4150" y="1255"/>
                  </a:lnTo>
                  <a:lnTo>
                    <a:pt x="4175" y="1287"/>
                  </a:lnTo>
                  <a:cubicBezTo>
                    <a:pt x="4168" y="1291"/>
                    <a:pt x="4168" y="1291"/>
                    <a:pt x="4168" y="1294"/>
                  </a:cubicBezTo>
                  <a:cubicBezTo>
                    <a:pt x="3997" y="1330"/>
                    <a:pt x="3826" y="1369"/>
                    <a:pt x="3663" y="1412"/>
                  </a:cubicBezTo>
                  <a:cubicBezTo>
                    <a:pt x="3553" y="1437"/>
                    <a:pt x="3439" y="1469"/>
                    <a:pt x="3329" y="1501"/>
                  </a:cubicBezTo>
                  <a:lnTo>
                    <a:pt x="3297" y="1472"/>
                  </a:lnTo>
                  <a:cubicBezTo>
                    <a:pt x="3286" y="1458"/>
                    <a:pt x="3268" y="1451"/>
                    <a:pt x="3254" y="1437"/>
                  </a:cubicBezTo>
                  <a:lnTo>
                    <a:pt x="3233" y="1419"/>
                  </a:lnTo>
                  <a:lnTo>
                    <a:pt x="3215" y="1401"/>
                  </a:lnTo>
                  <a:cubicBezTo>
                    <a:pt x="3201" y="1387"/>
                    <a:pt x="3190" y="1376"/>
                    <a:pt x="3183" y="1362"/>
                  </a:cubicBezTo>
                  <a:cubicBezTo>
                    <a:pt x="3172" y="1348"/>
                    <a:pt x="3165" y="1330"/>
                    <a:pt x="3154" y="1316"/>
                  </a:cubicBezTo>
                  <a:cubicBezTo>
                    <a:pt x="3126" y="1255"/>
                    <a:pt x="3112" y="1184"/>
                    <a:pt x="3112" y="1102"/>
                  </a:cubicBezTo>
                  <a:lnTo>
                    <a:pt x="3112" y="1046"/>
                  </a:lnTo>
                  <a:cubicBezTo>
                    <a:pt x="3112" y="1028"/>
                    <a:pt x="3115" y="1006"/>
                    <a:pt x="3115" y="985"/>
                  </a:cubicBezTo>
                  <a:cubicBezTo>
                    <a:pt x="3119" y="942"/>
                    <a:pt x="3129" y="903"/>
                    <a:pt x="3137" y="861"/>
                  </a:cubicBezTo>
                  <a:cubicBezTo>
                    <a:pt x="3147" y="818"/>
                    <a:pt x="3161" y="775"/>
                    <a:pt x="3172" y="736"/>
                  </a:cubicBezTo>
                  <a:cubicBezTo>
                    <a:pt x="3186" y="694"/>
                    <a:pt x="3201" y="651"/>
                    <a:pt x="3215" y="612"/>
                  </a:cubicBezTo>
                  <a:lnTo>
                    <a:pt x="3215" y="612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2" y="729"/>
                    <a:pt x="3097" y="747"/>
                    <a:pt x="3083" y="772"/>
                  </a:cubicBezTo>
                  <a:cubicBezTo>
                    <a:pt x="3073" y="790"/>
                    <a:pt x="3062" y="811"/>
                    <a:pt x="3048" y="829"/>
                  </a:cubicBezTo>
                  <a:cubicBezTo>
                    <a:pt x="3026" y="868"/>
                    <a:pt x="3009" y="907"/>
                    <a:pt x="2991" y="953"/>
                  </a:cubicBezTo>
                  <a:cubicBezTo>
                    <a:pt x="2977" y="996"/>
                    <a:pt x="2966" y="1042"/>
                    <a:pt x="2955" y="1092"/>
                  </a:cubicBezTo>
                  <a:cubicBezTo>
                    <a:pt x="2948" y="1138"/>
                    <a:pt x="2948" y="1188"/>
                    <a:pt x="2952" y="1238"/>
                  </a:cubicBezTo>
                  <a:cubicBezTo>
                    <a:pt x="2955" y="1262"/>
                    <a:pt x="2959" y="1287"/>
                    <a:pt x="2966" y="1312"/>
                  </a:cubicBezTo>
                  <a:cubicBezTo>
                    <a:pt x="2969" y="1341"/>
                    <a:pt x="2977" y="1362"/>
                    <a:pt x="2987" y="1387"/>
                  </a:cubicBezTo>
                  <a:cubicBezTo>
                    <a:pt x="2994" y="1412"/>
                    <a:pt x="3009" y="1437"/>
                    <a:pt x="3023" y="1458"/>
                  </a:cubicBezTo>
                  <a:cubicBezTo>
                    <a:pt x="3037" y="1483"/>
                    <a:pt x="3055" y="1504"/>
                    <a:pt x="3065" y="1522"/>
                  </a:cubicBezTo>
                  <a:lnTo>
                    <a:pt x="3094" y="1554"/>
                  </a:lnTo>
                  <a:lnTo>
                    <a:pt x="3108" y="1565"/>
                  </a:lnTo>
                  <a:cubicBezTo>
                    <a:pt x="2859" y="1643"/>
                    <a:pt x="2617" y="1721"/>
                    <a:pt x="2390" y="1810"/>
                  </a:cubicBezTo>
                  <a:lnTo>
                    <a:pt x="2386" y="1810"/>
                  </a:lnTo>
                  <a:cubicBezTo>
                    <a:pt x="2368" y="1803"/>
                    <a:pt x="2351" y="1792"/>
                    <a:pt x="2336" y="1778"/>
                  </a:cubicBezTo>
                  <a:lnTo>
                    <a:pt x="2315" y="1760"/>
                  </a:lnTo>
                  <a:lnTo>
                    <a:pt x="2294" y="1742"/>
                  </a:lnTo>
                  <a:lnTo>
                    <a:pt x="2255" y="1703"/>
                  </a:lnTo>
                  <a:cubicBezTo>
                    <a:pt x="2240" y="1689"/>
                    <a:pt x="2230" y="1671"/>
                    <a:pt x="2223" y="1661"/>
                  </a:cubicBezTo>
                  <a:cubicBezTo>
                    <a:pt x="2184" y="1597"/>
                    <a:pt x="2159" y="1518"/>
                    <a:pt x="2152" y="1437"/>
                  </a:cubicBezTo>
                  <a:cubicBezTo>
                    <a:pt x="2148" y="1398"/>
                    <a:pt x="2148" y="1351"/>
                    <a:pt x="2152" y="1312"/>
                  </a:cubicBezTo>
                  <a:cubicBezTo>
                    <a:pt x="2152" y="1273"/>
                    <a:pt x="2159" y="1227"/>
                    <a:pt x="2166" y="1184"/>
                  </a:cubicBezTo>
                  <a:cubicBezTo>
                    <a:pt x="2176" y="1099"/>
                    <a:pt x="2201" y="1014"/>
                    <a:pt x="2226" y="925"/>
                  </a:cubicBezTo>
                  <a:lnTo>
                    <a:pt x="2226" y="925"/>
                  </a:lnTo>
                  <a:cubicBezTo>
                    <a:pt x="2201" y="960"/>
                    <a:pt x="2173" y="1003"/>
                    <a:pt x="2155" y="1042"/>
                  </a:cubicBezTo>
                  <a:cubicBezTo>
                    <a:pt x="2134" y="1081"/>
                    <a:pt x="2116" y="1120"/>
                    <a:pt x="2098" y="1166"/>
                  </a:cubicBezTo>
                  <a:cubicBezTo>
                    <a:pt x="2080" y="1209"/>
                    <a:pt x="2066" y="1255"/>
                    <a:pt x="2059" y="1298"/>
                  </a:cubicBezTo>
                  <a:cubicBezTo>
                    <a:pt x="2048" y="1344"/>
                    <a:pt x="2045" y="1394"/>
                    <a:pt x="2041" y="1440"/>
                  </a:cubicBezTo>
                  <a:cubicBezTo>
                    <a:pt x="2041" y="1490"/>
                    <a:pt x="2045" y="1540"/>
                    <a:pt x="2052" y="1590"/>
                  </a:cubicBezTo>
                  <a:cubicBezTo>
                    <a:pt x="2059" y="1611"/>
                    <a:pt x="2066" y="1636"/>
                    <a:pt x="2077" y="1661"/>
                  </a:cubicBezTo>
                  <a:cubicBezTo>
                    <a:pt x="2084" y="1682"/>
                    <a:pt x="2095" y="1703"/>
                    <a:pt x="2105" y="1725"/>
                  </a:cubicBezTo>
                  <a:cubicBezTo>
                    <a:pt x="2120" y="1750"/>
                    <a:pt x="2134" y="1771"/>
                    <a:pt x="2152" y="1789"/>
                  </a:cubicBezTo>
                  <a:cubicBezTo>
                    <a:pt x="2169" y="1806"/>
                    <a:pt x="2184" y="1828"/>
                    <a:pt x="2205" y="1846"/>
                  </a:cubicBezTo>
                  <a:lnTo>
                    <a:pt x="2230" y="1874"/>
                  </a:lnTo>
                  <a:lnTo>
                    <a:pt x="2240" y="1878"/>
                  </a:lnTo>
                  <a:cubicBezTo>
                    <a:pt x="2013" y="1970"/>
                    <a:pt x="1800" y="2070"/>
                    <a:pt x="1604" y="2169"/>
                  </a:cubicBezTo>
                  <a:lnTo>
                    <a:pt x="1568" y="2148"/>
                  </a:lnTo>
                  <a:lnTo>
                    <a:pt x="1551" y="2134"/>
                  </a:lnTo>
                  <a:lnTo>
                    <a:pt x="1536" y="2123"/>
                  </a:lnTo>
                  <a:cubicBezTo>
                    <a:pt x="1529" y="2112"/>
                    <a:pt x="1515" y="2105"/>
                    <a:pt x="1508" y="2091"/>
                  </a:cubicBezTo>
                  <a:lnTo>
                    <a:pt x="1480" y="2055"/>
                  </a:lnTo>
                  <a:cubicBezTo>
                    <a:pt x="1472" y="2041"/>
                    <a:pt x="1465" y="2027"/>
                    <a:pt x="1462" y="2016"/>
                  </a:cubicBezTo>
                  <a:cubicBezTo>
                    <a:pt x="1455" y="2002"/>
                    <a:pt x="1455" y="1988"/>
                    <a:pt x="1448" y="1974"/>
                  </a:cubicBezTo>
                  <a:cubicBezTo>
                    <a:pt x="1444" y="1963"/>
                    <a:pt x="1440" y="1949"/>
                    <a:pt x="1440" y="1931"/>
                  </a:cubicBezTo>
                  <a:cubicBezTo>
                    <a:pt x="1440" y="1917"/>
                    <a:pt x="1437" y="1899"/>
                    <a:pt x="1437" y="1885"/>
                  </a:cubicBezTo>
                  <a:lnTo>
                    <a:pt x="1430" y="1842"/>
                  </a:lnTo>
                  <a:lnTo>
                    <a:pt x="1430" y="1796"/>
                  </a:lnTo>
                  <a:cubicBezTo>
                    <a:pt x="1430" y="1778"/>
                    <a:pt x="1437" y="1767"/>
                    <a:pt x="1437" y="1750"/>
                  </a:cubicBezTo>
                  <a:cubicBezTo>
                    <a:pt x="1437" y="1732"/>
                    <a:pt x="1440" y="1718"/>
                    <a:pt x="1444" y="1700"/>
                  </a:cubicBezTo>
                  <a:cubicBezTo>
                    <a:pt x="1448" y="1668"/>
                    <a:pt x="1458" y="1636"/>
                    <a:pt x="1465" y="1607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40"/>
                    <a:pt x="1458" y="1565"/>
                    <a:pt x="1440" y="1597"/>
                  </a:cubicBezTo>
                  <a:cubicBezTo>
                    <a:pt x="1430" y="1611"/>
                    <a:pt x="1426" y="1629"/>
                    <a:pt x="1419" y="1643"/>
                  </a:cubicBezTo>
                  <a:cubicBezTo>
                    <a:pt x="1412" y="1654"/>
                    <a:pt x="1405" y="1671"/>
                    <a:pt x="1401" y="1686"/>
                  </a:cubicBezTo>
                  <a:cubicBezTo>
                    <a:pt x="1394" y="1703"/>
                    <a:pt x="1387" y="1718"/>
                    <a:pt x="1387" y="1735"/>
                  </a:cubicBezTo>
                  <a:cubicBezTo>
                    <a:pt x="1384" y="1753"/>
                    <a:pt x="1376" y="1767"/>
                    <a:pt x="1373" y="1785"/>
                  </a:cubicBezTo>
                  <a:lnTo>
                    <a:pt x="1366" y="1831"/>
                  </a:lnTo>
                  <a:lnTo>
                    <a:pt x="1359" y="1885"/>
                  </a:lnTo>
                  <a:cubicBezTo>
                    <a:pt x="1359" y="1902"/>
                    <a:pt x="1359" y="1920"/>
                    <a:pt x="1366" y="1938"/>
                  </a:cubicBezTo>
                  <a:cubicBezTo>
                    <a:pt x="1366" y="1956"/>
                    <a:pt x="1369" y="1974"/>
                    <a:pt x="1373" y="1991"/>
                  </a:cubicBezTo>
                  <a:lnTo>
                    <a:pt x="1387" y="2045"/>
                  </a:lnTo>
                  <a:cubicBezTo>
                    <a:pt x="1394" y="2062"/>
                    <a:pt x="1401" y="2080"/>
                    <a:pt x="1408" y="2094"/>
                  </a:cubicBezTo>
                  <a:lnTo>
                    <a:pt x="1440" y="2141"/>
                  </a:lnTo>
                  <a:cubicBezTo>
                    <a:pt x="1448" y="2151"/>
                    <a:pt x="1465" y="2166"/>
                    <a:pt x="1480" y="2180"/>
                  </a:cubicBezTo>
                  <a:lnTo>
                    <a:pt x="1497" y="2198"/>
                  </a:lnTo>
                  <a:lnTo>
                    <a:pt x="1515" y="2212"/>
                  </a:lnTo>
                  <a:cubicBezTo>
                    <a:pt x="1352" y="2301"/>
                    <a:pt x="1199" y="2393"/>
                    <a:pt x="1064" y="2489"/>
                  </a:cubicBezTo>
                  <a:lnTo>
                    <a:pt x="1028" y="2471"/>
                  </a:lnTo>
                  <a:lnTo>
                    <a:pt x="1010" y="2464"/>
                  </a:lnTo>
                  <a:lnTo>
                    <a:pt x="992" y="2450"/>
                  </a:lnTo>
                  <a:cubicBezTo>
                    <a:pt x="982" y="2443"/>
                    <a:pt x="968" y="2432"/>
                    <a:pt x="960" y="2425"/>
                  </a:cubicBezTo>
                  <a:lnTo>
                    <a:pt x="932" y="2393"/>
                  </a:lnTo>
                  <a:cubicBezTo>
                    <a:pt x="925" y="2382"/>
                    <a:pt x="921" y="2372"/>
                    <a:pt x="911" y="2358"/>
                  </a:cubicBezTo>
                  <a:cubicBezTo>
                    <a:pt x="904" y="2343"/>
                    <a:pt x="896" y="2329"/>
                    <a:pt x="893" y="2318"/>
                  </a:cubicBezTo>
                  <a:cubicBezTo>
                    <a:pt x="889" y="2304"/>
                    <a:pt x="879" y="2290"/>
                    <a:pt x="879" y="2276"/>
                  </a:cubicBezTo>
                  <a:cubicBezTo>
                    <a:pt x="875" y="2265"/>
                    <a:pt x="872" y="2251"/>
                    <a:pt x="872" y="2233"/>
                  </a:cubicBezTo>
                  <a:lnTo>
                    <a:pt x="861" y="2187"/>
                  </a:lnTo>
                  <a:lnTo>
                    <a:pt x="857" y="2144"/>
                  </a:lnTo>
                  <a:lnTo>
                    <a:pt x="857" y="2094"/>
                  </a:lnTo>
                  <a:cubicBezTo>
                    <a:pt x="857" y="2077"/>
                    <a:pt x="857" y="2062"/>
                    <a:pt x="861" y="2045"/>
                  </a:cubicBezTo>
                  <a:cubicBezTo>
                    <a:pt x="861" y="2016"/>
                    <a:pt x="868" y="1984"/>
                    <a:pt x="872" y="1949"/>
                  </a:cubicBezTo>
                  <a:cubicBezTo>
                    <a:pt x="875" y="1917"/>
                    <a:pt x="879" y="1885"/>
                    <a:pt x="889" y="1849"/>
                  </a:cubicBezTo>
                  <a:lnTo>
                    <a:pt x="889" y="1849"/>
                  </a:lnTo>
                  <a:cubicBezTo>
                    <a:pt x="872" y="1878"/>
                    <a:pt x="857" y="1910"/>
                    <a:pt x="843" y="1938"/>
                  </a:cubicBezTo>
                  <a:cubicBezTo>
                    <a:pt x="840" y="1952"/>
                    <a:pt x="832" y="1970"/>
                    <a:pt x="825" y="1988"/>
                  </a:cubicBezTo>
                  <a:cubicBezTo>
                    <a:pt x="822" y="2006"/>
                    <a:pt x="818" y="2020"/>
                    <a:pt x="815" y="2038"/>
                  </a:cubicBezTo>
                  <a:cubicBezTo>
                    <a:pt x="808" y="2055"/>
                    <a:pt x="804" y="2070"/>
                    <a:pt x="804" y="2087"/>
                  </a:cubicBezTo>
                  <a:cubicBezTo>
                    <a:pt x="800" y="2105"/>
                    <a:pt x="800" y="2123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0" y="2294"/>
                  </a:cubicBezTo>
                  <a:lnTo>
                    <a:pt x="815" y="2347"/>
                  </a:lnTo>
                  <a:cubicBezTo>
                    <a:pt x="818" y="2365"/>
                    <a:pt x="825" y="2382"/>
                    <a:pt x="836" y="2397"/>
                  </a:cubicBezTo>
                  <a:cubicBezTo>
                    <a:pt x="843" y="2414"/>
                    <a:pt x="854" y="2429"/>
                    <a:pt x="861" y="2446"/>
                  </a:cubicBezTo>
                  <a:lnTo>
                    <a:pt x="896" y="2489"/>
                  </a:lnTo>
                  <a:cubicBezTo>
                    <a:pt x="911" y="2503"/>
                    <a:pt x="925" y="2514"/>
                    <a:pt x="939" y="2525"/>
                  </a:cubicBezTo>
                  <a:lnTo>
                    <a:pt x="960" y="2542"/>
                  </a:lnTo>
                  <a:lnTo>
                    <a:pt x="978" y="2553"/>
                  </a:lnTo>
                  <a:cubicBezTo>
                    <a:pt x="911" y="2603"/>
                    <a:pt x="850" y="2649"/>
                    <a:pt x="790" y="2699"/>
                  </a:cubicBezTo>
                  <a:cubicBezTo>
                    <a:pt x="719" y="2752"/>
                    <a:pt x="662" y="2809"/>
                    <a:pt x="605" y="2863"/>
                  </a:cubicBezTo>
                  <a:lnTo>
                    <a:pt x="576" y="2852"/>
                  </a:lnTo>
                  <a:lnTo>
                    <a:pt x="559" y="2841"/>
                  </a:lnTo>
                  <a:lnTo>
                    <a:pt x="548" y="2834"/>
                  </a:lnTo>
                  <a:cubicBezTo>
                    <a:pt x="537" y="2823"/>
                    <a:pt x="530" y="2820"/>
                    <a:pt x="519" y="2809"/>
                  </a:cubicBezTo>
                  <a:lnTo>
                    <a:pt x="498" y="2784"/>
                  </a:lnTo>
                  <a:cubicBezTo>
                    <a:pt x="487" y="2774"/>
                    <a:pt x="484" y="2763"/>
                    <a:pt x="480" y="2752"/>
                  </a:cubicBezTo>
                  <a:cubicBezTo>
                    <a:pt x="470" y="2745"/>
                    <a:pt x="470" y="2731"/>
                    <a:pt x="466" y="2720"/>
                  </a:cubicBezTo>
                  <a:cubicBezTo>
                    <a:pt x="463" y="2713"/>
                    <a:pt x="459" y="2699"/>
                    <a:pt x="452" y="2685"/>
                  </a:cubicBezTo>
                  <a:cubicBezTo>
                    <a:pt x="448" y="2674"/>
                    <a:pt x="445" y="2663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2"/>
                  </a:lnTo>
                  <a:cubicBezTo>
                    <a:pt x="441" y="2532"/>
                    <a:pt x="441" y="2518"/>
                    <a:pt x="445" y="2503"/>
                  </a:cubicBezTo>
                  <a:cubicBezTo>
                    <a:pt x="448" y="2454"/>
                    <a:pt x="459" y="2400"/>
                    <a:pt x="470" y="2354"/>
                  </a:cubicBezTo>
                  <a:lnTo>
                    <a:pt x="470" y="2354"/>
                  </a:lnTo>
                  <a:cubicBezTo>
                    <a:pt x="459" y="2375"/>
                    <a:pt x="448" y="2400"/>
                    <a:pt x="441" y="2425"/>
                  </a:cubicBezTo>
                  <a:cubicBezTo>
                    <a:pt x="431" y="2450"/>
                    <a:pt x="423" y="2471"/>
                    <a:pt x="416" y="2500"/>
                  </a:cubicBezTo>
                  <a:cubicBezTo>
                    <a:pt x="416" y="2514"/>
                    <a:pt x="413" y="2525"/>
                    <a:pt x="409" y="2539"/>
                  </a:cubicBezTo>
                  <a:cubicBezTo>
                    <a:pt x="409" y="2553"/>
                    <a:pt x="406" y="2567"/>
                    <a:pt x="406" y="2578"/>
                  </a:cubicBezTo>
                  <a:lnTo>
                    <a:pt x="406" y="2621"/>
                  </a:lnTo>
                  <a:lnTo>
                    <a:pt x="409" y="2660"/>
                  </a:lnTo>
                  <a:cubicBezTo>
                    <a:pt x="409" y="2674"/>
                    <a:pt x="413" y="2685"/>
                    <a:pt x="413" y="2699"/>
                  </a:cubicBezTo>
                  <a:cubicBezTo>
                    <a:pt x="413" y="2713"/>
                    <a:pt x="416" y="2727"/>
                    <a:pt x="427" y="2738"/>
                  </a:cubicBezTo>
                  <a:cubicBezTo>
                    <a:pt x="431" y="2752"/>
                    <a:pt x="434" y="2766"/>
                    <a:pt x="445" y="2781"/>
                  </a:cubicBezTo>
                  <a:cubicBezTo>
                    <a:pt x="452" y="2791"/>
                    <a:pt x="459" y="2806"/>
                    <a:pt x="466" y="2816"/>
                  </a:cubicBezTo>
                  <a:lnTo>
                    <a:pt x="495" y="2845"/>
                  </a:lnTo>
                  <a:cubicBezTo>
                    <a:pt x="502" y="2855"/>
                    <a:pt x="516" y="2863"/>
                    <a:pt x="523" y="2873"/>
                  </a:cubicBezTo>
                  <a:lnTo>
                    <a:pt x="541" y="2887"/>
                  </a:lnTo>
                  <a:lnTo>
                    <a:pt x="559" y="2895"/>
                  </a:lnTo>
                  <a:lnTo>
                    <a:pt x="573" y="2905"/>
                  </a:lnTo>
                  <a:cubicBezTo>
                    <a:pt x="555" y="2923"/>
                    <a:pt x="537" y="2941"/>
                    <a:pt x="516" y="2959"/>
                  </a:cubicBezTo>
                  <a:cubicBezTo>
                    <a:pt x="477" y="3001"/>
                    <a:pt x="441" y="3040"/>
                    <a:pt x="406" y="3083"/>
                  </a:cubicBezTo>
                  <a:cubicBezTo>
                    <a:pt x="388" y="3101"/>
                    <a:pt x="370" y="3122"/>
                    <a:pt x="352" y="3140"/>
                  </a:cubicBezTo>
                  <a:cubicBezTo>
                    <a:pt x="338" y="3161"/>
                    <a:pt x="320" y="3179"/>
                    <a:pt x="306" y="3197"/>
                  </a:cubicBezTo>
                  <a:cubicBezTo>
                    <a:pt x="281" y="3232"/>
                    <a:pt x="253" y="3268"/>
                    <a:pt x="228" y="3300"/>
                  </a:cubicBezTo>
                  <a:lnTo>
                    <a:pt x="221" y="3300"/>
                  </a:lnTo>
                  <a:lnTo>
                    <a:pt x="192" y="3282"/>
                  </a:lnTo>
                  <a:lnTo>
                    <a:pt x="175" y="3271"/>
                  </a:lnTo>
                  <a:lnTo>
                    <a:pt x="160" y="3264"/>
                  </a:lnTo>
                  <a:cubicBezTo>
                    <a:pt x="150" y="3254"/>
                    <a:pt x="143" y="3250"/>
                    <a:pt x="132" y="3243"/>
                  </a:cubicBezTo>
                  <a:lnTo>
                    <a:pt x="111" y="3215"/>
                  </a:lnTo>
                  <a:cubicBezTo>
                    <a:pt x="103" y="3207"/>
                    <a:pt x="96" y="3193"/>
                    <a:pt x="93" y="3183"/>
                  </a:cubicBezTo>
                  <a:cubicBezTo>
                    <a:pt x="86" y="3175"/>
                    <a:pt x="86" y="3161"/>
                    <a:pt x="79" y="3154"/>
                  </a:cubicBezTo>
                  <a:cubicBezTo>
                    <a:pt x="75" y="3143"/>
                    <a:pt x="71" y="3129"/>
                    <a:pt x="68" y="3119"/>
                  </a:cubicBezTo>
                  <a:cubicBezTo>
                    <a:pt x="61" y="3104"/>
                    <a:pt x="57" y="3094"/>
                    <a:pt x="57" y="3083"/>
                  </a:cubicBezTo>
                  <a:lnTo>
                    <a:pt x="54" y="3047"/>
                  </a:lnTo>
                  <a:lnTo>
                    <a:pt x="54" y="3012"/>
                  </a:lnTo>
                  <a:lnTo>
                    <a:pt x="54" y="2976"/>
                  </a:lnTo>
                  <a:cubicBezTo>
                    <a:pt x="54" y="2962"/>
                    <a:pt x="57" y="2948"/>
                    <a:pt x="57" y="2934"/>
                  </a:cubicBezTo>
                  <a:cubicBezTo>
                    <a:pt x="61" y="2887"/>
                    <a:pt x="71" y="2834"/>
                    <a:pt x="86" y="2784"/>
                  </a:cubicBezTo>
                  <a:lnTo>
                    <a:pt x="86" y="2784"/>
                  </a:lnTo>
                  <a:cubicBezTo>
                    <a:pt x="71" y="2806"/>
                    <a:pt x="61" y="2834"/>
                    <a:pt x="54" y="2855"/>
                  </a:cubicBezTo>
                  <a:cubicBezTo>
                    <a:pt x="43" y="2880"/>
                    <a:pt x="36" y="2905"/>
                    <a:pt x="32" y="2930"/>
                  </a:cubicBezTo>
                  <a:cubicBezTo>
                    <a:pt x="32" y="2944"/>
                    <a:pt x="25" y="2959"/>
                    <a:pt x="22" y="2969"/>
                  </a:cubicBezTo>
                  <a:cubicBezTo>
                    <a:pt x="22" y="2983"/>
                    <a:pt x="18" y="2998"/>
                    <a:pt x="18" y="3012"/>
                  </a:cubicBezTo>
                  <a:lnTo>
                    <a:pt x="18" y="3051"/>
                  </a:lnTo>
                  <a:lnTo>
                    <a:pt x="22" y="3090"/>
                  </a:lnTo>
                  <a:cubicBezTo>
                    <a:pt x="22" y="3104"/>
                    <a:pt x="25" y="3119"/>
                    <a:pt x="25" y="3129"/>
                  </a:cubicBezTo>
                  <a:cubicBezTo>
                    <a:pt x="25" y="3143"/>
                    <a:pt x="32" y="3158"/>
                    <a:pt x="39" y="3172"/>
                  </a:cubicBezTo>
                  <a:cubicBezTo>
                    <a:pt x="43" y="3183"/>
                    <a:pt x="50" y="3197"/>
                    <a:pt x="57" y="3211"/>
                  </a:cubicBezTo>
                  <a:cubicBezTo>
                    <a:pt x="68" y="3225"/>
                    <a:pt x="71" y="3236"/>
                    <a:pt x="79" y="3247"/>
                  </a:cubicBezTo>
                  <a:lnTo>
                    <a:pt x="107" y="3279"/>
                  </a:lnTo>
                  <a:cubicBezTo>
                    <a:pt x="114" y="3286"/>
                    <a:pt x="128" y="3296"/>
                    <a:pt x="139" y="3303"/>
                  </a:cubicBezTo>
                  <a:lnTo>
                    <a:pt x="157" y="3318"/>
                  </a:lnTo>
                  <a:lnTo>
                    <a:pt x="175" y="3325"/>
                  </a:lnTo>
                  <a:lnTo>
                    <a:pt x="192" y="3335"/>
                  </a:lnTo>
                  <a:cubicBezTo>
                    <a:pt x="185" y="3353"/>
                    <a:pt x="182" y="3367"/>
                    <a:pt x="178" y="3385"/>
                  </a:cubicBezTo>
                  <a:lnTo>
                    <a:pt x="178" y="3389"/>
                  </a:lnTo>
                  <a:cubicBezTo>
                    <a:pt x="175" y="3396"/>
                    <a:pt x="167" y="3403"/>
                    <a:pt x="164" y="3410"/>
                  </a:cubicBezTo>
                  <a:cubicBezTo>
                    <a:pt x="146" y="3442"/>
                    <a:pt x="125" y="3474"/>
                    <a:pt x="111" y="3499"/>
                  </a:cubicBezTo>
                  <a:cubicBezTo>
                    <a:pt x="93" y="3527"/>
                    <a:pt x="86" y="3552"/>
                    <a:pt x="71" y="3574"/>
                  </a:cubicBezTo>
                  <a:cubicBezTo>
                    <a:pt x="25" y="3670"/>
                    <a:pt x="0" y="3716"/>
                    <a:pt x="0" y="3716"/>
                  </a:cubicBezTo>
                  <a:cubicBezTo>
                    <a:pt x="0" y="3716"/>
                    <a:pt x="25" y="3670"/>
                    <a:pt x="75" y="3581"/>
                  </a:cubicBezTo>
                  <a:cubicBezTo>
                    <a:pt x="89" y="3556"/>
                    <a:pt x="96" y="3531"/>
                    <a:pt x="114" y="3503"/>
                  </a:cubicBezTo>
                  <a:cubicBezTo>
                    <a:pt x="132" y="3478"/>
                    <a:pt x="150" y="3449"/>
                    <a:pt x="175" y="3421"/>
                  </a:cubicBezTo>
                  <a:cubicBezTo>
                    <a:pt x="175" y="3421"/>
                    <a:pt x="175" y="3414"/>
                    <a:pt x="178" y="3414"/>
                  </a:cubicBezTo>
                  <a:cubicBezTo>
                    <a:pt x="178" y="3428"/>
                    <a:pt x="178" y="3446"/>
                    <a:pt x="182" y="3463"/>
                  </a:cubicBezTo>
                  <a:lnTo>
                    <a:pt x="185" y="3481"/>
                  </a:lnTo>
                  <a:lnTo>
                    <a:pt x="196" y="3499"/>
                  </a:lnTo>
                  <a:cubicBezTo>
                    <a:pt x="199" y="3513"/>
                    <a:pt x="203" y="3520"/>
                    <a:pt x="214" y="3535"/>
                  </a:cubicBezTo>
                  <a:cubicBezTo>
                    <a:pt x="217" y="3549"/>
                    <a:pt x="231" y="3552"/>
                    <a:pt x="239" y="3563"/>
                  </a:cubicBezTo>
                  <a:cubicBezTo>
                    <a:pt x="249" y="3570"/>
                    <a:pt x="256" y="3581"/>
                    <a:pt x="271" y="3584"/>
                  </a:cubicBezTo>
                  <a:cubicBezTo>
                    <a:pt x="281" y="3591"/>
                    <a:pt x="292" y="3599"/>
                    <a:pt x="303" y="3602"/>
                  </a:cubicBezTo>
                  <a:lnTo>
                    <a:pt x="335" y="3616"/>
                  </a:lnTo>
                  <a:lnTo>
                    <a:pt x="370" y="3623"/>
                  </a:lnTo>
                  <a:cubicBezTo>
                    <a:pt x="381" y="3627"/>
                    <a:pt x="391" y="3634"/>
                    <a:pt x="406" y="3634"/>
                  </a:cubicBezTo>
                  <a:cubicBezTo>
                    <a:pt x="427" y="3634"/>
                    <a:pt x="448" y="3638"/>
                    <a:pt x="477" y="3641"/>
                  </a:cubicBezTo>
                  <a:lnTo>
                    <a:pt x="541" y="3641"/>
                  </a:lnTo>
                  <a:lnTo>
                    <a:pt x="477" y="3627"/>
                  </a:lnTo>
                  <a:cubicBezTo>
                    <a:pt x="452" y="3623"/>
                    <a:pt x="431" y="3620"/>
                    <a:pt x="409" y="3609"/>
                  </a:cubicBezTo>
                  <a:cubicBezTo>
                    <a:pt x="388" y="3606"/>
                    <a:pt x="370" y="3599"/>
                    <a:pt x="345" y="3588"/>
                  </a:cubicBezTo>
                  <a:lnTo>
                    <a:pt x="320" y="3570"/>
                  </a:lnTo>
                  <a:cubicBezTo>
                    <a:pt x="310" y="3567"/>
                    <a:pt x="303" y="3556"/>
                    <a:pt x="292" y="3552"/>
                  </a:cubicBezTo>
                  <a:cubicBezTo>
                    <a:pt x="285" y="3549"/>
                    <a:pt x="274" y="3538"/>
                    <a:pt x="271" y="3531"/>
                  </a:cubicBezTo>
                  <a:cubicBezTo>
                    <a:pt x="267" y="3520"/>
                    <a:pt x="256" y="3517"/>
                    <a:pt x="253" y="3510"/>
                  </a:cubicBezTo>
                  <a:lnTo>
                    <a:pt x="239" y="3481"/>
                  </a:lnTo>
                  <a:lnTo>
                    <a:pt x="235" y="3467"/>
                  </a:lnTo>
                  <a:lnTo>
                    <a:pt x="235" y="3456"/>
                  </a:lnTo>
                  <a:cubicBezTo>
                    <a:pt x="231" y="3439"/>
                    <a:pt x="235" y="3414"/>
                    <a:pt x="235" y="3392"/>
                  </a:cubicBezTo>
                  <a:cubicBezTo>
                    <a:pt x="239" y="3371"/>
                    <a:pt x="246" y="3353"/>
                    <a:pt x="253" y="3335"/>
                  </a:cubicBezTo>
                  <a:lnTo>
                    <a:pt x="263" y="3314"/>
                  </a:lnTo>
                  <a:lnTo>
                    <a:pt x="256" y="3307"/>
                  </a:lnTo>
                  <a:cubicBezTo>
                    <a:pt x="285" y="3279"/>
                    <a:pt x="310" y="3243"/>
                    <a:pt x="338" y="3211"/>
                  </a:cubicBezTo>
                  <a:cubicBezTo>
                    <a:pt x="352" y="3193"/>
                    <a:pt x="370" y="3172"/>
                    <a:pt x="381" y="3154"/>
                  </a:cubicBezTo>
                  <a:cubicBezTo>
                    <a:pt x="399" y="3136"/>
                    <a:pt x="416" y="3119"/>
                    <a:pt x="434" y="3094"/>
                  </a:cubicBezTo>
                  <a:cubicBezTo>
                    <a:pt x="470" y="3055"/>
                    <a:pt x="512" y="3015"/>
                    <a:pt x="552" y="2976"/>
                  </a:cubicBezTo>
                  <a:lnTo>
                    <a:pt x="576" y="2948"/>
                  </a:lnTo>
                  <a:lnTo>
                    <a:pt x="576" y="2951"/>
                  </a:lnTo>
                  <a:cubicBezTo>
                    <a:pt x="573" y="2980"/>
                    <a:pt x="573" y="3001"/>
                    <a:pt x="576" y="3030"/>
                  </a:cubicBezTo>
                  <a:lnTo>
                    <a:pt x="584" y="3047"/>
                  </a:lnTo>
                  <a:lnTo>
                    <a:pt x="591" y="3065"/>
                  </a:lnTo>
                  <a:cubicBezTo>
                    <a:pt x="594" y="3076"/>
                    <a:pt x="601" y="3087"/>
                    <a:pt x="608" y="3101"/>
                  </a:cubicBezTo>
                  <a:cubicBezTo>
                    <a:pt x="612" y="3111"/>
                    <a:pt x="626" y="3119"/>
                    <a:pt x="637" y="3126"/>
                  </a:cubicBezTo>
                  <a:cubicBezTo>
                    <a:pt x="644" y="3136"/>
                    <a:pt x="655" y="3143"/>
                    <a:pt x="665" y="3147"/>
                  </a:cubicBezTo>
                  <a:cubicBezTo>
                    <a:pt x="676" y="3158"/>
                    <a:pt x="690" y="3161"/>
                    <a:pt x="697" y="3165"/>
                  </a:cubicBezTo>
                  <a:lnTo>
                    <a:pt x="729" y="3179"/>
                  </a:lnTo>
                  <a:lnTo>
                    <a:pt x="765" y="3190"/>
                  </a:lnTo>
                  <a:cubicBezTo>
                    <a:pt x="779" y="3193"/>
                    <a:pt x="786" y="3197"/>
                    <a:pt x="800" y="3197"/>
                  </a:cubicBezTo>
                  <a:cubicBezTo>
                    <a:pt x="822" y="3197"/>
                    <a:pt x="843" y="3200"/>
                    <a:pt x="872" y="3207"/>
                  </a:cubicBezTo>
                  <a:lnTo>
                    <a:pt x="939" y="3207"/>
                  </a:lnTo>
                  <a:lnTo>
                    <a:pt x="872" y="3193"/>
                  </a:lnTo>
                  <a:cubicBezTo>
                    <a:pt x="850" y="3190"/>
                    <a:pt x="825" y="3183"/>
                    <a:pt x="804" y="3175"/>
                  </a:cubicBezTo>
                  <a:cubicBezTo>
                    <a:pt x="783" y="3172"/>
                    <a:pt x="765" y="3161"/>
                    <a:pt x="744" y="3154"/>
                  </a:cubicBezTo>
                  <a:lnTo>
                    <a:pt x="715" y="3136"/>
                  </a:lnTo>
                  <a:cubicBezTo>
                    <a:pt x="708" y="3129"/>
                    <a:pt x="697" y="3122"/>
                    <a:pt x="690" y="3119"/>
                  </a:cubicBezTo>
                  <a:cubicBezTo>
                    <a:pt x="680" y="3111"/>
                    <a:pt x="672" y="3104"/>
                    <a:pt x="665" y="3094"/>
                  </a:cubicBezTo>
                  <a:cubicBezTo>
                    <a:pt x="662" y="3087"/>
                    <a:pt x="655" y="3083"/>
                    <a:pt x="648" y="3072"/>
                  </a:cubicBezTo>
                  <a:lnTo>
                    <a:pt x="637" y="3047"/>
                  </a:lnTo>
                  <a:lnTo>
                    <a:pt x="630" y="3033"/>
                  </a:lnTo>
                  <a:lnTo>
                    <a:pt x="630" y="3019"/>
                  </a:lnTo>
                  <a:cubicBezTo>
                    <a:pt x="626" y="3001"/>
                    <a:pt x="630" y="2980"/>
                    <a:pt x="630" y="2959"/>
                  </a:cubicBezTo>
                  <a:cubicBezTo>
                    <a:pt x="637" y="2934"/>
                    <a:pt x="640" y="2916"/>
                    <a:pt x="648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7"/>
                  </a:cubicBezTo>
                  <a:cubicBezTo>
                    <a:pt x="896" y="2685"/>
                    <a:pt x="957" y="2642"/>
                    <a:pt x="1014" y="2603"/>
                  </a:cubicBezTo>
                  <a:lnTo>
                    <a:pt x="1014" y="2603"/>
                  </a:lnTo>
                  <a:cubicBezTo>
                    <a:pt x="1014" y="2606"/>
                    <a:pt x="1010" y="2610"/>
                    <a:pt x="1010" y="2614"/>
                  </a:cubicBezTo>
                  <a:cubicBezTo>
                    <a:pt x="1003" y="2631"/>
                    <a:pt x="1003" y="2646"/>
                    <a:pt x="1003" y="2663"/>
                  </a:cubicBezTo>
                  <a:cubicBezTo>
                    <a:pt x="1003" y="2681"/>
                    <a:pt x="1003" y="2699"/>
                    <a:pt x="1010" y="2713"/>
                  </a:cubicBezTo>
                  <a:lnTo>
                    <a:pt x="1014" y="2742"/>
                  </a:lnTo>
                  <a:lnTo>
                    <a:pt x="1021" y="2763"/>
                  </a:lnTo>
                  <a:cubicBezTo>
                    <a:pt x="1028" y="2781"/>
                    <a:pt x="1035" y="2795"/>
                    <a:pt x="1049" y="2806"/>
                  </a:cubicBezTo>
                  <a:cubicBezTo>
                    <a:pt x="1056" y="2820"/>
                    <a:pt x="1071" y="2834"/>
                    <a:pt x="1085" y="2848"/>
                  </a:cubicBezTo>
                  <a:cubicBezTo>
                    <a:pt x="1099" y="2859"/>
                    <a:pt x="1110" y="2870"/>
                    <a:pt x="1124" y="2877"/>
                  </a:cubicBezTo>
                  <a:cubicBezTo>
                    <a:pt x="1138" y="2887"/>
                    <a:pt x="1152" y="2895"/>
                    <a:pt x="1163" y="2902"/>
                  </a:cubicBezTo>
                  <a:cubicBezTo>
                    <a:pt x="1177" y="2905"/>
                    <a:pt x="1195" y="2912"/>
                    <a:pt x="1209" y="2919"/>
                  </a:cubicBezTo>
                  <a:lnTo>
                    <a:pt x="1252" y="2927"/>
                  </a:lnTo>
                  <a:cubicBezTo>
                    <a:pt x="1266" y="2930"/>
                    <a:pt x="1284" y="2937"/>
                    <a:pt x="1298" y="2937"/>
                  </a:cubicBezTo>
                  <a:cubicBezTo>
                    <a:pt x="1324" y="2937"/>
                    <a:pt x="1345" y="2942"/>
                    <a:pt x="1369" y="2942"/>
                  </a:cubicBezTo>
                  <a:cubicBezTo>
                    <a:pt x="1375" y="2942"/>
                    <a:pt x="1381" y="2941"/>
                    <a:pt x="1387" y="2941"/>
                  </a:cubicBezTo>
                  <a:cubicBezTo>
                    <a:pt x="1419" y="2941"/>
                    <a:pt x="1444" y="2937"/>
                    <a:pt x="1476" y="2937"/>
                  </a:cubicBezTo>
                  <a:cubicBezTo>
                    <a:pt x="1448" y="2927"/>
                    <a:pt x="1419" y="2923"/>
                    <a:pt x="1391" y="2919"/>
                  </a:cubicBezTo>
                  <a:cubicBezTo>
                    <a:pt x="1366" y="2912"/>
                    <a:pt x="1337" y="2902"/>
                    <a:pt x="1312" y="2895"/>
                  </a:cubicBezTo>
                  <a:lnTo>
                    <a:pt x="1270" y="2884"/>
                  </a:lnTo>
                  <a:lnTo>
                    <a:pt x="1231" y="2866"/>
                  </a:lnTo>
                  <a:cubicBezTo>
                    <a:pt x="1216" y="2855"/>
                    <a:pt x="1209" y="2852"/>
                    <a:pt x="1195" y="2841"/>
                  </a:cubicBezTo>
                  <a:cubicBezTo>
                    <a:pt x="1181" y="2838"/>
                    <a:pt x="1174" y="2831"/>
                    <a:pt x="1163" y="2820"/>
                  </a:cubicBezTo>
                  <a:lnTo>
                    <a:pt x="1138" y="2795"/>
                  </a:lnTo>
                  <a:cubicBezTo>
                    <a:pt x="1128" y="2784"/>
                    <a:pt x="1120" y="2777"/>
                    <a:pt x="1117" y="2763"/>
                  </a:cubicBezTo>
                  <a:cubicBezTo>
                    <a:pt x="1110" y="2752"/>
                    <a:pt x="1103" y="2745"/>
                    <a:pt x="1103" y="2731"/>
                  </a:cubicBezTo>
                  <a:lnTo>
                    <a:pt x="1099" y="2713"/>
                  </a:lnTo>
                  <a:lnTo>
                    <a:pt x="1099" y="2695"/>
                  </a:lnTo>
                  <a:cubicBezTo>
                    <a:pt x="1092" y="2681"/>
                    <a:pt x="1099" y="2674"/>
                    <a:pt x="1099" y="2660"/>
                  </a:cubicBezTo>
                  <a:cubicBezTo>
                    <a:pt x="1099" y="2646"/>
                    <a:pt x="1099" y="2638"/>
                    <a:pt x="1103" y="2624"/>
                  </a:cubicBezTo>
                  <a:cubicBezTo>
                    <a:pt x="1106" y="2610"/>
                    <a:pt x="1106" y="2603"/>
                    <a:pt x="1110" y="2589"/>
                  </a:cubicBezTo>
                  <a:cubicBezTo>
                    <a:pt x="1117" y="2574"/>
                    <a:pt x="1120" y="2567"/>
                    <a:pt x="1124" y="2557"/>
                  </a:cubicBezTo>
                  <a:lnTo>
                    <a:pt x="1142" y="2518"/>
                  </a:lnTo>
                  <a:lnTo>
                    <a:pt x="1138" y="2514"/>
                  </a:lnTo>
                  <a:cubicBezTo>
                    <a:pt x="1263" y="2432"/>
                    <a:pt x="1394" y="2350"/>
                    <a:pt x="1544" y="2272"/>
                  </a:cubicBezTo>
                  <a:lnTo>
                    <a:pt x="1544" y="2272"/>
                  </a:lnTo>
                  <a:cubicBezTo>
                    <a:pt x="1536" y="2286"/>
                    <a:pt x="1533" y="2304"/>
                    <a:pt x="1533" y="2318"/>
                  </a:cubicBezTo>
                  <a:cubicBezTo>
                    <a:pt x="1533" y="2336"/>
                    <a:pt x="1529" y="2354"/>
                    <a:pt x="1533" y="2368"/>
                  </a:cubicBezTo>
                  <a:lnTo>
                    <a:pt x="1536" y="2393"/>
                  </a:lnTo>
                  <a:lnTo>
                    <a:pt x="1547" y="2422"/>
                  </a:lnTo>
                  <a:cubicBezTo>
                    <a:pt x="1551" y="2439"/>
                    <a:pt x="1561" y="2450"/>
                    <a:pt x="1565" y="2468"/>
                  </a:cubicBezTo>
                  <a:cubicBezTo>
                    <a:pt x="1568" y="2486"/>
                    <a:pt x="1583" y="2496"/>
                    <a:pt x="1597" y="2510"/>
                  </a:cubicBezTo>
                  <a:cubicBezTo>
                    <a:pt x="1604" y="2521"/>
                    <a:pt x="1618" y="2532"/>
                    <a:pt x="1632" y="2546"/>
                  </a:cubicBezTo>
                  <a:cubicBezTo>
                    <a:pt x="1643" y="2553"/>
                    <a:pt x="1657" y="2567"/>
                    <a:pt x="1672" y="2571"/>
                  </a:cubicBezTo>
                  <a:cubicBezTo>
                    <a:pt x="1686" y="2582"/>
                    <a:pt x="1696" y="2585"/>
                    <a:pt x="1711" y="2592"/>
                  </a:cubicBezTo>
                  <a:lnTo>
                    <a:pt x="1757" y="2606"/>
                  </a:lnTo>
                  <a:cubicBezTo>
                    <a:pt x="1768" y="2610"/>
                    <a:pt x="1782" y="2617"/>
                    <a:pt x="1800" y="2621"/>
                  </a:cubicBezTo>
                  <a:cubicBezTo>
                    <a:pt x="1832" y="2624"/>
                    <a:pt x="1856" y="2635"/>
                    <a:pt x="1888" y="2635"/>
                  </a:cubicBezTo>
                  <a:cubicBezTo>
                    <a:pt x="1920" y="2638"/>
                    <a:pt x="1945" y="2638"/>
                    <a:pt x="1977" y="2638"/>
                  </a:cubicBezTo>
                  <a:lnTo>
                    <a:pt x="1899" y="2610"/>
                  </a:lnTo>
                  <a:cubicBezTo>
                    <a:pt x="1871" y="2603"/>
                    <a:pt x="1846" y="2589"/>
                    <a:pt x="1817" y="2582"/>
                  </a:cubicBezTo>
                  <a:cubicBezTo>
                    <a:pt x="1803" y="2574"/>
                    <a:pt x="1792" y="2567"/>
                    <a:pt x="1782" y="2564"/>
                  </a:cubicBezTo>
                  <a:lnTo>
                    <a:pt x="1746" y="2546"/>
                  </a:lnTo>
                  <a:cubicBezTo>
                    <a:pt x="1739" y="2535"/>
                    <a:pt x="1725" y="2528"/>
                    <a:pt x="1714" y="2521"/>
                  </a:cubicBezTo>
                  <a:cubicBezTo>
                    <a:pt x="1704" y="2514"/>
                    <a:pt x="1693" y="2503"/>
                    <a:pt x="1689" y="2496"/>
                  </a:cubicBezTo>
                  <a:cubicBezTo>
                    <a:pt x="1679" y="2486"/>
                    <a:pt x="1672" y="2478"/>
                    <a:pt x="1664" y="2468"/>
                  </a:cubicBezTo>
                  <a:cubicBezTo>
                    <a:pt x="1661" y="2461"/>
                    <a:pt x="1654" y="2450"/>
                    <a:pt x="1650" y="2439"/>
                  </a:cubicBezTo>
                  <a:cubicBezTo>
                    <a:pt x="1643" y="2429"/>
                    <a:pt x="1640" y="2414"/>
                    <a:pt x="1640" y="2407"/>
                  </a:cubicBezTo>
                  <a:lnTo>
                    <a:pt x="1636" y="2390"/>
                  </a:lnTo>
                  <a:lnTo>
                    <a:pt x="1636" y="2372"/>
                  </a:lnTo>
                  <a:cubicBezTo>
                    <a:pt x="1636" y="2358"/>
                    <a:pt x="1636" y="2350"/>
                    <a:pt x="1640" y="2336"/>
                  </a:cubicBezTo>
                  <a:cubicBezTo>
                    <a:pt x="1640" y="2322"/>
                    <a:pt x="1643" y="2315"/>
                    <a:pt x="1650" y="2301"/>
                  </a:cubicBezTo>
                  <a:cubicBezTo>
                    <a:pt x="1654" y="2286"/>
                    <a:pt x="1657" y="2279"/>
                    <a:pt x="1661" y="2265"/>
                  </a:cubicBezTo>
                  <a:cubicBezTo>
                    <a:pt x="1668" y="2254"/>
                    <a:pt x="1675" y="2244"/>
                    <a:pt x="1679" y="2233"/>
                  </a:cubicBezTo>
                  <a:lnTo>
                    <a:pt x="1693" y="2212"/>
                  </a:lnTo>
                  <a:cubicBezTo>
                    <a:pt x="1885" y="2112"/>
                    <a:pt x="2095" y="2020"/>
                    <a:pt x="2312" y="1934"/>
                  </a:cubicBezTo>
                  <a:lnTo>
                    <a:pt x="2312" y="1934"/>
                  </a:lnTo>
                  <a:cubicBezTo>
                    <a:pt x="2304" y="1945"/>
                    <a:pt x="2304" y="1949"/>
                    <a:pt x="2301" y="1959"/>
                  </a:cubicBezTo>
                  <a:lnTo>
                    <a:pt x="2287" y="2023"/>
                  </a:lnTo>
                  <a:cubicBezTo>
                    <a:pt x="2287" y="2048"/>
                    <a:pt x="2283" y="2070"/>
                    <a:pt x="2287" y="2094"/>
                  </a:cubicBezTo>
                  <a:lnTo>
                    <a:pt x="2294" y="2130"/>
                  </a:lnTo>
                  <a:lnTo>
                    <a:pt x="2301" y="2166"/>
                  </a:lnTo>
                  <a:cubicBezTo>
                    <a:pt x="2308" y="2190"/>
                    <a:pt x="2319" y="2212"/>
                    <a:pt x="2329" y="2233"/>
                  </a:cubicBezTo>
                  <a:cubicBezTo>
                    <a:pt x="2336" y="2254"/>
                    <a:pt x="2354" y="2272"/>
                    <a:pt x="2368" y="2290"/>
                  </a:cubicBezTo>
                  <a:cubicBezTo>
                    <a:pt x="2383" y="2308"/>
                    <a:pt x="2400" y="2322"/>
                    <a:pt x="2418" y="2336"/>
                  </a:cubicBezTo>
                  <a:cubicBezTo>
                    <a:pt x="2436" y="2347"/>
                    <a:pt x="2454" y="2361"/>
                    <a:pt x="2472" y="2372"/>
                  </a:cubicBezTo>
                  <a:cubicBezTo>
                    <a:pt x="2489" y="2379"/>
                    <a:pt x="2511" y="2390"/>
                    <a:pt x="2528" y="2400"/>
                  </a:cubicBezTo>
                  <a:lnTo>
                    <a:pt x="2585" y="2425"/>
                  </a:lnTo>
                  <a:cubicBezTo>
                    <a:pt x="2603" y="2429"/>
                    <a:pt x="2628" y="2436"/>
                    <a:pt x="2646" y="2443"/>
                  </a:cubicBezTo>
                  <a:lnTo>
                    <a:pt x="2703" y="2450"/>
                  </a:lnTo>
                  <a:cubicBezTo>
                    <a:pt x="2721" y="2457"/>
                    <a:pt x="2742" y="2461"/>
                    <a:pt x="2760" y="2461"/>
                  </a:cubicBezTo>
                  <a:cubicBezTo>
                    <a:pt x="2799" y="2464"/>
                    <a:pt x="2841" y="2464"/>
                    <a:pt x="2881" y="2464"/>
                  </a:cubicBezTo>
                  <a:cubicBezTo>
                    <a:pt x="2845" y="2450"/>
                    <a:pt x="2806" y="2439"/>
                    <a:pt x="2770" y="2425"/>
                  </a:cubicBezTo>
                  <a:cubicBezTo>
                    <a:pt x="2753" y="2422"/>
                    <a:pt x="2735" y="2411"/>
                    <a:pt x="2717" y="2404"/>
                  </a:cubicBezTo>
                  <a:lnTo>
                    <a:pt x="2664" y="2379"/>
                  </a:lnTo>
                  <a:cubicBezTo>
                    <a:pt x="2646" y="2372"/>
                    <a:pt x="2628" y="2361"/>
                    <a:pt x="2614" y="2354"/>
                  </a:cubicBezTo>
                  <a:lnTo>
                    <a:pt x="2564" y="2326"/>
                  </a:lnTo>
                  <a:cubicBezTo>
                    <a:pt x="2550" y="2318"/>
                    <a:pt x="2539" y="2304"/>
                    <a:pt x="2521" y="2294"/>
                  </a:cubicBezTo>
                  <a:cubicBezTo>
                    <a:pt x="2507" y="2286"/>
                    <a:pt x="2493" y="2272"/>
                    <a:pt x="2479" y="2262"/>
                  </a:cubicBezTo>
                  <a:cubicBezTo>
                    <a:pt x="2468" y="2247"/>
                    <a:pt x="2457" y="2237"/>
                    <a:pt x="2450" y="2219"/>
                  </a:cubicBezTo>
                  <a:cubicBezTo>
                    <a:pt x="2440" y="2208"/>
                    <a:pt x="2432" y="2194"/>
                    <a:pt x="2425" y="2180"/>
                  </a:cubicBezTo>
                  <a:cubicBezTo>
                    <a:pt x="2422" y="2166"/>
                    <a:pt x="2415" y="2155"/>
                    <a:pt x="2415" y="2137"/>
                  </a:cubicBezTo>
                  <a:lnTo>
                    <a:pt x="2408" y="2112"/>
                  </a:lnTo>
                  <a:lnTo>
                    <a:pt x="2408" y="2091"/>
                  </a:lnTo>
                  <a:cubicBezTo>
                    <a:pt x="2408" y="2077"/>
                    <a:pt x="2408" y="2059"/>
                    <a:pt x="2415" y="2041"/>
                  </a:cubicBezTo>
                  <a:cubicBezTo>
                    <a:pt x="2418" y="2023"/>
                    <a:pt x="2418" y="2013"/>
                    <a:pt x="2422" y="1995"/>
                  </a:cubicBezTo>
                  <a:cubicBezTo>
                    <a:pt x="2425" y="1977"/>
                    <a:pt x="2432" y="1963"/>
                    <a:pt x="2440" y="1949"/>
                  </a:cubicBezTo>
                  <a:cubicBezTo>
                    <a:pt x="2443" y="1934"/>
                    <a:pt x="2454" y="1917"/>
                    <a:pt x="2461" y="1910"/>
                  </a:cubicBezTo>
                  <a:lnTo>
                    <a:pt x="2489" y="1863"/>
                  </a:lnTo>
                  <a:cubicBezTo>
                    <a:pt x="2521" y="1853"/>
                    <a:pt x="2550" y="1842"/>
                    <a:pt x="2582" y="1828"/>
                  </a:cubicBezTo>
                  <a:cubicBezTo>
                    <a:pt x="2756" y="1767"/>
                    <a:pt x="2937" y="1710"/>
                    <a:pt x="3126" y="1650"/>
                  </a:cubicBezTo>
                  <a:lnTo>
                    <a:pt x="3126" y="1650"/>
                  </a:lnTo>
                  <a:cubicBezTo>
                    <a:pt x="3119" y="1661"/>
                    <a:pt x="3119" y="1675"/>
                    <a:pt x="3115" y="1682"/>
                  </a:cubicBezTo>
                  <a:cubicBezTo>
                    <a:pt x="3112" y="1703"/>
                    <a:pt x="3108" y="1732"/>
                    <a:pt x="3108" y="1753"/>
                  </a:cubicBezTo>
                  <a:lnTo>
                    <a:pt x="3108" y="1789"/>
                  </a:lnTo>
                  <a:lnTo>
                    <a:pt x="3112" y="1824"/>
                  </a:lnTo>
                  <a:cubicBezTo>
                    <a:pt x="3115" y="1853"/>
                    <a:pt x="3126" y="1874"/>
                    <a:pt x="3133" y="1895"/>
                  </a:cubicBezTo>
                  <a:cubicBezTo>
                    <a:pt x="3144" y="1917"/>
                    <a:pt x="3154" y="1942"/>
                    <a:pt x="3169" y="1959"/>
                  </a:cubicBezTo>
                  <a:cubicBezTo>
                    <a:pt x="3183" y="1981"/>
                    <a:pt x="3201" y="1995"/>
                    <a:pt x="3215" y="2013"/>
                  </a:cubicBezTo>
                  <a:cubicBezTo>
                    <a:pt x="3233" y="2030"/>
                    <a:pt x="3243" y="2041"/>
                    <a:pt x="3268" y="2055"/>
                  </a:cubicBezTo>
                  <a:cubicBezTo>
                    <a:pt x="3286" y="2070"/>
                    <a:pt x="3304" y="2077"/>
                    <a:pt x="3321" y="2091"/>
                  </a:cubicBezTo>
                  <a:cubicBezTo>
                    <a:pt x="3339" y="2102"/>
                    <a:pt x="3361" y="2109"/>
                    <a:pt x="3378" y="2119"/>
                  </a:cubicBezTo>
                  <a:cubicBezTo>
                    <a:pt x="3396" y="2126"/>
                    <a:pt x="3414" y="2137"/>
                    <a:pt x="3435" y="2141"/>
                  </a:cubicBezTo>
                  <a:lnTo>
                    <a:pt x="3492" y="2155"/>
                  </a:lnTo>
                  <a:cubicBezTo>
                    <a:pt x="3510" y="2158"/>
                    <a:pt x="3535" y="2162"/>
                    <a:pt x="3553" y="2166"/>
                  </a:cubicBezTo>
                  <a:lnTo>
                    <a:pt x="3670" y="2180"/>
                  </a:lnTo>
                  <a:cubicBezTo>
                    <a:pt x="3634" y="2158"/>
                    <a:pt x="3606" y="2141"/>
                    <a:pt x="3570" y="2123"/>
                  </a:cubicBezTo>
                  <a:cubicBezTo>
                    <a:pt x="3553" y="2112"/>
                    <a:pt x="3538" y="2105"/>
                    <a:pt x="3521" y="2091"/>
                  </a:cubicBezTo>
                  <a:lnTo>
                    <a:pt x="3471" y="2059"/>
                  </a:lnTo>
                  <a:cubicBezTo>
                    <a:pt x="3453" y="2052"/>
                    <a:pt x="3439" y="2038"/>
                    <a:pt x="3428" y="2027"/>
                  </a:cubicBezTo>
                  <a:lnTo>
                    <a:pt x="3382" y="1998"/>
                  </a:lnTo>
                  <a:cubicBezTo>
                    <a:pt x="3368" y="1984"/>
                    <a:pt x="3361" y="1970"/>
                    <a:pt x="3346" y="1963"/>
                  </a:cubicBezTo>
                  <a:cubicBezTo>
                    <a:pt x="3332" y="1952"/>
                    <a:pt x="3325" y="1934"/>
                    <a:pt x="3314" y="1927"/>
                  </a:cubicBezTo>
                  <a:cubicBezTo>
                    <a:pt x="3307" y="1913"/>
                    <a:pt x="3297" y="1899"/>
                    <a:pt x="3293" y="1885"/>
                  </a:cubicBezTo>
                  <a:cubicBezTo>
                    <a:pt x="3289" y="1874"/>
                    <a:pt x="3279" y="1860"/>
                    <a:pt x="3279" y="1846"/>
                  </a:cubicBezTo>
                  <a:cubicBezTo>
                    <a:pt x="3275" y="1835"/>
                    <a:pt x="3272" y="1821"/>
                    <a:pt x="3272" y="1806"/>
                  </a:cubicBezTo>
                  <a:lnTo>
                    <a:pt x="3272" y="1789"/>
                  </a:lnTo>
                  <a:lnTo>
                    <a:pt x="3275" y="1767"/>
                  </a:lnTo>
                  <a:cubicBezTo>
                    <a:pt x="3275" y="1753"/>
                    <a:pt x="3279" y="1739"/>
                    <a:pt x="3286" y="1728"/>
                  </a:cubicBezTo>
                  <a:lnTo>
                    <a:pt x="3297" y="1686"/>
                  </a:lnTo>
                  <a:cubicBezTo>
                    <a:pt x="3304" y="1675"/>
                    <a:pt x="3311" y="1661"/>
                    <a:pt x="3321" y="1646"/>
                  </a:cubicBezTo>
                  <a:cubicBezTo>
                    <a:pt x="3329" y="1632"/>
                    <a:pt x="3339" y="1622"/>
                    <a:pt x="3343" y="1611"/>
                  </a:cubicBezTo>
                  <a:lnTo>
                    <a:pt x="3361" y="1586"/>
                  </a:lnTo>
                  <a:cubicBezTo>
                    <a:pt x="3474" y="1554"/>
                    <a:pt x="3592" y="1522"/>
                    <a:pt x="3713" y="1490"/>
                  </a:cubicBezTo>
                  <a:cubicBezTo>
                    <a:pt x="3848" y="1454"/>
                    <a:pt x="3990" y="1426"/>
                    <a:pt x="4132" y="1394"/>
                  </a:cubicBezTo>
                  <a:lnTo>
                    <a:pt x="4132" y="1394"/>
                  </a:lnTo>
                  <a:cubicBezTo>
                    <a:pt x="4121" y="1419"/>
                    <a:pt x="4107" y="1451"/>
                    <a:pt x="4104" y="1483"/>
                  </a:cubicBezTo>
                  <a:lnTo>
                    <a:pt x="4089" y="1561"/>
                  </a:lnTo>
                  <a:cubicBezTo>
                    <a:pt x="4089" y="1590"/>
                    <a:pt x="4089" y="1614"/>
                    <a:pt x="4097" y="1643"/>
                  </a:cubicBezTo>
                  <a:cubicBezTo>
                    <a:pt x="4107" y="1696"/>
                    <a:pt x="4129" y="1742"/>
                    <a:pt x="4161" y="1785"/>
                  </a:cubicBezTo>
                  <a:cubicBezTo>
                    <a:pt x="4175" y="1806"/>
                    <a:pt x="4193" y="1824"/>
                    <a:pt x="4203" y="1842"/>
                  </a:cubicBezTo>
                  <a:cubicBezTo>
                    <a:pt x="4217" y="1860"/>
                    <a:pt x="4239" y="1878"/>
                    <a:pt x="4257" y="1892"/>
                  </a:cubicBezTo>
                  <a:cubicBezTo>
                    <a:pt x="4274" y="1902"/>
                    <a:pt x="4292" y="1924"/>
                    <a:pt x="4310" y="1934"/>
                  </a:cubicBezTo>
                  <a:cubicBezTo>
                    <a:pt x="4328" y="1949"/>
                    <a:pt x="4345" y="1963"/>
                    <a:pt x="4370" y="1970"/>
                  </a:cubicBezTo>
                  <a:cubicBezTo>
                    <a:pt x="4409" y="1991"/>
                    <a:pt x="4449" y="2016"/>
                    <a:pt x="4488" y="2027"/>
                  </a:cubicBezTo>
                  <a:cubicBezTo>
                    <a:pt x="4509" y="2038"/>
                    <a:pt x="4527" y="2045"/>
                    <a:pt x="4552" y="2052"/>
                  </a:cubicBezTo>
                  <a:cubicBezTo>
                    <a:pt x="4573" y="2055"/>
                    <a:pt x="4591" y="2062"/>
                    <a:pt x="4612" y="2070"/>
                  </a:cubicBezTo>
                  <a:cubicBezTo>
                    <a:pt x="4577" y="2041"/>
                    <a:pt x="4545" y="2016"/>
                    <a:pt x="4509" y="1984"/>
                  </a:cubicBezTo>
                  <a:cubicBezTo>
                    <a:pt x="4491" y="1970"/>
                    <a:pt x="4481" y="1956"/>
                    <a:pt x="4463" y="1938"/>
                  </a:cubicBezTo>
                  <a:cubicBezTo>
                    <a:pt x="4445" y="1927"/>
                    <a:pt x="4431" y="1913"/>
                    <a:pt x="4417" y="1895"/>
                  </a:cubicBezTo>
                  <a:cubicBezTo>
                    <a:pt x="4402" y="1881"/>
                    <a:pt x="4392" y="1863"/>
                    <a:pt x="4374" y="1849"/>
                  </a:cubicBezTo>
                  <a:cubicBezTo>
                    <a:pt x="4360" y="1838"/>
                    <a:pt x="4345" y="1821"/>
                    <a:pt x="4331" y="1806"/>
                  </a:cubicBezTo>
                  <a:cubicBezTo>
                    <a:pt x="4324" y="1789"/>
                    <a:pt x="4310" y="1774"/>
                    <a:pt x="4303" y="1757"/>
                  </a:cubicBezTo>
                  <a:cubicBezTo>
                    <a:pt x="4292" y="1739"/>
                    <a:pt x="4285" y="1725"/>
                    <a:pt x="4274" y="1707"/>
                  </a:cubicBezTo>
                  <a:cubicBezTo>
                    <a:pt x="4271" y="1689"/>
                    <a:pt x="4260" y="1678"/>
                    <a:pt x="4257" y="1661"/>
                  </a:cubicBezTo>
                  <a:cubicBezTo>
                    <a:pt x="4253" y="1643"/>
                    <a:pt x="4249" y="1629"/>
                    <a:pt x="4249" y="1611"/>
                  </a:cubicBezTo>
                  <a:lnTo>
                    <a:pt x="4249" y="1561"/>
                  </a:lnTo>
                  <a:cubicBezTo>
                    <a:pt x="4253" y="1543"/>
                    <a:pt x="4253" y="1529"/>
                    <a:pt x="4257" y="1518"/>
                  </a:cubicBezTo>
                  <a:cubicBezTo>
                    <a:pt x="4267" y="1486"/>
                    <a:pt x="4285" y="1454"/>
                    <a:pt x="4306" y="1430"/>
                  </a:cubicBezTo>
                  <a:cubicBezTo>
                    <a:pt x="4313" y="1415"/>
                    <a:pt x="4328" y="1401"/>
                    <a:pt x="4342" y="1387"/>
                  </a:cubicBezTo>
                  <a:lnTo>
                    <a:pt x="4377" y="1351"/>
                  </a:lnTo>
                  <a:lnTo>
                    <a:pt x="4417" y="1323"/>
                  </a:lnTo>
                  <a:cubicBezTo>
                    <a:pt x="4591" y="1287"/>
                    <a:pt x="4769" y="1255"/>
                    <a:pt x="4950" y="1227"/>
                  </a:cubicBezTo>
                  <a:cubicBezTo>
                    <a:pt x="4982" y="1223"/>
                    <a:pt x="5018" y="1220"/>
                    <a:pt x="5050" y="1216"/>
                  </a:cubicBezTo>
                  <a:lnTo>
                    <a:pt x="5050" y="1216"/>
                  </a:lnTo>
                  <a:cubicBezTo>
                    <a:pt x="5032" y="1252"/>
                    <a:pt x="5014" y="1291"/>
                    <a:pt x="5003" y="1330"/>
                  </a:cubicBezTo>
                  <a:cubicBezTo>
                    <a:pt x="4996" y="1358"/>
                    <a:pt x="4989" y="1387"/>
                    <a:pt x="4989" y="1419"/>
                  </a:cubicBezTo>
                  <a:cubicBezTo>
                    <a:pt x="4989" y="1451"/>
                    <a:pt x="4989" y="1476"/>
                    <a:pt x="5000" y="1508"/>
                  </a:cubicBezTo>
                  <a:cubicBezTo>
                    <a:pt x="5007" y="1565"/>
                    <a:pt x="5035" y="1618"/>
                    <a:pt x="5067" y="1664"/>
                  </a:cubicBezTo>
                  <a:cubicBezTo>
                    <a:pt x="5085" y="1686"/>
                    <a:pt x="5096" y="1707"/>
                    <a:pt x="5114" y="1725"/>
                  </a:cubicBezTo>
                  <a:cubicBezTo>
                    <a:pt x="5131" y="1750"/>
                    <a:pt x="5149" y="1760"/>
                    <a:pt x="5174" y="1778"/>
                  </a:cubicBezTo>
                  <a:cubicBezTo>
                    <a:pt x="5195" y="1796"/>
                    <a:pt x="5213" y="1810"/>
                    <a:pt x="5234" y="1828"/>
                  </a:cubicBezTo>
                  <a:cubicBezTo>
                    <a:pt x="5256" y="1842"/>
                    <a:pt x="5274" y="1860"/>
                    <a:pt x="5298" y="1867"/>
                  </a:cubicBezTo>
                  <a:cubicBezTo>
                    <a:pt x="5341" y="1895"/>
                    <a:pt x="5387" y="1917"/>
                    <a:pt x="5430" y="1934"/>
                  </a:cubicBezTo>
                  <a:lnTo>
                    <a:pt x="5498" y="1963"/>
                  </a:lnTo>
                  <a:cubicBezTo>
                    <a:pt x="5519" y="1970"/>
                    <a:pt x="5540" y="1981"/>
                    <a:pt x="5569" y="1984"/>
                  </a:cubicBezTo>
                  <a:cubicBezTo>
                    <a:pt x="5530" y="1952"/>
                    <a:pt x="5494" y="1927"/>
                    <a:pt x="5458" y="1895"/>
                  </a:cubicBezTo>
                  <a:cubicBezTo>
                    <a:pt x="5441" y="1881"/>
                    <a:pt x="5423" y="1863"/>
                    <a:pt x="5405" y="1849"/>
                  </a:cubicBezTo>
                  <a:cubicBezTo>
                    <a:pt x="5387" y="1838"/>
                    <a:pt x="5370" y="1821"/>
                    <a:pt x="5352" y="1803"/>
                  </a:cubicBezTo>
                  <a:lnTo>
                    <a:pt x="5302" y="1753"/>
                  </a:lnTo>
                  <a:cubicBezTo>
                    <a:pt x="5284" y="1735"/>
                    <a:pt x="5270" y="1718"/>
                    <a:pt x="5256" y="1703"/>
                  </a:cubicBezTo>
                  <a:cubicBezTo>
                    <a:pt x="5245" y="1686"/>
                    <a:pt x="5231" y="1668"/>
                    <a:pt x="5220" y="1650"/>
                  </a:cubicBezTo>
                  <a:cubicBezTo>
                    <a:pt x="5210" y="1632"/>
                    <a:pt x="5199" y="1614"/>
                    <a:pt x="5192" y="1597"/>
                  </a:cubicBezTo>
                  <a:cubicBezTo>
                    <a:pt x="5181" y="1579"/>
                    <a:pt x="5174" y="1561"/>
                    <a:pt x="5167" y="1540"/>
                  </a:cubicBezTo>
                  <a:cubicBezTo>
                    <a:pt x="5163" y="1522"/>
                    <a:pt x="5160" y="1504"/>
                    <a:pt x="5160" y="1483"/>
                  </a:cubicBezTo>
                  <a:lnTo>
                    <a:pt x="5160" y="1430"/>
                  </a:lnTo>
                  <a:cubicBezTo>
                    <a:pt x="5163" y="1412"/>
                    <a:pt x="5163" y="1394"/>
                    <a:pt x="5174" y="1376"/>
                  </a:cubicBezTo>
                  <a:cubicBezTo>
                    <a:pt x="5178" y="1358"/>
                    <a:pt x="5185" y="1341"/>
                    <a:pt x="5195" y="1323"/>
                  </a:cubicBezTo>
                  <a:cubicBezTo>
                    <a:pt x="5202" y="1305"/>
                    <a:pt x="5213" y="1287"/>
                    <a:pt x="5227" y="1273"/>
                  </a:cubicBezTo>
                  <a:cubicBezTo>
                    <a:pt x="5238" y="1255"/>
                    <a:pt x="5252" y="1241"/>
                    <a:pt x="5266" y="1227"/>
                  </a:cubicBezTo>
                  <a:lnTo>
                    <a:pt x="5306" y="1188"/>
                  </a:lnTo>
                  <a:lnTo>
                    <a:pt x="5323" y="1174"/>
                  </a:lnTo>
                  <a:cubicBezTo>
                    <a:pt x="5416" y="1163"/>
                    <a:pt x="5512" y="1152"/>
                    <a:pt x="5604" y="1138"/>
                  </a:cubicBezTo>
                  <a:cubicBezTo>
                    <a:pt x="5658" y="1134"/>
                    <a:pt x="5714" y="1127"/>
                    <a:pt x="5764" y="1120"/>
                  </a:cubicBezTo>
                  <a:lnTo>
                    <a:pt x="5928" y="1117"/>
                  </a:lnTo>
                  <a:lnTo>
                    <a:pt x="6258" y="1102"/>
                  </a:lnTo>
                  <a:lnTo>
                    <a:pt x="6354" y="1102"/>
                  </a:lnTo>
                  <a:cubicBezTo>
                    <a:pt x="6369" y="1120"/>
                    <a:pt x="6383" y="1138"/>
                    <a:pt x="6390" y="1163"/>
                  </a:cubicBezTo>
                  <a:lnTo>
                    <a:pt x="6408" y="1191"/>
                  </a:lnTo>
                  <a:lnTo>
                    <a:pt x="6422" y="1223"/>
                  </a:lnTo>
                  <a:cubicBezTo>
                    <a:pt x="6429" y="1245"/>
                    <a:pt x="6440" y="1270"/>
                    <a:pt x="6443" y="1291"/>
                  </a:cubicBezTo>
                  <a:lnTo>
                    <a:pt x="6454" y="1323"/>
                  </a:lnTo>
                  <a:lnTo>
                    <a:pt x="6458" y="1358"/>
                  </a:lnTo>
                  <a:cubicBezTo>
                    <a:pt x="6461" y="1369"/>
                    <a:pt x="6458" y="1380"/>
                    <a:pt x="6461" y="1394"/>
                  </a:cubicBezTo>
                  <a:lnTo>
                    <a:pt x="6461" y="1430"/>
                  </a:lnTo>
                  <a:cubicBezTo>
                    <a:pt x="6461" y="1451"/>
                    <a:pt x="6461" y="1472"/>
                    <a:pt x="6458" y="1501"/>
                  </a:cubicBezTo>
                  <a:cubicBezTo>
                    <a:pt x="6454" y="1522"/>
                    <a:pt x="6447" y="1547"/>
                    <a:pt x="6443" y="1572"/>
                  </a:cubicBezTo>
                  <a:cubicBezTo>
                    <a:pt x="6440" y="1593"/>
                    <a:pt x="6429" y="1618"/>
                    <a:pt x="6422" y="1643"/>
                  </a:cubicBezTo>
                  <a:cubicBezTo>
                    <a:pt x="6411" y="1664"/>
                    <a:pt x="6404" y="1686"/>
                    <a:pt x="6394" y="1714"/>
                  </a:cubicBezTo>
                  <a:cubicBezTo>
                    <a:pt x="6386" y="1735"/>
                    <a:pt x="6372" y="1757"/>
                    <a:pt x="6365" y="1785"/>
                  </a:cubicBezTo>
                  <a:cubicBezTo>
                    <a:pt x="6340" y="1828"/>
                    <a:pt x="6315" y="1874"/>
                    <a:pt x="6283" y="1917"/>
                  </a:cubicBezTo>
                  <a:cubicBezTo>
                    <a:pt x="6258" y="1963"/>
                    <a:pt x="6226" y="2006"/>
                    <a:pt x="6191" y="2045"/>
                  </a:cubicBezTo>
                  <a:cubicBezTo>
                    <a:pt x="6159" y="2091"/>
                    <a:pt x="6123" y="2130"/>
                    <a:pt x="6088" y="2169"/>
                  </a:cubicBezTo>
                  <a:cubicBezTo>
                    <a:pt x="6138" y="2144"/>
                    <a:pt x="6187" y="2116"/>
                    <a:pt x="6230" y="2080"/>
                  </a:cubicBezTo>
                  <a:lnTo>
                    <a:pt x="6298" y="2027"/>
                  </a:lnTo>
                  <a:cubicBezTo>
                    <a:pt x="6319" y="2009"/>
                    <a:pt x="6340" y="1991"/>
                    <a:pt x="6358" y="1970"/>
                  </a:cubicBezTo>
                  <a:cubicBezTo>
                    <a:pt x="6401" y="1931"/>
                    <a:pt x="6436" y="1892"/>
                    <a:pt x="6472" y="1842"/>
                  </a:cubicBezTo>
                  <a:cubicBezTo>
                    <a:pt x="6490" y="1821"/>
                    <a:pt x="6500" y="1792"/>
                    <a:pt x="6518" y="1771"/>
                  </a:cubicBezTo>
                  <a:cubicBezTo>
                    <a:pt x="6532" y="1742"/>
                    <a:pt x="6550" y="1721"/>
                    <a:pt x="6564" y="1696"/>
                  </a:cubicBezTo>
                  <a:cubicBezTo>
                    <a:pt x="6578" y="1668"/>
                    <a:pt x="6589" y="1643"/>
                    <a:pt x="6600" y="1611"/>
                  </a:cubicBezTo>
                  <a:cubicBezTo>
                    <a:pt x="6607" y="1582"/>
                    <a:pt x="6618" y="1554"/>
                    <a:pt x="6625" y="1522"/>
                  </a:cubicBezTo>
                  <a:lnTo>
                    <a:pt x="6639" y="1430"/>
                  </a:lnTo>
                  <a:cubicBezTo>
                    <a:pt x="6642" y="1398"/>
                    <a:pt x="6642" y="1366"/>
                    <a:pt x="6639" y="1334"/>
                  </a:cubicBezTo>
                  <a:lnTo>
                    <a:pt x="6635" y="1287"/>
                  </a:lnTo>
                  <a:lnTo>
                    <a:pt x="6625" y="1241"/>
                  </a:lnTo>
                  <a:cubicBezTo>
                    <a:pt x="6618" y="1209"/>
                    <a:pt x="6607" y="1181"/>
                    <a:pt x="6596" y="1152"/>
                  </a:cubicBezTo>
                  <a:lnTo>
                    <a:pt x="6578" y="1110"/>
                  </a:lnTo>
                  <a:lnTo>
                    <a:pt x="6571" y="1099"/>
                  </a:lnTo>
                  <a:cubicBezTo>
                    <a:pt x="6884" y="1099"/>
                    <a:pt x="7201" y="1102"/>
                    <a:pt x="7507" y="1127"/>
                  </a:cubicBezTo>
                  <a:lnTo>
                    <a:pt x="7510" y="1138"/>
                  </a:lnTo>
                  <a:cubicBezTo>
                    <a:pt x="7521" y="1163"/>
                    <a:pt x="7528" y="1181"/>
                    <a:pt x="7531" y="1198"/>
                  </a:cubicBezTo>
                  <a:lnTo>
                    <a:pt x="7542" y="1227"/>
                  </a:lnTo>
                  <a:lnTo>
                    <a:pt x="7549" y="1259"/>
                  </a:lnTo>
                  <a:cubicBezTo>
                    <a:pt x="7556" y="1280"/>
                    <a:pt x="7560" y="1298"/>
                    <a:pt x="7560" y="1323"/>
                  </a:cubicBezTo>
                  <a:lnTo>
                    <a:pt x="7560" y="1351"/>
                  </a:lnTo>
                  <a:lnTo>
                    <a:pt x="7560" y="1383"/>
                  </a:lnTo>
                  <a:cubicBezTo>
                    <a:pt x="7560" y="1405"/>
                    <a:pt x="7556" y="1422"/>
                    <a:pt x="7549" y="1447"/>
                  </a:cubicBezTo>
                  <a:cubicBezTo>
                    <a:pt x="7546" y="1469"/>
                    <a:pt x="7542" y="1486"/>
                    <a:pt x="7539" y="1508"/>
                  </a:cubicBezTo>
                  <a:cubicBezTo>
                    <a:pt x="7528" y="1529"/>
                    <a:pt x="7524" y="1547"/>
                    <a:pt x="7514" y="1572"/>
                  </a:cubicBezTo>
                  <a:cubicBezTo>
                    <a:pt x="7507" y="1593"/>
                    <a:pt x="7496" y="1611"/>
                    <a:pt x="7485" y="1629"/>
                  </a:cubicBezTo>
                  <a:cubicBezTo>
                    <a:pt x="7475" y="1646"/>
                    <a:pt x="7460" y="1668"/>
                    <a:pt x="7450" y="1686"/>
                  </a:cubicBezTo>
                  <a:cubicBezTo>
                    <a:pt x="7435" y="1703"/>
                    <a:pt x="7421" y="1725"/>
                    <a:pt x="7407" y="1742"/>
                  </a:cubicBezTo>
                  <a:cubicBezTo>
                    <a:pt x="7382" y="1778"/>
                    <a:pt x="7350" y="1821"/>
                    <a:pt x="7315" y="1849"/>
                  </a:cubicBezTo>
                  <a:cubicBezTo>
                    <a:pt x="7283" y="1885"/>
                    <a:pt x="7247" y="1920"/>
                    <a:pt x="7208" y="1952"/>
                  </a:cubicBezTo>
                  <a:cubicBezTo>
                    <a:pt x="7172" y="1988"/>
                    <a:pt x="7133" y="2020"/>
                    <a:pt x="7094" y="2052"/>
                  </a:cubicBezTo>
                  <a:cubicBezTo>
                    <a:pt x="7140" y="2038"/>
                    <a:pt x="7190" y="2020"/>
                    <a:pt x="7236" y="1998"/>
                  </a:cubicBezTo>
                  <a:cubicBezTo>
                    <a:pt x="7258" y="1988"/>
                    <a:pt x="7279" y="1974"/>
                    <a:pt x="7300" y="1963"/>
                  </a:cubicBezTo>
                  <a:lnTo>
                    <a:pt x="7368" y="1920"/>
                  </a:lnTo>
                  <a:cubicBezTo>
                    <a:pt x="7414" y="1892"/>
                    <a:pt x="7453" y="1860"/>
                    <a:pt x="7492" y="1828"/>
                  </a:cubicBezTo>
                  <a:cubicBezTo>
                    <a:pt x="7531" y="1792"/>
                    <a:pt x="7567" y="1753"/>
                    <a:pt x="7603" y="1707"/>
                  </a:cubicBezTo>
                  <a:cubicBezTo>
                    <a:pt x="7620" y="1686"/>
                    <a:pt x="7635" y="1664"/>
                    <a:pt x="7649" y="1643"/>
                  </a:cubicBezTo>
                  <a:cubicBezTo>
                    <a:pt x="7663" y="1618"/>
                    <a:pt x="7674" y="1593"/>
                    <a:pt x="7688" y="1565"/>
                  </a:cubicBezTo>
                  <a:cubicBezTo>
                    <a:pt x="7699" y="1540"/>
                    <a:pt x="7709" y="1511"/>
                    <a:pt x="7716" y="1486"/>
                  </a:cubicBezTo>
                  <a:cubicBezTo>
                    <a:pt x="7723" y="1458"/>
                    <a:pt x="7727" y="1430"/>
                    <a:pt x="7734" y="1401"/>
                  </a:cubicBezTo>
                  <a:lnTo>
                    <a:pt x="7738" y="1358"/>
                  </a:lnTo>
                  <a:lnTo>
                    <a:pt x="7738" y="1312"/>
                  </a:lnTo>
                  <a:cubicBezTo>
                    <a:pt x="7738" y="1280"/>
                    <a:pt x="7734" y="1255"/>
                    <a:pt x="7727" y="1223"/>
                  </a:cubicBezTo>
                  <a:lnTo>
                    <a:pt x="7720" y="1181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5"/>
                    <a:pt x="7827" y="1149"/>
                    <a:pt x="7883" y="1156"/>
                  </a:cubicBezTo>
                  <a:cubicBezTo>
                    <a:pt x="7990" y="1170"/>
                    <a:pt x="8097" y="1181"/>
                    <a:pt x="8200" y="1191"/>
                  </a:cubicBezTo>
                  <a:cubicBezTo>
                    <a:pt x="8303" y="1209"/>
                    <a:pt x="8410" y="1223"/>
                    <a:pt x="8509" y="1241"/>
                  </a:cubicBezTo>
                  <a:cubicBezTo>
                    <a:pt x="8563" y="1252"/>
                    <a:pt x="8612" y="1259"/>
                    <a:pt x="8662" y="1270"/>
                  </a:cubicBezTo>
                  <a:lnTo>
                    <a:pt x="8669" y="1270"/>
                  </a:lnTo>
                  <a:cubicBezTo>
                    <a:pt x="8680" y="1291"/>
                    <a:pt x="8687" y="1309"/>
                    <a:pt x="8694" y="1326"/>
                  </a:cubicBezTo>
                  <a:lnTo>
                    <a:pt x="8701" y="1358"/>
                  </a:lnTo>
                  <a:lnTo>
                    <a:pt x="8712" y="1387"/>
                  </a:lnTo>
                  <a:cubicBezTo>
                    <a:pt x="8715" y="1412"/>
                    <a:pt x="8719" y="1430"/>
                    <a:pt x="8719" y="1451"/>
                  </a:cubicBezTo>
                  <a:lnTo>
                    <a:pt x="8719" y="1483"/>
                  </a:lnTo>
                  <a:lnTo>
                    <a:pt x="8719" y="1511"/>
                  </a:lnTo>
                  <a:cubicBezTo>
                    <a:pt x="8719" y="1536"/>
                    <a:pt x="8715" y="1554"/>
                    <a:pt x="8712" y="1575"/>
                  </a:cubicBezTo>
                  <a:cubicBezTo>
                    <a:pt x="8705" y="1597"/>
                    <a:pt x="8701" y="1614"/>
                    <a:pt x="8698" y="1636"/>
                  </a:cubicBezTo>
                  <a:cubicBezTo>
                    <a:pt x="8687" y="1661"/>
                    <a:pt x="8683" y="1678"/>
                    <a:pt x="8676" y="1700"/>
                  </a:cubicBezTo>
                  <a:cubicBezTo>
                    <a:pt x="8666" y="1721"/>
                    <a:pt x="8659" y="1739"/>
                    <a:pt x="8644" y="1757"/>
                  </a:cubicBezTo>
                  <a:cubicBezTo>
                    <a:pt x="8634" y="1774"/>
                    <a:pt x="8623" y="1796"/>
                    <a:pt x="8609" y="1814"/>
                  </a:cubicBezTo>
                  <a:cubicBezTo>
                    <a:pt x="8595" y="1831"/>
                    <a:pt x="8580" y="1856"/>
                    <a:pt x="8570" y="1874"/>
                  </a:cubicBezTo>
                  <a:cubicBezTo>
                    <a:pt x="8541" y="1910"/>
                    <a:pt x="8509" y="1949"/>
                    <a:pt x="8474" y="1981"/>
                  </a:cubicBezTo>
                  <a:cubicBezTo>
                    <a:pt x="8445" y="2016"/>
                    <a:pt x="8410" y="2052"/>
                    <a:pt x="8367" y="2080"/>
                  </a:cubicBezTo>
                  <a:cubicBezTo>
                    <a:pt x="8331" y="2116"/>
                    <a:pt x="8292" y="2148"/>
                    <a:pt x="8253" y="2180"/>
                  </a:cubicBezTo>
                  <a:cubicBezTo>
                    <a:pt x="8303" y="2166"/>
                    <a:pt x="8349" y="2148"/>
                    <a:pt x="8395" y="2126"/>
                  </a:cubicBezTo>
                  <a:cubicBezTo>
                    <a:pt x="8417" y="2116"/>
                    <a:pt x="8438" y="2105"/>
                    <a:pt x="8463" y="2091"/>
                  </a:cubicBezTo>
                  <a:lnTo>
                    <a:pt x="8527" y="2052"/>
                  </a:lnTo>
                  <a:cubicBezTo>
                    <a:pt x="8573" y="2020"/>
                    <a:pt x="8612" y="1988"/>
                    <a:pt x="8651" y="1956"/>
                  </a:cubicBezTo>
                  <a:cubicBezTo>
                    <a:pt x="8694" y="1920"/>
                    <a:pt x="8730" y="1881"/>
                    <a:pt x="8765" y="1838"/>
                  </a:cubicBezTo>
                  <a:cubicBezTo>
                    <a:pt x="8783" y="1814"/>
                    <a:pt x="8794" y="1792"/>
                    <a:pt x="8808" y="1771"/>
                  </a:cubicBezTo>
                  <a:cubicBezTo>
                    <a:pt x="8822" y="1750"/>
                    <a:pt x="8836" y="1721"/>
                    <a:pt x="8847" y="1696"/>
                  </a:cubicBezTo>
                  <a:cubicBezTo>
                    <a:pt x="8858" y="1668"/>
                    <a:pt x="8872" y="1643"/>
                    <a:pt x="8875" y="1614"/>
                  </a:cubicBezTo>
                  <a:cubicBezTo>
                    <a:pt x="8883" y="1590"/>
                    <a:pt x="8890" y="1558"/>
                    <a:pt x="8893" y="1529"/>
                  </a:cubicBezTo>
                  <a:lnTo>
                    <a:pt x="8897" y="1486"/>
                  </a:lnTo>
                  <a:lnTo>
                    <a:pt x="8897" y="1440"/>
                  </a:lnTo>
                  <a:cubicBezTo>
                    <a:pt x="8897" y="1412"/>
                    <a:pt x="8893" y="1383"/>
                    <a:pt x="8890" y="1351"/>
                  </a:cubicBezTo>
                  <a:lnTo>
                    <a:pt x="8879" y="1312"/>
                  </a:lnTo>
                  <a:lnTo>
                    <a:pt x="8879" y="1312"/>
                  </a:lnTo>
                  <a:cubicBezTo>
                    <a:pt x="9128" y="1369"/>
                    <a:pt x="9370" y="1437"/>
                    <a:pt x="9594" y="1511"/>
                  </a:cubicBezTo>
                  <a:lnTo>
                    <a:pt x="9608" y="1611"/>
                  </a:lnTo>
                  <a:cubicBezTo>
                    <a:pt x="9612" y="1632"/>
                    <a:pt x="9619" y="1654"/>
                    <a:pt x="9619" y="1671"/>
                  </a:cubicBezTo>
                  <a:lnTo>
                    <a:pt x="9622" y="1703"/>
                  </a:lnTo>
                  <a:lnTo>
                    <a:pt x="9622" y="1735"/>
                  </a:lnTo>
                  <a:cubicBezTo>
                    <a:pt x="9622" y="1757"/>
                    <a:pt x="9619" y="1774"/>
                    <a:pt x="9619" y="1796"/>
                  </a:cubicBezTo>
                  <a:lnTo>
                    <a:pt x="9612" y="1828"/>
                  </a:lnTo>
                  <a:lnTo>
                    <a:pt x="9604" y="1860"/>
                  </a:lnTo>
                  <a:cubicBezTo>
                    <a:pt x="9601" y="1878"/>
                    <a:pt x="9590" y="1899"/>
                    <a:pt x="9583" y="1917"/>
                  </a:cubicBezTo>
                  <a:cubicBezTo>
                    <a:pt x="9572" y="1934"/>
                    <a:pt x="9565" y="1956"/>
                    <a:pt x="9555" y="1974"/>
                  </a:cubicBezTo>
                  <a:cubicBezTo>
                    <a:pt x="9540" y="1991"/>
                    <a:pt x="9533" y="2009"/>
                    <a:pt x="9519" y="2027"/>
                  </a:cubicBezTo>
                  <a:cubicBezTo>
                    <a:pt x="9505" y="2045"/>
                    <a:pt x="9494" y="2062"/>
                    <a:pt x="9476" y="2080"/>
                  </a:cubicBezTo>
                  <a:cubicBezTo>
                    <a:pt x="9462" y="2098"/>
                    <a:pt x="9444" y="2112"/>
                    <a:pt x="9427" y="2130"/>
                  </a:cubicBezTo>
                  <a:cubicBezTo>
                    <a:pt x="9409" y="2148"/>
                    <a:pt x="9391" y="2162"/>
                    <a:pt x="9373" y="2176"/>
                  </a:cubicBezTo>
                  <a:cubicBezTo>
                    <a:pt x="9338" y="2205"/>
                    <a:pt x="9299" y="2233"/>
                    <a:pt x="9256" y="2258"/>
                  </a:cubicBezTo>
                  <a:cubicBezTo>
                    <a:pt x="9217" y="2286"/>
                    <a:pt x="9178" y="2311"/>
                    <a:pt x="9132" y="2336"/>
                  </a:cubicBezTo>
                  <a:cubicBezTo>
                    <a:pt x="9089" y="2361"/>
                    <a:pt x="9043" y="2382"/>
                    <a:pt x="9000" y="2407"/>
                  </a:cubicBezTo>
                  <a:cubicBezTo>
                    <a:pt x="9053" y="2407"/>
                    <a:pt x="9103" y="2397"/>
                    <a:pt x="9149" y="2382"/>
                  </a:cubicBezTo>
                  <a:cubicBezTo>
                    <a:pt x="9178" y="2379"/>
                    <a:pt x="9199" y="2372"/>
                    <a:pt x="9228" y="2365"/>
                  </a:cubicBezTo>
                  <a:cubicBezTo>
                    <a:pt x="9252" y="2358"/>
                    <a:pt x="9274" y="2354"/>
                    <a:pt x="9302" y="2343"/>
                  </a:cubicBezTo>
                  <a:cubicBezTo>
                    <a:pt x="9352" y="2326"/>
                    <a:pt x="9398" y="2304"/>
                    <a:pt x="9444" y="2276"/>
                  </a:cubicBezTo>
                  <a:cubicBezTo>
                    <a:pt x="9487" y="2251"/>
                    <a:pt x="9537" y="2219"/>
                    <a:pt x="9576" y="2183"/>
                  </a:cubicBezTo>
                  <a:cubicBezTo>
                    <a:pt x="9601" y="2166"/>
                    <a:pt x="9619" y="2148"/>
                    <a:pt x="9640" y="2126"/>
                  </a:cubicBezTo>
                  <a:cubicBezTo>
                    <a:pt x="9658" y="2105"/>
                    <a:pt x="9676" y="2087"/>
                    <a:pt x="9693" y="2059"/>
                  </a:cubicBezTo>
                  <a:cubicBezTo>
                    <a:pt x="9711" y="2038"/>
                    <a:pt x="9725" y="2009"/>
                    <a:pt x="9736" y="1984"/>
                  </a:cubicBezTo>
                  <a:cubicBezTo>
                    <a:pt x="9750" y="1956"/>
                    <a:pt x="9764" y="1931"/>
                    <a:pt x="9772" y="1902"/>
                  </a:cubicBezTo>
                  <a:lnTo>
                    <a:pt x="9786" y="1863"/>
                  </a:lnTo>
                  <a:lnTo>
                    <a:pt x="9796" y="1821"/>
                  </a:lnTo>
                  <a:cubicBezTo>
                    <a:pt x="9800" y="1792"/>
                    <a:pt x="9804" y="1760"/>
                    <a:pt x="9804" y="1732"/>
                  </a:cubicBezTo>
                  <a:lnTo>
                    <a:pt x="9804" y="1686"/>
                  </a:lnTo>
                  <a:lnTo>
                    <a:pt x="9800" y="1646"/>
                  </a:lnTo>
                  <a:cubicBezTo>
                    <a:pt x="9821" y="1636"/>
                    <a:pt x="9839" y="1629"/>
                    <a:pt x="9860" y="1618"/>
                  </a:cubicBezTo>
                  <a:cubicBezTo>
                    <a:pt x="9868" y="1614"/>
                    <a:pt x="9875" y="1614"/>
                    <a:pt x="9878" y="1611"/>
                  </a:cubicBezTo>
                  <a:cubicBezTo>
                    <a:pt x="9896" y="1618"/>
                    <a:pt x="9914" y="1625"/>
                    <a:pt x="9939" y="1632"/>
                  </a:cubicBezTo>
                  <a:cubicBezTo>
                    <a:pt x="10084" y="1696"/>
                    <a:pt x="10227" y="1760"/>
                    <a:pt x="10365" y="1838"/>
                  </a:cubicBezTo>
                  <a:lnTo>
                    <a:pt x="10365" y="1860"/>
                  </a:lnTo>
                  <a:cubicBezTo>
                    <a:pt x="10365" y="1881"/>
                    <a:pt x="10369" y="1902"/>
                    <a:pt x="10365" y="1920"/>
                  </a:cubicBezTo>
                  <a:lnTo>
                    <a:pt x="10365" y="1952"/>
                  </a:lnTo>
                  <a:lnTo>
                    <a:pt x="10358" y="1984"/>
                  </a:lnTo>
                  <a:cubicBezTo>
                    <a:pt x="10355" y="2006"/>
                    <a:pt x="10351" y="2023"/>
                    <a:pt x="10348" y="2045"/>
                  </a:cubicBezTo>
                  <a:lnTo>
                    <a:pt x="10337" y="2077"/>
                  </a:lnTo>
                  <a:lnTo>
                    <a:pt x="10323" y="2105"/>
                  </a:lnTo>
                  <a:lnTo>
                    <a:pt x="10298" y="2158"/>
                  </a:lnTo>
                  <a:cubicBezTo>
                    <a:pt x="10287" y="2176"/>
                    <a:pt x="10276" y="2194"/>
                    <a:pt x="10262" y="2212"/>
                  </a:cubicBezTo>
                  <a:cubicBezTo>
                    <a:pt x="10248" y="2230"/>
                    <a:pt x="10234" y="2247"/>
                    <a:pt x="10216" y="2258"/>
                  </a:cubicBezTo>
                  <a:cubicBezTo>
                    <a:pt x="10205" y="2276"/>
                    <a:pt x="10188" y="2290"/>
                    <a:pt x="10170" y="2304"/>
                  </a:cubicBezTo>
                  <a:cubicBezTo>
                    <a:pt x="10152" y="2318"/>
                    <a:pt x="10134" y="2329"/>
                    <a:pt x="10116" y="2347"/>
                  </a:cubicBezTo>
                  <a:cubicBezTo>
                    <a:pt x="10099" y="2361"/>
                    <a:pt x="10074" y="2375"/>
                    <a:pt x="10056" y="2390"/>
                  </a:cubicBezTo>
                  <a:cubicBezTo>
                    <a:pt x="10017" y="2414"/>
                    <a:pt x="9978" y="2436"/>
                    <a:pt x="9932" y="2461"/>
                  </a:cubicBezTo>
                  <a:cubicBezTo>
                    <a:pt x="9889" y="2482"/>
                    <a:pt x="9843" y="2500"/>
                    <a:pt x="9800" y="2518"/>
                  </a:cubicBezTo>
                  <a:cubicBezTo>
                    <a:pt x="9754" y="2535"/>
                    <a:pt x="9708" y="2553"/>
                    <a:pt x="9658" y="2571"/>
                  </a:cubicBezTo>
                  <a:cubicBezTo>
                    <a:pt x="9683" y="2573"/>
                    <a:pt x="9708" y="2574"/>
                    <a:pt x="9734" y="2574"/>
                  </a:cubicBezTo>
                  <a:cubicBezTo>
                    <a:pt x="9759" y="2574"/>
                    <a:pt x="9784" y="2573"/>
                    <a:pt x="9807" y="2571"/>
                  </a:cubicBezTo>
                  <a:cubicBezTo>
                    <a:pt x="9836" y="2571"/>
                    <a:pt x="9857" y="2567"/>
                    <a:pt x="9885" y="2560"/>
                  </a:cubicBezTo>
                  <a:cubicBezTo>
                    <a:pt x="9910" y="2557"/>
                    <a:pt x="9932" y="2553"/>
                    <a:pt x="9960" y="2550"/>
                  </a:cubicBezTo>
                  <a:cubicBezTo>
                    <a:pt x="10010" y="2535"/>
                    <a:pt x="10063" y="2521"/>
                    <a:pt x="10109" y="2503"/>
                  </a:cubicBezTo>
                  <a:cubicBezTo>
                    <a:pt x="10159" y="2486"/>
                    <a:pt x="10209" y="2461"/>
                    <a:pt x="10252" y="2432"/>
                  </a:cubicBezTo>
                  <a:cubicBezTo>
                    <a:pt x="10276" y="2418"/>
                    <a:pt x="10298" y="2400"/>
                    <a:pt x="10319" y="2382"/>
                  </a:cubicBezTo>
                  <a:cubicBezTo>
                    <a:pt x="10340" y="2365"/>
                    <a:pt x="10358" y="2347"/>
                    <a:pt x="10383" y="2326"/>
                  </a:cubicBezTo>
                  <a:cubicBezTo>
                    <a:pt x="10401" y="2304"/>
                    <a:pt x="10422" y="2283"/>
                    <a:pt x="10436" y="2258"/>
                  </a:cubicBezTo>
                  <a:cubicBezTo>
                    <a:pt x="10454" y="2237"/>
                    <a:pt x="10465" y="2212"/>
                    <a:pt x="10479" y="2183"/>
                  </a:cubicBezTo>
                  <a:lnTo>
                    <a:pt x="10497" y="2144"/>
                  </a:lnTo>
                  <a:lnTo>
                    <a:pt x="10511" y="2105"/>
                  </a:lnTo>
                  <a:cubicBezTo>
                    <a:pt x="10518" y="2077"/>
                    <a:pt x="10529" y="2045"/>
                    <a:pt x="10529" y="2020"/>
                  </a:cubicBezTo>
                  <a:lnTo>
                    <a:pt x="10532" y="1974"/>
                  </a:lnTo>
                  <a:lnTo>
                    <a:pt x="10532" y="1945"/>
                  </a:lnTo>
                  <a:cubicBezTo>
                    <a:pt x="10626" y="1999"/>
                    <a:pt x="10714" y="2056"/>
                    <a:pt x="10799" y="2117"/>
                  </a:cubicBezTo>
                  <a:lnTo>
                    <a:pt x="10799" y="2117"/>
                  </a:lnTo>
                  <a:cubicBezTo>
                    <a:pt x="10721" y="2059"/>
                    <a:pt x="10641" y="2001"/>
                    <a:pt x="10557" y="1949"/>
                  </a:cubicBezTo>
                  <a:lnTo>
                    <a:pt x="10561" y="1949"/>
                  </a:lnTo>
                  <a:cubicBezTo>
                    <a:pt x="10611" y="1931"/>
                    <a:pt x="10657" y="1902"/>
                    <a:pt x="10703" y="1874"/>
                  </a:cubicBezTo>
                  <a:cubicBezTo>
                    <a:pt x="10724" y="1856"/>
                    <a:pt x="10742" y="1838"/>
                    <a:pt x="10760" y="1814"/>
                  </a:cubicBezTo>
                  <a:cubicBezTo>
                    <a:pt x="10778" y="1792"/>
                    <a:pt x="10792" y="1771"/>
                    <a:pt x="10806" y="1742"/>
                  </a:cubicBezTo>
                  <a:cubicBezTo>
                    <a:pt x="10831" y="1696"/>
                    <a:pt x="10842" y="1643"/>
                    <a:pt x="10845" y="1590"/>
                  </a:cubicBezTo>
                  <a:lnTo>
                    <a:pt x="10845" y="1511"/>
                  </a:lnTo>
                  <a:cubicBezTo>
                    <a:pt x="10845" y="1486"/>
                    <a:pt x="10835" y="1465"/>
                    <a:pt x="10835" y="1440"/>
                  </a:cubicBezTo>
                  <a:cubicBezTo>
                    <a:pt x="10831" y="1419"/>
                    <a:pt x="10828" y="1398"/>
                    <a:pt x="10817" y="1376"/>
                  </a:cubicBezTo>
                  <a:cubicBezTo>
                    <a:pt x="10810" y="1351"/>
                    <a:pt x="10806" y="1330"/>
                    <a:pt x="10796" y="1309"/>
                  </a:cubicBezTo>
                  <a:cubicBezTo>
                    <a:pt x="10778" y="1262"/>
                    <a:pt x="10760" y="1223"/>
                    <a:pt x="10735" y="1184"/>
                  </a:cubicBezTo>
                  <a:cubicBezTo>
                    <a:pt x="10721" y="1166"/>
                    <a:pt x="10710" y="1145"/>
                    <a:pt x="10700" y="1127"/>
                  </a:cubicBezTo>
                  <a:lnTo>
                    <a:pt x="10657" y="1074"/>
                  </a:lnTo>
                  <a:lnTo>
                    <a:pt x="10657" y="1074"/>
                  </a:lnTo>
                  <a:cubicBezTo>
                    <a:pt x="10668" y="1117"/>
                    <a:pt x="10682" y="1163"/>
                    <a:pt x="10689" y="1202"/>
                  </a:cubicBezTo>
                  <a:cubicBezTo>
                    <a:pt x="10692" y="1223"/>
                    <a:pt x="10700" y="1245"/>
                    <a:pt x="10703" y="1262"/>
                  </a:cubicBezTo>
                  <a:cubicBezTo>
                    <a:pt x="10707" y="1287"/>
                    <a:pt x="10710" y="1309"/>
                    <a:pt x="10710" y="1326"/>
                  </a:cubicBezTo>
                  <a:cubicBezTo>
                    <a:pt x="10717" y="1348"/>
                    <a:pt x="10717" y="1366"/>
                    <a:pt x="10721" y="1387"/>
                  </a:cubicBezTo>
                  <a:cubicBezTo>
                    <a:pt x="10724" y="1412"/>
                    <a:pt x="10721" y="1430"/>
                    <a:pt x="10724" y="1451"/>
                  </a:cubicBezTo>
                  <a:cubicBezTo>
                    <a:pt x="10724" y="1472"/>
                    <a:pt x="10724" y="1490"/>
                    <a:pt x="10721" y="1508"/>
                  </a:cubicBezTo>
                  <a:cubicBezTo>
                    <a:pt x="10721" y="1526"/>
                    <a:pt x="10717" y="1547"/>
                    <a:pt x="10710" y="1565"/>
                  </a:cubicBezTo>
                  <a:cubicBezTo>
                    <a:pt x="10707" y="1582"/>
                    <a:pt x="10703" y="1600"/>
                    <a:pt x="10692" y="1618"/>
                  </a:cubicBezTo>
                  <a:cubicBezTo>
                    <a:pt x="10689" y="1636"/>
                    <a:pt x="10682" y="1650"/>
                    <a:pt x="10671" y="1664"/>
                  </a:cubicBezTo>
                  <a:cubicBezTo>
                    <a:pt x="10664" y="1678"/>
                    <a:pt x="10653" y="1689"/>
                    <a:pt x="10639" y="1703"/>
                  </a:cubicBezTo>
                  <a:cubicBezTo>
                    <a:pt x="10628" y="1718"/>
                    <a:pt x="10618" y="1725"/>
                    <a:pt x="10604" y="1735"/>
                  </a:cubicBezTo>
                  <a:cubicBezTo>
                    <a:pt x="10593" y="1742"/>
                    <a:pt x="10579" y="1753"/>
                    <a:pt x="10561" y="1757"/>
                  </a:cubicBezTo>
                  <a:cubicBezTo>
                    <a:pt x="10543" y="1767"/>
                    <a:pt x="10529" y="1771"/>
                    <a:pt x="10511" y="1774"/>
                  </a:cubicBezTo>
                  <a:lnTo>
                    <a:pt x="10458" y="1789"/>
                  </a:lnTo>
                  <a:cubicBezTo>
                    <a:pt x="10440" y="1792"/>
                    <a:pt x="10419" y="1792"/>
                    <a:pt x="10408" y="1792"/>
                  </a:cubicBezTo>
                  <a:lnTo>
                    <a:pt x="10319" y="1792"/>
                  </a:lnTo>
                  <a:lnTo>
                    <a:pt x="10319" y="1796"/>
                  </a:lnTo>
                  <a:cubicBezTo>
                    <a:pt x="10191" y="1725"/>
                    <a:pt x="10063" y="1664"/>
                    <a:pt x="9921" y="1600"/>
                  </a:cubicBezTo>
                  <a:cubicBezTo>
                    <a:pt x="9917" y="1600"/>
                    <a:pt x="9910" y="1597"/>
                    <a:pt x="9907" y="1597"/>
                  </a:cubicBezTo>
                  <a:cubicBezTo>
                    <a:pt x="9921" y="1582"/>
                    <a:pt x="9939" y="1572"/>
                    <a:pt x="9953" y="1558"/>
                  </a:cubicBezTo>
                  <a:cubicBezTo>
                    <a:pt x="9971" y="1540"/>
                    <a:pt x="9988" y="1518"/>
                    <a:pt x="9999" y="1490"/>
                  </a:cubicBezTo>
                  <a:cubicBezTo>
                    <a:pt x="10013" y="1469"/>
                    <a:pt x="10028" y="1440"/>
                    <a:pt x="10035" y="1415"/>
                  </a:cubicBezTo>
                  <a:cubicBezTo>
                    <a:pt x="10052" y="1362"/>
                    <a:pt x="10060" y="1309"/>
                    <a:pt x="10052" y="1259"/>
                  </a:cubicBezTo>
                  <a:cubicBezTo>
                    <a:pt x="10049" y="1234"/>
                    <a:pt x="10049" y="1209"/>
                    <a:pt x="10042" y="1184"/>
                  </a:cubicBezTo>
                  <a:cubicBezTo>
                    <a:pt x="10035" y="1156"/>
                    <a:pt x="10028" y="1134"/>
                    <a:pt x="10017" y="1113"/>
                  </a:cubicBezTo>
                  <a:lnTo>
                    <a:pt x="9992" y="1046"/>
                  </a:lnTo>
                  <a:cubicBezTo>
                    <a:pt x="9981" y="1024"/>
                    <a:pt x="9974" y="1003"/>
                    <a:pt x="9960" y="985"/>
                  </a:cubicBezTo>
                  <a:cubicBezTo>
                    <a:pt x="9939" y="942"/>
                    <a:pt x="9910" y="903"/>
                    <a:pt x="9885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8" y="800"/>
                    <a:pt x="9811" y="790"/>
                    <a:pt x="9796" y="772"/>
                  </a:cubicBezTo>
                  <a:lnTo>
                    <a:pt x="9796" y="772"/>
                  </a:lnTo>
                  <a:cubicBezTo>
                    <a:pt x="9811" y="814"/>
                    <a:pt x="9828" y="854"/>
                    <a:pt x="9846" y="896"/>
                  </a:cubicBezTo>
                  <a:cubicBezTo>
                    <a:pt x="9853" y="918"/>
                    <a:pt x="9857" y="935"/>
                    <a:pt x="9868" y="957"/>
                  </a:cubicBezTo>
                  <a:cubicBezTo>
                    <a:pt x="9875" y="978"/>
                    <a:pt x="9882" y="996"/>
                    <a:pt x="9885" y="1021"/>
                  </a:cubicBezTo>
                  <a:cubicBezTo>
                    <a:pt x="9889" y="1042"/>
                    <a:pt x="9892" y="1060"/>
                    <a:pt x="9900" y="1081"/>
                  </a:cubicBezTo>
                  <a:cubicBezTo>
                    <a:pt x="9903" y="1102"/>
                    <a:pt x="9907" y="1120"/>
                    <a:pt x="9910" y="1145"/>
                  </a:cubicBezTo>
                  <a:cubicBezTo>
                    <a:pt x="9910" y="1166"/>
                    <a:pt x="9917" y="1184"/>
                    <a:pt x="9917" y="1202"/>
                  </a:cubicBezTo>
                  <a:lnTo>
                    <a:pt x="9917" y="1259"/>
                  </a:lnTo>
                  <a:cubicBezTo>
                    <a:pt x="9910" y="1277"/>
                    <a:pt x="9910" y="1294"/>
                    <a:pt x="9907" y="1312"/>
                  </a:cubicBezTo>
                  <a:cubicBezTo>
                    <a:pt x="9903" y="1330"/>
                    <a:pt x="9900" y="1344"/>
                    <a:pt x="9889" y="1362"/>
                  </a:cubicBezTo>
                  <a:lnTo>
                    <a:pt x="9864" y="1401"/>
                  </a:lnTo>
                  <a:cubicBezTo>
                    <a:pt x="9853" y="1415"/>
                    <a:pt x="9839" y="1430"/>
                    <a:pt x="9828" y="1437"/>
                  </a:cubicBezTo>
                  <a:cubicBezTo>
                    <a:pt x="9814" y="1447"/>
                    <a:pt x="9800" y="1458"/>
                    <a:pt x="9786" y="1469"/>
                  </a:cubicBezTo>
                  <a:cubicBezTo>
                    <a:pt x="9775" y="1476"/>
                    <a:pt x="9757" y="1486"/>
                    <a:pt x="9743" y="1494"/>
                  </a:cubicBezTo>
                  <a:cubicBezTo>
                    <a:pt x="9725" y="1504"/>
                    <a:pt x="9708" y="1508"/>
                    <a:pt x="9693" y="1511"/>
                  </a:cubicBezTo>
                  <a:cubicBezTo>
                    <a:pt x="9437" y="1415"/>
                    <a:pt x="9160" y="1330"/>
                    <a:pt x="8872" y="1262"/>
                  </a:cubicBezTo>
                  <a:lnTo>
                    <a:pt x="8879" y="1255"/>
                  </a:lnTo>
                  <a:cubicBezTo>
                    <a:pt x="8922" y="1223"/>
                    <a:pt x="8957" y="1181"/>
                    <a:pt x="8986" y="1134"/>
                  </a:cubicBezTo>
                  <a:cubicBezTo>
                    <a:pt x="9000" y="1113"/>
                    <a:pt x="9014" y="1085"/>
                    <a:pt x="9021" y="1060"/>
                  </a:cubicBezTo>
                  <a:cubicBezTo>
                    <a:pt x="9032" y="1031"/>
                    <a:pt x="9035" y="1006"/>
                    <a:pt x="9039" y="978"/>
                  </a:cubicBezTo>
                  <a:cubicBezTo>
                    <a:pt x="9046" y="925"/>
                    <a:pt x="9039" y="868"/>
                    <a:pt x="9021" y="818"/>
                  </a:cubicBezTo>
                  <a:cubicBezTo>
                    <a:pt x="9014" y="797"/>
                    <a:pt x="9003" y="772"/>
                    <a:pt x="8996" y="747"/>
                  </a:cubicBezTo>
                  <a:cubicBezTo>
                    <a:pt x="8986" y="726"/>
                    <a:pt x="8975" y="704"/>
                    <a:pt x="8961" y="686"/>
                  </a:cubicBezTo>
                  <a:cubicBezTo>
                    <a:pt x="8947" y="669"/>
                    <a:pt x="8932" y="647"/>
                    <a:pt x="8922" y="630"/>
                  </a:cubicBezTo>
                  <a:cubicBezTo>
                    <a:pt x="8907" y="612"/>
                    <a:pt x="8893" y="594"/>
                    <a:pt x="8875" y="576"/>
                  </a:cubicBezTo>
                  <a:cubicBezTo>
                    <a:pt x="8843" y="541"/>
                    <a:pt x="8815" y="509"/>
                    <a:pt x="8772" y="480"/>
                  </a:cubicBezTo>
                  <a:lnTo>
                    <a:pt x="8719" y="441"/>
                  </a:lnTo>
                  <a:cubicBezTo>
                    <a:pt x="8701" y="427"/>
                    <a:pt x="8683" y="416"/>
                    <a:pt x="8662" y="405"/>
                  </a:cubicBezTo>
                  <a:lnTo>
                    <a:pt x="8662" y="405"/>
                  </a:lnTo>
                  <a:cubicBezTo>
                    <a:pt x="8691" y="445"/>
                    <a:pt x="8712" y="480"/>
                    <a:pt x="8737" y="516"/>
                  </a:cubicBezTo>
                  <a:cubicBezTo>
                    <a:pt x="8751" y="534"/>
                    <a:pt x="8762" y="551"/>
                    <a:pt x="8772" y="569"/>
                  </a:cubicBezTo>
                  <a:cubicBezTo>
                    <a:pt x="8787" y="587"/>
                    <a:pt x="8797" y="605"/>
                    <a:pt x="8804" y="630"/>
                  </a:cubicBezTo>
                  <a:cubicBezTo>
                    <a:pt x="8815" y="647"/>
                    <a:pt x="8822" y="665"/>
                    <a:pt x="8833" y="686"/>
                  </a:cubicBezTo>
                  <a:cubicBezTo>
                    <a:pt x="8840" y="704"/>
                    <a:pt x="8851" y="726"/>
                    <a:pt x="8858" y="743"/>
                  </a:cubicBezTo>
                  <a:cubicBezTo>
                    <a:pt x="8861" y="761"/>
                    <a:pt x="8872" y="782"/>
                    <a:pt x="8875" y="800"/>
                  </a:cubicBezTo>
                  <a:cubicBezTo>
                    <a:pt x="8879" y="818"/>
                    <a:pt x="8886" y="836"/>
                    <a:pt x="8890" y="861"/>
                  </a:cubicBezTo>
                  <a:cubicBezTo>
                    <a:pt x="8890" y="878"/>
                    <a:pt x="8893" y="896"/>
                    <a:pt x="8893" y="914"/>
                  </a:cubicBezTo>
                  <a:cubicBezTo>
                    <a:pt x="8893" y="932"/>
                    <a:pt x="8890" y="950"/>
                    <a:pt x="8890" y="960"/>
                  </a:cubicBezTo>
                  <a:cubicBezTo>
                    <a:pt x="8886" y="978"/>
                    <a:pt x="8879" y="992"/>
                    <a:pt x="8875" y="1006"/>
                  </a:cubicBezTo>
                  <a:cubicBezTo>
                    <a:pt x="8868" y="1021"/>
                    <a:pt x="8861" y="1031"/>
                    <a:pt x="8851" y="1049"/>
                  </a:cubicBezTo>
                  <a:cubicBezTo>
                    <a:pt x="8840" y="1063"/>
                    <a:pt x="8826" y="1078"/>
                    <a:pt x="8819" y="1092"/>
                  </a:cubicBezTo>
                  <a:cubicBezTo>
                    <a:pt x="8804" y="1102"/>
                    <a:pt x="8790" y="1113"/>
                    <a:pt x="8779" y="1127"/>
                  </a:cubicBezTo>
                  <a:cubicBezTo>
                    <a:pt x="8765" y="1134"/>
                    <a:pt x="8747" y="1149"/>
                    <a:pt x="8733" y="1156"/>
                  </a:cubicBezTo>
                  <a:cubicBezTo>
                    <a:pt x="8719" y="1166"/>
                    <a:pt x="8698" y="1174"/>
                    <a:pt x="8691" y="1181"/>
                  </a:cubicBezTo>
                  <a:lnTo>
                    <a:pt x="8605" y="1209"/>
                  </a:lnTo>
                  <a:cubicBezTo>
                    <a:pt x="8566" y="1202"/>
                    <a:pt x="8531" y="1191"/>
                    <a:pt x="8488" y="1188"/>
                  </a:cubicBezTo>
                  <a:cubicBezTo>
                    <a:pt x="8388" y="1170"/>
                    <a:pt x="8282" y="1152"/>
                    <a:pt x="8179" y="1134"/>
                  </a:cubicBezTo>
                  <a:lnTo>
                    <a:pt x="7859" y="1095"/>
                  </a:lnTo>
                  <a:cubicBezTo>
                    <a:pt x="7827" y="1092"/>
                    <a:pt x="7795" y="1085"/>
                    <a:pt x="7766" y="1085"/>
                  </a:cubicBezTo>
                  <a:cubicBezTo>
                    <a:pt x="7787" y="1060"/>
                    <a:pt x="7809" y="1031"/>
                    <a:pt x="7827" y="1006"/>
                  </a:cubicBezTo>
                  <a:cubicBezTo>
                    <a:pt x="7841" y="985"/>
                    <a:pt x="7855" y="957"/>
                    <a:pt x="7862" y="932"/>
                  </a:cubicBezTo>
                  <a:cubicBezTo>
                    <a:pt x="7873" y="903"/>
                    <a:pt x="7876" y="878"/>
                    <a:pt x="7880" y="850"/>
                  </a:cubicBezTo>
                  <a:cubicBezTo>
                    <a:pt x="7883" y="797"/>
                    <a:pt x="7880" y="740"/>
                    <a:pt x="7862" y="690"/>
                  </a:cubicBezTo>
                  <a:cubicBezTo>
                    <a:pt x="7855" y="669"/>
                    <a:pt x="7844" y="640"/>
                    <a:pt x="7837" y="619"/>
                  </a:cubicBezTo>
                  <a:cubicBezTo>
                    <a:pt x="7827" y="598"/>
                    <a:pt x="7812" y="576"/>
                    <a:pt x="7802" y="558"/>
                  </a:cubicBezTo>
                  <a:cubicBezTo>
                    <a:pt x="7787" y="541"/>
                    <a:pt x="7773" y="516"/>
                    <a:pt x="7759" y="498"/>
                  </a:cubicBezTo>
                  <a:cubicBezTo>
                    <a:pt x="7748" y="480"/>
                    <a:pt x="7734" y="462"/>
                    <a:pt x="7716" y="445"/>
                  </a:cubicBezTo>
                  <a:cubicBezTo>
                    <a:pt x="7684" y="409"/>
                    <a:pt x="7652" y="381"/>
                    <a:pt x="7613" y="352"/>
                  </a:cubicBezTo>
                  <a:lnTo>
                    <a:pt x="7560" y="313"/>
                  </a:lnTo>
                  <a:cubicBezTo>
                    <a:pt x="7542" y="299"/>
                    <a:pt x="7524" y="285"/>
                    <a:pt x="7503" y="277"/>
                  </a:cubicBezTo>
                  <a:lnTo>
                    <a:pt x="7503" y="277"/>
                  </a:lnTo>
                  <a:cubicBezTo>
                    <a:pt x="7528" y="317"/>
                    <a:pt x="7553" y="352"/>
                    <a:pt x="7578" y="388"/>
                  </a:cubicBezTo>
                  <a:cubicBezTo>
                    <a:pt x="7592" y="405"/>
                    <a:pt x="7599" y="423"/>
                    <a:pt x="7613" y="441"/>
                  </a:cubicBezTo>
                  <a:cubicBezTo>
                    <a:pt x="7627" y="459"/>
                    <a:pt x="7635" y="477"/>
                    <a:pt x="7645" y="498"/>
                  </a:cubicBezTo>
                  <a:cubicBezTo>
                    <a:pt x="7652" y="516"/>
                    <a:pt x="7663" y="534"/>
                    <a:pt x="7670" y="558"/>
                  </a:cubicBezTo>
                  <a:cubicBezTo>
                    <a:pt x="7681" y="576"/>
                    <a:pt x="7688" y="598"/>
                    <a:pt x="7699" y="615"/>
                  </a:cubicBezTo>
                  <a:cubicBezTo>
                    <a:pt x="7702" y="633"/>
                    <a:pt x="7713" y="654"/>
                    <a:pt x="7716" y="672"/>
                  </a:cubicBezTo>
                  <a:cubicBezTo>
                    <a:pt x="7720" y="690"/>
                    <a:pt x="7723" y="708"/>
                    <a:pt x="7731" y="729"/>
                  </a:cubicBezTo>
                  <a:cubicBezTo>
                    <a:pt x="7731" y="747"/>
                    <a:pt x="7734" y="765"/>
                    <a:pt x="7734" y="782"/>
                  </a:cubicBezTo>
                  <a:cubicBezTo>
                    <a:pt x="7734" y="800"/>
                    <a:pt x="7731" y="818"/>
                    <a:pt x="7731" y="832"/>
                  </a:cubicBezTo>
                  <a:cubicBezTo>
                    <a:pt x="7723" y="850"/>
                    <a:pt x="7720" y="864"/>
                    <a:pt x="7716" y="878"/>
                  </a:cubicBezTo>
                  <a:cubicBezTo>
                    <a:pt x="7706" y="889"/>
                    <a:pt x="7702" y="903"/>
                    <a:pt x="7688" y="921"/>
                  </a:cubicBezTo>
                  <a:cubicBezTo>
                    <a:pt x="7681" y="935"/>
                    <a:pt x="7667" y="950"/>
                    <a:pt x="7659" y="960"/>
                  </a:cubicBezTo>
                  <a:cubicBezTo>
                    <a:pt x="7645" y="974"/>
                    <a:pt x="7631" y="985"/>
                    <a:pt x="7617" y="996"/>
                  </a:cubicBezTo>
                  <a:cubicBezTo>
                    <a:pt x="7606" y="1006"/>
                    <a:pt x="7588" y="1021"/>
                    <a:pt x="7574" y="1028"/>
                  </a:cubicBezTo>
                  <a:cubicBezTo>
                    <a:pt x="7560" y="1038"/>
                    <a:pt x="7539" y="1046"/>
                    <a:pt x="7528" y="1049"/>
                  </a:cubicBezTo>
                  <a:lnTo>
                    <a:pt x="7471" y="1074"/>
                  </a:lnTo>
                  <a:cubicBezTo>
                    <a:pt x="7172" y="1049"/>
                    <a:pt x="6877" y="1042"/>
                    <a:pt x="6575" y="1042"/>
                  </a:cubicBezTo>
                  <a:lnTo>
                    <a:pt x="6575" y="1038"/>
                  </a:lnTo>
                  <a:cubicBezTo>
                    <a:pt x="6610" y="992"/>
                    <a:pt x="6639" y="942"/>
                    <a:pt x="6657" y="889"/>
                  </a:cubicBezTo>
                  <a:cubicBezTo>
                    <a:pt x="6667" y="864"/>
                    <a:pt x="6674" y="832"/>
                    <a:pt x="6682" y="807"/>
                  </a:cubicBezTo>
                  <a:cubicBezTo>
                    <a:pt x="6685" y="775"/>
                    <a:pt x="6685" y="747"/>
                    <a:pt x="6685" y="718"/>
                  </a:cubicBezTo>
                  <a:cubicBezTo>
                    <a:pt x="6682" y="658"/>
                    <a:pt x="6664" y="601"/>
                    <a:pt x="6635" y="551"/>
                  </a:cubicBezTo>
                  <a:cubicBezTo>
                    <a:pt x="6621" y="530"/>
                    <a:pt x="6610" y="505"/>
                    <a:pt x="6593" y="487"/>
                  </a:cubicBezTo>
                  <a:cubicBezTo>
                    <a:pt x="6578" y="462"/>
                    <a:pt x="6561" y="445"/>
                    <a:pt x="6543" y="423"/>
                  </a:cubicBezTo>
                  <a:lnTo>
                    <a:pt x="6490" y="370"/>
                  </a:lnTo>
                  <a:cubicBezTo>
                    <a:pt x="6472" y="352"/>
                    <a:pt x="6454" y="334"/>
                    <a:pt x="6433" y="320"/>
                  </a:cubicBezTo>
                  <a:cubicBezTo>
                    <a:pt x="6390" y="292"/>
                    <a:pt x="6351" y="263"/>
                    <a:pt x="6308" y="242"/>
                  </a:cubicBezTo>
                  <a:cubicBezTo>
                    <a:pt x="6283" y="228"/>
                    <a:pt x="6262" y="221"/>
                    <a:pt x="6241" y="206"/>
                  </a:cubicBezTo>
                  <a:cubicBezTo>
                    <a:pt x="6219" y="196"/>
                    <a:pt x="6194" y="185"/>
                    <a:pt x="6173" y="174"/>
                  </a:cubicBezTo>
                  <a:lnTo>
                    <a:pt x="6173" y="174"/>
                  </a:lnTo>
                  <a:cubicBezTo>
                    <a:pt x="6209" y="210"/>
                    <a:pt x="6244" y="242"/>
                    <a:pt x="6276" y="277"/>
                  </a:cubicBezTo>
                  <a:cubicBezTo>
                    <a:pt x="6294" y="295"/>
                    <a:pt x="6308" y="313"/>
                    <a:pt x="6326" y="331"/>
                  </a:cubicBezTo>
                  <a:cubicBezTo>
                    <a:pt x="6344" y="349"/>
                    <a:pt x="6354" y="366"/>
                    <a:pt x="6369" y="384"/>
                  </a:cubicBezTo>
                  <a:cubicBezTo>
                    <a:pt x="6383" y="402"/>
                    <a:pt x="6397" y="420"/>
                    <a:pt x="6415" y="438"/>
                  </a:cubicBezTo>
                  <a:lnTo>
                    <a:pt x="6454" y="491"/>
                  </a:lnTo>
                  <a:cubicBezTo>
                    <a:pt x="6461" y="509"/>
                    <a:pt x="6475" y="530"/>
                    <a:pt x="6486" y="548"/>
                  </a:cubicBezTo>
                  <a:cubicBezTo>
                    <a:pt x="6493" y="566"/>
                    <a:pt x="6504" y="587"/>
                    <a:pt x="6511" y="605"/>
                  </a:cubicBezTo>
                  <a:cubicBezTo>
                    <a:pt x="6514" y="622"/>
                    <a:pt x="6525" y="647"/>
                    <a:pt x="6525" y="665"/>
                  </a:cubicBezTo>
                  <a:cubicBezTo>
                    <a:pt x="6529" y="683"/>
                    <a:pt x="6529" y="704"/>
                    <a:pt x="6529" y="722"/>
                  </a:cubicBezTo>
                  <a:cubicBezTo>
                    <a:pt x="6529" y="740"/>
                    <a:pt x="6525" y="758"/>
                    <a:pt x="6522" y="775"/>
                  </a:cubicBezTo>
                  <a:cubicBezTo>
                    <a:pt x="6514" y="793"/>
                    <a:pt x="6511" y="811"/>
                    <a:pt x="6504" y="829"/>
                  </a:cubicBezTo>
                  <a:cubicBezTo>
                    <a:pt x="6493" y="846"/>
                    <a:pt x="6486" y="861"/>
                    <a:pt x="6475" y="878"/>
                  </a:cubicBezTo>
                  <a:cubicBezTo>
                    <a:pt x="6468" y="896"/>
                    <a:pt x="6454" y="907"/>
                    <a:pt x="6440" y="921"/>
                  </a:cubicBezTo>
                  <a:cubicBezTo>
                    <a:pt x="6426" y="935"/>
                    <a:pt x="6415" y="950"/>
                    <a:pt x="6397" y="960"/>
                  </a:cubicBezTo>
                  <a:cubicBezTo>
                    <a:pt x="6383" y="974"/>
                    <a:pt x="6365" y="989"/>
                    <a:pt x="6351" y="996"/>
                  </a:cubicBezTo>
                  <a:lnTo>
                    <a:pt x="6280" y="1042"/>
                  </a:lnTo>
                  <a:lnTo>
                    <a:pt x="6226" y="1042"/>
                  </a:lnTo>
                  <a:lnTo>
                    <a:pt x="5899" y="1056"/>
                  </a:lnTo>
                  <a:lnTo>
                    <a:pt x="5732" y="1063"/>
                  </a:lnTo>
                  <a:cubicBezTo>
                    <a:pt x="5675" y="1067"/>
                    <a:pt x="5622" y="1074"/>
                    <a:pt x="5569" y="1081"/>
                  </a:cubicBezTo>
                  <a:cubicBezTo>
                    <a:pt x="5483" y="1092"/>
                    <a:pt x="5402" y="1102"/>
                    <a:pt x="5316" y="1113"/>
                  </a:cubicBezTo>
                  <a:lnTo>
                    <a:pt x="5295" y="1081"/>
                  </a:lnTo>
                  <a:cubicBezTo>
                    <a:pt x="5281" y="1063"/>
                    <a:pt x="5263" y="1046"/>
                    <a:pt x="5249" y="1028"/>
                  </a:cubicBezTo>
                  <a:lnTo>
                    <a:pt x="5227" y="1003"/>
                  </a:lnTo>
                  <a:lnTo>
                    <a:pt x="5210" y="971"/>
                  </a:lnTo>
                  <a:cubicBezTo>
                    <a:pt x="5195" y="953"/>
                    <a:pt x="5188" y="932"/>
                    <a:pt x="5178" y="907"/>
                  </a:cubicBezTo>
                  <a:lnTo>
                    <a:pt x="5163" y="878"/>
                  </a:lnTo>
                  <a:lnTo>
                    <a:pt x="5156" y="846"/>
                  </a:lnTo>
                  <a:cubicBezTo>
                    <a:pt x="5153" y="836"/>
                    <a:pt x="5153" y="825"/>
                    <a:pt x="5146" y="811"/>
                  </a:cubicBezTo>
                  <a:cubicBezTo>
                    <a:pt x="5142" y="797"/>
                    <a:pt x="5142" y="790"/>
                    <a:pt x="5142" y="775"/>
                  </a:cubicBezTo>
                  <a:cubicBezTo>
                    <a:pt x="5138" y="754"/>
                    <a:pt x="5138" y="729"/>
                    <a:pt x="5138" y="704"/>
                  </a:cubicBezTo>
                  <a:cubicBezTo>
                    <a:pt x="5138" y="683"/>
                    <a:pt x="5138" y="654"/>
                    <a:pt x="5142" y="633"/>
                  </a:cubicBezTo>
                  <a:cubicBezTo>
                    <a:pt x="5146" y="612"/>
                    <a:pt x="5153" y="583"/>
                    <a:pt x="5156" y="562"/>
                  </a:cubicBezTo>
                  <a:cubicBezTo>
                    <a:pt x="5160" y="541"/>
                    <a:pt x="5170" y="512"/>
                    <a:pt x="5174" y="491"/>
                  </a:cubicBezTo>
                  <a:cubicBezTo>
                    <a:pt x="5181" y="470"/>
                    <a:pt x="5192" y="441"/>
                    <a:pt x="5199" y="420"/>
                  </a:cubicBezTo>
                  <a:cubicBezTo>
                    <a:pt x="5217" y="370"/>
                    <a:pt x="5242" y="320"/>
                    <a:pt x="5263" y="277"/>
                  </a:cubicBezTo>
                  <a:cubicBezTo>
                    <a:pt x="5284" y="228"/>
                    <a:pt x="5313" y="185"/>
                    <a:pt x="5341" y="139"/>
                  </a:cubicBezTo>
                  <a:cubicBezTo>
                    <a:pt x="5370" y="96"/>
                    <a:pt x="5402" y="46"/>
                    <a:pt x="5430" y="0"/>
                  </a:cubicBezTo>
                  <a:close/>
                  <a:moveTo>
                    <a:pt x="12200" y="2528"/>
                  </a:moveTo>
                  <a:lnTo>
                    <a:pt x="12214" y="2660"/>
                  </a:lnTo>
                  <a:cubicBezTo>
                    <a:pt x="12214" y="2681"/>
                    <a:pt x="12214" y="2706"/>
                    <a:pt x="12218" y="2727"/>
                  </a:cubicBezTo>
                  <a:lnTo>
                    <a:pt x="12218" y="2795"/>
                  </a:lnTo>
                  <a:cubicBezTo>
                    <a:pt x="12218" y="2816"/>
                    <a:pt x="12214" y="2838"/>
                    <a:pt x="12214" y="2855"/>
                  </a:cubicBezTo>
                  <a:cubicBezTo>
                    <a:pt x="12214" y="2877"/>
                    <a:pt x="12211" y="2902"/>
                    <a:pt x="12204" y="2919"/>
                  </a:cubicBezTo>
                  <a:cubicBezTo>
                    <a:pt x="12200" y="2941"/>
                    <a:pt x="12197" y="2959"/>
                    <a:pt x="12193" y="2980"/>
                  </a:cubicBezTo>
                  <a:cubicBezTo>
                    <a:pt x="12186" y="3001"/>
                    <a:pt x="12179" y="3019"/>
                    <a:pt x="12175" y="3037"/>
                  </a:cubicBezTo>
                  <a:lnTo>
                    <a:pt x="12147" y="3090"/>
                  </a:lnTo>
                  <a:cubicBezTo>
                    <a:pt x="12140" y="3108"/>
                    <a:pt x="12125" y="3122"/>
                    <a:pt x="12111" y="3136"/>
                  </a:cubicBezTo>
                  <a:cubicBezTo>
                    <a:pt x="12097" y="3151"/>
                    <a:pt x="12086" y="3161"/>
                    <a:pt x="12069" y="3172"/>
                  </a:cubicBezTo>
                  <a:cubicBezTo>
                    <a:pt x="12051" y="3179"/>
                    <a:pt x="12037" y="3190"/>
                    <a:pt x="12019" y="3197"/>
                  </a:cubicBezTo>
                  <a:cubicBezTo>
                    <a:pt x="12001" y="3207"/>
                    <a:pt x="11983" y="3211"/>
                    <a:pt x="11962" y="3215"/>
                  </a:cubicBezTo>
                  <a:cubicBezTo>
                    <a:pt x="11944" y="3222"/>
                    <a:pt x="11919" y="3225"/>
                    <a:pt x="11901" y="3225"/>
                  </a:cubicBezTo>
                  <a:lnTo>
                    <a:pt x="11841" y="3225"/>
                  </a:lnTo>
                  <a:cubicBezTo>
                    <a:pt x="11823" y="3225"/>
                    <a:pt x="11802" y="3222"/>
                    <a:pt x="11784" y="3215"/>
                  </a:cubicBezTo>
                  <a:lnTo>
                    <a:pt x="11753" y="3210"/>
                  </a:lnTo>
                  <a:lnTo>
                    <a:pt x="11753" y="3210"/>
                  </a:lnTo>
                  <a:lnTo>
                    <a:pt x="11741" y="3264"/>
                  </a:lnTo>
                  <a:lnTo>
                    <a:pt x="11734" y="3300"/>
                  </a:lnTo>
                  <a:lnTo>
                    <a:pt x="11720" y="3332"/>
                  </a:lnTo>
                  <a:cubicBezTo>
                    <a:pt x="11709" y="3353"/>
                    <a:pt x="11702" y="3371"/>
                    <a:pt x="11688" y="3392"/>
                  </a:cubicBezTo>
                  <a:lnTo>
                    <a:pt x="11670" y="3424"/>
                  </a:lnTo>
                  <a:lnTo>
                    <a:pt x="11649" y="3453"/>
                  </a:lnTo>
                  <a:cubicBezTo>
                    <a:pt x="11635" y="3471"/>
                    <a:pt x="11621" y="3488"/>
                    <a:pt x="11603" y="3499"/>
                  </a:cubicBezTo>
                  <a:cubicBezTo>
                    <a:pt x="11585" y="3517"/>
                    <a:pt x="11567" y="3531"/>
                    <a:pt x="11549" y="3545"/>
                  </a:cubicBezTo>
                  <a:cubicBezTo>
                    <a:pt x="11532" y="3559"/>
                    <a:pt x="11510" y="3570"/>
                    <a:pt x="11493" y="3584"/>
                  </a:cubicBezTo>
                  <a:cubicBezTo>
                    <a:pt x="11471" y="3599"/>
                    <a:pt x="11453" y="3606"/>
                    <a:pt x="11432" y="3616"/>
                  </a:cubicBezTo>
                  <a:cubicBezTo>
                    <a:pt x="11386" y="3638"/>
                    <a:pt x="11343" y="3652"/>
                    <a:pt x="11297" y="3666"/>
                  </a:cubicBezTo>
                  <a:cubicBezTo>
                    <a:pt x="11254" y="3677"/>
                    <a:pt x="11204" y="3687"/>
                    <a:pt x="11155" y="3695"/>
                  </a:cubicBezTo>
                  <a:cubicBezTo>
                    <a:pt x="11105" y="3705"/>
                    <a:pt x="11059" y="3709"/>
                    <a:pt x="11009" y="3712"/>
                  </a:cubicBezTo>
                  <a:cubicBezTo>
                    <a:pt x="10959" y="3719"/>
                    <a:pt x="10909" y="3719"/>
                    <a:pt x="10856" y="3719"/>
                  </a:cubicBezTo>
                  <a:cubicBezTo>
                    <a:pt x="10906" y="3730"/>
                    <a:pt x="10956" y="3737"/>
                    <a:pt x="11009" y="3741"/>
                  </a:cubicBezTo>
                  <a:cubicBezTo>
                    <a:pt x="11059" y="3744"/>
                    <a:pt x="11112" y="3744"/>
                    <a:pt x="11158" y="3744"/>
                  </a:cubicBezTo>
                  <a:cubicBezTo>
                    <a:pt x="11208" y="3741"/>
                    <a:pt x="11261" y="3737"/>
                    <a:pt x="11311" y="3727"/>
                  </a:cubicBezTo>
                  <a:cubicBezTo>
                    <a:pt x="11361" y="3719"/>
                    <a:pt x="11414" y="3705"/>
                    <a:pt x="11461" y="3687"/>
                  </a:cubicBezTo>
                  <a:cubicBezTo>
                    <a:pt x="11489" y="3677"/>
                    <a:pt x="11510" y="3670"/>
                    <a:pt x="11532" y="3655"/>
                  </a:cubicBezTo>
                  <a:lnTo>
                    <a:pt x="11599" y="3616"/>
                  </a:lnTo>
                  <a:cubicBezTo>
                    <a:pt x="11621" y="3599"/>
                    <a:pt x="11645" y="3584"/>
                    <a:pt x="11663" y="3567"/>
                  </a:cubicBezTo>
                  <a:cubicBezTo>
                    <a:pt x="11685" y="3549"/>
                    <a:pt x="11702" y="3531"/>
                    <a:pt x="11720" y="3510"/>
                  </a:cubicBezTo>
                  <a:lnTo>
                    <a:pt x="11745" y="3478"/>
                  </a:lnTo>
                  <a:lnTo>
                    <a:pt x="11770" y="3442"/>
                  </a:lnTo>
                  <a:cubicBezTo>
                    <a:pt x="11781" y="3421"/>
                    <a:pt x="11795" y="3392"/>
                    <a:pt x="11805" y="3371"/>
                  </a:cubicBezTo>
                  <a:lnTo>
                    <a:pt x="11810" y="3354"/>
                  </a:lnTo>
                  <a:lnTo>
                    <a:pt x="11810" y="3354"/>
                  </a:lnTo>
                  <a:cubicBezTo>
                    <a:pt x="11816" y="3365"/>
                    <a:pt x="11821" y="3376"/>
                    <a:pt x="11823" y="3385"/>
                  </a:cubicBezTo>
                  <a:cubicBezTo>
                    <a:pt x="11877" y="3510"/>
                    <a:pt x="11912" y="3620"/>
                    <a:pt x="11933" y="3709"/>
                  </a:cubicBezTo>
                  <a:lnTo>
                    <a:pt x="11937" y="3691"/>
                  </a:lnTo>
                  <a:lnTo>
                    <a:pt x="11957" y="3694"/>
                  </a:lnTo>
                  <a:lnTo>
                    <a:pt x="11957" y="3694"/>
                  </a:lnTo>
                  <a:cubicBezTo>
                    <a:pt x="11957" y="3691"/>
                    <a:pt x="11958" y="3687"/>
                    <a:pt x="11958" y="3684"/>
                  </a:cubicBezTo>
                  <a:cubicBezTo>
                    <a:pt x="11933" y="3588"/>
                    <a:pt x="11894" y="3478"/>
                    <a:pt x="11834" y="3350"/>
                  </a:cubicBezTo>
                  <a:lnTo>
                    <a:pt x="11823" y="3321"/>
                  </a:lnTo>
                  <a:lnTo>
                    <a:pt x="11816" y="3335"/>
                  </a:lnTo>
                  <a:lnTo>
                    <a:pt x="11810" y="3354"/>
                  </a:lnTo>
                  <a:lnTo>
                    <a:pt x="11810" y="3354"/>
                  </a:lnTo>
                  <a:cubicBezTo>
                    <a:pt x="11807" y="3348"/>
                    <a:pt x="11804" y="3342"/>
                    <a:pt x="11802" y="3335"/>
                  </a:cubicBezTo>
                  <a:cubicBezTo>
                    <a:pt x="11805" y="3328"/>
                    <a:pt x="11805" y="3314"/>
                    <a:pt x="11809" y="3303"/>
                  </a:cubicBezTo>
                  <a:lnTo>
                    <a:pt x="11909" y="3303"/>
                  </a:lnTo>
                  <a:cubicBezTo>
                    <a:pt x="11955" y="3300"/>
                    <a:pt x="12005" y="3286"/>
                    <a:pt x="12051" y="3268"/>
                  </a:cubicBezTo>
                  <a:cubicBezTo>
                    <a:pt x="12072" y="3261"/>
                    <a:pt x="12093" y="3247"/>
                    <a:pt x="12111" y="3229"/>
                  </a:cubicBezTo>
                  <a:cubicBezTo>
                    <a:pt x="12129" y="3215"/>
                    <a:pt x="12150" y="3197"/>
                    <a:pt x="12165" y="3179"/>
                  </a:cubicBezTo>
                  <a:cubicBezTo>
                    <a:pt x="12197" y="3143"/>
                    <a:pt x="12218" y="3101"/>
                    <a:pt x="12236" y="3055"/>
                  </a:cubicBezTo>
                  <a:cubicBezTo>
                    <a:pt x="12246" y="3033"/>
                    <a:pt x="12250" y="3012"/>
                    <a:pt x="12253" y="2991"/>
                  </a:cubicBezTo>
                  <a:cubicBezTo>
                    <a:pt x="12257" y="2966"/>
                    <a:pt x="12257" y="2944"/>
                    <a:pt x="12264" y="2923"/>
                  </a:cubicBezTo>
                  <a:cubicBezTo>
                    <a:pt x="12264" y="2902"/>
                    <a:pt x="12268" y="2877"/>
                    <a:pt x="12264" y="2855"/>
                  </a:cubicBezTo>
                  <a:cubicBezTo>
                    <a:pt x="12264" y="2834"/>
                    <a:pt x="12264" y="2813"/>
                    <a:pt x="12257" y="2788"/>
                  </a:cubicBezTo>
                  <a:cubicBezTo>
                    <a:pt x="12253" y="2745"/>
                    <a:pt x="12246" y="2699"/>
                    <a:pt x="12236" y="2656"/>
                  </a:cubicBezTo>
                  <a:cubicBezTo>
                    <a:pt x="12232" y="2635"/>
                    <a:pt x="12229" y="2610"/>
                    <a:pt x="12218" y="2589"/>
                  </a:cubicBezTo>
                  <a:lnTo>
                    <a:pt x="12200" y="2528"/>
                  </a:lnTo>
                  <a:close/>
                  <a:moveTo>
                    <a:pt x="12328" y="3090"/>
                  </a:moveTo>
                  <a:cubicBezTo>
                    <a:pt x="12335" y="3126"/>
                    <a:pt x="12339" y="3168"/>
                    <a:pt x="12342" y="3204"/>
                  </a:cubicBezTo>
                  <a:cubicBezTo>
                    <a:pt x="12346" y="3222"/>
                    <a:pt x="12346" y="3239"/>
                    <a:pt x="12346" y="3261"/>
                  </a:cubicBezTo>
                  <a:lnTo>
                    <a:pt x="12346" y="3318"/>
                  </a:lnTo>
                  <a:cubicBezTo>
                    <a:pt x="12346" y="3335"/>
                    <a:pt x="12346" y="3353"/>
                    <a:pt x="12342" y="3371"/>
                  </a:cubicBezTo>
                  <a:lnTo>
                    <a:pt x="12339" y="3424"/>
                  </a:lnTo>
                  <a:lnTo>
                    <a:pt x="12325" y="3478"/>
                  </a:lnTo>
                  <a:cubicBezTo>
                    <a:pt x="12321" y="3495"/>
                    <a:pt x="12317" y="3513"/>
                    <a:pt x="12307" y="3527"/>
                  </a:cubicBezTo>
                  <a:cubicBezTo>
                    <a:pt x="12300" y="3545"/>
                    <a:pt x="12293" y="3559"/>
                    <a:pt x="12285" y="3577"/>
                  </a:cubicBezTo>
                  <a:cubicBezTo>
                    <a:pt x="12275" y="3588"/>
                    <a:pt x="12268" y="3606"/>
                    <a:pt x="12253" y="3616"/>
                  </a:cubicBezTo>
                  <a:cubicBezTo>
                    <a:pt x="12239" y="3631"/>
                    <a:pt x="12232" y="3641"/>
                    <a:pt x="12214" y="3652"/>
                  </a:cubicBezTo>
                  <a:lnTo>
                    <a:pt x="12193" y="3666"/>
                  </a:lnTo>
                  <a:lnTo>
                    <a:pt x="12168" y="3673"/>
                  </a:lnTo>
                  <a:cubicBezTo>
                    <a:pt x="12157" y="3684"/>
                    <a:pt x="12140" y="3687"/>
                    <a:pt x="12122" y="3691"/>
                  </a:cubicBezTo>
                  <a:cubicBezTo>
                    <a:pt x="12104" y="3695"/>
                    <a:pt x="12086" y="3695"/>
                    <a:pt x="12069" y="3702"/>
                  </a:cubicBezTo>
                  <a:lnTo>
                    <a:pt x="12015" y="3702"/>
                  </a:lnTo>
                  <a:cubicBezTo>
                    <a:pt x="11997" y="3702"/>
                    <a:pt x="11980" y="3695"/>
                    <a:pt x="11962" y="3695"/>
                  </a:cubicBezTo>
                  <a:lnTo>
                    <a:pt x="11957" y="3694"/>
                  </a:lnTo>
                  <a:lnTo>
                    <a:pt x="11957" y="3694"/>
                  </a:lnTo>
                  <a:cubicBezTo>
                    <a:pt x="11955" y="3708"/>
                    <a:pt x="11954" y="3721"/>
                    <a:pt x="11951" y="3730"/>
                  </a:cubicBezTo>
                  <a:cubicBezTo>
                    <a:pt x="11948" y="3748"/>
                    <a:pt x="11937" y="3773"/>
                    <a:pt x="11933" y="3791"/>
                  </a:cubicBezTo>
                  <a:lnTo>
                    <a:pt x="11905" y="3844"/>
                  </a:lnTo>
                  <a:cubicBezTo>
                    <a:pt x="11898" y="3862"/>
                    <a:pt x="11884" y="3879"/>
                    <a:pt x="11869" y="3890"/>
                  </a:cubicBezTo>
                  <a:cubicBezTo>
                    <a:pt x="11859" y="3908"/>
                    <a:pt x="11845" y="3922"/>
                    <a:pt x="11830" y="3936"/>
                  </a:cubicBezTo>
                  <a:cubicBezTo>
                    <a:pt x="11816" y="3951"/>
                    <a:pt x="11798" y="3961"/>
                    <a:pt x="11788" y="3975"/>
                  </a:cubicBezTo>
                  <a:cubicBezTo>
                    <a:pt x="11770" y="3990"/>
                    <a:pt x="11752" y="3997"/>
                    <a:pt x="11734" y="4007"/>
                  </a:cubicBezTo>
                  <a:lnTo>
                    <a:pt x="11681" y="4032"/>
                  </a:lnTo>
                  <a:cubicBezTo>
                    <a:pt x="11603" y="4068"/>
                    <a:pt x="11525" y="4086"/>
                    <a:pt x="11439" y="4096"/>
                  </a:cubicBezTo>
                  <a:cubicBezTo>
                    <a:pt x="11389" y="4105"/>
                    <a:pt x="11340" y="4108"/>
                    <a:pt x="11291" y="4108"/>
                  </a:cubicBezTo>
                  <a:cubicBezTo>
                    <a:pt x="11257" y="4108"/>
                    <a:pt x="11222" y="4106"/>
                    <a:pt x="11187" y="4103"/>
                  </a:cubicBezTo>
                  <a:lnTo>
                    <a:pt x="11187" y="4103"/>
                  </a:lnTo>
                  <a:cubicBezTo>
                    <a:pt x="11226" y="4114"/>
                    <a:pt x="11272" y="4118"/>
                    <a:pt x="11315" y="4118"/>
                  </a:cubicBezTo>
                  <a:cubicBezTo>
                    <a:pt x="11325" y="4171"/>
                    <a:pt x="11368" y="4171"/>
                    <a:pt x="11411" y="4171"/>
                  </a:cubicBezTo>
                  <a:cubicBezTo>
                    <a:pt x="11493" y="4167"/>
                    <a:pt x="11581" y="4150"/>
                    <a:pt x="11663" y="4118"/>
                  </a:cubicBezTo>
                  <a:cubicBezTo>
                    <a:pt x="11741" y="4086"/>
                    <a:pt x="11820" y="4039"/>
                    <a:pt x="11877" y="3968"/>
                  </a:cubicBezTo>
                  <a:lnTo>
                    <a:pt x="11916" y="3915"/>
                  </a:lnTo>
                  <a:cubicBezTo>
                    <a:pt x="11926" y="3897"/>
                    <a:pt x="11937" y="3872"/>
                    <a:pt x="11948" y="3855"/>
                  </a:cubicBezTo>
                  <a:cubicBezTo>
                    <a:pt x="11951" y="3847"/>
                    <a:pt x="11955" y="3833"/>
                    <a:pt x="11962" y="3826"/>
                  </a:cubicBezTo>
                  <a:cubicBezTo>
                    <a:pt x="11983" y="3922"/>
                    <a:pt x="11987" y="3975"/>
                    <a:pt x="11987" y="3975"/>
                  </a:cubicBezTo>
                  <a:cubicBezTo>
                    <a:pt x="11987" y="3975"/>
                    <a:pt x="11983" y="3922"/>
                    <a:pt x="11965" y="3819"/>
                  </a:cubicBezTo>
                  <a:lnTo>
                    <a:pt x="11965" y="3815"/>
                  </a:lnTo>
                  <a:cubicBezTo>
                    <a:pt x="11965" y="3805"/>
                    <a:pt x="11969" y="3801"/>
                    <a:pt x="11969" y="3794"/>
                  </a:cubicBezTo>
                  <a:cubicBezTo>
                    <a:pt x="11973" y="3780"/>
                    <a:pt x="11980" y="3766"/>
                    <a:pt x="11980" y="3748"/>
                  </a:cubicBezTo>
                  <a:cubicBezTo>
                    <a:pt x="11990" y="3748"/>
                    <a:pt x="12001" y="3751"/>
                    <a:pt x="12015" y="3751"/>
                  </a:cubicBezTo>
                  <a:lnTo>
                    <a:pt x="12072" y="3751"/>
                  </a:lnTo>
                  <a:cubicBezTo>
                    <a:pt x="12090" y="3751"/>
                    <a:pt x="12111" y="3748"/>
                    <a:pt x="12129" y="3744"/>
                  </a:cubicBezTo>
                  <a:cubicBezTo>
                    <a:pt x="12147" y="3741"/>
                    <a:pt x="12168" y="3734"/>
                    <a:pt x="12186" y="3723"/>
                  </a:cubicBezTo>
                  <a:lnTo>
                    <a:pt x="12214" y="3709"/>
                  </a:lnTo>
                  <a:lnTo>
                    <a:pt x="12239" y="3691"/>
                  </a:lnTo>
                  <a:cubicBezTo>
                    <a:pt x="12257" y="3680"/>
                    <a:pt x="12271" y="3663"/>
                    <a:pt x="12285" y="3652"/>
                  </a:cubicBezTo>
                  <a:cubicBezTo>
                    <a:pt x="12300" y="3638"/>
                    <a:pt x="12307" y="3620"/>
                    <a:pt x="12321" y="3602"/>
                  </a:cubicBezTo>
                  <a:cubicBezTo>
                    <a:pt x="12335" y="3584"/>
                    <a:pt x="12339" y="3567"/>
                    <a:pt x="12342" y="3549"/>
                  </a:cubicBezTo>
                  <a:cubicBezTo>
                    <a:pt x="12353" y="3531"/>
                    <a:pt x="12357" y="3513"/>
                    <a:pt x="12360" y="3492"/>
                  </a:cubicBezTo>
                  <a:lnTo>
                    <a:pt x="12371" y="3435"/>
                  </a:lnTo>
                  <a:lnTo>
                    <a:pt x="12371" y="3375"/>
                  </a:lnTo>
                  <a:lnTo>
                    <a:pt x="12371" y="3318"/>
                  </a:lnTo>
                  <a:lnTo>
                    <a:pt x="12364" y="3261"/>
                  </a:lnTo>
                  <a:cubicBezTo>
                    <a:pt x="12360" y="3243"/>
                    <a:pt x="12360" y="3225"/>
                    <a:pt x="12357" y="3204"/>
                  </a:cubicBezTo>
                  <a:cubicBezTo>
                    <a:pt x="12346" y="3168"/>
                    <a:pt x="12339" y="3126"/>
                    <a:pt x="12328" y="30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 rot="2410485">
              <a:off x="7341894" y="1024064"/>
              <a:ext cx="129148" cy="185932"/>
            </a:xfrm>
            <a:custGeom>
              <a:avLst/>
              <a:gdLst/>
              <a:ahLst/>
              <a:cxnLst/>
              <a:rect l="l" t="t" r="r" b="b"/>
              <a:pathLst>
                <a:path w="1235" h="1778" extrusionOk="0">
                  <a:moveTo>
                    <a:pt x="513" y="0"/>
                  </a:moveTo>
                  <a:cubicBezTo>
                    <a:pt x="390" y="0"/>
                    <a:pt x="281" y="30"/>
                    <a:pt x="186" y="89"/>
                  </a:cubicBezTo>
                  <a:cubicBezTo>
                    <a:pt x="72" y="160"/>
                    <a:pt x="15" y="285"/>
                    <a:pt x="15" y="455"/>
                  </a:cubicBezTo>
                  <a:cubicBezTo>
                    <a:pt x="15" y="569"/>
                    <a:pt x="44" y="662"/>
                    <a:pt x="101" y="726"/>
                  </a:cubicBezTo>
                  <a:cubicBezTo>
                    <a:pt x="157" y="793"/>
                    <a:pt x="225" y="836"/>
                    <a:pt x="310" y="864"/>
                  </a:cubicBezTo>
                  <a:cubicBezTo>
                    <a:pt x="392" y="889"/>
                    <a:pt x="477" y="911"/>
                    <a:pt x="563" y="928"/>
                  </a:cubicBezTo>
                  <a:cubicBezTo>
                    <a:pt x="669" y="957"/>
                    <a:pt x="776" y="989"/>
                    <a:pt x="869" y="1024"/>
                  </a:cubicBezTo>
                  <a:cubicBezTo>
                    <a:pt x="961" y="1060"/>
                    <a:pt x="1011" y="1138"/>
                    <a:pt x="1011" y="1263"/>
                  </a:cubicBezTo>
                  <a:cubicBezTo>
                    <a:pt x="1011" y="1373"/>
                    <a:pt x="968" y="1455"/>
                    <a:pt x="883" y="1508"/>
                  </a:cubicBezTo>
                  <a:cubicBezTo>
                    <a:pt x="797" y="1561"/>
                    <a:pt x="694" y="1593"/>
                    <a:pt x="577" y="1600"/>
                  </a:cubicBezTo>
                  <a:cubicBezTo>
                    <a:pt x="557" y="1601"/>
                    <a:pt x="538" y="1602"/>
                    <a:pt x="519" y="1602"/>
                  </a:cubicBezTo>
                  <a:cubicBezTo>
                    <a:pt x="472" y="1602"/>
                    <a:pt x="428" y="1599"/>
                    <a:pt x="385" y="1597"/>
                  </a:cubicBezTo>
                  <a:cubicBezTo>
                    <a:pt x="328" y="1593"/>
                    <a:pt x="264" y="1576"/>
                    <a:pt x="204" y="1547"/>
                  </a:cubicBezTo>
                  <a:cubicBezTo>
                    <a:pt x="207" y="1458"/>
                    <a:pt x="207" y="1416"/>
                    <a:pt x="211" y="1327"/>
                  </a:cubicBezTo>
                  <a:cubicBezTo>
                    <a:pt x="143" y="1320"/>
                    <a:pt x="108" y="1320"/>
                    <a:pt x="44" y="1316"/>
                  </a:cubicBezTo>
                  <a:cubicBezTo>
                    <a:pt x="26" y="1462"/>
                    <a:pt x="19" y="1533"/>
                    <a:pt x="1" y="1675"/>
                  </a:cubicBezTo>
                  <a:cubicBezTo>
                    <a:pt x="112" y="1743"/>
                    <a:pt x="257" y="1777"/>
                    <a:pt x="440" y="1777"/>
                  </a:cubicBezTo>
                  <a:cubicBezTo>
                    <a:pt x="486" y="1777"/>
                    <a:pt x="534" y="1775"/>
                    <a:pt x="584" y="1771"/>
                  </a:cubicBezTo>
                  <a:cubicBezTo>
                    <a:pt x="773" y="1757"/>
                    <a:pt x="922" y="1700"/>
                    <a:pt x="1046" y="1611"/>
                  </a:cubicBezTo>
                  <a:cubicBezTo>
                    <a:pt x="1171" y="1522"/>
                    <a:pt x="1235" y="1401"/>
                    <a:pt x="1235" y="1245"/>
                  </a:cubicBezTo>
                  <a:cubicBezTo>
                    <a:pt x="1235" y="1124"/>
                    <a:pt x="1199" y="1032"/>
                    <a:pt x="1135" y="953"/>
                  </a:cubicBezTo>
                  <a:cubicBezTo>
                    <a:pt x="1068" y="889"/>
                    <a:pt x="993" y="847"/>
                    <a:pt x="901" y="818"/>
                  </a:cubicBezTo>
                  <a:cubicBezTo>
                    <a:pt x="808" y="793"/>
                    <a:pt x="719" y="768"/>
                    <a:pt x="637" y="751"/>
                  </a:cubicBezTo>
                  <a:cubicBezTo>
                    <a:pt x="534" y="729"/>
                    <a:pt x="442" y="697"/>
                    <a:pt x="357" y="658"/>
                  </a:cubicBezTo>
                  <a:cubicBezTo>
                    <a:pt x="275" y="619"/>
                    <a:pt x="232" y="544"/>
                    <a:pt x="232" y="431"/>
                  </a:cubicBezTo>
                  <a:cubicBezTo>
                    <a:pt x="232" y="338"/>
                    <a:pt x="264" y="267"/>
                    <a:pt x="335" y="224"/>
                  </a:cubicBezTo>
                  <a:cubicBezTo>
                    <a:pt x="393" y="187"/>
                    <a:pt x="465" y="168"/>
                    <a:pt x="551" y="168"/>
                  </a:cubicBezTo>
                  <a:cubicBezTo>
                    <a:pt x="571" y="168"/>
                    <a:pt x="591" y="169"/>
                    <a:pt x="613" y="171"/>
                  </a:cubicBezTo>
                  <a:cubicBezTo>
                    <a:pt x="666" y="175"/>
                    <a:pt x="723" y="182"/>
                    <a:pt x="780" y="196"/>
                  </a:cubicBezTo>
                  <a:cubicBezTo>
                    <a:pt x="837" y="210"/>
                    <a:pt x="897" y="231"/>
                    <a:pt x="954" y="263"/>
                  </a:cubicBezTo>
                  <a:cubicBezTo>
                    <a:pt x="961" y="367"/>
                    <a:pt x="968" y="413"/>
                    <a:pt x="979" y="512"/>
                  </a:cubicBezTo>
                  <a:cubicBezTo>
                    <a:pt x="1046" y="509"/>
                    <a:pt x="1082" y="509"/>
                    <a:pt x="1149" y="502"/>
                  </a:cubicBezTo>
                  <a:cubicBezTo>
                    <a:pt x="1139" y="377"/>
                    <a:pt x="1139" y="313"/>
                    <a:pt x="1132" y="182"/>
                  </a:cubicBezTo>
                  <a:cubicBezTo>
                    <a:pt x="1075" y="139"/>
                    <a:pt x="993" y="96"/>
                    <a:pt x="890" y="68"/>
                  </a:cubicBezTo>
                  <a:cubicBezTo>
                    <a:pt x="790" y="36"/>
                    <a:pt x="691" y="15"/>
                    <a:pt x="588" y="4"/>
                  </a:cubicBezTo>
                  <a:cubicBezTo>
                    <a:pt x="562" y="2"/>
                    <a:pt x="537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 rot="2410485">
              <a:off x="7450276" y="1142733"/>
              <a:ext cx="168886" cy="161880"/>
            </a:xfrm>
            <a:custGeom>
              <a:avLst/>
              <a:gdLst/>
              <a:ahLst/>
              <a:cxnLst/>
              <a:rect l="l" t="t" r="r" b="b"/>
              <a:pathLst>
                <a:path w="1615" h="1548" extrusionOk="0">
                  <a:moveTo>
                    <a:pt x="54" y="0"/>
                  </a:moveTo>
                  <a:cubicBezTo>
                    <a:pt x="32" y="185"/>
                    <a:pt x="22" y="285"/>
                    <a:pt x="0" y="477"/>
                  </a:cubicBezTo>
                  <a:cubicBezTo>
                    <a:pt x="72" y="484"/>
                    <a:pt x="107" y="484"/>
                    <a:pt x="178" y="495"/>
                  </a:cubicBezTo>
                  <a:cubicBezTo>
                    <a:pt x="200" y="360"/>
                    <a:pt x="214" y="292"/>
                    <a:pt x="235" y="164"/>
                  </a:cubicBezTo>
                  <a:cubicBezTo>
                    <a:pt x="424" y="178"/>
                    <a:pt x="516" y="182"/>
                    <a:pt x="705" y="192"/>
                  </a:cubicBezTo>
                  <a:lnTo>
                    <a:pt x="705" y="1377"/>
                  </a:lnTo>
                  <a:cubicBezTo>
                    <a:pt x="580" y="1387"/>
                    <a:pt x="516" y="1387"/>
                    <a:pt x="392" y="1394"/>
                  </a:cubicBezTo>
                  <a:lnTo>
                    <a:pt x="392" y="1547"/>
                  </a:lnTo>
                  <a:cubicBezTo>
                    <a:pt x="726" y="1526"/>
                    <a:pt x="897" y="1515"/>
                    <a:pt x="1227" y="1494"/>
                  </a:cubicBezTo>
                  <a:lnTo>
                    <a:pt x="1227" y="1355"/>
                  </a:lnTo>
                  <a:cubicBezTo>
                    <a:pt x="1099" y="1366"/>
                    <a:pt x="1035" y="1369"/>
                    <a:pt x="907" y="1373"/>
                  </a:cubicBezTo>
                  <a:lnTo>
                    <a:pt x="907" y="210"/>
                  </a:lnTo>
                  <a:lnTo>
                    <a:pt x="1377" y="232"/>
                  </a:lnTo>
                  <a:cubicBezTo>
                    <a:pt x="1398" y="352"/>
                    <a:pt x="1412" y="409"/>
                    <a:pt x="1433" y="530"/>
                  </a:cubicBezTo>
                  <a:cubicBezTo>
                    <a:pt x="1508" y="530"/>
                    <a:pt x="1544" y="530"/>
                    <a:pt x="1615" y="523"/>
                  </a:cubicBezTo>
                  <a:cubicBezTo>
                    <a:pt x="1593" y="356"/>
                    <a:pt x="1579" y="271"/>
                    <a:pt x="1558" y="96"/>
                  </a:cubicBezTo>
                  <a:cubicBezTo>
                    <a:pt x="1053" y="68"/>
                    <a:pt x="555" y="36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 rot="2410485">
              <a:off x="7592757" y="1274113"/>
              <a:ext cx="164808" cy="141070"/>
            </a:xfrm>
            <a:custGeom>
              <a:avLst/>
              <a:gdLst/>
              <a:ahLst/>
              <a:cxnLst/>
              <a:rect l="l" t="t" r="r" b="b"/>
              <a:pathLst>
                <a:path w="1576" h="1349" extrusionOk="0">
                  <a:moveTo>
                    <a:pt x="431" y="150"/>
                  </a:moveTo>
                  <a:cubicBezTo>
                    <a:pt x="562" y="154"/>
                    <a:pt x="626" y="157"/>
                    <a:pt x="758" y="164"/>
                  </a:cubicBezTo>
                  <a:cubicBezTo>
                    <a:pt x="907" y="168"/>
                    <a:pt x="1025" y="189"/>
                    <a:pt x="1089" y="228"/>
                  </a:cubicBezTo>
                  <a:cubicBezTo>
                    <a:pt x="1156" y="271"/>
                    <a:pt x="1192" y="331"/>
                    <a:pt x="1192" y="413"/>
                  </a:cubicBezTo>
                  <a:cubicBezTo>
                    <a:pt x="1192" y="488"/>
                    <a:pt x="1160" y="545"/>
                    <a:pt x="1096" y="591"/>
                  </a:cubicBezTo>
                  <a:cubicBezTo>
                    <a:pt x="1028" y="634"/>
                    <a:pt x="918" y="655"/>
                    <a:pt x="761" y="655"/>
                  </a:cubicBezTo>
                  <a:lnTo>
                    <a:pt x="431" y="655"/>
                  </a:lnTo>
                  <a:lnTo>
                    <a:pt x="431" y="150"/>
                  </a:lnTo>
                  <a:close/>
                  <a:moveTo>
                    <a:pt x="1" y="1"/>
                  </a:moveTo>
                  <a:lnTo>
                    <a:pt x="1" y="136"/>
                  </a:lnTo>
                  <a:cubicBezTo>
                    <a:pt x="89" y="139"/>
                    <a:pt x="136" y="139"/>
                    <a:pt x="228" y="143"/>
                  </a:cubicBezTo>
                  <a:lnTo>
                    <a:pt x="228" y="1206"/>
                  </a:lnTo>
                  <a:cubicBezTo>
                    <a:pt x="139" y="1210"/>
                    <a:pt x="93" y="1210"/>
                    <a:pt x="1" y="1217"/>
                  </a:cubicBezTo>
                  <a:lnTo>
                    <a:pt x="1" y="1348"/>
                  </a:lnTo>
                  <a:cubicBezTo>
                    <a:pt x="271" y="1331"/>
                    <a:pt x="406" y="1327"/>
                    <a:pt x="676" y="1313"/>
                  </a:cubicBezTo>
                  <a:lnTo>
                    <a:pt x="676" y="1188"/>
                  </a:lnTo>
                  <a:cubicBezTo>
                    <a:pt x="580" y="1192"/>
                    <a:pt x="530" y="1192"/>
                    <a:pt x="431" y="1199"/>
                  </a:cubicBezTo>
                  <a:lnTo>
                    <a:pt x="431" y="780"/>
                  </a:lnTo>
                  <a:cubicBezTo>
                    <a:pt x="587" y="776"/>
                    <a:pt x="662" y="776"/>
                    <a:pt x="818" y="776"/>
                  </a:cubicBezTo>
                  <a:cubicBezTo>
                    <a:pt x="975" y="989"/>
                    <a:pt x="1053" y="1092"/>
                    <a:pt x="1210" y="1292"/>
                  </a:cubicBezTo>
                  <a:cubicBezTo>
                    <a:pt x="1355" y="1288"/>
                    <a:pt x="1426" y="1284"/>
                    <a:pt x="1576" y="1277"/>
                  </a:cubicBezTo>
                  <a:lnTo>
                    <a:pt x="1576" y="1167"/>
                  </a:lnTo>
                  <a:cubicBezTo>
                    <a:pt x="1487" y="1167"/>
                    <a:pt x="1441" y="1167"/>
                    <a:pt x="1348" y="1171"/>
                  </a:cubicBezTo>
                  <a:cubicBezTo>
                    <a:pt x="1220" y="1007"/>
                    <a:pt x="1153" y="922"/>
                    <a:pt x="1025" y="755"/>
                  </a:cubicBezTo>
                  <a:cubicBezTo>
                    <a:pt x="1153" y="730"/>
                    <a:pt x="1245" y="687"/>
                    <a:pt x="1313" y="623"/>
                  </a:cubicBezTo>
                  <a:cubicBezTo>
                    <a:pt x="1380" y="563"/>
                    <a:pt x="1409" y="495"/>
                    <a:pt x="1409" y="417"/>
                  </a:cubicBezTo>
                  <a:cubicBezTo>
                    <a:pt x="1409" y="314"/>
                    <a:pt x="1362" y="232"/>
                    <a:pt x="1263" y="161"/>
                  </a:cubicBezTo>
                  <a:cubicBezTo>
                    <a:pt x="1170" y="90"/>
                    <a:pt x="1010" y="51"/>
                    <a:pt x="783" y="43"/>
                  </a:cubicBezTo>
                  <a:cubicBezTo>
                    <a:pt x="473" y="29"/>
                    <a:pt x="313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 rot="2410485">
              <a:off x="7741545" y="1366383"/>
              <a:ext cx="69332" cy="125802"/>
            </a:xfrm>
            <a:custGeom>
              <a:avLst/>
              <a:gdLst/>
              <a:ahLst/>
              <a:cxnLst/>
              <a:rect l="l" t="t" r="r" b="b"/>
              <a:pathLst>
                <a:path w="663" h="1203" extrusionOk="0">
                  <a:moveTo>
                    <a:pt x="1" y="0"/>
                  </a:moveTo>
                  <a:lnTo>
                    <a:pt x="1" y="121"/>
                  </a:lnTo>
                  <a:cubicBezTo>
                    <a:pt x="90" y="121"/>
                    <a:pt x="133" y="121"/>
                    <a:pt x="225" y="125"/>
                  </a:cubicBezTo>
                  <a:lnTo>
                    <a:pt x="225" y="1078"/>
                  </a:lnTo>
                  <a:cubicBezTo>
                    <a:pt x="136" y="1078"/>
                    <a:pt x="93" y="1078"/>
                    <a:pt x="1" y="1081"/>
                  </a:cubicBezTo>
                  <a:lnTo>
                    <a:pt x="1" y="1202"/>
                  </a:lnTo>
                  <a:cubicBezTo>
                    <a:pt x="268" y="1192"/>
                    <a:pt x="399" y="1192"/>
                    <a:pt x="662" y="1184"/>
                  </a:cubicBezTo>
                  <a:lnTo>
                    <a:pt x="662" y="1067"/>
                  </a:lnTo>
                  <a:cubicBezTo>
                    <a:pt x="570" y="1067"/>
                    <a:pt x="524" y="1071"/>
                    <a:pt x="435" y="1071"/>
                  </a:cubicBezTo>
                  <a:lnTo>
                    <a:pt x="435" y="128"/>
                  </a:lnTo>
                  <a:cubicBezTo>
                    <a:pt x="527" y="128"/>
                    <a:pt x="573" y="135"/>
                    <a:pt x="662" y="135"/>
                  </a:cubicBezTo>
                  <a:lnTo>
                    <a:pt x="662" y="18"/>
                  </a:lnTo>
                  <a:cubicBezTo>
                    <a:pt x="396" y="15"/>
                    <a:pt x="261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 rot="2410485">
              <a:off x="7800248" y="1463514"/>
              <a:ext cx="173696" cy="120155"/>
            </a:xfrm>
            <a:custGeom>
              <a:avLst/>
              <a:gdLst/>
              <a:ahLst/>
              <a:cxnLst/>
              <a:rect l="l" t="t" r="r" b="b"/>
              <a:pathLst>
                <a:path w="1661" h="1149" extrusionOk="0">
                  <a:moveTo>
                    <a:pt x="0" y="0"/>
                  </a:moveTo>
                  <a:lnTo>
                    <a:pt x="0" y="111"/>
                  </a:lnTo>
                  <a:cubicBezTo>
                    <a:pt x="89" y="111"/>
                    <a:pt x="132" y="114"/>
                    <a:pt x="228" y="114"/>
                  </a:cubicBezTo>
                  <a:lnTo>
                    <a:pt x="228" y="1032"/>
                  </a:lnTo>
                  <a:cubicBezTo>
                    <a:pt x="139" y="1032"/>
                    <a:pt x="93" y="1035"/>
                    <a:pt x="0" y="1035"/>
                  </a:cubicBezTo>
                  <a:lnTo>
                    <a:pt x="0" y="1149"/>
                  </a:lnTo>
                  <a:cubicBezTo>
                    <a:pt x="256" y="1138"/>
                    <a:pt x="388" y="1138"/>
                    <a:pt x="644" y="1135"/>
                  </a:cubicBezTo>
                  <a:lnTo>
                    <a:pt x="644" y="1024"/>
                  </a:lnTo>
                  <a:cubicBezTo>
                    <a:pt x="559" y="1028"/>
                    <a:pt x="520" y="1028"/>
                    <a:pt x="434" y="1028"/>
                  </a:cubicBezTo>
                  <a:lnTo>
                    <a:pt x="434" y="619"/>
                  </a:lnTo>
                  <a:lnTo>
                    <a:pt x="737" y="619"/>
                  </a:lnTo>
                  <a:cubicBezTo>
                    <a:pt x="929" y="779"/>
                    <a:pt x="1028" y="857"/>
                    <a:pt x="1217" y="1017"/>
                  </a:cubicBezTo>
                  <a:lnTo>
                    <a:pt x="1003" y="1017"/>
                  </a:lnTo>
                  <a:lnTo>
                    <a:pt x="1003" y="1131"/>
                  </a:lnTo>
                  <a:cubicBezTo>
                    <a:pt x="1266" y="1124"/>
                    <a:pt x="1394" y="1124"/>
                    <a:pt x="1657" y="1124"/>
                  </a:cubicBezTo>
                  <a:cubicBezTo>
                    <a:pt x="1657" y="1081"/>
                    <a:pt x="1657" y="1064"/>
                    <a:pt x="1661" y="1017"/>
                  </a:cubicBezTo>
                  <a:lnTo>
                    <a:pt x="1458" y="1017"/>
                  </a:lnTo>
                  <a:lnTo>
                    <a:pt x="900" y="551"/>
                  </a:lnTo>
                  <a:cubicBezTo>
                    <a:pt x="1110" y="381"/>
                    <a:pt x="1213" y="299"/>
                    <a:pt x="1423" y="128"/>
                  </a:cubicBezTo>
                  <a:lnTo>
                    <a:pt x="1625" y="128"/>
                  </a:lnTo>
                  <a:lnTo>
                    <a:pt x="1625" y="22"/>
                  </a:lnTo>
                  <a:cubicBezTo>
                    <a:pt x="1369" y="22"/>
                    <a:pt x="1241" y="22"/>
                    <a:pt x="985" y="18"/>
                  </a:cubicBezTo>
                  <a:lnTo>
                    <a:pt x="985" y="128"/>
                  </a:lnTo>
                  <a:lnTo>
                    <a:pt x="1199" y="128"/>
                  </a:lnTo>
                  <a:cubicBezTo>
                    <a:pt x="1014" y="281"/>
                    <a:pt x="921" y="356"/>
                    <a:pt x="733" y="512"/>
                  </a:cubicBezTo>
                  <a:lnTo>
                    <a:pt x="434" y="512"/>
                  </a:lnTo>
                  <a:lnTo>
                    <a:pt x="434" y="121"/>
                  </a:lnTo>
                  <a:cubicBezTo>
                    <a:pt x="520" y="125"/>
                    <a:pt x="566" y="125"/>
                    <a:pt x="648" y="125"/>
                  </a:cubicBezTo>
                  <a:lnTo>
                    <a:pt x="648" y="15"/>
                  </a:lnTo>
                  <a:cubicBezTo>
                    <a:pt x="388" y="7"/>
                    <a:pt x="256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 rot="2410485">
              <a:off x="7946907" y="1577505"/>
              <a:ext cx="146926" cy="117227"/>
            </a:xfrm>
            <a:custGeom>
              <a:avLst/>
              <a:gdLst/>
              <a:ahLst/>
              <a:cxnLst/>
              <a:rect l="l" t="t" r="r" b="b"/>
              <a:pathLst>
                <a:path w="1405" h="1121" extrusionOk="0">
                  <a:moveTo>
                    <a:pt x="1323" y="1"/>
                  </a:moveTo>
                  <a:cubicBezTo>
                    <a:pt x="886" y="8"/>
                    <a:pt x="441" y="8"/>
                    <a:pt x="0" y="8"/>
                  </a:cubicBezTo>
                  <a:lnTo>
                    <a:pt x="0" y="114"/>
                  </a:lnTo>
                  <a:lnTo>
                    <a:pt x="228" y="114"/>
                  </a:lnTo>
                  <a:lnTo>
                    <a:pt x="228" y="1003"/>
                  </a:lnTo>
                  <a:lnTo>
                    <a:pt x="0" y="1003"/>
                  </a:lnTo>
                  <a:lnTo>
                    <a:pt x="0" y="1110"/>
                  </a:lnTo>
                  <a:cubicBezTo>
                    <a:pt x="452" y="1110"/>
                    <a:pt x="903" y="1110"/>
                    <a:pt x="1351" y="1121"/>
                  </a:cubicBezTo>
                  <a:cubicBezTo>
                    <a:pt x="1369" y="996"/>
                    <a:pt x="1383" y="929"/>
                    <a:pt x="1405" y="808"/>
                  </a:cubicBezTo>
                  <a:cubicBezTo>
                    <a:pt x="1334" y="804"/>
                    <a:pt x="1298" y="801"/>
                    <a:pt x="1227" y="797"/>
                  </a:cubicBezTo>
                  <a:cubicBezTo>
                    <a:pt x="1206" y="886"/>
                    <a:pt x="1191" y="925"/>
                    <a:pt x="1170" y="1014"/>
                  </a:cubicBezTo>
                  <a:cubicBezTo>
                    <a:pt x="875" y="1010"/>
                    <a:pt x="729" y="1010"/>
                    <a:pt x="430" y="1010"/>
                  </a:cubicBezTo>
                  <a:lnTo>
                    <a:pt x="430" y="609"/>
                  </a:lnTo>
                  <a:lnTo>
                    <a:pt x="1287" y="609"/>
                  </a:lnTo>
                  <a:lnTo>
                    <a:pt x="1287" y="498"/>
                  </a:lnTo>
                  <a:lnTo>
                    <a:pt x="430" y="498"/>
                  </a:lnTo>
                  <a:lnTo>
                    <a:pt x="430" y="114"/>
                  </a:lnTo>
                  <a:cubicBezTo>
                    <a:pt x="718" y="114"/>
                    <a:pt x="861" y="114"/>
                    <a:pt x="1145" y="111"/>
                  </a:cubicBezTo>
                  <a:cubicBezTo>
                    <a:pt x="1170" y="200"/>
                    <a:pt x="1181" y="239"/>
                    <a:pt x="1206" y="328"/>
                  </a:cubicBezTo>
                  <a:cubicBezTo>
                    <a:pt x="1277" y="324"/>
                    <a:pt x="1312" y="321"/>
                    <a:pt x="1383" y="317"/>
                  </a:cubicBezTo>
                  <a:cubicBezTo>
                    <a:pt x="1358" y="189"/>
                    <a:pt x="1348" y="129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 rot="2410485">
              <a:off x="8123037" y="1736962"/>
              <a:ext cx="189696" cy="131030"/>
            </a:xfrm>
            <a:custGeom>
              <a:avLst/>
              <a:gdLst/>
              <a:ahLst/>
              <a:cxnLst/>
              <a:rect l="l" t="t" r="r" b="b"/>
              <a:pathLst>
                <a:path w="1814" h="1253" extrusionOk="0">
                  <a:moveTo>
                    <a:pt x="927" y="123"/>
                  </a:moveTo>
                  <a:cubicBezTo>
                    <a:pt x="1126" y="123"/>
                    <a:pt x="1285" y="166"/>
                    <a:pt x="1405" y="254"/>
                  </a:cubicBezTo>
                  <a:cubicBezTo>
                    <a:pt x="1529" y="350"/>
                    <a:pt x="1593" y="478"/>
                    <a:pt x="1593" y="628"/>
                  </a:cubicBezTo>
                  <a:cubicBezTo>
                    <a:pt x="1593" y="774"/>
                    <a:pt x="1529" y="902"/>
                    <a:pt x="1412" y="998"/>
                  </a:cubicBezTo>
                  <a:cubicBezTo>
                    <a:pt x="1300" y="1090"/>
                    <a:pt x="1146" y="1130"/>
                    <a:pt x="955" y="1130"/>
                  </a:cubicBezTo>
                  <a:cubicBezTo>
                    <a:pt x="939" y="1130"/>
                    <a:pt x="923" y="1130"/>
                    <a:pt x="907" y="1129"/>
                  </a:cubicBezTo>
                  <a:cubicBezTo>
                    <a:pt x="686" y="1122"/>
                    <a:pt x="516" y="1069"/>
                    <a:pt x="398" y="969"/>
                  </a:cubicBezTo>
                  <a:cubicBezTo>
                    <a:pt x="277" y="870"/>
                    <a:pt x="213" y="759"/>
                    <a:pt x="213" y="624"/>
                  </a:cubicBezTo>
                  <a:cubicBezTo>
                    <a:pt x="213" y="486"/>
                    <a:pt x="277" y="375"/>
                    <a:pt x="398" y="279"/>
                  </a:cubicBezTo>
                  <a:cubicBezTo>
                    <a:pt x="523" y="180"/>
                    <a:pt x="690" y="126"/>
                    <a:pt x="903" y="123"/>
                  </a:cubicBezTo>
                  <a:cubicBezTo>
                    <a:pt x="911" y="123"/>
                    <a:pt x="919" y="123"/>
                    <a:pt x="927" y="123"/>
                  </a:cubicBezTo>
                  <a:close/>
                  <a:moveTo>
                    <a:pt x="977" y="1"/>
                  </a:moveTo>
                  <a:cubicBezTo>
                    <a:pt x="954" y="1"/>
                    <a:pt x="931" y="1"/>
                    <a:pt x="907" y="2"/>
                  </a:cubicBezTo>
                  <a:cubicBezTo>
                    <a:pt x="640" y="9"/>
                    <a:pt x="423" y="77"/>
                    <a:pt x="256" y="198"/>
                  </a:cubicBezTo>
                  <a:cubicBezTo>
                    <a:pt x="85" y="318"/>
                    <a:pt x="0" y="461"/>
                    <a:pt x="0" y="624"/>
                  </a:cubicBezTo>
                  <a:cubicBezTo>
                    <a:pt x="0" y="788"/>
                    <a:pt x="82" y="930"/>
                    <a:pt x="245" y="1051"/>
                  </a:cubicBezTo>
                  <a:cubicBezTo>
                    <a:pt x="405" y="1175"/>
                    <a:pt x="626" y="1243"/>
                    <a:pt x="900" y="1250"/>
                  </a:cubicBezTo>
                  <a:cubicBezTo>
                    <a:pt x="930" y="1252"/>
                    <a:pt x="960" y="1253"/>
                    <a:pt x="989" y="1253"/>
                  </a:cubicBezTo>
                  <a:cubicBezTo>
                    <a:pt x="1134" y="1253"/>
                    <a:pt x="1264" y="1231"/>
                    <a:pt x="1380" y="1186"/>
                  </a:cubicBezTo>
                  <a:cubicBezTo>
                    <a:pt x="1515" y="1129"/>
                    <a:pt x="1625" y="1055"/>
                    <a:pt x="1700" y="959"/>
                  </a:cubicBezTo>
                  <a:cubicBezTo>
                    <a:pt x="1774" y="859"/>
                    <a:pt x="1814" y="749"/>
                    <a:pt x="1814" y="628"/>
                  </a:cubicBezTo>
                  <a:cubicBezTo>
                    <a:pt x="1814" y="446"/>
                    <a:pt x="1732" y="286"/>
                    <a:pt x="1565" y="166"/>
                  </a:cubicBezTo>
                  <a:cubicBezTo>
                    <a:pt x="1412" y="52"/>
                    <a:pt x="121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 rot="2410485">
              <a:off x="8284102" y="1857296"/>
              <a:ext cx="187918" cy="155919"/>
            </a:xfrm>
            <a:custGeom>
              <a:avLst/>
              <a:gdLst/>
              <a:ahLst/>
              <a:cxnLst/>
              <a:rect l="l" t="t" r="r" b="b"/>
              <a:pathLst>
                <a:path w="1797" h="1491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547" y="18"/>
                    <a:pt x="1416" y="22"/>
                    <a:pt x="1167" y="39"/>
                  </a:cubicBezTo>
                  <a:lnTo>
                    <a:pt x="1167" y="185"/>
                  </a:lnTo>
                  <a:cubicBezTo>
                    <a:pt x="1270" y="178"/>
                    <a:pt x="1323" y="175"/>
                    <a:pt x="1426" y="171"/>
                  </a:cubicBezTo>
                  <a:lnTo>
                    <a:pt x="1426" y="896"/>
                  </a:lnTo>
                  <a:cubicBezTo>
                    <a:pt x="1426" y="1193"/>
                    <a:pt x="1270" y="1346"/>
                    <a:pt x="960" y="1346"/>
                  </a:cubicBezTo>
                  <a:cubicBezTo>
                    <a:pt x="943" y="1346"/>
                    <a:pt x="925" y="1345"/>
                    <a:pt x="907" y="1344"/>
                  </a:cubicBezTo>
                  <a:cubicBezTo>
                    <a:pt x="733" y="1334"/>
                    <a:pt x="605" y="1291"/>
                    <a:pt x="520" y="1216"/>
                  </a:cubicBezTo>
                  <a:cubicBezTo>
                    <a:pt x="434" y="1135"/>
                    <a:pt x="395" y="1032"/>
                    <a:pt x="395" y="900"/>
                  </a:cubicBezTo>
                  <a:lnTo>
                    <a:pt x="395" y="221"/>
                  </a:lnTo>
                  <a:cubicBezTo>
                    <a:pt x="491" y="214"/>
                    <a:pt x="541" y="210"/>
                    <a:pt x="644" y="207"/>
                  </a:cubicBezTo>
                  <a:lnTo>
                    <a:pt x="644" y="68"/>
                  </a:lnTo>
                  <a:cubicBezTo>
                    <a:pt x="384" y="86"/>
                    <a:pt x="256" y="89"/>
                    <a:pt x="0" y="103"/>
                  </a:cubicBezTo>
                  <a:lnTo>
                    <a:pt x="0" y="231"/>
                  </a:lnTo>
                  <a:cubicBezTo>
                    <a:pt x="75" y="228"/>
                    <a:pt x="111" y="228"/>
                    <a:pt x="185" y="224"/>
                  </a:cubicBezTo>
                  <a:lnTo>
                    <a:pt x="185" y="900"/>
                  </a:lnTo>
                  <a:cubicBezTo>
                    <a:pt x="185" y="1046"/>
                    <a:pt x="235" y="1170"/>
                    <a:pt x="338" y="1288"/>
                  </a:cubicBezTo>
                  <a:cubicBezTo>
                    <a:pt x="438" y="1401"/>
                    <a:pt x="623" y="1469"/>
                    <a:pt x="893" y="1487"/>
                  </a:cubicBezTo>
                  <a:cubicBezTo>
                    <a:pt x="927" y="1489"/>
                    <a:pt x="960" y="1491"/>
                    <a:pt x="992" y="1491"/>
                  </a:cubicBezTo>
                  <a:cubicBezTo>
                    <a:pt x="1130" y="1491"/>
                    <a:pt x="1240" y="1466"/>
                    <a:pt x="1327" y="1423"/>
                  </a:cubicBezTo>
                  <a:cubicBezTo>
                    <a:pt x="1430" y="1366"/>
                    <a:pt x="1505" y="1291"/>
                    <a:pt x="1551" y="1199"/>
                  </a:cubicBezTo>
                  <a:cubicBezTo>
                    <a:pt x="1593" y="1103"/>
                    <a:pt x="1618" y="1003"/>
                    <a:pt x="1618" y="896"/>
                  </a:cubicBezTo>
                  <a:lnTo>
                    <a:pt x="1618" y="160"/>
                  </a:lnTo>
                  <a:cubicBezTo>
                    <a:pt x="1682" y="157"/>
                    <a:pt x="1718" y="157"/>
                    <a:pt x="1789" y="153"/>
                  </a:cubicBezTo>
                  <a:cubicBezTo>
                    <a:pt x="1789" y="96"/>
                    <a:pt x="1789" y="64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 rot="2410485">
              <a:off x="8441971" y="1967756"/>
              <a:ext cx="168886" cy="185932"/>
            </a:xfrm>
            <a:custGeom>
              <a:avLst/>
              <a:gdLst/>
              <a:ahLst/>
              <a:cxnLst/>
              <a:rect l="l" t="t" r="r" b="b"/>
              <a:pathLst>
                <a:path w="1615" h="1778" extrusionOk="0">
                  <a:moveTo>
                    <a:pt x="1550" y="0"/>
                  </a:moveTo>
                  <a:cubicBezTo>
                    <a:pt x="1053" y="46"/>
                    <a:pt x="555" y="85"/>
                    <a:pt x="53" y="125"/>
                  </a:cubicBezTo>
                  <a:cubicBezTo>
                    <a:pt x="32" y="317"/>
                    <a:pt x="21" y="409"/>
                    <a:pt x="0" y="601"/>
                  </a:cubicBezTo>
                  <a:cubicBezTo>
                    <a:pt x="71" y="605"/>
                    <a:pt x="107" y="605"/>
                    <a:pt x="178" y="612"/>
                  </a:cubicBezTo>
                  <a:cubicBezTo>
                    <a:pt x="199" y="477"/>
                    <a:pt x="213" y="409"/>
                    <a:pt x="235" y="274"/>
                  </a:cubicBezTo>
                  <a:cubicBezTo>
                    <a:pt x="423" y="260"/>
                    <a:pt x="516" y="253"/>
                    <a:pt x="704" y="242"/>
                  </a:cubicBezTo>
                  <a:lnTo>
                    <a:pt x="704" y="1572"/>
                  </a:lnTo>
                  <a:cubicBezTo>
                    <a:pt x="580" y="1565"/>
                    <a:pt x="516" y="1561"/>
                    <a:pt x="391" y="1554"/>
                  </a:cubicBezTo>
                  <a:lnTo>
                    <a:pt x="391" y="1714"/>
                  </a:lnTo>
                  <a:cubicBezTo>
                    <a:pt x="725" y="1735"/>
                    <a:pt x="892" y="1750"/>
                    <a:pt x="1227" y="1778"/>
                  </a:cubicBezTo>
                  <a:lnTo>
                    <a:pt x="1227" y="1607"/>
                  </a:lnTo>
                  <a:cubicBezTo>
                    <a:pt x="1099" y="1597"/>
                    <a:pt x="1035" y="1593"/>
                    <a:pt x="907" y="1582"/>
                  </a:cubicBezTo>
                  <a:lnTo>
                    <a:pt x="907" y="228"/>
                  </a:lnTo>
                  <a:cubicBezTo>
                    <a:pt x="1095" y="213"/>
                    <a:pt x="1188" y="210"/>
                    <a:pt x="1376" y="196"/>
                  </a:cubicBezTo>
                  <a:cubicBezTo>
                    <a:pt x="1397" y="349"/>
                    <a:pt x="1412" y="423"/>
                    <a:pt x="1433" y="576"/>
                  </a:cubicBezTo>
                  <a:cubicBezTo>
                    <a:pt x="1508" y="565"/>
                    <a:pt x="1543" y="562"/>
                    <a:pt x="1614" y="551"/>
                  </a:cubicBezTo>
                  <a:cubicBezTo>
                    <a:pt x="1593" y="334"/>
                    <a:pt x="1582" y="224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93" name="Google Shape;993;p14"/>
          <p:cNvCxnSpPr/>
          <p:nvPr/>
        </p:nvCxnSpPr>
        <p:spPr>
          <a:xfrm rot="10800000">
            <a:off x="921843" y="782425"/>
            <a:ext cx="0" cy="1719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Google Shape;994;p14"/>
          <p:cNvCxnSpPr/>
          <p:nvPr/>
        </p:nvCxnSpPr>
        <p:spPr>
          <a:xfrm rot="10800000">
            <a:off x="424975" y="782450"/>
            <a:ext cx="0" cy="2085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Google Shape;995;p14"/>
          <p:cNvCxnSpPr/>
          <p:nvPr/>
        </p:nvCxnSpPr>
        <p:spPr>
          <a:xfrm rot="10800000">
            <a:off x="1418675" y="782425"/>
            <a:ext cx="0" cy="1719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Google Shape;996;p14"/>
          <p:cNvCxnSpPr/>
          <p:nvPr/>
        </p:nvCxnSpPr>
        <p:spPr>
          <a:xfrm rot="10800000">
            <a:off x="1924900" y="782450"/>
            <a:ext cx="0" cy="2085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Google Shape;997;p14"/>
          <p:cNvCxnSpPr/>
          <p:nvPr/>
        </p:nvCxnSpPr>
        <p:spPr>
          <a:xfrm>
            <a:off x="8221857" y="2649363"/>
            <a:ext cx="0" cy="1719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Google Shape;998;p14"/>
          <p:cNvCxnSpPr/>
          <p:nvPr/>
        </p:nvCxnSpPr>
        <p:spPr>
          <a:xfrm>
            <a:off x="8718725" y="2282438"/>
            <a:ext cx="0" cy="2085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Google Shape;999;p14"/>
          <p:cNvCxnSpPr/>
          <p:nvPr/>
        </p:nvCxnSpPr>
        <p:spPr>
          <a:xfrm>
            <a:off x="7725025" y="2649363"/>
            <a:ext cx="0" cy="1719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0" name="Google Shape;1000;p14"/>
          <p:cNvCxnSpPr/>
          <p:nvPr/>
        </p:nvCxnSpPr>
        <p:spPr>
          <a:xfrm>
            <a:off x="7218800" y="2282438"/>
            <a:ext cx="0" cy="2085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01" name="Google Shape;1001;p14"/>
          <p:cNvGrpSpPr/>
          <p:nvPr/>
        </p:nvGrpSpPr>
        <p:grpSpPr>
          <a:xfrm>
            <a:off x="261649" y="213395"/>
            <a:ext cx="326650" cy="403460"/>
            <a:chOff x="261649" y="213395"/>
            <a:chExt cx="326650" cy="403460"/>
          </a:xfrm>
        </p:grpSpPr>
        <p:sp>
          <p:nvSpPr>
            <p:cNvPr id="1002" name="Google Shape;1002;p14"/>
            <p:cNvSpPr/>
            <p:nvPr/>
          </p:nvSpPr>
          <p:spPr>
            <a:xfrm>
              <a:off x="494397" y="322219"/>
              <a:ext cx="31422" cy="10353"/>
            </a:xfrm>
            <a:custGeom>
              <a:avLst/>
              <a:gdLst/>
              <a:ahLst/>
              <a:cxnLst/>
              <a:rect l="l" t="t" r="r" b="b"/>
              <a:pathLst>
                <a:path w="1815" h="598" extrusionOk="0">
                  <a:moveTo>
                    <a:pt x="1814" y="1"/>
                  </a:moveTo>
                  <a:lnTo>
                    <a:pt x="1423" y="11"/>
                  </a:lnTo>
                  <a:lnTo>
                    <a:pt x="1334" y="22"/>
                  </a:lnTo>
                  <a:lnTo>
                    <a:pt x="1334" y="18"/>
                  </a:lnTo>
                  <a:lnTo>
                    <a:pt x="1" y="65"/>
                  </a:lnTo>
                  <a:lnTo>
                    <a:pt x="97" y="598"/>
                  </a:lnTo>
                  <a:cubicBezTo>
                    <a:pt x="262" y="556"/>
                    <a:pt x="432" y="533"/>
                    <a:pt x="602" y="533"/>
                  </a:cubicBezTo>
                  <a:cubicBezTo>
                    <a:pt x="761" y="533"/>
                    <a:pt x="920" y="553"/>
                    <a:pt x="1075" y="594"/>
                  </a:cubicBezTo>
                  <a:lnTo>
                    <a:pt x="1491" y="214"/>
                  </a:lnTo>
                  <a:lnTo>
                    <a:pt x="1537" y="232"/>
                  </a:lnTo>
                  <a:cubicBezTo>
                    <a:pt x="1541" y="232"/>
                    <a:pt x="1565" y="242"/>
                    <a:pt x="1601" y="260"/>
                  </a:cubicBezTo>
                  <a:lnTo>
                    <a:pt x="18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561690" y="595837"/>
              <a:ext cx="26609" cy="14854"/>
            </a:xfrm>
            <a:custGeom>
              <a:avLst/>
              <a:gdLst/>
              <a:ahLst/>
              <a:cxnLst/>
              <a:rect l="l" t="t" r="r" b="b"/>
              <a:pathLst>
                <a:path w="1537" h="858" extrusionOk="0">
                  <a:moveTo>
                    <a:pt x="0" y="1"/>
                  </a:moveTo>
                  <a:lnTo>
                    <a:pt x="39" y="808"/>
                  </a:lnTo>
                  <a:lnTo>
                    <a:pt x="1533" y="858"/>
                  </a:lnTo>
                  <a:cubicBezTo>
                    <a:pt x="1533" y="790"/>
                    <a:pt x="1536" y="680"/>
                    <a:pt x="1465" y="595"/>
                  </a:cubicBezTo>
                  <a:cubicBezTo>
                    <a:pt x="1397" y="513"/>
                    <a:pt x="1248" y="429"/>
                    <a:pt x="925" y="429"/>
                  </a:cubicBezTo>
                  <a:cubicBezTo>
                    <a:pt x="825" y="429"/>
                    <a:pt x="709" y="437"/>
                    <a:pt x="573" y="456"/>
                  </a:cubicBezTo>
                  <a:lnTo>
                    <a:pt x="498" y="467"/>
                  </a:lnTo>
                  <a:lnTo>
                    <a:pt x="448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261649" y="583840"/>
              <a:ext cx="20827" cy="33015"/>
            </a:xfrm>
            <a:custGeom>
              <a:avLst/>
              <a:gdLst/>
              <a:ahLst/>
              <a:cxnLst/>
              <a:rect l="l" t="t" r="r" b="b"/>
              <a:pathLst>
                <a:path w="1203" h="1907" extrusionOk="0">
                  <a:moveTo>
                    <a:pt x="726" y="0"/>
                  </a:moveTo>
                  <a:lnTo>
                    <a:pt x="1" y="857"/>
                  </a:lnTo>
                  <a:lnTo>
                    <a:pt x="1064" y="1906"/>
                  </a:lnTo>
                  <a:cubicBezTo>
                    <a:pt x="1114" y="1867"/>
                    <a:pt x="1188" y="1789"/>
                    <a:pt x="1192" y="1675"/>
                  </a:cubicBezTo>
                  <a:cubicBezTo>
                    <a:pt x="1202" y="1536"/>
                    <a:pt x="1106" y="1302"/>
                    <a:pt x="634" y="968"/>
                  </a:cubicBezTo>
                  <a:lnTo>
                    <a:pt x="570" y="925"/>
                  </a:lnTo>
                  <a:lnTo>
                    <a:pt x="1042" y="288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487316" y="427858"/>
              <a:ext cx="100915" cy="97521"/>
            </a:xfrm>
            <a:custGeom>
              <a:avLst/>
              <a:gdLst/>
              <a:ahLst/>
              <a:cxnLst/>
              <a:rect l="l" t="t" r="r" b="b"/>
              <a:pathLst>
                <a:path w="5829" h="5633" extrusionOk="0">
                  <a:moveTo>
                    <a:pt x="1470" y="0"/>
                  </a:moveTo>
                  <a:lnTo>
                    <a:pt x="1569" y="590"/>
                  </a:lnTo>
                  <a:lnTo>
                    <a:pt x="1477" y="590"/>
                  </a:lnTo>
                  <a:lnTo>
                    <a:pt x="133" y="608"/>
                  </a:lnTo>
                  <a:lnTo>
                    <a:pt x="1" y="790"/>
                  </a:lnTo>
                  <a:lnTo>
                    <a:pt x="4488" y="2194"/>
                  </a:lnTo>
                  <a:lnTo>
                    <a:pt x="4488" y="5568"/>
                  </a:lnTo>
                  <a:lnTo>
                    <a:pt x="5260" y="5632"/>
                  </a:lnTo>
                  <a:lnTo>
                    <a:pt x="5829" y="1245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474332" y="446139"/>
              <a:ext cx="87186" cy="77820"/>
            </a:xfrm>
            <a:custGeom>
              <a:avLst/>
              <a:gdLst/>
              <a:ahLst/>
              <a:cxnLst/>
              <a:rect l="l" t="t" r="r" b="b"/>
              <a:pathLst>
                <a:path w="5036" h="4495" extrusionOk="0">
                  <a:moveTo>
                    <a:pt x="570" y="0"/>
                  </a:moveTo>
                  <a:lnTo>
                    <a:pt x="1" y="825"/>
                  </a:lnTo>
                  <a:lnTo>
                    <a:pt x="4502" y="2045"/>
                  </a:lnTo>
                  <a:lnTo>
                    <a:pt x="4552" y="4456"/>
                  </a:lnTo>
                  <a:lnTo>
                    <a:pt x="5036" y="4495"/>
                  </a:lnTo>
                  <a:lnTo>
                    <a:pt x="5036" y="4495"/>
                  </a:lnTo>
                  <a:lnTo>
                    <a:pt x="4997" y="137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0001" y="438383"/>
              <a:ext cx="206296" cy="153908"/>
            </a:xfrm>
            <a:custGeom>
              <a:avLst/>
              <a:gdLst/>
              <a:ahLst/>
              <a:cxnLst/>
              <a:rect l="l" t="t" r="r" b="b"/>
              <a:pathLst>
                <a:path w="11916" h="8890" extrusionOk="0">
                  <a:moveTo>
                    <a:pt x="11916" y="0"/>
                  </a:moveTo>
                  <a:lnTo>
                    <a:pt x="11560" y="4"/>
                  </a:lnTo>
                  <a:lnTo>
                    <a:pt x="11404" y="7"/>
                  </a:lnTo>
                  <a:lnTo>
                    <a:pt x="11254" y="7"/>
                  </a:lnTo>
                  <a:lnTo>
                    <a:pt x="8950" y="39"/>
                  </a:lnTo>
                  <a:lnTo>
                    <a:pt x="7460" y="3773"/>
                  </a:lnTo>
                  <a:lnTo>
                    <a:pt x="57" y="8459"/>
                  </a:lnTo>
                  <a:lnTo>
                    <a:pt x="0" y="8498"/>
                  </a:lnTo>
                  <a:lnTo>
                    <a:pt x="185" y="8669"/>
                  </a:lnTo>
                  <a:lnTo>
                    <a:pt x="420" y="8889"/>
                  </a:lnTo>
                  <a:lnTo>
                    <a:pt x="8580" y="4836"/>
                  </a:lnTo>
                  <a:lnTo>
                    <a:pt x="10977" y="1362"/>
                  </a:lnTo>
                  <a:lnTo>
                    <a:pt x="11027" y="1294"/>
                  </a:lnTo>
                  <a:lnTo>
                    <a:pt x="11069" y="1227"/>
                  </a:lnTo>
                  <a:lnTo>
                    <a:pt x="11638" y="406"/>
                  </a:lnTo>
                  <a:lnTo>
                    <a:pt x="11702" y="317"/>
                  </a:lnTo>
                  <a:lnTo>
                    <a:pt x="11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73907" y="439180"/>
              <a:ext cx="150948" cy="142897"/>
            </a:xfrm>
            <a:custGeom>
              <a:avLst/>
              <a:gdLst/>
              <a:ahLst/>
              <a:cxnLst/>
              <a:rect l="l" t="t" r="r" b="b"/>
              <a:pathLst>
                <a:path w="8719" h="8254" extrusionOk="0">
                  <a:moveTo>
                    <a:pt x="8719" y="0"/>
                  </a:moveTo>
                  <a:lnTo>
                    <a:pt x="8321" y="4"/>
                  </a:lnTo>
                  <a:lnTo>
                    <a:pt x="7048" y="3371"/>
                  </a:lnTo>
                  <a:lnTo>
                    <a:pt x="7026" y="3385"/>
                  </a:lnTo>
                  <a:lnTo>
                    <a:pt x="75" y="8079"/>
                  </a:lnTo>
                  <a:lnTo>
                    <a:pt x="18" y="8118"/>
                  </a:lnTo>
                  <a:lnTo>
                    <a:pt x="0" y="8129"/>
                  </a:lnTo>
                  <a:lnTo>
                    <a:pt x="4" y="8132"/>
                  </a:lnTo>
                  <a:lnTo>
                    <a:pt x="61" y="8186"/>
                  </a:lnTo>
                  <a:lnTo>
                    <a:pt x="139" y="8253"/>
                  </a:lnTo>
                  <a:lnTo>
                    <a:pt x="203" y="8207"/>
                  </a:lnTo>
                  <a:lnTo>
                    <a:pt x="7528" y="3492"/>
                  </a:lnTo>
                  <a:lnTo>
                    <a:pt x="87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553138" y="525966"/>
              <a:ext cx="24947" cy="67311"/>
            </a:xfrm>
            <a:custGeom>
              <a:avLst/>
              <a:gdLst/>
              <a:ahLst/>
              <a:cxnLst/>
              <a:rect l="l" t="t" r="r" b="b"/>
              <a:pathLst>
                <a:path w="1441" h="3888" extrusionOk="0">
                  <a:moveTo>
                    <a:pt x="0" y="1"/>
                  </a:moveTo>
                  <a:lnTo>
                    <a:pt x="75" y="3870"/>
                  </a:lnTo>
                  <a:lnTo>
                    <a:pt x="331" y="3877"/>
                  </a:lnTo>
                  <a:lnTo>
                    <a:pt x="405" y="3880"/>
                  </a:lnTo>
                  <a:lnTo>
                    <a:pt x="533" y="3880"/>
                  </a:lnTo>
                  <a:lnTo>
                    <a:pt x="679" y="3884"/>
                  </a:lnTo>
                  <a:lnTo>
                    <a:pt x="921" y="3887"/>
                  </a:lnTo>
                  <a:lnTo>
                    <a:pt x="957" y="3887"/>
                  </a:lnTo>
                  <a:lnTo>
                    <a:pt x="978" y="3706"/>
                  </a:lnTo>
                  <a:lnTo>
                    <a:pt x="1006" y="3503"/>
                  </a:lnTo>
                  <a:lnTo>
                    <a:pt x="1440" y="115"/>
                  </a:lnTo>
                  <a:lnTo>
                    <a:pt x="686" y="54"/>
                  </a:lnTo>
                  <a:lnTo>
                    <a:pt x="491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71410" y="292667"/>
              <a:ext cx="35162" cy="28895"/>
            </a:xfrm>
            <a:custGeom>
              <a:avLst/>
              <a:gdLst/>
              <a:ahLst/>
              <a:cxnLst/>
              <a:rect l="l" t="t" r="r" b="b"/>
              <a:pathLst>
                <a:path w="2031" h="1669" extrusionOk="0">
                  <a:moveTo>
                    <a:pt x="1825" y="1"/>
                  </a:moveTo>
                  <a:lnTo>
                    <a:pt x="1" y="54"/>
                  </a:lnTo>
                  <a:lnTo>
                    <a:pt x="150" y="1604"/>
                  </a:lnTo>
                  <a:lnTo>
                    <a:pt x="2031" y="166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526407" y="293048"/>
              <a:ext cx="23233" cy="25068"/>
            </a:xfrm>
            <a:custGeom>
              <a:avLst/>
              <a:gdLst/>
              <a:ahLst/>
              <a:cxnLst/>
              <a:rect l="l" t="t" r="r" b="b"/>
              <a:pathLst>
                <a:path w="1342" h="1448" extrusionOk="0">
                  <a:moveTo>
                    <a:pt x="1" y="0"/>
                  </a:moveTo>
                  <a:lnTo>
                    <a:pt x="161" y="1447"/>
                  </a:lnTo>
                  <a:lnTo>
                    <a:pt x="134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488995" y="292113"/>
              <a:ext cx="37741" cy="28652"/>
            </a:xfrm>
            <a:custGeom>
              <a:avLst/>
              <a:gdLst/>
              <a:ahLst/>
              <a:cxnLst/>
              <a:rect l="l" t="t" r="r" b="b"/>
              <a:pathLst>
                <a:path w="2180" h="1655" extrusionOk="0">
                  <a:moveTo>
                    <a:pt x="0" y="1"/>
                  </a:moveTo>
                  <a:lnTo>
                    <a:pt x="288" y="1654"/>
                  </a:lnTo>
                  <a:lnTo>
                    <a:pt x="1664" y="1601"/>
                  </a:lnTo>
                  <a:lnTo>
                    <a:pt x="1739" y="1601"/>
                  </a:lnTo>
                  <a:lnTo>
                    <a:pt x="2180" y="1583"/>
                  </a:lnTo>
                  <a:lnTo>
                    <a:pt x="2176" y="1551"/>
                  </a:lnTo>
                  <a:lnTo>
                    <a:pt x="2005" y="54"/>
                  </a:lnTo>
                  <a:lnTo>
                    <a:pt x="1892" y="54"/>
                  </a:lnTo>
                  <a:lnTo>
                    <a:pt x="1817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405636" y="292061"/>
              <a:ext cx="47107" cy="135695"/>
            </a:xfrm>
            <a:custGeom>
              <a:avLst/>
              <a:gdLst/>
              <a:ahLst/>
              <a:cxnLst/>
              <a:rect l="l" t="t" r="r" b="b"/>
              <a:pathLst>
                <a:path w="2721" h="7838" extrusionOk="0">
                  <a:moveTo>
                    <a:pt x="1" y="0"/>
                  </a:moveTo>
                  <a:lnTo>
                    <a:pt x="4" y="29"/>
                  </a:lnTo>
                  <a:lnTo>
                    <a:pt x="210" y="1714"/>
                  </a:lnTo>
                  <a:lnTo>
                    <a:pt x="217" y="1789"/>
                  </a:lnTo>
                  <a:lnTo>
                    <a:pt x="228" y="1867"/>
                  </a:lnTo>
                  <a:lnTo>
                    <a:pt x="950" y="7759"/>
                  </a:lnTo>
                  <a:lnTo>
                    <a:pt x="961" y="7837"/>
                  </a:lnTo>
                  <a:lnTo>
                    <a:pt x="2721" y="7837"/>
                  </a:lnTo>
                  <a:lnTo>
                    <a:pt x="2042" y="2020"/>
                  </a:lnTo>
                  <a:lnTo>
                    <a:pt x="1437" y="1110"/>
                  </a:lnTo>
                  <a:lnTo>
                    <a:pt x="1341" y="971"/>
                  </a:lnTo>
                  <a:lnTo>
                    <a:pt x="1209" y="772"/>
                  </a:lnTo>
                  <a:lnTo>
                    <a:pt x="925" y="342"/>
                  </a:lnTo>
                  <a:lnTo>
                    <a:pt x="790" y="142"/>
                  </a:lnTo>
                  <a:lnTo>
                    <a:pt x="701" y="4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421945" y="291992"/>
              <a:ext cx="45272" cy="135765"/>
            </a:xfrm>
            <a:custGeom>
              <a:avLst/>
              <a:gdLst/>
              <a:ahLst/>
              <a:cxnLst/>
              <a:rect l="l" t="t" r="r" b="b"/>
              <a:pathLst>
                <a:path w="2615" h="7842" extrusionOk="0">
                  <a:moveTo>
                    <a:pt x="1" y="1"/>
                  </a:moveTo>
                  <a:lnTo>
                    <a:pt x="1295" y="1953"/>
                  </a:lnTo>
                  <a:lnTo>
                    <a:pt x="1981" y="7841"/>
                  </a:lnTo>
                  <a:lnTo>
                    <a:pt x="2614" y="7841"/>
                  </a:lnTo>
                  <a:lnTo>
                    <a:pt x="1804" y="1981"/>
                  </a:lnTo>
                  <a:lnTo>
                    <a:pt x="2586" y="1"/>
                  </a:lnTo>
                  <a:lnTo>
                    <a:pt x="2259" y="1"/>
                  </a:lnTo>
                  <a:cubicBezTo>
                    <a:pt x="2063" y="847"/>
                    <a:pt x="1473" y="1334"/>
                    <a:pt x="1473" y="1334"/>
                  </a:cubicBezTo>
                  <a:cubicBezTo>
                    <a:pt x="925" y="1153"/>
                    <a:pt x="555" y="267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456794" y="291871"/>
              <a:ext cx="53271" cy="135886"/>
            </a:xfrm>
            <a:custGeom>
              <a:avLst/>
              <a:gdLst/>
              <a:ahLst/>
              <a:cxnLst/>
              <a:rect l="l" t="t" r="r" b="b"/>
              <a:pathLst>
                <a:path w="3077" h="7849" extrusionOk="0">
                  <a:moveTo>
                    <a:pt x="790" y="1"/>
                  </a:moveTo>
                  <a:lnTo>
                    <a:pt x="736" y="132"/>
                  </a:lnTo>
                  <a:lnTo>
                    <a:pt x="672" y="299"/>
                  </a:lnTo>
                  <a:lnTo>
                    <a:pt x="569" y="559"/>
                  </a:lnTo>
                  <a:lnTo>
                    <a:pt x="434" y="897"/>
                  </a:lnTo>
                  <a:lnTo>
                    <a:pt x="335" y="1160"/>
                  </a:lnTo>
                  <a:lnTo>
                    <a:pt x="271" y="1320"/>
                  </a:lnTo>
                  <a:lnTo>
                    <a:pt x="0" y="2006"/>
                  </a:lnTo>
                  <a:lnTo>
                    <a:pt x="804" y="7844"/>
                  </a:lnTo>
                  <a:lnTo>
                    <a:pt x="2102" y="7844"/>
                  </a:lnTo>
                  <a:lnTo>
                    <a:pt x="2102" y="7848"/>
                  </a:lnTo>
                  <a:lnTo>
                    <a:pt x="3076" y="7848"/>
                  </a:lnTo>
                  <a:lnTo>
                    <a:pt x="3065" y="7809"/>
                  </a:lnTo>
                  <a:lnTo>
                    <a:pt x="3055" y="7724"/>
                  </a:lnTo>
                  <a:lnTo>
                    <a:pt x="3041" y="7642"/>
                  </a:lnTo>
                  <a:lnTo>
                    <a:pt x="2578" y="4986"/>
                  </a:lnTo>
                  <a:cubicBezTo>
                    <a:pt x="2386" y="4950"/>
                    <a:pt x="2194" y="4929"/>
                    <a:pt x="2006" y="4915"/>
                  </a:cubicBezTo>
                  <a:cubicBezTo>
                    <a:pt x="1960" y="4957"/>
                    <a:pt x="1924" y="4986"/>
                    <a:pt x="1910" y="5000"/>
                  </a:cubicBezTo>
                  <a:cubicBezTo>
                    <a:pt x="1808" y="5099"/>
                    <a:pt x="1702" y="5151"/>
                    <a:pt x="1604" y="5151"/>
                  </a:cubicBezTo>
                  <a:cubicBezTo>
                    <a:pt x="1562" y="5151"/>
                    <a:pt x="1521" y="5141"/>
                    <a:pt x="1483" y="5121"/>
                  </a:cubicBezTo>
                  <a:cubicBezTo>
                    <a:pt x="1412" y="5085"/>
                    <a:pt x="1359" y="5014"/>
                    <a:pt x="1337" y="4939"/>
                  </a:cubicBezTo>
                  <a:cubicBezTo>
                    <a:pt x="1330" y="4915"/>
                    <a:pt x="1330" y="4890"/>
                    <a:pt x="1323" y="4868"/>
                  </a:cubicBezTo>
                  <a:cubicBezTo>
                    <a:pt x="1224" y="4868"/>
                    <a:pt x="1135" y="4822"/>
                    <a:pt x="1081" y="4737"/>
                  </a:cubicBezTo>
                  <a:cubicBezTo>
                    <a:pt x="1021" y="4655"/>
                    <a:pt x="1010" y="4541"/>
                    <a:pt x="1035" y="4445"/>
                  </a:cubicBezTo>
                  <a:cubicBezTo>
                    <a:pt x="1010" y="4438"/>
                    <a:pt x="982" y="4424"/>
                    <a:pt x="960" y="4406"/>
                  </a:cubicBezTo>
                  <a:cubicBezTo>
                    <a:pt x="889" y="4353"/>
                    <a:pt x="850" y="4264"/>
                    <a:pt x="843" y="4171"/>
                  </a:cubicBezTo>
                  <a:cubicBezTo>
                    <a:pt x="840" y="4036"/>
                    <a:pt x="904" y="3880"/>
                    <a:pt x="1010" y="3770"/>
                  </a:cubicBezTo>
                  <a:cubicBezTo>
                    <a:pt x="975" y="3738"/>
                    <a:pt x="946" y="3699"/>
                    <a:pt x="943" y="3645"/>
                  </a:cubicBezTo>
                  <a:cubicBezTo>
                    <a:pt x="911" y="3396"/>
                    <a:pt x="1092" y="3069"/>
                    <a:pt x="1419" y="2792"/>
                  </a:cubicBezTo>
                  <a:cubicBezTo>
                    <a:pt x="1632" y="2610"/>
                    <a:pt x="1871" y="2472"/>
                    <a:pt x="2120" y="2386"/>
                  </a:cubicBezTo>
                  <a:lnTo>
                    <a:pt x="2016" y="1814"/>
                  </a:lnTo>
                  <a:lnTo>
                    <a:pt x="2006" y="1739"/>
                  </a:lnTo>
                  <a:lnTo>
                    <a:pt x="1992" y="1661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436539" y="243172"/>
              <a:ext cx="10180" cy="14196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cubicBezTo>
                    <a:pt x="370" y="51"/>
                    <a:pt x="185" y="93"/>
                    <a:pt x="1" y="179"/>
                  </a:cubicBezTo>
                  <a:cubicBezTo>
                    <a:pt x="8" y="300"/>
                    <a:pt x="11" y="424"/>
                    <a:pt x="18" y="538"/>
                  </a:cubicBezTo>
                  <a:cubicBezTo>
                    <a:pt x="25" y="538"/>
                    <a:pt x="29" y="538"/>
                    <a:pt x="33" y="541"/>
                  </a:cubicBezTo>
                  <a:cubicBezTo>
                    <a:pt x="132" y="566"/>
                    <a:pt x="210" y="623"/>
                    <a:pt x="249" y="709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0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478885" y="240038"/>
              <a:ext cx="5263" cy="11409"/>
            </a:xfrm>
            <a:custGeom>
              <a:avLst/>
              <a:gdLst/>
              <a:ahLst/>
              <a:cxnLst/>
              <a:rect l="l" t="t" r="r" b="b"/>
              <a:pathLst>
                <a:path w="304" h="659" extrusionOk="0">
                  <a:moveTo>
                    <a:pt x="303" y="1"/>
                  </a:moveTo>
                  <a:lnTo>
                    <a:pt x="303" y="1"/>
                  </a:lnTo>
                  <a:cubicBezTo>
                    <a:pt x="268" y="11"/>
                    <a:pt x="232" y="26"/>
                    <a:pt x="193" y="40"/>
                  </a:cubicBezTo>
                  <a:cubicBezTo>
                    <a:pt x="168" y="47"/>
                    <a:pt x="147" y="58"/>
                    <a:pt x="125" y="61"/>
                  </a:cubicBezTo>
                  <a:cubicBezTo>
                    <a:pt x="122" y="82"/>
                    <a:pt x="111" y="100"/>
                    <a:pt x="97" y="118"/>
                  </a:cubicBezTo>
                  <a:cubicBezTo>
                    <a:pt x="72" y="154"/>
                    <a:pt x="40" y="186"/>
                    <a:pt x="4" y="214"/>
                  </a:cubicBezTo>
                  <a:lnTo>
                    <a:pt x="4" y="242"/>
                  </a:lnTo>
                  <a:cubicBezTo>
                    <a:pt x="8" y="381"/>
                    <a:pt x="4" y="520"/>
                    <a:pt x="1" y="658"/>
                  </a:cubicBezTo>
                  <a:cubicBezTo>
                    <a:pt x="175" y="523"/>
                    <a:pt x="228" y="427"/>
                    <a:pt x="275" y="189"/>
                  </a:cubicBezTo>
                  <a:cubicBezTo>
                    <a:pt x="289" y="129"/>
                    <a:pt x="300" y="6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431363" y="242618"/>
              <a:ext cx="45030" cy="58897"/>
            </a:xfrm>
            <a:custGeom>
              <a:avLst/>
              <a:gdLst/>
              <a:ahLst/>
              <a:cxnLst/>
              <a:rect l="l" t="t" r="r" b="b"/>
              <a:pathLst>
                <a:path w="2601" h="3402" extrusionOk="0">
                  <a:moveTo>
                    <a:pt x="1683" y="417"/>
                  </a:moveTo>
                  <a:cubicBezTo>
                    <a:pt x="1722" y="424"/>
                    <a:pt x="1732" y="467"/>
                    <a:pt x="1732" y="499"/>
                  </a:cubicBezTo>
                  <a:cubicBezTo>
                    <a:pt x="1732" y="509"/>
                    <a:pt x="1732" y="520"/>
                    <a:pt x="1729" y="531"/>
                  </a:cubicBezTo>
                  <a:cubicBezTo>
                    <a:pt x="1715" y="549"/>
                    <a:pt x="1683" y="549"/>
                    <a:pt x="1654" y="549"/>
                  </a:cubicBezTo>
                  <a:cubicBezTo>
                    <a:pt x="1569" y="549"/>
                    <a:pt x="1436" y="557"/>
                    <a:pt x="1336" y="557"/>
                  </a:cubicBezTo>
                  <a:cubicBezTo>
                    <a:pt x="1264" y="557"/>
                    <a:pt x="1210" y="553"/>
                    <a:pt x="1203" y="538"/>
                  </a:cubicBezTo>
                  <a:cubicBezTo>
                    <a:pt x="1199" y="424"/>
                    <a:pt x="1676" y="417"/>
                    <a:pt x="1683" y="417"/>
                  </a:cubicBezTo>
                  <a:close/>
                  <a:moveTo>
                    <a:pt x="1561" y="669"/>
                  </a:moveTo>
                  <a:cubicBezTo>
                    <a:pt x="1565" y="669"/>
                    <a:pt x="1569" y="669"/>
                    <a:pt x="1572" y="669"/>
                  </a:cubicBezTo>
                  <a:cubicBezTo>
                    <a:pt x="1665" y="680"/>
                    <a:pt x="1676" y="837"/>
                    <a:pt x="1626" y="911"/>
                  </a:cubicBezTo>
                  <a:cubicBezTo>
                    <a:pt x="1610" y="941"/>
                    <a:pt x="1581" y="958"/>
                    <a:pt x="1549" y="958"/>
                  </a:cubicBezTo>
                  <a:cubicBezTo>
                    <a:pt x="1546" y="958"/>
                    <a:pt x="1543" y="958"/>
                    <a:pt x="1540" y="957"/>
                  </a:cubicBezTo>
                  <a:cubicBezTo>
                    <a:pt x="1512" y="954"/>
                    <a:pt x="1498" y="943"/>
                    <a:pt x="1484" y="922"/>
                  </a:cubicBezTo>
                  <a:cubicBezTo>
                    <a:pt x="1425" y="843"/>
                    <a:pt x="1463" y="669"/>
                    <a:pt x="1561" y="669"/>
                  </a:cubicBezTo>
                  <a:close/>
                  <a:moveTo>
                    <a:pt x="2355" y="708"/>
                  </a:moveTo>
                  <a:cubicBezTo>
                    <a:pt x="2357" y="708"/>
                    <a:pt x="2359" y="708"/>
                    <a:pt x="2362" y="709"/>
                  </a:cubicBezTo>
                  <a:cubicBezTo>
                    <a:pt x="2376" y="709"/>
                    <a:pt x="2390" y="716"/>
                    <a:pt x="2401" y="726"/>
                  </a:cubicBezTo>
                  <a:cubicBezTo>
                    <a:pt x="2419" y="737"/>
                    <a:pt x="2433" y="765"/>
                    <a:pt x="2440" y="794"/>
                  </a:cubicBezTo>
                  <a:cubicBezTo>
                    <a:pt x="2444" y="819"/>
                    <a:pt x="2444" y="847"/>
                    <a:pt x="2440" y="876"/>
                  </a:cubicBezTo>
                  <a:cubicBezTo>
                    <a:pt x="2430" y="941"/>
                    <a:pt x="2392" y="1000"/>
                    <a:pt x="2332" y="1000"/>
                  </a:cubicBezTo>
                  <a:cubicBezTo>
                    <a:pt x="2330" y="1000"/>
                    <a:pt x="2328" y="1000"/>
                    <a:pt x="2326" y="1000"/>
                  </a:cubicBezTo>
                  <a:cubicBezTo>
                    <a:pt x="2291" y="997"/>
                    <a:pt x="2269" y="975"/>
                    <a:pt x="2262" y="943"/>
                  </a:cubicBezTo>
                  <a:cubicBezTo>
                    <a:pt x="2252" y="922"/>
                    <a:pt x="2248" y="893"/>
                    <a:pt x="2248" y="869"/>
                  </a:cubicBezTo>
                  <a:cubicBezTo>
                    <a:pt x="2248" y="837"/>
                    <a:pt x="2252" y="805"/>
                    <a:pt x="2266" y="780"/>
                  </a:cubicBezTo>
                  <a:cubicBezTo>
                    <a:pt x="2283" y="736"/>
                    <a:pt x="2315" y="708"/>
                    <a:pt x="2355" y="708"/>
                  </a:cubicBezTo>
                  <a:close/>
                  <a:moveTo>
                    <a:pt x="242" y="966"/>
                  </a:moveTo>
                  <a:cubicBezTo>
                    <a:pt x="255" y="966"/>
                    <a:pt x="268" y="968"/>
                    <a:pt x="278" y="972"/>
                  </a:cubicBezTo>
                  <a:cubicBezTo>
                    <a:pt x="314" y="979"/>
                    <a:pt x="346" y="1000"/>
                    <a:pt x="371" y="1025"/>
                  </a:cubicBezTo>
                  <a:cubicBezTo>
                    <a:pt x="385" y="1036"/>
                    <a:pt x="399" y="1050"/>
                    <a:pt x="410" y="1068"/>
                  </a:cubicBezTo>
                  <a:cubicBezTo>
                    <a:pt x="424" y="1096"/>
                    <a:pt x="460" y="1132"/>
                    <a:pt x="452" y="1160"/>
                  </a:cubicBezTo>
                  <a:cubicBezTo>
                    <a:pt x="447" y="1183"/>
                    <a:pt x="430" y="1190"/>
                    <a:pt x="412" y="1190"/>
                  </a:cubicBezTo>
                  <a:cubicBezTo>
                    <a:pt x="408" y="1190"/>
                    <a:pt x="403" y="1189"/>
                    <a:pt x="399" y="1189"/>
                  </a:cubicBezTo>
                  <a:cubicBezTo>
                    <a:pt x="388" y="1185"/>
                    <a:pt x="381" y="1171"/>
                    <a:pt x="381" y="1160"/>
                  </a:cubicBezTo>
                  <a:lnTo>
                    <a:pt x="381" y="1157"/>
                  </a:lnTo>
                  <a:lnTo>
                    <a:pt x="381" y="1149"/>
                  </a:lnTo>
                  <a:cubicBezTo>
                    <a:pt x="378" y="1149"/>
                    <a:pt x="378" y="1142"/>
                    <a:pt x="378" y="1139"/>
                  </a:cubicBezTo>
                  <a:cubicBezTo>
                    <a:pt x="371" y="1128"/>
                    <a:pt x="364" y="1121"/>
                    <a:pt x="360" y="1110"/>
                  </a:cubicBezTo>
                  <a:cubicBezTo>
                    <a:pt x="349" y="1100"/>
                    <a:pt x="335" y="1085"/>
                    <a:pt x="324" y="1071"/>
                  </a:cubicBezTo>
                  <a:cubicBezTo>
                    <a:pt x="299" y="1046"/>
                    <a:pt x="268" y="1034"/>
                    <a:pt x="233" y="1034"/>
                  </a:cubicBezTo>
                  <a:cubicBezTo>
                    <a:pt x="225" y="1034"/>
                    <a:pt x="216" y="1034"/>
                    <a:pt x="207" y="1036"/>
                  </a:cubicBezTo>
                  <a:cubicBezTo>
                    <a:pt x="204" y="1036"/>
                    <a:pt x="202" y="1037"/>
                    <a:pt x="199" y="1037"/>
                  </a:cubicBezTo>
                  <a:cubicBezTo>
                    <a:pt x="167" y="1037"/>
                    <a:pt x="161" y="978"/>
                    <a:pt x="204" y="972"/>
                  </a:cubicBezTo>
                  <a:cubicBezTo>
                    <a:pt x="216" y="968"/>
                    <a:pt x="229" y="966"/>
                    <a:pt x="242" y="966"/>
                  </a:cubicBezTo>
                  <a:close/>
                  <a:moveTo>
                    <a:pt x="2040" y="827"/>
                  </a:moveTo>
                  <a:cubicBezTo>
                    <a:pt x="2051" y="827"/>
                    <a:pt x="2061" y="831"/>
                    <a:pt x="2067" y="840"/>
                  </a:cubicBezTo>
                  <a:cubicBezTo>
                    <a:pt x="2070" y="847"/>
                    <a:pt x="2074" y="854"/>
                    <a:pt x="2074" y="865"/>
                  </a:cubicBezTo>
                  <a:lnTo>
                    <a:pt x="2074" y="918"/>
                  </a:lnTo>
                  <a:cubicBezTo>
                    <a:pt x="2074" y="943"/>
                    <a:pt x="2077" y="972"/>
                    <a:pt x="2077" y="993"/>
                  </a:cubicBezTo>
                  <a:cubicBezTo>
                    <a:pt x="2092" y="1117"/>
                    <a:pt x="2127" y="1231"/>
                    <a:pt x="2180" y="1349"/>
                  </a:cubicBezTo>
                  <a:cubicBezTo>
                    <a:pt x="2191" y="1366"/>
                    <a:pt x="2180" y="1391"/>
                    <a:pt x="2159" y="1398"/>
                  </a:cubicBezTo>
                  <a:cubicBezTo>
                    <a:pt x="2108" y="1409"/>
                    <a:pt x="2061" y="1415"/>
                    <a:pt x="2014" y="1415"/>
                  </a:cubicBezTo>
                  <a:cubicBezTo>
                    <a:pt x="1986" y="1415"/>
                    <a:pt x="1957" y="1413"/>
                    <a:pt x="1928" y="1409"/>
                  </a:cubicBezTo>
                  <a:cubicBezTo>
                    <a:pt x="1891" y="1406"/>
                    <a:pt x="1892" y="1345"/>
                    <a:pt x="1926" y="1345"/>
                  </a:cubicBezTo>
                  <a:cubicBezTo>
                    <a:pt x="1928" y="1345"/>
                    <a:pt x="1930" y="1345"/>
                    <a:pt x="1932" y="1345"/>
                  </a:cubicBezTo>
                  <a:cubicBezTo>
                    <a:pt x="1954" y="1348"/>
                    <a:pt x="1976" y="1349"/>
                    <a:pt x="1996" y="1349"/>
                  </a:cubicBezTo>
                  <a:cubicBezTo>
                    <a:pt x="2034" y="1349"/>
                    <a:pt x="2070" y="1345"/>
                    <a:pt x="2109" y="1338"/>
                  </a:cubicBezTo>
                  <a:cubicBezTo>
                    <a:pt x="2067" y="1231"/>
                    <a:pt x="2035" y="1121"/>
                    <a:pt x="2020" y="1007"/>
                  </a:cubicBezTo>
                  <a:cubicBezTo>
                    <a:pt x="2017" y="979"/>
                    <a:pt x="2017" y="957"/>
                    <a:pt x="2013" y="929"/>
                  </a:cubicBezTo>
                  <a:cubicBezTo>
                    <a:pt x="2013" y="908"/>
                    <a:pt x="2006" y="883"/>
                    <a:pt x="2006" y="858"/>
                  </a:cubicBezTo>
                  <a:lnTo>
                    <a:pt x="2006" y="854"/>
                  </a:lnTo>
                  <a:cubicBezTo>
                    <a:pt x="2010" y="836"/>
                    <a:pt x="2025" y="827"/>
                    <a:pt x="2040" y="827"/>
                  </a:cubicBezTo>
                  <a:close/>
                  <a:moveTo>
                    <a:pt x="2143" y="1634"/>
                  </a:moveTo>
                  <a:cubicBezTo>
                    <a:pt x="2216" y="1634"/>
                    <a:pt x="2290" y="1645"/>
                    <a:pt x="2362" y="1672"/>
                  </a:cubicBezTo>
                  <a:cubicBezTo>
                    <a:pt x="2337" y="1775"/>
                    <a:pt x="2255" y="2017"/>
                    <a:pt x="2120" y="2024"/>
                  </a:cubicBezTo>
                  <a:cubicBezTo>
                    <a:pt x="2119" y="2024"/>
                    <a:pt x="2118" y="2024"/>
                    <a:pt x="2117" y="2024"/>
                  </a:cubicBezTo>
                  <a:cubicBezTo>
                    <a:pt x="2000" y="2024"/>
                    <a:pt x="1860" y="1845"/>
                    <a:pt x="1786" y="1704"/>
                  </a:cubicBezTo>
                  <a:cubicBezTo>
                    <a:pt x="1890" y="1668"/>
                    <a:pt x="2015" y="1634"/>
                    <a:pt x="2143" y="1634"/>
                  </a:cubicBezTo>
                  <a:close/>
                  <a:moveTo>
                    <a:pt x="1085" y="1"/>
                  </a:moveTo>
                  <a:cubicBezTo>
                    <a:pt x="1068" y="12"/>
                    <a:pt x="1050" y="19"/>
                    <a:pt x="1039" y="33"/>
                  </a:cubicBezTo>
                  <a:lnTo>
                    <a:pt x="1021" y="442"/>
                  </a:lnTo>
                  <a:cubicBezTo>
                    <a:pt x="1014" y="581"/>
                    <a:pt x="1007" y="769"/>
                    <a:pt x="900" y="918"/>
                  </a:cubicBezTo>
                  <a:lnTo>
                    <a:pt x="886" y="929"/>
                  </a:lnTo>
                  <a:cubicBezTo>
                    <a:pt x="854" y="965"/>
                    <a:pt x="815" y="989"/>
                    <a:pt x="772" y="1000"/>
                  </a:cubicBezTo>
                  <a:cubicBezTo>
                    <a:pt x="754" y="1005"/>
                    <a:pt x="736" y="1009"/>
                    <a:pt x="716" y="1009"/>
                  </a:cubicBezTo>
                  <a:cubicBezTo>
                    <a:pt x="709" y="1009"/>
                    <a:pt x="702" y="1008"/>
                    <a:pt x="694" y="1007"/>
                  </a:cubicBezTo>
                  <a:cubicBezTo>
                    <a:pt x="673" y="1007"/>
                    <a:pt x="648" y="997"/>
                    <a:pt x="623" y="993"/>
                  </a:cubicBezTo>
                  <a:cubicBezTo>
                    <a:pt x="570" y="975"/>
                    <a:pt x="524" y="943"/>
                    <a:pt x="481" y="904"/>
                  </a:cubicBezTo>
                  <a:cubicBezTo>
                    <a:pt x="456" y="876"/>
                    <a:pt x="435" y="847"/>
                    <a:pt x="417" y="815"/>
                  </a:cubicBezTo>
                  <a:cubicBezTo>
                    <a:pt x="399" y="783"/>
                    <a:pt x="371" y="758"/>
                    <a:pt x="332" y="744"/>
                  </a:cubicBezTo>
                  <a:cubicBezTo>
                    <a:pt x="321" y="741"/>
                    <a:pt x="310" y="733"/>
                    <a:pt x="296" y="733"/>
                  </a:cubicBezTo>
                  <a:cubicBezTo>
                    <a:pt x="282" y="730"/>
                    <a:pt x="264" y="730"/>
                    <a:pt x="250" y="730"/>
                  </a:cubicBezTo>
                  <a:lnTo>
                    <a:pt x="246" y="730"/>
                  </a:lnTo>
                  <a:cubicBezTo>
                    <a:pt x="221" y="730"/>
                    <a:pt x="196" y="733"/>
                    <a:pt x="175" y="744"/>
                  </a:cubicBezTo>
                  <a:cubicBezTo>
                    <a:pt x="157" y="748"/>
                    <a:pt x="140" y="762"/>
                    <a:pt x="122" y="769"/>
                  </a:cubicBezTo>
                  <a:cubicBezTo>
                    <a:pt x="29" y="840"/>
                    <a:pt x="1" y="989"/>
                    <a:pt x="54" y="1103"/>
                  </a:cubicBezTo>
                  <a:cubicBezTo>
                    <a:pt x="115" y="1228"/>
                    <a:pt x="321" y="1402"/>
                    <a:pt x="452" y="1427"/>
                  </a:cubicBezTo>
                  <a:lnTo>
                    <a:pt x="516" y="1441"/>
                  </a:lnTo>
                  <a:lnTo>
                    <a:pt x="513" y="1509"/>
                  </a:lnTo>
                  <a:cubicBezTo>
                    <a:pt x="499" y="1676"/>
                    <a:pt x="481" y="1843"/>
                    <a:pt x="463" y="1996"/>
                  </a:cubicBezTo>
                  <a:cubicBezTo>
                    <a:pt x="438" y="2227"/>
                    <a:pt x="410" y="2451"/>
                    <a:pt x="410" y="2643"/>
                  </a:cubicBezTo>
                  <a:lnTo>
                    <a:pt x="410" y="2646"/>
                  </a:lnTo>
                  <a:lnTo>
                    <a:pt x="410" y="2714"/>
                  </a:lnTo>
                  <a:cubicBezTo>
                    <a:pt x="410" y="2739"/>
                    <a:pt x="410" y="2767"/>
                    <a:pt x="417" y="2789"/>
                  </a:cubicBezTo>
                  <a:cubicBezTo>
                    <a:pt x="417" y="2814"/>
                    <a:pt x="420" y="2842"/>
                    <a:pt x="424" y="2863"/>
                  </a:cubicBezTo>
                  <a:cubicBezTo>
                    <a:pt x="474" y="3162"/>
                    <a:pt x="652" y="3382"/>
                    <a:pt x="829" y="3400"/>
                  </a:cubicBezTo>
                  <a:cubicBezTo>
                    <a:pt x="837" y="3401"/>
                    <a:pt x="844" y="3401"/>
                    <a:pt x="852" y="3401"/>
                  </a:cubicBezTo>
                  <a:cubicBezTo>
                    <a:pt x="1023" y="3401"/>
                    <a:pt x="1160" y="3207"/>
                    <a:pt x="1235" y="2863"/>
                  </a:cubicBezTo>
                  <a:cubicBezTo>
                    <a:pt x="1238" y="2838"/>
                    <a:pt x="1242" y="2814"/>
                    <a:pt x="1245" y="2789"/>
                  </a:cubicBezTo>
                  <a:cubicBezTo>
                    <a:pt x="1252" y="2774"/>
                    <a:pt x="1252" y="2760"/>
                    <a:pt x="1256" y="2742"/>
                  </a:cubicBezTo>
                  <a:lnTo>
                    <a:pt x="1256" y="2707"/>
                  </a:lnTo>
                  <a:cubicBezTo>
                    <a:pt x="1260" y="2618"/>
                    <a:pt x="1256" y="2543"/>
                    <a:pt x="1256" y="2469"/>
                  </a:cubicBezTo>
                  <a:cubicBezTo>
                    <a:pt x="1256" y="2380"/>
                    <a:pt x="1252" y="2291"/>
                    <a:pt x="1256" y="2181"/>
                  </a:cubicBezTo>
                  <a:lnTo>
                    <a:pt x="1260" y="2063"/>
                  </a:lnTo>
                  <a:lnTo>
                    <a:pt x="1363" y="2113"/>
                  </a:lnTo>
                  <a:cubicBezTo>
                    <a:pt x="1636" y="2238"/>
                    <a:pt x="1885" y="2294"/>
                    <a:pt x="1974" y="2298"/>
                  </a:cubicBezTo>
                  <a:cubicBezTo>
                    <a:pt x="2001" y="2299"/>
                    <a:pt x="2027" y="2300"/>
                    <a:pt x="2053" y="2300"/>
                  </a:cubicBezTo>
                  <a:cubicBezTo>
                    <a:pt x="2160" y="2300"/>
                    <a:pt x="2255" y="2286"/>
                    <a:pt x="2326" y="2234"/>
                  </a:cubicBezTo>
                  <a:cubicBezTo>
                    <a:pt x="2429" y="2152"/>
                    <a:pt x="2454" y="2003"/>
                    <a:pt x="2472" y="1864"/>
                  </a:cubicBezTo>
                  <a:cubicBezTo>
                    <a:pt x="2515" y="1580"/>
                    <a:pt x="2557" y="1210"/>
                    <a:pt x="2586" y="819"/>
                  </a:cubicBezTo>
                  <a:cubicBezTo>
                    <a:pt x="2586" y="787"/>
                    <a:pt x="2589" y="758"/>
                    <a:pt x="2589" y="730"/>
                  </a:cubicBezTo>
                  <a:cubicBezTo>
                    <a:pt x="2589" y="698"/>
                    <a:pt x="2593" y="669"/>
                    <a:pt x="2593" y="637"/>
                  </a:cubicBezTo>
                  <a:lnTo>
                    <a:pt x="2593" y="598"/>
                  </a:lnTo>
                  <a:cubicBezTo>
                    <a:pt x="2501" y="591"/>
                    <a:pt x="2394" y="584"/>
                    <a:pt x="2319" y="584"/>
                  </a:cubicBezTo>
                  <a:cubicBezTo>
                    <a:pt x="2291" y="584"/>
                    <a:pt x="2262" y="584"/>
                    <a:pt x="2245" y="566"/>
                  </a:cubicBezTo>
                  <a:cubicBezTo>
                    <a:pt x="2234" y="556"/>
                    <a:pt x="2234" y="545"/>
                    <a:pt x="2234" y="531"/>
                  </a:cubicBezTo>
                  <a:cubicBezTo>
                    <a:pt x="2230" y="485"/>
                    <a:pt x="2234" y="445"/>
                    <a:pt x="2273" y="442"/>
                  </a:cubicBezTo>
                  <a:cubicBezTo>
                    <a:pt x="2280" y="442"/>
                    <a:pt x="2458" y="445"/>
                    <a:pt x="2593" y="474"/>
                  </a:cubicBezTo>
                  <a:cubicBezTo>
                    <a:pt x="2600" y="371"/>
                    <a:pt x="2600" y="268"/>
                    <a:pt x="2600" y="165"/>
                  </a:cubicBezTo>
                  <a:lnTo>
                    <a:pt x="2600" y="165"/>
                  </a:lnTo>
                  <a:cubicBezTo>
                    <a:pt x="2486" y="218"/>
                    <a:pt x="2362" y="250"/>
                    <a:pt x="2237" y="264"/>
                  </a:cubicBezTo>
                  <a:cubicBezTo>
                    <a:pt x="2199" y="267"/>
                    <a:pt x="2161" y="268"/>
                    <a:pt x="2122" y="268"/>
                  </a:cubicBezTo>
                  <a:cubicBezTo>
                    <a:pt x="1932" y="268"/>
                    <a:pt x="1741" y="235"/>
                    <a:pt x="1555" y="197"/>
                  </a:cubicBezTo>
                  <a:cubicBezTo>
                    <a:pt x="1562" y="147"/>
                    <a:pt x="1587" y="104"/>
                    <a:pt x="1615" y="65"/>
                  </a:cubicBezTo>
                  <a:cubicBezTo>
                    <a:pt x="1572" y="58"/>
                    <a:pt x="1533" y="51"/>
                    <a:pt x="1491" y="40"/>
                  </a:cubicBezTo>
                  <a:cubicBezTo>
                    <a:pt x="1460" y="43"/>
                    <a:pt x="1429" y="45"/>
                    <a:pt x="1397" y="45"/>
                  </a:cubicBezTo>
                  <a:cubicBezTo>
                    <a:pt x="1294" y="45"/>
                    <a:pt x="1189" y="28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434513" y="215784"/>
              <a:ext cx="15408" cy="27475"/>
            </a:xfrm>
            <a:custGeom>
              <a:avLst/>
              <a:gdLst/>
              <a:ahLst/>
              <a:cxnLst/>
              <a:rect l="l" t="t" r="r" b="b"/>
              <a:pathLst>
                <a:path w="890" h="1587" extrusionOk="0">
                  <a:moveTo>
                    <a:pt x="889" y="1"/>
                  </a:moveTo>
                  <a:cubicBezTo>
                    <a:pt x="885" y="1"/>
                    <a:pt x="883" y="2"/>
                    <a:pt x="882" y="3"/>
                  </a:cubicBezTo>
                  <a:lnTo>
                    <a:pt x="882" y="3"/>
                  </a:lnTo>
                  <a:cubicBezTo>
                    <a:pt x="884" y="2"/>
                    <a:pt x="887" y="2"/>
                    <a:pt x="889" y="1"/>
                  </a:cubicBezTo>
                  <a:close/>
                  <a:moveTo>
                    <a:pt x="882" y="3"/>
                  </a:moveTo>
                  <a:cubicBezTo>
                    <a:pt x="550" y="128"/>
                    <a:pt x="177" y="311"/>
                    <a:pt x="22" y="498"/>
                  </a:cubicBezTo>
                  <a:cubicBezTo>
                    <a:pt x="4" y="530"/>
                    <a:pt x="0" y="630"/>
                    <a:pt x="4" y="765"/>
                  </a:cubicBezTo>
                  <a:cubicBezTo>
                    <a:pt x="4" y="854"/>
                    <a:pt x="11" y="950"/>
                    <a:pt x="22" y="1057"/>
                  </a:cubicBezTo>
                  <a:cubicBezTo>
                    <a:pt x="39" y="1235"/>
                    <a:pt x="71" y="1423"/>
                    <a:pt x="110" y="1587"/>
                  </a:cubicBezTo>
                  <a:cubicBezTo>
                    <a:pt x="292" y="1512"/>
                    <a:pt x="470" y="1473"/>
                    <a:pt x="679" y="1427"/>
                  </a:cubicBezTo>
                  <a:cubicBezTo>
                    <a:pt x="715" y="1419"/>
                    <a:pt x="754" y="1409"/>
                    <a:pt x="790" y="1402"/>
                  </a:cubicBezTo>
                  <a:cubicBezTo>
                    <a:pt x="804" y="1395"/>
                    <a:pt x="818" y="1395"/>
                    <a:pt x="829" y="1391"/>
                  </a:cubicBezTo>
                  <a:cubicBezTo>
                    <a:pt x="829" y="1387"/>
                    <a:pt x="829" y="1384"/>
                    <a:pt x="825" y="1377"/>
                  </a:cubicBezTo>
                  <a:cubicBezTo>
                    <a:pt x="825" y="1370"/>
                    <a:pt x="822" y="1366"/>
                    <a:pt x="822" y="1355"/>
                  </a:cubicBezTo>
                  <a:lnTo>
                    <a:pt x="822" y="1348"/>
                  </a:lnTo>
                  <a:cubicBezTo>
                    <a:pt x="822" y="1338"/>
                    <a:pt x="818" y="1334"/>
                    <a:pt x="818" y="1323"/>
                  </a:cubicBezTo>
                  <a:cubicBezTo>
                    <a:pt x="818" y="1316"/>
                    <a:pt x="811" y="1313"/>
                    <a:pt x="811" y="1302"/>
                  </a:cubicBezTo>
                  <a:cubicBezTo>
                    <a:pt x="811" y="1295"/>
                    <a:pt x="807" y="1281"/>
                    <a:pt x="807" y="1270"/>
                  </a:cubicBezTo>
                  <a:cubicBezTo>
                    <a:pt x="807" y="1263"/>
                    <a:pt x="804" y="1259"/>
                    <a:pt x="804" y="1249"/>
                  </a:cubicBezTo>
                  <a:cubicBezTo>
                    <a:pt x="804" y="1235"/>
                    <a:pt x="800" y="1227"/>
                    <a:pt x="800" y="1213"/>
                  </a:cubicBezTo>
                  <a:cubicBezTo>
                    <a:pt x="800" y="1206"/>
                    <a:pt x="793" y="1199"/>
                    <a:pt x="793" y="1192"/>
                  </a:cubicBezTo>
                  <a:cubicBezTo>
                    <a:pt x="790" y="1178"/>
                    <a:pt x="790" y="1160"/>
                    <a:pt x="786" y="1146"/>
                  </a:cubicBezTo>
                  <a:lnTo>
                    <a:pt x="786" y="1139"/>
                  </a:lnTo>
                  <a:cubicBezTo>
                    <a:pt x="782" y="1121"/>
                    <a:pt x="782" y="1103"/>
                    <a:pt x="775" y="1082"/>
                  </a:cubicBezTo>
                  <a:cubicBezTo>
                    <a:pt x="775" y="1075"/>
                    <a:pt x="775" y="1067"/>
                    <a:pt x="772" y="1064"/>
                  </a:cubicBezTo>
                  <a:cubicBezTo>
                    <a:pt x="772" y="1050"/>
                    <a:pt x="768" y="1035"/>
                    <a:pt x="768" y="1021"/>
                  </a:cubicBezTo>
                  <a:cubicBezTo>
                    <a:pt x="768" y="1014"/>
                    <a:pt x="768" y="1011"/>
                    <a:pt x="761" y="1000"/>
                  </a:cubicBezTo>
                  <a:cubicBezTo>
                    <a:pt x="761" y="986"/>
                    <a:pt x="758" y="979"/>
                    <a:pt x="758" y="964"/>
                  </a:cubicBezTo>
                  <a:cubicBezTo>
                    <a:pt x="758" y="957"/>
                    <a:pt x="758" y="946"/>
                    <a:pt x="754" y="939"/>
                  </a:cubicBezTo>
                  <a:cubicBezTo>
                    <a:pt x="754" y="925"/>
                    <a:pt x="750" y="914"/>
                    <a:pt x="750" y="904"/>
                  </a:cubicBezTo>
                  <a:cubicBezTo>
                    <a:pt x="750" y="893"/>
                    <a:pt x="750" y="886"/>
                    <a:pt x="743" y="875"/>
                  </a:cubicBezTo>
                  <a:cubicBezTo>
                    <a:pt x="743" y="861"/>
                    <a:pt x="740" y="854"/>
                    <a:pt x="740" y="840"/>
                  </a:cubicBezTo>
                  <a:cubicBezTo>
                    <a:pt x="740" y="833"/>
                    <a:pt x="740" y="822"/>
                    <a:pt x="736" y="815"/>
                  </a:cubicBezTo>
                  <a:cubicBezTo>
                    <a:pt x="736" y="801"/>
                    <a:pt x="736" y="790"/>
                    <a:pt x="733" y="779"/>
                  </a:cubicBezTo>
                  <a:lnTo>
                    <a:pt x="733" y="751"/>
                  </a:lnTo>
                  <a:lnTo>
                    <a:pt x="733" y="715"/>
                  </a:lnTo>
                  <a:lnTo>
                    <a:pt x="733" y="690"/>
                  </a:lnTo>
                  <a:lnTo>
                    <a:pt x="733" y="655"/>
                  </a:lnTo>
                  <a:lnTo>
                    <a:pt x="733" y="630"/>
                  </a:lnTo>
                  <a:lnTo>
                    <a:pt x="733" y="591"/>
                  </a:lnTo>
                  <a:lnTo>
                    <a:pt x="733" y="573"/>
                  </a:lnTo>
                  <a:lnTo>
                    <a:pt x="733" y="516"/>
                  </a:lnTo>
                  <a:lnTo>
                    <a:pt x="733" y="477"/>
                  </a:lnTo>
                  <a:cubicBezTo>
                    <a:pt x="736" y="482"/>
                    <a:pt x="738" y="484"/>
                    <a:pt x="739" y="484"/>
                  </a:cubicBezTo>
                  <a:cubicBezTo>
                    <a:pt x="740" y="484"/>
                    <a:pt x="740" y="481"/>
                    <a:pt x="740" y="477"/>
                  </a:cubicBezTo>
                  <a:lnTo>
                    <a:pt x="740" y="449"/>
                  </a:lnTo>
                  <a:lnTo>
                    <a:pt x="740" y="431"/>
                  </a:lnTo>
                  <a:lnTo>
                    <a:pt x="740" y="410"/>
                  </a:lnTo>
                  <a:lnTo>
                    <a:pt x="740" y="392"/>
                  </a:lnTo>
                  <a:lnTo>
                    <a:pt x="740" y="381"/>
                  </a:lnTo>
                  <a:lnTo>
                    <a:pt x="740" y="374"/>
                  </a:lnTo>
                  <a:cubicBezTo>
                    <a:pt x="740" y="367"/>
                    <a:pt x="740" y="360"/>
                    <a:pt x="747" y="356"/>
                  </a:cubicBezTo>
                  <a:cubicBezTo>
                    <a:pt x="747" y="349"/>
                    <a:pt x="747" y="342"/>
                    <a:pt x="750" y="338"/>
                  </a:cubicBezTo>
                  <a:cubicBezTo>
                    <a:pt x="750" y="331"/>
                    <a:pt x="754" y="324"/>
                    <a:pt x="754" y="321"/>
                  </a:cubicBezTo>
                  <a:lnTo>
                    <a:pt x="754" y="310"/>
                  </a:lnTo>
                  <a:lnTo>
                    <a:pt x="754" y="303"/>
                  </a:lnTo>
                  <a:cubicBezTo>
                    <a:pt x="754" y="296"/>
                    <a:pt x="758" y="289"/>
                    <a:pt x="758" y="285"/>
                  </a:cubicBezTo>
                  <a:cubicBezTo>
                    <a:pt x="758" y="278"/>
                    <a:pt x="765" y="271"/>
                    <a:pt x="765" y="267"/>
                  </a:cubicBezTo>
                  <a:cubicBezTo>
                    <a:pt x="765" y="260"/>
                    <a:pt x="768" y="253"/>
                    <a:pt x="768" y="250"/>
                  </a:cubicBezTo>
                  <a:cubicBezTo>
                    <a:pt x="768" y="242"/>
                    <a:pt x="772" y="235"/>
                    <a:pt x="772" y="232"/>
                  </a:cubicBezTo>
                  <a:cubicBezTo>
                    <a:pt x="772" y="228"/>
                    <a:pt x="775" y="221"/>
                    <a:pt x="775" y="214"/>
                  </a:cubicBezTo>
                  <a:cubicBezTo>
                    <a:pt x="775" y="210"/>
                    <a:pt x="782" y="200"/>
                    <a:pt x="782" y="196"/>
                  </a:cubicBezTo>
                  <a:cubicBezTo>
                    <a:pt x="782" y="193"/>
                    <a:pt x="786" y="186"/>
                    <a:pt x="786" y="178"/>
                  </a:cubicBezTo>
                  <a:cubicBezTo>
                    <a:pt x="786" y="175"/>
                    <a:pt x="790" y="168"/>
                    <a:pt x="790" y="161"/>
                  </a:cubicBezTo>
                  <a:cubicBezTo>
                    <a:pt x="790" y="157"/>
                    <a:pt x="793" y="150"/>
                    <a:pt x="793" y="146"/>
                  </a:cubicBezTo>
                  <a:cubicBezTo>
                    <a:pt x="793" y="143"/>
                    <a:pt x="800" y="139"/>
                    <a:pt x="800" y="129"/>
                  </a:cubicBezTo>
                  <a:cubicBezTo>
                    <a:pt x="800" y="125"/>
                    <a:pt x="804" y="122"/>
                    <a:pt x="807" y="114"/>
                  </a:cubicBezTo>
                  <a:cubicBezTo>
                    <a:pt x="811" y="111"/>
                    <a:pt x="811" y="107"/>
                    <a:pt x="818" y="104"/>
                  </a:cubicBezTo>
                  <a:cubicBezTo>
                    <a:pt x="822" y="97"/>
                    <a:pt x="822" y="93"/>
                    <a:pt x="825" y="90"/>
                  </a:cubicBezTo>
                  <a:cubicBezTo>
                    <a:pt x="829" y="86"/>
                    <a:pt x="829" y="79"/>
                    <a:pt x="836" y="75"/>
                  </a:cubicBezTo>
                  <a:cubicBezTo>
                    <a:pt x="839" y="72"/>
                    <a:pt x="839" y="68"/>
                    <a:pt x="843" y="61"/>
                  </a:cubicBezTo>
                  <a:cubicBezTo>
                    <a:pt x="846" y="58"/>
                    <a:pt x="846" y="54"/>
                    <a:pt x="854" y="50"/>
                  </a:cubicBezTo>
                  <a:cubicBezTo>
                    <a:pt x="857" y="43"/>
                    <a:pt x="857" y="40"/>
                    <a:pt x="861" y="36"/>
                  </a:cubicBezTo>
                  <a:cubicBezTo>
                    <a:pt x="864" y="33"/>
                    <a:pt x="864" y="26"/>
                    <a:pt x="871" y="22"/>
                  </a:cubicBezTo>
                  <a:cubicBezTo>
                    <a:pt x="875" y="18"/>
                    <a:pt x="875" y="15"/>
                    <a:pt x="878" y="8"/>
                  </a:cubicBezTo>
                  <a:cubicBezTo>
                    <a:pt x="880" y="6"/>
                    <a:pt x="881" y="5"/>
                    <a:pt x="88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450077" y="213395"/>
              <a:ext cx="30245" cy="25865"/>
            </a:xfrm>
            <a:custGeom>
              <a:avLst/>
              <a:gdLst/>
              <a:ahLst/>
              <a:cxnLst/>
              <a:rect l="l" t="t" r="r" b="b"/>
              <a:pathLst>
                <a:path w="1747" h="1494" extrusionOk="0">
                  <a:moveTo>
                    <a:pt x="602" y="0"/>
                  </a:moveTo>
                  <a:cubicBezTo>
                    <a:pt x="566" y="0"/>
                    <a:pt x="532" y="1"/>
                    <a:pt x="499" y="4"/>
                  </a:cubicBezTo>
                  <a:cubicBezTo>
                    <a:pt x="495" y="4"/>
                    <a:pt x="491" y="11"/>
                    <a:pt x="484" y="11"/>
                  </a:cubicBezTo>
                  <a:cubicBezTo>
                    <a:pt x="481" y="11"/>
                    <a:pt x="477" y="14"/>
                    <a:pt x="474" y="14"/>
                  </a:cubicBezTo>
                  <a:cubicBezTo>
                    <a:pt x="467" y="14"/>
                    <a:pt x="459" y="18"/>
                    <a:pt x="456" y="18"/>
                  </a:cubicBezTo>
                  <a:cubicBezTo>
                    <a:pt x="449" y="18"/>
                    <a:pt x="445" y="21"/>
                    <a:pt x="442" y="21"/>
                  </a:cubicBezTo>
                  <a:cubicBezTo>
                    <a:pt x="438" y="21"/>
                    <a:pt x="431" y="28"/>
                    <a:pt x="424" y="28"/>
                  </a:cubicBezTo>
                  <a:cubicBezTo>
                    <a:pt x="420" y="28"/>
                    <a:pt x="417" y="32"/>
                    <a:pt x="410" y="32"/>
                  </a:cubicBezTo>
                  <a:cubicBezTo>
                    <a:pt x="406" y="32"/>
                    <a:pt x="403" y="36"/>
                    <a:pt x="392" y="36"/>
                  </a:cubicBezTo>
                  <a:cubicBezTo>
                    <a:pt x="388" y="36"/>
                    <a:pt x="385" y="39"/>
                    <a:pt x="381" y="39"/>
                  </a:cubicBezTo>
                  <a:cubicBezTo>
                    <a:pt x="374" y="39"/>
                    <a:pt x="371" y="46"/>
                    <a:pt x="367" y="46"/>
                  </a:cubicBezTo>
                  <a:cubicBezTo>
                    <a:pt x="360" y="46"/>
                    <a:pt x="356" y="50"/>
                    <a:pt x="353" y="50"/>
                  </a:cubicBezTo>
                  <a:cubicBezTo>
                    <a:pt x="349" y="50"/>
                    <a:pt x="342" y="53"/>
                    <a:pt x="339" y="53"/>
                  </a:cubicBezTo>
                  <a:cubicBezTo>
                    <a:pt x="335" y="53"/>
                    <a:pt x="331" y="57"/>
                    <a:pt x="324" y="57"/>
                  </a:cubicBezTo>
                  <a:cubicBezTo>
                    <a:pt x="321" y="64"/>
                    <a:pt x="317" y="64"/>
                    <a:pt x="314" y="68"/>
                  </a:cubicBezTo>
                  <a:cubicBezTo>
                    <a:pt x="307" y="68"/>
                    <a:pt x="303" y="71"/>
                    <a:pt x="299" y="71"/>
                  </a:cubicBezTo>
                  <a:cubicBezTo>
                    <a:pt x="296" y="75"/>
                    <a:pt x="289" y="75"/>
                    <a:pt x="285" y="82"/>
                  </a:cubicBezTo>
                  <a:cubicBezTo>
                    <a:pt x="282" y="82"/>
                    <a:pt x="278" y="85"/>
                    <a:pt x="278" y="85"/>
                  </a:cubicBezTo>
                  <a:cubicBezTo>
                    <a:pt x="271" y="89"/>
                    <a:pt x="267" y="89"/>
                    <a:pt x="264" y="92"/>
                  </a:cubicBezTo>
                  <a:cubicBezTo>
                    <a:pt x="260" y="92"/>
                    <a:pt x="253" y="100"/>
                    <a:pt x="253" y="100"/>
                  </a:cubicBezTo>
                  <a:cubicBezTo>
                    <a:pt x="250" y="103"/>
                    <a:pt x="246" y="103"/>
                    <a:pt x="243" y="107"/>
                  </a:cubicBezTo>
                  <a:cubicBezTo>
                    <a:pt x="235" y="107"/>
                    <a:pt x="235" y="110"/>
                    <a:pt x="232" y="110"/>
                  </a:cubicBezTo>
                  <a:cubicBezTo>
                    <a:pt x="228" y="117"/>
                    <a:pt x="225" y="117"/>
                    <a:pt x="218" y="121"/>
                  </a:cubicBezTo>
                  <a:cubicBezTo>
                    <a:pt x="214" y="121"/>
                    <a:pt x="214" y="124"/>
                    <a:pt x="211" y="124"/>
                  </a:cubicBezTo>
                  <a:cubicBezTo>
                    <a:pt x="207" y="128"/>
                    <a:pt x="200" y="128"/>
                    <a:pt x="196" y="135"/>
                  </a:cubicBezTo>
                  <a:lnTo>
                    <a:pt x="189" y="142"/>
                  </a:lnTo>
                  <a:cubicBezTo>
                    <a:pt x="182" y="146"/>
                    <a:pt x="179" y="153"/>
                    <a:pt x="175" y="153"/>
                  </a:cubicBezTo>
                  <a:lnTo>
                    <a:pt x="164" y="160"/>
                  </a:lnTo>
                  <a:lnTo>
                    <a:pt x="157" y="171"/>
                  </a:lnTo>
                  <a:lnTo>
                    <a:pt x="147" y="178"/>
                  </a:lnTo>
                  <a:cubicBezTo>
                    <a:pt x="143" y="181"/>
                    <a:pt x="139" y="188"/>
                    <a:pt x="139" y="192"/>
                  </a:cubicBezTo>
                  <a:lnTo>
                    <a:pt x="129" y="199"/>
                  </a:lnTo>
                  <a:cubicBezTo>
                    <a:pt x="125" y="206"/>
                    <a:pt x="125" y="210"/>
                    <a:pt x="122" y="213"/>
                  </a:cubicBezTo>
                  <a:cubicBezTo>
                    <a:pt x="122" y="217"/>
                    <a:pt x="118" y="217"/>
                    <a:pt x="118" y="224"/>
                  </a:cubicBezTo>
                  <a:cubicBezTo>
                    <a:pt x="111" y="228"/>
                    <a:pt x="111" y="231"/>
                    <a:pt x="107" y="235"/>
                  </a:cubicBezTo>
                  <a:cubicBezTo>
                    <a:pt x="107" y="242"/>
                    <a:pt x="104" y="242"/>
                    <a:pt x="104" y="245"/>
                  </a:cubicBezTo>
                  <a:cubicBezTo>
                    <a:pt x="100" y="249"/>
                    <a:pt x="100" y="252"/>
                    <a:pt x="93" y="260"/>
                  </a:cubicBezTo>
                  <a:cubicBezTo>
                    <a:pt x="93" y="263"/>
                    <a:pt x="90" y="263"/>
                    <a:pt x="90" y="267"/>
                  </a:cubicBezTo>
                  <a:cubicBezTo>
                    <a:pt x="86" y="270"/>
                    <a:pt x="86" y="277"/>
                    <a:pt x="83" y="281"/>
                  </a:cubicBezTo>
                  <a:cubicBezTo>
                    <a:pt x="83" y="284"/>
                    <a:pt x="75" y="284"/>
                    <a:pt x="75" y="288"/>
                  </a:cubicBezTo>
                  <a:cubicBezTo>
                    <a:pt x="72" y="295"/>
                    <a:pt x="72" y="299"/>
                    <a:pt x="68" y="302"/>
                  </a:cubicBezTo>
                  <a:cubicBezTo>
                    <a:pt x="68" y="306"/>
                    <a:pt x="65" y="306"/>
                    <a:pt x="65" y="313"/>
                  </a:cubicBezTo>
                  <a:cubicBezTo>
                    <a:pt x="58" y="316"/>
                    <a:pt x="58" y="320"/>
                    <a:pt x="54" y="331"/>
                  </a:cubicBezTo>
                  <a:cubicBezTo>
                    <a:pt x="54" y="334"/>
                    <a:pt x="51" y="334"/>
                    <a:pt x="51" y="338"/>
                  </a:cubicBezTo>
                  <a:cubicBezTo>
                    <a:pt x="47" y="341"/>
                    <a:pt x="47" y="348"/>
                    <a:pt x="47" y="356"/>
                  </a:cubicBezTo>
                  <a:cubicBezTo>
                    <a:pt x="47" y="359"/>
                    <a:pt x="40" y="359"/>
                    <a:pt x="40" y="366"/>
                  </a:cubicBezTo>
                  <a:cubicBezTo>
                    <a:pt x="40" y="370"/>
                    <a:pt x="36" y="377"/>
                    <a:pt x="36" y="384"/>
                  </a:cubicBezTo>
                  <a:cubicBezTo>
                    <a:pt x="36" y="388"/>
                    <a:pt x="36" y="388"/>
                    <a:pt x="33" y="391"/>
                  </a:cubicBezTo>
                  <a:cubicBezTo>
                    <a:pt x="33" y="395"/>
                    <a:pt x="29" y="405"/>
                    <a:pt x="29" y="409"/>
                  </a:cubicBezTo>
                  <a:cubicBezTo>
                    <a:pt x="29" y="412"/>
                    <a:pt x="29" y="412"/>
                    <a:pt x="22" y="420"/>
                  </a:cubicBezTo>
                  <a:cubicBezTo>
                    <a:pt x="22" y="423"/>
                    <a:pt x="19" y="430"/>
                    <a:pt x="19" y="437"/>
                  </a:cubicBezTo>
                  <a:cubicBezTo>
                    <a:pt x="19" y="441"/>
                    <a:pt x="19" y="441"/>
                    <a:pt x="15" y="444"/>
                  </a:cubicBezTo>
                  <a:lnTo>
                    <a:pt x="15" y="455"/>
                  </a:lnTo>
                  <a:lnTo>
                    <a:pt x="15" y="462"/>
                  </a:lnTo>
                  <a:lnTo>
                    <a:pt x="15" y="473"/>
                  </a:lnTo>
                  <a:cubicBezTo>
                    <a:pt x="15" y="480"/>
                    <a:pt x="11" y="484"/>
                    <a:pt x="11" y="494"/>
                  </a:cubicBezTo>
                  <a:lnTo>
                    <a:pt x="11" y="501"/>
                  </a:lnTo>
                  <a:cubicBezTo>
                    <a:pt x="11" y="512"/>
                    <a:pt x="11" y="516"/>
                    <a:pt x="4" y="526"/>
                  </a:cubicBezTo>
                  <a:lnTo>
                    <a:pt x="4" y="530"/>
                  </a:lnTo>
                  <a:lnTo>
                    <a:pt x="4" y="533"/>
                  </a:lnTo>
                  <a:cubicBezTo>
                    <a:pt x="4" y="544"/>
                    <a:pt x="4" y="548"/>
                    <a:pt x="1" y="555"/>
                  </a:cubicBezTo>
                  <a:lnTo>
                    <a:pt x="1" y="565"/>
                  </a:lnTo>
                  <a:lnTo>
                    <a:pt x="1" y="590"/>
                  </a:lnTo>
                  <a:lnTo>
                    <a:pt x="1" y="601"/>
                  </a:lnTo>
                  <a:lnTo>
                    <a:pt x="1" y="626"/>
                  </a:lnTo>
                  <a:lnTo>
                    <a:pt x="1" y="636"/>
                  </a:lnTo>
                  <a:lnTo>
                    <a:pt x="1" y="672"/>
                  </a:lnTo>
                  <a:lnTo>
                    <a:pt x="1" y="722"/>
                  </a:lnTo>
                  <a:lnTo>
                    <a:pt x="1" y="725"/>
                  </a:lnTo>
                  <a:lnTo>
                    <a:pt x="1" y="775"/>
                  </a:lnTo>
                  <a:lnTo>
                    <a:pt x="1" y="782"/>
                  </a:lnTo>
                  <a:lnTo>
                    <a:pt x="1" y="832"/>
                  </a:lnTo>
                  <a:lnTo>
                    <a:pt x="1" y="839"/>
                  </a:lnTo>
                  <a:cubicBezTo>
                    <a:pt x="1" y="857"/>
                    <a:pt x="1" y="871"/>
                    <a:pt x="4" y="889"/>
                  </a:cubicBezTo>
                  <a:cubicBezTo>
                    <a:pt x="4" y="907"/>
                    <a:pt x="11" y="921"/>
                    <a:pt x="11" y="939"/>
                  </a:cubicBezTo>
                  <a:lnTo>
                    <a:pt x="11" y="942"/>
                  </a:lnTo>
                  <a:cubicBezTo>
                    <a:pt x="11" y="960"/>
                    <a:pt x="15" y="974"/>
                    <a:pt x="15" y="992"/>
                  </a:cubicBezTo>
                  <a:lnTo>
                    <a:pt x="15" y="999"/>
                  </a:lnTo>
                  <a:cubicBezTo>
                    <a:pt x="15" y="1017"/>
                    <a:pt x="19" y="1031"/>
                    <a:pt x="19" y="1049"/>
                  </a:cubicBezTo>
                  <a:lnTo>
                    <a:pt x="19" y="1060"/>
                  </a:lnTo>
                  <a:cubicBezTo>
                    <a:pt x="19" y="1077"/>
                    <a:pt x="22" y="1088"/>
                    <a:pt x="22" y="1106"/>
                  </a:cubicBezTo>
                  <a:lnTo>
                    <a:pt x="22" y="1113"/>
                  </a:lnTo>
                  <a:cubicBezTo>
                    <a:pt x="22" y="1131"/>
                    <a:pt x="29" y="1141"/>
                    <a:pt x="29" y="1159"/>
                  </a:cubicBezTo>
                  <a:lnTo>
                    <a:pt x="29" y="1166"/>
                  </a:lnTo>
                  <a:cubicBezTo>
                    <a:pt x="29" y="1184"/>
                    <a:pt x="33" y="1195"/>
                    <a:pt x="33" y="1209"/>
                  </a:cubicBezTo>
                  <a:lnTo>
                    <a:pt x="33" y="1220"/>
                  </a:lnTo>
                  <a:cubicBezTo>
                    <a:pt x="33" y="1230"/>
                    <a:pt x="36" y="1248"/>
                    <a:pt x="36" y="1262"/>
                  </a:cubicBezTo>
                  <a:lnTo>
                    <a:pt x="36" y="1273"/>
                  </a:lnTo>
                  <a:cubicBezTo>
                    <a:pt x="36" y="1284"/>
                    <a:pt x="40" y="1298"/>
                    <a:pt x="47" y="1312"/>
                  </a:cubicBezTo>
                  <a:lnTo>
                    <a:pt x="47" y="1319"/>
                  </a:lnTo>
                  <a:lnTo>
                    <a:pt x="47" y="1326"/>
                  </a:lnTo>
                  <a:cubicBezTo>
                    <a:pt x="47" y="1337"/>
                    <a:pt x="51" y="1348"/>
                    <a:pt x="51" y="1355"/>
                  </a:cubicBezTo>
                  <a:lnTo>
                    <a:pt x="51" y="1362"/>
                  </a:lnTo>
                  <a:cubicBezTo>
                    <a:pt x="54" y="1373"/>
                    <a:pt x="54" y="1387"/>
                    <a:pt x="58" y="1401"/>
                  </a:cubicBezTo>
                  <a:lnTo>
                    <a:pt x="58" y="1408"/>
                  </a:lnTo>
                  <a:cubicBezTo>
                    <a:pt x="58" y="1422"/>
                    <a:pt x="65" y="1433"/>
                    <a:pt x="65" y="1444"/>
                  </a:cubicBezTo>
                  <a:lnTo>
                    <a:pt x="65" y="1458"/>
                  </a:lnTo>
                  <a:cubicBezTo>
                    <a:pt x="65" y="1469"/>
                    <a:pt x="68" y="1476"/>
                    <a:pt x="68" y="1486"/>
                  </a:cubicBezTo>
                  <a:lnTo>
                    <a:pt x="68" y="1490"/>
                  </a:lnTo>
                  <a:lnTo>
                    <a:pt x="68" y="1493"/>
                  </a:lnTo>
                  <a:cubicBezTo>
                    <a:pt x="93" y="1490"/>
                    <a:pt x="118" y="1479"/>
                    <a:pt x="143" y="1476"/>
                  </a:cubicBezTo>
                  <a:cubicBezTo>
                    <a:pt x="154" y="1469"/>
                    <a:pt x="164" y="1458"/>
                    <a:pt x="175" y="1451"/>
                  </a:cubicBezTo>
                  <a:cubicBezTo>
                    <a:pt x="388" y="1266"/>
                    <a:pt x="605" y="1138"/>
                    <a:pt x="833" y="1045"/>
                  </a:cubicBezTo>
                  <a:cubicBezTo>
                    <a:pt x="1085" y="942"/>
                    <a:pt x="1348" y="885"/>
                    <a:pt x="1636" y="839"/>
                  </a:cubicBezTo>
                  <a:cubicBezTo>
                    <a:pt x="1658" y="836"/>
                    <a:pt x="1676" y="836"/>
                    <a:pt x="1700" y="832"/>
                  </a:cubicBezTo>
                  <a:lnTo>
                    <a:pt x="1718" y="832"/>
                  </a:lnTo>
                  <a:cubicBezTo>
                    <a:pt x="1725" y="832"/>
                    <a:pt x="1736" y="828"/>
                    <a:pt x="1747" y="828"/>
                  </a:cubicBezTo>
                  <a:cubicBezTo>
                    <a:pt x="1740" y="779"/>
                    <a:pt x="1736" y="729"/>
                    <a:pt x="1725" y="686"/>
                  </a:cubicBezTo>
                  <a:cubicBezTo>
                    <a:pt x="1715" y="530"/>
                    <a:pt x="1683" y="402"/>
                    <a:pt x="1654" y="366"/>
                  </a:cubicBezTo>
                  <a:cubicBezTo>
                    <a:pt x="1565" y="260"/>
                    <a:pt x="1196" y="85"/>
                    <a:pt x="854" y="18"/>
                  </a:cubicBezTo>
                  <a:cubicBezTo>
                    <a:pt x="759" y="6"/>
                    <a:pt x="678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455496" y="230032"/>
              <a:ext cx="44770" cy="11322"/>
            </a:xfrm>
            <a:custGeom>
              <a:avLst/>
              <a:gdLst/>
              <a:ahLst/>
              <a:cxnLst/>
              <a:rect l="l" t="t" r="r" b="b"/>
              <a:pathLst>
                <a:path w="2586" h="654" extrusionOk="0">
                  <a:moveTo>
                    <a:pt x="1717" y="1"/>
                  </a:moveTo>
                  <a:cubicBezTo>
                    <a:pt x="1685" y="1"/>
                    <a:pt x="1654" y="1"/>
                    <a:pt x="1622" y="3"/>
                  </a:cubicBezTo>
                  <a:lnTo>
                    <a:pt x="1608" y="3"/>
                  </a:lnTo>
                  <a:cubicBezTo>
                    <a:pt x="1587" y="3"/>
                    <a:pt x="1565" y="10"/>
                    <a:pt x="1547" y="10"/>
                  </a:cubicBezTo>
                  <a:cubicBezTo>
                    <a:pt x="1537" y="10"/>
                    <a:pt x="1530" y="10"/>
                    <a:pt x="1515" y="13"/>
                  </a:cubicBezTo>
                  <a:cubicBezTo>
                    <a:pt x="1498" y="13"/>
                    <a:pt x="1483" y="17"/>
                    <a:pt x="1466" y="17"/>
                  </a:cubicBezTo>
                  <a:cubicBezTo>
                    <a:pt x="1451" y="17"/>
                    <a:pt x="1441" y="20"/>
                    <a:pt x="1423" y="20"/>
                  </a:cubicBezTo>
                  <a:lnTo>
                    <a:pt x="1416" y="20"/>
                  </a:lnTo>
                  <a:cubicBezTo>
                    <a:pt x="1238" y="45"/>
                    <a:pt x="1071" y="74"/>
                    <a:pt x="911" y="116"/>
                  </a:cubicBezTo>
                  <a:cubicBezTo>
                    <a:pt x="666" y="177"/>
                    <a:pt x="434" y="276"/>
                    <a:pt x="214" y="422"/>
                  </a:cubicBezTo>
                  <a:cubicBezTo>
                    <a:pt x="203" y="426"/>
                    <a:pt x="193" y="436"/>
                    <a:pt x="182" y="444"/>
                  </a:cubicBezTo>
                  <a:cubicBezTo>
                    <a:pt x="146" y="465"/>
                    <a:pt x="114" y="493"/>
                    <a:pt x="79" y="515"/>
                  </a:cubicBezTo>
                  <a:cubicBezTo>
                    <a:pt x="68" y="525"/>
                    <a:pt x="54" y="536"/>
                    <a:pt x="36" y="550"/>
                  </a:cubicBezTo>
                  <a:cubicBezTo>
                    <a:pt x="22" y="561"/>
                    <a:pt x="15" y="568"/>
                    <a:pt x="1" y="579"/>
                  </a:cubicBezTo>
                  <a:cubicBezTo>
                    <a:pt x="18" y="586"/>
                    <a:pt x="40" y="589"/>
                    <a:pt x="61" y="596"/>
                  </a:cubicBezTo>
                  <a:lnTo>
                    <a:pt x="114" y="607"/>
                  </a:lnTo>
                  <a:cubicBezTo>
                    <a:pt x="237" y="640"/>
                    <a:pt x="376" y="654"/>
                    <a:pt x="526" y="654"/>
                  </a:cubicBezTo>
                  <a:cubicBezTo>
                    <a:pt x="573" y="654"/>
                    <a:pt x="620" y="652"/>
                    <a:pt x="669" y="650"/>
                  </a:cubicBezTo>
                  <a:cubicBezTo>
                    <a:pt x="719" y="643"/>
                    <a:pt x="765" y="639"/>
                    <a:pt x="811" y="636"/>
                  </a:cubicBezTo>
                  <a:cubicBezTo>
                    <a:pt x="861" y="632"/>
                    <a:pt x="915" y="621"/>
                    <a:pt x="964" y="614"/>
                  </a:cubicBezTo>
                  <a:lnTo>
                    <a:pt x="1085" y="586"/>
                  </a:lnTo>
                  <a:cubicBezTo>
                    <a:pt x="1203" y="561"/>
                    <a:pt x="1323" y="525"/>
                    <a:pt x="1451" y="479"/>
                  </a:cubicBezTo>
                  <a:cubicBezTo>
                    <a:pt x="1462" y="476"/>
                    <a:pt x="1476" y="472"/>
                    <a:pt x="1483" y="465"/>
                  </a:cubicBezTo>
                  <a:cubicBezTo>
                    <a:pt x="1530" y="447"/>
                    <a:pt x="1572" y="436"/>
                    <a:pt x="1619" y="419"/>
                  </a:cubicBezTo>
                  <a:cubicBezTo>
                    <a:pt x="1626" y="412"/>
                    <a:pt x="1629" y="412"/>
                    <a:pt x="1640" y="408"/>
                  </a:cubicBezTo>
                  <a:cubicBezTo>
                    <a:pt x="1661" y="401"/>
                    <a:pt x="1690" y="390"/>
                    <a:pt x="1711" y="383"/>
                  </a:cubicBezTo>
                  <a:cubicBezTo>
                    <a:pt x="1732" y="372"/>
                    <a:pt x="1761" y="365"/>
                    <a:pt x="1782" y="355"/>
                  </a:cubicBezTo>
                  <a:cubicBezTo>
                    <a:pt x="1875" y="323"/>
                    <a:pt x="1974" y="294"/>
                    <a:pt x="2074" y="276"/>
                  </a:cubicBezTo>
                  <a:cubicBezTo>
                    <a:pt x="2142" y="263"/>
                    <a:pt x="2214" y="257"/>
                    <a:pt x="2286" y="257"/>
                  </a:cubicBezTo>
                  <a:cubicBezTo>
                    <a:pt x="2388" y="257"/>
                    <a:pt x="2490" y="269"/>
                    <a:pt x="2586" y="294"/>
                  </a:cubicBezTo>
                  <a:cubicBezTo>
                    <a:pt x="2438" y="97"/>
                    <a:pt x="2088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524572" y="293100"/>
              <a:ext cx="48579" cy="41135"/>
            </a:xfrm>
            <a:custGeom>
              <a:avLst/>
              <a:gdLst/>
              <a:ahLst/>
              <a:cxnLst/>
              <a:rect l="l" t="t" r="r" b="b"/>
              <a:pathLst>
                <a:path w="2806" h="2376" extrusionOk="0">
                  <a:moveTo>
                    <a:pt x="1647" y="1"/>
                  </a:moveTo>
                  <a:lnTo>
                    <a:pt x="1636" y="11"/>
                  </a:lnTo>
                  <a:lnTo>
                    <a:pt x="452" y="1462"/>
                  </a:lnTo>
                  <a:lnTo>
                    <a:pt x="384" y="1547"/>
                  </a:lnTo>
                  <a:lnTo>
                    <a:pt x="317" y="1633"/>
                  </a:lnTo>
                  <a:lnTo>
                    <a:pt x="295" y="1658"/>
                  </a:lnTo>
                  <a:lnTo>
                    <a:pt x="281" y="1675"/>
                  </a:lnTo>
                  <a:lnTo>
                    <a:pt x="0" y="2020"/>
                  </a:lnTo>
                  <a:cubicBezTo>
                    <a:pt x="121" y="2095"/>
                    <a:pt x="267" y="2216"/>
                    <a:pt x="356" y="2376"/>
                  </a:cubicBezTo>
                  <a:lnTo>
                    <a:pt x="2685" y="488"/>
                  </a:lnTo>
                  <a:cubicBezTo>
                    <a:pt x="2795" y="399"/>
                    <a:pt x="2806" y="271"/>
                    <a:pt x="2774" y="182"/>
                  </a:cubicBezTo>
                  <a:cubicBezTo>
                    <a:pt x="2745" y="93"/>
                    <a:pt x="2660" y="1"/>
                    <a:pt x="2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473968" y="328867"/>
              <a:ext cx="55539" cy="51297"/>
            </a:xfrm>
            <a:custGeom>
              <a:avLst/>
              <a:gdLst/>
              <a:ahLst/>
              <a:cxnLst/>
              <a:rect l="l" t="t" r="r" b="b"/>
              <a:pathLst>
                <a:path w="3208" h="2963" extrusionOk="0">
                  <a:moveTo>
                    <a:pt x="2699" y="1"/>
                  </a:moveTo>
                  <a:lnTo>
                    <a:pt x="2600" y="89"/>
                  </a:lnTo>
                  <a:lnTo>
                    <a:pt x="2290" y="377"/>
                  </a:lnTo>
                  <a:lnTo>
                    <a:pt x="2248" y="367"/>
                  </a:lnTo>
                  <a:cubicBezTo>
                    <a:pt x="2078" y="318"/>
                    <a:pt x="1917" y="297"/>
                    <a:pt x="1764" y="297"/>
                  </a:cubicBezTo>
                  <a:cubicBezTo>
                    <a:pt x="1596" y="297"/>
                    <a:pt x="1440" y="322"/>
                    <a:pt x="1298" y="363"/>
                  </a:cubicBezTo>
                  <a:cubicBezTo>
                    <a:pt x="1270" y="370"/>
                    <a:pt x="1248" y="374"/>
                    <a:pt x="1224" y="385"/>
                  </a:cubicBezTo>
                  <a:cubicBezTo>
                    <a:pt x="1195" y="392"/>
                    <a:pt x="1174" y="402"/>
                    <a:pt x="1152" y="409"/>
                  </a:cubicBezTo>
                  <a:cubicBezTo>
                    <a:pt x="840" y="527"/>
                    <a:pt x="612" y="694"/>
                    <a:pt x="520" y="776"/>
                  </a:cubicBezTo>
                  <a:cubicBezTo>
                    <a:pt x="246" y="1010"/>
                    <a:pt x="72" y="1298"/>
                    <a:pt x="96" y="1494"/>
                  </a:cubicBezTo>
                  <a:cubicBezTo>
                    <a:pt x="104" y="1519"/>
                    <a:pt x="128" y="1540"/>
                    <a:pt x="164" y="1547"/>
                  </a:cubicBezTo>
                  <a:lnTo>
                    <a:pt x="320" y="1590"/>
                  </a:lnTo>
                  <a:lnTo>
                    <a:pt x="192" y="1682"/>
                  </a:lnTo>
                  <a:cubicBezTo>
                    <a:pt x="79" y="1761"/>
                    <a:pt x="0" y="1914"/>
                    <a:pt x="4" y="2027"/>
                  </a:cubicBezTo>
                  <a:cubicBezTo>
                    <a:pt x="4" y="2077"/>
                    <a:pt x="25" y="2127"/>
                    <a:pt x="61" y="2148"/>
                  </a:cubicBezTo>
                  <a:cubicBezTo>
                    <a:pt x="81" y="2161"/>
                    <a:pt x="100" y="2170"/>
                    <a:pt x="121" y="2170"/>
                  </a:cubicBezTo>
                  <a:cubicBezTo>
                    <a:pt x="129" y="2170"/>
                    <a:pt x="137" y="2169"/>
                    <a:pt x="146" y="2166"/>
                  </a:cubicBezTo>
                  <a:lnTo>
                    <a:pt x="356" y="2123"/>
                  </a:lnTo>
                  <a:lnTo>
                    <a:pt x="356" y="2123"/>
                  </a:lnTo>
                  <a:lnTo>
                    <a:pt x="228" y="2290"/>
                  </a:lnTo>
                  <a:cubicBezTo>
                    <a:pt x="178" y="2354"/>
                    <a:pt x="175" y="2450"/>
                    <a:pt x="217" y="2518"/>
                  </a:cubicBezTo>
                  <a:cubicBezTo>
                    <a:pt x="242" y="2558"/>
                    <a:pt x="284" y="2577"/>
                    <a:pt x="339" y="2577"/>
                  </a:cubicBezTo>
                  <a:cubicBezTo>
                    <a:pt x="361" y="2577"/>
                    <a:pt x="386" y="2574"/>
                    <a:pt x="413" y="2568"/>
                  </a:cubicBezTo>
                  <a:lnTo>
                    <a:pt x="587" y="2518"/>
                  </a:lnTo>
                  <a:lnTo>
                    <a:pt x="498" y="2678"/>
                  </a:lnTo>
                  <a:cubicBezTo>
                    <a:pt x="480" y="2710"/>
                    <a:pt x="488" y="2738"/>
                    <a:pt x="495" y="2756"/>
                  </a:cubicBezTo>
                  <a:cubicBezTo>
                    <a:pt x="505" y="2799"/>
                    <a:pt x="534" y="2834"/>
                    <a:pt x="566" y="2849"/>
                  </a:cubicBezTo>
                  <a:cubicBezTo>
                    <a:pt x="580" y="2856"/>
                    <a:pt x="595" y="2860"/>
                    <a:pt x="613" y="2860"/>
                  </a:cubicBezTo>
                  <a:cubicBezTo>
                    <a:pt x="668" y="2860"/>
                    <a:pt x="739" y="2823"/>
                    <a:pt x="815" y="2753"/>
                  </a:cubicBezTo>
                  <a:cubicBezTo>
                    <a:pt x="825" y="2738"/>
                    <a:pt x="861" y="2706"/>
                    <a:pt x="907" y="2664"/>
                  </a:cubicBezTo>
                  <a:cubicBezTo>
                    <a:pt x="932" y="2593"/>
                    <a:pt x="1117" y="2155"/>
                    <a:pt x="1405" y="1825"/>
                  </a:cubicBezTo>
                  <a:cubicBezTo>
                    <a:pt x="1426" y="1796"/>
                    <a:pt x="1448" y="1775"/>
                    <a:pt x="1472" y="1754"/>
                  </a:cubicBezTo>
                  <a:lnTo>
                    <a:pt x="1536" y="1686"/>
                  </a:lnTo>
                  <a:cubicBezTo>
                    <a:pt x="1586" y="1640"/>
                    <a:pt x="1640" y="1597"/>
                    <a:pt x="1693" y="1562"/>
                  </a:cubicBezTo>
                  <a:cubicBezTo>
                    <a:pt x="1720" y="1543"/>
                    <a:pt x="1750" y="1534"/>
                    <a:pt x="1781" y="1534"/>
                  </a:cubicBezTo>
                  <a:cubicBezTo>
                    <a:pt x="1815" y="1534"/>
                    <a:pt x="1850" y="1545"/>
                    <a:pt x="1881" y="1565"/>
                  </a:cubicBezTo>
                  <a:cubicBezTo>
                    <a:pt x="1938" y="1604"/>
                    <a:pt x="1960" y="1675"/>
                    <a:pt x="1942" y="1743"/>
                  </a:cubicBezTo>
                  <a:cubicBezTo>
                    <a:pt x="1871" y="1995"/>
                    <a:pt x="1853" y="2429"/>
                    <a:pt x="1956" y="2778"/>
                  </a:cubicBezTo>
                  <a:lnTo>
                    <a:pt x="1970" y="2785"/>
                  </a:lnTo>
                  <a:lnTo>
                    <a:pt x="1974" y="2842"/>
                  </a:lnTo>
                  <a:cubicBezTo>
                    <a:pt x="1977" y="2934"/>
                    <a:pt x="2013" y="2948"/>
                    <a:pt x="2027" y="2952"/>
                  </a:cubicBezTo>
                  <a:cubicBezTo>
                    <a:pt x="2049" y="2962"/>
                    <a:pt x="2070" y="2962"/>
                    <a:pt x="2095" y="2962"/>
                  </a:cubicBezTo>
                  <a:cubicBezTo>
                    <a:pt x="2312" y="2962"/>
                    <a:pt x="2514" y="2632"/>
                    <a:pt x="2628" y="2418"/>
                  </a:cubicBezTo>
                  <a:cubicBezTo>
                    <a:pt x="2809" y="2063"/>
                    <a:pt x="2902" y="1665"/>
                    <a:pt x="2884" y="1259"/>
                  </a:cubicBezTo>
                  <a:cubicBezTo>
                    <a:pt x="2881" y="1142"/>
                    <a:pt x="2859" y="1028"/>
                    <a:pt x="2824" y="921"/>
                  </a:cubicBezTo>
                  <a:lnTo>
                    <a:pt x="2806" y="868"/>
                  </a:lnTo>
                  <a:lnTo>
                    <a:pt x="3208" y="601"/>
                  </a:lnTo>
                  <a:cubicBezTo>
                    <a:pt x="3204" y="587"/>
                    <a:pt x="3204" y="577"/>
                    <a:pt x="3201" y="562"/>
                  </a:cubicBezTo>
                  <a:cubicBezTo>
                    <a:pt x="3193" y="530"/>
                    <a:pt x="3190" y="505"/>
                    <a:pt x="3183" y="477"/>
                  </a:cubicBezTo>
                  <a:cubicBezTo>
                    <a:pt x="3172" y="452"/>
                    <a:pt x="3165" y="427"/>
                    <a:pt x="3151" y="402"/>
                  </a:cubicBezTo>
                  <a:cubicBezTo>
                    <a:pt x="3076" y="249"/>
                    <a:pt x="2934" y="139"/>
                    <a:pt x="2817" y="68"/>
                  </a:cubicBezTo>
                  <a:cubicBezTo>
                    <a:pt x="2795" y="54"/>
                    <a:pt x="2770" y="43"/>
                    <a:pt x="2753" y="29"/>
                  </a:cubicBezTo>
                  <a:cubicBezTo>
                    <a:pt x="2728" y="18"/>
                    <a:pt x="2710" y="11"/>
                    <a:pt x="2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492735" y="358072"/>
              <a:ext cx="12275" cy="18143"/>
            </a:xfrm>
            <a:custGeom>
              <a:avLst/>
              <a:gdLst/>
              <a:ahLst/>
              <a:cxnLst/>
              <a:rect l="l" t="t" r="r" b="b"/>
              <a:pathLst>
                <a:path w="709" h="1048" extrusionOk="0">
                  <a:moveTo>
                    <a:pt x="698" y="1"/>
                  </a:moveTo>
                  <a:cubicBezTo>
                    <a:pt x="695" y="1"/>
                    <a:pt x="692" y="3"/>
                    <a:pt x="687" y="3"/>
                  </a:cubicBezTo>
                  <a:cubicBezTo>
                    <a:pt x="612" y="52"/>
                    <a:pt x="545" y="113"/>
                    <a:pt x="481" y="184"/>
                  </a:cubicBezTo>
                  <a:cubicBezTo>
                    <a:pt x="456" y="209"/>
                    <a:pt x="435" y="234"/>
                    <a:pt x="413" y="262"/>
                  </a:cubicBezTo>
                  <a:cubicBezTo>
                    <a:pt x="392" y="287"/>
                    <a:pt x="367" y="315"/>
                    <a:pt x="353" y="340"/>
                  </a:cubicBezTo>
                  <a:cubicBezTo>
                    <a:pt x="186" y="564"/>
                    <a:pt x="61" y="813"/>
                    <a:pt x="1" y="945"/>
                  </a:cubicBezTo>
                  <a:cubicBezTo>
                    <a:pt x="157" y="955"/>
                    <a:pt x="310" y="977"/>
                    <a:pt x="467" y="1002"/>
                  </a:cubicBezTo>
                  <a:lnTo>
                    <a:pt x="548" y="1016"/>
                  </a:lnTo>
                  <a:cubicBezTo>
                    <a:pt x="573" y="1019"/>
                    <a:pt x="602" y="1027"/>
                    <a:pt x="627" y="1034"/>
                  </a:cubicBezTo>
                  <a:lnTo>
                    <a:pt x="694" y="1048"/>
                  </a:lnTo>
                  <a:cubicBezTo>
                    <a:pt x="609" y="682"/>
                    <a:pt x="630" y="266"/>
                    <a:pt x="701" y="13"/>
                  </a:cubicBezTo>
                  <a:cubicBezTo>
                    <a:pt x="703" y="14"/>
                    <a:pt x="704" y="14"/>
                    <a:pt x="705" y="14"/>
                  </a:cubicBezTo>
                  <a:cubicBezTo>
                    <a:pt x="708" y="14"/>
                    <a:pt x="707" y="8"/>
                    <a:pt x="701" y="3"/>
                  </a:cubicBezTo>
                  <a:cubicBezTo>
                    <a:pt x="700" y="1"/>
                    <a:pt x="69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280312" y="350282"/>
              <a:ext cx="29310" cy="27579"/>
            </a:xfrm>
            <a:custGeom>
              <a:avLst/>
              <a:gdLst/>
              <a:ahLst/>
              <a:cxnLst/>
              <a:rect l="l" t="t" r="r" b="b"/>
              <a:pathLst>
                <a:path w="1693" h="1593" extrusionOk="0">
                  <a:moveTo>
                    <a:pt x="1149" y="1"/>
                  </a:moveTo>
                  <a:cubicBezTo>
                    <a:pt x="1131" y="33"/>
                    <a:pt x="1113" y="58"/>
                    <a:pt x="1095" y="86"/>
                  </a:cubicBezTo>
                  <a:cubicBezTo>
                    <a:pt x="989" y="236"/>
                    <a:pt x="765" y="310"/>
                    <a:pt x="551" y="389"/>
                  </a:cubicBezTo>
                  <a:cubicBezTo>
                    <a:pt x="327" y="463"/>
                    <a:pt x="96" y="541"/>
                    <a:pt x="57" y="684"/>
                  </a:cubicBezTo>
                  <a:cubicBezTo>
                    <a:pt x="0" y="922"/>
                    <a:pt x="381" y="1245"/>
                    <a:pt x="537" y="1352"/>
                  </a:cubicBezTo>
                  <a:lnTo>
                    <a:pt x="597" y="1391"/>
                  </a:lnTo>
                  <a:lnTo>
                    <a:pt x="519" y="1512"/>
                  </a:lnTo>
                  <a:cubicBezTo>
                    <a:pt x="623" y="1564"/>
                    <a:pt x="736" y="1593"/>
                    <a:pt x="853" y="1593"/>
                  </a:cubicBezTo>
                  <a:cubicBezTo>
                    <a:pt x="872" y="1593"/>
                    <a:pt x="891" y="1592"/>
                    <a:pt x="910" y="1590"/>
                  </a:cubicBezTo>
                  <a:cubicBezTo>
                    <a:pt x="1149" y="1580"/>
                    <a:pt x="1369" y="1459"/>
                    <a:pt x="1515" y="1267"/>
                  </a:cubicBezTo>
                  <a:cubicBezTo>
                    <a:pt x="1533" y="1245"/>
                    <a:pt x="1550" y="1217"/>
                    <a:pt x="1565" y="1196"/>
                  </a:cubicBezTo>
                  <a:cubicBezTo>
                    <a:pt x="1653" y="1050"/>
                    <a:pt x="1693" y="886"/>
                    <a:pt x="1682" y="716"/>
                  </a:cubicBezTo>
                  <a:cubicBezTo>
                    <a:pt x="1675" y="549"/>
                    <a:pt x="1611" y="389"/>
                    <a:pt x="1504" y="257"/>
                  </a:cubicBezTo>
                  <a:cubicBezTo>
                    <a:pt x="1486" y="236"/>
                    <a:pt x="1469" y="214"/>
                    <a:pt x="1451" y="196"/>
                  </a:cubicBezTo>
                  <a:lnTo>
                    <a:pt x="1422" y="168"/>
                  </a:lnTo>
                  <a:cubicBezTo>
                    <a:pt x="1341" y="93"/>
                    <a:pt x="1252" y="40"/>
                    <a:pt x="1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266203" y="293723"/>
              <a:ext cx="105156" cy="86199"/>
            </a:xfrm>
            <a:custGeom>
              <a:avLst/>
              <a:gdLst/>
              <a:ahLst/>
              <a:cxnLst/>
              <a:rect l="l" t="t" r="r" b="b"/>
              <a:pathLst>
                <a:path w="6074" h="4979" extrusionOk="0">
                  <a:moveTo>
                    <a:pt x="5733" y="0"/>
                  </a:moveTo>
                  <a:lnTo>
                    <a:pt x="3571" y="4"/>
                  </a:lnTo>
                  <a:cubicBezTo>
                    <a:pt x="3553" y="25"/>
                    <a:pt x="3525" y="57"/>
                    <a:pt x="3525" y="57"/>
                  </a:cubicBezTo>
                  <a:lnTo>
                    <a:pt x="1466" y="2649"/>
                  </a:lnTo>
                  <a:lnTo>
                    <a:pt x="406" y="3375"/>
                  </a:lnTo>
                  <a:lnTo>
                    <a:pt x="1" y="4246"/>
                  </a:lnTo>
                  <a:lnTo>
                    <a:pt x="1035" y="4978"/>
                  </a:lnTo>
                  <a:lnTo>
                    <a:pt x="1117" y="4836"/>
                  </a:lnTo>
                  <a:lnTo>
                    <a:pt x="1156" y="4776"/>
                  </a:lnTo>
                  <a:lnTo>
                    <a:pt x="1196" y="4712"/>
                  </a:lnTo>
                  <a:lnTo>
                    <a:pt x="1199" y="4708"/>
                  </a:lnTo>
                  <a:cubicBezTo>
                    <a:pt x="1164" y="4680"/>
                    <a:pt x="1121" y="4644"/>
                    <a:pt x="1067" y="4601"/>
                  </a:cubicBezTo>
                  <a:cubicBezTo>
                    <a:pt x="982" y="4523"/>
                    <a:pt x="886" y="4427"/>
                    <a:pt x="815" y="4317"/>
                  </a:cubicBezTo>
                  <a:cubicBezTo>
                    <a:pt x="733" y="4192"/>
                    <a:pt x="683" y="4057"/>
                    <a:pt x="719" y="3926"/>
                  </a:cubicBezTo>
                  <a:cubicBezTo>
                    <a:pt x="737" y="3858"/>
                    <a:pt x="769" y="3805"/>
                    <a:pt x="819" y="3759"/>
                  </a:cubicBezTo>
                  <a:cubicBezTo>
                    <a:pt x="854" y="3723"/>
                    <a:pt x="893" y="3698"/>
                    <a:pt x="939" y="3670"/>
                  </a:cubicBezTo>
                  <a:cubicBezTo>
                    <a:pt x="1046" y="3609"/>
                    <a:pt x="1178" y="3563"/>
                    <a:pt x="1313" y="3517"/>
                  </a:cubicBezTo>
                  <a:cubicBezTo>
                    <a:pt x="1508" y="3449"/>
                    <a:pt x="1708" y="3382"/>
                    <a:pt x="1782" y="3271"/>
                  </a:cubicBezTo>
                  <a:lnTo>
                    <a:pt x="1811" y="3232"/>
                  </a:lnTo>
                  <a:cubicBezTo>
                    <a:pt x="1821" y="3207"/>
                    <a:pt x="1836" y="3186"/>
                    <a:pt x="1850" y="3161"/>
                  </a:cubicBezTo>
                  <a:cubicBezTo>
                    <a:pt x="1864" y="3136"/>
                    <a:pt x="1871" y="3111"/>
                    <a:pt x="1885" y="3090"/>
                  </a:cubicBezTo>
                  <a:cubicBezTo>
                    <a:pt x="1956" y="2923"/>
                    <a:pt x="1988" y="2759"/>
                    <a:pt x="1999" y="2671"/>
                  </a:cubicBezTo>
                  <a:lnTo>
                    <a:pt x="1924" y="2649"/>
                  </a:lnTo>
                  <a:lnTo>
                    <a:pt x="2042" y="2560"/>
                  </a:lnTo>
                  <a:lnTo>
                    <a:pt x="3489" y="1423"/>
                  </a:lnTo>
                  <a:lnTo>
                    <a:pt x="5562" y="1515"/>
                  </a:lnTo>
                  <a:lnTo>
                    <a:pt x="5637" y="1519"/>
                  </a:lnTo>
                  <a:lnTo>
                    <a:pt x="5711" y="1526"/>
                  </a:lnTo>
                  <a:lnTo>
                    <a:pt x="6074" y="1543"/>
                  </a:lnTo>
                  <a:lnTo>
                    <a:pt x="5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14"/>
          <p:cNvGrpSpPr/>
          <p:nvPr/>
        </p:nvGrpSpPr>
        <p:grpSpPr>
          <a:xfrm>
            <a:off x="8514124" y="4523545"/>
            <a:ext cx="326650" cy="403460"/>
            <a:chOff x="261649" y="213395"/>
            <a:chExt cx="326650" cy="403460"/>
          </a:xfrm>
        </p:grpSpPr>
        <p:sp>
          <p:nvSpPr>
            <p:cNvPr id="1028" name="Google Shape;1028;p14"/>
            <p:cNvSpPr/>
            <p:nvPr/>
          </p:nvSpPr>
          <p:spPr>
            <a:xfrm flipH="1">
              <a:off x="324130" y="322219"/>
              <a:ext cx="31422" cy="10353"/>
            </a:xfrm>
            <a:custGeom>
              <a:avLst/>
              <a:gdLst/>
              <a:ahLst/>
              <a:cxnLst/>
              <a:rect l="l" t="t" r="r" b="b"/>
              <a:pathLst>
                <a:path w="1815" h="598" extrusionOk="0">
                  <a:moveTo>
                    <a:pt x="1814" y="1"/>
                  </a:moveTo>
                  <a:lnTo>
                    <a:pt x="1423" y="11"/>
                  </a:lnTo>
                  <a:lnTo>
                    <a:pt x="1334" y="22"/>
                  </a:lnTo>
                  <a:lnTo>
                    <a:pt x="1334" y="18"/>
                  </a:lnTo>
                  <a:lnTo>
                    <a:pt x="1" y="65"/>
                  </a:lnTo>
                  <a:lnTo>
                    <a:pt x="97" y="598"/>
                  </a:lnTo>
                  <a:cubicBezTo>
                    <a:pt x="262" y="556"/>
                    <a:pt x="432" y="533"/>
                    <a:pt x="602" y="533"/>
                  </a:cubicBezTo>
                  <a:cubicBezTo>
                    <a:pt x="761" y="533"/>
                    <a:pt x="920" y="553"/>
                    <a:pt x="1075" y="594"/>
                  </a:cubicBezTo>
                  <a:lnTo>
                    <a:pt x="1491" y="214"/>
                  </a:lnTo>
                  <a:lnTo>
                    <a:pt x="1537" y="232"/>
                  </a:lnTo>
                  <a:cubicBezTo>
                    <a:pt x="1541" y="232"/>
                    <a:pt x="1565" y="242"/>
                    <a:pt x="1601" y="260"/>
                  </a:cubicBezTo>
                  <a:lnTo>
                    <a:pt x="18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 flipH="1">
              <a:off x="261649" y="595837"/>
              <a:ext cx="26609" cy="14854"/>
            </a:xfrm>
            <a:custGeom>
              <a:avLst/>
              <a:gdLst/>
              <a:ahLst/>
              <a:cxnLst/>
              <a:rect l="l" t="t" r="r" b="b"/>
              <a:pathLst>
                <a:path w="1537" h="858" extrusionOk="0">
                  <a:moveTo>
                    <a:pt x="0" y="1"/>
                  </a:moveTo>
                  <a:lnTo>
                    <a:pt x="39" y="808"/>
                  </a:lnTo>
                  <a:lnTo>
                    <a:pt x="1533" y="858"/>
                  </a:lnTo>
                  <a:cubicBezTo>
                    <a:pt x="1533" y="790"/>
                    <a:pt x="1536" y="680"/>
                    <a:pt x="1465" y="595"/>
                  </a:cubicBezTo>
                  <a:cubicBezTo>
                    <a:pt x="1397" y="513"/>
                    <a:pt x="1248" y="429"/>
                    <a:pt x="925" y="429"/>
                  </a:cubicBezTo>
                  <a:cubicBezTo>
                    <a:pt x="825" y="429"/>
                    <a:pt x="709" y="437"/>
                    <a:pt x="573" y="456"/>
                  </a:cubicBezTo>
                  <a:lnTo>
                    <a:pt x="498" y="467"/>
                  </a:lnTo>
                  <a:lnTo>
                    <a:pt x="448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 flipH="1">
              <a:off x="567472" y="583840"/>
              <a:ext cx="20827" cy="33015"/>
            </a:xfrm>
            <a:custGeom>
              <a:avLst/>
              <a:gdLst/>
              <a:ahLst/>
              <a:cxnLst/>
              <a:rect l="l" t="t" r="r" b="b"/>
              <a:pathLst>
                <a:path w="1203" h="1907" extrusionOk="0">
                  <a:moveTo>
                    <a:pt x="726" y="0"/>
                  </a:moveTo>
                  <a:lnTo>
                    <a:pt x="1" y="857"/>
                  </a:lnTo>
                  <a:lnTo>
                    <a:pt x="1064" y="1906"/>
                  </a:lnTo>
                  <a:cubicBezTo>
                    <a:pt x="1114" y="1867"/>
                    <a:pt x="1188" y="1789"/>
                    <a:pt x="1192" y="1675"/>
                  </a:cubicBezTo>
                  <a:cubicBezTo>
                    <a:pt x="1202" y="1536"/>
                    <a:pt x="1106" y="1302"/>
                    <a:pt x="634" y="968"/>
                  </a:cubicBezTo>
                  <a:lnTo>
                    <a:pt x="570" y="925"/>
                  </a:lnTo>
                  <a:lnTo>
                    <a:pt x="1042" y="288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 flipH="1">
              <a:off x="261718" y="427858"/>
              <a:ext cx="100915" cy="97521"/>
            </a:xfrm>
            <a:custGeom>
              <a:avLst/>
              <a:gdLst/>
              <a:ahLst/>
              <a:cxnLst/>
              <a:rect l="l" t="t" r="r" b="b"/>
              <a:pathLst>
                <a:path w="5829" h="5633" extrusionOk="0">
                  <a:moveTo>
                    <a:pt x="1470" y="0"/>
                  </a:moveTo>
                  <a:lnTo>
                    <a:pt x="1569" y="590"/>
                  </a:lnTo>
                  <a:lnTo>
                    <a:pt x="1477" y="590"/>
                  </a:lnTo>
                  <a:lnTo>
                    <a:pt x="133" y="608"/>
                  </a:lnTo>
                  <a:lnTo>
                    <a:pt x="1" y="790"/>
                  </a:lnTo>
                  <a:lnTo>
                    <a:pt x="4488" y="2194"/>
                  </a:lnTo>
                  <a:lnTo>
                    <a:pt x="4488" y="5568"/>
                  </a:lnTo>
                  <a:lnTo>
                    <a:pt x="5260" y="5632"/>
                  </a:lnTo>
                  <a:lnTo>
                    <a:pt x="5829" y="1245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 flipH="1">
              <a:off x="288431" y="446139"/>
              <a:ext cx="87186" cy="77820"/>
            </a:xfrm>
            <a:custGeom>
              <a:avLst/>
              <a:gdLst/>
              <a:ahLst/>
              <a:cxnLst/>
              <a:rect l="l" t="t" r="r" b="b"/>
              <a:pathLst>
                <a:path w="5036" h="4495" extrusionOk="0">
                  <a:moveTo>
                    <a:pt x="570" y="0"/>
                  </a:moveTo>
                  <a:lnTo>
                    <a:pt x="1" y="825"/>
                  </a:lnTo>
                  <a:lnTo>
                    <a:pt x="4502" y="2045"/>
                  </a:lnTo>
                  <a:lnTo>
                    <a:pt x="4552" y="4456"/>
                  </a:lnTo>
                  <a:lnTo>
                    <a:pt x="5036" y="4495"/>
                  </a:lnTo>
                  <a:lnTo>
                    <a:pt x="5036" y="4495"/>
                  </a:lnTo>
                  <a:lnTo>
                    <a:pt x="4997" y="137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 flipH="1">
              <a:off x="363652" y="438383"/>
              <a:ext cx="206296" cy="153908"/>
            </a:xfrm>
            <a:custGeom>
              <a:avLst/>
              <a:gdLst/>
              <a:ahLst/>
              <a:cxnLst/>
              <a:rect l="l" t="t" r="r" b="b"/>
              <a:pathLst>
                <a:path w="11916" h="8890" extrusionOk="0">
                  <a:moveTo>
                    <a:pt x="11916" y="0"/>
                  </a:moveTo>
                  <a:lnTo>
                    <a:pt x="11560" y="4"/>
                  </a:lnTo>
                  <a:lnTo>
                    <a:pt x="11404" y="7"/>
                  </a:lnTo>
                  <a:lnTo>
                    <a:pt x="11254" y="7"/>
                  </a:lnTo>
                  <a:lnTo>
                    <a:pt x="8950" y="39"/>
                  </a:lnTo>
                  <a:lnTo>
                    <a:pt x="7460" y="3773"/>
                  </a:lnTo>
                  <a:lnTo>
                    <a:pt x="57" y="8459"/>
                  </a:lnTo>
                  <a:lnTo>
                    <a:pt x="0" y="8498"/>
                  </a:lnTo>
                  <a:lnTo>
                    <a:pt x="185" y="8669"/>
                  </a:lnTo>
                  <a:lnTo>
                    <a:pt x="420" y="8889"/>
                  </a:lnTo>
                  <a:lnTo>
                    <a:pt x="8580" y="4836"/>
                  </a:lnTo>
                  <a:lnTo>
                    <a:pt x="10977" y="1362"/>
                  </a:lnTo>
                  <a:lnTo>
                    <a:pt x="11027" y="1294"/>
                  </a:lnTo>
                  <a:lnTo>
                    <a:pt x="11069" y="1227"/>
                  </a:lnTo>
                  <a:lnTo>
                    <a:pt x="11638" y="406"/>
                  </a:lnTo>
                  <a:lnTo>
                    <a:pt x="11702" y="317"/>
                  </a:lnTo>
                  <a:lnTo>
                    <a:pt x="11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 flipH="1">
              <a:off x="425094" y="439180"/>
              <a:ext cx="150948" cy="142897"/>
            </a:xfrm>
            <a:custGeom>
              <a:avLst/>
              <a:gdLst/>
              <a:ahLst/>
              <a:cxnLst/>
              <a:rect l="l" t="t" r="r" b="b"/>
              <a:pathLst>
                <a:path w="8719" h="8254" extrusionOk="0">
                  <a:moveTo>
                    <a:pt x="8719" y="0"/>
                  </a:moveTo>
                  <a:lnTo>
                    <a:pt x="8321" y="4"/>
                  </a:lnTo>
                  <a:lnTo>
                    <a:pt x="7048" y="3371"/>
                  </a:lnTo>
                  <a:lnTo>
                    <a:pt x="7026" y="3385"/>
                  </a:lnTo>
                  <a:lnTo>
                    <a:pt x="75" y="8079"/>
                  </a:lnTo>
                  <a:lnTo>
                    <a:pt x="18" y="8118"/>
                  </a:lnTo>
                  <a:lnTo>
                    <a:pt x="0" y="8129"/>
                  </a:lnTo>
                  <a:lnTo>
                    <a:pt x="4" y="8132"/>
                  </a:lnTo>
                  <a:lnTo>
                    <a:pt x="61" y="8186"/>
                  </a:lnTo>
                  <a:lnTo>
                    <a:pt x="139" y="8253"/>
                  </a:lnTo>
                  <a:lnTo>
                    <a:pt x="203" y="8207"/>
                  </a:lnTo>
                  <a:lnTo>
                    <a:pt x="7528" y="3492"/>
                  </a:lnTo>
                  <a:lnTo>
                    <a:pt x="87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 flipH="1">
              <a:off x="271864" y="525966"/>
              <a:ext cx="24947" cy="67311"/>
            </a:xfrm>
            <a:custGeom>
              <a:avLst/>
              <a:gdLst/>
              <a:ahLst/>
              <a:cxnLst/>
              <a:rect l="l" t="t" r="r" b="b"/>
              <a:pathLst>
                <a:path w="1441" h="3888" extrusionOk="0">
                  <a:moveTo>
                    <a:pt x="0" y="1"/>
                  </a:moveTo>
                  <a:lnTo>
                    <a:pt x="75" y="3870"/>
                  </a:lnTo>
                  <a:lnTo>
                    <a:pt x="331" y="3877"/>
                  </a:lnTo>
                  <a:lnTo>
                    <a:pt x="405" y="3880"/>
                  </a:lnTo>
                  <a:lnTo>
                    <a:pt x="533" y="3880"/>
                  </a:lnTo>
                  <a:lnTo>
                    <a:pt x="679" y="3884"/>
                  </a:lnTo>
                  <a:lnTo>
                    <a:pt x="921" y="3887"/>
                  </a:lnTo>
                  <a:lnTo>
                    <a:pt x="957" y="3887"/>
                  </a:lnTo>
                  <a:lnTo>
                    <a:pt x="978" y="3706"/>
                  </a:lnTo>
                  <a:lnTo>
                    <a:pt x="1006" y="3503"/>
                  </a:lnTo>
                  <a:lnTo>
                    <a:pt x="1440" y="115"/>
                  </a:lnTo>
                  <a:lnTo>
                    <a:pt x="686" y="54"/>
                  </a:lnTo>
                  <a:lnTo>
                    <a:pt x="491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 flipH="1">
              <a:off x="443377" y="292667"/>
              <a:ext cx="35162" cy="28895"/>
            </a:xfrm>
            <a:custGeom>
              <a:avLst/>
              <a:gdLst/>
              <a:ahLst/>
              <a:cxnLst/>
              <a:rect l="l" t="t" r="r" b="b"/>
              <a:pathLst>
                <a:path w="2031" h="1669" extrusionOk="0">
                  <a:moveTo>
                    <a:pt x="1825" y="1"/>
                  </a:moveTo>
                  <a:lnTo>
                    <a:pt x="1" y="54"/>
                  </a:lnTo>
                  <a:lnTo>
                    <a:pt x="150" y="1604"/>
                  </a:lnTo>
                  <a:lnTo>
                    <a:pt x="2031" y="166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 flipH="1">
              <a:off x="300308" y="293048"/>
              <a:ext cx="23233" cy="25068"/>
            </a:xfrm>
            <a:custGeom>
              <a:avLst/>
              <a:gdLst/>
              <a:ahLst/>
              <a:cxnLst/>
              <a:rect l="l" t="t" r="r" b="b"/>
              <a:pathLst>
                <a:path w="1342" h="1448" extrusionOk="0">
                  <a:moveTo>
                    <a:pt x="1" y="0"/>
                  </a:moveTo>
                  <a:lnTo>
                    <a:pt x="161" y="1447"/>
                  </a:lnTo>
                  <a:lnTo>
                    <a:pt x="134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 flipH="1">
              <a:off x="323212" y="292113"/>
              <a:ext cx="37741" cy="28652"/>
            </a:xfrm>
            <a:custGeom>
              <a:avLst/>
              <a:gdLst/>
              <a:ahLst/>
              <a:cxnLst/>
              <a:rect l="l" t="t" r="r" b="b"/>
              <a:pathLst>
                <a:path w="2180" h="1655" extrusionOk="0">
                  <a:moveTo>
                    <a:pt x="0" y="1"/>
                  </a:moveTo>
                  <a:lnTo>
                    <a:pt x="288" y="1654"/>
                  </a:lnTo>
                  <a:lnTo>
                    <a:pt x="1664" y="1601"/>
                  </a:lnTo>
                  <a:lnTo>
                    <a:pt x="1739" y="1601"/>
                  </a:lnTo>
                  <a:lnTo>
                    <a:pt x="2180" y="1583"/>
                  </a:lnTo>
                  <a:lnTo>
                    <a:pt x="2176" y="1551"/>
                  </a:lnTo>
                  <a:lnTo>
                    <a:pt x="2005" y="54"/>
                  </a:lnTo>
                  <a:lnTo>
                    <a:pt x="1892" y="54"/>
                  </a:lnTo>
                  <a:lnTo>
                    <a:pt x="1817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 flipH="1">
              <a:off x="397205" y="292061"/>
              <a:ext cx="47107" cy="135695"/>
            </a:xfrm>
            <a:custGeom>
              <a:avLst/>
              <a:gdLst/>
              <a:ahLst/>
              <a:cxnLst/>
              <a:rect l="l" t="t" r="r" b="b"/>
              <a:pathLst>
                <a:path w="2721" h="7838" extrusionOk="0">
                  <a:moveTo>
                    <a:pt x="1" y="0"/>
                  </a:moveTo>
                  <a:lnTo>
                    <a:pt x="4" y="29"/>
                  </a:lnTo>
                  <a:lnTo>
                    <a:pt x="210" y="1714"/>
                  </a:lnTo>
                  <a:lnTo>
                    <a:pt x="217" y="1789"/>
                  </a:lnTo>
                  <a:lnTo>
                    <a:pt x="228" y="1867"/>
                  </a:lnTo>
                  <a:lnTo>
                    <a:pt x="950" y="7759"/>
                  </a:lnTo>
                  <a:lnTo>
                    <a:pt x="961" y="7837"/>
                  </a:lnTo>
                  <a:lnTo>
                    <a:pt x="2721" y="7837"/>
                  </a:lnTo>
                  <a:lnTo>
                    <a:pt x="2042" y="2020"/>
                  </a:lnTo>
                  <a:lnTo>
                    <a:pt x="1437" y="1110"/>
                  </a:lnTo>
                  <a:lnTo>
                    <a:pt x="1341" y="971"/>
                  </a:lnTo>
                  <a:lnTo>
                    <a:pt x="1209" y="772"/>
                  </a:lnTo>
                  <a:lnTo>
                    <a:pt x="925" y="342"/>
                  </a:lnTo>
                  <a:lnTo>
                    <a:pt x="790" y="142"/>
                  </a:lnTo>
                  <a:lnTo>
                    <a:pt x="701" y="4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 flipH="1">
              <a:off x="382732" y="291992"/>
              <a:ext cx="45272" cy="135765"/>
            </a:xfrm>
            <a:custGeom>
              <a:avLst/>
              <a:gdLst/>
              <a:ahLst/>
              <a:cxnLst/>
              <a:rect l="l" t="t" r="r" b="b"/>
              <a:pathLst>
                <a:path w="2615" h="7842" extrusionOk="0">
                  <a:moveTo>
                    <a:pt x="1" y="1"/>
                  </a:moveTo>
                  <a:lnTo>
                    <a:pt x="1295" y="1953"/>
                  </a:lnTo>
                  <a:lnTo>
                    <a:pt x="1981" y="7841"/>
                  </a:lnTo>
                  <a:lnTo>
                    <a:pt x="2614" y="7841"/>
                  </a:lnTo>
                  <a:lnTo>
                    <a:pt x="1804" y="1981"/>
                  </a:lnTo>
                  <a:lnTo>
                    <a:pt x="2586" y="1"/>
                  </a:lnTo>
                  <a:lnTo>
                    <a:pt x="2259" y="1"/>
                  </a:lnTo>
                  <a:cubicBezTo>
                    <a:pt x="2063" y="847"/>
                    <a:pt x="1473" y="1334"/>
                    <a:pt x="1473" y="1334"/>
                  </a:cubicBezTo>
                  <a:cubicBezTo>
                    <a:pt x="925" y="1153"/>
                    <a:pt x="555" y="267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 flipH="1">
              <a:off x="339884" y="291871"/>
              <a:ext cx="53271" cy="135886"/>
            </a:xfrm>
            <a:custGeom>
              <a:avLst/>
              <a:gdLst/>
              <a:ahLst/>
              <a:cxnLst/>
              <a:rect l="l" t="t" r="r" b="b"/>
              <a:pathLst>
                <a:path w="3077" h="7849" extrusionOk="0">
                  <a:moveTo>
                    <a:pt x="790" y="1"/>
                  </a:moveTo>
                  <a:lnTo>
                    <a:pt x="736" y="132"/>
                  </a:lnTo>
                  <a:lnTo>
                    <a:pt x="672" y="299"/>
                  </a:lnTo>
                  <a:lnTo>
                    <a:pt x="569" y="559"/>
                  </a:lnTo>
                  <a:lnTo>
                    <a:pt x="434" y="897"/>
                  </a:lnTo>
                  <a:lnTo>
                    <a:pt x="335" y="1160"/>
                  </a:lnTo>
                  <a:lnTo>
                    <a:pt x="271" y="1320"/>
                  </a:lnTo>
                  <a:lnTo>
                    <a:pt x="0" y="2006"/>
                  </a:lnTo>
                  <a:lnTo>
                    <a:pt x="804" y="7844"/>
                  </a:lnTo>
                  <a:lnTo>
                    <a:pt x="2102" y="7844"/>
                  </a:lnTo>
                  <a:lnTo>
                    <a:pt x="2102" y="7848"/>
                  </a:lnTo>
                  <a:lnTo>
                    <a:pt x="3076" y="7848"/>
                  </a:lnTo>
                  <a:lnTo>
                    <a:pt x="3065" y="7809"/>
                  </a:lnTo>
                  <a:lnTo>
                    <a:pt x="3055" y="7724"/>
                  </a:lnTo>
                  <a:lnTo>
                    <a:pt x="3041" y="7642"/>
                  </a:lnTo>
                  <a:lnTo>
                    <a:pt x="2578" y="4986"/>
                  </a:lnTo>
                  <a:cubicBezTo>
                    <a:pt x="2386" y="4950"/>
                    <a:pt x="2194" y="4929"/>
                    <a:pt x="2006" y="4915"/>
                  </a:cubicBezTo>
                  <a:cubicBezTo>
                    <a:pt x="1960" y="4957"/>
                    <a:pt x="1924" y="4986"/>
                    <a:pt x="1910" y="5000"/>
                  </a:cubicBezTo>
                  <a:cubicBezTo>
                    <a:pt x="1808" y="5099"/>
                    <a:pt x="1702" y="5151"/>
                    <a:pt x="1604" y="5151"/>
                  </a:cubicBezTo>
                  <a:cubicBezTo>
                    <a:pt x="1562" y="5151"/>
                    <a:pt x="1521" y="5141"/>
                    <a:pt x="1483" y="5121"/>
                  </a:cubicBezTo>
                  <a:cubicBezTo>
                    <a:pt x="1412" y="5085"/>
                    <a:pt x="1359" y="5014"/>
                    <a:pt x="1337" y="4939"/>
                  </a:cubicBezTo>
                  <a:cubicBezTo>
                    <a:pt x="1330" y="4915"/>
                    <a:pt x="1330" y="4890"/>
                    <a:pt x="1323" y="4868"/>
                  </a:cubicBezTo>
                  <a:cubicBezTo>
                    <a:pt x="1224" y="4868"/>
                    <a:pt x="1135" y="4822"/>
                    <a:pt x="1081" y="4737"/>
                  </a:cubicBezTo>
                  <a:cubicBezTo>
                    <a:pt x="1021" y="4655"/>
                    <a:pt x="1010" y="4541"/>
                    <a:pt x="1035" y="4445"/>
                  </a:cubicBezTo>
                  <a:cubicBezTo>
                    <a:pt x="1010" y="4438"/>
                    <a:pt x="982" y="4424"/>
                    <a:pt x="960" y="4406"/>
                  </a:cubicBezTo>
                  <a:cubicBezTo>
                    <a:pt x="889" y="4353"/>
                    <a:pt x="850" y="4264"/>
                    <a:pt x="843" y="4171"/>
                  </a:cubicBezTo>
                  <a:cubicBezTo>
                    <a:pt x="840" y="4036"/>
                    <a:pt x="904" y="3880"/>
                    <a:pt x="1010" y="3770"/>
                  </a:cubicBezTo>
                  <a:cubicBezTo>
                    <a:pt x="975" y="3738"/>
                    <a:pt x="946" y="3699"/>
                    <a:pt x="943" y="3645"/>
                  </a:cubicBezTo>
                  <a:cubicBezTo>
                    <a:pt x="911" y="3396"/>
                    <a:pt x="1092" y="3069"/>
                    <a:pt x="1419" y="2792"/>
                  </a:cubicBezTo>
                  <a:cubicBezTo>
                    <a:pt x="1632" y="2610"/>
                    <a:pt x="1871" y="2472"/>
                    <a:pt x="2120" y="2386"/>
                  </a:cubicBezTo>
                  <a:lnTo>
                    <a:pt x="2016" y="1814"/>
                  </a:lnTo>
                  <a:lnTo>
                    <a:pt x="2006" y="1739"/>
                  </a:lnTo>
                  <a:lnTo>
                    <a:pt x="1992" y="1661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 flipH="1">
              <a:off x="403230" y="243172"/>
              <a:ext cx="10180" cy="14196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cubicBezTo>
                    <a:pt x="370" y="51"/>
                    <a:pt x="185" y="93"/>
                    <a:pt x="1" y="179"/>
                  </a:cubicBezTo>
                  <a:cubicBezTo>
                    <a:pt x="8" y="300"/>
                    <a:pt x="11" y="424"/>
                    <a:pt x="18" y="538"/>
                  </a:cubicBezTo>
                  <a:cubicBezTo>
                    <a:pt x="25" y="538"/>
                    <a:pt x="29" y="538"/>
                    <a:pt x="33" y="541"/>
                  </a:cubicBezTo>
                  <a:cubicBezTo>
                    <a:pt x="132" y="566"/>
                    <a:pt x="210" y="623"/>
                    <a:pt x="249" y="709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0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 flipH="1">
              <a:off x="365801" y="240038"/>
              <a:ext cx="5263" cy="11409"/>
            </a:xfrm>
            <a:custGeom>
              <a:avLst/>
              <a:gdLst/>
              <a:ahLst/>
              <a:cxnLst/>
              <a:rect l="l" t="t" r="r" b="b"/>
              <a:pathLst>
                <a:path w="304" h="659" extrusionOk="0">
                  <a:moveTo>
                    <a:pt x="303" y="1"/>
                  </a:moveTo>
                  <a:lnTo>
                    <a:pt x="303" y="1"/>
                  </a:lnTo>
                  <a:cubicBezTo>
                    <a:pt x="268" y="11"/>
                    <a:pt x="232" y="26"/>
                    <a:pt x="193" y="40"/>
                  </a:cubicBezTo>
                  <a:cubicBezTo>
                    <a:pt x="168" y="47"/>
                    <a:pt x="147" y="58"/>
                    <a:pt x="125" y="61"/>
                  </a:cubicBezTo>
                  <a:cubicBezTo>
                    <a:pt x="122" y="82"/>
                    <a:pt x="111" y="100"/>
                    <a:pt x="97" y="118"/>
                  </a:cubicBezTo>
                  <a:cubicBezTo>
                    <a:pt x="72" y="154"/>
                    <a:pt x="40" y="186"/>
                    <a:pt x="4" y="214"/>
                  </a:cubicBezTo>
                  <a:lnTo>
                    <a:pt x="4" y="242"/>
                  </a:lnTo>
                  <a:cubicBezTo>
                    <a:pt x="8" y="381"/>
                    <a:pt x="4" y="520"/>
                    <a:pt x="1" y="658"/>
                  </a:cubicBezTo>
                  <a:cubicBezTo>
                    <a:pt x="175" y="523"/>
                    <a:pt x="228" y="427"/>
                    <a:pt x="275" y="189"/>
                  </a:cubicBezTo>
                  <a:cubicBezTo>
                    <a:pt x="289" y="129"/>
                    <a:pt x="300" y="6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4"/>
            <p:cNvSpPr/>
            <p:nvPr/>
          </p:nvSpPr>
          <p:spPr>
            <a:xfrm flipH="1">
              <a:off x="373556" y="242618"/>
              <a:ext cx="45030" cy="58897"/>
            </a:xfrm>
            <a:custGeom>
              <a:avLst/>
              <a:gdLst/>
              <a:ahLst/>
              <a:cxnLst/>
              <a:rect l="l" t="t" r="r" b="b"/>
              <a:pathLst>
                <a:path w="2601" h="3402" extrusionOk="0">
                  <a:moveTo>
                    <a:pt x="1683" y="417"/>
                  </a:moveTo>
                  <a:cubicBezTo>
                    <a:pt x="1722" y="424"/>
                    <a:pt x="1732" y="467"/>
                    <a:pt x="1732" y="499"/>
                  </a:cubicBezTo>
                  <a:cubicBezTo>
                    <a:pt x="1732" y="509"/>
                    <a:pt x="1732" y="520"/>
                    <a:pt x="1729" y="531"/>
                  </a:cubicBezTo>
                  <a:cubicBezTo>
                    <a:pt x="1715" y="549"/>
                    <a:pt x="1683" y="549"/>
                    <a:pt x="1654" y="549"/>
                  </a:cubicBezTo>
                  <a:cubicBezTo>
                    <a:pt x="1569" y="549"/>
                    <a:pt x="1436" y="557"/>
                    <a:pt x="1336" y="557"/>
                  </a:cubicBezTo>
                  <a:cubicBezTo>
                    <a:pt x="1264" y="557"/>
                    <a:pt x="1210" y="553"/>
                    <a:pt x="1203" y="538"/>
                  </a:cubicBezTo>
                  <a:cubicBezTo>
                    <a:pt x="1199" y="424"/>
                    <a:pt x="1676" y="417"/>
                    <a:pt x="1683" y="417"/>
                  </a:cubicBezTo>
                  <a:close/>
                  <a:moveTo>
                    <a:pt x="1561" y="669"/>
                  </a:moveTo>
                  <a:cubicBezTo>
                    <a:pt x="1565" y="669"/>
                    <a:pt x="1569" y="669"/>
                    <a:pt x="1572" y="669"/>
                  </a:cubicBezTo>
                  <a:cubicBezTo>
                    <a:pt x="1665" y="680"/>
                    <a:pt x="1676" y="837"/>
                    <a:pt x="1626" y="911"/>
                  </a:cubicBezTo>
                  <a:cubicBezTo>
                    <a:pt x="1610" y="941"/>
                    <a:pt x="1581" y="958"/>
                    <a:pt x="1549" y="958"/>
                  </a:cubicBezTo>
                  <a:cubicBezTo>
                    <a:pt x="1546" y="958"/>
                    <a:pt x="1543" y="958"/>
                    <a:pt x="1540" y="957"/>
                  </a:cubicBezTo>
                  <a:cubicBezTo>
                    <a:pt x="1512" y="954"/>
                    <a:pt x="1498" y="943"/>
                    <a:pt x="1484" y="922"/>
                  </a:cubicBezTo>
                  <a:cubicBezTo>
                    <a:pt x="1425" y="843"/>
                    <a:pt x="1463" y="669"/>
                    <a:pt x="1561" y="669"/>
                  </a:cubicBezTo>
                  <a:close/>
                  <a:moveTo>
                    <a:pt x="2355" y="708"/>
                  </a:moveTo>
                  <a:cubicBezTo>
                    <a:pt x="2357" y="708"/>
                    <a:pt x="2359" y="708"/>
                    <a:pt x="2362" y="709"/>
                  </a:cubicBezTo>
                  <a:cubicBezTo>
                    <a:pt x="2376" y="709"/>
                    <a:pt x="2390" y="716"/>
                    <a:pt x="2401" y="726"/>
                  </a:cubicBezTo>
                  <a:cubicBezTo>
                    <a:pt x="2419" y="737"/>
                    <a:pt x="2433" y="765"/>
                    <a:pt x="2440" y="794"/>
                  </a:cubicBezTo>
                  <a:cubicBezTo>
                    <a:pt x="2444" y="819"/>
                    <a:pt x="2444" y="847"/>
                    <a:pt x="2440" y="876"/>
                  </a:cubicBezTo>
                  <a:cubicBezTo>
                    <a:pt x="2430" y="941"/>
                    <a:pt x="2392" y="1000"/>
                    <a:pt x="2332" y="1000"/>
                  </a:cubicBezTo>
                  <a:cubicBezTo>
                    <a:pt x="2330" y="1000"/>
                    <a:pt x="2328" y="1000"/>
                    <a:pt x="2326" y="1000"/>
                  </a:cubicBezTo>
                  <a:cubicBezTo>
                    <a:pt x="2291" y="997"/>
                    <a:pt x="2269" y="975"/>
                    <a:pt x="2262" y="943"/>
                  </a:cubicBezTo>
                  <a:cubicBezTo>
                    <a:pt x="2252" y="922"/>
                    <a:pt x="2248" y="893"/>
                    <a:pt x="2248" y="869"/>
                  </a:cubicBezTo>
                  <a:cubicBezTo>
                    <a:pt x="2248" y="837"/>
                    <a:pt x="2252" y="805"/>
                    <a:pt x="2266" y="780"/>
                  </a:cubicBezTo>
                  <a:cubicBezTo>
                    <a:pt x="2283" y="736"/>
                    <a:pt x="2315" y="708"/>
                    <a:pt x="2355" y="708"/>
                  </a:cubicBezTo>
                  <a:close/>
                  <a:moveTo>
                    <a:pt x="242" y="966"/>
                  </a:moveTo>
                  <a:cubicBezTo>
                    <a:pt x="255" y="966"/>
                    <a:pt x="268" y="968"/>
                    <a:pt x="278" y="972"/>
                  </a:cubicBezTo>
                  <a:cubicBezTo>
                    <a:pt x="314" y="979"/>
                    <a:pt x="346" y="1000"/>
                    <a:pt x="371" y="1025"/>
                  </a:cubicBezTo>
                  <a:cubicBezTo>
                    <a:pt x="385" y="1036"/>
                    <a:pt x="399" y="1050"/>
                    <a:pt x="410" y="1068"/>
                  </a:cubicBezTo>
                  <a:cubicBezTo>
                    <a:pt x="424" y="1096"/>
                    <a:pt x="460" y="1132"/>
                    <a:pt x="452" y="1160"/>
                  </a:cubicBezTo>
                  <a:cubicBezTo>
                    <a:pt x="447" y="1183"/>
                    <a:pt x="430" y="1190"/>
                    <a:pt x="412" y="1190"/>
                  </a:cubicBezTo>
                  <a:cubicBezTo>
                    <a:pt x="408" y="1190"/>
                    <a:pt x="403" y="1189"/>
                    <a:pt x="399" y="1189"/>
                  </a:cubicBezTo>
                  <a:cubicBezTo>
                    <a:pt x="388" y="1185"/>
                    <a:pt x="381" y="1171"/>
                    <a:pt x="381" y="1160"/>
                  </a:cubicBezTo>
                  <a:lnTo>
                    <a:pt x="381" y="1157"/>
                  </a:lnTo>
                  <a:lnTo>
                    <a:pt x="381" y="1149"/>
                  </a:lnTo>
                  <a:cubicBezTo>
                    <a:pt x="378" y="1149"/>
                    <a:pt x="378" y="1142"/>
                    <a:pt x="378" y="1139"/>
                  </a:cubicBezTo>
                  <a:cubicBezTo>
                    <a:pt x="371" y="1128"/>
                    <a:pt x="364" y="1121"/>
                    <a:pt x="360" y="1110"/>
                  </a:cubicBezTo>
                  <a:cubicBezTo>
                    <a:pt x="349" y="1100"/>
                    <a:pt x="335" y="1085"/>
                    <a:pt x="324" y="1071"/>
                  </a:cubicBezTo>
                  <a:cubicBezTo>
                    <a:pt x="299" y="1046"/>
                    <a:pt x="268" y="1034"/>
                    <a:pt x="233" y="1034"/>
                  </a:cubicBezTo>
                  <a:cubicBezTo>
                    <a:pt x="225" y="1034"/>
                    <a:pt x="216" y="1034"/>
                    <a:pt x="207" y="1036"/>
                  </a:cubicBezTo>
                  <a:cubicBezTo>
                    <a:pt x="204" y="1036"/>
                    <a:pt x="202" y="1037"/>
                    <a:pt x="199" y="1037"/>
                  </a:cubicBezTo>
                  <a:cubicBezTo>
                    <a:pt x="167" y="1037"/>
                    <a:pt x="161" y="978"/>
                    <a:pt x="204" y="972"/>
                  </a:cubicBezTo>
                  <a:cubicBezTo>
                    <a:pt x="216" y="968"/>
                    <a:pt x="229" y="966"/>
                    <a:pt x="242" y="966"/>
                  </a:cubicBezTo>
                  <a:close/>
                  <a:moveTo>
                    <a:pt x="2040" y="827"/>
                  </a:moveTo>
                  <a:cubicBezTo>
                    <a:pt x="2051" y="827"/>
                    <a:pt x="2061" y="831"/>
                    <a:pt x="2067" y="840"/>
                  </a:cubicBezTo>
                  <a:cubicBezTo>
                    <a:pt x="2070" y="847"/>
                    <a:pt x="2074" y="854"/>
                    <a:pt x="2074" y="865"/>
                  </a:cubicBezTo>
                  <a:lnTo>
                    <a:pt x="2074" y="918"/>
                  </a:lnTo>
                  <a:cubicBezTo>
                    <a:pt x="2074" y="943"/>
                    <a:pt x="2077" y="972"/>
                    <a:pt x="2077" y="993"/>
                  </a:cubicBezTo>
                  <a:cubicBezTo>
                    <a:pt x="2092" y="1117"/>
                    <a:pt x="2127" y="1231"/>
                    <a:pt x="2180" y="1349"/>
                  </a:cubicBezTo>
                  <a:cubicBezTo>
                    <a:pt x="2191" y="1366"/>
                    <a:pt x="2180" y="1391"/>
                    <a:pt x="2159" y="1398"/>
                  </a:cubicBezTo>
                  <a:cubicBezTo>
                    <a:pt x="2108" y="1409"/>
                    <a:pt x="2061" y="1415"/>
                    <a:pt x="2014" y="1415"/>
                  </a:cubicBezTo>
                  <a:cubicBezTo>
                    <a:pt x="1986" y="1415"/>
                    <a:pt x="1957" y="1413"/>
                    <a:pt x="1928" y="1409"/>
                  </a:cubicBezTo>
                  <a:cubicBezTo>
                    <a:pt x="1891" y="1406"/>
                    <a:pt x="1892" y="1345"/>
                    <a:pt x="1926" y="1345"/>
                  </a:cubicBezTo>
                  <a:cubicBezTo>
                    <a:pt x="1928" y="1345"/>
                    <a:pt x="1930" y="1345"/>
                    <a:pt x="1932" y="1345"/>
                  </a:cubicBezTo>
                  <a:cubicBezTo>
                    <a:pt x="1954" y="1348"/>
                    <a:pt x="1976" y="1349"/>
                    <a:pt x="1996" y="1349"/>
                  </a:cubicBezTo>
                  <a:cubicBezTo>
                    <a:pt x="2034" y="1349"/>
                    <a:pt x="2070" y="1345"/>
                    <a:pt x="2109" y="1338"/>
                  </a:cubicBezTo>
                  <a:cubicBezTo>
                    <a:pt x="2067" y="1231"/>
                    <a:pt x="2035" y="1121"/>
                    <a:pt x="2020" y="1007"/>
                  </a:cubicBezTo>
                  <a:cubicBezTo>
                    <a:pt x="2017" y="979"/>
                    <a:pt x="2017" y="957"/>
                    <a:pt x="2013" y="929"/>
                  </a:cubicBezTo>
                  <a:cubicBezTo>
                    <a:pt x="2013" y="908"/>
                    <a:pt x="2006" y="883"/>
                    <a:pt x="2006" y="858"/>
                  </a:cubicBezTo>
                  <a:lnTo>
                    <a:pt x="2006" y="854"/>
                  </a:lnTo>
                  <a:cubicBezTo>
                    <a:pt x="2010" y="836"/>
                    <a:pt x="2025" y="827"/>
                    <a:pt x="2040" y="827"/>
                  </a:cubicBezTo>
                  <a:close/>
                  <a:moveTo>
                    <a:pt x="2143" y="1634"/>
                  </a:moveTo>
                  <a:cubicBezTo>
                    <a:pt x="2216" y="1634"/>
                    <a:pt x="2290" y="1645"/>
                    <a:pt x="2362" y="1672"/>
                  </a:cubicBezTo>
                  <a:cubicBezTo>
                    <a:pt x="2337" y="1775"/>
                    <a:pt x="2255" y="2017"/>
                    <a:pt x="2120" y="2024"/>
                  </a:cubicBezTo>
                  <a:cubicBezTo>
                    <a:pt x="2119" y="2024"/>
                    <a:pt x="2118" y="2024"/>
                    <a:pt x="2117" y="2024"/>
                  </a:cubicBezTo>
                  <a:cubicBezTo>
                    <a:pt x="2000" y="2024"/>
                    <a:pt x="1860" y="1845"/>
                    <a:pt x="1786" y="1704"/>
                  </a:cubicBezTo>
                  <a:cubicBezTo>
                    <a:pt x="1890" y="1668"/>
                    <a:pt x="2015" y="1634"/>
                    <a:pt x="2143" y="1634"/>
                  </a:cubicBezTo>
                  <a:close/>
                  <a:moveTo>
                    <a:pt x="1085" y="1"/>
                  </a:moveTo>
                  <a:cubicBezTo>
                    <a:pt x="1068" y="12"/>
                    <a:pt x="1050" y="19"/>
                    <a:pt x="1039" y="33"/>
                  </a:cubicBezTo>
                  <a:lnTo>
                    <a:pt x="1021" y="442"/>
                  </a:lnTo>
                  <a:cubicBezTo>
                    <a:pt x="1014" y="581"/>
                    <a:pt x="1007" y="769"/>
                    <a:pt x="900" y="918"/>
                  </a:cubicBezTo>
                  <a:lnTo>
                    <a:pt x="886" y="929"/>
                  </a:lnTo>
                  <a:cubicBezTo>
                    <a:pt x="854" y="965"/>
                    <a:pt x="815" y="989"/>
                    <a:pt x="772" y="1000"/>
                  </a:cubicBezTo>
                  <a:cubicBezTo>
                    <a:pt x="754" y="1005"/>
                    <a:pt x="736" y="1009"/>
                    <a:pt x="716" y="1009"/>
                  </a:cubicBezTo>
                  <a:cubicBezTo>
                    <a:pt x="709" y="1009"/>
                    <a:pt x="702" y="1008"/>
                    <a:pt x="694" y="1007"/>
                  </a:cubicBezTo>
                  <a:cubicBezTo>
                    <a:pt x="673" y="1007"/>
                    <a:pt x="648" y="997"/>
                    <a:pt x="623" y="993"/>
                  </a:cubicBezTo>
                  <a:cubicBezTo>
                    <a:pt x="570" y="975"/>
                    <a:pt x="524" y="943"/>
                    <a:pt x="481" y="904"/>
                  </a:cubicBezTo>
                  <a:cubicBezTo>
                    <a:pt x="456" y="876"/>
                    <a:pt x="435" y="847"/>
                    <a:pt x="417" y="815"/>
                  </a:cubicBezTo>
                  <a:cubicBezTo>
                    <a:pt x="399" y="783"/>
                    <a:pt x="371" y="758"/>
                    <a:pt x="332" y="744"/>
                  </a:cubicBezTo>
                  <a:cubicBezTo>
                    <a:pt x="321" y="741"/>
                    <a:pt x="310" y="733"/>
                    <a:pt x="296" y="733"/>
                  </a:cubicBezTo>
                  <a:cubicBezTo>
                    <a:pt x="282" y="730"/>
                    <a:pt x="264" y="730"/>
                    <a:pt x="250" y="730"/>
                  </a:cubicBezTo>
                  <a:lnTo>
                    <a:pt x="246" y="730"/>
                  </a:lnTo>
                  <a:cubicBezTo>
                    <a:pt x="221" y="730"/>
                    <a:pt x="196" y="733"/>
                    <a:pt x="175" y="744"/>
                  </a:cubicBezTo>
                  <a:cubicBezTo>
                    <a:pt x="157" y="748"/>
                    <a:pt x="140" y="762"/>
                    <a:pt x="122" y="769"/>
                  </a:cubicBezTo>
                  <a:cubicBezTo>
                    <a:pt x="29" y="840"/>
                    <a:pt x="1" y="989"/>
                    <a:pt x="54" y="1103"/>
                  </a:cubicBezTo>
                  <a:cubicBezTo>
                    <a:pt x="115" y="1228"/>
                    <a:pt x="321" y="1402"/>
                    <a:pt x="452" y="1427"/>
                  </a:cubicBezTo>
                  <a:lnTo>
                    <a:pt x="516" y="1441"/>
                  </a:lnTo>
                  <a:lnTo>
                    <a:pt x="513" y="1509"/>
                  </a:lnTo>
                  <a:cubicBezTo>
                    <a:pt x="499" y="1676"/>
                    <a:pt x="481" y="1843"/>
                    <a:pt x="463" y="1996"/>
                  </a:cubicBezTo>
                  <a:cubicBezTo>
                    <a:pt x="438" y="2227"/>
                    <a:pt x="410" y="2451"/>
                    <a:pt x="410" y="2643"/>
                  </a:cubicBezTo>
                  <a:lnTo>
                    <a:pt x="410" y="2646"/>
                  </a:lnTo>
                  <a:lnTo>
                    <a:pt x="410" y="2714"/>
                  </a:lnTo>
                  <a:cubicBezTo>
                    <a:pt x="410" y="2739"/>
                    <a:pt x="410" y="2767"/>
                    <a:pt x="417" y="2789"/>
                  </a:cubicBezTo>
                  <a:cubicBezTo>
                    <a:pt x="417" y="2814"/>
                    <a:pt x="420" y="2842"/>
                    <a:pt x="424" y="2863"/>
                  </a:cubicBezTo>
                  <a:cubicBezTo>
                    <a:pt x="474" y="3162"/>
                    <a:pt x="652" y="3382"/>
                    <a:pt x="829" y="3400"/>
                  </a:cubicBezTo>
                  <a:cubicBezTo>
                    <a:pt x="837" y="3401"/>
                    <a:pt x="844" y="3401"/>
                    <a:pt x="852" y="3401"/>
                  </a:cubicBezTo>
                  <a:cubicBezTo>
                    <a:pt x="1023" y="3401"/>
                    <a:pt x="1160" y="3207"/>
                    <a:pt x="1235" y="2863"/>
                  </a:cubicBezTo>
                  <a:cubicBezTo>
                    <a:pt x="1238" y="2838"/>
                    <a:pt x="1242" y="2814"/>
                    <a:pt x="1245" y="2789"/>
                  </a:cubicBezTo>
                  <a:cubicBezTo>
                    <a:pt x="1252" y="2774"/>
                    <a:pt x="1252" y="2760"/>
                    <a:pt x="1256" y="2742"/>
                  </a:cubicBezTo>
                  <a:lnTo>
                    <a:pt x="1256" y="2707"/>
                  </a:lnTo>
                  <a:cubicBezTo>
                    <a:pt x="1260" y="2618"/>
                    <a:pt x="1256" y="2543"/>
                    <a:pt x="1256" y="2469"/>
                  </a:cubicBezTo>
                  <a:cubicBezTo>
                    <a:pt x="1256" y="2380"/>
                    <a:pt x="1252" y="2291"/>
                    <a:pt x="1256" y="2181"/>
                  </a:cubicBezTo>
                  <a:lnTo>
                    <a:pt x="1260" y="2063"/>
                  </a:lnTo>
                  <a:lnTo>
                    <a:pt x="1363" y="2113"/>
                  </a:lnTo>
                  <a:cubicBezTo>
                    <a:pt x="1636" y="2238"/>
                    <a:pt x="1885" y="2294"/>
                    <a:pt x="1974" y="2298"/>
                  </a:cubicBezTo>
                  <a:cubicBezTo>
                    <a:pt x="2001" y="2299"/>
                    <a:pt x="2027" y="2300"/>
                    <a:pt x="2053" y="2300"/>
                  </a:cubicBezTo>
                  <a:cubicBezTo>
                    <a:pt x="2160" y="2300"/>
                    <a:pt x="2255" y="2286"/>
                    <a:pt x="2326" y="2234"/>
                  </a:cubicBezTo>
                  <a:cubicBezTo>
                    <a:pt x="2429" y="2152"/>
                    <a:pt x="2454" y="2003"/>
                    <a:pt x="2472" y="1864"/>
                  </a:cubicBezTo>
                  <a:cubicBezTo>
                    <a:pt x="2515" y="1580"/>
                    <a:pt x="2557" y="1210"/>
                    <a:pt x="2586" y="819"/>
                  </a:cubicBezTo>
                  <a:cubicBezTo>
                    <a:pt x="2586" y="787"/>
                    <a:pt x="2589" y="758"/>
                    <a:pt x="2589" y="730"/>
                  </a:cubicBezTo>
                  <a:cubicBezTo>
                    <a:pt x="2589" y="698"/>
                    <a:pt x="2593" y="669"/>
                    <a:pt x="2593" y="637"/>
                  </a:cubicBezTo>
                  <a:lnTo>
                    <a:pt x="2593" y="598"/>
                  </a:lnTo>
                  <a:cubicBezTo>
                    <a:pt x="2501" y="591"/>
                    <a:pt x="2394" y="584"/>
                    <a:pt x="2319" y="584"/>
                  </a:cubicBezTo>
                  <a:cubicBezTo>
                    <a:pt x="2291" y="584"/>
                    <a:pt x="2262" y="584"/>
                    <a:pt x="2245" y="566"/>
                  </a:cubicBezTo>
                  <a:cubicBezTo>
                    <a:pt x="2234" y="556"/>
                    <a:pt x="2234" y="545"/>
                    <a:pt x="2234" y="531"/>
                  </a:cubicBezTo>
                  <a:cubicBezTo>
                    <a:pt x="2230" y="485"/>
                    <a:pt x="2234" y="445"/>
                    <a:pt x="2273" y="442"/>
                  </a:cubicBezTo>
                  <a:cubicBezTo>
                    <a:pt x="2280" y="442"/>
                    <a:pt x="2458" y="445"/>
                    <a:pt x="2593" y="474"/>
                  </a:cubicBezTo>
                  <a:cubicBezTo>
                    <a:pt x="2600" y="371"/>
                    <a:pt x="2600" y="268"/>
                    <a:pt x="2600" y="165"/>
                  </a:cubicBezTo>
                  <a:lnTo>
                    <a:pt x="2600" y="165"/>
                  </a:lnTo>
                  <a:cubicBezTo>
                    <a:pt x="2486" y="218"/>
                    <a:pt x="2362" y="250"/>
                    <a:pt x="2237" y="264"/>
                  </a:cubicBezTo>
                  <a:cubicBezTo>
                    <a:pt x="2199" y="267"/>
                    <a:pt x="2161" y="268"/>
                    <a:pt x="2122" y="268"/>
                  </a:cubicBezTo>
                  <a:cubicBezTo>
                    <a:pt x="1932" y="268"/>
                    <a:pt x="1741" y="235"/>
                    <a:pt x="1555" y="197"/>
                  </a:cubicBezTo>
                  <a:cubicBezTo>
                    <a:pt x="1562" y="147"/>
                    <a:pt x="1587" y="104"/>
                    <a:pt x="1615" y="65"/>
                  </a:cubicBezTo>
                  <a:cubicBezTo>
                    <a:pt x="1572" y="58"/>
                    <a:pt x="1533" y="51"/>
                    <a:pt x="1491" y="40"/>
                  </a:cubicBezTo>
                  <a:cubicBezTo>
                    <a:pt x="1460" y="43"/>
                    <a:pt x="1429" y="45"/>
                    <a:pt x="1397" y="45"/>
                  </a:cubicBezTo>
                  <a:cubicBezTo>
                    <a:pt x="1294" y="45"/>
                    <a:pt x="1189" y="28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 flipH="1">
              <a:off x="400027" y="215784"/>
              <a:ext cx="15408" cy="27475"/>
            </a:xfrm>
            <a:custGeom>
              <a:avLst/>
              <a:gdLst/>
              <a:ahLst/>
              <a:cxnLst/>
              <a:rect l="l" t="t" r="r" b="b"/>
              <a:pathLst>
                <a:path w="890" h="1587" extrusionOk="0">
                  <a:moveTo>
                    <a:pt x="889" y="1"/>
                  </a:moveTo>
                  <a:cubicBezTo>
                    <a:pt x="885" y="1"/>
                    <a:pt x="883" y="2"/>
                    <a:pt x="882" y="3"/>
                  </a:cubicBezTo>
                  <a:lnTo>
                    <a:pt x="882" y="3"/>
                  </a:lnTo>
                  <a:cubicBezTo>
                    <a:pt x="884" y="2"/>
                    <a:pt x="887" y="2"/>
                    <a:pt x="889" y="1"/>
                  </a:cubicBezTo>
                  <a:close/>
                  <a:moveTo>
                    <a:pt x="882" y="3"/>
                  </a:moveTo>
                  <a:cubicBezTo>
                    <a:pt x="550" y="128"/>
                    <a:pt x="177" y="311"/>
                    <a:pt x="22" y="498"/>
                  </a:cubicBezTo>
                  <a:cubicBezTo>
                    <a:pt x="4" y="530"/>
                    <a:pt x="0" y="630"/>
                    <a:pt x="4" y="765"/>
                  </a:cubicBezTo>
                  <a:cubicBezTo>
                    <a:pt x="4" y="854"/>
                    <a:pt x="11" y="950"/>
                    <a:pt x="22" y="1057"/>
                  </a:cubicBezTo>
                  <a:cubicBezTo>
                    <a:pt x="39" y="1235"/>
                    <a:pt x="71" y="1423"/>
                    <a:pt x="110" y="1587"/>
                  </a:cubicBezTo>
                  <a:cubicBezTo>
                    <a:pt x="292" y="1512"/>
                    <a:pt x="470" y="1473"/>
                    <a:pt x="679" y="1427"/>
                  </a:cubicBezTo>
                  <a:cubicBezTo>
                    <a:pt x="715" y="1419"/>
                    <a:pt x="754" y="1409"/>
                    <a:pt x="790" y="1402"/>
                  </a:cubicBezTo>
                  <a:cubicBezTo>
                    <a:pt x="804" y="1395"/>
                    <a:pt x="818" y="1395"/>
                    <a:pt x="829" y="1391"/>
                  </a:cubicBezTo>
                  <a:cubicBezTo>
                    <a:pt x="829" y="1387"/>
                    <a:pt x="829" y="1384"/>
                    <a:pt x="825" y="1377"/>
                  </a:cubicBezTo>
                  <a:cubicBezTo>
                    <a:pt x="825" y="1370"/>
                    <a:pt x="822" y="1366"/>
                    <a:pt x="822" y="1355"/>
                  </a:cubicBezTo>
                  <a:lnTo>
                    <a:pt x="822" y="1348"/>
                  </a:lnTo>
                  <a:cubicBezTo>
                    <a:pt x="822" y="1338"/>
                    <a:pt x="818" y="1334"/>
                    <a:pt x="818" y="1323"/>
                  </a:cubicBezTo>
                  <a:cubicBezTo>
                    <a:pt x="818" y="1316"/>
                    <a:pt x="811" y="1313"/>
                    <a:pt x="811" y="1302"/>
                  </a:cubicBezTo>
                  <a:cubicBezTo>
                    <a:pt x="811" y="1295"/>
                    <a:pt x="807" y="1281"/>
                    <a:pt x="807" y="1270"/>
                  </a:cubicBezTo>
                  <a:cubicBezTo>
                    <a:pt x="807" y="1263"/>
                    <a:pt x="804" y="1259"/>
                    <a:pt x="804" y="1249"/>
                  </a:cubicBezTo>
                  <a:cubicBezTo>
                    <a:pt x="804" y="1235"/>
                    <a:pt x="800" y="1227"/>
                    <a:pt x="800" y="1213"/>
                  </a:cubicBezTo>
                  <a:cubicBezTo>
                    <a:pt x="800" y="1206"/>
                    <a:pt x="793" y="1199"/>
                    <a:pt x="793" y="1192"/>
                  </a:cubicBezTo>
                  <a:cubicBezTo>
                    <a:pt x="790" y="1178"/>
                    <a:pt x="790" y="1160"/>
                    <a:pt x="786" y="1146"/>
                  </a:cubicBezTo>
                  <a:lnTo>
                    <a:pt x="786" y="1139"/>
                  </a:lnTo>
                  <a:cubicBezTo>
                    <a:pt x="782" y="1121"/>
                    <a:pt x="782" y="1103"/>
                    <a:pt x="775" y="1082"/>
                  </a:cubicBezTo>
                  <a:cubicBezTo>
                    <a:pt x="775" y="1075"/>
                    <a:pt x="775" y="1067"/>
                    <a:pt x="772" y="1064"/>
                  </a:cubicBezTo>
                  <a:cubicBezTo>
                    <a:pt x="772" y="1050"/>
                    <a:pt x="768" y="1035"/>
                    <a:pt x="768" y="1021"/>
                  </a:cubicBezTo>
                  <a:cubicBezTo>
                    <a:pt x="768" y="1014"/>
                    <a:pt x="768" y="1011"/>
                    <a:pt x="761" y="1000"/>
                  </a:cubicBezTo>
                  <a:cubicBezTo>
                    <a:pt x="761" y="986"/>
                    <a:pt x="758" y="979"/>
                    <a:pt x="758" y="964"/>
                  </a:cubicBezTo>
                  <a:cubicBezTo>
                    <a:pt x="758" y="957"/>
                    <a:pt x="758" y="946"/>
                    <a:pt x="754" y="939"/>
                  </a:cubicBezTo>
                  <a:cubicBezTo>
                    <a:pt x="754" y="925"/>
                    <a:pt x="750" y="914"/>
                    <a:pt x="750" y="904"/>
                  </a:cubicBezTo>
                  <a:cubicBezTo>
                    <a:pt x="750" y="893"/>
                    <a:pt x="750" y="886"/>
                    <a:pt x="743" y="875"/>
                  </a:cubicBezTo>
                  <a:cubicBezTo>
                    <a:pt x="743" y="861"/>
                    <a:pt x="740" y="854"/>
                    <a:pt x="740" y="840"/>
                  </a:cubicBezTo>
                  <a:cubicBezTo>
                    <a:pt x="740" y="833"/>
                    <a:pt x="740" y="822"/>
                    <a:pt x="736" y="815"/>
                  </a:cubicBezTo>
                  <a:cubicBezTo>
                    <a:pt x="736" y="801"/>
                    <a:pt x="736" y="790"/>
                    <a:pt x="733" y="779"/>
                  </a:cubicBezTo>
                  <a:lnTo>
                    <a:pt x="733" y="751"/>
                  </a:lnTo>
                  <a:lnTo>
                    <a:pt x="733" y="715"/>
                  </a:lnTo>
                  <a:lnTo>
                    <a:pt x="733" y="690"/>
                  </a:lnTo>
                  <a:lnTo>
                    <a:pt x="733" y="655"/>
                  </a:lnTo>
                  <a:lnTo>
                    <a:pt x="733" y="630"/>
                  </a:lnTo>
                  <a:lnTo>
                    <a:pt x="733" y="591"/>
                  </a:lnTo>
                  <a:lnTo>
                    <a:pt x="733" y="573"/>
                  </a:lnTo>
                  <a:lnTo>
                    <a:pt x="733" y="516"/>
                  </a:lnTo>
                  <a:lnTo>
                    <a:pt x="733" y="477"/>
                  </a:lnTo>
                  <a:cubicBezTo>
                    <a:pt x="736" y="482"/>
                    <a:pt x="738" y="484"/>
                    <a:pt x="739" y="484"/>
                  </a:cubicBezTo>
                  <a:cubicBezTo>
                    <a:pt x="740" y="484"/>
                    <a:pt x="740" y="481"/>
                    <a:pt x="740" y="477"/>
                  </a:cubicBezTo>
                  <a:lnTo>
                    <a:pt x="740" y="449"/>
                  </a:lnTo>
                  <a:lnTo>
                    <a:pt x="740" y="431"/>
                  </a:lnTo>
                  <a:lnTo>
                    <a:pt x="740" y="410"/>
                  </a:lnTo>
                  <a:lnTo>
                    <a:pt x="740" y="392"/>
                  </a:lnTo>
                  <a:lnTo>
                    <a:pt x="740" y="381"/>
                  </a:lnTo>
                  <a:lnTo>
                    <a:pt x="740" y="374"/>
                  </a:lnTo>
                  <a:cubicBezTo>
                    <a:pt x="740" y="367"/>
                    <a:pt x="740" y="360"/>
                    <a:pt x="747" y="356"/>
                  </a:cubicBezTo>
                  <a:cubicBezTo>
                    <a:pt x="747" y="349"/>
                    <a:pt x="747" y="342"/>
                    <a:pt x="750" y="338"/>
                  </a:cubicBezTo>
                  <a:cubicBezTo>
                    <a:pt x="750" y="331"/>
                    <a:pt x="754" y="324"/>
                    <a:pt x="754" y="321"/>
                  </a:cubicBezTo>
                  <a:lnTo>
                    <a:pt x="754" y="310"/>
                  </a:lnTo>
                  <a:lnTo>
                    <a:pt x="754" y="303"/>
                  </a:lnTo>
                  <a:cubicBezTo>
                    <a:pt x="754" y="296"/>
                    <a:pt x="758" y="289"/>
                    <a:pt x="758" y="285"/>
                  </a:cubicBezTo>
                  <a:cubicBezTo>
                    <a:pt x="758" y="278"/>
                    <a:pt x="765" y="271"/>
                    <a:pt x="765" y="267"/>
                  </a:cubicBezTo>
                  <a:cubicBezTo>
                    <a:pt x="765" y="260"/>
                    <a:pt x="768" y="253"/>
                    <a:pt x="768" y="250"/>
                  </a:cubicBezTo>
                  <a:cubicBezTo>
                    <a:pt x="768" y="242"/>
                    <a:pt x="772" y="235"/>
                    <a:pt x="772" y="232"/>
                  </a:cubicBezTo>
                  <a:cubicBezTo>
                    <a:pt x="772" y="228"/>
                    <a:pt x="775" y="221"/>
                    <a:pt x="775" y="214"/>
                  </a:cubicBezTo>
                  <a:cubicBezTo>
                    <a:pt x="775" y="210"/>
                    <a:pt x="782" y="200"/>
                    <a:pt x="782" y="196"/>
                  </a:cubicBezTo>
                  <a:cubicBezTo>
                    <a:pt x="782" y="193"/>
                    <a:pt x="786" y="186"/>
                    <a:pt x="786" y="178"/>
                  </a:cubicBezTo>
                  <a:cubicBezTo>
                    <a:pt x="786" y="175"/>
                    <a:pt x="790" y="168"/>
                    <a:pt x="790" y="161"/>
                  </a:cubicBezTo>
                  <a:cubicBezTo>
                    <a:pt x="790" y="157"/>
                    <a:pt x="793" y="150"/>
                    <a:pt x="793" y="146"/>
                  </a:cubicBezTo>
                  <a:cubicBezTo>
                    <a:pt x="793" y="143"/>
                    <a:pt x="800" y="139"/>
                    <a:pt x="800" y="129"/>
                  </a:cubicBezTo>
                  <a:cubicBezTo>
                    <a:pt x="800" y="125"/>
                    <a:pt x="804" y="122"/>
                    <a:pt x="807" y="114"/>
                  </a:cubicBezTo>
                  <a:cubicBezTo>
                    <a:pt x="811" y="111"/>
                    <a:pt x="811" y="107"/>
                    <a:pt x="818" y="104"/>
                  </a:cubicBezTo>
                  <a:cubicBezTo>
                    <a:pt x="822" y="97"/>
                    <a:pt x="822" y="93"/>
                    <a:pt x="825" y="90"/>
                  </a:cubicBezTo>
                  <a:cubicBezTo>
                    <a:pt x="829" y="86"/>
                    <a:pt x="829" y="79"/>
                    <a:pt x="836" y="75"/>
                  </a:cubicBezTo>
                  <a:cubicBezTo>
                    <a:pt x="839" y="72"/>
                    <a:pt x="839" y="68"/>
                    <a:pt x="843" y="61"/>
                  </a:cubicBezTo>
                  <a:cubicBezTo>
                    <a:pt x="846" y="58"/>
                    <a:pt x="846" y="54"/>
                    <a:pt x="854" y="50"/>
                  </a:cubicBezTo>
                  <a:cubicBezTo>
                    <a:pt x="857" y="43"/>
                    <a:pt x="857" y="40"/>
                    <a:pt x="861" y="36"/>
                  </a:cubicBezTo>
                  <a:cubicBezTo>
                    <a:pt x="864" y="33"/>
                    <a:pt x="864" y="26"/>
                    <a:pt x="871" y="22"/>
                  </a:cubicBezTo>
                  <a:cubicBezTo>
                    <a:pt x="875" y="18"/>
                    <a:pt x="875" y="15"/>
                    <a:pt x="878" y="8"/>
                  </a:cubicBezTo>
                  <a:cubicBezTo>
                    <a:pt x="880" y="6"/>
                    <a:pt x="881" y="5"/>
                    <a:pt x="88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4"/>
            <p:cNvSpPr/>
            <p:nvPr/>
          </p:nvSpPr>
          <p:spPr>
            <a:xfrm flipH="1">
              <a:off x="369627" y="213395"/>
              <a:ext cx="30245" cy="25865"/>
            </a:xfrm>
            <a:custGeom>
              <a:avLst/>
              <a:gdLst/>
              <a:ahLst/>
              <a:cxnLst/>
              <a:rect l="l" t="t" r="r" b="b"/>
              <a:pathLst>
                <a:path w="1747" h="1494" extrusionOk="0">
                  <a:moveTo>
                    <a:pt x="602" y="0"/>
                  </a:moveTo>
                  <a:cubicBezTo>
                    <a:pt x="566" y="0"/>
                    <a:pt x="532" y="1"/>
                    <a:pt x="499" y="4"/>
                  </a:cubicBezTo>
                  <a:cubicBezTo>
                    <a:pt x="495" y="4"/>
                    <a:pt x="491" y="11"/>
                    <a:pt x="484" y="11"/>
                  </a:cubicBezTo>
                  <a:cubicBezTo>
                    <a:pt x="481" y="11"/>
                    <a:pt x="477" y="14"/>
                    <a:pt x="474" y="14"/>
                  </a:cubicBezTo>
                  <a:cubicBezTo>
                    <a:pt x="467" y="14"/>
                    <a:pt x="459" y="18"/>
                    <a:pt x="456" y="18"/>
                  </a:cubicBezTo>
                  <a:cubicBezTo>
                    <a:pt x="449" y="18"/>
                    <a:pt x="445" y="21"/>
                    <a:pt x="442" y="21"/>
                  </a:cubicBezTo>
                  <a:cubicBezTo>
                    <a:pt x="438" y="21"/>
                    <a:pt x="431" y="28"/>
                    <a:pt x="424" y="28"/>
                  </a:cubicBezTo>
                  <a:cubicBezTo>
                    <a:pt x="420" y="28"/>
                    <a:pt x="417" y="32"/>
                    <a:pt x="410" y="32"/>
                  </a:cubicBezTo>
                  <a:cubicBezTo>
                    <a:pt x="406" y="32"/>
                    <a:pt x="403" y="36"/>
                    <a:pt x="392" y="36"/>
                  </a:cubicBezTo>
                  <a:cubicBezTo>
                    <a:pt x="388" y="36"/>
                    <a:pt x="385" y="39"/>
                    <a:pt x="381" y="39"/>
                  </a:cubicBezTo>
                  <a:cubicBezTo>
                    <a:pt x="374" y="39"/>
                    <a:pt x="371" y="46"/>
                    <a:pt x="367" y="46"/>
                  </a:cubicBezTo>
                  <a:cubicBezTo>
                    <a:pt x="360" y="46"/>
                    <a:pt x="356" y="50"/>
                    <a:pt x="353" y="50"/>
                  </a:cubicBezTo>
                  <a:cubicBezTo>
                    <a:pt x="349" y="50"/>
                    <a:pt x="342" y="53"/>
                    <a:pt x="339" y="53"/>
                  </a:cubicBezTo>
                  <a:cubicBezTo>
                    <a:pt x="335" y="53"/>
                    <a:pt x="331" y="57"/>
                    <a:pt x="324" y="57"/>
                  </a:cubicBezTo>
                  <a:cubicBezTo>
                    <a:pt x="321" y="64"/>
                    <a:pt x="317" y="64"/>
                    <a:pt x="314" y="68"/>
                  </a:cubicBezTo>
                  <a:cubicBezTo>
                    <a:pt x="307" y="68"/>
                    <a:pt x="303" y="71"/>
                    <a:pt x="299" y="71"/>
                  </a:cubicBezTo>
                  <a:cubicBezTo>
                    <a:pt x="296" y="75"/>
                    <a:pt x="289" y="75"/>
                    <a:pt x="285" y="82"/>
                  </a:cubicBezTo>
                  <a:cubicBezTo>
                    <a:pt x="282" y="82"/>
                    <a:pt x="278" y="85"/>
                    <a:pt x="278" y="85"/>
                  </a:cubicBezTo>
                  <a:cubicBezTo>
                    <a:pt x="271" y="89"/>
                    <a:pt x="267" y="89"/>
                    <a:pt x="264" y="92"/>
                  </a:cubicBezTo>
                  <a:cubicBezTo>
                    <a:pt x="260" y="92"/>
                    <a:pt x="253" y="100"/>
                    <a:pt x="253" y="100"/>
                  </a:cubicBezTo>
                  <a:cubicBezTo>
                    <a:pt x="250" y="103"/>
                    <a:pt x="246" y="103"/>
                    <a:pt x="243" y="107"/>
                  </a:cubicBezTo>
                  <a:cubicBezTo>
                    <a:pt x="235" y="107"/>
                    <a:pt x="235" y="110"/>
                    <a:pt x="232" y="110"/>
                  </a:cubicBezTo>
                  <a:cubicBezTo>
                    <a:pt x="228" y="117"/>
                    <a:pt x="225" y="117"/>
                    <a:pt x="218" y="121"/>
                  </a:cubicBezTo>
                  <a:cubicBezTo>
                    <a:pt x="214" y="121"/>
                    <a:pt x="214" y="124"/>
                    <a:pt x="211" y="124"/>
                  </a:cubicBezTo>
                  <a:cubicBezTo>
                    <a:pt x="207" y="128"/>
                    <a:pt x="200" y="128"/>
                    <a:pt x="196" y="135"/>
                  </a:cubicBezTo>
                  <a:lnTo>
                    <a:pt x="189" y="142"/>
                  </a:lnTo>
                  <a:cubicBezTo>
                    <a:pt x="182" y="146"/>
                    <a:pt x="179" y="153"/>
                    <a:pt x="175" y="153"/>
                  </a:cubicBezTo>
                  <a:lnTo>
                    <a:pt x="164" y="160"/>
                  </a:lnTo>
                  <a:lnTo>
                    <a:pt x="157" y="171"/>
                  </a:lnTo>
                  <a:lnTo>
                    <a:pt x="147" y="178"/>
                  </a:lnTo>
                  <a:cubicBezTo>
                    <a:pt x="143" y="181"/>
                    <a:pt x="139" y="188"/>
                    <a:pt x="139" y="192"/>
                  </a:cubicBezTo>
                  <a:lnTo>
                    <a:pt x="129" y="199"/>
                  </a:lnTo>
                  <a:cubicBezTo>
                    <a:pt x="125" y="206"/>
                    <a:pt x="125" y="210"/>
                    <a:pt x="122" y="213"/>
                  </a:cubicBezTo>
                  <a:cubicBezTo>
                    <a:pt x="122" y="217"/>
                    <a:pt x="118" y="217"/>
                    <a:pt x="118" y="224"/>
                  </a:cubicBezTo>
                  <a:cubicBezTo>
                    <a:pt x="111" y="228"/>
                    <a:pt x="111" y="231"/>
                    <a:pt x="107" y="235"/>
                  </a:cubicBezTo>
                  <a:cubicBezTo>
                    <a:pt x="107" y="242"/>
                    <a:pt x="104" y="242"/>
                    <a:pt x="104" y="245"/>
                  </a:cubicBezTo>
                  <a:cubicBezTo>
                    <a:pt x="100" y="249"/>
                    <a:pt x="100" y="252"/>
                    <a:pt x="93" y="260"/>
                  </a:cubicBezTo>
                  <a:cubicBezTo>
                    <a:pt x="93" y="263"/>
                    <a:pt x="90" y="263"/>
                    <a:pt x="90" y="267"/>
                  </a:cubicBezTo>
                  <a:cubicBezTo>
                    <a:pt x="86" y="270"/>
                    <a:pt x="86" y="277"/>
                    <a:pt x="83" y="281"/>
                  </a:cubicBezTo>
                  <a:cubicBezTo>
                    <a:pt x="83" y="284"/>
                    <a:pt x="75" y="284"/>
                    <a:pt x="75" y="288"/>
                  </a:cubicBezTo>
                  <a:cubicBezTo>
                    <a:pt x="72" y="295"/>
                    <a:pt x="72" y="299"/>
                    <a:pt x="68" y="302"/>
                  </a:cubicBezTo>
                  <a:cubicBezTo>
                    <a:pt x="68" y="306"/>
                    <a:pt x="65" y="306"/>
                    <a:pt x="65" y="313"/>
                  </a:cubicBezTo>
                  <a:cubicBezTo>
                    <a:pt x="58" y="316"/>
                    <a:pt x="58" y="320"/>
                    <a:pt x="54" y="331"/>
                  </a:cubicBezTo>
                  <a:cubicBezTo>
                    <a:pt x="54" y="334"/>
                    <a:pt x="51" y="334"/>
                    <a:pt x="51" y="338"/>
                  </a:cubicBezTo>
                  <a:cubicBezTo>
                    <a:pt x="47" y="341"/>
                    <a:pt x="47" y="348"/>
                    <a:pt x="47" y="356"/>
                  </a:cubicBezTo>
                  <a:cubicBezTo>
                    <a:pt x="47" y="359"/>
                    <a:pt x="40" y="359"/>
                    <a:pt x="40" y="366"/>
                  </a:cubicBezTo>
                  <a:cubicBezTo>
                    <a:pt x="40" y="370"/>
                    <a:pt x="36" y="377"/>
                    <a:pt x="36" y="384"/>
                  </a:cubicBezTo>
                  <a:cubicBezTo>
                    <a:pt x="36" y="388"/>
                    <a:pt x="36" y="388"/>
                    <a:pt x="33" y="391"/>
                  </a:cubicBezTo>
                  <a:cubicBezTo>
                    <a:pt x="33" y="395"/>
                    <a:pt x="29" y="405"/>
                    <a:pt x="29" y="409"/>
                  </a:cubicBezTo>
                  <a:cubicBezTo>
                    <a:pt x="29" y="412"/>
                    <a:pt x="29" y="412"/>
                    <a:pt x="22" y="420"/>
                  </a:cubicBezTo>
                  <a:cubicBezTo>
                    <a:pt x="22" y="423"/>
                    <a:pt x="19" y="430"/>
                    <a:pt x="19" y="437"/>
                  </a:cubicBezTo>
                  <a:cubicBezTo>
                    <a:pt x="19" y="441"/>
                    <a:pt x="19" y="441"/>
                    <a:pt x="15" y="444"/>
                  </a:cubicBezTo>
                  <a:lnTo>
                    <a:pt x="15" y="455"/>
                  </a:lnTo>
                  <a:lnTo>
                    <a:pt x="15" y="462"/>
                  </a:lnTo>
                  <a:lnTo>
                    <a:pt x="15" y="473"/>
                  </a:lnTo>
                  <a:cubicBezTo>
                    <a:pt x="15" y="480"/>
                    <a:pt x="11" y="484"/>
                    <a:pt x="11" y="494"/>
                  </a:cubicBezTo>
                  <a:lnTo>
                    <a:pt x="11" y="501"/>
                  </a:lnTo>
                  <a:cubicBezTo>
                    <a:pt x="11" y="512"/>
                    <a:pt x="11" y="516"/>
                    <a:pt x="4" y="526"/>
                  </a:cubicBezTo>
                  <a:lnTo>
                    <a:pt x="4" y="530"/>
                  </a:lnTo>
                  <a:lnTo>
                    <a:pt x="4" y="533"/>
                  </a:lnTo>
                  <a:cubicBezTo>
                    <a:pt x="4" y="544"/>
                    <a:pt x="4" y="548"/>
                    <a:pt x="1" y="555"/>
                  </a:cubicBezTo>
                  <a:lnTo>
                    <a:pt x="1" y="565"/>
                  </a:lnTo>
                  <a:lnTo>
                    <a:pt x="1" y="590"/>
                  </a:lnTo>
                  <a:lnTo>
                    <a:pt x="1" y="601"/>
                  </a:lnTo>
                  <a:lnTo>
                    <a:pt x="1" y="626"/>
                  </a:lnTo>
                  <a:lnTo>
                    <a:pt x="1" y="636"/>
                  </a:lnTo>
                  <a:lnTo>
                    <a:pt x="1" y="672"/>
                  </a:lnTo>
                  <a:lnTo>
                    <a:pt x="1" y="722"/>
                  </a:lnTo>
                  <a:lnTo>
                    <a:pt x="1" y="725"/>
                  </a:lnTo>
                  <a:lnTo>
                    <a:pt x="1" y="775"/>
                  </a:lnTo>
                  <a:lnTo>
                    <a:pt x="1" y="782"/>
                  </a:lnTo>
                  <a:lnTo>
                    <a:pt x="1" y="832"/>
                  </a:lnTo>
                  <a:lnTo>
                    <a:pt x="1" y="839"/>
                  </a:lnTo>
                  <a:cubicBezTo>
                    <a:pt x="1" y="857"/>
                    <a:pt x="1" y="871"/>
                    <a:pt x="4" y="889"/>
                  </a:cubicBezTo>
                  <a:cubicBezTo>
                    <a:pt x="4" y="907"/>
                    <a:pt x="11" y="921"/>
                    <a:pt x="11" y="939"/>
                  </a:cubicBezTo>
                  <a:lnTo>
                    <a:pt x="11" y="942"/>
                  </a:lnTo>
                  <a:cubicBezTo>
                    <a:pt x="11" y="960"/>
                    <a:pt x="15" y="974"/>
                    <a:pt x="15" y="992"/>
                  </a:cubicBezTo>
                  <a:lnTo>
                    <a:pt x="15" y="999"/>
                  </a:lnTo>
                  <a:cubicBezTo>
                    <a:pt x="15" y="1017"/>
                    <a:pt x="19" y="1031"/>
                    <a:pt x="19" y="1049"/>
                  </a:cubicBezTo>
                  <a:lnTo>
                    <a:pt x="19" y="1060"/>
                  </a:lnTo>
                  <a:cubicBezTo>
                    <a:pt x="19" y="1077"/>
                    <a:pt x="22" y="1088"/>
                    <a:pt x="22" y="1106"/>
                  </a:cubicBezTo>
                  <a:lnTo>
                    <a:pt x="22" y="1113"/>
                  </a:lnTo>
                  <a:cubicBezTo>
                    <a:pt x="22" y="1131"/>
                    <a:pt x="29" y="1141"/>
                    <a:pt x="29" y="1159"/>
                  </a:cubicBezTo>
                  <a:lnTo>
                    <a:pt x="29" y="1166"/>
                  </a:lnTo>
                  <a:cubicBezTo>
                    <a:pt x="29" y="1184"/>
                    <a:pt x="33" y="1195"/>
                    <a:pt x="33" y="1209"/>
                  </a:cubicBezTo>
                  <a:lnTo>
                    <a:pt x="33" y="1220"/>
                  </a:lnTo>
                  <a:cubicBezTo>
                    <a:pt x="33" y="1230"/>
                    <a:pt x="36" y="1248"/>
                    <a:pt x="36" y="1262"/>
                  </a:cubicBezTo>
                  <a:lnTo>
                    <a:pt x="36" y="1273"/>
                  </a:lnTo>
                  <a:cubicBezTo>
                    <a:pt x="36" y="1284"/>
                    <a:pt x="40" y="1298"/>
                    <a:pt x="47" y="1312"/>
                  </a:cubicBezTo>
                  <a:lnTo>
                    <a:pt x="47" y="1319"/>
                  </a:lnTo>
                  <a:lnTo>
                    <a:pt x="47" y="1326"/>
                  </a:lnTo>
                  <a:cubicBezTo>
                    <a:pt x="47" y="1337"/>
                    <a:pt x="51" y="1348"/>
                    <a:pt x="51" y="1355"/>
                  </a:cubicBezTo>
                  <a:lnTo>
                    <a:pt x="51" y="1362"/>
                  </a:lnTo>
                  <a:cubicBezTo>
                    <a:pt x="54" y="1373"/>
                    <a:pt x="54" y="1387"/>
                    <a:pt x="58" y="1401"/>
                  </a:cubicBezTo>
                  <a:lnTo>
                    <a:pt x="58" y="1408"/>
                  </a:lnTo>
                  <a:cubicBezTo>
                    <a:pt x="58" y="1422"/>
                    <a:pt x="65" y="1433"/>
                    <a:pt x="65" y="1444"/>
                  </a:cubicBezTo>
                  <a:lnTo>
                    <a:pt x="65" y="1458"/>
                  </a:lnTo>
                  <a:cubicBezTo>
                    <a:pt x="65" y="1469"/>
                    <a:pt x="68" y="1476"/>
                    <a:pt x="68" y="1486"/>
                  </a:cubicBezTo>
                  <a:lnTo>
                    <a:pt x="68" y="1490"/>
                  </a:lnTo>
                  <a:lnTo>
                    <a:pt x="68" y="1493"/>
                  </a:lnTo>
                  <a:cubicBezTo>
                    <a:pt x="93" y="1490"/>
                    <a:pt x="118" y="1479"/>
                    <a:pt x="143" y="1476"/>
                  </a:cubicBezTo>
                  <a:cubicBezTo>
                    <a:pt x="154" y="1469"/>
                    <a:pt x="164" y="1458"/>
                    <a:pt x="175" y="1451"/>
                  </a:cubicBezTo>
                  <a:cubicBezTo>
                    <a:pt x="388" y="1266"/>
                    <a:pt x="605" y="1138"/>
                    <a:pt x="833" y="1045"/>
                  </a:cubicBezTo>
                  <a:cubicBezTo>
                    <a:pt x="1085" y="942"/>
                    <a:pt x="1348" y="885"/>
                    <a:pt x="1636" y="839"/>
                  </a:cubicBezTo>
                  <a:cubicBezTo>
                    <a:pt x="1658" y="836"/>
                    <a:pt x="1676" y="836"/>
                    <a:pt x="1700" y="832"/>
                  </a:cubicBezTo>
                  <a:lnTo>
                    <a:pt x="1718" y="832"/>
                  </a:lnTo>
                  <a:cubicBezTo>
                    <a:pt x="1725" y="832"/>
                    <a:pt x="1736" y="828"/>
                    <a:pt x="1747" y="828"/>
                  </a:cubicBezTo>
                  <a:cubicBezTo>
                    <a:pt x="1740" y="779"/>
                    <a:pt x="1736" y="729"/>
                    <a:pt x="1725" y="686"/>
                  </a:cubicBezTo>
                  <a:cubicBezTo>
                    <a:pt x="1715" y="530"/>
                    <a:pt x="1683" y="402"/>
                    <a:pt x="1654" y="366"/>
                  </a:cubicBezTo>
                  <a:cubicBezTo>
                    <a:pt x="1565" y="260"/>
                    <a:pt x="1196" y="85"/>
                    <a:pt x="854" y="18"/>
                  </a:cubicBezTo>
                  <a:cubicBezTo>
                    <a:pt x="759" y="6"/>
                    <a:pt x="678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4"/>
            <p:cNvSpPr/>
            <p:nvPr/>
          </p:nvSpPr>
          <p:spPr>
            <a:xfrm flipH="1">
              <a:off x="349683" y="230032"/>
              <a:ext cx="44770" cy="11322"/>
            </a:xfrm>
            <a:custGeom>
              <a:avLst/>
              <a:gdLst/>
              <a:ahLst/>
              <a:cxnLst/>
              <a:rect l="l" t="t" r="r" b="b"/>
              <a:pathLst>
                <a:path w="2586" h="654" extrusionOk="0">
                  <a:moveTo>
                    <a:pt x="1717" y="1"/>
                  </a:moveTo>
                  <a:cubicBezTo>
                    <a:pt x="1685" y="1"/>
                    <a:pt x="1654" y="1"/>
                    <a:pt x="1622" y="3"/>
                  </a:cubicBezTo>
                  <a:lnTo>
                    <a:pt x="1608" y="3"/>
                  </a:lnTo>
                  <a:cubicBezTo>
                    <a:pt x="1587" y="3"/>
                    <a:pt x="1565" y="10"/>
                    <a:pt x="1547" y="10"/>
                  </a:cubicBezTo>
                  <a:cubicBezTo>
                    <a:pt x="1537" y="10"/>
                    <a:pt x="1530" y="10"/>
                    <a:pt x="1515" y="13"/>
                  </a:cubicBezTo>
                  <a:cubicBezTo>
                    <a:pt x="1498" y="13"/>
                    <a:pt x="1483" y="17"/>
                    <a:pt x="1466" y="17"/>
                  </a:cubicBezTo>
                  <a:cubicBezTo>
                    <a:pt x="1451" y="17"/>
                    <a:pt x="1441" y="20"/>
                    <a:pt x="1423" y="20"/>
                  </a:cubicBezTo>
                  <a:lnTo>
                    <a:pt x="1416" y="20"/>
                  </a:lnTo>
                  <a:cubicBezTo>
                    <a:pt x="1238" y="45"/>
                    <a:pt x="1071" y="74"/>
                    <a:pt x="911" y="116"/>
                  </a:cubicBezTo>
                  <a:cubicBezTo>
                    <a:pt x="666" y="177"/>
                    <a:pt x="434" y="276"/>
                    <a:pt x="214" y="422"/>
                  </a:cubicBezTo>
                  <a:cubicBezTo>
                    <a:pt x="203" y="426"/>
                    <a:pt x="193" y="436"/>
                    <a:pt x="182" y="444"/>
                  </a:cubicBezTo>
                  <a:cubicBezTo>
                    <a:pt x="146" y="465"/>
                    <a:pt x="114" y="493"/>
                    <a:pt x="79" y="515"/>
                  </a:cubicBezTo>
                  <a:cubicBezTo>
                    <a:pt x="68" y="525"/>
                    <a:pt x="54" y="536"/>
                    <a:pt x="36" y="550"/>
                  </a:cubicBezTo>
                  <a:cubicBezTo>
                    <a:pt x="22" y="561"/>
                    <a:pt x="15" y="568"/>
                    <a:pt x="1" y="579"/>
                  </a:cubicBezTo>
                  <a:cubicBezTo>
                    <a:pt x="18" y="586"/>
                    <a:pt x="40" y="589"/>
                    <a:pt x="61" y="596"/>
                  </a:cubicBezTo>
                  <a:lnTo>
                    <a:pt x="114" y="607"/>
                  </a:lnTo>
                  <a:cubicBezTo>
                    <a:pt x="237" y="640"/>
                    <a:pt x="376" y="654"/>
                    <a:pt x="526" y="654"/>
                  </a:cubicBezTo>
                  <a:cubicBezTo>
                    <a:pt x="573" y="654"/>
                    <a:pt x="620" y="652"/>
                    <a:pt x="669" y="650"/>
                  </a:cubicBezTo>
                  <a:cubicBezTo>
                    <a:pt x="719" y="643"/>
                    <a:pt x="765" y="639"/>
                    <a:pt x="811" y="636"/>
                  </a:cubicBezTo>
                  <a:cubicBezTo>
                    <a:pt x="861" y="632"/>
                    <a:pt x="915" y="621"/>
                    <a:pt x="964" y="614"/>
                  </a:cubicBezTo>
                  <a:lnTo>
                    <a:pt x="1085" y="586"/>
                  </a:lnTo>
                  <a:cubicBezTo>
                    <a:pt x="1203" y="561"/>
                    <a:pt x="1323" y="525"/>
                    <a:pt x="1451" y="479"/>
                  </a:cubicBezTo>
                  <a:cubicBezTo>
                    <a:pt x="1462" y="476"/>
                    <a:pt x="1476" y="472"/>
                    <a:pt x="1483" y="465"/>
                  </a:cubicBezTo>
                  <a:cubicBezTo>
                    <a:pt x="1530" y="447"/>
                    <a:pt x="1572" y="436"/>
                    <a:pt x="1619" y="419"/>
                  </a:cubicBezTo>
                  <a:cubicBezTo>
                    <a:pt x="1626" y="412"/>
                    <a:pt x="1629" y="412"/>
                    <a:pt x="1640" y="408"/>
                  </a:cubicBezTo>
                  <a:cubicBezTo>
                    <a:pt x="1661" y="401"/>
                    <a:pt x="1690" y="390"/>
                    <a:pt x="1711" y="383"/>
                  </a:cubicBezTo>
                  <a:cubicBezTo>
                    <a:pt x="1732" y="372"/>
                    <a:pt x="1761" y="365"/>
                    <a:pt x="1782" y="355"/>
                  </a:cubicBezTo>
                  <a:cubicBezTo>
                    <a:pt x="1875" y="323"/>
                    <a:pt x="1974" y="294"/>
                    <a:pt x="2074" y="276"/>
                  </a:cubicBezTo>
                  <a:cubicBezTo>
                    <a:pt x="2142" y="263"/>
                    <a:pt x="2214" y="257"/>
                    <a:pt x="2286" y="257"/>
                  </a:cubicBezTo>
                  <a:cubicBezTo>
                    <a:pt x="2388" y="257"/>
                    <a:pt x="2490" y="269"/>
                    <a:pt x="2586" y="294"/>
                  </a:cubicBezTo>
                  <a:cubicBezTo>
                    <a:pt x="2438" y="97"/>
                    <a:pt x="2088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4"/>
            <p:cNvSpPr/>
            <p:nvPr/>
          </p:nvSpPr>
          <p:spPr>
            <a:xfrm flipH="1">
              <a:off x="276798" y="293100"/>
              <a:ext cx="48579" cy="41135"/>
            </a:xfrm>
            <a:custGeom>
              <a:avLst/>
              <a:gdLst/>
              <a:ahLst/>
              <a:cxnLst/>
              <a:rect l="l" t="t" r="r" b="b"/>
              <a:pathLst>
                <a:path w="2806" h="2376" extrusionOk="0">
                  <a:moveTo>
                    <a:pt x="1647" y="1"/>
                  </a:moveTo>
                  <a:lnTo>
                    <a:pt x="1636" y="11"/>
                  </a:lnTo>
                  <a:lnTo>
                    <a:pt x="452" y="1462"/>
                  </a:lnTo>
                  <a:lnTo>
                    <a:pt x="384" y="1547"/>
                  </a:lnTo>
                  <a:lnTo>
                    <a:pt x="317" y="1633"/>
                  </a:lnTo>
                  <a:lnTo>
                    <a:pt x="295" y="1658"/>
                  </a:lnTo>
                  <a:lnTo>
                    <a:pt x="281" y="1675"/>
                  </a:lnTo>
                  <a:lnTo>
                    <a:pt x="0" y="2020"/>
                  </a:lnTo>
                  <a:cubicBezTo>
                    <a:pt x="121" y="2095"/>
                    <a:pt x="267" y="2216"/>
                    <a:pt x="356" y="2376"/>
                  </a:cubicBezTo>
                  <a:lnTo>
                    <a:pt x="2685" y="488"/>
                  </a:lnTo>
                  <a:cubicBezTo>
                    <a:pt x="2795" y="399"/>
                    <a:pt x="2806" y="271"/>
                    <a:pt x="2774" y="182"/>
                  </a:cubicBezTo>
                  <a:cubicBezTo>
                    <a:pt x="2745" y="93"/>
                    <a:pt x="2660" y="1"/>
                    <a:pt x="2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4"/>
            <p:cNvSpPr/>
            <p:nvPr/>
          </p:nvSpPr>
          <p:spPr>
            <a:xfrm flipH="1">
              <a:off x="320442" y="328867"/>
              <a:ext cx="55539" cy="51297"/>
            </a:xfrm>
            <a:custGeom>
              <a:avLst/>
              <a:gdLst/>
              <a:ahLst/>
              <a:cxnLst/>
              <a:rect l="l" t="t" r="r" b="b"/>
              <a:pathLst>
                <a:path w="3208" h="2963" extrusionOk="0">
                  <a:moveTo>
                    <a:pt x="2699" y="1"/>
                  </a:moveTo>
                  <a:lnTo>
                    <a:pt x="2600" y="89"/>
                  </a:lnTo>
                  <a:lnTo>
                    <a:pt x="2290" y="377"/>
                  </a:lnTo>
                  <a:lnTo>
                    <a:pt x="2248" y="367"/>
                  </a:lnTo>
                  <a:cubicBezTo>
                    <a:pt x="2078" y="318"/>
                    <a:pt x="1917" y="297"/>
                    <a:pt x="1764" y="297"/>
                  </a:cubicBezTo>
                  <a:cubicBezTo>
                    <a:pt x="1596" y="297"/>
                    <a:pt x="1440" y="322"/>
                    <a:pt x="1298" y="363"/>
                  </a:cubicBezTo>
                  <a:cubicBezTo>
                    <a:pt x="1270" y="370"/>
                    <a:pt x="1248" y="374"/>
                    <a:pt x="1224" y="385"/>
                  </a:cubicBezTo>
                  <a:cubicBezTo>
                    <a:pt x="1195" y="392"/>
                    <a:pt x="1174" y="402"/>
                    <a:pt x="1152" y="409"/>
                  </a:cubicBezTo>
                  <a:cubicBezTo>
                    <a:pt x="840" y="527"/>
                    <a:pt x="612" y="694"/>
                    <a:pt x="520" y="776"/>
                  </a:cubicBezTo>
                  <a:cubicBezTo>
                    <a:pt x="246" y="1010"/>
                    <a:pt x="72" y="1298"/>
                    <a:pt x="96" y="1494"/>
                  </a:cubicBezTo>
                  <a:cubicBezTo>
                    <a:pt x="104" y="1519"/>
                    <a:pt x="128" y="1540"/>
                    <a:pt x="164" y="1547"/>
                  </a:cubicBezTo>
                  <a:lnTo>
                    <a:pt x="320" y="1590"/>
                  </a:lnTo>
                  <a:lnTo>
                    <a:pt x="192" y="1682"/>
                  </a:lnTo>
                  <a:cubicBezTo>
                    <a:pt x="79" y="1761"/>
                    <a:pt x="0" y="1914"/>
                    <a:pt x="4" y="2027"/>
                  </a:cubicBezTo>
                  <a:cubicBezTo>
                    <a:pt x="4" y="2077"/>
                    <a:pt x="25" y="2127"/>
                    <a:pt x="61" y="2148"/>
                  </a:cubicBezTo>
                  <a:cubicBezTo>
                    <a:pt x="81" y="2161"/>
                    <a:pt x="100" y="2170"/>
                    <a:pt x="121" y="2170"/>
                  </a:cubicBezTo>
                  <a:cubicBezTo>
                    <a:pt x="129" y="2170"/>
                    <a:pt x="137" y="2169"/>
                    <a:pt x="146" y="2166"/>
                  </a:cubicBezTo>
                  <a:lnTo>
                    <a:pt x="356" y="2123"/>
                  </a:lnTo>
                  <a:lnTo>
                    <a:pt x="356" y="2123"/>
                  </a:lnTo>
                  <a:lnTo>
                    <a:pt x="228" y="2290"/>
                  </a:lnTo>
                  <a:cubicBezTo>
                    <a:pt x="178" y="2354"/>
                    <a:pt x="175" y="2450"/>
                    <a:pt x="217" y="2518"/>
                  </a:cubicBezTo>
                  <a:cubicBezTo>
                    <a:pt x="242" y="2558"/>
                    <a:pt x="284" y="2577"/>
                    <a:pt x="339" y="2577"/>
                  </a:cubicBezTo>
                  <a:cubicBezTo>
                    <a:pt x="361" y="2577"/>
                    <a:pt x="386" y="2574"/>
                    <a:pt x="413" y="2568"/>
                  </a:cubicBezTo>
                  <a:lnTo>
                    <a:pt x="587" y="2518"/>
                  </a:lnTo>
                  <a:lnTo>
                    <a:pt x="498" y="2678"/>
                  </a:lnTo>
                  <a:cubicBezTo>
                    <a:pt x="480" y="2710"/>
                    <a:pt x="488" y="2738"/>
                    <a:pt x="495" y="2756"/>
                  </a:cubicBezTo>
                  <a:cubicBezTo>
                    <a:pt x="505" y="2799"/>
                    <a:pt x="534" y="2834"/>
                    <a:pt x="566" y="2849"/>
                  </a:cubicBezTo>
                  <a:cubicBezTo>
                    <a:pt x="580" y="2856"/>
                    <a:pt x="595" y="2860"/>
                    <a:pt x="613" y="2860"/>
                  </a:cubicBezTo>
                  <a:cubicBezTo>
                    <a:pt x="668" y="2860"/>
                    <a:pt x="739" y="2823"/>
                    <a:pt x="815" y="2753"/>
                  </a:cubicBezTo>
                  <a:cubicBezTo>
                    <a:pt x="825" y="2738"/>
                    <a:pt x="861" y="2706"/>
                    <a:pt x="907" y="2664"/>
                  </a:cubicBezTo>
                  <a:cubicBezTo>
                    <a:pt x="932" y="2593"/>
                    <a:pt x="1117" y="2155"/>
                    <a:pt x="1405" y="1825"/>
                  </a:cubicBezTo>
                  <a:cubicBezTo>
                    <a:pt x="1426" y="1796"/>
                    <a:pt x="1448" y="1775"/>
                    <a:pt x="1472" y="1754"/>
                  </a:cubicBezTo>
                  <a:lnTo>
                    <a:pt x="1536" y="1686"/>
                  </a:lnTo>
                  <a:cubicBezTo>
                    <a:pt x="1586" y="1640"/>
                    <a:pt x="1640" y="1597"/>
                    <a:pt x="1693" y="1562"/>
                  </a:cubicBezTo>
                  <a:cubicBezTo>
                    <a:pt x="1720" y="1543"/>
                    <a:pt x="1750" y="1534"/>
                    <a:pt x="1781" y="1534"/>
                  </a:cubicBezTo>
                  <a:cubicBezTo>
                    <a:pt x="1815" y="1534"/>
                    <a:pt x="1850" y="1545"/>
                    <a:pt x="1881" y="1565"/>
                  </a:cubicBezTo>
                  <a:cubicBezTo>
                    <a:pt x="1938" y="1604"/>
                    <a:pt x="1960" y="1675"/>
                    <a:pt x="1942" y="1743"/>
                  </a:cubicBezTo>
                  <a:cubicBezTo>
                    <a:pt x="1871" y="1995"/>
                    <a:pt x="1853" y="2429"/>
                    <a:pt x="1956" y="2778"/>
                  </a:cubicBezTo>
                  <a:lnTo>
                    <a:pt x="1970" y="2785"/>
                  </a:lnTo>
                  <a:lnTo>
                    <a:pt x="1974" y="2842"/>
                  </a:lnTo>
                  <a:cubicBezTo>
                    <a:pt x="1977" y="2934"/>
                    <a:pt x="2013" y="2948"/>
                    <a:pt x="2027" y="2952"/>
                  </a:cubicBezTo>
                  <a:cubicBezTo>
                    <a:pt x="2049" y="2962"/>
                    <a:pt x="2070" y="2962"/>
                    <a:pt x="2095" y="2962"/>
                  </a:cubicBezTo>
                  <a:cubicBezTo>
                    <a:pt x="2312" y="2962"/>
                    <a:pt x="2514" y="2632"/>
                    <a:pt x="2628" y="2418"/>
                  </a:cubicBezTo>
                  <a:cubicBezTo>
                    <a:pt x="2809" y="2063"/>
                    <a:pt x="2902" y="1665"/>
                    <a:pt x="2884" y="1259"/>
                  </a:cubicBezTo>
                  <a:cubicBezTo>
                    <a:pt x="2881" y="1142"/>
                    <a:pt x="2859" y="1028"/>
                    <a:pt x="2824" y="921"/>
                  </a:cubicBezTo>
                  <a:lnTo>
                    <a:pt x="2806" y="868"/>
                  </a:lnTo>
                  <a:lnTo>
                    <a:pt x="3208" y="601"/>
                  </a:lnTo>
                  <a:cubicBezTo>
                    <a:pt x="3204" y="587"/>
                    <a:pt x="3204" y="577"/>
                    <a:pt x="3201" y="562"/>
                  </a:cubicBezTo>
                  <a:cubicBezTo>
                    <a:pt x="3193" y="530"/>
                    <a:pt x="3190" y="505"/>
                    <a:pt x="3183" y="477"/>
                  </a:cubicBezTo>
                  <a:cubicBezTo>
                    <a:pt x="3172" y="452"/>
                    <a:pt x="3165" y="427"/>
                    <a:pt x="3151" y="402"/>
                  </a:cubicBezTo>
                  <a:cubicBezTo>
                    <a:pt x="3076" y="249"/>
                    <a:pt x="2934" y="139"/>
                    <a:pt x="2817" y="68"/>
                  </a:cubicBezTo>
                  <a:cubicBezTo>
                    <a:pt x="2795" y="54"/>
                    <a:pt x="2770" y="43"/>
                    <a:pt x="2753" y="29"/>
                  </a:cubicBezTo>
                  <a:cubicBezTo>
                    <a:pt x="2728" y="18"/>
                    <a:pt x="2710" y="11"/>
                    <a:pt x="2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4"/>
            <p:cNvSpPr/>
            <p:nvPr/>
          </p:nvSpPr>
          <p:spPr>
            <a:xfrm flipH="1">
              <a:off x="344939" y="358072"/>
              <a:ext cx="12275" cy="18143"/>
            </a:xfrm>
            <a:custGeom>
              <a:avLst/>
              <a:gdLst/>
              <a:ahLst/>
              <a:cxnLst/>
              <a:rect l="l" t="t" r="r" b="b"/>
              <a:pathLst>
                <a:path w="709" h="1048" extrusionOk="0">
                  <a:moveTo>
                    <a:pt x="698" y="1"/>
                  </a:moveTo>
                  <a:cubicBezTo>
                    <a:pt x="695" y="1"/>
                    <a:pt x="692" y="3"/>
                    <a:pt x="687" y="3"/>
                  </a:cubicBezTo>
                  <a:cubicBezTo>
                    <a:pt x="612" y="52"/>
                    <a:pt x="545" y="113"/>
                    <a:pt x="481" y="184"/>
                  </a:cubicBezTo>
                  <a:cubicBezTo>
                    <a:pt x="456" y="209"/>
                    <a:pt x="435" y="234"/>
                    <a:pt x="413" y="262"/>
                  </a:cubicBezTo>
                  <a:cubicBezTo>
                    <a:pt x="392" y="287"/>
                    <a:pt x="367" y="315"/>
                    <a:pt x="353" y="340"/>
                  </a:cubicBezTo>
                  <a:cubicBezTo>
                    <a:pt x="186" y="564"/>
                    <a:pt x="61" y="813"/>
                    <a:pt x="1" y="945"/>
                  </a:cubicBezTo>
                  <a:cubicBezTo>
                    <a:pt x="157" y="955"/>
                    <a:pt x="310" y="977"/>
                    <a:pt x="467" y="1002"/>
                  </a:cubicBezTo>
                  <a:lnTo>
                    <a:pt x="548" y="1016"/>
                  </a:lnTo>
                  <a:cubicBezTo>
                    <a:pt x="573" y="1019"/>
                    <a:pt x="602" y="1027"/>
                    <a:pt x="627" y="1034"/>
                  </a:cubicBezTo>
                  <a:lnTo>
                    <a:pt x="694" y="1048"/>
                  </a:lnTo>
                  <a:cubicBezTo>
                    <a:pt x="609" y="682"/>
                    <a:pt x="630" y="266"/>
                    <a:pt x="701" y="13"/>
                  </a:cubicBezTo>
                  <a:cubicBezTo>
                    <a:pt x="703" y="14"/>
                    <a:pt x="704" y="14"/>
                    <a:pt x="705" y="14"/>
                  </a:cubicBezTo>
                  <a:cubicBezTo>
                    <a:pt x="708" y="14"/>
                    <a:pt x="707" y="8"/>
                    <a:pt x="701" y="3"/>
                  </a:cubicBezTo>
                  <a:cubicBezTo>
                    <a:pt x="700" y="1"/>
                    <a:pt x="69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4"/>
            <p:cNvSpPr/>
            <p:nvPr/>
          </p:nvSpPr>
          <p:spPr>
            <a:xfrm flipH="1">
              <a:off x="540327" y="350282"/>
              <a:ext cx="29310" cy="27579"/>
            </a:xfrm>
            <a:custGeom>
              <a:avLst/>
              <a:gdLst/>
              <a:ahLst/>
              <a:cxnLst/>
              <a:rect l="l" t="t" r="r" b="b"/>
              <a:pathLst>
                <a:path w="1693" h="1593" extrusionOk="0">
                  <a:moveTo>
                    <a:pt x="1149" y="1"/>
                  </a:moveTo>
                  <a:cubicBezTo>
                    <a:pt x="1131" y="33"/>
                    <a:pt x="1113" y="58"/>
                    <a:pt x="1095" y="86"/>
                  </a:cubicBezTo>
                  <a:cubicBezTo>
                    <a:pt x="989" y="236"/>
                    <a:pt x="765" y="310"/>
                    <a:pt x="551" y="389"/>
                  </a:cubicBezTo>
                  <a:cubicBezTo>
                    <a:pt x="327" y="463"/>
                    <a:pt x="96" y="541"/>
                    <a:pt x="57" y="684"/>
                  </a:cubicBezTo>
                  <a:cubicBezTo>
                    <a:pt x="0" y="922"/>
                    <a:pt x="381" y="1245"/>
                    <a:pt x="537" y="1352"/>
                  </a:cubicBezTo>
                  <a:lnTo>
                    <a:pt x="597" y="1391"/>
                  </a:lnTo>
                  <a:lnTo>
                    <a:pt x="519" y="1512"/>
                  </a:lnTo>
                  <a:cubicBezTo>
                    <a:pt x="623" y="1564"/>
                    <a:pt x="736" y="1593"/>
                    <a:pt x="853" y="1593"/>
                  </a:cubicBezTo>
                  <a:cubicBezTo>
                    <a:pt x="872" y="1593"/>
                    <a:pt x="891" y="1592"/>
                    <a:pt x="910" y="1590"/>
                  </a:cubicBezTo>
                  <a:cubicBezTo>
                    <a:pt x="1149" y="1580"/>
                    <a:pt x="1369" y="1459"/>
                    <a:pt x="1515" y="1267"/>
                  </a:cubicBezTo>
                  <a:cubicBezTo>
                    <a:pt x="1533" y="1245"/>
                    <a:pt x="1550" y="1217"/>
                    <a:pt x="1565" y="1196"/>
                  </a:cubicBezTo>
                  <a:cubicBezTo>
                    <a:pt x="1653" y="1050"/>
                    <a:pt x="1693" y="886"/>
                    <a:pt x="1682" y="716"/>
                  </a:cubicBezTo>
                  <a:cubicBezTo>
                    <a:pt x="1675" y="549"/>
                    <a:pt x="1611" y="389"/>
                    <a:pt x="1504" y="257"/>
                  </a:cubicBezTo>
                  <a:cubicBezTo>
                    <a:pt x="1486" y="236"/>
                    <a:pt x="1469" y="214"/>
                    <a:pt x="1451" y="196"/>
                  </a:cubicBezTo>
                  <a:lnTo>
                    <a:pt x="1422" y="168"/>
                  </a:lnTo>
                  <a:cubicBezTo>
                    <a:pt x="1341" y="93"/>
                    <a:pt x="1252" y="40"/>
                    <a:pt x="1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4"/>
            <p:cNvSpPr/>
            <p:nvPr/>
          </p:nvSpPr>
          <p:spPr>
            <a:xfrm flipH="1">
              <a:off x="478590" y="293723"/>
              <a:ext cx="105156" cy="86199"/>
            </a:xfrm>
            <a:custGeom>
              <a:avLst/>
              <a:gdLst/>
              <a:ahLst/>
              <a:cxnLst/>
              <a:rect l="l" t="t" r="r" b="b"/>
              <a:pathLst>
                <a:path w="6074" h="4979" extrusionOk="0">
                  <a:moveTo>
                    <a:pt x="5733" y="0"/>
                  </a:moveTo>
                  <a:lnTo>
                    <a:pt x="3571" y="4"/>
                  </a:lnTo>
                  <a:cubicBezTo>
                    <a:pt x="3553" y="25"/>
                    <a:pt x="3525" y="57"/>
                    <a:pt x="3525" y="57"/>
                  </a:cubicBezTo>
                  <a:lnTo>
                    <a:pt x="1466" y="2649"/>
                  </a:lnTo>
                  <a:lnTo>
                    <a:pt x="406" y="3375"/>
                  </a:lnTo>
                  <a:lnTo>
                    <a:pt x="1" y="4246"/>
                  </a:lnTo>
                  <a:lnTo>
                    <a:pt x="1035" y="4978"/>
                  </a:lnTo>
                  <a:lnTo>
                    <a:pt x="1117" y="4836"/>
                  </a:lnTo>
                  <a:lnTo>
                    <a:pt x="1156" y="4776"/>
                  </a:lnTo>
                  <a:lnTo>
                    <a:pt x="1196" y="4712"/>
                  </a:lnTo>
                  <a:lnTo>
                    <a:pt x="1199" y="4708"/>
                  </a:lnTo>
                  <a:cubicBezTo>
                    <a:pt x="1164" y="4680"/>
                    <a:pt x="1121" y="4644"/>
                    <a:pt x="1067" y="4601"/>
                  </a:cubicBezTo>
                  <a:cubicBezTo>
                    <a:pt x="982" y="4523"/>
                    <a:pt x="886" y="4427"/>
                    <a:pt x="815" y="4317"/>
                  </a:cubicBezTo>
                  <a:cubicBezTo>
                    <a:pt x="733" y="4192"/>
                    <a:pt x="683" y="4057"/>
                    <a:pt x="719" y="3926"/>
                  </a:cubicBezTo>
                  <a:cubicBezTo>
                    <a:pt x="737" y="3858"/>
                    <a:pt x="769" y="3805"/>
                    <a:pt x="819" y="3759"/>
                  </a:cubicBezTo>
                  <a:cubicBezTo>
                    <a:pt x="854" y="3723"/>
                    <a:pt x="893" y="3698"/>
                    <a:pt x="939" y="3670"/>
                  </a:cubicBezTo>
                  <a:cubicBezTo>
                    <a:pt x="1046" y="3609"/>
                    <a:pt x="1178" y="3563"/>
                    <a:pt x="1313" y="3517"/>
                  </a:cubicBezTo>
                  <a:cubicBezTo>
                    <a:pt x="1508" y="3449"/>
                    <a:pt x="1708" y="3382"/>
                    <a:pt x="1782" y="3271"/>
                  </a:cubicBezTo>
                  <a:lnTo>
                    <a:pt x="1811" y="3232"/>
                  </a:lnTo>
                  <a:cubicBezTo>
                    <a:pt x="1821" y="3207"/>
                    <a:pt x="1836" y="3186"/>
                    <a:pt x="1850" y="3161"/>
                  </a:cubicBezTo>
                  <a:cubicBezTo>
                    <a:pt x="1864" y="3136"/>
                    <a:pt x="1871" y="3111"/>
                    <a:pt x="1885" y="3090"/>
                  </a:cubicBezTo>
                  <a:cubicBezTo>
                    <a:pt x="1956" y="2923"/>
                    <a:pt x="1988" y="2759"/>
                    <a:pt x="1999" y="2671"/>
                  </a:cubicBezTo>
                  <a:lnTo>
                    <a:pt x="1924" y="2649"/>
                  </a:lnTo>
                  <a:lnTo>
                    <a:pt x="2042" y="2560"/>
                  </a:lnTo>
                  <a:lnTo>
                    <a:pt x="3489" y="1423"/>
                  </a:lnTo>
                  <a:lnTo>
                    <a:pt x="5562" y="1515"/>
                  </a:lnTo>
                  <a:lnTo>
                    <a:pt x="5637" y="1519"/>
                  </a:lnTo>
                  <a:lnTo>
                    <a:pt x="5711" y="1526"/>
                  </a:lnTo>
                  <a:lnTo>
                    <a:pt x="6074" y="1543"/>
                  </a:lnTo>
                  <a:lnTo>
                    <a:pt x="5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14"/>
          <p:cNvGrpSpPr/>
          <p:nvPr/>
        </p:nvGrpSpPr>
        <p:grpSpPr>
          <a:xfrm>
            <a:off x="8529650" y="213404"/>
            <a:ext cx="250596" cy="403451"/>
            <a:chOff x="8529650" y="213404"/>
            <a:chExt cx="250596" cy="403451"/>
          </a:xfrm>
        </p:grpSpPr>
        <p:sp>
          <p:nvSpPr>
            <p:cNvPr id="1054" name="Google Shape;1054;p14"/>
            <p:cNvSpPr/>
            <p:nvPr/>
          </p:nvSpPr>
          <p:spPr>
            <a:xfrm>
              <a:off x="8565263" y="308188"/>
              <a:ext cx="56282" cy="60477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8529650" y="251242"/>
              <a:ext cx="48046" cy="59278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4"/>
            <p:cNvSpPr/>
            <p:nvPr/>
          </p:nvSpPr>
          <p:spPr>
            <a:xfrm>
              <a:off x="8614642" y="338390"/>
              <a:ext cx="16335" cy="21985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8621884" y="310191"/>
              <a:ext cx="30512" cy="47395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8737918" y="542015"/>
              <a:ext cx="17859" cy="30461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8671263" y="514450"/>
              <a:ext cx="68148" cy="35820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8595585" y="423073"/>
              <a:ext cx="61692" cy="85921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8639485" y="498852"/>
              <a:ext cx="45494" cy="33868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8531721" y="598756"/>
              <a:ext cx="31437" cy="18098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8556685" y="539225"/>
              <a:ext cx="54141" cy="65768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8592846" y="423312"/>
              <a:ext cx="125011" cy="128179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8723244" y="319385"/>
              <a:ext cx="57001" cy="105783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8748876" y="315379"/>
              <a:ext cx="12191" cy="23749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8675030" y="290382"/>
              <a:ext cx="79534" cy="137151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8630582" y="294371"/>
              <a:ext cx="50683" cy="133162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8647515" y="245421"/>
              <a:ext cx="2996" cy="16934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8651967" y="244873"/>
              <a:ext cx="41043" cy="57754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8631558" y="213404"/>
              <a:ext cx="67480" cy="48011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8542799" y="256926"/>
              <a:ext cx="28749" cy="28252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14"/>
          <p:cNvGrpSpPr/>
          <p:nvPr/>
        </p:nvGrpSpPr>
        <p:grpSpPr>
          <a:xfrm>
            <a:off x="299675" y="4522504"/>
            <a:ext cx="250596" cy="403451"/>
            <a:chOff x="8529650" y="213404"/>
            <a:chExt cx="250596" cy="403451"/>
          </a:xfrm>
        </p:grpSpPr>
        <p:sp>
          <p:nvSpPr>
            <p:cNvPr id="1074" name="Google Shape;1074;p14"/>
            <p:cNvSpPr/>
            <p:nvPr/>
          </p:nvSpPr>
          <p:spPr>
            <a:xfrm flipH="1">
              <a:off x="8688351" y="308188"/>
              <a:ext cx="56282" cy="60477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 flipH="1">
              <a:off x="8732200" y="251242"/>
              <a:ext cx="48046" cy="59278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 flipH="1">
              <a:off x="8678918" y="338390"/>
              <a:ext cx="16335" cy="21985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 flipH="1">
              <a:off x="8657499" y="310191"/>
              <a:ext cx="30512" cy="47395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 flipH="1">
              <a:off x="8554119" y="542015"/>
              <a:ext cx="17859" cy="30461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 flipH="1">
              <a:off x="8570484" y="514450"/>
              <a:ext cx="68148" cy="35820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 flipH="1">
              <a:off x="8652617" y="423073"/>
              <a:ext cx="61692" cy="85921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 flipH="1">
              <a:off x="8624915" y="498852"/>
              <a:ext cx="45494" cy="33868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 flipH="1">
              <a:off x="8746737" y="598756"/>
              <a:ext cx="31437" cy="18098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 flipH="1">
              <a:off x="8699069" y="539225"/>
              <a:ext cx="54141" cy="65768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 flipH="1">
              <a:off x="8592038" y="423312"/>
              <a:ext cx="125011" cy="128179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 flipH="1">
              <a:off x="8529650" y="319385"/>
              <a:ext cx="57001" cy="105783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 flipH="1">
              <a:off x="8548828" y="315379"/>
              <a:ext cx="12191" cy="23749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 flipH="1">
              <a:off x="8555331" y="290382"/>
              <a:ext cx="79534" cy="137151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 flipH="1">
              <a:off x="8628630" y="294371"/>
              <a:ext cx="50683" cy="133162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 flipH="1">
              <a:off x="8659383" y="245421"/>
              <a:ext cx="2996" cy="16934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 flipH="1">
              <a:off x="8616885" y="244873"/>
              <a:ext cx="41043" cy="57754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 flipH="1">
              <a:off x="8610857" y="213404"/>
              <a:ext cx="67480" cy="48011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 flipH="1">
              <a:off x="8738347" y="256926"/>
              <a:ext cx="28749" cy="28252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3" name="Google Shape;1093;p1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5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5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5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8" name="Google Shape;1098;p15"/>
          <p:cNvCxnSpPr/>
          <p:nvPr/>
        </p:nvCxnSpPr>
        <p:spPr>
          <a:xfrm>
            <a:off x="47295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9" name="Google Shape;1099;p15"/>
          <p:cNvCxnSpPr/>
          <p:nvPr/>
        </p:nvCxnSpPr>
        <p:spPr>
          <a:xfrm rot="10800000" flipH="1">
            <a:off x="86551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0" name="Google Shape;1100;p15"/>
          <p:cNvSpPr/>
          <p:nvPr/>
        </p:nvSpPr>
        <p:spPr>
          <a:xfrm>
            <a:off x="41620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5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5"/>
          <p:cNvSpPr txBox="1">
            <a:spLocks noGrp="1"/>
          </p:cNvSpPr>
          <p:nvPr>
            <p:ph type="title"/>
          </p:nvPr>
        </p:nvSpPr>
        <p:spPr>
          <a:xfrm>
            <a:off x="1130725" y="581900"/>
            <a:ext cx="6849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5"/>
          <p:cNvSpPr txBox="1">
            <a:spLocks noGrp="1"/>
          </p:cNvSpPr>
          <p:nvPr>
            <p:ph type="title" idx="2" hasCustomPrompt="1"/>
          </p:nvPr>
        </p:nvSpPr>
        <p:spPr>
          <a:xfrm>
            <a:off x="972850" y="2596225"/>
            <a:ext cx="2115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4" name="Google Shape;1104;p15"/>
          <p:cNvSpPr txBox="1">
            <a:spLocks noGrp="1"/>
          </p:cNvSpPr>
          <p:nvPr>
            <p:ph type="title" idx="3"/>
          </p:nvPr>
        </p:nvSpPr>
        <p:spPr>
          <a:xfrm>
            <a:off x="972850" y="3443025"/>
            <a:ext cx="2115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5" name="Google Shape;1105;p15"/>
          <p:cNvSpPr txBox="1">
            <a:spLocks noGrp="1"/>
          </p:cNvSpPr>
          <p:nvPr>
            <p:ph type="subTitle" idx="1"/>
          </p:nvPr>
        </p:nvSpPr>
        <p:spPr>
          <a:xfrm>
            <a:off x="928450" y="3704875"/>
            <a:ext cx="22044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6" name="Google Shape;1106;p15"/>
          <p:cNvSpPr txBox="1">
            <a:spLocks noGrp="1"/>
          </p:cNvSpPr>
          <p:nvPr>
            <p:ph type="title" idx="4" hasCustomPrompt="1"/>
          </p:nvPr>
        </p:nvSpPr>
        <p:spPr>
          <a:xfrm>
            <a:off x="3514200" y="2596225"/>
            <a:ext cx="2115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7" name="Google Shape;1107;p15"/>
          <p:cNvSpPr txBox="1">
            <a:spLocks noGrp="1"/>
          </p:cNvSpPr>
          <p:nvPr>
            <p:ph type="title" idx="5"/>
          </p:nvPr>
        </p:nvSpPr>
        <p:spPr>
          <a:xfrm>
            <a:off x="3514200" y="3443025"/>
            <a:ext cx="2115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8" name="Google Shape;1108;p15"/>
          <p:cNvSpPr txBox="1">
            <a:spLocks noGrp="1"/>
          </p:cNvSpPr>
          <p:nvPr>
            <p:ph type="subTitle" idx="6"/>
          </p:nvPr>
        </p:nvSpPr>
        <p:spPr>
          <a:xfrm>
            <a:off x="3469800" y="3704875"/>
            <a:ext cx="22044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9" name="Google Shape;1109;p15"/>
          <p:cNvSpPr txBox="1">
            <a:spLocks noGrp="1"/>
          </p:cNvSpPr>
          <p:nvPr>
            <p:ph type="title" idx="7" hasCustomPrompt="1"/>
          </p:nvPr>
        </p:nvSpPr>
        <p:spPr>
          <a:xfrm>
            <a:off x="6055550" y="2596225"/>
            <a:ext cx="2115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0" name="Google Shape;1110;p15"/>
          <p:cNvSpPr txBox="1">
            <a:spLocks noGrp="1"/>
          </p:cNvSpPr>
          <p:nvPr>
            <p:ph type="title" idx="8"/>
          </p:nvPr>
        </p:nvSpPr>
        <p:spPr>
          <a:xfrm>
            <a:off x="6055550" y="3443025"/>
            <a:ext cx="2115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1" name="Google Shape;1111;p15"/>
          <p:cNvSpPr txBox="1">
            <a:spLocks noGrp="1"/>
          </p:cNvSpPr>
          <p:nvPr>
            <p:ph type="subTitle" idx="9"/>
          </p:nvPr>
        </p:nvSpPr>
        <p:spPr>
          <a:xfrm>
            <a:off x="6011150" y="3704875"/>
            <a:ext cx="22044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112" name="Google Shape;1112;p15"/>
          <p:cNvGrpSpPr/>
          <p:nvPr/>
        </p:nvGrpSpPr>
        <p:grpSpPr>
          <a:xfrm>
            <a:off x="199729" y="220098"/>
            <a:ext cx="534249" cy="642473"/>
            <a:chOff x="199729" y="220098"/>
            <a:chExt cx="534249" cy="642473"/>
          </a:xfrm>
        </p:grpSpPr>
        <p:sp>
          <p:nvSpPr>
            <p:cNvPr id="1113" name="Google Shape;1113;p15"/>
            <p:cNvSpPr/>
            <p:nvPr/>
          </p:nvSpPr>
          <p:spPr>
            <a:xfrm>
              <a:off x="415038" y="396261"/>
              <a:ext cx="13864" cy="8145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676624" y="837341"/>
              <a:ext cx="36257" cy="24027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613937" y="606854"/>
              <a:ext cx="120041" cy="135443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596829" y="628213"/>
              <a:ext cx="96663" cy="109878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668094" y="739697"/>
              <a:ext cx="41375" cy="95293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02590" y="816678"/>
              <a:ext cx="28737" cy="45893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27891" y="615744"/>
              <a:ext cx="285879" cy="212739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19601" y="619155"/>
              <a:ext cx="208487" cy="195151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92212" y="399673"/>
              <a:ext cx="20712" cy="22081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882" y="423002"/>
              <a:ext cx="93563" cy="98104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88514" y="422330"/>
              <a:ext cx="19919" cy="61775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545314" y="441118"/>
              <a:ext cx="43249" cy="158918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505093" y="427279"/>
              <a:ext cx="63409" cy="172686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574291" y="448639"/>
              <a:ext cx="73740" cy="151325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604782" y="339366"/>
              <a:ext cx="7280" cy="15834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546179" y="343715"/>
              <a:ext cx="14128" cy="19679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38995" y="342874"/>
              <a:ext cx="62399" cy="61967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199729" y="220098"/>
              <a:ext cx="151349" cy="13356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01270" y="395059"/>
              <a:ext cx="20712" cy="19943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3332" y="404454"/>
              <a:ext cx="21889" cy="23114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346079" y="347150"/>
              <a:ext cx="31308" cy="27608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377003" y="380019"/>
              <a:ext cx="28064" cy="20447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43272" y="305368"/>
              <a:ext cx="21216" cy="38468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64897" y="302365"/>
              <a:ext cx="42048" cy="35825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72489" y="325310"/>
              <a:ext cx="62135" cy="1588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372149" y="370024"/>
              <a:ext cx="177563" cy="68647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53099" y="403877"/>
              <a:ext cx="86235" cy="45796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" name="Google Shape;1140;p15"/>
          <p:cNvGrpSpPr/>
          <p:nvPr/>
        </p:nvGrpSpPr>
        <p:grpSpPr>
          <a:xfrm>
            <a:off x="8397604" y="4277810"/>
            <a:ext cx="534249" cy="642473"/>
            <a:chOff x="8245204" y="4125410"/>
            <a:chExt cx="534249" cy="642473"/>
          </a:xfrm>
        </p:grpSpPr>
        <p:sp>
          <p:nvSpPr>
            <p:cNvPr id="1141" name="Google Shape;1141;p15"/>
            <p:cNvSpPr/>
            <p:nvPr/>
          </p:nvSpPr>
          <p:spPr>
            <a:xfrm flipH="1">
              <a:off x="8550280" y="4301573"/>
              <a:ext cx="13864" cy="8145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5"/>
            <p:cNvSpPr/>
            <p:nvPr/>
          </p:nvSpPr>
          <p:spPr>
            <a:xfrm flipH="1">
              <a:off x="8266300" y="4742653"/>
              <a:ext cx="36257" cy="24028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5"/>
            <p:cNvSpPr/>
            <p:nvPr/>
          </p:nvSpPr>
          <p:spPr>
            <a:xfrm flipH="1">
              <a:off x="8245204" y="4512166"/>
              <a:ext cx="120041" cy="135443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5"/>
            <p:cNvSpPr/>
            <p:nvPr/>
          </p:nvSpPr>
          <p:spPr>
            <a:xfrm flipH="1">
              <a:off x="8285690" y="4533526"/>
              <a:ext cx="96663" cy="109878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5"/>
            <p:cNvSpPr/>
            <p:nvPr/>
          </p:nvSpPr>
          <p:spPr>
            <a:xfrm flipH="1">
              <a:off x="8269712" y="4645009"/>
              <a:ext cx="41375" cy="95293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5"/>
            <p:cNvSpPr/>
            <p:nvPr/>
          </p:nvSpPr>
          <p:spPr>
            <a:xfrm flipH="1">
              <a:off x="8647855" y="4721991"/>
              <a:ext cx="28737" cy="45893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 flipH="1">
              <a:off x="8365412" y="4521056"/>
              <a:ext cx="285879" cy="212739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5"/>
            <p:cNvSpPr/>
            <p:nvPr/>
          </p:nvSpPr>
          <p:spPr>
            <a:xfrm flipH="1">
              <a:off x="8451094" y="4524468"/>
              <a:ext cx="208487" cy="195151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 flipH="1">
              <a:off x="8566258" y="4304985"/>
              <a:ext cx="20712" cy="22081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 flipH="1">
              <a:off x="8466736" y="4328315"/>
              <a:ext cx="93563" cy="98104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flipH="1">
              <a:off x="8470749" y="4327642"/>
              <a:ext cx="19919" cy="61775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flipH="1">
              <a:off x="8390618" y="4346431"/>
              <a:ext cx="43249" cy="158918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8410681" y="4332592"/>
              <a:ext cx="63409" cy="172686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flipH="1">
              <a:off x="8331150" y="4353951"/>
              <a:ext cx="73740" cy="151325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 flipH="1">
              <a:off x="8367119" y="4244678"/>
              <a:ext cx="7280" cy="15834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flipH="1">
              <a:off x="8418874" y="4249027"/>
              <a:ext cx="14128" cy="19679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377787" y="4248186"/>
              <a:ext cx="62399" cy="61967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 flipH="1">
              <a:off x="8628104" y="4125410"/>
              <a:ext cx="151349" cy="13356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 flipH="1">
              <a:off x="8557200" y="4300372"/>
              <a:ext cx="20712" cy="19943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flipH="1">
              <a:off x="8543961" y="4309766"/>
              <a:ext cx="21889" cy="23114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flipH="1">
              <a:off x="8601794" y="4252463"/>
              <a:ext cx="31308" cy="27608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flipH="1">
              <a:off x="8574115" y="4285331"/>
              <a:ext cx="28064" cy="20447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flipH="1">
              <a:off x="8414693" y="4210681"/>
              <a:ext cx="21216" cy="38468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flipH="1">
              <a:off x="8372237" y="4207677"/>
              <a:ext cx="42048" cy="35825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flipH="1">
              <a:off x="8344557" y="4230623"/>
              <a:ext cx="62135" cy="1588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flipH="1">
              <a:off x="8429469" y="4275336"/>
              <a:ext cx="177563" cy="68647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flipH="1">
              <a:off x="8339848" y="4309190"/>
              <a:ext cx="86235" cy="45796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68" name="Google Shape;1168;p1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6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6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6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6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3" name="Google Shape;1173;p16"/>
          <p:cNvCxnSpPr/>
          <p:nvPr/>
        </p:nvCxnSpPr>
        <p:spPr>
          <a:xfrm>
            <a:off x="47295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4" name="Google Shape;1174;p16"/>
          <p:cNvCxnSpPr/>
          <p:nvPr/>
        </p:nvCxnSpPr>
        <p:spPr>
          <a:xfrm rot="10800000" flipH="1">
            <a:off x="86551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5" name="Google Shape;1175;p16"/>
          <p:cNvSpPr/>
          <p:nvPr/>
        </p:nvSpPr>
        <p:spPr>
          <a:xfrm>
            <a:off x="41620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6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6"/>
          <p:cNvSpPr/>
          <p:nvPr/>
        </p:nvSpPr>
        <p:spPr>
          <a:xfrm>
            <a:off x="289330" y="354694"/>
            <a:ext cx="60805" cy="88223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6"/>
          <p:cNvSpPr/>
          <p:nvPr/>
        </p:nvSpPr>
        <p:spPr>
          <a:xfrm>
            <a:off x="252675" y="442689"/>
            <a:ext cx="65981" cy="84265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6"/>
          <p:cNvSpPr/>
          <p:nvPr/>
        </p:nvSpPr>
        <p:spPr>
          <a:xfrm>
            <a:off x="347041" y="358699"/>
            <a:ext cx="16747" cy="30587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6"/>
          <p:cNvSpPr/>
          <p:nvPr/>
        </p:nvSpPr>
        <p:spPr>
          <a:xfrm>
            <a:off x="357956" y="359612"/>
            <a:ext cx="30918" cy="43233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6"/>
          <p:cNvSpPr/>
          <p:nvPr/>
        </p:nvSpPr>
        <p:spPr>
          <a:xfrm>
            <a:off x="705068" y="374345"/>
            <a:ext cx="38507" cy="38526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6"/>
          <p:cNvSpPr/>
          <p:nvPr/>
        </p:nvSpPr>
        <p:spPr>
          <a:xfrm>
            <a:off x="555917" y="805654"/>
            <a:ext cx="41903" cy="23420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6"/>
          <p:cNvSpPr/>
          <p:nvPr/>
        </p:nvSpPr>
        <p:spPr>
          <a:xfrm>
            <a:off x="519098" y="709883"/>
            <a:ext cx="48836" cy="96631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6"/>
          <p:cNvSpPr/>
          <p:nvPr/>
        </p:nvSpPr>
        <p:spPr>
          <a:xfrm>
            <a:off x="469865" y="548648"/>
            <a:ext cx="79988" cy="16717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6"/>
          <p:cNvSpPr/>
          <p:nvPr/>
        </p:nvSpPr>
        <p:spPr>
          <a:xfrm>
            <a:off x="223350" y="620623"/>
            <a:ext cx="30941" cy="35060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6"/>
          <p:cNvSpPr/>
          <p:nvPr/>
        </p:nvSpPr>
        <p:spPr>
          <a:xfrm>
            <a:off x="255251" y="619194"/>
            <a:ext cx="88982" cy="38245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6"/>
          <p:cNvSpPr/>
          <p:nvPr/>
        </p:nvSpPr>
        <p:spPr>
          <a:xfrm>
            <a:off x="341045" y="547899"/>
            <a:ext cx="128191" cy="1297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6"/>
          <p:cNvSpPr/>
          <p:nvPr/>
        </p:nvSpPr>
        <p:spPr>
          <a:xfrm>
            <a:off x="448388" y="414161"/>
            <a:ext cx="68745" cy="138670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6"/>
          <p:cNvSpPr/>
          <p:nvPr/>
        </p:nvSpPr>
        <p:spPr>
          <a:xfrm>
            <a:off x="383275" y="408821"/>
            <a:ext cx="73125" cy="14410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6"/>
          <p:cNvSpPr/>
          <p:nvPr/>
        </p:nvSpPr>
        <p:spPr>
          <a:xfrm>
            <a:off x="489868" y="303892"/>
            <a:ext cx="4029" cy="23186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6"/>
          <p:cNvSpPr/>
          <p:nvPr/>
        </p:nvSpPr>
        <p:spPr>
          <a:xfrm>
            <a:off x="431641" y="302885"/>
            <a:ext cx="55839" cy="61829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6"/>
          <p:cNvSpPr/>
          <p:nvPr/>
        </p:nvSpPr>
        <p:spPr>
          <a:xfrm>
            <a:off x="423326" y="259836"/>
            <a:ext cx="92308" cy="65740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6"/>
          <p:cNvSpPr/>
          <p:nvPr/>
        </p:nvSpPr>
        <p:spPr>
          <a:xfrm>
            <a:off x="495864" y="381254"/>
            <a:ext cx="181501" cy="29252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16"/>
          <p:cNvSpPr/>
          <p:nvPr/>
        </p:nvSpPr>
        <p:spPr>
          <a:xfrm>
            <a:off x="471552" y="373525"/>
            <a:ext cx="23586" cy="40985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16"/>
          <p:cNvSpPr/>
          <p:nvPr/>
        </p:nvSpPr>
        <p:spPr>
          <a:xfrm>
            <a:off x="379855" y="363500"/>
            <a:ext cx="91207" cy="53796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16"/>
          <p:cNvSpPr txBox="1">
            <a:spLocks noGrp="1"/>
          </p:cNvSpPr>
          <p:nvPr>
            <p:ph type="title"/>
          </p:nvPr>
        </p:nvSpPr>
        <p:spPr>
          <a:xfrm>
            <a:off x="1130725" y="582350"/>
            <a:ext cx="6849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16"/>
          <p:cNvSpPr txBox="1">
            <a:spLocks noGrp="1"/>
          </p:cNvSpPr>
          <p:nvPr>
            <p:ph type="title" idx="2" hasCustomPrompt="1"/>
          </p:nvPr>
        </p:nvSpPr>
        <p:spPr>
          <a:xfrm>
            <a:off x="972850" y="1877200"/>
            <a:ext cx="2115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8" name="Google Shape;1198;p16"/>
          <p:cNvSpPr txBox="1">
            <a:spLocks noGrp="1"/>
          </p:cNvSpPr>
          <p:nvPr>
            <p:ph type="title" idx="3"/>
          </p:nvPr>
        </p:nvSpPr>
        <p:spPr>
          <a:xfrm>
            <a:off x="972850" y="2497850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9" name="Google Shape;1199;p16"/>
          <p:cNvSpPr txBox="1">
            <a:spLocks noGrp="1"/>
          </p:cNvSpPr>
          <p:nvPr>
            <p:ph type="subTitle" idx="1"/>
          </p:nvPr>
        </p:nvSpPr>
        <p:spPr>
          <a:xfrm>
            <a:off x="1029250" y="2768050"/>
            <a:ext cx="2002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0" name="Google Shape;1200;p16"/>
          <p:cNvSpPr txBox="1">
            <a:spLocks noGrp="1"/>
          </p:cNvSpPr>
          <p:nvPr>
            <p:ph type="title" idx="4" hasCustomPrompt="1"/>
          </p:nvPr>
        </p:nvSpPr>
        <p:spPr>
          <a:xfrm>
            <a:off x="3514200" y="2616100"/>
            <a:ext cx="2115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1" name="Google Shape;1201;p16"/>
          <p:cNvSpPr txBox="1">
            <a:spLocks noGrp="1"/>
          </p:cNvSpPr>
          <p:nvPr>
            <p:ph type="title" idx="5"/>
          </p:nvPr>
        </p:nvSpPr>
        <p:spPr>
          <a:xfrm>
            <a:off x="3514200" y="3236750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02" name="Google Shape;1202;p16"/>
          <p:cNvSpPr txBox="1">
            <a:spLocks noGrp="1"/>
          </p:cNvSpPr>
          <p:nvPr>
            <p:ph type="subTitle" idx="6"/>
          </p:nvPr>
        </p:nvSpPr>
        <p:spPr>
          <a:xfrm>
            <a:off x="3570600" y="3506950"/>
            <a:ext cx="2002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3" name="Google Shape;1203;p16"/>
          <p:cNvSpPr txBox="1">
            <a:spLocks noGrp="1"/>
          </p:cNvSpPr>
          <p:nvPr>
            <p:ph type="title" idx="7" hasCustomPrompt="1"/>
          </p:nvPr>
        </p:nvSpPr>
        <p:spPr>
          <a:xfrm>
            <a:off x="6055550" y="1877200"/>
            <a:ext cx="2115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4" name="Google Shape;1204;p16"/>
          <p:cNvSpPr txBox="1">
            <a:spLocks noGrp="1"/>
          </p:cNvSpPr>
          <p:nvPr>
            <p:ph type="title" idx="8"/>
          </p:nvPr>
        </p:nvSpPr>
        <p:spPr>
          <a:xfrm>
            <a:off x="6055550" y="2497850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05" name="Google Shape;1205;p16"/>
          <p:cNvSpPr txBox="1">
            <a:spLocks noGrp="1"/>
          </p:cNvSpPr>
          <p:nvPr>
            <p:ph type="subTitle" idx="9"/>
          </p:nvPr>
        </p:nvSpPr>
        <p:spPr>
          <a:xfrm>
            <a:off x="5987300" y="2768050"/>
            <a:ext cx="22521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6" name="Google Shape;1206;p16"/>
          <p:cNvSpPr/>
          <p:nvPr/>
        </p:nvSpPr>
        <p:spPr>
          <a:xfrm flipH="1">
            <a:off x="8798053" y="4409294"/>
            <a:ext cx="60805" cy="88223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16"/>
          <p:cNvSpPr/>
          <p:nvPr/>
        </p:nvSpPr>
        <p:spPr>
          <a:xfrm flipH="1">
            <a:off x="8829531" y="4497289"/>
            <a:ext cx="65981" cy="84265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6"/>
          <p:cNvSpPr/>
          <p:nvPr/>
        </p:nvSpPr>
        <p:spPr>
          <a:xfrm flipH="1">
            <a:off x="8784399" y="4413299"/>
            <a:ext cx="16747" cy="30587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16"/>
          <p:cNvSpPr/>
          <p:nvPr/>
        </p:nvSpPr>
        <p:spPr>
          <a:xfrm flipH="1">
            <a:off x="8759314" y="4414212"/>
            <a:ext cx="30918" cy="43233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 flipH="1">
            <a:off x="8404613" y="4428945"/>
            <a:ext cx="38507" cy="38526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 flipH="1">
            <a:off x="8550367" y="4860254"/>
            <a:ext cx="41903" cy="23420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 flipH="1">
            <a:off x="8580253" y="4764483"/>
            <a:ext cx="48836" cy="96631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 flipH="1">
            <a:off x="8598334" y="4603248"/>
            <a:ext cx="79988" cy="16717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 flipH="1">
            <a:off x="8893896" y="4675223"/>
            <a:ext cx="30941" cy="35060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 flipH="1">
            <a:off x="8803954" y="4673794"/>
            <a:ext cx="88982" cy="38245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 flipH="1">
            <a:off x="8678951" y="4602499"/>
            <a:ext cx="128191" cy="1297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 flipH="1">
            <a:off x="8631055" y="4468761"/>
            <a:ext cx="68745" cy="138670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 flipH="1">
            <a:off x="8691787" y="4463421"/>
            <a:ext cx="73125" cy="14410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 flipH="1">
            <a:off x="8654291" y="4358492"/>
            <a:ext cx="4029" cy="23186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 flipH="1">
            <a:off x="8660707" y="4357485"/>
            <a:ext cx="55839" cy="61829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 flipH="1">
            <a:off x="8632553" y="4314436"/>
            <a:ext cx="92308" cy="65740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 flipH="1">
            <a:off x="8470823" y="4435854"/>
            <a:ext cx="181501" cy="29252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 flipH="1">
            <a:off x="8653049" y="4428125"/>
            <a:ext cx="23586" cy="40985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 flipH="1">
            <a:off x="8677125" y="4418100"/>
            <a:ext cx="91207" cy="53796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5" name="Google Shape;1225;p1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7"/>
          <p:cNvSpPr/>
          <p:nvPr/>
        </p:nvSpPr>
        <p:spPr>
          <a:xfrm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7"/>
          <p:cNvSpPr/>
          <p:nvPr/>
        </p:nvSpPr>
        <p:spPr>
          <a:xfrm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7"/>
          <p:cNvSpPr/>
          <p:nvPr/>
        </p:nvSpPr>
        <p:spPr>
          <a:xfrm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0" name="Google Shape;1230;p17"/>
          <p:cNvCxnSpPr/>
          <p:nvPr/>
        </p:nvCxnSpPr>
        <p:spPr>
          <a:xfrm>
            <a:off x="717875" y="39215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1" name="Google Shape;1231;p17"/>
          <p:cNvSpPr/>
          <p:nvPr/>
        </p:nvSpPr>
        <p:spPr>
          <a:xfrm>
            <a:off x="8295800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2" name="Google Shape;1232;p17"/>
          <p:cNvCxnSpPr/>
          <p:nvPr/>
        </p:nvCxnSpPr>
        <p:spPr>
          <a:xfrm rot="10800000">
            <a:off x="936188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3" name="Google Shape;1233;p17"/>
          <p:cNvSpPr/>
          <p:nvPr/>
        </p:nvSpPr>
        <p:spPr>
          <a:xfrm rot="10800000">
            <a:off x="717863" y="46848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7"/>
          <p:cNvSpPr txBox="1">
            <a:spLocks noGrp="1"/>
          </p:cNvSpPr>
          <p:nvPr>
            <p:ph type="title"/>
          </p:nvPr>
        </p:nvSpPr>
        <p:spPr>
          <a:xfrm>
            <a:off x="638750" y="2031900"/>
            <a:ext cx="42225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5" name="Google Shape;1235;p17"/>
          <p:cNvSpPr txBox="1">
            <a:spLocks noGrp="1"/>
          </p:cNvSpPr>
          <p:nvPr>
            <p:ph type="subTitle" idx="1"/>
          </p:nvPr>
        </p:nvSpPr>
        <p:spPr>
          <a:xfrm>
            <a:off x="663725" y="3256350"/>
            <a:ext cx="28491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6" name="Google Shape;1236;p17"/>
          <p:cNvSpPr txBox="1">
            <a:spLocks noGrp="1"/>
          </p:cNvSpPr>
          <p:nvPr>
            <p:ph type="title" idx="2" hasCustomPrompt="1"/>
          </p:nvPr>
        </p:nvSpPr>
        <p:spPr>
          <a:xfrm>
            <a:off x="653625" y="1266763"/>
            <a:ext cx="1512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237" name="Google Shape;1237;p17"/>
          <p:cNvGrpSpPr/>
          <p:nvPr/>
        </p:nvGrpSpPr>
        <p:grpSpPr>
          <a:xfrm>
            <a:off x="264575" y="212725"/>
            <a:ext cx="327001" cy="393250"/>
            <a:chOff x="264575" y="212725"/>
            <a:chExt cx="327001" cy="393250"/>
          </a:xfrm>
        </p:grpSpPr>
        <p:sp>
          <p:nvSpPr>
            <p:cNvPr id="1238" name="Google Shape;1238;p17"/>
            <p:cNvSpPr/>
            <p:nvPr/>
          </p:nvSpPr>
          <p:spPr>
            <a:xfrm>
              <a:off x="406035" y="325214"/>
              <a:ext cx="37298" cy="44152"/>
            </a:xfrm>
            <a:custGeom>
              <a:avLst/>
              <a:gdLst/>
              <a:ahLst/>
              <a:cxnLst/>
              <a:rect l="l" t="t" r="r" b="b"/>
              <a:pathLst>
                <a:path w="2536" h="3002" extrusionOk="0">
                  <a:moveTo>
                    <a:pt x="260" y="0"/>
                  </a:moveTo>
                  <a:cubicBezTo>
                    <a:pt x="349" y="114"/>
                    <a:pt x="341" y="281"/>
                    <a:pt x="245" y="395"/>
                  </a:cubicBezTo>
                  <a:lnTo>
                    <a:pt x="0" y="676"/>
                  </a:lnTo>
                  <a:lnTo>
                    <a:pt x="2535" y="3001"/>
                  </a:lnTo>
                  <a:cubicBezTo>
                    <a:pt x="2493" y="2670"/>
                    <a:pt x="2404" y="1963"/>
                    <a:pt x="2290" y="1351"/>
                  </a:cubicBezTo>
                  <a:cubicBezTo>
                    <a:pt x="2240" y="1088"/>
                    <a:pt x="2272" y="878"/>
                    <a:pt x="2340" y="715"/>
                  </a:cubicBezTo>
                  <a:cubicBezTo>
                    <a:pt x="1629" y="469"/>
                    <a:pt x="885" y="217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396359" y="320552"/>
              <a:ext cx="8486" cy="4986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556467" y="590532"/>
              <a:ext cx="22194" cy="14707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518098" y="449454"/>
              <a:ext cx="73479" cy="82906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507627" y="462527"/>
              <a:ext cx="59168" cy="67257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7"/>
            <p:cNvSpPr/>
            <p:nvPr/>
          </p:nvSpPr>
          <p:spPr>
            <a:xfrm>
              <a:off x="551246" y="530765"/>
              <a:ext cx="25326" cy="58330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7"/>
            <p:cNvSpPr/>
            <p:nvPr/>
          </p:nvSpPr>
          <p:spPr>
            <a:xfrm>
              <a:off x="327533" y="577884"/>
              <a:ext cx="17590" cy="28091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343019" y="454895"/>
              <a:ext cx="174990" cy="130220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337945" y="456983"/>
              <a:ext cx="127617" cy="119454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382388" y="322641"/>
              <a:ext cx="12678" cy="13516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398712" y="336920"/>
              <a:ext cx="57271" cy="60051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441331" y="336509"/>
              <a:ext cx="12193" cy="37813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476096" y="348009"/>
              <a:ext cx="26473" cy="97275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451478" y="339538"/>
              <a:ext cx="38813" cy="105703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493832" y="352612"/>
              <a:ext cx="45137" cy="92628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7"/>
            <p:cNvSpPr/>
            <p:nvPr/>
          </p:nvSpPr>
          <p:spPr>
            <a:xfrm>
              <a:off x="512495" y="285728"/>
              <a:ext cx="4456" cy="9692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7"/>
            <p:cNvSpPr/>
            <p:nvPr/>
          </p:nvSpPr>
          <p:spPr>
            <a:xfrm>
              <a:off x="476626" y="288389"/>
              <a:ext cx="8648" cy="12045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7"/>
            <p:cNvSpPr/>
            <p:nvPr/>
          </p:nvSpPr>
          <p:spPr>
            <a:xfrm>
              <a:off x="472229" y="287875"/>
              <a:ext cx="38195" cy="37931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7"/>
            <p:cNvSpPr/>
            <p:nvPr/>
          </p:nvSpPr>
          <p:spPr>
            <a:xfrm>
              <a:off x="264575" y="212725"/>
              <a:ext cx="92643" cy="8175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387932" y="319817"/>
              <a:ext cx="12678" cy="12207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395314" y="325567"/>
              <a:ext cx="13399" cy="14149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354151" y="290492"/>
              <a:ext cx="19164" cy="16899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373078" y="310611"/>
              <a:ext cx="17178" cy="12516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474846" y="264918"/>
              <a:ext cx="12987" cy="23547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488082" y="263080"/>
              <a:ext cx="25738" cy="21929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492729" y="277124"/>
              <a:ext cx="38034" cy="972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370108" y="304493"/>
              <a:ext cx="108688" cy="42019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480861" y="325214"/>
              <a:ext cx="52785" cy="28032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17"/>
          <p:cNvGrpSpPr/>
          <p:nvPr/>
        </p:nvGrpSpPr>
        <p:grpSpPr>
          <a:xfrm>
            <a:off x="8497121" y="212726"/>
            <a:ext cx="340856" cy="393251"/>
            <a:chOff x="8497121" y="212726"/>
            <a:chExt cx="340856" cy="393251"/>
          </a:xfrm>
        </p:grpSpPr>
        <p:sp>
          <p:nvSpPr>
            <p:cNvPr id="1267" name="Google Shape;1267;p17"/>
            <p:cNvSpPr/>
            <p:nvPr/>
          </p:nvSpPr>
          <p:spPr>
            <a:xfrm>
              <a:off x="8567534" y="319431"/>
              <a:ext cx="69829" cy="20661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8497121" y="304865"/>
              <a:ext cx="70781" cy="52405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7"/>
            <p:cNvSpPr/>
            <p:nvPr/>
          </p:nvSpPr>
          <p:spPr>
            <a:xfrm>
              <a:off x="8637338" y="315699"/>
              <a:ext cx="10245" cy="25822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7"/>
            <p:cNvSpPr/>
            <p:nvPr/>
          </p:nvSpPr>
          <p:spPr>
            <a:xfrm>
              <a:off x="8648915" y="307035"/>
              <a:ext cx="55471" cy="38352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8776546" y="330798"/>
              <a:ext cx="61431" cy="117511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8803070" y="326324"/>
              <a:ext cx="14644" cy="26431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8679723" y="302903"/>
              <a:ext cx="48025" cy="130155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8729610" y="298600"/>
              <a:ext cx="79579" cy="121929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8690138" y="248599"/>
              <a:ext cx="3351" cy="18852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8695222" y="247723"/>
              <a:ext cx="45664" cy="64249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8672468" y="212726"/>
              <a:ext cx="75123" cy="53509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8507080" y="319697"/>
              <a:ext cx="31287" cy="31401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8578978" y="587125"/>
              <a:ext cx="30620" cy="18776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8599142" y="510410"/>
              <a:ext cx="25555" cy="75180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8730029" y="587125"/>
              <a:ext cx="30620" cy="18852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8739169" y="541694"/>
              <a:ext cx="24393" cy="43626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8599828" y="417091"/>
              <a:ext cx="123053" cy="102830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8708151" y="406085"/>
              <a:ext cx="65906" cy="132860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17"/>
          <p:cNvGrpSpPr/>
          <p:nvPr/>
        </p:nvGrpSpPr>
        <p:grpSpPr>
          <a:xfrm>
            <a:off x="284326" y="4547924"/>
            <a:ext cx="327000" cy="377268"/>
            <a:chOff x="8550464" y="212712"/>
            <a:chExt cx="327000" cy="377268"/>
          </a:xfrm>
        </p:grpSpPr>
        <p:sp>
          <p:nvSpPr>
            <p:cNvPr id="1286" name="Google Shape;1286;p17"/>
            <p:cNvSpPr/>
            <p:nvPr/>
          </p:nvSpPr>
          <p:spPr>
            <a:xfrm flipH="1">
              <a:off x="8742925" y="315080"/>
              <a:ext cx="66987" cy="19820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 flipH="1">
              <a:off x="8809563" y="301105"/>
              <a:ext cx="67900" cy="50272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 flipH="1">
              <a:off x="8733117" y="311499"/>
              <a:ext cx="9828" cy="24771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 flipH="1">
              <a:off x="8678626" y="303188"/>
              <a:ext cx="53213" cy="36791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 flipH="1">
              <a:off x="8550464" y="325985"/>
              <a:ext cx="58931" cy="112729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 flipH="1">
              <a:off x="8569901" y="321692"/>
              <a:ext cx="14048" cy="25355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 flipH="1">
              <a:off x="8656212" y="299224"/>
              <a:ext cx="46071" cy="124858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 flipH="1">
              <a:off x="8578083" y="295096"/>
              <a:ext cx="76340" cy="116967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 flipH="1">
              <a:off x="8689076" y="247127"/>
              <a:ext cx="3215" cy="18085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 flipH="1">
              <a:off x="8643608" y="246286"/>
              <a:ext cx="43805" cy="61635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 flipH="1">
              <a:off x="8637177" y="212712"/>
              <a:ext cx="72065" cy="51332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 flipH="1">
              <a:off x="8837896" y="315335"/>
              <a:ext cx="30014" cy="30123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 flipH="1">
              <a:off x="8769559" y="571895"/>
              <a:ext cx="29374" cy="18012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 flipH="1">
              <a:off x="8755074" y="498297"/>
              <a:ext cx="24515" cy="72120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 flipH="1">
              <a:off x="8624647" y="571895"/>
              <a:ext cx="29374" cy="18085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 flipH="1">
              <a:off x="8621852" y="528310"/>
              <a:ext cx="23401" cy="41851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 flipH="1">
              <a:off x="8660887" y="408771"/>
              <a:ext cx="118045" cy="98645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 flipH="1">
              <a:off x="8611786" y="398213"/>
              <a:ext cx="63224" cy="127452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17"/>
          <p:cNvGrpSpPr/>
          <p:nvPr/>
        </p:nvGrpSpPr>
        <p:grpSpPr>
          <a:xfrm>
            <a:off x="8550450" y="4517175"/>
            <a:ext cx="327001" cy="393250"/>
            <a:chOff x="8398050" y="4364775"/>
            <a:chExt cx="327001" cy="393250"/>
          </a:xfrm>
        </p:grpSpPr>
        <p:sp>
          <p:nvSpPr>
            <p:cNvPr id="1305" name="Google Shape;1305;p17"/>
            <p:cNvSpPr/>
            <p:nvPr/>
          </p:nvSpPr>
          <p:spPr>
            <a:xfrm flipH="1">
              <a:off x="8546293" y="4477264"/>
              <a:ext cx="37298" cy="44152"/>
            </a:xfrm>
            <a:custGeom>
              <a:avLst/>
              <a:gdLst/>
              <a:ahLst/>
              <a:cxnLst/>
              <a:rect l="l" t="t" r="r" b="b"/>
              <a:pathLst>
                <a:path w="2536" h="3002" extrusionOk="0">
                  <a:moveTo>
                    <a:pt x="260" y="0"/>
                  </a:moveTo>
                  <a:cubicBezTo>
                    <a:pt x="349" y="114"/>
                    <a:pt x="341" y="281"/>
                    <a:pt x="245" y="395"/>
                  </a:cubicBezTo>
                  <a:lnTo>
                    <a:pt x="0" y="676"/>
                  </a:lnTo>
                  <a:lnTo>
                    <a:pt x="2535" y="3001"/>
                  </a:lnTo>
                  <a:cubicBezTo>
                    <a:pt x="2493" y="2670"/>
                    <a:pt x="2404" y="1963"/>
                    <a:pt x="2290" y="1351"/>
                  </a:cubicBezTo>
                  <a:cubicBezTo>
                    <a:pt x="2240" y="1088"/>
                    <a:pt x="2272" y="878"/>
                    <a:pt x="2340" y="715"/>
                  </a:cubicBezTo>
                  <a:cubicBezTo>
                    <a:pt x="1629" y="469"/>
                    <a:pt x="885" y="217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 flipH="1">
              <a:off x="8584782" y="4472602"/>
              <a:ext cx="8486" cy="4986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 flipH="1">
              <a:off x="8410966" y="4742582"/>
              <a:ext cx="22194" cy="14707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 flipH="1">
              <a:off x="8398050" y="4601504"/>
              <a:ext cx="73479" cy="82906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 flipH="1">
              <a:off x="8422831" y="4614577"/>
              <a:ext cx="59168" cy="67257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 flipH="1">
              <a:off x="8413054" y="4682815"/>
              <a:ext cx="25326" cy="58330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 flipH="1">
              <a:off x="8644503" y="4729934"/>
              <a:ext cx="17590" cy="28091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 flipH="1">
              <a:off x="8471618" y="4606945"/>
              <a:ext cx="174990" cy="130220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 flipH="1">
              <a:off x="8524064" y="4609033"/>
              <a:ext cx="127617" cy="119454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 flipH="1">
              <a:off x="8594561" y="4474691"/>
              <a:ext cx="12678" cy="13516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 flipH="1">
              <a:off x="8533644" y="4488970"/>
              <a:ext cx="57271" cy="60051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 flipH="1">
              <a:off x="8536103" y="4488559"/>
              <a:ext cx="12193" cy="37813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 flipH="1">
              <a:off x="8487056" y="4500059"/>
              <a:ext cx="26474" cy="97275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 flipH="1">
              <a:off x="8499335" y="4491588"/>
              <a:ext cx="38813" cy="105703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 flipH="1">
              <a:off x="8450657" y="4504662"/>
              <a:ext cx="45137" cy="92628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 flipH="1">
              <a:off x="8472675" y="4437778"/>
              <a:ext cx="4456" cy="9692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 flipH="1">
              <a:off x="8504353" y="4440439"/>
              <a:ext cx="8648" cy="12045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 flipH="1">
              <a:off x="8479202" y="4439925"/>
              <a:ext cx="38195" cy="37931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 flipH="1">
              <a:off x="8632409" y="4364775"/>
              <a:ext cx="92643" cy="8175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 flipH="1">
              <a:off x="8589017" y="4471867"/>
              <a:ext cx="12678" cy="12207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 flipH="1">
              <a:off x="8580913" y="4477617"/>
              <a:ext cx="13399" cy="14149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 flipH="1">
              <a:off x="8616311" y="4442542"/>
              <a:ext cx="19164" cy="16899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 flipH="1">
              <a:off x="8599370" y="4462661"/>
              <a:ext cx="17178" cy="12516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 flipH="1">
              <a:off x="8501793" y="4416968"/>
              <a:ext cx="12987" cy="23547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 flipH="1">
              <a:off x="8475806" y="4415130"/>
              <a:ext cx="25738" cy="21929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 flipH="1">
              <a:off x="8458864" y="4429174"/>
              <a:ext cx="38034" cy="972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 flipH="1">
              <a:off x="8510830" y="4456543"/>
              <a:ext cx="108688" cy="42019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 flipH="1">
              <a:off x="8455980" y="4477264"/>
              <a:ext cx="52785" cy="28032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3" name="Google Shape;1333;p17"/>
          <p:cNvSpPr/>
          <p:nvPr/>
        </p:nvSpPr>
        <p:spPr>
          <a:xfrm>
            <a:off x="6035325" y="639100"/>
            <a:ext cx="2923700" cy="3084050"/>
          </a:xfrm>
          <a:custGeom>
            <a:avLst/>
            <a:gdLst/>
            <a:ahLst/>
            <a:cxnLst/>
            <a:rect l="l" t="t" r="r" b="b"/>
            <a:pathLst>
              <a:path w="116948" h="123362" extrusionOk="0">
                <a:moveTo>
                  <a:pt x="88296" y="123362"/>
                </a:moveTo>
                <a:lnTo>
                  <a:pt x="116948" y="87719"/>
                </a:lnTo>
                <a:lnTo>
                  <a:pt x="116882" y="0"/>
                </a:lnTo>
                <a:lnTo>
                  <a:pt x="28688" y="110"/>
                </a:lnTo>
                <a:lnTo>
                  <a:pt x="0" y="3790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cxnSp>
        <p:nvCxnSpPr>
          <p:cNvPr id="1334" name="Google Shape;1334;p17"/>
          <p:cNvCxnSpPr/>
          <p:nvPr/>
        </p:nvCxnSpPr>
        <p:spPr>
          <a:xfrm rot="10800000" flipH="1">
            <a:off x="5980849" y="761328"/>
            <a:ext cx="1271100" cy="16116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5" name="Google Shape;1335;p17"/>
          <p:cNvCxnSpPr/>
          <p:nvPr/>
        </p:nvCxnSpPr>
        <p:spPr>
          <a:xfrm rot="10800000" flipH="1">
            <a:off x="6661224" y="761328"/>
            <a:ext cx="1271100" cy="16116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6" name="Google Shape;1336;p17"/>
          <p:cNvCxnSpPr/>
          <p:nvPr/>
        </p:nvCxnSpPr>
        <p:spPr>
          <a:xfrm rot="10800000" flipH="1">
            <a:off x="7379049" y="761328"/>
            <a:ext cx="1271100" cy="16116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7" name="Google Shape;1337;p17"/>
          <p:cNvCxnSpPr/>
          <p:nvPr/>
        </p:nvCxnSpPr>
        <p:spPr>
          <a:xfrm rot="10800000" flipH="1">
            <a:off x="7564624" y="1404278"/>
            <a:ext cx="1271100" cy="16116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8" name="Google Shape;1338;p17"/>
          <p:cNvCxnSpPr/>
          <p:nvPr/>
        </p:nvCxnSpPr>
        <p:spPr>
          <a:xfrm rot="10800000" flipH="1">
            <a:off x="7564624" y="2222778"/>
            <a:ext cx="1271100" cy="16116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9" name="Google Shape;1339;p17"/>
          <p:cNvSpPr/>
          <p:nvPr/>
        </p:nvSpPr>
        <p:spPr>
          <a:xfrm rot="-2287108">
            <a:off x="5506362" y="1203373"/>
            <a:ext cx="3097602" cy="3079356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5" y="1"/>
                  <a:pt x="0" y="3734"/>
                  <a:pt x="0" y="8343"/>
                </a:cubicBezTo>
                <a:cubicBezTo>
                  <a:pt x="0" y="12951"/>
                  <a:pt x="3755" y="16684"/>
                  <a:pt x="8392" y="16684"/>
                </a:cubicBezTo>
                <a:cubicBezTo>
                  <a:pt x="13025" y="16684"/>
                  <a:pt x="16783" y="12951"/>
                  <a:pt x="16783" y="8343"/>
                </a:cubicBezTo>
                <a:cubicBezTo>
                  <a:pt x="16783" y="3734"/>
                  <a:pt x="13025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 rot="-2287108">
            <a:off x="5524533" y="1795079"/>
            <a:ext cx="2290350" cy="760380"/>
          </a:xfrm>
          <a:custGeom>
            <a:avLst/>
            <a:gdLst/>
            <a:ahLst/>
            <a:cxnLst/>
            <a:rect l="l" t="t" r="r" b="b"/>
            <a:pathLst>
              <a:path w="12410" h="4120" extrusionOk="0">
                <a:moveTo>
                  <a:pt x="11381" y="0"/>
                </a:moveTo>
                <a:cubicBezTo>
                  <a:pt x="11360" y="0"/>
                  <a:pt x="11339" y="2"/>
                  <a:pt x="11318" y="6"/>
                </a:cubicBezTo>
                <a:cubicBezTo>
                  <a:pt x="11272" y="6"/>
                  <a:pt x="11233" y="9"/>
                  <a:pt x="11186" y="16"/>
                </a:cubicBezTo>
                <a:cubicBezTo>
                  <a:pt x="11208" y="16"/>
                  <a:pt x="11229" y="15"/>
                  <a:pt x="11250" y="15"/>
                </a:cubicBezTo>
                <a:cubicBezTo>
                  <a:pt x="11314" y="15"/>
                  <a:pt x="11378" y="19"/>
                  <a:pt x="11442" y="27"/>
                </a:cubicBezTo>
                <a:cubicBezTo>
                  <a:pt x="11524" y="34"/>
                  <a:pt x="11606" y="59"/>
                  <a:pt x="11681" y="88"/>
                </a:cubicBezTo>
                <a:lnTo>
                  <a:pt x="11734" y="116"/>
                </a:lnTo>
                <a:cubicBezTo>
                  <a:pt x="11752" y="123"/>
                  <a:pt x="11770" y="137"/>
                  <a:pt x="11787" y="148"/>
                </a:cubicBezTo>
                <a:cubicBezTo>
                  <a:pt x="11805" y="159"/>
                  <a:pt x="11819" y="173"/>
                  <a:pt x="11834" y="187"/>
                </a:cubicBezTo>
                <a:cubicBezTo>
                  <a:pt x="11844" y="201"/>
                  <a:pt x="11858" y="219"/>
                  <a:pt x="11873" y="230"/>
                </a:cubicBezTo>
                <a:cubicBezTo>
                  <a:pt x="11887" y="248"/>
                  <a:pt x="11894" y="262"/>
                  <a:pt x="11908" y="280"/>
                </a:cubicBezTo>
                <a:lnTo>
                  <a:pt x="11933" y="333"/>
                </a:lnTo>
                <a:cubicBezTo>
                  <a:pt x="11944" y="351"/>
                  <a:pt x="11947" y="372"/>
                  <a:pt x="11951" y="390"/>
                </a:cubicBezTo>
                <a:cubicBezTo>
                  <a:pt x="11958" y="408"/>
                  <a:pt x="11962" y="422"/>
                  <a:pt x="11962" y="440"/>
                </a:cubicBezTo>
                <a:cubicBezTo>
                  <a:pt x="11933" y="528"/>
                  <a:pt x="11894" y="646"/>
                  <a:pt x="11837" y="774"/>
                </a:cubicBezTo>
                <a:lnTo>
                  <a:pt x="11823" y="799"/>
                </a:lnTo>
                <a:lnTo>
                  <a:pt x="11819" y="788"/>
                </a:lnTo>
                <a:lnTo>
                  <a:pt x="11805" y="752"/>
                </a:lnTo>
                <a:cubicBezTo>
                  <a:pt x="11798" y="724"/>
                  <a:pt x="11784" y="703"/>
                  <a:pt x="11770" y="681"/>
                </a:cubicBezTo>
                <a:lnTo>
                  <a:pt x="11748" y="646"/>
                </a:lnTo>
                <a:lnTo>
                  <a:pt x="11720" y="614"/>
                </a:lnTo>
                <a:cubicBezTo>
                  <a:pt x="11702" y="592"/>
                  <a:pt x="11684" y="575"/>
                  <a:pt x="11663" y="557"/>
                </a:cubicBezTo>
                <a:cubicBezTo>
                  <a:pt x="11645" y="539"/>
                  <a:pt x="11624" y="521"/>
                  <a:pt x="11602" y="507"/>
                </a:cubicBezTo>
                <a:lnTo>
                  <a:pt x="11535" y="468"/>
                </a:lnTo>
                <a:cubicBezTo>
                  <a:pt x="11514" y="454"/>
                  <a:pt x="11485" y="443"/>
                  <a:pt x="11464" y="436"/>
                </a:cubicBezTo>
                <a:cubicBezTo>
                  <a:pt x="11414" y="418"/>
                  <a:pt x="11364" y="404"/>
                  <a:pt x="11311" y="397"/>
                </a:cubicBezTo>
                <a:cubicBezTo>
                  <a:pt x="11265" y="386"/>
                  <a:pt x="11211" y="383"/>
                  <a:pt x="11161" y="379"/>
                </a:cubicBezTo>
                <a:cubicBezTo>
                  <a:pt x="11112" y="379"/>
                  <a:pt x="11058" y="379"/>
                  <a:pt x="11009" y="383"/>
                </a:cubicBezTo>
                <a:cubicBezTo>
                  <a:pt x="10962" y="386"/>
                  <a:pt x="10909" y="390"/>
                  <a:pt x="10859" y="404"/>
                </a:cubicBezTo>
                <a:cubicBezTo>
                  <a:pt x="10909" y="404"/>
                  <a:pt x="10955" y="404"/>
                  <a:pt x="11009" y="408"/>
                </a:cubicBezTo>
                <a:cubicBezTo>
                  <a:pt x="11058" y="415"/>
                  <a:pt x="11108" y="418"/>
                  <a:pt x="11158" y="425"/>
                </a:cubicBezTo>
                <a:cubicBezTo>
                  <a:pt x="11204" y="436"/>
                  <a:pt x="11254" y="443"/>
                  <a:pt x="11300" y="457"/>
                </a:cubicBezTo>
                <a:cubicBezTo>
                  <a:pt x="11346" y="472"/>
                  <a:pt x="11393" y="486"/>
                  <a:pt x="11432" y="507"/>
                </a:cubicBezTo>
                <a:cubicBezTo>
                  <a:pt x="11453" y="514"/>
                  <a:pt x="11478" y="528"/>
                  <a:pt x="11496" y="539"/>
                </a:cubicBezTo>
                <a:cubicBezTo>
                  <a:pt x="11517" y="550"/>
                  <a:pt x="11535" y="564"/>
                  <a:pt x="11553" y="578"/>
                </a:cubicBezTo>
                <a:cubicBezTo>
                  <a:pt x="11570" y="592"/>
                  <a:pt x="11588" y="603"/>
                  <a:pt x="11606" y="621"/>
                </a:cubicBezTo>
                <a:cubicBezTo>
                  <a:pt x="11624" y="639"/>
                  <a:pt x="11638" y="656"/>
                  <a:pt x="11649" y="671"/>
                </a:cubicBezTo>
                <a:lnTo>
                  <a:pt x="11674" y="699"/>
                </a:lnTo>
                <a:lnTo>
                  <a:pt x="11691" y="728"/>
                </a:lnTo>
                <a:cubicBezTo>
                  <a:pt x="11698" y="745"/>
                  <a:pt x="11713" y="770"/>
                  <a:pt x="11720" y="792"/>
                </a:cubicBezTo>
                <a:lnTo>
                  <a:pt x="11734" y="824"/>
                </a:lnTo>
                <a:lnTo>
                  <a:pt x="11745" y="859"/>
                </a:lnTo>
                <a:cubicBezTo>
                  <a:pt x="11752" y="880"/>
                  <a:pt x="11752" y="902"/>
                  <a:pt x="11755" y="923"/>
                </a:cubicBezTo>
                <a:lnTo>
                  <a:pt x="11762" y="937"/>
                </a:lnTo>
                <a:cubicBezTo>
                  <a:pt x="11702" y="1048"/>
                  <a:pt x="11627" y="1168"/>
                  <a:pt x="11538" y="1289"/>
                </a:cubicBezTo>
                <a:lnTo>
                  <a:pt x="11531" y="1261"/>
                </a:lnTo>
                <a:lnTo>
                  <a:pt x="11517" y="1222"/>
                </a:lnTo>
                <a:cubicBezTo>
                  <a:pt x="11506" y="1197"/>
                  <a:pt x="11496" y="1172"/>
                  <a:pt x="11478" y="1147"/>
                </a:cubicBezTo>
                <a:lnTo>
                  <a:pt x="11453" y="1112"/>
                </a:lnTo>
                <a:lnTo>
                  <a:pt x="11428" y="1076"/>
                </a:lnTo>
                <a:cubicBezTo>
                  <a:pt x="11410" y="1055"/>
                  <a:pt x="11393" y="1030"/>
                  <a:pt x="11371" y="1012"/>
                </a:cubicBezTo>
                <a:cubicBezTo>
                  <a:pt x="11346" y="994"/>
                  <a:pt x="11325" y="976"/>
                  <a:pt x="11304" y="966"/>
                </a:cubicBezTo>
                <a:cubicBezTo>
                  <a:pt x="11282" y="952"/>
                  <a:pt x="11257" y="934"/>
                  <a:pt x="11233" y="923"/>
                </a:cubicBezTo>
                <a:cubicBezTo>
                  <a:pt x="11211" y="912"/>
                  <a:pt x="11183" y="902"/>
                  <a:pt x="11158" y="895"/>
                </a:cubicBezTo>
                <a:cubicBezTo>
                  <a:pt x="11108" y="877"/>
                  <a:pt x="11055" y="863"/>
                  <a:pt x="11005" y="852"/>
                </a:cubicBezTo>
                <a:cubicBezTo>
                  <a:pt x="10952" y="845"/>
                  <a:pt x="10902" y="841"/>
                  <a:pt x="10849" y="841"/>
                </a:cubicBezTo>
                <a:cubicBezTo>
                  <a:pt x="10795" y="841"/>
                  <a:pt x="10749" y="845"/>
                  <a:pt x="10699" y="848"/>
                </a:cubicBezTo>
                <a:cubicBezTo>
                  <a:pt x="10649" y="852"/>
                  <a:pt x="10596" y="863"/>
                  <a:pt x="10546" y="877"/>
                </a:cubicBezTo>
                <a:cubicBezTo>
                  <a:pt x="10649" y="880"/>
                  <a:pt x="10749" y="888"/>
                  <a:pt x="10841" y="905"/>
                </a:cubicBezTo>
                <a:cubicBezTo>
                  <a:pt x="10891" y="916"/>
                  <a:pt x="10934" y="930"/>
                  <a:pt x="10984" y="941"/>
                </a:cubicBezTo>
                <a:cubicBezTo>
                  <a:pt x="11026" y="955"/>
                  <a:pt x="11073" y="973"/>
                  <a:pt x="11115" y="991"/>
                </a:cubicBezTo>
                <a:cubicBezTo>
                  <a:pt x="11140" y="1001"/>
                  <a:pt x="11158" y="1012"/>
                  <a:pt x="11179" y="1023"/>
                </a:cubicBezTo>
                <a:cubicBezTo>
                  <a:pt x="11197" y="1037"/>
                  <a:pt x="11218" y="1048"/>
                  <a:pt x="11236" y="1058"/>
                </a:cubicBezTo>
                <a:cubicBezTo>
                  <a:pt x="11254" y="1072"/>
                  <a:pt x="11272" y="1083"/>
                  <a:pt x="11286" y="1101"/>
                </a:cubicBezTo>
                <a:cubicBezTo>
                  <a:pt x="11304" y="1115"/>
                  <a:pt x="11318" y="1133"/>
                  <a:pt x="11329" y="1151"/>
                </a:cubicBezTo>
                <a:lnTo>
                  <a:pt x="11346" y="1179"/>
                </a:lnTo>
                <a:lnTo>
                  <a:pt x="11364" y="1204"/>
                </a:lnTo>
                <a:cubicBezTo>
                  <a:pt x="11375" y="1222"/>
                  <a:pt x="11389" y="1243"/>
                  <a:pt x="11393" y="1261"/>
                </a:cubicBezTo>
                <a:lnTo>
                  <a:pt x="11407" y="1293"/>
                </a:lnTo>
                <a:lnTo>
                  <a:pt x="11414" y="1325"/>
                </a:lnTo>
                <a:lnTo>
                  <a:pt x="11428" y="1393"/>
                </a:lnTo>
                <a:lnTo>
                  <a:pt x="11432" y="1414"/>
                </a:lnTo>
                <a:cubicBezTo>
                  <a:pt x="11346" y="1517"/>
                  <a:pt x="11250" y="1617"/>
                  <a:pt x="11140" y="1720"/>
                </a:cubicBezTo>
                <a:lnTo>
                  <a:pt x="11133" y="1702"/>
                </a:lnTo>
                <a:lnTo>
                  <a:pt x="11126" y="1663"/>
                </a:lnTo>
                <a:cubicBezTo>
                  <a:pt x="11115" y="1634"/>
                  <a:pt x="11108" y="1606"/>
                  <a:pt x="11094" y="1577"/>
                </a:cubicBezTo>
                <a:lnTo>
                  <a:pt x="11076" y="1538"/>
                </a:lnTo>
                <a:lnTo>
                  <a:pt x="11055" y="1503"/>
                </a:lnTo>
                <a:cubicBezTo>
                  <a:pt x="11037" y="1481"/>
                  <a:pt x="11019" y="1453"/>
                  <a:pt x="11001" y="1432"/>
                </a:cubicBezTo>
                <a:cubicBezTo>
                  <a:pt x="10984" y="1410"/>
                  <a:pt x="10962" y="1393"/>
                  <a:pt x="10937" y="1368"/>
                </a:cubicBezTo>
                <a:cubicBezTo>
                  <a:pt x="10916" y="1350"/>
                  <a:pt x="10895" y="1332"/>
                  <a:pt x="10873" y="1321"/>
                </a:cubicBezTo>
                <a:cubicBezTo>
                  <a:pt x="10849" y="1307"/>
                  <a:pt x="10824" y="1293"/>
                  <a:pt x="10802" y="1279"/>
                </a:cubicBezTo>
                <a:cubicBezTo>
                  <a:pt x="10753" y="1257"/>
                  <a:pt x="10699" y="1236"/>
                  <a:pt x="10649" y="1222"/>
                </a:cubicBezTo>
                <a:cubicBezTo>
                  <a:pt x="10596" y="1208"/>
                  <a:pt x="10546" y="1201"/>
                  <a:pt x="10493" y="1197"/>
                </a:cubicBezTo>
                <a:cubicBezTo>
                  <a:pt x="10468" y="1190"/>
                  <a:pt x="10440" y="1190"/>
                  <a:pt x="10418" y="1190"/>
                </a:cubicBezTo>
                <a:lnTo>
                  <a:pt x="10344" y="1190"/>
                </a:lnTo>
                <a:cubicBezTo>
                  <a:pt x="10290" y="1190"/>
                  <a:pt x="10241" y="1197"/>
                  <a:pt x="10191" y="1208"/>
                </a:cubicBezTo>
                <a:cubicBezTo>
                  <a:pt x="10241" y="1218"/>
                  <a:pt x="10290" y="1233"/>
                  <a:pt x="10340" y="1243"/>
                </a:cubicBezTo>
                <a:cubicBezTo>
                  <a:pt x="10390" y="1257"/>
                  <a:pt x="10433" y="1272"/>
                  <a:pt x="10482" y="1289"/>
                </a:cubicBezTo>
                <a:lnTo>
                  <a:pt x="10614" y="1343"/>
                </a:lnTo>
                <a:cubicBezTo>
                  <a:pt x="10635" y="1350"/>
                  <a:pt x="10653" y="1364"/>
                  <a:pt x="10678" y="1375"/>
                </a:cubicBezTo>
                <a:cubicBezTo>
                  <a:pt x="10696" y="1385"/>
                  <a:pt x="10717" y="1396"/>
                  <a:pt x="10735" y="1410"/>
                </a:cubicBezTo>
                <a:lnTo>
                  <a:pt x="10788" y="1449"/>
                </a:lnTo>
                <a:cubicBezTo>
                  <a:pt x="10806" y="1464"/>
                  <a:pt x="10820" y="1474"/>
                  <a:pt x="10838" y="1492"/>
                </a:cubicBezTo>
                <a:cubicBezTo>
                  <a:pt x="10849" y="1510"/>
                  <a:pt x="10866" y="1524"/>
                  <a:pt x="10877" y="1542"/>
                </a:cubicBezTo>
                <a:cubicBezTo>
                  <a:pt x="10891" y="1560"/>
                  <a:pt x="10898" y="1577"/>
                  <a:pt x="10913" y="1595"/>
                </a:cubicBezTo>
                <a:lnTo>
                  <a:pt x="10927" y="1624"/>
                </a:lnTo>
                <a:lnTo>
                  <a:pt x="10937" y="1649"/>
                </a:lnTo>
                <a:cubicBezTo>
                  <a:pt x="10948" y="1666"/>
                  <a:pt x="10952" y="1688"/>
                  <a:pt x="10955" y="1705"/>
                </a:cubicBezTo>
                <a:lnTo>
                  <a:pt x="10966" y="1737"/>
                </a:lnTo>
                <a:lnTo>
                  <a:pt x="10969" y="1769"/>
                </a:lnTo>
                <a:cubicBezTo>
                  <a:pt x="10977" y="1791"/>
                  <a:pt x="10977" y="1812"/>
                  <a:pt x="10977" y="1830"/>
                </a:cubicBezTo>
                <a:lnTo>
                  <a:pt x="10980" y="1862"/>
                </a:lnTo>
                <a:lnTo>
                  <a:pt x="10845" y="1969"/>
                </a:lnTo>
                <a:cubicBezTo>
                  <a:pt x="10749" y="2040"/>
                  <a:pt x="10646" y="2111"/>
                  <a:pt x="10536" y="2178"/>
                </a:cubicBezTo>
                <a:lnTo>
                  <a:pt x="10536" y="2146"/>
                </a:lnTo>
                <a:lnTo>
                  <a:pt x="10532" y="2104"/>
                </a:lnTo>
                <a:cubicBezTo>
                  <a:pt x="10525" y="2075"/>
                  <a:pt x="10518" y="2043"/>
                  <a:pt x="10514" y="2018"/>
                </a:cubicBezTo>
                <a:lnTo>
                  <a:pt x="10500" y="1979"/>
                </a:lnTo>
                <a:lnTo>
                  <a:pt x="10482" y="1937"/>
                </a:lnTo>
                <a:cubicBezTo>
                  <a:pt x="10468" y="1912"/>
                  <a:pt x="10454" y="1883"/>
                  <a:pt x="10436" y="1862"/>
                </a:cubicBezTo>
                <a:lnTo>
                  <a:pt x="10383" y="1794"/>
                </a:lnTo>
                <a:cubicBezTo>
                  <a:pt x="10361" y="1777"/>
                  <a:pt x="10344" y="1755"/>
                  <a:pt x="10322" y="1737"/>
                </a:cubicBezTo>
                <a:cubicBezTo>
                  <a:pt x="10301" y="1720"/>
                  <a:pt x="10276" y="1702"/>
                  <a:pt x="10255" y="1688"/>
                </a:cubicBezTo>
                <a:cubicBezTo>
                  <a:pt x="10212" y="1659"/>
                  <a:pt x="10162" y="1634"/>
                  <a:pt x="10113" y="1617"/>
                </a:cubicBezTo>
                <a:cubicBezTo>
                  <a:pt x="10063" y="1599"/>
                  <a:pt x="10017" y="1581"/>
                  <a:pt x="9963" y="1574"/>
                </a:cubicBezTo>
                <a:cubicBezTo>
                  <a:pt x="9935" y="1570"/>
                  <a:pt x="9913" y="1563"/>
                  <a:pt x="9885" y="1560"/>
                </a:cubicBezTo>
                <a:cubicBezTo>
                  <a:pt x="9860" y="1556"/>
                  <a:pt x="9839" y="1553"/>
                  <a:pt x="9810" y="1553"/>
                </a:cubicBezTo>
                <a:cubicBezTo>
                  <a:pt x="9784" y="1549"/>
                  <a:pt x="9758" y="1547"/>
                  <a:pt x="9733" y="1547"/>
                </a:cubicBezTo>
                <a:cubicBezTo>
                  <a:pt x="9708" y="1547"/>
                  <a:pt x="9684" y="1549"/>
                  <a:pt x="9661" y="1553"/>
                </a:cubicBezTo>
                <a:cubicBezTo>
                  <a:pt x="9707" y="1570"/>
                  <a:pt x="9753" y="1588"/>
                  <a:pt x="9803" y="1606"/>
                </a:cubicBezTo>
                <a:cubicBezTo>
                  <a:pt x="9846" y="1624"/>
                  <a:pt x="9892" y="1645"/>
                  <a:pt x="9935" y="1663"/>
                </a:cubicBezTo>
                <a:cubicBezTo>
                  <a:pt x="9981" y="1684"/>
                  <a:pt x="10020" y="1705"/>
                  <a:pt x="10059" y="1734"/>
                </a:cubicBezTo>
                <a:cubicBezTo>
                  <a:pt x="10081" y="1748"/>
                  <a:pt x="10098" y="1759"/>
                  <a:pt x="10116" y="1773"/>
                </a:cubicBezTo>
                <a:cubicBezTo>
                  <a:pt x="10134" y="1787"/>
                  <a:pt x="10152" y="1801"/>
                  <a:pt x="10169" y="1819"/>
                </a:cubicBezTo>
                <a:cubicBezTo>
                  <a:pt x="10187" y="1830"/>
                  <a:pt x="10205" y="1848"/>
                  <a:pt x="10219" y="1862"/>
                </a:cubicBezTo>
                <a:cubicBezTo>
                  <a:pt x="10237" y="1876"/>
                  <a:pt x="10251" y="1894"/>
                  <a:pt x="10265" y="1912"/>
                </a:cubicBezTo>
                <a:cubicBezTo>
                  <a:pt x="10276" y="1929"/>
                  <a:pt x="10290" y="1947"/>
                  <a:pt x="10301" y="1965"/>
                </a:cubicBezTo>
                <a:cubicBezTo>
                  <a:pt x="10312" y="1983"/>
                  <a:pt x="10319" y="2001"/>
                  <a:pt x="10326" y="2018"/>
                </a:cubicBezTo>
                <a:lnTo>
                  <a:pt x="10340" y="2043"/>
                </a:lnTo>
                <a:lnTo>
                  <a:pt x="10347" y="2075"/>
                </a:lnTo>
                <a:cubicBezTo>
                  <a:pt x="10354" y="2097"/>
                  <a:pt x="10358" y="2114"/>
                  <a:pt x="10361" y="2139"/>
                </a:cubicBezTo>
                <a:lnTo>
                  <a:pt x="10365" y="2168"/>
                </a:lnTo>
                <a:lnTo>
                  <a:pt x="10365" y="2200"/>
                </a:lnTo>
                <a:lnTo>
                  <a:pt x="10365" y="2264"/>
                </a:lnTo>
                <a:lnTo>
                  <a:pt x="10365" y="2285"/>
                </a:lnTo>
                <a:cubicBezTo>
                  <a:pt x="10233" y="2356"/>
                  <a:pt x="10091" y="2427"/>
                  <a:pt x="9938" y="2488"/>
                </a:cubicBezTo>
                <a:cubicBezTo>
                  <a:pt x="9921" y="2498"/>
                  <a:pt x="9903" y="2502"/>
                  <a:pt x="9881" y="2513"/>
                </a:cubicBezTo>
                <a:cubicBezTo>
                  <a:pt x="9878" y="2505"/>
                  <a:pt x="9867" y="2502"/>
                  <a:pt x="9864" y="2502"/>
                </a:cubicBezTo>
                <a:cubicBezTo>
                  <a:pt x="9846" y="2495"/>
                  <a:pt x="9825" y="2484"/>
                  <a:pt x="9803" y="2477"/>
                </a:cubicBezTo>
                <a:lnTo>
                  <a:pt x="9807" y="2434"/>
                </a:lnTo>
                <a:lnTo>
                  <a:pt x="9807" y="2392"/>
                </a:lnTo>
                <a:cubicBezTo>
                  <a:pt x="9807" y="2360"/>
                  <a:pt x="9803" y="2335"/>
                  <a:pt x="9796" y="2303"/>
                </a:cubicBezTo>
                <a:lnTo>
                  <a:pt x="9789" y="2257"/>
                </a:lnTo>
                <a:lnTo>
                  <a:pt x="9775" y="2217"/>
                </a:lnTo>
                <a:cubicBezTo>
                  <a:pt x="9768" y="2193"/>
                  <a:pt x="9753" y="2164"/>
                  <a:pt x="9739" y="2139"/>
                </a:cubicBezTo>
                <a:cubicBezTo>
                  <a:pt x="9725" y="2111"/>
                  <a:pt x="9707" y="2089"/>
                  <a:pt x="9697" y="2061"/>
                </a:cubicBezTo>
                <a:lnTo>
                  <a:pt x="9643" y="1997"/>
                </a:lnTo>
                <a:cubicBezTo>
                  <a:pt x="9625" y="1972"/>
                  <a:pt x="9601" y="1954"/>
                  <a:pt x="9579" y="1937"/>
                </a:cubicBezTo>
                <a:cubicBezTo>
                  <a:pt x="9540" y="1901"/>
                  <a:pt x="9490" y="1873"/>
                  <a:pt x="9448" y="1844"/>
                </a:cubicBezTo>
                <a:cubicBezTo>
                  <a:pt x="9398" y="1819"/>
                  <a:pt x="9352" y="1801"/>
                  <a:pt x="9305" y="1777"/>
                </a:cubicBezTo>
                <a:cubicBezTo>
                  <a:pt x="9281" y="1769"/>
                  <a:pt x="9256" y="1759"/>
                  <a:pt x="9227" y="1755"/>
                </a:cubicBezTo>
                <a:cubicBezTo>
                  <a:pt x="9202" y="1748"/>
                  <a:pt x="9181" y="1741"/>
                  <a:pt x="9152" y="1737"/>
                </a:cubicBezTo>
                <a:cubicBezTo>
                  <a:pt x="9103" y="1730"/>
                  <a:pt x="9049" y="1720"/>
                  <a:pt x="9003" y="1716"/>
                </a:cubicBezTo>
                <a:lnTo>
                  <a:pt x="9003" y="1716"/>
                </a:lnTo>
                <a:cubicBezTo>
                  <a:pt x="9046" y="1737"/>
                  <a:pt x="9092" y="1759"/>
                  <a:pt x="9135" y="1787"/>
                </a:cubicBezTo>
                <a:cubicBezTo>
                  <a:pt x="9181" y="1809"/>
                  <a:pt x="9220" y="1837"/>
                  <a:pt x="9259" y="1862"/>
                </a:cubicBezTo>
                <a:cubicBezTo>
                  <a:pt x="9298" y="1890"/>
                  <a:pt x="9341" y="1915"/>
                  <a:pt x="9377" y="1947"/>
                </a:cubicBezTo>
                <a:cubicBezTo>
                  <a:pt x="9394" y="1961"/>
                  <a:pt x="9412" y="1979"/>
                  <a:pt x="9430" y="1990"/>
                </a:cubicBezTo>
                <a:lnTo>
                  <a:pt x="9476" y="2040"/>
                </a:lnTo>
                <a:cubicBezTo>
                  <a:pt x="9490" y="2057"/>
                  <a:pt x="9508" y="2075"/>
                  <a:pt x="9522" y="2093"/>
                </a:cubicBezTo>
                <a:cubicBezTo>
                  <a:pt x="9537" y="2111"/>
                  <a:pt x="9547" y="2129"/>
                  <a:pt x="9558" y="2146"/>
                </a:cubicBezTo>
                <a:cubicBezTo>
                  <a:pt x="9565" y="2164"/>
                  <a:pt x="9579" y="2182"/>
                  <a:pt x="9583" y="2203"/>
                </a:cubicBezTo>
                <a:cubicBezTo>
                  <a:pt x="9593" y="2221"/>
                  <a:pt x="9597" y="2246"/>
                  <a:pt x="9608" y="2264"/>
                </a:cubicBezTo>
                <a:lnTo>
                  <a:pt x="9615" y="2292"/>
                </a:lnTo>
                <a:lnTo>
                  <a:pt x="9618" y="2324"/>
                </a:lnTo>
                <a:cubicBezTo>
                  <a:pt x="9618" y="2349"/>
                  <a:pt x="9625" y="2367"/>
                  <a:pt x="9625" y="2388"/>
                </a:cubicBezTo>
                <a:lnTo>
                  <a:pt x="9625" y="2420"/>
                </a:lnTo>
                <a:lnTo>
                  <a:pt x="9618" y="2449"/>
                </a:lnTo>
                <a:cubicBezTo>
                  <a:pt x="9618" y="2473"/>
                  <a:pt x="9611" y="2495"/>
                  <a:pt x="9611" y="2513"/>
                </a:cubicBezTo>
                <a:lnTo>
                  <a:pt x="9597" y="2609"/>
                </a:lnTo>
                <a:cubicBezTo>
                  <a:pt x="9369" y="2690"/>
                  <a:pt x="9131" y="2751"/>
                  <a:pt x="8882" y="2811"/>
                </a:cubicBezTo>
                <a:lnTo>
                  <a:pt x="8889" y="2769"/>
                </a:lnTo>
                <a:cubicBezTo>
                  <a:pt x="8896" y="2744"/>
                  <a:pt x="8900" y="2712"/>
                  <a:pt x="8900" y="2680"/>
                </a:cubicBezTo>
                <a:lnTo>
                  <a:pt x="8900" y="2637"/>
                </a:lnTo>
                <a:lnTo>
                  <a:pt x="8896" y="2591"/>
                </a:lnTo>
                <a:cubicBezTo>
                  <a:pt x="8889" y="2562"/>
                  <a:pt x="8886" y="2534"/>
                  <a:pt x="8879" y="2509"/>
                </a:cubicBezTo>
                <a:lnTo>
                  <a:pt x="8850" y="2427"/>
                </a:lnTo>
                <a:cubicBezTo>
                  <a:pt x="8836" y="2402"/>
                  <a:pt x="8829" y="2374"/>
                  <a:pt x="8811" y="2353"/>
                </a:cubicBezTo>
                <a:cubicBezTo>
                  <a:pt x="8797" y="2331"/>
                  <a:pt x="8779" y="2303"/>
                  <a:pt x="8765" y="2285"/>
                </a:cubicBezTo>
                <a:cubicBezTo>
                  <a:pt x="8736" y="2242"/>
                  <a:pt x="8694" y="2200"/>
                  <a:pt x="8655" y="2164"/>
                </a:cubicBezTo>
                <a:cubicBezTo>
                  <a:pt x="8616" y="2129"/>
                  <a:pt x="8576" y="2100"/>
                  <a:pt x="8530" y="2072"/>
                </a:cubicBezTo>
                <a:lnTo>
                  <a:pt x="8463" y="2033"/>
                </a:lnTo>
                <a:cubicBezTo>
                  <a:pt x="8441" y="2018"/>
                  <a:pt x="8420" y="2004"/>
                  <a:pt x="8399" y="1997"/>
                </a:cubicBezTo>
                <a:cubicBezTo>
                  <a:pt x="8352" y="1976"/>
                  <a:pt x="8303" y="1958"/>
                  <a:pt x="8256" y="1944"/>
                </a:cubicBezTo>
                <a:lnTo>
                  <a:pt x="8256" y="1944"/>
                </a:lnTo>
                <a:cubicBezTo>
                  <a:pt x="8296" y="1976"/>
                  <a:pt x="8331" y="2011"/>
                  <a:pt x="8370" y="2040"/>
                </a:cubicBezTo>
                <a:cubicBezTo>
                  <a:pt x="8406" y="2072"/>
                  <a:pt x="8441" y="2107"/>
                  <a:pt x="8477" y="2143"/>
                </a:cubicBezTo>
                <a:cubicBezTo>
                  <a:pt x="8512" y="2178"/>
                  <a:pt x="8544" y="2214"/>
                  <a:pt x="8569" y="2249"/>
                </a:cubicBezTo>
                <a:cubicBezTo>
                  <a:pt x="8584" y="2267"/>
                  <a:pt x="8598" y="2285"/>
                  <a:pt x="8612" y="2306"/>
                </a:cubicBezTo>
                <a:cubicBezTo>
                  <a:pt x="8623" y="2324"/>
                  <a:pt x="8637" y="2349"/>
                  <a:pt x="8648" y="2367"/>
                </a:cubicBezTo>
                <a:cubicBezTo>
                  <a:pt x="8658" y="2381"/>
                  <a:pt x="8669" y="2406"/>
                  <a:pt x="8676" y="2424"/>
                </a:cubicBezTo>
                <a:cubicBezTo>
                  <a:pt x="8687" y="2445"/>
                  <a:pt x="8694" y="2463"/>
                  <a:pt x="8701" y="2484"/>
                </a:cubicBezTo>
                <a:cubicBezTo>
                  <a:pt x="8704" y="2505"/>
                  <a:pt x="8712" y="2523"/>
                  <a:pt x="8712" y="2548"/>
                </a:cubicBezTo>
                <a:cubicBezTo>
                  <a:pt x="8719" y="2569"/>
                  <a:pt x="8719" y="2587"/>
                  <a:pt x="8722" y="2609"/>
                </a:cubicBezTo>
                <a:lnTo>
                  <a:pt x="8722" y="2641"/>
                </a:lnTo>
                <a:lnTo>
                  <a:pt x="8722" y="2673"/>
                </a:lnTo>
                <a:cubicBezTo>
                  <a:pt x="8719" y="2694"/>
                  <a:pt x="8719" y="2712"/>
                  <a:pt x="8712" y="2733"/>
                </a:cubicBezTo>
                <a:lnTo>
                  <a:pt x="8704" y="2765"/>
                </a:lnTo>
                <a:lnTo>
                  <a:pt x="8694" y="2797"/>
                </a:lnTo>
                <a:cubicBezTo>
                  <a:pt x="8690" y="2818"/>
                  <a:pt x="8676" y="2836"/>
                  <a:pt x="8672" y="2854"/>
                </a:cubicBezTo>
                <a:lnTo>
                  <a:pt x="8665" y="2854"/>
                </a:lnTo>
                <a:cubicBezTo>
                  <a:pt x="8616" y="2865"/>
                  <a:pt x="8562" y="2875"/>
                  <a:pt x="8512" y="2882"/>
                </a:cubicBezTo>
                <a:cubicBezTo>
                  <a:pt x="8409" y="2900"/>
                  <a:pt x="8310" y="2911"/>
                  <a:pt x="8203" y="2929"/>
                </a:cubicBezTo>
                <a:cubicBezTo>
                  <a:pt x="8096" y="2943"/>
                  <a:pt x="7993" y="2953"/>
                  <a:pt x="7887" y="2964"/>
                </a:cubicBezTo>
                <a:cubicBezTo>
                  <a:pt x="7830" y="2975"/>
                  <a:pt x="7769" y="2978"/>
                  <a:pt x="7712" y="2982"/>
                </a:cubicBezTo>
                <a:lnTo>
                  <a:pt x="7709" y="2982"/>
                </a:lnTo>
                <a:lnTo>
                  <a:pt x="7723" y="2943"/>
                </a:lnTo>
                <a:lnTo>
                  <a:pt x="7730" y="2900"/>
                </a:lnTo>
                <a:cubicBezTo>
                  <a:pt x="7734" y="2872"/>
                  <a:pt x="7741" y="2840"/>
                  <a:pt x="7741" y="2811"/>
                </a:cubicBezTo>
                <a:lnTo>
                  <a:pt x="7741" y="2765"/>
                </a:lnTo>
                <a:lnTo>
                  <a:pt x="7734" y="2722"/>
                </a:lnTo>
                <a:cubicBezTo>
                  <a:pt x="7730" y="2690"/>
                  <a:pt x="7727" y="2662"/>
                  <a:pt x="7716" y="2637"/>
                </a:cubicBezTo>
                <a:lnTo>
                  <a:pt x="7691" y="2555"/>
                </a:lnTo>
                <a:cubicBezTo>
                  <a:pt x="7677" y="2530"/>
                  <a:pt x="7670" y="2502"/>
                  <a:pt x="7652" y="2481"/>
                </a:cubicBezTo>
                <a:cubicBezTo>
                  <a:pt x="7638" y="2459"/>
                  <a:pt x="7620" y="2431"/>
                  <a:pt x="7606" y="2413"/>
                </a:cubicBezTo>
                <a:cubicBezTo>
                  <a:pt x="7574" y="2370"/>
                  <a:pt x="7535" y="2331"/>
                  <a:pt x="7496" y="2292"/>
                </a:cubicBezTo>
                <a:cubicBezTo>
                  <a:pt x="7456" y="2260"/>
                  <a:pt x="7414" y="2228"/>
                  <a:pt x="7371" y="2200"/>
                </a:cubicBezTo>
                <a:lnTo>
                  <a:pt x="7304" y="2161"/>
                </a:lnTo>
                <a:cubicBezTo>
                  <a:pt x="7282" y="2146"/>
                  <a:pt x="7261" y="2132"/>
                  <a:pt x="7236" y="2125"/>
                </a:cubicBezTo>
                <a:cubicBezTo>
                  <a:pt x="7193" y="2104"/>
                  <a:pt x="7144" y="2086"/>
                  <a:pt x="7094" y="2072"/>
                </a:cubicBezTo>
                <a:lnTo>
                  <a:pt x="7094" y="2072"/>
                </a:lnTo>
                <a:cubicBezTo>
                  <a:pt x="7136" y="2104"/>
                  <a:pt x="7172" y="2139"/>
                  <a:pt x="7211" y="2171"/>
                </a:cubicBezTo>
                <a:cubicBezTo>
                  <a:pt x="7247" y="2200"/>
                  <a:pt x="7282" y="2235"/>
                  <a:pt x="7318" y="2271"/>
                </a:cubicBezTo>
                <a:cubicBezTo>
                  <a:pt x="7353" y="2306"/>
                  <a:pt x="7385" y="2342"/>
                  <a:pt x="7410" y="2377"/>
                </a:cubicBezTo>
                <a:cubicBezTo>
                  <a:pt x="7424" y="2395"/>
                  <a:pt x="7439" y="2413"/>
                  <a:pt x="7449" y="2434"/>
                </a:cubicBezTo>
                <a:cubicBezTo>
                  <a:pt x="7464" y="2452"/>
                  <a:pt x="7478" y="2477"/>
                  <a:pt x="7485" y="2495"/>
                </a:cubicBezTo>
                <a:cubicBezTo>
                  <a:pt x="7499" y="2513"/>
                  <a:pt x="7510" y="2534"/>
                  <a:pt x="7517" y="2552"/>
                </a:cubicBezTo>
                <a:cubicBezTo>
                  <a:pt x="7528" y="2573"/>
                  <a:pt x="7535" y="2591"/>
                  <a:pt x="7538" y="2612"/>
                </a:cubicBezTo>
                <a:cubicBezTo>
                  <a:pt x="7545" y="2637"/>
                  <a:pt x="7552" y="2655"/>
                  <a:pt x="7552" y="2676"/>
                </a:cubicBezTo>
                <a:cubicBezTo>
                  <a:pt x="7556" y="2697"/>
                  <a:pt x="7556" y="2715"/>
                  <a:pt x="7563" y="2737"/>
                </a:cubicBezTo>
                <a:lnTo>
                  <a:pt x="7563" y="2769"/>
                </a:lnTo>
                <a:lnTo>
                  <a:pt x="7563" y="2801"/>
                </a:lnTo>
                <a:cubicBezTo>
                  <a:pt x="7556" y="2822"/>
                  <a:pt x="7556" y="2840"/>
                  <a:pt x="7552" y="2861"/>
                </a:cubicBezTo>
                <a:lnTo>
                  <a:pt x="7545" y="2893"/>
                </a:lnTo>
                <a:lnTo>
                  <a:pt x="7535" y="2925"/>
                </a:lnTo>
                <a:cubicBezTo>
                  <a:pt x="7531" y="2946"/>
                  <a:pt x="7517" y="2964"/>
                  <a:pt x="7513" y="2982"/>
                </a:cubicBezTo>
                <a:lnTo>
                  <a:pt x="7510" y="2996"/>
                </a:lnTo>
                <a:cubicBezTo>
                  <a:pt x="7265" y="3013"/>
                  <a:pt x="7018" y="3023"/>
                  <a:pt x="6770" y="3023"/>
                </a:cubicBezTo>
                <a:cubicBezTo>
                  <a:pt x="6705" y="3023"/>
                  <a:pt x="6640" y="3023"/>
                  <a:pt x="6575" y="3021"/>
                </a:cubicBezTo>
                <a:lnTo>
                  <a:pt x="6578" y="3014"/>
                </a:lnTo>
                <a:lnTo>
                  <a:pt x="6596" y="2968"/>
                </a:lnTo>
                <a:cubicBezTo>
                  <a:pt x="6610" y="2943"/>
                  <a:pt x="6621" y="2911"/>
                  <a:pt x="6628" y="2879"/>
                </a:cubicBezTo>
                <a:lnTo>
                  <a:pt x="6639" y="2836"/>
                </a:lnTo>
                <a:lnTo>
                  <a:pt x="6642" y="2786"/>
                </a:lnTo>
                <a:cubicBezTo>
                  <a:pt x="6646" y="2754"/>
                  <a:pt x="6646" y="2726"/>
                  <a:pt x="6642" y="2694"/>
                </a:cubicBezTo>
                <a:cubicBezTo>
                  <a:pt x="6642" y="2662"/>
                  <a:pt x="6631" y="2630"/>
                  <a:pt x="6628" y="2601"/>
                </a:cubicBezTo>
                <a:cubicBezTo>
                  <a:pt x="6621" y="2569"/>
                  <a:pt x="6614" y="2541"/>
                  <a:pt x="6603" y="2513"/>
                </a:cubicBezTo>
                <a:cubicBezTo>
                  <a:pt x="6592" y="2484"/>
                  <a:pt x="6578" y="2452"/>
                  <a:pt x="6567" y="2427"/>
                </a:cubicBezTo>
                <a:cubicBezTo>
                  <a:pt x="6553" y="2399"/>
                  <a:pt x="6539" y="2374"/>
                  <a:pt x="6521" y="2353"/>
                </a:cubicBezTo>
                <a:cubicBezTo>
                  <a:pt x="6503" y="2324"/>
                  <a:pt x="6489" y="2303"/>
                  <a:pt x="6471" y="2281"/>
                </a:cubicBezTo>
                <a:cubicBezTo>
                  <a:pt x="6436" y="2235"/>
                  <a:pt x="6400" y="2193"/>
                  <a:pt x="6361" y="2150"/>
                </a:cubicBezTo>
                <a:cubicBezTo>
                  <a:pt x="6343" y="2132"/>
                  <a:pt x="6322" y="2111"/>
                  <a:pt x="6301" y="2093"/>
                </a:cubicBezTo>
                <a:lnTo>
                  <a:pt x="6233" y="2040"/>
                </a:lnTo>
                <a:cubicBezTo>
                  <a:pt x="6187" y="2008"/>
                  <a:pt x="6141" y="1979"/>
                  <a:pt x="6091" y="1951"/>
                </a:cubicBezTo>
                <a:lnTo>
                  <a:pt x="6091" y="1951"/>
                </a:lnTo>
                <a:cubicBezTo>
                  <a:pt x="6127" y="1990"/>
                  <a:pt x="6162" y="2036"/>
                  <a:pt x="6194" y="2075"/>
                </a:cubicBezTo>
                <a:cubicBezTo>
                  <a:pt x="6223" y="2121"/>
                  <a:pt x="6255" y="2161"/>
                  <a:pt x="6287" y="2203"/>
                </a:cubicBezTo>
                <a:cubicBezTo>
                  <a:pt x="6319" y="2249"/>
                  <a:pt x="6343" y="2292"/>
                  <a:pt x="6365" y="2338"/>
                </a:cubicBezTo>
                <a:cubicBezTo>
                  <a:pt x="6379" y="2360"/>
                  <a:pt x="6390" y="2381"/>
                  <a:pt x="6397" y="2409"/>
                </a:cubicBezTo>
                <a:cubicBezTo>
                  <a:pt x="6407" y="2431"/>
                  <a:pt x="6415" y="2452"/>
                  <a:pt x="6425" y="2481"/>
                </a:cubicBezTo>
                <a:cubicBezTo>
                  <a:pt x="6432" y="2502"/>
                  <a:pt x="6436" y="2530"/>
                  <a:pt x="6447" y="2552"/>
                </a:cubicBezTo>
                <a:cubicBezTo>
                  <a:pt x="6450" y="2573"/>
                  <a:pt x="6454" y="2601"/>
                  <a:pt x="6461" y="2623"/>
                </a:cubicBezTo>
                <a:cubicBezTo>
                  <a:pt x="6461" y="2644"/>
                  <a:pt x="6464" y="2673"/>
                  <a:pt x="6464" y="2694"/>
                </a:cubicBezTo>
                <a:lnTo>
                  <a:pt x="6464" y="2729"/>
                </a:lnTo>
                <a:cubicBezTo>
                  <a:pt x="6464" y="2744"/>
                  <a:pt x="6464" y="2751"/>
                  <a:pt x="6461" y="2765"/>
                </a:cubicBezTo>
                <a:lnTo>
                  <a:pt x="6454" y="2801"/>
                </a:lnTo>
                <a:lnTo>
                  <a:pt x="6447" y="2833"/>
                </a:lnTo>
                <a:cubicBezTo>
                  <a:pt x="6436" y="2854"/>
                  <a:pt x="6432" y="2875"/>
                  <a:pt x="6425" y="2897"/>
                </a:cubicBezTo>
                <a:lnTo>
                  <a:pt x="6411" y="2929"/>
                </a:lnTo>
                <a:lnTo>
                  <a:pt x="6393" y="2961"/>
                </a:lnTo>
                <a:cubicBezTo>
                  <a:pt x="6383" y="2978"/>
                  <a:pt x="6372" y="2996"/>
                  <a:pt x="6358" y="3017"/>
                </a:cubicBezTo>
                <a:lnTo>
                  <a:pt x="6258" y="3017"/>
                </a:lnTo>
                <a:lnTo>
                  <a:pt x="5931" y="3003"/>
                </a:lnTo>
                <a:lnTo>
                  <a:pt x="5767" y="3000"/>
                </a:lnTo>
                <a:cubicBezTo>
                  <a:pt x="5714" y="2996"/>
                  <a:pt x="5661" y="2993"/>
                  <a:pt x="5607" y="2982"/>
                </a:cubicBezTo>
                <a:cubicBezTo>
                  <a:pt x="5511" y="2975"/>
                  <a:pt x="5419" y="2961"/>
                  <a:pt x="5327" y="2946"/>
                </a:cubicBezTo>
                <a:lnTo>
                  <a:pt x="5309" y="2932"/>
                </a:lnTo>
                <a:lnTo>
                  <a:pt x="5270" y="2893"/>
                </a:lnTo>
                <a:cubicBezTo>
                  <a:pt x="5255" y="2879"/>
                  <a:pt x="5241" y="2861"/>
                  <a:pt x="5227" y="2850"/>
                </a:cubicBezTo>
                <a:cubicBezTo>
                  <a:pt x="5216" y="2833"/>
                  <a:pt x="5206" y="2818"/>
                  <a:pt x="5199" y="2801"/>
                </a:cubicBezTo>
                <a:cubicBezTo>
                  <a:pt x="5188" y="2783"/>
                  <a:pt x="5181" y="2765"/>
                  <a:pt x="5174" y="2747"/>
                </a:cubicBezTo>
                <a:lnTo>
                  <a:pt x="5163" y="2694"/>
                </a:lnTo>
                <a:cubicBezTo>
                  <a:pt x="5163" y="2676"/>
                  <a:pt x="5156" y="2658"/>
                  <a:pt x="5163" y="2641"/>
                </a:cubicBezTo>
                <a:cubicBezTo>
                  <a:pt x="5163" y="2623"/>
                  <a:pt x="5167" y="2605"/>
                  <a:pt x="5170" y="2584"/>
                </a:cubicBezTo>
                <a:cubicBezTo>
                  <a:pt x="5174" y="2566"/>
                  <a:pt x="5184" y="2548"/>
                  <a:pt x="5191" y="2523"/>
                </a:cubicBezTo>
                <a:cubicBezTo>
                  <a:pt x="5202" y="2505"/>
                  <a:pt x="5209" y="2488"/>
                  <a:pt x="5223" y="2470"/>
                </a:cubicBezTo>
                <a:cubicBezTo>
                  <a:pt x="5234" y="2452"/>
                  <a:pt x="5252" y="2434"/>
                  <a:pt x="5259" y="2417"/>
                </a:cubicBezTo>
                <a:cubicBezTo>
                  <a:pt x="5273" y="2399"/>
                  <a:pt x="5287" y="2381"/>
                  <a:pt x="5305" y="2370"/>
                </a:cubicBezTo>
                <a:lnTo>
                  <a:pt x="5351" y="2321"/>
                </a:lnTo>
                <a:cubicBezTo>
                  <a:pt x="5369" y="2303"/>
                  <a:pt x="5383" y="2289"/>
                  <a:pt x="5405" y="2271"/>
                </a:cubicBezTo>
                <a:cubicBezTo>
                  <a:pt x="5423" y="2257"/>
                  <a:pt x="5440" y="2239"/>
                  <a:pt x="5458" y="2228"/>
                </a:cubicBezTo>
                <a:cubicBezTo>
                  <a:pt x="5494" y="2196"/>
                  <a:pt x="5536" y="2168"/>
                  <a:pt x="5572" y="2139"/>
                </a:cubicBezTo>
                <a:lnTo>
                  <a:pt x="5572" y="2139"/>
                </a:lnTo>
                <a:cubicBezTo>
                  <a:pt x="5547" y="2146"/>
                  <a:pt x="5526" y="2150"/>
                  <a:pt x="5501" y="2161"/>
                </a:cubicBezTo>
                <a:lnTo>
                  <a:pt x="5433" y="2185"/>
                </a:lnTo>
                <a:cubicBezTo>
                  <a:pt x="5387" y="2203"/>
                  <a:pt x="5344" y="2228"/>
                  <a:pt x="5298" y="2253"/>
                </a:cubicBezTo>
                <a:cubicBezTo>
                  <a:pt x="5277" y="2267"/>
                  <a:pt x="5255" y="2281"/>
                  <a:pt x="5238" y="2292"/>
                </a:cubicBezTo>
                <a:cubicBezTo>
                  <a:pt x="5216" y="2306"/>
                  <a:pt x="5199" y="2324"/>
                  <a:pt x="5174" y="2342"/>
                </a:cubicBezTo>
                <a:cubicBezTo>
                  <a:pt x="5156" y="2360"/>
                  <a:pt x="5135" y="2377"/>
                  <a:pt x="5117" y="2395"/>
                </a:cubicBezTo>
                <a:cubicBezTo>
                  <a:pt x="5099" y="2413"/>
                  <a:pt x="5081" y="2434"/>
                  <a:pt x="5067" y="2459"/>
                </a:cubicBezTo>
                <a:cubicBezTo>
                  <a:pt x="5039" y="2502"/>
                  <a:pt x="5014" y="2555"/>
                  <a:pt x="5003" y="2612"/>
                </a:cubicBezTo>
                <a:cubicBezTo>
                  <a:pt x="4996" y="2644"/>
                  <a:pt x="4992" y="2673"/>
                  <a:pt x="4992" y="2701"/>
                </a:cubicBezTo>
                <a:cubicBezTo>
                  <a:pt x="4992" y="2733"/>
                  <a:pt x="4996" y="2761"/>
                  <a:pt x="5007" y="2790"/>
                </a:cubicBezTo>
                <a:cubicBezTo>
                  <a:pt x="5014" y="2833"/>
                  <a:pt x="5031" y="2872"/>
                  <a:pt x="5049" y="2907"/>
                </a:cubicBezTo>
                <a:cubicBezTo>
                  <a:pt x="5021" y="2904"/>
                  <a:pt x="4985" y="2897"/>
                  <a:pt x="4953" y="2893"/>
                </a:cubicBezTo>
                <a:cubicBezTo>
                  <a:pt x="4775" y="2868"/>
                  <a:pt x="4598" y="2833"/>
                  <a:pt x="4420" y="2801"/>
                </a:cubicBezTo>
                <a:lnTo>
                  <a:pt x="4381" y="2769"/>
                </a:lnTo>
                <a:lnTo>
                  <a:pt x="4345" y="2733"/>
                </a:lnTo>
                <a:cubicBezTo>
                  <a:pt x="4331" y="2719"/>
                  <a:pt x="4320" y="2708"/>
                  <a:pt x="4310" y="2694"/>
                </a:cubicBezTo>
                <a:cubicBezTo>
                  <a:pt x="4285" y="2665"/>
                  <a:pt x="4274" y="2637"/>
                  <a:pt x="4260" y="2605"/>
                </a:cubicBezTo>
                <a:cubicBezTo>
                  <a:pt x="4256" y="2591"/>
                  <a:pt x="4249" y="2573"/>
                  <a:pt x="4249" y="2559"/>
                </a:cubicBezTo>
                <a:cubicBezTo>
                  <a:pt x="4249" y="2541"/>
                  <a:pt x="4246" y="2530"/>
                  <a:pt x="4249" y="2513"/>
                </a:cubicBezTo>
                <a:cubicBezTo>
                  <a:pt x="4249" y="2495"/>
                  <a:pt x="4256" y="2481"/>
                  <a:pt x="4260" y="2463"/>
                </a:cubicBezTo>
                <a:cubicBezTo>
                  <a:pt x="4263" y="2445"/>
                  <a:pt x="4267" y="2431"/>
                  <a:pt x="4278" y="2413"/>
                </a:cubicBezTo>
                <a:cubicBezTo>
                  <a:pt x="4285" y="2395"/>
                  <a:pt x="4295" y="2381"/>
                  <a:pt x="4302" y="2363"/>
                </a:cubicBezTo>
                <a:cubicBezTo>
                  <a:pt x="4313" y="2345"/>
                  <a:pt x="4327" y="2335"/>
                  <a:pt x="4334" y="2317"/>
                </a:cubicBezTo>
                <a:cubicBezTo>
                  <a:pt x="4349" y="2303"/>
                  <a:pt x="4363" y="2285"/>
                  <a:pt x="4374" y="2271"/>
                </a:cubicBezTo>
                <a:cubicBezTo>
                  <a:pt x="4388" y="2257"/>
                  <a:pt x="4402" y="2239"/>
                  <a:pt x="4420" y="2228"/>
                </a:cubicBezTo>
                <a:lnTo>
                  <a:pt x="4462" y="2182"/>
                </a:lnTo>
                <a:cubicBezTo>
                  <a:pt x="4480" y="2168"/>
                  <a:pt x="4494" y="2157"/>
                  <a:pt x="4512" y="2139"/>
                </a:cubicBezTo>
                <a:cubicBezTo>
                  <a:pt x="4544" y="2111"/>
                  <a:pt x="4580" y="2086"/>
                  <a:pt x="4615" y="2054"/>
                </a:cubicBezTo>
                <a:lnTo>
                  <a:pt x="4615" y="2054"/>
                </a:lnTo>
                <a:cubicBezTo>
                  <a:pt x="4594" y="2057"/>
                  <a:pt x="4576" y="2068"/>
                  <a:pt x="4551" y="2072"/>
                </a:cubicBezTo>
                <a:cubicBezTo>
                  <a:pt x="4530" y="2075"/>
                  <a:pt x="4512" y="2086"/>
                  <a:pt x="4491" y="2093"/>
                </a:cubicBezTo>
                <a:cubicBezTo>
                  <a:pt x="4452" y="2111"/>
                  <a:pt x="4409" y="2129"/>
                  <a:pt x="4370" y="2150"/>
                </a:cubicBezTo>
                <a:cubicBezTo>
                  <a:pt x="4349" y="2161"/>
                  <a:pt x="4331" y="2175"/>
                  <a:pt x="4313" y="2185"/>
                </a:cubicBezTo>
                <a:cubicBezTo>
                  <a:pt x="4295" y="2200"/>
                  <a:pt x="4278" y="2214"/>
                  <a:pt x="4260" y="2232"/>
                </a:cubicBezTo>
                <a:cubicBezTo>
                  <a:pt x="4242" y="2249"/>
                  <a:pt x="4224" y="2264"/>
                  <a:pt x="4206" y="2281"/>
                </a:cubicBezTo>
                <a:cubicBezTo>
                  <a:pt x="4189" y="2299"/>
                  <a:pt x="4174" y="2317"/>
                  <a:pt x="4160" y="2338"/>
                </a:cubicBezTo>
                <a:cubicBezTo>
                  <a:pt x="4135" y="2377"/>
                  <a:pt x="4114" y="2427"/>
                  <a:pt x="4100" y="2481"/>
                </a:cubicBezTo>
                <a:cubicBezTo>
                  <a:pt x="4096" y="2505"/>
                  <a:pt x="4089" y="2534"/>
                  <a:pt x="4089" y="2559"/>
                </a:cubicBezTo>
                <a:cubicBezTo>
                  <a:pt x="4089" y="2587"/>
                  <a:pt x="4096" y="2612"/>
                  <a:pt x="4103" y="2641"/>
                </a:cubicBezTo>
                <a:cubicBezTo>
                  <a:pt x="4114" y="2673"/>
                  <a:pt x="4121" y="2701"/>
                  <a:pt x="4135" y="2729"/>
                </a:cubicBezTo>
                <a:cubicBezTo>
                  <a:pt x="3993" y="2697"/>
                  <a:pt x="3851" y="2665"/>
                  <a:pt x="3712" y="2630"/>
                </a:cubicBezTo>
                <a:cubicBezTo>
                  <a:pt x="3591" y="2601"/>
                  <a:pt x="3478" y="2569"/>
                  <a:pt x="3360" y="2537"/>
                </a:cubicBezTo>
                <a:lnTo>
                  <a:pt x="3342" y="2513"/>
                </a:lnTo>
                <a:cubicBezTo>
                  <a:pt x="3339" y="2502"/>
                  <a:pt x="3325" y="2488"/>
                  <a:pt x="3321" y="2477"/>
                </a:cubicBezTo>
                <a:cubicBezTo>
                  <a:pt x="3314" y="2463"/>
                  <a:pt x="3307" y="2449"/>
                  <a:pt x="3300" y="2434"/>
                </a:cubicBezTo>
                <a:cubicBezTo>
                  <a:pt x="3296" y="2424"/>
                  <a:pt x="3286" y="2409"/>
                  <a:pt x="3286" y="2395"/>
                </a:cubicBezTo>
                <a:cubicBezTo>
                  <a:pt x="3282" y="2381"/>
                  <a:pt x="3278" y="2370"/>
                  <a:pt x="3278" y="2356"/>
                </a:cubicBezTo>
                <a:lnTo>
                  <a:pt x="3271" y="2335"/>
                </a:lnTo>
                <a:lnTo>
                  <a:pt x="3271" y="2317"/>
                </a:lnTo>
                <a:cubicBezTo>
                  <a:pt x="3271" y="2303"/>
                  <a:pt x="3278" y="2289"/>
                  <a:pt x="3282" y="2274"/>
                </a:cubicBezTo>
                <a:cubicBezTo>
                  <a:pt x="3282" y="2264"/>
                  <a:pt x="3289" y="2249"/>
                  <a:pt x="3296" y="2235"/>
                </a:cubicBezTo>
                <a:cubicBezTo>
                  <a:pt x="3300" y="2221"/>
                  <a:pt x="3307" y="2210"/>
                  <a:pt x="3318" y="2196"/>
                </a:cubicBezTo>
                <a:cubicBezTo>
                  <a:pt x="3325" y="2182"/>
                  <a:pt x="3335" y="2168"/>
                  <a:pt x="3350" y="2161"/>
                </a:cubicBezTo>
                <a:lnTo>
                  <a:pt x="3385" y="2125"/>
                </a:lnTo>
                <a:lnTo>
                  <a:pt x="3428" y="2093"/>
                </a:lnTo>
                <a:cubicBezTo>
                  <a:pt x="3442" y="2086"/>
                  <a:pt x="3456" y="2072"/>
                  <a:pt x="3474" y="2061"/>
                </a:cubicBezTo>
                <a:lnTo>
                  <a:pt x="3520" y="2033"/>
                </a:lnTo>
                <a:cubicBezTo>
                  <a:pt x="3538" y="2022"/>
                  <a:pt x="3552" y="2008"/>
                  <a:pt x="3570" y="2001"/>
                </a:cubicBezTo>
                <a:cubicBezTo>
                  <a:pt x="3606" y="1983"/>
                  <a:pt x="3638" y="1965"/>
                  <a:pt x="3673" y="1944"/>
                </a:cubicBezTo>
                <a:cubicBezTo>
                  <a:pt x="3634" y="1944"/>
                  <a:pt x="3591" y="1947"/>
                  <a:pt x="3552" y="1954"/>
                </a:cubicBezTo>
                <a:cubicBezTo>
                  <a:pt x="3531" y="1954"/>
                  <a:pt x="3513" y="1965"/>
                  <a:pt x="3495" y="1969"/>
                </a:cubicBezTo>
                <a:lnTo>
                  <a:pt x="3438" y="1983"/>
                </a:lnTo>
                <a:cubicBezTo>
                  <a:pt x="3414" y="1986"/>
                  <a:pt x="3396" y="1997"/>
                  <a:pt x="3378" y="2004"/>
                </a:cubicBezTo>
                <a:cubicBezTo>
                  <a:pt x="3360" y="2015"/>
                  <a:pt x="3339" y="2022"/>
                  <a:pt x="3321" y="2033"/>
                </a:cubicBezTo>
                <a:cubicBezTo>
                  <a:pt x="3303" y="2043"/>
                  <a:pt x="3286" y="2054"/>
                  <a:pt x="3268" y="2068"/>
                </a:cubicBezTo>
                <a:cubicBezTo>
                  <a:pt x="3250" y="2075"/>
                  <a:pt x="3232" y="2093"/>
                  <a:pt x="3214" y="2111"/>
                </a:cubicBezTo>
                <a:cubicBezTo>
                  <a:pt x="3197" y="2129"/>
                  <a:pt x="3182" y="2143"/>
                  <a:pt x="3172" y="2164"/>
                </a:cubicBezTo>
                <a:cubicBezTo>
                  <a:pt x="3158" y="2185"/>
                  <a:pt x="3143" y="2203"/>
                  <a:pt x="3136" y="2228"/>
                </a:cubicBezTo>
                <a:cubicBezTo>
                  <a:pt x="3126" y="2249"/>
                  <a:pt x="3118" y="2271"/>
                  <a:pt x="3111" y="2299"/>
                </a:cubicBezTo>
                <a:lnTo>
                  <a:pt x="3108" y="2335"/>
                </a:lnTo>
                <a:lnTo>
                  <a:pt x="3108" y="2370"/>
                </a:lnTo>
                <a:cubicBezTo>
                  <a:pt x="3108" y="2395"/>
                  <a:pt x="3111" y="2417"/>
                  <a:pt x="3118" y="2441"/>
                </a:cubicBezTo>
                <a:cubicBezTo>
                  <a:pt x="3118" y="2449"/>
                  <a:pt x="3122" y="2463"/>
                  <a:pt x="3126" y="2470"/>
                </a:cubicBezTo>
                <a:cubicBezTo>
                  <a:pt x="2941" y="2417"/>
                  <a:pt x="2756" y="2356"/>
                  <a:pt x="2585" y="2292"/>
                </a:cubicBezTo>
                <a:cubicBezTo>
                  <a:pt x="2553" y="2281"/>
                  <a:pt x="2521" y="2271"/>
                  <a:pt x="2489" y="2257"/>
                </a:cubicBezTo>
                <a:lnTo>
                  <a:pt x="2464" y="2214"/>
                </a:lnTo>
                <a:cubicBezTo>
                  <a:pt x="2461" y="2203"/>
                  <a:pt x="2450" y="2185"/>
                  <a:pt x="2443" y="2175"/>
                </a:cubicBezTo>
                <a:cubicBezTo>
                  <a:pt x="2432" y="2161"/>
                  <a:pt x="2429" y="2143"/>
                  <a:pt x="2425" y="2129"/>
                </a:cubicBezTo>
                <a:cubicBezTo>
                  <a:pt x="2418" y="2111"/>
                  <a:pt x="2414" y="2097"/>
                  <a:pt x="2414" y="2079"/>
                </a:cubicBezTo>
                <a:cubicBezTo>
                  <a:pt x="2414" y="2061"/>
                  <a:pt x="2411" y="2050"/>
                  <a:pt x="2411" y="2033"/>
                </a:cubicBezTo>
                <a:lnTo>
                  <a:pt x="2411" y="2008"/>
                </a:lnTo>
                <a:lnTo>
                  <a:pt x="2414" y="1986"/>
                </a:lnTo>
                <a:cubicBezTo>
                  <a:pt x="2414" y="1972"/>
                  <a:pt x="2425" y="1954"/>
                  <a:pt x="2429" y="1944"/>
                </a:cubicBezTo>
                <a:cubicBezTo>
                  <a:pt x="2432" y="1929"/>
                  <a:pt x="2443" y="1915"/>
                  <a:pt x="2450" y="1901"/>
                </a:cubicBezTo>
                <a:cubicBezTo>
                  <a:pt x="2461" y="1890"/>
                  <a:pt x="2468" y="1876"/>
                  <a:pt x="2482" y="1862"/>
                </a:cubicBezTo>
                <a:cubicBezTo>
                  <a:pt x="2496" y="1848"/>
                  <a:pt x="2503" y="1837"/>
                  <a:pt x="2521" y="1826"/>
                </a:cubicBezTo>
                <a:cubicBezTo>
                  <a:pt x="2535" y="1819"/>
                  <a:pt x="2549" y="1805"/>
                  <a:pt x="2567" y="1794"/>
                </a:cubicBezTo>
                <a:lnTo>
                  <a:pt x="2613" y="1769"/>
                </a:lnTo>
                <a:cubicBezTo>
                  <a:pt x="2631" y="1759"/>
                  <a:pt x="2645" y="1752"/>
                  <a:pt x="2663" y="1741"/>
                </a:cubicBezTo>
                <a:lnTo>
                  <a:pt x="2717" y="1720"/>
                </a:lnTo>
                <a:cubicBezTo>
                  <a:pt x="2734" y="1713"/>
                  <a:pt x="2752" y="1702"/>
                  <a:pt x="2770" y="1698"/>
                </a:cubicBezTo>
                <a:cubicBezTo>
                  <a:pt x="2806" y="1684"/>
                  <a:pt x="2845" y="1670"/>
                  <a:pt x="2880" y="1659"/>
                </a:cubicBezTo>
                <a:cubicBezTo>
                  <a:pt x="2841" y="1659"/>
                  <a:pt x="2802" y="1659"/>
                  <a:pt x="2763" y="1663"/>
                </a:cubicBezTo>
                <a:cubicBezTo>
                  <a:pt x="2738" y="1663"/>
                  <a:pt x="2720" y="1666"/>
                  <a:pt x="2702" y="1670"/>
                </a:cubicBezTo>
                <a:lnTo>
                  <a:pt x="2645" y="1681"/>
                </a:lnTo>
                <a:cubicBezTo>
                  <a:pt x="2624" y="1684"/>
                  <a:pt x="2606" y="1688"/>
                  <a:pt x="2589" y="1698"/>
                </a:cubicBezTo>
                <a:lnTo>
                  <a:pt x="2532" y="1720"/>
                </a:lnTo>
                <a:cubicBezTo>
                  <a:pt x="2514" y="1730"/>
                  <a:pt x="2489" y="1737"/>
                  <a:pt x="2471" y="1752"/>
                </a:cubicBezTo>
                <a:cubicBezTo>
                  <a:pt x="2453" y="1759"/>
                  <a:pt x="2436" y="1773"/>
                  <a:pt x="2418" y="1787"/>
                </a:cubicBezTo>
                <a:cubicBezTo>
                  <a:pt x="2400" y="1801"/>
                  <a:pt x="2382" y="1812"/>
                  <a:pt x="2372" y="1830"/>
                </a:cubicBezTo>
                <a:cubicBezTo>
                  <a:pt x="2357" y="1848"/>
                  <a:pt x="2340" y="1865"/>
                  <a:pt x="2329" y="1890"/>
                </a:cubicBezTo>
                <a:cubicBezTo>
                  <a:pt x="2322" y="1912"/>
                  <a:pt x="2308" y="1929"/>
                  <a:pt x="2304" y="1954"/>
                </a:cubicBezTo>
                <a:lnTo>
                  <a:pt x="2293" y="1990"/>
                </a:lnTo>
                <a:lnTo>
                  <a:pt x="2290" y="2025"/>
                </a:lnTo>
                <a:cubicBezTo>
                  <a:pt x="2286" y="2050"/>
                  <a:pt x="2290" y="2075"/>
                  <a:pt x="2290" y="2097"/>
                </a:cubicBezTo>
                <a:lnTo>
                  <a:pt x="2304" y="2164"/>
                </a:lnTo>
                <a:cubicBezTo>
                  <a:pt x="2304" y="2175"/>
                  <a:pt x="2308" y="2178"/>
                  <a:pt x="2311" y="2185"/>
                </a:cubicBezTo>
                <a:cubicBezTo>
                  <a:pt x="2094" y="2104"/>
                  <a:pt x="1885" y="2008"/>
                  <a:pt x="1696" y="1912"/>
                </a:cubicBezTo>
                <a:lnTo>
                  <a:pt x="1682" y="1890"/>
                </a:lnTo>
                <a:cubicBezTo>
                  <a:pt x="1678" y="1880"/>
                  <a:pt x="1668" y="1865"/>
                  <a:pt x="1664" y="1858"/>
                </a:cubicBezTo>
                <a:cubicBezTo>
                  <a:pt x="1661" y="1844"/>
                  <a:pt x="1653" y="1837"/>
                  <a:pt x="1650" y="1823"/>
                </a:cubicBezTo>
                <a:cubicBezTo>
                  <a:pt x="1646" y="1809"/>
                  <a:pt x="1646" y="1801"/>
                  <a:pt x="1643" y="1787"/>
                </a:cubicBezTo>
                <a:cubicBezTo>
                  <a:pt x="1643" y="1773"/>
                  <a:pt x="1636" y="1766"/>
                  <a:pt x="1636" y="1752"/>
                </a:cubicBezTo>
                <a:lnTo>
                  <a:pt x="1636" y="1734"/>
                </a:lnTo>
                <a:lnTo>
                  <a:pt x="1643" y="1716"/>
                </a:lnTo>
                <a:cubicBezTo>
                  <a:pt x="1643" y="1702"/>
                  <a:pt x="1646" y="1695"/>
                  <a:pt x="1650" y="1684"/>
                </a:cubicBezTo>
                <a:cubicBezTo>
                  <a:pt x="1653" y="1670"/>
                  <a:pt x="1664" y="1663"/>
                  <a:pt x="1668" y="1652"/>
                </a:cubicBezTo>
                <a:cubicBezTo>
                  <a:pt x="1671" y="1645"/>
                  <a:pt x="1682" y="1634"/>
                  <a:pt x="1689" y="1627"/>
                </a:cubicBezTo>
                <a:lnTo>
                  <a:pt x="1717" y="1599"/>
                </a:lnTo>
                <a:cubicBezTo>
                  <a:pt x="1725" y="1592"/>
                  <a:pt x="1739" y="1581"/>
                  <a:pt x="1749" y="1577"/>
                </a:cubicBezTo>
                <a:lnTo>
                  <a:pt x="1785" y="1560"/>
                </a:lnTo>
                <a:cubicBezTo>
                  <a:pt x="1796" y="1556"/>
                  <a:pt x="1806" y="1545"/>
                  <a:pt x="1821" y="1542"/>
                </a:cubicBezTo>
                <a:cubicBezTo>
                  <a:pt x="1845" y="1535"/>
                  <a:pt x="1874" y="1521"/>
                  <a:pt x="1899" y="1510"/>
                </a:cubicBezTo>
                <a:lnTo>
                  <a:pt x="1981" y="1485"/>
                </a:lnTo>
                <a:cubicBezTo>
                  <a:pt x="1949" y="1485"/>
                  <a:pt x="1920" y="1489"/>
                  <a:pt x="1892" y="1489"/>
                </a:cubicBezTo>
                <a:cubicBezTo>
                  <a:pt x="1860" y="1489"/>
                  <a:pt x="1831" y="1499"/>
                  <a:pt x="1803" y="1503"/>
                </a:cubicBezTo>
                <a:cubicBezTo>
                  <a:pt x="1789" y="1503"/>
                  <a:pt x="1774" y="1510"/>
                  <a:pt x="1757" y="1517"/>
                </a:cubicBezTo>
                <a:lnTo>
                  <a:pt x="1714" y="1528"/>
                </a:lnTo>
                <a:cubicBezTo>
                  <a:pt x="1700" y="1538"/>
                  <a:pt x="1685" y="1542"/>
                  <a:pt x="1671" y="1553"/>
                </a:cubicBezTo>
                <a:lnTo>
                  <a:pt x="1632" y="1577"/>
                </a:lnTo>
                <a:cubicBezTo>
                  <a:pt x="1618" y="1588"/>
                  <a:pt x="1607" y="1599"/>
                  <a:pt x="1597" y="1613"/>
                </a:cubicBezTo>
                <a:cubicBezTo>
                  <a:pt x="1589" y="1627"/>
                  <a:pt x="1575" y="1641"/>
                  <a:pt x="1565" y="1652"/>
                </a:cubicBezTo>
                <a:cubicBezTo>
                  <a:pt x="1557" y="1666"/>
                  <a:pt x="1547" y="1684"/>
                  <a:pt x="1547" y="1702"/>
                </a:cubicBezTo>
                <a:lnTo>
                  <a:pt x="1540" y="1730"/>
                </a:lnTo>
                <a:lnTo>
                  <a:pt x="1536" y="1755"/>
                </a:lnTo>
                <a:cubicBezTo>
                  <a:pt x="1529" y="1773"/>
                  <a:pt x="1536" y="1791"/>
                  <a:pt x="1536" y="1805"/>
                </a:cubicBezTo>
                <a:cubicBezTo>
                  <a:pt x="1536" y="1819"/>
                  <a:pt x="1540" y="1837"/>
                  <a:pt x="1543" y="1848"/>
                </a:cubicBezTo>
                <a:cubicBezTo>
                  <a:pt x="1397" y="1769"/>
                  <a:pt x="1262" y="1688"/>
                  <a:pt x="1138" y="1609"/>
                </a:cubicBezTo>
                <a:lnTo>
                  <a:pt x="1145" y="1606"/>
                </a:lnTo>
                <a:lnTo>
                  <a:pt x="1127" y="1563"/>
                </a:lnTo>
                <a:cubicBezTo>
                  <a:pt x="1120" y="1556"/>
                  <a:pt x="1117" y="1542"/>
                  <a:pt x="1113" y="1535"/>
                </a:cubicBezTo>
                <a:cubicBezTo>
                  <a:pt x="1109" y="1521"/>
                  <a:pt x="1102" y="1510"/>
                  <a:pt x="1102" y="1499"/>
                </a:cubicBezTo>
                <a:cubicBezTo>
                  <a:pt x="1102" y="1485"/>
                  <a:pt x="1099" y="1474"/>
                  <a:pt x="1099" y="1464"/>
                </a:cubicBezTo>
                <a:lnTo>
                  <a:pt x="1099" y="1428"/>
                </a:lnTo>
                <a:lnTo>
                  <a:pt x="1099" y="1410"/>
                </a:lnTo>
                <a:lnTo>
                  <a:pt x="1102" y="1393"/>
                </a:lnTo>
                <a:cubicBezTo>
                  <a:pt x="1109" y="1378"/>
                  <a:pt x="1113" y="1368"/>
                  <a:pt x="1117" y="1361"/>
                </a:cubicBezTo>
                <a:cubicBezTo>
                  <a:pt x="1120" y="1350"/>
                  <a:pt x="1131" y="1343"/>
                  <a:pt x="1138" y="1329"/>
                </a:cubicBezTo>
                <a:cubicBezTo>
                  <a:pt x="1145" y="1321"/>
                  <a:pt x="1156" y="1311"/>
                  <a:pt x="1166" y="1304"/>
                </a:cubicBezTo>
                <a:cubicBezTo>
                  <a:pt x="1173" y="1293"/>
                  <a:pt x="1184" y="1286"/>
                  <a:pt x="1198" y="1279"/>
                </a:cubicBezTo>
                <a:cubicBezTo>
                  <a:pt x="1209" y="1275"/>
                  <a:pt x="1220" y="1268"/>
                  <a:pt x="1234" y="1257"/>
                </a:cubicBezTo>
                <a:lnTo>
                  <a:pt x="1273" y="1240"/>
                </a:lnTo>
                <a:cubicBezTo>
                  <a:pt x="1287" y="1236"/>
                  <a:pt x="1298" y="1225"/>
                  <a:pt x="1312" y="1225"/>
                </a:cubicBezTo>
                <a:cubicBezTo>
                  <a:pt x="1341" y="1218"/>
                  <a:pt x="1365" y="1208"/>
                  <a:pt x="1394" y="1204"/>
                </a:cubicBezTo>
                <a:cubicBezTo>
                  <a:pt x="1419" y="1201"/>
                  <a:pt x="1451" y="1190"/>
                  <a:pt x="1476" y="1186"/>
                </a:cubicBezTo>
                <a:cubicBezTo>
                  <a:pt x="1451" y="1186"/>
                  <a:pt x="1419" y="1183"/>
                  <a:pt x="1387" y="1183"/>
                </a:cubicBezTo>
                <a:cubicBezTo>
                  <a:pt x="1358" y="1183"/>
                  <a:pt x="1330" y="1186"/>
                  <a:pt x="1298" y="1186"/>
                </a:cubicBezTo>
                <a:cubicBezTo>
                  <a:pt x="1287" y="1186"/>
                  <a:pt x="1269" y="1190"/>
                  <a:pt x="1255" y="1197"/>
                </a:cubicBezTo>
                <a:lnTo>
                  <a:pt x="1209" y="1204"/>
                </a:lnTo>
                <a:cubicBezTo>
                  <a:pt x="1198" y="1208"/>
                  <a:pt x="1181" y="1218"/>
                  <a:pt x="1166" y="1222"/>
                </a:cubicBezTo>
                <a:cubicBezTo>
                  <a:pt x="1152" y="1225"/>
                  <a:pt x="1138" y="1236"/>
                  <a:pt x="1127" y="1243"/>
                </a:cubicBezTo>
                <a:cubicBezTo>
                  <a:pt x="1113" y="1254"/>
                  <a:pt x="1099" y="1261"/>
                  <a:pt x="1085" y="1275"/>
                </a:cubicBezTo>
                <a:cubicBezTo>
                  <a:pt x="1074" y="1289"/>
                  <a:pt x="1060" y="1297"/>
                  <a:pt x="1049" y="1314"/>
                </a:cubicBezTo>
                <a:cubicBezTo>
                  <a:pt x="1042" y="1329"/>
                  <a:pt x="1031" y="1343"/>
                  <a:pt x="1024" y="1361"/>
                </a:cubicBezTo>
                <a:lnTo>
                  <a:pt x="1013" y="1382"/>
                </a:lnTo>
                <a:lnTo>
                  <a:pt x="1010" y="1410"/>
                </a:lnTo>
                <a:cubicBezTo>
                  <a:pt x="1006" y="1428"/>
                  <a:pt x="1006" y="1446"/>
                  <a:pt x="1006" y="1457"/>
                </a:cubicBezTo>
                <a:cubicBezTo>
                  <a:pt x="1006" y="1474"/>
                  <a:pt x="1006" y="1489"/>
                  <a:pt x="1010" y="1506"/>
                </a:cubicBezTo>
                <a:cubicBezTo>
                  <a:pt x="1010" y="1510"/>
                  <a:pt x="1013" y="1517"/>
                  <a:pt x="1013" y="1521"/>
                </a:cubicBezTo>
                <a:cubicBezTo>
                  <a:pt x="957" y="1481"/>
                  <a:pt x="900" y="1435"/>
                  <a:pt x="846" y="1396"/>
                </a:cubicBezTo>
                <a:cubicBezTo>
                  <a:pt x="779" y="1346"/>
                  <a:pt x="718" y="1293"/>
                  <a:pt x="658" y="1240"/>
                </a:cubicBezTo>
                <a:lnTo>
                  <a:pt x="651" y="1222"/>
                </a:lnTo>
                <a:cubicBezTo>
                  <a:pt x="640" y="1204"/>
                  <a:pt x="636" y="1183"/>
                  <a:pt x="633" y="1165"/>
                </a:cubicBezTo>
                <a:cubicBezTo>
                  <a:pt x="629" y="1144"/>
                  <a:pt x="629" y="1126"/>
                  <a:pt x="633" y="1101"/>
                </a:cubicBezTo>
                <a:lnTo>
                  <a:pt x="633" y="1090"/>
                </a:lnTo>
                <a:lnTo>
                  <a:pt x="636" y="1076"/>
                </a:lnTo>
                <a:lnTo>
                  <a:pt x="651" y="1048"/>
                </a:lnTo>
                <a:cubicBezTo>
                  <a:pt x="654" y="1040"/>
                  <a:pt x="665" y="1030"/>
                  <a:pt x="669" y="1026"/>
                </a:cubicBezTo>
                <a:cubicBezTo>
                  <a:pt x="672" y="1019"/>
                  <a:pt x="683" y="1012"/>
                  <a:pt x="690" y="1005"/>
                </a:cubicBezTo>
                <a:cubicBezTo>
                  <a:pt x="701" y="994"/>
                  <a:pt x="708" y="991"/>
                  <a:pt x="718" y="987"/>
                </a:cubicBezTo>
                <a:lnTo>
                  <a:pt x="743" y="969"/>
                </a:lnTo>
                <a:cubicBezTo>
                  <a:pt x="765" y="959"/>
                  <a:pt x="782" y="952"/>
                  <a:pt x="807" y="948"/>
                </a:cubicBezTo>
                <a:cubicBezTo>
                  <a:pt x="829" y="941"/>
                  <a:pt x="850" y="934"/>
                  <a:pt x="871" y="930"/>
                </a:cubicBezTo>
                <a:lnTo>
                  <a:pt x="939" y="916"/>
                </a:lnTo>
                <a:lnTo>
                  <a:pt x="871" y="916"/>
                </a:lnTo>
                <a:cubicBezTo>
                  <a:pt x="850" y="916"/>
                  <a:pt x="829" y="920"/>
                  <a:pt x="800" y="923"/>
                </a:cubicBezTo>
                <a:cubicBezTo>
                  <a:pt x="789" y="923"/>
                  <a:pt x="779" y="930"/>
                  <a:pt x="765" y="934"/>
                </a:cubicBezTo>
                <a:lnTo>
                  <a:pt x="729" y="944"/>
                </a:lnTo>
                <a:lnTo>
                  <a:pt x="701" y="955"/>
                </a:lnTo>
                <a:cubicBezTo>
                  <a:pt x="686" y="959"/>
                  <a:pt x="676" y="966"/>
                  <a:pt x="669" y="973"/>
                </a:cubicBezTo>
                <a:cubicBezTo>
                  <a:pt x="658" y="984"/>
                  <a:pt x="647" y="987"/>
                  <a:pt x="636" y="994"/>
                </a:cubicBezTo>
                <a:lnTo>
                  <a:pt x="612" y="1023"/>
                </a:lnTo>
                <a:cubicBezTo>
                  <a:pt x="601" y="1033"/>
                  <a:pt x="597" y="1044"/>
                  <a:pt x="594" y="1058"/>
                </a:cubicBezTo>
                <a:lnTo>
                  <a:pt x="583" y="1076"/>
                </a:lnTo>
                <a:lnTo>
                  <a:pt x="580" y="1094"/>
                </a:lnTo>
                <a:cubicBezTo>
                  <a:pt x="576" y="1119"/>
                  <a:pt x="576" y="1144"/>
                  <a:pt x="580" y="1168"/>
                </a:cubicBezTo>
                <a:lnTo>
                  <a:pt x="580" y="1172"/>
                </a:lnTo>
                <a:lnTo>
                  <a:pt x="551" y="1147"/>
                </a:lnTo>
                <a:cubicBezTo>
                  <a:pt x="512" y="1108"/>
                  <a:pt x="473" y="1065"/>
                  <a:pt x="437" y="1026"/>
                </a:cubicBezTo>
                <a:cubicBezTo>
                  <a:pt x="420" y="1008"/>
                  <a:pt x="402" y="991"/>
                  <a:pt x="384" y="969"/>
                </a:cubicBezTo>
                <a:cubicBezTo>
                  <a:pt x="366" y="952"/>
                  <a:pt x="352" y="930"/>
                  <a:pt x="338" y="912"/>
                </a:cubicBezTo>
                <a:cubicBezTo>
                  <a:pt x="313" y="877"/>
                  <a:pt x="284" y="845"/>
                  <a:pt x="260" y="813"/>
                </a:cubicBezTo>
                <a:lnTo>
                  <a:pt x="263" y="809"/>
                </a:lnTo>
                <a:lnTo>
                  <a:pt x="256" y="788"/>
                </a:lnTo>
                <a:cubicBezTo>
                  <a:pt x="245" y="770"/>
                  <a:pt x="242" y="745"/>
                  <a:pt x="238" y="728"/>
                </a:cubicBezTo>
                <a:cubicBezTo>
                  <a:pt x="231" y="706"/>
                  <a:pt x="231" y="688"/>
                  <a:pt x="238" y="667"/>
                </a:cubicBezTo>
                <a:lnTo>
                  <a:pt x="238" y="653"/>
                </a:lnTo>
                <a:lnTo>
                  <a:pt x="242" y="642"/>
                </a:lnTo>
                <a:lnTo>
                  <a:pt x="256" y="614"/>
                </a:lnTo>
                <a:cubicBezTo>
                  <a:pt x="260" y="603"/>
                  <a:pt x="267" y="596"/>
                  <a:pt x="274" y="592"/>
                </a:cubicBezTo>
                <a:cubicBezTo>
                  <a:pt x="277" y="582"/>
                  <a:pt x="284" y="578"/>
                  <a:pt x="295" y="571"/>
                </a:cubicBezTo>
                <a:cubicBezTo>
                  <a:pt x="302" y="560"/>
                  <a:pt x="313" y="557"/>
                  <a:pt x="320" y="553"/>
                </a:cubicBezTo>
                <a:lnTo>
                  <a:pt x="348" y="536"/>
                </a:lnTo>
                <a:cubicBezTo>
                  <a:pt x="370" y="525"/>
                  <a:pt x="388" y="518"/>
                  <a:pt x="409" y="511"/>
                </a:cubicBezTo>
                <a:cubicBezTo>
                  <a:pt x="434" y="507"/>
                  <a:pt x="455" y="500"/>
                  <a:pt x="476" y="493"/>
                </a:cubicBezTo>
                <a:lnTo>
                  <a:pt x="544" y="482"/>
                </a:lnTo>
                <a:lnTo>
                  <a:pt x="476" y="482"/>
                </a:lnTo>
                <a:cubicBezTo>
                  <a:pt x="455" y="482"/>
                  <a:pt x="434" y="486"/>
                  <a:pt x="405" y="489"/>
                </a:cubicBezTo>
                <a:cubicBezTo>
                  <a:pt x="391" y="489"/>
                  <a:pt x="384" y="493"/>
                  <a:pt x="370" y="500"/>
                </a:cubicBezTo>
                <a:lnTo>
                  <a:pt x="334" y="507"/>
                </a:lnTo>
                <a:lnTo>
                  <a:pt x="302" y="521"/>
                </a:lnTo>
                <a:cubicBezTo>
                  <a:pt x="292" y="525"/>
                  <a:pt x="281" y="528"/>
                  <a:pt x="274" y="539"/>
                </a:cubicBezTo>
                <a:cubicBezTo>
                  <a:pt x="263" y="546"/>
                  <a:pt x="249" y="553"/>
                  <a:pt x="242" y="560"/>
                </a:cubicBezTo>
                <a:lnTo>
                  <a:pt x="213" y="589"/>
                </a:lnTo>
                <a:cubicBezTo>
                  <a:pt x="206" y="596"/>
                  <a:pt x="203" y="610"/>
                  <a:pt x="196" y="624"/>
                </a:cubicBezTo>
                <a:lnTo>
                  <a:pt x="188" y="642"/>
                </a:lnTo>
                <a:lnTo>
                  <a:pt x="185" y="660"/>
                </a:lnTo>
                <a:cubicBezTo>
                  <a:pt x="178" y="678"/>
                  <a:pt x="178" y="688"/>
                  <a:pt x="178" y="706"/>
                </a:cubicBezTo>
                <a:cubicBezTo>
                  <a:pt x="178" y="706"/>
                  <a:pt x="178" y="703"/>
                  <a:pt x="174" y="703"/>
                </a:cubicBezTo>
                <a:cubicBezTo>
                  <a:pt x="153" y="671"/>
                  <a:pt x="135" y="646"/>
                  <a:pt x="117" y="617"/>
                </a:cubicBezTo>
                <a:cubicBezTo>
                  <a:pt x="100" y="592"/>
                  <a:pt x="85" y="564"/>
                  <a:pt x="78" y="543"/>
                </a:cubicBezTo>
                <a:cubicBezTo>
                  <a:pt x="29" y="454"/>
                  <a:pt x="0" y="404"/>
                  <a:pt x="0" y="404"/>
                </a:cubicBezTo>
                <a:lnTo>
                  <a:pt x="0" y="404"/>
                </a:lnTo>
                <a:cubicBezTo>
                  <a:pt x="0" y="404"/>
                  <a:pt x="25" y="454"/>
                  <a:pt x="71" y="546"/>
                </a:cubicBezTo>
                <a:cubicBezTo>
                  <a:pt x="85" y="571"/>
                  <a:pt x="96" y="596"/>
                  <a:pt x="114" y="624"/>
                </a:cubicBezTo>
                <a:cubicBezTo>
                  <a:pt x="132" y="649"/>
                  <a:pt x="149" y="681"/>
                  <a:pt x="167" y="713"/>
                </a:cubicBezTo>
                <a:cubicBezTo>
                  <a:pt x="171" y="720"/>
                  <a:pt x="174" y="724"/>
                  <a:pt x="178" y="735"/>
                </a:cubicBezTo>
                <a:lnTo>
                  <a:pt x="178" y="738"/>
                </a:lnTo>
                <a:cubicBezTo>
                  <a:pt x="185" y="756"/>
                  <a:pt x="188" y="774"/>
                  <a:pt x="192" y="788"/>
                </a:cubicBezTo>
                <a:lnTo>
                  <a:pt x="174" y="795"/>
                </a:lnTo>
                <a:lnTo>
                  <a:pt x="156" y="806"/>
                </a:lnTo>
                <a:lnTo>
                  <a:pt x="139" y="820"/>
                </a:lnTo>
                <a:cubicBezTo>
                  <a:pt x="132" y="827"/>
                  <a:pt x="117" y="838"/>
                  <a:pt x="107" y="845"/>
                </a:cubicBezTo>
                <a:lnTo>
                  <a:pt x="82" y="877"/>
                </a:lnTo>
                <a:cubicBezTo>
                  <a:pt x="71" y="884"/>
                  <a:pt x="68" y="898"/>
                  <a:pt x="60" y="912"/>
                </a:cubicBezTo>
                <a:cubicBezTo>
                  <a:pt x="50" y="927"/>
                  <a:pt x="46" y="937"/>
                  <a:pt x="43" y="952"/>
                </a:cubicBezTo>
                <a:lnTo>
                  <a:pt x="28" y="991"/>
                </a:lnTo>
                <a:cubicBezTo>
                  <a:pt x="25" y="1005"/>
                  <a:pt x="25" y="1019"/>
                  <a:pt x="25" y="1033"/>
                </a:cubicBezTo>
                <a:lnTo>
                  <a:pt x="18" y="1072"/>
                </a:lnTo>
                <a:lnTo>
                  <a:pt x="18" y="1112"/>
                </a:lnTo>
                <a:cubicBezTo>
                  <a:pt x="18" y="1126"/>
                  <a:pt x="25" y="1140"/>
                  <a:pt x="25" y="1151"/>
                </a:cubicBezTo>
                <a:cubicBezTo>
                  <a:pt x="25" y="1165"/>
                  <a:pt x="28" y="1179"/>
                  <a:pt x="32" y="1193"/>
                </a:cubicBezTo>
                <a:cubicBezTo>
                  <a:pt x="36" y="1218"/>
                  <a:pt x="46" y="1240"/>
                  <a:pt x="53" y="1268"/>
                </a:cubicBezTo>
                <a:cubicBezTo>
                  <a:pt x="64" y="1293"/>
                  <a:pt x="71" y="1318"/>
                  <a:pt x="85" y="1339"/>
                </a:cubicBezTo>
                <a:cubicBezTo>
                  <a:pt x="71" y="1289"/>
                  <a:pt x="64" y="1236"/>
                  <a:pt x="60" y="1186"/>
                </a:cubicBezTo>
                <a:cubicBezTo>
                  <a:pt x="60" y="1176"/>
                  <a:pt x="53" y="1161"/>
                  <a:pt x="53" y="1147"/>
                </a:cubicBezTo>
                <a:lnTo>
                  <a:pt x="53" y="1112"/>
                </a:lnTo>
                <a:lnTo>
                  <a:pt x="53" y="1076"/>
                </a:lnTo>
                <a:lnTo>
                  <a:pt x="60" y="1040"/>
                </a:lnTo>
                <a:cubicBezTo>
                  <a:pt x="60" y="1026"/>
                  <a:pt x="64" y="1019"/>
                  <a:pt x="68" y="1005"/>
                </a:cubicBezTo>
                <a:cubicBezTo>
                  <a:pt x="71" y="991"/>
                  <a:pt x="78" y="984"/>
                  <a:pt x="82" y="969"/>
                </a:cubicBezTo>
                <a:cubicBezTo>
                  <a:pt x="85" y="955"/>
                  <a:pt x="89" y="948"/>
                  <a:pt x="96" y="937"/>
                </a:cubicBezTo>
                <a:cubicBezTo>
                  <a:pt x="100" y="930"/>
                  <a:pt x="107" y="916"/>
                  <a:pt x="114" y="909"/>
                </a:cubicBezTo>
                <a:lnTo>
                  <a:pt x="135" y="880"/>
                </a:lnTo>
                <a:cubicBezTo>
                  <a:pt x="142" y="873"/>
                  <a:pt x="153" y="866"/>
                  <a:pt x="160" y="859"/>
                </a:cubicBezTo>
                <a:lnTo>
                  <a:pt x="174" y="848"/>
                </a:lnTo>
                <a:lnTo>
                  <a:pt x="192" y="841"/>
                </a:lnTo>
                <a:lnTo>
                  <a:pt x="224" y="824"/>
                </a:lnTo>
                <a:lnTo>
                  <a:pt x="228" y="824"/>
                </a:lnTo>
                <a:cubicBezTo>
                  <a:pt x="256" y="856"/>
                  <a:pt x="281" y="891"/>
                  <a:pt x="309" y="927"/>
                </a:cubicBezTo>
                <a:cubicBezTo>
                  <a:pt x="320" y="944"/>
                  <a:pt x="338" y="966"/>
                  <a:pt x="352" y="984"/>
                </a:cubicBezTo>
                <a:cubicBezTo>
                  <a:pt x="370" y="1001"/>
                  <a:pt x="388" y="1023"/>
                  <a:pt x="405" y="1040"/>
                </a:cubicBezTo>
                <a:cubicBezTo>
                  <a:pt x="441" y="1080"/>
                  <a:pt x="476" y="1122"/>
                  <a:pt x="516" y="1165"/>
                </a:cubicBezTo>
                <a:cubicBezTo>
                  <a:pt x="533" y="1183"/>
                  <a:pt x="551" y="1201"/>
                  <a:pt x="576" y="1218"/>
                </a:cubicBezTo>
                <a:lnTo>
                  <a:pt x="562" y="1229"/>
                </a:lnTo>
                <a:lnTo>
                  <a:pt x="544" y="1236"/>
                </a:lnTo>
                <a:lnTo>
                  <a:pt x="526" y="1250"/>
                </a:lnTo>
                <a:cubicBezTo>
                  <a:pt x="516" y="1257"/>
                  <a:pt x="505" y="1268"/>
                  <a:pt x="494" y="1275"/>
                </a:cubicBezTo>
                <a:lnTo>
                  <a:pt x="469" y="1307"/>
                </a:lnTo>
                <a:cubicBezTo>
                  <a:pt x="459" y="1318"/>
                  <a:pt x="455" y="1329"/>
                  <a:pt x="444" y="1343"/>
                </a:cubicBezTo>
                <a:cubicBezTo>
                  <a:pt x="437" y="1357"/>
                  <a:pt x="434" y="1371"/>
                  <a:pt x="427" y="1382"/>
                </a:cubicBezTo>
                <a:lnTo>
                  <a:pt x="416" y="1425"/>
                </a:lnTo>
                <a:cubicBezTo>
                  <a:pt x="409" y="1435"/>
                  <a:pt x="409" y="1449"/>
                  <a:pt x="409" y="1464"/>
                </a:cubicBezTo>
                <a:lnTo>
                  <a:pt x="405" y="1503"/>
                </a:lnTo>
                <a:lnTo>
                  <a:pt x="405" y="1542"/>
                </a:lnTo>
                <a:cubicBezTo>
                  <a:pt x="405" y="1556"/>
                  <a:pt x="409" y="1570"/>
                  <a:pt x="409" y="1585"/>
                </a:cubicBezTo>
                <a:cubicBezTo>
                  <a:pt x="409" y="1595"/>
                  <a:pt x="416" y="1609"/>
                  <a:pt x="420" y="1624"/>
                </a:cubicBezTo>
                <a:cubicBezTo>
                  <a:pt x="423" y="1649"/>
                  <a:pt x="434" y="1673"/>
                  <a:pt x="441" y="1698"/>
                </a:cubicBezTo>
                <a:cubicBezTo>
                  <a:pt x="452" y="1727"/>
                  <a:pt x="459" y="1748"/>
                  <a:pt x="473" y="1769"/>
                </a:cubicBezTo>
                <a:cubicBezTo>
                  <a:pt x="459" y="1720"/>
                  <a:pt x="452" y="1666"/>
                  <a:pt x="444" y="1620"/>
                </a:cubicBezTo>
                <a:cubicBezTo>
                  <a:pt x="444" y="1606"/>
                  <a:pt x="441" y="1592"/>
                  <a:pt x="441" y="1577"/>
                </a:cubicBezTo>
                <a:lnTo>
                  <a:pt x="441" y="1542"/>
                </a:lnTo>
                <a:lnTo>
                  <a:pt x="441" y="1506"/>
                </a:lnTo>
                <a:lnTo>
                  <a:pt x="444" y="1471"/>
                </a:lnTo>
                <a:cubicBezTo>
                  <a:pt x="444" y="1460"/>
                  <a:pt x="452" y="1449"/>
                  <a:pt x="455" y="1435"/>
                </a:cubicBezTo>
                <a:cubicBezTo>
                  <a:pt x="459" y="1425"/>
                  <a:pt x="462" y="1414"/>
                  <a:pt x="469" y="1400"/>
                </a:cubicBezTo>
                <a:cubicBezTo>
                  <a:pt x="473" y="1389"/>
                  <a:pt x="476" y="1378"/>
                  <a:pt x="480" y="1371"/>
                </a:cubicBezTo>
                <a:cubicBezTo>
                  <a:pt x="487" y="1361"/>
                  <a:pt x="494" y="1346"/>
                  <a:pt x="498" y="1339"/>
                </a:cubicBezTo>
                <a:lnTo>
                  <a:pt x="523" y="1311"/>
                </a:lnTo>
                <a:cubicBezTo>
                  <a:pt x="530" y="1304"/>
                  <a:pt x="540" y="1300"/>
                  <a:pt x="548" y="1289"/>
                </a:cubicBezTo>
                <a:lnTo>
                  <a:pt x="562" y="1282"/>
                </a:lnTo>
                <a:lnTo>
                  <a:pt x="580" y="1272"/>
                </a:lnTo>
                <a:lnTo>
                  <a:pt x="604" y="1257"/>
                </a:lnTo>
                <a:cubicBezTo>
                  <a:pt x="665" y="1311"/>
                  <a:pt x="725" y="1371"/>
                  <a:pt x="793" y="1425"/>
                </a:cubicBezTo>
                <a:cubicBezTo>
                  <a:pt x="850" y="1471"/>
                  <a:pt x="917" y="1521"/>
                  <a:pt x="978" y="1570"/>
                </a:cubicBezTo>
                <a:lnTo>
                  <a:pt x="960" y="1577"/>
                </a:lnTo>
                <a:lnTo>
                  <a:pt x="939" y="1595"/>
                </a:lnTo>
                <a:cubicBezTo>
                  <a:pt x="925" y="1609"/>
                  <a:pt x="907" y="1620"/>
                  <a:pt x="900" y="1631"/>
                </a:cubicBezTo>
                <a:lnTo>
                  <a:pt x="864" y="1677"/>
                </a:lnTo>
                <a:cubicBezTo>
                  <a:pt x="850" y="1691"/>
                  <a:pt x="846" y="1709"/>
                  <a:pt x="836" y="1727"/>
                </a:cubicBezTo>
                <a:cubicBezTo>
                  <a:pt x="829" y="1745"/>
                  <a:pt x="825" y="1755"/>
                  <a:pt x="814" y="1773"/>
                </a:cubicBezTo>
                <a:cubicBezTo>
                  <a:pt x="811" y="1791"/>
                  <a:pt x="800" y="1809"/>
                  <a:pt x="800" y="1826"/>
                </a:cubicBezTo>
                <a:cubicBezTo>
                  <a:pt x="797" y="1844"/>
                  <a:pt x="793" y="1862"/>
                  <a:pt x="793" y="1880"/>
                </a:cubicBezTo>
                <a:lnTo>
                  <a:pt x="793" y="1933"/>
                </a:lnTo>
                <a:lnTo>
                  <a:pt x="797" y="1986"/>
                </a:lnTo>
                <a:cubicBezTo>
                  <a:pt x="797" y="2004"/>
                  <a:pt x="800" y="2022"/>
                  <a:pt x="807" y="2036"/>
                </a:cubicBezTo>
                <a:cubicBezTo>
                  <a:pt x="807" y="2054"/>
                  <a:pt x="814" y="2068"/>
                  <a:pt x="814" y="2086"/>
                </a:cubicBezTo>
                <a:cubicBezTo>
                  <a:pt x="818" y="2104"/>
                  <a:pt x="825" y="2118"/>
                  <a:pt x="829" y="2136"/>
                </a:cubicBezTo>
                <a:cubicBezTo>
                  <a:pt x="832" y="2153"/>
                  <a:pt x="836" y="2164"/>
                  <a:pt x="846" y="2182"/>
                </a:cubicBezTo>
                <a:cubicBezTo>
                  <a:pt x="861" y="2214"/>
                  <a:pt x="871" y="2246"/>
                  <a:pt x="889" y="2271"/>
                </a:cubicBezTo>
                <a:cubicBezTo>
                  <a:pt x="882" y="2242"/>
                  <a:pt x="878" y="2207"/>
                  <a:pt x="871" y="2175"/>
                </a:cubicBezTo>
                <a:cubicBezTo>
                  <a:pt x="868" y="2143"/>
                  <a:pt x="864" y="2111"/>
                  <a:pt x="864" y="2075"/>
                </a:cubicBezTo>
                <a:cubicBezTo>
                  <a:pt x="864" y="2057"/>
                  <a:pt x="861" y="2047"/>
                  <a:pt x="861" y="2029"/>
                </a:cubicBezTo>
                <a:lnTo>
                  <a:pt x="861" y="1979"/>
                </a:lnTo>
                <a:lnTo>
                  <a:pt x="864" y="1933"/>
                </a:lnTo>
                <a:lnTo>
                  <a:pt x="871" y="1890"/>
                </a:lnTo>
                <a:cubicBezTo>
                  <a:pt x="871" y="1876"/>
                  <a:pt x="882" y="1858"/>
                  <a:pt x="882" y="1844"/>
                </a:cubicBezTo>
                <a:lnTo>
                  <a:pt x="896" y="1805"/>
                </a:lnTo>
                <a:cubicBezTo>
                  <a:pt x="900" y="1791"/>
                  <a:pt x="903" y="1780"/>
                  <a:pt x="914" y="1766"/>
                </a:cubicBezTo>
                <a:cubicBezTo>
                  <a:pt x="921" y="1752"/>
                  <a:pt x="925" y="1737"/>
                  <a:pt x="935" y="1730"/>
                </a:cubicBezTo>
                <a:lnTo>
                  <a:pt x="960" y="1698"/>
                </a:lnTo>
                <a:cubicBezTo>
                  <a:pt x="971" y="1691"/>
                  <a:pt x="985" y="1681"/>
                  <a:pt x="992" y="1673"/>
                </a:cubicBezTo>
                <a:lnTo>
                  <a:pt x="1010" y="1659"/>
                </a:lnTo>
                <a:lnTo>
                  <a:pt x="1028" y="1649"/>
                </a:lnTo>
                <a:lnTo>
                  <a:pt x="1063" y="1631"/>
                </a:lnTo>
                <a:cubicBezTo>
                  <a:pt x="1202" y="1730"/>
                  <a:pt x="1351" y="1823"/>
                  <a:pt x="1518" y="1912"/>
                </a:cubicBezTo>
                <a:lnTo>
                  <a:pt x="1501" y="1926"/>
                </a:lnTo>
                <a:lnTo>
                  <a:pt x="1483" y="1944"/>
                </a:lnTo>
                <a:lnTo>
                  <a:pt x="1440" y="1983"/>
                </a:lnTo>
                <a:lnTo>
                  <a:pt x="1412" y="2029"/>
                </a:lnTo>
                <a:cubicBezTo>
                  <a:pt x="1401" y="2040"/>
                  <a:pt x="1397" y="2065"/>
                  <a:pt x="1387" y="2075"/>
                </a:cubicBezTo>
                <a:cubicBezTo>
                  <a:pt x="1380" y="2093"/>
                  <a:pt x="1376" y="2111"/>
                  <a:pt x="1376" y="2129"/>
                </a:cubicBezTo>
                <a:cubicBezTo>
                  <a:pt x="1369" y="2146"/>
                  <a:pt x="1365" y="2164"/>
                  <a:pt x="1365" y="2182"/>
                </a:cubicBezTo>
                <a:cubicBezTo>
                  <a:pt x="1365" y="2200"/>
                  <a:pt x="1362" y="2217"/>
                  <a:pt x="1362" y="2235"/>
                </a:cubicBezTo>
                <a:lnTo>
                  <a:pt x="1365" y="2289"/>
                </a:lnTo>
                <a:lnTo>
                  <a:pt x="1376" y="2338"/>
                </a:lnTo>
                <a:cubicBezTo>
                  <a:pt x="1380" y="2356"/>
                  <a:pt x="1383" y="2370"/>
                  <a:pt x="1387" y="2388"/>
                </a:cubicBezTo>
                <a:cubicBezTo>
                  <a:pt x="1394" y="2406"/>
                  <a:pt x="1397" y="2420"/>
                  <a:pt x="1401" y="2438"/>
                </a:cubicBezTo>
                <a:cubicBezTo>
                  <a:pt x="1405" y="2456"/>
                  <a:pt x="1415" y="2466"/>
                  <a:pt x="1419" y="2481"/>
                </a:cubicBezTo>
                <a:cubicBezTo>
                  <a:pt x="1422" y="2495"/>
                  <a:pt x="1433" y="2513"/>
                  <a:pt x="1440" y="2527"/>
                </a:cubicBezTo>
                <a:cubicBezTo>
                  <a:pt x="1454" y="2555"/>
                  <a:pt x="1472" y="2584"/>
                  <a:pt x="1493" y="2609"/>
                </a:cubicBezTo>
                <a:lnTo>
                  <a:pt x="1469" y="2516"/>
                </a:lnTo>
                <a:cubicBezTo>
                  <a:pt x="1458" y="2484"/>
                  <a:pt x="1454" y="2456"/>
                  <a:pt x="1447" y="2424"/>
                </a:cubicBezTo>
                <a:cubicBezTo>
                  <a:pt x="1440" y="2406"/>
                  <a:pt x="1440" y="2392"/>
                  <a:pt x="1437" y="2374"/>
                </a:cubicBezTo>
                <a:cubicBezTo>
                  <a:pt x="1437" y="2356"/>
                  <a:pt x="1433" y="2342"/>
                  <a:pt x="1433" y="2324"/>
                </a:cubicBezTo>
                <a:lnTo>
                  <a:pt x="1433" y="2281"/>
                </a:lnTo>
                <a:lnTo>
                  <a:pt x="1437" y="2235"/>
                </a:lnTo>
                <a:cubicBezTo>
                  <a:pt x="1437" y="2225"/>
                  <a:pt x="1440" y="2207"/>
                  <a:pt x="1440" y="2193"/>
                </a:cubicBezTo>
                <a:cubicBezTo>
                  <a:pt x="1440" y="2178"/>
                  <a:pt x="1447" y="2161"/>
                  <a:pt x="1451" y="2146"/>
                </a:cubicBezTo>
                <a:lnTo>
                  <a:pt x="1465" y="2107"/>
                </a:lnTo>
                <a:cubicBezTo>
                  <a:pt x="1472" y="2093"/>
                  <a:pt x="1476" y="2082"/>
                  <a:pt x="1483" y="2068"/>
                </a:cubicBezTo>
                <a:lnTo>
                  <a:pt x="1508" y="2033"/>
                </a:lnTo>
                <a:cubicBezTo>
                  <a:pt x="1518" y="2018"/>
                  <a:pt x="1529" y="2015"/>
                  <a:pt x="1540" y="2001"/>
                </a:cubicBezTo>
                <a:lnTo>
                  <a:pt x="1554" y="1986"/>
                </a:lnTo>
                <a:lnTo>
                  <a:pt x="1572" y="1976"/>
                </a:lnTo>
                <a:lnTo>
                  <a:pt x="1607" y="1951"/>
                </a:lnTo>
                <a:cubicBezTo>
                  <a:pt x="1803" y="2054"/>
                  <a:pt x="2016" y="2157"/>
                  <a:pt x="2240" y="2246"/>
                </a:cubicBezTo>
                <a:lnTo>
                  <a:pt x="2233" y="2249"/>
                </a:lnTo>
                <a:lnTo>
                  <a:pt x="2205" y="2278"/>
                </a:lnTo>
                <a:cubicBezTo>
                  <a:pt x="2187" y="2296"/>
                  <a:pt x="2169" y="2313"/>
                  <a:pt x="2151" y="2335"/>
                </a:cubicBezTo>
                <a:cubicBezTo>
                  <a:pt x="2133" y="2356"/>
                  <a:pt x="2123" y="2374"/>
                  <a:pt x="2109" y="2395"/>
                </a:cubicBezTo>
                <a:cubicBezTo>
                  <a:pt x="2094" y="2420"/>
                  <a:pt x="2087" y="2441"/>
                  <a:pt x="2077" y="2463"/>
                </a:cubicBezTo>
                <a:cubicBezTo>
                  <a:pt x="2069" y="2484"/>
                  <a:pt x="2059" y="2513"/>
                  <a:pt x="2055" y="2534"/>
                </a:cubicBezTo>
                <a:cubicBezTo>
                  <a:pt x="2045" y="2584"/>
                  <a:pt x="2041" y="2633"/>
                  <a:pt x="2041" y="2680"/>
                </a:cubicBezTo>
                <a:cubicBezTo>
                  <a:pt x="2041" y="2729"/>
                  <a:pt x="2052" y="2776"/>
                  <a:pt x="2059" y="2822"/>
                </a:cubicBezTo>
                <a:cubicBezTo>
                  <a:pt x="2069" y="2868"/>
                  <a:pt x="2080" y="2911"/>
                  <a:pt x="2098" y="2957"/>
                </a:cubicBezTo>
                <a:cubicBezTo>
                  <a:pt x="2116" y="3000"/>
                  <a:pt x="2133" y="3042"/>
                  <a:pt x="2158" y="3081"/>
                </a:cubicBezTo>
                <a:cubicBezTo>
                  <a:pt x="2180" y="3121"/>
                  <a:pt x="2201" y="3160"/>
                  <a:pt x="2229" y="3195"/>
                </a:cubicBezTo>
                <a:cubicBezTo>
                  <a:pt x="2201" y="3113"/>
                  <a:pt x="2180" y="3028"/>
                  <a:pt x="2165" y="2939"/>
                </a:cubicBezTo>
                <a:cubicBezTo>
                  <a:pt x="2158" y="2893"/>
                  <a:pt x="2151" y="2854"/>
                  <a:pt x="2151" y="2811"/>
                </a:cubicBezTo>
                <a:cubicBezTo>
                  <a:pt x="2148" y="2769"/>
                  <a:pt x="2148" y="2726"/>
                  <a:pt x="2151" y="2687"/>
                </a:cubicBezTo>
                <a:cubicBezTo>
                  <a:pt x="2162" y="2605"/>
                  <a:pt x="2183" y="2530"/>
                  <a:pt x="2222" y="2463"/>
                </a:cubicBezTo>
                <a:cubicBezTo>
                  <a:pt x="2233" y="2445"/>
                  <a:pt x="2247" y="2431"/>
                  <a:pt x="2254" y="2420"/>
                </a:cubicBezTo>
                <a:lnTo>
                  <a:pt x="2293" y="2377"/>
                </a:lnTo>
                <a:lnTo>
                  <a:pt x="2318" y="2360"/>
                </a:lnTo>
                <a:lnTo>
                  <a:pt x="2340" y="2342"/>
                </a:lnTo>
                <a:cubicBezTo>
                  <a:pt x="2354" y="2331"/>
                  <a:pt x="2372" y="2321"/>
                  <a:pt x="2389" y="2313"/>
                </a:cubicBezTo>
                <a:lnTo>
                  <a:pt x="2393" y="2313"/>
                </a:lnTo>
                <a:cubicBezTo>
                  <a:pt x="2621" y="2402"/>
                  <a:pt x="2859" y="2481"/>
                  <a:pt x="3108" y="2555"/>
                </a:cubicBezTo>
                <a:lnTo>
                  <a:pt x="3094" y="2569"/>
                </a:lnTo>
                <a:lnTo>
                  <a:pt x="3069" y="2601"/>
                </a:lnTo>
                <a:cubicBezTo>
                  <a:pt x="3051" y="2619"/>
                  <a:pt x="3037" y="2641"/>
                  <a:pt x="3022" y="2662"/>
                </a:cubicBezTo>
                <a:cubicBezTo>
                  <a:pt x="3012" y="2687"/>
                  <a:pt x="2998" y="2708"/>
                  <a:pt x="2987" y="2733"/>
                </a:cubicBezTo>
                <a:cubicBezTo>
                  <a:pt x="2980" y="2758"/>
                  <a:pt x="2969" y="2783"/>
                  <a:pt x="2966" y="2811"/>
                </a:cubicBezTo>
                <a:cubicBezTo>
                  <a:pt x="2962" y="2836"/>
                  <a:pt x="2958" y="2857"/>
                  <a:pt x="2951" y="2886"/>
                </a:cubicBezTo>
                <a:cubicBezTo>
                  <a:pt x="2948" y="2936"/>
                  <a:pt x="2948" y="2989"/>
                  <a:pt x="2958" y="3032"/>
                </a:cubicBezTo>
                <a:cubicBezTo>
                  <a:pt x="2966" y="3081"/>
                  <a:pt x="2976" y="3124"/>
                  <a:pt x="2994" y="3170"/>
                </a:cubicBezTo>
                <a:cubicBezTo>
                  <a:pt x="3012" y="3213"/>
                  <a:pt x="3030" y="3256"/>
                  <a:pt x="3051" y="3295"/>
                </a:cubicBezTo>
                <a:cubicBezTo>
                  <a:pt x="3058" y="3316"/>
                  <a:pt x="3072" y="3334"/>
                  <a:pt x="3086" y="3352"/>
                </a:cubicBezTo>
                <a:cubicBezTo>
                  <a:pt x="3101" y="3369"/>
                  <a:pt x="3111" y="3391"/>
                  <a:pt x="3126" y="3409"/>
                </a:cubicBezTo>
                <a:cubicBezTo>
                  <a:pt x="3154" y="3444"/>
                  <a:pt x="3182" y="3480"/>
                  <a:pt x="3214" y="3512"/>
                </a:cubicBezTo>
                <a:cubicBezTo>
                  <a:pt x="3200" y="3473"/>
                  <a:pt x="3182" y="3426"/>
                  <a:pt x="3175" y="3387"/>
                </a:cubicBezTo>
                <a:cubicBezTo>
                  <a:pt x="3161" y="3348"/>
                  <a:pt x="3147" y="3302"/>
                  <a:pt x="3140" y="3263"/>
                </a:cubicBezTo>
                <a:cubicBezTo>
                  <a:pt x="3129" y="3224"/>
                  <a:pt x="3122" y="3185"/>
                  <a:pt x="3118" y="3138"/>
                </a:cubicBezTo>
                <a:cubicBezTo>
                  <a:pt x="3111" y="3117"/>
                  <a:pt x="3111" y="3099"/>
                  <a:pt x="3111" y="3078"/>
                </a:cubicBezTo>
                <a:cubicBezTo>
                  <a:pt x="3111" y="3060"/>
                  <a:pt x="3108" y="3035"/>
                  <a:pt x="3111" y="3017"/>
                </a:cubicBezTo>
                <a:cubicBezTo>
                  <a:pt x="3111" y="2939"/>
                  <a:pt x="3126" y="2868"/>
                  <a:pt x="3158" y="2804"/>
                </a:cubicBezTo>
                <a:cubicBezTo>
                  <a:pt x="3165" y="2786"/>
                  <a:pt x="3175" y="2776"/>
                  <a:pt x="3182" y="2761"/>
                </a:cubicBezTo>
                <a:cubicBezTo>
                  <a:pt x="3193" y="2747"/>
                  <a:pt x="3207" y="2733"/>
                  <a:pt x="3214" y="2722"/>
                </a:cubicBezTo>
                <a:lnTo>
                  <a:pt x="3232" y="2705"/>
                </a:lnTo>
                <a:lnTo>
                  <a:pt x="3254" y="2687"/>
                </a:lnTo>
                <a:cubicBezTo>
                  <a:pt x="3268" y="2673"/>
                  <a:pt x="3282" y="2662"/>
                  <a:pt x="3300" y="2651"/>
                </a:cubicBezTo>
                <a:lnTo>
                  <a:pt x="3332" y="2623"/>
                </a:lnTo>
                <a:cubicBezTo>
                  <a:pt x="3442" y="2655"/>
                  <a:pt x="3552" y="2687"/>
                  <a:pt x="3662" y="2712"/>
                </a:cubicBezTo>
                <a:cubicBezTo>
                  <a:pt x="3830" y="2751"/>
                  <a:pt x="3997" y="2793"/>
                  <a:pt x="4171" y="2829"/>
                </a:cubicBezTo>
                <a:cubicBezTo>
                  <a:pt x="4171" y="2833"/>
                  <a:pt x="4174" y="2833"/>
                  <a:pt x="4174" y="2836"/>
                </a:cubicBezTo>
                <a:lnTo>
                  <a:pt x="4153" y="2868"/>
                </a:lnTo>
                <a:lnTo>
                  <a:pt x="4132" y="2904"/>
                </a:lnTo>
                <a:cubicBezTo>
                  <a:pt x="4118" y="2929"/>
                  <a:pt x="4103" y="2957"/>
                  <a:pt x="4096" y="2982"/>
                </a:cubicBezTo>
                <a:lnTo>
                  <a:pt x="4082" y="3025"/>
                </a:lnTo>
                <a:lnTo>
                  <a:pt x="4071" y="3064"/>
                </a:lnTo>
                <a:cubicBezTo>
                  <a:pt x="4068" y="3089"/>
                  <a:pt x="4064" y="3121"/>
                  <a:pt x="4064" y="3149"/>
                </a:cubicBezTo>
                <a:cubicBezTo>
                  <a:pt x="4064" y="3174"/>
                  <a:pt x="4064" y="3206"/>
                  <a:pt x="4068" y="3231"/>
                </a:cubicBezTo>
                <a:lnTo>
                  <a:pt x="4082" y="3313"/>
                </a:lnTo>
                <a:cubicBezTo>
                  <a:pt x="4086" y="3337"/>
                  <a:pt x="4096" y="3366"/>
                  <a:pt x="4103" y="3387"/>
                </a:cubicBezTo>
                <a:cubicBezTo>
                  <a:pt x="4121" y="3437"/>
                  <a:pt x="4150" y="3487"/>
                  <a:pt x="4174" y="3529"/>
                </a:cubicBezTo>
                <a:cubicBezTo>
                  <a:pt x="4203" y="3576"/>
                  <a:pt x="4231" y="3615"/>
                  <a:pt x="4263" y="3654"/>
                </a:cubicBezTo>
                <a:cubicBezTo>
                  <a:pt x="4281" y="3672"/>
                  <a:pt x="4299" y="3693"/>
                  <a:pt x="4317" y="3711"/>
                </a:cubicBezTo>
                <a:lnTo>
                  <a:pt x="4370" y="3764"/>
                </a:lnTo>
                <a:cubicBezTo>
                  <a:pt x="4406" y="3796"/>
                  <a:pt x="4445" y="3832"/>
                  <a:pt x="4491" y="3853"/>
                </a:cubicBezTo>
                <a:cubicBezTo>
                  <a:pt x="4462" y="3814"/>
                  <a:pt x="4438" y="3771"/>
                  <a:pt x="4409" y="3729"/>
                </a:cubicBezTo>
                <a:cubicBezTo>
                  <a:pt x="4384" y="3690"/>
                  <a:pt x="4363" y="3647"/>
                  <a:pt x="4345" y="3604"/>
                </a:cubicBezTo>
                <a:cubicBezTo>
                  <a:pt x="4320" y="3565"/>
                  <a:pt x="4302" y="3522"/>
                  <a:pt x="4285" y="3476"/>
                </a:cubicBezTo>
                <a:cubicBezTo>
                  <a:pt x="4278" y="3455"/>
                  <a:pt x="4274" y="3433"/>
                  <a:pt x="4263" y="3409"/>
                </a:cubicBezTo>
                <a:cubicBezTo>
                  <a:pt x="4260" y="3387"/>
                  <a:pt x="4249" y="3366"/>
                  <a:pt x="4246" y="3345"/>
                </a:cubicBezTo>
                <a:cubicBezTo>
                  <a:pt x="4242" y="3320"/>
                  <a:pt x="4238" y="3298"/>
                  <a:pt x="4238" y="3277"/>
                </a:cubicBezTo>
                <a:cubicBezTo>
                  <a:pt x="4231" y="3256"/>
                  <a:pt x="4231" y="3231"/>
                  <a:pt x="4231" y="3213"/>
                </a:cubicBezTo>
                <a:cubicBezTo>
                  <a:pt x="4231" y="3192"/>
                  <a:pt x="4231" y="3174"/>
                  <a:pt x="4238" y="3153"/>
                </a:cubicBezTo>
                <a:cubicBezTo>
                  <a:pt x="4238" y="3131"/>
                  <a:pt x="4242" y="3113"/>
                  <a:pt x="4246" y="3096"/>
                </a:cubicBezTo>
                <a:lnTo>
                  <a:pt x="4256" y="3064"/>
                </a:lnTo>
                <a:lnTo>
                  <a:pt x="4263" y="3035"/>
                </a:lnTo>
                <a:lnTo>
                  <a:pt x="4292" y="2982"/>
                </a:lnTo>
                <a:lnTo>
                  <a:pt x="4302" y="2957"/>
                </a:lnTo>
                <a:lnTo>
                  <a:pt x="4320" y="2929"/>
                </a:lnTo>
                <a:cubicBezTo>
                  <a:pt x="4334" y="2911"/>
                  <a:pt x="4349" y="2900"/>
                  <a:pt x="4363" y="2882"/>
                </a:cubicBezTo>
                <a:lnTo>
                  <a:pt x="4381" y="2857"/>
                </a:lnTo>
                <a:cubicBezTo>
                  <a:pt x="4551" y="2893"/>
                  <a:pt x="4729" y="2925"/>
                  <a:pt x="4907" y="2957"/>
                </a:cubicBezTo>
                <a:cubicBezTo>
                  <a:pt x="4967" y="2964"/>
                  <a:pt x="5028" y="2975"/>
                  <a:pt x="5085" y="2982"/>
                </a:cubicBezTo>
                <a:lnTo>
                  <a:pt x="5092" y="2989"/>
                </a:lnTo>
                <a:lnTo>
                  <a:pt x="5085" y="2993"/>
                </a:lnTo>
                <a:lnTo>
                  <a:pt x="5060" y="3032"/>
                </a:lnTo>
                <a:lnTo>
                  <a:pt x="5039" y="3071"/>
                </a:lnTo>
                <a:cubicBezTo>
                  <a:pt x="5024" y="3099"/>
                  <a:pt x="5010" y="3131"/>
                  <a:pt x="4996" y="3156"/>
                </a:cubicBezTo>
                <a:lnTo>
                  <a:pt x="4985" y="3202"/>
                </a:lnTo>
                <a:lnTo>
                  <a:pt x="4975" y="3245"/>
                </a:lnTo>
                <a:cubicBezTo>
                  <a:pt x="4971" y="3277"/>
                  <a:pt x="4967" y="3309"/>
                  <a:pt x="4967" y="3337"/>
                </a:cubicBezTo>
                <a:cubicBezTo>
                  <a:pt x="4967" y="3369"/>
                  <a:pt x="4967" y="3401"/>
                  <a:pt x="4971" y="3433"/>
                </a:cubicBezTo>
                <a:cubicBezTo>
                  <a:pt x="4975" y="3462"/>
                  <a:pt x="4978" y="3494"/>
                  <a:pt x="4989" y="3522"/>
                </a:cubicBezTo>
                <a:cubicBezTo>
                  <a:pt x="4996" y="3551"/>
                  <a:pt x="5003" y="3579"/>
                  <a:pt x="5014" y="3604"/>
                </a:cubicBezTo>
                <a:cubicBezTo>
                  <a:pt x="5024" y="3633"/>
                  <a:pt x="5039" y="3658"/>
                  <a:pt x="5049" y="3686"/>
                </a:cubicBezTo>
                <a:cubicBezTo>
                  <a:pt x="5063" y="3711"/>
                  <a:pt x="5078" y="3739"/>
                  <a:pt x="5092" y="3761"/>
                </a:cubicBezTo>
                <a:cubicBezTo>
                  <a:pt x="5120" y="3810"/>
                  <a:pt x="5152" y="3853"/>
                  <a:pt x="5188" y="3899"/>
                </a:cubicBezTo>
                <a:cubicBezTo>
                  <a:pt x="5206" y="3921"/>
                  <a:pt x="5223" y="3942"/>
                  <a:pt x="5245" y="3960"/>
                </a:cubicBezTo>
                <a:cubicBezTo>
                  <a:pt x="5263" y="3985"/>
                  <a:pt x="5287" y="4002"/>
                  <a:pt x="5305" y="4020"/>
                </a:cubicBezTo>
                <a:cubicBezTo>
                  <a:pt x="5344" y="4056"/>
                  <a:pt x="5387" y="4091"/>
                  <a:pt x="5433" y="4120"/>
                </a:cubicBezTo>
                <a:cubicBezTo>
                  <a:pt x="5401" y="4077"/>
                  <a:pt x="5369" y="4031"/>
                  <a:pt x="5344" y="3985"/>
                </a:cubicBezTo>
                <a:lnTo>
                  <a:pt x="5344" y="3985"/>
                </a:lnTo>
                <a:cubicBezTo>
                  <a:pt x="5345" y="3985"/>
                  <a:pt x="5345" y="3985"/>
                  <a:pt x="5345" y="3985"/>
                </a:cubicBezTo>
                <a:cubicBezTo>
                  <a:pt x="5345" y="3985"/>
                  <a:pt x="5321" y="3939"/>
                  <a:pt x="5298" y="3899"/>
                </a:cubicBezTo>
                <a:cubicBezTo>
                  <a:pt x="5273" y="3853"/>
                  <a:pt x="5255" y="3807"/>
                  <a:pt x="5238" y="3757"/>
                </a:cubicBezTo>
                <a:cubicBezTo>
                  <a:pt x="5227" y="3736"/>
                  <a:pt x="5220" y="3707"/>
                  <a:pt x="5209" y="3686"/>
                </a:cubicBezTo>
                <a:cubicBezTo>
                  <a:pt x="5202" y="3665"/>
                  <a:pt x="5199" y="3636"/>
                  <a:pt x="5191" y="3615"/>
                </a:cubicBezTo>
                <a:cubicBezTo>
                  <a:pt x="5188" y="3594"/>
                  <a:pt x="5184" y="3565"/>
                  <a:pt x="5181" y="3544"/>
                </a:cubicBezTo>
                <a:cubicBezTo>
                  <a:pt x="5174" y="3522"/>
                  <a:pt x="5174" y="3494"/>
                  <a:pt x="5174" y="3473"/>
                </a:cubicBezTo>
                <a:cubicBezTo>
                  <a:pt x="5174" y="3448"/>
                  <a:pt x="5174" y="3423"/>
                  <a:pt x="5181" y="3401"/>
                </a:cubicBezTo>
                <a:cubicBezTo>
                  <a:pt x="5181" y="3387"/>
                  <a:pt x="5184" y="3377"/>
                  <a:pt x="5184" y="3366"/>
                </a:cubicBezTo>
                <a:cubicBezTo>
                  <a:pt x="5188" y="3352"/>
                  <a:pt x="5188" y="3345"/>
                  <a:pt x="5191" y="3330"/>
                </a:cubicBezTo>
                <a:lnTo>
                  <a:pt x="5202" y="3298"/>
                </a:lnTo>
                <a:lnTo>
                  <a:pt x="5216" y="3266"/>
                </a:lnTo>
                <a:cubicBezTo>
                  <a:pt x="5223" y="3245"/>
                  <a:pt x="5234" y="3227"/>
                  <a:pt x="5245" y="3206"/>
                </a:cubicBezTo>
                <a:lnTo>
                  <a:pt x="5263" y="3174"/>
                </a:lnTo>
                <a:lnTo>
                  <a:pt x="5287" y="3145"/>
                </a:lnTo>
                <a:cubicBezTo>
                  <a:pt x="5298" y="3128"/>
                  <a:pt x="5316" y="3110"/>
                  <a:pt x="5330" y="3092"/>
                </a:cubicBezTo>
                <a:lnTo>
                  <a:pt x="5351" y="3064"/>
                </a:lnTo>
                <a:cubicBezTo>
                  <a:pt x="5437" y="3074"/>
                  <a:pt x="5522" y="3085"/>
                  <a:pt x="5604" y="3092"/>
                </a:cubicBezTo>
                <a:cubicBezTo>
                  <a:pt x="5657" y="3099"/>
                  <a:pt x="5711" y="3106"/>
                  <a:pt x="5771" y="3110"/>
                </a:cubicBezTo>
                <a:lnTo>
                  <a:pt x="5935" y="3121"/>
                </a:lnTo>
                <a:lnTo>
                  <a:pt x="6262" y="3135"/>
                </a:lnTo>
                <a:lnTo>
                  <a:pt x="6315" y="3135"/>
                </a:lnTo>
                <a:lnTo>
                  <a:pt x="6386" y="3177"/>
                </a:lnTo>
                <a:cubicBezTo>
                  <a:pt x="6400" y="3188"/>
                  <a:pt x="6418" y="3199"/>
                  <a:pt x="6432" y="3213"/>
                </a:cubicBezTo>
                <a:cubicBezTo>
                  <a:pt x="6447" y="3227"/>
                  <a:pt x="6464" y="3241"/>
                  <a:pt x="6475" y="3252"/>
                </a:cubicBezTo>
                <a:cubicBezTo>
                  <a:pt x="6489" y="3266"/>
                  <a:pt x="6503" y="3284"/>
                  <a:pt x="6511" y="3298"/>
                </a:cubicBezTo>
                <a:cubicBezTo>
                  <a:pt x="6525" y="3316"/>
                  <a:pt x="6528" y="3330"/>
                  <a:pt x="6539" y="3348"/>
                </a:cubicBezTo>
                <a:cubicBezTo>
                  <a:pt x="6546" y="3366"/>
                  <a:pt x="6553" y="3384"/>
                  <a:pt x="6557" y="3401"/>
                </a:cubicBezTo>
                <a:cubicBezTo>
                  <a:pt x="6560" y="3419"/>
                  <a:pt x="6564" y="3437"/>
                  <a:pt x="6564" y="3455"/>
                </a:cubicBezTo>
                <a:cubicBezTo>
                  <a:pt x="6564" y="3473"/>
                  <a:pt x="6564" y="3490"/>
                  <a:pt x="6560" y="3512"/>
                </a:cubicBezTo>
                <a:cubicBezTo>
                  <a:pt x="6557" y="3529"/>
                  <a:pt x="6553" y="3551"/>
                  <a:pt x="6546" y="3569"/>
                </a:cubicBezTo>
                <a:cubicBezTo>
                  <a:pt x="6539" y="3586"/>
                  <a:pt x="6535" y="3608"/>
                  <a:pt x="6521" y="3626"/>
                </a:cubicBezTo>
                <a:cubicBezTo>
                  <a:pt x="6511" y="3643"/>
                  <a:pt x="6500" y="3668"/>
                  <a:pt x="6489" y="3686"/>
                </a:cubicBezTo>
                <a:cubicBezTo>
                  <a:pt x="6475" y="3704"/>
                  <a:pt x="6468" y="3722"/>
                  <a:pt x="6450" y="3739"/>
                </a:cubicBezTo>
                <a:cubicBezTo>
                  <a:pt x="6436" y="3757"/>
                  <a:pt x="6422" y="3775"/>
                  <a:pt x="6404" y="3793"/>
                </a:cubicBezTo>
                <a:cubicBezTo>
                  <a:pt x="6393" y="3810"/>
                  <a:pt x="6375" y="3828"/>
                  <a:pt x="6361" y="3846"/>
                </a:cubicBezTo>
                <a:cubicBezTo>
                  <a:pt x="6343" y="3864"/>
                  <a:pt x="6329" y="3882"/>
                  <a:pt x="6311" y="3899"/>
                </a:cubicBezTo>
                <a:cubicBezTo>
                  <a:pt x="6279" y="3935"/>
                  <a:pt x="6244" y="3963"/>
                  <a:pt x="6208" y="3999"/>
                </a:cubicBezTo>
                <a:cubicBezTo>
                  <a:pt x="6233" y="3992"/>
                  <a:pt x="6255" y="3981"/>
                  <a:pt x="6276" y="3970"/>
                </a:cubicBezTo>
                <a:cubicBezTo>
                  <a:pt x="6297" y="3960"/>
                  <a:pt x="6322" y="3946"/>
                  <a:pt x="6343" y="3935"/>
                </a:cubicBezTo>
                <a:cubicBezTo>
                  <a:pt x="6386" y="3910"/>
                  <a:pt x="6429" y="3885"/>
                  <a:pt x="6468" y="3853"/>
                </a:cubicBezTo>
                <a:cubicBezTo>
                  <a:pt x="6489" y="3839"/>
                  <a:pt x="6507" y="3821"/>
                  <a:pt x="6525" y="3803"/>
                </a:cubicBezTo>
                <a:lnTo>
                  <a:pt x="6578" y="3750"/>
                </a:lnTo>
                <a:cubicBezTo>
                  <a:pt x="6596" y="3729"/>
                  <a:pt x="6614" y="3711"/>
                  <a:pt x="6628" y="3690"/>
                </a:cubicBezTo>
                <a:cubicBezTo>
                  <a:pt x="6646" y="3668"/>
                  <a:pt x="6660" y="3643"/>
                  <a:pt x="6671" y="3622"/>
                </a:cubicBezTo>
                <a:cubicBezTo>
                  <a:pt x="6699" y="3572"/>
                  <a:pt x="6717" y="3515"/>
                  <a:pt x="6720" y="3458"/>
                </a:cubicBezTo>
                <a:cubicBezTo>
                  <a:pt x="6724" y="3426"/>
                  <a:pt x="6720" y="3401"/>
                  <a:pt x="6717" y="3369"/>
                </a:cubicBezTo>
                <a:cubicBezTo>
                  <a:pt x="6713" y="3337"/>
                  <a:pt x="6703" y="3313"/>
                  <a:pt x="6695" y="3284"/>
                </a:cubicBezTo>
                <a:cubicBezTo>
                  <a:pt x="6671" y="3231"/>
                  <a:pt x="6646" y="3177"/>
                  <a:pt x="6610" y="3138"/>
                </a:cubicBezTo>
                <a:lnTo>
                  <a:pt x="6610" y="3135"/>
                </a:lnTo>
                <a:cubicBezTo>
                  <a:pt x="6912" y="3135"/>
                  <a:pt x="7211" y="3124"/>
                  <a:pt x="7506" y="3103"/>
                </a:cubicBezTo>
                <a:lnTo>
                  <a:pt x="7567" y="3124"/>
                </a:lnTo>
                <a:cubicBezTo>
                  <a:pt x="7574" y="3128"/>
                  <a:pt x="7595" y="3138"/>
                  <a:pt x="7609" y="3145"/>
                </a:cubicBezTo>
                <a:cubicBezTo>
                  <a:pt x="7627" y="3156"/>
                  <a:pt x="7641" y="3163"/>
                  <a:pt x="7656" y="3177"/>
                </a:cubicBezTo>
                <a:cubicBezTo>
                  <a:pt x="7666" y="3188"/>
                  <a:pt x="7680" y="3199"/>
                  <a:pt x="7695" y="3213"/>
                </a:cubicBezTo>
                <a:cubicBezTo>
                  <a:pt x="7709" y="3227"/>
                  <a:pt x="7716" y="3241"/>
                  <a:pt x="7727" y="3252"/>
                </a:cubicBezTo>
                <a:cubicBezTo>
                  <a:pt x="7734" y="3266"/>
                  <a:pt x="7744" y="3281"/>
                  <a:pt x="7752" y="3298"/>
                </a:cubicBezTo>
                <a:cubicBezTo>
                  <a:pt x="7755" y="3313"/>
                  <a:pt x="7766" y="3330"/>
                  <a:pt x="7766" y="3341"/>
                </a:cubicBezTo>
                <a:cubicBezTo>
                  <a:pt x="7769" y="3359"/>
                  <a:pt x="7769" y="3373"/>
                  <a:pt x="7769" y="3391"/>
                </a:cubicBezTo>
                <a:cubicBezTo>
                  <a:pt x="7769" y="3409"/>
                  <a:pt x="7769" y="3426"/>
                  <a:pt x="7766" y="3444"/>
                </a:cubicBezTo>
                <a:cubicBezTo>
                  <a:pt x="7762" y="3462"/>
                  <a:pt x="7762" y="3480"/>
                  <a:pt x="7752" y="3501"/>
                </a:cubicBezTo>
                <a:cubicBezTo>
                  <a:pt x="7748" y="3519"/>
                  <a:pt x="7737" y="3537"/>
                  <a:pt x="7734" y="3562"/>
                </a:cubicBezTo>
                <a:cubicBezTo>
                  <a:pt x="7727" y="3579"/>
                  <a:pt x="7720" y="3601"/>
                  <a:pt x="7709" y="3618"/>
                </a:cubicBezTo>
                <a:cubicBezTo>
                  <a:pt x="7698" y="3636"/>
                  <a:pt x="7691" y="3654"/>
                  <a:pt x="7680" y="3675"/>
                </a:cubicBezTo>
                <a:cubicBezTo>
                  <a:pt x="7673" y="3693"/>
                  <a:pt x="7659" y="3714"/>
                  <a:pt x="7648" y="3732"/>
                </a:cubicBezTo>
                <a:cubicBezTo>
                  <a:pt x="7638" y="3750"/>
                  <a:pt x="7627" y="3768"/>
                  <a:pt x="7613" y="3786"/>
                </a:cubicBezTo>
                <a:cubicBezTo>
                  <a:pt x="7592" y="3821"/>
                  <a:pt x="7567" y="3857"/>
                  <a:pt x="7538" y="3899"/>
                </a:cubicBezTo>
                <a:cubicBezTo>
                  <a:pt x="7556" y="3885"/>
                  <a:pt x="7574" y="3871"/>
                  <a:pt x="7595" y="3864"/>
                </a:cubicBezTo>
                <a:lnTo>
                  <a:pt x="7648" y="3821"/>
                </a:lnTo>
                <a:cubicBezTo>
                  <a:pt x="7684" y="3796"/>
                  <a:pt x="7716" y="3764"/>
                  <a:pt x="7752" y="3729"/>
                </a:cubicBezTo>
                <a:cubicBezTo>
                  <a:pt x="7769" y="3711"/>
                  <a:pt x="7784" y="3693"/>
                  <a:pt x="7798" y="3675"/>
                </a:cubicBezTo>
                <a:cubicBezTo>
                  <a:pt x="7808" y="3658"/>
                  <a:pt x="7823" y="3636"/>
                  <a:pt x="7837" y="3618"/>
                </a:cubicBezTo>
                <a:cubicBezTo>
                  <a:pt x="7851" y="3597"/>
                  <a:pt x="7862" y="3579"/>
                  <a:pt x="7872" y="3554"/>
                </a:cubicBezTo>
                <a:cubicBezTo>
                  <a:pt x="7880" y="3533"/>
                  <a:pt x="7890" y="3512"/>
                  <a:pt x="7897" y="3483"/>
                </a:cubicBezTo>
                <a:cubicBezTo>
                  <a:pt x="7912" y="3437"/>
                  <a:pt x="7922" y="3384"/>
                  <a:pt x="7915" y="3323"/>
                </a:cubicBezTo>
                <a:cubicBezTo>
                  <a:pt x="7912" y="3298"/>
                  <a:pt x="7908" y="3270"/>
                  <a:pt x="7897" y="3245"/>
                </a:cubicBezTo>
                <a:cubicBezTo>
                  <a:pt x="7890" y="3217"/>
                  <a:pt x="7876" y="3192"/>
                  <a:pt x="7862" y="3170"/>
                </a:cubicBezTo>
                <a:cubicBezTo>
                  <a:pt x="7844" y="3138"/>
                  <a:pt x="7823" y="3110"/>
                  <a:pt x="7801" y="3089"/>
                </a:cubicBezTo>
                <a:cubicBezTo>
                  <a:pt x="7833" y="3085"/>
                  <a:pt x="7862" y="3085"/>
                  <a:pt x="7894" y="3081"/>
                </a:cubicBezTo>
                <a:cubicBezTo>
                  <a:pt x="8000" y="3067"/>
                  <a:pt x="8107" y="3057"/>
                  <a:pt x="8214" y="3039"/>
                </a:cubicBezTo>
                <a:cubicBezTo>
                  <a:pt x="8320" y="3021"/>
                  <a:pt x="8424" y="3003"/>
                  <a:pt x="8527" y="2985"/>
                </a:cubicBezTo>
                <a:cubicBezTo>
                  <a:pt x="8566" y="2982"/>
                  <a:pt x="8601" y="2975"/>
                  <a:pt x="8640" y="2964"/>
                </a:cubicBezTo>
                <a:lnTo>
                  <a:pt x="8726" y="2996"/>
                </a:lnTo>
                <a:cubicBezTo>
                  <a:pt x="8733" y="3000"/>
                  <a:pt x="8758" y="3010"/>
                  <a:pt x="8768" y="3017"/>
                </a:cubicBezTo>
                <a:cubicBezTo>
                  <a:pt x="8786" y="3028"/>
                  <a:pt x="8800" y="3035"/>
                  <a:pt x="8815" y="3049"/>
                </a:cubicBezTo>
                <a:cubicBezTo>
                  <a:pt x="8829" y="3057"/>
                  <a:pt x="8843" y="3071"/>
                  <a:pt x="8854" y="3085"/>
                </a:cubicBezTo>
                <a:cubicBezTo>
                  <a:pt x="8868" y="3099"/>
                  <a:pt x="8875" y="3110"/>
                  <a:pt x="8886" y="3124"/>
                </a:cubicBezTo>
                <a:cubicBezTo>
                  <a:pt x="8893" y="3138"/>
                  <a:pt x="8904" y="3153"/>
                  <a:pt x="8911" y="3170"/>
                </a:cubicBezTo>
                <a:cubicBezTo>
                  <a:pt x="8918" y="3181"/>
                  <a:pt x="8925" y="3199"/>
                  <a:pt x="8925" y="3213"/>
                </a:cubicBezTo>
                <a:cubicBezTo>
                  <a:pt x="8932" y="3231"/>
                  <a:pt x="8932" y="3245"/>
                  <a:pt x="8932" y="3263"/>
                </a:cubicBezTo>
                <a:cubicBezTo>
                  <a:pt x="8932" y="3281"/>
                  <a:pt x="8932" y="3298"/>
                  <a:pt x="8925" y="3316"/>
                </a:cubicBezTo>
                <a:cubicBezTo>
                  <a:pt x="8921" y="3334"/>
                  <a:pt x="8921" y="3352"/>
                  <a:pt x="8911" y="3373"/>
                </a:cubicBezTo>
                <a:cubicBezTo>
                  <a:pt x="8907" y="3391"/>
                  <a:pt x="8900" y="3409"/>
                  <a:pt x="8893" y="3430"/>
                </a:cubicBezTo>
                <a:cubicBezTo>
                  <a:pt x="8886" y="3448"/>
                  <a:pt x="8882" y="3473"/>
                  <a:pt x="8868" y="3490"/>
                </a:cubicBezTo>
                <a:cubicBezTo>
                  <a:pt x="8857" y="3508"/>
                  <a:pt x="8850" y="3526"/>
                  <a:pt x="8840" y="3547"/>
                </a:cubicBezTo>
                <a:cubicBezTo>
                  <a:pt x="8832" y="3565"/>
                  <a:pt x="8818" y="3586"/>
                  <a:pt x="8811" y="3604"/>
                </a:cubicBezTo>
                <a:cubicBezTo>
                  <a:pt x="8797" y="3622"/>
                  <a:pt x="8786" y="3640"/>
                  <a:pt x="8776" y="3658"/>
                </a:cubicBezTo>
                <a:cubicBezTo>
                  <a:pt x="8751" y="3693"/>
                  <a:pt x="8726" y="3729"/>
                  <a:pt x="8697" y="3768"/>
                </a:cubicBezTo>
                <a:cubicBezTo>
                  <a:pt x="8715" y="3757"/>
                  <a:pt x="8733" y="3743"/>
                  <a:pt x="8758" y="3732"/>
                </a:cubicBezTo>
                <a:lnTo>
                  <a:pt x="8811" y="3693"/>
                </a:lnTo>
                <a:cubicBezTo>
                  <a:pt x="8847" y="3668"/>
                  <a:pt x="8875" y="3636"/>
                  <a:pt x="8911" y="3601"/>
                </a:cubicBezTo>
                <a:cubicBezTo>
                  <a:pt x="8928" y="3583"/>
                  <a:pt x="8943" y="3565"/>
                  <a:pt x="8957" y="3547"/>
                </a:cubicBezTo>
                <a:cubicBezTo>
                  <a:pt x="8971" y="3529"/>
                  <a:pt x="8982" y="3508"/>
                  <a:pt x="8996" y="3490"/>
                </a:cubicBezTo>
                <a:cubicBezTo>
                  <a:pt x="9010" y="3465"/>
                  <a:pt x="9024" y="3448"/>
                  <a:pt x="9032" y="3426"/>
                </a:cubicBezTo>
                <a:cubicBezTo>
                  <a:pt x="9042" y="3405"/>
                  <a:pt x="9049" y="3384"/>
                  <a:pt x="9060" y="3355"/>
                </a:cubicBezTo>
                <a:cubicBezTo>
                  <a:pt x="9071" y="3305"/>
                  <a:pt x="9081" y="3252"/>
                  <a:pt x="9078" y="3195"/>
                </a:cubicBezTo>
                <a:cubicBezTo>
                  <a:pt x="9071" y="3170"/>
                  <a:pt x="9067" y="3142"/>
                  <a:pt x="9060" y="3117"/>
                </a:cubicBezTo>
                <a:cubicBezTo>
                  <a:pt x="9049" y="3089"/>
                  <a:pt x="9035" y="3064"/>
                  <a:pt x="9024" y="3039"/>
                </a:cubicBezTo>
                <a:cubicBezTo>
                  <a:pt x="8996" y="2993"/>
                  <a:pt x="8960" y="2950"/>
                  <a:pt x="8918" y="2921"/>
                </a:cubicBezTo>
                <a:lnTo>
                  <a:pt x="8907" y="2911"/>
                </a:lnTo>
                <a:cubicBezTo>
                  <a:pt x="9199" y="2843"/>
                  <a:pt x="9473" y="2761"/>
                  <a:pt x="9732" y="2662"/>
                </a:cubicBezTo>
                <a:cubicBezTo>
                  <a:pt x="9746" y="2665"/>
                  <a:pt x="9768" y="2676"/>
                  <a:pt x="9778" y="2680"/>
                </a:cubicBezTo>
                <a:cubicBezTo>
                  <a:pt x="9796" y="2690"/>
                  <a:pt x="9810" y="2697"/>
                  <a:pt x="9825" y="2708"/>
                </a:cubicBezTo>
                <a:cubicBezTo>
                  <a:pt x="9839" y="2715"/>
                  <a:pt x="9849" y="2726"/>
                  <a:pt x="9864" y="2737"/>
                </a:cubicBezTo>
                <a:cubicBezTo>
                  <a:pt x="9878" y="2747"/>
                  <a:pt x="9885" y="2761"/>
                  <a:pt x="9899" y="2772"/>
                </a:cubicBezTo>
                <a:lnTo>
                  <a:pt x="9928" y="2815"/>
                </a:lnTo>
                <a:cubicBezTo>
                  <a:pt x="9935" y="2825"/>
                  <a:pt x="9938" y="2843"/>
                  <a:pt x="9945" y="2861"/>
                </a:cubicBezTo>
                <a:cubicBezTo>
                  <a:pt x="9949" y="2879"/>
                  <a:pt x="9953" y="2897"/>
                  <a:pt x="9953" y="2914"/>
                </a:cubicBezTo>
                <a:cubicBezTo>
                  <a:pt x="9953" y="2932"/>
                  <a:pt x="9956" y="2950"/>
                  <a:pt x="9953" y="2975"/>
                </a:cubicBezTo>
                <a:cubicBezTo>
                  <a:pt x="9953" y="2993"/>
                  <a:pt x="9949" y="3014"/>
                  <a:pt x="9949" y="3032"/>
                </a:cubicBezTo>
                <a:cubicBezTo>
                  <a:pt x="9942" y="3053"/>
                  <a:pt x="9942" y="3071"/>
                  <a:pt x="9935" y="3092"/>
                </a:cubicBezTo>
                <a:cubicBezTo>
                  <a:pt x="9931" y="3117"/>
                  <a:pt x="9924" y="3135"/>
                  <a:pt x="9921" y="3156"/>
                </a:cubicBezTo>
                <a:cubicBezTo>
                  <a:pt x="9917" y="3177"/>
                  <a:pt x="9906" y="3195"/>
                  <a:pt x="9903" y="3217"/>
                </a:cubicBezTo>
                <a:cubicBezTo>
                  <a:pt x="9896" y="3241"/>
                  <a:pt x="9889" y="3259"/>
                  <a:pt x="9881" y="3281"/>
                </a:cubicBezTo>
                <a:cubicBezTo>
                  <a:pt x="9867" y="3320"/>
                  <a:pt x="9849" y="3359"/>
                  <a:pt x="9832" y="3405"/>
                </a:cubicBezTo>
                <a:cubicBezTo>
                  <a:pt x="9849" y="3387"/>
                  <a:pt x="9864" y="3373"/>
                  <a:pt x="9878" y="3355"/>
                </a:cubicBezTo>
                <a:cubicBezTo>
                  <a:pt x="9889" y="3337"/>
                  <a:pt x="9903" y="3320"/>
                  <a:pt x="9921" y="3302"/>
                </a:cubicBezTo>
                <a:cubicBezTo>
                  <a:pt x="9949" y="3266"/>
                  <a:pt x="9974" y="3227"/>
                  <a:pt x="9995" y="3192"/>
                </a:cubicBezTo>
                <a:cubicBezTo>
                  <a:pt x="10009" y="3174"/>
                  <a:pt x="10020" y="3153"/>
                  <a:pt x="10027" y="3128"/>
                </a:cubicBezTo>
                <a:lnTo>
                  <a:pt x="10056" y="3064"/>
                </a:lnTo>
                <a:cubicBezTo>
                  <a:pt x="10063" y="3039"/>
                  <a:pt x="10073" y="3017"/>
                  <a:pt x="10077" y="2993"/>
                </a:cubicBezTo>
                <a:cubicBezTo>
                  <a:pt x="10081" y="2968"/>
                  <a:pt x="10084" y="2943"/>
                  <a:pt x="10091" y="2914"/>
                </a:cubicBezTo>
                <a:cubicBezTo>
                  <a:pt x="10095" y="2868"/>
                  <a:pt x="10091" y="2808"/>
                  <a:pt x="10073" y="2761"/>
                </a:cubicBezTo>
                <a:cubicBezTo>
                  <a:pt x="10063" y="2733"/>
                  <a:pt x="10049" y="2708"/>
                  <a:pt x="10038" y="2683"/>
                </a:cubicBezTo>
                <a:cubicBezTo>
                  <a:pt x="10024" y="2662"/>
                  <a:pt x="10006" y="2641"/>
                  <a:pt x="9988" y="2619"/>
                </a:cubicBezTo>
                <a:cubicBezTo>
                  <a:pt x="9974" y="2605"/>
                  <a:pt x="9960" y="2591"/>
                  <a:pt x="9942" y="2577"/>
                </a:cubicBezTo>
                <a:cubicBezTo>
                  <a:pt x="9949" y="2577"/>
                  <a:pt x="9953" y="2573"/>
                  <a:pt x="9956" y="2573"/>
                </a:cubicBezTo>
                <a:cubicBezTo>
                  <a:pt x="10095" y="2513"/>
                  <a:pt x="10226" y="2449"/>
                  <a:pt x="10358" y="2377"/>
                </a:cubicBezTo>
                <a:lnTo>
                  <a:pt x="10358" y="2381"/>
                </a:lnTo>
                <a:lnTo>
                  <a:pt x="10447" y="2381"/>
                </a:lnTo>
                <a:cubicBezTo>
                  <a:pt x="10457" y="2381"/>
                  <a:pt x="10475" y="2388"/>
                  <a:pt x="10493" y="2388"/>
                </a:cubicBezTo>
                <a:lnTo>
                  <a:pt x="10546" y="2399"/>
                </a:lnTo>
                <a:cubicBezTo>
                  <a:pt x="10564" y="2406"/>
                  <a:pt x="10582" y="2413"/>
                  <a:pt x="10596" y="2417"/>
                </a:cubicBezTo>
                <a:cubicBezTo>
                  <a:pt x="10614" y="2427"/>
                  <a:pt x="10628" y="2431"/>
                  <a:pt x="10642" y="2441"/>
                </a:cubicBezTo>
                <a:cubicBezTo>
                  <a:pt x="10657" y="2449"/>
                  <a:pt x="10667" y="2459"/>
                  <a:pt x="10678" y="2470"/>
                </a:cubicBezTo>
                <a:cubicBezTo>
                  <a:pt x="10692" y="2484"/>
                  <a:pt x="10699" y="2495"/>
                  <a:pt x="10710" y="2513"/>
                </a:cubicBezTo>
                <a:cubicBezTo>
                  <a:pt x="10717" y="2523"/>
                  <a:pt x="10724" y="2537"/>
                  <a:pt x="10731" y="2555"/>
                </a:cubicBezTo>
                <a:cubicBezTo>
                  <a:pt x="10738" y="2573"/>
                  <a:pt x="10745" y="2591"/>
                  <a:pt x="10749" y="2609"/>
                </a:cubicBezTo>
                <a:cubicBezTo>
                  <a:pt x="10753" y="2626"/>
                  <a:pt x="10756" y="2644"/>
                  <a:pt x="10756" y="2665"/>
                </a:cubicBezTo>
                <a:cubicBezTo>
                  <a:pt x="10760" y="2683"/>
                  <a:pt x="10756" y="2708"/>
                  <a:pt x="10760" y="2726"/>
                </a:cubicBezTo>
                <a:cubicBezTo>
                  <a:pt x="10760" y="2747"/>
                  <a:pt x="10760" y="2765"/>
                  <a:pt x="10756" y="2786"/>
                </a:cubicBezTo>
                <a:cubicBezTo>
                  <a:pt x="10753" y="2808"/>
                  <a:pt x="10753" y="2825"/>
                  <a:pt x="10749" y="2850"/>
                </a:cubicBezTo>
                <a:cubicBezTo>
                  <a:pt x="10742" y="2872"/>
                  <a:pt x="10742" y="2893"/>
                  <a:pt x="10738" y="2911"/>
                </a:cubicBezTo>
                <a:cubicBezTo>
                  <a:pt x="10735" y="2932"/>
                  <a:pt x="10731" y="2957"/>
                  <a:pt x="10724" y="2975"/>
                </a:cubicBezTo>
                <a:cubicBezTo>
                  <a:pt x="10717" y="3017"/>
                  <a:pt x="10703" y="3057"/>
                  <a:pt x="10696" y="3103"/>
                </a:cubicBezTo>
                <a:lnTo>
                  <a:pt x="10735" y="3049"/>
                </a:lnTo>
                <a:cubicBezTo>
                  <a:pt x="10749" y="3032"/>
                  <a:pt x="10756" y="3010"/>
                  <a:pt x="10770" y="2993"/>
                </a:cubicBezTo>
                <a:cubicBezTo>
                  <a:pt x="10792" y="2950"/>
                  <a:pt x="10813" y="2911"/>
                  <a:pt x="10831" y="2868"/>
                </a:cubicBezTo>
                <a:cubicBezTo>
                  <a:pt x="10841" y="2843"/>
                  <a:pt x="10849" y="2822"/>
                  <a:pt x="10856" y="2801"/>
                </a:cubicBezTo>
                <a:cubicBezTo>
                  <a:pt x="10863" y="2779"/>
                  <a:pt x="10866" y="2754"/>
                  <a:pt x="10873" y="2733"/>
                </a:cubicBezTo>
                <a:cubicBezTo>
                  <a:pt x="10877" y="2712"/>
                  <a:pt x="10881" y="2683"/>
                  <a:pt x="10881" y="2662"/>
                </a:cubicBezTo>
                <a:cubicBezTo>
                  <a:pt x="10884" y="2637"/>
                  <a:pt x="10881" y="2612"/>
                  <a:pt x="10881" y="2587"/>
                </a:cubicBezTo>
                <a:cubicBezTo>
                  <a:pt x="10877" y="2537"/>
                  <a:pt x="10863" y="2484"/>
                  <a:pt x="10841" y="2431"/>
                </a:cubicBezTo>
                <a:cubicBezTo>
                  <a:pt x="10827" y="2406"/>
                  <a:pt x="10813" y="2381"/>
                  <a:pt x="10795" y="2360"/>
                </a:cubicBezTo>
                <a:cubicBezTo>
                  <a:pt x="10777" y="2338"/>
                  <a:pt x="10760" y="2321"/>
                  <a:pt x="10738" y="2303"/>
                </a:cubicBezTo>
                <a:cubicBezTo>
                  <a:pt x="10696" y="2267"/>
                  <a:pt x="10649" y="2239"/>
                  <a:pt x="10596" y="2228"/>
                </a:cubicBezTo>
                <a:lnTo>
                  <a:pt x="10593" y="2228"/>
                </a:lnTo>
                <a:cubicBezTo>
                  <a:pt x="10689" y="2164"/>
                  <a:pt x="10785" y="2097"/>
                  <a:pt x="10873" y="2033"/>
                </a:cubicBezTo>
                <a:cubicBezTo>
                  <a:pt x="10909" y="2004"/>
                  <a:pt x="10948" y="1972"/>
                  <a:pt x="10984" y="1944"/>
                </a:cubicBezTo>
                <a:lnTo>
                  <a:pt x="10984" y="1947"/>
                </a:lnTo>
                <a:lnTo>
                  <a:pt x="11073" y="1937"/>
                </a:lnTo>
                <a:lnTo>
                  <a:pt x="11122" y="1937"/>
                </a:lnTo>
                <a:cubicBezTo>
                  <a:pt x="11140" y="1937"/>
                  <a:pt x="11158" y="1944"/>
                  <a:pt x="11176" y="1944"/>
                </a:cubicBezTo>
                <a:cubicBezTo>
                  <a:pt x="11193" y="1947"/>
                  <a:pt x="11211" y="1951"/>
                  <a:pt x="11222" y="1954"/>
                </a:cubicBezTo>
                <a:cubicBezTo>
                  <a:pt x="11240" y="1961"/>
                  <a:pt x="11254" y="1969"/>
                  <a:pt x="11272" y="1972"/>
                </a:cubicBezTo>
                <a:lnTo>
                  <a:pt x="11311" y="2001"/>
                </a:lnTo>
                <a:cubicBezTo>
                  <a:pt x="11325" y="2008"/>
                  <a:pt x="11339" y="2022"/>
                  <a:pt x="11350" y="2036"/>
                </a:cubicBezTo>
                <a:cubicBezTo>
                  <a:pt x="11357" y="2050"/>
                  <a:pt x="11371" y="2061"/>
                  <a:pt x="11375" y="2075"/>
                </a:cubicBezTo>
                <a:cubicBezTo>
                  <a:pt x="11386" y="2089"/>
                  <a:pt x="11389" y="2107"/>
                  <a:pt x="11396" y="2125"/>
                </a:cubicBezTo>
                <a:cubicBezTo>
                  <a:pt x="11403" y="2143"/>
                  <a:pt x="11410" y="2161"/>
                  <a:pt x="11410" y="2178"/>
                </a:cubicBezTo>
                <a:cubicBezTo>
                  <a:pt x="11414" y="2196"/>
                  <a:pt x="11421" y="2217"/>
                  <a:pt x="11421" y="2235"/>
                </a:cubicBezTo>
                <a:cubicBezTo>
                  <a:pt x="11421" y="2257"/>
                  <a:pt x="11425" y="2274"/>
                  <a:pt x="11425" y="2299"/>
                </a:cubicBezTo>
                <a:lnTo>
                  <a:pt x="11425" y="2360"/>
                </a:lnTo>
                <a:cubicBezTo>
                  <a:pt x="11425" y="2381"/>
                  <a:pt x="11425" y="2406"/>
                  <a:pt x="11421" y="2424"/>
                </a:cubicBezTo>
                <a:cubicBezTo>
                  <a:pt x="11421" y="2445"/>
                  <a:pt x="11414" y="2466"/>
                  <a:pt x="11414" y="2488"/>
                </a:cubicBezTo>
                <a:lnTo>
                  <a:pt x="11400" y="2623"/>
                </a:lnTo>
                <a:cubicBezTo>
                  <a:pt x="11414" y="2605"/>
                  <a:pt x="11425" y="2584"/>
                  <a:pt x="11432" y="2566"/>
                </a:cubicBezTo>
                <a:cubicBezTo>
                  <a:pt x="11442" y="2548"/>
                  <a:pt x="11450" y="2523"/>
                  <a:pt x="11464" y="2502"/>
                </a:cubicBezTo>
                <a:cubicBezTo>
                  <a:pt x="11482" y="2463"/>
                  <a:pt x="11499" y="2417"/>
                  <a:pt x="11514" y="2374"/>
                </a:cubicBezTo>
                <a:cubicBezTo>
                  <a:pt x="11521" y="2353"/>
                  <a:pt x="11528" y="2328"/>
                  <a:pt x="11531" y="2306"/>
                </a:cubicBezTo>
                <a:cubicBezTo>
                  <a:pt x="11535" y="2285"/>
                  <a:pt x="11538" y="2264"/>
                  <a:pt x="11538" y="2235"/>
                </a:cubicBezTo>
                <a:cubicBezTo>
                  <a:pt x="11538" y="2214"/>
                  <a:pt x="11542" y="2185"/>
                  <a:pt x="11542" y="2164"/>
                </a:cubicBezTo>
                <a:cubicBezTo>
                  <a:pt x="11542" y="2139"/>
                  <a:pt x="11538" y="2114"/>
                  <a:pt x="11535" y="2089"/>
                </a:cubicBezTo>
                <a:cubicBezTo>
                  <a:pt x="11528" y="2040"/>
                  <a:pt x="11506" y="1986"/>
                  <a:pt x="11478" y="1944"/>
                </a:cubicBezTo>
                <a:cubicBezTo>
                  <a:pt x="11464" y="1919"/>
                  <a:pt x="11446" y="1897"/>
                  <a:pt x="11425" y="1876"/>
                </a:cubicBezTo>
                <a:cubicBezTo>
                  <a:pt x="11407" y="1858"/>
                  <a:pt x="11386" y="1841"/>
                  <a:pt x="11357" y="1823"/>
                </a:cubicBezTo>
                <a:cubicBezTo>
                  <a:pt x="11311" y="1791"/>
                  <a:pt x="11261" y="1773"/>
                  <a:pt x="11211" y="1759"/>
                </a:cubicBezTo>
                <a:cubicBezTo>
                  <a:pt x="11201" y="1755"/>
                  <a:pt x="11186" y="1755"/>
                  <a:pt x="11179" y="1755"/>
                </a:cubicBezTo>
                <a:cubicBezTo>
                  <a:pt x="11275" y="1663"/>
                  <a:pt x="11364" y="1563"/>
                  <a:pt x="11446" y="1467"/>
                </a:cubicBezTo>
                <a:lnTo>
                  <a:pt x="11446" y="1471"/>
                </a:lnTo>
                <a:lnTo>
                  <a:pt x="11514" y="1457"/>
                </a:lnTo>
                <a:cubicBezTo>
                  <a:pt x="11528" y="1453"/>
                  <a:pt x="11549" y="1453"/>
                  <a:pt x="11567" y="1453"/>
                </a:cubicBezTo>
                <a:lnTo>
                  <a:pt x="11624" y="1453"/>
                </a:lnTo>
                <a:cubicBezTo>
                  <a:pt x="11642" y="1453"/>
                  <a:pt x="11659" y="1457"/>
                  <a:pt x="11677" y="1464"/>
                </a:cubicBezTo>
                <a:lnTo>
                  <a:pt x="11730" y="1474"/>
                </a:lnTo>
                <a:cubicBezTo>
                  <a:pt x="11798" y="1503"/>
                  <a:pt x="11851" y="1556"/>
                  <a:pt x="11880" y="1624"/>
                </a:cubicBezTo>
                <a:cubicBezTo>
                  <a:pt x="11890" y="1641"/>
                  <a:pt x="11894" y="1659"/>
                  <a:pt x="11905" y="1681"/>
                </a:cubicBezTo>
                <a:cubicBezTo>
                  <a:pt x="11908" y="1698"/>
                  <a:pt x="11912" y="1720"/>
                  <a:pt x="11922" y="1737"/>
                </a:cubicBezTo>
                <a:cubicBezTo>
                  <a:pt x="11926" y="1759"/>
                  <a:pt x="11930" y="1777"/>
                  <a:pt x="11930" y="1801"/>
                </a:cubicBezTo>
                <a:cubicBezTo>
                  <a:pt x="11930" y="1823"/>
                  <a:pt x="11933" y="1841"/>
                  <a:pt x="11933" y="1862"/>
                </a:cubicBezTo>
                <a:cubicBezTo>
                  <a:pt x="11933" y="1883"/>
                  <a:pt x="11940" y="1908"/>
                  <a:pt x="11940" y="1929"/>
                </a:cubicBezTo>
                <a:lnTo>
                  <a:pt x="11940" y="1997"/>
                </a:lnTo>
                <a:cubicBezTo>
                  <a:pt x="11940" y="2040"/>
                  <a:pt x="11933" y="2086"/>
                  <a:pt x="11933" y="2129"/>
                </a:cubicBezTo>
                <a:lnTo>
                  <a:pt x="11958" y="2068"/>
                </a:lnTo>
                <a:cubicBezTo>
                  <a:pt x="11965" y="2043"/>
                  <a:pt x="11969" y="2022"/>
                  <a:pt x="11976" y="2004"/>
                </a:cubicBezTo>
                <a:cubicBezTo>
                  <a:pt x="11986" y="1961"/>
                  <a:pt x="11997" y="1915"/>
                  <a:pt x="12001" y="1873"/>
                </a:cubicBezTo>
                <a:cubicBezTo>
                  <a:pt x="12004" y="1848"/>
                  <a:pt x="12004" y="1826"/>
                  <a:pt x="12004" y="1805"/>
                </a:cubicBezTo>
                <a:lnTo>
                  <a:pt x="12004" y="1734"/>
                </a:lnTo>
                <a:cubicBezTo>
                  <a:pt x="12001" y="1713"/>
                  <a:pt x="12001" y="1684"/>
                  <a:pt x="11997" y="1663"/>
                </a:cubicBezTo>
                <a:cubicBezTo>
                  <a:pt x="11994" y="1641"/>
                  <a:pt x="11986" y="1613"/>
                  <a:pt x="11979" y="1592"/>
                </a:cubicBezTo>
                <a:cubicBezTo>
                  <a:pt x="11962" y="1545"/>
                  <a:pt x="11940" y="1499"/>
                  <a:pt x="11908" y="1457"/>
                </a:cubicBezTo>
                <a:cubicBezTo>
                  <a:pt x="11890" y="1439"/>
                  <a:pt x="11873" y="1417"/>
                  <a:pt x="11851" y="1403"/>
                </a:cubicBezTo>
                <a:cubicBezTo>
                  <a:pt x="11826" y="1385"/>
                  <a:pt x="11805" y="1375"/>
                  <a:pt x="11784" y="1364"/>
                </a:cubicBezTo>
                <a:cubicBezTo>
                  <a:pt x="11734" y="1343"/>
                  <a:pt x="11684" y="1329"/>
                  <a:pt x="11638" y="1325"/>
                </a:cubicBezTo>
                <a:cubicBezTo>
                  <a:pt x="11610" y="1321"/>
                  <a:pt x="11588" y="1321"/>
                  <a:pt x="11560" y="1321"/>
                </a:cubicBezTo>
                <a:cubicBezTo>
                  <a:pt x="11649" y="1201"/>
                  <a:pt x="11716" y="1080"/>
                  <a:pt x="11773" y="969"/>
                </a:cubicBezTo>
                <a:lnTo>
                  <a:pt x="11819" y="959"/>
                </a:lnTo>
                <a:cubicBezTo>
                  <a:pt x="11837" y="955"/>
                  <a:pt x="11858" y="955"/>
                  <a:pt x="11876" y="952"/>
                </a:cubicBezTo>
                <a:lnTo>
                  <a:pt x="11940" y="952"/>
                </a:lnTo>
                <a:cubicBezTo>
                  <a:pt x="11958" y="952"/>
                  <a:pt x="11979" y="955"/>
                  <a:pt x="11997" y="959"/>
                </a:cubicBezTo>
                <a:cubicBezTo>
                  <a:pt x="12015" y="966"/>
                  <a:pt x="12033" y="969"/>
                  <a:pt x="12054" y="976"/>
                </a:cubicBezTo>
                <a:cubicBezTo>
                  <a:pt x="12072" y="987"/>
                  <a:pt x="12090" y="994"/>
                  <a:pt x="12104" y="1005"/>
                </a:cubicBezTo>
                <a:cubicBezTo>
                  <a:pt x="12122" y="1012"/>
                  <a:pt x="12136" y="1026"/>
                  <a:pt x="12150" y="1040"/>
                </a:cubicBezTo>
                <a:cubicBezTo>
                  <a:pt x="12161" y="1055"/>
                  <a:pt x="12175" y="1072"/>
                  <a:pt x="12186" y="1083"/>
                </a:cubicBezTo>
                <a:lnTo>
                  <a:pt x="12210" y="1136"/>
                </a:lnTo>
                <a:cubicBezTo>
                  <a:pt x="12221" y="1154"/>
                  <a:pt x="12225" y="1179"/>
                  <a:pt x="12228" y="1197"/>
                </a:cubicBezTo>
                <a:cubicBezTo>
                  <a:pt x="12232" y="1215"/>
                  <a:pt x="12239" y="1236"/>
                  <a:pt x="12242" y="1257"/>
                </a:cubicBezTo>
                <a:cubicBezTo>
                  <a:pt x="12246" y="1279"/>
                  <a:pt x="12250" y="1297"/>
                  <a:pt x="12250" y="1321"/>
                </a:cubicBezTo>
                <a:cubicBezTo>
                  <a:pt x="12250" y="1343"/>
                  <a:pt x="12257" y="1364"/>
                  <a:pt x="12257" y="1382"/>
                </a:cubicBezTo>
                <a:lnTo>
                  <a:pt x="12257" y="1449"/>
                </a:lnTo>
                <a:cubicBezTo>
                  <a:pt x="12257" y="1471"/>
                  <a:pt x="12257" y="1492"/>
                  <a:pt x="12250" y="1517"/>
                </a:cubicBezTo>
                <a:lnTo>
                  <a:pt x="12239" y="1649"/>
                </a:lnTo>
                <a:lnTo>
                  <a:pt x="12253" y="1588"/>
                </a:lnTo>
                <a:cubicBezTo>
                  <a:pt x="12260" y="1563"/>
                  <a:pt x="12264" y="1542"/>
                  <a:pt x="12271" y="1521"/>
                </a:cubicBezTo>
                <a:cubicBezTo>
                  <a:pt x="12282" y="1474"/>
                  <a:pt x="12289" y="1432"/>
                  <a:pt x="12296" y="1385"/>
                </a:cubicBezTo>
                <a:cubicBezTo>
                  <a:pt x="12299" y="1364"/>
                  <a:pt x="12299" y="1343"/>
                  <a:pt x="12299" y="1321"/>
                </a:cubicBezTo>
                <a:lnTo>
                  <a:pt x="12299" y="1254"/>
                </a:lnTo>
                <a:cubicBezTo>
                  <a:pt x="12296" y="1233"/>
                  <a:pt x="12296" y="1208"/>
                  <a:pt x="12289" y="1186"/>
                </a:cubicBezTo>
                <a:cubicBezTo>
                  <a:pt x="12285" y="1165"/>
                  <a:pt x="12282" y="1144"/>
                  <a:pt x="12274" y="1119"/>
                </a:cubicBezTo>
                <a:cubicBezTo>
                  <a:pt x="12257" y="1076"/>
                  <a:pt x="12232" y="1030"/>
                  <a:pt x="12200" y="994"/>
                </a:cubicBezTo>
                <a:cubicBezTo>
                  <a:pt x="12186" y="976"/>
                  <a:pt x="12164" y="959"/>
                  <a:pt x="12150" y="948"/>
                </a:cubicBezTo>
                <a:cubicBezTo>
                  <a:pt x="12125" y="934"/>
                  <a:pt x="12107" y="920"/>
                  <a:pt x="12086" y="905"/>
                </a:cubicBezTo>
                <a:cubicBezTo>
                  <a:pt x="12043" y="884"/>
                  <a:pt x="11994" y="877"/>
                  <a:pt x="11944" y="870"/>
                </a:cubicBezTo>
                <a:cubicBezTo>
                  <a:pt x="11933" y="868"/>
                  <a:pt x="11921" y="867"/>
                  <a:pt x="11908" y="867"/>
                </a:cubicBezTo>
                <a:cubicBezTo>
                  <a:pt x="11896" y="867"/>
                  <a:pt x="11883" y="868"/>
                  <a:pt x="11873" y="870"/>
                </a:cubicBezTo>
                <a:lnTo>
                  <a:pt x="11844" y="870"/>
                </a:lnTo>
                <a:cubicBezTo>
                  <a:pt x="11844" y="863"/>
                  <a:pt x="11841" y="848"/>
                  <a:pt x="11837" y="841"/>
                </a:cubicBezTo>
                <a:cubicBezTo>
                  <a:pt x="11844" y="824"/>
                  <a:pt x="11851" y="809"/>
                  <a:pt x="11858" y="792"/>
                </a:cubicBezTo>
                <a:cubicBezTo>
                  <a:pt x="11912" y="667"/>
                  <a:pt x="11947" y="560"/>
                  <a:pt x="11972" y="468"/>
                </a:cubicBezTo>
                <a:lnTo>
                  <a:pt x="11976" y="486"/>
                </a:lnTo>
                <a:lnTo>
                  <a:pt x="11997" y="479"/>
                </a:lnTo>
                <a:cubicBezTo>
                  <a:pt x="12015" y="475"/>
                  <a:pt x="12033" y="475"/>
                  <a:pt x="12050" y="475"/>
                </a:cubicBezTo>
                <a:lnTo>
                  <a:pt x="12104" y="475"/>
                </a:lnTo>
                <a:cubicBezTo>
                  <a:pt x="12122" y="475"/>
                  <a:pt x="12139" y="479"/>
                  <a:pt x="12157" y="486"/>
                </a:cubicBezTo>
                <a:cubicBezTo>
                  <a:pt x="12175" y="489"/>
                  <a:pt x="12193" y="493"/>
                  <a:pt x="12207" y="504"/>
                </a:cubicBezTo>
                <a:lnTo>
                  <a:pt x="12228" y="511"/>
                </a:lnTo>
                <a:lnTo>
                  <a:pt x="12250" y="525"/>
                </a:lnTo>
                <a:cubicBezTo>
                  <a:pt x="12264" y="532"/>
                  <a:pt x="12278" y="546"/>
                  <a:pt x="12289" y="560"/>
                </a:cubicBezTo>
                <a:cubicBezTo>
                  <a:pt x="12303" y="575"/>
                  <a:pt x="12314" y="585"/>
                  <a:pt x="12321" y="600"/>
                </a:cubicBezTo>
                <a:cubicBezTo>
                  <a:pt x="12335" y="614"/>
                  <a:pt x="12338" y="632"/>
                  <a:pt x="12342" y="649"/>
                </a:cubicBezTo>
                <a:cubicBezTo>
                  <a:pt x="12353" y="667"/>
                  <a:pt x="12356" y="681"/>
                  <a:pt x="12360" y="699"/>
                </a:cubicBezTo>
                <a:lnTo>
                  <a:pt x="12374" y="752"/>
                </a:lnTo>
                <a:lnTo>
                  <a:pt x="12378" y="806"/>
                </a:lnTo>
                <a:cubicBezTo>
                  <a:pt x="12378" y="824"/>
                  <a:pt x="12385" y="841"/>
                  <a:pt x="12385" y="859"/>
                </a:cubicBezTo>
                <a:lnTo>
                  <a:pt x="12385" y="916"/>
                </a:lnTo>
                <a:cubicBezTo>
                  <a:pt x="12385" y="934"/>
                  <a:pt x="12385" y="952"/>
                  <a:pt x="12378" y="973"/>
                </a:cubicBezTo>
                <a:cubicBezTo>
                  <a:pt x="12374" y="1008"/>
                  <a:pt x="12370" y="1048"/>
                  <a:pt x="12367" y="1083"/>
                </a:cubicBezTo>
                <a:cubicBezTo>
                  <a:pt x="12374" y="1048"/>
                  <a:pt x="12385" y="1012"/>
                  <a:pt x="12392" y="973"/>
                </a:cubicBezTo>
                <a:cubicBezTo>
                  <a:pt x="12399" y="955"/>
                  <a:pt x="12399" y="937"/>
                  <a:pt x="12402" y="916"/>
                </a:cubicBezTo>
                <a:lnTo>
                  <a:pt x="12406" y="859"/>
                </a:lnTo>
                <a:cubicBezTo>
                  <a:pt x="12410" y="841"/>
                  <a:pt x="12406" y="816"/>
                  <a:pt x="12406" y="799"/>
                </a:cubicBezTo>
                <a:lnTo>
                  <a:pt x="12406" y="742"/>
                </a:lnTo>
                <a:lnTo>
                  <a:pt x="12399" y="685"/>
                </a:lnTo>
                <a:cubicBezTo>
                  <a:pt x="12399" y="667"/>
                  <a:pt x="12388" y="649"/>
                  <a:pt x="12381" y="628"/>
                </a:cubicBezTo>
                <a:cubicBezTo>
                  <a:pt x="12374" y="610"/>
                  <a:pt x="12367" y="592"/>
                  <a:pt x="12356" y="575"/>
                </a:cubicBezTo>
                <a:cubicBezTo>
                  <a:pt x="12349" y="557"/>
                  <a:pt x="12338" y="539"/>
                  <a:pt x="12321" y="525"/>
                </a:cubicBezTo>
                <a:cubicBezTo>
                  <a:pt x="12310" y="511"/>
                  <a:pt x="12296" y="493"/>
                  <a:pt x="12278" y="486"/>
                </a:cubicBezTo>
                <a:lnTo>
                  <a:pt x="12250" y="468"/>
                </a:lnTo>
                <a:lnTo>
                  <a:pt x="12225" y="454"/>
                </a:lnTo>
                <a:cubicBezTo>
                  <a:pt x="12207" y="443"/>
                  <a:pt x="12189" y="440"/>
                  <a:pt x="12164" y="432"/>
                </a:cubicBezTo>
                <a:cubicBezTo>
                  <a:pt x="12150" y="425"/>
                  <a:pt x="12125" y="422"/>
                  <a:pt x="12107" y="422"/>
                </a:cubicBezTo>
                <a:cubicBezTo>
                  <a:pt x="12095" y="422"/>
                  <a:pt x="12082" y="420"/>
                  <a:pt x="12069" y="420"/>
                </a:cubicBezTo>
                <a:cubicBezTo>
                  <a:pt x="12063" y="420"/>
                  <a:pt x="12056" y="421"/>
                  <a:pt x="12050" y="422"/>
                </a:cubicBezTo>
                <a:cubicBezTo>
                  <a:pt x="12036" y="422"/>
                  <a:pt x="12029" y="422"/>
                  <a:pt x="12015" y="425"/>
                </a:cubicBezTo>
                <a:cubicBezTo>
                  <a:pt x="12011" y="415"/>
                  <a:pt x="12011" y="400"/>
                  <a:pt x="12004" y="383"/>
                </a:cubicBezTo>
                <a:cubicBezTo>
                  <a:pt x="12004" y="372"/>
                  <a:pt x="12001" y="368"/>
                  <a:pt x="12001" y="361"/>
                </a:cubicBezTo>
                <a:lnTo>
                  <a:pt x="12001" y="354"/>
                </a:lnTo>
                <a:cubicBezTo>
                  <a:pt x="12022" y="255"/>
                  <a:pt x="12022" y="202"/>
                  <a:pt x="12022" y="201"/>
                </a:cubicBezTo>
                <a:lnTo>
                  <a:pt x="12022" y="201"/>
                </a:lnTo>
                <a:cubicBezTo>
                  <a:pt x="12022" y="202"/>
                  <a:pt x="12018" y="255"/>
                  <a:pt x="11997" y="351"/>
                </a:cubicBezTo>
                <a:cubicBezTo>
                  <a:pt x="11994" y="344"/>
                  <a:pt x="11986" y="329"/>
                  <a:pt x="11983" y="319"/>
                </a:cubicBezTo>
                <a:cubicBezTo>
                  <a:pt x="11976" y="297"/>
                  <a:pt x="11965" y="280"/>
                  <a:pt x="11951" y="262"/>
                </a:cubicBezTo>
                <a:cubicBezTo>
                  <a:pt x="11940" y="244"/>
                  <a:pt x="11930" y="226"/>
                  <a:pt x="11912" y="208"/>
                </a:cubicBezTo>
                <a:cubicBezTo>
                  <a:pt x="11855" y="137"/>
                  <a:pt x="11780" y="88"/>
                  <a:pt x="11698" y="59"/>
                </a:cubicBezTo>
                <a:cubicBezTo>
                  <a:pt x="11620" y="27"/>
                  <a:pt x="11531" y="9"/>
                  <a:pt x="11446" y="6"/>
                </a:cubicBezTo>
                <a:cubicBezTo>
                  <a:pt x="11423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 rot="-2287108">
            <a:off x="6383312" y="2952457"/>
            <a:ext cx="2283152" cy="769239"/>
          </a:xfrm>
          <a:custGeom>
            <a:avLst/>
            <a:gdLst/>
            <a:ahLst/>
            <a:cxnLst/>
            <a:rect l="l" t="t" r="r" b="b"/>
            <a:pathLst>
              <a:path w="12371" h="4168" extrusionOk="0">
                <a:moveTo>
                  <a:pt x="11154" y="2416"/>
                </a:moveTo>
                <a:cubicBezTo>
                  <a:pt x="11150" y="2417"/>
                  <a:pt x="11147" y="2418"/>
                  <a:pt x="11144" y="2418"/>
                </a:cubicBezTo>
                <a:cubicBezTo>
                  <a:pt x="11240" y="2511"/>
                  <a:pt x="11329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cubicBezTo>
                  <a:pt x="11351" y="2608"/>
                  <a:pt x="11258" y="2511"/>
                  <a:pt x="11154" y="2416"/>
                </a:cubicBezTo>
                <a:close/>
                <a:moveTo>
                  <a:pt x="11530" y="2852"/>
                </a:moveTo>
                <a:lnTo>
                  <a:pt x="11528" y="2856"/>
                </a:lnTo>
                <a:lnTo>
                  <a:pt x="11528" y="2857"/>
                </a:lnTo>
                <a:lnTo>
                  <a:pt x="11528" y="2857"/>
                </a:lnTo>
                <a:cubicBezTo>
                  <a:pt x="11527" y="2855"/>
                  <a:pt x="11526" y="2853"/>
                  <a:pt x="11525" y="2852"/>
                </a:cubicBezTo>
                <a:cubicBezTo>
                  <a:pt x="11526" y="2852"/>
                  <a:pt x="11528" y="2852"/>
                  <a:pt x="11530" y="2852"/>
                </a:cubicBezTo>
                <a:close/>
                <a:moveTo>
                  <a:pt x="11898" y="2045"/>
                </a:moveTo>
                <a:cubicBezTo>
                  <a:pt x="11898" y="2087"/>
                  <a:pt x="11902" y="2134"/>
                  <a:pt x="11902" y="2176"/>
                </a:cubicBezTo>
                <a:lnTo>
                  <a:pt x="11902" y="2244"/>
                </a:lnTo>
                <a:cubicBezTo>
                  <a:pt x="11902" y="2265"/>
                  <a:pt x="11902" y="2287"/>
                  <a:pt x="11898" y="2311"/>
                </a:cubicBezTo>
                <a:cubicBezTo>
                  <a:pt x="11898" y="2333"/>
                  <a:pt x="11895" y="2354"/>
                  <a:pt x="11895" y="2372"/>
                </a:cubicBezTo>
                <a:cubicBezTo>
                  <a:pt x="11895" y="2393"/>
                  <a:pt x="11887" y="2411"/>
                  <a:pt x="11884" y="2436"/>
                </a:cubicBezTo>
                <a:cubicBezTo>
                  <a:pt x="11880" y="2454"/>
                  <a:pt x="11877" y="2475"/>
                  <a:pt x="11866" y="2493"/>
                </a:cubicBezTo>
                <a:cubicBezTo>
                  <a:pt x="11863" y="2511"/>
                  <a:pt x="11855" y="2528"/>
                  <a:pt x="11845" y="2550"/>
                </a:cubicBezTo>
                <a:cubicBezTo>
                  <a:pt x="11809" y="2621"/>
                  <a:pt x="11759" y="2674"/>
                  <a:pt x="11695" y="2695"/>
                </a:cubicBezTo>
                <a:cubicBezTo>
                  <a:pt x="11678" y="2703"/>
                  <a:pt x="11660" y="2710"/>
                  <a:pt x="11642" y="2710"/>
                </a:cubicBezTo>
                <a:cubicBezTo>
                  <a:pt x="11624" y="2713"/>
                  <a:pt x="11607" y="2713"/>
                  <a:pt x="11589" y="2720"/>
                </a:cubicBezTo>
                <a:lnTo>
                  <a:pt x="11528" y="2720"/>
                </a:lnTo>
                <a:cubicBezTo>
                  <a:pt x="11510" y="2720"/>
                  <a:pt x="11489" y="2713"/>
                  <a:pt x="11475" y="2713"/>
                </a:cubicBezTo>
                <a:lnTo>
                  <a:pt x="11432" y="2706"/>
                </a:lnTo>
                <a:lnTo>
                  <a:pt x="11432" y="2706"/>
                </a:lnTo>
                <a:lnTo>
                  <a:pt x="11425" y="2727"/>
                </a:lnTo>
                <a:lnTo>
                  <a:pt x="11414" y="2795"/>
                </a:lnTo>
                <a:lnTo>
                  <a:pt x="11404" y="2827"/>
                </a:lnTo>
                <a:lnTo>
                  <a:pt x="11390" y="2856"/>
                </a:lnTo>
                <a:cubicBezTo>
                  <a:pt x="11382" y="2880"/>
                  <a:pt x="11372" y="2898"/>
                  <a:pt x="11365" y="2916"/>
                </a:cubicBezTo>
                <a:lnTo>
                  <a:pt x="11347" y="2941"/>
                </a:lnTo>
                <a:lnTo>
                  <a:pt x="11329" y="2969"/>
                </a:lnTo>
                <a:cubicBezTo>
                  <a:pt x="11315" y="2987"/>
                  <a:pt x="11301" y="3005"/>
                  <a:pt x="11283" y="3016"/>
                </a:cubicBezTo>
                <a:cubicBezTo>
                  <a:pt x="11272" y="3033"/>
                  <a:pt x="11254" y="3048"/>
                  <a:pt x="11237" y="3062"/>
                </a:cubicBezTo>
                <a:cubicBezTo>
                  <a:pt x="11219" y="3076"/>
                  <a:pt x="11201" y="3087"/>
                  <a:pt x="11176" y="3097"/>
                </a:cubicBezTo>
                <a:cubicBezTo>
                  <a:pt x="11158" y="3112"/>
                  <a:pt x="11137" y="3119"/>
                  <a:pt x="11116" y="3129"/>
                </a:cubicBezTo>
                <a:cubicBezTo>
                  <a:pt x="11077" y="3151"/>
                  <a:pt x="11030" y="3165"/>
                  <a:pt x="10981" y="3176"/>
                </a:cubicBezTo>
                <a:cubicBezTo>
                  <a:pt x="10938" y="3190"/>
                  <a:pt x="10888" y="3204"/>
                  <a:pt x="10838" y="3211"/>
                </a:cubicBezTo>
                <a:cubicBezTo>
                  <a:pt x="10742" y="3229"/>
                  <a:pt x="10643" y="3240"/>
                  <a:pt x="10547" y="3243"/>
                </a:cubicBezTo>
                <a:cubicBezTo>
                  <a:pt x="10597" y="3257"/>
                  <a:pt x="10643" y="3264"/>
                  <a:pt x="10696" y="3272"/>
                </a:cubicBezTo>
                <a:cubicBezTo>
                  <a:pt x="10746" y="3275"/>
                  <a:pt x="10799" y="3279"/>
                  <a:pt x="10849" y="3279"/>
                </a:cubicBezTo>
                <a:cubicBezTo>
                  <a:pt x="10902" y="3279"/>
                  <a:pt x="10952" y="3275"/>
                  <a:pt x="11006" y="3264"/>
                </a:cubicBezTo>
                <a:cubicBezTo>
                  <a:pt x="11059" y="3257"/>
                  <a:pt x="11105" y="3243"/>
                  <a:pt x="11155" y="3225"/>
                </a:cubicBezTo>
                <a:cubicBezTo>
                  <a:pt x="11183" y="3218"/>
                  <a:pt x="11205" y="3208"/>
                  <a:pt x="11230" y="3193"/>
                </a:cubicBezTo>
                <a:cubicBezTo>
                  <a:pt x="11254" y="3183"/>
                  <a:pt x="11279" y="3168"/>
                  <a:pt x="11301" y="3154"/>
                </a:cubicBezTo>
                <a:cubicBezTo>
                  <a:pt x="11326" y="3136"/>
                  <a:pt x="11347" y="3122"/>
                  <a:pt x="11368" y="3104"/>
                </a:cubicBezTo>
                <a:cubicBezTo>
                  <a:pt x="11390" y="3087"/>
                  <a:pt x="11407" y="3065"/>
                  <a:pt x="11425" y="3044"/>
                </a:cubicBezTo>
                <a:lnTo>
                  <a:pt x="11454" y="3008"/>
                </a:lnTo>
                <a:lnTo>
                  <a:pt x="11475" y="2973"/>
                </a:lnTo>
                <a:cubicBezTo>
                  <a:pt x="11489" y="2952"/>
                  <a:pt x="11503" y="2923"/>
                  <a:pt x="11514" y="2898"/>
                </a:cubicBezTo>
                <a:lnTo>
                  <a:pt x="11528" y="2857"/>
                </a:lnTo>
                <a:lnTo>
                  <a:pt x="11528" y="2857"/>
                </a:lnTo>
                <a:cubicBezTo>
                  <a:pt x="11612" y="2979"/>
                  <a:pt x="11682" y="3095"/>
                  <a:pt x="11738" y="3204"/>
                </a:cubicBezTo>
                <a:lnTo>
                  <a:pt x="11753" y="3206"/>
                </a:lnTo>
                <a:lnTo>
                  <a:pt x="11753" y="3206"/>
                </a:lnTo>
                <a:lnTo>
                  <a:pt x="11756" y="3193"/>
                </a:lnTo>
                <a:lnTo>
                  <a:pt x="11759" y="3183"/>
                </a:lnTo>
                <a:cubicBezTo>
                  <a:pt x="11706" y="3075"/>
                  <a:pt x="11636" y="2965"/>
                  <a:pt x="11554" y="2852"/>
                </a:cubicBezTo>
                <a:lnTo>
                  <a:pt x="11554" y="2852"/>
                </a:lnTo>
                <a:cubicBezTo>
                  <a:pt x="11546" y="2852"/>
                  <a:pt x="11537" y="2852"/>
                  <a:pt x="11530" y="2852"/>
                </a:cubicBezTo>
                <a:lnTo>
                  <a:pt x="11530" y="2852"/>
                </a:lnTo>
                <a:lnTo>
                  <a:pt x="11539" y="2831"/>
                </a:lnTo>
                <a:cubicBezTo>
                  <a:pt x="11544" y="2838"/>
                  <a:pt x="11549" y="2845"/>
                  <a:pt x="11554" y="2852"/>
                </a:cubicBezTo>
                <a:lnTo>
                  <a:pt x="11554" y="2852"/>
                </a:lnTo>
                <a:cubicBezTo>
                  <a:pt x="11569" y="2851"/>
                  <a:pt x="11585" y="2850"/>
                  <a:pt x="11599" y="2848"/>
                </a:cubicBezTo>
                <a:cubicBezTo>
                  <a:pt x="11649" y="2845"/>
                  <a:pt x="11703" y="2831"/>
                  <a:pt x="11749" y="2809"/>
                </a:cubicBezTo>
                <a:lnTo>
                  <a:pt x="11813" y="2767"/>
                </a:lnTo>
                <a:cubicBezTo>
                  <a:pt x="11838" y="2749"/>
                  <a:pt x="11855" y="2731"/>
                  <a:pt x="11873" y="2713"/>
                </a:cubicBezTo>
                <a:cubicBezTo>
                  <a:pt x="11909" y="2674"/>
                  <a:pt x="11930" y="2631"/>
                  <a:pt x="11944" y="2582"/>
                </a:cubicBezTo>
                <a:cubicBezTo>
                  <a:pt x="11951" y="2560"/>
                  <a:pt x="11955" y="2532"/>
                  <a:pt x="11962" y="2511"/>
                </a:cubicBezTo>
                <a:cubicBezTo>
                  <a:pt x="11966" y="2489"/>
                  <a:pt x="11966" y="2461"/>
                  <a:pt x="11969" y="2439"/>
                </a:cubicBezTo>
                <a:lnTo>
                  <a:pt x="11969" y="2368"/>
                </a:lnTo>
                <a:cubicBezTo>
                  <a:pt x="11969" y="2347"/>
                  <a:pt x="11969" y="2322"/>
                  <a:pt x="11966" y="2301"/>
                </a:cubicBezTo>
                <a:cubicBezTo>
                  <a:pt x="11962" y="2258"/>
                  <a:pt x="11951" y="2212"/>
                  <a:pt x="11937" y="2169"/>
                </a:cubicBezTo>
                <a:cubicBezTo>
                  <a:pt x="11934" y="2144"/>
                  <a:pt x="11927" y="2123"/>
                  <a:pt x="11919" y="2105"/>
                </a:cubicBezTo>
                <a:lnTo>
                  <a:pt x="11898" y="2045"/>
                </a:lnTo>
                <a:close/>
                <a:moveTo>
                  <a:pt x="5430" y="0"/>
                </a:moveTo>
                <a:cubicBezTo>
                  <a:pt x="5384" y="29"/>
                  <a:pt x="5341" y="64"/>
                  <a:pt x="5302" y="100"/>
                </a:cubicBezTo>
                <a:cubicBezTo>
                  <a:pt x="5281" y="118"/>
                  <a:pt x="5263" y="142"/>
                  <a:pt x="5245" y="160"/>
                </a:cubicBezTo>
                <a:cubicBezTo>
                  <a:pt x="5228" y="182"/>
                  <a:pt x="5206" y="199"/>
                  <a:pt x="5188" y="221"/>
                </a:cubicBezTo>
                <a:cubicBezTo>
                  <a:pt x="5153" y="267"/>
                  <a:pt x="5121" y="310"/>
                  <a:pt x="5089" y="359"/>
                </a:cubicBezTo>
                <a:cubicBezTo>
                  <a:pt x="5075" y="384"/>
                  <a:pt x="5064" y="409"/>
                  <a:pt x="5050" y="434"/>
                </a:cubicBezTo>
                <a:cubicBezTo>
                  <a:pt x="5035" y="463"/>
                  <a:pt x="5028" y="487"/>
                  <a:pt x="5014" y="516"/>
                </a:cubicBezTo>
                <a:cubicBezTo>
                  <a:pt x="5003" y="541"/>
                  <a:pt x="4996" y="573"/>
                  <a:pt x="4986" y="598"/>
                </a:cubicBezTo>
                <a:cubicBezTo>
                  <a:pt x="4979" y="630"/>
                  <a:pt x="4975" y="658"/>
                  <a:pt x="4968" y="687"/>
                </a:cubicBezTo>
                <a:cubicBezTo>
                  <a:pt x="4964" y="719"/>
                  <a:pt x="4964" y="751"/>
                  <a:pt x="4964" y="783"/>
                </a:cubicBezTo>
                <a:cubicBezTo>
                  <a:pt x="4964" y="811"/>
                  <a:pt x="4968" y="843"/>
                  <a:pt x="4975" y="875"/>
                </a:cubicBezTo>
                <a:lnTo>
                  <a:pt x="4982" y="918"/>
                </a:lnTo>
                <a:lnTo>
                  <a:pt x="4996" y="964"/>
                </a:lnTo>
                <a:cubicBezTo>
                  <a:pt x="5003" y="996"/>
                  <a:pt x="5018" y="1021"/>
                  <a:pt x="5035" y="1049"/>
                </a:cubicBezTo>
                <a:lnTo>
                  <a:pt x="5057" y="1088"/>
                </a:lnTo>
                <a:lnTo>
                  <a:pt x="5085" y="1127"/>
                </a:lnTo>
                <a:lnTo>
                  <a:pt x="5089" y="1131"/>
                </a:lnTo>
                <a:lnTo>
                  <a:pt x="5085" y="1138"/>
                </a:lnTo>
                <a:cubicBezTo>
                  <a:pt x="5028" y="1145"/>
                  <a:pt x="4964" y="1156"/>
                  <a:pt x="4907" y="1163"/>
                </a:cubicBezTo>
                <a:cubicBezTo>
                  <a:pt x="4730" y="1195"/>
                  <a:pt x="4552" y="1227"/>
                  <a:pt x="4378" y="1263"/>
                </a:cubicBezTo>
                <a:lnTo>
                  <a:pt x="4360" y="1238"/>
                </a:lnTo>
                <a:cubicBezTo>
                  <a:pt x="4346" y="1220"/>
                  <a:pt x="4335" y="1209"/>
                  <a:pt x="4321" y="1191"/>
                </a:cubicBezTo>
                <a:lnTo>
                  <a:pt x="4303" y="1163"/>
                </a:lnTo>
                <a:lnTo>
                  <a:pt x="4289" y="1138"/>
                </a:lnTo>
                <a:lnTo>
                  <a:pt x="4264" y="1085"/>
                </a:lnTo>
                <a:lnTo>
                  <a:pt x="4253" y="1056"/>
                </a:lnTo>
                <a:lnTo>
                  <a:pt x="4246" y="1024"/>
                </a:lnTo>
                <a:cubicBezTo>
                  <a:pt x="4239" y="1007"/>
                  <a:pt x="4235" y="985"/>
                  <a:pt x="4235" y="967"/>
                </a:cubicBezTo>
                <a:cubicBezTo>
                  <a:pt x="4232" y="946"/>
                  <a:pt x="4232" y="928"/>
                  <a:pt x="4232" y="907"/>
                </a:cubicBezTo>
                <a:cubicBezTo>
                  <a:pt x="4232" y="882"/>
                  <a:pt x="4232" y="864"/>
                  <a:pt x="4235" y="843"/>
                </a:cubicBezTo>
                <a:cubicBezTo>
                  <a:pt x="4239" y="822"/>
                  <a:pt x="4239" y="800"/>
                  <a:pt x="4246" y="775"/>
                </a:cubicBezTo>
                <a:cubicBezTo>
                  <a:pt x="4250" y="754"/>
                  <a:pt x="4253" y="733"/>
                  <a:pt x="4264" y="711"/>
                </a:cubicBezTo>
                <a:cubicBezTo>
                  <a:pt x="4271" y="687"/>
                  <a:pt x="4275" y="665"/>
                  <a:pt x="4285" y="644"/>
                </a:cubicBezTo>
                <a:cubicBezTo>
                  <a:pt x="4303" y="598"/>
                  <a:pt x="4321" y="559"/>
                  <a:pt x="4342" y="516"/>
                </a:cubicBezTo>
                <a:cubicBezTo>
                  <a:pt x="4363" y="470"/>
                  <a:pt x="4388" y="430"/>
                  <a:pt x="4410" y="391"/>
                </a:cubicBezTo>
                <a:cubicBezTo>
                  <a:pt x="4435" y="349"/>
                  <a:pt x="4459" y="306"/>
                  <a:pt x="4488" y="267"/>
                </a:cubicBezTo>
                <a:lnTo>
                  <a:pt x="4488" y="267"/>
                </a:lnTo>
                <a:cubicBezTo>
                  <a:pt x="4445" y="292"/>
                  <a:pt x="4410" y="324"/>
                  <a:pt x="4371" y="356"/>
                </a:cubicBezTo>
                <a:lnTo>
                  <a:pt x="4317" y="409"/>
                </a:lnTo>
                <a:cubicBezTo>
                  <a:pt x="4299" y="427"/>
                  <a:pt x="4282" y="445"/>
                  <a:pt x="4264" y="466"/>
                </a:cubicBezTo>
                <a:cubicBezTo>
                  <a:pt x="4232" y="505"/>
                  <a:pt x="4200" y="544"/>
                  <a:pt x="4175" y="591"/>
                </a:cubicBezTo>
                <a:cubicBezTo>
                  <a:pt x="4147" y="633"/>
                  <a:pt x="4125" y="683"/>
                  <a:pt x="4104" y="733"/>
                </a:cubicBezTo>
                <a:cubicBezTo>
                  <a:pt x="4093" y="758"/>
                  <a:pt x="4086" y="783"/>
                  <a:pt x="4079" y="807"/>
                </a:cubicBezTo>
                <a:cubicBezTo>
                  <a:pt x="4072" y="836"/>
                  <a:pt x="4072" y="861"/>
                  <a:pt x="4068" y="889"/>
                </a:cubicBezTo>
                <a:cubicBezTo>
                  <a:pt x="4068" y="914"/>
                  <a:pt x="4061" y="946"/>
                  <a:pt x="4061" y="971"/>
                </a:cubicBezTo>
                <a:cubicBezTo>
                  <a:pt x="4061" y="999"/>
                  <a:pt x="4068" y="1031"/>
                  <a:pt x="4072" y="1056"/>
                </a:cubicBezTo>
                <a:lnTo>
                  <a:pt x="4079" y="1095"/>
                </a:lnTo>
                <a:lnTo>
                  <a:pt x="4093" y="1138"/>
                </a:lnTo>
                <a:cubicBezTo>
                  <a:pt x="4104" y="1163"/>
                  <a:pt x="4115" y="1191"/>
                  <a:pt x="4129" y="1216"/>
                </a:cubicBezTo>
                <a:lnTo>
                  <a:pt x="4150" y="1252"/>
                </a:lnTo>
                <a:lnTo>
                  <a:pt x="4175" y="1284"/>
                </a:lnTo>
                <a:cubicBezTo>
                  <a:pt x="4168" y="1287"/>
                  <a:pt x="4168" y="1287"/>
                  <a:pt x="4168" y="1291"/>
                </a:cubicBezTo>
                <a:cubicBezTo>
                  <a:pt x="3997" y="1327"/>
                  <a:pt x="3827" y="1369"/>
                  <a:pt x="3663" y="1408"/>
                </a:cubicBezTo>
                <a:cubicBezTo>
                  <a:pt x="3553" y="1433"/>
                  <a:pt x="3439" y="1465"/>
                  <a:pt x="3329" y="1497"/>
                </a:cubicBezTo>
                <a:lnTo>
                  <a:pt x="3297" y="1469"/>
                </a:lnTo>
                <a:cubicBezTo>
                  <a:pt x="3286" y="1458"/>
                  <a:pt x="3268" y="1447"/>
                  <a:pt x="3254" y="1433"/>
                </a:cubicBezTo>
                <a:lnTo>
                  <a:pt x="3233" y="1415"/>
                </a:lnTo>
                <a:lnTo>
                  <a:pt x="3215" y="1398"/>
                </a:lnTo>
                <a:cubicBezTo>
                  <a:pt x="3201" y="1387"/>
                  <a:pt x="3190" y="1373"/>
                  <a:pt x="3183" y="1359"/>
                </a:cubicBezTo>
                <a:cubicBezTo>
                  <a:pt x="3172" y="1344"/>
                  <a:pt x="3165" y="1327"/>
                  <a:pt x="3155" y="1316"/>
                </a:cubicBezTo>
                <a:cubicBezTo>
                  <a:pt x="3126" y="1252"/>
                  <a:pt x="3112" y="1181"/>
                  <a:pt x="3112" y="1103"/>
                </a:cubicBezTo>
                <a:lnTo>
                  <a:pt x="3112" y="1042"/>
                </a:lnTo>
                <a:cubicBezTo>
                  <a:pt x="3112" y="1024"/>
                  <a:pt x="3115" y="1003"/>
                  <a:pt x="3115" y="982"/>
                </a:cubicBezTo>
                <a:cubicBezTo>
                  <a:pt x="3119" y="943"/>
                  <a:pt x="3130" y="900"/>
                  <a:pt x="3137" y="857"/>
                </a:cubicBezTo>
                <a:cubicBezTo>
                  <a:pt x="3147" y="818"/>
                  <a:pt x="3162" y="772"/>
                  <a:pt x="3172" y="733"/>
                </a:cubicBezTo>
                <a:cubicBezTo>
                  <a:pt x="3187" y="694"/>
                  <a:pt x="3201" y="647"/>
                  <a:pt x="3215" y="608"/>
                </a:cubicBezTo>
                <a:lnTo>
                  <a:pt x="3215" y="608"/>
                </a:lnTo>
                <a:cubicBezTo>
                  <a:pt x="3179" y="640"/>
                  <a:pt x="3151" y="676"/>
                  <a:pt x="3126" y="711"/>
                </a:cubicBezTo>
                <a:cubicBezTo>
                  <a:pt x="3112" y="729"/>
                  <a:pt x="3098" y="747"/>
                  <a:pt x="3083" y="768"/>
                </a:cubicBezTo>
                <a:cubicBezTo>
                  <a:pt x="3073" y="786"/>
                  <a:pt x="3062" y="807"/>
                  <a:pt x="3048" y="825"/>
                </a:cubicBezTo>
                <a:cubicBezTo>
                  <a:pt x="3027" y="864"/>
                  <a:pt x="3009" y="907"/>
                  <a:pt x="2991" y="950"/>
                </a:cubicBezTo>
                <a:cubicBezTo>
                  <a:pt x="2977" y="996"/>
                  <a:pt x="2966" y="1039"/>
                  <a:pt x="2955" y="1088"/>
                </a:cubicBezTo>
                <a:cubicBezTo>
                  <a:pt x="2948" y="1138"/>
                  <a:pt x="2948" y="1184"/>
                  <a:pt x="2952" y="1234"/>
                </a:cubicBezTo>
                <a:cubicBezTo>
                  <a:pt x="2955" y="1263"/>
                  <a:pt x="2959" y="1284"/>
                  <a:pt x="2966" y="1309"/>
                </a:cubicBezTo>
                <a:cubicBezTo>
                  <a:pt x="2970" y="1337"/>
                  <a:pt x="2977" y="1359"/>
                  <a:pt x="2987" y="1387"/>
                </a:cubicBezTo>
                <a:cubicBezTo>
                  <a:pt x="2994" y="1408"/>
                  <a:pt x="3009" y="1433"/>
                  <a:pt x="3023" y="1458"/>
                </a:cubicBezTo>
                <a:cubicBezTo>
                  <a:pt x="3037" y="1479"/>
                  <a:pt x="3055" y="1501"/>
                  <a:pt x="3066" y="1519"/>
                </a:cubicBezTo>
                <a:lnTo>
                  <a:pt x="3094" y="1551"/>
                </a:lnTo>
                <a:lnTo>
                  <a:pt x="3108" y="1565"/>
                </a:lnTo>
                <a:cubicBezTo>
                  <a:pt x="2859" y="1639"/>
                  <a:pt x="2618" y="1718"/>
                  <a:pt x="2390" y="1807"/>
                </a:cubicBezTo>
                <a:lnTo>
                  <a:pt x="2386" y="1807"/>
                </a:lnTo>
                <a:cubicBezTo>
                  <a:pt x="2369" y="1799"/>
                  <a:pt x="2351" y="1789"/>
                  <a:pt x="2337" y="1778"/>
                </a:cubicBezTo>
                <a:lnTo>
                  <a:pt x="2315" y="1760"/>
                </a:lnTo>
                <a:lnTo>
                  <a:pt x="2294" y="1743"/>
                </a:lnTo>
                <a:lnTo>
                  <a:pt x="2255" y="1700"/>
                </a:lnTo>
                <a:cubicBezTo>
                  <a:pt x="2241" y="1689"/>
                  <a:pt x="2230" y="1671"/>
                  <a:pt x="2223" y="1657"/>
                </a:cubicBezTo>
                <a:cubicBezTo>
                  <a:pt x="2184" y="1593"/>
                  <a:pt x="2159" y="1515"/>
                  <a:pt x="2152" y="1433"/>
                </a:cubicBezTo>
                <a:cubicBezTo>
                  <a:pt x="2148" y="1394"/>
                  <a:pt x="2148" y="1351"/>
                  <a:pt x="2152" y="1309"/>
                </a:cubicBezTo>
                <a:cubicBezTo>
                  <a:pt x="2152" y="1270"/>
                  <a:pt x="2159" y="1227"/>
                  <a:pt x="2166" y="1181"/>
                </a:cubicBezTo>
                <a:cubicBezTo>
                  <a:pt x="2177" y="1095"/>
                  <a:pt x="2202" y="1014"/>
                  <a:pt x="2226" y="925"/>
                </a:cubicBezTo>
                <a:lnTo>
                  <a:pt x="2226" y="925"/>
                </a:lnTo>
                <a:cubicBezTo>
                  <a:pt x="2202" y="960"/>
                  <a:pt x="2173" y="999"/>
                  <a:pt x="2155" y="1039"/>
                </a:cubicBezTo>
                <a:cubicBezTo>
                  <a:pt x="2134" y="1078"/>
                  <a:pt x="2116" y="1120"/>
                  <a:pt x="2098" y="1163"/>
                </a:cubicBezTo>
                <a:cubicBezTo>
                  <a:pt x="2081" y="1209"/>
                  <a:pt x="2066" y="1252"/>
                  <a:pt x="2059" y="1298"/>
                </a:cubicBezTo>
                <a:cubicBezTo>
                  <a:pt x="2049" y="1341"/>
                  <a:pt x="2045" y="1391"/>
                  <a:pt x="2042" y="1440"/>
                </a:cubicBezTo>
                <a:cubicBezTo>
                  <a:pt x="2042" y="1487"/>
                  <a:pt x="2045" y="1536"/>
                  <a:pt x="2052" y="1586"/>
                </a:cubicBezTo>
                <a:cubicBezTo>
                  <a:pt x="2059" y="1607"/>
                  <a:pt x="2066" y="1636"/>
                  <a:pt x="2077" y="1657"/>
                </a:cubicBezTo>
                <a:cubicBezTo>
                  <a:pt x="2084" y="1679"/>
                  <a:pt x="2095" y="1700"/>
                  <a:pt x="2106" y="1725"/>
                </a:cubicBezTo>
                <a:cubicBezTo>
                  <a:pt x="2120" y="1746"/>
                  <a:pt x="2134" y="1767"/>
                  <a:pt x="2152" y="1785"/>
                </a:cubicBezTo>
                <a:cubicBezTo>
                  <a:pt x="2170" y="1803"/>
                  <a:pt x="2184" y="1824"/>
                  <a:pt x="2205" y="1842"/>
                </a:cubicBezTo>
                <a:lnTo>
                  <a:pt x="2230" y="1871"/>
                </a:lnTo>
                <a:lnTo>
                  <a:pt x="2241" y="1874"/>
                </a:lnTo>
                <a:cubicBezTo>
                  <a:pt x="2013" y="1967"/>
                  <a:pt x="1800" y="2066"/>
                  <a:pt x="1604" y="2169"/>
                </a:cubicBezTo>
                <a:lnTo>
                  <a:pt x="1569" y="2144"/>
                </a:lnTo>
                <a:lnTo>
                  <a:pt x="1551" y="2134"/>
                </a:lnTo>
                <a:lnTo>
                  <a:pt x="1537" y="2119"/>
                </a:lnTo>
                <a:cubicBezTo>
                  <a:pt x="1530" y="2109"/>
                  <a:pt x="1515" y="2102"/>
                  <a:pt x="1508" y="2087"/>
                </a:cubicBezTo>
                <a:lnTo>
                  <a:pt x="1480" y="2052"/>
                </a:lnTo>
                <a:cubicBezTo>
                  <a:pt x="1473" y="2038"/>
                  <a:pt x="1466" y="2027"/>
                  <a:pt x="1462" y="2013"/>
                </a:cubicBezTo>
                <a:cubicBezTo>
                  <a:pt x="1455" y="1999"/>
                  <a:pt x="1455" y="1984"/>
                  <a:pt x="1448" y="1974"/>
                </a:cubicBezTo>
                <a:cubicBezTo>
                  <a:pt x="1444" y="1959"/>
                  <a:pt x="1441" y="1945"/>
                  <a:pt x="1441" y="1927"/>
                </a:cubicBezTo>
                <a:cubicBezTo>
                  <a:pt x="1441" y="1913"/>
                  <a:pt x="1437" y="1895"/>
                  <a:pt x="1437" y="1885"/>
                </a:cubicBezTo>
                <a:lnTo>
                  <a:pt x="1430" y="1839"/>
                </a:lnTo>
                <a:lnTo>
                  <a:pt x="1430" y="1796"/>
                </a:lnTo>
                <a:cubicBezTo>
                  <a:pt x="1430" y="1778"/>
                  <a:pt x="1437" y="1764"/>
                  <a:pt x="1437" y="1746"/>
                </a:cubicBezTo>
                <a:cubicBezTo>
                  <a:pt x="1437" y="1728"/>
                  <a:pt x="1441" y="1714"/>
                  <a:pt x="1444" y="1696"/>
                </a:cubicBezTo>
                <a:cubicBezTo>
                  <a:pt x="1448" y="1664"/>
                  <a:pt x="1458" y="1636"/>
                  <a:pt x="1466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6" y="1536"/>
                  <a:pt x="1458" y="1565"/>
                  <a:pt x="1441" y="1593"/>
                </a:cubicBezTo>
                <a:cubicBezTo>
                  <a:pt x="1430" y="1607"/>
                  <a:pt x="1426" y="1625"/>
                  <a:pt x="1419" y="1639"/>
                </a:cubicBezTo>
                <a:cubicBezTo>
                  <a:pt x="1412" y="1654"/>
                  <a:pt x="1405" y="1671"/>
                  <a:pt x="1402" y="1682"/>
                </a:cubicBezTo>
                <a:cubicBezTo>
                  <a:pt x="1394" y="1700"/>
                  <a:pt x="1387" y="1714"/>
                  <a:pt x="1387" y="1732"/>
                </a:cubicBezTo>
                <a:cubicBezTo>
                  <a:pt x="1384" y="1750"/>
                  <a:pt x="1377" y="1764"/>
                  <a:pt x="1373" y="1782"/>
                </a:cubicBezTo>
                <a:lnTo>
                  <a:pt x="1366" y="1831"/>
                </a:lnTo>
                <a:lnTo>
                  <a:pt x="1359" y="1885"/>
                </a:lnTo>
                <a:cubicBezTo>
                  <a:pt x="1359" y="1903"/>
                  <a:pt x="1359" y="1920"/>
                  <a:pt x="1366" y="1938"/>
                </a:cubicBezTo>
                <a:cubicBezTo>
                  <a:pt x="1366" y="1956"/>
                  <a:pt x="1370" y="1974"/>
                  <a:pt x="1373" y="1991"/>
                </a:cubicBezTo>
                <a:lnTo>
                  <a:pt x="1387" y="2045"/>
                </a:lnTo>
                <a:cubicBezTo>
                  <a:pt x="1394" y="2063"/>
                  <a:pt x="1402" y="2080"/>
                  <a:pt x="1409" y="2091"/>
                </a:cubicBezTo>
                <a:lnTo>
                  <a:pt x="1441" y="2137"/>
                </a:lnTo>
                <a:cubicBezTo>
                  <a:pt x="1448" y="2151"/>
                  <a:pt x="1466" y="2162"/>
                  <a:pt x="1480" y="2176"/>
                </a:cubicBezTo>
                <a:lnTo>
                  <a:pt x="1498" y="2194"/>
                </a:lnTo>
                <a:lnTo>
                  <a:pt x="1515" y="2208"/>
                </a:lnTo>
                <a:cubicBezTo>
                  <a:pt x="1352" y="2297"/>
                  <a:pt x="1199" y="2390"/>
                  <a:pt x="1064" y="2489"/>
                </a:cubicBezTo>
                <a:lnTo>
                  <a:pt x="1028" y="2471"/>
                </a:lnTo>
                <a:lnTo>
                  <a:pt x="1010" y="2461"/>
                </a:lnTo>
                <a:lnTo>
                  <a:pt x="993" y="2447"/>
                </a:lnTo>
                <a:cubicBezTo>
                  <a:pt x="982" y="2439"/>
                  <a:pt x="968" y="2429"/>
                  <a:pt x="961" y="2422"/>
                </a:cubicBezTo>
                <a:lnTo>
                  <a:pt x="932" y="2390"/>
                </a:lnTo>
                <a:cubicBezTo>
                  <a:pt x="925" y="2383"/>
                  <a:pt x="922" y="2368"/>
                  <a:pt x="911" y="2354"/>
                </a:cubicBezTo>
                <a:cubicBezTo>
                  <a:pt x="904" y="2340"/>
                  <a:pt x="897" y="2329"/>
                  <a:pt x="893" y="2315"/>
                </a:cubicBezTo>
                <a:cubicBezTo>
                  <a:pt x="890" y="2301"/>
                  <a:pt x="879" y="2287"/>
                  <a:pt x="879" y="2276"/>
                </a:cubicBezTo>
                <a:cubicBezTo>
                  <a:pt x="875" y="2262"/>
                  <a:pt x="872" y="2247"/>
                  <a:pt x="872" y="2230"/>
                </a:cubicBezTo>
                <a:lnTo>
                  <a:pt x="861" y="2187"/>
                </a:lnTo>
                <a:lnTo>
                  <a:pt x="857" y="2141"/>
                </a:lnTo>
                <a:lnTo>
                  <a:pt x="857" y="2091"/>
                </a:lnTo>
                <a:cubicBezTo>
                  <a:pt x="857" y="2073"/>
                  <a:pt x="857" y="2063"/>
                  <a:pt x="861" y="2045"/>
                </a:cubicBezTo>
                <a:cubicBezTo>
                  <a:pt x="861" y="2013"/>
                  <a:pt x="868" y="1981"/>
                  <a:pt x="872" y="1945"/>
                </a:cubicBezTo>
                <a:cubicBezTo>
                  <a:pt x="875" y="1913"/>
                  <a:pt x="879" y="1885"/>
                  <a:pt x="889" y="1849"/>
                </a:cubicBezTo>
                <a:lnTo>
                  <a:pt x="889" y="1849"/>
                </a:lnTo>
                <a:cubicBezTo>
                  <a:pt x="872" y="1874"/>
                  <a:pt x="857" y="1906"/>
                  <a:pt x="843" y="1938"/>
                </a:cubicBezTo>
                <a:cubicBezTo>
                  <a:pt x="840" y="1949"/>
                  <a:pt x="833" y="1967"/>
                  <a:pt x="825" y="1984"/>
                </a:cubicBezTo>
                <a:cubicBezTo>
                  <a:pt x="822" y="2002"/>
                  <a:pt x="818" y="2016"/>
                  <a:pt x="815" y="2034"/>
                </a:cubicBezTo>
                <a:cubicBezTo>
                  <a:pt x="808" y="2052"/>
                  <a:pt x="804" y="2066"/>
                  <a:pt x="804" y="2084"/>
                </a:cubicBezTo>
                <a:cubicBezTo>
                  <a:pt x="801" y="2102"/>
                  <a:pt x="801" y="2119"/>
                  <a:pt x="797" y="2134"/>
                </a:cubicBezTo>
                <a:lnTo>
                  <a:pt x="790" y="2187"/>
                </a:lnTo>
                <a:lnTo>
                  <a:pt x="790" y="2240"/>
                </a:lnTo>
                <a:cubicBezTo>
                  <a:pt x="790" y="2258"/>
                  <a:pt x="797" y="2276"/>
                  <a:pt x="801" y="2294"/>
                </a:cubicBezTo>
                <a:lnTo>
                  <a:pt x="815" y="2347"/>
                </a:lnTo>
                <a:cubicBezTo>
                  <a:pt x="818" y="2365"/>
                  <a:pt x="825" y="2383"/>
                  <a:pt x="836" y="2393"/>
                </a:cubicBezTo>
                <a:cubicBezTo>
                  <a:pt x="843" y="2411"/>
                  <a:pt x="854" y="2425"/>
                  <a:pt x="861" y="2443"/>
                </a:cubicBezTo>
                <a:lnTo>
                  <a:pt x="897" y="2489"/>
                </a:lnTo>
                <a:cubicBezTo>
                  <a:pt x="911" y="2500"/>
                  <a:pt x="925" y="2511"/>
                  <a:pt x="939" y="2525"/>
                </a:cubicBezTo>
                <a:lnTo>
                  <a:pt x="961" y="2543"/>
                </a:lnTo>
                <a:lnTo>
                  <a:pt x="978" y="2550"/>
                </a:lnTo>
                <a:cubicBezTo>
                  <a:pt x="911" y="2599"/>
                  <a:pt x="850" y="2649"/>
                  <a:pt x="790" y="2695"/>
                </a:cubicBezTo>
                <a:cubicBezTo>
                  <a:pt x="719" y="2749"/>
                  <a:pt x="662" y="2809"/>
                  <a:pt x="605" y="2863"/>
                </a:cubicBezTo>
                <a:lnTo>
                  <a:pt x="577" y="2848"/>
                </a:lnTo>
                <a:lnTo>
                  <a:pt x="559" y="2838"/>
                </a:lnTo>
                <a:lnTo>
                  <a:pt x="548" y="2831"/>
                </a:lnTo>
                <a:cubicBezTo>
                  <a:pt x="537" y="2820"/>
                  <a:pt x="530" y="2816"/>
                  <a:pt x="520" y="2809"/>
                </a:cubicBezTo>
                <a:lnTo>
                  <a:pt x="498" y="2781"/>
                </a:lnTo>
                <a:cubicBezTo>
                  <a:pt x="488" y="2774"/>
                  <a:pt x="484" y="2759"/>
                  <a:pt x="481" y="2749"/>
                </a:cubicBezTo>
                <a:cubicBezTo>
                  <a:pt x="470" y="2742"/>
                  <a:pt x="470" y="2727"/>
                  <a:pt x="466" y="2720"/>
                </a:cubicBezTo>
                <a:cubicBezTo>
                  <a:pt x="463" y="2710"/>
                  <a:pt x="459" y="2695"/>
                  <a:pt x="452" y="2685"/>
                </a:cubicBezTo>
                <a:cubicBezTo>
                  <a:pt x="449" y="2671"/>
                  <a:pt x="445" y="2660"/>
                  <a:pt x="445" y="2649"/>
                </a:cubicBezTo>
                <a:lnTo>
                  <a:pt x="441" y="2614"/>
                </a:lnTo>
                <a:lnTo>
                  <a:pt x="441" y="2578"/>
                </a:lnTo>
                <a:lnTo>
                  <a:pt x="441" y="2543"/>
                </a:lnTo>
                <a:cubicBezTo>
                  <a:pt x="441" y="2528"/>
                  <a:pt x="441" y="2514"/>
                  <a:pt x="445" y="2500"/>
                </a:cubicBezTo>
                <a:cubicBezTo>
                  <a:pt x="449" y="2454"/>
                  <a:pt x="459" y="2400"/>
                  <a:pt x="470" y="2351"/>
                </a:cubicBezTo>
                <a:lnTo>
                  <a:pt x="470" y="2351"/>
                </a:lnTo>
                <a:cubicBezTo>
                  <a:pt x="459" y="2372"/>
                  <a:pt x="449" y="2400"/>
                  <a:pt x="441" y="2422"/>
                </a:cubicBezTo>
                <a:cubicBezTo>
                  <a:pt x="431" y="2447"/>
                  <a:pt x="424" y="2471"/>
                  <a:pt x="417" y="2496"/>
                </a:cubicBezTo>
                <a:cubicBezTo>
                  <a:pt x="417" y="2511"/>
                  <a:pt x="413" y="2525"/>
                  <a:pt x="409" y="2535"/>
                </a:cubicBezTo>
                <a:cubicBezTo>
                  <a:pt x="409" y="2550"/>
                  <a:pt x="406" y="2564"/>
                  <a:pt x="406" y="2578"/>
                </a:cubicBezTo>
                <a:lnTo>
                  <a:pt x="406" y="2617"/>
                </a:lnTo>
                <a:lnTo>
                  <a:pt x="409" y="2656"/>
                </a:lnTo>
                <a:cubicBezTo>
                  <a:pt x="409" y="2671"/>
                  <a:pt x="413" y="2685"/>
                  <a:pt x="413" y="2695"/>
                </a:cubicBezTo>
                <a:cubicBezTo>
                  <a:pt x="413" y="2710"/>
                  <a:pt x="417" y="2724"/>
                  <a:pt x="427" y="2738"/>
                </a:cubicBezTo>
                <a:cubicBezTo>
                  <a:pt x="431" y="2749"/>
                  <a:pt x="434" y="2763"/>
                  <a:pt x="445" y="2777"/>
                </a:cubicBezTo>
                <a:cubicBezTo>
                  <a:pt x="452" y="2791"/>
                  <a:pt x="459" y="2802"/>
                  <a:pt x="466" y="2813"/>
                </a:cubicBezTo>
                <a:lnTo>
                  <a:pt x="495" y="2845"/>
                </a:lnTo>
                <a:cubicBezTo>
                  <a:pt x="502" y="2852"/>
                  <a:pt x="516" y="2863"/>
                  <a:pt x="523" y="2870"/>
                </a:cubicBezTo>
                <a:lnTo>
                  <a:pt x="541" y="2884"/>
                </a:lnTo>
                <a:lnTo>
                  <a:pt x="559" y="2891"/>
                </a:lnTo>
                <a:lnTo>
                  <a:pt x="573" y="2902"/>
                </a:lnTo>
                <a:cubicBezTo>
                  <a:pt x="555" y="2920"/>
                  <a:pt x="537" y="2937"/>
                  <a:pt x="516" y="2955"/>
                </a:cubicBezTo>
                <a:cubicBezTo>
                  <a:pt x="477" y="2998"/>
                  <a:pt x="441" y="3040"/>
                  <a:pt x="406" y="3080"/>
                </a:cubicBezTo>
                <a:cubicBezTo>
                  <a:pt x="388" y="3097"/>
                  <a:pt x="370" y="3119"/>
                  <a:pt x="353" y="3136"/>
                </a:cubicBezTo>
                <a:cubicBezTo>
                  <a:pt x="338" y="3158"/>
                  <a:pt x="321" y="3176"/>
                  <a:pt x="306" y="3193"/>
                </a:cubicBezTo>
                <a:cubicBezTo>
                  <a:pt x="281" y="3229"/>
                  <a:pt x="253" y="3264"/>
                  <a:pt x="228" y="3296"/>
                </a:cubicBezTo>
                <a:lnTo>
                  <a:pt x="221" y="3296"/>
                </a:lnTo>
                <a:lnTo>
                  <a:pt x="193" y="3279"/>
                </a:lnTo>
                <a:lnTo>
                  <a:pt x="175" y="3272"/>
                </a:lnTo>
                <a:lnTo>
                  <a:pt x="161" y="3261"/>
                </a:lnTo>
                <a:cubicBezTo>
                  <a:pt x="150" y="3254"/>
                  <a:pt x="143" y="3247"/>
                  <a:pt x="132" y="3240"/>
                </a:cubicBezTo>
                <a:lnTo>
                  <a:pt x="111" y="3211"/>
                </a:lnTo>
                <a:cubicBezTo>
                  <a:pt x="104" y="3204"/>
                  <a:pt x="97" y="3190"/>
                  <a:pt x="93" y="3183"/>
                </a:cubicBezTo>
                <a:cubicBezTo>
                  <a:pt x="86" y="3172"/>
                  <a:pt x="86" y="3158"/>
                  <a:pt x="79" y="3151"/>
                </a:cubicBezTo>
                <a:cubicBezTo>
                  <a:pt x="75" y="3140"/>
                  <a:pt x="72" y="3129"/>
                  <a:pt x="68" y="3115"/>
                </a:cubicBezTo>
                <a:cubicBezTo>
                  <a:pt x="61" y="3101"/>
                  <a:pt x="57" y="3094"/>
                  <a:pt x="57" y="3080"/>
                </a:cubicBezTo>
                <a:lnTo>
                  <a:pt x="54" y="3044"/>
                </a:lnTo>
                <a:lnTo>
                  <a:pt x="54" y="3008"/>
                </a:lnTo>
                <a:lnTo>
                  <a:pt x="54" y="2973"/>
                </a:lnTo>
                <a:cubicBezTo>
                  <a:pt x="54" y="2959"/>
                  <a:pt x="57" y="2944"/>
                  <a:pt x="57" y="2934"/>
                </a:cubicBezTo>
                <a:cubicBezTo>
                  <a:pt x="61" y="2884"/>
                  <a:pt x="72" y="2831"/>
                  <a:pt x="86" y="2781"/>
                </a:cubicBezTo>
                <a:lnTo>
                  <a:pt x="86" y="2781"/>
                </a:lnTo>
                <a:cubicBezTo>
                  <a:pt x="72" y="2802"/>
                  <a:pt x="61" y="2831"/>
                  <a:pt x="54" y="2852"/>
                </a:cubicBezTo>
                <a:cubicBezTo>
                  <a:pt x="43" y="2880"/>
                  <a:pt x="36" y="2902"/>
                  <a:pt x="33" y="2927"/>
                </a:cubicBezTo>
                <a:cubicBezTo>
                  <a:pt x="33" y="2941"/>
                  <a:pt x="25" y="2955"/>
                  <a:pt x="22" y="2969"/>
                </a:cubicBezTo>
                <a:cubicBezTo>
                  <a:pt x="22" y="2980"/>
                  <a:pt x="18" y="2994"/>
                  <a:pt x="18" y="3008"/>
                </a:cubicBezTo>
                <a:lnTo>
                  <a:pt x="18" y="3048"/>
                </a:lnTo>
                <a:lnTo>
                  <a:pt x="22" y="3087"/>
                </a:lnTo>
                <a:cubicBezTo>
                  <a:pt x="22" y="3101"/>
                  <a:pt x="25" y="3115"/>
                  <a:pt x="25" y="3129"/>
                </a:cubicBezTo>
                <a:cubicBezTo>
                  <a:pt x="25" y="3140"/>
                  <a:pt x="33" y="3154"/>
                  <a:pt x="40" y="3168"/>
                </a:cubicBezTo>
                <a:cubicBezTo>
                  <a:pt x="43" y="3183"/>
                  <a:pt x="50" y="3193"/>
                  <a:pt x="57" y="3208"/>
                </a:cubicBezTo>
                <a:cubicBezTo>
                  <a:pt x="68" y="3222"/>
                  <a:pt x="72" y="3236"/>
                  <a:pt x="79" y="3243"/>
                </a:cubicBezTo>
                <a:lnTo>
                  <a:pt x="107" y="3275"/>
                </a:lnTo>
                <a:cubicBezTo>
                  <a:pt x="114" y="3282"/>
                  <a:pt x="129" y="3293"/>
                  <a:pt x="139" y="3300"/>
                </a:cubicBezTo>
                <a:lnTo>
                  <a:pt x="157" y="3314"/>
                </a:lnTo>
                <a:lnTo>
                  <a:pt x="175" y="3325"/>
                </a:lnTo>
                <a:lnTo>
                  <a:pt x="193" y="3332"/>
                </a:lnTo>
                <a:cubicBezTo>
                  <a:pt x="185" y="3350"/>
                  <a:pt x="182" y="3364"/>
                  <a:pt x="178" y="3382"/>
                </a:cubicBezTo>
                <a:lnTo>
                  <a:pt x="178" y="3385"/>
                </a:lnTo>
                <a:cubicBezTo>
                  <a:pt x="175" y="3396"/>
                  <a:pt x="168" y="3400"/>
                  <a:pt x="164" y="3407"/>
                </a:cubicBezTo>
                <a:cubicBezTo>
                  <a:pt x="146" y="3439"/>
                  <a:pt x="125" y="3471"/>
                  <a:pt x="111" y="3496"/>
                </a:cubicBezTo>
                <a:cubicBezTo>
                  <a:pt x="93" y="3524"/>
                  <a:pt x="86" y="3549"/>
                  <a:pt x="72" y="3574"/>
                </a:cubicBezTo>
                <a:cubicBezTo>
                  <a:pt x="25" y="3666"/>
                  <a:pt x="1" y="3716"/>
                  <a:pt x="1" y="3716"/>
                </a:cubicBezTo>
                <a:cubicBezTo>
                  <a:pt x="1" y="3716"/>
                  <a:pt x="25" y="3666"/>
                  <a:pt x="75" y="3577"/>
                </a:cubicBezTo>
                <a:cubicBezTo>
                  <a:pt x="89" y="3556"/>
                  <a:pt x="97" y="3528"/>
                  <a:pt x="114" y="3503"/>
                </a:cubicBezTo>
                <a:cubicBezTo>
                  <a:pt x="132" y="3474"/>
                  <a:pt x="150" y="3449"/>
                  <a:pt x="175" y="3417"/>
                </a:cubicBezTo>
                <a:cubicBezTo>
                  <a:pt x="175" y="3417"/>
                  <a:pt x="175" y="3414"/>
                  <a:pt x="178" y="3414"/>
                </a:cubicBezTo>
                <a:cubicBezTo>
                  <a:pt x="178" y="3424"/>
                  <a:pt x="178" y="3442"/>
                  <a:pt x="182" y="3460"/>
                </a:cubicBezTo>
                <a:lnTo>
                  <a:pt x="185" y="3478"/>
                </a:lnTo>
                <a:lnTo>
                  <a:pt x="196" y="3496"/>
                </a:lnTo>
                <a:cubicBezTo>
                  <a:pt x="200" y="3510"/>
                  <a:pt x="203" y="3520"/>
                  <a:pt x="214" y="3531"/>
                </a:cubicBezTo>
                <a:cubicBezTo>
                  <a:pt x="217" y="3545"/>
                  <a:pt x="232" y="3549"/>
                  <a:pt x="239" y="3560"/>
                </a:cubicBezTo>
                <a:cubicBezTo>
                  <a:pt x="249" y="3567"/>
                  <a:pt x="257" y="3577"/>
                  <a:pt x="271" y="3581"/>
                </a:cubicBezTo>
                <a:cubicBezTo>
                  <a:pt x="281" y="3592"/>
                  <a:pt x="292" y="3595"/>
                  <a:pt x="303" y="3599"/>
                </a:cubicBezTo>
                <a:lnTo>
                  <a:pt x="335" y="3613"/>
                </a:lnTo>
                <a:lnTo>
                  <a:pt x="370" y="3620"/>
                </a:lnTo>
                <a:cubicBezTo>
                  <a:pt x="381" y="3627"/>
                  <a:pt x="392" y="3631"/>
                  <a:pt x="406" y="3631"/>
                </a:cubicBezTo>
                <a:cubicBezTo>
                  <a:pt x="427" y="3631"/>
                  <a:pt x="449" y="3634"/>
                  <a:pt x="477" y="3638"/>
                </a:cubicBezTo>
                <a:lnTo>
                  <a:pt x="541" y="3638"/>
                </a:lnTo>
                <a:lnTo>
                  <a:pt x="477" y="3627"/>
                </a:lnTo>
                <a:cubicBezTo>
                  <a:pt x="452" y="3620"/>
                  <a:pt x="431" y="3616"/>
                  <a:pt x="409" y="3609"/>
                </a:cubicBezTo>
                <a:cubicBezTo>
                  <a:pt x="388" y="3602"/>
                  <a:pt x="370" y="3595"/>
                  <a:pt x="345" y="3584"/>
                </a:cubicBezTo>
                <a:lnTo>
                  <a:pt x="321" y="3567"/>
                </a:lnTo>
                <a:cubicBezTo>
                  <a:pt x="310" y="3563"/>
                  <a:pt x="303" y="3556"/>
                  <a:pt x="292" y="3549"/>
                </a:cubicBezTo>
                <a:cubicBezTo>
                  <a:pt x="285" y="3545"/>
                  <a:pt x="274" y="3538"/>
                  <a:pt x="271" y="3528"/>
                </a:cubicBezTo>
                <a:cubicBezTo>
                  <a:pt x="267" y="3520"/>
                  <a:pt x="257" y="3513"/>
                  <a:pt x="253" y="3506"/>
                </a:cubicBezTo>
                <a:lnTo>
                  <a:pt x="239" y="3478"/>
                </a:lnTo>
                <a:lnTo>
                  <a:pt x="235" y="3467"/>
                </a:lnTo>
                <a:lnTo>
                  <a:pt x="235" y="3453"/>
                </a:lnTo>
                <a:cubicBezTo>
                  <a:pt x="232" y="3435"/>
                  <a:pt x="235" y="3414"/>
                  <a:pt x="235" y="3389"/>
                </a:cubicBezTo>
                <a:cubicBezTo>
                  <a:pt x="239" y="3368"/>
                  <a:pt x="246" y="3350"/>
                  <a:pt x="253" y="3332"/>
                </a:cubicBezTo>
                <a:lnTo>
                  <a:pt x="264" y="3311"/>
                </a:lnTo>
                <a:lnTo>
                  <a:pt x="257" y="3307"/>
                </a:lnTo>
                <a:cubicBezTo>
                  <a:pt x="285" y="3275"/>
                  <a:pt x="310" y="3240"/>
                  <a:pt x="338" y="3208"/>
                </a:cubicBezTo>
                <a:cubicBezTo>
                  <a:pt x="353" y="3190"/>
                  <a:pt x="370" y="3168"/>
                  <a:pt x="381" y="3151"/>
                </a:cubicBezTo>
                <a:cubicBezTo>
                  <a:pt x="399" y="3133"/>
                  <a:pt x="417" y="3115"/>
                  <a:pt x="434" y="3094"/>
                </a:cubicBezTo>
                <a:cubicBezTo>
                  <a:pt x="470" y="3051"/>
                  <a:pt x="513" y="3012"/>
                  <a:pt x="552" y="2973"/>
                </a:cubicBezTo>
                <a:lnTo>
                  <a:pt x="577" y="2944"/>
                </a:lnTo>
                <a:lnTo>
                  <a:pt x="577" y="2952"/>
                </a:lnTo>
                <a:cubicBezTo>
                  <a:pt x="573" y="2976"/>
                  <a:pt x="573" y="2998"/>
                  <a:pt x="577" y="3026"/>
                </a:cubicBezTo>
                <a:lnTo>
                  <a:pt x="584" y="3044"/>
                </a:lnTo>
                <a:lnTo>
                  <a:pt x="591" y="3062"/>
                </a:lnTo>
                <a:cubicBezTo>
                  <a:pt x="594" y="3076"/>
                  <a:pt x="601" y="3083"/>
                  <a:pt x="609" y="3097"/>
                </a:cubicBezTo>
                <a:cubicBezTo>
                  <a:pt x="612" y="3112"/>
                  <a:pt x="626" y="3115"/>
                  <a:pt x="637" y="3122"/>
                </a:cubicBezTo>
                <a:cubicBezTo>
                  <a:pt x="644" y="3133"/>
                  <a:pt x="655" y="3140"/>
                  <a:pt x="665" y="3147"/>
                </a:cubicBezTo>
                <a:cubicBezTo>
                  <a:pt x="676" y="3154"/>
                  <a:pt x="690" y="3158"/>
                  <a:pt x="697" y="3165"/>
                </a:cubicBezTo>
                <a:lnTo>
                  <a:pt x="729" y="3176"/>
                </a:lnTo>
                <a:lnTo>
                  <a:pt x="765" y="3186"/>
                </a:lnTo>
                <a:cubicBezTo>
                  <a:pt x="779" y="3190"/>
                  <a:pt x="786" y="3193"/>
                  <a:pt x="801" y="3193"/>
                </a:cubicBezTo>
                <a:cubicBezTo>
                  <a:pt x="822" y="3193"/>
                  <a:pt x="843" y="3200"/>
                  <a:pt x="872" y="3204"/>
                </a:cubicBezTo>
                <a:lnTo>
                  <a:pt x="939" y="3204"/>
                </a:lnTo>
                <a:lnTo>
                  <a:pt x="872" y="3190"/>
                </a:lnTo>
                <a:cubicBezTo>
                  <a:pt x="850" y="3186"/>
                  <a:pt x="825" y="3183"/>
                  <a:pt x="804" y="3172"/>
                </a:cubicBezTo>
                <a:cubicBezTo>
                  <a:pt x="783" y="3168"/>
                  <a:pt x="765" y="3158"/>
                  <a:pt x="744" y="3151"/>
                </a:cubicBezTo>
                <a:lnTo>
                  <a:pt x="715" y="3133"/>
                </a:lnTo>
                <a:cubicBezTo>
                  <a:pt x="708" y="3129"/>
                  <a:pt x="697" y="3119"/>
                  <a:pt x="690" y="3115"/>
                </a:cubicBezTo>
                <a:cubicBezTo>
                  <a:pt x="680" y="3112"/>
                  <a:pt x="673" y="3101"/>
                  <a:pt x="665" y="3094"/>
                </a:cubicBezTo>
                <a:cubicBezTo>
                  <a:pt x="662" y="3083"/>
                  <a:pt x="655" y="3080"/>
                  <a:pt x="648" y="3069"/>
                </a:cubicBezTo>
                <a:lnTo>
                  <a:pt x="637" y="3044"/>
                </a:lnTo>
                <a:lnTo>
                  <a:pt x="630" y="3030"/>
                </a:lnTo>
                <a:lnTo>
                  <a:pt x="630" y="3016"/>
                </a:lnTo>
                <a:cubicBezTo>
                  <a:pt x="626" y="2998"/>
                  <a:pt x="630" y="2976"/>
                  <a:pt x="630" y="2955"/>
                </a:cubicBezTo>
                <a:cubicBezTo>
                  <a:pt x="637" y="2934"/>
                  <a:pt x="641" y="2916"/>
                  <a:pt x="648" y="2898"/>
                </a:cubicBezTo>
                <a:lnTo>
                  <a:pt x="658" y="2880"/>
                </a:lnTo>
                <a:cubicBezTo>
                  <a:pt x="715" y="2827"/>
                  <a:pt x="772" y="2774"/>
                  <a:pt x="843" y="2724"/>
                </a:cubicBezTo>
                <a:cubicBezTo>
                  <a:pt x="897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0" y="2607"/>
                  <a:pt x="1010" y="2614"/>
                </a:cubicBezTo>
                <a:cubicBezTo>
                  <a:pt x="1003" y="2631"/>
                  <a:pt x="1003" y="2642"/>
                  <a:pt x="1003" y="2660"/>
                </a:cubicBezTo>
                <a:cubicBezTo>
                  <a:pt x="1003" y="2678"/>
                  <a:pt x="1003" y="2695"/>
                  <a:pt x="1010" y="2710"/>
                </a:cubicBezTo>
                <a:lnTo>
                  <a:pt x="1014" y="2738"/>
                </a:lnTo>
                <a:lnTo>
                  <a:pt x="1021" y="2759"/>
                </a:lnTo>
                <a:cubicBezTo>
                  <a:pt x="1028" y="2777"/>
                  <a:pt x="1035" y="2791"/>
                  <a:pt x="1050" y="2802"/>
                </a:cubicBezTo>
                <a:cubicBezTo>
                  <a:pt x="1057" y="2816"/>
                  <a:pt x="1071" y="2831"/>
                  <a:pt x="1085" y="2845"/>
                </a:cubicBezTo>
                <a:cubicBezTo>
                  <a:pt x="1099" y="2856"/>
                  <a:pt x="1110" y="2866"/>
                  <a:pt x="1124" y="2873"/>
                </a:cubicBezTo>
                <a:cubicBezTo>
                  <a:pt x="1138" y="2884"/>
                  <a:pt x="1153" y="2891"/>
                  <a:pt x="1163" y="2898"/>
                </a:cubicBezTo>
                <a:cubicBezTo>
                  <a:pt x="1178" y="2902"/>
                  <a:pt x="1195" y="2909"/>
                  <a:pt x="1210" y="2916"/>
                </a:cubicBezTo>
                <a:lnTo>
                  <a:pt x="1252" y="2923"/>
                </a:lnTo>
                <a:cubicBezTo>
                  <a:pt x="1266" y="2927"/>
                  <a:pt x="1284" y="2934"/>
                  <a:pt x="1298" y="2934"/>
                </a:cubicBezTo>
                <a:cubicBezTo>
                  <a:pt x="1324" y="2934"/>
                  <a:pt x="1345" y="2938"/>
                  <a:pt x="1369" y="2938"/>
                </a:cubicBezTo>
                <a:cubicBezTo>
                  <a:pt x="1375" y="2938"/>
                  <a:pt x="1381" y="2938"/>
                  <a:pt x="1387" y="2937"/>
                </a:cubicBezTo>
                <a:cubicBezTo>
                  <a:pt x="1419" y="2937"/>
                  <a:pt x="1444" y="2934"/>
                  <a:pt x="1476" y="2934"/>
                </a:cubicBezTo>
                <a:cubicBezTo>
                  <a:pt x="1448" y="2923"/>
                  <a:pt x="1419" y="2920"/>
                  <a:pt x="1391" y="2916"/>
                </a:cubicBezTo>
                <a:cubicBezTo>
                  <a:pt x="1366" y="2909"/>
                  <a:pt x="1338" y="2898"/>
                  <a:pt x="1313" y="2891"/>
                </a:cubicBezTo>
                <a:lnTo>
                  <a:pt x="1270" y="2880"/>
                </a:lnTo>
                <a:lnTo>
                  <a:pt x="1231" y="2863"/>
                </a:lnTo>
                <a:cubicBezTo>
                  <a:pt x="1217" y="2852"/>
                  <a:pt x="1210" y="2848"/>
                  <a:pt x="1195" y="2838"/>
                </a:cubicBezTo>
                <a:cubicBezTo>
                  <a:pt x="1181" y="2834"/>
                  <a:pt x="1174" y="2827"/>
                  <a:pt x="1163" y="2816"/>
                </a:cubicBezTo>
                <a:lnTo>
                  <a:pt x="1138" y="2791"/>
                </a:lnTo>
                <a:cubicBezTo>
                  <a:pt x="1128" y="2781"/>
                  <a:pt x="1121" y="2774"/>
                  <a:pt x="1117" y="2759"/>
                </a:cubicBezTo>
                <a:cubicBezTo>
                  <a:pt x="1110" y="2749"/>
                  <a:pt x="1103" y="2742"/>
                  <a:pt x="1103" y="2727"/>
                </a:cubicBezTo>
                <a:lnTo>
                  <a:pt x="1099" y="2710"/>
                </a:lnTo>
                <a:lnTo>
                  <a:pt x="1099" y="2692"/>
                </a:lnTo>
                <a:cubicBezTo>
                  <a:pt x="1092" y="2678"/>
                  <a:pt x="1099" y="2671"/>
                  <a:pt x="1099" y="2656"/>
                </a:cubicBezTo>
                <a:cubicBezTo>
                  <a:pt x="1099" y="2642"/>
                  <a:pt x="1099" y="2635"/>
                  <a:pt x="1103" y="2621"/>
                </a:cubicBezTo>
                <a:cubicBezTo>
                  <a:pt x="1106" y="2607"/>
                  <a:pt x="1106" y="2599"/>
                  <a:pt x="1110" y="2585"/>
                </a:cubicBezTo>
                <a:cubicBezTo>
                  <a:pt x="1117" y="2571"/>
                  <a:pt x="1121" y="2564"/>
                  <a:pt x="1124" y="2553"/>
                </a:cubicBezTo>
                <a:lnTo>
                  <a:pt x="1142" y="2514"/>
                </a:lnTo>
                <a:lnTo>
                  <a:pt x="1138" y="2511"/>
                </a:lnTo>
                <a:cubicBezTo>
                  <a:pt x="1263" y="2429"/>
                  <a:pt x="1394" y="2347"/>
                  <a:pt x="1544" y="2269"/>
                </a:cubicBezTo>
                <a:lnTo>
                  <a:pt x="1544" y="2269"/>
                </a:lnTo>
                <a:cubicBezTo>
                  <a:pt x="1537" y="2283"/>
                  <a:pt x="1533" y="2301"/>
                  <a:pt x="1533" y="2315"/>
                </a:cubicBezTo>
                <a:cubicBezTo>
                  <a:pt x="1533" y="2333"/>
                  <a:pt x="1530" y="2351"/>
                  <a:pt x="1533" y="2365"/>
                </a:cubicBezTo>
                <a:lnTo>
                  <a:pt x="1537" y="2390"/>
                </a:lnTo>
                <a:lnTo>
                  <a:pt x="1547" y="2418"/>
                </a:lnTo>
                <a:cubicBezTo>
                  <a:pt x="1551" y="2436"/>
                  <a:pt x="1562" y="2447"/>
                  <a:pt x="1565" y="2464"/>
                </a:cubicBezTo>
                <a:cubicBezTo>
                  <a:pt x="1569" y="2482"/>
                  <a:pt x="1583" y="2493"/>
                  <a:pt x="1597" y="2507"/>
                </a:cubicBezTo>
                <a:cubicBezTo>
                  <a:pt x="1604" y="2518"/>
                  <a:pt x="1618" y="2528"/>
                  <a:pt x="1633" y="2543"/>
                </a:cubicBezTo>
                <a:cubicBezTo>
                  <a:pt x="1643" y="2550"/>
                  <a:pt x="1658" y="2564"/>
                  <a:pt x="1672" y="2567"/>
                </a:cubicBezTo>
                <a:cubicBezTo>
                  <a:pt x="1686" y="2578"/>
                  <a:pt x="1697" y="2582"/>
                  <a:pt x="1711" y="2589"/>
                </a:cubicBezTo>
                <a:lnTo>
                  <a:pt x="1757" y="2603"/>
                </a:lnTo>
                <a:cubicBezTo>
                  <a:pt x="1768" y="2607"/>
                  <a:pt x="1782" y="2614"/>
                  <a:pt x="1800" y="2617"/>
                </a:cubicBezTo>
                <a:cubicBezTo>
                  <a:pt x="1832" y="2621"/>
                  <a:pt x="1857" y="2631"/>
                  <a:pt x="1889" y="2631"/>
                </a:cubicBezTo>
                <a:cubicBezTo>
                  <a:pt x="1921" y="2635"/>
                  <a:pt x="1946" y="2635"/>
                  <a:pt x="1978" y="2635"/>
                </a:cubicBezTo>
                <a:lnTo>
                  <a:pt x="1899" y="2607"/>
                </a:lnTo>
                <a:cubicBezTo>
                  <a:pt x="1871" y="2599"/>
                  <a:pt x="1846" y="2585"/>
                  <a:pt x="1818" y="2578"/>
                </a:cubicBezTo>
                <a:cubicBezTo>
                  <a:pt x="1803" y="2571"/>
                  <a:pt x="1789" y="2564"/>
                  <a:pt x="1782" y="2560"/>
                </a:cubicBezTo>
                <a:lnTo>
                  <a:pt x="1746" y="2543"/>
                </a:lnTo>
                <a:cubicBezTo>
                  <a:pt x="1736" y="2532"/>
                  <a:pt x="1725" y="2525"/>
                  <a:pt x="1714" y="2518"/>
                </a:cubicBezTo>
                <a:cubicBezTo>
                  <a:pt x="1700" y="2511"/>
                  <a:pt x="1693" y="2500"/>
                  <a:pt x="1690" y="2493"/>
                </a:cubicBezTo>
                <a:cubicBezTo>
                  <a:pt x="1679" y="2482"/>
                  <a:pt x="1672" y="2475"/>
                  <a:pt x="1665" y="2464"/>
                </a:cubicBezTo>
                <a:cubicBezTo>
                  <a:pt x="1661" y="2457"/>
                  <a:pt x="1654" y="2447"/>
                  <a:pt x="1647" y="2436"/>
                </a:cubicBezTo>
                <a:cubicBezTo>
                  <a:pt x="1643" y="2425"/>
                  <a:pt x="1640" y="2411"/>
                  <a:pt x="1640" y="2404"/>
                </a:cubicBezTo>
                <a:lnTo>
                  <a:pt x="1636" y="2386"/>
                </a:lnTo>
                <a:lnTo>
                  <a:pt x="1636" y="2368"/>
                </a:lnTo>
                <a:cubicBezTo>
                  <a:pt x="1636" y="2354"/>
                  <a:pt x="1636" y="2347"/>
                  <a:pt x="1640" y="2333"/>
                </a:cubicBezTo>
                <a:cubicBezTo>
                  <a:pt x="1640" y="2319"/>
                  <a:pt x="1643" y="2311"/>
                  <a:pt x="1647" y="2297"/>
                </a:cubicBezTo>
                <a:cubicBezTo>
                  <a:pt x="1654" y="2283"/>
                  <a:pt x="1658" y="2276"/>
                  <a:pt x="1661" y="2262"/>
                </a:cubicBezTo>
                <a:cubicBezTo>
                  <a:pt x="1668" y="2251"/>
                  <a:pt x="1675" y="2240"/>
                  <a:pt x="1679" y="2230"/>
                </a:cubicBezTo>
                <a:lnTo>
                  <a:pt x="1693" y="2208"/>
                </a:lnTo>
                <a:cubicBezTo>
                  <a:pt x="1885" y="2109"/>
                  <a:pt x="2091" y="2016"/>
                  <a:pt x="2312" y="1931"/>
                </a:cubicBezTo>
                <a:lnTo>
                  <a:pt x="2312" y="1931"/>
                </a:lnTo>
                <a:cubicBezTo>
                  <a:pt x="2305" y="1942"/>
                  <a:pt x="2305" y="1945"/>
                  <a:pt x="2301" y="1956"/>
                </a:cubicBezTo>
                <a:lnTo>
                  <a:pt x="2287" y="2020"/>
                </a:lnTo>
                <a:cubicBezTo>
                  <a:pt x="2287" y="2045"/>
                  <a:pt x="2283" y="2066"/>
                  <a:pt x="2287" y="2091"/>
                </a:cubicBezTo>
                <a:lnTo>
                  <a:pt x="2294" y="2127"/>
                </a:lnTo>
                <a:lnTo>
                  <a:pt x="2301" y="2162"/>
                </a:lnTo>
                <a:cubicBezTo>
                  <a:pt x="2308" y="2187"/>
                  <a:pt x="2319" y="2208"/>
                  <a:pt x="2330" y="2230"/>
                </a:cubicBezTo>
                <a:cubicBezTo>
                  <a:pt x="2337" y="2251"/>
                  <a:pt x="2354" y="2269"/>
                  <a:pt x="2369" y="2287"/>
                </a:cubicBezTo>
                <a:cubicBezTo>
                  <a:pt x="2383" y="2304"/>
                  <a:pt x="2401" y="2319"/>
                  <a:pt x="2418" y="2333"/>
                </a:cubicBezTo>
                <a:cubicBezTo>
                  <a:pt x="2436" y="2347"/>
                  <a:pt x="2454" y="2358"/>
                  <a:pt x="2472" y="2368"/>
                </a:cubicBezTo>
                <a:cubicBezTo>
                  <a:pt x="2490" y="2375"/>
                  <a:pt x="2511" y="2386"/>
                  <a:pt x="2529" y="2400"/>
                </a:cubicBezTo>
                <a:lnTo>
                  <a:pt x="2586" y="2422"/>
                </a:lnTo>
                <a:cubicBezTo>
                  <a:pt x="2603" y="2425"/>
                  <a:pt x="2625" y="2436"/>
                  <a:pt x="2646" y="2439"/>
                </a:cubicBezTo>
                <a:lnTo>
                  <a:pt x="2703" y="2447"/>
                </a:lnTo>
                <a:cubicBezTo>
                  <a:pt x="2721" y="2454"/>
                  <a:pt x="2742" y="2457"/>
                  <a:pt x="2760" y="2457"/>
                </a:cubicBezTo>
                <a:cubicBezTo>
                  <a:pt x="2799" y="2461"/>
                  <a:pt x="2842" y="2461"/>
                  <a:pt x="2881" y="2461"/>
                </a:cubicBezTo>
                <a:cubicBezTo>
                  <a:pt x="2845" y="2447"/>
                  <a:pt x="2806" y="2436"/>
                  <a:pt x="2770" y="2422"/>
                </a:cubicBezTo>
                <a:cubicBezTo>
                  <a:pt x="2753" y="2418"/>
                  <a:pt x="2735" y="2407"/>
                  <a:pt x="2717" y="2400"/>
                </a:cubicBezTo>
                <a:lnTo>
                  <a:pt x="2664" y="2375"/>
                </a:lnTo>
                <a:cubicBezTo>
                  <a:pt x="2646" y="2368"/>
                  <a:pt x="2628" y="2358"/>
                  <a:pt x="2614" y="2351"/>
                </a:cubicBezTo>
                <a:lnTo>
                  <a:pt x="2564" y="2322"/>
                </a:lnTo>
                <a:cubicBezTo>
                  <a:pt x="2550" y="2315"/>
                  <a:pt x="2536" y="2301"/>
                  <a:pt x="2522" y="2294"/>
                </a:cubicBezTo>
                <a:cubicBezTo>
                  <a:pt x="2507" y="2283"/>
                  <a:pt x="2493" y="2269"/>
                  <a:pt x="2479" y="2258"/>
                </a:cubicBezTo>
                <a:cubicBezTo>
                  <a:pt x="2468" y="2244"/>
                  <a:pt x="2458" y="2233"/>
                  <a:pt x="2450" y="2215"/>
                </a:cubicBezTo>
                <a:cubicBezTo>
                  <a:pt x="2440" y="2205"/>
                  <a:pt x="2433" y="2191"/>
                  <a:pt x="2426" y="2176"/>
                </a:cubicBezTo>
                <a:cubicBezTo>
                  <a:pt x="2422" y="2162"/>
                  <a:pt x="2415" y="2151"/>
                  <a:pt x="2415" y="2134"/>
                </a:cubicBezTo>
                <a:lnTo>
                  <a:pt x="2408" y="2109"/>
                </a:lnTo>
                <a:lnTo>
                  <a:pt x="2408" y="2087"/>
                </a:lnTo>
                <a:cubicBezTo>
                  <a:pt x="2408" y="2073"/>
                  <a:pt x="2408" y="2055"/>
                  <a:pt x="2415" y="2038"/>
                </a:cubicBezTo>
                <a:cubicBezTo>
                  <a:pt x="2418" y="2020"/>
                  <a:pt x="2418" y="2009"/>
                  <a:pt x="2422" y="1991"/>
                </a:cubicBezTo>
                <a:cubicBezTo>
                  <a:pt x="2426" y="1974"/>
                  <a:pt x="2433" y="1959"/>
                  <a:pt x="2440" y="1945"/>
                </a:cubicBezTo>
                <a:cubicBezTo>
                  <a:pt x="2443" y="1931"/>
                  <a:pt x="2454" y="1913"/>
                  <a:pt x="2461" y="1906"/>
                </a:cubicBezTo>
                <a:lnTo>
                  <a:pt x="2490" y="1860"/>
                </a:lnTo>
                <a:cubicBezTo>
                  <a:pt x="2522" y="1849"/>
                  <a:pt x="2550" y="1839"/>
                  <a:pt x="2582" y="1824"/>
                </a:cubicBezTo>
                <a:cubicBezTo>
                  <a:pt x="2756" y="1764"/>
                  <a:pt x="2938" y="1707"/>
                  <a:pt x="3126" y="1647"/>
                </a:cubicBezTo>
                <a:lnTo>
                  <a:pt x="3126" y="1647"/>
                </a:lnTo>
                <a:cubicBezTo>
                  <a:pt x="3119" y="1657"/>
                  <a:pt x="3119" y="1671"/>
                  <a:pt x="3115" y="1679"/>
                </a:cubicBezTo>
                <a:cubicBezTo>
                  <a:pt x="3112" y="1700"/>
                  <a:pt x="3108" y="1728"/>
                  <a:pt x="3108" y="1750"/>
                </a:cubicBezTo>
                <a:lnTo>
                  <a:pt x="3108" y="1785"/>
                </a:lnTo>
                <a:lnTo>
                  <a:pt x="3112" y="1821"/>
                </a:lnTo>
                <a:cubicBezTo>
                  <a:pt x="3115" y="1849"/>
                  <a:pt x="3126" y="1871"/>
                  <a:pt x="3133" y="1892"/>
                </a:cubicBezTo>
                <a:cubicBezTo>
                  <a:pt x="3144" y="1913"/>
                  <a:pt x="3155" y="1938"/>
                  <a:pt x="3169" y="1956"/>
                </a:cubicBezTo>
                <a:cubicBezTo>
                  <a:pt x="3183" y="1977"/>
                  <a:pt x="3201" y="1991"/>
                  <a:pt x="3215" y="2009"/>
                </a:cubicBezTo>
                <a:cubicBezTo>
                  <a:pt x="3233" y="2027"/>
                  <a:pt x="3243" y="2038"/>
                  <a:pt x="3268" y="2052"/>
                </a:cubicBezTo>
                <a:cubicBezTo>
                  <a:pt x="3286" y="2066"/>
                  <a:pt x="3304" y="2073"/>
                  <a:pt x="3322" y="2087"/>
                </a:cubicBezTo>
                <a:cubicBezTo>
                  <a:pt x="3339" y="2098"/>
                  <a:pt x="3361" y="2105"/>
                  <a:pt x="3379" y="2116"/>
                </a:cubicBezTo>
                <a:cubicBezTo>
                  <a:pt x="3396" y="2123"/>
                  <a:pt x="3414" y="2134"/>
                  <a:pt x="3435" y="2137"/>
                </a:cubicBezTo>
                <a:lnTo>
                  <a:pt x="3492" y="2151"/>
                </a:lnTo>
                <a:cubicBezTo>
                  <a:pt x="3510" y="2155"/>
                  <a:pt x="3535" y="2159"/>
                  <a:pt x="3553" y="2162"/>
                </a:cubicBezTo>
                <a:lnTo>
                  <a:pt x="3670" y="2176"/>
                </a:lnTo>
                <a:cubicBezTo>
                  <a:pt x="3635" y="2155"/>
                  <a:pt x="3606" y="2137"/>
                  <a:pt x="3571" y="2119"/>
                </a:cubicBezTo>
                <a:cubicBezTo>
                  <a:pt x="3553" y="2109"/>
                  <a:pt x="3539" y="2102"/>
                  <a:pt x="3521" y="2087"/>
                </a:cubicBezTo>
                <a:lnTo>
                  <a:pt x="3471" y="2055"/>
                </a:lnTo>
                <a:cubicBezTo>
                  <a:pt x="3453" y="2048"/>
                  <a:pt x="3439" y="2034"/>
                  <a:pt x="3428" y="2027"/>
                </a:cubicBezTo>
                <a:lnTo>
                  <a:pt x="3382" y="1995"/>
                </a:lnTo>
                <a:cubicBezTo>
                  <a:pt x="3368" y="1981"/>
                  <a:pt x="3361" y="1967"/>
                  <a:pt x="3347" y="1959"/>
                </a:cubicBezTo>
                <a:cubicBezTo>
                  <a:pt x="3332" y="1949"/>
                  <a:pt x="3325" y="1931"/>
                  <a:pt x="3315" y="1924"/>
                </a:cubicBezTo>
                <a:cubicBezTo>
                  <a:pt x="3307" y="1910"/>
                  <a:pt x="3297" y="1895"/>
                  <a:pt x="3293" y="1885"/>
                </a:cubicBezTo>
                <a:cubicBezTo>
                  <a:pt x="3290" y="1871"/>
                  <a:pt x="3279" y="1856"/>
                  <a:pt x="3279" y="1842"/>
                </a:cubicBezTo>
                <a:cubicBezTo>
                  <a:pt x="3275" y="1831"/>
                  <a:pt x="3272" y="1817"/>
                  <a:pt x="3272" y="1803"/>
                </a:cubicBezTo>
                <a:lnTo>
                  <a:pt x="3272" y="1785"/>
                </a:lnTo>
                <a:lnTo>
                  <a:pt x="3275" y="1764"/>
                </a:lnTo>
                <a:cubicBezTo>
                  <a:pt x="3275" y="1750"/>
                  <a:pt x="3279" y="1735"/>
                  <a:pt x="3286" y="1721"/>
                </a:cubicBezTo>
                <a:lnTo>
                  <a:pt x="3297" y="1682"/>
                </a:lnTo>
                <a:cubicBezTo>
                  <a:pt x="3304" y="1668"/>
                  <a:pt x="3311" y="1657"/>
                  <a:pt x="3322" y="1643"/>
                </a:cubicBezTo>
                <a:cubicBezTo>
                  <a:pt x="3329" y="1629"/>
                  <a:pt x="3339" y="1615"/>
                  <a:pt x="3343" y="1607"/>
                </a:cubicBezTo>
                <a:lnTo>
                  <a:pt x="3361" y="1579"/>
                </a:lnTo>
                <a:cubicBezTo>
                  <a:pt x="3475" y="1551"/>
                  <a:pt x="3592" y="1519"/>
                  <a:pt x="3713" y="1487"/>
                </a:cubicBezTo>
                <a:cubicBezTo>
                  <a:pt x="3848" y="1451"/>
                  <a:pt x="3990" y="1419"/>
                  <a:pt x="4132" y="1391"/>
                </a:cubicBezTo>
                <a:lnTo>
                  <a:pt x="4132" y="1391"/>
                </a:lnTo>
                <a:cubicBezTo>
                  <a:pt x="4122" y="1415"/>
                  <a:pt x="4107" y="1447"/>
                  <a:pt x="4104" y="1479"/>
                </a:cubicBezTo>
                <a:lnTo>
                  <a:pt x="4090" y="1558"/>
                </a:lnTo>
                <a:cubicBezTo>
                  <a:pt x="4090" y="1586"/>
                  <a:pt x="4090" y="1611"/>
                  <a:pt x="4097" y="1639"/>
                </a:cubicBezTo>
                <a:cubicBezTo>
                  <a:pt x="4107" y="1693"/>
                  <a:pt x="4129" y="1739"/>
                  <a:pt x="4161" y="1782"/>
                </a:cubicBezTo>
                <a:cubicBezTo>
                  <a:pt x="4175" y="1803"/>
                  <a:pt x="4189" y="1821"/>
                  <a:pt x="4203" y="1839"/>
                </a:cubicBezTo>
                <a:cubicBezTo>
                  <a:pt x="4218" y="1856"/>
                  <a:pt x="4239" y="1874"/>
                  <a:pt x="4257" y="1888"/>
                </a:cubicBezTo>
                <a:cubicBezTo>
                  <a:pt x="4275" y="1899"/>
                  <a:pt x="4292" y="1917"/>
                  <a:pt x="4310" y="1931"/>
                </a:cubicBezTo>
                <a:cubicBezTo>
                  <a:pt x="4328" y="1945"/>
                  <a:pt x="4346" y="1959"/>
                  <a:pt x="4367" y="1967"/>
                </a:cubicBezTo>
                <a:cubicBezTo>
                  <a:pt x="4410" y="1988"/>
                  <a:pt x="4449" y="2013"/>
                  <a:pt x="4488" y="2023"/>
                </a:cubicBezTo>
                <a:cubicBezTo>
                  <a:pt x="4509" y="2034"/>
                  <a:pt x="4527" y="2041"/>
                  <a:pt x="4552" y="2048"/>
                </a:cubicBezTo>
                <a:cubicBezTo>
                  <a:pt x="4573" y="2052"/>
                  <a:pt x="4591" y="2059"/>
                  <a:pt x="4612" y="2066"/>
                </a:cubicBezTo>
                <a:cubicBezTo>
                  <a:pt x="4577" y="2038"/>
                  <a:pt x="4545" y="2013"/>
                  <a:pt x="4509" y="1981"/>
                </a:cubicBezTo>
                <a:cubicBezTo>
                  <a:pt x="4491" y="1967"/>
                  <a:pt x="4481" y="1952"/>
                  <a:pt x="4463" y="1935"/>
                </a:cubicBezTo>
                <a:cubicBezTo>
                  <a:pt x="4445" y="1924"/>
                  <a:pt x="4431" y="1910"/>
                  <a:pt x="4417" y="1892"/>
                </a:cubicBezTo>
                <a:cubicBezTo>
                  <a:pt x="4403" y="1878"/>
                  <a:pt x="4392" y="1860"/>
                  <a:pt x="4374" y="1846"/>
                </a:cubicBezTo>
                <a:cubicBezTo>
                  <a:pt x="4360" y="1835"/>
                  <a:pt x="4346" y="1817"/>
                  <a:pt x="4331" y="1803"/>
                </a:cubicBezTo>
                <a:cubicBezTo>
                  <a:pt x="4324" y="1785"/>
                  <a:pt x="4310" y="1771"/>
                  <a:pt x="4303" y="1753"/>
                </a:cubicBezTo>
                <a:cubicBezTo>
                  <a:pt x="4292" y="1735"/>
                  <a:pt x="4285" y="1721"/>
                  <a:pt x="4275" y="1703"/>
                </a:cubicBezTo>
                <a:cubicBezTo>
                  <a:pt x="4271" y="1686"/>
                  <a:pt x="4260" y="1675"/>
                  <a:pt x="4257" y="1657"/>
                </a:cubicBezTo>
                <a:cubicBezTo>
                  <a:pt x="4253" y="1639"/>
                  <a:pt x="4250" y="1625"/>
                  <a:pt x="4250" y="1607"/>
                </a:cubicBezTo>
                <a:lnTo>
                  <a:pt x="4250" y="1558"/>
                </a:lnTo>
                <a:cubicBezTo>
                  <a:pt x="4253" y="1540"/>
                  <a:pt x="4253" y="1526"/>
                  <a:pt x="4257" y="1515"/>
                </a:cubicBezTo>
                <a:cubicBezTo>
                  <a:pt x="4267" y="1483"/>
                  <a:pt x="4285" y="1451"/>
                  <a:pt x="4307" y="1426"/>
                </a:cubicBezTo>
                <a:cubicBezTo>
                  <a:pt x="4314" y="1412"/>
                  <a:pt x="4328" y="1398"/>
                  <a:pt x="4342" y="1383"/>
                </a:cubicBezTo>
                <a:lnTo>
                  <a:pt x="4378" y="1348"/>
                </a:lnTo>
                <a:lnTo>
                  <a:pt x="4417" y="1319"/>
                </a:lnTo>
                <a:cubicBezTo>
                  <a:pt x="4591" y="1284"/>
                  <a:pt x="4769" y="1252"/>
                  <a:pt x="4950" y="1227"/>
                </a:cubicBezTo>
                <a:cubicBezTo>
                  <a:pt x="4982" y="1220"/>
                  <a:pt x="5018" y="1216"/>
                  <a:pt x="5050" y="1213"/>
                </a:cubicBezTo>
                <a:lnTo>
                  <a:pt x="5050" y="1213"/>
                </a:lnTo>
                <a:cubicBezTo>
                  <a:pt x="5032" y="1248"/>
                  <a:pt x="5014" y="1287"/>
                  <a:pt x="5003" y="1327"/>
                </a:cubicBezTo>
                <a:cubicBezTo>
                  <a:pt x="4996" y="1355"/>
                  <a:pt x="4989" y="1383"/>
                  <a:pt x="4989" y="1415"/>
                </a:cubicBezTo>
                <a:cubicBezTo>
                  <a:pt x="4989" y="1447"/>
                  <a:pt x="4989" y="1472"/>
                  <a:pt x="5000" y="1504"/>
                </a:cubicBezTo>
                <a:cubicBezTo>
                  <a:pt x="5007" y="1561"/>
                  <a:pt x="5035" y="1615"/>
                  <a:pt x="5067" y="1661"/>
                </a:cubicBezTo>
                <a:cubicBezTo>
                  <a:pt x="5085" y="1682"/>
                  <a:pt x="5096" y="1703"/>
                  <a:pt x="5114" y="1725"/>
                </a:cubicBezTo>
                <a:cubicBezTo>
                  <a:pt x="5131" y="1746"/>
                  <a:pt x="5149" y="1760"/>
                  <a:pt x="5174" y="1778"/>
                </a:cubicBezTo>
                <a:cubicBezTo>
                  <a:pt x="5196" y="1796"/>
                  <a:pt x="5213" y="1807"/>
                  <a:pt x="5235" y="1824"/>
                </a:cubicBezTo>
                <a:cubicBezTo>
                  <a:pt x="5256" y="1839"/>
                  <a:pt x="5274" y="1856"/>
                  <a:pt x="5299" y="1867"/>
                </a:cubicBezTo>
                <a:cubicBezTo>
                  <a:pt x="5341" y="1892"/>
                  <a:pt x="5388" y="1913"/>
                  <a:pt x="5430" y="1931"/>
                </a:cubicBezTo>
                <a:lnTo>
                  <a:pt x="5498" y="1959"/>
                </a:lnTo>
                <a:cubicBezTo>
                  <a:pt x="5519" y="1967"/>
                  <a:pt x="5540" y="1977"/>
                  <a:pt x="5569" y="1981"/>
                </a:cubicBezTo>
                <a:cubicBezTo>
                  <a:pt x="5530" y="1949"/>
                  <a:pt x="5494" y="1924"/>
                  <a:pt x="5459" y="1892"/>
                </a:cubicBezTo>
                <a:cubicBezTo>
                  <a:pt x="5441" y="1878"/>
                  <a:pt x="5423" y="1860"/>
                  <a:pt x="5405" y="1849"/>
                </a:cubicBezTo>
                <a:cubicBezTo>
                  <a:pt x="5388" y="1835"/>
                  <a:pt x="5370" y="1817"/>
                  <a:pt x="5352" y="1799"/>
                </a:cubicBezTo>
                <a:lnTo>
                  <a:pt x="5302" y="1750"/>
                </a:lnTo>
                <a:cubicBezTo>
                  <a:pt x="5284" y="1732"/>
                  <a:pt x="5270" y="1714"/>
                  <a:pt x="5256" y="1700"/>
                </a:cubicBezTo>
                <a:cubicBezTo>
                  <a:pt x="5245" y="1682"/>
                  <a:pt x="5231" y="1664"/>
                  <a:pt x="5220" y="1647"/>
                </a:cubicBezTo>
                <a:cubicBezTo>
                  <a:pt x="5210" y="1629"/>
                  <a:pt x="5199" y="1611"/>
                  <a:pt x="5192" y="1593"/>
                </a:cubicBezTo>
                <a:cubicBezTo>
                  <a:pt x="5181" y="1575"/>
                  <a:pt x="5174" y="1558"/>
                  <a:pt x="5167" y="1536"/>
                </a:cubicBezTo>
                <a:cubicBezTo>
                  <a:pt x="5164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4" y="1408"/>
                  <a:pt x="5164" y="1391"/>
                  <a:pt x="5174" y="1373"/>
                </a:cubicBezTo>
                <a:cubicBezTo>
                  <a:pt x="5178" y="1355"/>
                  <a:pt x="5185" y="1337"/>
                  <a:pt x="5196" y="1319"/>
                </a:cubicBezTo>
                <a:cubicBezTo>
                  <a:pt x="5203" y="1302"/>
                  <a:pt x="5213" y="1284"/>
                  <a:pt x="5228" y="1270"/>
                </a:cubicBezTo>
                <a:cubicBezTo>
                  <a:pt x="5238" y="1252"/>
                  <a:pt x="5252" y="1238"/>
                  <a:pt x="5267" y="1227"/>
                </a:cubicBezTo>
                <a:lnTo>
                  <a:pt x="5306" y="1184"/>
                </a:lnTo>
                <a:lnTo>
                  <a:pt x="5324" y="1174"/>
                </a:lnTo>
                <a:cubicBezTo>
                  <a:pt x="5416" y="1159"/>
                  <a:pt x="5512" y="1149"/>
                  <a:pt x="5604" y="1138"/>
                </a:cubicBezTo>
                <a:cubicBezTo>
                  <a:pt x="5658" y="1131"/>
                  <a:pt x="5715" y="1124"/>
                  <a:pt x="5764" y="1120"/>
                </a:cubicBezTo>
                <a:lnTo>
                  <a:pt x="5928" y="1113"/>
                </a:lnTo>
                <a:lnTo>
                  <a:pt x="6259" y="1103"/>
                </a:lnTo>
                <a:lnTo>
                  <a:pt x="6355" y="1103"/>
                </a:lnTo>
                <a:cubicBezTo>
                  <a:pt x="6369" y="1120"/>
                  <a:pt x="6383" y="1138"/>
                  <a:pt x="6390" y="1159"/>
                </a:cubicBezTo>
                <a:lnTo>
                  <a:pt x="6408" y="1191"/>
                </a:lnTo>
                <a:lnTo>
                  <a:pt x="6422" y="1220"/>
                </a:lnTo>
                <a:cubicBezTo>
                  <a:pt x="6429" y="1245"/>
                  <a:pt x="6440" y="1266"/>
                  <a:pt x="6444" y="1287"/>
                </a:cubicBezTo>
                <a:lnTo>
                  <a:pt x="6454" y="1319"/>
                </a:lnTo>
                <a:lnTo>
                  <a:pt x="6458" y="1355"/>
                </a:lnTo>
                <a:cubicBezTo>
                  <a:pt x="6461" y="1369"/>
                  <a:pt x="6458" y="1376"/>
                  <a:pt x="6461" y="1391"/>
                </a:cubicBezTo>
                <a:lnTo>
                  <a:pt x="6461" y="1426"/>
                </a:lnTo>
                <a:cubicBezTo>
                  <a:pt x="6461" y="1447"/>
                  <a:pt x="6461" y="1469"/>
                  <a:pt x="6458" y="1497"/>
                </a:cubicBezTo>
                <a:cubicBezTo>
                  <a:pt x="6454" y="1519"/>
                  <a:pt x="6447" y="1547"/>
                  <a:pt x="6444" y="1568"/>
                </a:cubicBezTo>
                <a:cubicBezTo>
                  <a:pt x="6440" y="1590"/>
                  <a:pt x="6429" y="1615"/>
                  <a:pt x="6422" y="1639"/>
                </a:cubicBezTo>
                <a:cubicBezTo>
                  <a:pt x="6412" y="1661"/>
                  <a:pt x="6404" y="1682"/>
                  <a:pt x="6394" y="1711"/>
                </a:cubicBezTo>
                <a:cubicBezTo>
                  <a:pt x="6387" y="1732"/>
                  <a:pt x="6372" y="1753"/>
                  <a:pt x="6365" y="1782"/>
                </a:cubicBezTo>
                <a:cubicBezTo>
                  <a:pt x="6340" y="1824"/>
                  <a:pt x="6316" y="1871"/>
                  <a:pt x="6284" y="1913"/>
                </a:cubicBezTo>
                <a:cubicBezTo>
                  <a:pt x="6259" y="1959"/>
                  <a:pt x="6227" y="2002"/>
                  <a:pt x="6191" y="2041"/>
                </a:cubicBezTo>
                <a:cubicBezTo>
                  <a:pt x="6159" y="2087"/>
                  <a:pt x="6124" y="2127"/>
                  <a:pt x="6088" y="2166"/>
                </a:cubicBezTo>
                <a:cubicBezTo>
                  <a:pt x="6138" y="2141"/>
                  <a:pt x="6188" y="2112"/>
                  <a:pt x="6230" y="2077"/>
                </a:cubicBezTo>
                <a:lnTo>
                  <a:pt x="6298" y="2023"/>
                </a:lnTo>
                <a:cubicBezTo>
                  <a:pt x="6319" y="2006"/>
                  <a:pt x="6340" y="1988"/>
                  <a:pt x="6358" y="1967"/>
                </a:cubicBezTo>
                <a:cubicBezTo>
                  <a:pt x="6401" y="1927"/>
                  <a:pt x="6436" y="1888"/>
                  <a:pt x="6472" y="1839"/>
                </a:cubicBezTo>
                <a:cubicBezTo>
                  <a:pt x="6490" y="1817"/>
                  <a:pt x="6500" y="1789"/>
                  <a:pt x="6518" y="1767"/>
                </a:cubicBezTo>
                <a:cubicBezTo>
                  <a:pt x="6532" y="1739"/>
                  <a:pt x="6550" y="1718"/>
                  <a:pt x="6564" y="1693"/>
                </a:cubicBezTo>
                <a:cubicBezTo>
                  <a:pt x="6579" y="1664"/>
                  <a:pt x="6589" y="1639"/>
                  <a:pt x="6600" y="1607"/>
                </a:cubicBezTo>
                <a:cubicBezTo>
                  <a:pt x="6607" y="1579"/>
                  <a:pt x="6618" y="1551"/>
                  <a:pt x="6625" y="1519"/>
                </a:cubicBezTo>
                <a:lnTo>
                  <a:pt x="6639" y="1426"/>
                </a:lnTo>
                <a:cubicBezTo>
                  <a:pt x="6643" y="1394"/>
                  <a:pt x="6643" y="1362"/>
                  <a:pt x="6639" y="1330"/>
                </a:cubicBezTo>
                <a:lnTo>
                  <a:pt x="6636" y="1284"/>
                </a:lnTo>
                <a:lnTo>
                  <a:pt x="6625" y="1238"/>
                </a:lnTo>
                <a:cubicBezTo>
                  <a:pt x="6618" y="1206"/>
                  <a:pt x="6607" y="1177"/>
                  <a:pt x="6596" y="1149"/>
                </a:cubicBezTo>
                <a:lnTo>
                  <a:pt x="6579" y="1106"/>
                </a:lnTo>
                <a:lnTo>
                  <a:pt x="6572" y="1095"/>
                </a:lnTo>
                <a:cubicBezTo>
                  <a:pt x="6884" y="1095"/>
                  <a:pt x="7201" y="1099"/>
                  <a:pt x="7507" y="1124"/>
                </a:cubicBezTo>
                <a:lnTo>
                  <a:pt x="7510" y="1135"/>
                </a:lnTo>
                <a:cubicBezTo>
                  <a:pt x="7521" y="1159"/>
                  <a:pt x="7528" y="1177"/>
                  <a:pt x="7532" y="1195"/>
                </a:cubicBezTo>
                <a:lnTo>
                  <a:pt x="7542" y="1223"/>
                </a:lnTo>
                <a:lnTo>
                  <a:pt x="7549" y="1255"/>
                </a:lnTo>
                <a:cubicBezTo>
                  <a:pt x="7557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7" y="1423"/>
                  <a:pt x="7549" y="1444"/>
                </a:cubicBezTo>
                <a:cubicBezTo>
                  <a:pt x="7546" y="1465"/>
                  <a:pt x="7542" y="1483"/>
                  <a:pt x="7539" y="1504"/>
                </a:cubicBezTo>
                <a:cubicBezTo>
                  <a:pt x="7528" y="1529"/>
                  <a:pt x="7525" y="1547"/>
                  <a:pt x="7514" y="1568"/>
                </a:cubicBezTo>
                <a:cubicBezTo>
                  <a:pt x="7507" y="1590"/>
                  <a:pt x="7496" y="1607"/>
                  <a:pt x="7485" y="1625"/>
                </a:cubicBezTo>
                <a:cubicBezTo>
                  <a:pt x="7475" y="1643"/>
                  <a:pt x="7461" y="1664"/>
                  <a:pt x="7450" y="1682"/>
                </a:cubicBezTo>
                <a:cubicBezTo>
                  <a:pt x="7436" y="1700"/>
                  <a:pt x="7421" y="1725"/>
                  <a:pt x="7407" y="1743"/>
                </a:cubicBezTo>
                <a:cubicBezTo>
                  <a:pt x="7382" y="1778"/>
                  <a:pt x="7350" y="1817"/>
                  <a:pt x="7315" y="1849"/>
                </a:cubicBezTo>
                <a:cubicBezTo>
                  <a:pt x="7283" y="1885"/>
                  <a:pt x="7247" y="1920"/>
                  <a:pt x="7208" y="1949"/>
                </a:cubicBezTo>
                <a:cubicBezTo>
                  <a:pt x="7172" y="1984"/>
                  <a:pt x="7133" y="2016"/>
                  <a:pt x="7094" y="2048"/>
                </a:cubicBezTo>
                <a:cubicBezTo>
                  <a:pt x="7140" y="2034"/>
                  <a:pt x="7190" y="2016"/>
                  <a:pt x="7236" y="1995"/>
                </a:cubicBezTo>
                <a:cubicBezTo>
                  <a:pt x="7258" y="1984"/>
                  <a:pt x="7279" y="1974"/>
                  <a:pt x="7301" y="1959"/>
                </a:cubicBezTo>
                <a:lnTo>
                  <a:pt x="7368" y="1920"/>
                </a:lnTo>
                <a:cubicBezTo>
                  <a:pt x="7414" y="1888"/>
                  <a:pt x="7453" y="1856"/>
                  <a:pt x="7493" y="1824"/>
                </a:cubicBezTo>
                <a:cubicBezTo>
                  <a:pt x="7532" y="1789"/>
                  <a:pt x="7567" y="1750"/>
                  <a:pt x="7603" y="1707"/>
                </a:cubicBezTo>
                <a:cubicBezTo>
                  <a:pt x="7621" y="1682"/>
                  <a:pt x="7635" y="1661"/>
                  <a:pt x="7649" y="1639"/>
                </a:cubicBezTo>
                <a:cubicBezTo>
                  <a:pt x="7663" y="1618"/>
                  <a:pt x="7674" y="1590"/>
                  <a:pt x="7688" y="1565"/>
                </a:cubicBezTo>
                <a:cubicBezTo>
                  <a:pt x="7699" y="1536"/>
                  <a:pt x="7709" y="1511"/>
                  <a:pt x="7717" y="1483"/>
                </a:cubicBezTo>
                <a:cubicBezTo>
                  <a:pt x="7724" y="1458"/>
                  <a:pt x="7727" y="1426"/>
                  <a:pt x="7734" y="1398"/>
                </a:cubicBezTo>
                <a:lnTo>
                  <a:pt x="7738" y="1355"/>
                </a:lnTo>
                <a:lnTo>
                  <a:pt x="7738" y="1309"/>
                </a:lnTo>
                <a:cubicBezTo>
                  <a:pt x="7738" y="1280"/>
                  <a:pt x="7734" y="1252"/>
                  <a:pt x="7727" y="1220"/>
                </a:cubicBezTo>
                <a:lnTo>
                  <a:pt x="7720" y="1177"/>
                </a:lnTo>
                <a:lnTo>
                  <a:pt x="7706" y="1138"/>
                </a:lnTo>
                <a:lnTo>
                  <a:pt x="7709" y="1138"/>
                </a:lnTo>
                <a:cubicBezTo>
                  <a:pt x="7770" y="1142"/>
                  <a:pt x="7827" y="1145"/>
                  <a:pt x="7884" y="1156"/>
                </a:cubicBezTo>
                <a:cubicBezTo>
                  <a:pt x="7990" y="1167"/>
                  <a:pt x="8097" y="1177"/>
                  <a:pt x="8200" y="1191"/>
                </a:cubicBezTo>
                <a:cubicBezTo>
                  <a:pt x="8303" y="1209"/>
                  <a:pt x="8410" y="1220"/>
                  <a:pt x="8509" y="1238"/>
                </a:cubicBezTo>
                <a:cubicBezTo>
                  <a:pt x="8563" y="1248"/>
                  <a:pt x="8613" y="1255"/>
                  <a:pt x="8662" y="1266"/>
                </a:cubicBezTo>
                <a:lnTo>
                  <a:pt x="8669" y="1266"/>
                </a:lnTo>
                <a:cubicBezTo>
                  <a:pt x="8680" y="1287"/>
                  <a:pt x="8687" y="1305"/>
                  <a:pt x="8694" y="1323"/>
                </a:cubicBezTo>
                <a:lnTo>
                  <a:pt x="8701" y="1355"/>
                </a:lnTo>
                <a:lnTo>
                  <a:pt x="8712" y="1383"/>
                </a:lnTo>
                <a:cubicBezTo>
                  <a:pt x="8716" y="1408"/>
                  <a:pt x="8719" y="1426"/>
                  <a:pt x="8719" y="1447"/>
                </a:cubicBezTo>
                <a:lnTo>
                  <a:pt x="8719" y="1479"/>
                </a:lnTo>
                <a:lnTo>
                  <a:pt x="8719" y="1511"/>
                </a:lnTo>
                <a:cubicBezTo>
                  <a:pt x="8719" y="1533"/>
                  <a:pt x="8716" y="1551"/>
                  <a:pt x="8712" y="1572"/>
                </a:cubicBezTo>
                <a:cubicBezTo>
                  <a:pt x="8705" y="1593"/>
                  <a:pt x="8701" y="1611"/>
                  <a:pt x="8698" y="1636"/>
                </a:cubicBezTo>
                <a:cubicBezTo>
                  <a:pt x="8687" y="1657"/>
                  <a:pt x="8684" y="1675"/>
                  <a:pt x="8677" y="1696"/>
                </a:cubicBezTo>
                <a:cubicBezTo>
                  <a:pt x="8666" y="1718"/>
                  <a:pt x="8659" y="1735"/>
                  <a:pt x="8645" y="1753"/>
                </a:cubicBezTo>
                <a:cubicBezTo>
                  <a:pt x="8634" y="1771"/>
                  <a:pt x="8623" y="1796"/>
                  <a:pt x="8609" y="1814"/>
                </a:cubicBezTo>
                <a:cubicBezTo>
                  <a:pt x="8595" y="1831"/>
                  <a:pt x="8581" y="1853"/>
                  <a:pt x="8570" y="1871"/>
                </a:cubicBezTo>
                <a:cubicBezTo>
                  <a:pt x="8541" y="1906"/>
                  <a:pt x="8509" y="1945"/>
                  <a:pt x="8474" y="1977"/>
                </a:cubicBezTo>
                <a:cubicBezTo>
                  <a:pt x="8445" y="2013"/>
                  <a:pt x="8410" y="2048"/>
                  <a:pt x="8367" y="2080"/>
                </a:cubicBezTo>
                <a:cubicBezTo>
                  <a:pt x="8332" y="2116"/>
                  <a:pt x="8293" y="2144"/>
                  <a:pt x="8253" y="2176"/>
                </a:cubicBezTo>
                <a:cubicBezTo>
                  <a:pt x="8303" y="2162"/>
                  <a:pt x="8349" y="2144"/>
                  <a:pt x="8396" y="2123"/>
                </a:cubicBezTo>
                <a:cubicBezTo>
                  <a:pt x="8417" y="2116"/>
                  <a:pt x="8438" y="2102"/>
                  <a:pt x="8463" y="2087"/>
                </a:cubicBezTo>
                <a:lnTo>
                  <a:pt x="8527" y="2048"/>
                </a:lnTo>
                <a:cubicBezTo>
                  <a:pt x="8573" y="2016"/>
                  <a:pt x="8613" y="1984"/>
                  <a:pt x="8652" y="1956"/>
                </a:cubicBezTo>
                <a:cubicBezTo>
                  <a:pt x="8694" y="1920"/>
                  <a:pt x="8730" y="1878"/>
                  <a:pt x="8765" y="1835"/>
                </a:cubicBezTo>
                <a:cubicBezTo>
                  <a:pt x="8783" y="1814"/>
                  <a:pt x="8794" y="1789"/>
                  <a:pt x="8808" y="1767"/>
                </a:cubicBezTo>
                <a:cubicBezTo>
                  <a:pt x="8822" y="1746"/>
                  <a:pt x="8837" y="1718"/>
                  <a:pt x="8847" y="1693"/>
                </a:cubicBezTo>
                <a:cubicBezTo>
                  <a:pt x="8858" y="1664"/>
                  <a:pt x="8872" y="1639"/>
                  <a:pt x="8876" y="1611"/>
                </a:cubicBezTo>
                <a:cubicBezTo>
                  <a:pt x="8883" y="1586"/>
                  <a:pt x="8890" y="1554"/>
                  <a:pt x="8893" y="1529"/>
                </a:cubicBezTo>
                <a:lnTo>
                  <a:pt x="8897" y="1483"/>
                </a:lnTo>
                <a:lnTo>
                  <a:pt x="8897" y="1440"/>
                </a:lnTo>
                <a:cubicBezTo>
                  <a:pt x="8897" y="1408"/>
                  <a:pt x="8893" y="1380"/>
                  <a:pt x="8890" y="1351"/>
                </a:cubicBezTo>
                <a:lnTo>
                  <a:pt x="8879" y="1309"/>
                </a:lnTo>
                <a:lnTo>
                  <a:pt x="8879" y="1309"/>
                </a:lnTo>
                <a:cubicBezTo>
                  <a:pt x="9128" y="1369"/>
                  <a:pt x="9370" y="1433"/>
                  <a:pt x="9594" y="1511"/>
                </a:cubicBezTo>
                <a:lnTo>
                  <a:pt x="9608" y="1607"/>
                </a:lnTo>
                <a:cubicBezTo>
                  <a:pt x="9612" y="1629"/>
                  <a:pt x="9619" y="1654"/>
                  <a:pt x="9619" y="1671"/>
                </a:cubicBezTo>
                <a:lnTo>
                  <a:pt x="9622" y="1700"/>
                </a:lnTo>
                <a:lnTo>
                  <a:pt x="9622" y="1732"/>
                </a:lnTo>
                <a:cubicBezTo>
                  <a:pt x="9622" y="1753"/>
                  <a:pt x="9619" y="1771"/>
                  <a:pt x="9619" y="1796"/>
                </a:cubicBezTo>
                <a:lnTo>
                  <a:pt x="9612" y="1824"/>
                </a:lnTo>
                <a:lnTo>
                  <a:pt x="9605" y="1856"/>
                </a:lnTo>
                <a:cubicBezTo>
                  <a:pt x="9601" y="1874"/>
                  <a:pt x="9590" y="1895"/>
                  <a:pt x="9583" y="1913"/>
                </a:cubicBezTo>
                <a:cubicBezTo>
                  <a:pt x="9573" y="1931"/>
                  <a:pt x="9566" y="1956"/>
                  <a:pt x="9555" y="1974"/>
                </a:cubicBezTo>
                <a:cubicBezTo>
                  <a:pt x="9541" y="1991"/>
                  <a:pt x="9534" y="2009"/>
                  <a:pt x="9519" y="2027"/>
                </a:cubicBezTo>
                <a:cubicBezTo>
                  <a:pt x="9505" y="2045"/>
                  <a:pt x="9494" y="2063"/>
                  <a:pt x="9477" y="2080"/>
                </a:cubicBezTo>
                <a:cubicBezTo>
                  <a:pt x="9462" y="2098"/>
                  <a:pt x="9445" y="2109"/>
                  <a:pt x="9427" y="2127"/>
                </a:cubicBezTo>
                <a:cubicBezTo>
                  <a:pt x="9409" y="2144"/>
                  <a:pt x="9391" y="2159"/>
                  <a:pt x="9373" y="2173"/>
                </a:cubicBezTo>
                <a:cubicBezTo>
                  <a:pt x="9338" y="2205"/>
                  <a:pt x="9299" y="2230"/>
                  <a:pt x="9256" y="2258"/>
                </a:cubicBezTo>
                <a:cubicBezTo>
                  <a:pt x="9217" y="2283"/>
                  <a:pt x="9178" y="2311"/>
                  <a:pt x="9132" y="2333"/>
                </a:cubicBezTo>
                <a:cubicBezTo>
                  <a:pt x="9089" y="2358"/>
                  <a:pt x="9043" y="2383"/>
                  <a:pt x="9000" y="2404"/>
                </a:cubicBezTo>
                <a:cubicBezTo>
                  <a:pt x="9053" y="2404"/>
                  <a:pt x="9103" y="2393"/>
                  <a:pt x="9149" y="2383"/>
                </a:cubicBezTo>
                <a:cubicBezTo>
                  <a:pt x="9178" y="2375"/>
                  <a:pt x="9199" y="2368"/>
                  <a:pt x="9228" y="2365"/>
                </a:cubicBezTo>
                <a:cubicBezTo>
                  <a:pt x="9253" y="2354"/>
                  <a:pt x="9274" y="2351"/>
                  <a:pt x="9302" y="2340"/>
                </a:cubicBezTo>
                <a:cubicBezTo>
                  <a:pt x="9352" y="2322"/>
                  <a:pt x="9398" y="2301"/>
                  <a:pt x="9445" y="2276"/>
                </a:cubicBezTo>
                <a:cubicBezTo>
                  <a:pt x="9487" y="2247"/>
                  <a:pt x="9537" y="2215"/>
                  <a:pt x="9576" y="2180"/>
                </a:cubicBezTo>
                <a:cubicBezTo>
                  <a:pt x="9601" y="2162"/>
                  <a:pt x="9619" y="2144"/>
                  <a:pt x="9640" y="2123"/>
                </a:cubicBezTo>
                <a:cubicBezTo>
                  <a:pt x="9658" y="2102"/>
                  <a:pt x="9676" y="2084"/>
                  <a:pt x="9694" y="2055"/>
                </a:cubicBezTo>
                <a:cubicBezTo>
                  <a:pt x="9711" y="2034"/>
                  <a:pt x="9726" y="2009"/>
                  <a:pt x="9736" y="1981"/>
                </a:cubicBezTo>
                <a:cubicBezTo>
                  <a:pt x="9750" y="1956"/>
                  <a:pt x="9765" y="1927"/>
                  <a:pt x="9772" y="1903"/>
                </a:cubicBezTo>
                <a:lnTo>
                  <a:pt x="9786" y="1860"/>
                </a:lnTo>
                <a:lnTo>
                  <a:pt x="9797" y="1817"/>
                </a:lnTo>
                <a:cubicBezTo>
                  <a:pt x="9800" y="1789"/>
                  <a:pt x="9804" y="1760"/>
                  <a:pt x="9804" y="1728"/>
                </a:cubicBezTo>
                <a:lnTo>
                  <a:pt x="9804" y="1682"/>
                </a:lnTo>
                <a:lnTo>
                  <a:pt x="9800" y="1643"/>
                </a:lnTo>
                <a:cubicBezTo>
                  <a:pt x="9822" y="1636"/>
                  <a:pt x="9839" y="1625"/>
                  <a:pt x="9861" y="1618"/>
                </a:cubicBezTo>
                <a:cubicBezTo>
                  <a:pt x="9868" y="1611"/>
                  <a:pt x="9875" y="1611"/>
                  <a:pt x="9878" y="1607"/>
                </a:cubicBezTo>
                <a:cubicBezTo>
                  <a:pt x="9896" y="1618"/>
                  <a:pt x="9914" y="1622"/>
                  <a:pt x="9939" y="1629"/>
                </a:cubicBezTo>
                <a:cubicBezTo>
                  <a:pt x="10085" y="1693"/>
                  <a:pt x="10227" y="1760"/>
                  <a:pt x="10366" y="1835"/>
                </a:cubicBezTo>
                <a:lnTo>
                  <a:pt x="10366" y="1856"/>
                </a:lnTo>
                <a:cubicBezTo>
                  <a:pt x="10366" y="1878"/>
                  <a:pt x="10369" y="1903"/>
                  <a:pt x="10366" y="1920"/>
                </a:cubicBezTo>
                <a:lnTo>
                  <a:pt x="10366" y="1949"/>
                </a:lnTo>
                <a:lnTo>
                  <a:pt x="10358" y="1981"/>
                </a:lnTo>
                <a:cubicBezTo>
                  <a:pt x="10355" y="2002"/>
                  <a:pt x="10351" y="2020"/>
                  <a:pt x="10348" y="2045"/>
                </a:cubicBezTo>
                <a:lnTo>
                  <a:pt x="10337" y="2073"/>
                </a:lnTo>
                <a:lnTo>
                  <a:pt x="10323" y="2102"/>
                </a:lnTo>
                <a:lnTo>
                  <a:pt x="10298" y="2155"/>
                </a:lnTo>
                <a:cubicBezTo>
                  <a:pt x="10287" y="2173"/>
                  <a:pt x="10277" y="2191"/>
                  <a:pt x="10262" y="2208"/>
                </a:cubicBezTo>
                <a:cubicBezTo>
                  <a:pt x="10248" y="2226"/>
                  <a:pt x="10234" y="2244"/>
                  <a:pt x="10216" y="2258"/>
                </a:cubicBezTo>
                <a:cubicBezTo>
                  <a:pt x="10206" y="2276"/>
                  <a:pt x="10188" y="2287"/>
                  <a:pt x="10170" y="2301"/>
                </a:cubicBezTo>
                <a:cubicBezTo>
                  <a:pt x="10152" y="2315"/>
                  <a:pt x="10134" y="2329"/>
                  <a:pt x="10117" y="2347"/>
                </a:cubicBezTo>
                <a:cubicBezTo>
                  <a:pt x="10099" y="2358"/>
                  <a:pt x="10074" y="2372"/>
                  <a:pt x="10056" y="2386"/>
                </a:cubicBezTo>
                <a:cubicBezTo>
                  <a:pt x="10017" y="2411"/>
                  <a:pt x="9978" y="2436"/>
                  <a:pt x="9932" y="2457"/>
                </a:cubicBezTo>
                <a:cubicBezTo>
                  <a:pt x="9889" y="2479"/>
                  <a:pt x="9843" y="2496"/>
                  <a:pt x="9800" y="2514"/>
                </a:cubicBezTo>
                <a:cubicBezTo>
                  <a:pt x="9754" y="2532"/>
                  <a:pt x="9708" y="2550"/>
                  <a:pt x="9658" y="2567"/>
                </a:cubicBezTo>
                <a:cubicBezTo>
                  <a:pt x="9683" y="2569"/>
                  <a:pt x="9709" y="2570"/>
                  <a:pt x="9734" y="2570"/>
                </a:cubicBezTo>
                <a:cubicBezTo>
                  <a:pt x="9759" y="2570"/>
                  <a:pt x="9784" y="2569"/>
                  <a:pt x="9807" y="2567"/>
                </a:cubicBezTo>
                <a:cubicBezTo>
                  <a:pt x="9836" y="2567"/>
                  <a:pt x="9857" y="2564"/>
                  <a:pt x="9886" y="2560"/>
                </a:cubicBezTo>
                <a:cubicBezTo>
                  <a:pt x="9910" y="2553"/>
                  <a:pt x="9932" y="2550"/>
                  <a:pt x="9960" y="2546"/>
                </a:cubicBezTo>
                <a:cubicBezTo>
                  <a:pt x="10010" y="2532"/>
                  <a:pt x="10063" y="2518"/>
                  <a:pt x="10110" y="2500"/>
                </a:cubicBezTo>
                <a:cubicBezTo>
                  <a:pt x="10159" y="2482"/>
                  <a:pt x="10209" y="2457"/>
                  <a:pt x="10252" y="2429"/>
                </a:cubicBezTo>
                <a:cubicBezTo>
                  <a:pt x="10277" y="2418"/>
                  <a:pt x="10298" y="2400"/>
                  <a:pt x="10319" y="2383"/>
                </a:cubicBezTo>
                <a:cubicBezTo>
                  <a:pt x="10341" y="2365"/>
                  <a:pt x="10358" y="2347"/>
                  <a:pt x="10383" y="2322"/>
                </a:cubicBezTo>
                <a:cubicBezTo>
                  <a:pt x="10401" y="2301"/>
                  <a:pt x="10422" y="2279"/>
                  <a:pt x="10437" y="2258"/>
                </a:cubicBezTo>
                <a:cubicBezTo>
                  <a:pt x="10454" y="2233"/>
                  <a:pt x="10465" y="2208"/>
                  <a:pt x="10479" y="2180"/>
                </a:cubicBezTo>
                <a:lnTo>
                  <a:pt x="10497" y="2141"/>
                </a:lnTo>
                <a:lnTo>
                  <a:pt x="10511" y="2102"/>
                </a:lnTo>
                <a:cubicBezTo>
                  <a:pt x="10518" y="2073"/>
                  <a:pt x="10529" y="2045"/>
                  <a:pt x="10529" y="2016"/>
                </a:cubicBezTo>
                <a:lnTo>
                  <a:pt x="10533" y="1974"/>
                </a:lnTo>
                <a:lnTo>
                  <a:pt x="10533" y="1942"/>
                </a:lnTo>
                <a:cubicBezTo>
                  <a:pt x="10643" y="2009"/>
                  <a:pt x="10746" y="2073"/>
                  <a:pt x="10846" y="2151"/>
                </a:cubicBezTo>
                <a:lnTo>
                  <a:pt x="10977" y="2258"/>
                </a:lnTo>
                <a:lnTo>
                  <a:pt x="10974" y="2287"/>
                </a:lnTo>
                <a:cubicBezTo>
                  <a:pt x="10970" y="2311"/>
                  <a:pt x="10974" y="2333"/>
                  <a:pt x="10970" y="2351"/>
                </a:cubicBezTo>
                <a:lnTo>
                  <a:pt x="10963" y="2383"/>
                </a:lnTo>
                <a:lnTo>
                  <a:pt x="10956" y="2411"/>
                </a:lnTo>
                <a:cubicBezTo>
                  <a:pt x="10952" y="2436"/>
                  <a:pt x="10942" y="2454"/>
                  <a:pt x="10938" y="2471"/>
                </a:cubicBezTo>
                <a:lnTo>
                  <a:pt x="10924" y="2496"/>
                </a:lnTo>
                <a:lnTo>
                  <a:pt x="10910" y="2525"/>
                </a:lnTo>
                <a:cubicBezTo>
                  <a:pt x="10902" y="2543"/>
                  <a:pt x="10888" y="2560"/>
                  <a:pt x="10874" y="2578"/>
                </a:cubicBezTo>
                <a:cubicBezTo>
                  <a:pt x="10863" y="2596"/>
                  <a:pt x="10849" y="2607"/>
                  <a:pt x="10835" y="2624"/>
                </a:cubicBezTo>
                <a:cubicBezTo>
                  <a:pt x="10821" y="2639"/>
                  <a:pt x="10803" y="2656"/>
                  <a:pt x="10785" y="2671"/>
                </a:cubicBezTo>
                <a:lnTo>
                  <a:pt x="10732" y="2710"/>
                </a:lnTo>
                <a:cubicBezTo>
                  <a:pt x="10714" y="2724"/>
                  <a:pt x="10693" y="2731"/>
                  <a:pt x="10675" y="2745"/>
                </a:cubicBezTo>
                <a:cubicBezTo>
                  <a:pt x="10654" y="2759"/>
                  <a:pt x="10636" y="2767"/>
                  <a:pt x="10614" y="2777"/>
                </a:cubicBezTo>
                <a:cubicBezTo>
                  <a:pt x="10568" y="2799"/>
                  <a:pt x="10526" y="2816"/>
                  <a:pt x="10479" y="2831"/>
                </a:cubicBezTo>
                <a:cubicBezTo>
                  <a:pt x="10437" y="2848"/>
                  <a:pt x="10387" y="2863"/>
                  <a:pt x="10337" y="2873"/>
                </a:cubicBezTo>
                <a:cubicBezTo>
                  <a:pt x="10287" y="2888"/>
                  <a:pt x="10241" y="2902"/>
                  <a:pt x="10191" y="2909"/>
                </a:cubicBezTo>
                <a:cubicBezTo>
                  <a:pt x="10241" y="2920"/>
                  <a:pt x="10294" y="2923"/>
                  <a:pt x="10341" y="2927"/>
                </a:cubicBezTo>
                <a:lnTo>
                  <a:pt x="10419" y="2927"/>
                </a:lnTo>
                <a:cubicBezTo>
                  <a:pt x="10444" y="2927"/>
                  <a:pt x="10472" y="2927"/>
                  <a:pt x="10494" y="2923"/>
                </a:cubicBezTo>
                <a:cubicBezTo>
                  <a:pt x="10547" y="2920"/>
                  <a:pt x="10597" y="2909"/>
                  <a:pt x="10650" y="2898"/>
                </a:cubicBezTo>
                <a:cubicBezTo>
                  <a:pt x="10703" y="2884"/>
                  <a:pt x="10750" y="2866"/>
                  <a:pt x="10799" y="2838"/>
                </a:cubicBezTo>
                <a:cubicBezTo>
                  <a:pt x="10828" y="2827"/>
                  <a:pt x="10849" y="2813"/>
                  <a:pt x="10870" y="2799"/>
                </a:cubicBezTo>
                <a:cubicBezTo>
                  <a:pt x="10892" y="2784"/>
                  <a:pt x="10917" y="2767"/>
                  <a:pt x="10938" y="2749"/>
                </a:cubicBezTo>
                <a:cubicBezTo>
                  <a:pt x="10959" y="2731"/>
                  <a:pt x="10981" y="2710"/>
                  <a:pt x="10998" y="2688"/>
                </a:cubicBezTo>
                <a:cubicBezTo>
                  <a:pt x="11016" y="2667"/>
                  <a:pt x="11034" y="2642"/>
                  <a:pt x="11052" y="2617"/>
                </a:cubicBezTo>
                <a:lnTo>
                  <a:pt x="11077" y="2582"/>
                </a:lnTo>
                <a:lnTo>
                  <a:pt x="11094" y="2543"/>
                </a:lnTo>
                <a:cubicBezTo>
                  <a:pt x="11105" y="2514"/>
                  <a:pt x="11116" y="2489"/>
                  <a:pt x="11123" y="2457"/>
                </a:cubicBezTo>
                <a:lnTo>
                  <a:pt x="11134" y="2418"/>
                </a:lnTo>
                <a:lnTo>
                  <a:pt x="11137" y="2400"/>
                </a:lnTo>
                <a:cubicBezTo>
                  <a:pt x="11143" y="2406"/>
                  <a:pt x="11149" y="2411"/>
                  <a:pt x="11154" y="2416"/>
                </a:cubicBezTo>
                <a:lnTo>
                  <a:pt x="11154" y="2416"/>
                </a:lnTo>
                <a:cubicBezTo>
                  <a:pt x="11161" y="2414"/>
                  <a:pt x="11168" y="2411"/>
                  <a:pt x="11173" y="2411"/>
                </a:cubicBezTo>
                <a:cubicBezTo>
                  <a:pt x="11222" y="2404"/>
                  <a:pt x="11276" y="2383"/>
                  <a:pt x="11322" y="2351"/>
                </a:cubicBezTo>
                <a:cubicBezTo>
                  <a:pt x="11343" y="2336"/>
                  <a:pt x="11365" y="2319"/>
                  <a:pt x="11386" y="2297"/>
                </a:cubicBezTo>
                <a:cubicBezTo>
                  <a:pt x="11404" y="2279"/>
                  <a:pt x="11422" y="2258"/>
                  <a:pt x="11439" y="2230"/>
                </a:cubicBezTo>
                <a:cubicBezTo>
                  <a:pt x="11471" y="2187"/>
                  <a:pt x="11489" y="2134"/>
                  <a:pt x="11500" y="2084"/>
                </a:cubicBezTo>
                <a:cubicBezTo>
                  <a:pt x="11503" y="2055"/>
                  <a:pt x="11507" y="2034"/>
                  <a:pt x="11507" y="2009"/>
                </a:cubicBezTo>
                <a:cubicBezTo>
                  <a:pt x="11507" y="1981"/>
                  <a:pt x="11507" y="1959"/>
                  <a:pt x="11503" y="1938"/>
                </a:cubicBezTo>
                <a:cubicBezTo>
                  <a:pt x="11500" y="1913"/>
                  <a:pt x="11500" y="1888"/>
                  <a:pt x="11493" y="1867"/>
                </a:cubicBezTo>
                <a:cubicBezTo>
                  <a:pt x="11489" y="1842"/>
                  <a:pt x="11486" y="1821"/>
                  <a:pt x="11475" y="1799"/>
                </a:cubicBezTo>
                <a:cubicBezTo>
                  <a:pt x="11464" y="1753"/>
                  <a:pt x="11450" y="1711"/>
                  <a:pt x="11429" y="1671"/>
                </a:cubicBezTo>
                <a:cubicBezTo>
                  <a:pt x="11418" y="1647"/>
                  <a:pt x="11411" y="1629"/>
                  <a:pt x="11397" y="1607"/>
                </a:cubicBezTo>
                <a:cubicBezTo>
                  <a:pt x="11386" y="1590"/>
                  <a:pt x="11375" y="1568"/>
                  <a:pt x="11365" y="1551"/>
                </a:cubicBezTo>
                <a:lnTo>
                  <a:pt x="11365" y="1551"/>
                </a:lnTo>
                <a:cubicBezTo>
                  <a:pt x="11368" y="1593"/>
                  <a:pt x="11379" y="1639"/>
                  <a:pt x="11379" y="1682"/>
                </a:cubicBezTo>
                <a:cubicBezTo>
                  <a:pt x="11382" y="1707"/>
                  <a:pt x="11382" y="1728"/>
                  <a:pt x="11382" y="1750"/>
                </a:cubicBezTo>
                <a:cubicBezTo>
                  <a:pt x="11386" y="1771"/>
                  <a:pt x="11386" y="1796"/>
                  <a:pt x="11386" y="1814"/>
                </a:cubicBezTo>
                <a:lnTo>
                  <a:pt x="11386" y="1874"/>
                </a:lnTo>
                <a:cubicBezTo>
                  <a:pt x="11386" y="1895"/>
                  <a:pt x="11382" y="1913"/>
                  <a:pt x="11382" y="1938"/>
                </a:cubicBezTo>
                <a:cubicBezTo>
                  <a:pt x="11379" y="1956"/>
                  <a:pt x="11379" y="1977"/>
                  <a:pt x="11375" y="1995"/>
                </a:cubicBezTo>
                <a:lnTo>
                  <a:pt x="11361" y="2048"/>
                </a:lnTo>
                <a:cubicBezTo>
                  <a:pt x="11350" y="2066"/>
                  <a:pt x="11347" y="2084"/>
                  <a:pt x="11340" y="2098"/>
                </a:cubicBezTo>
                <a:cubicBezTo>
                  <a:pt x="11329" y="2109"/>
                  <a:pt x="11322" y="2127"/>
                  <a:pt x="11311" y="2137"/>
                </a:cubicBezTo>
                <a:cubicBezTo>
                  <a:pt x="11304" y="2151"/>
                  <a:pt x="11290" y="2159"/>
                  <a:pt x="11276" y="2173"/>
                </a:cubicBezTo>
                <a:lnTo>
                  <a:pt x="11237" y="2198"/>
                </a:lnTo>
                <a:cubicBezTo>
                  <a:pt x="11222" y="2208"/>
                  <a:pt x="11205" y="2212"/>
                  <a:pt x="11187" y="2215"/>
                </a:cubicBezTo>
                <a:cubicBezTo>
                  <a:pt x="11169" y="2223"/>
                  <a:pt x="11151" y="2226"/>
                  <a:pt x="11137" y="2230"/>
                </a:cubicBezTo>
                <a:cubicBezTo>
                  <a:pt x="11119" y="2233"/>
                  <a:pt x="11102" y="2233"/>
                  <a:pt x="11084" y="2233"/>
                </a:cubicBezTo>
                <a:lnTo>
                  <a:pt x="11038" y="2233"/>
                </a:lnTo>
                <a:lnTo>
                  <a:pt x="10949" y="2226"/>
                </a:lnTo>
                <a:lnTo>
                  <a:pt x="10949" y="2230"/>
                </a:lnTo>
                <a:cubicBezTo>
                  <a:pt x="10913" y="2198"/>
                  <a:pt x="10878" y="2173"/>
                  <a:pt x="10835" y="2141"/>
                </a:cubicBezTo>
                <a:cubicBezTo>
                  <a:pt x="10746" y="2073"/>
                  <a:pt x="10654" y="2009"/>
                  <a:pt x="10558" y="1945"/>
                </a:cubicBezTo>
                <a:lnTo>
                  <a:pt x="10561" y="1945"/>
                </a:lnTo>
                <a:cubicBezTo>
                  <a:pt x="10611" y="1927"/>
                  <a:pt x="10657" y="1903"/>
                  <a:pt x="10703" y="1871"/>
                </a:cubicBezTo>
                <a:cubicBezTo>
                  <a:pt x="10725" y="1853"/>
                  <a:pt x="10742" y="1835"/>
                  <a:pt x="10760" y="1814"/>
                </a:cubicBezTo>
                <a:cubicBezTo>
                  <a:pt x="10778" y="1789"/>
                  <a:pt x="10792" y="1767"/>
                  <a:pt x="10806" y="1743"/>
                </a:cubicBezTo>
                <a:cubicBezTo>
                  <a:pt x="10831" y="1693"/>
                  <a:pt x="10842" y="1639"/>
                  <a:pt x="10846" y="1586"/>
                </a:cubicBezTo>
                <a:lnTo>
                  <a:pt x="10846" y="1511"/>
                </a:lnTo>
                <a:cubicBezTo>
                  <a:pt x="10846" y="1483"/>
                  <a:pt x="10835" y="1462"/>
                  <a:pt x="10835" y="1440"/>
                </a:cubicBezTo>
                <a:cubicBezTo>
                  <a:pt x="10831" y="1415"/>
                  <a:pt x="10828" y="1394"/>
                  <a:pt x="10817" y="1373"/>
                </a:cubicBezTo>
                <a:cubicBezTo>
                  <a:pt x="10810" y="1351"/>
                  <a:pt x="10806" y="1327"/>
                  <a:pt x="10796" y="1305"/>
                </a:cubicBezTo>
                <a:cubicBezTo>
                  <a:pt x="10778" y="1263"/>
                  <a:pt x="10760" y="1220"/>
                  <a:pt x="10735" y="1181"/>
                </a:cubicBezTo>
                <a:cubicBezTo>
                  <a:pt x="10721" y="1163"/>
                  <a:pt x="10710" y="1142"/>
                  <a:pt x="10700" y="1124"/>
                </a:cubicBezTo>
                <a:lnTo>
                  <a:pt x="10657" y="1071"/>
                </a:lnTo>
                <a:lnTo>
                  <a:pt x="10657" y="1071"/>
                </a:lnTo>
                <a:cubicBezTo>
                  <a:pt x="10668" y="1113"/>
                  <a:pt x="10682" y="1159"/>
                  <a:pt x="10689" y="1199"/>
                </a:cubicBezTo>
                <a:cubicBezTo>
                  <a:pt x="10693" y="1220"/>
                  <a:pt x="10700" y="1245"/>
                  <a:pt x="10703" y="1263"/>
                </a:cubicBezTo>
                <a:cubicBezTo>
                  <a:pt x="10707" y="1284"/>
                  <a:pt x="10710" y="1305"/>
                  <a:pt x="10710" y="1323"/>
                </a:cubicBezTo>
                <a:cubicBezTo>
                  <a:pt x="10718" y="1344"/>
                  <a:pt x="10718" y="1362"/>
                  <a:pt x="10721" y="1387"/>
                </a:cubicBezTo>
                <a:cubicBezTo>
                  <a:pt x="10725" y="1408"/>
                  <a:pt x="10721" y="1426"/>
                  <a:pt x="10725" y="1447"/>
                </a:cubicBezTo>
                <a:cubicBezTo>
                  <a:pt x="10725" y="1469"/>
                  <a:pt x="10725" y="1487"/>
                  <a:pt x="10721" y="1504"/>
                </a:cubicBezTo>
                <a:cubicBezTo>
                  <a:pt x="10721" y="1522"/>
                  <a:pt x="10718" y="1547"/>
                  <a:pt x="10710" y="1565"/>
                </a:cubicBezTo>
                <a:cubicBezTo>
                  <a:pt x="10707" y="1583"/>
                  <a:pt x="10703" y="1600"/>
                  <a:pt x="10693" y="1618"/>
                </a:cubicBezTo>
                <a:cubicBezTo>
                  <a:pt x="10689" y="1636"/>
                  <a:pt x="10682" y="1647"/>
                  <a:pt x="10671" y="1661"/>
                </a:cubicBezTo>
                <a:cubicBezTo>
                  <a:pt x="10664" y="1675"/>
                  <a:pt x="10654" y="1689"/>
                  <a:pt x="10639" y="1700"/>
                </a:cubicBezTo>
                <a:cubicBezTo>
                  <a:pt x="10629" y="1714"/>
                  <a:pt x="10618" y="1725"/>
                  <a:pt x="10604" y="1732"/>
                </a:cubicBezTo>
                <a:cubicBezTo>
                  <a:pt x="10593" y="1743"/>
                  <a:pt x="10579" y="1750"/>
                  <a:pt x="10561" y="1753"/>
                </a:cubicBezTo>
                <a:cubicBezTo>
                  <a:pt x="10543" y="1764"/>
                  <a:pt x="10529" y="1767"/>
                  <a:pt x="10511" y="1771"/>
                </a:cubicBezTo>
                <a:lnTo>
                  <a:pt x="10458" y="1785"/>
                </a:lnTo>
                <a:cubicBezTo>
                  <a:pt x="10440" y="1789"/>
                  <a:pt x="10419" y="1789"/>
                  <a:pt x="10408" y="1789"/>
                </a:cubicBezTo>
                <a:lnTo>
                  <a:pt x="10319" y="1789"/>
                </a:lnTo>
                <a:lnTo>
                  <a:pt x="10319" y="1796"/>
                </a:lnTo>
                <a:cubicBezTo>
                  <a:pt x="10191" y="1725"/>
                  <a:pt x="10063" y="1661"/>
                  <a:pt x="9921" y="1600"/>
                </a:cubicBezTo>
                <a:cubicBezTo>
                  <a:pt x="9918" y="1600"/>
                  <a:pt x="9910" y="1593"/>
                  <a:pt x="9907" y="1593"/>
                </a:cubicBezTo>
                <a:cubicBezTo>
                  <a:pt x="9921" y="1583"/>
                  <a:pt x="9939" y="1568"/>
                  <a:pt x="9953" y="1554"/>
                </a:cubicBezTo>
                <a:cubicBezTo>
                  <a:pt x="9971" y="1536"/>
                  <a:pt x="9989" y="1515"/>
                  <a:pt x="9999" y="1487"/>
                </a:cubicBezTo>
                <a:cubicBezTo>
                  <a:pt x="10014" y="1465"/>
                  <a:pt x="10028" y="1440"/>
                  <a:pt x="10035" y="1412"/>
                </a:cubicBezTo>
                <a:cubicBezTo>
                  <a:pt x="10053" y="1359"/>
                  <a:pt x="10060" y="1305"/>
                  <a:pt x="10053" y="1255"/>
                </a:cubicBezTo>
                <a:cubicBezTo>
                  <a:pt x="10049" y="1231"/>
                  <a:pt x="10049" y="1209"/>
                  <a:pt x="10042" y="1181"/>
                </a:cubicBezTo>
                <a:cubicBezTo>
                  <a:pt x="10035" y="1156"/>
                  <a:pt x="10028" y="1131"/>
                  <a:pt x="10017" y="1110"/>
                </a:cubicBezTo>
                <a:lnTo>
                  <a:pt x="9992" y="1042"/>
                </a:lnTo>
                <a:cubicBezTo>
                  <a:pt x="9982" y="1021"/>
                  <a:pt x="9974" y="999"/>
                  <a:pt x="9960" y="982"/>
                </a:cubicBezTo>
                <a:cubicBezTo>
                  <a:pt x="9939" y="943"/>
                  <a:pt x="9910" y="900"/>
                  <a:pt x="9886" y="871"/>
                </a:cubicBezTo>
                <a:cubicBezTo>
                  <a:pt x="9871" y="854"/>
                  <a:pt x="9857" y="836"/>
                  <a:pt x="9839" y="818"/>
                </a:cubicBezTo>
                <a:cubicBezTo>
                  <a:pt x="9829" y="800"/>
                  <a:pt x="9811" y="786"/>
                  <a:pt x="9797" y="768"/>
                </a:cubicBezTo>
                <a:lnTo>
                  <a:pt x="9797" y="768"/>
                </a:lnTo>
                <a:cubicBezTo>
                  <a:pt x="9811" y="811"/>
                  <a:pt x="9829" y="854"/>
                  <a:pt x="9846" y="893"/>
                </a:cubicBezTo>
                <a:cubicBezTo>
                  <a:pt x="9854" y="914"/>
                  <a:pt x="9857" y="932"/>
                  <a:pt x="9868" y="953"/>
                </a:cubicBezTo>
                <a:cubicBezTo>
                  <a:pt x="9875" y="978"/>
                  <a:pt x="9882" y="996"/>
                  <a:pt x="9886" y="1017"/>
                </a:cubicBezTo>
                <a:cubicBezTo>
                  <a:pt x="9889" y="1039"/>
                  <a:pt x="9893" y="1056"/>
                  <a:pt x="9900" y="1078"/>
                </a:cubicBezTo>
                <a:cubicBezTo>
                  <a:pt x="9903" y="1103"/>
                  <a:pt x="9907" y="1120"/>
                  <a:pt x="9910" y="1142"/>
                </a:cubicBezTo>
                <a:cubicBezTo>
                  <a:pt x="9910" y="1163"/>
                  <a:pt x="9918" y="1181"/>
                  <a:pt x="9918" y="1199"/>
                </a:cubicBezTo>
                <a:lnTo>
                  <a:pt x="9918" y="1255"/>
                </a:lnTo>
                <a:cubicBezTo>
                  <a:pt x="9910" y="1273"/>
                  <a:pt x="9910" y="1291"/>
                  <a:pt x="9907" y="1309"/>
                </a:cubicBezTo>
                <a:cubicBezTo>
                  <a:pt x="9903" y="1327"/>
                  <a:pt x="9900" y="1341"/>
                  <a:pt x="9889" y="1359"/>
                </a:cubicBezTo>
                <a:lnTo>
                  <a:pt x="9864" y="1398"/>
                </a:lnTo>
                <a:cubicBezTo>
                  <a:pt x="9854" y="1412"/>
                  <a:pt x="9839" y="1426"/>
                  <a:pt x="9829" y="1433"/>
                </a:cubicBezTo>
                <a:cubicBezTo>
                  <a:pt x="9814" y="1444"/>
                  <a:pt x="9800" y="1458"/>
                  <a:pt x="9786" y="1465"/>
                </a:cubicBezTo>
                <a:cubicBezTo>
                  <a:pt x="9775" y="1476"/>
                  <a:pt x="9758" y="1483"/>
                  <a:pt x="9743" y="1494"/>
                </a:cubicBezTo>
                <a:cubicBezTo>
                  <a:pt x="9726" y="1501"/>
                  <a:pt x="9708" y="1504"/>
                  <a:pt x="9694" y="1511"/>
                </a:cubicBezTo>
                <a:cubicBezTo>
                  <a:pt x="9438" y="1412"/>
                  <a:pt x="9160" y="1327"/>
                  <a:pt x="8872" y="1263"/>
                </a:cubicBezTo>
                <a:lnTo>
                  <a:pt x="8879" y="1252"/>
                </a:lnTo>
                <a:cubicBezTo>
                  <a:pt x="8922" y="1220"/>
                  <a:pt x="8957" y="1177"/>
                  <a:pt x="8986" y="1131"/>
                </a:cubicBezTo>
                <a:cubicBezTo>
                  <a:pt x="9000" y="1110"/>
                  <a:pt x="9014" y="1085"/>
                  <a:pt x="9021" y="1056"/>
                </a:cubicBezTo>
                <a:cubicBezTo>
                  <a:pt x="9032" y="1031"/>
                  <a:pt x="9036" y="1003"/>
                  <a:pt x="9039" y="978"/>
                </a:cubicBezTo>
                <a:cubicBezTo>
                  <a:pt x="9046" y="925"/>
                  <a:pt x="9039" y="864"/>
                  <a:pt x="9021" y="818"/>
                </a:cubicBezTo>
                <a:cubicBezTo>
                  <a:pt x="9014" y="793"/>
                  <a:pt x="9004" y="768"/>
                  <a:pt x="8997" y="747"/>
                </a:cubicBezTo>
                <a:cubicBezTo>
                  <a:pt x="8986" y="722"/>
                  <a:pt x="8975" y="701"/>
                  <a:pt x="8961" y="683"/>
                </a:cubicBezTo>
                <a:cubicBezTo>
                  <a:pt x="8947" y="665"/>
                  <a:pt x="8933" y="644"/>
                  <a:pt x="8922" y="626"/>
                </a:cubicBezTo>
                <a:cubicBezTo>
                  <a:pt x="8908" y="608"/>
                  <a:pt x="8893" y="591"/>
                  <a:pt x="8876" y="573"/>
                </a:cubicBezTo>
                <a:cubicBezTo>
                  <a:pt x="8844" y="537"/>
                  <a:pt x="8815" y="505"/>
                  <a:pt x="8773" y="480"/>
                </a:cubicBezTo>
                <a:lnTo>
                  <a:pt x="8719" y="438"/>
                </a:lnTo>
                <a:cubicBezTo>
                  <a:pt x="8701" y="427"/>
                  <a:pt x="8684" y="413"/>
                  <a:pt x="8662" y="402"/>
                </a:cubicBezTo>
                <a:lnTo>
                  <a:pt x="8662" y="402"/>
                </a:lnTo>
                <a:cubicBezTo>
                  <a:pt x="8691" y="445"/>
                  <a:pt x="8712" y="480"/>
                  <a:pt x="8737" y="516"/>
                </a:cubicBezTo>
                <a:cubicBezTo>
                  <a:pt x="8751" y="534"/>
                  <a:pt x="8762" y="551"/>
                  <a:pt x="8773" y="569"/>
                </a:cubicBezTo>
                <a:cubicBezTo>
                  <a:pt x="8787" y="587"/>
                  <a:pt x="8797" y="605"/>
                  <a:pt x="8805" y="626"/>
                </a:cubicBezTo>
                <a:cubicBezTo>
                  <a:pt x="8815" y="644"/>
                  <a:pt x="8822" y="662"/>
                  <a:pt x="8833" y="683"/>
                </a:cubicBezTo>
                <a:cubicBezTo>
                  <a:pt x="8840" y="701"/>
                  <a:pt x="8851" y="722"/>
                  <a:pt x="8858" y="740"/>
                </a:cubicBezTo>
                <a:cubicBezTo>
                  <a:pt x="8861" y="758"/>
                  <a:pt x="8872" y="783"/>
                  <a:pt x="8876" y="800"/>
                </a:cubicBezTo>
                <a:cubicBezTo>
                  <a:pt x="8879" y="818"/>
                  <a:pt x="8886" y="836"/>
                  <a:pt x="8890" y="857"/>
                </a:cubicBezTo>
                <a:cubicBezTo>
                  <a:pt x="8890" y="875"/>
                  <a:pt x="8893" y="893"/>
                  <a:pt x="8893" y="911"/>
                </a:cubicBezTo>
                <a:cubicBezTo>
                  <a:pt x="8893" y="928"/>
                  <a:pt x="8890" y="946"/>
                  <a:pt x="8890" y="960"/>
                </a:cubicBezTo>
                <a:cubicBezTo>
                  <a:pt x="8886" y="978"/>
                  <a:pt x="8879" y="989"/>
                  <a:pt x="8876" y="1003"/>
                </a:cubicBezTo>
                <a:cubicBezTo>
                  <a:pt x="8869" y="1017"/>
                  <a:pt x="8861" y="1031"/>
                  <a:pt x="8851" y="1049"/>
                </a:cubicBezTo>
                <a:cubicBezTo>
                  <a:pt x="8840" y="1060"/>
                  <a:pt x="8826" y="1074"/>
                  <a:pt x="8819" y="1088"/>
                </a:cubicBezTo>
                <a:cubicBezTo>
                  <a:pt x="8805" y="1103"/>
                  <a:pt x="8790" y="1110"/>
                  <a:pt x="8780" y="1124"/>
                </a:cubicBezTo>
                <a:cubicBezTo>
                  <a:pt x="8765" y="1131"/>
                  <a:pt x="8748" y="1145"/>
                  <a:pt x="8733" y="1156"/>
                </a:cubicBezTo>
                <a:cubicBezTo>
                  <a:pt x="8719" y="1163"/>
                  <a:pt x="8698" y="1174"/>
                  <a:pt x="8691" y="1177"/>
                </a:cubicBezTo>
                <a:lnTo>
                  <a:pt x="8605" y="1209"/>
                </a:lnTo>
                <a:cubicBezTo>
                  <a:pt x="8566" y="1199"/>
                  <a:pt x="8531" y="1191"/>
                  <a:pt x="8488" y="1184"/>
                </a:cubicBezTo>
                <a:cubicBezTo>
                  <a:pt x="8389" y="1167"/>
                  <a:pt x="8282" y="1149"/>
                  <a:pt x="8179" y="1131"/>
                </a:cubicBezTo>
                <a:lnTo>
                  <a:pt x="7859" y="1092"/>
                </a:lnTo>
                <a:cubicBezTo>
                  <a:pt x="7827" y="1088"/>
                  <a:pt x="7795" y="1085"/>
                  <a:pt x="7766" y="1085"/>
                </a:cubicBezTo>
                <a:cubicBezTo>
                  <a:pt x="7788" y="1056"/>
                  <a:pt x="7809" y="1031"/>
                  <a:pt x="7827" y="1003"/>
                </a:cubicBezTo>
                <a:cubicBezTo>
                  <a:pt x="7841" y="982"/>
                  <a:pt x="7855" y="953"/>
                  <a:pt x="7862" y="928"/>
                </a:cubicBezTo>
                <a:cubicBezTo>
                  <a:pt x="7873" y="900"/>
                  <a:pt x="7877" y="875"/>
                  <a:pt x="7880" y="847"/>
                </a:cubicBezTo>
                <a:cubicBezTo>
                  <a:pt x="7884" y="793"/>
                  <a:pt x="7880" y="736"/>
                  <a:pt x="7862" y="687"/>
                </a:cubicBezTo>
                <a:cubicBezTo>
                  <a:pt x="7855" y="665"/>
                  <a:pt x="7845" y="640"/>
                  <a:pt x="7837" y="615"/>
                </a:cubicBezTo>
                <a:cubicBezTo>
                  <a:pt x="7827" y="594"/>
                  <a:pt x="7813" y="573"/>
                  <a:pt x="7802" y="555"/>
                </a:cubicBezTo>
                <a:cubicBezTo>
                  <a:pt x="7788" y="537"/>
                  <a:pt x="7773" y="516"/>
                  <a:pt x="7759" y="498"/>
                </a:cubicBezTo>
                <a:cubicBezTo>
                  <a:pt x="7749" y="480"/>
                  <a:pt x="7734" y="463"/>
                  <a:pt x="7717" y="445"/>
                </a:cubicBezTo>
                <a:cubicBezTo>
                  <a:pt x="7685" y="409"/>
                  <a:pt x="7653" y="377"/>
                  <a:pt x="7613" y="349"/>
                </a:cubicBezTo>
                <a:lnTo>
                  <a:pt x="7560" y="310"/>
                </a:lnTo>
                <a:cubicBezTo>
                  <a:pt x="7542" y="295"/>
                  <a:pt x="7525" y="285"/>
                  <a:pt x="7503" y="274"/>
                </a:cubicBezTo>
                <a:lnTo>
                  <a:pt x="7503" y="274"/>
                </a:lnTo>
                <a:cubicBezTo>
                  <a:pt x="7528" y="313"/>
                  <a:pt x="7553" y="349"/>
                  <a:pt x="7578" y="384"/>
                </a:cubicBezTo>
                <a:cubicBezTo>
                  <a:pt x="7592" y="402"/>
                  <a:pt x="7599" y="420"/>
                  <a:pt x="7613" y="438"/>
                </a:cubicBezTo>
                <a:cubicBezTo>
                  <a:pt x="7628" y="455"/>
                  <a:pt x="7635" y="473"/>
                  <a:pt x="7645" y="498"/>
                </a:cubicBezTo>
                <a:cubicBezTo>
                  <a:pt x="7653" y="516"/>
                  <a:pt x="7663" y="534"/>
                  <a:pt x="7670" y="555"/>
                </a:cubicBezTo>
                <a:cubicBezTo>
                  <a:pt x="7681" y="573"/>
                  <a:pt x="7688" y="594"/>
                  <a:pt x="7699" y="612"/>
                </a:cubicBezTo>
                <a:cubicBezTo>
                  <a:pt x="7702" y="630"/>
                  <a:pt x="7713" y="651"/>
                  <a:pt x="7717" y="669"/>
                </a:cubicBezTo>
                <a:cubicBezTo>
                  <a:pt x="7720" y="687"/>
                  <a:pt x="7724" y="704"/>
                  <a:pt x="7731" y="729"/>
                </a:cubicBezTo>
                <a:cubicBezTo>
                  <a:pt x="7731" y="747"/>
                  <a:pt x="7734" y="765"/>
                  <a:pt x="7734" y="783"/>
                </a:cubicBezTo>
                <a:cubicBezTo>
                  <a:pt x="7734" y="800"/>
                  <a:pt x="7731" y="818"/>
                  <a:pt x="7731" y="829"/>
                </a:cubicBezTo>
                <a:cubicBezTo>
                  <a:pt x="7724" y="847"/>
                  <a:pt x="7720" y="861"/>
                  <a:pt x="7717" y="875"/>
                </a:cubicBezTo>
                <a:cubicBezTo>
                  <a:pt x="7706" y="889"/>
                  <a:pt x="7702" y="900"/>
                  <a:pt x="7688" y="918"/>
                </a:cubicBezTo>
                <a:cubicBezTo>
                  <a:pt x="7681" y="932"/>
                  <a:pt x="7667" y="946"/>
                  <a:pt x="7660" y="960"/>
                </a:cubicBezTo>
                <a:cubicBezTo>
                  <a:pt x="7645" y="971"/>
                  <a:pt x="7631" y="982"/>
                  <a:pt x="7617" y="996"/>
                </a:cubicBezTo>
                <a:cubicBezTo>
                  <a:pt x="7606" y="1003"/>
                  <a:pt x="7589" y="1017"/>
                  <a:pt x="7574" y="1024"/>
                </a:cubicBezTo>
                <a:cubicBezTo>
                  <a:pt x="7560" y="1035"/>
                  <a:pt x="7539" y="1042"/>
                  <a:pt x="7528" y="1049"/>
                </a:cubicBezTo>
                <a:lnTo>
                  <a:pt x="7471" y="1071"/>
                </a:lnTo>
                <a:cubicBezTo>
                  <a:pt x="7172" y="1049"/>
                  <a:pt x="6877" y="1039"/>
                  <a:pt x="6575" y="1039"/>
                </a:cubicBezTo>
                <a:lnTo>
                  <a:pt x="6575" y="1035"/>
                </a:lnTo>
                <a:cubicBezTo>
                  <a:pt x="6611" y="989"/>
                  <a:pt x="6639" y="943"/>
                  <a:pt x="6657" y="889"/>
                </a:cubicBezTo>
                <a:cubicBezTo>
                  <a:pt x="6668" y="861"/>
                  <a:pt x="6675" y="829"/>
                  <a:pt x="6682" y="804"/>
                </a:cubicBezTo>
                <a:cubicBezTo>
                  <a:pt x="6685" y="772"/>
                  <a:pt x="6685" y="747"/>
                  <a:pt x="6685" y="715"/>
                </a:cubicBezTo>
                <a:cubicBezTo>
                  <a:pt x="6682" y="658"/>
                  <a:pt x="6664" y="598"/>
                  <a:pt x="6636" y="551"/>
                </a:cubicBezTo>
                <a:cubicBezTo>
                  <a:pt x="6621" y="527"/>
                  <a:pt x="6611" y="502"/>
                  <a:pt x="6593" y="484"/>
                </a:cubicBezTo>
                <a:cubicBezTo>
                  <a:pt x="6579" y="463"/>
                  <a:pt x="6561" y="445"/>
                  <a:pt x="6543" y="420"/>
                </a:cubicBezTo>
                <a:lnTo>
                  <a:pt x="6490" y="366"/>
                </a:lnTo>
                <a:cubicBezTo>
                  <a:pt x="6472" y="349"/>
                  <a:pt x="6454" y="331"/>
                  <a:pt x="6433" y="320"/>
                </a:cubicBezTo>
                <a:cubicBezTo>
                  <a:pt x="6390" y="288"/>
                  <a:pt x="6351" y="260"/>
                  <a:pt x="6308" y="238"/>
                </a:cubicBezTo>
                <a:cubicBezTo>
                  <a:pt x="6284" y="224"/>
                  <a:pt x="6262" y="217"/>
                  <a:pt x="6241" y="203"/>
                </a:cubicBezTo>
                <a:cubicBezTo>
                  <a:pt x="6220" y="196"/>
                  <a:pt x="6195" y="182"/>
                  <a:pt x="6173" y="171"/>
                </a:cubicBezTo>
                <a:lnTo>
                  <a:pt x="6173" y="171"/>
                </a:lnTo>
                <a:cubicBezTo>
                  <a:pt x="6209" y="206"/>
                  <a:pt x="6244" y="238"/>
                  <a:pt x="6276" y="274"/>
                </a:cubicBezTo>
                <a:cubicBezTo>
                  <a:pt x="6294" y="292"/>
                  <a:pt x="6308" y="310"/>
                  <a:pt x="6326" y="327"/>
                </a:cubicBezTo>
                <a:cubicBezTo>
                  <a:pt x="6344" y="345"/>
                  <a:pt x="6355" y="363"/>
                  <a:pt x="6369" y="381"/>
                </a:cubicBezTo>
                <a:cubicBezTo>
                  <a:pt x="6383" y="398"/>
                  <a:pt x="6397" y="416"/>
                  <a:pt x="6415" y="434"/>
                </a:cubicBezTo>
                <a:lnTo>
                  <a:pt x="6454" y="487"/>
                </a:lnTo>
                <a:cubicBezTo>
                  <a:pt x="6461" y="505"/>
                  <a:pt x="6476" y="527"/>
                  <a:pt x="6486" y="544"/>
                </a:cubicBezTo>
                <a:cubicBezTo>
                  <a:pt x="6493" y="562"/>
                  <a:pt x="6500" y="587"/>
                  <a:pt x="6511" y="605"/>
                </a:cubicBezTo>
                <a:cubicBezTo>
                  <a:pt x="6515" y="623"/>
                  <a:pt x="6525" y="644"/>
                  <a:pt x="6525" y="662"/>
                </a:cubicBezTo>
                <a:cubicBezTo>
                  <a:pt x="6529" y="679"/>
                  <a:pt x="6529" y="701"/>
                  <a:pt x="6529" y="719"/>
                </a:cubicBezTo>
                <a:cubicBezTo>
                  <a:pt x="6529" y="736"/>
                  <a:pt x="6525" y="754"/>
                  <a:pt x="6522" y="772"/>
                </a:cubicBezTo>
                <a:cubicBezTo>
                  <a:pt x="6515" y="790"/>
                  <a:pt x="6511" y="807"/>
                  <a:pt x="6504" y="825"/>
                </a:cubicBezTo>
                <a:cubicBezTo>
                  <a:pt x="6493" y="843"/>
                  <a:pt x="6486" y="857"/>
                  <a:pt x="6476" y="875"/>
                </a:cubicBezTo>
                <a:cubicBezTo>
                  <a:pt x="6468" y="893"/>
                  <a:pt x="6454" y="907"/>
                  <a:pt x="6440" y="918"/>
                </a:cubicBezTo>
                <a:cubicBezTo>
                  <a:pt x="6426" y="932"/>
                  <a:pt x="6415" y="946"/>
                  <a:pt x="6397" y="960"/>
                </a:cubicBezTo>
                <a:cubicBezTo>
                  <a:pt x="6383" y="971"/>
                  <a:pt x="6365" y="985"/>
                  <a:pt x="6351" y="996"/>
                </a:cubicBezTo>
                <a:lnTo>
                  <a:pt x="6280" y="1039"/>
                </a:lnTo>
                <a:lnTo>
                  <a:pt x="6227" y="1039"/>
                </a:lnTo>
                <a:lnTo>
                  <a:pt x="5900" y="1053"/>
                </a:lnTo>
                <a:lnTo>
                  <a:pt x="5732" y="1060"/>
                </a:lnTo>
                <a:cubicBezTo>
                  <a:pt x="5676" y="1067"/>
                  <a:pt x="5622" y="1071"/>
                  <a:pt x="5569" y="1078"/>
                </a:cubicBezTo>
                <a:cubicBezTo>
                  <a:pt x="5484" y="1088"/>
                  <a:pt x="5402" y="1103"/>
                  <a:pt x="5316" y="1110"/>
                </a:cubicBezTo>
                <a:lnTo>
                  <a:pt x="5295" y="1078"/>
                </a:lnTo>
                <a:cubicBezTo>
                  <a:pt x="5281" y="1060"/>
                  <a:pt x="5263" y="1042"/>
                  <a:pt x="5249" y="1024"/>
                </a:cubicBezTo>
                <a:lnTo>
                  <a:pt x="5228" y="999"/>
                </a:lnTo>
                <a:lnTo>
                  <a:pt x="5210" y="967"/>
                </a:lnTo>
                <a:cubicBezTo>
                  <a:pt x="5196" y="950"/>
                  <a:pt x="5188" y="928"/>
                  <a:pt x="5178" y="907"/>
                </a:cubicBezTo>
                <a:lnTo>
                  <a:pt x="5164" y="875"/>
                </a:lnTo>
                <a:lnTo>
                  <a:pt x="5156" y="843"/>
                </a:lnTo>
                <a:cubicBezTo>
                  <a:pt x="5153" y="836"/>
                  <a:pt x="5153" y="822"/>
                  <a:pt x="5146" y="807"/>
                </a:cubicBezTo>
                <a:cubicBezTo>
                  <a:pt x="5142" y="793"/>
                  <a:pt x="5142" y="786"/>
                  <a:pt x="5142" y="772"/>
                </a:cubicBezTo>
                <a:cubicBezTo>
                  <a:pt x="5139" y="751"/>
                  <a:pt x="5139" y="729"/>
                  <a:pt x="5139" y="701"/>
                </a:cubicBezTo>
                <a:cubicBezTo>
                  <a:pt x="5139" y="679"/>
                  <a:pt x="5139" y="651"/>
                  <a:pt x="5142" y="630"/>
                </a:cubicBezTo>
                <a:cubicBezTo>
                  <a:pt x="5146" y="608"/>
                  <a:pt x="5153" y="580"/>
                  <a:pt x="5156" y="559"/>
                </a:cubicBezTo>
                <a:cubicBezTo>
                  <a:pt x="5160" y="537"/>
                  <a:pt x="5171" y="509"/>
                  <a:pt x="5174" y="487"/>
                </a:cubicBezTo>
                <a:cubicBezTo>
                  <a:pt x="5181" y="466"/>
                  <a:pt x="5192" y="438"/>
                  <a:pt x="5199" y="416"/>
                </a:cubicBezTo>
                <a:cubicBezTo>
                  <a:pt x="5217" y="366"/>
                  <a:pt x="5242" y="320"/>
                  <a:pt x="5263" y="274"/>
                </a:cubicBezTo>
                <a:cubicBezTo>
                  <a:pt x="5284" y="224"/>
                  <a:pt x="5313" y="182"/>
                  <a:pt x="5341" y="135"/>
                </a:cubicBezTo>
                <a:cubicBezTo>
                  <a:pt x="5370" y="93"/>
                  <a:pt x="5402" y="43"/>
                  <a:pt x="5430" y="0"/>
                </a:cubicBezTo>
                <a:close/>
                <a:moveTo>
                  <a:pt x="12200" y="2525"/>
                </a:moveTo>
                <a:lnTo>
                  <a:pt x="12215" y="2656"/>
                </a:lnTo>
                <a:cubicBezTo>
                  <a:pt x="12215" y="2678"/>
                  <a:pt x="12215" y="2703"/>
                  <a:pt x="12218" y="2724"/>
                </a:cubicBezTo>
                <a:lnTo>
                  <a:pt x="12218" y="2791"/>
                </a:lnTo>
                <a:cubicBezTo>
                  <a:pt x="12218" y="2813"/>
                  <a:pt x="12215" y="2834"/>
                  <a:pt x="12215" y="2852"/>
                </a:cubicBezTo>
                <a:cubicBezTo>
                  <a:pt x="12215" y="2873"/>
                  <a:pt x="12211" y="2898"/>
                  <a:pt x="12204" y="2916"/>
                </a:cubicBezTo>
                <a:cubicBezTo>
                  <a:pt x="12200" y="2937"/>
                  <a:pt x="12197" y="2955"/>
                  <a:pt x="12193" y="2976"/>
                </a:cubicBezTo>
                <a:cubicBezTo>
                  <a:pt x="12186" y="2998"/>
                  <a:pt x="12179" y="3016"/>
                  <a:pt x="12175" y="3033"/>
                </a:cubicBezTo>
                <a:lnTo>
                  <a:pt x="12147" y="3087"/>
                </a:lnTo>
                <a:cubicBezTo>
                  <a:pt x="12140" y="3104"/>
                  <a:pt x="12126" y="3119"/>
                  <a:pt x="12111" y="3133"/>
                </a:cubicBezTo>
                <a:cubicBezTo>
                  <a:pt x="12097" y="3147"/>
                  <a:pt x="12087" y="3158"/>
                  <a:pt x="12069" y="3168"/>
                </a:cubicBezTo>
                <a:cubicBezTo>
                  <a:pt x="12051" y="3176"/>
                  <a:pt x="12037" y="3186"/>
                  <a:pt x="12019" y="3193"/>
                </a:cubicBezTo>
                <a:cubicBezTo>
                  <a:pt x="12001" y="3204"/>
                  <a:pt x="11983" y="3208"/>
                  <a:pt x="11962" y="3211"/>
                </a:cubicBezTo>
                <a:cubicBezTo>
                  <a:pt x="11944" y="3218"/>
                  <a:pt x="11919" y="3222"/>
                  <a:pt x="11902" y="3222"/>
                </a:cubicBezTo>
                <a:lnTo>
                  <a:pt x="11841" y="3222"/>
                </a:lnTo>
                <a:cubicBezTo>
                  <a:pt x="11823" y="3222"/>
                  <a:pt x="11802" y="3218"/>
                  <a:pt x="11784" y="3211"/>
                </a:cubicBezTo>
                <a:lnTo>
                  <a:pt x="11753" y="3206"/>
                </a:lnTo>
                <a:lnTo>
                  <a:pt x="11753" y="3206"/>
                </a:lnTo>
                <a:lnTo>
                  <a:pt x="11742" y="3261"/>
                </a:lnTo>
                <a:lnTo>
                  <a:pt x="11735" y="3296"/>
                </a:lnTo>
                <a:lnTo>
                  <a:pt x="11720" y="3328"/>
                </a:lnTo>
                <a:cubicBezTo>
                  <a:pt x="11710" y="3350"/>
                  <a:pt x="11703" y="3368"/>
                  <a:pt x="11688" y="3389"/>
                </a:cubicBezTo>
                <a:lnTo>
                  <a:pt x="11671" y="3421"/>
                </a:lnTo>
                <a:lnTo>
                  <a:pt x="11649" y="3449"/>
                </a:lnTo>
                <a:cubicBezTo>
                  <a:pt x="11635" y="3467"/>
                  <a:pt x="11621" y="3485"/>
                  <a:pt x="11603" y="3496"/>
                </a:cubicBezTo>
                <a:cubicBezTo>
                  <a:pt x="11585" y="3513"/>
                  <a:pt x="11567" y="3528"/>
                  <a:pt x="11550" y="3542"/>
                </a:cubicBezTo>
                <a:cubicBezTo>
                  <a:pt x="11532" y="3556"/>
                  <a:pt x="11510" y="3567"/>
                  <a:pt x="11493" y="3581"/>
                </a:cubicBezTo>
                <a:cubicBezTo>
                  <a:pt x="11471" y="3595"/>
                  <a:pt x="11454" y="3602"/>
                  <a:pt x="11432" y="3613"/>
                </a:cubicBezTo>
                <a:cubicBezTo>
                  <a:pt x="11386" y="3634"/>
                  <a:pt x="11343" y="3648"/>
                  <a:pt x="11297" y="3663"/>
                </a:cubicBezTo>
                <a:cubicBezTo>
                  <a:pt x="11254" y="3673"/>
                  <a:pt x="11205" y="3684"/>
                  <a:pt x="11155" y="3691"/>
                </a:cubicBezTo>
                <a:cubicBezTo>
                  <a:pt x="11105" y="3702"/>
                  <a:pt x="11059" y="3705"/>
                  <a:pt x="11009" y="3709"/>
                </a:cubicBezTo>
                <a:cubicBezTo>
                  <a:pt x="10959" y="3716"/>
                  <a:pt x="10910" y="3716"/>
                  <a:pt x="10856" y="3716"/>
                </a:cubicBezTo>
                <a:cubicBezTo>
                  <a:pt x="10906" y="3727"/>
                  <a:pt x="10956" y="3734"/>
                  <a:pt x="11009" y="3737"/>
                </a:cubicBezTo>
                <a:cubicBezTo>
                  <a:pt x="11059" y="3741"/>
                  <a:pt x="11112" y="3741"/>
                  <a:pt x="11158" y="3741"/>
                </a:cubicBezTo>
                <a:cubicBezTo>
                  <a:pt x="11208" y="3737"/>
                  <a:pt x="11262" y="3734"/>
                  <a:pt x="11311" y="3723"/>
                </a:cubicBezTo>
                <a:cubicBezTo>
                  <a:pt x="11361" y="3716"/>
                  <a:pt x="11414" y="3702"/>
                  <a:pt x="11461" y="3684"/>
                </a:cubicBezTo>
                <a:cubicBezTo>
                  <a:pt x="11489" y="3673"/>
                  <a:pt x="11510" y="3666"/>
                  <a:pt x="11532" y="3652"/>
                </a:cubicBezTo>
                <a:lnTo>
                  <a:pt x="11599" y="3613"/>
                </a:lnTo>
                <a:cubicBezTo>
                  <a:pt x="11621" y="3595"/>
                  <a:pt x="11646" y="3581"/>
                  <a:pt x="11663" y="3563"/>
                </a:cubicBezTo>
                <a:cubicBezTo>
                  <a:pt x="11685" y="3545"/>
                  <a:pt x="11703" y="3528"/>
                  <a:pt x="11720" y="3506"/>
                </a:cubicBezTo>
                <a:lnTo>
                  <a:pt x="11745" y="3474"/>
                </a:lnTo>
                <a:lnTo>
                  <a:pt x="11770" y="3439"/>
                </a:lnTo>
                <a:cubicBezTo>
                  <a:pt x="11781" y="3417"/>
                  <a:pt x="11795" y="3389"/>
                  <a:pt x="11806" y="3368"/>
                </a:cubicBezTo>
                <a:lnTo>
                  <a:pt x="11811" y="3351"/>
                </a:lnTo>
                <a:lnTo>
                  <a:pt x="11811" y="3351"/>
                </a:lnTo>
                <a:cubicBezTo>
                  <a:pt x="11816" y="3362"/>
                  <a:pt x="11821" y="3373"/>
                  <a:pt x="11823" y="3382"/>
                </a:cubicBezTo>
                <a:cubicBezTo>
                  <a:pt x="11877" y="3506"/>
                  <a:pt x="11912" y="3616"/>
                  <a:pt x="11934" y="3705"/>
                </a:cubicBezTo>
                <a:lnTo>
                  <a:pt x="11937" y="3688"/>
                </a:lnTo>
                <a:lnTo>
                  <a:pt x="11957" y="3690"/>
                </a:lnTo>
                <a:lnTo>
                  <a:pt x="11957" y="3690"/>
                </a:lnTo>
                <a:cubicBezTo>
                  <a:pt x="11957" y="3687"/>
                  <a:pt x="11958" y="3684"/>
                  <a:pt x="11959" y="3680"/>
                </a:cubicBezTo>
                <a:cubicBezTo>
                  <a:pt x="11934" y="3584"/>
                  <a:pt x="11895" y="3474"/>
                  <a:pt x="11834" y="3346"/>
                </a:cubicBezTo>
                <a:lnTo>
                  <a:pt x="11823" y="3318"/>
                </a:lnTo>
                <a:lnTo>
                  <a:pt x="11816" y="3332"/>
                </a:lnTo>
                <a:lnTo>
                  <a:pt x="11811" y="3351"/>
                </a:lnTo>
                <a:lnTo>
                  <a:pt x="11811" y="3351"/>
                </a:lnTo>
                <a:cubicBezTo>
                  <a:pt x="11808" y="3345"/>
                  <a:pt x="11805" y="3338"/>
                  <a:pt x="11802" y="3332"/>
                </a:cubicBezTo>
                <a:cubicBezTo>
                  <a:pt x="11806" y="3325"/>
                  <a:pt x="11806" y="3311"/>
                  <a:pt x="11809" y="3300"/>
                </a:cubicBezTo>
                <a:lnTo>
                  <a:pt x="11909" y="3300"/>
                </a:lnTo>
                <a:cubicBezTo>
                  <a:pt x="11955" y="3296"/>
                  <a:pt x="12005" y="3282"/>
                  <a:pt x="12051" y="3264"/>
                </a:cubicBezTo>
                <a:cubicBezTo>
                  <a:pt x="12072" y="3257"/>
                  <a:pt x="12094" y="3243"/>
                  <a:pt x="12111" y="3225"/>
                </a:cubicBezTo>
                <a:cubicBezTo>
                  <a:pt x="12129" y="3211"/>
                  <a:pt x="12151" y="3193"/>
                  <a:pt x="12165" y="3176"/>
                </a:cubicBezTo>
                <a:cubicBezTo>
                  <a:pt x="12197" y="3140"/>
                  <a:pt x="12218" y="3097"/>
                  <a:pt x="12236" y="3051"/>
                </a:cubicBezTo>
                <a:cubicBezTo>
                  <a:pt x="12247" y="3030"/>
                  <a:pt x="12250" y="3008"/>
                  <a:pt x="12254" y="2987"/>
                </a:cubicBezTo>
                <a:cubicBezTo>
                  <a:pt x="12257" y="2962"/>
                  <a:pt x="12257" y="2941"/>
                  <a:pt x="12264" y="2920"/>
                </a:cubicBezTo>
                <a:cubicBezTo>
                  <a:pt x="12264" y="2898"/>
                  <a:pt x="12268" y="2873"/>
                  <a:pt x="12264" y="2852"/>
                </a:cubicBezTo>
                <a:cubicBezTo>
                  <a:pt x="12264" y="2831"/>
                  <a:pt x="12264" y="2809"/>
                  <a:pt x="12257" y="2784"/>
                </a:cubicBezTo>
                <a:cubicBezTo>
                  <a:pt x="12254" y="2742"/>
                  <a:pt x="12247" y="2695"/>
                  <a:pt x="12236" y="2653"/>
                </a:cubicBezTo>
                <a:cubicBezTo>
                  <a:pt x="12232" y="2631"/>
                  <a:pt x="12229" y="2607"/>
                  <a:pt x="12218" y="2585"/>
                </a:cubicBezTo>
                <a:lnTo>
                  <a:pt x="12200" y="2525"/>
                </a:lnTo>
                <a:close/>
                <a:moveTo>
                  <a:pt x="12328" y="3087"/>
                </a:moveTo>
                <a:cubicBezTo>
                  <a:pt x="12335" y="3122"/>
                  <a:pt x="12339" y="3165"/>
                  <a:pt x="12343" y="3200"/>
                </a:cubicBezTo>
                <a:cubicBezTo>
                  <a:pt x="12346" y="3218"/>
                  <a:pt x="12346" y="3236"/>
                  <a:pt x="12346" y="3257"/>
                </a:cubicBezTo>
                <a:lnTo>
                  <a:pt x="12346" y="3314"/>
                </a:lnTo>
                <a:cubicBezTo>
                  <a:pt x="12346" y="3332"/>
                  <a:pt x="12346" y="3350"/>
                  <a:pt x="12343" y="3368"/>
                </a:cubicBezTo>
                <a:lnTo>
                  <a:pt x="12339" y="3421"/>
                </a:lnTo>
                <a:lnTo>
                  <a:pt x="12325" y="3474"/>
                </a:lnTo>
                <a:cubicBezTo>
                  <a:pt x="12321" y="3492"/>
                  <a:pt x="12318" y="3510"/>
                  <a:pt x="12307" y="3524"/>
                </a:cubicBezTo>
                <a:cubicBezTo>
                  <a:pt x="12300" y="3542"/>
                  <a:pt x="12293" y="3556"/>
                  <a:pt x="12286" y="3570"/>
                </a:cubicBezTo>
                <a:cubicBezTo>
                  <a:pt x="12275" y="3584"/>
                  <a:pt x="12268" y="3602"/>
                  <a:pt x="12254" y="3613"/>
                </a:cubicBezTo>
                <a:cubicBezTo>
                  <a:pt x="12239" y="3627"/>
                  <a:pt x="12232" y="3638"/>
                  <a:pt x="12215" y="3648"/>
                </a:cubicBezTo>
                <a:lnTo>
                  <a:pt x="12193" y="3659"/>
                </a:lnTo>
                <a:lnTo>
                  <a:pt x="12168" y="3670"/>
                </a:lnTo>
                <a:cubicBezTo>
                  <a:pt x="12158" y="3680"/>
                  <a:pt x="12140" y="3684"/>
                  <a:pt x="12122" y="3688"/>
                </a:cubicBezTo>
                <a:cubicBezTo>
                  <a:pt x="12104" y="3691"/>
                  <a:pt x="12087" y="3691"/>
                  <a:pt x="12069" y="3698"/>
                </a:cubicBezTo>
                <a:lnTo>
                  <a:pt x="12015" y="3698"/>
                </a:lnTo>
                <a:cubicBezTo>
                  <a:pt x="11998" y="3698"/>
                  <a:pt x="11980" y="3691"/>
                  <a:pt x="11962" y="3691"/>
                </a:cubicBezTo>
                <a:lnTo>
                  <a:pt x="11957" y="3690"/>
                </a:lnTo>
                <a:lnTo>
                  <a:pt x="11957" y="3690"/>
                </a:lnTo>
                <a:cubicBezTo>
                  <a:pt x="11955" y="3705"/>
                  <a:pt x="11954" y="3718"/>
                  <a:pt x="11951" y="3727"/>
                </a:cubicBezTo>
                <a:cubicBezTo>
                  <a:pt x="11948" y="3744"/>
                  <a:pt x="11937" y="3769"/>
                  <a:pt x="11934" y="3784"/>
                </a:cubicBezTo>
                <a:lnTo>
                  <a:pt x="11905" y="3837"/>
                </a:lnTo>
                <a:cubicBezTo>
                  <a:pt x="11898" y="3858"/>
                  <a:pt x="11884" y="3872"/>
                  <a:pt x="11870" y="3887"/>
                </a:cubicBezTo>
                <a:cubicBezTo>
                  <a:pt x="11859" y="3904"/>
                  <a:pt x="11845" y="3919"/>
                  <a:pt x="11831" y="3933"/>
                </a:cubicBezTo>
                <a:cubicBezTo>
                  <a:pt x="11816" y="3944"/>
                  <a:pt x="11799" y="3958"/>
                  <a:pt x="11788" y="3972"/>
                </a:cubicBezTo>
                <a:cubicBezTo>
                  <a:pt x="11770" y="3986"/>
                  <a:pt x="11752" y="3993"/>
                  <a:pt x="11735" y="4004"/>
                </a:cubicBezTo>
                <a:lnTo>
                  <a:pt x="11681" y="4029"/>
                </a:lnTo>
                <a:cubicBezTo>
                  <a:pt x="11603" y="4064"/>
                  <a:pt x="11525" y="4082"/>
                  <a:pt x="11439" y="4093"/>
                </a:cubicBezTo>
                <a:cubicBezTo>
                  <a:pt x="11385" y="4100"/>
                  <a:pt x="11333" y="4102"/>
                  <a:pt x="11280" y="4102"/>
                </a:cubicBezTo>
                <a:cubicBezTo>
                  <a:pt x="11249" y="4102"/>
                  <a:pt x="11218" y="4101"/>
                  <a:pt x="11187" y="4100"/>
                </a:cubicBezTo>
                <a:lnTo>
                  <a:pt x="11187" y="4100"/>
                </a:lnTo>
                <a:cubicBezTo>
                  <a:pt x="11226" y="4111"/>
                  <a:pt x="11272" y="4114"/>
                  <a:pt x="11315" y="4114"/>
                </a:cubicBezTo>
                <a:cubicBezTo>
                  <a:pt x="11326" y="4168"/>
                  <a:pt x="11368" y="4168"/>
                  <a:pt x="11411" y="4168"/>
                </a:cubicBezTo>
                <a:cubicBezTo>
                  <a:pt x="11493" y="4164"/>
                  <a:pt x="11582" y="4146"/>
                  <a:pt x="11663" y="4114"/>
                </a:cubicBezTo>
                <a:cubicBezTo>
                  <a:pt x="11742" y="4082"/>
                  <a:pt x="11820" y="4036"/>
                  <a:pt x="11877" y="3961"/>
                </a:cubicBezTo>
                <a:lnTo>
                  <a:pt x="11916" y="3908"/>
                </a:lnTo>
                <a:cubicBezTo>
                  <a:pt x="11927" y="3890"/>
                  <a:pt x="11937" y="3869"/>
                  <a:pt x="11948" y="3851"/>
                </a:cubicBezTo>
                <a:cubicBezTo>
                  <a:pt x="11951" y="3844"/>
                  <a:pt x="11955" y="3830"/>
                  <a:pt x="11962" y="3819"/>
                </a:cubicBezTo>
                <a:cubicBezTo>
                  <a:pt x="11983" y="3919"/>
                  <a:pt x="11987" y="3972"/>
                  <a:pt x="11987" y="3972"/>
                </a:cubicBezTo>
                <a:cubicBezTo>
                  <a:pt x="11987" y="3972"/>
                  <a:pt x="11983" y="3919"/>
                  <a:pt x="11966" y="3816"/>
                </a:cubicBezTo>
                <a:lnTo>
                  <a:pt x="11966" y="3812"/>
                </a:lnTo>
                <a:cubicBezTo>
                  <a:pt x="11966" y="3805"/>
                  <a:pt x="11969" y="3798"/>
                  <a:pt x="11969" y="3791"/>
                </a:cubicBezTo>
                <a:cubicBezTo>
                  <a:pt x="11973" y="3776"/>
                  <a:pt x="11980" y="3762"/>
                  <a:pt x="11980" y="3744"/>
                </a:cubicBezTo>
                <a:cubicBezTo>
                  <a:pt x="11991" y="3744"/>
                  <a:pt x="12001" y="3748"/>
                  <a:pt x="12015" y="3748"/>
                </a:cubicBezTo>
                <a:lnTo>
                  <a:pt x="12072" y="3748"/>
                </a:lnTo>
                <a:cubicBezTo>
                  <a:pt x="12090" y="3748"/>
                  <a:pt x="12111" y="3744"/>
                  <a:pt x="12129" y="3741"/>
                </a:cubicBezTo>
                <a:cubicBezTo>
                  <a:pt x="12147" y="3737"/>
                  <a:pt x="12168" y="3730"/>
                  <a:pt x="12186" y="3720"/>
                </a:cubicBezTo>
                <a:lnTo>
                  <a:pt x="12215" y="3705"/>
                </a:lnTo>
                <a:lnTo>
                  <a:pt x="12239" y="3688"/>
                </a:lnTo>
                <a:cubicBezTo>
                  <a:pt x="12257" y="3677"/>
                  <a:pt x="12271" y="3659"/>
                  <a:pt x="12286" y="3648"/>
                </a:cubicBezTo>
                <a:cubicBezTo>
                  <a:pt x="12300" y="3634"/>
                  <a:pt x="12307" y="3616"/>
                  <a:pt x="12321" y="3599"/>
                </a:cubicBezTo>
                <a:cubicBezTo>
                  <a:pt x="12335" y="3581"/>
                  <a:pt x="12339" y="3563"/>
                  <a:pt x="12343" y="3545"/>
                </a:cubicBezTo>
                <a:cubicBezTo>
                  <a:pt x="12353" y="3528"/>
                  <a:pt x="12357" y="3510"/>
                  <a:pt x="12360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4" y="3257"/>
                </a:lnTo>
                <a:cubicBezTo>
                  <a:pt x="12360" y="3240"/>
                  <a:pt x="12360" y="3222"/>
                  <a:pt x="12357" y="3200"/>
                </a:cubicBezTo>
                <a:cubicBezTo>
                  <a:pt x="12346" y="3165"/>
                  <a:pt x="12339" y="3122"/>
                  <a:pt x="12328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 rot="-2287108">
            <a:off x="5865830" y="3235096"/>
            <a:ext cx="420236" cy="546846"/>
          </a:xfrm>
          <a:custGeom>
            <a:avLst/>
            <a:gdLst/>
            <a:ahLst/>
            <a:cxnLst/>
            <a:rect l="l" t="t" r="r" b="b"/>
            <a:pathLst>
              <a:path w="2277" h="2963" extrusionOk="0">
                <a:moveTo>
                  <a:pt x="704" y="384"/>
                </a:moveTo>
                <a:cubicBezTo>
                  <a:pt x="911" y="409"/>
                  <a:pt x="1014" y="416"/>
                  <a:pt x="1224" y="445"/>
                </a:cubicBezTo>
                <a:cubicBezTo>
                  <a:pt x="1469" y="477"/>
                  <a:pt x="1647" y="544"/>
                  <a:pt x="1757" y="644"/>
                </a:cubicBezTo>
                <a:cubicBezTo>
                  <a:pt x="1867" y="747"/>
                  <a:pt x="1924" y="871"/>
                  <a:pt x="1924" y="1028"/>
                </a:cubicBezTo>
                <a:cubicBezTo>
                  <a:pt x="1924" y="1373"/>
                  <a:pt x="1693" y="1550"/>
                  <a:pt x="1238" y="1550"/>
                </a:cubicBezTo>
                <a:cubicBezTo>
                  <a:pt x="1024" y="1550"/>
                  <a:pt x="918" y="1558"/>
                  <a:pt x="704" y="1558"/>
                </a:cubicBezTo>
                <a:lnTo>
                  <a:pt x="704" y="384"/>
                </a:lnTo>
                <a:close/>
                <a:moveTo>
                  <a:pt x="0" y="0"/>
                </a:moveTo>
                <a:lnTo>
                  <a:pt x="0" y="295"/>
                </a:lnTo>
                <a:cubicBezTo>
                  <a:pt x="150" y="313"/>
                  <a:pt x="228" y="324"/>
                  <a:pt x="374" y="342"/>
                </a:cubicBezTo>
                <a:lnTo>
                  <a:pt x="374" y="2617"/>
                </a:lnTo>
                <a:cubicBezTo>
                  <a:pt x="221" y="2635"/>
                  <a:pt x="146" y="2646"/>
                  <a:pt x="0" y="2667"/>
                </a:cubicBezTo>
                <a:lnTo>
                  <a:pt x="0" y="2962"/>
                </a:lnTo>
                <a:cubicBezTo>
                  <a:pt x="480" y="2877"/>
                  <a:pt x="726" y="2838"/>
                  <a:pt x="1209" y="2767"/>
                </a:cubicBezTo>
                <a:lnTo>
                  <a:pt x="1209" y="2511"/>
                </a:lnTo>
                <a:cubicBezTo>
                  <a:pt x="1010" y="2535"/>
                  <a:pt x="907" y="2546"/>
                  <a:pt x="701" y="2575"/>
                </a:cubicBezTo>
                <a:lnTo>
                  <a:pt x="701" y="1828"/>
                </a:lnTo>
                <a:lnTo>
                  <a:pt x="1280" y="1807"/>
                </a:lnTo>
                <a:cubicBezTo>
                  <a:pt x="1568" y="1796"/>
                  <a:pt x="1810" y="1721"/>
                  <a:pt x="1995" y="1586"/>
                </a:cubicBezTo>
                <a:cubicBezTo>
                  <a:pt x="2184" y="1454"/>
                  <a:pt x="2276" y="1277"/>
                  <a:pt x="2276" y="1035"/>
                </a:cubicBezTo>
                <a:cubicBezTo>
                  <a:pt x="2276" y="850"/>
                  <a:pt x="2201" y="679"/>
                  <a:pt x="2034" y="519"/>
                </a:cubicBezTo>
                <a:cubicBezTo>
                  <a:pt x="1881" y="366"/>
                  <a:pt x="1615" y="253"/>
                  <a:pt x="1248" y="199"/>
                </a:cubicBezTo>
                <a:cubicBezTo>
                  <a:pt x="832" y="142"/>
                  <a:pt x="416" y="7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 rot="-2287108">
            <a:off x="6240044" y="3012274"/>
            <a:ext cx="413038" cy="409720"/>
          </a:xfrm>
          <a:custGeom>
            <a:avLst/>
            <a:gdLst/>
            <a:ahLst/>
            <a:cxnLst/>
            <a:rect l="l" t="t" r="r" b="b"/>
            <a:pathLst>
              <a:path w="2238" h="2220" extrusionOk="0">
                <a:moveTo>
                  <a:pt x="1" y="1"/>
                </a:moveTo>
                <a:lnTo>
                  <a:pt x="1" y="218"/>
                </a:lnTo>
                <a:cubicBezTo>
                  <a:pt x="150" y="236"/>
                  <a:pt x="221" y="239"/>
                  <a:pt x="374" y="253"/>
                </a:cubicBezTo>
                <a:lnTo>
                  <a:pt x="374" y="1964"/>
                </a:lnTo>
                <a:cubicBezTo>
                  <a:pt x="221" y="1978"/>
                  <a:pt x="150" y="1989"/>
                  <a:pt x="1" y="1999"/>
                </a:cubicBezTo>
                <a:lnTo>
                  <a:pt x="1" y="2220"/>
                </a:lnTo>
                <a:cubicBezTo>
                  <a:pt x="712" y="2134"/>
                  <a:pt x="1423" y="2067"/>
                  <a:pt x="2138" y="2017"/>
                </a:cubicBezTo>
                <a:cubicBezTo>
                  <a:pt x="2173" y="1786"/>
                  <a:pt x="2195" y="1669"/>
                  <a:pt x="2237" y="1430"/>
                </a:cubicBezTo>
                <a:cubicBezTo>
                  <a:pt x="2116" y="1430"/>
                  <a:pt x="2059" y="1430"/>
                  <a:pt x="1939" y="1427"/>
                </a:cubicBezTo>
                <a:cubicBezTo>
                  <a:pt x="1899" y="1598"/>
                  <a:pt x="1882" y="1679"/>
                  <a:pt x="1846" y="1854"/>
                </a:cubicBezTo>
                <a:cubicBezTo>
                  <a:pt x="1387" y="1882"/>
                  <a:pt x="1160" y="1900"/>
                  <a:pt x="708" y="1935"/>
                </a:cubicBezTo>
                <a:lnTo>
                  <a:pt x="708" y="282"/>
                </a:lnTo>
                <a:cubicBezTo>
                  <a:pt x="907" y="300"/>
                  <a:pt x="1003" y="307"/>
                  <a:pt x="1206" y="321"/>
                </a:cubicBezTo>
                <a:lnTo>
                  <a:pt x="1206" y="125"/>
                </a:lnTo>
                <a:cubicBezTo>
                  <a:pt x="719" y="79"/>
                  <a:pt x="481" y="5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 rot="-2287108">
            <a:off x="6562580" y="2753096"/>
            <a:ext cx="552748" cy="324269"/>
          </a:xfrm>
          <a:custGeom>
            <a:avLst/>
            <a:gdLst/>
            <a:ahLst/>
            <a:cxnLst/>
            <a:rect l="l" t="t" r="r" b="b"/>
            <a:pathLst>
              <a:path w="2995" h="1757" extrusionOk="0">
                <a:moveTo>
                  <a:pt x="1505" y="299"/>
                </a:moveTo>
                <a:cubicBezTo>
                  <a:pt x="1711" y="604"/>
                  <a:pt x="1811" y="754"/>
                  <a:pt x="2017" y="1049"/>
                </a:cubicBezTo>
                <a:cubicBezTo>
                  <a:pt x="1583" y="1056"/>
                  <a:pt x="1373" y="1056"/>
                  <a:pt x="947" y="1060"/>
                </a:cubicBezTo>
                <a:cubicBezTo>
                  <a:pt x="1160" y="747"/>
                  <a:pt x="1267" y="597"/>
                  <a:pt x="1480" y="299"/>
                </a:cubicBezTo>
                <a:close/>
                <a:moveTo>
                  <a:pt x="780" y="0"/>
                </a:moveTo>
                <a:lnTo>
                  <a:pt x="780" y="171"/>
                </a:lnTo>
                <a:cubicBezTo>
                  <a:pt x="972" y="178"/>
                  <a:pt x="1064" y="185"/>
                  <a:pt x="1256" y="188"/>
                </a:cubicBezTo>
                <a:cubicBezTo>
                  <a:pt x="918" y="640"/>
                  <a:pt x="595" y="1099"/>
                  <a:pt x="282" y="1565"/>
                </a:cubicBezTo>
                <a:cubicBezTo>
                  <a:pt x="172" y="1568"/>
                  <a:pt x="115" y="1575"/>
                  <a:pt x="1" y="1579"/>
                </a:cubicBezTo>
                <a:lnTo>
                  <a:pt x="1" y="1757"/>
                </a:lnTo>
                <a:cubicBezTo>
                  <a:pt x="420" y="1732"/>
                  <a:pt x="630" y="1717"/>
                  <a:pt x="1046" y="1700"/>
                </a:cubicBezTo>
                <a:lnTo>
                  <a:pt x="1046" y="1536"/>
                </a:lnTo>
                <a:cubicBezTo>
                  <a:pt x="872" y="1543"/>
                  <a:pt x="790" y="1543"/>
                  <a:pt x="616" y="1554"/>
                </a:cubicBezTo>
                <a:cubicBezTo>
                  <a:pt x="705" y="1415"/>
                  <a:pt x="748" y="1348"/>
                  <a:pt x="844" y="1216"/>
                </a:cubicBezTo>
                <a:cubicBezTo>
                  <a:pt x="1263" y="1205"/>
                  <a:pt x="1690" y="1202"/>
                  <a:pt x="2113" y="1198"/>
                </a:cubicBezTo>
                <a:cubicBezTo>
                  <a:pt x="2198" y="1323"/>
                  <a:pt x="2245" y="1380"/>
                  <a:pt x="2326" y="1504"/>
                </a:cubicBezTo>
                <a:cubicBezTo>
                  <a:pt x="2166" y="1504"/>
                  <a:pt x="2088" y="1504"/>
                  <a:pt x="1928" y="1508"/>
                </a:cubicBezTo>
                <a:lnTo>
                  <a:pt x="1928" y="1668"/>
                </a:lnTo>
                <a:cubicBezTo>
                  <a:pt x="2348" y="1657"/>
                  <a:pt x="2561" y="1653"/>
                  <a:pt x="2984" y="1653"/>
                </a:cubicBezTo>
                <a:cubicBezTo>
                  <a:pt x="2984" y="1593"/>
                  <a:pt x="2984" y="1561"/>
                  <a:pt x="2995" y="1493"/>
                </a:cubicBezTo>
                <a:lnTo>
                  <a:pt x="2693" y="1493"/>
                </a:lnTo>
                <a:cubicBezTo>
                  <a:pt x="2330" y="1010"/>
                  <a:pt x="1971" y="526"/>
                  <a:pt x="1626" y="32"/>
                </a:cubicBezTo>
                <a:cubicBezTo>
                  <a:pt x="1288" y="25"/>
                  <a:pt x="1117" y="18"/>
                  <a:pt x="7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 rot="-2287108">
            <a:off x="6937970" y="2469189"/>
            <a:ext cx="519158" cy="312457"/>
          </a:xfrm>
          <a:custGeom>
            <a:avLst/>
            <a:gdLst/>
            <a:ahLst/>
            <a:cxnLst/>
            <a:rect l="l" t="t" r="r" b="b"/>
            <a:pathLst>
              <a:path w="2813" h="1693" extrusionOk="0">
                <a:moveTo>
                  <a:pt x="2809" y="0"/>
                </a:moveTo>
                <a:cubicBezTo>
                  <a:pt x="2390" y="22"/>
                  <a:pt x="2184" y="32"/>
                  <a:pt x="1764" y="43"/>
                </a:cubicBezTo>
                <a:lnTo>
                  <a:pt x="1764" y="203"/>
                </a:lnTo>
                <a:cubicBezTo>
                  <a:pt x="1928" y="200"/>
                  <a:pt x="2013" y="196"/>
                  <a:pt x="2177" y="192"/>
                </a:cubicBezTo>
                <a:lnTo>
                  <a:pt x="2177" y="192"/>
                </a:lnTo>
                <a:cubicBezTo>
                  <a:pt x="1885" y="480"/>
                  <a:pt x="1739" y="612"/>
                  <a:pt x="1448" y="886"/>
                </a:cubicBezTo>
                <a:lnTo>
                  <a:pt x="1426" y="886"/>
                </a:lnTo>
                <a:cubicBezTo>
                  <a:pt x="1124" y="612"/>
                  <a:pt x="978" y="484"/>
                  <a:pt x="676" y="217"/>
                </a:cubicBezTo>
                <a:cubicBezTo>
                  <a:pt x="840" y="217"/>
                  <a:pt x="921" y="214"/>
                  <a:pt x="1085" y="214"/>
                </a:cubicBezTo>
                <a:lnTo>
                  <a:pt x="1085" y="54"/>
                </a:lnTo>
                <a:cubicBezTo>
                  <a:pt x="829" y="58"/>
                  <a:pt x="649" y="60"/>
                  <a:pt x="458" y="60"/>
                </a:cubicBezTo>
                <a:cubicBezTo>
                  <a:pt x="322" y="60"/>
                  <a:pt x="180" y="59"/>
                  <a:pt x="0" y="57"/>
                </a:cubicBezTo>
                <a:lnTo>
                  <a:pt x="0" y="217"/>
                </a:lnTo>
                <a:lnTo>
                  <a:pt x="292" y="217"/>
                </a:lnTo>
                <a:cubicBezTo>
                  <a:pt x="612" y="495"/>
                  <a:pt x="939" y="768"/>
                  <a:pt x="1259" y="1049"/>
                </a:cubicBezTo>
                <a:lnTo>
                  <a:pt x="1259" y="1508"/>
                </a:lnTo>
                <a:cubicBezTo>
                  <a:pt x="1053" y="1508"/>
                  <a:pt x="950" y="1505"/>
                  <a:pt x="747" y="1505"/>
                </a:cubicBezTo>
                <a:lnTo>
                  <a:pt x="747" y="1661"/>
                </a:lnTo>
                <a:cubicBezTo>
                  <a:pt x="1206" y="1668"/>
                  <a:pt x="1661" y="1675"/>
                  <a:pt x="2116" y="1693"/>
                </a:cubicBezTo>
                <a:lnTo>
                  <a:pt x="2116" y="1529"/>
                </a:lnTo>
                <a:cubicBezTo>
                  <a:pt x="1906" y="1526"/>
                  <a:pt x="1803" y="1519"/>
                  <a:pt x="1597" y="1515"/>
                </a:cubicBezTo>
                <a:lnTo>
                  <a:pt x="1597" y="1053"/>
                </a:lnTo>
                <a:cubicBezTo>
                  <a:pt x="1913" y="768"/>
                  <a:pt x="2219" y="477"/>
                  <a:pt x="2521" y="178"/>
                </a:cubicBezTo>
                <a:cubicBezTo>
                  <a:pt x="2642" y="175"/>
                  <a:pt x="2699" y="171"/>
                  <a:pt x="2813" y="164"/>
                </a:cubicBezTo>
                <a:cubicBezTo>
                  <a:pt x="2813" y="100"/>
                  <a:pt x="2813" y="64"/>
                  <a:pt x="28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 rot="-2287108">
            <a:off x="7387553" y="2116993"/>
            <a:ext cx="423373" cy="390710"/>
          </a:xfrm>
          <a:custGeom>
            <a:avLst/>
            <a:gdLst/>
            <a:ahLst/>
            <a:cxnLst/>
            <a:rect l="l" t="t" r="r" b="b"/>
            <a:pathLst>
              <a:path w="2294" h="2117" extrusionOk="0">
                <a:moveTo>
                  <a:pt x="2169" y="1"/>
                </a:moveTo>
                <a:cubicBezTo>
                  <a:pt x="1447" y="79"/>
                  <a:pt x="726" y="132"/>
                  <a:pt x="0" y="179"/>
                </a:cubicBezTo>
                <a:lnTo>
                  <a:pt x="0" y="349"/>
                </a:lnTo>
                <a:cubicBezTo>
                  <a:pt x="146" y="346"/>
                  <a:pt x="221" y="342"/>
                  <a:pt x="374" y="331"/>
                </a:cubicBezTo>
                <a:lnTo>
                  <a:pt x="374" y="1779"/>
                </a:lnTo>
                <a:cubicBezTo>
                  <a:pt x="228" y="1768"/>
                  <a:pt x="150" y="1768"/>
                  <a:pt x="0" y="1761"/>
                </a:cubicBezTo>
                <a:lnTo>
                  <a:pt x="0" y="1932"/>
                </a:lnTo>
                <a:cubicBezTo>
                  <a:pt x="736" y="1978"/>
                  <a:pt x="1476" y="2035"/>
                  <a:pt x="2208" y="2116"/>
                </a:cubicBezTo>
                <a:cubicBezTo>
                  <a:pt x="2244" y="1878"/>
                  <a:pt x="2262" y="1764"/>
                  <a:pt x="2294" y="1516"/>
                </a:cubicBezTo>
                <a:cubicBezTo>
                  <a:pt x="2176" y="1501"/>
                  <a:pt x="2119" y="1494"/>
                  <a:pt x="2006" y="1480"/>
                </a:cubicBezTo>
                <a:cubicBezTo>
                  <a:pt x="1963" y="1640"/>
                  <a:pt x="1945" y="1718"/>
                  <a:pt x="1910" y="1875"/>
                </a:cubicBezTo>
                <a:cubicBezTo>
                  <a:pt x="1426" y="1836"/>
                  <a:pt x="1184" y="1818"/>
                  <a:pt x="701" y="1789"/>
                </a:cubicBezTo>
                <a:lnTo>
                  <a:pt x="701" y="1128"/>
                </a:lnTo>
                <a:cubicBezTo>
                  <a:pt x="1170" y="1128"/>
                  <a:pt x="1636" y="1131"/>
                  <a:pt x="2102" y="1139"/>
                </a:cubicBezTo>
                <a:lnTo>
                  <a:pt x="2102" y="932"/>
                </a:lnTo>
                <a:lnTo>
                  <a:pt x="701" y="947"/>
                </a:lnTo>
                <a:lnTo>
                  <a:pt x="701" y="310"/>
                </a:lnTo>
                <a:cubicBezTo>
                  <a:pt x="1170" y="285"/>
                  <a:pt x="1405" y="267"/>
                  <a:pt x="1871" y="232"/>
                </a:cubicBezTo>
                <a:cubicBezTo>
                  <a:pt x="1910" y="385"/>
                  <a:pt x="1927" y="467"/>
                  <a:pt x="1963" y="627"/>
                </a:cubicBezTo>
                <a:cubicBezTo>
                  <a:pt x="2084" y="612"/>
                  <a:pt x="2141" y="605"/>
                  <a:pt x="2258" y="591"/>
                </a:cubicBezTo>
                <a:cubicBezTo>
                  <a:pt x="2223" y="349"/>
                  <a:pt x="2205" y="235"/>
                  <a:pt x="21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 rot="-2287108">
            <a:off x="7782291" y="1746983"/>
            <a:ext cx="473388" cy="514733"/>
          </a:xfrm>
          <a:custGeom>
            <a:avLst/>
            <a:gdLst/>
            <a:ahLst/>
            <a:cxnLst/>
            <a:rect l="l" t="t" r="r" b="b"/>
            <a:pathLst>
              <a:path w="2565" h="2789" extrusionOk="0">
                <a:moveTo>
                  <a:pt x="1452" y="271"/>
                </a:moveTo>
                <a:cubicBezTo>
                  <a:pt x="1593" y="271"/>
                  <a:pt x="1703" y="293"/>
                  <a:pt x="1779" y="342"/>
                </a:cubicBezTo>
                <a:cubicBezTo>
                  <a:pt x="1889" y="413"/>
                  <a:pt x="1946" y="537"/>
                  <a:pt x="1946" y="719"/>
                </a:cubicBezTo>
                <a:cubicBezTo>
                  <a:pt x="1946" y="893"/>
                  <a:pt x="1892" y="1032"/>
                  <a:pt x="1782" y="1128"/>
                </a:cubicBezTo>
                <a:cubicBezTo>
                  <a:pt x="1676" y="1227"/>
                  <a:pt x="1498" y="1277"/>
                  <a:pt x="1245" y="1277"/>
                </a:cubicBezTo>
                <a:lnTo>
                  <a:pt x="708" y="1277"/>
                </a:lnTo>
                <a:lnTo>
                  <a:pt x="708" y="342"/>
                </a:lnTo>
                <a:cubicBezTo>
                  <a:pt x="922" y="320"/>
                  <a:pt x="1028" y="306"/>
                  <a:pt x="1235" y="285"/>
                </a:cubicBezTo>
                <a:cubicBezTo>
                  <a:pt x="1313" y="276"/>
                  <a:pt x="1386" y="271"/>
                  <a:pt x="1452" y="271"/>
                </a:cubicBezTo>
                <a:close/>
                <a:moveTo>
                  <a:pt x="1583" y="1"/>
                </a:moveTo>
                <a:cubicBezTo>
                  <a:pt x="1490" y="1"/>
                  <a:pt x="1389" y="9"/>
                  <a:pt x="1277" y="25"/>
                </a:cubicBezTo>
                <a:cubicBezTo>
                  <a:pt x="854" y="89"/>
                  <a:pt x="428" y="146"/>
                  <a:pt x="1" y="196"/>
                </a:cubicBezTo>
                <a:lnTo>
                  <a:pt x="1" y="413"/>
                </a:lnTo>
                <a:cubicBezTo>
                  <a:pt x="150" y="399"/>
                  <a:pt x="221" y="392"/>
                  <a:pt x="374" y="377"/>
                </a:cubicBezTo>
                <a:lnTo>
                  <a:pt x="374" y="2230"/>
                </a:lnTo>
                <a:cubicBezTo>
                  <a:pt x="221" y="2216"/>
                  <a:pt x="150" y="2209"/>
                  <a:pt x="1" y="2194"/>
                </a:cubicBezTo>
                <a:lnTo>
                  <a:pt x="1" y="2411"/>
                </a:lnTo>
                <a:cubicBezTo>
                  <a:pt x="445" y="2465"/>
                  <a:pt x="666" y="2493"/>
                  <a:pt x="1107" y="2553"/>
                </a:cubicBezTo>
                <a:lnTo>
                  <a:pt x="1107" y="2312"/>
                </a:lnTo>
                <a:cubicBezTo>
                  <a:pt x="947" y="2294"/>
                  <a:pt x="872" y="2283"/>
                  <a:pt x="712" y="2265"/>
                </a:cubicBezTo>
                <a:lnTo>
                  <a:pt x="712" y="1501"/>
                </a:lnTo>
                <a:cubicBezTo>
                  <a:pt x="964" y="1505"/>
                  <a:pt x="1089" y="1512"/>
                  <a:pt x="1341" y="1515"/>
                </a:cubicBezTo>
                <a:cubicBezTo>
                  <a:pt x="1569" y="1899"/>
                  <a:pt x="1779" y="2294"/>
                  <a:pt x="1978" y="2689"/>
                </a:cubicBezTo>
                <a:cubicBezTo>
                  <a:pt x="2212" y="2724"/>
                  <a:pt x="2330" y="2745"/>
                  <a:pt x="2565" y="2788"/>
                </a:cubicBezTo>
                <a:cubicBezTo>
                  <a:pt x="2565" y="2671"/>
                  <a:pt x="2565" y="2614"/>
                  <a:pt x="2561" y="2489"/>
                </a:cubicBezTo>
                <a:cubicBezTo>
                  <a:pt x="2415" y="2472"/>
                  <a:pt x="2337" y="2457"/>
                  <a:pt x="2191" y="2440"/>
                </a:cubicBezTo>
                <a:cubicBezTo>
                  <a:pt x="1981" y="2027"/>
                  <a:pt x="1875" y="1832"/>
                  <a:pt x="1665" y="1462"/>
                </a:cubicBezTo>
                <a:cubicBezTo>
                  <a:pt x="1875" y="1416"/>
                  <a:pt x="2031" y="1323"/>
                  <a:pt x="2138" y="1177"/>
                </a:cubicBezTo>
                <a:cubicBezTo>
                  <a:pt x="2245" y="1035"/>
                  <a:pt x="2298" y="864"/>
                  <a:pt x="2298" y="680"/>
                </a:cubicBezTo>
                <a:cubicBezTo>
                  <a:pt x="2298" y="448"/>
                  <a:pt x="2220" y="260"/>
                  <a:pt x="2063" y="132"/>
                </a:cubicBezTo>
                <a:cubicBezTo>
                  <a:pt x="1952" y="43"/>
                  <a:pt x="1792" y="1"/>
                  <a:pt x="15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8" name="Google Shape;1348;p1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8"/>
          <p:cNvSpPr/>
          <p:nvPr/>
        </p:nvSpPr>
        <p:spPr>
          <a:xfrm flipH="1"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18"/>
          <p:cNvSpPr/>
          <p:nvPr/>
        </p:nvSpPr>
        <p:spPr>
          <a:xfrm flipH="1"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8"/>
          <p:cNvSpPr/>
          <p:nvPr/>
        </p:nvSpPr>
        <p:spPr>
          <a:xfrm flipH="1"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3" name="Google Shape;1353;p18"/>
          <p:cNvCxnSpPr/>
          <p:nvPr/>
        </p:nvCxnSpPr>
        <p:spPr>
          <a:xfrm rot="10800000">
            <a:off x="936175" y="39215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4" name="Google Shape;1354;p18"/>
          <p:cNvSpPr/>
          <p:nvPr/>
        </p:nvSpPr>
        <p:spPr>
          <a:xfrm flipH="1">
            <a:off x="717850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5" name="Google Shape;1355;p18"/>
          <p:cNvCxnSpPr/>
          <p:nvPr/>
        </p:nvCxnSpPr>
        <p:spPr>
          <a:xfrm>
            <a:off x="717863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6" name="Google Shape;1356;p18"/>
          <p:cNvSpPr/>
          <p:nvPr/>
        </p:nvSpPr>
        <p:spPr>
          <a:xfrm rot="10800000" flipH="1">
            <a:off x="8295788" y="46848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18"/>
          <p:cNvSpPr txBox="1">
            <a:spLocks noGrp="1"/>
          </p:cNvSpPr>
          <p:nvPr>
            <p:ph type="title"/>
          </p:nvPr>
        </p:nvSpPr>
        <p:spPr>
          <a:xfrm>
            <a:off x="5049575" y="2030375"/>
            <a:ext cx="34539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8" name="Google Shape;1358;p18"/>
          <p:cNvSpPr txBox="1">
            <a:spLocks noGrp="1"/>
          </p:cNvSpPr>
          <p:nvPr>
            <p:ph type="subTitle" idx="1"/>
          </p:nvPr>
        </p:nvSpPr>
        <p:spPr>
          <a:xfrm>
            <a:off x="5089150" y="3251950"/>
            <a:ext cx="30306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9" name="Google Shape;1359;p18"/>
          <p:cNvSpPr txBox="1">
            <a:spLocks noGrp="1"/>
          </p:cNvSpPr>
          <p:nvPr>
            <p:ph type="title" idx="2" hasCustomPrompt="1"/>
          </p:nvPr>
        </p:nvSpPr>
        <p:spPr>
          <a:xfrm>
            <a:off x="5069350" y="1263400"/>
            <a:ext cx="13674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360" name="Google Shape;1360;p18"/>
          <p:cNvGrpSpPr/>
          <p:nvPr/>
        </p:nvGrpSpPr>
        <p:grpSpPr>
          <a:xfrm>
            <a:off x="257036" y="207125"/>
            <a:ext cx="8637990" cy="4721399"/>
            <a:chOff x="257036" y="207125"/>
            <a:chExt cx="8637990" cy="4721399"/>
          </a:xfrm>
        </p:grpSpPr>
        <p:sp>
          <p:nvSpPr>
            <p:cNvPr id="1361" name="Google Shape;1361;p18"/>
            <p:cNvSpPr/>
            <p:nvPr/>
          </p:nvSpPr>
          <p:spPr>
            <a:xfrm>
              <a:off x="572844" y="610346"/>
              <a:ext cx="29356" cy="16196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8"/>
            <p:cNvSpPr/>
            <p:nvPr/>
          </p:nvSpPr>
          <p:spPr>
            <a:xfrm>
              <a:off x="451085" y="448786"/>
              <a:ext cx="92735" cy="108527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522790" y="551041"/>
              <a:ext cx="55483" cy="62249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332587" y="334987"/>
              <a:ext cx="45649" cy="19538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375068" y="313061"/>
              <a:ext cx="14129" cy="45374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433856" y="312496"/>
              <a:ext cx="26191" cy="38302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401354" y="312496"/>
              <a:ext cx="41757" cy="55354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439944" y="355671"/>
              <a:ext cx="43534" cy="83434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394524" y="381150"/>
              <a:ext cx="35444" cy="58018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428625" y="392113"/>
              <a:ext cx="15001" cy="46989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386031" y="312496"/>
              <a:ext cx="35896" cy="57824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454411" y="264041"/>
              <a:ext cx="4957" cy="10625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414965" y="266899"/>
              <a:ext cx="9495" cy="13241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8"/>
            <p:cNvSpPr/>
            <p:nvPr/>
          </p:nvSpPr>
          <p:spPr>
            <a:xfrm>
              <a:off x="410138" y="266559"/>
              <a:ext cx="42048" cy="54643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342565" y="207125"/>
              <a:ext cx="84710" cy="105782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304218" y="348712"/>
              <a:ext cx="13160" cy="14145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8"/>
            <p:cNvSpPr/>
            <p:nvPr/>
          </p:nvSpPr>
          <p:spPr>
            <a:xfrm>
              <a:off x="295725" y="357964"/>
              <a:ext cx="16196" cy="13564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8"/>
            <p:cNvSpPr/>
            <p:nvPr/>
          </p:nvSpPr>
          <p:spPr>
            <a:xfrm>
              <a:off x="313405" y="339815"/>
              <a:ext cx="11384" cy="11206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325579" y="309912"/>
              <a:ext cx="21831" cy="25497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413125" y="241129"/>
              <a:ext cx="14194" cy="25852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427253" y="239288"/>
              <a:ext cx="28436" cy="24124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432710" y="254579"/>
              <a:ext cx="41757" cy="10706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8"/>
            <p:cNvSpPr/>
            <p:nvPr/>
          </p:nvSpPr>
          <p:spPr>
            <a:xfrm>
              <a:off x="365590" y="599835"/>
              <a:ext cx="18957" cy="27289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8"/>
            <p:cNvSpPr/>
            <p:nvPr/>
          </p:nvSpPr>
          <p:spPr>
            <a:xfrm>
              <a:off x="403534" y="448673"/>
              <a:ext cx="53303" cy="103764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423749" y="448673"/>
              <a:ext cx="64671" cy="115826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371500" y="548167"/>
              <a:ext cx="58406" cy="55370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316505" y="333324"/>
              <a:ext cx="132700" cy="63008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431208" y="312770"/>
              <a:ext cx="48588" cy="59681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8"/>
            <p:cNvSpPr/>
            <p:nvPr/>
          </p:nvSpPr>
          <p:spPr>
            <a:xfrm>
              <a:off x="517268" y="325816"/>
              <a:ext cx="21444" cy="20992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8"/>
            <p:cNvSpPr/>
            <p:nvPr/>
          </p:nvSpPr>
          <p:spPr>
            <a:xfrm flipH="1">
              <a:off x="8562875" y="4911746"/>
              <a:ext cx="29356" cy="16196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 flipH="1">
              <a:off x="8621255" y="4750186"/>
              <a:ext cx="92735" cy="108527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 flipH="1">
              <a:off x="8586802" y="4852441"/>
              <a:ext cx="55483" cy="62249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 flipH="1">
              <a:off x="8786839" y="4636387"/>
              <a:ext cx="45649" cy="19538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 flipH="1">
              <a:off x="8775878" y="4614461"/>
              <a:ext cx="14129" cy="45374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 flipH="1">
              <a:off x="8705027" y="4613896"/>
              <a:ext cx="26191" cy="38302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 flipH="1">
              <a:off x="8721963" y="4613896"/>
              <a:ext cx="41757" cy="55354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 flipH="1">
              <a:off x="8681598" y="4657071"/>
              <a:ext cx="43534" cy="83434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 flipH="1">
              <a:off x="8735107" y="4682550"/>
              <a:ext cx="35444" cy="58018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8"/>
            <p:cNvSpPr/>
            <p:nvPr/>
          </p:nvSpPr>
          <p:spPr>
            <a:xfrm flipH="1">
              <a:off x="8721449" y="4693513"/>
              <a:ext cx="15001" cy="46989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8"/>
            <p:cNvSpPr/>
            <p:nvPr/>
          </p:nvSpPr>
          <p:spPr>
            <a:xfrm flipH="1">
              <a:off x="8743148" y="4613896"/>
              <a:ext cx="35896" cy="57824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8"/>
            <p:cNvSpPr/>
            <p:nvPr/>
          </p:nvSpPr>
          <p:spPr>
            <a:xfrm flipH="1">
              <a:off x="8705707" y="4565441"/>
              <a:ext cx="4957" cy="10625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 flipH="1">
              <a:off x="8740615" y="4568299"/>
              <a:ext cx="9495" cy="13241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 flipH="1">
              <a:off x="8712889" y="4567959"/>
              <a:ext cx="42048" cy="54643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 flipH="1">
              <a:off x="8737800" y="4508525"/>
              <a:ext cx="84710" cy="105782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 flipH="1">
              <a:off x="8847697" y="4650112"/>
              <a:ext cx="13160" cy="14145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 flipH="1">
              <a:off x="8853154" y="4659364"/>
              <a:ext cx="16196" cy="13564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 flipH="1">
              <a:off x="8840286" y="4641215"/>
              <a:ext cx="11384" cy="11206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 flipH="1">
              <a:off x="8817664" y="4611312"/>
              <a:ext cx="21831" cy="25497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 flipH="1">
              <a:off x="8737757" y="4542529"/>
              <a:ext cx="14194" cy="25852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8"/>
            <p:cNvSpPr/>
            <p:nvPr/>
          </p:nvSpPr>
          <p:spPr>
            <a:xfrm flipH="1">
              <a:off x="8709386" y="4540688"/>
              <a:ext cx="28436" cy="24124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8"/>
            <p:cNvSpPr/>
            <p:nvPr/>
          </p:nvSpPr>
          <p:spPr>
            <a:xfrm flipH="1">
              <a:off x="8690607" y="4555979"/>
              <a:ext cx="41757" cy="10706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 flipH="1">
              <a:off x="8780528" y="4901235"/>
              <a:ext cx="18957" cy="27289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8"/>
            <p:cNvSpPr/>
            <p:nvPr/>
          </p:nvSpPr>
          <p:spPr>
            <a:xfrm flipH="1">
              <a:off x="8708238" y="4750073"/>
              <a:ext cx="53303" cy="103764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8"/>
            <p:cNvSpPr/>
            <p:nvPr/>
          </p:nvSpPr>
          <p:spPr>
            <a:xfrm flipH="1">
              <a:off x="8676655" y="4750073"/>
              <a:ext cx="64671" cy="115826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 flipH="1">
              <a:off x="8735170" y="4849567"/>
              <a:ext cx="58406" cy="55370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 flipH="1">
              <a:off x="8715869" y="4634724"/>
              <a:ext cx="132700" cy="63008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 flipH="1">
              <a:off x="8685279" y="4614170"/>
              <a:ext cx="48588" cy="59681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 flipH="1">
              <a:off x="8626363" y="4627216"/>
              <a:ext cx="21444" cy="20992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 flipH="1">
              <a:off x="8801476" y="278663"/>
              <a:ext cx="44865" cy="65094"/>
            </a:xfrm>
            <a:custGeom>
              <a:avLst/>
              <a:gdLst/>
              <a:ahLst/>
              <a:cxnLst/>
              <a:rect l="l" t="t" r="r" b="b"/>
              <a:pathLst>
                <a:path w="2596" h="3767" extrusionOk="0">
                  <a:moveTo>
                    <a:pt x="1280" y="1"/>
                  </a:moveTo>
                  <a:cubicBezTo>
                    <a:pt x="907" y="587"/>
                    <a:pt x="334" y="2458"/>
                    <a:pt x="0" y="3613"/>
                  </a:cubicBezTo>
                  <a:cubicBezTo>
                    <a:pt x="19" y="3612"/>
                    <a:pt x="39" y="3612"/>
                    <a:pt x="59" y="3612"/>
                  </a:cubicBezTo>
                  <a:cubicBezTo>
                    <a:pt x="228" y="3612"/>
                    <a:pt x="432" y="3642"/>
                    <a:pt x="598" y="3766"/>
                  </a:cubicBezTo>
                  <a:cubicBezTo>
                    <a:pt x="1149" y="2614"/>
                    <a:pt x="1995" y="1355"/>
                    <a:pt x="1995" y="1355"/>
                  </a:cubicBezTo>
                  <a:lnTo>
                    <a:pt x="2311" y="1409"/>
                  </a:lnTo>
                  <a:cubicBezTo>
                    <a:pt x="2340" y="1160"/>
                    <a:pt x="2429" y="456"/>
                    <a:pt x="2596" y="139"/>
                  </a:cubicBezTo>
                  <a:cubicBezTo>
                    <a:pt x="1885" y="29"/>
                    <a:pt x="1280" y="1"/>
                    <a:pt x="1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 flipH="1">
              <a:off x="8824703" y="343589"/>
              <a:ext cx="48685" cy="62173"/>
            </a:xfrm>
            <a:custGeom>
              <a:avLst/>
              <a:gdLst/>
              <a:ahLst/>
              <a:cxnLst/>
              <a:rect l="l" t="t" r="r" b="b"/>
              <a:pathLst>
                <a:path w="2817" h="3598" extrusionOk="0">
                  <a:moveTo>
                    <a:pt x="1631" y="0"/>
                  </a:moveTo>
                  <a:cubicBezTo>
                    <a:pt x="1590" y="0"/>
                    <a:pt x="1551" y="3"/>
                    <a:pt x="1515" y="6"/>
                  </a:cubicBezTo>
                  <a:cubicBezTo>
                    <a:pt x="1466" y="9"/>
                    <a:pt x="1426" y="13"/>
                    <a:pt x="1398" y="23"/>
                  </a:cubicBezTo>
                  <a:lnTo>
                    <a:pt x="1284" y="564"/>
                  </a:lnTo>
                  <a:lnTo>
                    <a:pt x="1245" y="578"/>
                  </a:lnTo>
                  <a:cubicBezTo>
                    <a:pt x="392" y="887"/>
                    <a:pt x="143" y="1687"/>
                    <a:pt x="86" y="1926"/>
                  </a:cubicBezTo>
                  <a:cubicBezTo>
                    <a:pt x="1" y="2281"/>
                    <a:pt x="33" y="2612"/>
                    <a:pt x="164" y="2754"/>
                  </a:cubicBezTo>
                  <a:cubicBezTo>
                    <a:pt x="173" y="2763"/>
                    <a:pt x="191" y="2767"/>
                    <a:pt x="210" y="2767"/>
                  </a:cubicBezTo>
                  <a:cubicBezTo>
                    <a:pt x="223" y="2767"/>
                    <a:pt x="237" y="2765"/>
                    <a:pt x="250" y="2761"/>
                  </a:cubicBezTo>
                  <a:lnTo>
                    <a:pt x="402" y="2701"/>
                  </a:lnTo>
                  <a:lnTo>
                    <a:pt x="353" y="2857"/>
                  </a:lnTo>
                  <a:cubicBezTo>
                    <a:pt x="306" y="2992"/>
                    <a:pt x="335" y="3156"/>
                    <a:pt x="406" y="3248"/>
                  </a:cubicBezTo>
                  <a:cubicBezTo>
                    <a:pt x="438" y="3287"/>
                    <a:pt x="481" y="3312"/>
                    <a:pt x="527" y="3316"/>
                  </a:cubicBezTo>
                  <a:cubicBezTo>
                    <a:pt x="555" y="3316"/>
                    <a:pt x="584" y="3305"/>
                    <a:pt x="605" y="3280"/>
                  </a:cubicBezTo>
                  <a:lnTo>
                    <a:pt x="747" y="3120"/>
                  </a:lnTo>
                  <a:lnTo>
                    <a:pt x="747" y="3120"/>
                  </a:lnTo>
                  <a:lnTo>
                    <a:pt x="740" y="3334"/>
                  </a:lnTo>
                  <a:cubicBezTo>
                    <a:pt x="733" y="3423"/>
                    <a:pt x="786" y="3501"/>
                    <a:pt x="865" y="3533"/>
                  </a:cubicBezTo>
                  <a:cubicBezTo>
                    <a:pt x="879" y="3538"/>
                    <a:pt x="894" y="3541"/>
                    <a:pt x="909" y="3541"/>
                  </a:cubicBezTo>
                  <a:cubicBezTo>
                    <a:pt x="956" y="3541"/>
                    <a:pt x="1004" y="3515"/>
                    <a:pt x="1050" y="3458"/>
                  </a:cubicBezTo>
                  <a:lnTo>
                    <a:pt x="1167" y="3316"/>
                  </a:lnTo>
                  <a:lnTo>
                    <a:pt x="1188" y="3497"/>
                  </a:lnTo>
                  <a:cubicBezTo>
                    <a:pt x="1192" y="3533"/>
                    <a:pt x="1213" y="3554"/>
                    <a:pt x="1231" y="3565"/>
                  </a:cubicBezTo>
                  <a:cubicBezTo>
                    <a:pt x="1259" y="3587"/>
                    <a:pt x="1298" y="3598"/>
                    <a:pt x="1331" y="3598"/>
                  </a:cubicBezTo>
                  <a:cubicBezTo>
                    <a:pt x="1336" y="3598"/>
                    <a:pt x="1340" y="3597"/>
                    <a:pt x="1345" y="3597"/>
                  </a:cubicBezTo>
                  <a:cubicBezTo>
                    <a:pt x="1409" y="3586"/>
                    <a:pt x="1462" y="3501"/>
                    <a:pt x="1487" y="3369"/>
                  </a:cubicBezTo>
                  <a:cubicBezTo>
                    <a:pt x="1490" y="3348"/>
                    <a:pt x="1505" y="3287"/>
                    <a:pt x="1515" y="3209"/>
                  </a:cubicBezTo>
                  <a:lnTo>
                    <a:pt x="1526" y="3177"/>
                  </a:lnTo>
                  <a:lnTo>
                    <a:pt x="1551" y="3159"/>
                  </a:lnTo>
                  <a:cubicBezTo>
                    <a:pt x="1814" y="2985"/>
                    <a:pt x="2095" y="2843"/>
                    <a:pt x="2383" y="2729"/>
                  </a:cubicBezTo>
                  <a:lnTo>
                    <a:pt x="2436" y="2708"/>
                  </a:lnTo>
                  <a:lnTo>
                    <a:pt x="2472" y="2751"/>
                  </a:lnTo>
                  <a:cubicBezTo>
                    <a:pt x="2510" y="2801"/>
                    <a:pt x="2539" y="2812"/>
                    <a:pt x="2558" y="2812"/>
                  </a:cubicBezTo>
                  <a:cubicBezTo>
                    <a:pt x="2567" y="2812"/>
                    <a:pt x="2574" y="2810"/>
                    <a:pt x="2579" y="2807"/>
                  </a:cubicBezTo>
                  <a:cubicBezTo>
                    <a:pt x="2817" y="2729"/>
                    <a:pt x="2792" y="2285"/>
                    <a:pt x="2753" y="2025"/>
                  </a:cubicBezTo>
                  <a:cubicBezTo>
                    <a:pt x="2689" y="1631"/>
                    <a:pt x="2525" y="1254"/>
                    <a:pt x="2280" y="937"/>
                  </a:cubicBezTo>
                  <a:cubicBezTo>
                    <a:pt x="2209" y="845"/>
                    <a:pt x="2123" y="763"/>
                    <a:pt x="2031" y="695"/>
                  </a:cubicBezTo>
                  <a:lnTo>
                    <a:pt x="1981" y="663"/>
                  </a:lnTo>
                  <a:lnTo>
                    <a:pt x="2152" y="208"/>
                  </a:lnTo>
                  <a:cubicBezTo>
                    <a:pt x="2134" y="183"/>
                    <a:pt x="2113" y="162"/>
                    <a:pt x="2088" y="141"/>
                  </a:cubicBezTo>
                  <a:cubicBezTo>
                    <a:pt x="1959" y="29"/>
                    <a:pt x="1782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 flipH="1">
              <a:off x="8791402" y="281619"/>
              <a:ext cx="12357" cy="22568"/>
            </a:xfrm>
            <a:custGeom>
              <a:avLst/>
              <a:gdLst/>
              <a:ahLst/>
              <a:cxnLst/>
              <a:rect l="l" t="t" r="r" b="b"/>
              <a:pathLst>
                <a:path w="715" h="1306" extrusionOk="0">
                  <a:moveTo>
                    <a:pt x="288" y="0"/>
                  </a:moveTo>
                  <a:cubicBezTo>
                    <a:pt x="135" y="214"/>
                    <a:pt x="36" y="914"/>
                    <a:pt x="0" y="1255"/>
                  </a:cubicBezTo>
                  <a:cubicBezTo>
                    <a:pt x="118" y="1270"/>
                    <a:pt x="239" y="1287"/>
                    <a:pt x="338" y="1305"/>
                  </a:cubicBezTo>
                  <a:cubicBezTo>
                    <a:pt x="395" y="1021"/>
                    <a:pt x="534" y="431"/>
                    <a:pt x="715" y="75"/>
                  </a:cubicBezTo>
                  <a:cubicBezTo>
                    <a:pt x="623" y="54"/>
                    <a:pt x="523" y="36"/>
                    <a:pt x="445" y="22"/>
                  </a:cubicBezTo>
                  <a:cubicBezTo>
                    <a:pt x="377" y="11"/>
                    <a:pt x="324" y="4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 flipH="1">
              <a:off x="8772892" y="282293"/>
              <a:ext cx="22813" cy="31899"/>
            </a:xfrm>
            <a:custGeom>
              <a:avLst/>
              <a:gdLst/>
              <a:ahLst/>
              <a:cxnLst/>
              <a:rect l="l" t="t" r="r" b="b"/>
              <a:pathLst>
                <a:path w="1320" h="1846" extrusionOk="0">
                  <a:moveTo>
                    <a:pt x="448" y="0"/>
                  </a:moveTo>
                  <a:cubicBezTo>
                    <a:pt x="445" y="4"/>
                    <a:pt x="437" y="15"/>
                    <a:pt x="434" y="18"/>
                  </a:cubicBezTo>
                  <a:cubicBezTo>
                    <a:pt x="420" y="36"/>
                    <a:pt x="409" y="57"/>
                    <a:pt x="398" y="79"/>
                  </a:cubicBezTo>
                  <a:cubicBezTo>
                    <a:pt x="363" y="143"/>
                    <a:pt x="331" y="210"/>
                    <a:pt x="302" y="288"/>
                  </a:cubicBezTo>
                  <a:cubicBezTo>
                    <a:pt x="242" y="431"/>
                    <a:pt x="196" y="591"/>
                    <a:pt x="149" y="751"/>
                  </a:cubicBezTo>
                  <a:cubicBezTo>
                    <a:pt x="89" y="968"/>
                    <a:pt x="43" y="1177"/>
                    <a:pt x="18" y="1312"/>
                  </a:cubicBezTo>
                  <a:cubicBezTo>
                    <a:pt x="11" y="1334"/>
                    <a:pt x="7" y="1355"/>
                    <a:pt x="4" y="1373"/>
                  </a:cubicBezTo>
                  <a:cubicBezTo>
                    <a:pt x="4" y="1376"/>
                    <a:pt x="0" y="1387"/>
                    <a:pt x="0" y="1391"/>
                  </a:cubicBezTo>
                  <a:cubicBezTo>
                    <a:pt x="29" y="1405"/>
                    <a:pt x="57" y="1412"/>
                    <a:pt x="89" y="1426"/>
                  </a:cubicBezTo>
                  <a:cubicBezTo>
                    <a:pt x="388" y="1533"/>
                    <a:pt x="697" y="1686"/>
                    <a:pt x="999" y="1846"/>
                  </a:cubicBezTo>
                  <a:cubicBezTo>
                    <a:pt x="893" y="1686"/>
                    <a:pt x="825" y="1501"/>
                    <a:pt x="807" y="1305"/>
                  </a:cubicBezTo>
                  <a:cubicBezTo>
                    <a:pt x="800" y="1231"/>
                    <a:pt x="800" y="1152"/>
                    <a:pt x="807" y="1074"/>
                  </a:cubicBezTo>
                  <a:cubicBezTo>
                    <a:pt x="839" y="786"/>
                    <a:pt x="967" y="523"/>
                    <a:pt x="1181" y="328"/>
                  </a:cubicBezTo>
                  <a:cubicBezTo>
                    <a:pt x="1198" y="310"/>
                    <a:pt x="1216" y="299"/>
                    <a:pt x="1234" y="285"/>
                  </a:cubicBezTo>
                  <a:cubicBezTo>
                    <a:pt x="1262" y="264"/>
                    <a:pt x="1294" y="239"/>
                    <a:pt x="1319" y="221"/>
                  </a:cubicBezTo>
                  <a:cubicBezTo>
                    <a:pt x="996" y="128"/>
                    <a:pt x="715" y="57"/>
                    <a:pt x="551" y="22"/>
                  </a:cubicBezTo>
                  <a:cubicBezTo>
                    <a:pt x="505" y="15"/>
                    <a:pt x="477" y="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 flipH="1">
              <a:off x="8511173" y="293162"/>
              <a:ext cx="28412" cy="28426"/>
            </a:xfrm>
            <a:custGeom>
              <a:avLst/>
              <a:gdLst/>
              <a:ahLst/>
              <a:cxnLst/>
              <a:rect l="l" t="t" r="r" b="b"/>
              <a:pathLst>
                <a:path w="1644" h="1645" extrusionOk="0">
                  <a:moveTo>
                    <a:pt x="825" y="1"/>
                  </a:moveTo>
                  <a:cubicBezTo>
                    <a:pt x="633" y="1"/>
                    <a:pt x="452" y="68"/>
                    <a:pt x="299" y="189"/>
                  </a:cubicBezTo>
                  <a:cubicBezTo>
                    <a:pt x="118" y="339"/>
                    <a:pt x="8" y="563"/>
                    <a:pt x="0" y="797"/>
                  </a:cubicBezTo>
                  <a:lnTo>
                    <a:pt x="0" y="801"/>
                  </a:lnTo>
                  <a:lnTo>
                    <a:pt x="0" y="808"/>
                  </a:lnTo>
                  <a:lnTo>
                    <a:pt x="0" y="879"/>
                  </a:lnTo>
                  <a:cubicBezTo>
                    <a:pt x="15" y="1050"/>
                    <a:pt x="79" y="1210"/>
                    <a:pt x="189" y="1345"/>
                  </a:cubicBezTo>
                  <a:cubicBezTo>
                    <a:pt x="299" y="1476"/>
                    <a:pt x="441" y="1569"/>
                    <a:pt x="612" y="1615"/>
                  </a:cubicBezTo>
                  <a:cubicBezTo>
                    <a:pt x="633" y="1619"/>
                    <a:pt x="655" y="1629"/>
                    <a:pt x="683" y="1633"/>
                  </a:cubicBezTo>
                  <a:lnTo>
                    <a:pt x="690" y="1633"/>
                  </a:lnTo>
                  <a:cubicBezTo>
                    <a:pt x="735" y="1640"/>
                    <a:pt x="779" y="1644"/>
                    <a:pt x="824" y="1644"/>
                  </a:cubicBezTo>
                  <a:cubicBezTo>
                    <a:pt x="1012" y="1644"/>
                    <a:pt x="1198" y="1579"/>
                    <a:pt x="1344" y="1455"/>
                  </a:cubicBezTo>
                  <a:cubicBezTo>
                    <a:pt x="1529" y="1302"/>
                    <a:pt x="1636" y="1078"/>
                    <a:pt x="1643" y="836"/>
                  </a:cubicBezTo>
                  <a:cubicBezTo>
                    <a:pt x="1643" y="804"/>
                    <a:pt x="1643" y="779"/>
                    <a:pt x="1636" y="751"/>
                  </a:cubicBezTo>
                  <a:cubicBezTo>
                    <a:pt x="1632" y="580"/>
                    <a:pt x="1568" y="424"/>
                    <a:pt x="1462" y="296"/>
                  </a:cubicBezTo>
                  <a:cubicBezTo>
                    <a:pt x="1355" y="168"/>
                    <a:pt x="1213" y="72"/>
                    <a:pt x="1046" y="29"/>
                  </a:cubicBezTo>
                  <a:cubicBezTo>
                    <a:pt x="1021" y="19"/>
                    <a:pt x="992" y="15"/>
                    <a:pt x="968" y="11"/>
                  </a:cubicBezTo>
                  <a:lnTo>
                    <a:pt x="928" y="8"/>
                  </a:lnTo>
                  <a:cubicBezTo>
                    <a:pt x="889" y="1"/>
                    <a:pt x="861" y="1"/>
                    <a:pt x="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 flipH="1">
              <a:off x="8618719" y="611394"/>
              <a:ext cx="30918" cy="17280"/>
            </a:xfrm>
            <a:custGeom>
              <a:avLst/>
              <a:gdLst/>
              <a:ahLst/>
              <a:cxnLst/>
              <a:rect l="l" t="t" r="r" b="b"/>
              <a:pathLst>
                <a:path w="1789" h="1000" extrusionOk="0">
                  <a:moveTo>
                    <a:pt x="437" y="1"/>
                  </a:moveTo>
                  <a:lnTo>
                    <a:pt x="0" y="122"/>
                  </a:lnTo>
                  <a:lnTo>
                    <a:pt x="331" y="1000"/>
                  </a:lnTo>
                  <a:lnTo>
                    <a:pt x="1789" y="584"/>
                  </a:lnTo>
                  <a:cubicBezTo>
                    <a:pt x="1785" y="513"/>
                    <a:pt x="1749" y="410"/>
                    <a:pt x="1650" y="349"/>
                  </a:cubicBezTo>
                  <a:cubicBezTo>
                    <a:pt x="1599" y="316"/>
                    <a:pt x="1525" y="290"/>
                    <a:pt x="1416" y="290"/>
                  </a:cubicBezTo>
                  <a:cubicBezTo>
                    <a:pt x="1267" y="290"/>
                    <a:pt x="1052" y="340"/>
                    <a:pt x="743" y="488"/>
                  </a:cubicBezTo>
                  <a:lnTo>
                    <a:pt x="672" y="527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 flipH="1">
              <a:off x="8640771" y="540731"/>
              <a:ext cx="36034" cy="71297"/>
            </a:xfrm>
            <a:custGeom>
              <a:avLst/>
              <a:gdLst/>
              <a:ahLst/>
              <a:cxnLst/>
              <a:rect l="l" t="t" r="r" b="b"/>
              <a:pathLst>
                <a:path w="2085" h="4126" extrusionOk="0">
                  <a:moveTo>
                    <a:pt x="1145" y="1"/>
                  </a:moveTo>
                  <a:lnTo>
                    <a:pt x="0" y="349"/>
                  </a:lnTo>
                  <a:lnTo>
                    <a:pt x="1288" y="4125"/>
                  </a:lnTo>
                  <a:lnTo>
                    <a:pt x="1377" y="4101"/>
                  </a:lnTo>
                  <a:lnTo>
                    <a:pt x="1455" y="4083"/>
                  </a:lnTo>
                  <a:lnTo>
                    <a:pt x="1526" y="4058"/>
                  </a:lnTo>
                  <a:lnTo>
                    <a:pt x="1953" y="3944"/>
                  </a:lnTo>
                  <a:lnTo>
                    <a:pt x="2027" y="3926"/>
                  </a:lnTo>
                  <a:lnTo>
                    <a:pt x="2084" y="3908"/>
                  </a:lnTo>
                  <a:lnTo>
                    <a:pt x="2066" y="382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 flipH="1">
              <a:off x="8654112" y="421768"/>
              <a:ext cx="59020" cy="123345"/>
            </a:xfrm>
            <a:custGeom>
              <a:avLst/>
              <a:gdLst/>
              <a:ahLst/>
              <a:cxnLst/>
              <a:rect l="l" t="t" r="r" b="b"/>
              <a:pathLst>
                <a:path w="3415" h="7138" extrusionOk="0">
                  <a:moveTo>
                    <a:pt x="1868" y="1"/>
                  </a:moveTo>
                  <a:cubicBezTo>
                    <a:pt x="1519" y="111"/>
                    <a:pt x="872" y="275"/>
                    <a:pt x="1" y="324"/>
                  </a:cubicBezTo>
                  <a:lnTo>
                    <a:pt x="72" y="2668"/>
                  </a:lnTo>
                  <a:cubicBezTo>
                    <a:pt x="325" y="2991"/>
                    <a:pt x="552" y="3347"/>
                    <a:pt x="712" y="3784"/>
                  </a:cubicBezTo>
                  <a:cubicBezTo>
                    <a:pt x="1388" y="5633"/>
                    <a:pt x="1750" y="6835"/>
                    <a:pt x="1843" y="7137"/>
                  </a:cubicBezTo>
                  <a:lnTo>
                    <a:pt x="1896" y="7119"/>
                  </a:lnTo>
                  <a:lnTo>
                    <a:pt x="1967" y="7098"/>
                  </a:lnTo>
                  <a:lnTo>
                    <a:pt x="2038" y="7077"/>
                  </a:lnTo>
                  <a:lnTo>
                    <a:pt x="3198" y="6725"/>
                  </a:lnTo>
                  <a:lnTo>
                    <a:pt x="3283" y="6711"/>
                  </a:lnTo>
                  <a:lnTo>
                    <a:pt x="3354" y="6689"/>
                  </a:lnTo>
                  <a:lnTo>
                    <a:pt x="3414" y="667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 flipH="1">
              <a:off x="8872195" y="474873"/>
              <a:ext cx="22830" cy="25868"/>
            </a:xfrm>
            <a:custGeom>
              <a:avLst/>
              <a:gdLst/>
              <a:ahLst/>
              <a:cxnLst/>
              <a:rect l="l" t="t" r="r" b="b"/>
              <a:pathLst>
                <a:path w="1321" h="1497" extrusionOk="0">
                  <a:moveTo>
                    <a:pt x="385" y="0"/>
                  </a:moveTo>
                  <a:lnTo>
                    <a:pt x="1" y="1469"/>
                  </a:lnTo>
                  <a:cubicBezTo>
                    <a:pt x="35" y="1483"/>
                    <a:pt x="83" y="1497"/>
                    <a:pt x="137" y="1497"/>
                  </a:cubicBezTo>
                  <a:cubicBezTo>
                    <a:pt x="179" y="1497"/>
                    <a:pt x="225" y="1488"/>
                    <a:pt x="271" y="1465"/>
                  </a:cubicBezTo>
                  <a:cubicBezTo>
                    <a:pt x="396" y="1405"/>
                    <a:pt x="559" y="1202"/>
                    <a:pt x="613" y="615"/>
                  </a:cubicBezTo>
                  <a:lnTo>
                    <a:pt x="620" y="537"/>
                  </a:lnTo>
                  <a:lnTo>
                    <a:pt x="1238" y="608"/>
                  </a:lnTo>
                  <a:lnTo>
                    <a:pt x="1320" y="167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 flipH="1">
              <a:off x="8805831" y="473819"/>
              <a:ext cx="65656" cy="28218"/>
            </a:xfrm>
            <a:custGeom>
              <a:avLst/>
              <a:gdLst/>
              <a:ahLst/>
              <a:cxnLst/>
              <a:rect l="l" t="t" r="r" b="b"/>
              <a:pathLst>
                <a:path w="3799" h="1633" extrusionOk="0">
                  <a:moveTo>
                    <a:pt x="154" y="1"/>
                  </a:moveTo>
                  <a:lnTo>
                    <a:pt x="132" y="114"/>
                  </a:lnTo>
                  <a:lnTo>
                    <a:pt x="118" y="189"/>
                  </a:lnTo>
                  <a:lnTo>
                    <a:pt x="104" y="260"/>
                  </a:lnTo>
                  <a:lnTo>
                    <a:pt x="26" y="690"/>
                  </a:lnTo>
                  <a:lnTo>
                    <a:pt x="12" y="765"/>
                  </a:lnTo>
                  <a:lnTo>
                    <a:pt x="1" y="811"/>
                  </a:lnTo>
                  <a:lnTo>
                    <a:pt x="232" y="865"/>
                  </a:lnTo>
                  <a:lnTo>
                    <a:pt x="3798" y="1633"/>
                  </a:lnTo>
                  <a:lnTo>
                    <a:pt x="3546" y="4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 flipH="1">
              <a:off x="8713596" y="421215"/>
              <a:ext cx="94587" cy="95748"/>
            </a:xfrm>
            <a:custGeom>
              <a:avLst/>
              <a:gdLst/>
              <a:ahLst/>
              <a:cxnLst/>
              <a:rect l="l" t="t" r="r" b="b"/>
              <a:pathLst>
                <a:path w="5473" h="5541" extrusionOk="0">
                  <a:moveTo>
                    <a:pt x="2507" y="1"/>
                  </a:moveTo>
                  <a:lnTo>
                    <a:pt x="2809" y="3411"/>
                  </a:lnTo>
                  <a:lnTo>
                    <a:pt x="0" y="3286"/>
                  </a:lnTo>
                  <a:lnTo>
                    <a:pt x="7" y="3315"/>
                  </a:lnTo>
                  <a:lnTo>
                    <a:pt x="25" y="3397"/>
                  </a:lnTo>
                  <a:lnTo>
                    <a:pt x="43" y="3475"/>
                  </a:lnTo>
                  <a:lnTo>
                    <a:pt x="299" y="4716"/>
                  </a:lnTo>
                  <a:lnTo>
                    <a:pt x="317" y="4798"/>
                  </a:lnTo>
                  <a:lnTo>
                    <a:pt x="334" y="4876"/>
                  </a:lnTo>
                  <a:lnTo>
                    <a:pt x="349" y="4940"/>
                  </a:lnTo>
                  <a:lnTo>
                    <a:pt x="3072" y="5498"/>
                  </a:lnTo>
                  <a:cubicBezTo>
                    <a:pt x="3209" y="5526"/>
                    <a:pt x="3346" y="5540"/>
                    <a:pt x="3482" y="5540"/>
                  </a:cubicBezTo>
                  <a:cubicBezTo>
                    <a:pt x="3942" y="5540"/>
                    <a:pt x="4387" y="5379"/>
                    <a:pt x="4747" y="5071"/>
                  </a:cubicBezTo>
                  <a:cubicBezTo>
                    <a:pt x="5217" y="4680"/>
                    <a:pt x="5473" y="4104"/>
                    <a:pt x="5455" y="3496"/>
                  </a:cubicBezTo>
                  <a:lnTo>
                    <a:pt x="5430" y="2757"/>
                  </a:lnTo>
                  <a:lnTo>
                    <a:pt x="5423" y="2629"/>
                  </a:lnTo>
                  <a:lnTo>
                    <a:pt x="5419" y="2504"/>
                  </a:lnTo>
                  <a:lnTo>
                    <a:pt x="5352" y="392"/>
                  </a:lnTo>
                  <a:lnTo>
                    <a:pt x="5309" y="367"/>
                  </a:lnTo>
                  <a:cubicBezTo>
                    <a:pt x="5224" y="371"/>
                    <a:pt x="5135" y="371"/>
                    <a:pt x="5049" y="371"/>
                  </a:cubicBezTo>
                  <a:lnTo>
                    <a:pt x="4943" y="371"/>
                  </a:lnTo>
                  <a:cubicBezTo>
                    <a:pt x="4651" y="367"/>
                    <a:pt x="4363" y="349"/>
                    <a:pt x="4068" y="317"/>
                  </a:cubicBezTo>
                  <a:cubicBezTo>
                    <a:pt x="4043" y="314"/>
                    <a:pt x="4015" y="314"/>
                    <a:pt x="3990" y="307"/>
                  </a:cubicBezTo>
                  <a:cubicBezTo>
                    <a:pt x="3961" y="303"/>
                    <a:pt x="3936" y="303"/>
                    <a:pt x="3908" y="300"/>
                  </a:cubicBezTo>
                  <a:cubicBezTo>
                    <a:pt x="3439" y="236"/>
                    <a:pt x="2969" y="140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 flipH="1">
              <a:off x="8678255" y="322540"/>
              <a:ext cx="50724" cy="102315"/>
            </a:xfrm>
            <a:custGeom>
              <a:avLst/>
              <a:gdLst/>
              <a:ahLst/>
              <a:cxnLst/>
              <a:rect l="l" t="t" r="r" b="b"/>
              <a:pathLst>
                <a:path w="2935" h="5921" extrusionOk="0">
                  <a:moveTo>
                    <a:pt x="943" y="0"/>
                  </a:moveTo>
                  <a:cubicBezTo>
                    <a:pt x="882" y="168"/>
                    <a:pt x="715" y="285"/>
                    <a:pt x="530" y="285"/>
                  </a:cubicBezTo>
                  <a:lnTo>
                    <a:pt x="484" y="285"/>
                  </a:lnTo>
                  <a:lnTo>
                    <a:pt x="1" y="235"/>
                  </a:lnTo>
                  <a:lnTo>
                    <a:pt x="1" y="235"/>
                  </a:lnTo>
                  <a:cubicBezTo>
                    <a:pt x="43" y="1192"/>
                    <a:pt x="143" y="2568"/>
                    <a:pt x="356" y="3897"/>
                  </a:cubicBezTo>
                  <a:cubicBezTo>
                    <a:pt x="370" y="3926"/>
                    <a:pt x="374" y="3954"/>
                    <a:pt x="378" y="3983"/>
                  </a:cubicBezTo>
                  <a:cubicBezTo>
                    <a:pt x="385" y="4008"/>
                    <a:pt x="388" y="4040"/>
                    <a:pt x="392" y="4068"/>
                  </a:cubicBezTo>
                  <a:cubicBezTo>
                    <a:pt x="502" y="4719"/>
                    <a:pt x="641" y="5355"/>
                    <a:pt x="815" y="5921"/>
                  </a:cubicBezTo>
                  <a:lnTo>
                    <a:pt x="836" y="5921"/>
                  </a:lnTo>
                  <a:cubicBezTo>
                    <a:pt x="1729" y="5882"/>
                    <a:pt x="2404" y="5707"/>
                    <a:pt x="2753" y="5597"/>
                  </a:cubicBezTo>
                  <a:cubicBezTo>
                    <a:pt x="2778" y="5586"/>
                    <a:pt x="2803" y="5579"/>
                    <a:pt x="2824" y="5572"/>
                  </a:cubicBezTo>
                  <a:cubicBezTo>
                    <a:pt x="2849" y="5565"/>
                    <a:pt x="2877" y="5554"/>
                    <a:pt x="2895" y="5547"/>
                  </a:cubicBezTo>
                  <a:lnTo>
                    <a:pt x="2934" y="5533"/>
                  </a:lnTo>
                  <a:cubicBezTo>
                    <a:pt x="2913" y="5494"/>
                    <a:pt x="2884" y="5437"/>
                    <a:pt x="2856" y="5366"/>
                  </a:cubicBezTo>
                  <a:cubicBezTo>
                    <a:pt x="2810" y="5266"/>
                    <a:pt x="2753" y="5142"/>
                    <a:pt x="2689" y="4996"/>
                  </a:cubicBezTo>
                  <a:cubicBezTo>
                    <a:pt x="2660" y="4925"/>
                    <a:pt x="2628" y="4854"/>
                    <a:pt x="2596" y="4772"/>
                  </a:cubicBezTo>
                  <a:lnTo>
                    <a:pt x="2557" y="4680"/>
                  </a:lnTo>
                  <a:cubicBezTo>
                    <a:pt x="2447" y="4406"/>
                    <a:pt x="2326" y="4086"/>
                    <a:pt x="2205" y="3723"/>
                  </a:cubicBezTo>
                  <a:cubicBezTo>
                    <a:pt x="1899" y="2795"/>
                    <a:pt x="1558" y="1448"/>
                    <a:pt x="1569" y="114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 flipH="1">
              <a:off x="8723067" y="318600"/>
              <a:ext cx="53956" cy="106324"/>
            </a:xfrm>
            <a:custGeom>
              <a:avLst/>
              <a:gdLst/>
              <a:ahLst/>
              <a:cxnLst/>
              <a:rect l="l" t="t" r="r" b="b"/>
              <a:pathLst>
                <a:path w="3122" h="6153" extrusionOk="0">
                  <a:moveTo>
                    <a:pt x="160" y="1"/>
                  </a:moveTo>
                  <a:cubicBezTo>
                    <a:pt x="160" y="15"/>
                    <a:pt x="153" y="29"/>
                    <a:pt x="153" y="40"/>
                  </a:cubicBezTo>
                  <a:cubicBezTo>
                    <a:pt x="128" y="271"/>
                    <a:pt x="100" y="527"/>
                    <a:pt x="82" y="797"/>
                  </a:cubicBezTo>
                  <a:cubicBezTo>
                    <a:pt x="0" y="1974"/>
                    <a:pt x="18" y="3717"/>
                    <a:pt x="523" y="5487"/>
                  </a:cubicBezTo>
                  <a:cubicBezTo>
                    <a:pt x="537" y="5569"/>
                    <a:pt x="562" y="5654"/>
                    <a:pt x="590" y="5740"/>
                  </a:cubicBezTo>
                  <a:cubicBezTo>
                    <a:pt x="597" y="5743"/>
                    <a:pt x="604" y="5743"/>
                    <a:pt x="612" y="5747"/>
                  </a:cubicBezTo>
                  <a:cubicBezTo>
                    <a:pt x="640" y="5758"/>
                    <a:pt x="665" y="5765"/>
                    <a:pt x="693" y="5772"/>
                  </a:cubicBezTo>
                  <a:cubicBezTo>
                    <a:pt x="1149" y="5907"/>
                    <a:pt x="1611" y="6010"/>
                    <a:pt x="2080" y="6078"/>
                  </a:cubicBezTo>
                  <a:cubicBezTo>
                    <a:pt x="2105" y="6081"/>
                    <a:pt x="2133" y="6085"/>
                    <a:pt x="2158" y="6085"/>
                  </a:cubicBezTo>
                  <a:cubicBezTo>
                    <a:pt x="2187" y="6092"/>
                    <a:pt x="2212" y="6092"/>
                    <a:pt x="2240" y="6095"/>
                  </a:cubicBezTo>
                  <a:cubicBezTo>
                    <a:pt x="2532" y="6131"/>
                    <a:pt x="2830" y="6149"/>
                    <a:pt x="3122" y="6152"/>
                  </a:cubicBezTo>
                  <a:cubicBezTo>
                    <a:pt x="3118" y="6127"/>
                    <a:pt x="3111" y="6099"/>
                    <a:pt x="3104" y="6074"/>
                  </a:cubicBezTo>
                  <a:cubicBezTo>
                    <a:pt x="3097" y="6042"/>
                    <a:pt x="3086" y="6006"/>
                    <a:pt x="3079" y="5971"/>
                  </a:cubicBezTo>
                  <a:cubicBezTo>
                    <a:pt x="3069" y="5939"/>
                    <a:pt x="3062" y="5903"/>
                    <a:pt x="3058" y="5868"/>
                  </a:cubicBezTo>
                  <a:cubicBezTo>
                    <a:pt x="2958" y="5445"/>
                    <a:pt x="2834" y="4851"/>
                    <a:pt x="2720" y="4129"/>
                  </a:cubicBezTo>
                  <a:cubicBezTo>
                    <a:pt x="2713" y="4104"/>
                    <a:pt x="2709" y="4072"/>
                    <a:pt x="2706" y="4047"/>
                  </a:cubicBezTo>
                  <a:cubicBezTo>
                    <a:pt x="2702" y="4019"/>
                    <a:pt x="2695" y="3987"/>
                    <a:pt x="2692" y="3962"/>
                  </a:cubicBezTo>
                  <a:cubicBezTo>
                    <a:pt x="2542" y="2966"/>
                    <a:pt x="2421" y="1747"/>
                    <a:pt x="2418" y="424"/>
                  </a:cubicBezTo>
                  <a:lnTo>
                    <a:pt x="1870" y="371"/>
                  </a:lnTo>
                  <a:cubicBezTo>
                    <a:pt x="1856" y="403"/>
                    <a:pt x="1838" y="431"/>
                    <a:pt x="1821" y="460"/>
                  </a:cubicBezTo>
                  <a:cubicBezTo>
                    <a:pt x="1799" y="492"/>
                    <a:pt x="1771" y="516"/>
                    <a:pt x="1742" y="545"/>
                  </a:cubicBezTo>
                  <a:cubicBezTo>
                    <a:pt x="1717" y="563"/>
                    <a:pt x="1693" y="580"/>
                    <a:pt x="1661" y="591"/>
                  </a:cubicBezTo>
                  <a:cubicBezTo>
                    <a:pt x="1611" y="616"/>
                    <a:pt x="1554" y="627"/>
                    <a:pt x="1497" y="627"/>
                  </a:cubicBezTo>
                  <a:cubicBezTo>
                    <a:pt x="1447" y="627"/>
                    <a:pt x="1397" y="620"/>
                    <a:pt x="1355" y="602"/>
                  </a:cubicBezTo>
                  <a:cubicBezTo>
                    <a:pt x="1301" y="580"/>
                    <a:pt x="1252" y="548"/>
                    <a:pt x="1213" y="509"/>
                  </a:cubicBezTo>
                  <a:cubicBezTo>
                    <a:pt x="1156" y="449"/>
                    <a:pt x="1120" y="378"/>
                    <a:pt x="1102" y="296"/>
                  </a:cubicBezTo>
                  <a:lnTo>
                    <a:pt x="836" y="267"/>
                  </a:lnTo>
                  <a:lnTo>
                    <a:pt x="789" y="264"/>
                  </a:lnTo>
                  <a:cubicBezTo>
                    <a:pt x="740" y="260"/>
                    <a:pt x="693" y="250"/>
                    <a:pt x="644" y="243"/>
                  </a:cubicBezTo>
                  <a:cubicBezTo>
                    <a:pt x="462" y="200"/>
                    <a:pt x="295" y="118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 flipH="1">
              <a:off x="8695400" y="241181"/>
              <a:ext cx="2973" cy="17107"/>
            </a:xfrm>
            <a:custGeom>
              <a:avLst/>
              <a:gdLst/>
              <a:ahLst/>
              <a:cxnLst/>
              <a:rect l="l" t="t" r="r" b="b"/>
              <a:pathLst>
                <a:path w="172" h="990" extrusionOk="0">
                  <a:moveTo>
                    <a:pt x="57" y="1"/>
                  </a:moveTo>
                  <a:cubicBezTo>
                    <a:pt x="57" y="90"/>
                    <a:pt x="54" y="182"/>
                    <a:pt x="47" y="271"/>
                  </a:cubicBezTo>
                  <a:cubicBezTo>
                    <a:pt x="71" y="285"/>
                    <a:pt x="79" y="303"/>
                    <a:pt x="82" y="321"/>
                  </a:cubicBezTo>
                  <a:cubicBezTo>
                    <a:pt x="82" y="331"/>
                    <a:pt x="71" y="335"/>
                    <a:pt x="47" y="338"/>
                  </a:cubicBezTo>
                  <a:cubicBezTo>
                    <a:pt x="39" y="562"/>
                    <a:pt x="22" y="779"/>
                    <a:pt x="0" y="989"/>
                  </a:cubicBezTo>
                  <a:cubicBezTo>
                    <a:pt x="11" y="978"/>
                    <a:pt x="25" y="964"/>
                    <a:pt x="39" y="954"/>
                  </a:cubicBezTo>
                  <a:cubicBezTo>
                    <a:pt x="118" y="858"/>
                    <a:pt x="143" y="722"/>
                    <a:pt x="150" y="609"/>
                  </a:cubicBezTo>
                  <a:cubicBezTo>
                    <a:pt x="171" y="342"/>
                    <a:pt x="167" y="139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 flipH="1">
              <a:off x="8700134" y="240438"/>
              <a:ext cx="41201" cy="45619"/>
            </a:xfrm>
            <a:custGeom>
              <a:avLst/>
              <a:gdLst/>
              <a:ahLst/>
              <a:cxnLst/>
              <a:rect l="l" t="t" r="r" b="b"/>
              <a:pathLst>
                <a:path w="2384" h="2640" extrusionOk="0">
                  <a:moveTo>
                    <a:pt x="1388" y="204"/>
                  </a:moveTo>
                  <a:cubicBezTo>
                    <a:pt x="1430" y="214"/>
                    <a:pt x="1441" y="257"/>
                    <a:pt x="1441" y="289"/>
                  </a:cubicBezTo>
                  <a:cubicBezTo>
                    <a:pt x="1441" y="303"/>
                    <a:pt x="1441" y="314"/>
                    <a:pt x="1430" y="325"/>
                  </a:cubicBezTo>
                  <a:cubicBezTo>
                    <a:pt x="1420" y="342"/>
                    <a:pt x="1384" y="346"/>
                    <a:pt x="1352" y="346"/>
                  </a:cubicBezTo>
                  <a:cubicBezTo>
                    <a:pt x="1259" y="346"/>
                    <a:pt x="1114" y="357"/>
                    <a:pt x="1004" y="357"/>
                  </a:cubicBezTo>
                  <a:cubicBezTo>
                    <a:pt x="925" y="357"/>
                    <a:pt x="865" y="351"/>
                    <a:pt x="858" y="332"/>
                  </a:cubicBezTo>
                  <a:cubicBezTo>
                    <a:pt x="861" y="207"/>
                    <a:pt x="1377" y="204"/>
                    <a:pt x="1388" y="204"/>
                  </a:cubicBezTo>
                  <a:close/>
                  <a:moveTo>
                    <a:pt x="1261" y="480"/>
                  </a:moveTo>
                  <a:cubicBezTo>
                    <a:pt x="1264" y="480"/>
                    <a:pt x="1267" y="481"/>
                    <a:pt x="1270" y="481"/>
                  </a:cubicBezTo>
                  <a:cubicBezTo>
                    <a:pt x="1406" y="498"/>
                    <a:pt x="1378" y="794"/>
                    <a:pt x="1244" y="794"/>
                  </a:cubicBezTo>
                  <a:cubicBezTo>
                    <a:pt x="1241" y="794"/>
                    <a:pt x="1238" y="794"/>
                    <a:pt x="1235" y="794"/>
                  </a:cubicBezTo>
                  <a:cubicBezTo>
                    <a:pt x="1096" y="783"/>
                    <a:pt x="1127" y="480"/>
                    <a:pt x="1261" y="480"/>
                  </a:cubicBezTo>
                  <a:close/>
                  <a:moveTo>
                    <a:pt x="2131" y="520"/>
                  </a:moveTo>
                  <a:cubicBezTo>
                    <a:pt x="2248" y="534"/>
                    <a:pt x="2241" y="769"/>
                    <a:pt x="2149" y="822"/>
                  </a:cubicBezTo>
                  <a:cubicBezTo>
                    <a:pt x="2134" y="829"/>
                    <a:pt x="2117" y="837"/>
                    <a:pt x="2095" y="837"/>
                  </a:cubicBezTo>
                  <a:cubicBezTo>
                    <a:pt x="2085" y="837"/>
                    <a:pt x="2077" y="829"/>
                    <a:pt x="2067" y="829"/>
                  </a:cubicBezTo>
                  <a:cubicBezTo>
                    <a:pt x="1992" y="794"/>
                    <a:pt x="1989" y="659"/>
                    <a:pt x="2031" y="577"/>
                  </a:cubicBezTo>
                  <a:cubicBezTo>
                    <a:pt x="2049" y="545"/>
                    <a:pt x="2077" y="524"/>
                    <a:pt x="2106" y="520"/>
                  </a:cubicBezTo>
                  <a:close/>
                  <a:moveTo>
                    <a:pt x="1780" y="569"/>
                  </a:moveTo>
                  <a:cubicBezTo>
                    <a:pt x="1799" y="569"/>
                    <a:pt x="1818" y="582"/>
                    <a:pt x="1818" y="605"/>
                  </a:cubicBezTo>
                  <a:cubicBezTo>
                    <a:pt x="1818" y="790"/>
                    <a:pt x="1857" y="968"/>
                    <a:pt x="1939" y="1139"/>
                  </a:cubicBezTo>
                  <a:cubicBezTo>
                    <a:pt x="1946" y="1160"/>
                    <a:pt x="1939" y="1185"/>
                    <a:pt x="1914" y="1192"/>
                  </a:cubicBezTo>
                  <a:cubicBezTo>
                    <a:pt x="1857" y="1207"/>
                    <a:pt x="1800" y="1213"/>
                    <a:pt x="1740" y="1213"/>
                  </a:cubicBezTo>
                  <a:cubicBezTo>
                    <a:pt x="1715" y="1213"/>
                    <a:pt x="1688" y="1212"/>
                    <a:pt x="1661" y="1210"/>
                  </a:cubicBezTo>
                  <a:cubicBezTo>
                    <a:pt x="1616" y="1199"/>
                    <a:pt x="1619" y="1132"/>
                    <a:pt x="1658" y="1132"/>
                  </a:cubicBezTo>
                  <a:cubicBezTo>
                    <a:pt x="1659" y="1132"/>
                    <a:pt x="1660" y="1132"/>
                    <a:pt x="1661" y="1132"/>
                  </a:cubicBezTo>
                  <a:cubicBezTo>
                    <a:pt x="1690" y="1136"/>
                    <a:pt x="1717" y="1138"/>
                    <a:pt x="1744" y="1138"/>
                  </a:cubicBezTo>
                  <a:cubicBezTo>
                    <a:pt x="1782" y="1138"/>
                    <a:pt x="1818" y="1134"/>
                    <a:pt x="1853" y="1128"/>
                  </a:cubicBezTo>
                  <a:cubicBezTo>
                    <a:pt x="1782" y="961"/>
                    <a:pt x="1747" y="787"/>
                    <a:pt x="1743" y="605"/>
                  </a:cubicBezTo>
                  <a:cubicBezTo>
                    <a:pt x="1743" y="581"/>
                    <a:pt x="1761" y="569"/>
                    <a:pt x="1780" y="569"/>
                  </a:cubicBezTo>
                  <a:close/>
                  <a:moveTo>
                    <a:pt x="1897" y="1448"/>
                  </a:moveTo>
                  <a:cubicBezTo>
                    <a:pt x="1976" y="1448"/>
                    <a:pt x="2057" y="1459"/>
                    <a:pt x="2134" y="1487"/>
                  </a:cubicBezTo>
                  <a:cubicBezTo>
                    <a:pt x="2106" y="1601"/>
                    <a:pt x="2017" y="1868"/>
                    <a:pt x="1868" y="1871"/>
                  </a:cubicBezTo>
                  <a:cubicBezTo>
                    <a:pt x="1867" y="1871"/>
                    <a:pt x="1865" y="1871"/>
                    <a:pt x="1864" y="1871"/>
                  </a:cubicBezTo>
                  <a:cubicBezTo>
                    <a:pt x="1740" y="1871"/>
                    <a:pt x="1586" y="1678"/>
                    <a:pt x="1501" y="1523"/>
                  </a:cubicBezTo>
                  <a:cubicBezTo>
                    <a:pt x="1616" y="1484"/>
                    <a:pt x="1755" y="1448"/>
                    <a:pt x="1897" y="1448"/>
                  </a:cubicBezTo>
                  <a:close/>
                  <a:moveTo>
                    <a:pt x="1228" y="1"/>
                  </a:moveTo>
                  <a:cubicBezTo>
                    <a:pt x="1131" y="23"/>
                    <a:pt x="1031" y="33"/>
                    <a:pt x="931" y="33"/>
                  </a:cubicBezTo>
                  <a:cubicBezTo>
                    <a:pt x="870" y="33"/>
                    <a:pt x="808" y="29"/>
                    <a:pt x="748" y="22"/>
                  </a:cubicBezTo>
                  <a:lnTo>
                    <a:pt x="748" y="22"/>
                  </a:lnTo>
                  <a:cubicBezTo>
                    <a:pt x="879" y="453"/>
                    <a:pt x="801" y="915"/>
                    <a:pt x="556" y="1057"/>
                  </a:cubicBezTo>
                  <a:cubicBezTo>
                    <a:pt x="481" y="1103"/>
                    <a:pt x="396" y="1125"/>
                    <a:pt x="310" y="1125"/>
                  </a:cubicBezTo>
                  <a:cubicBezTo>
                    <a:pt x="250" y="1125"/>
                    <a:pt x="186" y="1114"/>
                    <a:pt x="129" y="1093"/>
                  </a:cubicBezTo>
                  <a:cubicBezTo>
                    <a:pt x="76" y="1516"/>
                    <a:pt x="1" y="2269"/>
                    <a:pt x="1" y="2533"/>
                  </a:cubicBezTo>
                  <a:lnTo>
                    <a:pt x="1" y="2536"/>
                  </a:lnTo>
                  <a:lnTo>
                    <a:pt x="1" y="2547"/>
                  </a:lnTo>
                  <a:lnTo>
                    <a:pt x="929" y="2639"/>
                  </a:lnTo>
                  <a:cubicBezTo>
                    <a:pt x="933" y="2533"/>
                    <a:pt x="933" y="2440"/>
                    <a:pt x="929" y="2351"/>
                  </a:cubicBezTo>
                  <a:cubicBezTo>
                    <a:pt x="929" y="2259"/>
                    <a:pt x="925" y="2156"/>
                    <a:pt x="929" y="2035"/>
                  </a:cubicBezTo>
                  <a:lnTo>
                    <a:pt x="933" y="1921"/>
                  </a:lnTo>
                  <a:lnTo>
                    <a:pt x="1036" y="1967"/>
                  </a:lnTo>
                  <a:cubicBezTo>
                    <a:pt x="1334" y="2106"/>
                    <a:pt x="1608" y="2170"/>
                    <a:pt x="1708" y="2170"/>
                  </a:cubicBezTo>
                  <a:cubicBezTo>
                    <a:pt x="1731" y="2170"/>
                    <a:pt x="1753" y="2171"/>
                    <a:pt x="1775" y="2171"/>
                  </a:cubicBezTo>
                  <a:cubicBezTo>
                    <a:pt x="1902" y="2171"/>
                    <a:pt x="2009" y="2158"/>
                    <a:pt x="2088" y="2092"/>
                  </a:cubicBezTo>
                  <a:cubicBezTo>
                    <a:pt x="2202" y="2010"/>
                    <a:pt x="2230" y="1839"/>
                    <a:pt x="2255" y="1683"/>
                  </a:cubicBezTo>
                  <a:cubicBezTo>
                    <a:pt x="2273" y="1548"/>
                    <a:pt x="2294" y="1395"/>
                    <a:pt x="2312" y="1228"/>
                  </a:cubicBezTo>
                  <a:cubicBezTo>
                    <a:pt x="2316" y="1199"/>
                    <a:pt x="2316" y="1178"/>
                    <a:pt x="2319" y="1149"/>
                  </a:cubicBezTo>
                  <a:cubicBezTo>
                    <a:pt x="2326" y="1125"/>
                    <a:pt x="2326" y="1103"/>
                    <a:pt x="2330" y="1075"/>
                  </a:cubicBezTo>
                  <a:cubicBezTo>
                    <a:pt x="2351" y="858"/>
                    <a:pt x="2373" y="620"/>
                    <a:pt x="2383" y="381"/>
                  </a:cubicBezTo>
                  <a:cubicBezTo>
                    <a:pt x="2294" y="378"/>
                    <a:pt x="2188" y="374"/>
                    <a:pt x="2106" y="367"/>
                  </a:cubicBezTo>
                  <a:lnTo>
                    <a:pt x="2077" y="367"/>
                  </a:lnTo>
                  <a:cubicBezTo>
                    <a:pt x="2063" y="367"/>
                    <a:pt x="2045" y="367"/>
                    <a:pt x="2028" y="364"/>
                  </a:cubicBezTo>
                  <a:cubicBezTo>
                    <a:pt x="2013" y="360"/>
                    <a:pt x="1999" y="357"/>
                    <a:pt x="1996" y="346"/>
                  </a:cubicBezTo>
                  <a:cubicBezTo>
                    <a:pt x="1989" y="339"/>
                    <a:pt x="1989" y="321"/>
                    <a:pt x="1981" y="310"/>
                  </a:cubicBezTo>
                  <a:cubicBezTo>
                    <a:pt x="1978" y="275"/>
                    <a:pt x="1989" y="232"/>
                    <a:pt x="2028" y="225"/>
                  </a:cubicBezTo>
                  <a:lnTo>
                    <a:pt x="2042" y="225"/>
                  </a:lnTo>
                  <a:cubicBezTo>
                    <a:pt x="2053" y="225"/>
                    <a:pt x="2085" y="225"/>
                    <a:pt x="2117" y="232"/>
                  </a:cubicBezTo>
                  <a:cubicBezTo>
                    <a:pt x="2188" y="236"/>
                    <a:pt x="2291" y="243"/>
                    <a:pt x="2380" y="261"/>
                  </a:cubicBezTo>
                  <a:cubicBezTo>
                    <a:pt x="2383" y="200"/>
                    <a:pt x="2383" y="133"/>
                    <a:pt x="2383" y="72"/>
                  </a:cubicBezTo>
                  <a:lnTo>
                    <a:pt x="2383" y="72"/>
                  </a:lnTo>
                  <a:cubicBezTo>
                    <a:pt x="2301" y="111"/>
                    <a:pt x="2213" y="136"/>
                    <a:pt x="2131" y="161"/>
                  </a:cubicBezTo>
                  <a:cubicBezTo>
                    <a:pt x="2102" y="165"/>
                    <a:pt x="2077" y="172"/>
                    <a:pt x="2049" y="179"/>
                  </a:cubicBezTo>
                  <a:lnTo>
                    <a:pt x="2045" y="179"/>
                  </a:lnTo>
                  <a:lnTo>
                    <a:pt x="1964" y="189"/>
                  </a:lnTo>
                  <a:cubicBezTo>
                    <a:pt x="1877" y="200"/>
                    <a:pt x="1789" y="204"/>
                    <a:pt x="1701" y="204"/>
                  </a:cubicBezTo>
                  <a:cubicBezTo>
                    <a:pt x="1552" y="204"/>
                    <a:pt x="1401" y="192"/>
                    <a:pt x="1249" y="179"/>
                  </a:cubicBezTo>
                  <a:cubicBezTo>
                    <a:pt x="1253" y="115"/>
                    <a:pt x="1281" y="54"/>
                    <a:pt x="1320" y="4"/>
                  </a:cubicBezTo>
                  <a:cubicBezTo>
                    <a:pt x="1288" y="4"/>
                    <a:pt x="1260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 flipH="1">
              <a:off x="8679361" y="208675"/>
              <a:ext cx="68110" cy="48505"/>
            </a:xfrm>
            <a:custGeom>
              <a:avLst/>
              <a:gdLst/>
              <a:ahLst/>
              <a:cxnLst/>
              <a:rect l="l" t="t" r="r" b="b"/>
              <a:pathLst>
                <a:path w="3941" h="2807" extrusionOk="0">
                  <a:moveTo>
                    <a:pt x="523" y="1714"/>
                  </a:moveTo>
                  <a:cubicBezTo>
                    <a:pt x="640" y="1714"/>
                    <a:pt x="745" y="1904"/>
                    <a:pt x="768" y="2077"/>
                  </a:cubicBezTo>
                  <a:cubicBezTo>
                    <a:pt x="772" y="2141"/>
                    <a:pt x="779" y="2205"/>
                    <a:pt x="772" y="2273"/>
                  </a:cubicBezTo>
                  <a:cubicBezTo>
                    <a:pt x="768" y="2355"/>
                    <a:pt x="747" y="2429"/>
                    <a:pt x="711" y="2490"/>
                  </a:cubicBezTo>
                  <a:cubicBezTo>
                    <a:pt x="697" y="2518"/>
                    <a:pt x="679" y="2539"/>
                    <a:pt x="662" y="2557"/>
                  </a:cubicBezTo>
                  <a:cubicBezTo>
                    <a:pt x="658" y="2561"/>
                    <a:pt x="655" y="2561"/>
                    <a:pt x="655" y="2568"/>
                  </a:cubicBezTo>
                  <a:cubicBezTo>
                    <a:pt x="630" y="2586"/>
                    <a:pt x="608" y="2596"/>
                    <a:pt x="587" y="2607"/>
                  </a:cubicBezTo>
                  <a:cubicBezTo>
                    <a:pt x="573" y="2611"/>
                    <a:pt x="559" y="2614"/>
                    <a:pt x="541" y="2614"/>
                  </a:cubicBezTo>
                  <a:cubicBezTo>
                    <a:pt x="505" y="2614"/>
                    <a:pt x="470" y="2607"/>
                    <a:pt x="441" y="2575"/>
                  </a:cubicBezTo>
                  <a:cubicBezTo>
                    <a:pt x="423" y="2561"/>
                    <a:pt x="409" y="2543"/>
                    <a:pt x="399" y="2525"/>
                  </a:cubicBezTo>
                  <a:cubicBezTo>
                    <a:pt x="374" y="2483"/>
                    <a:pt x="352" y="2426"/>
                    <a:pt x="342" y="2362"/>
                  </a:cubicBezTo>
                  <a:cubicBezTo>
                    <a:pt x="338" y="2344"/>
                    <a:pt x="338" y="2330"/>
                    <a:pt x="335" y="2312"/>
                  </a:cubicBezTo>
                  <a:cubicBezTo>
                    <a:pt x="327" y="2291"/>
                    <a:pt x="327" y="2266"/>
                    <a:pt x="327" y="2241"/>
                  </a:cubicBezTo>
                  <a:lnTo>
                    <a:pt x="327" y="2127"/>
                  </a:lnTo>
                  <a:lnTo>
                    <a:pt x="327" y="2099"/>
                  </a:lnTo>
                  <a:lnTo>
                    <a:pt x="327" y="2045"/>
                  </a:lnTo>
                  <a:cubicBezTo>
                    <a:pt x="327" y="2020"/>
                    <a:pt x="335" y="1992"/>
                    <a:pt x="338" y="1967"/>
                  </a:cubicBezTo>
                  <a:cubicBezTo>
                    <a:pt x="345" y="1899"/>
                    <a:pt x="359" y="1842"/>
                    <a:pt x="395" y="1796"/>
                  </a:cubicBezTo>
                  <a:cubicBezTo>
                    <a:pt x="437" y="1738"/>
                    <a:pt x="481" y="1714"/>
                    <a:pt x="523" y="1714"/>
                  </a:cubicBezTo>
                  <a:close/>
                  <a:moveTo>
                    <a:pt x="1600" y="1"/>
                  </a:moveTo>
                  <a:cubicBezTo>
                    <a:pt x="1056" y="1"/>
                    <a:pt x="647" y="154"/>
                    <a:pt x="384" y="445"/>
                  </a:cubicBezTo>
                  <a:cubicBezTo>
                    <a:pt x="11" y="865"/>
                    <a:pt x="0" y="1483"/>
                    <a:pt x="47" y="1931"/>
                  </a:cubicBezTo>
                  <a:cubicBezTo>
                    <a:pt x="57" y="2010"/>
                    <a:pt x="71" y="2095"/>
                    <a:pt x="86" y="2177"/>
                  </a:cubicBezTo>
                  <a:cubicBezTo>
                    <a:pt x="114" y="2330"/>
                    <a:pt x="167" y="2483"/>
                    <a:pt x="263" y="2603"/>
                  </a:cubicBezTo>
                  <a:cubicBezTo>
                    <a:pt x="274" y="2621"/>
                    <a:pt x="292" y="2643"/>
                    <a:pt x="310" y="2660"/>
                  </a:cubicBezTo>
                  <a:cubicBezTo>
                    <a:pt x="324" y="2675"/>
                    <a:pt x="342" y="2685"/>
                    <a:pt x="359" y="2699"/>
                  </a:cubicBezTo>
                  <a:cubicBezTo>
                    <a:pt x="381" y="2717"/>
                    <a:pt x="402" y="2731"/>
                    <a:pt x="431" y="2746"/>
                  </a:cubicBezTo>
                  <a:cubicBezTo>
                    <a:pt x="452" y="2756"/>
                    <a:pt x="480" y="2767"/>
                    <a:pt x="502" y="2774"/>
                  </a:cubicBezTo>
                  <a:cubicBezTo>
                    <a:pt x="555" y="2795"/>
                    <a:pt x="610" y="2806"/>
                    <a:pt x="663" y="2806"/>
                  </a:cubicBezTo>
                  <a:cubicBezTo>
                    <a:pt x="721" y="2806"/>
                    <a:pt x="777" y="2793"/>
                    <a:pt x="829" y="2763"/>
                  </a:cubicBezTo>
                  <a:cubicBezTo>
                    <a:pt x="964" y="2685"/>
                    <a:pt x="1039" y="2419"/>
                    <a:pt x="1007" y="2123"/>
                  </a:cubicBezTo>
                  <a:cubicBezTo>
                    <a:pt x="999" y="2027"/>
                    <a:pt x="978" y="1935"/>
                    <a:pt x="946" y="1842"/>
                  </a:cubicBezTo>
                  <a:lnTo>
                    <a:pt x="946" y="1839"/>
                  </a:lnTo>
                  <a:cubicBezTo>
                    <a:pt x="935" y="1807"/>
                    <a:pt x="925" y="1771"/>
                    <a:pt x="911" y="1739"/>
                  </a:cubicBezTo>
                  <a:lnTo>
                    <a:pt x="900" y="1718"/>
                  </a:lnTo>
                  <a:lnTo>
                    <a:pt x="879" y="1668"/>
                  </a:lnTo>
                  <a:lnTo>
                    <a:pt x="857" y="1618"/>
                  </a:lnTo>
                  <a:lnTo>
                    <a:pt x="857" y="1618"/>
                  </a:lnTo>
                  <a:lnTo>
                    <a:pt x="879" y="1626"/>
                  </a:lnTo>
                  <a:lnTo>
                    <a:pt x="943" y="1629"/>
                  </a:lnTo>
                  <a:lnTo>
                    <a:pt x="957" y="1629"/>
                  </a:lnTo>
                  <a:lnTo>
                    <a:pt x="985" y="1633"/>
                  </a:lnTo>
                  <a:cubicBezTo>
                    <a:pt x="999" y="1633"/>
                    <a:pt x="1017" y="1636"/>
                    <a:pt x="1031" y="1636"/>
                  </a:cubicBezTo>
                  <a:cubicBezTo>
                    <a:pt x="1512" y="1686"/>
                    <a:pt x="1992" y="1718"/>
                    <a:pt x="2425" y="1725"/>
                  </a:cubicBezTo>
                  <a:lnTo>
                    <a:pt x="3076" y="1725"/>
                  </a:lnTo>
                  <a:cubicBezTo>
                    <a:pt x="3666" y="1707"/>
                    <a:pt x="3897" y="1647"/>
                    <a:pt x="3940" y="1611"/>
                  </a:cubicBezTo>
                  <a:cubicBezTo>
                    <a:pt x="3937" y="1597"/>
                    <a:pt x="3929" y="1590"/>
                    <a:pt x="3926" y="1576"/>
                  </a:cubicBezTo>
                  <a:cubicBezTo>
                    <a:pt x="3826" y="1455"/>
                    <a:pt x="3464" y="1334"/>
                    <a:pt x="3183" y="1330"/>
                  </a:cubicBezTo>
                  <a:lnTo>
                    <a:pt x="3126" y="1330"/>
                  </a:lnTo>
                  <a:lnTo>
                    <a:pt x="3112" y="1274"/>
                  </a:lnTo>
                  <a:cubicBezTo>
                    <a:pt x="2916" y="420"/>
                    <a:pt x="2422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8"/>
            <p:cNvSpPr/>
            <p:nvPr/>
          </p:nvSpPr>
          <p:spPr>
            <a:xfrm flipH="1">
              <a:off x="8560027" y="298260"/>
              <a:ext cx="133922" cy="21583"/>
            </a:xfrm>
            <a:custGeom>
              <a:avLst/>
              <a:gdLst/>
              <a:ahLst/>
              <a:cxnLst/>
              <a:rect l="l" t="t" r="r" b="b"/>
              <a:pathLst>
                <a:path w="7749" h="1249" extrusionOk="0">
                  <a:moveTo>
                    <a:pt x="107" y="1"/>
                  </a:moveTo>
                  <a:lnTo>
                    <a:pt x="0" y="1249"/>
                  </a:lnTo>
                  <a:cubicBezTo>
                    <a:pt x="2344" y="1124"/>
                    <a:pt x="6404" y="908"/>
                    <a:pt x="6522" y="893"/>
                  </a:cubicBezTo>
                  <a:cubicBezTo>
                    <a:pt x="6543" y="890"/>
                    <a:pt x="6646" y="858"/>
                    <a:pt x="6735" y="829"/>
                  </a:cubicBezTo>
                  <a:cubicBezTo>
                    <a:pt x="7108" y="717"/>
                    <a:pt x="7274" y="673"/>
                    <a:pt x="7360" y="673"/>
                  </a:cubicBezTo>
                  <a:cubicBezTo>
                    <a:pt x="7389" y="673"/>
                    <a:pt x="7409" y="678"/>
                    <a:pt x="7425" y="687"/>
                  </a:cubicBezTo>
                  <a:cubicBezTo>
                    <a:pt x="7489" y="730"/>
                    <a:pt x="7592" y="829"/>
                    <a:pt x="7656" y="900"/>
                  </a:cubicBezTo>
                  <a:lnTo>
                    <a:pt x="7731" y="804"/>
                  </a:lnTo>
                  <a:cubicBezTo>
                    <a:pt x="7734" y="801"/>
                    <a:pt x="7748" y="783"/>
                    <a:pt x="7748" y="772"/>
                  </a:cubicBezTo>
                  <a:cubicBezTo>
                    <a:pt x="7745" y="769"/>
                    <a:pt x="7734" y="755"/>
                    <a:pt x="7731" y="751"/>
                  </a:cubicBezTo>
                  <a:lnTo>
                    <a:pt x="7620" y="609"/>
                  </a:lnTo>
                  <a:cubicBezTo>
                    <a:pt x="7571" y="552"/>
                    <a:pt x="7411" y="417"/>
                    <a:pt x="7343" y="388"/>
                  </a:cubicBezTo>
                  <a:cubicBezTo>
                    <a:pt x="7293" y="388"/>
                    <a:pt x="7115" y="460"/>
                    <a:pt x="7009" y="502"/>
                  </a:cubicBezTo>
                  <a:cubicBezTo>
                    <a:pt x="6895" y="552"/>
                    <a:pt x="6792" y="591"/>
                    <a:pt x="6735" y="602"/>
                  </a:cubicBezTo>
                  <a:lnTo>
                    <a:pt x="6717" y="602"/>
                  </a:lnTo>
                  <a:lnTo>
                    <a:pt x="818" y="150"/>
                  </a:lnTo>
                  <a:lnTo>
                    <a:pt x="815" y="15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8"/>
            <p:cNvSpPr/>
            <p:nvPr/>
          </p:nvSpPr>
          <p:spPr>
            <a:xfrm flipH="1">
              <a:off x="8694484" y="292557"/>
              <a:ext cx="17403" cy="30240"/>
            </a:xfrm>
            <a:custGeom>
              <a:avLst/>
              <a:gdLst/>
              <a:ahLst/>
              <a:cxnLst/>
              <a:rect l="l" t="t" r="r" b="b"/>
              <a:pathLst>
                <a:path w="1007" h="1750" extrusionOk="0">
                  <a:moveTo>
                    <a:pt x="125" y="0"/>
                  </a:moveTo>
                  <a:cubicBezTo>
                    <a:pt x="125" y="4"/>
                    <a:pt x="125" y="11"/>
                    <a:pt x="128" y="11"/>
                  </a:cubicBezTo>
                  <a:cubicBezTo>
                    <a:pt x="128" y="14"/>
                    <a:pt x="132" y="25"/>
                    <a:pt x="132" y="29"/>
                  </a:cubicBezTo>
                  <a:cubicBezTo>
                    <a:pt x="135" y="50"/>
                    <a:pt x="135" y="68"/>
                    <a:pt x="142" y="89"/>
                  </a:cubicBezTo>
                  <a:lnTo>
                    <a:pt x="142" y="135"/>
                  </a:lnTo>
                  <a:lnTo>
                    <a:pt x="142" y="157"/>
                  </a:lnTo>
                  <a:lnTo>
                    <a:pt x="135" y="185"/>
                  </a:lnTo>
                  <a:lnTo>
                    <a:pt x="132" y="228"/>
                  </a:lnTo>
                  <a:lnTo>
                    <a:pt x="43" y="1134"/>
                  </a:lnTo>
                  <a:lnTo>
                    <a:pt x="36" y="1220"/>
                  </a:lnTo>
                  <a:lnTo>
                    <a:pt x="25" y="1305"/>
                  </a:lnTo>
                  <a:lnTo>
                    <a:pt x="0" y="1590"/>
                  </a:lnTo>
                  <a:lnTo>
                    <a:pt x="597" y="1700"/>
                  </a:lnTo>
                  <a:lnTo>
                    <a:pt x="676" y="1714"/>
                  </a:lnTo>
                  <a:lnTo>
                    <a:pt x="740" y="1725"/>
                  </a:lnTo>
                  <a:lnTo>
                    <a:pt x="750" y="1725"/>
                  </a:lnTo>
                  <a:lnTo>
                    <a:pt x="846" y="1742"/>
                  </a:lnTo>
                  <a:lnTo>
                    <a:pt x="878" y="1750"/>
                  </a:lnTo>
                  <a:lnTo>
                    <a:pt x="878" y="1739"/>
                  </a:lnTo>
                  <a:lnTo>
                    <a:pt x="882" y="1664"/>
                  </a:lnTo>
                  <a:lnTo>
                    <a:pt x="885" y="1590"/>
                  </a:lnTo>
                  <a:lnTo>
                    <a:pt x="992" y="299"/>
                  </a:lnTo>
                  <a:lnTo>
                    <a:pt x="999" y="224"/>
                  </a:lnTo>
                  <a:lnTo>
                    <a:pt x="1003" y="150"/>
                  </a:lnTo>
                  <a:lnTo>
                    <a:pt x="1006" y="96"/>
                  </a:lnTo>
                  <a:lnTo>
                    <a:pt x="512" y="4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8"/>
            <p:cNvSpPr/>
            <p:nvPr/>
          </p:nvSpPr>
          <p:spPr>
            <a:xfrm flipH="1">
              <a:off x="8712248" y="285161"/>
              <a:ext cx="67298" cy="39692"/>
            </a:xfrm>
            <a:custGeom>
              <a:avLst/>
              <a:gdLst/>
              <a:ahLst/>
              <a:cxnLst/>
              <a:rect l="l" t="t" r="r" b="b"/>
              <a:pathLst>
                <a:path w="3894" h="2297" extrusionOk="0">
                  <a:moveTo>
                    <a:pt x="1047" y="0"/>
                  </a:moveTo>
                  <a:cubicBezTo>
                    <a:pt x="967" y="0"/>
                    <a:pt x="890" y="10"/>
                    <a:pt x="814" y="30"/>
                  </a:cubicBezTo>
                  <a:cubicBezTo>
                    <a:pt x="779" y="37"/>
                    <a:pt x="740" y="48"/>
                    <a:pt x="704" y="58"/>
                  </a:cubicBezTo>
                  <a:cubicBezTo>
                    <a:pt x="701" y="66"/>
                    <a:pt x="690" y="66"/>
                    <a:pt x="686" y="69"/>
                  </a:cubicBezTo>
                  <a:cubicBezTo>
                    <a:pt x="651" y="83"/>
                    <a:pt x="615" y="101"/>
                    <a:pt x="580" y="112"/>
                  </a:cubicBezTo>
                  <a:cubicBezTo>
                    <a:pt x="420" y="194"/>
                    <a:pt x="281" y="318"/>
                    <a:pt x="185" y="467"/>
                  </a:cubicBezTo>
                  <a:cubicBezTo>
                    <a:pt x="132" y="549"/>
                    <a:pt x="86" y="642"/>
                    <a:pt x="61" y="741"/>
                  </a:cubicBezTo>
                  <a:cubicBezTo>
                    <a:pt x="43" y="802"/>
                    <a:pt x="29" y="866"/>
                    <a:pt x="25" y="930"/>
                  </a:cubicBezTo>
                  <a:cubicBezTo>
                    <a:pt x="0" y="1175"/>
                    <a:pt x="64" y="1406"/>
                    <a:pt x="189" y="1594"/>
                  </a:cubicBezTo>
                  <a:cubicBezTo>
                    <a:pt x="206" y="1616"/>
                    <a:pt x="224" y="1644"/>
                    <a:pt x="253" y="1673"/>
                  </a:cubicBezTo>
                  <a:cubicBezTo>
                    <a:pt x="274" y="1701"/>
                    <a:pt x="295" y="1722"/>
                    <a:pt x="317" y="1751"/>
                  </a:cubicBezTo>
                  <a:cubicBezTo>
                    <a:pt x="477" y="1914"/>
                    <a:pt x="697" y="2021"/>
                    <a:pt x="939" y="2046"/>
                  </a:cubicBezTo>
                  <a:lnTo>
                    <a:pt x="1238" y="2078"/>
                  </a:lnTo>
                  <a:lnTo>
                    <a:pt x="1824" y="2135"/>
                  </a:lnTo>
                  <a:lnTo>
                    <a:pt x="1899" y="2146"/>
                  </a:lnTo>
                  <a:lnTo>
                    <a:pt x="1974" y="2153"/>
                  </a:lnTo>
                  <a:lnTo>
                    <a:pt x="2041" y="2160"/>
                  </a:lnTo>
                  <a:lnTo>
                    <a:pt x="2557" y="2213"/>
                  </a:lnTo>
                  <a:lnTo>
                    <a:pt x="2927" y="2249"/>
                  </a:lnTo>
                  <a:lnTo>
                    <a:pt x="3432" y="2295"/>
                  </a:lnTo>
                  <a:cubicBezTo>
                    <a:pt x="3442" y="2296"/>
                    <a:pt x="3453" y="2297"/>
                    <a:pt x="3464" y="2297"/>
                  </a:cubicBezTo>
                  <a:cubicBezTo>
                    <a:pt x="3573" y="2297"/>
                    <a:pt x="3674" y="2232"/>
                    <a:pt x="3716" y="2135"/>
                  </a:cubicBezTo>
                  <a:cubicBezTo>
                    <a:pt x="3730" y="2114"/>
                    <a:pt x="3741" y="2089"/>
                    <a:pt x="3744" y="2064"/>
                  </a:cubicBezTo>
                  <a:cubicBezTo>
                    <a:pt x="3744" y="2057"/>
                    <a:pt x="3748" y="2046"/>
                    <a:pt x="3748" y="2039"/>
                  </a:cubicBezTo>
                  <a:lnTo>
                    <a:pt x="3752" y="1989"/>
                  </a:lnTo>
                  <a:lnTo>
                    <a:pt x="3787" y="1648"/>
                  </a:lnTo>
                  <a:lnTo>
                    <a:pt x="3798" y="1562"/>
                  </a:lnTo>
                  <a:lnTo>
                    <a:pt x="3805" y="1477"/>
                  </a:lnTo>
                  <a:lnTo>
                    <a:pt x="3883" y="713"/>
                  </a:lnTo>
                  <a:lnTo>
                    <a:pt x="3890" y="617"/>
                  </a:lnTo>
                  <a:lnTo>
                    <a:pt x="3894" y="567"/>
                  </a:lnTo>
                  <a:lnTo>
                    <a:pt x="3894" y="535"/>
                  </a:lnTo>
                  <a:lnTo>
                    <a:pt x="3894" y="528"/>
                  </a:lnTo>
                  <a:cubicBezTo>
                    <a:pt x="3894" y="496"/>
                    <a:pt x="3887" y="460"/>
                    <a:pt x="3872" y="428"/>
                  </a:cubicBezTo>
                  <a:cubicBezTo>
                    <a:pt x="3869" y="425"/>
                    <a:pt x="3869" y="418"/>
                    <a:pt x="3865" y="410"/>
                  </a:cubicBezTo>
                  <a:cubicBezTo>
                    <a:pt x="3855" y="393"/>
                    <a:pt x="3840" y="375"/>
                    <a:pt x="3830" y="357"/>
                  </a:cubicBezTo>
                  <a:cubicBezTo>
                    <a:pt x="3819" y="343"/>
                    <a:pt x="3812" y="336"/>
                    <a:pt x="3798" y="325"/>
                  </a:cubicBezTo>
                  <a:cubicBezTo>
                    <a:pt x="3752" y="286"/>
                    <a:pt x="3695" y="261"/>
                    <a:pt x="3634" y="254"/>
                  </a:cubicBezTo>
                  <a:lnTo>
                    <a:pt x="3563" y="247"/>
                  </a:lnTo>
                  <a:lnTo>
                    <a:pt x="3460" y="236"/>
                  </a:lnTo>
                  <a:lnTo>
                    <a:pt x="3446" y="236"/>
                  </a:lnTo>
                  <a:lnTo>
                    <a:pt x="3254" y="218"/>
                  </a:lnTo>
                  <a:lnTo>
                    <a:pt x="3179" y="211"/>
                  </a:lnTo>
                  <a:lnTo>
                    <a:pt x="3104" y="201"/>
                  </a:lnTo>
                  <a:lnTo>
                    <a:pt x="2205" y="112"/>
                  </a:lnTo>
                  <a:lnTo>
                    <a:pt x="2130" y="105"/>
                  </a:lnTo>
                  <a:lnTo>
                    <a:pt x="2055" y="94"/>
                  </a:lnTo>
                  <a:lnTo>
                    <a:pt x="1952" y="87"/>
                  </a:lnTo>
                  <a:lnTo>
                    <a:pt x="1188" y="12"/>
                  </a:lnTo>
                  <a:lnTo>
                    <a:pt x="1145" y="5"/>
                  </a:lnTo>
                  <a:cubicBezTo>
                    <a:pt x="1112" y="2"/>
                    <a:pt x="1079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8"/>
            <p:cNvSpPr/>
            <p:nvPr/>
          </p:nvSpPr>
          <p:spPr>
            <a:xfrm>
              <a:off x="305719" y="4578513"/>
              <a:ext cx="44865" cy="65094"/>
            </a:xfrm>
            <a:custGeom>
              <a:avLst/>
              <a:gdLst/>
              <a:ahLst/>
              <a:cxnLst/>
              <a:rect l="l" t="t" r="r" b="b"/>
              <a:pathLst>
                <a:path w="2596" h="3767" extrusionOk="0">
                  <a:moveTo>
                    <a:pt x="1280" y="1"/>
                  </a:moveTo>
                  <a:cubicBezTo>
                    <a:pt x="907" y="587"/>
                    <a:pt x="334" y="2458"/>
                    <a:pt x="0" y="3613"/>
                  </a:cubicBezTo>
                  <a:cubicBezTo>
                    <a:pt x="19" y="3612"/>
                    <a:pt x="39" y="3612"/>
                    <a:pt x="59" y="3612"/>
                  </a:cubicBezTo>
                  <a:cubicBezTo>
                    <a:pt x="228" y="3612"/>
                    <a:pt x="432" y="3642"/>
                    <a:pt x="598" y="3766"/>
                  </a:cubicBezTo>
                  <a:cubicBezTo>
                    <a:pt x="1149" y="2614"/>
                    <a:pt x="1995" y="1355"/>
                    <a:pt x="1995" y="1355"/>
                  </a:cubicBezTo>
                  <a:lnTo>
                    <a:pt x="2311" y="1409"/>
                  </a:lnTo>
                  <a:cubicBezTo>
                    <a:pt x="2340" y="1160"/>
                    <a:pt x="2429" y="456"/>
                    <a:pt x="2596" y="139"/>
                  </a:cubicBezTo>
                  <a:cubicBezTo>
                    <a:pt x="1885" y="29"/>
                    <a:pt x="1280" y="1"/>
                    <a:pt x="1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8"/>
            <p:cNvSpPr/>
            <p:nvPr/>
          </p:nvSpPr>
          <p:spPr>
            <a:xfrm>
              <a:off x="278673" y="4643439"/>
              <a:ext cx="48685" cy="62173"/>
            </a:xfrm>
            <a:custGeom>
              <a:avLst/>
              <a:gdLst/>
              <a:ahLst/>
              <a:cxnLst/>
              <a:rect l="l" t="t" r="r" b="b"/>
              <a:pathLst>
                <a:path w="2817" h="3598" extrusionOk="0">
                  <a:moveTo>
                    <a:pt x="1631" y="0"/>
                  </a:moveTo>
                  <a:cubicBezTo>
                    <a:pt x="1590" y="0"/>
                    <a:pt x="1551" y="3"/>
                    <a:pt x="1515" y="6"/>
                  </a:cubicBezTo>
                  <a:cubicBezTo>
                    <a:pt x="1466" y="9"/>
                    <a:pt x="1426" y="13"/>
                    <a:pt x="1398" y="23"/>
                  </a:cubicBezTo>
                  <a:lnTo>
                    <a:pt x="1284" y="564"/>
                  </a:lnTo>
                  <a:lnTo>
                    <a:pt x="1245" y="578"/>
                  </a:lnTo>
                  <a:cubicBezTo>
                    <a:pt x="392" y="887"/>
                    <a:pt x="143" y="1687"/>
                    <a:pt x="86" y="1926"/>
                  </a:cubicBezTo>
                  <a:cubicBezTo>
                    <a:pt x="1" y="2281"/>
                    <a:pt x="33" y="2612"/>
                    <a:pt x="164" y="2754"/>
                  </a:cubicBezTo>
                  <a:cubicBezTo>
                    <a:pt x="173" y="2763"/>
                    <a:pt x="191" y="2767"/>
                    <a:pt x="210" y="2767"/>
                  </a:cubicBezTo>
                  <a:cubicBezTo>
                    <a:pt x="223" y="2767"/>
                    <a:pt x="237" y="2765"/>
                    <a:pt x="250" y="2761"/>
                  </a:cubicBezTo>
                  <a:lnTo>
                    <a:pt x="402" y="2701"/>
                  </a:lnTo>
                  <a:lnTo>
                    <a:pt x="353" y="2857"/>
                  </a:lnTo>
                  <a:cubicBezTo>
                    <a:pt x="306" y="2992"/>
                    <a:pt x="335" y="3156"/>
                    <a:pt x="406" y="3248"/>
                  </a:cubicBezTo>
                  <a:cubicBezTo>
                    <a:pt x="438" y="3287"/>
                    <a:pt x="481" y="3312"/>
                    <a:pt x="527" y="3316"/>
                  </a:cubicBezTo>
                  <a:cubicBezTo>
                    <a:pt x="555" y="3316"/>
                    <a:pt x="584" y="3305"/>
                    <a:pt x="605" y="3280"/>
                  </a:cubicBezTo>
                  <a:lnTo>
                    <a:pt x="747" y="3120"/>
                  </a:lnTo>
                  <a:lnTo>
                    <a:pt x="747" y="3120"/>
                  </a:lnTo>
                  <a:lnTo>
                    <a:pt x="740" y="3334"/>
                  </a:lnTo>
                  <a:cubicBezTo>
                    <a:pt x="733" y="3423"/>
                    <a:pt x="786" y="3501"/>
                    <a:pt x="865" y="3533"/>
                  </a:cubicBezTo>
                  <a:cubicBezTo>
                    <a:pt x="879" y="3538"/>
                    <a:pt x="894" y="3541"/>
                    <a:pt x="909" y="3541"/>
                  </a:cubicBezTo>
                  <a:cubicBezTo>
                    <a:pt x="956" y="3541"/>
                    <a:pt x="1004" y="3515"/>
                    <a:pt x="1050" y="3458"/>
                  </a:cubicBezTo>
                  <a:lnTo>
                    <a:pt x="1167" y="3316"/>
                  </a:lnTo>
                  <a:lnTo>
                    <a:pt x="1188" y="3497"/>
                  </a:lnTo>
                  <a:cubicBezTo>
                    <a:pt x="1192" y="3533"/>
                    <a:pt x="1213" y="3554"/>
                    <a:pt x="1231" y="3565"/>
                  </a:cubicBezTo>
                  <a:cubicBezTo>
                    <a:pt x="1259" y="3587"/>
                    <a:pt x="1298" y="3598"/>
                    <a:pt x="1331" y="3598"/>
                  </a:cubicBezTo>
                  <a:cubicBezTo>
                    <a:pt x="1336" y="3598"/>
                    <a:pt x="1340" y="3597"/>
                    <a:pt x="1345" y="3597"/>
                  </a:cubicBezTo>
                  <a:cubicBezTo>
                    <a:pt x="1409" y="3586"/>
                    <a:pt x="1462" y="3501"/>
                    <a:pt x="1487" y="3369"/>
                  </a:cubicBezTo>
                  <a:cubicBezTo>
                    <a:pt x="1490" y="3348"/>
                    <a:pt x="1505" y="3287"/>
                    <a:pt x="1515" y="3209"/>
                  </a:cubicBezTo>
                  <a:lnTo>
                    <a:pt x="1526" y="3177"/>
                  </a:lnTo>
                  <a:lnTo>
                    <a:pt x="1551" y="3159"/>
                  </a:lnTo>
                  <a:cubicBezTo>
                    <a:pt x="1814" y="2985"/>
                    <a:pt x="2095" y="2843"/>
                    <a:pt x="2383" y="2729"/>
                  </a:cubicBezTo>
                  <a:lnTo>
                    <a:pt x="2436" y="2708"/>
                  </a:lnTo>
                  <a:lnTo>
                    <a:pt x="2472" y="2751"/>
                  </a:lnTo>
                  <a:cubicBezTo>
                    <a:pt x="2510" y="2801"/>
                    <a:pt x="2539" y="2812"/>
                    <a:pt x="2558" y="2812"/>
                  </a:cubicBezTo>
                  <a:cubicBezTo>
                    <a:pt x="2567" y="2812"/>
                    <a:pt x="2574" y="2810"/>
                    <a:pt x="2579" y="2807"/>
                  </a:cubicBezTo>
                  <a:cubicBezTo>
                    <a:pt x="2817" y="2729"/>
                    <a:pt x="2792" y="2285"/>
                    <a:pt x="2753" y="2025"/>
                  </a:cubicBezTo>
                  <a:cubicBezTo>
                    <a:pt x="2689" y="1631"/>
                    <a:pt x="2525" y="1254"/>
                    <a:pt x="2280" y="937"/>
                  </a:cubicBezTo>
                  <a:cubicBezTo>
                    <a:pt x="2209" y="845"/>
                    <a:pt x="2123" y="763"/>
                    <a:pt x="2031" y="695"/>
                  </a:cubicBezTo>
                  <a:lnTo>
                    <a:pt x="1981" y="663"/>
                  </a:lnTo>
                  <a:lnTo>
                    <a:pt x="2152" y="208"/>
                  </a:lnTo>
                  <a:cubicBezTo>
                    <a:pt x="2134" y="183"/>
                    <a:pt x="2113" y="162"/>
                    <a:pt x="2088" y="141"/>
                  </a:cubicBezTo>
                  <a:cubicBezTo>
                    <a:pt x="1959" y="29"/>
                    <a:pt x="1782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8"/>
            <p:cNvSpPr/>
            <p:nvPr/>
          </p:nvSpPr>
          <p:spPr>
            <a:xfrm>
              <a:off x="348302" y="4581469"/>
              <a:ext cx="12357" cy="22568"/>
            </a:xfrm>
            <a:custGeom>
              <a:avLst/>
              <a:gdLst/>
              <a:ahLst/>
              <a:cxnLst/>
              <a:rect l="l" t="t" r="r" b="b"/>
              <a:pathLst>
                <a:path w="715" h="1306" extrusionOk="0">
                  <a:moveTo>
                    <a:pt x="288" y="0"/>
                  </a:moveTo>
                  <a:cubicBezTo>
                    <a:pt x="135" y="214"/>
                    <a:pt x="36" y="914"/>
                    <a:pt x="0" y="1255"/>
                  </a:cubicBezTo>
                  <a:cubicBezTo>
                    <a:pt x="118" y="1270"/>
                    <a:pt x="239" y="1287"/>
                    <a:pt x="338" y="1305"/>
                  </a:cubicBezTo>
                  <a:cubicBezTo>
                    <a:pt x="395" y="1021"/>
                    <a:pt x="534" y="431"/>
                    <a:pt x="715" y="75"/>
                  </a:cubicBezTo>
                  <a:cubicBezTo>
                    <a:pt x="623" y="54"/>
                    <a:pt x="523" y="36"/>
                    <a:pt x="445" y="22"/>
                  </a:cubicBezTo>
                  <a:cubicBezTo>
                    <a:pt x="377" y="11"/>
                    <a:pt x="324" y="4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8"/>
            <p:cNvSpPr/>
            <p:nvPr/>
          </p:nvSpPr>
          <p:spPr>
            <a:xfrm>
              <a:off x="356355" y="4582143"/>
              <a:ext cx="22813" cy="31899"/>
            </a:xfrm>
            <a:custGeom>
              <a:avLst/>
              <a:gdLst/>
              <a:ahLst/>
              <a:cxnLst/>
              <a:rect l="l" t="t" r="r" b="b"/>
              <a:pathLst>
                <a:path w="1320" h="1846" extrusionOk="0">
                  <a:moveTo>
                    <a:pt x="448" y="0"/>
                  </a:moveTo>
                  <a:cubicBezTo>
                    <a:pt x="445" y="4"/>
                    <a:pt x="437" y="15"/>
                    <a:pt x="434" y="18"/>
                  </a:cubicBezTo>
                  <a:cubicBezTo>
                    <a:pt x="420" y="36"/>
                    <a:pt x="409" y="57"/>
                    <a:pt x="398" y="79"/>
                  </a:cubicBezTo>
                  <a:cubicBezTo>
                    <a:pt x="363" y="143"/>
                    <a:pt x="331" y="210"/>
                    <a:pt x="302" y="288"/>
                  </a:cubicBezTo>
                  <a:cubicBezTo>
                    <a:pt x="242" y="431"/>
                    <a:pt x="196" y="591"/>
                    <a:pt x="149" y="751"/>
                  </a:cubicBezTo>
                  <a:cubicBezTo>
                    <a:pt x="89" y="968"/>
                    <a:pt x="43" y="1177"/>
                    <a:pt x="18" y="1312"/>
                  </a:cubicBezTo>
                  <a:cubicBezTo>
                    <a:pt x="11" y="1334"/>
                    <a:pt x="7" y="1355"/>
                    <a:pt x="4" y="1373"/>
                  </a:cubicBezTo>
                  <a:cubicBezTo>
                    <a:pt x="4" y="1376"/>
                    <a:pt x="0" y="1387"/>
                    <a:pt x="0" y="1391"/>
                  </a:cubicBezTo>
                  <a:cubicBezTo>
                    <a:pt x="29" y="1405"/>
                    <a:pt x="57" y="1412"/>
                    <a:pt x="89" y="1426"/>
                  </a:cubicBezTo>
                  <a:cubicBezTo>
                    <a:pt x="388" y="1533"/>
                    <a:pt x="697" y="1686"/>
                    <a:pt x="999" y="1846"/>
                  </a:cubicBezTo>
                  <a:cubicBezTo>
                    <a:pt x="893" y="1686"/>
                    <a:pt x="825" y="1501"/>
                    <a:pt x="807" y="1305"/>
                  </a:cubicBezTo>
                  <a:cubicBezTo>
                    <a:pt x="800" y="1231"/>
                    <a:pt x="800" y="1152"/>
                    <a:pt x="807" y="1074"/>
                  </a:cubicBezTo>
                  <a:cubicBezTo>
                    <a:pt x="839" y="786"/>
                    <a:pt x="967" y="523"/>
                    <a:pt x="1181" y="328"/>
                  </a:cubicBezTo>
                  <a:cubicBezTo>
                    <a:pt x="1198" y="310"/>
                    <a:pt x="1216" y="299"/>
                    <a:pt x="1234" y="285"/>
                  </a:cubicBezTo>
                  <a:cubicBezTo>
                    <a:pt x="1262" y="264"/>
                    <a:pt x="1294" y="239"/>
                    <a:pt x="1319" y="221"/>
                  </a:cubicBezTo>
                  <a:cubicBezTo>
                    <a:pt x="996" y="128"/>
                    <a:pt x="715" y="57"/>
                    <a:pt x="551" y="22"/>
                  </a:cubicBezTo>
                  <a:cubicBezTo>
                    <a:pt x="505" y="15"/>
                    <a:pt x="477" y="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8"/>
            <p:cNvSpPr/>
            <p:nvPr/>
          </p:nvSpPr>
          <p:spPr>
            <a:xfrm>
              <a:off x="612475" y="4593012"/>
              <a:ext cx="28412" cy="28426"/>
            </a:xfrm>
            <a:custGeom>
              <a:avLst/>
              <a:gdLst/>
              <a:ahLst/>
              <a:cxnLst/>
              <a:rect l="l" t="t" r="r" b="b"/>
              <a:pathLst>
                <a:path w="1644" h="1645" extrusionOk="0">
                  <a:moveTo>
                    <a:pt x="825" y="1"/>
                  </a:moveTo>
                  <a:cubicBezTo>
                    <a:pt x="633" y="1"/>
                    <a:pt x="452" y="68"/>
                    <a:pt x="299" y="189"/>
                  </a:cubicBezTo>
                  <a:cubicBezTo>
                    <a:pt x="118" y="339"/>
                    <a:pt x="8" y="563"/>
                    <a:pt x="0" y="797"/>
                  </a:cubicBezTo>
                  <a:lnTo>
                    <a:pt x="0" y="801"/>
                  </a:lnTo>
                  <a:lnTo>
                    <a:pt x="0" y="808"/>
                  </a:lnTo>
                  <a:lnTo>
                    <a:pt x="0" y="879"/>
                  </a:lnTo>
                  <a:cubicBezTo>
                    <a:pt x="15" y="1050"/>
                    <a:pt x="79" y="1210"/>
                    <a:pt x="189" y="1345"/>
                  </a:cubicBezTo>
                  <a:cubicBezTo>
                    <a:pt x="299" y="1476"/>
                    <a:pt x="441" y="1569"/>
                    <a:pt x="612" y="1615"/>
                  </a:cubicBezTo>
                  <a:cubicBezTo>
                    <a:pt x="633" y="1619"/>
                    <a:pt x="655" y="1629"/>
                    <a:pt x="683" y="1633"/>
                  </a:cubicBezTo>
                  <a:lnTo>
                    <a:pt x="690" y="1633"/>
                  </a:lnTo>
                  <a:cubicBezTo>
                    <a:pt x="735" y="1640"/>
                    <a:pt x="779" y="1644"/>
                    <a:pt x="824" y="1644"/>
                  </a:cubicBezTo>
                  <a:cubicBezTo>
                    <a:pt x="1012" y="1644"/>
                    <a:pt x="1198" y="1579"/>
                    <a:pt x="1344" y="1455"/>
                  </a:cubicBezTo>
                  <a:cubicBezTo>
                    <a:pt x="1529" y="1302"/>
                    <a:pt x="1636" y="1078"/>
                    <a:pt x="1643" y="836"/>
                  </a:cubicBezTo>
                  <a:cubicBezTo>
                    <a:pt x="1643" y="804"/>
                    <a:pt x="1643" y="779"/>
                    <a:pt x="1636" y="751"/>
                  </a:cubicBezTo>
                  <a:cubicBezTo>
                    <a:pt x="1632" y="580"/>
                    <a:pt x="1568" y="424"/>
                    <a:pt x="1462" y="296"/>
                  </a:cubicBezTo>
                  <a:cubicBezTo>
                    <a:pt x="1355" y="168"/>
                    <a:pt x="1213" y="72"/>
                    <a:pt x="1046" y="29"/>
                  </a:cubicBezTo>
                  <a:cubicBezTo>
                    <a:pt x="1021" y="19"/>
                    <a:pt x="992" y="15"/>
                    <a:pt x="968" y="11"/>
                  </a:cubicBezTo>
                  <a:lnTo>
                    <a:pt x="928" y="8"/>
                  </a:lnTo>
                  <a:cubicBezTo>
                    <a:pt x="889" y="1"/>
                    <a:pt x="861" y="1"/>
                    <a:pt x="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8"/>
            <p:cNvSpPr/>
            <p:nvPr/>
          </p:nvSpPr>
          <p:spPr>
            <a:xfrm>
              <a:off x="502423" y="4911244"/>
              <a:ext cx="30918" cy="17280"/>
            </a:xfrm>
            <a:custGeom>
              <a:avLst/>
              <a:gdLst/>
              <a:ahLst/>
              <a:cxnLst/>
              <a:rect l="l" t="t" r="r" b="b"/>
              <a:pathLst>
                <a:path w="1789" h="1000" extrusionOk="0">
                  <a:moveTo>
                    <a:pt x="437" y="1"/>
                  </a:moveTo>
                  <a:lnTo>
                    <a:pt x="0" y="122"/>
                  </a:lnTo>
                  <a:lnTo>
                    <a:pt x="331" y="1000"/>
                  </a:lnTo>
                  <a:lnTo>
                    <a:pt x="1789" y="584"/>
                  </a:lnTo>
                  <a:cubicBezTo>
                    <a:pt x="1785" y="513"/>
                    <a:pt x="1749" y="410"/>
                    <a:pt x="1650" y="349"/>
                  </a:cubicBezTo>
                  <a:cubicBezTo>
                    <a:pt x="1599" y="316"/>
                    <a:pt x="1525" y="290"/>
                    <a:pt x="1416" y="290"/>
                  </a:cubicBezTo>
                  <a:cubicBezTo>
                    <a:pt x="1267" y="290"/>
                    <a:pt x="1052" y="340"/>
                    <a:pt x="743" y="488"/>
                  </a:cubicBezTo>
                  <a:lnTo>
                    <a:pt x="672" y="527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8"/>
            <p:cNvSpPr/>
            <p:nvPr/>
          </p:nvSpPr>
          <p:spPr>
            <a:xfrm>
              <a:off x="475256" y="4840581"/>
              <a:ext cx="36034" cy="71297"/>
            </a:xfrm>
            <a:custGeom>
              <a:avLst/>
              <a:gdLst/>
              <a:ahLst/>
              <a:cxnLst/>
              <a:rect l="l" t="t" r="r" b="b"/>
              <a:pathLst>
                <a:path w="2085" h="4126" extrusionOk="0">
                  <a:moveTo>
                    <a:pt x="1145" y="1"/>
                  </a:moveTo>
                  <a:lnTo>
                    <a:pt x="0" y="349"/>
                  </a:lnTo>
                  <a:lnTo>
                    <a:pt x="1288" y="4125"/>
                  </a:lnTo>
                  <a:lnTo>
                    <a:pt x="1377" y="4101"/>
                  </a:lnTo>
                  <a:lnTo>
                    <a:pt x="1455" y="4083"/>
                  </a:lnTo>
                  <a:lnTo>
                    <a:pt x="1526" y="4058"/>
                  </a:lnTo>
                  <a:lnTo>
                    <a:pt x="1953" y="3944"/>
                  </a:lnTo>
                  <a:lnTo>
                    <a:pt x="2027" y="3926"/>
                  </a:lnTo>
                  <a:lnTo>
                    <a:pt x="2084" y="3908"/>
                  </a:lnTo>
                  <a:lnTo>
                    <a:pt x="2066" y="382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8"/>
            <p:cNvSpPr/>
            <p:nvPr/>
          </p:nvSpPr>
          <p:spPr>
            <a:xfrm>
              <a:off x="438929" y="4721618"/>
              <a:ext cx="59020" cy="123345"/>
            </a:xfrm>
            <a:custGeom>
              <a:avLst/>
              <a:gdLst/>
              <a:ahLst/>
              <a:cxnLst/>
              <a:rect l="l" t="t" r="r" b="b"/>
              <a:pathLst>
                <a:path w="3415" h="7138" extrusionOk="0">
                  <a:moveTo>
                    <a:pt x="1868" y="1"/>
                  </a:moveTo>
                  <a:cubicBezTo>
                    <a:pt x="1519" y="111"/>
                    <a:pt x="872" y="275"/>
                    <a:pt x="1" y="324"/>
                  </a:cubicBezTo>
                  <a:lnTo>
                    <a:pt x="72" y="2668"/>
                  </a:lnTo>
                  <a:cubicBezTo>
                    <a:pt x="325" y="2991"/>
                    <a:pt x="552" y="3347"/>
                    <a:pt x="712" y="3784"/>
                  </a:cubicBezTo>
                  <a:cubicBezTo>
                    <a:pt x="1388" y="5633"/>
                    <a:pt x="1750" y="6835"/>
                    <a:pt x="1843" y="7137"/>
                  </a:cubicBezTo>
                  <a:lnTo>
                    <a:pt x="1896" y="7119"/>
                  </a:lnTo>
                  <a:lnTo>
                    <a:pt x="1967" y="7098"/>
                  </a:lnTo>
                  <a:lnTo>
                    <a:pt x="2038" y="7077"/>
                  </a:lnTo>
                  <a:lnTo>
                    <a:pt x="3198" y="6725"/>
                  </a:lnTo>
                  <a:lnTo>
                    <a:pt x="3283" y="6711"/>
                  </a:lnTo>
                  <a:lnTo>
                    <a:pt x="3354" y="6689"/>
                  </a:lnTo>
                  <a:lnTo>
                    <a:pt x="3414" y="667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8"/>
            <p:cNvSpPr/>
            <p:nvPr/>
          </p:nvSpPr>
          <p:spPr>
            <a:xfrm>
              <a:off x="257036" y="4774723"/>
              <a:ext cx="22830" cy="25868"/>
            </a:xfrm>
            <a:custGeom>
              <a:avLst/>
              <a:gdLst/>
              <a:ahLst/>
              <a:cxnLst/>
              <a:rect l="l" t="t" r="r" b="b"/>
              <a:pathLst>
                <a:path w="1321" h="1497" extrusionOk="0">
                  <a:moveTo>
                    <a:pt x="385" y="0"/>
                  </a:moveTo>
                  <a:lnTo>
                    <a:pt x="1" y="1469"/>
                  </a:lnTo>
                  <a:cubicBezTo>
                    <a:pt x="35" y="1483"/>
                    <a:pt x="83" y="1497"/>
                    <a:pt x="137" y="1497"/>
                  </a:cubicBezTo>
                  <a:cubicBezTo>
                    <a:pt x="179" y="1497"/>
                    <a:pt x="225" y="1488"/>
                    <a:pt x="271" y="1465"/>
                  </a:cubicBezTo>
                  <a:cubicBezTo>
                    <a:pt x="396" y="1405"/>
                    <a:pt x="559" y="1202"/>
                    <a:pt x="613" y="615"/>
                  </a:cubicBezTo>
                  <a:lnTo>
                    <a:pt x="620" y="537"/>
                  </a:lnTo>
                  <a:lnTo>
                    <a:pt x="1238" y="608"/>
                  </a:lnTo>
                  <a:lnTo>
                    <a:pt x="1320" y="167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8"/>
            <p:cNvSpPr/>
            <p:nvPr/>
          </p:nvSpPr>
          <p:spPr>
            <a:xfrm>
              <a:off x="280574" y="4773669"/>
              <a:ext cx="65656" cy="28218"/>
            </a:xfrm>
            <a:custGeom>
              <a:avLst/>
              <a:gdLst/>
              <a:ahLst/>
              <a:cxnLst/>
              <a:rect l="l" t="t" r="r" b="b"/>
              <a:pathLst>
                <a:path w="3799" h="1633" extrusionOk="0">
                  <a:moveTo>
                    <a:pt x="154" y="1"/>
                  </a:moveTo>
                  <a:lnTo>
                    <a:pt x="132" y="114"/>
                  </a:lnTo>
                  <a:lnTo>
                    <a:pt x="118" y="189"/>
                  </a:lnTo>
                  <a:lnTo>
                    <a:pt x="104" y="260"/>
                  </a:lnTo>
                  <a:lnTo>
                    <a:pt x="26" y="690"/>
                  </a:lnTo>
                  <a:lnTo>
                    <a:pt x="12" y="765"/>
                  </a:lnTo>
                  <a:lnTo>
                    <a:pt x="1" y="811"/>
                  </a:lnTo>
                  <a:lnTo>
                    <a:pt x="232" y="865"/>
                  </a:lnTo>
                  <a:lnTo>
                    <a:pt x="3798" y="1633"/>
                  </a:lnTo>
                  <a:lnTo>
                    <a:pt x="3546" y="4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343878" y="4721065"/>
              <a:ext cx="94587" cy="95748"/>
            </a:xfrm>
            <a:custGeom>
              <a:avLst/>
              <a:gdLst/>
              <a:ahLst/>
              <a:cxnLst/>
              <a:rect l="l" t="t" r="r" b="b"/>
              <a:pathLst>
                <a:path w="5473" h="5541" extrusionOk="0">
                  <a:moveTo>
                    <a:pt x="2507" y="1"/>
                  </a:moveTo>
                  <a:lnTo>
                    <a:pt x="2809" y="3411"/>
                  </a:lnTo>
                  <a:lnTo>
                    <a:pt x="0" y="3286"/>
                  </a:lnTo>
                  <a:lnTo>
                    <a:pt x="7" y="3315"/>
                  </a:lnTo>
                  <a:lnTo>
                    <a:pt x="25" y="3397"/>
                  </a:lnTo>
                  <a:lnTo>
                    <a:pt x="43" y="3475"/>
                  </a:lnTo>
                  <a:lnTo>
                    <a:pt x="299" y="4716"/>
                  </a:lnTo>
                  <a:lnTo>
                    <a:pt x="317" y="4798"/>
                  </a:lnTo>
                  <a:lnTo>
                    <a:pt x="334" y="4876"/>
                  </a:lnTo>
                  <a:lnTo>
                    <a:pt x="349" y="4940"/>
                  </a:lnTo>
                  <a:lnTo>
                    <a:pt x="3072" y="5498"/>
                  </a:lnTo>
                  <a:cubicBezTo>
                    <a:pt x="3209" y="5526"/>
                    <a:pt x="3346" y="5540"/>
                    <a:pt x="3482" y="5540"/>
                  </a:cubicBezTo>
                  <a:cubicBezTo>
                    <a:pt x="3942" y="5540"/>
                    <a:pt x="4387" y="5379"/>
                    <a:pt x="4747" y="5071"/>
                  </a:cubicBezTo>
                  <a:cubicBezTo>
                    <a:pt x="5217" y="4680"/>
                    <a:pt x="5473" y="4104"/>
                    <a:pt x="5455" y="3496"/>
                  </a:cubicBezTo>
                  <a:lnTo>
                    <a:pt x="5430" y="2757"/>
                  </a:lnTo>
                  <a:lnTo>
                    <a:pt x="5423" y="2629"/>
                  </a:lnTo>
                  <a:lnTo>
                    <a:pt x="5419" y="2504"/>
                  </a:lnTo>
                  <a:lnTo>
                    <a:pt x="5352" y="392"/>
                  </a:lnTo>
                  <a:lnTo>
                    <a:pt x="5309" y="367"/>
                  </a:lnTo>
                  <a:cubicBezTo>
                    <a:pt x="5224" y="371"/>
                    <a:pt x="5135" y="371"/>
                    <a:pt x="5049" y="371"/>
                  </a:cubicBezTo>
                  <a:lnTo>
                    <a:pt x="4943" y="371"/>
                  </a:lnTo>
                  <a:cubicBezTo>
                    <a:pt x="4651" y="367"/>
                    <a:pt x="4363" y="349"/>
                    <a:pt x="4068" y="317"/>
                  </a:cubicBezTo>
                  <a:cubicBezTo>
                    <a:pt x="4043" y="314"/>
                    <a:pt x="4015" y="314"/>
                    <a:pt x="3990" y="307"/>
                  </a:cubicBezTo>
                  <a:cubicBezTo>
                    <a:pt x="3961" y="303"/>
                    <a:pt x="3936" y="303"/>
                    <a:pt x="3908" y="300"/>
                  </a:cubicBezTo>
                  <a:cubicBezTo>
                    <a:pt x="3439" y="236"/>
                    <a:pt x="2969" y="140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8"/>
            <p:cNvSpPr/>
            <p:nvPr/>
          </p:nvSpPr>
          <p:spPr>
            <a:xfrm>
              <a:off x="423081" y="4622390"/>
              <a:ext cx="50724" cy="102315"/>
            </a:xfrm>
            <a:custGeom>
              <a:avLst/>
              <a:gdLst/>
              <a:ahLst/>
              <a:cxnLst/>
              <a:rect l="l" t="t" r="r" b="b"/>
              <a:pathLst>
                <a:path w="2935" h="5921" extrusionOk="0">
                  <a:moveTo>
                    <a:pt x="943" y="0"/>
                  </a:moveTo>
                  <a:cubicBezTo>
                    <a:pt x="882" y="168"/>
                    <a:pt x="715" y="285"/>
                    <a:pt x="530" y="285"/>
                  </a:cubicBezTo>
                  <a:lnTo>
                    <a:pt x="484" y="285"/>
                  </a:lnTo>
                  <a:lnTo>
                    <a:pt x="1" y="235"/>
                  </a:lnTo>
                  <a:lnTo>
                    <a:pt x="1" y="235"/>
                  </a:lnTo>
                  <a:cubicBezTo>
                    <a:pt x="43" y="1192"/>
                    <a:pt x="143" y="2568"/>
                    <a:pt x="356" y="3897"/>
                  </a:cubicBezTo>
                  <a:cubicBezTo>
                    <a:pt x="370" y="3926"/>
                    <a:pt x="374" y="3954"/>
                    <a:pt x="378" y="3983"/>
                  </a:cubicBezTo>
                  <a:cubicBezTo>
                    <a:pt x="385" y="4008"/>
                    <a:pt x="388" y="4040"/>
                    <a:pt x="392" y="4068"/>
                  </a:cubicBezTo>
                  <a:cubicBezTo>
                    <a:pt x="502" y="4719"/>
                    <a:pt x="641" y="5355"/>
                    <a:pt x="815" y="5921"/>
                  </a:cubicBezTo>
                  <a:lnTo>
                    <a:pt x="836" y="5921"/>
                  </a:lnTo>
                  <a:cubicBezTo>
                    <a:pt x="1729" y="5882"/>
                    <a:pt x="2404" y="5707"/>
                    <a:pt x="2753" y="5597"/>
                  </a:cubicBezTo>
                  <a:cubicBezTo>
                    <a:pt x="2778" y="5586"/>
                    <a:pt x="2803" y="5579"/>
                    <a:pt x="2824" y="5572"/>
                  </a:cubicBezTo>
                  <a:cubicBezTo>
                    <a:pt x="2849" y="5565"/>
                    <a:pt x="2877" y="5554"/>
                    <a:pt x="2895" y="5547"/>
                  </a:cubicBezTo>
                  <a:lnTo>
                    <a:pt x="2934" y="5533"/>
                  </a:lnTo>
                  <a:cubicBezTo>
                    <a:pt x="2913" y="5494"/>
                    <a:pt x="2884" y="5437"/>
                    <a:pt x="2856" y="5366"/>
                  </a:cubicBezTo>
                  <a:cubicBezTo>
                    <a:pt x="2810" y="5266"/>
                    <a:pt x="2753" y="5142"/>
                    <a:pt x="2689" y="4996"/>
                  </a:cubicBezTo>
                  <a:cubicBezTo>
                    <a:pt x="2660" y="4925"/>
                    <a:pt x="2628" y="4854"/>
                    <a:pt x="2596" y="4772"/>
                  </a:cubicBezTo>
                  <a:lnTo>
                    <a:pt x="2557" y="4680"/>
                  </a:lnTo>
                  <a:cubicBezTo>
                    <a:pt x="2447" y="4406"/>
                    <a:pt x="2326" y="4086"/>
                    <a:pt x="2205" y="3723"/>
                  </a:cubicBezTo>
                  <a:cubicBezTo>
                    <a:pt x="1899" y="2795"/>
                    <a:pt x="1558" y="1448"/>
                    <a:pt x="1569" y="114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8"/>
            <p:cNvSpPr/>
            <p:nvPr/>
          </p:nvSpPr>
          <p:spPr>
            <a:xfrm>
              <a:off x="375037" y="4618450"/>
              <a:ext cx="53956" cy="106324"/>
            </a:xfrm>
            <a:custGeom>
              <a:avLst/>
              <a:gdLst/>
              <a:ahLst/>
              <a:cxnLst/>
              <a:rect l="l" t="t" r="r" b="b"/>
              <a:pathLst>
                <a:path w="3122" h="6153" extrusionOk="0">
                  <a:moveTo>
                    <a:pt x="160" y="1"/>
                  </a:moveTo>
                  <a:cubicBezTo>
                    <a:pt x="160" y="15"/>
                    <a:pt x="153" y="29"/>
                    <a:pt x="153" y="40"/>
                  </a:cubicBezTo>
                  <a:cubicBezTo>
                    <a:pt x="128" y="271"/>
                    <a:pt x="100" y="527"/>
                    <a:pt x="82" y="797"/>
                  </a:cubicBezTo>
                  <a:cubicBezTo>
                    <a:pt x="0" y="1974"/>
                    <a:pt x="18" y="3717"/>
                    <a:pt x="523" y="5487"/>
                  </a:cubicBezTo>
                  <a:cubicBezTo>
                    <a:pt x="537" y="5569"/>
                    <a:pt x="562" y="5654"/>
                    <a:pt x="590" y="5740"/>
                  </a:cubicBezTo>
                  <a:cubicBezTo>
                    <a:pt x="597" y="5743"/>
                    <a:pt x="604" y="5743"/>
                    <a:pt x="612" y="5747"/>
                  </a:cubicBezTo>
                  <a:cubicBezTo>
                    <a:pt x="640" y="5758"/>
                    <a:pt x="665" y="5765"/>
                    <a:pt x="693" y="5772"/>
                  </a:cubicBezTo>
                  <a:cubicBezTo>
                    <a:pt x="1149" y="5907"/>
                    <a:pt x="1611" y="6010"/>
                    <a:pt x="2080" y="6078"/>
                  </a:cubicBezTo>
                  <a:cubicBezTo>
                    <a:pt x="2105" y="6081"/>
                    <a:pt x="2133" y="6085"/>
                    <a:pt x="2158" y="6085"/>
                  </a:cubicBezTo>
                  <a:cubicBezTo>
                    <a:pt x="2187" y="6092"/>
                    <a:pt x="2212" y="6092"/>
                    <a:pt x="2240" y="6095"/>
                  </a:cubicBezTo>
                  <a:cubicBezTo>
                    <a:pt x="2532" y="6131"/>
                    <a:pt x="2830" y="6149"/>
                    <a:pt x="3122" y="6152"/>
                  </a:cubicBezTo>
                  <a:cubicBezTo>
                    <a:pt x="3118" y="6127"/>
                    <a:pt x="3111" y="6099"/>
                    <a:pt x="3104" y="6074"/>
                  </a:cubicBezTo>
                  <a:cubicBezTo>
                    <a:pt x="3097" y="6042"/>
                    <a:pt x="3086" y="6006"/>
                    <a:pt x="3079" y="5971"/>
                  </a:cubicBezTo>
                  <a:cubicBezTo>
                    <a:pt x="3069" y="5939"/>
                    <a:pt x="3062" y="5903"/>
                    <a:pt x="3058" y="5868"/>
                  </a:cubicBezTo>
                  <a:cubicBezTo>
                    <a:pt x="2958" y="5445"/>
                    <a:pt x="2834" y="4851"/>
                    <a:pt x="2720" y="4129"/>
                  </a:cubicBezTo>
                  <a:cubicBezTo>
                    <a:pt x="2713" y="4104"/>
                    <a:pt x="2709" y="4072"/>
                    <a:pt x="2706" y="4047"/>
                  </a:cubicBezTo>
                  <a:cubicBezTo>
                    <a:pt x="2702" y="4019"/>
                    <a:pt x="2695" y="3987"/>
                    <a:pt x="2692" y="3962"/>
                  </a:cubicBezTo>
                  <a:cubicBezTo>
                    <a:pt x="2542" y="2966"/>
                    <a:pt x="2421" y="1747"/>
                    <a:pt x="2418" y="424"/>
                  </a:cubicBezTo>
                  <a:lnTo>
                    <a:pt x="1870" y="371"/>
                  </a:lnTo>
                  <a:cubicBezTo>
                    <a:pt x="1856" y="403"/>
                    <a:pt x="1838" y="431"/>
                    <a:pt x="1821" y="460"/>
                  </a:cubicBezTo>
                  <a:cubicBezTo>
                    <a:pt x="1799" y="492"/>
                    <a:pt x="1771" y="516"/>
                    <a:pt x="1742" y="545"/>
                  </a:cubicBezTo>
                  <a:cubicBezTo>
                    <a:pt x="1717" y="563"/>
                    <a:pt x="1693" y="580"/>
                    <a:pt x="1661" y="591"/>
                  </a:cubicBezTo>
                  <a:cubicBezTo>
                    <a:pt x="1611" y="616"/>
                    <a:pt x="1554" y="627"/>
                    <a:pt x="1497" y="627"/>
                  </a:cubicBezTo>
                  <a:cubicBezTo>
                    <a:pt x="1447" y="627"/>
                    <a:pt x="1397" y="620"/>
                    <a:pt x="1355" y="602"/>
                  </a:cubicBezTo>
                  <a:cubicBezTo>
                    <a:pt x="1301" y="580"/>
                    <a:pt x="1252" y="548"/>
                    <a:pt x="1213" y="509"/>
                  </a:cubicBezTo>
                  <a:cubicBezTo>
                    <a:pt x="1156" y="449"/>
                    <a:pt x="1120" y="378"/>
                    <a:pt x="1102" y="296"/>
                  </a:cubicBezTo>
                  <a:lnTo>
                    <a:pt x="836" y="267"/>
                  </a:lnTo>
                  <a:lnTo>
                    <a:pt x="789" y="264"/>
                  </a:lnTo>
                  <a:cubicBezTo>
                    <a:pt x="740" y="260"/>
                    <a:pt x="693" y="250"/>
                    <a:pt x="644" y="243"/>
                  </a:cubicBezTo>
                  <a:cubicBezTo>
                    <a:pt x="462" y="200"/>
                    <a:pt x="295" y="118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453688" y="4541031"/>
              <a:ext cx="2973" cy="17107"/>
            </a:xfrm>
            <a:custGeom>
              <a:avLst/>
              <a:gdLst/>
              <a:ahLst/>
              <a:cxnLst/>
              <a:rect l="l" t="t" r="r" b="b"/>
              <a:pathLst>
                <a:path w="172" h="990" extrusionOk="0">
                  <a:moveTo>
                    <a:pt x="57" y="1"/>
                  </a:moveTo>
                  <a:cubicBezTo>
                    <a:pt x="57" y="90"/>
                    <a:pt x="54" y="182"/>
                    <a:pt x="47" y="271"/>
                  </a:cubicBezTo>
                  <a:cubicBezTo>
                    <a:pt x="71" y="285"/>
                    <a:pt x="79" y="303"/>
                    <a:pt x="82" y="321"/>
                  </a:cubicBezTo>
                  <a:cubicBezTo>
                    <a:pt x="82" y="331"/>
                    <a:pt x="71" y="335"/>
                    <a:pt x="47" y="338"/>
                  </a:cubicBezTo>
                  <a:cubicBezTo>
                    <a:pt x="39" y="562"/>
                    <a:pt x="22" y="779"/>
                    <a:pt x="0" y="989"/>
                  </a:cubicBezTo>
                  <a:cubicBezTo>
                    <a:pt x="11" y="978"/>
                    <a:pt x="25" y="964"/>
                    <a:pt x="39" y="954"/>
                  </a:cubicBezTo>
                  <a:cubicBezTo>
                    <a:pt x="118" y="858"/>
                    <a:pt x="143" y="722"/>
                    <a:pt x="150" y="609"/>
                  </a:cubicBezTo>
                  <a:cubicBezTo>
                    <a:pt x="171" y="342"/>
                    <a:pt x="167" y="139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410725" y="4540288"/>
              <a:ext cx="41201" cy="45619"/>
            </a:xfrm>
            <a:custGeom>
              <a:avLst/>
              <a:gdLst/>
              <a:ahLst/>
              <a:cxnLst/>
              <a:rect l="l" t="t" r="r" b="b"/>
              <a:pathLst>
                <a:path w="2384" h="2640" extrusionOk="0">
                  <a:moveTo>
                    <a:pt x="1388" y="204"/>
                  </a:moveTo>
                  <a:cubicBezTo>
                    <a:pt x="1430" y="214"/>
                    <a:pt x="1441" y="257"/>
                    <a:pt x="1441" y="289"/>
                  </a:cubicBezTo>
                  <a:cubicBezTo>
                    <a:pt x="1441" y="303"/>
                    <a:pt x="1441" y="314"/>
                    <a:pt x="1430" y="325"/>
                  </a:cubicBezTo>
                  <a:cubicBezTo>
                    <a:pt x="1420" y="342"/>
                    <a:pt x="1384" y="346"/>
                    <a:pt x="1352" y="346"/>
                  </a:cubicBezTo>
                  <a:cubicBezTo>
                    <a:pt x="1259" y="346"/>
                    <a:pt x="1114" y="357"/>
                    <a:pt x="1004" y="357"/>
                  </a:cubicBezTo>
                  <a:cubicBezTo>
                    <a:pt x="925" y="357"/>
                    <a:pt x="865" y="351"/>
                    <a:pt x="858" y="332"/>
                  </a:cubicBezTo>
                  <a:cubicBezTo>
                    <a:pt x="861" y="207"/>
                    <a:pt x="1377" y="204"/>
                    <a:pt x="1388" y="204"/>
                  </a:cubicBezTo>
                  <a:close/>
                  <a:moveTo>
                    <a:pt x="1261" y="480"/>
                  </a:moveTo>
                  <a:cubicBezTo>
                    <a:pt x="1264" y="480"/>
                    <a:pt x="1267" y="481"/>
                    <a:pt x="1270" y="481"/>
                  </a:cubicBezTo>
                  <a:cubicBezTo>
                    <a:pt x="1406" y="498"/>
                    <a:pt x="1378" y="794"/>
                    <a:pt x="1244" y="794"/>
                  </a:cubicBezTo>
                  <a:cubicBezTo>
                    <a:pt x="1241" y="794"/>
                    <a:pt x="1238" y="794"/>
                    <a:pt x="1235" y="794"/>
                  </a:cubicBezTo>
                  <a:cubicBezTo>
                    <a:pt x="1096" y="783"/>
                    <a:pt x="1127" y="480"/>
                    <a:pt x="1261" y="480"/>
                  </a:cubicBezTo>
                  <a:close/>
                  <a:moveTo>
                    <a:pt x="2131" y="520"/>
                  </a:moveTo>
                  <a:cubicBezTo>
                    <a:pt x="2248" y="534"/>
                    <a:pt x="2241" y="769"/>
                    <a:pt x="2149" y="822"/>
                  </a:cubicBezTo>
                  <a:cubicBezTo>
                    <a:pt x="2134" y="829"/>
                    <a:pt x="2117" y="837"/>
                    <a:pt x="2095" y="837"/>
                  </a:cubicBezTo>
                  <a:cubicBezTo>
                    <a:pt x="2085" y="837"/>
                    <a:pt x="2077" y="829"/>
                    <a:pt x="2067" y="829"/>
                  </a:cubicBezTo>
                  <a:cubicBezTo>
                    <a:pt x="1992" y="794"/>
                    <a:pt x="1989" y="659"/>
                    <a:pt x="2031" y="577"/>
                  </a:cubicBezTo>
                  <a:cubicBezTo>
                    <a:pt x="2049" y="545"/>
                    <a:pt x="2077" y="524"/>
                    <a:pt x="2106" y="520"/>
                  </a:cubicBezTo>
                  <a:close/>
                  <a:moveTo>
                    <a:pt x="1780" y="569"/>
                  </a:moveTo>
                  <a:cubicBezTo>
                    <a:pt x="1799" y="569"/>
                    <a:pt x="1818" y="582"/>
                    <a:pt x="1818" y="605"/>
                  </a:cubicBezTo>
                  <a:cubicBezTo>
                    <a:pt x="1818" y="790"/>
                    <a:pt x="1857" y="968"/>
                    <a:pt x="1939" y="1139"/>
                  </a:cubicBezTo>
                  <a:cubicBezTo>
                    <a:pt x="1946" y="1160"/>
                    <a:pt x="1939" y="1185"/>
                    <a:pt x="1914" y="1192"/>
                  </a:cubicBezTo>
                  <a:cubicBezTo>
                    <a:pt x="1857" y="1207"/>
                    <a:pt x="1800" y="1213"/>
                    <a:pt x="1740" y="1213"/>
                  </a:cubicBezTo>
                  <a:cubicBezTo>
                    <a:pt x="1715" y="1213"/>
                    <a:pt x="1688" y="1212"/>
                    <a:pt x="1661" y="1210"/>
                  </a:cubicBezTo>
                  <a:cubicBezTo>
                    <a:pt x="1616" y="1199"/>
                    <a:pt x="1619" y="1132"/>
                    <a:pt x="1658" y="1132"/>
                  </a:cubicBezTo>
                  <a:cubicBezTo>
                    <a:pt x="1659" y="1132"/>
                    <a:pt x="1660" y="1132"/>
                    <a:pt x="1661" y="1132"/>
                  </a:cubicBezTo>
                  <a:cubicBezTo>
                    <a:pt x="1690" y="1136"/>
                    <a:pt x="1717" y="1138"/>
                    <a:pt x="1744" y="1138"/>
                  </a:cubicBezTo>
                  <a:cubicBezTo>
                    <a:pt x="1782" y="1138"/>
                    <a:pt x="1818" y="1134"/>
                    <a:pt x="1853" y="1128"/>
                  </a:cubicBezTo>
                  <a:cubicBezTo>
                    <a:pt x="1782" y="961"/>
                    <a:pt x="1747" y="787"/>
                    <a:pt x="1743" y="605"/>
                  </a:cubicBezTo>
                  <a:cubicBezTo>
                    <a:pt x="1743" y="581"/>
                    <a:pt x="1761" y="569"/>
                    <a:pt x="1780" y="569"/>
                  </a:cubicBezTo>
                  <a:close/>
                  <a:moveTo>
                    <a:pt x="1897" y="1448"/>
                  </a:moveTo>
                  <a:cubicBezTo>
                    <a:pt x="1976" y="1448"/>
                    <a:pt x="2057" y="1459"/>
                    <a:pt x="2134" y="1487"/>
                  </a:cubicBezTo>
                  <a:cubicBezTo>
                    <a:pt x="2106" y="1601"/>
                    <a:pt x="2017" y="1868"/>
                    <a:pt x="1868" y="1871"/>
                  </a:cubicBezTo>
                  <a:cubicBezTo>
                    <a:pt x="1867" y="1871"/>
                    <a:pt x="1865" y="1871"/>
                    <a:pt x="1864" y="1871"/>
                  </a:cubicBezTo>
                  <a:cubicBezTo>
                    <a:pt x="1740" y="1871"/>
                    <a:pt x="1586" y="1678"/>
                    <a:pt x="1501" y="1523"/>
                  </a:cubicBezTo>
                  <a:cubicBezTo>
                    <a:pt x="1616" y="1484"/>
                    <a:pt x="1755" y="1448"/>
                    <a:pt x="1897" y="1448"/>
                  </a:cubicBezTo>
                  <a:close/>
                  <a:moveTo>
                    <a:pt x="1228" y="1"/>
                  </a:moveTo>
                  <a:cubicBezTo>
                    <a:pt x="1131" y="23"/>
                    <a:pt x="1031" y="33"/>
                    <a:pt x="931" y="33"/>
                  </a:cubicBezTo>
                  <a:cubicBezTo>
                    <a:pt x="870" y="33"/>
                    <a:pt x="808" y="29"/>
                    <a:pt x="748" y="22"/>
                  </a:cubicBezTo>
                  <a:lnTo>
                    <a:pt x="748" y="22"/>
                  </a:lnTo>
                  <a:cubicBezTo>
                    <a:pt x="879" y="453"/>
                    <a:pt x="801" y="915"/>
                    <a:pt x="556" y="1057"/>
                  </a:cubicBezTo>
                  <a:cubicBezTo>
                    <a:pt x="481" y="1103"/>
                    <a:pt x="396" y="1125"/>
                    <a:pt x="310" y="1125"/>
                  </a:cubicBezTo>
                  <a:cubicBezTo>
                    <a:pt x="250" y="1125"/>
                    <a:pt x="186" y="1114"/>
                    <a:pt x="129" y="1093"/>
                  </a:cubicBezTo>
                  <a:cubicBezTo>
                    <a:pt x="76" y="1516"/>
                    <a:pt x="1" y="2269"/>
                    <a:pt x="1" y="2533"/>
                  </a:cubicBezTo>
                  <a:lnTo>
                    <a:pt x="1" y="2536"/>
                  </a:lnTo>
                  <a:lnTo>
                    <a:pt x="1" y="2547"/>
                  </a:lnTo>
                  <a:lnTo>
                    <a:pt x="929" y="2639"/>
                  </a:lnTo>
                  <a:cubicBezTo>
                    <a:pt x="933" y="2533"/>
                    <a:pt x="933" y="2440"/>
                    <a:pt x="929" y="2351"/>
                  </a:cubicBezTo>
                  <a:cubicBezTo>
                    <a:pt x="929" y="2259"/>
                    <a:pt x="925" y="2156"/>
                    <a:pt x="929" y="2035"/>
                  </a:cubicBezTo>
                  <a:lnTo>
                    <a:pt x="933" y="1921"/>
                  </a:lnTo>
                  <a:lnTo>
                    <a:pt x="1036" y="1967"/>
                  </a:lnTo>
                  <a:cubicBezTo>
                    <a:pt x="1334" y="2106"/>
                    <a:pt x="1608" y="2170"/>
                    <a:pt x="1708" y="2170"/>
                  </a:cubicBezTo>
                  <a:cubicBezTo>
                    <a:pt x="1731" y="2170"/>
                    <a:pt x="1753" y="2171"/>
                    <a:pt x="1775" y="2171"/>
                  </a:cubicBezTo>
                  <a:cubicBezTo>
                    <a:pt x="1902" y="2171"/>
                    <a:pt x="2009" y="2158"/>
                    <a:pt x="2088" y="2092"/>
                  </a:cubicBezTo>
                  <a:cubicBezTo>
                    <a:pt x="2202" y="2010"/>
                    <a:pt x="2230" y="1839"/>
                    <a:pt x="2255" y="1683"/>
                  </a:cubicBezTo>
                  <a:cubicBezTo>
                    <a:pt x="2273" y="1548"/>
                    <a:pt x="2294" y="1395"/>
                    <a:pt x="2312" y="1228"/>
                  </a:cubicBezTo>
                  <a:cubicBezTo>
                    <a:pt x="2316" y="1199"/>
                    <a:pt x="2316" y="1178"/>
                    <a:pt x="2319" y="1149"/>
                  </a:cubicBezTo>
                  <a:cubicBezTo>
                    <a:pt x="2326" y="1125"/>
                    <a:pt x="2326" y="1103"/>
                    <a:pt x="2330" y="1075"/>
                  </a:cubicBezTo>
                  <a:cubicBezTo>
                    <a:pt x="2351" y="858"/>
                    <a:pt x="2373" y="620"/>
                    <a:pt x="2383" y="381"/>
                  </a:cubicBezTo>
                  <a:cubicBezTo>
                    <a:pt x="2294" y="378"/>
                    <a:pt x="2188" y="374"/>
                    <a:pt x="2106" y="367"/>
                  </a:cubicBezTo>
                  <a:lnTo>
                    <a:pt x="2077" y="367"/>
                  </a:lnTo>
                  <a:cubicBezTo>
                    <a:pt x="2063" y="367"/>
                    <a:pt x="2045" y="367"/>
                    <a:pt x="2028" y="364"/>
                  </a:cubicBezTo>
                  <a:cubicBezTo>
                    <a:pt x="2013" y="360"/>
                    <a:pt x="1999" y="357"/>
                    <a:pt x="1996" y="346"/>
                  </a:cubicBezTo>
                  <a:cubicBezTo>
                    <a:pt x="1989" y="339"/>
                    <a:pt x="1989" y="321"/>
                    <a:pt x="1981" y="310"/>
                  </a:cubicBezTo>
                  <a:cubicBezTo>
                    <a:pt x="1978" y="275"/>
                    <a:pt x="1989" y="232"/>
                    <a:pt x="2028" y="225"/>
                  </a:cubicBezTo>
                  <a:lnTo>
                    <a:pt x="2042" y="225"/>
                  </a:lnTo>
                  <a:cubicBezTo>
                    <a:pt x="2053" y="225"/>
                    <a:pt x="2085" y="225"/>
                    <a:pt x="2117" y="232"/>
                  </a:cubicBezTo>
                  <a:cubicBezTo>
                    <a:pt x="2188" y="236"/>
                    <a:pt x="2291" y="243"/>
                    <a:pt x="2380" y="261"/>
                  </a:cubicBezTo>
                  <a:cubicBezTo>
                    <a:pt x="2383" y="200"/>
                    <a:pt x="2383" y="133"/>
                    <a:pt x="2383" y="72"/>
                  </a:cubicBezTo>
                  <a:lnTo>
                    <a:pt x="2383" y="72"/>
                  </a:lnTo>
                  <a:cubicBezTo>
                    <a:pt x="2301" y="111"/>
                    <a:pt x="2213" y="136"/>
                    <a:pt x="2131" y="161"/>
                  </a:cubicBezTo>
                  <a:cubicBezTo>
                    <a:pt x="2102" y="165"/>
                    <a:pt x="2077" y="172"/>
                    <a:pt x="2049" y="179"/>
                  </a:cubicBezTo>
                  <a:lnTo>
                    <a:pt x="2045" y="179"/>
                  </a:lnTo>
                  <a:lnTo>
                    <a:pt x="1964" y="189"/>
                  </a:lnTo>
                  <a:cubicBezTo>
                    <a:pt x="1877" y="200"/>
                    <a:pt x="1789" y="204"/>
                    <a:pt x="1701" y="204"/>
                  </a:cubicBezTo>
                  <a:cubicBezTo>
                    <a:pt x="1552" y="204"/>
                    <a:pt x="1401" y="192"/>
                    <a:pt x="1249" y="179"/>
                  </a:cubicBezTo>
                  <a:cubicBezTo>
                    <a:pt x="1253" y="115"/>
                    <a:pt x="1281" y="54"/>
                    <a:pt x="1320" y="4"/>
                  </a:cubicBezTo>
                  <a:cubicBezTo>
                    <a:pt x="1288" y="4"/>
                    <a:pt x="1260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404590" y="4508525"/>
              <a:ext cx="68110" cy="48505"/>
            </a:xfrm>
            <a:custGeom>
              <a:avLst/>
              <a:gdLst/>
              <a:ahLst/>
              <a:cxnLst/>
              <a:rect l="l" t="t" r="r" b="b"/>
              <a:pathLst>
                <a:path w="3941" h="2807" extrusionOk="0">
                  <a:moveTo>
                    <a:pt x="523" y="1714"/>
                  </a:moveTo>
                  <a:cubicBezTo>
                    <a:pt x="640" y="1714"/>
                    <a:pt x="745" y="1904"/>
                    <a:pt x="768" y="2077"/>
                  </a:cubicBezTo>
                  <a:cubicBezTo>
                    <a:pt x="772" y="2141"/>
                    <a:pt x="779" y="2205"/>
                    <a:pt x="772" y="2273"/>
                  </a:cubicBezTo>
                  <a:cubicBezTo>
                    <a:pt x="768" y="2355"/>
                    <a:pt x="747" y="2429"/>
                    <a:pt x="711" y="2490"/>
                  </a:cubicBezTo>
                  <a:cubicBezTo>
                    <a:pt x="697" y="2518"/>
                    <a:pt x="679" y="2539"/>
                    <a:pt x="662" y="2557"/>
                  </a:cubicBezTo>
                  <a:cubicBezTo>
                    <a:pt x="658" y="2561"/>
                    <a:pt x="655" y="2561"/>
                    <a:pt x="655" y="2568"/>
                  </a:cubicBezTo>
                  <a:cubicBezTo>
                    <a:pt x="630" y="2586"/>
                    <a:pt x="608" y="2596"/>
                    <a:pt x="587" y="2607"/>
                  </a:cubicBezTo>
                  <a:cubicBezTo>
                    <a:pt x="573" y="2611"/>
                    <a:pt x="559" y="2614"/>
                    <a:pt x="541" y="2614"/>
                  </a:cubicBezTo>
                  <a:cubicBezTo>
                    <a:pt x="505" y="2614"/>
                    <a:pt x="470" y="2607"/>
                    <a:pt x="441" y="2575"/>
                  </a:cubicBezTo>
                  <a:cubicBezTo>
                    <a:pt x="423" y="2561"/>
                    <a:pt x="409" y="2543"/>
                    <a:pt x="399" y="2525"/>
                  </a:cubicBezTo>
                  <a:cubicBezTo>
                    <a:pt x="374" y="2483"/>
                    <a:pt x="352" y="2426"/>
                    <a:pt x="342" y="2362"/>
                  </a:cubicBezTo>
                  <a:cubicBezTo>
                    <a:pt x="338" y="2344"/>
                    <a:pt x="338" y="2330"/>
                    <a:pt x="335" y="2312"/>
                  </a:cubicBezTo>
                  <a:cubicBezTo>
                    <a:pt x="327" y="2291"/>
                    <a:pt x="327" y="2266"/>
                    <a:pt x="327" y="2241"/>
                  </a:cubicBezTo>
                  <a:lnTo>
                    <a:pt x="327" y="2127"/>
                  </a:lnTo>
                  <a:lnTo>
                    <a:pt x="327" y="2099"/>
                  </a:lnTo>
                  <a:lnTo>
                    <a:pt x="327" y="2045"/>
                  </a:lnTo>
                  <a:cubicBezTo>
                    <a:pt x="327" y="2020"/>
                    <a:pt x="335" y="1992"/>
                    <a:pt x="338" y="1967"/>
                  </a:cubicBezTo>
                  <a:cubicBezTo>
                    <a:pt x="345" y="1899"/>
                    <a:pt x="359" y="1842"/>
                    <a:pt x="395" y="1796"/>
                  </a:cubicBezTo>
                  <a:cubicBezTo>
                    <a:pt x="437" y="1738"/>
                    <a:pt x="481" y="1714"/>
                    <a:pt x="523" y="1714"/>
                  </a:cubicBezTo>
                  <a:close/>
                  <a:moveTo>
                    <a:pt x="1600" y="1"/>
                  </a:moveTo>
                  <a:cubicBezTo>
                    <a:pt x="1056" y="1"/>
                    <a:pt x="647" y="154"/>
                    <a:pt x="384" y="445"/>
                  </a:cubicBezTo>
                  <a:cubicBezTo>
                    <a:pt x="11" y="865"/>
                    <a:pt x="0" y="1483"/>
                    <a:pt x="47" y="1931"/>
                  </a:cubicBezTo>
                  <a:cubicBezTo>
                    <a:pt x="57" y="2010"/>
                    <a:pt x="71" y="2095"/>
                    <a:pt x="86" y="2177"/>
                  </a:cubicBezTo>
                  <a:cubicBezTo>
                    <a:pt x="114" y="2330"/>
                    <a:pt x="167" y="2483"/>
                    <a:pt x="263" y="2603"/>
                  </a:cubicBezTo>
                  <a:cubicBezTo>
                    <a:pt x="274" y="2621"/>
                    <a:pt x="292" y="2643"/>
                    <a:pt x="310" y="2660"/>
                  </a:cubicBezTo>
                  <a:cubicBezTo>
                    <a:pt x="324" y="2675"/>
                    <a:pt x="342" y="2685"/>
                    <a:pt x="359" y="2699"/>
                  </a:cubicBezTo>
                  <a:cubicBezTo>
                    <a:pt x="381" y="2717"/>
                    <a:pt x="402" y="2731"/>
                    <a:pt x="431" y="2746"/>
                  </a:cubicBezTo>
                  <a:cubicBezTo>
                    <a:pt x="452" y="2756"/>
                    <a:pt x="480" y="2767"/>
                    <a:pt x="502" y="2774"/>
                  </a:cubicBezTo>
                  <a:cubicBezTo>
                    <a:pt x="555" y="2795"/>
                    <a:pt x="610" y="2806"/>
                    <a:pt x="663" y="2806"/>
                  </a:cubicBezTo>
                  <a:cubicBezTo>
                    <a:pt x="721" y="2806"/>
                    <a:pt x="777" y="2793"/>
                    <a:pt x="829" y="2763"/>
                  </a:cubicBezTo>
                  <a:cubicBezTo>
                    <a:pt x="964" y="2685"/>
                    <a:pt x="1039" y="2419"/>
                    <a:pt x="1007" y="2123"/>
                  </a:cubicBezTo>
                  <a:cubicBezTo>
                    <a:pt x="999" y="2027"/>
                    <a:pt x="978" y="1935"/>
                    <a:pt x="946" y="1842"/>
                  </a:cubicBezTo>
                  <a:lnTo>
                    <a:pt x="946" y="1839"/>
                  </a:lnTo>
                  <a:cubicBezTo>
                    <a:pt x="935" y="1807"/>
                    <a:pt x="925" y="1771"/>
                    <a:pt x="911" y="1739"/>
                  </a:cubicBezTo>
                  <a:lnTo>
                    <a:pt x="900" y="1718"/>
                  </a:lnTo>
                  <a:lnTo>
                    <a:pt x="879" y="1668"/>
                  </a:lnTo>
                  <a:lnTo>
                    <a:pt x="857" y="1618"/>
                  </a:lnTo>
                  <a:lnTo>
                    <a:pt x="857" y="1618"/>
                  </a:lnTo>
                  <a:lnTo>
                    <a:pt x="879" y="1626"/>
                  </a:lnTo>
                  <a:lnTo>
                    <a:pt x="943" y="1629"/>
                  </a:lnTo>
                  <a:lnTo>
                    <a:pt x="957" y="1629"/>
                  </a:lnTo>
                  <a:lnTo>
                    <a:pt x="985" y="1633"/>
                  </a:lnTo>
                  <a:cubicBezTo>
                    <a:pt x="999" y="1633"/>
                    <a:pt x="1017" y="1636"/>
                    <a:pt x="1031" y="1636"/>
                  </a:cubicBezTo>
                  <a:cubicBezTo>
                    <a:pt x="1512" y="1686"/>
                    <a:pt x="1992" y="1718"/>
                    <a:pt x="2425" y="1725"/>
                  </a:cubicBezTo>
                  <a:lnTo>
                    <a:pt x="3076" y="1725"/>
                  </a:lnTo>
                  <a:cubicBezTo>
                    <a:pt x="3666" y="1707"/>
                    <a:pt x="3897" y="1647"/>
                    <a:pt x="3940" y="1611"/>
                  </a:cubicBezTo>
                  <a:cubicBezTo>
                    <a:pt x="3937" y="1597"/>
                    <a:pt x="3929" y="1590"/>
                    <a:pt x="3926" y="1576"/>
                  </a:cubicBezTo>
                  <a:cubicBezTo>
                    <a:pt x="3826" y="1455"/>
                    <a:pt x="3464" y="1334"/>
                    <a:pt x="3183" y="1330"/>
                  </a:cubicBezTo>
                  <a:lnTo>
                    <a:pt x="3126" y="1330"/>
                  </a:lnTo>
                  <a:lnTo>
                    <a:pt x="3112" y="1274"/>
                  </a:lnTo>
                  <a:cubicBezTo>
                    <a:pt x="2916" y="420"/>
                    <a:pt x="2422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458112" y="4598110"/>
              <a:ext cx="133922" cy="21583"/>
            </a:xfrm>
            <a:custGeom>
              <a:avLst/>
              <a:gdLst/>
              <a:ahLst/>
              <a:cxnLst/>
              <a:rect l="l" t="t" r="r" b="b"/>
              <a:pathLst>
                <a:path w="7749" h="1249" extrusionOk="0">
                  <a:moveTo>
                    <a:pt x="107" y="1"/>
                  </a:moveTo>
                  <a:lnTo>
                    <a:pt x="0" y="1249"/>
                  </a:lnTo>
                  <a:cubicBezTo>
                    <a:pt x="2344" y="1124"/>
                    <a:pt x="6404" y="908"/>
                    <a:pt x="6522" y="893"/>
                  </a:cubicBezTo>
                  <a:cubicBezTo>
                    <a:pt x="6543" y="890"/>
                    <a:pt x="6646" y="858"/>
                    <a:pt x="6735" y="829"/>
                  </a:cubicBezTo>
                  <a:cubicBezTo>
                    <a:pt x="7108" y="717"/>
                    <a:pt x="7274" y="673"/>
                    <a:pt x="7360" y="673"/>
                  </a:cubicBezTo>
                  <a:cubicBezTo>
                    <a:pt x="7389" y="673"/>
                    <a:pt x="7409" y="678"/>
                    <a:pt x="7425" y="687"/>
                  </a:cubicBezTo>
                  <a:cubicBezTo>
                    <a:pt x="7489" y="730"/>
                    <a:pt x="7592" y="829"/>
                    <a:pt x="7656" y="900"/>
                  </a:cubicBezTo>
                  <a:lnTo>
                    <a:pt x="7731" y="804"/>
                  </a:lnTo>
                  <a:cubicBezTo>
                    <a:pt x="7734" y="801"/>
                    <a:pt x="7748" y="783"/>
                    <a:pt x="7748" y="772"/>
                  </a:cubicBezTo>
                  <a:cubicBezTo>
                    <a:pt x="7745" y="769"/>
                    <a:pt x="7734" y="755"/>
                    <a:pt x="7731" y="751"/>
                  </a:cubicBezTo>
                  <a:lnTo>
                    <a:pt x="7620" y="609"/>
                  </a:lnTo>
                  <a:cubicBezTo>
                    <a:pt x="7571" y="552"/>
                    <a:pt x="7411" y="417"/>
                    <a:pt x="7343" y="388"/>
                  </a:cubicBezTo>
                  <a:cubicBezTo>
                    <a:pt x="7293" y="388"/>
                    <a:pt x="7115" y="460"/>
                    <a:pt x="7009" y="502"/>
                  </a:cubicBezTo>
                  <a:cubicBezTo>
                    <a:pt x="6895" y="552"/>
                    <a:pt x="6792" y="591"/>
                    <a:pt x="6735" y="602"/>
                  </a:cubicBezTo>
                  <a:lnTo>
                    <a:pt x="6717" y="602"/>
                  </a:lnTo>
                  <a:lnTo>
                    <a:pt x="818" y="150"/>
                  </a:lnTo>
                  <a:lnTo>
                    <a:pt x="815" y="15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440173" y="4592407"/>
              <a:ext cx="17403" cy="30240"/>
            </a:xfrm>
            <a:custGeom>
              <a:avLst/>
              <a:gdLst/>
              <a:ahLst/>
              <a:cxnLst/>
              <a:rect l="l" t="t" r="r" b="b"/>
              <a:pathLst>
                <a:path w="1007" h="1750" extrusionOk="0">
                  <a:moveTo>
                    <a:pt x="125" y="0"/>
                  </a:moveTo>
                  <a:cubicBezTo>
                    <a:pt x="125" y="4"/>
                    <a:pt x="125" y="11"/>
                    <a:pt x="128" y="11"/>
                  </a:cubicBezTo>
                  <a:cubicBezTo>
                    <a:pt x="128" y="14"/>
                    <a:pt x="132" y="25"/>
                    <a:pt x="132" y="29"/>
                  </a:cubicBezTo>
                  <a:cubicBezTo>
                    <a:pt x="135" y="50"/>
                    <a:pt x="135" y="68"/>
                    <a:pt x="142" y="89"/>
                  </a:cubicBezTo>
                  <a:lnTo>
                    <a:pt x="142" y="135"/>
                  </a:lnTo>
                  <a:lnTo>
                    <a:pt x="142" y="157"/>
                  </a:lnTo>
                  <a:lnTo>
                    <a:pt x="135" y="185"/>
                  </a:lnTo>
                  <a:lnTo>
                    <a:pt x="132" y="228"/>
                  </a:lnTo>
                  <a:lnTo>
                    <a:pt x="43" y="1134"/>
                  </a:lnTo>
                  <a:lnTo>
                    <a:pt x="36" y="1220"/>
                  </a:lnTo>
                  <a:lnTo>
                    <a:pt x="25" y="1305"/>
                  </a:lnTo>
                  <a:lnTo>
                    <a:pt x="0" y="1590"/>
                  </a:lnTo>
                  <a:lnTo>
                    <a:pt x="597" y="1700"/>
                  </a:lnTo>
                  <a:lnTo>
                    <a:pt x="676" y="1714"/>
                  </a:lnTo>
                  <a:lnTo>
                    <a:pt x="740" y="1725"/>
                  </a:lnTo>
                  <a:lnTo>
                    <a:pt x="750" y="1725"/>
                  </a:lnTo>
                  <a:lnTo>
                    <a:pt x="846" y="1742"/>
                  </a:lnTo>
                  <a:lnTo>
                    <a:pt x="878" y="1750"/>
                  </a:lnTo>
                  <a:lnTo>
                    <a:pt x="878" y="1739"/>
                  </a:lnTo>
                  <a:lnTo>
                    <a:pt x="882" y="1664"/>
                  </a:lnTo>
                  <a:lnTo>
                    <a:pt x="885" y="1590"/>
                  </a:lnTo>
                  <a:lnTo>
                    <a:pt x="992" y="299"/>
                  </a:lnTo>
                  <a:lnTo>
                    <a:pt x="999" y="224"/>
                  </a:lnTo>
                  <a:lnTo>
                    <a:pt x="1003" y="150"/>
                  </a:lnTo>
                  <a:lnTo>
                    <a:pt x="1006" y="96"/>
                  </a:lnTo>
                  <a:lnTo>
                    <a:pt x="512" y="4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72514" y="4585011"/>
              <a:ext cx="67298" cy="39692"/>
            </a:xfrm>
            <a:custGeom>
              <a:avLst/>
              <a:gdLst/>
              <a:ahLst/>
              <a:cxnLst/>
              <a:rect l="l" t="t" r="r" b="b"/>
              <a:pathLst>
                <a:path w="3894" h="2297" extrusionOk="0">
                  <a:moveTo>
                    <a:pt x="1047" y="0"/>
                  </a:moveTo>
                  <a:cubicBezTo>
                    <a:pt x="967" y="0"/>
                    <a:pt x="890" y="10"/>
                    <a:pt x="814" y="30"/>
                  </a:cubicBezTo>
                  <a:cubicBezTo>
                    <a:pt x="779" y="37"/>
                    <a:pt x="740" y="48"/>
                    <a:pt x="704" y="58"/>
                  </a:cubicBezTo>
                  <a:cubicBezTo>
                    <a:pt x="701" y="66"/>
                    <a:pt x="690" y="66"/>
                    <a:pt x="686" y="69"/>
                  </a:cubicBezTo>
                  <a:cubicBezTo>
                    <a:pt x="651" y="83"/>
                    <a:pt x="615" y="101"/>
                    <a:pt x="580" y="112"/>
                  </a:cubicBezTo>
                  <a:cubicBezTo>
                    <a:pt x="420" y="194"/>
                    <a:pt x="281" y="318"/>
                    <a:pt x="185" y="467"/>
                  </a:cubicBezTo>
                  <a:cubicBezTo>
                    <a:pt x="132" y="549"/>
                    <a:pt x="86" y="642"/>
                    <a:pt x="61" y="741"/>
                  </a:cubicBezTo>
                  <a:cubicBezTo>
                    <a:pt x="43" y="802"/>
                    <a:pt x="29" y="866"/>
                    <a:pt x="25" y="930"/>
                  </a:cubicBezTo>
                  <a:cubicBezTo>
                    <a:pt x="0" y="1175"/>
                    <a:pt x="64" y="1406"/>
                    <a:pt x="189" y="1594"/>
                  </a:cubicBezTo>
                  <a:cubicBezTo>
                    <a:pt x="206" y="1616"/>
                    <a:pt x="224" y="1644"/>
                    <a:pt x="253" y="1673"/>
                  </a:cubicBezTo>
                  <a:cubicBezTo>
                    <a:pt x="274" y="1701"/>
                    <a:pt x="295" y="1722"/>
                    <a:pt x="317" y="1751"/>
                  </a:cubicBezTo>
                  <a:cubicBezTo>
                    <a:pt x="477" y="1914"/>
                    <a:pt x="697" y="2021"/>
                    <a:pt x="939" y="2046"/>
                  </a:cubicBezTo>
                  <a:lnTo>
                    <a:pt x="1238" y="2078"/>
                  </a:lnTo>
                  <a:lnTo>
                    <a:pt x="1824" y="2135"/>
                  </a:lnTo>
                  <a:lnTo>
                    <a:pt x="1899" y="2146"/>
                  </a:lnTo>
                  <a:lnTo>
                    <a:pt x="1974" y="2153"/>
                  </a:lnTo>
                  <a:lnTo>
                    <a:pt x="2041" y="2160"/>
                  </a:lnTo>
                  <a:lnTo>
                    <a:pt x="2557" y="2213"/>
                  </a:lnTo>
                  <a:lnTo>
                    <a:pt x="2927" y="2249"/>
                  </a:lnTo>
                  <a:lnTo>
                    <a:pt x="3432" y="2295"/>
                  </a:lnTo>
                  <a:cubicBezTo>
                    <a:pt x="3442" y="2296"/>
                    <a:pt x="3453" y="2297"/>
                    <a:pt x="3464" y="2297"/>
                  </a:cubicBezTo>
                  <a:cubicBezTo>
                    <a:pt x="3573" y="2297"/>
                    <a:pt x="3674" y="2232"/>
                    <a:pt x="3716" y="2135"/>
                  </a:cubicBezTo>
                  <a:cubicBezTo>
                    <a:pt x="3730" y="2114"/>
                    <a:pt x="3741" y="2089"/>
                    <a:pt x="3744" y="2064"/>
                  </a:cubicBezTo>
                  <a:cubicBezTo>
                    <a:pt x="3744" y="2057"/>
                    <a:pt x="3748" y="2046"/>
                    <a:pt x="3748" y="2039"/>
                  </a:cubicBezTo>
                  <a:lnTo>
                    <a:pt x="3752" y="1989"/>
                  </a:lnTo>
                  <a:lnTo>
                    <a:pt x="3787" y="1648"/>
                  </a:lnTo>
                  <a:lnTo>
                    <a:pt x="3798" y="1562"/>
                  </a:lnTo>
                  <a:lnTo>
                    <a:pt x="3805" y="1477"/>
                  </a:lnTo>
                  <a:lnTo>
                    <a:pt x="3883" y="713"/>
                  </a:lnTo>
                  <a:lnTo>
                    <a:pt x="3890" y="617"/>
                  </a:lnTo>
                  <a:lnTo>
                    <a:pt x="3894" y="567"/>
                  </a:lnTo>
                  <a:lnTo>
                    <a:pt x="3894" y="535"/>
                  </a:lnTo>
                  <a:lnTo>
                    <a:pt x="3894" y="528"/>
                  </a:lnTo>
                  <a:cubicBezTo>
                    <a:pt x="3894" y="496"/>
                    <a:pt x="3887" y="460"/>
                    <a:pt x="3872" y="428"/>
                  </a:cubicBezTo>
                  <a:cubicBezTo>
                    <a:pt x="3869" y="425"/>
                    <a:pt x="3869" y="418"/>
                    <a:pt x="3865" y="410"/>
                  </a:cubicBezTo>
                  <a:cubicBezTo>
                    <a:pt x="3855" y="393"/>
                    <a:pt x="3840" y="375"/>
                    <a:pt x="3830" y="357"/>
                  </a:cubicBezTo>
                  <a:cubicBezTo>
                    <a:pt x="3819" y="343"/>
                    <a:pt x="3812" y="336"/>
                    <a:pt x="3798" y="325"/>
                  </a:cubicBezTo>
                  <a:cubicBezTo>
                    <a:pt x="3752" y="286"/>
                    <a:pt x="3695" y="261"/>
                    <a:pt x="3634" y="254"/>
                  </a:cubicBezTo>
                  <a:lnTo>
                    <a:pt x="3563" y="247"/>
                  </a:lnTo>
                  <a:lnTo>
                    <a:pt x="3460" y="236"/>
                  </a:lnTo>
                  <a:lnTo>
                    <a:pt x="3446" y="236"/>
                  </a:lnTo>
                  <a:lnTo>
                    <a:pt x="3254" y="218"/>
                  </a:lnTo>
                  <a:lnTo>
                    <a:pt x="3179" y="211"/>
                  </a:lnTo>
                  <a:lnTo>
                    <a:pt x="3104" y="201"/>
                  </a:lnTo>
                  <a:lnTo>
                    <a:pt x="2205" y="112"/>
                  </a:lnTo>
                  <a:lnTo>
                    <a:pt x="2130" y="105"/>
                  </a:lnTo>
                  <a:lnTo>
                    <a:pt x="2055" y="94"/>
                  </a:lnTo>
                  <a:lnTo>
                    <a:pt x="1952" y="87"/>
                  </a:lnTo>
                  <a:lnTo>
                    <a:pt x="1188" y="12"/>
                  </a:lnTo>
                  <a:lnTo>
                    <a:pt x="1145" y="5"/>
                  </a:lnTo>
                  <a:cubicBezTo>
                    <a:pt x="1112" y="2"/>
                    <a:pt x="1079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7" name="Google Shape;1457;p18"/>
          <p:cNvSpPr/>
          <p:nvPr/>
        </p:nvSpPr>
        <p:spPr>
          <a:xfrm>
            <a:off x="829425" y="2745275"/>
            <a:ext cx="2803900" cy="1753850"/>
          </a:xfrm>
          <a:custGeom>
            <a:avLst/>
            <a:gdLst/>
            <a:ahLst/>
            <a:cxnLst/>
            <a:rect l="l" t="t" r="r" b="b"/>
            <a:pathLst>
              <a:path w="112156" h="70154" extrusionOk="0">
                <a:moveTo>
                  <a:pt x="0" y="44319"/>
                </a:moveTo>
                <a:lnTo>
                  <a:pt x="20600" y="70154"/>
                </a:lnTo>
                <a:lnTo>
                  <a:pt x="84503" y="70154"/>
                </a:lnTo>
                <a:lnTo>
                  <a:pt x="112156" y="70091"/>
                </a:lnTo>
                <a:lnTo>
                  <a:pt x="5642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cxnSp>
        <p:nvCxnSpPr>
          <p:cNvPr id="1458" name="Google Shape;1458;p18"/>
          <p:cNvCxnSpPr/>
          <p:nvPr/>
        </p:nvCxnSpPr>
        <p:spPr>
          <a:xfrm>
            <a:off x="1082950" y="3657200"/>
            <a:ext cx="583200" cy="7428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9" name="Google Shape;1459;p18"/>
          <p:cNvCxnSpPr/>
          <p:nvPr/>
        </p:nvCxnSpPr>
        <p:spPr>
          <a:xfrm>
            <a:off x="1401300" y="3426225"/>
            <a:ext cx="759900" cy="9438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0" name="Google Shape;1460;p18"/>
          <p:cNvCxnSpPr/>
          <p:nvPr/>
        </p:nvCxnSpPr>
        <p:spPr>
          <a:xfrm>
            <a:off x="2044225" y="2970550"/>
            <a:ext cx="1116000" cy="14295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1" name="Google Shape;1461;p18"/>
          <p:cNvCxnSpPr/>
          <p:nvPr/>
        </p:nvCxnSpPr>
        <p:spPr>
          <a:xfrm>
            <a:off x="1744600" y="3182800"/>
            <a:ext cx="960600" cy="12171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2" name="Google Shape;1462;p18"/>
          <p:cNvSpPr/>
          <p:nvPr/>
        </p:nvSpPr>
        <p:spPr>
          <a:xfrm>
            <a:off x="816975" y="614300"/>
            <a:ext cx="2780875" cy="1738450"/>
          </a:xfrm>
          <a:custGeom>
            <a:avLst/>
            <a:gdLst/>
            <a:ahLst/>
            <a:cxnLst/>
            <a:rect l="l" t="t" r="r" b="b"/>
            <a:pathLst>
              <a:path w="111235" h="69538" extrusionOk="0">
                <a:moveTo>
                  <a:pt x="111235" y="25219"/>
                </a:moveTo>
                <a:lnTo>
                  <a:pt x="91135" y="0"/>
                </a:lnTo>
                <a:lnTo>
                  <a:pt x="27341" y="250"/>
                </a:lnTo>
                <a:lnTo>
                  <a:pt x="0" y="500"/>
                </a:lnTo>
                <a:lnTo>
                  <a:pt x="54806" y="69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cxnSp>
        <p:nvCxnSpPr>
          <p:cNvPr id="1463" name="Google Shape;1463;p18"/>
          <p:cNvCxnSpPr/>
          <p:nvPr/>
        </p:nvCxnSpPr>
        <p:spPr>
          <a:xfrm rot="10800000">
            <a:off x="2761125" y="698025"/>
            <a:ext cx="583200" cy="7428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4" name="Google Shape;1464;p18"/>
          <p:cNvCxnSpPr/>
          <p:nvPr/>
        </p:nvCxnSpPr>
        <p:spPr>
          <a:xfrm rot="10800000">
            <a:off x="2266075" y="728000"/>
            <a:ext cx="759900" cy="9438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5" name="Google Shape;1465;p18"/>
          <p:cNvCxnSpPr/>
          <p:nvPr/>
        </p:nvCxnSpPr>
        <p:spPr>
          <a:xfrm rot="10800000">
            <a:off x="1267050" y="697975"/>
            <a:ext cx="1116000" cy="14295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6" name="Google Shape;1466;p18"/>
          <p:cNvCxnSpPr/>
          <p:nvPr/>
        </p:nvCxnSpPr>
        <p:spPr>
          <a:xfrm rot="10800000">
            <a:off x="1722075" y="698125"/>
            <a:ext cx="960600" cy="12171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7" name="Google Shape;1467;p18"/>
          <p:cNvSpPr/>
          <p:nvPr/>
        </p:nvSpPr>
        <p:spPr>
          <a:xfrm rot="-1888521">
            <a:off x="1974028" y="882218"/>
            <a:ext cx="1797235" cy="1786527"/>
          </a:xfrm>
          <a:custGeom>
            <a:avLst/>
            <a:gdLst/>
            <a:ahLst/>
            <a:cxnLst/>
            <a:rect l="l" t="t" r="r" b="b"/>
            <a:pathLst>
              <a:path w="16784" h="16684" extrusionOk="0">
                <a:moveTo>
                  <a:pt x="8392" y="0"/>
                </a:moveTo>
                <a:cubicBezTo>
                  <a:pt x="3755" y="0"/>
                  <a:pt x="0" y="3734"/>
                  <a:pt x="0" y="8342"/>
                </a:cubicBezTo>
                <a:cubicBezTo>
                  <a:pt x="0" y="12950"/>
                  <a:pt x="3755" y="16684"/>
                  <a:pt x="8392" y="16684"/>
                </a:cubicBezTo>
                <a:cubicBezTo>
                  <a:pt x="13025" y="16684"/>
                  <a:pt x="16783" y="12950"/>
                  <a:pt x="16783" y="8342"/>
                </a:cubicBezTo>
                <a:cubicBezTo>
                  <a:pt x="16783" y="3734"/>
                  <a:pt x="13025" y="0"/>
                  <a:pt x="83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-1888521">
            <a:off x="2034128" y="1204199"/>
            <a:ext cx="1328973" cy="441278"/>
          </a:xfrm>
          <a:custGeom>
            <a:avLst/>
            <a:gdLst/>
            <a:ahLst/>
            <a:cxnLst/>
            <a:rect l="l" t="t" r="r" b="b"/>
            <a:pathLst>
              <a:path w="12411" h="4121" extrusionOk="0">
                <a:moveTo>
                  <a:pt x="11381" y="1"/>
                </a:moveTo>
                <a:cubicBezTo>
                  <a:pt x="11361" y="1"/>
                  <a:pt x="11340" y="3"/>
                  <a:pt x="11319" y="6"/>
                </a:cubicBezTo>
                <a:cubicBezTo>
                  <a:pt x="11273" y="6"/>
                  <a:pt x="11233" y="10"/>
                  <a:pt x="11187" y="17"/>
                </a:cubicBezTo>
                <a:cubicBezTo>
                  <a:pt x="11209" y="16"/>
                  <a:pt x="11230" y="16"/>
                  <a:pt x="11251" y="16"/>
                </a:cubicBezTo>
                <a:cubicBezTo>
                  <a:pt x="11315" y="16"/>
                  <a:pt x="11379" y="20"/>
                  <a:pt x="11443" y="28"/>
                </a:cubicBezTo>
                <a:cubicBezTo>
                  <a:pt x="11525" y="35"/>
                  <a:pt x="11607" y="60"/>
                  <a:pt x="11681" y="88"/>
                </a:cubicBezTo>
                <a:lnTo>
                  <a:pt x="11735" y="116"/>
                </a:lnTo>
                <a:cubicBezTo>
                  <a:pt x="11753" y="124"/>
                  <a:pt x="11770" y="138"/>
                  <a:pt x="11788" y="148"/>
                </a:cubicBezTo>
                <a:cubicBezTo>
                  <a:pt x="11806" y="159"/>
                  <a:pt x="11820" y="173"/>
                  <a:pt x="11834" y="188"/>
                </a:cubicBezTo>
                <a:cubicBezTo>
                  <a:pt x="11845" y="202"/>
                  <a:pt x="11859" y="220"/>
                  <a:pt x="11873" y="230"/>
                </a:cubicBezTo>
                <a:cubicBezTo>
                  <a:pt x="11888" y="248"/>
                  <a:pt x="11895" y="262"/>
                  <a:pt x="11909" y="280"/>
                </a:cubicBezTo>
                <a:lnTo>
                  <a:pt x="11934" y="333"/>
                </a:lnTo>
                <a:cubicBezTo>
                  <a:pt x="11945" y="351"/>
                  <a:pt x="11948" y="372"/>
                  <a:pt x="11952" y="390"/>
                </a:cubicBezTo>
                <a:cubicBezTo>
                  <a:pt x="11959" y="408"/>
                  <a:pt x="11962" y="422"/>
                  <a:pt x="11962" y="440"/>
                </a:cubicBezTo>
                <a:cubicBezTo>
                  <a:pt x="11934" y="529"/>
                  <a:pt x="11895" y="646"/>
                  <a:pt x="11838" y="774"/>
                </a:cubicBezTo>
                <a:lnTo>
                  <a:pt x="11824" y="799"/>
                </a:lnTo>
                <a:lnTo>
                  <a:pt x="11820" y="788"/>
                </a:lnTo>
                <a:lnTo>
                  <a:pt x="11806" y="753"/>
                </a:lnTo>
                <a:cubicBezTo>
                  <a:pt x="11799" y="724"/>
                  <a:pt x="11785" y="703"/>
                  <a:pt x="11770" y="682"/>
                </a:cubicBezTo>
                <a:lnTo>
                  <a:pt x="11749" y="646"/>
                </a:lnTo>
                <a:lnTo>
                  <a:pt x="11721" y="614"/>
                </a:lnTo>
                <a:cubicBezTo>
                  <a:pt x="11703" y="593"/>
                  <a:pt x="11685" y="575"/>
                  <a:pt x="11664" y="557"/>
                </a:cubicBezTo>
                <a:cubicBezTo>
                  <a:pt x="11646" y="540"/>
                  <a:pt x="11625" y="522"/>
                  <a:pt x="11603" y="508"/>
                </a:cubicBezTo>
                <a:lnTo>
                  <a:pt x="11536" y="468"/>
                </a:lnTo>
                <a:cubicBezTo>
                  <a:pt x="11514" y="454"/>
                  <a:pt x="11486" y="444"/>
                  <a:pt x="11465" y="436"/>
                </a:cubicBezTo>
                <a:cubicBezTo>
                  <a:pt x="11415" y="419"/>
                  <a:pt x="11365" y="404"/>
                  <a:pt x="11312" y="397"/>
                </a:cubicBezTo>
                <a:cubicBezTo>
                  <a:pt x="11265" y="387"/>
                  <a:pt x="11212" y="383"/>
                  <a:pt x="11162" y="380"/>
                </a:cubicBezTo>
                <a:cubicBezTo>
                  <a:pt x="11113" y="380"/>
                  <a:pt x="11059" y="380"/>
                  <a:pt x="11009" y="383"/>
                </a:cubicBezTo>
                <a:cubicBezTo>
                  <a:pt x="10963" y="387"/>
                  <a:pt x="10910" y="390"/>
                  <a:pt x="10860" y="404"/>
                </a:cubicBezTo>
                <a:cubicBezTo>
                  <a:pt x="10910" y="404"/>
                  <a:pt x="10956" y="404"/>
                  <a:pt x="11009" y="408"/>
                </a:cubicBezTo>
                <a:cubicBezTo>
                  <a:pt x="11059" y="415"/>
                  <a:pt x="11109" y="419"/>
                  <a:pt x="11159" y="426"/>
                </a:cubicBezTo>
                <a:cubicBezTo>
                  <a:pt x="11205" y="436"/>
                  <a:pt x="11255" y="444"/>
                  <a:pt x="11301" y="458"/>
                </a:cubicBezTo>
                <a:cubicBezTo>
                  <a:pt x="11347" y="472"/>
                  <a:pt x="11393" y="486"/>
                  <a:pt x="11433" y="508"/>
                </a:cubicBezTo>
                <a:cubicBezTo>
                  <a:pt x="11454" y="515"/>
                  <a:pt x="11479" y="529"/>
                  <a:pt x="11497" y="540"/>
                </a:cubicBezTo>
                <a:cubicBezTo>
                  <a:pt x="11518" y="550"/>
                  <a:pt x="11536" y="564"/>
                  <a:pt x="11553" y="579"/>
                </a:cubicBezTo>
                <a:cubicBezTo>
                  <a:pt x="11571" y="593"/>
                  <a:pt x="11589" y="604"/>
                  <a:pt x="11607" y="621"/>
                </a:cubicBezTo>
                <a:cubicBezTo>
                  <a:pt x="11625" y="639"/>
                  <a:pt x="11639" y="657"/>
                  <a:pt x="11649" y="671"/>
                </a:cubicBezTo>
                <a:lnTo>
                  <a:pt x="11674" y="700"/>
                </a:lnTo>
                <a:lnTo>
                  <a:pt x="11692" y="728"/>
                </a:lnTo>
                <a:cubicBezTo>
                  <a:pt x="11699" y="746"/>
                  <a:pt x="11713" y="771"/>
                  <a:pt x="11721" y="792"/>
                </a:cubicBezTo>
                <a:lnTo>
                  <a:pt x="11735" y="824"/>
                </a:lnTo>
                <a:lnTo>
                  <a:pt x="11745" y="860"/>
                </a:lnTo>
                <a:cubicBezTo>
                  <a:pt x="11753" y="881"/>
                  <a:pt x="11753" y="902"/>
                  <a:pt x="11756" y="924"/>
                </a:cubicBezTo>
                <a:lnTo>
                  <a:pt x="11763" y="938"/>
                </a:lnTo>
                <a:cubicBezTo>
                  <a:pt x="11703" y="1048"/>
                  <a:pt x="11628" y="1169"/>
                  <a:pt x="11539" y="1290"/>
                </a:cubicBezTo>
                <a:lnTo>
                  <a:pt x="11532" y="1261"/>
                </a:lnTo>
                <a:lnTo>
                  <a:pt x="11518" y="1222"/>
                </a:lnTo>
                <a:cubicBezTo>
                  <a:pt x="11507" y="1197"/>
                  <a:pt x="11497" y="1173"/>
                  <a:pt x="11479" y="1148"/>
                </a:cubicBezTo>
                <a:lnTo>
                  <a:pt x="11454" y="1112"/>
                </a:lnTo>
                <a:lnTo>
                  <a:pt x="11429" y="1076"/>
                </a:lnTo>
                <a:cubicBezTo>
                  <a:pt x="11411" y="1055"/>
                  <a:pt x="11393" y="1030"/>
                  <a:pt x="11372" y="1012"/>
                </a:cubicBezTo>
                <a:cubicBezTo>
                  <a:pt x="11347" y="995"/>
                  <a:pt x="11326" y="977"/>
                  <a:pt x="11305" y="966"/>
                </a:cubicBezTo>
                <a:cubicBezTo>
                  <a:pt x="11283" y="952"/>
                  <a:pt x="11258" y="934"/>
                  <a:pt x="11233" y="924"/>
                </a:cubicBezTo>
                <a:cubicBezTo>
                  <a:pt x="11212" y="913"/>
                  <a:pt x="11184" y="902"/>
                  <a:pt x="11159" y="895"/>
                </a:cubicBezTo>
                <a:cubicBezTo>
                  <a:pt x="11109" y="877"/>
                  <a:pt x="11056" y="863"/>
                  <a:pt x="11006" y="852"/>
                </a:cubicBezTo>
                <a:cubicBezTo>
                  <a:pt x="10952" y="845"/>
                  <a:pt x="10903" y="842"/>
                  <a:pt x="10849" y="842"/>
                </a:cubicBezTo>
                <a:cubicBezTo>
                  <a:pt x="10796" y="842"/>
                  <a:pt x="10750" y="845"/>
                  <a:pt x="10700" y="849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1"/>
                  <a:pt x="10750" y="888"/>
                  <a:pt x="10842" y="906"/>
                </a:cubicBezTo>
                <a:cubicBezTo>
                  <a:pt x="10892" y="916"/>
                  <a:pt x="10935" y="931"/>
                  <a:pt x="10984" y="941"/>
                </a:cubicBezTo>
                <a:cubicBezTo>
                  <a:pt x="11027" y="956"/>
                  <a:pt x="11073" y="973"/>
                  <a:pt x="11116" y="991"/>
                </a:cubicBezTo>
                <a:cubicBezTo>
                  <a:pt x="11141" y="1002"/>
                  <a:pt x="11159" y="1012"/>
                  <a:pt x="11180" y="1023"/>
                </a:cubicBezTo>
                <a:cubicBezTo>
                  <a:pt x="11198" y="1037"/>
                  <a:pt x="11219" y="1048"/>
                  <a:pt x="11237" y="1059"/>
                </a:cubicBezTo>
                <a:cubicBezTo>
                  <a:pt x="11255" y="1073"/>
                  <a:pt x="11273" y="1084"/>
                  <a:pt x="11287" y="1101"/>
                </a:cubicBezTo>
                <a:cubicBezTo>
                  <a:pt x="11305" y="1116"/>
                  <a:pt x="11319" y="1133"/>
                  <a:pt x="11329" y="1151"/>
                </a:cubicBezTo>
                <a:lnTo>
                  <a:pt x="11347" y="1180"/>
                </a:lnTo>
                <a:lnTo>
                  <a:pt x="11365" y="1205"/>
                </a:lnTo>
                <a:cubicBezTo>
                  <a:pt x="11376" y="1222"/>
                  <a:pt x="11390" y="1244"/>
                  <a:pt x="11393" y="1261"/>
                </a:cubicBezTo>
                <a:lnTo>
                  <a:pt x="11408" y="1293"/>
                </a:lnTo>
                <a:lnTo>
                  <a:pt x="11415" y="1325"/>
                </a:lnTo>
                <a:lnTo>
                  <a:pt x="11429" y="1393"/>
                </a:lnTo>
                <a:lnTo>
                  <a:pt x="11433" y="1414"/>
                </a:lnTo>
                <a:cubicBezTo>
                  <a:pt x="11347" y="1517"/>
                  <a:pt x="11251" y="1617"/>
                  <a:pt x="11141" y="1720"/>
                </a:cubicBezTo>
                <a:lnTo>
                  <a:pt x="11134" y="1702"/>
                </a:lnTo>
                <a:lnTo>
                  <a:pt x="11127" y="1663"/>
                </a:lnTo>
                <a:cubicBezTo>
                  <a:pt x="11116" y="1635"/>
                  <a:pt x="11109" y="1606"/>
                  <a:pt x="11095" y="1578"/>
                </a:cubicBezTo>
                <a:lnTo>
                  <a:pt x="11077" y="1539"/>
                </a:lnTo>
                <a:lnTo>
                  <a:pt x="11056" y="1503"/>
                </a:lnTo>
                <a:cubicBezTo>
                  <a:pt x="11038" y="1482"/>
                  <a:pt x="11020" y="1453"/>
                  <a:pt x="11002" y="1432"/>
                </a:cubicBezTo>
                <a:cubicBezTo>
                  <a:pt x="10984" y="1411"/>
                  <a:pt x="10963" y="1393"/>
                  <a:pt x="10938" y="1368"/>
                </a:cubicBezTo>
                <a:cubicBezTo>
                  <a:pt x="10917" y="1350"/>
                  <a:pt x="10896" y="1333"/>
                  <a:pt x="10874" y="1322"/>
                </a:cubicBezTo>
                <a:cubicBezTo>
                  <a:pt x="10849" y="1308"/>
                  <a:pt x="10824" y="1293"/>
                  <a:pt x="10803" y="1279"/>
                </a:cubicBezTo>
                <a:cubicBezTo>
                  <a:pt x="10753" y="1258"/>
                  <a:pt x="10700" y="1237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9" y="1190"/>
                  <a:pt x="10440" y="1190"/>
                  <a:pt x="10419" y="1190"/>
                </a:cubicBezTo>
                <a:lnTo>
                  <a:pt x="10344" y="1190"/>
                </a:lnTo>
                <a:cubicBezTo>
                  <a:pt x="10291" y="1190"/>
                  <a:pt x="10241" y="1197"/>
                  <a:pt x="10195" y="1208"/>
                </a:cubicBezTo>
                <a:cubicBezTo>
                  <a:pt x="10241" y="1219"/>
                  <a:pt x="10291" y="1233"/>
                  <a:pt x="10341" y="1244"/>
                </a:cubicBezTo>
                <a:cubicBezTo>
                  <a:pt x="10391" y="1258"/>
                  <a:pt x="10433" y="1272"/>
                  <a:pt x="10483" y="1290"/>
                </a:cubicBezTo>
                <a:lnTo>
                  <a:pt x="10615" y="1343"/>
                </a:lnTo>
                <a:cubicBezTo>
                  <a:pt x="10640" y="1350"/>
                  <a:pt x="10654" y="1365"/>
                  <a:pt x="10679" y="1375"/>
                </a:cubicBezTo>
                <a:cubicBezTo>
                  <a:pt x="10696" y="1386"/>
                  <a:pt x="10718" y="1397"/>
                  <a:pt x="10736" y="1411"/>
                </a:cubicBezTo>
                <a:lnTo>
                  <a:pt x="10789" y="1450"/>
                </a:lnTo>
                <a:cubicBezTo>
                  <a:pt x="10807" y="1464"/>
                  <a:pt x="10821" y="1475"/>
                  <a:pt x="10839" y="1493"/>
                </a:cubicBezTo>
                <a:cubicBezTo>
                  <a:pt x="10853" y="1510"/>
                  <a:pt x="10867" y="1525"/>
                  <a:pt x="10878" y="1542"/>
                </a:cubicBezTo>
                <a:cubicBezTo>
                  <a:pt x="10892" y="1560"/>
                  <a:pt x="10899" y="1578"/>
                  <a:pt x="10913" y="1596"/>
                </a:cubicBezTo>
                <a:lnTo>
                  <a:pt x="10928" y="1624"/>
                </a:lnTo>
                <a:lnTo>
                  <a:pt x="10942" y="1649"/>
                </a:lnTo>
                <a:cubicBezTo>
                  <a:pt x="10949" y="1667"/>
                  <a:pt x="10952" y="1688"/>
                  <a:pt x="10956" y="1706"/>
                </a:cubicBezTo>
                <a:lnTo>
                  <a:pt x="10967" y="1738"/>
                </a:lnTo>
                <a:lnTo>
                  <a:pt x="10970" y="1770"/>
                </a:lnTo>
                <a:cubicBezTo>
                  <a:pt x="10977" y="1791"/>
                  <a:pt x="10977" y="1813"/>
                  <a:pt x="10977" y="1830"/>
                </a:cubicBezTo>
                <a:lnTo>
                  <a:pt x="10981" y="1862"/>
                </a:lnTo>
                <a:lnTo>
                  <a:pt x="10846" y="1969"/>
                </a:lnTo>
                <a:cubicBezTo>
                  <a:pt x="10750" y="2040"/>
                  <a:pt x="10647" y="2111"/>
                  <a:pt x="10536" y="2179"/>
                </a:cubicBezTo>
                <a:lnTo>
                  <a:pt x="10536" y="2147"/>
                </a:lnTo>
                <a:lnTo>
                  <a:pt x="10533" y="2104"/>
                </a:lnTo>
                <a:cubicBezTo>
                  <a:pt x="10526" y="2076"/>
                  <a:pt x="10519" y="2044"/>
                  <a:pt x="10515" y="2019"/>
                </a:cubicBezTo>
                <a:lnTo>
                  <a:pt x="10501" y="1980"/>
                </a:lnTo>
                <a:lnTo>
                  <a:pt x="10483" y="1937"/>
                </a:lnTo>
                <a:cubicBezTo>
                  <a:pt x="10469" y="1912"/>
                  <a:pt x="10455" y="1884"/>
                  <a:pt x="10437" y="1862"/>
                </a:cubicBezTo>
                <a:lnTo>
                  <a:pt x="10384" y="1795"/>
                </a:lnTo>
                <a:cubicBezTo>
                  <a:pt x="10362" y="1777"/>
                  <a:pt x="10344" y="1756"/>
                  <a:pt x="10323" y="1738"/>
                </a:cubicBezTo>
                <a:cubicBezTo>
                  <a:pt x="10302" y="1720"/>
                  <a:pt x="10277" y="1702"/>
                  <a:pt x="10256" y="1688"/>
                </a:cubicBezTo>
                <a:cubicBezTo>
                  <a:pt x="10213" y="1660"/>
                  <a:pt x="10163" y="1635"/>
                  <a:pt x="10113" y="1617"/>
                </a:cubicBezTo>
                <a:cubicBezTo>
                  <a:pt x="10064" y="1599"/>
                  <a:pt x="10017" y="1581"/>
                  <a:pt x="9964" y="1574"/>
                </a:cubicBezTo>
                <a:cubicBezTo>
                  <a:pt x="9936" y="1571"/>
                  <a:pt x="9914" y="1564"/>
                  <a:pt x="9886" y="1560"/>
                </a:cubicBezTo>
                <a:cubicBezTo>
                  <a:pt x="9861" y="1557"/>
                  <a:pt x="9840" y="1553"/>
                  <a:pt x="9811" y="1553"/>
                </a:cubicBezTo>
                <a:cubicBezTo>
                  <a:pt x="9784" y="1549"/>
                  <a:pt x="9759" y="1548"/>
                  <a:pt x="9734" y="1548"/>
                </a:cubicBezTo>
                <a:cubicBezTo>
                  <a:pt x="9709" y="1548"/>
                  <a:pt x="9685" y="1549"/>
                  <a:pt x="9662" y="1553"/>
                </a:cubicBezTo>
                <a:cubicBezTo>
                  <a:pt x="9708" y="1571"/>
                  <a:pt x="9754" y="1589"/>
                  <a:pt x="9804" y="1606"/>
                </a:cubicBezTo>
                <a:cubicBezTo>
                  <a:pt x="9847" y="1624"/>
                  <a:pt x="9893" y="1645"/>
                  <a:pt x="9936" y="1663"/>
                </a:cubicBezTo>
                <a:cubicBezTo>
                  <a:pt x="9982" y="1685"/>
                  <a:pt x="10021" y="1706"/>
                  <a:pt x="10060" y="1734"/>
                </a:cubicBezTo>
                <a:cubicBezTo>
                  <a:pt x="10081" y="1749"/>
                  <a:pt x="10099" y="1759"/>
                  <a:pt x="10117" y="1773"/>
                </a:cubicBezTo>
                <a:cubicBezTo>
                  <a:pt x="10135" y="1788"/>
                  <a:pt x="10152" y="1802"/>
                  <a:pt x="10170" y="1820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7"/>
                  <a:pt x="10252" y="1894"/>
                  <a:pt x="10266" y="1912"/>
                </a:cubicBezTo>
                <a:cubicBezTo>
                  <a:pt x="10277" y="1930"/>
                  <a:pt x="10291" y="1948"/>
                  <a:pt x="10302" y="1965"/>
                </a:cubicBezTo>
                <a:cubicBezTo>
                  <a:pt x="10312" y="1983"/>
                  <a:pt x="10320" y="2001"/>
                  <a:pt x="10327" y="2019"/>
                </a:cubicBezTo>
                <a:lnTo>
                  <a:pt x="10341" y="2044"/>
                </a:lnTo>
                <a:lnTo>
                  <a:pt x="10348" y="2076"/>
                </a:lnTo>
                <a:cubicBezTo>
                  <a:pt x="10355" y="2097"/>
                  <a:pt x="10359" y="2115"/>
                  <a:pt x="10362" y="2140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4" y="2357"/>
                  <a:pt x="10092" y="2428"/>
                  <a:pt x="9939" y="2488"/>
                </a:cubicBezTo>
                <a:cubicBezTo>
                  <a:pt x="9921" y="2499"/>
                  <a:pt x="9904" y="2502"/>
                  <a:pt x="9882" y="2513"/>
                </a:cubicBezTo>
                <a:cubicBezTo>
                  <a:pt x="9879" y="2506"/>
                  <a:pt x="9868" y="2502"/>
                  <a:pt x="9864" y="2502"/>
                </a:cubicBezTo>
                <a:cubicBezTo>
                  <a:pt x="9847" y="2495"/>
                  <a:pt x="9825" y="2485"/>
                  <a:pt x="9804" y="2477"/>
                </a:cubicBezTo>
                <a:lnTo>
                  <a:pt x="9808" y="2435"/>
                </a:lnTo>
                <a:lnTo>
                  <a:pt x="9808" y="2392"/>
                </a:lnTo>
                <a:cubicBezTo>
                  <a:pt x="9808" y="2360"/>
                  <a:pt x="9804" y="2335"/>
                  <a:pt x="9797" y="2303"/>
                </a:cubicBezTo>
                <a:lnTo>
                  <a:pt x="9790" y="2257"/>
                </a:lnTo>
                <a:lnTo>
                  <a:pt x="9776" y="2218"/>
                </a:lnTo>
                <a:cubicBezTo>
                  <a:pt x="9768" y="2193"/>
                  <a:pt x="9754" y="2165"/>
                  <a:pt x="9740" y="2140"/>
                </a:cubicBezTo>
                <a:cubicBezTo>
                  <a:pt x="9726" y="2111"/>
                  <a:pt x="9708" y="2090"/>
                  <a:pt x="9697" y="2061"/>
                </a:cubicBezTo>
                <a:lnTo>
                  <a:pt x="9644" y="1997"/>
                </a:lnTo>
                <a:cubicBezTo>
                  <a:pt x="9626" y="1973"/>
                  <a:pt x="9601" y="1955"/>
                  <a:pt x="9580" y="1937"/>
                </a:cubicBezTo>
                <a:cubicBezTo>
                  <a:pt x="9541" y="1901"/>
                  <a:pt x="9491" y="1873"/>
                  <a:pt x="9448" y="1845"/>
                </a:cubicBezTo>
                <a:cubicBezTo>
                  <a:pt x="9399" y="1820"/>
                  <a:pt x="9352" y="1802"/>
                  <a:pt x="9306" y="1777"/>
                </a:cubicBezTo>
                <a:cubicBezTo>
                  <a:pt x="9281" y="1770"/>
                  <a:pt x="9256" y="1759"/>
                  <a:pt x="9228" y="1756"/>
                </a:cubicBezTo>
                <a:cubicBezTo>
                  <a:pt x="9203" y="1749"/>
                  <a:pt x="9182" y="1741"/>
                  <a:pt x="9153" y="1738"/>
                </a:cubicBezTo>
                <a:cubicBezTo>
                  <a:pt x="9104" y="1731"/>
                  <a:pt x="9050" y="1720"/>
                  <a:pt x="9004" y="1717"/>
                </a:cubicBezTo>
                <a:lnTo>
                  <a:pt x="9004" y="1717"/>
                </a:lnTo>
                <a:cubicBezTo>
                  <a:pt x="9047" y="1738"/>
                  <a:pt x="9093" y="1759"/>
                  <a:pt x="9136" y="1788"/>
                </a:cubicBezTo>
                <a:cubicBezTo>
                  <a:pt x="9182" y="1809"/>
                  <a:pt x="9221" y="1837"/>
                  <a:pt x="9260" y="1862"/>
                </a:cubicBezTo>
                <a:cubicBezTo>
                  <a:pt x="9299" y="1891"/>
                  <a:pt x="9342" y="1916"/>
                  <a:pt x="9377" y="1948"/>
                </a:cubicBezTo>
                <a:cubicBezTo>
                  <a:pt x="9395" y="1962"/>
                  <a:pt x="9413" y="1980"/>
                  <a:pt x="9431" y="1990"/>
                </a:cubicBezTo>
                <a:lnTo>
                  <a:pt x="9477" y="2040"/>
                </a:lnTo>
                <a:cubicBezTo>
                  <a:pt x="9491" y="2058"/>
                  <a:pt x="9509" y="2076"/>
                  <a:pt x="9523" y="2093"/>
                </a:cubicBezTo>
                <a:cubicBezTo>
                  <a:pt x="9537" y="2111"/>
                  <a:pt x="9548" y="2129"/>
                  <a:pt x="9559" y="2147"/>
                </a:cubicBezTo>
                <a:cubicBezTo>
                  <a:pt x="9566" y="2165"/>
                  <a:pt x="9580" y="2182"/>
                  <a:pt x="9584" y="2204"/>
                </a:cubicBezTo>
                <a:cubicBezTo>
                  <a:pt x="9594" y="2221"/>
                  <a:pt x="9598" y="2246"/>
                  <a:pt x="9608" y="2264"/>
                </a:cubicBezTo>
                <a:lnTo>
                  <a:pt x="9616" y="2293"/>
                </a:lnTo>
                <a:lnTo>
                  <a:pt x="9619" y="2325"/>
                </a:lnTo>
                <a:cubicBezTo>
                  <a:pt x="9619" y="2346"/>
                  <a:pt x="9626" y="2364"/>
                  <a:pt x="9626" y="2389"/>
                </a:cubicBezTo>
                <a:lnTo>
                  <a:pt x="9626" y="2417"/>
                </a:lnTo>
                <a:lnTo>
                  <a:pt x="9619" y="2449"/>
                </a:lnTo>
                <a:cubicBezTo>
                  <a:pt x="9619" y="2470"/>
                  <a:pt x="9612" y="2495"/>
                  <a:pt x="9612" y="2513"/>
                </a:cubicBezTo>
                <a:lnTo>
                  <a:pt x="9598" y="2609"/>
                </a:lnTo>
                <a:cubicBezTo>
                  <a:pt x="9370" y="2691"/>
                  <a:pt x="9132" y="2751"/>
                  <a:pt x="8883" y="2808"/>
                </a:cubicBezTo>
                <a:lnTo>
                  <a:pt x="8890" y="2769"/>
                </a:lnTo>
                <a:cubicBezTo>
                  <a:pt x="8897" y="2744"/>
                  <a:pt x="8901" y="2712"/>
                  <a:pt x="8901" y="2680"/>
                </a:cubicBezTo>
                <a:lnTo>
                  <a:pt x="8901" y="2637"/>
                </a:lnTo>
                <a:lnTo>
                  <a:pt x="8897" y="2591"/>
                </a:lnTo>
                <a:cubicBezTo>
                  <a:pt x="8890" y="2559"/>
                  <a:pt x="8887" y="2534"/>
                  <a:pt x="8880" y="2506"/>
                </a:cubicBezTo>
                <a:lnTo>
                  <a:pt x="8851" y="2428"/>
                </a:lnTo>
                <a:cubicBezTo>
                  <a:pt x="8837" y="2399"/>
                  <a:pt x="8830" y="2374"/>
                  <a:pt x="8812" y="2353"/>
                </a:cubicBezTo>
                <a:cubicBezTo>
                  <a:pt x="8798" y="2328"/>
                  <a:pt x="8780" y="2303"/>
                  <a:pt x="8766" y="2285"/>
                </a:cubicBezTo>
                <a:cubicBezTo>
                  <a:pt x="8737" y="2239"/>
                  <a:pt x="8695" y="2200"/>
                  <a:pt x="8655" y="2165"/>
                </a:cubicBezTo>
                <a:cubicBezTo>
                  <a:pt x="8616" y="2129"/>
                  <a:pt x="8577" y="2097"/>
                  <a:pt x="8531" y="2072"/>
                </a:cubicBezTo>
                <a:lnTo>
                  <a:pt x="8463" y="2033"/>
                </a:lnTo>
                <a:cubicBezTo>
                  <a:pt x="8442" y="2019"/>
                  <a:pt x="8421" y="2005"/>
                  <a:pt x="8399" y="1997"/>
                </a:cubicBezTo>
                <a:cubicBezTo>
                  <a:pt x="8353" y="1973"/>
                  <a:pt x="8303" y="1955"/>
                  <a:pt x="8257" y="1944"/>
                </a:cubicBezTo>
                <a:lnTo>
                  <a:pt x="8257" y="1944"/>
                </a:lnTo>
                <a:cubicBezTo>
                  <a:pt x="8296" y="1973"/>
                  <a:pt x="8332" y="2008"/>
                  <a:pt x="8371" y="2040"/>
                </a:cubicBezTo>
                <a:cubicBezTo>
                  <a:pt x="8407" y="2072"/>
                  <a:pt x="8442" y="2108"/>
                  <a:pt x="8478" y="2143"/>
                </a:cubicBezTo>
                <a:cubicBezTo>
                  <a:pt x="8513" y="2179"/>
                  <a:pt x="8545" y="2214"/>
                  <a:pt x="8570" y="2250"/>
                </a:cubicBezTo>
                <a:cubicBezTo>
                  <a:pt x="8584" y="2268"/>
                  <a:pt x="8599" y="2285"/>
                  <a:pt x="8613" y="2307"/>
                </a:cubicBezTo>
                <a:cubicBezTo>
                  <a:pt x="8623" y="2325"/>
                  <a:pt x="8638" y="2346"/>
                  <a:pt x="8648" y="2364"/>
                </a:cubicBezTo>
                <a:cubicBezTo>
                  <a:pt x="8659" y="2381"/>
                  <a:pt x="8670" y="2406"/>
                  <a:pt x="8677" y="2424"/>
                </a:cubicBezTo>
                <a:cubicBezTo>
                  <a:pt x="8687" y="2445"/>
                  <a:pt x="8695" y="2463"/>
                  <a:pt x="8702" y="2485"/>
                </a:cubicBezTo>
                <a:cubicBezTo>
                  <a:pt x="8705" y="2506"/>
                  <a:pt x="8712" y="2524"/>
                  <a:pt x="8712" y="2549"/>
                </a:cubicBezTo>
                <a:cubicBezTo>
                  <a:pt x="8719" y="2570"/>
                  <a:pt x="8719" y="2588"/>
                  <a:pt x="8723" y="2609"/>
                </a:cubicBezTo>
                <a:lnTo>
                  <a:pt x="8723" y="2641"/>
                </a:lnTo>
                <a:lnTo>
                  <a:pt x="8723" y="2673"/>
                </a:lnTo>
                <a:cubicBezTo>
                  <a:pt x="8719" y="2694"/>
                  <a:pt x="8719" y="2712"/>
                  <a:pt x="8712" y="2733"/>
                </a:cubicBezTo>
                <a:lnTo>
                  <a:pt x="8705" y="2765"/>
                </a:lnTo>
                <a:lnTo>
                  <a:pt x="8695" y="2797"/>
                </a:lnTo>
                <a:cubicBezTo>
                  <a:pt x="8691" y="2819"/>
                  <a:pt x="8677" y="2837"/>
                  <a:pt x="8673" y="2854"/>
                </a:cubicBezTo>
                <a:lnTo>
                  <a:pt x="8666" y="2854"/>
                </a:lnTo>
                <a:cubicBezTo>
                  <a:pt x="8616" y="2861"/>
                  <a:pt x="8563" y="2876"/>
                  <a:pt x="8513" y="2879"/>
                </a:cubicBezTo>
                <a:cubicBezTo>
                  <a:pt x="8410" y="2897"/>
                  <a:pt x="8311" y="2911"/>
                  <a:pt x="8204" y="2929"/>
                </a:cubicBezTo>
                <a:cubicBezTo>
                  <a:pt x="8097" y="2943"/>
                  <a:pt x="7994" y="2950"/>
                  <a:pt x="7887" y="2965"/>
                </a:cubicBezTo>
                <a:cubicBezTo>
                  <a:pt x="7831" y="2975"/>
                  <a:pt x="7770" y="2979"/>
                  <a:pt x="7713" y="2982"/>
                </a:cubicBezTo>
                <a:lnTo>
                  <a:pt x="7710" y="2982"/>
                </a:lnTo>
                <a:lnTo>
                  <a:pt x="7724" y="2943"/>
                </a:lnTo>
                <a:lnTo>
                  <a:pt x="7731" y="2897"/>
                </a:lnTo>
                <a:cubicBezTo>
                  <a:pt x="7735" y="2872"/>
                  <a:pt x="7742" y="2840"/>
                  <a:pt x="7742" y="2808"/>
                </a:cubicBezTo>
                <a:lnTo>
                  <a:pt x="7742" y="2765"/>
                </a:lnTo>
                <a:lnTo>
                  <a:pt x="7735" y="2719"/>
                </a:lnTo>
                <a:cubicBezTo>
                  <a:pt x="7731" y="2691"/>
                  <a:pt x="7727" y="2662"/>
                  <a:pt x="7717" y="2637"/>
                </a:cubicBezTo>
                <a:lnTo>
                  <a:pt x="7692" y="2556"/>
                </a:lnTo>
                <a:cubicBezTo>
                  <a:pt x="7678" y="2531"/>
                  <a:pt x="7671" y="2502"/>
                  <a:pt x="7653" y="2481"/>
                </a:cubicBezTo>
                <a:cubicBezTo>
                  <a:pt x="7639" y="2460"/>
                  <a:pt x="7621" y="2431"/>
                  <a:pt x="7607" y="2413"/>
                </a:cubicBezTo>
                <a:cubicBezTo>
                  <a:pt x="7575" y="2371"/>
                  <a:pt x="7535" y="2328"/>
                  <a:pt x="7496" y="2293"/>
                </a:cubicBezTo>
                <a:cubicBezTo>
                  <a:pt x="7457" y="2257"/>
                  <a:pt x="7415" y="2229"/>
                  <a:pt x="7372" y="2200"/>
                </a:cubicBezTo>
                <a:lnTo>
                  <a:pt x="7304" y="2161"/>
                </a:lnTo>
                <a:cubicBezTo>
                  <a:pt x="7283" y="2147"/>
                  <a:pt x="7262" y="2133"/>
                  <a:pt x="7237" y="2125"/>
                </a:cubicBezTo>
                <a:cubicBezTo>
                  <a:pt x="7194" y="2104"/>
                  <a:pt x="7144" y="2086"/>
                  <a:pt x="7095" y="2072"/>
                </a:cubicBezTo>
                <a:lnTo>
                  <a:pt x="7095" y="2072"/>
                </a:lnTo>
                <a:cubicBezTo>
                  <a:pt x="7137" y="2104"/>
                  <a:pt x="7173" y="2140"/>
                  <a:pt x="7212" y="2168"/>
                </a:cubicBezTo>
                <a:cubicBezTo>
                  <a:pt x="7247" y="2200"/>
                  <a:pt x="7283" y="2236"/>
                  <a:pt x="7319" y="2271"/>
                </a:cubicBezTo>
                <a:cubicBezTo>
                  <a:pt x="7354" y="2307"/>
                  <a:pt x="7386" y="2342"/>
                  <a:pt x="7411" y="2378"/>
                </a:cubicBezTo>
                <a:cubicBezTo>
                  <a:pt x="7425" y="2396"/>
                  <a:pt x="7439" y="2413"/>
                  <a:pt x="7450" y="2435"/>
                </a:cubicBezTo>
                <a:cubicBezTo>
                  <a:pt x="7464" y="2453"/>
                  <a:pt x="7479" y="2477"/>
                  <a:pt x="7486" y="2495"/>
                </a:cubicBezTo>
                <a:cubicBezTo>
                  <a:pt x="7500" y="2513"/>
                  <a:pt x="7511" y="2534"/>
                  <a:pt x="7518" y="2552"/>
                </a:cubicBezTo>
                <a:cubicBezTo>
                  <a:pt x="7528" y="2573"/>
                  <a:pt x="7535" y="2591"/>
                  <a:pt x="7539" y="2613"/>
                </a:cubicBezTo>
                <a:cubicBezTo>
                  <a:pt x="7546" y="2637"/>
                  <a:pt x="7553" y="2655"/>
                  <a:pt x="7553" y="2677"/>
                </a:cubicBezTo>
                <a:cubicBezTo>
                  <a:pt x="7557" y="2698"/>
                  <a:pt x="7557" y="2716"/>
                  <a:pt x="7564" y="2737"/>
                </a:cubicBezTo>
                <a:lnTo>
                  <a:pt x="7564" y="2769"/>
                </a:lnTo>
                <a:lnTo>
                  <a:pt x="7564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6" y="2893"/>
                </a:lnTo>
                <a:lnTo>
                  <a:pt x="7535" y="2925"/>
                </a:lnTo>
                <a:cubicBezTo>
                  <a:pt x="7532" y="2947"/>
                  <a:pt x="7518" y="2965"/>
                  <a:pt x="7514" y="2982"/>
                </a:cubicBezTo>
                <a:lnTo>
                  <a:pt x="7511" y="2997"/>
                </a:lnTo>
                <a:cubicBezTo>
                  <a:pt x="7266" y="3013"/>
                  <a:pt x="7019" y="3024"/>
                  <a:pt x="6771" y="3024"/>
                </a:cubicBezTo>
                <a:cubicBezTo>
                  <a:pt x="6706" y="3024"/>
                  <a:pt x="6641" y="3023"/>
                  <a:pt x="6575" y="3021"/>
                </a:cubicBezTo>
                <a:lnTo>
                  <a:pt x="6579" y="3014"/>
                </a:lnTo>
                <a:lnTo>
                  <a:pt x="6597" y="2968"/>
                </a:lnTo>
                <a:cubicBezTo>
                  <a:pt x="6611" y="2943"/>
                  <a:pt x="6622" y="2911"/>
                  <a:pt x="6629" y="2879"/>
                </a:cubicBezTo>
                <a:lnTo>
                  <a:pt x="6639" y="2837"/>
                </a:lnTo>
                <a:lnTo>
                  <a:pt x="6643" y="2787"/>
                </a:lnTo>
                <a:cubicBezTo>
                  <a:pt x="6646" y="2755"/>
                  <a:pt x="6646" y="2726"/>
                  <a:pt x="6643" y="2694"/>
                </a:cubicBezTo>
                <a:cubicBezTo>
                  <a:pt x="6643" y="2662"/>
                  <a:pt x="6632" y="2630"/>
                  <a:pt x="6629" y="2602"/>
                </a:cubicBezTo>
                <a:cubicBezTo>
                  <a:pt x="6622" y="2570"/>
                  <a:pt x="6614" y="2541"/>
                  <a:pt x="6604" y="2513"/>
                </a:cubicBezTo>
                <a:cubicBezTo>
                  <a:pt x="6593" y="2485"/>
                  <a:pt x="6579" y="2453"/>
                  <a:pt x="6568" y="2428"/>
                </a:cubicBezTo>
                <a:cubicBezTo>
                  <a:pt x="6554" y="2399"/>
                  <a:pt x="6540" y="2374"/>
                  <a:pt x="6522" y="2353"/>
                </a:cubicBezTo>
                <a:cubicBezTo>
                  <a:pt x="6504" y="2325"/>
                  <a:pt x="6490" y="2303"/>
                  <a:pt x="6472" y="2282"/>
                </a:cubicBezTo>
                <a:cubicBezTo>
                  <a:pt x="6437" y="2236"/>
                  <a:pt x="6401" y="2193"/>
                  <a:pt x="6362" y="2150"/>
                </a:cubicBezTo>
                <a:cubicBezTo>
                  <a:pt x="6344" y="2133"/>
                  <a:pt x="6323" y="2111"/>
                  <a:pt x="6302" y="2093"/>
                </a:cubicBezTo>
                <a:lnTo>
                  <a:pt x="6234" y="2040"/>
                </a:lnTo>
                <a:cubicBezTo>
                  <a:pt x="6188" y="2008"/>
                  <a:pt x="6142" y="1980"/>
                  <a:pt x="6092" y="1951"/>
                </a:cubicBezTo>
                <a:lnTo>
                  <a:pt x="6092" y="1951"/>
                </a:lnTo>
                <a:cubicBezTo>
                  <a:pt x="6127" y="1990"/>
                  <a:pt x="6163" y="2037"/>
                  <a:pt x="6195" y="2076"/>
                </a:cubicBezTo>
                <a:cubicBezTo>
                  <a:pt x="6223" y="2122"/>
                  <a:pt x="6255" y="2161"/>
                  <a:pt x="6287" y="2204"/>
                </a:cubicBezTo>
                <a:cubicBezTo>
                  <a:pt x="6319" y="2250"/>
                  <a:pt x="6344" y="2293"/>
                  <a:pt x="6366" y="2339"/>
                </a:cubicBezTo>
                <a:cubicBezTo>
                  <a:pt x="6380" y="2360"/>
                  <a:pt x="6390" y="2381"/>
                  <a:pt x="6398" y="2410"/>
                </a:cubicBezTo>
                <a:cubicBezTo>
                  <a:pt x="6408" y="2431"/>
                  <a:pt x="6415" y="2453"/>
                  <a:pt x="6426" y="2481"/>
                </a:cubicBezTo>
                <a:cubicBezTo>
                  <a:pt x="6433" y="2502"/>
                  <a:pt x="6437" y="2531"/>
                  <a:pt x="6447" y="2552"/>
                </a:cubicBezTo>
                <a:cubicBezTo>
                  <a:pt x="6451" y="2573"/>
                  <a:pt x="6454" y="2602"/>
                  <a:pt x="6462" y="2623"/>
                </a:cubicBezTo>
                <a:cubicBezTo>
                  <a:pt x="6462" y="2645"/>
                  <a:pt x="6465" y="2673"/>
                  <a:pt x="6465" y="2694"/>
                </a:cubicBezTo>
                <a:lnTo>
                  <a:pt x="6465" y="2730"/>
                </a:lnTo>
                <a:cubicBezTo>
                  <a:pt x="6465" y="2744"/>
                  <a:pt x="6465" y="2751"/>
                  <a:pt x="6462" y="2765"/>
                </a:cubicBezTo>
                <a:lnTo>
                  <a:pt x="6454" y="2801"/>
                </a:lnTo>
                <a:lnTo>
                  <a:pt x="6447" y="2833"/>
                </a:lnTo>
                <a:cubicBezTo>
                  <a:pt x="6437" y="2854"/>
                  <a:pt x="6433" y="2876"/>
                  <a:pt x="6426" y="2897"/>
                </a:cubicBezTo>
                <a:lnTo>
                  <a:pt x="6412" y="2929"/>
                </a:lnTo>
                <a:lnTo>
                  <a:pt x="6394" y="2961"/>
                </a:lnTo>
                <a:cubicBezTo>
                  <a:pt x="6383" y="2979"/>
                  <a:pt x="6373" y="2997"/>
                  <a:pt x="6358" y="3018"/>
                </a:cubicBezTo>
                <a:lnTo>
                  <a:pt x="6259" y="3018"/>
                </a:lnTo>
                <a:lnTo>
                  <a:pt x="5932" y="3004"/>
                </a:lnTo>
                <a:lnTo>
                  <a:pt x="5768" y="3000"/>
                </a:lnTo>
                <a:cubicBezTo>
                  <a:pt x="5715" y="2997"/>
                  <a:pt x="5662" y="2993"/>
                  <a:pt x="5608" y="2982"/>
                </a:cubicBezTo>
                <a:cubicBezTo>
                  <a:pt x="5512" y="2975"/>
                  <a:pt x="5420" y="2961"/>
                  <a:pt x="5327" y="2947"/>
                </a:cubicBezTo>
                <a:lnTo>
                  <a:pt x="5310" y="2933"/>
                </a:lnTo>
                <a:lnTo>
                  <a:pt x="5270" y="2893"/>
                </a:lnTo>
                <a:cubicBezTo>
                  <a:pt x="5256" y="2879"/>
                  <a:pt x="5242" y="2861"/>
                  <a:pt x="5228" y="2851"/>
                </a:cubicBezTo>
                <a:cubicBezTo>
                  <a:pt x="5217" y="2833"/>
                  <a:pt x="5206" y="2819"/>
                  <a:pt x="5199" y="2801"/>
                </a:cubicBezTo>
                <a:cubicBezTo>
                  <a:pt x="5189" y="2783"/>
                  <a:pt x="5182" y="2765"/>
                  <a:pt x="5174" y="2748"/>
                </a:cubicBezTo>
                <a:lnTo>
                  <a:pt x="5164" y="2694"/>
                </a:lnTo>
                <a:cubicBezTo>
                  <a:pt x="5164" y="2677"/>
                  <a:pt x="5157" y="2659"/>
                  <a:pt x="5164" y="2641"/>
                </a:cubicBezTo>
                <a:cubicBezTo>
                  <a:pt x="5164" y="2623"/>
                  <a:pt x="5167" y="2605"/>
                  <a:pt x="5171" y="2584"/>
                </a:cubicBezTo>
                <a:cubicBezTo>
                  <a:pt x="5174" y="2566"/>
                  <a:pt x="5185" y="2549"/>
                  <a:pt x="5192" y="2524"/>
                </a:cubicBezTo>
                <a:cubicBezTo>
                  <a:pt x="5203" y="2506"/>
                  <a:pt x="5210" y="2488"/>
                  <a:pt x="5224" y="2470"/>
                </a:cubicBezTo>
                <a:cubicBezTo>
                  <a:pt x="5235" y="2453"/>
                  <a:pt x="5253" y="2435"/>
                  <a:pt x="5260" y="2417"/>
                </a:cubicBezTo>
                <a:cubicBezTo>
                  <a:pt x="5274" y="2399"/>
                  <a:pt x="5288" y="2381"/>
                  <a:pt x="5306" y="2371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6" y="2271"/>
                </a:cubicBezTo>
                <a:cubicBezTo>
                  <a:pt x="5423" y="2257"/>
                  <a:pt x="5441" y="2239"/>
                  <a:pt x="5459" y="2229"/>
                </a:cubicBezTo>
                <a:cubicBezTo>
                  <a:pt x="5494" y="2197"/>
                  <a:pt x="5537" y="2168"/>
                  <a:pt x="5573" y="2140"/>
                </a:cubicBezTo>
                <a:lnTo>
                  <a:pt x="5573" y="2140"/>
                </a:lnTo>
                <a:cubicBezTo>
                  <a:pt x="5548" y="2147"/>
                  <a:pt x="5526" y="2150"/>
                  <a:pt x="5502" y="2161"/>
                </a:cubicBezTo>
                <a:lnTo>
                  <a:pt x="5434" y="2186"/>
                </a:lnTo>
                <a:cubicBezTo>
                  <a:pt x="5388" y="2204"/>
                  <a:pt x="5345" y="2229"/>
                  <a:pt x="5299" y="2253"/>
                </a:cubicBezTo>
                <a:cubicBezTo>
                  <a:pt x="5278" y="2268"/>
                  <a:pt x="5256" y="2282"/>
                  <a:pt x="5238" y="2293"/>
                </a:cubicBezTo>
                <a:cubicBezTo>
                  <a:pt x="5217" y="2307"/>
                  <a:pt x="5199" y="2325"/>
                  <a:pt x="5174" y="2342"/>
                </a:cubicBezTo>
                <a:cubicBezTo>
                  <a:pt x="5157" y="2360"/>
                  <a:pt x="5135" y="2378"/>
                  <a:pt x="5118" y="2396"/>
                </a:cubicBezTo>
                <a:cubicBezTo>
                  <a:pt x="5100" y="2413"/>
                  <a:pt x="5082" y="2435"/>
                  <a:pt x="5068" y="2460"/>
                </a:cubicBezTo>
                <a:cubicBezTo>
                  <a:pt x="5039" y="2502"/>
                  <a:pt x="5014" y="2556"/>
                  <a:pt x="5004" y="2613"/>
                </a:cubicBezTo>
                <a:cubicBezTo>
                  <a:pt x="4997" y="2645"/>
                  <a:pt x="4993" y="2673"/>
                  <a:pt x="4993" y="2701"/>
                </a:cubicBezTo>
                <a:cubicBezTo>
                  <a:pt x="4993" y="2733"/>
                  <a:pt x="4997" y="2762"/>
                  <a:pt x="5007" y="2790"/>
                </a:cubicBezTo>
                <a:cubicBezTo>
                  <a:pt x="5014" y="2833"/>
                  <a:pt x="5032" y="2872"/>
                  <a:pt x="5050" y="2908"/>
                </a:cubicBezTo>
                <a:cubicBezTo>
                  <a:pt x="5022" y="2904"/>
                  <a:pt x="4986" y="2897"/>
                  <a:pt x="4954" y="2893"/>
                </a:cubicBezTo>
                <a:cubicBezTo>
                  <a:pt x="4776" y="2869"/>
                  <a:pt x="4598" y="2833"/>
                  <a:pt x="4421" y="2801"/>
                </a:cubicBezTo>
                <a:lnTo>
                  <a:pt x="4381" y="2769"/>
                </a:lnTo>
                <a:lnTo>
                  <a:pt x="4346" y="2733"/>
                </a:lnTo>
                <a:cubicBezTo>
                  <a:pt x="4332" y="2719"/>
                  <a:pt x="4321" y="2709"/>
                  <a:pt x="4310" y="2694"/>
                </a:cubicBezTo>
                <a:cubicBezTo>
                  <a:pt x="4285" y="2666"/>
                  <a:pt x="4275" y="2637"/>
                  <a:pt x="4261" y="2605"/>
                </a:cubicBezTo>
                <a:cubicBezTo>
                  <a:pt x="4257" y="2591"/>
                  <a:pt x="4250" y="2573"/>
                  <a:pt x="4250" y="2559"/>
                </a:cubicBezTo>
                <a:cubicBezTo>
                  <a:pt x="4250" y="2541"/>
                  <a:pt x="4246" y="2531"/>
                  <a:pt x="4250" y="2513"/>
                </a:cubicBezTo>
                <a:cubicBezTo>
                  <a:pt x="4250" y="2495"/>
                  <a:pt x="4257" y="2481"/>
                  <a:pt x="4261" y="2463"/>
                </a:cubicBezTo>
                <a:cubicBezTo>
                  <a:pt x="4264" y="2445"/>
                  <a:pt x="4268" y="2431"/>
                  <a:pt x="4278" y="2413"/>
                </a:cubicBezTo>
                <a:cubicBezTo>
                  <a:pt x="4285" y="2396"/>
                  <a:pt x="4296" y="2381"/>
                  <a:pt x="4303" y="2364"/>
                </a:cubicBezTo>
                <a:cubicBezTo>
                  <a:pt x="4314" y="2346"/>
                  <a:pt x="4328" y="2335"/>
                  <a:pt x="4335" y="2317"/>
                </a:cubicBezTo>
                <a:cubicBezTo>
                  <a:pt x="4349" y="2303"/>
                  <a:pt x="4364" y="2285"/>
                  <a:pt x="4374" y="2271"/>
                </a:cubicBezTo>
                <a:cubicBezTo>
                  <a:pt x="4389" y="2257"/>
                  <a:pt x="4403" y="2239"/>
                  <a:pt x="4421" y="2229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40"/>
                </a:cubicBezTo>
                <a:cubicBezTo>
                  <a:pt x="4545" y="2111"/>
                  <a:pt x="4581" y="2086"/>
                  <a:pt x="4616" y="2054"/>
                </a:cubicBezTo>
                <a:lnTo>
                  <a:pt x="4616" y="2054"/>
                </a:lnTo>
                <a:cubicBezTo>
                  <a:pt x="4595" y="2058"/>
                  <a:pt x="4577" y="2069"/>
                  <a:pt x="4552" y="2072"/>
                </a:cubicBezTo>
                <a:cubicBezTo>
                  <a:pt x="4531" y="2076"/>
                  <a:pt x="4513" y="2086"/>
                  <a:pt x="4492" y="2093"/>
                </a:cubicBezTo>
                <a:cubicBezTo>
                  <a:pt x="4453" y="2111"/>
                  <a:pt x="4410" y="2129"/>
                  <a:pt x="4371" y="2150"/>
                </a:cubicBezTo>
                <a:cubicBezTo>
                  <a:pt x="4349" y="2161"/>
                  <a:pt x="4332" y="2175"/>
                  <a:pt x="4314" y="2186"/>
                </a:cubicBezTo>
                <a:cubicBezTo>
                  <a:pt x="4296" y="2200"/>
                  <a:pt x="4278" y="2214"/>
                  <a:pt x="4261" y="2232"/>
                </a:cubicBezTo>
                <a:cubicBezTo>
                  <a:pt x="4243" y="2250"/>
                  <a:pt x="4225" y="2264"/>
                  <a:pt x="4207" y="2282"/>
                </a:cubicBezTo>
                <a:cubicBezTo>
                  <a:pt x="4189" y="2300"/>
                  <a:pt x="4175" y="2317"/>
                  <a:pt x="4161" y="2339"/>
                </a:cubicBezTo>
                <a:cubicBezTo>
                  <a:pt x="4136" y="2378"/>
                  <a:pt x="4115" y="2428"/>
                  <a:pt x="4101" y="2481"/>
                </a:cubicBezTo>
                <a:cubicBezTo>
                  <a:pt x="4097" y="2506"/>
                  <a:pt x="4090" y="2534"/>
                  <a:pt x="4090" y="2559"/>
                </a:cubicBezTo>
                <a:cubicBezTo>
                  <a:pt x="4090" y="2588"/>
                  <a:pt x="4097" y="2613"/>
                  <a:pt x="4104" y="2641"/>
                </a:cubicBezTo>
                <a:cubicBezTo>
                  <a:pt x="4115" y="2673"/>
                  <a:pt x="4122" y="2701"/>
                  <a:pt x="4136" y="2730"/>
                </a:cubicBezTo>
                <a:cubicBezTo>
                  <a:pt x="3994" y="2698"/>
                  <a:pt x="3852" y="2666"/>
                  <a:pt x="3713" y="2630"/>
                </a:cubicBezTo>
                <a:cubicBezTo>
                  <a:pt x="3592" y="2602"/>
                  <a:pt x="3478" y="2570"/>
                  <a:pt x="3361" y="2538"/>
                </a:cubicBezTo>
                <a:lnTo>
                  <a:pt x="3343" y="2513"/>
                </a:lnTo>
                <a:cubicBezTo>
                  <a:pt x="3340" y="2502"/>
                  <a:pt x="3325" y="2488"/>
                  <a:pt x="3322" y="2477"/>
                </a:cubicBezTo>
                <a:cubicBezTo>
                  <a:pt x="3315" y="2463"/>
                  <a:pt x="3308" y="2449"/>
                  <a:pt x="3301" y="2435"/>
                </a:cubicBezTo>
                <a:cubicBezTo>
                  <a:pt x="3297" y="2424"/>
                  <a:pt x="3286" y="2410"/>
                  <a:pt x="3286" y="2396"/>
                </a:cubicBezTo>
                <a:cubicBezTo>
                  <a:pt x="3283" y="2381"/>
                  <a:pt x="3279" y="2371"/>
                  <a:pt x="3279" y="2357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9" y="2289"/>
                  <a:pt x="3283" y="2275"/>
                </a:cubicBezTo>
                <a:cubicBezTo>
                  <a:pt x="3283" y="2264"/>
                  <a:pt x="3290" y="2250"/>
                  <a:pt x="3297" y="2236"/>
                </a:cubicBezTo>
                <a:cubicBezTo>
                  <a:pt x="3301" y="2221"/>
                  <a:pt x="3308" y="2211"/>
                  <a:pt x="3318" y="2197"/>
                </a:cubicBezTo>
                <a:cubicBezTo>
                  <a:pt x="3325" y="2182"/>
                  <a:pt x="3336" y="2168"/>
                  <a:pt x="3350" y="2161"/>
                </a:cubicBezTo>
                <a:lnTo>
                  <a:pt x="3386" y="2125"/>
                </a:lnTo>
                <a:lnTo>
                  <a:pt x="3429" y="2093"/>
                </a:lnTo>
                <a:cubicBezTo>
                  <a:pt x="3443" y="2086"/>
                  <a:pt x="3457" y="2072"/>
                  <a:pt x="3475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8" y="1965"/>
                  <a:pt x="3674" y="1944"/>
                </a:cubicBezTo>
                <a:cubicBezTo>
                  <a:pt x="3635" y="1944"/>
                  <a:pt x="3592" y="1948"/>
                  <a:pt x="3553" y="1955"/>
                </a:cubicBezTo>
                <a:cubicBezTo>
                  <a:pt x="3532" y="1955"/>
                  <a:pt x="3514" y="1965"/>
                  <a:pt x="3496" y="1969"/>
                </a:cubicBezTo>
                <a:lnTo>
                  <a:pt x="3439" y="1983"/>
                </a:lnTo>
                <a:cubicBezTo>
                  <a:pt x="3414" y="1987"/>
                  <a:pt x="3397" y="1997"/>
                  <a:pt x="3379" y="2005"/>
                </a:cubicBezTo>
                <a:cubicBezTo>
                  <a:pt x="3361" y="2015"/>
                  <a:pt x="3340" y="2022"/>
                  <a:pt x="3322" y="2033"/>
                </a:cubicBezTo>
                <a:cubicBezTo>
                  <a:pt x="3304" y="2044"/>
                  <a:pt x="3286" y="2054"/>
                  <a:pt x="3269" y="2069"/>
                </a:cubicBezTo>
                <a:cubicBezTo>
                  <a:pt x="3251" y="2076"/>
                  <a:pt x="3233" y="2093"/>
                  <a:pt x="3215" y="2111"/>
                </a:cubicBezTo>
                <a:cubicBezTo>
                  <a:pt x="3197" y="2129"/>
                  <a:pt x="3183" y="2143"/>
                  <a:pt x="3173" y="2165"/>
                </a:cubicBezTo>
                <a:cubicBezTo>
                  <a:pt x="3158" y="2186"/>
                  <a:pt x="3144" y="2204"/>
                  <a:pt x="3137" y="2229"/>
                </a:cubicBezTo>
                <a:cubicBezTo>
                  <a:pt x="3126" y="2250"/>
                  <a:pt x="3119" y="2271"/>
                  <a:pt x="3112" y="2300"/>
                </a:cubicBezTo>
                <a:lnTo>
                  <a:pt x="3109" y="2335"/>
                </a:lnTo>
                <a:lnTo>
                  <a:pt x="3109" y="2371"/>
                </a:lnTo>
                <a:cubicBezTo>
                  <a:pt x="3109" y="2396"/>
                  <a:pt x="3112" y="2417"/>
                  <a:pt x="3119" y="2442"/>
                </a:cubicBezTo>
                <a:cubicBezTo>
                  <a:pt x="3119" y="2449"/>
                  <a:pt x="3123" y="2463"/>
                  <a:pt x="3126" y="2470"/>
                </a:cubicBezTo>
                <a:cubicBezTo>
                  <a:pt x="2941" y="2417"/>
                  <a:pt x="2757" y="2357"/>
                  <a:pt x="2586" y="2293"/>
                </a:cubicBezTo>
                <a:cubicBezTo>
                  <a:pt x="2554" y="2282"/>
                  <a:pt x="2522" y="2271"/>
                  <a:pt x="2490" y="2257"/>
                </a:cubicBezTo>
                <a:lnTo>
                  <a:pt x="2465" y="2214"/>
                </a:lnTo>
                <a:cubicBezTo>
                  <a:pt x="2461" y="2204"/>
                  <a:pt x="2451" y="2186"/>
                  <a:pt x="2444" y="2175"/>
                </a:cubicBezTo>
                <a:cubicBezTo>
                  <a:pt x="2433" y="2161"/>
                  <a:pt x="2429" y="2143"/>
                  <a:pt x="2426" y="2129"/>
                </a:cubicBezTo>
                <a:cubicBezTo>
                  <a:pt x="2419" y="2111"/>
                  <a:pt x="2415" y="2097"/>
                  <a:pt x="2415" y="2079"/>
                </a:cubicBezTo>
                <a:cubicBezTo>
                  <a:pt x="2415" y="2061"/>
                  <a:pt x="2412" y="2051"/>
                  <a:pt x="2412" y="2033"/>
                </a:cubicBezTo>
                <a:lnTo>
                  <a:pt x="2412" y="2008"/>
                </a:lnTo>
                <a:lnTo>
                  <a:pt x="2415" y="1987"/>
                </a:lnTo>
                <a:cubicBezTo>
                  <a:pt x="2415" y="1973"/>
                  <a:pt x="2426" y="1955"/>
                  <a:pt x="2429" y="1944"/>
                </a:cubicBezTo>
                <a:cubicBezTo>
                  <a:pt x="2433" y="1930"/>
                  <a:pt x="2444" y="1916"/>
                  <a:pt x="2451" y="1901"/>
                </a:cubicBezTo>
                <a:cubicBezTo>
                  <a:pt x="2461" y="1891"/>
                  <a:pt x="2469" y="1877"/>
                  <a:pt x="2483" y="1862"/>
                </a:cubicBezTo>
                <a:cubicBezTo>
                  <a:pt x="2497" y="1848"/>
                  <a:pt x="2504" y="1837"/>
                  <a:pt x="2522" y="1827"/>
                </a:cubicBezTo>
                <a:cubicBezTo>
                  <a:pt x="2536" y="1820"/>
                  <a:pt x="2550" y="1805"/>
                  <a:pt x="2568" y="1795"/>
                </a:cubicBezTo>
                <a:lnTo>
                  <a:pt x="2614" y="1770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7" y="1720"/>
                </a:lnTo>
                <a:cubicBezTo>
                  <a:pt x="2735" y="1713"/>
                  <a:pt x="2753" y="1702"/>
                  <a:pt x="2771" y="1699"/>
                </a:cubicBezTo>
                <a:cubicBezTo>
                  <a:pt x="2806" y="1685"/>
                  <a:pt x="2845" y="1670"/>
                  <a:pt x="2881" y="1660"/>
                </a:cubicBezTo>
                <a:cubicBezTo>
                  <a:pt x="2842" y="1660"/>
                  <a:pt x="2803" y="1660"/>
                  <a:pt x="2764" y="1663"/>
                </a:cubicBezTo>
                <a:cubicBezTo>
                  <a:pt x="2739" y="1663"/>
                  <a:pt x="2721" y="1667"/>
                  <a:pt x="2703" y="1670"/>
                </a:cubicBezTo>
                <a:lnTo>
                  <a:pt x="2646" y="1681"/>
                </a:lnTo>
                <a:cubicBezTo>
                  <a:pt x="2625" y="1685"/>
                  <a:pt x="2607" y="1688"/>
                  <a:pt x="2589" y="1699"/>
                </a:cubicBezTo>
                <a:lnTo>
                  <a:pt x="2533" y="1720"/>
                </a:lnTo>
                <a:cubicBezTo>
                  <a:pt x="2515" y="1731"/>
                  <a:pt x="2490" y="1738"/>
                  <a:pt x="2472" y="1752"/>
                </a:cubicBezTo>
                <a:cubicBezTo>
                  <a:pt x="2454" y="1759"/>
                  <a:pt x="2436" y="1773"/>
                  <a:pt x="2419" y="1788"/>
                </a:cubicBezTo>
                <a:cubicBezTo>
                  <a:pt x="2401" y="1802"/>
                  <a:pt x="2383" y="1813"/>
                  <a:pt x="2372" y="1830"/>
                </a:cubicBezTo>
                <a:cubicBezTo>
                  <a:pt x="2358" y="1848"/>
                  <a:pt x="2340" y="1866"/>
                  <a:pt x="2330" y="1891"/>
                </a:cubicBezTo>
                <a:cubicBezTo>
                  <a:pt x="2323" y="1912"/>
                  <a:pt x="2308" y="1930"/>
                  <a:pt x="2305" y="1955"/>
                </a:cubicBezTo>
                <a:lnTo>
                  <a:pt x="2294" y="1990"/>
                </a:lnTo>
                <a:lnTo>
                  <a:pt x="2291" y="2026"/>
                </a:lnTo>
                <a:cubicBezTo>
                  <a:pt x="2287" y="2051"/>
                  <a:pt x="2291" y="2076"/>
                  <a:pt x="2291" y="2097"/>
                </a:cubicBezTo>
                <a:lnTo>
                  <a:pt x="2305" y="2165"/>
                </a:lnTo>
                <a:cubicBezTo>
                  <a:pt x="2305" y="2175"/>
                  <a:pt x="2308" y="2179"/>
                  <a:pt x="2312" y="2186"/>
                </a:cubicBezTo>
                <a:cubicBezTo>
                  <a:pt x="2095" y="2104"/>
                  <a:pt x="1885" y="2008"/>
                  <a:pt x="1697" y="1912"/>
                </a:cubicBezTo>
                <a:lnTo>
                  <a:pt x="1683" y="1891"/>
                </a:lnTo>
                <a:cubicBezTo>
                  <a:pt x="1679" y="1880"/>
                  <a:pt x="1668" y="1866"/>
                  <a:pt x="1665" y="1859"/>
                </a:cubicBezTo>
                <a:cubicBezTo>
                  <a:pt x="1661" y="1845"/>
                  <a:pt x="1654" y="1837"/>
                  <a:pt x="1651" y="1823"/>
                </a:cubicBezTo>
                <a:cubicBezTo>
                  <a:pt x="1647" y="1809"/>
                  <a:pt x="1647" y="1802"/>
                  <a:pt x="1644" y="1788"/>
                </a:cubicBezTo>
                <a:cubicBezTo>
                  <a:pt x="1644" y="1773"/>
                  <a:pt x="1636" y="1766"/>
                  <a:pt x="1636" y="1752"/>
                </a:cubicBezTo>
                <a:lnTo>
                  <a:pt x="1636" y="1734"/>
                </a:lnTo>
                <a:lnTo>
                  <a:pt x="1644" y="1717"/>
                </a:lnTo>
                <a:cubicBezTo>
                  <a:pt x="1644" y="1702"/>
                  <a:pt x="1647" y="1695"/>
                  <a:pt x="1651" y="1685"/>
                </a:cubicBezTo>
                <a:cubicBezTo>
                  <a:pt x="1654" y="1670"/>
                  <a:pt x="1665" y="1663"/>
                  <a:pt x="1668" y="1653"/>
                </a:cubicBezTo>
                <a:cubicBezTo>
                  <a:pt x="1672" y="1645"/>
                  <a:pt x="1683" y="1635"/>
                  <a:pt x="1690" y="1628"/>
                </a:cubicBezTo>
                <a:lnTo>
                  <a:pt x="1718" y="1599"/>
                </a:lnTo>
                <a:cubicBezTo>
                  <a:pt x="1725" y="1592"/>
                  <a:pt x="1740" y="1581"/>
                  <a:pt x="1750" y="1578"/>
                </a:cubicBezTo>
                <a:lnTo>
                  <a:pt x="1786" y="1560"/>
                </a:lnTo>
                <a:cubicBezTo>
                  <a:pt x="1796" y="1557"/>
                  <a:pt x="1807" y="1546"/>
                  <a:pt x="1821" y="1542"/>
                </a:cubicBezTo>
                <a:cubicBezTo>
                  <a:pt x="1846" y="1535"/>
                  <a:pt x="1875" y="1521"/>
                  <a:pt x="1900" y="1510"/>
                </a:cubicBezTo>
                <a:lnTo>
                  <a:pt x="1981" y="1485"/>
                </a:lnTo>
                <a:cubicBezTo>
                  <a:pt x="1949" y="1485"/>
                  <a:pt x="1921" y="1489"/>
                  <a:pt x="1892" y="1489"/>
                </a:cubicBezTo>
                <a:cubicBezTo>
                  <a:pt x="1860" y="1489"/>
                  <a:pt x="1832" y="1500"/>
                  <a:pt x="1804" y="1503"/>
                </a:cubicBezTo>
                <a:cubicBezTo>
                  <a:pt x="1789" y="1503"/>
                  <a:pt x="1775" y="1510"/>
                  <a:pt x="1757" y="1517"/>
                </a:cubicBezTo>
                <a:lnTo>
                  <a:pt x="1715" y="1528"/>
                </a:lnTo>
                <a:cubicBezTo>
                  <a:pt x="1700" y="1539"/>
                  <a:pt x="1686" y="1542"/>
                  <a:pt x="1672" y="1553"/>
                </a:cubicBezTo>
                <a:lnTo>
                  <a:pt x="1633" y="1578"/>
                </a:lnTo>
                <a:cubicBezTo>
                  <a:pt x="1619" y="1589"/>
                  <a:pt x="1608" y="1599"/>
                  <a:pt x="1597" y="1613"/>
                </a:cubicBezTo>
                <a:cubicBezTo>
                  <a:pt x="1590" y="1628"/>
                  <a:pt x="1576" y="1642"/>
                  <a:pt x="1565" y="1653"/>
                </a:cubicBezTo>
                <a:cubicBezTo>
                  <a:pt x="1558" y="1667"/>
                  <a:pt x="1548" y="1685"/>
                  <a:pt x="1548" y="1702"/>
                </a:cubicBezTo>
                <a:lnTo>
                  <a:pt x="1540" y="1731"/>
                </a:lnTo>
                <a:lnTo>
                  <a:pt x="1537" y="1756"/>
                </a:lnTo>
                <a:cubicBezTo>
                  <a:pt x="1530" y="1773"/>
                  <a:pt x="1537" y="1791"/>
                  <a:pt x="1537" y="1805"/>
                </a:cubicBezTo>
                <a:cubicBezTo>
                  <a:pt x="1537" y="1820"/>
                  <a:pt x="1540" y="1837"/>
                  <a:pt x="1544" y="1852"/>
                </a:cubicBezTo>
                <a:cubicBezTo>
                  <a:pt x="1398" y="1770"/>
                  <a:pt x="1263" y="1688"/>
                  <a:pt x="1139" y="1610"/>
                </a:cubicBezTo>
                <a:lnTo>
                  <a:pt x="1146" y="1606"/>
                </a:lnTo>
                <a:lnTo>
                  <a:pt x="1128" y="1567"/>
                </a:lnTo>
                <a:cubicBezTo>
                  <a:pt x="1121" y="1557"/>
                  <a:pt x="1117" y="1542"/>
                  <a:pt x="1114" y="1535"/>
                </a:cubicBezTo>
                <a:cubicBezTo>
                  <a:pt x="1110" y="1521"/>
                  <a:pt x="1103" y="1514"/>
                  <a:pt x="1103" y="1500"/>
                </a:cubicBezTo>
                <a:cubicBezTo>
                  <a:pt x="1103" y="1485"/>
                  <a:pt x="1100" y="1478"/>
                  <a:pt x="1100" y="1464"/>
                </a:cubicBezTo>
                <a:lnTo>
                  <a:pt x="1100" y="1429"/>
                </a:lnTo>
                <a:lnTo>
                  <a:pt x="1100" y="1411"/>
                </a:lnTo>
                <a:lnTo>
                  <a:pt x="1103" y="1393"/>
                </a:lnTo>
                <a:cubicBezTo>
                  <a:pt x="1110" y="1379"/>
                  <a:pt x="1114" y="1372"/>
                  <a:pt x="1117" y="1361"/>
                </a:cubicBezTo>
                <a:cubicBezTo>
                  <a:pt x="1121" y="1354"/>
                  <a:pt x="1132" y="1343"/>
                  <a:pt x="1139" y="1329"/>
                </a:cubicBezTo>
                <a:cubicBezTo>
                  <a:pt x="1146" y="1322"/>
                  <a:pt x="1156" y="1311"/>
                  <a:pt x="1167" y="1304"/>
                </a:cubicBezTo>
                <a:cubicBezTo>
                  <a:pt x="1174" y="1293"/>
                  <a:pt x="1185" y="1286"/>
                  <a:pt x="1199" y="1283"/>
                </a:cubicBezTo>
                <a:cubicBezTo>
                  <a:pt x="1210" y="1276"/>
                  <a:pt x="1220" y="1269"/>
                  <a:pt x="1235" y="1258"/>
                </a:cubicBezTo>
                <a:lnTo>
                  <a:pt x="1274" y="1240"/>
                </a:lnTo>
                <a:cubicBezTo>
                  <a:pt x="1288" y="1237"/>
                  <a:pt x="1299" y="1229"/>
                  <a:pt x="1313" y="1229"/>
                </a:cubicBezTo>
                <a:cubicBezTo>
                  <a:pt x="1341" y="1219"/>
                  <a:pt x="1366" y="1212"/>
                  <a:pt x="1395" y="1205"/>
                </a:cubicBezTo>
                <a:cubicBezTo>
                  <a:pt x="1420" y="1201"/>
                  <a:pt x="1452" y="1194"/>
                  <a:pt x="1476" y="1187"/>
                </a:cubicBezTo>
                <a:cubicBezTo>
                  <a:pt x="1452" y="1187"/>
                  <a:pt x="1420" y="1183"/>
                  <a:pt x="1388" y="1183"/>
                </a:cubicBezTo>
                <a:cubicBezTo>
                  <a:pt x="1359" y="1183"/>
                  <a:pt x="1331" y="1187"/>
                  <a:pt x="1299" y="1187"/>
                </a:cubicBezTo>
                <a:cubicBezTo>
                  <a:pt x="1288" y="1187"/>
                  <a:pt x="1270" y="1194"/>
                  <a:pt x="1256" y="1197"/>
                </a:cubicBezTo>
                <a:lnTo>
                  <a:pt x="1210" y="1205"/>
                </a:lnTo>
                <a:cubicBezTo>
                  <a:pt x="1199" y="1212"/>
                  <a:pt x="1181" y="1219"/>
                  <a:pt x="1167" y="1222"/>
                </a:cubicBezTo>
                <a:cubicBezTo>
                  <a:pt x="1153" y="1229"/>
                  <a:pt x="1139" y="1237"/>
                  <a:pt x="1128" y="1247"/>
                </a:cubicBezTo>
                <a:cubicBezTo>
                  <a:pt x="1114" y="1254"/>
                  <a:pt x="1100" y="1265"/>
                  <a:pt x="1085" y="1276"/>
                </a:cubicBezTo>
                <a:cubicBezTo>
                  <a:pt x="1075" y="1290"/>
                  <a:pt x="1060" y="1301"/>
                  <a:pt x="1050" y="1318"/>
                </a:cubicBezTo>
                <a:cubicBezTo>
                  <a:pt x="1043" y="1329"/>
                  <a:pt x="1032" y="1343"/>
                  <a:pt x="1025" y="1361"/>
                </a:cubicBezTo>
                <a:lnTo>
                  <a:pt x="1014" y="1382"/>
                </a:lnTo>
                <a:lnTo>
                  <a:pt x="1011" y="1411"/>
                </a:lnTo>
                <a:cubicBezTo>
                  <a:pt x="1007" y="1429"/>
                  <a:pt x="1007" y="1446"/>
                  <a:pt x="1007" y="1461"/>
                </a:cubicBezTo>
                <a:cubicBezTo>
                  <a:pt x="1007" y="1478"/>
                  <a:pt x="1007" y="1489"/>
                  <a:pt x="1011" y="1507"/>
                </a:cubicBezTo>
                <a:cubicBezTo>
                  <a:pt x="1011" y="1514"/>
                  <a:pt x="1014" y="1517"/>
                  <a:pt x="1014" y="1521"/>
                </a:cubicBezTo>
                <a:cubicBezTo>
                  <a:pt x="957" y="1482"/>
                  <a:pt x="900" y="1436"/>
                  <a:pt x="847" y="1397"/>
                </a:cubicBezTo>
                <a:cubicBezTo>
                  <a:pt x="780" y="1347"/>
                  <a:pt x="719" y="1293"/>
                  <a:pt x="659" y="1240"/>
                </a:cubicBezTo>
                <a:lnTo>
                  <a:pt x="652" y="1222"/>
                </a:lnTo>
                <a:cubicBezTo>
                  <a:pt x="641" y="1205"/>
                  <a:pt x="637" y="1183"/>
                  <a:pt x="634" y="1165"/>
                </a:cubicBezTo>
                <a:cubicBezTo>
                  <a:pt x="630" y="1144"/>
                  <a:pt x="630" y="1126"/>
                  <a:pt x="634" y="1105"/>
                </a:cubicBezTo>
                <a:lnTo>
                  <a:pt x="634" y="1091"/>
                </a:lnTo>
                <a:lnTo>
                  <a:pt x="637" y="1076"/>
                </a:lnTo>
                <a:lnTo>
                  <a:pt x="652" y="1052"/>
                </a:lnTo>
                <a:cubicBezTo>
                  <a:pt x="655" y="1041"/>
                  <a:pt x="666" y="1034"/>
                  <a:pt x="669" y="1027"/>
                </a:cubicBezTo>
                <a:cubicBezTo>
                  <a:pt x="673" y="1020"/>
                  <a:pt x="684" y="1016"/>
                  <a:pt x="691" y="1005"/>
                </a:cubicBezTo>
                <a:cubicBezTo>
                  <a:pt x="701" y="998"/>
                  <a:pt x="708" y="991"/>
                  <a:pt x="719" y="988"/>
                </a:cubicBezTo>
                <a:lnTo>
                  <a:pt x="744" y="970"/>
                </a:lnTo>
                <a:cubicBezTo>
                  <a:pt x="765" y="963"/>
                  <a:pt x="783" y="952"/>
                  <a:pt x="808" y="948"/>
                </a:cubicBezTo>
                <a:cubicBezTo>
                  <a:pt x="829" y="945"/>
                  <a:pt x="851" y="934"/>
                  <a:pt x="872" y="931"/>
                </a:cubicBezTo>
                <a:lnTo>
                  <a:pt x="940" y="916"/>
                </a:lnTo>
                <a:lnTo>
                  <a:pt x="872" y="916"/>
                </a:lnTo>
                <a:cubicBezTo>
                  <a:pt x="851" y="916"/>
                  <a:pt x="829" y="920"/>
                  <a:pt x="801" y="927"/>
                </a:cubicBezTo>
                <a:cubicBezTo>
                  <a:pt x="790" y="927"/>
                  <a:pt x="780" y="931"/>
                  <a:pt x="765" y="934"/>
                </a:cubicBezTo>
                <a:lnTo>
                  <a:pt x="730" y="945"/>
                </a:lnTo>
                <a:lnTo>
                  <a:pt x="701" y="956"/>
                </a:lnTo>
                <a:cubicBezTo>
                  <a:pt x="687" y="963"/>
                  <a:pt x="676" y="966"/>
                  <a:pt x="669" y="973"/>
                </a:cubicBezTo>
                <a:cubicBezTo>
                  <a:pt x="659" y="984"/>
                  <a:pt x="648" y="988"/>
                  <a:pt x="637" y="998"/>
                </a:cubicBezTo>
                <a:lnTo>
                  <a:pt x="612" y="1023"/>
                </a:lnTo>
                <a:cubicBezTo>
                  <a:pt x="602" y="1034"/>
                  <a:pt x="598" y="1044"/>
                  <a:pt x="595" y="1059"/>
                </a:cubicBezTo>
                <a:lnTo>
                  <a:pt x="584" y="1076"/>
                </a:lnTo>
                <a:lnTo>
                  <a:pt x="580" y="1094"/>
                </a:lnTo>
                <a:cubicBezTo>
                  <a:pt x="577" y="1123"/>
                  <a:pt x="577" y="1144"/>
                  <a:pt x="580" y="1169"/>
                </a:cubicBezTo>
                <a:lnTo>
                  <a:pt x="580" y="1176"/>
                </a:lnTo>
                <a:lnTo>
                  <a:pt x="552" y="1148"/>
                </a:lnTo>
                <a:cubicBezTo>
                  <a:pt x="513" y="1108"/>
                  <a:pt x="474" y="1069"/>
                  <a:pt x="438" y="1027"/>
                </a:cubicBezTo>
                <a:cubicBezTo>
                  <a:pt x="420" y="1009"/>
                  <a:pt x="403" y="991"/>
                  <a:pt x="385" y="970"/>
                </a:cubicBezTo>
                <a:cubicBezTo>
                  <a:pt x="367" y="952"/>
                  <a:pt x="353" y="931"/>
                  <a:pt x="339" y="913"/>
                </a:cubicBezTo>
                <a:cubicBezTo>
                  <a:pt x="314" y="877"/>
                  <a:pt x="285" y="845"/>
                  <a:pt x="260" y="813"/>
                </a:cubicBezTo>
                <a:lnTo>
                  <a:pt x="264" y="810"/>
                </a:lnTo>
                <a:lnTo>
                  <a:pt x="257" y="788"/>
                </a:lnTo>
                <a:cubicBezTo>
                  <a:pt x="246" y="771"/>
                  <a:pt x="243" y="749"/>
                  <a:pt x="239" y="732"/>
                </a:cubicBezTo>
                <a:cubicBezTo>
                  <a:pt x="232" y="707"/>
                  <a:pt x="232" y="689"/>
                  <a:pt x="239" y="668"/>
                </a:cubicBezTo>
                <a:lnTo>
                  <a:pt x="239" y="653"/>
                </a:lnTo>
                <a:lnTo>
                  <a:pt x="243" y="643"/>
                </a:lnTo>
                <a:lnTo>
                  <a:pt x="257" y="614"/>
                </a:lnTo>
                <a:cubicBezTo>
                  <a:pt x="260" y="607"/>
                  <a:pt x="267" y="596"/>
                  <a:pt x="275" y="593"/>
                </a:cubicBezTo>
                <a:cubicBezTo>
                  <a:pt x="278" y="582"/>
                  <a:pt x="285" y="579"/>
                  <a:pt x="296" y="568"/>
                </a:cubicBezTo>
                <a:cubicBezTo>
                  <a:pt x="303" y="561"/>
                  <a:pt x="314" y="557"/>
                  <a:pt x="321" y="554"/>
                </a:cubicBezTo>
                <a:lnTo>
                  <a:pt x="349" y="536"/>
                </a:lnTo>
                <a:cubicBezTo>
                  <a:pt x="371" y="525"/>
                  <a:pt x="388" y="518"/>
                  <a:pt x="410" y="511"/>
                </a:cubicBezTo>
                <a:cubicBezTo>
                  <a:pt x="435" y="508"/>
                  <a:pt x="456" y="500"/>
                  <a:pt x="477" y="493"/>
                </a:cubicBezTo>
                <a:lnTo>
                  <a:pt x="545" y="483"/>
                </a:lnTo>
                <a:lnTo>
                  <a:pt x="477" y="483"/>
                </a:lnTo>
                <a:cubicBezTo>
                  <a:pt x="456" y="483"/>
                  <a:pt x="435" y="486"/>
                  <a:pt x="406" y="490"/>
                </a:cubicBezTo>
                <a:cubicBezTo>
                  <a:pt x="392" y="490"/>
                  <a:pt x="385" y="493"/>
                  <a:pt x="371" y="500"/>
                </a:cubicBezTo>
                <a:lnTo>
                  <a:pt x="335" y="508"/>
                </a:lnTo>
                <a:lnTo>
                  <a:pt x="303" y="522"/>
                </a:lnTo>
                <a:cubicBezTo>
                  <a:pt x="292" y="525"/>
                  <a:pt x="282" y="529"/>
                  <a:pt x="275" y="540"/>
                </a:cubicBezTo>
                <a:cubicBezTo>
                  <a:pt x="264" y="547"/>
                  <a:pt x="250" y="554"/>
                  <a:pt x="243" y="561"/>
                </a:cubicBezTo>
                <a:lnTo>
                  <a:pt x="214" y="589"/>
                </a:lnTo>
                <a:cubicBezTo>
                  <a:pt x="207" y="596"/>
                  <a:pt x="203" y="611"/>
                  <a:pt x="196" y="625"/>
                </a:cubicBezTo>
                <a:lnTo>
                  <a:pt x="189" y="643"/>
                </a:lnTo>
                <a:lnTo>
                  <a:pt x="186" y="657"/>
                </a:lnTo>
                <a:cubicBezTo>
                  <a:pt x="179" y="675"/>
                  <a:pt x="179" y="689"/>
                  <a:pt x="179" y="707"/>
                </a:cubicBezTo>
                <a:cubicBezTo>
                  <a:pt x="179" y="707"/>
                  <a:pt x="179" y="703"/>
                  <a:pt x="175" y="703"/>
                </a:cubicBezTo>
                <a:cubicBezTo>
                  <a:pt x="154" y="671"/>
                  <a:pt x="136" y="646"/>
                  <a:pt x="118" y="618"/>
                </a:cubicBezTo>
                <a:cubicBezTo>
                  <a:pt x="100" y="593"/>
                  <a:pt x="86" y="564"/>
                  <a:pt x="79" y="543"/>
                </a:cubicBezTo>
                <a:cubicBezTo>
                  <a:pt x="29" y="454"/>
                  <a:pt x="1" y="405"/>
                  <a:pt x="1" y="404"/>
                </a:cubicBezTo>
                <a:lnTo>
                  <a:pt x="1" y="404"/>
                </a:lnTo>
                <a:cubicBezTo>
                  <a:pt x="1" y="405"/>
                  <a:pt x="26" y="454"/>
                  <a:pt x="72" y="547"/>
                </a:cubicBezTo>
                <a:cubicBezTo>
                  <a:pt x="86" y="568"/>
                  <a:pt x="97" y="596"/>
                  <a:pt x="115" y="621"/>
                </a:cubicBezTo>
                <a:cubicBezTo>
                  <a:pt x="132" y="650"/>
                  <a:pt x="150" y="682"/>
                  <a:pt x="168" y="710"/>
                </a:cubicBezTo>
                <a:cubicBezTo>
                  <a:pt x="171" y="721"/>
                  <a:pt x="175" y="724"/>
                  <a:pt x="179" y="735"/>
                </a:cubicBezTo>
                <a:lnTo>
                  <a:pt x="179" y="739"/>
                </a:lnTo>
                <a:cubicBezTo>
                  <a:pt x="186" y="756"/>
                  <a:pt x="189" y="774"/>
                  <a:pt x="193" y="788"/>
                </a:cubicBezTo>
                <a:lnTo>
                  <a:pt x="175" y="796"/>
                </a:lnTo>
                <a:lnTo>
                  <a:pt x="157" y="806"/>
                </a:lnTo>
                <a:lnTo>
                  <a:pt x="139" y="820"/>
                </a:lnTo>
                <a:cubicBezTo>
                  <a:pt x="132" y="828"/>
                  <a:pt x="118" y="835"/>
                  <a:pt x="107" y="845"/>
                </a:cubicBezTo>
                <a:lnTo>
                  <a:pt x="83" y="877"/>
                </a:lnTo>
                <a:cubicBezTo>
                  <a:pt x="72" y="884"/>
                  <a:pt x="68" y="899"/>
                  <a:pt x="61" y="913"/>
                </a:cubicBezTo>
                <a:cubicBezTo>
                  <a:pt x="51" y="927"/>
                  <a:pt x="47" y="938"/>
                  <a:pt x="43" y="952"/>
                </a:cubicBezTo>
                <a:lnTo>
                  <a:pt x="29" y="991"/>
                </a:lnTo>
                <a:cubicBezTo>
                  <a:pt x="26" y="1005"/>
                  <a:pt x="26" y="1020"/>
                  <a:pt x="26" y="1030"/>
                </a:cubicBezTo>
                <a:lnTo>
                  <a:pt x="19" y="1073"/>
                </a:lnTo>
                <a:lnTo>
                  <a:pt x="19" y="1112"/>
                </a:lnTo>
                <a:cubicBezTo>
                  <a:pt x="19" y="1126"/>
                  <a:pt x="26" y="1137"/>
                  <a:pt x="26" y="1151"/>
                </a:cubicBezTo>
                <a:cubicBezTo>
                  <a:pt x="26" y="1165"/>
                  <a:pt x="29" y="1180"/>
                  <a:pt x="33" y="1190"/>
                </a:cubicBezTo>
                <a:cubicBezTo>
                  <a:pt x="36" y="1219"/>
                  <a:pt x="47" y="1240"/>
                  <a:pt x="54" y="1269"/>
                </a:cubicBezTo>
                <a:cubicBezTo>
                  <a:pt x="65" y="1293"/>
                  <a:pt x="72" y="1315"/>
                  <a:pt x="86" y="1340"/>
                </a:cubicBezTo>
                <a:cubicBezTo>
                  <a:pt x="72" y="1290"/>
                  <a:pt x="65" y="1237"/>
                  <a:pt x="61" y="1187"/>
                </a:cubicBezTo>
                <a:cubicBezTo>
                  <a:pt x="61" y="1173"/>
                  <a:pt x="54" y="1162"/>
                  <a:pt x="54" y="1148"/>
                </a:cubicBezTo>
                <a:lnTo>
                  <a:pt x="54" y="1112"/>
                </a:lnTo>
                <a:lnTo>
                  <a:pt x="54" y="1076"/>
                </a:lnTo>
                <a:lnTo>
                  <a:pt x="61" y="1041"/>
                </a:lnTo>
                <a:cubicBezTo>
                  <a:pt x="61" y="1027"/>
                  <a:pt x="65" y="1020"/>
                  <a:pt x="68" y="1005"/>
                </a:cubicBezTo>
                <a:cubicBezTo>
                  <a:pt x="72" y="991"/>
                  <a:pt x="79" y="984"/>
                  <a:pt x="83" y="970"/>
                </a:cubicBezTo>
                <a:cubicBezTo>
                  <a:pt x="86" y="956"/>
                  <a:pt x="90" y="948"/>
                  <a:pt x="97" y="938"/>
                </a:cubicBezTo>
                <a:cubicBezTo>
                  <a:pt x="100" y="931"/>
                  <a:pt x="107" y="916"/>
                  <a:pt x="115" y="906"/>
                </a:cubicBezTo>
                <a:lnTo>
                  <a:pt x="136" y="881"/>
                </a:lnTo>
                <a:cubicBezTo>
                  <a:pt x="143" y="870"/>
                  <a:pt x="154" y="867"/>
                  <a:pt x="161" y="860"/>
                </a:cubicBezTo>
                <a:lnTo>
                  <a:pt x="175" y="849"/>
                </a:lnTo>
                <a:lnTo>
                  <a:pt x="193" y="842"/>
                </a:lnTo>
                <a:lnTo>
                  <a:pt x="225" y="824"/>
                </a:lnTo>
                <a:lnTo>
                  <a:pt x="228" y="824"/>
                </a:lnTo>
                <a:cubicBezTo>
                  <a:pt x="257" y="852"/>
                  <a:pt x="282" y="888"/>
                  <a:pt x="310" y="924"/>
                </a:cubicBezTo>
                <a:cubicBezTo>
                  <a:pt x="321" y="941"/>
                  <a:pt x="339" y="966"/>
                  <a:pt x="353" y="984"/>
                </a:cubicBezTo>
                <a:cubicBezTo>
                  <a:pt x="371" y="1002"/>
                  <a:pt x="388" y="1023"/>
                  <a:pt x="406" y="1041"/>
                </a:cubicBezTo>
                <a:cubicBezTo>
                  <a:pt x="442" y="1080"/>
                  <a:pt x="477" y="1119"/>
                  <a:pt x="516" y="1165"/>
                </a:cubicBezTo>
                <a:cubicBezTo>
                  <a:pt x="534" y="1183"/>
                  <a:pt x="552" y="1201"/>
                  <a:pt x="577" y="1219"/>
                </a:cubicBezTo>
                <a:lnTo>
                  <a:pt x="563" y="1226"/>
                </a:lnTo>
                <a:lnTo>
                  <a:pt x="545" y="1237"/>
                </a:lnTo>
                <a:lnTo>
                  <a:pt x="527" y="1251"/>
                </a:lnTo>
                <a:cubicBezTo>
                  <a:pt x="516" y="1258"/>
                  <a:pt x="506" y="1269"/>
                  <a:pt x="495" y="1276"/>
                </a:cubicBezTo>
                <a:lnTo>
                  <a:pt x="470" y="1308"/>
                </a:lnTo>
                <a:cubicBezTo>
                  <a:pt x="460" y="1315"/>
                  <a:pt x="456" y="1329"/>
                  <a:pt x="445" y="1343"/>
                </a:cubicBezTo>
                <a:cubicBezTo>
                  <a:pt x="438" y="1357"/>
                  <a:pt x="435" y="1368"/>
                  <a:pt x="428" y="1382"/>
                </a:cubicBezTo>
                <a:lnTo>
                  <a:pt x="417" y="1421"/>
                </a:lnTo>
                <a:cubicBezTo>
                  <a:pt x="410" y="1436"/>
                  <a:pt x="410" y="1450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7"/>
                  <a:pt x="410" y="1571"/>
                  <a:pt x="410" y="1581"/>
                </a:cubicBezTo>
                <a:cubicBezTo>
                  <a:pt x="410" y="1596"/>
                  <a:pt x="417" y="1610"/>
                  <a:pt x="420" y="1624"/>
                </a:cubicBezTo>
                <a:cubicBezTo>
                  <a:pt x="424" y="1649"/>
                  <a:pt x="435" y="1670"/>
                  <a:pt x="442" y="1699"/>
                </a:cubicBezTo>
                <a:cubicBezTo>
                  <a:pt x="452" y="1724"/>
                  <a:pt x="460" y="1749"/>
                  <a:pt x="474" y="1770"/>
                </a:cubicBezTo>
                <a:cubicBezTo>
                  <a:pt x="460" y="1720"/>
                  <a:pt x="452" y="1667"/>
                  <a:pt x="445" y="1617"/>
                </a:cubicBezTo>
                <a:cubicBezTo>
                  <a:pt x="445" y="1606"/>
                  <a:pt x="442" y="1592"/>
                  <a:pt x="442" y="1578"/>
                </a:cubicBezTo>
                <a:lnTo>
                  <a:pt x="442" y="1542"/>
                </a:lnTo>
                <a:lnTo>
                  <a:pt x="442" y="1507"/>
                </a:lnTo>
                <a:lnTo>
                  <a:pt x="445" y="1471"/>
                </a:lnTo>
                <a:cubicBezTo>
                  <a:pt x="445" y="1457"/>
                  <a:pt x="452" y="1450"/>
                  <a:pt x="456" y="1436"/>
                </a:cubicBezTo>
                <a:cubicBezTo>
                  <a:pt x="460" y="1421"/>
                  <a:pt x="463" y="1414"/>
                  <a:pt x="470" y="1400"/>
                </a:cubicBezTo>
                <a:cubicBezTo>
                  <a:pt x="474" y="1386"/>
                  <a:pt x="477" y="1379"/>
                  <a:pt x="481" y="1368"/>
                </a:cubicBezTo>
                <a:cubicBezTo>
                  <a:pt x="488" y="1361"/>
                  <a:pt x="495" y="1347"/>
                  <a:pt x="499" y="1340"/>
                </a:cubicBezTo>
                <a:lnTo>
                  <a:pt x="524" y="1311"/>
                </a:lnTo>
                <a:cubicBezTo>
                  <a:pt x="531" y="1304"/>
                  <a:pt x="541" y="1297"/>
                  <a:pt x="548" y="1290"/>
                </a:cubicBezTo>
                <a:lnTo>
                  <a:pt x="563" y="1279"/>
                </a:lnTo>
                <a:lnTo>
                  <a:pt x="580" y="1272"/>
                </a:lnTo>
                <a:lnTo>
                  <a:pt x="605" y="1258"/>
                </a:lnTo>
                <a:cubicBezTo>
                  <a:pt x="666" y="1311"/>
                  <a:pt x="726" y="1368"/>
                  <a:pt x="794" y="1421"/>
                </a:cubicBezTo>
                <a:cubicBezTo>
                  <a:pt x="851" y="1471"/>
                  <a:pt x="918" y="1521"/>
                  <a:pt x="979" y="1571"/>
                </a:cubicBezTo>
                <a:lnTo>
                  <a:pt x="961" y="1578"/>
                </a:lnTo>
                <a:lnTo>
                  <a:pt x="940" y="1596"/>
                </a:lnTo>
                <a:cubicBezTo>
                  <a:pt x="925" y="1610"/>
                  <a:pt x="908" y="1617"/>
                  <a:pt x="900" y="1631"/>
                </a:cubicBezTo>
                <a:lnTo>
                  <a:pt x="865" y="1677"/>
                </a:lnTo>
                <a:cubicBezTo>
                  <a:pt x="851" y="1688"/>
                  <a:pt x="847" y="1706"/>
                  <a:pt x="836" y="1724"/>
                </a:cubicBezTo>
                <a:cubicBezTo>
                  <a:pt x="829" y="1741"/>
                  <a:pt x="826" y="1756"/>
                  <a:pt x="815" y="1773"/>
                </a:cubicBezTo>
                <a:cubicBezTo>
                  <a:pt x="812" y="1791"/>
                  <a:pt x="801" y="1809"/>
                  <a:pt x="801" y="1827"/>
                </a:cubicBezTo>
                <a:cubicBezTo>
                  <a:pt x="797" y="1845"/>
                  <a:pt x="794" y="1862"/>
                  <a:pt x="794" y="1880"/>
                </a:cubicBezTo>
                <a:lnTo>
                  <a:pt x="794" y="1933"/>
                </a:lnTo>
                <a:lnTo>
                  <a:pt x="797" y="1987"/>
                </a:lnTo>
                <a:cubicBezTo>
                  <a:pt x="797" y="2005"/>
                  <a:pt x="801" y="2022"/>
                  <a:pt x="808" y="2037"/>
                </a:cubicBezTo>
                <a:cubicBezTo>
                  <a:pt x="808" y="2054"/>
                  <a:pt x="815" y="2069"/>
                  <a:pt x="815" y="2086"/>
                </a:cubicBezTo>
                <a:cubicBezTo>
                  <a:pt x="819" y="2104"/>
                  <a:pt x="826" y="2115"/>
                  <a:pt x="829" y="2133"/>
                </a:cubicBezTo>
                <a:cubicBezTo>
                  <a:pt x="833" y="2150"/>
                  <a:pt x="836" y="2165"/>
                  <a:pt x="847" y="2182"/>
                </a:cubicBezTo>
                <a:cubicBezTo>
                  <a:pt x="861" y="2214"/>
                  <a:pt x="872" y="2246"/>
                  <a:pt x="890" y="2271"/>
                </a:cubicBezTo>
                <a:cubicBezTo>
                  <a:pt x="883" y="2239"/>
                  <a:pt x="879" y="2204"/>
                  <a:pt x="872" y="2175"/>
                </a:cubicBezTo>
                <a:cubicBezTo>
                  <a:pt x="868" y="2143"/>
                  <a:pt x="865" y="2111"/>
                  <a:pt x="865" y="2076"/>
                </a:cubicBezTo>
                <a:cubicBezTo>
                  <a:pt x="865" y="2058"/>
                  <a:pt x="861" y="2044"/>
                  <a:pt x="861" y="2026"/>
                </a:cubicBezTo>
                <a:lnTo>
                  <a:pt x="861" y="1980"/>
                </a:lnTo>
                <a:lnTo>
                  <a:pt x="865" y="1933"/>
                </a:lnTo>
                <a:lnTo>
                  <a:pt x="872" y="1891"/>
                </a:lnTo>
                <a:cubicBezTo>
                  <a:pt x="872" y="1877"/>
                  <a:pt x="883" y="1859"/>
                  <a:pt x="883" y="1845"/>
                </a:cubicBezTo>
                <a:lnTo>
                  <a:pt x="897" y="1805"/>
                </a:lnTo>
                <a:cubicBezTo>
                  <a:pt x="900" y="1791"/>
                  <a:pt x="904" y="1777"/>
                  <a:pt x="915" y="1766"/>
                </a:cubicBezTo>
                <a:cubicBezTo>
                  <a:pt x="922" y="1752"/>
                  <a:pt x="925" y="1738"/>
                  <a:pt x="936" y="1731"/>
                </a:cubicBezTo>
                <a:lnTo>
                  <a:pt x="961" y="1699"/>
                </a:lnTo>
                <a:cubicBezTo>
                  <a:pt x="972" y="1688"/>
                  <a:pt x="986" y="1681"/>
                  <a:pt x="993" y="1670"/>
                </a:cubicBezTo>
                <a:lnTo>
                  <a:pt x="1011" y="1660"/>
                </a:lnTo>
                <a:lnTo>
                  <a:pt x="1028" y="1649"/>
                </a:lnTo>
                <a:lnTo>
                  <a:pt x="1064" y="1631"/>
                </a:lnTo>
                <a:cubicBezTo>
                  <a:pt x="1203" y="1731"/>
                  <a:pt x="1352" y="1823"/>
                  <a:pt x="1519" y="1912"/>
                </a:cubicBezTo>
                <a:lnTo>
                  <a:pt x="1501" y="1926"/>
                </a:lnTo>
                <a:lnTo>
                  <a:pt x="1484" y="1944"/>
                </a:lnTo>
                <a:lnTo>
                  <a:pt x="1441" y="1983"/>
                </a:lnTo>
                <a:lnTo>
                  <a:pt x="1412" y="2026"/>
                </a:lnTo>
                <a:cubicBezTo>
                  <a:pt x="1402" y="2040"/>
                  <a:pt x="1398" y="2061"/>
                  <a:pt x="1388" y="2076"/>
                </a:cubicBezTo>
                <a:cubicBezTo>
                  <a:pt x="1380" y="2093"/>
                  <a:pt x="1377" y="2111"/>
                  <a:pt x="1377" y="2129"/>
                </a:cubicBezTo>
                <a:cubicBezTo>
                  <a:pt x="1370" y="2147"/>
                  <a:pt x="1366" y="2165"/>
                  <a:pt x="1366" y="2182"/>
                </a:cubicBezTo>
                <a:cubicBezTo>
                  <a:pt x="1366" y="2200"/>
                  <a:pt x="1363" y="2218"/>
                  <a:pt x="1363" y="2236"/>
                </a:cubicBezTo>
                <a:lnTo>
                  <a:pt x="1366" y="2289"/>
                </a:lnTo>
                <a:lnTo>
                  <a:pt x="1377" y="2339"/>
                </a:lnTo>
                <a:cubicBezTo>
                  <a:pt x="1380" y="2357"/>
                  <a:pt x="1384" y="2371"/>
                  <a:pt x="1388" y="2389"/>
                </a:cubicBezTo>
                <a:cubicBezTo>
                  <a:pt x="1395" y="2406"/>
                  <a:pt x="1398" y="2417"/>
                  <a:pt x="1402" y="2435"/>
                </a:cubicBezTo>
                <a:cubicBezTo>
                  <a:pt x="1405" y="2453"/>
                  <a:pt x="1416" y="2467"/>
                  <a:pt x="1420" y="2481"/>
                </a:cubicBezTo>
                <a:cubicBezTo>
                  <a:pt x="1423" y="2495"/>
                  <a:pt x="1434" y="2513"/>
                  <a:pt x="1441" y="2524"/>
                </a:cubicBezTo>
                <a:cubicBezTo>
                  <a:pt x="1455" y="2556"/>
                  <a:pt x="1473" y="2584"/>
                  <a:pt x="1494" y="2609"/>
                </a:cubicBezTo>
                <a:lnTo>
                  <a:pt x="1469" y="2517"/>
                </a:lnTo>
                <a:cubicBezTo>
                  <a:pt x="1459" y="2485"/>
                  <a:pt x="1455" y="2453"/>
                  <a:pt x="1448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7"/>
                  <a:pt x="1434" y="2342"/>
                  <a:pt x="1434" y="2325"/>
                </a:cubicBezTo>
                <a:lnTo>
                  <a:pt x="1434" y="2282"/>
                </a:lnTo>
                <a:lnTo>
                  <a:pt x="1437" y="2236"/>
                </a:lnTo>
                <a:cubicBezTo>
                  <a:pt x="1437" y="2221"/>
                  <a:pt x="1441" y="2204"/>
                  <a:pt x="1441" y="2193"/>
                </a:cubicBezTo>
                <a:cubicBezTo>
                  <a:pt x="1441" y="2179"/>
                  <a:pt x="1448" y="2161"/>
                  <a:pt x="1452" y="2147"/>
                </a:cubicBezTo>
                <a:lnTo>
                  <a:pt x="1466" y="2108"/>
                </a:lnTo>
                <a:cubicBezTo>
                  <a:pt x="1473" y="2093"/>
                  <a:pt x="1476" y="2079"/>
                  <a:pt x="1484" y="2069"/>
                </a:cubicBezTo>
                <a:lnTo>
                  <a:pt x="1508" y="2033"/>
                </a:lnTo>
                <a:cubicBezTo>
                  <a:pt x="1519" y="2019"/>
                  <a:pt x="1530" y="2015"/>
                  <a:pt x="1540" y="2001"/>
                </a:cubicBezTo>
                <a:lnTo>
                  <a:pt x="1555" y="1987"/>
                </a:lnTo>
                <a:lnTo>
                  <a:pt x="1572" y="1973"/>
                </a:lnTo>
                <a:lnTo>
                  <a:pt x="1608" y="1951"/>
                </a:lnTo>
                <a:cubicBezTo>
                  <a:pt x="1804" y="2054"/>
                  <a:pt x="2017" y="2157"/>
                  <a:pt x="2241" y="2246"/>
                </a:cubicBezTo>
                <a:lnTo>
                  <a:pt x="2234" y="2250"/>
                </a:lnTo>
                <a:lnTo>
                  <a:pt x="2205" y="2275"/>
                </a:lnTo>
                <a:cubicBezTo>
                  <a:pt x="2188" y="2293"/>
                  <a:pt x="2170" y="2310"/>
                  <a:pt x="2152" y="2335"/>
                </a:cubicBezTo>
                <a:cubicBezTo>
                  <a:pt x="2134" y="2357"/>
                  <a:pt x="2124" y="2374"/>
                  <a:pt x="2109" y="2396"/>
                </a:cubicBezTo>
                <a:cubicBezTo>
                  <a:pt x="2095" y="2417"/>
                  <a:pt x="2088" y="2442"/>
                  <a:pt x="2077" y="2463"/>
                </a:cubicBezTo>
                <a:cubicBezTo>
                  <a:pt x="2070" y="2485"/>
                  <a:pt x="2060" y="2513"/>
                  <a:pt x="2056" y="2534"/>
                </a:cubicBezTo>
                <a:cubicBezTo>
                  <a:pt x="2045" y="2584"/>
                  <a:pt x="2042" y="2630"/>
                  <a:pt x="2042" y="2680"/>
                </a:cubicBezTo>
                <a:cubicBezTo>
                  <a:pt x="2042" y="2730"/>
                  <a:pt x="2052" y="2773"/>
                  <a:pt x="2060" y="2822"/>
                </a:cubicBezTo>
                <a:cubicBezTo>
                  <a:pt x="2070" y="2869"/>
                  <a:pt x="2081" y="2911"/>
                  <a:pt x="2099" y="2957"/>
                </a:cubicBezTo>
                <a:cubicBezTo>
                  <a:pt x="2116" y="3000"/>
                  <a:pt x="2134" y="3039"/>
                  <a:pt x="2159" y="3082"/>
                </a:cubicBezTo>
                <a:cubicBezTo>
                  <a:pt x="2180" y="3121"/>
                  <a:pt x="2202" y="3160"/>
                  <a:pt x="2230" y="3196"/>
                </a:cubicBezTo>
                <a:cubicBezTo>
                  <a:pt x="2202" y="3110"/>
                  <a:pt x="2180" y="3029"/>
                  <a:pt x="2166" y="2940"/>
                </a:cubicBezTo>
                <a:cubicBezTo>
                  <a:pt x="2159" y="2893"/>
                  <a:pt x="2152" y="2854"/>
                  <a:pt x="2152" y="2808"/>
                </a:cubicBezTo>
                <a:cubicBezTo>
                  <a:pt x="2148" y="2769"/>
                  <a:pt x="2148" y="2726"/>
                  <a:pt x="2152" y="2684"/>
                </a:cubicBezTo>
                <a:cubicBezTo>
                  <a:pt x="2163" y="2605"/>
                  <a:pt x="2184" y="2531"/>
                  <a:pt x="2223" y="2463"/>
                </a:cubicBezTo>
                <a:cubicBezTo>
                  <a:pt x="2234" y="2445"/>
                  <a:pt x="2248" y="2431"/>
                  <a:pt x="2255" y="2417"/>
                </a:cubicBezTo>
                <a:lnTo>
                  <a:pt x="2294" y="2378"/>
                </a:lnTo>
                <a:lnTo>
                  <a:pt x="2319" y="2360"/>
                </a:lnTo>
                <a:lnTo>
                  <a:pt x="2340" y="2342"/>
                </a:lnTo>
                <a:cubicBezTo>
                  <a:pt x="2355" y="2332"/>
                  <a:pt x="2372" y="2321"/>
                  <a:pt x="2390" y="2314"/>
                </a:cubicBezTo>
                <a:lnTo>
                  <a:pt x="2394" y="2314"/>
                </a:lnTo>
                <a:cubicBezTo>
                  <a:pt x="2621" y="2403"/>
                  <a:pt x="2860" y="2481"/>
                  <a:pt x="3109" y="2556"/>
                </a:cubicBezTo>
                <a:lnTo>
                  <a:pt x="3094" y="2570"/>
                </a:lnTo>
                <a:lnTo>
                  <a:pt x="3069" y="2602"/>
                </a:lnTo>
                <a:cubicBezTo>
                  <a:pt x="3052" y="2620"/>
                  <a:pt x="3037" y="2641"/>
                  <a:pt x="3023" y="2662"/>
                </a:cubicBezTo>
                <a:cubicBezTo>
                  <a:pt x="3013" y="2687"/>
                  <a:pt x="2998" y="2709"/>
                  <a:pt x="2988" y="2733"/>
                </a:cubicBezTo>
                <a:cubicBezTo>
                  <a:pt x="2981" y="2758"/>
                  <a:pt x="2970" y="2783"/>
                  <a:pt x="2966" y="2812"/>
                </a:cubicBezTo>
                <a:cubicBezTo>
                  <a:pt x="2963" y="2837"/>
                  <a:pt x="2959" y="2858"/>
                  <a:pt x="2952" y="2886"/>
                </a:cubicBezTo>
                <a:cubicBezTo>
                  <a:pt x="2949" y="2936"/>
                  <a:pt x="2949" y="2989"/>
                  <a:pt x="2959" y="3032"/>
                </a:cubicBezTo>
                <a:cubicBezTo>
                  <a:pt x="2966" y="3082"/>
                  <a:pt x="2977" y="3125"/>
                  <a:pt x="2995" y="3171"/>
                </a:cubicBezTo>
                <a:cubicBezTo>
                  <a:pt x="3013" y="3213"/>
                  <a:pt x="3030" y="3256"/>
                  <a:pt x="3052" y="3295"/>
                </a:cubicBezTo>
                <a:cubicBezTo>
                  <a:pt x="3059" y="3317"/>
                  <a:pt x="3073" y="3334"/>
                  <a:pt x="3087" y="3352"/>
                </a:cubicBezTo>
                <a:cubicBezTo>
                  <a:pt x="3101" y="3370"/>
                  <a:pt x="3112" y="3391"/>
                  <a:pt x="3126" y="3409"/>
                </a:cubicBezTo>
                <a:cubicBezTo>
                  <a:pt x="3155" y="3445"/>
                  <a:pt x="3183" y="3480"/>
                  <a:pt x="3215" y="3512"/>
                </a:cubicBezTo>
                <a:cubicBezTo>
                  <a:pt x="3201" y="3473"/>
                  <a:pt x="3183" y="3427"/>
                  <a:pt x="3176" y="3388"/>
                </a:cubicBezTo>
                <a:cubicBezTo>
                  <a:pt x="3162" y="3349"/>
                  <a:pt x="3148" y="3302"/>
                  <a:pt x="3141" y="3263"/>
                </a:cubicBezTo>
                <a:cubicBezTo>
                  <a:pt x="3130" y="3224"/>
                  <a:pt x="3123" y="3185"/>
                  <a:pt x="3119" y="3139"/>
                </a:cubicBezTo>
                <a:cubicBezTo>
                  <a:pt x="3112" y="3117"/>
                  <a:pt x="3112" y="3100"/>
                  <a:pt x="3112" y="3078"/>
                </a:cubicBezTo>
                <a:cubicBezTo>
                  <a:pt x="3112" y="3061"/>
                  <a:pt x="3109" y="3036"/>
                  <a:pt x="3112" y="3018"/>
                </a:cubicBezTo>
                <a:cubicBezTo>
                  <a:pt x="3112" y="2940"/>
                  <a:pt x="3126" y="2869"/>
                  <a:pt x="3158" y="2805"/>
                </a:cubicBezTo>
                <a:cubicBezTo>
                  <a:pt x="3165" y="2787"/>
                  <a:pt x="3176" y="2776"/>
                  <a:pt x="3183" y="2762"/>
                </a:cubicBezTo>
                <a:cubicBezTo>
                  <a:pt x="3194" y="2748"/>
                  <a:pt x="3208" y="2733"/>
                  <a:pt x="3215" y="2723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9" y="2673"/>
                  <a:pt x="3283" y="2662"/>
                  <a:pt x="3301" y="2652"/>
                </a:cubicBezTo>
                <a:lnTo>
                  <a:pt x="3333" y="2623"/>
                </a:lnTo>
                <a:cubicBezTo>
                  <a:pt x="3443" y="2655"/>
                  <a:pt x="3553" y="2687"/>
                  <a:pt x="3663" y="2712"/>
                </a:cubicBezTo>
                <a:cubicBezTo>
                  <a:pt x="3830" y="2751"/>
                  <a:pt x="3997" y="2794"/>
                  <a:pt x="4172" y="2829"/>
                </a:cubicBezTo>
                <a:cubicBezTo>
                  <a:pt x="4172" y="2833"/>
                  <a:pt x="4175" y="2833"/>
                  <a:pt x="4175" y="2837"/>
                </a:cubicBezTo>
                <a:lnTo>
                  <a:pt x="4154" y="2869"/>
                </a:lnTo>
                <a:lnTo>
                  <a:pt x="4133" y="2904"/>
                </a:lnTo>
                <a:cubicBezTo>
                  <a:pt x="4118" y="2929"/>
                  <a:pt x="4104" y="2957"/>
                  <a:pt x="4097" y="2982"/>
                </a:cubicBezTo>
                <a:lnTo>
                  <a:pt x="4083" y="3025"/>
                </a:lnTo>
                <a:lnTo>
                  <a:pt x="4072" y="3064"/>
                </a:lnTo>
                <a:cubicBezTo>
                  <a:pt x="4069" y="3089"/>
                  <a:pt x="4065" y="3121"/>
                  <a:pt x="4065" y="3149"/>
                </a:cubicBezTo>
                <a:cubicBezTo>
                  <a:pt x="4065" y="3174"/>
                  <a:pt x="4065" y="3206"/>
                  <a:pt x="4069" y="3231"/>
                </a:cubicBezTo>
                <a:lnTo>
                  <a:pt x="4083" y="3313"/>
                </a:lnTo>
                <a:cubicBezTo>
                  <a:pt x="4086" y="3338"/>
                  <a:pt x="4097" y="3366"/>
                  <a:pt x="4104" y="3388"/>
                </a:cubicBezTo>
                <a:cubicBezTo>
                  <a:pt x="4122" y="3437"/>
                  <a:pt x="4150" y="3487"/>
                  <a:pt x="4175" y="3530"/>
                </a:cubicBezTo>
                <a:cubicBezTo>
                  <a:pt x="4204" y="3576"/>
                  <a:pt x="4232" y="3615"/>
                  <a:pt x="4264" y="3654"/>
                </a:cubicBezTo>
                <a:cubicBezTo>
                  <a:pt x="4282" y="3672"/>
                  <a:pt x="4300" y="3694"/>
                  <a:pt x="4317" y="3711"/>
                </a:cubicBezTo>
                <a:lnTo>
                  <a:pt x="4371" y="3765"/>
                </a:lnTo>
                <a:cubicBezTo>
                  <a:pt x="4406" y="3797"/>
                  <a:pt x="4445" y="3832"/>
                  <a:pt x="4492" y="3854"/>
                </a:cubicBezTo>
                <a:cubicBezTo>
                  <a:pt x="4463" y="3814"/>
                  <a:pt x="4438" y="3772"/>
                  <a:pt x="4410" y="3729"/>
                </a:cubicBezTo>
                <a:cubicBezTo>
                  <a:pt x="4385" y="3690"/>
                  <a:pt x="4364" y="3647"/>
                  <a:pt x="4346" y="3605"/>
                </a:cubicBezTo>
                <a:cubicBezTo>
                  <a:pt x="4321" y="3566"/>
                  <a:pt x="4303" y="3523"/>
                  <a:pt x="4285" y="3477"/>
                </a:cubicBezTo>
                <a:cubicBezTo>
                  <a:pt x="4278" y="3455"/>
                  <a:pt x="4275" y="3434"/>
                  <a:pt x="4264" y="3409"/>
                </a:cubicBezTo>
                <a:cubicBezTo>
                  <a:pt x="4261" y="3388"/>
                  <a:pt x="4250" y="3366"/>
                  <a:pt x="4246" y="3345"/>
                </a:cubicBezTo>
                <a:cubicBezTo>
                  <a:pt x="4243" y="3320"/>
                  <a:pt x="4239" y="3299"/>
                  <a:pt x="4239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9" y="3153"/>
                </a:cubicBezTo>
                <a:cubicBezTo>
                  <a:pt x="4239" y="3132"/>
                  <a:pt x="4243" y="3114"/>
                  <a:pt x="4246" y="3096"/>
                </a:cubicBezTo>
                <a:lnTo>
                  <a:pt x="4257" y="3064"/>
                </a:lnTo>
                <a:lnTo>
                  <a:pt x="4264" y="3036"/>
                </a:lnTo>
                <a:lnTo>
                  <a:pt x="4293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9" y="2901"/>
                  <a:pt x="4364" y="2879"/>
                </a:cubicBezTo>
                <a:lnTo>
                  <a:pt x="4381" y="2858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8" y="2965"/>
                  <a:pt x="5029" y="2975"/>
                  <a:pt x="5086" y="2982"/>
                </a:cubicBezTo>
                <a:lnTo>
                  <a:pt x="5093" y="2989"/>
                </a:lnTo>
                <a:lnTo>
                  <a:pt x="5086" y="2993"/>
                </a:lnTo>
                <a:lnTo>
                  <a:pt x="5061" y="3032"/>
                </a:lnTo>
                <a:lnTo>
                  <a:pt x="5039" y="3071"/>
                </a:lnTo>
                <a:cubicBezTo>
                  <a:pt x="5025" y="3100"/>
                  <a:pt x="5011" y="3132"/>
                  <a:pt x="4997" y="3157"/>
                </a:cubicBezTo>
                <a:lnTo>
                  <a:pt x="4986" y="3199"/>
                </a:lnTo>
                <a:lnTo>
                  <a:pt x="4975" y="3245"/>
                </a:lnTo>
                <a:cubicBezTo>
                  <a:pt x="4972" y="3277"/>
                  <a:pt x="4968" y="3306"/>
                  <a:pt x="4968" y="3338"/>
                </a:cubicBezTo>
                <a:cubicBezTo>
                  <a:pt x="4968" y="3370"/>
                  <a:pt x="4968" y="3402"/>
                  <a:pt x="4972" y="3434"/>
                </a:cubicBezTo>
                <a:cubicBezTo>
                  <a:pt x="4975" y="3462"/>
                  <a:pt x="4979" y="3494"/>
                  <a:pt x="4990" y="3523"/>
                </a:cubicBezTo>
                <a:cubicBezTo>
                  <a:pt x="4997" y="3551"/>
                  <a:pt x="5004" y="3580"/>
                  <a:pt x="5014" y="3605"/>
                </a:cubicBezTo>
                <a:cubicBezTo>
                  <a:pt x="5025" y="3633"/>
                  <a:pt x="5039" y="3658"/>
                  <a:pt x="5050" y="3686"/>
                </a:cubicBezTo>
                <a:cubicBezTo>
                  <a:pt x="5064" y="3711"/>
                  <a:pt x="5078" y="3740"/>
                  <a:pt x="5093" y="3761"/>
                </a:cubicBezTo>
                <a:cubicBezTo>
                  <a:pt x="5121" y="3811"/>
                  <a:pt x="5153" y="3854"/>
                  <a:pt x="5189" y="3900"/>
                </a:cubicBezTo>
                <a:cubicBezTo>
                  <a:pt x="5206" y="3921"/>
                  <a:pt x="5224" y="3942"/>
                  <a:pt x="5246" y="3960"/>
                </a:cubicBezTo>
                <a:cubicBezTo>
                  <a:pt x="5263" y="3985"/>
                  <a:pt x="5288" y="4003"/>
                  <a:pt x="5306" y="4021"/>
                </a:cubicBezTo>
                <a:cubicBezTo>
                  <a:pt x="5345" y="4053"/>
                  <a:pt x="5388" y="4092"/>
                  <a:pt x="5434" y="4120"/>
                </a:cubicBezTo>
                <a:cubicBezTo>
                  <a:pt x="5402" y="4078"/>
                  <a:pt x="5370" y="4031"/>
                  <a:pt x="5345" y="3982"/>
                </a:cubicBezTo>
                <a:lnTo>
                  <a:pt x="5345" y="3982"/>
                </a:lnTo>
                <a:cubicBezTo>
                  <a:pt x="5345" y="3983"/>
                  <a:pt x="5346" y="3983"/>
                  <a:pt x="5345" y="3983"/>
                </a:cubicBezTo>
                <a:cubicBezTo>
                  <a:pt x="5344" y="3983"/>
                  <a:pt x="5321" y="3938"/>
                  <a:pt x="5299" y="3900"/>
                </a:cubicBezTo>
                <a:cubicBezTo>
                  <a:pt x="5274" y="3854"/>
                  <a:pt x="5256" y="3807"/>
                  <a:pt x="5238" y="3758"/>
                </a:cubicBezTo>
                <a:cubicBezTo>
                  <a:pt x="5228" y="3736"/>
                  <a:pt x="5221" y="3708"/>
                  <a:pt x="5210" y="3686"/>
                </a:cubicBezTo>
                <a:cubicBezTo>
                  <a:pt x="5203" y="3665"/>
                  <a:pt x="5199" y="3637"/>
                  <a:pt x="5192" y="3615"/>
                </a:cubicBezTo>
                <a:cubicBezTo>
                  <a:pt x="5189" y="3590"/>
                  <a:pt x="5185" y="3566"/>
                  <a:pt x="5182" y="3544"/>
                </a:cubicBezTo>
                <a:cubicBezTo>
                  <a:pt x="5174" y="3519"/>
                  <a:pt x="5174" y="3494"/>
                  <a:pt x="5174" y="3473"/>
                </a:cubicBezTo>
                <a:cubicBezTo>
                  <a:pt x="5174" y="3448"/>
                  <a:pt x="5174" y="3423"/>
                  <a:pt x="5182" y="3402"/>
                </a:cubicBezTo>
                <a:cubicBezTo>
                  <a:pt x="5182" y="3388"/>
                  <a:pt x="5185" y="3377"/>
                  <a:pt x="5185" y="3366"/>
                </a:cubicBezTo>
                <a:cubicBezTo>
                  <a:pt x="5189" y="3352"/>
                  <a:pt x="5189" y="3341"/>
                  <a:pt x="5192" y="3331"/>
                </a:cubicBezTo>
                <a:lnTo>
                  <a:pt x="5203" y="3299"/>
                </a:lnTo>
                <a:lnTo>
                  <a:pt x="5217" y="3267"/>
                </a:lnTo>
                <a:cubicBezTo>
                  <a:pt x="5224" y="3245"/>
                  <a:pt x="5235" y="3228"/>
                  <a:pt x="5246" y="3206"/>
                </a:cubicBezTo>
                <a:lnTo>
                  <a:pt x="5263" y="3174"/>
                </a:lnTo>
                <a:lnTo>
                  <a:pt x="5288" y="3146"/>
                </a:lnTo>
                <a:cubicBezTo>
                  <a:pt x="5299" y="3128"/>
                  <a:pt x="5317" y="3110"/>
                  <a:pt x="5331" y="3093"/>
                </a:cubicBezTo>
                <a:lnTo>
                  <a:pt x="5352" y="3064"/>
                </a:lnTo>
                <a:cubicBezTo>
                  <a:pt x="5438" y="3075"/>
                  <a:pt x="5523" y="3085"/>
                  <a:pt x="5608" y="3093"/>
                </a:cubicBezTo>
                <a:cubicBezTo>
                  <a:pt x="5662" y="3100"/>
                  <a:pt x="5711" y="3107"/>
                  <a:pt x="5772" y="3110"/>
                </a:cubicBezTo>
                <a:lnTo>
                  <a:pt x="5935" y="3121"/>
                </a:lnTo>
                <a:lnTo>
                  <a:pt x="6262" y="3135"/>
                </a:lnTo>
                <a:lnTo>
                  <a:pt x="6316" y="3135"/>
                </a:lnTo>
                <a:lnTo>
                  <a:pt x="6387" y="3178"/>
                </a:lnTo>
                <a:cubicBezTo>
                  <a:pt x="6401" y="3189"/>
                  <a:pt x="6419" y="3199"/>
                  <a:pt x="6433" y="3213"/>
                </a:cubicBezTo>
                <a:cubicBezTo>
                  <a:pt x="6447" y="3228"/>
                  <a:pt x="6465" y="3242"/>
                  <a:pt x="6476" y="3253"/>
                </a:cubicBezTo>
                <a:cubicBezTo>
                  <a:pt x="6490" y="3267"/>
                  <a:pt x="6504" y="3285"/>
                  <a:pt x="6511" y="3299"/>
                </a:cubicBezTo>
                <a:cubicBezTo>
                  <a:pt x="6526" y="3317"/>
                  <a:pt x="6529" y="3331"/>
                  <a:pt x="6540" y="3349"/>
                </a:cubicBezTo>
                <a:cubicBezTo>
                  <a:pt x="6550" y="3366"/>
                  <a:pt x="6554" y="3384"/>
                  <a:pt x="6558" y="3402"/>
                </a:cubicBezTo>
                <a:cubicBezTo>
                  <a:pt x="6561" y="3420"/>
                  <a:pt x="6565" y="3437"/>
                  <a:pt x="6565" y="3455"/>
                </a:cubicBezTo>
                <a:cubicBezTo>
                  <a:pt x="6565" y="3473"/>
                  <a:pt x="6565" y="3491"/>
                  <a:pt x="6561" y="3512"/>
                </a:cubicBezTo>
                <a:cubicBezTo>
                  <a:pt x="6558" y="3530"/>
                  <a:pt x="6554" y="3551"/>
                  <a:pt x="6547" y="3569"/>
                </a:cubicBezTo>
                <a:cubicBezTo>
                  <a:pt x="6540" y="3587"/>
                  <a:pt x="6536" y="3608"/>
                  <a:pt x="6522" y="3626"/>
                </a:cubicBezTo>
                <a:cubicBezTo>
                  <a:pt x="6511" y="3644"/>
                  <a:pt x="6501" y="3669"/>
                  <a:pt x="6490" y="3686"/>
                </a:cubicBezTo>
                <a:cubicBezTo>
                  <a:pt x="6476" y="3704"/>
                  <a:pt x="6469" y="3722"/>
                  <a:pt x="6451" y="3740"/>
                </a:cubicBezTo>
                <a:cubicBezTo>
                  <a:pt x="6437" y="3758"/>
                  <a:pt x="6422" y="3775"/>
                  <a:pt x="6405" y="3793"/>
                </a:cubicBezTo>
                <a:cubicBezTo>
                  <a:pt x="6394" y="3811"/>
                  <a:pt x="6376" y="3829"/>
                  <a:pt x="6362" y="3846"/>
                </a:cubicBezTo>
                <a:cubicBezTo>
                  <a:pt x="6344" y="3864"/>
                  <a:pt x="6330" y="3882"/>
                  <a:pt x="6312" y="3900"/>
                </a:cubicBezTo>
                <a:cubicBezTo>
                  <a:pt x="6280" y="3935"/>
                  <a:pt x="6245" y="3964"/>
                  <a:pt x="6209" y="3999"/>
                </a:cubicBezTo>
                <a:cubicBezTo>
                  <a:pt x="6234" y="3992"/>
                  <a:pt x="6255" y="3982"/>
                  <a:pt x="6277" y="3971"/>
                </a:cubicBezTo>
                <a:cubicBezTo>
                  <a:pt x="6298" y="3960"/>
                  <a:pt x="6323" y="3946"/>
                  <a:pt x="6344" y="3935"/>
                </a:cubicBezTo>
                <a:cubicBezTo>
                  <a:pt x="6387" y="3910"/>
                  <a:pt x="6430" y="3886"/>
                  <a:pt x="6469" y="3854"/>
                </a:cubicBezTo>
                <a:cubicBezTo>
                  <a:pt x="6490" y="3839"/>
                  <a:pt x="6508" y="3822"/>
                  <a:pt x="6526" y="3804"/>
                </a:cubicBezTo>
                <a:lnTo>
                  <a:pt x="6579" y="3750"/>
                </a:lnTo>
                <a:cubicBezTo>
                  <a:pt x="6597" y="3729"/>
                  <a:pt x="6614" y="3711"/>
                  <a:pt x="6629" y="3690"/>
                </a:cubicBezTo>
                <a:cubicBezTo>
                  <a:pt x="6646" y="3669"/>
                  <a:pt x="6661" y="3644"/>
                  <a:pt x="6671" y="3622"/>
                </a:cubicBezTo>
                <a:cubicBezTo>
                  <a:pt x="6700" y="3573"/>
                  <a:pt x="6718" y="3516"/>
                  <a:pt x="6721" y="3459"/>
                </a:cubicBezTo>
                <a:cubicBezTo>
                  <a:pt x="6728" y="3427"/>
                  <a:pt x="6721" y="3402"/>
                  <a:pt x="6718" y="3370"/>
                </a:cubicBezTo>
                <a:cubicBezTo>
                  <a:pt x="6714" y="3338"/>
                  <a:pt x="6703" y="3313"/>
                  <a:pt x="6696" y="3285"/>
                </a:cubicBezTo>
                <a:cubicBezTo>
                  <a:pt x="6671" y="3231"/>
                  <a:pt x="6646" y="3178"/>
                  <a:pt x="6611" y="3139"/>
                </a:cubicBezTo>
                <a:lnTo>
                  <a:pt x="6611" y="3135"/>
                </a:lnTo>
                <a:cubicBezTo>
                  <a:pt x="6913" y="3135"/>
                  <a:pt x="7212" y="3125"/>
                  <a:pt x="7507" y="3103"/>
                </a:cubicBezTo>
                <a:lnTo>
                  <a:pt x="7567" y="3125"/>
                </a:lnTo>
                <a:cubicBezTo>
                  <a:pt x="7575" y="3128"/>
                  <a:pt x="7596" y="3139"/>
                  <a:pt x="7610" y="3146"/>
                </a:cubicBezTo>
                <a:cubicBezTo>
                  <a:pt x="7628" y="3157"/>
                  <a:pt x="7642" y="3164"/>
                  <a:pt x="7656" y="3178"/>
                </a:cubicBezTo>
                <a:cubicBezTo>
                  <a:pt x="7667" y="3189"/>
                  <a:pt x="7681" y="3199"/>
                  <a:pt x="7695" y="3213"/>
                </a:cubicBezTo>
                <a:cubicBezTo>
                  <a:pt x="7710" y="3228"/>
                  <a:pt x="7717" y="3242"/>
                  <a:pt x="7727" y="3253"/>
                </a:cubicBezTo>
                <a:cubicBezTo>
                  <a:pt x="7735" y="3267"/>
                  <a:pt x="7745" y="3281"/>
                  <a:pt x="7752" y="3299"/>
                </a:cubicBezTo>
                <a:cubicBezTo>
                  <a:pt x="7756" y="3313"/>
                  <a:pt x="7767" y="3331"/>
                  <a:pt x="7767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7"/>
                  <a:pt x="7767" y="3445"/>
                </a:cubicBezTo>
                <a:cubicBezTo>
                  <a:pt x="7763" y="3462"/>
                  <a:pt x="7763" y="3480"/>
                  <a:pt x="7752" y="3502"/>
                </a:cubicBezTo>
                <a:cubicBezTo>
                  <a:pt x="7749" y="3519"/>
                  <a:pt x="7738" y="3537"/>
                  <a:pt x="7735" y="3562"/>
                </a:cubicBezTo>
                <a:cubicBezTo>
                  <a:pt x="7727" y="3580"/>
                  <a:pt x="7720" y="3601"/>
                  <a:pt x="7710" y="3619"/>
                </a:cubicBezTo>
                <a:cubicBezTo>
                  <a:pt x="7699" y="3637"/>
                  <a:pt x="7692" y="3654"/>
                  <a:pt x="7681" y="3676"/>
                </a:cubicBezTo>
                <a:cubicBezTo>
                  <a:pt x="7674" y="3694"/>
                  <a:pt x="7660" y="3715"/>
                  <a:pt x="7649" y="3733"/>
                </a:cubicBezTo>
                <a:cubicBezTo>
                  <a:pt x="7639" y="3750"/>
                  <a:pt x="7628" y="3768"/>
                  <a:pt x="7614" y="3786"/>
                </a:cubicBezTo>
                <a:cubicBezTo>
                  <a:pt x="7592" y="3822"/>
                  <a:pt x="7567" y="3857"/>
                  <a:pt x="7539" y="3900"/>
                </a:cubicBezTo>
                <a:cubicBezTo>
                  <a:pt x="7557" y="3886"/>
                  <a:pt x="7575" y="3871"/>
                  <a:pt x="7596" y="3864"/>
                </a:cubicBezTo>
                <a:lnTo>
                  <a:pt x="7649" y="3822"/>
                </a:lnTo>
                <a:cubicBezTo>
                  <a:pt x="7685" y="3797"/>
                  <a:pt x="7717" y="3765"/>
                  <a:pt x="7752" y="3729"/>
                </a:cubicBezTo>
                <a:cubicBezTo>
                  <a:pt x="7770" y="3711"/>
                  <a:pt x="7784" y="3694"/>
                  <a:pt x="7799" y="3676"/>
                </a:cubicBezTo>
                <a:cubicBezTo>
                  <a:pt x="7809" y="3658"/>
                  <a:pt x="7823" y="3637"/>
                  <a:pt x="7838" y="3619"/>
                </a:cubicBezTo>
                <a:cubicBezTo>
                  <a:pt x="7852" y="3598"/>
                  <a:pt x="7863" y="3580"/>
                  <a:pt x="7873" y="3555"/>
                </a:cubicBezTo>
                <a:cubicBezTo>
                  <a:pt x="7880" y="3534"/>
                  <a:pt x="7891" y="3512"/>
                  <a:pt x="7898" y="3484"/>
                </a:cubicBezTo>
                <a:cubicBezTo>
                  <a:pt x="7912" y="3437"/>
                  <a:pt x="7923" y="3384"/>
                  <a:pt x="7916" y="3324"/>
                </a:cubicBezTo>
                <a:cubicBezTo>
                  <a:pt x="7912" y="3299"/>
                  <a:pt x="7909" y="3270"/>
                  <a:pt x="7898" y="3245"/>
                </a:cubicBezTo>
                <a:cubicBezTo>
                  <a:pt x="7891" y="3217"/>
                  <a:pt x="7877" y="3192"/>
                  <a:pt x="7863" y="3171"/>
                </a:cubicBezTo>
                <a:cubicBezTo>
                  <a:pt x="7845" y="3139"/>
                  <a:pt x="7823" y="3110"/>
                  <a:pt x="7802" y="3089"/>
                </a:cubicBezTo>
                <a:cubicBezTo>
                  <a:pt x="7834" y="3085"/>
                  <a:pt x="7863" y="3085"/>
                  <a:pt x="7895" y="3082"/>
                </a:cubicBezTo>
                <a:cubicBezTo>
                  <a:pt x="8001" y="3068"/>
                  <a:pt x="8108" y="3057"/>
                  <a:pt x="8215" y="3039"/>
                </a:cubicBezTo>
                <a:cubicBezTo>
                  <a:pt x="8321" y="3021"/>
                  <a:pt x="8424" y="3004"/>
                  <a:pt x="8527" y="2986"/>
                </a:cubicBezTo>
                <a:cubicBezTo>
                  <a:pt x="8567" y="2982"/>
                  <a:pt x="8602" y="2975"/>
                  <a:pt x="8641" y="2965"/>
                </a:cubicBezTo>
                <a:lnTo>
                  <a:pt x="8727" y="2997"/>
                </a:lnTo>
                <a:cubicBezTo>
                  <a:pt x="8734" y="3000"/>
                  <a:pt x="8759" y="3011"/>
                  <a:pt x="8773" y="3018"/>
                </a:cubicBezTo>
                <a:cubicBezTo>
                  <a:pt x="8787" y="3029"/>
                  <a:pt x="8801" y="3036"/>
                  <a:pt x="8815" y="3050"/>
                </a:cubicBezTo>
                <a:cubicBezTo>
                  <a:pt x="8830" y="3057"/>
                  <a:pt x="8844" y="3071"/>
                  <a:pt x="8855" y="3085"/>
                </a:cubicBezTo>
                <a:cubicBezTo>
                  <a:pt x="8869" y="3100"/>
                  <a:pt x="8876" y="3110"/>
                  <a:pt x="8887" y="3125"/>
                </a:cubicBezTo>
                <a:cubicBezTo>
                  <a:pt x="8894" y="3139"/>
                  <a:pt x="8904" y="3153"/>
                  <a:pt x="8912" y="3171"/>
                </a:cubicBezTo>
                <a:cubicBezTo>
                  <a:pt x="8919" y="3181"/>
                  <a:pt x="8926" y="3199"/>
                  <a:pt x="8926" y="3213"/>
                </a:cubicBezTo>
                <a:cubicBezTo>
                  <a:pt x="8933" y="3231"/>
                  <a:pt x="8933" y="3245"/>
                  <a:pt x="8933" y="3263"/>
                </a:cubicBezTo>
                <a:cubicBezTo>
                  <a:pt x="8933" y="3281"/>
                  <a:pt x="8933" y="3299"/>
                  <a:pt x="8926" y="3317"/>
                </a:cubicBezTo>
                <a:cubicBezTo>
                  <a:pt x="8922" y="3334"/>
                  <a:pt x="8922" y="3352"/>
                  <a:pt x="8912" y="3373"/>
                </a:cubicBezTo>
                <a:cubicBezTo>
                  <a:pt x="8908" y="3391"/>
                  <a:pt x="8901" y="3409"/>
                  <a:pt x="8897" y="3430"/>
                </a:cubicBezTo>
                <a:cubicBezTo>
                  <a:pt x="8887" y="3448"/>
                  <a:pt x="8883" y="3473"/>
                  <a:pt x="8869" y="3491"/>
                </a:cubicBezTo>
                <a:cubicBezTo>
                  <a:pt x="8862" y="3509"/>
                  <a:pt x="8851" y="3526"/>
                  <a:pt x="8840" y="3548"/>
                </a:cubicBezTo>
                <a:cubicBezTo>
                  <a:pt x="8833" y="3566"/>
                  <a:pt x="8819" y="3587"/>
                  <a:pt x="8812" y="3605"/>
                </a:cubicBezTo>
                <a:cubicBezTo>
                  <a:pt x="8798" y="3622"/>
                  <a:pt x="8787" y="3640"/>
                  <a:pt x="8776" y="3658"/>
                </a:cubicBezTo>
                <a:cubicBezTo>
                  <a:pt x="8751" y="3694"/>
                  <a:pt x="8727" y="3729"/>
                  <a:pt x="8698" y="3768"/>
                </a:cubicBezTo>
                <a:cubicBezTo>
                  <a:pt x="8716" y="3758"/>
                  <a:pt x="8734" y="3743"/>
                  <a:pt x="8759" y="3733"/>
                </a:cubicBezTo>
                <a:lnTo>
                  <a:pt x="8812" y="3694"/>
                </a:lnTo>
                <a:cubicBezTo>
                  <a:pt x="8847" y="3669"/>
                  <a:pt x="8876" y="3637"/>
                  <a:pt x="8912" y="3601"/>
                </a:cubicBezTo>
                <a:cubicBezTo>
                  <a:pt x="8929" y="3583"/>
                  <a:pt x="8944" y="3566"/>
                  <a:pt x="8958" y="3548"/>
                </a:cubicBezTo>
                <a:cubicBezTo>
                  <a:pt x="8972" y="3530"/>
                  <a:pt x="8986" y="3509"/>
                  <a:pt x="8997" y="3491"/>
                </a:cubicBezTo>
                <a:cubicBezTo>
                  <a:pt x="9011" y="3466"/>
                  <a:pt x="9025" y="3448"/>
                  <a:pt x="9032" y="3427"/>
                </a:cubicBezTo>
                <a:cubicBezTo>
                  <a:pt x="9043" y="3405"/>
                  <a:pt x="9050" y="3384"/>
                  <a:pt x="9061" y="3356"/>
                </a:cubicBezTo>
                <a:cubicBezTo>
                  <a:pt x="9075" y="3306"/>
                  <a:pt x="9082" y="3253"/>
                  <a:pt x="9079" y="3196"/>
                </a:cubicBezTo>
                <a:cubicBezTo>
                  <a:pt x="9072" y="3171"/>
                  <a:pt x="9068" y="3142"/>
                  <a:pt x="9061" y="3117"/>
                </a:cubicBezTo>
                <a:cubicBezTo>
                  <a:pt x="9050" y="3089"/>
                  <a:pt x="9040" y="3064"/>
                  <a:pt x="9025" y="3039"/>
                </a:cubicBezTo>
                <a:cubicBezTo>
                  <a:pt x="8997" y="2993"/>
                  <a:pt x="8961" y="2950"/>
                  <a:pt x="8919" y="2922"/>
                </a:cubicBezTo>
                <a:lnTo>
                  <a:pt x="8908" y="2911"/>
                </a:lnTo>
                <a:cubicBezTo>
                  <a:pt x="9200" y="2844"/>
                  <a:pt x="9473" y="2762"/>
                  <a:pt x="9733" y="2662"/>
                </a:cubicBezTo>
                <a:cubicBezTo>
                  <a:pt x="9751" y="2666"/>
                  <a:pt x="9768" y="2677"/>
                  <a:pt x="9779" y="2680"/>
                </a:cubicBezTo>
                <a:cubicBezTo>
                  <a:pt x="9797" y="2691"/>
                  <a:pt x="9811" y="2698"/>
                  <a:pt x="9825" y="2709"/>
                </a:cubicBezTo>
                <a:cubicBezTo>
                  <a:pt x="9840" y="2716"/>
                  <a:pt x="9850" y="2726"/>
                  <a:pt x="9864" y="2737"/>
                </a:cubicBezTo>
                <a:cubicBezTo>
                  <a:pt x="9879" y="2748"/>
                  <a:pt x="9886" y="2762"/>
                  <a:pt x="9900" y="2773"/>
                </a:cubicBezTo>
                <a:lnTo>
                  <a:pt x="9928" y="2815"/>
                </a:lnTo>
                <a:cubicBezTo>
                  <a:pt x="9936" y="2826"/>
                  <a:pt x="9939" y="2844"/>
                  <a:pt x="9946" y="2861"/>
                </a:cubicBezTo>
                <a:cubicBezTo>
                  <a:pt x="9950" y="2879"/>
                  <a:pt x="9953" y="2897"/>
                  <a:pt x="9953" y="2915"/>
                </a:cubicBezTo>
                <a:cubicBezTo>
                  <a:pt x="9953" y="2933"/>
                  <a:pt x="9957" y="2950"/>
                  <a:pt x="9953" y="2975"/>
                </a:cubicBezTo>
                <a:cubicBezTo>
                  <a:pt x="9953" y="2993"/>
                  <a:pt x="9950" y="3014"/>
                  <a:pt x="9950" y="3032"/>
                </a:cubicBezTo>
                <a:cubicBezTo>
                  <a:pt x="9943" y="3053"/>
                  <a:pt x="9943" y="3071"/>
                  <a:pt x="9936" y="3093"/>
                </a:cubicBezTo>
                <a:cubicBezTo>
                  <a:pt x="9932" y="3117"/>
                  <a:pt x="9928" y="3135"/>
                  <a:pt x="9921" y="3157"/>
                </a:cubicBezTo>
                <a:cubicBezTo>
                  <a:pt x="9918" y="3178"/>
                  <a:pt x="9907" y="3196"/>
                  <a:pt x="9904" y="3217"/>
                </a:cubicBezTo>
                <a:cubicBezTo>
                  <a:pt x="9896" y="3242"/>
                  <a:pt x="9889" y="3260"/>
                  <a:pt x="9882" y="3281"/>
                </a:cubicBezTo>
                <a:cubicBezTo>
                  <a:pt x="9868" y="3320"/>
                  <a:pt x="9850" y="3359"/>
                  <a:pt x="9832" y="3405"/>
                </a:cubicBezTo>
                <a:cubicBezTo>
                  <a:pt x="9850" y="3388"/>
                  <a:pt x="9864" y="3373"/>
                  <a:pt x="9879" y="3356"/>
                </a:cubicBezTo>
                <a:cubicBezTo>
                  <a:pt x="9889" y="3338"/>
                  <a:pt x="9904" y="3320"/>
                  <a:pt x="9921" y="3302"/>
                </a:cubicBezTo>
                <a:cubicBezTo>
                  <a:pt x="9950" y="3267"/>
                  <a:pt x="9975" y="3228"/>
                  <a:pt x="9996" y="3192"/>
                </a:cubicBezTo>
                <a:cubicBezTo>
                  <a:pt x="10010" y="3174"/>
                  <a:pt x="10021" y="3153"/>
                  <a:pt x="10028" y="3128"/>
                </a:cubicBezTo>
                <a:lnTo>
                  <a:pt x="10056" y="3064"/>
                </a:lnTo>
                <a:cubicBezTo>
                  <a:pt x="10064" y="3039"/>
                  <a:pt x="10074" y="3018"/>
                  <a:pt x="10078" y="2993"/>
                </a:cubicBezTo>
                <a:cubicBezTo>
                  <a:pt x="10081" y="2968"/>
                  <a:pt x="10085" y="2943"/>
                  <a:pt x="10092" y="2915"/>
                </a:cubicBezTo>
                <a:cubicBezTo>
                  <a:pt x="10096" y="2869"/>
                  <a:pt x="10092" y="2808"/>
                  <a:pt x="10074" y="2762"/>
                </a:cubicBezTo>
                <a:cubicBezTo>
                  <a:pt x="10064" y="2733"/>
                  <a:pt x="10053" y="2709"/>
                  <a:pt x="10039" y="2684"/>
                </a:cubicBezTo>
                <a:cubicBezTo>
                  <a:pt x="10024" y="2662"/>
                  <a:pt x="10007" y="2641"/>
                  <a:pt x="9989" y="2620"/>
                </a:cubicBezTo>
                <a:cubicBezTo>
                  <a:pt x="9975" y="2605"/>
                  <a:pt x="9960" y="2591"/>
                  <a:pt x="9943" y="2577"/>
                </a:cubicBezTo>
                <a:cubicBezTo>
                  <a:pt x="9950" y="2577"/>
                  <a:pt x="9953" y="2573"/>
                  <a:pt x="9957" y="2573"/>
                </a:cubicBezTo>
                <a:cubicBezTo>
                  <a:pt x="10096" y="2513"/>
                  <a:pt x="10231" y="2449"/>
                  <a:pt x="10359" y="2378"/>
                </a:cubicBezTo>
                <a:lnTo>
                  <a:pt x="10359" y="2381"/>
                </a:lnTo>
                <a:lnTo>
                  <a:pt x="10448" y="2381"/>
                </a:lnTo>
                <a:cubicBezTo>
                  <a:pt x="10462" y="2381"/>
                  <a:pt x="10476" y="2389"/>
                  <a:pt x="10497" y="2389"/>
                </a:cubicBezTo>
                <a:lnTo>
                  <a:pt x="10551" y="2399"/>
                </a:lnTo>
                <a:cubicBezTo>
                  <a:pt x="10565" y="2406"/>
                  <a:pt x="10586" y="2413"/>
                  <a:pt x="10597" y="2417"/>
                </a:cubicBezTo>
                <a:cubicBezTo>
                  <a:pt x="10615" y="2428"/>
                  <a:pt x="10629" y="2431"/>
                  <a:pt x="10643" y="2442"/>
                </a:cubicBezTo>
                <a:cubicBezTo>
                  <a:pt x="10657" y="2449"/>
                  <a:pt x="10668" y="2460"/>
                  <a:pt x="10679" y="2470"/>
                </a:cubicBezTo>
                <a:cubicBezTo>
                  <a:pt x="10693" y="2485"/>
                  <a:pt x="10700" y="2495"/>
                  <a:pt x="10711" y="2513"/>
                </a:cubicBezTo>
                <a:cubicBezTo>
                  <a:pt x="10718" y="2524"/>
                  <a:pt x="10728" y="2538"/>
                  <a:pt x="10732" y="2556"/>
                </a:cubicBezTo>
                <a:cubicBezTo>
                  <a:pt x="10739" y="2573"/>
                  <a:pt x="10746" y="2591"/>
                  <a:pt x="10750" y="2609"/>
                </a:cubicBezTo>
                <a:cubicBezTo>
                  <a:pt x="10753" y="2627"/>
                  <a:pt x="10757" y="2645"/>
                  <a:pt x="10757" y="2666"/>
                </a:cubicBezTo>
                <a:cubicBezTo>
                  <a:pt x="10764" y="2684"/>
                  <a:pt x="10757" y="2709"/>
                  <a:pt x="10764" y="2726"/>
                </a:cubicBezTo>
                <a:cubicBezTo>
                  <a:pt x="10764" y="2748"/>
                  <a:pt x="10764" y="2765"/>
                  <a:pt x="10757" y="2787"/>
                </a:cubicBezTo>
                <a:cubicBezTo>
                  <a:pt x="10753" y="2808"/>
                  <a:pt x="10753" y="2826"/>
                  <a:pt x="10750" y="2851"/>
                </a:cubicBezTo>
                <a:cubicBezTo>
                  <a:pt x="10743" y="2872"/>
                  <a:pt x="10743" y="2893"/>
                  <a:pt x="10739" y="2911"/>
                </a:cubicBezTo>
                <a:cubicBezTo>
                  <a:pt x="10736" y="2933"/>
                  <a:pt x="10732" y="2957"/>
                  <a:pt x="10728" y="2975"/>
                </a:cubicBezTo>
                <a:cubicBezTo>
                  <a:pt x="10718" y="3018"/>
                  <a:pt x="10704" y="3057"/>
                  <a:pt x="10696" y="3103"/>
                </a:cubicBezTo>
                <a:lnTo>
                  <a:pt x="10736" y="3050"/>
                </a:lnTo>
                <a:cubicBezTo>
                  <a:pt x="10750" y="3032"/>
                  <a:pt x="10757" y="3011"/>
                  <a:pt x="10771" y="2993"/>
                </a:cubicBezTo>
                <a:cubicBezTo>
                  <a:pt x="10792" y="2950"/>
                  <a:pt x="10817" y="2911"/>
                  <a:pt x="10832" y="2869"/>
                </a:cubicBezTo>
                <a:cubicBezTo>
                  <a:pt x="10842" y="2844"/>
                  <a:pt x="10849" y="2822"/>
                  <a:pt x="10856" y="2801"/>
                </a:cubicBezTo>
                <a:cubicBezTo>
                  <a:pt x="10864" y="2780"/>
                  <a:pt x="10867" y="2755"/>
                  <a:pt x="10874" y="2733"/>
                </a:cubicBezTo>
                <a:cubicBezTo>
                  <a:pt x="10878" y="2712"/>
                  <a:pt x="10881" y="2684"/>
                  <a:pt x="10881" y="2662"/>
                </a:cubicBezTo>
                <a:cubicBezTo>
                  <a:pt x="10885" y="2637"/>
                  <a:pt x="10881" y="2613"/>
                  <a:pt x="10881" y="2588"/>
                </a:cubicBezTo>
                <a:cubicBezTo>
                  <a:pt x="10878" y="2538"/>
                  <a:pt x="10864" y="2485"/>
                  <a:pt x="10842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9"/>
                  <a:pt x="10760" y="2321"/>
                  <a:pt x="10739" y="2303"/>
                </a:cubicBezTo>
                <a:cubicBezTo>
                  <a:pt x="10696" y="2268"/>
                  <a:pt x="10650" y="2239"/>
                  <a:pt x="10597" y="2229"/>
                </a:cubicBezTo>
                <a:lnTo>
                  <a:pt x="10593" y="2229"/>
                </a:lnTo>
                <a:cubicBezTo>
                  <a:pt x="10689" y="2165"/>
                  <a:pt x="10785" y="2097"/>
                  <a:pt x="10874" y="2033"/>
                </a:cubicBezTo>
                <a:cubicBezTo>
                  <a:pt x="10910" y="2005"/>
                  <a:pt x="10949" y="1973"/>
                  <a:pt x="10984" y="1944"/>
                </a:cubicBezTo>
                <a:lnTo>
                  <a:pt x="10984" y="1948"/>
                </a:lnTo>
                <a:lnTo>
                  <a:pt x="11073" y="1937"/>
                </a:lnTo>
                <a:lnTo>
                  <a:pt x="11123" y="1937"/>
                </a:lnTo>
                <a:cubicBezTo>
                  <a:pt x="11141" y="1937"/>
                  <a:pt x="11159" y="1944"/>
                  <a:pt x="11177" y="1944"/>
                </a:cubicBezTo>
                <a:cubicBezTo>
                  <a:pt x="11194" y="1948"/>
                  <a:pt x="11212" y="1951"/>
                  <a:pt x="11223" y="1955"/>
                </a:cubicBezTo>
                <a:cubicBezTo>
                  <a:pt x="11241" y="1962"/>
                  <a:pt x="11255" y="1969"/>
                  <a:pt x="11273" y="1973"/>
                </a:cubicBezTo>
                <a:lnTo>
                  <a:pt x="11312" y="2001"/>
                </a:lnTo>
                <a:cubicBezTo>
                  <a:pt x="11326" y="2008"/>
                  <a:pt x="11340" y="2022"/>
                  <a:pt x="11351" y="2037"/>
                </a:cubicBezTo>
                <a:cubicBezTo>
                  <a:pt x="11358" y="2051"/>
                  <a:pt x="11372" y="2061"/>
                  <a:pt x="11376" y="2076"/>
                </a:cubicBezTo>
                <a:cubicBezTo>
                  <a:pt x="11386" y="2090"/>
                  <a:pt x="11390" y="2108"/>
                  <a:pt x="11397" y="2125"/>
                </a:cubicBezTo>
                <a:cubicBezTo>
                  <a:pt x="11404" y="2143"/>
                  <a:pt x="11411" y="2161"/>
                  <a:pt x="11411" y="2179"/>
                </a:cubicBezTo>
                <a:cubicBezTo>
                  <a:pt x="11415" y="2197"/>
                  <a:pt x="11422" y="2218"/>
                  <a:pt x="11422" y="2236"/>
                </a:cubicBezTo>
                <a:cubicBezTo>
                  <a:pt x="11422" y="2257"/>
                  <a:pt x="11425" y="2275"/>
                  <a:pt x="11425" y="2300"/>
                </a:cubicBezTo>
                <a:lnTo>
                  <a:pt x="11425" y="2360"/>
                </a:lnTo>
                <a:cubicBezTo>
                  <a:pt x="11425" y="2381"/>
                  <a:pt x="11425" y="2406"/>
                  <a:pt x="11422" y="2424"/>
                </a:cubicBezTo>
                <a:cubicBezTo>
                  <a:pt x="11422" y="2445"/>
                  <a:pt x="11415" y="2467"/>
                  <a:pt x="11415" y="2488"/>
                </a:cubicBezTo>
                <a:lnTo>
                  <a:pt x="11401" y="2623"/>
                </a:lnTo>
                <a:cubicBezTo>
                  <a:pt x="11415" y="2605"/>
                  <a:pt x="11425" y="2584"/>
                  <a:pt x="11433" y="2566"/>
                </a:cubicBezTo>
                <a:cubicBezTo>
                  <a:pt x="11443" y="2549"/>
                  <a:pt x="11450" y="2524"/>
                  <a:pt x="11465" y="2502"/>
                </a:cubicBezTo>
                <a:cubicBezTo>
                  <a:pt x="11482" y="2463"/>
                  <a:pt x="11500" y="2417"/>
                  <a:pt x="11514" y="2374"/>
                </a:cubicBezTo>
                <a:cubicBezTo>
                  <a:pt x="11521" y="2353"/>
                  <a:pt x="11529" y="2328"/>
                  <a:pt x="11532" y="2307"/>
                </a:cubicBezTo>
                <a:cubicBezTo>
                  <a:pt x="11536" y="2285"/>
                  <a:pt x="11539" y="2264"/>
                  <a:pt x="11539" y="2236"/>
                </a:cubicBezTo>
                <a:cubicBezTo>
                  <a:pt x="11539" y="2214"/>
                  <a:pt x="11543" y="2186"/>
                  <a:pt x="11543" y="2165"/>
                </a:cubicBezTo>
                <a:cubicBezTo>
                  <a:pt x="11543" y="2140"/>
                  <a:pt x="11539" y="2115"/>
                  <a:pt x="11536" y="2090"/>
                </a:cubicBezTo>
                <a:cubicBezTo>
                  <a:pt x="11529" y="2040"/>
                  <a:pt x="11507" y="1987"/>
                  <a:pt x="11479" y="1944"/>
                </a:cubicBezTo>
                <a:cubicBezTo>
                  <a:pt x="11465" y="1919"/>
                  <a:pt x="11447" y="1898"/>
                  <a:pt x="11425" y="1877"/>
                </a:cubicBezTo>
                <a:cubicBezTo>
                  <a:pt x="11408" y="1859"/>
                  <a:pt x="11386" y="1841"/>
                  <a:pt x="11358" y="1823"/>
                </a:cubicBezTo>
                <a:cubicBezTo>
                  <a:pt x="11312" y="1791"/>
                  <a:pt x="11262" y="1773"/>
                  <a:pt x="11212" y="1759"/>
                </a:cubicBezTo>
                <a:cubicBezTo>
                  <a:pt x="11201" y="1756"/>
                  <a:pt x="11187" y="1756"/>
                  <a:pt x="11180" y="1756"/>
                </a:cubicBezTo>
                <a:cubicBezTo>
                  <a:pt x="11276" y="1663"/>
                  <a:pt x="11365" y="1564"/>
                  <a:pt x="11447" y="1468"/>
                </a:cubicBezTo>
                <a:lnTo>
                  <a:pt x="11447" y="1471"/>
                </a:lnTo>
                <a:lnTo>
                  <a:pt x="11514" y="1457"/>
                </a:lnTo>
                <a:cubicBezTo>
                  <a:pt x="11529" y="1453"/>
                  <a:pt x="11550" y="1453"/>
                  <a:pt x="11568" y="1453"/>
                </a:cubicBezTo>
                <a:lnTo>
                  <a:pt x="11625" y="1453"/>
                </a:lnTo>
                <a:cubicBezTo>
                  <a:pt x="11642" y="1453"/>
                  <a:pt x="11660" y="1457"/>
                  <a:pt x="11678" y="1464"/>
                </a:cubicBezTo>
                <a:lnTo>
                  <a:pt x="11731" y="1475"/>
                </a:lnTo>
                <a:cubicBezTo>
                  <a:pt x="11799" y="1503"/>
                  <a:pt x="11852" y="1557"/>
                  <a:pt x="11881" y="1624"/>
                </a:cubicBezTo>
                <a:cubicBezTo>
                  <a:pt x="11891" y="1642"/>
                  <a:pt x="11895" y="1660"/>
                  <a:pt x="11905" y="1681"/>
                </a:cubicBezTo>
                <a:cubicBezTo>
                  <a:pt x="11909" y="1699"/>
                  <a:pt x="11913" y="1720"/>
                  <a:pt x="11923" y="1738"/>
                </a:cubicBezTo>
                <a:cubicBezTo>
                  <a:pt x="11927" y="1759"/>
                  <a:pt x="11930" y="1777"/>
                  <a:pt x="11930" y="1802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4"/>
                  <a:pt x="11941" y="1909"/>
                  <a:pt x="11941" y="1930"/>
                </a:cubicBezTo>
                <a:lnTo>
                  <a:pt x="11941" y="1997"/>
                </a:lnTo>
                <a:cubicBezTo>
                  <a:pt x="11941" y="2040"/>
                  <a:pt x="11934" y="2086"/>
                  <a:pt x="11934" y="2129"/>
                </a:cubicBezTo>
                <a:lnTo>
                  <a:pt x="11959" y="2069"/>
                </a:lnTo>
                <a:cubicBezTo>
                  <a:pt x="11966" y="2044"/>
                  <a:pt x="11969" y="2022"/>
                  <a:pt x="11977" y="2005"/>
                </a:cubicBezTo>
                <a:cubicBezTo>
                  <a:pt x="11987" y="1962"/>
                  <a:pt x="11998" y="1916"/>
                  <a:pt x="12001" y="1873"/>
                </a:cubicBezTo>
                <a:cubicBezTo>
                  <a:pt x="12005" y="1848"/>
                  <a:pt x="12005" y="1827"/>
                  <a:pt x="12005" y="1805"/>
                </a:cubicBezTo>
                <a:lnTo>
                  <a:pt x="12005" y="1734"/>
                </a:lnTo>
                <a:cubicBezTo>
                  <a:pt x="12001" y="1713"/>
                  <a:pt x="12001" y="1685"/>
                  <a:pt x="11998" y="1663"/>
                </a:cubicBezTo>
                <a:cubicBezTo>
                  <a:pt x="11994" y="1642"/>
                  <a:pt x="11987" y="1613"/>
                  <a:pt x="11980" y="1592"/>
                </a:cubicBezTo>
                <a:cubicBezTo>
                  <a:pt x="11962" y="1546"/>
                  <a:pt x="11941" y="1500"/>
                  <a:pt x="11909" y="1457"/>
                </a:cubicBezTo>
                <a:cubicBezTo>
                  <a:pt x="11891" y="1439"/>
                  <a:pt x="11873" y="1418"/>
                  <a:pt x="11852" y="1404"/>
                </a:cubicBezTo>
                <a:cubicBezTo>
                  <a:pt x="11827" y="1386"/>
                  <a:pt x="11806" y="1375"/>
                  <a:pt x="11785" y="1365"/>
                </a:cubicBezTo>
                <a:cubicBezTo>
                  <a:pt x="11735" y="1343"/>
                  <a:pt x="11685" y="1329"/>
                  <a:pt x="11639" y="1325"/>
                </a:cubicBezTo>
                <a:cubicBezTo>
                  <a:pt x="11610" y="1322"/>
                  <a:pt x="11589" y="1322"/>
                  <a:pt x="11561" y="1322"/>
                </a:cubicBezTo>
                <a:cubicBezTo>
                  <a:pt x="11649" y="1201"/>
                  <a:pt x="11717" y="1080"/>
                  <a:pt x="11774" y="970"/>
                </a:cubicBezTo>
                <a:lnTo>
                  <a:pt x="11820" y="959"/>
                </a:lnTo>
                <a:cubicBezTo>
                  <a:pt x="11838" y="956"/>
                  <a:pt x="11859" y="956"/>
                  <a:pt x="11877" y="952"/>
                </a:cubicBezTo>
                <a:lnTo>
                  <a:pt x="11941" y="952"/>
                </a:lnTo>
                <a:cubicBezTo>
                  <a:pt x="11959" y="952"/>
                  <a:pt x="11980" y="956"/>
                  <a:pt x="11998" y="959"/>
                </a:cubicBezTo>
                <a:cubicBezTo>
                  <a:pt x="12016" y="966"/>
                  <a:pt x="12033" y="970"/>
                  <a:pt x="12055" y="977"/>
                </a:cubicBezTo>
                <a:cubicBezTo>
                  <a:pt x="12073" y="988"/>
                  <a:pt x="12090" y="995"/>
                  <a:pt x="12105" y="1005"/>
                </a:cubicBezTo>
                <a:cubicBezTo>
                  <a:pt x="12122" y="1012"/>
                  <a:pt x="12137" y="1027"/>
                  <a:pt x="12151" y="1041"/>
                </a:cubicBezTo>
                <a:cubicBezTo>
                  <a:pt x="12161" y="1055"/>
                  <a:pt x="12176" y="1073"/>
                  <a:pt x="12186" y="1084"/>
                </a:cubicBezTo>
                <a:lnTo>
                  <a:pt x="12211" y="1137"/>
                </a:lnTo>
                <a:cubicBezTo>
                  <a:pt x="12222" y="1155"/>
                  <a:pt x="12225" y="1180"/>
                  <a:pt x="12229" y="1197"/>
                </a:cubicBezTo>
                <a:cubicBezTo>
                  <a:pt x="12233" y="1215"/>
                  <a:pt x="12240" y="1237"/>
                  <a:pt x="12243" y="1258"/>
                </a:cubicBezTo>
                <a:cubicBezTo>
                  <a:pt x="12247" y="1279"/>
                  <a:pt x="12250" y="1297"/>
                  <a:pt x="12250" y="1322"/>
                </a:cubicBezTo>
                <a:cubicBezTo>
                  <a:pt x="12250" y="1343"/>
                  <a:pt x="12257" y="1365"/>
                  <a:pt x="12257" y="1382"/>
                </a:cubicBezTo>
                <a:lnTo>
                  <a:pt x="12257" y="1450"/>
                </a:lnTo>
                <a:cubicBezTo>
                  <a:pt x="12257" y="1471"/>
                  <a:pt x="12257" y="1493"/>
                  <a:pt x="12250" y="1517"/>
                </a:cubicBezTo>
                <a:lnTo>
                  <a:pt x="12240" y="1649"/>
                </a:lnTo>
                <a:lnTo>
                  <a:pt x="12254" y="1589"/>
                </a:lnTo>
                <a:cubicBezTo>
                  <a:pt x="12261" y="1564"/>
                  <a:pt x="12265" y="1542"/>
                  <a:pt x="12272" y="1521"/>
                </a:cubicBezTo>
                <a:cubicBezTo>
                  <a:pt x="12282" y="1475"/>
                  <a:pt x="12289" y="1432"/>
                  <a:pt x="12297" y="1386"/>
                </a:cubicBezTo>
                <a:cubicBezTo>
                  <a:pt x="12300" y="1365"/>
                  <a:pt x="12300" y="1343"/>
                  <a:pt x="12300" y="1322"/>
                </a:cubicBezTo>
                <a:lnTo>
                  <a:pt x="12300" y="1254"/>
                </a:lnTo>
                <a:cubicBezTo>
                  <a:pt x="12297" y="1233"/>
                  <a:pt x="12297" y="1208"/>
                  <a:pt x="12289" y="1187"/>
                </a:cubicBezTo>
                <a:cubicBezTo>
                  <a:pt x="12286" y="1165"/>
                  <a:pt x="12282" y="1144"/>
                  <a:pt x="12275" y="1119"/>
                </a:cubicBezTo>
                <a:cubicBezTo>
                  <a:pt x="12257" y="1076"/>
                  <a:pt x="12233" y="1030"/>
                  <a:pt x="12201" y="995"/>
                </a:cubicBezTo>
                <a:cubicBezTo>
                  <a:pt x="12186" y="977"/>
                  <a:pt x="12165" y="959"/>
                  <a:pt x="12151" y="948"/>
                </a:cubicBezTo>
                <a:cubicBezTo>
                  <a:pt x="12126" y="934"/>
                  <a:pt x="12108" y="920"/>
                  <a:pt x="12087" y="906"/>
                </a:cubicBezTo>
                <a:cubicBezTo>
                  <a:pt x="12044" y="884"/>
                  <a:pt x="11994" y="877"/>
                  <a:pt x="11945" y="870"/>
                </a:cubicBezTo>
                <a:cubicBezTo>
                  <a:pt x="11934" y="868"/>
                  <a:pt x="11921" y="868"/>
                  <a:pt x="11909" y="868"/>
                </a:cubicBezTo>
                <a:cubicBezTo>
                  <a:pt x="11897" y="868"/>
                  <a:pt x="11884" y="868"/>
                  <a:pt x="11873" y="870"/>
                </a:cubicBezTo>
                <a:lnTo>
                  <a:pt x="11845" y="870"/>
                </a:lnTo>
                <a:cubicBezTo>
                  <a:pt x="11845" y="863"/>
                  <a:pt x="11841" y="849"/>
                  <a:pt x="11838" y="842"/>
                </a:cubicBezTo>
                <a:cubicBezTo>
                  <a:pt x="11845" y="824"/>
                  <a:pt x="11852" y="810"/>
                  <a:pt x="11859" y="792"/>
                </a:cubicBezTo>
                <a:cubicBezTo>
                  <a:pt x="11913" y="668"/>
                  <a:pt x="11948" y="561"/>
                  <a:pt x="11973" y="468"/>
                </a:cubicBezTo>
                <a:lnTo>
                  <a:pt x="11977" y="486"/>
                </a:lnTo>
                <a:lnTo>
                  <a:pt x="11998" y="479"/>
                </a:lnTo>
                <a:cubicBezTo>
                  <a:pt x="12016" y="476"/>
                  <a:pt x="12033" y="476"/>
                  <a:pt x="12051" y="476"/>
                </a:cubicBezTo>
                <a:lnTo>
                  <a:pt x="12105" y="476"/>
                </a:lnTo>
                <a:cubicBezTo>
                  <a:pt x="12122" y="476"/>
                  <a:pt x="12140" y="479"/>
                  <a:pt x="12158" y="486"/>
                </a:cubicBezTo>
                <a:cubicBezTo>
                  <a:pt x="12176" y="490"/>
                  <a:pt x="12193" y="493"/>
                  <a:pt x="12208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5" y="532"/>
                  <a:pt x="12279" y="547"/>
                  <a:pt x="12289" y="561"/>
                </a:cubicBezTo>
                <a:cubicBezTo>
                  <a:pt x="12304" y="575"/>
                  <a:pt x="12314" y="586"/>
                  <a:pt x="12321" y="600"/>
                </a:cubicBezTo>
                <a:cubicBezTo>
                  <a:pt x="12336" y="614"/>
                  <a:pt x="12339" y="632"/>
                  <a:pt x="12343" y="650"/>
                </a:cubicBezTo>
                <a:cubicBezTo>
                  <a:pt x="12353" y="668"/>
                  <a:pt x="12357" y="682"/>
                  <a:pt x="12361" y="700"/>
                </a:cubicBezTo>
                <a:lnTo>
                  <a:pt x="12375" y="753"/>
                </a:lnTo>
                <a:lnTo>
                  <a:pt x="12378" y="806"/>
                </a:lnTo>
                <a:cubicBezTo>
                  <a:pt x="12378" y="824"/>
                  <a:pt x="12385" y="842"/>
                  <a:pt x="12385" y="860"/>
                </a:cubicBezTo>
                <a:lnTo>
                  <a:pt x="12385" y="916"/>
                </a:lnTo>
                <a:cubicBezTo>
                  <a:pt x="12385" y="934"/>
                  <a:pt x="12385" y="952"/>
                  <a:pt x="12378" y="973"/>
                </a:cubicBezTo>
                <a:cubicBezTo>
                  <a:pt x="12375" y="1009"/>
                  <a:pt x="12371" y="1048"/>
                  <a:pt x="12368" y="1084"/>
                </a:cubicBezTo>
                <a:cubicBezTo>
                  <a:pt x="12375" y="1048"/>
                  <a:pt x="12385" y="1012"/>
                  <a:pt x="12393" y="973"/>
                </a:cubicBezTo>
                <a:cubicBezTo>
                  <a:pt x="12400" y="956"/>
                  <a:pt x="12400" y="938"/>
                  <a:pt x="12403" y="916"/>
                </a:cubicBezTo>
                <a:lnTo>
                  <a:pt x="12407" y="860"/>
                </a:lnTo>
                <a:cubicBezTo>
                  <a:pt x="12410" y="842"/>
                  <a:pt x="12407" y="817"/>
                  <a:pt x="12407" y="799"/>
                </a:cubicBezTo>
                <a:lnTo>
                  <a:pt x="12407" y="742"/>
                </a:lnTo>
                <a:lnTo>
                  <a:pt x="12400" y="685"/>
                </a:lnTo>
                <a:cubicBezTo>
                  <a:pt x="12400" y="668"/>
                  <a:pt x="12389" y="650"/>
                  <a:pt x="12382" y="628"/>
                </a:cubicBezTo>
                <a:cubicBezTo>
                  <a:pt x="12375" y="611"/>
                  <a:pt x="12368" y="593"/>
                  <a:pt x="12357" y="575"/>
                </a:cubicBezTo>
                <a:cubicBezTo>
                  <a:pt x="12350" y="557"/>
                  <a:pt x="12339" y="540"/>
                  <a:pt x="12321" y="525"/>
                </a:cubicBezTo>
                <a:cubicBezTo>
                  <a:pt x="12311" y="511"/>
                  <a:pt x="12297" y="493"/>
                  <a:pt x="12279" y="486"/>
                </a:cubicBezTo>
                <a:lnTo>
                  <a:pt x="12250" y="468"/>
                </a:lnTo>
                <a:lnTo>
                  <a:pt x="12225" y="454"/>
                </a:lnTo>
                <a:cubicBezTo>
                  <a:pt x="12208" y="444"/>
                  <a:pt x="12190" y="440"/>
                  <a:pt x="12165" y="433"/>
                </a:cubicBezTo>
                <a:cubicBezTo>
                  <a:pt x="12151" y="426"/>
                  <a:pt x="12126" y="422"/>
                  <a:pt x="12108" y="422"/>
                </a:cubicBezTo>
                <a:cubicBezTo>
                  <a:pt x="12096" y="422"/>
                  <a:pt x="12083" y="421"/>
                  <a:pt x="12070" y="421"/>
                </a:cubicBezTo>
                <a:cubicBezTo>
                  <a:pt x="12063" y="421"/>
                  <a:pt x="12057" y="421"/>
                  <a:pt x="12051" y="422"/>
                </a:cubicBezTo>
                <a:cubicBezTo>
                  <a:pt x="12037" y="422"/>
                  <a:pt x="12030" y="422"/>
                  <a:pt x="12016" y="426"/>
                </a:cubicBezTo>
                <a:cubicBezTo>
                  <a:pt x="12012" y="415"/>
                  <a:pt x="12012" y="401"/>
                  <a:pt x="12005" y="383"/>
                </a:cubicBezTo>
                <a:cubicBezTo>
                  <a:pt x="12005" y="372"/>
                  <a:pt x="12001" y="369"/>
                  <a:pt x="12001" y="362"/>
                </a:cubicBezTo>
                <a:lnTo>
                  <a:pt x="12001" y="355"/>
                </a:lnTo>
                <a:cubicBezTo>
                  <a:pt x="12023" y="255"/>
                  <a:pt x="12023" y="202"/>
                  <a:pt x="12023" y="202"/>
                </a:cubicBezTo>
                <a:lnTo>
                  <a:pt x="12023" y="202"/>
                </a:lnTo>
                <a:cubicBezTo>
                  <a:pt x="12023" y="202"/>
                  <a:pt x="12019" y="255"/>
                  <a:pt x="11998" y="351"/>
                </a:cubicBezTo>
                <a:cubicBezTo>
                  <a:pt x="11994" y="344"/>
                  <a:pt x="11987" y="330"/>
                  <a:pt x="11984" y="319"/>
                </a:cubicBezTo>
                <a:cubicBezTo>
                  <a:pt x="11977" y="298"/>
                  <a:pt x="11966" y="280"/>
                  <a:pt x="11952" y="262"/>
                </a:cubicBezTo>
                <a:cubicBezTo>
                  <a:pt x="11941" y="244"/>
                  <a:pt x="11930" y="227"/>
                  <a:pt x="11913" y="209"/>
                </a:cubicBezTo>
                <a:cubicBezTo>
                  <a:pt x="11856" y="138"/>
                  <a:pt x="11781" y="88"/>
                  <a:pt x="11699" y="60"/>
                </a:cubicBezTo>
                <a:cubicBezTo>
                  <a:pt x="11621" y="28"/>
                  <a:pt x="11532" y="10"/>
                  <a:pt x="11447" y="6"/>
                </a:cubicBezTo>
                <a:cubicBezTo>
                  <a:pt x="11424" y="3"/>
                  <a:pt x="11402" y="1"/>
                  <a:pt x="113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-1888521">
            <a:off x="2451090" y="1928260"/>
            <a:ext cx="1324690" cy="446739"/>
          </a:xfrm>
          <a:custGeom>
            <a:avLst/>
            <a:gdLst/>
            <a:ahLst/>
            <a:cxnLst/>
            <a:rect l="l" t="t" r="r" b="b"/>
            <a:pathLst>
              <a:path w="12371" h="4172" extrusionOk="0">
                <a:moveTo>
                  <a:pt x="10799" y="2117"/>
                </a:moveTo>
                <a:cubicBezTo>
                  <a:pt x="10811" y="2126"/>
                  <a:pt x="10823" y="2135"/>
                  <a:pt x="10835" y="2144"/>
                </a:cubicBezTo>
                <a:cubicBezTo>
                  <a:pt x="10843" y="2150"/>
                  <a:pt x="10850" y="2156"/>
                  <a:pt x="10858" y="2162"/>
                </a:cubicBezTo>
                <a:lnTo>
                  <a:pt x="10858" y="2162"/>
                </a:lnTo>
                <a:lnTo>
                  <a:pt x="10845" y="2151"/>
                </a:lnTo>
                <a:cubicBezTo>
                  <a:pt x="10830" y="2140"/>
                  <a:pt x="10815" y="2129"/>
                  <a:pt x="10799" y="2117"/>
                </a:cubicBezTo>
                <a:close/>
                <a:moveTo>
                  <a:pt x="11152" y="2417"/>
                </a:moveTo>
                <a:cubicBezTo>
                  <a:pt x="11149" y="2418"/>
                  <a:pt x="11146" y="2418"/>
                  <a:pt x="11144" y="2418"/>
                </a:cubicBezTo>
                <a:cubicBezTo>
                  <a:pt x="11240" y="2514"/>
                  <a:pt x="11329" y="2610"/>
                  <a:pt x="11411" y="2710"/>
                </a:cubicBezTo>
                <a:lnTo>
                  <a:pt x="11411" y="2702"/>
                </a:lnTo>
                <a:lnTo>
                  <a:pt x="11430" y="2707"/>
                </a:lnTo>
                <a:lnTo>
                  <a:pt x="11430" y="2707"/>
                </a:lnTo>
                <a:cubicBezTo>
                  <a:pt x="11349" y="2609"/>
                  <a:pt x="11255" y="2512"/>
                  <a:pt x="11152" y="2417"/>
                </a:cubicBezTo>
                <a:close/>
                <a:moveTo>
                  <a:pt x="11530" y="2855"/>
                </a:moveTo>
                <a:lnTo>
                  <a:pt x="11528" y="2859"/>
                </a:lnTo>
                <a:lnTo>
                  <a:pt x="11528" y="2860"/>
                </a:lnTo>
                <a:lnTo>
                  <a:pt x="11528" y="2860"/>
                </a:lnTo>
                <a:cubicBezTo>
                  <a:pt x="11527" y="2858"/>
                  <a:pt x="11526" y="2857"/>
                  <a:pt x="11525" y="2855"/>
                </a:cubicBezTo>
                <a:cubicBezTo>
                  <a:pt x="11526" y="2855"/>
                  <a:pt x="11528" y="2855"/>
                  <a:pt x="11530" y="2855"/>
                </a:cubicBezTo>
                <a:close/>
                <a:moveTo>
                  <a:pt x="11365" y="1554"/>
                </a:moveTo>
                <a:lnTo>
                  <a:pt x="11365" y="1554"/>
                </a:lnTo>
                <a:cubicBezTo>
                  <a:pt x="11368" y="1597"/>
                  <a:pt x="11379" y="1643"/>
                  <a:pt x="11379" y="1686"/>
                </a:cubicBezTo>
                <a:cubicBezTo>
                  <a:pt x="11382" y="1707"/>
                  <a:pt x="11382" y="1732"/>
                  <a:pt x="11382" y="1753"/>
                </a:cubicBezTo>
                <a:cubicBezTo>
                  <a:pt x="11386" y="1774"/>
                  <a:pt x="11386" y="1796"/>
                  <a:pt x="11386" y="1814"/>
                </a:cubicBezTo>
                <a:lnTo>
                  <a:pt x="11386" y="1878"/>
                </a:lnTo>
                <a:cubicBezTo>
                  <a:pt x="11386" y="1899"/>
                  <a:pt x="11382" y="1917"/>
                  <a:pt x="11382" y="1938"/>
                </a:cubicBezTo>
                <a:cubicBezTo>
                  <a:pt x="11379" y="1956"/>
                  <a:pt x="11379" y="1981"/>
                  <a:pt x="11375" y="1998"/>
                </a:cubicBezTo>
                <a:lnTo>
                  <a:pt x="11361" y="2052"/>
                </a:lnTo>
                <a:cubicBezTo>
                  <a:pt x="11350" y="2070"/>
                  <a:pt x="11347" y="2087"/>
                  <a:pt x="11340" y="2098"/>
                </a:cubicBezTo>
                <a:cubicBezTo>
                  <a:pt x="11329" y="2112"/>
                  <a:pt x="11322" y="2130"/>
                  <a:pt x="11311" y="2141"/>
                </a:cubicBezTo>
                <a:cubicBezTo>
                  <a:pt x="11304" y="2151"/>
                  <a:pt x="11290" y="2162"/>
                  <a:pt x="11276" y="2176"/>
                </a:cubicBezTo>
                <a:lnTo>
                  <a:pt x="11237" y="2201"/>
                </a:lnTo>
                <a:cubicBezTo>
                  <a:pt x="11222" y="2212"/>
                  <a:pt x="11204" y="2215"/>
                  <a:pt x="11187" y="2219"/>
                </a:cubicBezTo>
                <a:cubicBezTo>
                  <a:pt x="11169" y="2222"/>
                  <a:pt x="11151" y="2230"/>
                  <a:pt x="11137" y="2233"/>
                </a:cubicBezTo>
                <a:cubicBezTo>
                  <a:pt x="11119" y="2237"/>
                  <a:pt x="11101" y="2237"/>
                  <a:pt x="11084" y="2237"/>
                </a:cubicBezTo>
                <a:lnTo>
                  <a:pt x="11037" y="2237"/>
                </a:lnTo>
                <a:lnTo>
                  <a:pt x="10948" y="2230"/>
                </a:lnTo>
                <a:lnTo>
                  <a:pt x="10948" y="2233"/>
                </a:lnTo>
                <a:cubicBezTo>
                  <a:pt x="10920" y="2207"/>
                  <a:pt x="10891" y="2186"/>
                  <a:pt x="10858" y="2162"/>
                </a:cubicBezTo>
                <a:lnTo>
                  <a:pt x="10858" y="2162"/>
                </a:lnTo>
                <a:lnTo>
                  <a:pt x="10977" y="2258"/>
                </a:lnTo>
                <a:lnTo>
                  <a:pt x="10973" y="2290"/>
                </a:lnTo>
                <a:cubicBezTo>
                  <a:pt x="10970" y="2311"/>
                  <a:pt x="10973" y="2336"/>
                  <a:pt x="10970" y="2354"/>
                </a:cubicBezTo>
                <a:lnTo>
                  <a:pt x="10963" y="2382"/>
                </a:lnTo>
                <a:lnTo>
                  <a:pt x="10956" y="2414"/>
                </a:lnTo>
                <a:cubicBezTo>
                  <a:pt x="10952" y="2439"/>
                  <a:pt x="10941" y="2457"/>
                  <a:pt x="10938" y="2471"/>
                </a:cubicBezTo>
                <a:lnTo>
                  <a:pt x="10924" y="2500"/>
                </a:lnTo>
                <a:lnTo>
                  <a:pt x="10909" y="2528"/>
                </a:lnTo>
                <a:cubicBezTo>
                  <a:pt x="10902" y="2546"/>
                  <a:pt x="10888" y="2564"/>
                  <a:pt x="10874" y="2582"/>
                </a:cubicBezTo>
                <a:cubicBezTo>
                  <a:pt x="10863" y="2599"/>
                  <a:pt x="10849" y="2610"/>
                  <a:pt x="10835" y="2628"/>
                </a:cubicBezTo>
                <a:cubicBezTo>
                  <a:pt x="10820" y="2642"/>
                  <a:pt x="10803" y="2660"/>
                  <a:pt x="10785" y="2674"/>
                </a:cubicBezTo>
                <a:lnTo>
                  <a:pt x="10732" y="2713"/>
                </a:lnTo>
                <a:cubicBezTo>
                  <a:pt x="10714" y="2727"/>
                  <a:pt x="10692" y="2734"/>
                  <a:pt x="10675" y="2749"/>
                </a:cubicBezTo>
                <a:cubicBezTo>
                  <a:pt x="10653" y="2763"/>
                  <a:pt x="10636" y="2770"/>
                  <a:pt x="10614" y="2781"/>
                </a:cubicBezTo>
                <a:cubicBezTo>
                  <a:pt x="10568" y="2802"/>
                  <a:pt x="10525" y="2820"/>
                  <a:pt x="10479" y="2834"/>
                </a:cubicBezTo>
                <a:cubicBezTo>
                  <a:pt x="10436" y="2852"/>
                  <a:pt x="10387" y="2866"/>
                  <a:pt x="10337" y="2877"/>
                </a:cubicBezTo>
                <a:cubicBezTo>
                  <a:pt x="10287" y="2891"/>
                  <a:pt x="10241" y="2905"/>
                  <a:pt x="10191" y="2912"/>
                </a:cubicBezTo>
                <a:cubicBezTo>
                  <a:pt x="10241" y="2923"/>
                  <a:pt x="10294" y="2927"/>
                  <a:pt x="10340" y="2930"/>
                </a:cubicBezTo>
                <a:lnTo>
                  <a:pt x="10419" y="2930"/>
                </a:lnTo>
                <a:cubicBezTo>
                  <a:pt x="10444" y="2930"/>
                  <a:pt x="10472" y="2930"/>
                  <a:pt x="10493" y="2927"/>
                </a:cubicBezTo>
                <a:cubicBezTo>
                  <a:pt x="10547" y="2923"/>
                  <a:pt x="10596" y="2912"/>
                  <a:pt x="10650" y="2902"/>
                </a:cubicBezTo>
                <a:cubicBezTo>
                  <a:pt x="10703" y="2887"/>
                  <a:pt x="10749" y="2870"/>
                  <a:pt x="10799" y="2841"/>
                </a:cubicBezTo>
                <a:cubicBezTo>
                  <a:pt x="10828" y="2831"/>
                  <a:pt x="10849" y="2816"/>
                  <a:pt x="10870" y="2802"/>
                </a:cubicBezTo>
                <a:cubicBezTo>
                  <a:pt x="10892" y="2788"/>
                  <a:pt x="10916" y="2770"/>
                  <a:pt x="10938" y="2752"/>
                </a:cubicBezTo>
                <a:cubicBezTo>
                  <a:pt x="10959" y="2734"/>
                  <a:pt x="10980" y="2713"/>
                  <a:pt x="10998" y="2692"/>
                </a:cubicBezTo>
                <a:cubicBezTo>
                  <a:pt x="11016" y="2670"/>
                  <a:pt x="11034" y="2646"/>
                  <a:pt x="11052" y="2621"/>
                </a:cubicBezTo>
                <a:lnTo>
                  <a:pt x="11076" y="2585"/>
                </a:lnTo>
                <a:lnTo>
                  <a:pt x="11094" y="2546"/>
                </a:lnTo>
                <a:cubicBezTo>
                  <a:pt x="11105" y="2518"/>
                  <a:pt x="11116" y="2493"/>
                  <a:pt x="11123" y="2461"/>
                </a:cubicBezTo>
                <a:lnTo>
                  <a:pt x="11133" y="2422"/>
                </a:lnTo>
                <a:lnTo>
                  <a:pt x="11137" y="2404"/>
                </a:lnTo>
                <a:cubicBezTo>
                  <a:pt x="11142" y="2408"/>
                  <a:pt x="11147" y="2413"/>
                  <a:pt x="11152" y="2417"/>
                </a:cubicBezTo>
                <a:lnTo>
                  <a:pt x="11152" y="2417"/>
                </a:lnTo>
                <a:cubicBezTo>
                  <a:pt x="11159" y="2416"/>
                  <a:pt x="11167" y="2414"/>
                  <a:pt x="11172" y="2414"/>
                </a:cubicBezTo>
                <a:cubicBezTo>
                  <a:pt x="11222" y="2407"/>
                  <a:pt x="11276" y="2382"/>
                  <a:pt x="11322" y="2354"/>
                </a:cubicBezTo>
                <a:cubicBezTo>
                  <a:pt x="11343" y="2340"/>
                  <a:pt x="11365" y="2322"/>
                  <a:pt x="11386" y="2301"/>
                </a:cubicBezTo>
                <a:cubicBezTo>
                  <a:pt x="11404" y="2283"/>
                  <a:pt x="11421" y="2258"/>
                  <a:pt x="11439" y="2233"/>
                </a:cubicBezTo>
                <a:cubicBezTo>
                  <a:pt x="11471" y="2187"/>
                  <a:pt x="11489" y="2134"/>
                  <a:pt x="11500" y="2087"/>
                </a:cubicBezTo>
                <a:cubicBezTo>
                  <a:pt x="11503" y="2059"/>
                  <a:pt x="11507" y="2038"/>
                  <a:pt x="11507" y="2009"/>
                </a:cubicBezTo>
                <a:cubicBezTo>
                  <a:pt x="11507" y="1984"/>
                  <a:pt x="11507" y="1963"/>
                  <a:pt x="11503" y="1938"/>
                </a:cubicBezTo>
                <a:cubicBezTo>
                  <a:pt x="11500" y="1917"/>
                  <a:pt x="11500" y="1892"/>
                  <a:pt x="11493" y="1867"/>
                </a:cubicBezTo>
                <a:cubicBezTo>
                  <a:pt x="11489" y="1846"/>
                  <a:pt x="11485" y="1824"/>
                  <a:pt x="11475" y="1803"/>
                </a:cubicBezTo>
                <a:cubicBezTo>
                  <a:pt x="11464" y="1757"/>
                  <a:pt x="11450" y="1714"/>
                  <a:pt x="11429" y="1671"/>
                </a:cubicBezTo>
                <a:cubicBezTo>
                  <a:pt x="11418" y="1650"/>
                  <a:pt x="11411" y="1632"/>
                  <a:pt x="11397" y="1611"/>
                </a:cubicBezTo>
                <a:cubicBezTo>
                  <a:pt x="11386" y="1593"/>
                  <a:pt x="11375" y="1572"/>
                  <a:pt x="11365" y="1554"/>
                </a:cubicBezTo>
                <a:close/>
                <a:moveTo>
                  <a:pt x="11898" y="2048"/>
                </a:moveTo>
                <a:cubicBezTo>
                  <a:pt x="11898" y="2091"/>
                  <a:pt x="11901" y="2137"/>
                  <a:pt x="11901" y="2180"/>
                </a:cubicBezTo>
                <a:lnTo>
                  <a:pt x="11901" y="2247"/>
                </a:lnTo>
                <a:cubicBezTo>
                  <a:pt x="11901" y="2269"/>
                  <a:pt x="11901" y="2290"/>
                  <a:pt x="11898" y="2315"/>
                </a:cubicBezTo>
                <a:cubicBezTo>
                  <a:pt x="11898" y="2336"/>
                  <a:pt x="11894" y="2358"/>
                  <a:pt x="11894" y="2375"/>
                </a:cubicBezTo>
                <a:cubicBezTo>
                  <a:pt x="11894" y="2397"/>
                  <a:pt x="11887" y="2414"/>
                  <a:pt x="11884" y="2439"/>
                </a:cubicBezTo>
                <a:cubicBezTo>
                  <a:pt x="11880" y="2457"/>
                  <a:pt x="11877" y="2478"/>
                  <a:pt x="11866" y="2496"/>
                </a:cubicBezTo>
                <a:cubicBezTo>
                  <a:pt x="11862" y="2514"/>
                  <a:pt x="11855" y="2532"/>
                  <a:pt x="11845" y="2553"/>
                </a:cubicBezTo>
                <a:cubicBezTo>
                  <a:pt x="11809" y="2624"/>
                  <a:pt x="11759" y="2678"/>
                  <a:pt x="11695" y="2699"/>
                </a:cubicBezTo>
                <a:cubicBezTo>
                  <a:pt x="11677" y="2702"/>
                  <a:pt x="11660" y="2713"/>
                  <a:pt x="11642" y="2713"/>
                </a:cubicBezTo>
                <a:cubicBezTo>
                  <a:pt x="11624" y="2717"/>
                  <a:pt x="11606" y="2717"/>
                  <a:pt x="11589" y="2720"/>
                </a:cubicBezTo>
                <a:lnTo>
                  <a:pt x="11528" y="2720"/>
                </a:lnTo>
                <a:cubicBezTo>
                  <a:pt x="11510" y="2720"/>
                  <a:pt x="11489" y="2717"/>
                  <a:pt x="11475" y="2717"/>
                </a:cubicBezTo>
                <a:lnTo>
                  <a:pt x="11430" y="2707"/>
                </a:lnTo>
                <a:lnTo>
                  <a:pt x="11430" y="2707"/>
                </a:lnTo>
                <a:cubicBezTo>
                  <a:pt x="11430" y="2708"/>
                  <a:pt x="11431" y="2709"/>
                  <a:pt x="11432" y="2710"/>
                </a:cubicBezTo>
                <a:lnTo>
                  <a:pt x="11425" y="2731"/>
                </a:lnTo>
                <a:lnTo>
                  <a:pt x="11414" y="2799"/>
                </a:lnTo>
                <a:lnTo>
                  <a:pt x="11404" y="2831"/>
                </a:lnTo>
                <a:lnTo>
                  <a:pt x="11389" y="2859"/>
                </a:lnTo>
                <a:cubicBezTo>
                  <a:pt x="11382" y="2884"/>
                  <a:pt x="11372" y="2902"/>
                  <a:pt x="11365" y="2919"/>
                </a:cubicBezTo>
                <a:lnTo>
                  <a:pt x="11347" y="2944"/>
                </a:lnTo>
                <a:lnTo>
                  <a:pt x="11329" y="2973"/>
                </a:lnTo>
                <a:cubicBezTo>
                  <a:pt x="11315" y="2991"/>
                  <a:pt x="11301" y="3008"/>
                  <a:pt x="11283" y="3019"/>
                </a:cubicBezTo>
                <a:cubicBezTo>
                  <a:pt x="11272" y="3037"/>
                  <a:pt x="11254" y="3051"/>
                  <a:pt x="11237" y="3065"/>
                </a:cubicBezTo>
                <a:cubicBezTo>
                  <a:pt x="11219" y="3079"/>
                  <a:pt x="11201" y="3090"/>
                  <a:pt x="11176" y="3101"/>
                </a:cubicBezTo>
                <a:cubicBezTo>
                  <a:pt x="11158" y="3115"/>
                  <a:pt x="11137" y="3122"/>
                  <a:pt x="11116" y="3133"/>
                </a:cubicBezTo>
                <a:cubicBezTo>
                  <a:pt x="11076" y="3154"/>
                  <a:pt x="11030" y="3168"/>
                  <a:pt x="10980" y="3179"/>
                </a:cubicBezTo>
                <a:cubicBezTo>
                  <a:pt x="10938" y="3193"/>
                  <a:pt x="10888" y="3207"/>
                  <a:pt x="10838" y="3215"/>
                </a:cubicBezTo>
                <a:cubicBezTo>
                  <a:pt x="10742" y="3232"/>
                  <a:pt x="10643" y="3243"/>
                  <a:pt x="10547" y="3247"/>
                </a:cubicBezTo>
                <a:cubicBezTo>
                  <a:pt x="10596" y="3261"/>
                  <a:pt x="10643" y="3268"/>
                  <a:pt x="10696" y="3275"/>
                </a:cubicBezTo>
                <a:cubicBezTo>
                  <a:pt x="10746" y="3279"/>
                  <a:pt x="10799" y="3282"/>
                  <a:pt x="10849" y="3282"/>
                </a:cubicBezTo>
                <a:cubicBezTo>
                  <a:pt x="10902" y="3282"/>
                  <a:pt x="10952" y="3279"/>
                  <a:pt x="11005" y="3268"/>
                </a:cubicBezTo>
                <a:cubicBezTo>
                  <a:pt x="11059" y="3261"/>
                  <a:pt x="11105" y="3247"/>
                  <a:pt x="11155" y="3229"/>
                </a:cubicBezTo>
                <a:cubicBezTo>
                  <a:pt x="11183" y="3222"/>
                  <a:pt x="11204" y="3211"/>
                  <a:pt x="11229" y="3197"/>
                </a:cubicBezTo>
                <a:cubicBezTo>
                  <a:pt x="11254" y="3186"/>
                  <a:pt x="11279" y="3172"/>
                  <a:pt x="11301" y="3158"/>
                </a:cubicBezTo>
                <a:cubicBezTo>
                  <a:pt x="11325" y="3140"/>
                  <a:pt x="11347" y="3126"/>
                  <a:pt x="11368" y="3108"/>
                </a:cubicBezTo>
                <a:cubicBezTo>
                  <a:pt x="11389" y="3090"/>
                  <a:pt x="11407" y="3069"/>
                  <a:pt x="11425" y="3047"/>
                </a:cubicBezTo>
                <a:lnTo>
                  <a:pt x="11453" y="3012"/>
                </a:lnTo>
                <a:lnTo>
                  <a:pt x="11475" y="2976"/>
                </a:lnTo>
                <a:cubicBezTo>
                  <a:pt x="11489" y="2955"/>
                  <a:pt x="11503" y="2927"/>
                  <a:pt x="11514" y="2902"/>
                </a:cubicBezTo>
                <a:lnTo>
                  <a:pt x="11528" y="2860"/>
                </a:lnTo>
                <a:lnTo>
                  <a:pt x="11528" y="2860"/>
                </a:lnTo>
                <a:cubicBezTo>
                  <a:pt x="11612" y="2983"/>
                  <a:pt x="11682" y="3099"/>
                  <a:pt x="11738" y="3207"/>
                </a:cubicBezTo>
                <a:lnTo>
                  <a:pt x="11753" y="3210"/>
                </a:lnTo>
                <a:lnTo>
                  <a:pt x="11753" y="3210"/>
                </a:lnTo>
                <a:lnTo>
                  <a:pt x="11756" y="3197"/>
                </a:lnTo>
                <a:lnTo>
                  <a:pt x="11759" y="3186"/>
                </a:lnTo>
                <a:cubicBezTo>
                  <a:pt x="11706" y="3079"/>
                  <a:pt x="11636" y="2969"/>
                  <a:pt x="11554" y="2855"/>
                </a:cubicBezTo>
                <a:lnTo>
                  <a:pt x="11554" y="2855"/>
                </a:lnTo>
                <a:cubicBezTo>
                  <a:pt x="11545" y="2855"/>
                  <a:pt x="11537" y="2855"/>
                  <a:pt x="11530" y="2855"/>
                </a:cubicBezTo>
                <a:lnTo>
                  <a:pt x="11530" y="2855"/>
                </a:lnTo>
                <a:lnTo>
                  <a:pt x="11539" y="2834"/>
                </a:lnTo>
                <a:cubicBezTo>
                  <a:pt x="11544" y="2841"/>
                  <a:pt x="11549" y="2848"/>
                  <a:pt x="11554" y="2855"/>
                </a:cubicBezTo>
                <a:lnTo>
                  <a:pt x="11554" y="2855"/>
                </a:lnTo>
                <a:cubicBezTo>
                  <a:pt x="11569" y="2855"/>
                  <a:pt x="11585" y="2854"/>
                  <a:pt x="11599" y="2852"/>
                </a:cubicBezTo>
                <a:cubicBezTo>
                  <a:pt x="11649" y="2848"/>
                  <a:pt x="11702" y="2834"/>
                  <a:pt x="11749" y="2813"/>
                </a:cubicBezTo>
                <a:lnTo>
                  <a:pt x="11813" y="2770"/>
                </a:lnTo>
                <a:cubicBezTo>
                  <a:pt x="11837" y="2752"/>
                  <a:pt x="11855" y="2734"/>
                  <a:pt x="11873" y="2717"/>
                </a:cubicBezTo>
                <a:cubicBezTo>
                  <a:pt x="11909" y="2678"/>
                  <a:pt x="11930" y="2635"/>
                  <a:pt x="11944" y="2585"/>
                </a:cubicBezTo>
                <a:cubicBezTo>
                  <a:pt x="11951" y="2564"/>
                  <a:pt x="11955" y="2535"/>
                  <a:pt x="11962" y="2514"/>
                </a:cubicBezTo>
                <a:cubicBezTo>
                  <a:pt x="11965" y="2493"/>
                  <a:pt x="11965" y="2464"/>
                  <a:pt x="11969" y="2443"/>
                </a:cubicBezTo>
                <a:lnTo>
                  <a:pt x="11969" y="2372"/>
                </a:lnTo>
                <a:cubicBezTo>
                  <a:pt x="11969" y="2350"/>
                  <a:pt x="11969" y="2326"/>
                  <a:pt x="11965" y="2304"/>
                </a:cubicBezTo>
                <a:cubicBezTo>
                  <a:pt x="11962" y="2262"/>
                  <a:pt x="11951" y="2215"/>
                  <a:pt x="11937" y="2173"/>
                </a:cubicBezTo>
                <a:cubicBezTo>
                  <a:pt x="11933" y="2148"/>
                  <a:pt x="11926" y="2126"/>
                  <a:pt x="11919" y="2109"/>
                </a:cubicBezTo>
                <a:lnTo>
                  <a:pt x="11898" y="2048"/>
                </a:lnTo>
                <a:close/>
                <a:moveTo>
                  <a:pt x="5430" y="0"/>
                </a:moveTo>
                <a:lnTo>
                  <a:pt x="5430" y="0"/>
                </a:lnTo>
                <a:cubicBezTo>
                  <a:pt x="5384" y="32"/>
                  <a:pt x="5341" y="68"/>
                  <a:pt x="5302" y="103"/>
                </a:cubicBezTo>
                <a:cubicBezTo>
                  <a:pt x="5281" y="121"/>
                  <a:pt x="5263" y="142"/>
                  <a:pt x="5245" y="160"/>
                </a:cubicBezTo>
                <a:cubicBezTo>
                  <a:pt x="5227" y="185"/>
                  <a:pt x="5206" y="203"/>
                  <a:pt x="5188" y="224"/>
                </a:cubicBezTo>
                <a:cubicBezTo>
                  <a:pt x="5153" y="267"/>
                  <a:pt x="5121" y="313"/>
                  <a:pt x="5089" y="363"/>
                </a:cubicBezTo>
                <a:cubicBezTo>
                  <a:pt x="5074" y="388"/>
                  <a:pt x="5064" y="409"/>
                  <a:pt x="5050" y="438"/>
                </a:cubicBezTo>
                <a:cubicBezTo>
                  <a:pt x="5035" y="462"/>
                  <a:pt x="5028" y="491"/>
                  <a:pt x="5014" y="516"/>
                </a:cubicBezTo>
                <a:cubicBezTo>
                  <a:pt x="5003" y="544"/>
                  <a:pt x="4996" y="576"/>
                  <a:pt x="4986" y="601"/>
                </a:cubicBezTo>
                <a:cubicBezTo>
                  <a:pt x="4978" y="633"/>
                  <a:pt x="4975" y="658"/>
                  <a:pt x="4968" y="690"/>
                </a:cubicBezTo>
                <a:cubicBezTo>
                  <a:pt x="4964" y="722"/>
                  <a:pt x="4964" y="754"/>
                  <a:pt x="4964" y="782"/>
                </a:cubicBezTo>
                <a:cubicBezTo>
                  <a:pt x="4964" y="814"/>
                  <a:pt x="4968" y="846"/>
                  <a:pt x="4975" y="878"/>
                </a:cubicBezTo>
                <a:lnTo>
                  <a:pt x="4982" y="921"/>
                </a:lnTo>
                <a:lnTo>
                  <a:pt x="4996" y="967"/>
                </a:lnTo>
                <a:cubicBezTo>
                  <a:pt x="5003" y="996"/>
                  <a:pt x="5018" y="1024"/>
                  <a:pt x="5035" y="1049"/>
                </a:cubicBezTo>
                <a:lnTo>
                  <a:pt x="5057" y="1092"/>
                </a:lnTo>
                <a:lnTo>
                  <a:pt x="5085" y="1131"/>
                </a:lnTo>
                <a:lnTo>
                  <a:pt x="5089" y="1134"/>
                </a:lnTo>
                <a:lnTo>
                  <a:pt x="5085" y="1138"/>
                </a:lnTo>
                <a:cubicBezTo>
                  <a:pt x="5028" y="1149"/>
                  <a:pt x="4964" y="1156"/>
                  <a:pt x="4907" y="1166"/>
                </a:cubicBezTo>
                <a:cubicBezTo>
                  <a:pt x="4729" y="1198"/>
                  <a:pt x="4552" y="1227"/>
                  <a:pt x="4377" y="1262"/>
                </a:cubicBezTo>
                <a:lnTo>
                  <a:pt x="4360" y="1241"/>
                </a:lnTo>
                <a:cubicBezTo>
                  <a:pt x="4345" y="1223"/>
                  <a:pt x="4335" y="1209"/>
                  <a:pt x="4321" y="1191"/>
                </a:cubicBezTo>
                <a:lnTo>
                  <a:pt x="4303" y="1166"/>
                </a:lnTo>
                <a:lnTo>
                  <a:pt x="4289" y="1138"/>
                </a:lnTo>
                <a:lnTo>
                  <a:pt x="4264" y="1085"/>
                </a:lnTo>
                <a:lnTo>
                  <a:pt x="4253" y="1060"/>
                </a:lnTo>
                <a:lnTo>
                  <a:pt x="4246" y="1028"/>
                </a:lnTo>
                <a:cubicBezTo>
                  <a:pt x="4239" y="1010"/>
                  <a:pt x="4235" y="989"/>
                  <a:pt x="4235" y="971"/>
                </a:cubicBezTo>
                <a:cubicBezTo>
                  <a:pt x="4232" y="950"/>
                  <a:pt x="4232" y="932"/>
                  <a:pt x="4232" y="907"/>
                </a:cubicBezTo>
                <a:cubicBezTo>
                  <a:pt x="4232" y="886"/>
                  <a:pt x="4232" y="868"/>
                  <a:pt x="4235" y="846"/>
                </a:cubicBezTo>
                <a:cubicBezTo>
                  <a:pt x="4239" y="825"/>
                  <a:pt x="4239" y="800"/>
                  <a:pt x="4246" y="779"/>
                </a:cubicBezTo>
                <a:cubicBezTo>
                  <a:pt x="4249" y="758"/>
                  <a:pt x="4253" y="736"/>
                  <a:pt x="4264" y="711"/>
                </a:cubicBezTo>
                <a:cubicBezTo>
                  <a:pt x="4271" y="690"/>
                  <a:pt x="4274" y="669"/>
                  <a:pt x="4285" y="647"/>
                </a:cubicBezTo>
                <a:cubicBezTo>
                  <a:pt x="4303" y="601"/>
                  <a:pt x="4321" y="562"/>
                  <a:pt x="4342" y="516"/>
                </a:cubicBezTo>
                <a:cubicBezTo>
                  <a:pt x="4363" y="473"/>
                  <a:pt x="4388" y="434"/>
                  <a:pt x="4409" y="391"/>
                </a:cubicBezTo>
                <a:cubicBezTo>
                  <a:pt x="4434" y="352"/>
                  <a:pt x="4459" y="309"/>
                  <a:pt x="4488" y="267"/>
                </a:cubicBezTo>
                <a:lnTo>
                  <a:pt x="4488" y="267"/>
                </a:lnTo>
                <a:cubicBezTo>
                  <a:pt x="4445" y="295"/>
                  <a:pt x="4409" y="327"/>
                  <a:pt x="4370" y="356"/>
                </a:cubicBezTo>
                <a:lnTo>
                  <a:pt x="4317" y="409"/>
                </a:lnTo>
                <a:cubicBezTo>
                  <a:pt x="4299" y="427"/>
                  <a:pt x="4281" y="445"/>
                  <a:pt x="4264" y="470"/>
                </a:cubicBezTo>
                <a:cubicBezTo>
                  <a:pt x="4232" y="509"/>
                  <a:pt x="4200" y="548"/>
                  <a:pt x="4175" y="594"/>
                </a:cubicBezTo>
                <a:cubicBezTo>
                  <a:pt x="4146" y="637"/>
                  <a:pt x="4125" y="686"/>
                  <a:pt x="4104" y="736"/>
                </a:cubicBezTo>
                <a:cubicBezTo>
                  <a:pt x="4093" y="761"/>
                  <a:pt x="4086" y="782"/>
                  <a:pt x="4079" y="811"/>
                </a:cubicBezTo>
                <a:cubicBezTo>
                  <a:pt x="4072" y="836"/>
                  <a:pt x="4072" y="864"/>
                  <a:pt x="4068" y="889"/>
                </a:cubicBezTo>
                <a:cubicBezTo>
                  <a:pt x="4068" y="918"/>
                  <a:pt x="4061" y="950"/>
                  <a:pt x="4061" y="974"/>
                </a:cubicBezTo>
                <a:cubicBezTo>
                  <a:pt x="4061" y="1003"/>
                  <a:pt x="4068" y="1031"/>
                  <a:pt x="4072" y="1060"/>
                </a:cubicBezTo>
                <a:lnTo>
                  <a:pt x="4079" y="1099"/>
                </a:lnTo>
                <a:lnTo>
                  <a:pt x="4093" y="1138"/>
                </a:lnTo>
                <a:cubicBezTo>
                  <a:pt x="4104" y="1166"/>
                  <a:pt x="4114" y="1191"/>
                  <a:pt x="4129" y="1220"/>
                </a:cubicBezTo>
                <a:lnTo>
                  <a:pt x="4150" y="1255"/>
                </a:lnTo>
                <a:lnTo>
                  <a:pt x="4175" y="1287"/>
                </a:lnTo>
                <a:cubicBezTo>
                  <a:pt x="4168" y="1291"/>
                  <a:pt x="4168" y="1291"/>
                  <a:pt x="4168" y="1294"/>
                </a:cubicBezTo>
                <a:cubicBezTo>
                  <a:pt x="3997" y="1330"/>
                  <a:pt x="3826" y="1369"/>
                  <a:pt x="3663" y="1412"/>
                </a:cubicBezTo>
                <a:cubicBezTo>
                  <a:pt x="3553" y="1437"/>
                  <a:pt x="3439" y="1469"/>
                  <a:pt x="3329" y="1501"/>
                </a:cubicBezTo>
                <a:lnTo>
                  <a:pt x="3297" y="1472"/>
                </a:lnTo>
                <a:cubicBezTo>
                  <a:pt x="3286" y="1458"/>
                  <a:pt x="3268" y="1451"/>
                  <a:pt x="3254" y="1437"/>
                </a:cubicBezTo>
                <a:lnTo>
                  <a:pt x="3233" y="1419"/>
                </a:lnTo>
                <a:lnTo>
                  <a:pt x="3215" y="1401"/>
                </a:lnTo>
                <a:cubicBezTo>
                  <a:pt x="3201" y="1387"/>
                  <a:pt x="3190" y="1376"/>
                  <a:pt x="3183" y="1362"/>
                </a:cubicBezTo>
                <a:cubicBezTo>
                  <a:pt x="3172" y="1348"/>
                  <a:pt x="3165" y="1330"/>
                  <a:pt x="3154" y="1316"/>
                </a:cubicBezTo>
                <a:cubicBezTo>
                  <a:pt x="3126" y="1255"/>
                  <a:pt x="3112" y="1184"/>
                  <a:pt x="3112" y="1102"/>
                </a:cubicBezTo>
                <a:lnTo>
                  <a:pt x="3112" y="1046"/>
                </a:lnTo>
                <a:cubicBezTo>
                  <a:pt x="3112" y="1028"/>
                  <a:pt x="3115" y="1006"/>
                  <a:pt x="3115" y="985"/>
                </a:cubicBezTo>
                <a:cubicBezTo>
                  <a:pt x="3119" y="942"/>
                  <a:pt x="3129" y="903"/>
                  <a:pt x="3137" y="861"/>
                </a:cubicBezTo>
                <a:cubicBezTo>
                  <a:pt x="3147" y="818"/>
                  <a:pt x="3161" y="775"/>
                  <a:pt x="3172" y="736"/>
                </a:cubicBezTo>
                <a:cubicBezTo>
                  <a:pt x="3186" y="694"/>
                  <a:pt x="3201" y="651"/>
                  <a:pt x="3215" y="612"/>
                </a:cubicBezTo>
                <a:lnTo>
                  <a:pt x="3215" y="612"/>
                </a:lnTo>
                <a:cubicBezTo>
                  <a:pt x="3179" y="640"/>
                  <a:pt x="3151" y="676"/>
                  <a:pt x="3126" y="711"/>
                </a:cubicBezTo>
                <a:cubicBezTo>
                  <a:pt x="3112" y="729"/>
                  <a:pt x="3097" y="747"/>
                  <a:pt x="3083" y="772"/>
                </a:cubicBezTo>
                <a:cubicBezTo>
                  <a:pt x="3073" y="790"/>
                  <a:pt x="3062" y="811"/>
                  <a:pt x="3048" y="829"/>
                </a:cubicBezTo>
                <a:cubicBezTo>
                  <a:pt x="3026" y="868"/>
                  <a:pt x="3009" y="907"/>
                  <a:pt x="2991" y="953"/>
                </a:cubicBezTo>
                <a:cubicBezTo>
                  <a:pt x="2977" y="996"/>
                  <a:pt x="2966" y="1042"/>
                  <a:pt x="2955" y="1092"/>
                </a:cubicBezTo>
                <a:cubicBezTo>
                  <a:pt x="2948" y="1138"/>
                  <a:pt x="2948" y="1188"/>
                  <a:pt x="2952" y="1238"/>
                </a:cubicBezTo>
                <a:cubicBezTo>
                  <a:pt x="2955" y="1262"/>
                  <a:pt x="2959" y="1287"/>
                  <a:pt x="2966" y="1312"/>
                </a:cubicBezTo>
                <a:cubicBezTo>
                  <a:pt x="2969" y="1341"/>
                  <a:pt x="2977" y="1362"/>
                  <a:pt x="2987" y="1387"/>
                </a:cubicBezTo>
                <a:cubicBezTo>
                  <a:pt x="2994" y="1412"/>
                  <a:pt x="3009" y="1437"/>
                  <a:pt x="3023" y="1458"/>
                </a:cubicBezTo>
                <a:cubicBezTo>
                  <a:pt x="3037" y="1483"/>
                  <a:pt x="3055" y="1504"/>
                  <a:pt x="3065" y="1522"/>
                </a:cubicBezTo>
                <a:lnTo>
                  <a:pt x="3094" y="1554"/>
                </a:lnTo>
                <a:lnTo>
                  <a:pt x="3108" y="1565"/>
                </a:lnTo>
                <a:cubicBezTo>
                  <a:pt x="2859" y="1643"/>
                  <a:pt x="2617" y="1721"/>
                  <a:pt x="2390" y="1810"/>
                </a:cubicBezTo>
                <a:lnTo>
                  <a:pt x="2386" y="1810"/>
                </a:lnTo>
                <a:cubicBezTo>
                  <a:pt x="2368" y="1803"/>
                  <a:pt x="2351" y="1792"/>
                  <a:pt x="2336" y="1778"/>
                </a:cubicBezTo>
                <a:lnTo>
                  <a:pt x="2315" y="1760"/>
                </a:lnTo>
                <a:lnTo>
                  <a:pt x="2294" y="1742"/>
                </a:lnTo>
                <a:lnTo>
                  <a:pt x="2255" y="1703"/>
                </a:lnTo>
                <a:cubicBezTo>
                  <a:pt x="2240" y="1689"/>
                  <a:pt x="2230" y="1671"/>
                  <a:pt x="2223" y="1661"/>
                </a:cubicBezTo>
                <a:cubicBezTo>
                  <a:pt x="2184" y="1597"/>
                  <a:pt x="2159" y="1518"/>
                  <a:pt x="2152" y="1437"/>
                </a:cubicBezTo>
                <a:cubicBezTo>
                  <a:pt x="2148" y="1398"/>
                  <a:pt x="2148" y="1351"/>
                  <a:pt x="2152" y="1312"/>
                </a:cubicBezTo>
                <a:cubicBezTo>
                  <a:pt x="2152" y="1273"/>
                  <a:pt x="2159" y="1227"/>
                  <a:pt x="2166" y="1184"/>
                </a:cubicBezTo>
                <a:cubicBezTo>
                  <a:pt x="2176" y="1099"/>
                  <a:pt x="2201" y="1014"/>
                  <a:pt x="2226" y="925"/>
                </a:cubicBezTo>
                <a:lnTo>
                  <a:pt x="2226" y="925"/>
                </a:lnTo>
                <a:cubicBezTo>
                  <a:pt x="2201" y="960"/>
                  <a:pt x="2173" y="1003"/>
                  <a:pt x="2155" y="1042"/>
                </a:cubicBezTo>
                <a:cubicBezTo>
                  <a:pt x="2134" y="1081"/>
                  <a:pt x="2116" y="1120"/>
                  <a:pt x="2098" y="1166"/>
                </a:cubicBezTo>
                <a:cubicBezTo>
                  <a:pt x="2080" y="1209"/>
                  <a:pt x="2066" y="1255"/>
                  <a:pt x="2059" y="1298"/>
                </a:cubicBezTo>
                <a:cubicBezTo>
                  <a:pt x="2048" y="1344"/>
                  <a:pt x="2045" y="1394"/>
                  <a:pt x="2041" y="1440"/>
                </a:cubicBezTo>
                <a:cubicBezTo>
                  <a:pt x="2041" y="1490"/>
                  <a:pt x="2045" y="1540"/>
                  <a:pt x="2052" y="1590"/>
                </a:cubicBezTo>
                <a:cubicBezTo>
                  <a:pt x="2059" y="1611"/>
                  <a:pt x="2066" y="1636"/>
                  <a:pt x="2077" y="1661"/>
                </a:cubicBezTo>
                <a:cubicBezTo>
                  <a:pt x="2084" y="1682"/>
                  <a:pt x="2095" y="1703"/>
                  <a:pt x="2105" y="1725"/>
                </a:cubicBezTo>
                <a:cubicBezTo>
                  <a:pt x="2120" y="1750"/>
                  <a:pt x="2134" y="1771"/>
                  <a:pt x="2152" y="1789"/>
                </a:cubicBezTo>
                <a:cubicBezTo>
                  <a:pt x="2169" y="1806"/>
                  <a:pt x="2184" y="1828"/>
                  <a:pt x="2205" y="1846"/>
                </a:cubicBezTo>
                <a:lnTo>
                  <a:pt x="2230" y="1874"/>
                </a:lnTo>
                <a:lnTo>
                  <a:pt x="2240" y="1878"/>
                </a:lnTo>
                <a:cubicBezTo>
                  <a:pt x="2013" y="1970"/>
                  <a:pt x="1800" y="2070"/>
                  <a:pt x="1604" y="2169"/>
                </a:cubicBezTo>
                <a:lnTo>
                  <a:pt x="1568" y="2148"/>
                </a:lnTo>
                <a:lnTo>
                  <a:pt x="1551" y="2134"/>
                </a:lnTo>
                <a:lnTo>
                  <a:pt x="1536" y="2123"/>
                </a:lnTo>
                <a:cubicBezTo>
                  <a:pt x="1529" y="2112"/>
                  <a:pt x="1515" y="2105"/>
                  <a:pt x="1508" y="2091"/>
                </a:cubicBezTo>
                <a:lnTo>
                  <a:pt x="1480" y="2055"/>
                </a:lnTo>
                <a:cubicBezTo>
                  <a:pt x="1472" y="2041"/>
                  <a:pt x="1465" y="2027"/>
                  <a:pt x="1462" y="2016"/>
                </a:cubicBezTo>
                <a:cubicBezTo>
                  <a:pt x="1455" y="2002"/>
                  <a:pt x="1455" y="1988"/>
                  <a:pt x="1448" y="1974"/>
                </a:cubicBezTo>
                <a:cubicBezTo>
                  <a:pt x="1444" y="1963"/>
                  <a:pt x="1440" y="1949"/>
                  <a:pt x="1440" y="1931"/>
                </a:cubicBezTo>
                <a:cubicBezTo>
                  <a:pt x="1440" y="1917"/>
                  <a:pt x="1437" y="1899"/>
                  <a:pt x="1437" y="1885"/>
                </a:cubicBezTo>
                <a:lnTo>
                  <a:pt x="1430" y="1842"/>
                </a:lnTo>
                <a:lnTo>
                  <a:pt x="1430" y="1796"/>
                </a:lnTo>
                <a:cubicBezTo>
                  <a:pt x="1430" y="1778"/>
                  <a:pt x="1437" y="1767"/>
                  <a:pt x="1437" y="1750"/>
                </a:cubicBezTo>
                <a:cubicBezTo>
                  <a:pt x="1437" y="1732"/>
                  <a:pt x="1440" y="1718"/>
                  <a:pt x="1444" y="1700"/>
                </a:cubicBezTo>
                <a:cubicBezTo>
                  <a:pt x="1448" y="1668"/>
                  <a:pt x="1458" y="1636"/>
                  <a:pt x="1465" y="1607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6" y="1540"/>
                  <a:pt x="1458" y="1565"/>
                  <a:pt x="1440" y="1597"/>
                </a:cubicBezTo>
                <a:cubicBezTo>
                  <a:pt x="1430" y="1611"/>
                  <a:pt x="1426" y="1629"/>
                  <a:pt x="1419" y="1643"/>
                </a:cubicBezTo>
                <a:cubicBezTo>
                  <a:pt x="1412" y="1654"/>
                  <a:pt x="1405" y="1671"/>
                  <a:pt x="1401" y="1686"/>
                </a:cubicBezTo>
                <a:cubicBezTo>
                  <a:pt x="1394" y="1703"/>
                  <a:pt x="1387" y="1718"/>
                  <a:pt x="1387" y="1735"/>
                </a:cubicBezTo>
                <a:cubicBezTo>
                  <a:pt x="1384" y="1753"/>
                  <a:pt x="1376" y="1767"/>
                  <a:pt x="1373" y="1785"/>
                </a:cubicBezTo>
                <a:lnTo>
                  <a:pt x="1366" y="1831"/>
                </a:lnTo>
                <a:lnTo>
                  <a:pt x="1359" y="1885"/>
                </a:lnTo>
                <a:cubicBezTo>
                  <a:pt x="1359" y="1902"/>
                  <a:pt x="1359" y="1920"/>
                  <a:pt x="1366" y="1938"/>
                </a:cubicBezTo>
                <a:cubicBezTo>
                  <a:pt x="1366" y="1956"/>
                  <a:pt x="1369" y="1974"/>
                  <a:pt x="1373" y="1991"/>
                </a:cubicBezTo>
                <a:lnTo>
                  <a:pt x="1387" y="2045"/>
                </a:lnTo>
                <a:cubicBezTo>
                  <a:pt x="1394" y="2062"/>
                  <a:pt x="1401" y="2080"/>
                  <a:pt x="1408" y="2094"/>
                </a:cubicBezTo>
                <a:lnTo>
                  <a:pt x="1440" y="2141"/>
                </a:lnTo>
                <a:cubicBezTo>
                  <a:pt x="1448" y="2151"/>
                  <a:pt x="1465" y="2166"/>
                  <a:pt x="1480" y="2180"/>
                </a:cubicBezTo>
                <a:lnTo>
                  <a:pt x="1497" y="2198"/>
                </a:lnTo>
                <a:lnTo>
                  <a:pt x="1515" y="2212"/>
                </a:lnTo>
                <a:cubicBezTo>
                  <a:pt x="1352" y="2301"/>
                  <a:pt x="1199" y="2393"/>
                  <a:pt x="1064" y="2489"/>
                </a:cubicBezTo>
                <a:lnTo>
                  <a:pt x="1028" y="2471"/>
                </a:lnTo>
                <a:lnTo>
                  <a:pt x="1010" y="2464"/>
                </a:lnTo>
                <a:lnTo>
                  <a:pt x="992" y="2450"/>
                </a:lnTo>
                <a:cubicBezTo>
                  <a:pt x="982" y="2443"/>
                  <a:pt x="968" y="2432"/>
                  <a:pt x="960" y="2425"/>
                </a:cubicBezTo>
                <a:lnTo>
                  <a:pt x="932" y="2393"/>
                </a:lnTo>
                <a:cubicBezTo>
                  <a:pt x="925" y="2382"/>
                  <a:pt x="921" y="2372"/>
                  <a:pt x="911" y="2358"/>
                </a:cubicBezTo>
                <a:cubicBezTo>
                  <a:pt x="904" y="2343"/>
                  <a:pt x="896" y="2329"/>
                  <a:pt x="893" y="2318"/>
                </a:cubicBezTo>
                <a:cubicBezTo>
                  <a:pt x="889" y="2304"/>
                  <a:pt x="879" y="2290"/>
                  <a:pt x="879" y="2276"/>
                </a:cubicBezTo>
                <a:cubicBezTo>
                  <a:pt x="875" y="2265"/>
                  <a:pt x="872" y="2251"/>
                  <a:pt x="872" y="2233"/>
                </a:cubicBezTo>
                <a:lnTo>
                  <a:pt x="861" y="2187"/>
                </a:lnTo>
                <a:lnTo>
                  <a:pt x="857" y="2144"/>
                </a:lnTo>
                <a:lnTo>
                  <a:pt x="857" y="2094"/>
                </a:lnTo>
                <a:cubicBezTo>
                  <a:pt x="857" y="2077"/>
                  <a:pt x="857" y="2062"/>
                  <a:pt x="861" y="2045"/>
                </a:cubicBezTo>
                <a:cubicBezTo>
                  <a:pt x="861" y="2016"/>
                  <a:pt x="868" y="1984"/>
                  <a:pt x="872" y="1949"/>
                </a:cubicBezTo>
                <a:cubicBezTo>
                  <a:pt x="875" y="1917"/>
                  <a:pt x="879" y="1885"/>
                  <a:pt x="889" y="1849"/>
                </a:cubicBezTo>
                <a:lnTo>
                  <a:pt x="889" y="1849"/>
                </a:lnTo>
                <a:cubicBezTo>
                  <a:pt x="872" y="1878"/>
                  <a:pt x="857" y="1910"/>
                  <a:pt x="843" y="1938"/>
                </a:cubicBezTo>
                <a:cubicBezTo>
                  <a:pt x="840" y="1952"/>
                  <a:pt x="832" y="1970"/>
                  <a:pt x="825" y="1988"/>
                </a:cubicBezTo>
                <a:cubicBezTo>
                  <a:pt x="822" y="2006"/>
                  <a:pt x="818" y="2020"/>
                  <a:pt x="815" y="2038"/>
                </a:cubicBezTo>
                <a:cubicBezTo>
                  <a:pt x="808" y="2055"/>
                  <a:pt x="804" y="2070"/>
                  <a:pt x="804" y="2087"/>
                </a:cubicBezTo>
                <a:cubicBezTo>
                  <a:pt x="800" y="2105"/>
                  <a:pt x="800" y="2123"/>
                  <a:pt x="797" y="2134"/>
                </a:cubicBezTo>
                <a:lnTo>
                  <a:pt x="790" y="2187"/>
                </a:lnTo>
                <a:lnTo>
                  <a:pt x="790" y="2240"/>
                </a:lnTo>
                <a:cubicBezTo>
                  <a:pt x="790" y="2258"/>
                  <a:pt x="797" y="2276"/>
                  <a:pt x="800" y="2294"/>
                </a:cubicBezTo>
                <a:lnTo>
                  <a:pt x="815" y="2347"/>
                </a:lnTo>
                <a:cubicBezTo>
                  <a:pt x="818" y="2365"/>
                  <a:pt x="825" y="2382"/>
                  <a:pt x="836" y="2397"/>
                </a:cubicBezTo>
                <a:cubicBezTo>
                  <a:pt x="843" y="2414"/>
                  <a:pt x="854" y="2429"/>
                  <a:pt x="861" y="2446"/>
                </a:cubicBezTo>
                <a:lnTo>
                  <a:pt x="896" y="2489"/>
                </a:lnTo>
                <a:cubicBezTo>
                  <a:pt x="911" y="2503"/>
                  <a:pt x="925" y="2514"/>
                  <a:pt x="939" y="2525"/>
                </a:cubicBezTo>
                <a:lnTo>
                  <a:pt x="960" y="2542"/>
                </a:lnTo>
                <a:lnTo>
                  <a:pt x="978" y="2553"/>
                </a:lnTo>
                <a:cubicBezTo>
                  <a:pt x="911" y="2603"/>
                  <a:pt x="850" y="2649"/>
                  <a:pt x="790" y="2699"/>
                </a:cubicBezTo>
                <a:cubicBezTo>
                  <a:pt x="719" y="2752"/>
                  <a:pt x="662" y="2809"/>
                  <a:pt x="605" y="2863"/>
                </a:cubicBezTo>
                <a:lnTo>
                  <a:pt x="576" y="2852"/>
                </a:lnTo>
                <a:lnTo>
                  <a:pt x="559" y="2841"/>
                </a:lnTo>
                <a:lnTo>
                  <a:pt x="548" y="2834"/>
                </a:lnTo>
                <a:cubicBezTo>
                  <a:pt x="537" y="2823"/>
                  <a:pt x="530" y="2820"/>
                  <a:pt x="519" y="2809"/>
                </a:cubicBezTo>
                <a:lnTo>
                  <a:pt x="498" y="2784"/>
                </a:lnTo>
                <a:cubicBezTo>
                  <a:pt x="487" y="2774"/>
                  <a:pt x="484" y="2763"/>
                  <a:pt x="480" y="2752"/>
                </a:cubicBezTo>
                <a:cubicBezTo>
                  <a:pt x="470" y="2745"/>
                  <a:pt x="470" y="2731"/>
                  <a:pt x="466" y="2720"/>
                </a:cubicBezTo>
                <a:cubicBezTo>
                  <a:pt x="463" y="2713"/>
                  <a:pt x="459" y="2699"/>
                  <a:pt x="452" y="2685"/>
                </a:cubicBezTo>
                <a:cubicBezTo>
                  <a:pt x="448" y="2674"/>
                  <a:pt x="445" y="2663"/>
                  <a:pt x="445" y="2649"/>
                </a:cubicBezTo>
                <a:lnTo>
                  <a:pt x="441" y="2614"/>
                </a:lnTo>
                <a:lnTo>
                  <a:pt x="441" y="2578"/>
                </a:lnTo>
                <a:lnTo>
                  <a:pt x="441" y="2542"/>
                </a:lnTo>
                <a:cubicBezTo>
                  <a:pt x="441" y="2532"/>
                  <a:pt x="441" y="2518"/>
                  <a:pt x="445" y="2503"/>
                </a:cubicBezTo>
                <a:cubicBezTo>
                  <a:pt x="448" y="2454"/>
                  <a:pt x="459" y="2400"/>
                  <a:pt x="470" y="2354"/>
                </a:cubicBezTo>
                <a:lnTo>
                  <a:pt x="470" y="2354"/>
                </a:lnTo>
                <a:cubicBezTo>
                  <a:pt x="459" y="2375"/>
                  <a:pt x="448" y="2400"/>
                  <a:pt x="441" y="2425"/>
                </a:cubicBezTo>
                <a:cubicBezTo>
                  <a:pt x="431" y="2450"/>
                  <a:pt x="423" y="2471"/>
                  <a:pt x="416" y="2500"/>
                </a:cubicBezTo>
                <a:cubicBezTo>
                  <a:pt x="416" y="2514"/>
                  <a:pt x="413" y="2525"/>
                  <a:pt x="409" y="2539"/>
                </a:cubicBezTo>
                <a:cubicBezTo>
                  <a:pt x="409" y="2553"/>
                  <a:pt x="406" y="2567"/>
                  <a:pt x="406" y="2578"/>
                </a:cubicBezTo>
                <a:lnTo>
                  <a:pt x="406" y="2621"/>
                </a:lnTo>
                <a:lnTo>
                  <a:pt x="409" y="2660"/>
                </a:lnTo>
                <a:cubicBezTo>
                  <a:pt x="409" y="2674"/>
                  <a:pt x="413" y="2685"/>
                  <a:pt x="413" y="2699"/>
                </a:cubicBezTo>
                <a:cubicBezTo>
                  <a:pt x="413" y="2713"/>
                  <a:pt x="416" y="2727"/>
                  <a:pt x="427" y="2738"/>
                </a:cubicBezTo>
                <a:cubicBezTo>
                  <a:pt x="431" y="2752"/>
                  <a:pt x="434" y="2766"/>
                  <a:pt x="445" y="2781"/>
                </a:cubicBezTo>
                <a:cubicBezTo>
                  <a:pt x="452" y="2791"/>
                  <a:pt x="459" y="2806"/>
                  <a:pt x="466" y="2816"/>
                </a:cubicBezTo>
                <a:lnTo>
                  <a:pt x="495" y="2845"/>
                </a:lnTo>
                <a:cubicBezTo>
                  <a:pt x="502" y="2855"/>
                  <a:pt x="516" y="2863"/>
                  <a:pt x="523" y="2873"/>
                </a:cubicBezTo>
                <a:lnTo>
                  <a:pt x="541" y="2887"/>
                </a:lnTo>
                <a:lnTo>
                  <a:pt x="559" y="2895"/>
                </a:lnTo>
                <a:lnTo>
                  <a:pt x="573" y="2905"/>
                </a:lnTo>
                <a:cubicBezTo>
                  <a:pt x="555" y="2923"/>
                  <a:pt x="537" y="2941"/>
                  <a:pt x="516" y="2959"/>
                </a:cubicBezTo>
                <a:cubicBezTo>
                  <a:pt x="477" y="3001"/>
                  <a:pt x="441" y="3040"/>
                  <a:pt x="406" y="3083"/>
                </a:cubicBezTo>
                <a:cubicBezTo>
                  <a:pt x="388" y="3101"/>
                  <a:pt x="370" y="3122"/>
                  <a:pt x="352" y="3140"/>
                </a:cubicBezTo>
                <a:cubicBezTo>
                  <a:pt x="338" y="3161"/>
                  <a:pt x="320" y="3179"/>
                  <a:pt x="306" y="3197"/>
                </a:cubicBezTo>
                <a:cubicBezTo>
                  <a:pt x="281" y="3232"/>
                  <a:pt x="253" y="3268"/>
                  <a:pt x="228" y="3300"/>
                </a:cubicBezTo>
                <a:lnTo>
                  <a:pt x="221" y="3300"/>
                </a:lnTo>
                <a:lnTo>
                  <a:pt x="192" y="3282"/>
                </a:lnTo>
                <a:lnTo>
                  <a:pt x="175" y="3271"/>
                </a:lnTo>
                <a:lnTo>
                  <a:pt x="160" y="3264"/>
                </a:lnTo>
                <a:cubicBezTo>
                  <a:pt x="150" y="3254"/>
                  <a:pt x="143" y="3250"/>
                  <a:pt x="132" y="3243"/>
                </a:cubicBezTo>
                <a:lnTo>
                  <a:pt x="111" y="3215"/>
                </a:lnTo>
                <a:cubicBezTo>
                  <a:pt x="103" y="3207"/>
                  <a:pt x="96" y="3193"/>
                  <a:pt x="93" y="3183"/>
                </a:cubicBezTo>
                <a:cubicBezTo>
                  <a:pt x="86" y="3175"/>
                  <a:pt x="86" y="3161"/>
                  <a:pt x="79" y="3154"/>
                </a:cubicBezTo>
                <a:cubicBezTo>
                  <a:pt x="75" y="3143"/>
                  <a:pt x="71" y="3129"/>
                  <a:pt x="68" y="3119"/>
                </a:cubicBezTo>
                <a:cubicBezTo>
                  <a:pt x="61" y="3104"/>
                  <a:pt x="57" y="3094"/>
                  <a:pt x="57" y="3083"/>
                </a:cubicBezTo>
                <a:lnTo>
                  <a:pt x="54" y="3047"/>
                </a:lnTo>
                <a:lnTo>
                  <a:pt x="54" y="3012"/>
                </a:lnTo>
                <a:lnTo>
                  <a:pt x="54" y="2976"/>
                </a:lnTo>
                <a:cubicBezTo>
                  <a:pt x="54" y="2962"/>
                  <a:pt x="57" y="2948"/>
                  <a:pt x="57" y="2934"/>
                </a:cubicBezTo>
                <a:cubicBezTo>
                  <a:pt x="61" y="2887"/>
                  <a:pt x="71" y="2834"/>
                  <a:pt x="86" y="2784"/>
                </a:cubicBezTo>
                <a:lnTo>
                  <a:pt x="86" y="2784"/>
                </a:lnTo>
                <a:cubicBezTo>
                  <a:pt x="71" y="2806"/>
                  <a:pt x="61" y="2834"/>
                  <a:pt x="54" y="2855"/>
                </a:cubicBezTo>
                <a:cubicBezTo>
                  <a:pt x="43" y="2880"/>
                  <a:pt x="36" y="2905"/>
                  <a:pt x="32" y="2930"/>
                </a:cubicBezTo>
                <a:cubicBezTo>
                  <a:pt x="32" y="2944"/>
                  <a:pt x="25" y="2959"/>
                  <a:pt x="22" y="2969"/>
                </a:cubicBezTo>
                <a:cubicBezTo>
                  <a:pt x="22" y="2983"/>
                  <a:pt x="18" y="2998"/>
                  <a:pt x="18" y="3012"/>
                </a:cubicBezTo>
                <a:lnTo>
                  <a:pt x="18" y="3051"/>
                </a:lnTo>
                <a:lnTo>
                  <a:pt x="22" y="3090"/>
                </a:lnTo>
                <a:cubicBezTo>
                  <a:pt x="22" y="3104"/>
                  <a:pt x="25" y="3119"/>
                  <a:pt x="25" y="3129"/>
                </a:cubicBezTo>
                <a:cubicBezTo>
                  <a:pt x="25" y="3143"/>
                  <a:pt x="32" y="3158"/>
                  <a:pt x="39" y="3172"/>
                </a:cubicBezTo>
                <a:cubicBezTo>
                  <a:pt x="43" y="3183"/>
                  <a:pt x="50" y="3197"/>
                  <a:pt x="57" y="3211"/>
                </a:cubicBezTo>
                <a:cubicBezTo>
                  <a:pt x="68" y="3225"/>
                  <a:pt x="71" y="3236"/>
                  <a:pt x="79" y="3247"/>
                </a:cubicBezTo>
                <a:lnTo>
                  <a:pt x="107" y="3279"/>
                </a:lnTo>
                <a:cubicBezTo>
                  <a:pt x="114" y="3286"/>
                  <a:pt x="128" y="3296"/>
                  <a:pt x="139" y="3303"/>
                </a:cubicBezTo>
                <a:lnTo>
                  <a:pt x="157" y="3318"/>
                </a:lnTo>
                <a:lnTo>
                  <a:pt x="175" y="3325"/>
                </a:lnTo>
                <a:lnTo>
                  <a:pt x="192" y="3335"/>
                </a:lnTo>
                <a:cubicBezTo>
                  <a:pt x="185" y="3353"/>
                  <a:pt x="182" y="3367"/>
                  <a:pt x="178" y="3385"/>
                </a:cubicBezTo>
                <a:lnTo>
                  <a:pt x="178" y="3389"/>
                </a:lnTo>
                <a:cubicBezTo>
                  <a:pt x="175" y="3396"/>
                  <a:pt x="167" y="3403"/>
                  <a:pt x="164" y="3410"/>
                </a:cubicBezTo>
                <a:cubicBezTo>
                  <a:pt x="146" y="3442"/>
                  <a:pt x="125" y="3474"/>
                  <a:pt x="111" y="3499"/>
                </a:cubicBezTo>
                <a:cubicBezTo>
                  <a:pt x="93" y="3527"/>
                  <a:pt x="86" y="3552"/>
                  <a:pt x="71" y="3574"/>
                </a:cubicBezTo>
                <a:cubicBezTo>
                  <a:pt x="25" y="3670"/>
                  <a:pt x="0" y="3716"/>
                  <a:pt x="0" y="3716"/>
                </a:cubicBezTo>
                <a:cubicBezTo>
                  <a:pt x="0" y="3716"/>
                  <a:pt x="25" y="3670"/>
                  <a:pt x="75" y="3581"/>
                </a:cubicBezTo>
                <a:cubicBezTo>
                  <a:pt x="89" y="3556"/>
                  <a:pt x="96" y="3531"/>
                  <a:pt x="114" y="3503"/>
                </a:cubicBezTo>
                <a:cubicBezTo>
                  <a:pt x="132" y="3478"/>
                  <a:pt x="150" y="3449"/>
                  <a:pt x="175" y="3421"/>
                </a:cubicBezTo>
                <a:cubicBezTo>
                  <a:pt x="175" y="3421"/>
                  <a:pt x="175" y="3414"/>
                  <a:pt x="178" y="3414"/>
                </a:cubicBezTo>
                <a:cubicBezTo>
                  <a:pt x="178" y="3428"/>
                  <a:pt x="178" y="3446"/>
                  <a:pt x="182" y="3463"/>
                </a:cubicBezTo>
                <a:lnTo>
                  <a:pt x="185" y="3481"/>
                </a:lnTo>
                <a:lnTo>
                  <a:pt x="196" y="3499"/>
                </a:lnTo>
                <a:cubicBezTo>
                  <a:pt x="199" y="3513"/>
                  <a:pt x="203" y="3520"/>
                  <a:pt x="214" y="3535"/>
                </a:cubicBezTo>
                <a:cubicBezTo>
                  <a:pt x="217" y="3549"/>
                  <a:pt x="231" y="3552"/>
                  <a:pt x="239" y="3563"/>
                </a:cubicBezTo>
                <a:cubicBezTo>
                  <a:pt x="249" y="3570"/>
                  <a:pt x="256" y="3581"/>
                  <a:pt x="271" y="3584"/>
                </a:cubicBezTo>
                <a:cubicBezTo>
                  <a:pt x="281" y="3591"/>
                  <a:pt x="292" y="3599"/>
                  <a:pt x="303" y="3602"/>
                </a:cubicBezTo>
                <a:lnTo>
                  <a:pt x="335" y="3616"/>
                </a:lnTo>
                <a:lnTo>
                  <a:pt x="370" y="3623"/>
                </a:lnTo>
                <a:cubicBezTo>
                  <a:pt x="381" y="3627"/>
                  <a:pt x="391" y="3634"/>
                  <a:pt x="406" y="3634"/>
                </a:cubicBezTo>
                <a:cubicBezTo>
                  <a:pt x="427" y="3634"/>
                  <a:pt x="448" y="3638"/>
                  <a:pt x="477" y="3641"/>
                </a:cubicBezTo>
                <a:lnTo>
                  <a:pt x="541" y="3641"/>
                </a:lnTo>
                <a:lnTo>
                  <a:pt x="477" y="3627"/>
                </a:lnTo>
                <a:cubicBezTo>
                  <a:pt x="452" y="3623"/>
                  <a:pt x="431" y="3620"/>
                  <a:pt x="409" y="3609"/>
                </a:cubicBezTo>
                <a:cubicBezTo>
                  <a:pt x="388" y="3606"/>
                  <a:pt x="370" y="3599"/>
                  <a:pt x="345" y="3588"/>
                </a:cubicBezTo>
                <a:lnTo>
                  <a:pt x="320" y="3570"/>
                </a:lnTo>
                <a:cubicBezTo>
                  <a:pt x="310" y="3567"/>
                  <a:pt x="303" y="3556"/>
                  <a:pt x="292" y="3552"/>
                </a:cubicBezTo>
                <a:cubicBezTo>
                  <a:pt x="285" y="3549"/>
                  <a:pt x="274" y="3538"/>
                  <a:pt x="271" y="3531"/>
                </a:cubicBezTo>
                <a:cubicBezTo>
                  <a:pt x="267" y="3520"/>
                  <a:pt x="256" y="3517"/>
                  <a:pt x="253" y="3510"/>
                </a:cubicBezTo>
                <a:lnTo>
                  <a:pt x="239" y="3481"/>
                </a:lnTo>
                <a:lnTo>
                  <a:pt x="235" y="3467"/>
                </a:lnTo>
                <a:lnTo>
                  <a:pt x="235" y="3456"/>
                </a:lnTo>
                <a:cubicBezTo>
                  <a:pt x="231" y="3439"/>
                  <a:pt x="235" y="3414"/>
                  <a:pt x="235" y="3392"/>
                </a:cubicBezTo>
                <a:cubicBezTo>
                  <a:pt x="239" y="3371"/>
                  <a:pt x="246" y="3353"/>
                  <a:pt x="253" y="3335"/>
                </a:cubicBezTo>
                <a:lnTo>
                  <a:pt x="263" y="3314"/>
                </a:lnTo>
                <a:lnTo>
                  <a:pt x="256" y="3307"/>
                </a:lnTo>
                <a:cubicBezTo>
                  <a:pt x="285" y="3279"/>
                  <a:pt x="310" y="3243"/>
                  <a:pt x="338" y="3211"/>
                </a:cubicBezTo>
                <a:cubicBezTo>
                  <a:pt x="352" y="3193"/>
                  <a:pt x="370" y="3172"/>
                  <a:pt x="381" y="3154"/>
                </a:cubicBezTo>
                <a:cubicBezTo>
                  <a:pt x="399" y="3136"/>
                  <a:pt x="416" y="3119"/>
                  <a:pt x="434" y="3094"/>
                </a:cubicBezTo>
                <a:cubicBezTo>
                  <a:pt x="470" y="3055"/>
                  <a:pt x="512" y="3015"/>
                  <a:pt x="552" y="2976"/>
                </a:cubicBezTo>
                <a:lnTo>
                  <a:pt x="576" y="2948"/>
                </a:lnTo>
                <a:lnTo>
                  <a:pt x="576" y="2951"/>
                </a:lnTo>
                <a:cubicBezTo>
                  <a:pt x="573" y="2980"/>
                  <a:pt x="573" y="3001"/>
                  <a:pt x="576" y="3030"/>
                </a:cubicBezTo>
                <a:lnTo>
                  <a:pt x="584" y="3047"/>
                </a:lnTo>
                <a:lnTo>
                  <a:pt x="591" y="3065"/>
                </a:lnTo>
                <a:cubicBezTo>
                  <a:pt x="594" y="3076"/>
                  <a:pt x="601" y="3087"/>
                  <a:pt x="608" y="3101"/>
                </a:cubicBezTo>
                <a:cubicBezTo>
                  <a:pt x="612" y="3111"/>
                  <a:pt x="626" y="3119"/>
                  <a:pt x="637" y="3126"/>
                </a:cubicBezTo>
                <a:cubicBezTo>
                  <a:pt x="644" y="3136"/>
                  <a:pt x="655" y="3143"/>
                  <a:pt x="665" y="3147"/>
                </a:cubicBezTo>
                <a:cubicBezTo>
                  <a:pt x="676" y="3158"/>
                  <a:pt x="690" y="3161"/>
                  <a:pt x="697" y="3165"/>
                </a:cubicBezTo>
                <a:lnTo>
                  <a:pt x="729" y="3179"/>
                </a:lnTo>
                <a:lnTo>
                  <a:pt x="765" y="3190"/>
                </a:lnTo>
                <a:cubicBezTo>
                  <a:pt x="779" y="3193"/>
                  <a:pt x="786" y="3197"/>
                  <a:pt x="800" y="3197"/>
                </a:cubicBezTo>
                <a:cubicBezTo>
                  <a:pt x="822" y="3197"/>
                  <a:pt x="843" y="3200"/>
                  <a:pt x="872" y="3207"/>
                </a:cubicBezTo>
                <a:lnTo>
                  <a:pt x="939" y="3207"/>
                </a:lnTo>
                <a:lnTo>
                  <a:pt x="872" y="3193"/>
                </a:lnTo>
                <a:cubicBezTo>
                  <a:pt x="850" y="3190"/>
                  <a:pt x="825" y="3183"/>
                  <a:pt x="804" y="3175"/>
                </a:cubicBezTo>
                <a:cubicBezTo>
                  <a:pt x="783" y="3172"/>
                  <a:pt x="765" y="3161"/>
                  <a:pt x="744" y="3154"/>
                </a:cubicBezTo>
                <a:lnTo>
                  <a:pt x="715" y="3136"/>
                </a:lnTo>
                <a:cubicBezTo>
                  <a:pt x="708" y="3129"/>
                  <a:pt x="697" y="3122"/>
                  <a:pt x="690" y="3119"/>
                </a:cubicBezTo>
                <a:cubicBezTo>
                  <a:pt x="680" y="3111"/>
                  <a:pt x="672" y="3104"/>
                  <a:pt x="665" y="3094"/>
                </a:cubicBezTo>
                <a:cubicBezTo>
                  <a:pt x="662" y="3087"/>
                  <a:pt x="655" y="3083"/>
                  <a:pt x="648" y="3072"/>
                </a:cubicBezTo>
                <a:lnTo>
                  <a:pt x="637" y="3047"/>
                </a:lnTo>
                <a:lnTo>
                  <a:pt x="630" y="3033"/>
                </a:lnTo>
                <a:lnTo>
                  <a:pt x="630" y="3019"/>
                </a:lnTo>
                <a:cubicBezTo>
                  <a:pt x="626" y="3001"/>
                  <a:pt x="630" y="2980"/>
                  <a:pt x="630" y="2959"/>
                </a:cubicBezTo>
                <a:cubicBezTo>
                  <a:pt x="637" y="2934"/>
                  <a:pt x="640" y="2916"/>
                  <a:pt x="648" y="2898"/>
                </a:cubicBezTo>
                <a:lnTo>
                  <a:pt x="658" y="2880"/>
                </a:lnTo>
                <a:cubicBezTo>
                  <a:pt x="715" y="2827"/>
                  <a:pt x="772" y="2774"/>
                  <a:pt x="843" y="2727"/>
                </a:cubicBezTo>
                <a:cubicBezTo>
                  <a:pt x="896" y="2685"/>
                  <a:pt x="957" y="2642"/>
                  <a:pt x="1014" y="2603"/>
                </a:cubicBezTo>
                <a:lnTo>
                  <a:pt x="1014" y="2603"/>
                </a:lnTo>
                <a:cubicBezTo>
                  <a:pt x="1014" y="2606"/>
                  <a:pt x="1010" y="2610"/>
                  <a:pt x="1010" y="2614"/>
                </a:cubicBezTo>
                <a:cubicBezTo>
                  <a:pt x="1003" y="2631"/>
                  <a:pt x="1003" y="2646"/>
                  <a:pt x="1003" y="2663"/>
                </a:cubicBezTo>
                <a:cubicBezTo>
                  <a:pt x="1003" y="2681"/>
                  <a:pt x="1003" y="2699"/>
                  <a:pt x="1010" y="2713"/>
                </a:cubicBezTo>
                <a:lnTo>
                  <a:pt x="1014" y="2742"/>
                </a:lnTo>
                <a:lnTo>
                  <a:pt x="1021" y="2763"/>
                </a:lnTo>
                <a:cubicBezTo>
                  <a:pt x="1028" y="2781"/>
                  <a:pt x="1035" y="2795"/>
                  <a:pt x="1049" y="2806"/>
                </a:cubicBezTo>
                <a:cubicBezTo>
                  <a:pt x="1056" y="2820"/>
                  <a:pt x="1071" y="2834"/>
                  <a:pt x="1085" y="2848"/>
                </a:cubicBezTo>
                <a:cubicBezTo>
                  <a:pt x="1099" y="2859"/>
                  <a:pt x="1110" y="2870"/>
                  <a:pt x="1124" y="2877"/>
                </a:cubicBezTo>
                <a:cubicBezTo>
                  <a:pt x="1138" y="2887"/>
                  <a:pt x="1152" y="2895"/>
                  <a:pt x="1163" y="2902"/>
                </a:cubicBezTo>
                <a:cubicBezTo>
                  <a:pt x="1177" y="2905"/>
                  <a:pt x="1195" y="2912"/>
                  <a:pt x="1209" y="2919"/>
                </a:cubicBezTo>
                <a:lnTo>
                  <a:pt x="1252" y="2927"/>
                </a:lnTo>
                <a:cubicBezTo>
                  <a:pt x="1266" y="2930"/>
                  <a:pt x="1284" y="2937"/>
                  <a:pt x="1298" y="2937"/>
                </a:cubicBezTo>
                <a:cubicBezTo>
                  <a:pt x="1324" y="2937"/>
                  <a:pt x="1345" y="2942"/>
                  <a:pt x="1369" y="2942"/>
                </a:cubicBezTo>
                <a:cubicBezTo>
                  <a:pt x="1375" y="2942"/>
                  <a:pt x="1381" y="2941"/>
                  <a:pt x="1387" y="2941"/>
                </a:cubicBezTo>
                <a:cubicBezTo>
                  <a:pt x="1419" y="2941"/>
                  <a:pt x="1444" y="2937"/>
                  <a:pt x="1476" y="2937"/>
                </a:cubicBezTo>
                <a:cubicBezTo>
                  <a:pt x="1448" y="2927"/>
                  <a:pt x="1419" y="2923"/>
                  <a:pt x="1391" y="2919"/>
                </a:cubicBezTo>
                <a:cubicBezTo>
                  <a:pt x="1366" y="2912"/>
                  <a:pt x="1337" y="2902"/>
                  <a:pt x="1312" y="2895"/>
                </a:cubicBezTo>
                <a:lnTo>
                  <a:pt x="1270" y="2884"/>
                </a:lnTo>
                <a:lnTo>
                  <a:pt x="1231" y="2866"/>
                </a:lnTo>
                <a:cubicBezTo>
                  <a:pt x="1216" y="2855"/>
                  <a:pt x="1209" y="2852"/>
                  <a:pt x="1195" y="2841"/>
                </a:cubicBezTo>
                <a:cubicBezTo>
                  <a:pt x="1181" y="2838"/>
                  <a:pt x="1174" y="2831"/>
                  <a:pt x="1163" y="2820"/>
                </a:cubicBezTo>
                <a:lnTo>
                  <a:pt x="1138" y="2795"/>
                </a:lnTo>
                <a:cubicBezTo>
                  <a:pt x="1128" y="2784"/>
                  <a:pt x="1120" y="2777"/>
                  <a:pt x="1117" y="2763"/>
                </a:cubicBezTo>
                <a:cubicBezTo>
                  <a:pt x="1110" y="2752"/>
                  <a:pt x="1103" y="2745"/>
                  <a:pt x="1103" y="2731"/>
                </a:cubicBezTo>
                <a:lnTo>
                  <a:pt x="1099" y="2713"/>
                </a:lnTo>
                <a:lnTo>
                  <a:pt x="1099" y="2695"/>
                </a:lnTo>
                <a:cubicBezTo>
                  <a:pt x="1092" y="2681"/>
                  <a:pt x="1099" y="2674"/>
                  <a:pt x="1099" y="2660"/>
                </a:cubicBezTo>
                <a:cubicBezTo>
                  <a:pt x="1099" y="2646"/>
                  <a:pt x="1099" y="2638"/>
                  <a:pt x="1103" y="2624"/>
                </a:cubicBezTo>
                <a:cubicBezTo>
                  <a:pt x="1106" y="2610"/>
                  <a:pt x="1106" y="2603"/>
                  <a:pt x="1110" y="2589"/>
                </a:cubicBezTo>
                <a:cubicBezTo>
                  <a:pt x="1117" y="2574"/>
                  <a:pt x="1120" y="2567"/>
                  <a:pt x="1124" y="2557"/>
                </a:cubicBezTo>
                <a:lnTo>
                  <a:pt x="1142" y="2518"/>
                </a:lnTo>
                <a:lnTo>
                  <a:pt x="1138" y="2514"/>
                </a:lnTo>
                <a:cubicBezTo>
                  <a:pt x="1263" y="2432"/>
                  <a:pt x="1394" y="2350"/>
                  <a:pt x="1544" y="2272"/>
                </a:cubicBezTo>
                <a:lnTo>
                  <a:pt x="1544" y="2272"/>
                </a:lnTo>
                <a:cubicBezTo>
                  <a:pt x="1536" y="2286"/>
                  <a:pt x="1533" y="2304"/>
                  <a:pt x="1533" y="2318"/>
                </a:cubicBezTo>
                <a:cubicBezTo>
                  <a:pt x="1533" y="2336"/>
                  <a:pt x="1529" y="2354"/>
                  <a:pt x="1533" y="2368"/>
                </a:cubicBezTo>
                <a:lnTo>
                  <a:pt x="1536" y="2393"/>
                </a:lnTo>
                <a:lnTo>
                  <a:pt x="1547" y="2422"/>
                </a:lnTo>
                <a:cubicBezTo>
                  <a:pt x="1551" y="2439"/>
                  <a:pt x="1561" y="2450"/>
                  <a:pt x="1565" y="2468"/>
                </a:cubicBezTo>
                <a:cubicBezTo>
                  <a:pt x="1568" y="2486"/>
                  <a:pt x="1583" y="2496"/>
                  <a:pt x="1597" y="2510"/>
                </a:cubicBezTo>
                <a:cubicBezTo>
                  <a:pt x="1604" y="2521"/>
                  <a:pt x="1618" y="2532"/>
                  <a:pt x="1632" y="2546"/>
                </a:cubicBezTo>
                <a:cubicBezTo>
                  <a:pt x="1643" y="2553"/>
                  <a:pt x="1657" y="2567"/>
                  <a:pt x="1672" y="2571"/>
                </a:cubicBezTo>
                <a:cubicBezTo>
                  <a:pt x="1686" y="2582"/>
                  <a:pt x="1696" y="2585"/>
                  <a:pt x="1711" y="2592"/>
                </a:cubicBezTo>
                <a:lnTo>
                  <a:pt x="1757" y="2606"/>
                </a:lnTo>
                <a:cubicBezTo>
                  <a:pt x="1768" y="2610"/>
                  <a:pt x="1782" y="2617"/>
                  <a:pt x="1800" y="2621"/>
                </a:cubicBezTo>
                <a:cubicBezTo>
                  <a:pt x="1832" y="2624"/>
                  <a:pt x="1856" y="2635"/>
                  <a:pt x="1888" y="2635"/>
                </a:cubicBezTo>
                <a:cubicBezTo>
                  <a:pt x="1920" y="2638"/>
                  <a:pt x="1945" y="2638"/>
                  <a:pt x="1977" y="2638"/>
                </a:cubicBezTo>
                <a:lnTo>
                  <a:pt x="1899" y="2610"/>
                </a:lnTo>
                <a:cubicBezTo>
                  <a:pt x="1871" y="2603"/>
                  <a:pt x="1846" y="2589"/>
                  <a:pt x="1817" y="2582"/>
                </a:cubicBezTo>
                <a:cubicBezTo>
                  <a:pt x="1803" y="2574"/>
                  <a:pt x="1792" y="2567"/>
                  <a:pt x="1782" y="2564"/>
                </a:cubicBezTo>
                <a:lnTo>
                  <a:pt x="1746" y="2546"/>
                </a:lnTo>
                <a:cubicBezTo>
                  <a:pt x="1739" y="2535"/>
                  <a:pt x="1725" y="2528"/>
                  <a:pt x="1714" y="2521"/>
                </a:cubicBezTo>
                <a:cubicBezTo>
                  <a:pt x="1704" y="2514"/>
                  <a:pt x="1693" y="2503"/>
                  <a:pt x="1689" y="2496"/>
                </a:cubicBezTo>
                <a:cubicBezTo>
                  <a:pt x="1679" y="2486"/>
                  <a:pt x="1672" y="2478"/>
                  <a:pt x="1664" y="2468"/>
                </a:cubicBezTo>
                <a:cubicBezTo>
                  <a:pt x="1661" y="2461"/>
                  <a:pt x="1654" y="2450"/>
                  <a:pt x="1650" y="2439"/>
                </a:cubicBezTo>
                <a:cubicBezTo>
                  <a:pt x="1643" y="2429"/>
                  <a:pt x="1640" y="2414"/>
                  <a:pt x="1640" y="2407"/>
                </a:cubicBezTo>
                <a:lnTo>
                  <a:pt x="1636" y="2390"/>
                </a:lnTo>
                <a:lnTo>
                  <a:pt x="1636" y="2372"/>
                </a:lnTo>
                <a:cubicBezTo>
                  <a:pt x="1636" y="2358"/>
                  <a:pt x="1636" y="2350"/>
                  <a:pt x="1640" y="2336"/>
                </a:cubicBezTo>
                <a:cubicBezTo>
                  <a:pt x="1640" y="2322"/>
                  <a:pt x="1643" y="2315"/>
                  <a:pt x="1650" y="2301"/>
                </a:cubicBezTo>
                <a:cubicBezTo>
                  <a:pt x="1654" y="2286"/>
                  <a:pt x="1657" y="2279"/>
                  <a:pt x="1661" y="2265"/>
                </a:cubicBezTo>
                <a:cubicBezTo>
                  <a:pt x="1668" y="2254"/>
                  <a:pt x="1675" y="2244"/>
                  <a:pt x="1679" y="2233"/>
                </a:cubicBezTo>
                <a:lnTo>
                  <a:pt x="1693" y="2212"/>
                </a:lnTo>
                <a:cubicBezTo>
                  <a:pt x="1885" y="2112"/>
                  <a:pt x="2095" y="2020"/>
                  <a:pt x="2312" y="1934"/>
                </a:cubicBezTo>
                <a:lnTo>
                  <a:pt x="2312" y="1934"/>
                </a:lnTo>
                <a:cubicBezTo>
                  <a:pt x="2304" y="1945"/>
                  <a:pt x="2304" y="1949"/>
                  <a:pt x="2301" y="1959"/>
                </a:cubicBezTo>
                <a:lnTo>
                  <a:pt x="2287" y="2023"/>
                </a:lnTo>
                <a:cubicBezTo>
                  <a:pt x="2287" y="2048"/>
                  <a:pt x="2283" y="2070"/>
                  <a:pt x="2287" y="2094"/>
                </a:cubicBezTo>
                <a:lnTo>
                  <a:pt x="2294" y="2130"/>
                </a:lnTo>
                <a:lnTo>
                  <a:pt x="2301" y="2166"/>
                </a:lnTo>
                <a:cubicBezTo>
                  <a:pt x="2308" y="2190"/>
                  <a:pt x="2319" y="2212"/>
                  <a:pt x="2329" y="2233"/>
                </a:cubicBezTo>
                <a:cubicBezTo>
                  <a:pt x="2336" y="2254"/>
                  <a:pt x="2354" y="2272"/>
                  <a:pt x="2368" y="2290"/>
                </a:cubicBezTo>
                <a:cubicBezTo>
                  <a:pt x="2383" y="2308"/>
                  <a:pt x="2400" y="2322"/>
                  <a:pt x="2418" y="2336"/>
                </a:cubicBezTo>
                <a:cubicBezTo>
                  <a:pt x="2436" y="2347"/>
                  <a:pt x="2454" y="2361"/>
                  <a:pt x="2472" y="2372"/>
                </a:cubicBezTo>
                <a:cubicBezTo>
                  <a:pt x="2489" y="2379"/>
                  <a:pt x="2511" y="2390"/>
                  <a:pt x="2528" y="2400"/>
                </a:cubicBezTo>
                <a:lnTo>
                  <a:pt x="2585" y="2425"/>
                </a:lnTo>
                <a:cubicBezTo>
                  <a:pt x="2603" y="2429"/>
                  <a:pt x="2628" y="2436"/>
                  <a:pt x="2646" y="2443"/>
                </a:cubicBezTo>
                <a:lnTo>
                  <a:pt x="2703" y="2450"/>
                </a:lnTo>
                <a:cubicBezTo>
                  <a:pt x="2721" y="2457"/>
                  <a:pt x="2742" y="2461"/>
                  <a:pt x="2760" y="2461"/>
                </a:cubicBezTo>
                <a:cubicBezTo>
                  <a:pt x="2799" y="2464"/>
                  <a:pt x="2841" y="2464"/>
                  <a:pt x="2881" y="2464"/>
                </a:cubicBezTo>
                <a:cubicBezTo>
                  <a:pt x="2845" y="2450"/>
                  <a:pt x="2806" y="2439"/>
                  <a:pt x="2770" y="2425"/>
                </a:cubicBezTo>
                <a:cubicBezTo>
                  <a:pt x="2753" y="2422"/>
                  <a:pt x="2735" y="2411"/>
                  <a:pt x="2717" y="2404"/>
                </a:cubicBezTo>
                <a:lnTo>
                  <a:pt x="2664" y="2379"/>
                </a:lnTo>
                <a:cubicBezTo>
                  <a:pt x="2646" y="2372"/>
                  <a:pt x="2628" y="2361"/>
                  <a:pt x="2614" y="2354"/>
                </a:cubicBezTo>
                <a:lnTo>
                  <a:pt x="2564" y="2326"/>
                </a:lnTo>
                <a:cubicBezTo>
                  <a:pt x="2550" y="2318"/>
                  <a:pt x="2539" y="2304"/>
                  <a:pt x="2521" y="2294"/>
                </a:cubicBezTo>
                <a:cubicBezTo>
                  <a:pt x="2507" y="2286"/>
                  <a:pt x="2493" y="2272"/>
                  <a:pt x="2479" y="2262"/>
                </a:cubicBezTo>
                <a:cubicBezTo>
                  <a:pt x="2468" y="2247"/>
                  <a:pt x="2457" y="2237"/>
                  <a:pt x="2450" y="2219"/>
                </a:cubicBezTo>
                <a:cubicBezTo>
                  <a:pt x="2440" y="2208"/>
                  <a:pt x="2432" y="2194"/>
                  <a:pt x="2425" y="2180"/>
                </a:cubicBezTo>
                <a:cubicBezTo>
                  <a:pt x="2422" y="2166"/>
                  <a:pt x="2415" y="2155"/>
                  <a:pt x="2415" y="2137"/>
                </a:cubicBezTo>
                <a:lnTo>
                  <a:pt x="2408" y="2112"/>
                </a:lnTo>
                <a:lnTo>
                  <a:pt x="2408" y="2091"/>
                </a:lnTo>
                <a:cubicBezTo>
                  <a:pt x="2408" y="2077"/>
                  <a:pt x="2408" y="2059"/>
                  <a:pt x="2415" y="2041"/>
                </a:cubicBezTo>
                <a:cubicBezTo>
                  <a:pt x="2418" y="2023"/>
                  <a:pt x="2418" y="2013"/>
                  <a:pt x="2422" y="1995"/>
                </a:cubicBezTo>
                <a:cubicBezTo>
                  <a:pt x="2425" y="1977"/>
                  <a:pt x="2432" y="1963"/>
                  <a:pt x="2440" y="1949"/>
                </a:cubicBezTo>
                <a:cubicBezTo>
                  <a:pt x="2443" y="1934"/>
                  <a:pt x="2454" y="1917"/>
                  <a:pt x="2461" y="1910"/>
                </a:cubicBezTo>
                <a:lnTo>
                  <a:pt x="2489" y="1863"/>
                </a:lnTo>
                <a:cubicBezTo>
                  <a:pt x="2521" y="1853"/>
                  <a:pt x="2550" y="1842"/>
                  <a:pt x="2582" y="1828"/>
                </a:cubicBezTo>
                <a:cubicBezTo>
                  <a:pt x="2756" y="1767"/>
                  <a:pt x="2937" y="1710"/>
                  <a:pt x="3126" y="1650"/>
                </a:cubicBezTo>
                <a:lnTo>
                  <a:pt x="3126" y="1650"/>
                </a:lnTo>
                <a:cubicBezTo>
                  <a:pt x="3119" y="1661"/>
                  <a:pt x="3119" y="1675"/>
                  <a:pt x="3115" y="1682"/>
                </a:cubicBezTo>
                <a:cubicBezTo>
                  <a:pt x="3112" y="1703"/>
                  <a:pt x="3108" y="1732"/>
                  <a:pt x="3108" y="1753"/>
                </a:cubicBezTo>
                <a:lnTo>
                  <a:pt x="3108" y="1789"/>
                </a:lnTo>
                <a:lnTo>
                  <a:pt x="3112" y="1824"/>
                </a:lnTo>
                <a:cubicBezTo>
                  <a:pt x="3115" y="1853"/>
                  <a:pt x="3126" y="1874"/>
                  <a:pt x="3133" y="1895"/>
                </a:cubicBezTo>
                <a:cubicBezTo>
                  <a:pt x="3144" y="1917"/>
                  <a:pt x="3154" y="1942"/>
                  <a:pt x="3169" y="1959"/>
                </a:cubicBezTo>
                <a:cubicBezTo>
                  <a:pt x="3183" y="1981"/>
                  <a:pt x="3201" y="1995"/>
                  <a:pt x="3215" y="2013"/>
                </a:cubicBezTo>
                <a:cubicBezTo>
                  <a:pt x="3233" y="2030"/>
                  <a:pt x="3243" y="2041"/>
                  <a:pt x="3268" y="2055"/>
                </a:cubicBezTo>
                <a:cubicBezTo>
                  <a:pt x="3286" y="2070"/>
                  <a:pt x="3304" y="2077"/>
                  <a:pt x="3321" y="2091"/>
                </a:cubicBezTo>
                <a:cubicBezTo>
                  <a:pt x="3339" y="2102"/>
                  <a:pt x="3361" y="2109"/>
                  <a:pt x="3378" y="2119"/>
                </a:cubicBezTo>
                <a:cubicBezTo>
                  <a:pt x="3396" y="2126"/>
                  <a:pt x="3414" y="2137"/>
                  <a:pt x="3435" y="2141"/>
                </a:cubicBezTo>
                <a:lnTo>
                  <a:pt x="3492" y="2155"/>
                </a:lnTo>
                <a:cubicBezTo>
                  <a:pt x="3510" y="2158"/>
                  <a:pt x="3535" y="2162"/>
                  <a:pt x="3553" y="2166"/>
                </a:cubicBezTo>
                <a:lnTo>
                  <a:pt x="3670" y="2180"/>
                </a:lnTo>
                <a:cubicBezTo>
                  <a:pt x="3634" y="2158"/>
                  <a:pt x="3606" y="2141"/>
                  <a:pt x="3570" y="2123"/>
                </a:cubicBezTo>
                <a:cubicBezTo>
                  <a:pt x="3553" y="2112"/>
                  <a:pt x="3538" y="2105"/>
                  <a:pt x="3521" y="2091"/>
                </a:cubicBezTo>
                <a:lnTo>
                  <a:pt x="3471" y="2059"/>
                </a:lnTo>
                <a:cubicBezTo>
                  <a:pt x="3453" y="2052"/>
                  <a:pt x="3439" y="2038"/>
                  <a:pt x="3428" y="2027"/>
                </a:cubicBezTo>
                <a:lnTo>
                  <a:pt x="3382" y="1998"/>
                </a:lnTo>
                <a:cubicBezTo>
                  <a:pt x="3368" y="1984"/>
                  <a:pt x="3361" y="1970"/>
                  <a:pt x="3346" y="1963"/>
                </a:cubicBezTo>
                <a:cubicBezTo>
                  <a:pt x="3332" y="1952"/>
                  <a:pt x="3325" y="1934"/>
                  <a:pt x="3314" y="1927"/>
                </a:cubicBezTo>
                <a:cubicBezTo>
                  <a:pt x="3307" y="1913"/>
                  <a:pt x="3297" y="1899"/>
                  <a:pt x="3293" y="1885"/>
                </a:cubicBezTo>
                <a:cubicBezTo>
                  <a:pt x="3289" y="1874"/>
                  <a:pt x="3279" y="1860"/>
                  <a:pt x="3279" y="1846"/>
                </a:cubicBezTo>
                <a:cubicBezTo>
                  <a:pt x="3275" y="1835"/>
                  <a:pt x="3272" y="1821"/>
                  <a:pt x="3272" y="1806"/>
                </a:cubicBezTo>
                <a:lnTo>
                  <a:pt x="3272" y="1789"/>
                </a:lnTo>
                <a:lnTo>
                  <a:pt x="3275" y="1767"/>
                </a:lnTo>
                <a:cubicBezTo>
                  <a:pt x="3275" y="1753"/>
                  <a:pt x="3279" y="1739"/>
                  <a:pt x="3286" y="1728"/>
                </a:cubicBezTo>
                <a:lnTo>
                  <a:pt x="3297" y="1686"/>
                </a:lnTo>
                <a:cubicBezTo>
                  <a:pt x="3304" y="1675"/>
                  <a:pt x="3311" y="1661"/>
                  <a:pt x="3321" y="1646"/>
                </a:cubicBezTo>
                <a:cubicBezTo>
                  <a:pt x="3329" y="1632"/>
                  <a:pt x="3339" y="1622"/>
                  <a:pt x="3343" y="1611"/>
                </a:cubicBezTo>
                <a:lnTo>
                  <a:pt x="3361" y="1586"/>
                </a:lnTo>
                <a:cubicBezTo>
                  <a:pt x="3474" y="1554"/>
                  <a:pt x="3592" y="1522"/>
                  <a:pt x="3713" y="1490"/>
                </a:cubicBezTo>
                <a:cubicBezTo>
                  <a:pt x="3848" y="1454"/>
                  <a:pt x="3990" y="1426"/>
                  <a:pt x="4132" y="1394"/>
                </a:cubicBezTo>
                <a:lnTo>
                  <a:pt x="4132" y="1394"/>
                </a:lnTo>
                <a:cubicBezTo>
                  <a:pt x="4121" y="1419"/>
                  <a:pt x="4107" y="1451"/>
                  <a:pt x="4104" y="1483"/>
                </a:cubicBezTo>
                <a:lnTo>
                  <a:pt x="4089" y="1561"/>
                </a:lnTo>
                <a:cubicBezTo>
                  <a:pt x="4089" y="1590"/>
                  <a:pt x="4089" y="1614"/>
                  <a:pt x="4097" y="1643"/>
                </a:cubicBezTo>
                <a:cubicBezTo>
                  <a:pt x="4107" y="1696"/>
                  <a:pt x="4129" y="1742"/>
                  <a:pt x="4161" y="1785"/>
                </a:cubicBezTo>
                <a:cubicBezTo>
                  <a:pt x="4175" y="1806"/>
                  <a:pt x="4193" y="1824"/>
                  <a:pt x="4203" y="1842"/>
                </a:cubicBezTo>
                <a:cubicBezTo>
                  <a:pt x="4217" y="1860"/>
                  <a:pt x="4239" y="1878"/>
                  <a:pt x="4257" y="1892"/>
                </a:cubicBezTo>
                <a:cubicBezTo>
                  <a:pt x="4274" y="1902"/>
                  <a:pt x="4292" y="1924"/>
                  <a:pt x="4310" y="1934"/>
                </a:cubicBezTo>
                <a:cubicBezTo>
                  <a:pt x="4328" y="1949"/>
                  <a:pt x="4345" y="1963"/>
                  <a:pt x="4370" y="1970"/>
                </a:cubicBezTo>
                <a:cubicBezTo>
                  <a:pt x="4409" y="1991"/>
                  <a:pt x="4449" y="2016"/>
                  <a:pt x="4488" y="2027"/>
                </a:cubicBezTo>
                <a:cubicBezTo>
                  <a:pt x="4509" y="2038"/>
                  <a:pt x="4527" y="2045"/>
                  <a:pt x="4552" y="2052"/>
                </a:cubicBezTo>
                <a:cubicBezTo>
                  <a:pt x="4573" y="2055"/>
                  <a:pt x="4591" y="2062"/>
                  <a:pt x="4612" y="2070"/>
                </a:cubicBezTo>
                <a:cubicBezTo>
                  <a:pt x="4577" y="2041"/>
                  <a:pt x="4545" y="2016"/>
                  <a:pt x="4509" y="1984"/>
                </a:cubicBezTo>
                <a:cubicBezTo>
                  <a:pt x="4491" y="1970"/>
                  <a:pt x="4481" y="1956"/>
                  <a:pt x="4463" y="1938"/>
                </a:cubicBezTo>
                <a:cubicBezTo>
                  <a:pt x="4445" y="1927"/>
                  <a:pt x="4431" y="1913"/>
                  <a:pt x="4417" y="1895"/>
                </a:cubicBezTo>
                <a:cubicBezTo>
                  <a:pt x="4402" y="1881"/>
                  <a:pt x="4392" y="1863"/>
                  <a:pt x="4374" y="1849"/>
                </a:cubicBezTo>
                <a:cubicBezTo>
                  <a:pt x="4360" y="1838"/>
                  <a:pt x="4345" y="1821"/>
                  <a:pt x="4331" y="1806"/>
                </a:cubicBezTo>
                <a:cubicBezTo>
                  <a:pt x="4324" y="1789"/>
                  <a:pt x="4310" y="1774"/>
                  <a:pt x="4303" y="1757"/>
                </a:cubicBezTo>
                <a:cubicBezTo>
                  <a:pt x="4292" y="1739"/>
                  <a:pt x="4285" y="1725"/>
                  <a:pt x="4274" y="1707"/>
                </a:cubicBezTo>
                <a:cubicBezTo>
                  <a:pt x="4271" y="1689"/>
                  <a:pt x="4260" y="1678"/>
                  <a:pt x="4257" y="1661"/>
                </a:cubicBezTo>
                <a:cubicBezTo>
                  <a:pt x="4253" y="1643"/>
                  <a:pt x="4249" y="1629"/>
                  <a:pt x="4249" y="1611"/>
                </a:cubicBezTo>
                <a:lnTo>
                  <a:pt x="4249" y="1561"/>
                </a:lnTo>
                <a:cubicBezTo>
                  <a:pt x="4253" y="1543"/>
                  <a:pt x="4253" y="1529"/>
                  <a:pt x="4257" y="1518"/>
                </a:cubicBezTo>
                <a:cubicBezTo>
                  <a:pt x="4267" y="1486"/>
                  <a:pt x="4285" y="1454"/>
                  <a:pt x="4306" y="1430"/>
                </a:cubicBezTo>
                <a:cubicBezTo>
                  <a:pt x="4313" y="1415"/>
                  <a:pt x="4328" y="1401"/>
                  <a:pt x="4342" y="1387"/>
                </a:cubicBezTo>
                <a:lnTo>
                  <a:pt x="4377" y="1351"/>
                </a:lnTo>
                <a:lnTo>
                  <a:pt x="4417" y="1323"/>
                </a:lnTo>
                <a:cubicBezTo>
                  <a:pt x="4591" y="1287"/>
                  <a:pt x="4769" y="1255"/>
                  <a:pt x="4950" y="1227"/>
                </a:cubicBezTo>
                <a:cubicBezTo>
                  <a:pt x="4982" y="1223"/>
                  <a:pt x="5018" y="1220"/>
                  <a:pt x="5050" y="1216"/>
                </a:cubicBezTo>
                <a:lnTo>
                  <a:pt x="5050" y="1216"/>
                </a:lnTo>
                <a:cubicBezTo>
                  <a:pt x="5032" y="1252"/>
                  <a:pt x="5014" y="1291"/>
                  <a:pt x="5003" y="1330"/>
                </a:cubicBezTo>
                <a:cubicBezTo>
                  <a:pt x="4996" y="1358"/>
                  <a:pt x="4989" y="1387"/>
                  <a:pt x="4989" y="1419"/>
                </a:cubicBezTo>
                <a:cubicBezTo>
                  <a:pt x="4989" y="1451"/>
                  <a:pt x="4989" y="1476"/>
                  <a:pt x="5000" y="1508"/>
                </a:cubicBezTo>
                <a:cubicBezTo>
                  <a:pt x="5007" y="1565"/>
                  <a:pt x="5035" y="1618"/>
                  <a:pt x="5067" y="1664"/>
                </a:cubicBezTo>
                <a:cubicBezTo>
                  <a:pt x="5085" y="1686"/>
                  <a:pt x="5096" y="1707"/>
                  <a:pt x="5114" y="1725"/>
                </a:cubicBezTo>
                <a:cubicBezTo>
                  <a:pt x="5131" y="1750"/>
                  <a:pt x="5149" y="1760"/>
                  <a:pt x="5174" y="1778"/>
                </a:cubicBezTo>
                <a:cubicBezTo>
                  <a:pt x="5195" y="1796"/>
                  <a:pt x="5213" y="1810"/>
                  <a:pt x="5234" y="1828"/>
                </a:cubicBezTo>
                <a:cubicBezTo>
                  <a:pt x="5256" y="1842"/>
                  <a:pt x="5274" y="1860"/>
                  <a:pt x="5298" y="1867"/>
                </a:cubicBezTo>
                <a:cubicBezTo>
                  <a:pt x="5341" y="1895"/>
                  <a:pt x="5387" y="1917"/>
                  <a:pt x="5430" y="1934"/>
                </a:cubicBezTo>
                <a:lnTo>
                  <a:pt x="5498" y="1963"/>
                </a:lnTo>
                <a:cubicBezTo>
                  <a:pt x="5519" y="1970"/>
                  <a:pt x="5540" y="1981"/>
                  <a:pt x="5569" y="1984"/>
                </a:cubicBezTo>
                <a:cubicBezTo>
                  <a:pt x="5530" y="1952"/>
                  <a:pt x="5494" y="1927"/>
                  <a:pt x="5458" y="1895"/>
                </a:cubicBezTo>
                <a:cubicBezTo>
                  <a:pt x="5441" y="1881"/>
                  <a:pt x="5423" y="1863"/>
                  <a:pt x="5405" y="1849"/>
                </a:cubicBezTo>
                <a:cubicBezTo>
                  <a:pt x="5387" y="1838"/>
                  <a:pt x="5370" y="1821"/>
                  <a:pt x="5352" y="1803"/>
                </a:cubicBezTo>
                <a:lnTo>
                  <a:pt x="5302" y="1753"/>
                </a:lnTo>
                <a:cubicBezTo>
                  <a:pt x="5284" y="1735"/>
                  <a:pt x="5270" y="1718"/>
                  <a:pt x="5256" y="1703"/>
                </a:cubicBezTo>
                <a:cubicBezTo>
                  <a:pt x="5245" y="1686"/>
                  <a:pt x="5231" y="1668"/>
                  <a:pt x="5220" y="1650"/>
                </a:cubicBezTo>
                <a:cubicBezTo>
                  <a:pt x="5210" y="1632"/>
                  <a:pt x="5199" y="1614"/>
                  <a:pt x="5192" y="1597"/>
                </a:cubicBezTo>
                <a:cubicBezTo>
                  <a:pt x="5181" y="1579"/>
                  <a:pt x="5174" y="1561"/>
                  <a:pt x="5167" y="1540"/>
                </a:cubicBezTo>
                <a:cubicBezTo>
                  <a:pt x="5163" y="1522"/>
                  <a:pt x="5160" y="1504"/>
                  <a:pt x="5160" y="1483"/>
                </a:cubicBezTo>
                <a:lnTo>
                  <a:pt x="5160" y="1430"/>
                </a:lnTo>
                <a:cubicBezTo>
                  <a:pt x="5163" y="1412"/>
                  <a:pt x="5163" y="1394"/>
                  <a:pt x="5174" y="1376"/>
                </a:cubicBezTo>
                <a:cubicBezTo>
                  <a:pt x="5178" y="1358"/>
                  <a:pt x="5185" y="1341"/>
                  <a:pt x="5195" y="1323"/>
                </a:cubicBezTo>
                <a:cubicBezTo>
                  <a:pt x="5202" y="1305"/>
                  <a:pt x="5213" y="1287"/>
                  <a:pt x="5227" y="1273"/>
                </a:cubicBezTo>
                <a:cubicBezTo>
                  <a:pt x="5238" y="1255"/>
                  <a:pt x="5252" y="1241"/>
                  <a:pt x="5266" y="1227"/>
                </a:cubicBezTo>
                <a:lnTo>
                  <a:pt x="5306" y="1188"/>
                </a:lnTo>
                <a:lnTo>
                  <a:pt x="5323" y="1174"/>
                </a:lnTo>
                <a:cubicBezTo>
                  <a:pt x="5416" y="1163"/>
                  <a:pt x="5512" y="1152"/>
                  <a:pt x="5604" y="1138"/>
                </a:cubicBezTo>
                <a:cubicBezTo>
                  <a:pt x="5658" y="1134"/>
                  <a:pt x="5714" y="1127"/>
                  <a:pt x="5764" y="1120"/>
                </a:cubicBezTo>
                <a:lnTo>
                  <a:pt x="5928" y="1117"/>
                </a:lnTo>
                <a:lnTo>
                  <a:pt x="6258" y="1102"/>
                </a:lnTo>
                <a:lnTo>
                  <a:pt x="6354" y="1102"/>
                </a:lnTo>
                <a:cubicBezTo>
                  <a:pt x="6369" y="1120"/>
                  <a:pt x="6383" y="1138"/>
                  <a:pt x="6390" y="1163"/>
                </a:cubicBezTo>
                <a:lnTo>
                  <a:pt x="6408" y="1191"/>
                </a:lnTo>
                <a:lnTo>
                  <a:pt x="6422" y="1223"/>
                </a:lnTo>
                <a:cubicBezTo>
                  <a:pt x="6429" y="1245"/>
                  <a:pt x="6440" y="1270"/>
                  <a:pt x="6443" y="1291"/>
                </a:cubicBezTo>
                <a:lnTo>
                  <a:pt x="6454" y="1323"/>
                </a:lnTo>
                <a:lnTo>
                  <a:pt x="6458" y="1358"/>
                </a:lnTo>
                <a:cubicBezTo>
                  <a:pt x="6461" y="1369"/>
                  <a:pt x="6458" y="1380"/>
                  <a:pt x="6461" y="1394"/>
                </a:cubicBezTo>
                <a:lnTo>
                  <a:pt x="6461" y="1430"/>
                </a:lnTo>
                <a:cubicBezTo>
                  <a:pt x="6461" y="1451"/>
                  <a:pt x="6461" y="1472"/>
                  <a:pt x="6458" y="1501"/>
                </a:cubicBezTo>
                <a:cubicBezTo>
                  <a:pt x="6454" y="1522"/>
                  <a:pt x="6447" y="1547"/>
                  <a:pt x="6443" y="1572"/>
                </a:cubicBezTo>
                <a:cubicBezTo>
                  <a:pt x="6440" y="1593"/>
                  <a:pt x="6429" y="1618"/>
                  <a:pt x="6422" y="1643"/>
                </a:cubicBezTo>
                <a:cubicBezTo>
                  <a:pt x="6411" y="1664"/>
                  <a:pt x="6404" y="1686"/>
                  <a:pt x="6394" y="1714"/>
                </a:cubicBezTo>
                <a:cubicBezTo>
                  <a:pt x="6386" y="1735"/>
                  <a:pt x="6372" y="1757"/>
                  <a:pt x="6365" y="1785"/>
                </a:cubicBezTo>
                <a:cubicBezTo>
                  <a:pt x="6340" y="1828"/>
                  <a:pt x="6315" y="1874"/>
                  <a:pt x="6283" y="1917"/>
                </a:cubicBezTo>
                <a:cubicBezTo>
                  <a:pt x="6258" y="1963"/>
                  <a:pt x="6226" y="2006"/>
                  <a:pt x="6191" y="2045"/>
                </a:cubicBezTo>
                <a:cubicBezTo>
                  <a:pt x="6159" y="2091"/>
                  <a:pt x="6123" y="2130"/>
                  <a:pt x="6088" y="2169"/>
                </a:cubicBezTo>
                <a:cubicBezTo>
                  <a:pt x="6138" y="2144"/>
                  <a:pt x="6187" y="2116"/>
                  <a:pt x="6230" y="2080"/>
                </a:cubicBezTo>
                <a:lnTo>
                  <a:pt x="6298" y="2027"/>
                </a:lnTo>
                <a:cubicBezTo>
                  <a:pt x="6319" y="2009"/>
                  <a:pt x="6340" y="1991"/>
                  <a:pt x="6358" y="1970"/>
                </a:cubicBezTo>
                <a:cubicBezTo>
                  <a:pt x="6401" y="1931"/>
                  <a:pt x="6436" y="1892"/>
                  <a:pt x="6472" y="1842"/>
                </a:cubicBezTo>
                <a:cubicBezTo>
                  <a:pt x="6490" y="1821"/>
                  <a:pt x="6500" y="1792"/>
                  <a:pt x="6518" y="1771"/>
                </a:cubicBezTo>
                <a:cubicBezTo>
                  <a:pt x="6532" y="1742"/>
                  <a:pt x="6550" y="1721"/>
                  <a:pt x="6564" y="1696"/>
                </a:cubicBezTo>
                <a:cubicBezTo>
                  <a:pt x="6578" y="1668"/>
                  <a:pt x="6589" y="1643"/>
                  <a:pt x="6600" y="1611"/>
                </a:cubicBezTo>
                <a:cubicBezTo>
                  <a:pt x="6607" y="1582"/>
                  <a:pt x="6618" y="1554"/>
                  <a:pt x="6625" y="1522"/>
                </a:cubicBezTo>
                <a:lnTo>
                  <a:pt x="6639" y="1430"/>
                </a:lnTo>
                <a:cubicBezTo>
                  <a:pt x="6642" y="1398"/>
                  <a:pt x="6642" y="1366"/>
                  <a:pt x="6639" y="1334"/>
                </a:cubicBezTo>
                <a:lnTo>
                  <a:pt x="6635" y="1287"/>
                </a:lnTo>
                <a:lnTo>
                  <a:pt x="6625" y="1241"/>
                </a:lnTo>
                <a:cubicBezTo>
                  <a:pt x="6618" y="1209"/>
                  <a:pt x="6607" y="1181"/>
                  <a:pt x="6596" y="1152"/>
                </a:cubicBezTo>
                <a:lnTo>
                  <a:pt x="6578" y="1110"/>
                </a:lnTo>
                <a:lnTo>
                  <a:pt x="6571" y="1099"/>
                </a:lnTo>
                <a:cubicBezTo>
                  <a:pt x="6884" y="1099"/>
                  <a:pt x="7201" y="1102"/>
                  <a:pt x="7507" y="1127"/>
                </a:cubicBezTo>
                <a:lnTo>
                  <a:pt x="7510" y="1138"/>
                </a:lnTo>
                <a:cubicBezTo>
                  <a:pt x="7521" y="1163"/>
                  <a:pt x="7528" y="1181"/>
                  <a:pt x="7531" y="1198"/>
                </a:cubicBezTo>
                <a:lnTo>
                  <a:pt x="7542" y="1227"/>
                </a:lnTo>
                <a:lnTo>
                  <a:pt x="7549" y="1259"/>
                </a:lnTo>
                <a:cubicBezTo>
                  <a:pt x="7556" y="1280"/>
                  <a:pt x="7560" y="1298"/>
                  <a:pt x="7560" y="1323"/>
                </a:cubicBezTo>
                <a:lnTo>
                  <a:pt x="7560" y="1351"/>
                </a:lnTo>
                <a:lnTo>
                  <a:pt x="7560" y="1383"/>
                </a:lnTo>
                <a:cubicBezTo>
                  <a:pt x="7560" y="1405"/>
                  <a:pt x="7556" y="1422"/>
                  <a:pt x="7549" y="1447"/>
                </a:cubicBezTo>
                <a:cubicBezTo>
                  <a:pt x="7546" y="1469"/>
                  <a:pt x="7542" y="1486"/>
                  <a:pt x="7539" y="1508"/>
                </a:cubicBezTo>
                <a:cubicBezTo>
                  <a:pt x="7528" y="1529"/>
                  <a:pt x="7524" y="1547"/>
                  <a:pt x="7514" y="1572"/>
                </a:cubicBezTo>
                <a:cubicBezTo>
                  <a:pt x="7507" y="1593"/>
                  <a:pt x="7496" y="1611"/>
                  <a:pt x="7485" y="1629"/>
                </a:cubicBezTo>
                <a:cubicBezTo>
                  <a:pt x="7475" y="1646"/>
                  <a:pt x="7460" y="1668"/>
                  <a:pt x="7450" y="1686"/>
                </a:cubicBezTo>
                <a:cubicBezTo>
                  <a:pt x="7435" y="1703"/>
                  <a:pt x="7421" y="1725"/>
                  <a:pt x="7407" y="1742"/>
                </a:cubicBezTo>
                <a:cubicBezTo>
                  <a:pt x="7382" y="1778"/>
                  <a:pt x="7350" y="1821"/>
                  <a:pt x="7315" y="1849"/>
                </a:cubicBezTo>
                <a:cubicBezTo>
                  <a:pt x="7283" y="1885"/>
                  <a:pt x="7247" y="1920"/>
                  <a:pt x="7208" y="1952"/>
                </a:cubicBezTo>
                <a:cubicBezTo>
                  <a:pt x="7172" y="1988"/>
                  <a:pt x="7133" y="2020"/>
                  <a:pt x="7094" y="2052"/>
                </a:cubicBezTo>
                <a:cubicBezTo>
                  <a:pt x="7140" y="2038"/>
                  <a:pt x="7190" y="2020"/>
                  <a:pt x="7236" y="1998"/>
                </a:cubicBezTo>
                <a:cubicBezTo>
                  <a:pt x="7258" y="1988"/>
                  <a:pt x="7279" y="1974"/>
                  <a:pt x="7300" y="1963"/>
                </a:cubicBezTo>
                <a:lnTo>
                  <a:pt x="7368" y="1920"/>
                </a:lnTo>
                <a:cubicBezTo>
                  <a:pt x="7414" y="1892"/>
                  <a:pt x="7453" y="1860"/>
                  <a:pt x="7492" y="1828"/>
                </a:cubicBezTo>
                <a:cubicBezTo>
                  <a:pt x="7531" y="1792"/>
                  <a:pt x="7567" y="1753"/>
                  <a:pt x="7603" y="1707"/>
                </a:cubicBezTo>
                <a:cubicBezTo>
                  <a:pt x="7620" y="1686"/>
                  <a:pt x="7635" y="1664"/>
                  <a:pt x="7649" y="1643"/>
                </a:cubicBezTo>
                <a:cubicBezTo>
                  <a:pt x="7663" y="1618"/>
                  <a:pt x="7674" y="1593"/>
                  <a:pt x="7688" y="1565"/>
                </a:cubicBezTo>
                <a:cubicBezTo>
                  <a:pt x="7699" y="1540"/>
                  <a:pt x="7709" y="1511"/>
                  <a:pt x="7716" y="1486"/>
                </a:cubicBezTo>
                <a:cubicBezTo>
                  <a:pt x="7723" y="1458"/>
                  <a:pt x="7727" y="1430"/>
                  <a:pt x="7734" y="1401"/>
                </a:cubicBezTo>
                <a:lnTo>
                  <a:pt x="7738" y="1358"/>
                </a:lnTo>
                <a:lnTo>
                  <a:pt x="7738" y="1312"/>
                </a:lnTo>
                <a:cubicBezTo>
                  <a:pt x="7738" y="1280"/>
                  <a:pt x="7734" y="1255"/>
                  <a:pt x="7727" y="1223"/>
                </a:cubicBezTo>
                <a:lnTo>
                  <a:pt x="7720" y="1181"/>
                </a:lnTo>
                <a:lnTo>
                  <a:pt x="7706" y="1138"/>
                </a:lnTo>
                <a:lnTo>
                  <a:pt x="7709" y="1138"/>
                </a:lnTo>
                <a:cubicBezTo>
                  <a:pt x="7770" y="1145"/>
                  <a:pt x="7827" y="1149"/>
                  <a:pt x="7883" y="1156"/>
                </a:cubicBezTo>
                <a:cubicBezTo>
                  <a:pt x="7990" y="1170"/>
                  <a:pt x="8097" y="1181"/>
                  <a:pt x="8200" y="1191"/>
                </a:cubicBezTo>
                <a:cubicBezTo>
                  <a:pt x="8303" y="1209"/>
                  <a:pt x="8410" y="1223"/>
                  <a:pt x="8509" y="1241"/>
                </a:cubicBezTo>
                <a:cubicBezTo>
                  <a:pt x="8563" y="1252"/>
                  <a:pt x="8612" y="1259"/>
                  <a:pt x="8662" y="1270"/>
                </a:cubicBezTo>
                <a:lnTo>
                  <a:pt x="8669" y="1270"/>
                </a:lnTo>
                <a:cubicBezTo>
                  <a:pt x="8680" y="1291"/>
                  <a:pt x="8687" y="1309"/>
                  <a:pt x="8694" y="1326"/>
                </a:cubicBezTo>
                <a:lnTo>
                  <a:pt x="8701" y="1358"/>
                </a:lnTo>
                <a:lnTo>
                  <a:pt x="8712" y="1387"/>
                </a:lnTo>
                <a:cubicBezTo>
                  <a:pt x="8715" y="1412"/>
                  <a:pt x="8719" y="1430"/>
                  <a:pt x="8719" y="1451"/>
                </a:cubicBezTo>
                <a:lnTo>
                  <a:pt x="8719" y="1483"/>
                </a:lnTo>
                <a:lnTo>
                  <a:pt x="8719" y="1511"/>
                </a:lnTo>
                <a:cubicBezTo>
                  <a:pt x="8719" y="1536"/>
                  <a:pt x="8715" y="1554"/>
                  <a:pt x="8712" y="1575"/>
                </a:cubicBezTo>
                <a:cubicBezTo>
                  <a:pt x="8705" y="1597"/>
                  <a:pt x="8701" y="1614"/>
                  <a:pt x="8698" y="1636"/>
                </a:cubicBezTo>
                <a:cubicBezTo>
                  <a:pt x="8687" y="1661"/>
                  <a:pt x="8683" y="1678"/>
                  <a:pt x="8676" y="1700"/>
                </a:cubicBezTo>
                <a:cubicBezTo>
                  <a:pt x="8666" y="1721"/>
                  <a:pt x="8659" y="1739"/>
                  <a:pt x="8644" y="1757"/>
                </a:cubicBezTo>
                <a:cubicBezTo>
                  <a:pt x="8634" y="1774"/>
                  <a:pt x="8623" y="1796"/>
                  <a:pt x="8609" y="1814"/>
                </a:cubicBezTo>
                <a:cubicBezTo>
                  <a:pt x="8595" y="1831"/>
                  <a:pt x="8580" y="1856"/>
                  <a:pt x="8570" y="1874"/>
                </a:cubicBezTo>
                <a:cubicBezTo>
                  <a:pt x="8541" y="1910"/>
                  <a:pt x="8509" y="1949"/>
                  <a:pt x="8474" y="1981"/>
                </a:cubicBezTo>
                <a:cubicBezTo>
                  <a:pt x="8445" y="2016"/>
                  <a:pt x="8410" y="2052"/>
                  <a:pt x="8367" y="2080"/>
                </a:cubicBezTo>
                <a:cubicBezTo>
                  <a:pt x="8331" y="2116"/>
                  <a:pt x="8292" y="2148"/>
                  <a:pt x="8253" y="2180"/>
                </a:cubicBezTo>
                <a:cubicBezTo>
                  <a:pt x="8303" y="2166"/>
                  <a:pt x="8349" y="2148"/>
                  <a:pt x="8395" y="2126"/>
                </a:cubicBezTo>
                <a:cubicBezTo>
                  <a:pt x="8417" y="2116"/>
                  <a:pt x="8438" y="2105"/>
                  <a:pt x="8463" y="2091"/>
                </a:cubicBezTo>
                <a:lnTo>
                  <a:pt x="8527" y="2052"/>
                </a:lnTo>
                <a:cubicBezTo>
                  <a:pt x="8573" y="2020"/>
                  <a:pt x="8612" y="1988"/>
                  <a:pt x="8651" y="1956"/>
                </a:cubicBezTo>
                <a:cubicBezTo>
                  <a:pt x="8694" y="1920"/>
                  <a:pt x="8730" y="1881"/>
                  <a:pt x="8765" y="1838"/>
                </a:cubicBezTo>
                <a:cubicBezTo>
                  <a:pt x="8783" y="1814"/>
                  <a:pt x="8794" y="1792"/>
                  <a:pt x="8808" y="1771"/>
                </a:cubicBezTo>
                <a:cubicBezTo>
                  <a:pt x="8822" y="1750"/>
                  <a:pt x="8836" y="1721"/>
                  <a:pt x="8847" y="1696"/>
                </a:cubicBezTo>
                <a:cubicBezTo>
                  <a:pt x="8858" y="1668"/>
                  <a:pt x="8872" y="1643"/>
                  <a:pt x="8875" y="1614"/>
                </a:cubicBezTo>
                <a:cubicBezTo>
                  <a:pt x="8883" y="1590"/>
                  <a:pt x="8890" y="1558"/>
                  <a:pt x="8893" y="1529"/>
                </a:cubicBezTo>
                <a:lnTo>
                  <a:pt x="8897" y="1486"/>
                </a:lnTo>
                <a:lnTo>
                  <a:pt x="8897" y="1440"/>
                </a:lnTo>
                <a:cubicBezTo>
                  <a:pt x="8897" y="1412"/>
                  <a:pt x="8893" y="1383"/>
                  <a:pt x="8890" y="1351"/>
                </a:cubicBezTo>
                <a:lnTo>
                  <a:pt x="8879" y="1312"/>
                </a:lnTo>
                <a:lnTo>
                  <a:pt x="8879" y="1312"/>
                </a:lnTo>
                <a:cubicBezTo>
                  <a:pt x="9128" y="1369"/>
                  <a:pt x="9370" y="1437"/>
                  <a:pt x="9594" y="1511"/>
                </a:cubicBezTo>
                <a:lnTo>
                  <a:pt x="9608" y="1611"/>
                </a:lnTo>
                <a:cubicBezTo>
                  <a:pt x="9612" y="1632"/>
                  <a:pt x="9619" y="1654"/>
                  <a:pt x="9619" y="1671"/>
                </a:cubicBezTo>
                <a:lnTo>
                  <a:pt x="9622" y="1703"/>
                </a:lnTo>
                <a:lnTo>
                  <a:pt x="9622" y="1735"/>
                </a:lnTo>
                <a:cubicBezTo>
                  <a:pt x="9622" y="1757"/>
                  <a:pt x="9619" y="1774"/>
                  <a:pt x="9619" y="1796"/>
                </a:cubicBezTo>
                <a:lnTo>
                  <a:pt x="9612" y="1828"/>
                </a:lnTo>
                <a:lnTo>
                  <a:pt x="9604" y="1860"/>
                </a:lnTo>
                <a:cubicBezTo>
                  <a:pt x="9601" y="1878"/>
                  <a:pt x="9590" y="1899"/>
                  <a:pt x="9583" y="1917"/>
                </a:cubicBezTo>
                <a:cubicBezTo>
                  <a:pt x="9572" y="1934"/>
                  <a:pt x="9565" y="1956"/>
                  <a:pt x="9555" y="1974"/>
                </a:cubicBezTo>
                <a:cubicBezTo>
                  <a:pt x="9540" y="1991"/>
                  <a:pt x="9533" y="2009"/>
                  <a:pt x="9519" y="2027"/>
                </a:cubicBezTo>
                <a:cubicBezTo>
                  <a:pt x="9505" y="2045"/>
                  <a:pt x="9494" y="2062"/>
                  <a:pt x="9476" y="2080"/>
                </a:cubicBezTo>
                <a:cubicBezTo>
                  <a:pt x="9462" y="2098"/>
                  <a:pt x="9444" y="2112"/>
                  <a:pt x="9427" y="2130"/>
                </a:cubicBezTo>
                <a:cubicBezTo>
                  <a:pt x="9409" y="2148"/>
                  <a:pt x="9391" y="2162"/>
                  <a:pt x="9373" y="2176"/>
                </a:cubicBezTo>
                <a:cubicBezTo>
                  <a:pt x="9338" y="2205"/>
                  <a:pt x="9299" y="2233"/>
                  <a:pt x="9256" y="2258"/>
                </a:cubicBezTo>
                <a:cubicBezTo>
                  <a:pt x="9217" y="2286"/>
                  <a:pt x="9178" y="2311"/>
                  <a:pt x="9132" y="2336"/>
                </a:cubicBezTo>
                <a:cubicBezTo>
                  <a:pt x="9089" y="2361"/>
                  <a:pt x="9043" y="2382"/>
                  <a:pt x="9000" y="2407"/>
                </a:cubicBezTo>
                <a:cubicBezTo>
                  <a:pt x="9053" y="2407"/>
                  <a:pt x="9103" y="2397"/>
                  <a:pt x="9149" y="2382"/>
                </a:cubicBezTo>
                <a:cubicBezTo>
                  <a:pt x="9178" y="2379"/>
                  <a:pt x="9199" y="2372"/>
                  <a:pt x="9228" y="2365"/>
                </a:cubicBezTo>
                <a:cubicBezTo>
                  <a:pt x="9252" y="2358"/>
                  <a:pt x="9274" y="2354"/>
                  <a:pt x="9302" y="2343"/>
                </a:cubicBezTo>
                <a:cubicBezTo>
                  <a:pt x="9352" y="2326"/>
                  <a:pt x="9398" y="2304"/>
                  <a:pt x="9444" y="2276"/>
                </a:cubicBezTo>
                <a:cubicBezTo>
                  <a:pt x="9487" y="2251"/>
                  <a:pt x="9537" y="2219"/>
                  <a:pt x="9576" y="2183"/>
                </a:cubicBezTo>
                <a:cubicBezTo>
                  <a:pt x="9601" y="2166"/>
                  <a:pt x="9619" y="2148"/>
                  <a:pt x="9640" y="2126"/>
                </a:cubicBezTo>
                <a:cubicBezTo>
                  <a:pt x="9658" y="2105"/>
                  <a:pt x="9676" y="2087"/>
                  <a:pt x="9693" y="2059"/>
                </a:cubicBezTo>
                <a:cubicBezTo>
                  <a:pt x="9711" y="2038"/>
                  <a:pt x="9725" y="2009"/>
                  <a:pt x="9736" y="1984"/>
                </a:cubicBezTo>
                <a:cubicBezTo>
                  <a:pt x="9750" y="1956"/>
                  <a:pt x="9764" y="1931"/>
                  <a:pt x="9772" y="1902"/>
                </a:cubicBezTo>
                <a:lnTo>
                  <a:pt x="9786" y="1863"/>
                </a:lnTo>
                <a:lnTo>
                  <a:pt x="9796" y="1821"/>
                </a:lnTo>
                <a:cubicBezTo>
                  <a:pt x="9800" y="1792"/>
                  <a:pt x="9804" y="1760"/>
                  <a:pt x="9804" y="1732"/>
                </a:cubicBezTo>
                <a:lnTo>
                  <a:pt x="9804" y="1686"/>
                </a:lnTo>
                <a:lnTo>
                  <a:pt x="9800" y="1646"/>
                </a:lnTo>
                <a:cubicBezTo>
                  <a:pt x="9821" y="1636"/>
                  <a:pt x="9839" y="1629"/>
                  <a:pt x="9860" y="1618"/>
                </a:cubicBezTo>
                <a:cubicBezTo>
                  <a:pt x="9868" y="1614"/>
                  <a:pt x="9875" y="1614"/>
                  <a:pt x="9878" y="1611"/>
                </a:cubicBezTo>
                <a:cubicBezTo>
                  <a:pt x="9896" y="1618"/>
                  <a:pt x="9914" y="1625"/>
                  <a:pt x="9939" y="1632"/>
                </a:cubicBezTo>
                <a:cubicBezTo>
                  <a:pt x="10084" y="1696"/>
                  <a:pt x="10227" y="1760"/>
                  <a:pt x="10365" y="1838"/>
                </a:cubicBezTo>
                <a:lnTo>
                  <a:pt x="10365" y="1860"/>
                </a:lnTo>
                <a:cubicBezTo>
                  <a:pt x="10365" y="1881"/>
                  <a:pt x="10369" y="1902"/>
                  <a:pt x="10365" y="1920"/>
                </a:cubicBezTo>
                <a:lnTo>
                  <a:pt x="10365" y="1952"/>
                </a:lnTo>
                <a:lnTo>
                  <a:pt x="10358" y="1984"/>
                </a:lnTo>
                <a:cubicBezTo>
                  <a:pt x="10355" y="2006"/>
                  <a:pt x="10351" y="2023"/>
                  <a:pt x="10348" y="2045"/>
                </a:cubicBezTo>
                <a:lnTo>
                  <a:pt x="10337" y="2077"/>
                </a:lnTo>
                <a:lnTo>
                  <a:pt x="10323" y="2105"/>
                </a:lnTo>
                <a:lnTo>
                  <a:pt x="10298" y="2158"/>
                </a:lnTo>
                <a:cubicBezTo>
                  <a:pt x="10287" y="2176"/>
                  <a:pt x="10276" y="2194"/>
                  <a:pt x="10262" y="2212"/>
                </a:cubicBezTo>
                <a:cubicBezTo>
                  <a:pt x="10248" y="2230"/>
                  <a:pt x="10234" y="2247"/>
                  <a:pt x="10216" y="2258"/>
                </a:cubicBezTo>
                <a:cubicBezTo>
                  <a:pt x="10205" y="2276"/>
                  <a:pt x="10188" y="2290"/>
                  <a:pt x="10170" y="2304"/>
                </a:cubicBezTo>
                <a:cubicBezTo>
                  <a:pt x="10152" y="2318"/>
                  <a:pt x="10134" y="2329"/>
                  <a:pt x="10116" y="2347"/>
                </a:cubicBezTo>
                <a:cubicBezTo>
                  <a:pt x="10099" y="2361"/>
                  <a:pt x="10074" y="2375"/>
                  <a:pt x="10056" y="2390"/>
                </a:cubicBezTo>
                <a:cubicBezTo>
                  <a:pt x="10017" y="2414"/>
                  <a:pt x="9978" y="2436"/>
                  <a:pt x="9932" y="2461"/>
                </a:cubicBezTo>
                <a:cubicBezTo>
                  <a:pt x="9889" y="2482"/>
                  <a:pt x="9843" y="2500"/>
                  <a:pt x="9800" y="2518"/>
                </a:cubicBezTo>
                <a:cubicBezTo>
                  <a:pt x="9754" y="2535"/>
                  <a:pt x="9708" y="2553"/>
                  <a:pt x="9658" y="2571"/>
                </a:cubicBezTo>
                <a:cubicBezTo>
                  <a:pt x="9683" y="2573"/>
                  <a:pt x="9708" y="2574"/>
                  <a:pt x="9734" y="2574"/>
                </a:cubicBezTo>
                <a:cubicBezTo>
                  <a:pt x="9759" y="2574"/>
                  <a:pt x="9784" y="2573"/>
                  <a:pt x="9807" y="2571"/>
                </a:cubicBezTo>
                <a:cubicBezTo>
                  <a:pt x="9836" y="2571"/>
                  <a:pt x="9857" y="2567"/>
                  <a:pt x="9885" y="2560"/>
                </a:cubicBezTo>
                <a:cubicBezTo>
                  <a:pt x="9910" y="2557"/>
                  <a:pt x="9932" y="2553"/>
                  <a:pt x="9960" y="2550"/>
                </a:cubicBezTo>
                <a:cubicBezTo>
                  <a:pt x="10010" y="2535"/>
                  <a:pt x="10063" y="2521"/>
                  <a:pt x="10109" y="2503"/>
                </a:cubicBezTo>
                <a:cubicBezTo>
                  <a:pt x="10159" y="2486"/>
                  <a:pt x="10209" y="2461"/>
                  <a:pt x="10252" y="2432"/>
                </a:cubicBezTo>
                <a:cubicBezTo>
                  <a:pt x="10276" y="2418"/>
                  <a:pt x="10298" y="2400"/>
                  <a:pt x="10319" y="2382"/>
                </a:cubicBezTo>
                <a:cubicBezTo>
                  <a:pt x="10340" y="2365"/>
                  <a:pt x="10358" y="2347"/>
                  <a:pt x="10383" y="2326"/>
                </a:cubicBezTo>
                <a:cubicBezTo>
                  <a:pt x="10401" y="2304"/>
                  <a:pt x="10422" y="2283"/>
                  <a:pt x="10436" y="2258"/>
                </a:cubicBezTo>
                <a:cubicBezTo>
                  <a:pt x="10454" y="2237"/>
                  <a:pt x="10465" y="2212"/>
                  <a:pt x="10479" y="2183"/>
                </a:cubicBezTo>
                <a:lnTo>
                  <a:pt x="10497" y="2144"/>
                </a:lnTo>
                <a:lnTo>
                  <a:pt x="10511" y="2105"/>
                </a:lnTo>
                <a:cubicBezTo>
                  <a:pt x="10518" y="2077"/>
                  <a:pt x="10529" y="2045"/>
                  <a:pt x="10529" y="2020"/>
                </a:cubicBezTo>
                <a:lnTo>
                  <a:pt x="10532" y="1974"/>
                </a:lnTo>
                <a:lnTo>
                  <a:pt x="10532" y="1945"/>
                </a:lnTo>
                <a:cubicBezTo>
                  <a:pt x="10626" y="1999"/>
                  <a:pt x="10714" y="2056"/>
                  <a:pt x="10799" y="2117"/>
                </a:cubicBezTo>
                <a:lnTo>
                  <a:pt x="10799" y="2117"/>
                </a:lnTo>
                <a:cubicBezTo>
                  <a:pt x="10721" y="2059"/>
                  <a:pt x="10641" y="2001"/>
                  <a:pt x="10557" y="1949"/>
                </a:cubicBezTo>
                <a:lnTo>
                  <a:pt x="10561" y="1949"/>
                </a:lnTo>
                <a:cubicBezTo>
                  <a:pt x="10611" y="1931"/>
                  <a:pt x="10657" y="1902"/>
                  <a:pt x="10703" y="1874"/>
                </a:cubicBezTo>
                <a:cubicBezTo>
                  <a:pt x="10724" y="1856"/>
                  <a:pt x="10742" y="1838"/>
                  <a:pt x="10760" y="1814"/>
                </a:cubicBezTo>
                <a:cubicBezTo>
                  <a:pt x="10778" y="1792"/>
                  <a:pt x="10792" y="1771"/>
                  <a:pt x="10806" y="1742"/>
                </a:cubicBezTo>
                <a:cubicBezTo>
                  <a:pt x="10831" y="1696"/>
                  <a:pt x="10842" y="1643"/>
                  <a:pt x="10845" y="1590"/>
                </a:cubicBezTo>
                <a:lnTo>
                  <a:pt x="10845" y="1511"/>
                </a:lnTo>
                <a:cubicBezTo>
                  <a:pt x="10845" y="1486"/>
                  <a:pt x="10835" y="1465"/>
                  <a:pt x="10835" y="1440"/>
                </a:cubicBezTo>
                <a:cubicBezTo>
                  <a:pt x="10831" y="1419"/>
                  <a:pt x="10828" y="1398"/>
                  <a:pt x="10817" y="1376"/>
                </a:cubicBezTo>
                <a:cubicBezTo>
                  <a:pt x="10810" y="1351"/>
                  <a:pt x="10806" y="1330"/>
                  <a:pt x="10796" y="1309"/>
                </a:cubicBezTo>
                <a:cubicBezTo>
                  <a:pt x="10778" y="1262"/>
                  <a:pt x="10760" y="1223"/>
                  <a:pt x="10735" y="1184"/>
                </a:cubicBezTo>
                <a:cubicBezTo>
                  <a:pt x="10721" y="1166"/>
                  <a:pt x="10710" y="1145"/>
                  <a:pt x="10700" y="1127"/>
                </a:cubicBezTo>
                <a:lnTo>
                  <a:pt x="10657" y="1074"/>
                </a:lnTo>
                <a:lnTo>
                  <a:pt x="10657" y="1074"/>
                </a:lnTo>
                <a:cubicBezTo>
                  <a:pt x="10668" y="1117"/>
                  <a:pt x="10682" y="1163"/>
                  <a:pt x="10689" y="1202"/>
                </a:cubicBezTo>
                <a:cubicBezTo>
                  <a:pt x="10692" y="1223"/>
                  <a:pt x="10700" y="1245"/>
                  <a:pt x="10703" y="1262"/>
                </a:cubicBezTo>
                <a:cubicBezTo>
                  <a:pt x="10707" y="1287"/>
                  <a:pt x="10710" y="1309"/>
                  <a:pt x="10710" y="1326"/>
                </a:cubicBezTo>
                <a:cubicBezTo>
                  <a:pt x="10717" y="1348"/>
                  <a:pt x="10717" y="1366"/>
                  <a:pt x="10721" y="1387"/>
                </a:cubicBezTo>
                <a:cubicBezTo>
                  <a:pt x="10724" y="1412"/>
                  <a:pt x="10721" y="1430"/>
                  <a:pt x="10724" y="1451"/>
                </a:cubicBezTo>
                <a:cubicBezTo>
                  <a:pt x="10724" y="1472"/>
                  <a:pt x="10724" y="1490"/>
                  <a:pt x="10721" y="1508"/>
                </a:cubicBezTo>
                <a:cubicBezTo>
                  <a:pt x="10721" y="1526"/>
                  <a:pt x="10717" y="1547"/>
                  <a:pt x="10710" y="1565"/>
                </a:cubicBezTo>
                <a:cubicBezTo>
                  <a:pt x="10707" y="1582"/>
                  <a:pt x="10703" y="1600"/>
                  <a:pt x="10692" y="1618"/>
                </a:cubicBezTo>
                <a:cubicBezTo>
                  <a:pt x="10689" y="1636"/>
                  <a:pt x="10682" y="1650"/>
                  <a:pt x="10671" y="1664"/>
                </a:cubicBezTo>
                <a:cubicBezTo>
                  <a:pt x="10664" y="1678"/>
                  <a:pt x="10653" y="1689"/>
                  <a:pt x="10639" y="1703"/>
                </a:cubicBezTo>
                <a:cubicBezTo>
                  <a:pt x="10628" y="1718"/>
                  <a:pt x="10618" y="1725"/>
                  <a:pt x="10604" y="1735"/>
                </a:cubicBezTo>
                <a:cubicBezTo>
                  <a:pt x="10593" y="1742"/>
                  <a:pt x="10579" y="1753"/>
                  <a:pt x="10561" y="1757"/>
                </a:cubicBezTo>
                <a:cubicBezTo>
                  <a:pt x="10543" y="1767"/>
                  <a:pt x="10529" y="1771"/>
                  <a:pt x="10511" y="1774"/>
                </a:cubicBezTo>
                <a:lnTo>
                  <a:pt x="10458" y="1789"/>
                </a:lnTo>
                <a:cubicBezTo>
                  <a:pt x="10440" y="1792"/>
                  <a:pt x="10419" y="1792"/>
                  <a:pt x="10408" y="1792"/>
                </a:cubicBezTo>
                <a:lnTo>
                  <a:pt x="10319" y="1792"/>
                </a:lnTo>
                <a:lnTo>
                  <a:pt x="10319" y="1796"/>
                </a:lnTo>
                <a:cubicBezTo>
                  <a:pt x="10191" y="1725"/>
                  <a:pt x="10063" y="1664"/>
                  <a:pt x="9921" y="1600"/>
                </a:cubicBezTo>
                <a:cubicBezTo>
                  <a:pt x="9917" y="1600"/>
                  <a:pt x="9910" y="1597"/>
                  <a:pt x="9907" y="1597"/>
                </a:cubicBezTo>
                <a:cubicBezTo>
                  <a:pt x="9921" y="1582"/>
                  <a:pt x="9939" y="1572"/>
                  <a:pt x="9953" y="1558"/>
                </a:cubicBezTo>
                <a:cubicBezTo>
                  <a:pt x="9971" y="1540"/>
                  <a:pt x="9988" y="1518"/>
                  <a:pt x="9999" y="1490"/>
                </a:cubicBezTo>
                <a:cubicBezTo>
                  <a:pt x="10013" y="1469"/>
                  <a:pt x="10028" y="1440"/>
                  <a:pt x="10035" y="1415"/>
                </a:cubicBezTo>
                <a:cubicBezTo>
                  <a:pt x="10052" y="1362"/>
                  <a:pt x="10060" y="1309"/>
                  <a:pt x="10052" y="1259"/>
                </a:cubicBezTo>
                <a:cubicBezTo>
                  <a:pt x="10049" y="1234"/>
                  <a:pt x="10049" y="1209"/>
                  <a:pt x="10042" y="1184"/>
                </a:cubicBezTo>
                <a:cubicBezTo>
                  <a:pt x="10035" y="1156"/>
                  <a:pt x="10028" y="1134"/>
                  <a:pt x="10017" y="1113"/>
                </a:cubicBezTo>
                <a:lnTo>
                  <a:pt x="9992" y="1046"/>
                </a:lnTo>
                <a:cubicBezTo>
                  <a:pt x="9981" y="1024"/>
                  <a:pt x="9974" y="1003"/>
                  <a:pt x="9960" y="985"/>
                </a:cubicBezTo>
                <a:cubicBezTo>
                  <a:pt x="9939" y="942"/>
                  <a:pt x="9910" y="903"/>
                  <a:pt x="9885" y="871"/>
                </a:cubicBezTo>
                <a:cubicBezTo>
                  <a:pt x="9871" y="854"/>
                  <a:pt x="9857" y="836"/>
                  <a:pt x="9839" y="818"/>
                </a:cubicBezTo>
                <a:cubicBezTo>
                  <a:pt x="9828" y="800"/>
                  <a:pt x="9811" y="790"/>
                  <a:pt x="9796" y="772"/>
                </a:cubicBezTo>
                <a:lnTo>
                  <a:pt x="9796" y="772"/>
                </a:lnTo>
                <a:cubicBezTo>
                  <a:pt x="9811" y="814"/>
                  <a:pt x="9828" y="854"/>
                  <a:pt x="9846" y="896"/>
                </a:cubicBezTo>
                <a:cubicBezTo>
                  <a:pt x="9853" y="918"/>
                  <a:pt x="9857" y="935"/>
                  <a:pt x="9868" y="957"/>
                </a:cubicBezTo>
                <a:cubicBezTo>
                  <a:pt x="9875" y="978"/>
                  <a:pt x="9882" y="996"/>
                  <a:pt x="9885" y="1021"/>
                </a:cubicBezTo>
                <a:cubicBezTo>
                  <a:pt x="9889" y="1042"/>
                  <a:pt x="9892" y="1060"/>
                  <a:pt x="9900" y="1081"/>
                </a:cubicBezTo>
                <a:cubicBezTo>
                  <a:pt x="9903" y="1102"/>
                  <a:pt x="9907" y="1120"/>
                  <a:pt x="9910" y="1145"/>
                </a:cubicBezTo>
                <a:cubicBezTo>
                  <a:pt x="9910" y="1166"/>
                  <a:pt x="9917" y="1184"/>
                  <a:pt x="9917" y="1202"/>
                </a:cubicBezTo>
                <a:lnTo>
                  <a:pt x="9917" y="1259"/>
                </a:lnTo>
                <a:cubicBezTo>
                  <a:pt x="9910" y="1277"/>
                  <a:pt x="9910" y="1294"/>
                  <a:pt x="9907" y="1312"/>
                </a:cubicBezTo>
                <a:cubicBezTo>
                  <a:pt x="9903" y="1330"/>
                  <a:pt x="9900" y="1344"/>
                  <a:pt x="9889" y="1362"/>
                </a:cubicBezTo>
                <a:lnTo>
                  <a:pt x="9864" y="1401"/>
                </a:lnTo>
                <a:cubicBezTo>
                  <a:pt x="9853" y="1415"/>
                  <a:pt x="9839" y="1430"/>
                  <a:pt x="9828" y="1437"/>
                </a:cubicBezTo>
                <a:cubicBezTo>
                  <a:pt x="9814" y="1447"/>
                  <a:pt x="9800" y="1458"/>
                  <a:pt x="9786" y="1469"/>
                </a:cubicBezTo>
                <a:cubicBezTo>
                  <a:pt x="9775" y="1476"/>
                  <a:pt x="9757" y="1486"/>
                  <a:pt x="9743" y="1494"/>
                </a:cubicBezTo>
                <a:cubicBezTo>
                  <a:pt x="9725" y="1504"/>
                  <a:pt x="9708" y="1508"/>
                  <a:pt x="9693" y="1511"/>
                </a:cubicBezTo>
                <a:cubicBezTo>
                  <a:pt x="9437" y="1415"/>
                  <a:pt x="9160" y="1330"/>
                  <a:pt x="8872" y="1262"/>
                </a:cubicBezTo>
                <a:lnTo>
                  <a:pt x="8879" y="1255"/>
                </a:lnTo>
                <a:cubicBezTo>
                  <a:pt x="8922" y="1223"/>
                  <a:pt x="8957" y="1181"/>
                  <a:pt x="8986" y="1134"/>
                </a:cubicBezTo>
                <a:cubicBezTo>
                  <a:pt x="9000" y="1113"/>
                  <a:pt x="9014" y="1085"/>
                  <a:pt x="9021" y="1060"/>
                </a:cubicBezTo>
                <a:cubicBezTo>
                  <a:pt x="9032" y="1031"/>
                  <a:pt x="9035" y="1006"/>
                  <a:pt x="9039" y="978"/>
                </a:cubicBezTo>
                <a:cubicBezTo>
                  <a:pt x="9046" y="925"/>
                  <a:pt x="9039" y="868"/>
                  <a:pt x="9021" y="818"/>
                </a:cubicBezTo>
                <a:cubicBezTo>
                  <a:pt x="9014" y="797"/>
                  <a:pt x="9003" y="772"/>
                  <a:pt x="8996" y="747"/>
                </a:cubicBezTo>
                <a:cubicBezTo>
                  <a:pt x="8986" y="726"/>
                  <a:pt x="8975" y="704"/>
                  <a:pt x="8961" y="686"/>
                </a:cubicBezTo>
                <a:cubicBezTo>
                  <a:pt x="8947" y="669"/>
                  <a:pt x="8932" y="647"/>
                  <a:pt x="8922" y="630"/>
                </a:cubicBezTo>
                <a:cubicBezTo>
                  <a:pt x="8907" y="612"/>
                  <a:pt x="8893" y="594"/>
                  <a:pt x="8875" y="576"/>
                </a:cubicBezTo>
                <a:cubicBezTo>
                  <a:pt x="8843" y="541"/>
                  <a:pt x="8815" y="509"/>
                  <a:pt x="8772" y="480"/>
                </a:cubicBezTo>
                <a:lnTo>
                  <a:pt x="8719" y="441"/>
                </a:lnTo>
                <a:cubicBezTo>
                  <a:pt x="8701" y="427"/>
                  <a:pt x="8683" y="416"/>
                  <a:pt x="8662" y="405"/>
                </a:cubicBezTo>
                <a:lnTo>
                  <a:pt x="8662" y="405"/>
                </a:lnTo>
                <a:cubicBezTo>
                  <a:pt x="8691" y="445"/>
                  <a:pt x="8712" y="480"/>
                  <a:pt x="8737" y="516"/>
                </a:cubicBezTo>
                <a:cubicBezTo>
                  <a:pt x="8751" y="534"/>
                  <a:pt x="8762" y="551"/>
                  <a:pt x="8772" y="569"/>
                </a:cubicBezTo>
                <a:cubicBezTo>
                  <a:pt x="8787" y="587"/>
                  <a:pt x="8797" y="605"/>
                  <a:pt x="8804" y="630"/>
                </a:cubicBezTo>
                <a:cubicBezTo>
                  <a:pt x="8815" y="647"/>
                  <a:pt x="8822" y="665"/>
                  <a:pt x="8833" y="686"/>
                </a:cubicBezTo>
                <a:cubicBezTo>
                  <a:pt x="8840" y="704"/>
                  <a:pt x="8851" y="726"/>
                  <a:pt x="8858" y="743"/>
                </a:cubicBezTo>
                <a:cubicBezTo>
                  <a:pt x="8861" y="761"/>
                  <a:pt x="8872" y="782"/>
                  <a:pt x="8875" y="800"/>
                </a:cubicBezTo>
                <a:cubicBezTo>
                  <a:pt x="8879" y="818"/>
                  <a:pt x="8886" y="836"/>
                  <a:pt x="8890" y="861"/>
                </a:cubicBezTo>
                <a:cubicBezTo>
                  <a:pt x="8890" y="878"/>
                  <a:pt x="8893" y="896"/>
                  <a:pt x="8893" y="914"/>
                </a:cubicBezTo>
                <a:cubicBezTo>
                  <a:pt x="8893" y="932"/>
                  <a:pt x="8890" y="950"/>
                  <a:pt x="8890" y="960"/>
                </a:cubicBezTo>
                <a:cubicBezTo>
                  <a:pt x="8886" y="978"/>
                  <a:pt x="8879" y="992"/>
                  <a:pt x="8875" y="1006"/>
                </a:cubicBezTo>
                <a:cubicBezTo>
                  <a:pt x="8868" y="1021"/>
                  <a:pt x="8861" y="1031"/>
                  <a:pt x="8851" y="1049"/>
                </a:cubicBezTo>
                <a:cubicBezTo>
                  <a:pt x="8840" y="1063"/>
                  <a:pt x="8826" y="1078"/>
                  <a:pt x="8819" y="1092"/>
                </a:cubicBezTo>
                <a:cubicBezTo>
                  <a:pt x="8804" y="1102"/>
                  <a:pt x="8790" y="1113"/>
                  <a:pt x="8779" y="1127"/>
                </a:cubicBezTo>
                <a:cubicBezTo>
                  <a:pt x="8765" y="1134"/>
                  <a:pt x="8747" y="1149"/>
                  <a:pt x="8733" y="1156"/>
                </a:cubicBezTo>
                <a:cubicBezTo>
                  <a:pt x="8719" y="1166"/>
                  <a:pt x="8698" y="1174"/>
                  <a:pt x="8691" y="1181"/>
                </a:cubicBezTo>
                <a:lnTo>
                  <a:pt x="8605" y="1209"/>
                </a:lnTo>
                <a:cubicBezTo>
                  <a:pt x="8566" y="1202"/>
                  <a:pt x="8531" y="1191"/>
                  <a:pt x="8488" y="1188"/>
                </a:cubicBezTo>
                <a:cubicBezTo>
                  <a:pt x="8388" y="1170"/>
                  <a:pt x="8282" y="1152"/>
                  <a:pt x="8179" y="1134"/>
                </a:cubicBezTo>
                <a:lnTo>
                  <a:pt x="7859" y="1095"/>
                </a:lnTo>
                <a:cubicBezTo>
                  <a:pt x="7827" y="1092"/>
                  <a:pt x="7795" y="1085"/>
                  <a:pt x="7766" y="1085"/>
                </a:cubicBezTo>
                <a:cubicBezTo>
                  <a:pt x="7787" y="1060"/>
                  <a:pt x="7809" y="1031"/>
                  <a:pt x="7827" y="1006"/>
                </a:cubicBezTo>
                <a:cubicBezTo>
                  <a:pt x="7841" y="985"/>
                  <a:pt x="7855" y="957"/>
                  <a:pt x="7862" y="932"/>
                </a:cubicBezTo>
                <a:cubicBezTo>
                  <a:pt x="7873" y="903"/>
                  <a:pt x="7876" y="878"/>
                  <a:pt x="7880" y="850"/>
                </a:cubicBezTo>
                <a:cubicBezTo>
                  <a:pt x="7883" y="797"/>
                  <a:pt x="7880" y="740"/>
                  <a:pt x="7862" y="690"/>
                </a:cubicBezTo>
                <a:cubicBezTo>
                  <a:pt x="7855" y="669"/>
                  <a:pt x="7844" y="640"/>
                  <a:pt x="7837" y="619"/>
                </a:cubicBezTo>
                <a:cubicBezTo>
                  <a:pt x="7827" y="598"/>
                  <a:pt x="7812" y="576"/>
                  <a:pt x="7802" y="558"/>
                </a:cubicBezTo>
                <a:cubicBezTo>
                  <a:pt x="7787" y="541"/>
                  <a:pt x="7773" y="516"/>
                  <a:pt x="7759" y="498"/>
                </a:cubicBezTo>
                <a:cubicBezTo>
                  <a:pt x="7748" y="480"/>
                  <a:pt x="7734" y="462"/>
                  <a:pt x="7716" y="445"/>
                </a:cubicBezTo>
                <a:cubicBezTo>
                  <a:pt x="7684" y="409"/>
                  <a:pt x="7652" y="381"/>
                  <a:pt x="7613" y="352"/>
                </a:cubicBezTo>
                <a:lnTo>
                  <a:pt x="7560" y="313"/>
                </a:lnTo>
                <a:cubicBezTo>
                  <a:pt x="7542" y="299"/>
                  <a:pt x="7524" y="285"/>
                  <a:pt x="7503" y="277"/>
                </a:cubicBezTo>
                <a:lnTo>
                  <a:pt x="7503" y="277"/>
                </a:lnTo>
                <a:cubicBezTo>
                  <a:pt x="7528" y="317"/>
                  <a:pt x="7553" y="352"/>
                  <a:pt x="7578" y="388"/>
                </a:cubicBezTo>
                <a:cubicBezTo>
                  <a:pt x="7592" y="405"/>
                  <a:pt x="7599" y="423"/>
                  <a:pt x="7613" y="441"/>
                </a:cubicBezTo>
                <a:cubicBezTo>
                  <a:pt x="7627" y="459"/>
                  <a:pt x="7635" y="477"/>
                  <a:pt x="7645" y="498"/>
                </a:cubicBezTo>
                <a:cubicBezTo>
                  <a:pt x="7652" y="516"/>
                  <a:pt x="7663" y="534"/>
                  <a:pt x="7670" y="558"/>
                </a:cubicBezTo>
                <a:cubicBezTo>
                  <a:pt x="7681" y="576"/>
                  <a:pt x="7688" y="598"/>
                  <a:pt x="7699" y="615"/>
                </a:cubicBezTo>
                <a:cubicBezTo>
                  <a:pt x="7702" y="633"/>
                  <a:pt x="7713" y="654"/>
                  <a:pt x="7716" y="672"/>
                </a:cubicBezTo>
                <a:cubicBezTo>
                  <a:pt x="7720" y="690"/>
                  <a:pt x="7723" y="708"/>
                  <a:pt x="7731" y="729"/>
                </a:cubicBezTo>
                <a:cubicBezTo>
                  <a:pt x="7731" y="747"/>
                  <a:pt x="7734" y="765"/>
                  <a:pt x="7734" y="782"/>
                </a:cubicBezTo>
                <a:cubicBezTo>
                  <a:pt x="7734" y="800"/>
                  <a:pt x="7731" y="818"/>
                  <a:pt x="7731" y="832"/>
                </a:cubicBezTo>
                <a:cubicBezTo>
                  <a:pt x="7723" y="850"/>
                  <a:pt x="7720" y="864"/>
                  <a:pt x="7716" y="878"/>
                </a:cubicBezTo>
                <a:cubicBezTo>
                  <a:pt x="7706" y="889"/>
                  <a:pt x="7702" y="903"/>
                  <a:pt x="7688" y="921"/>
                </a:cubicBezTo>
                <a:cubicBezTo>
                  <a:pt x="7681" y="935"/>
                  <a:pt x="7667" y="950"/>
                  <a:pt x="7659" y="960"/>
                </a:cubicBezTo>
                <a:cubicBezTo>
                  <a:pt x="7645" y="974"/>
                  <a:pt x="7631" y="985"/>
                  <a:pt x="7617" y="996"/>
                </a:cubicBezTo>
                <a:cubicBezTo>
                  <a:pt x="7606" y="1006"/>
                  <a:pt x="7588" y="1021"/>
                  <a:pt x="7574" y="1028"/>
                </a:cubicBezTo>
                <a:cubicBezTo>
                  <a:pt x="7560" y="1038"/>
                  <a:pt x="7539" y="1046"/>
                  <a:pt x="7528" y="1049"/>
                </a:cubicBezTo>
                <a:lnTo>
                  <a:pt x="7471" y="1074"/>
                </a:lnTo>
                <a:cubicBezTo>
                  <a:pt x="7172" y="1049"/>
                  <a:pt x="6877" y="1042"/>
                  <a:pt x="6575" y="1042"/>
                </a:cubicBezTo>
                <a:lnTo>
                  <a:pt x="6575" y="1038"/>
                </a:lnTo>
                <a:cubicBezTo>
                  <a:pt x="6610" y="992"/>
                  <a:pt x="6639" y="942"/>
                  <a:pt x="6657" y="889"/>
                </a:cubicBezTo>
                <a:cubicBezTo>
                  <a:pt x="6667" y="864"/>
                  <a:pt x="6674" y="832"/>
                  <a:pt x="6682" y="807"/>
                </a:cubicBezTo>
                <a:cubicBezTo>
                  <a:pt x="6685" y="775"/>
                  <a:pt x="6685" y="747"/>
                  <a:pt x="6685" y="718"/>
                </a:cubicBezTo>
                <a:cubicBezTo>
                  <a:pt x="6682" y="658"/>
                  <a:pt x="6664" y="601"/>
                  <a:pt x="6635" y="551"/>
                </a:cubicBezTo>
                <a:cubicBezTo>
                  <a:pt x="6621" y="530"/>
                  <a:pt x="6610" y="505"/>
                  <a:pt x="6593" y="487"/>
                </a:cubicBezTo>
                <a:cubicBezTo>
                  <a:pt x="6578" y="462"/>
                  <a:pt x="6561" y="445"/>
                  <a:pt x="6543" y="423"/>
                </a:cubicBezTo>
                <a:lnTo>
                  <a:pt x="6490" y="370"/>
                </a:lnTo>
                <a:cubicBezTo>
                  <a:pt x="6472" y="352"/>
                  <a:pt x="6454" y="334"/>
                  <a:pt x="6433" y="320"/>
                </a:cubicBezTo>
                <a:cubicBezTo>
                  <a:pt x="6390" y="292"/>
                  <a:pt x="6351" y="263"/>
                  <a:pt x="6308" y="242"/>
                </a:cubicBezTo>
                <a:cubicBezTo>
                  <a:pt x="6283" y="228"/>
                  <a:pt x="6262" y="221"/>
                  <a:pt x="6241" y="206"/>
                </a:cubicBezTo>
                <a:cubicBezTo>
                  <a:pt x="6219" y="196"/>
                  <a:pt x="6194" y="185"/>
                  <a:pt x="6173" y="174"/>
                </a:cubicBezTo>
                <a:lnTo>
                  <a:pt x="6173" y="174"/>
                </a:lnTo>
                <a:cubicBezTo>
                  <a:pt x="6209" y="210"/>
                  <a:pt x="6244" y="242"/>
                  <a:pt x="6276" y="277"/>
                </a:cubicBezTo>
                <a:cubicBezTo>
                  <a:pt x="6294" y="295"/>
                  <a:pt x="6308" y="313"/>
                  <a:pt x="6326" y="331"/>
                </a:cubicBezTo>
                <a:cubicBezTo>
                  <a:pt x="6344" y="349"/>
                  <a:pt x="6354" y="366"/>
                  <a:pt x="6369" y="384"/>
                </a:cubicBezTo>
                <a:cubicBezTo>
                  <a:pt x="6383" y="402"/>
                  <a:pt x="6397" y="420"/>
                  <a:pt x="6415" y="438"/>
                </a:cubicBezTo>
                <a:lnTo>
                  <a:pt x="6454" y="491"/>
                </a:lnTo>
                <a:cubicBezTo>
                  <a:pt x="6461" y="509"/>
                  <a:pt x="6475" y="530"/>
                  <a:pt x="6486" y="548"/>
                </a:cubicBezTo>
                <a:cubicBezTo>
                  <a:pt x="6493" y="566"/>
                  <a:pt x="6504" y="587"/>
                  <a:pt x="6511" y="605"/>
                </a:cubicBezTo>
                <a:cubicBezTo>
                  <a:pt x="6514" y="622"/>
                  <a:pt x="6525" y="647"/>
                  <a:pt x="6525" y="665"/>
                </a:cubicBezTo>
                <a:cubicBezTo>
                  <a:pt x="6529" y="683"/>
                  <a:pt x="6529" y="704"/>
                  <a:pt x="6529" y="722"/>
                </a:cubicBezTo>
                <a:cubicBezTo>
                  <a:pt x="6529" y="740"/>
                  <a:pt x="6525" y="758"/>
                  <a:pt x="6522" y="775"/>
                </a:cubicBezTo>
                <a:cubicBezTo>
                  <a:pt x="6514" y="793"/>
                  <a:pt x="6511" y="811"/>
                  <a:pt x="6504" y="829"/>
                </a:cubicBezTo>
                <a:cubicBezTo>
                  <a:pt x="6493" y="846"/>
                  <a:pt x="6486" y="861"/>
                  <a:pt x="6475" y="878"/>
                </a:cubicBezTo>
                <a:cubicBezTo>
                  <a:pt x="6468" y="896"/>
                  <a:pt x="6454" y="907"/>
                  <a:pt x="6440" y="921"/>
                </a:cubicBezTo>
                <a:cubicBezTo>
                  <a:pt x="6426" y="935"/>
                  <a:pt x="6415" y="950"/>
                  <a:pt x="6397" y="960"/>
                </a:cubicBezTo>
                <a:cubicBezTo>
                  <a:pt x="6383" y="974"/>
                  <a:pt x="6365" y="989"/>
                  <a:pt x="6351" y="996"/>
                </a:cubicBezTo>
                <a:lnTo>
                  <a:pt x="6280" y="1042"/>
                </a:lnTo>
                <a:lnTo>
                  <a:pt x="6226" y="1042"/>
                </a:lnTo>
                <a:lnTo>
                  <a:pt x="5899" y="1056"/>
                </a:lnTo>
                <a:lnTo>
                  <a:pt x="5732" y="1063"/>
                </a:lnTo>
                <a:cubicBezTo>
                  <a:pt x="5675" y="1067"/>
                  <a:pt x="5622" y="1074"/>
                  <a:pt x="5569" y="1081"/>
                </a:cubicBezTo>
                <a:cubicBezTo>
                  <a:pt x="5483" y="1092"/>
                  <a:pt x="5402" y="1102"/>
                  <a:pt x="5316" y="1113"/>
                </a:cubicBezTo>
                <a:lnTo>
                  <a:pt x="5295" y="1081"/>
                </a:lnTo>
                <a:cubicBezTo>
                  <a:pt x="5281" y="1063"/>
                  <a:pt x="5263" y="1046"/>
                  <a:pt x="5249" y="1028"/>
                </a:cubicBezTo>
                <a:lnTo>
                  <a:pt x="5227" y="1003"/>
                </a:lnTo>
                <a:lnTo>
                  <a:pt x="5210" y="971"/>
                </a:lnTo>
                <a:cubicBezTo>
                  <a:pt x="5195" y="953"/>
                  <a:pt x="5188" y="932"/>
                  <a:pt x="5178" y="907"/>
                </a:cubicBezTo>
                <a:lnTo>
                  <a:pt x="5163" y="878"/>
                </a:lnTo>
                <a:lnTo>
                  <a:pt x="5156" y="846"/>
                </a:lnTo>
                <a:cubicBezTo>
                  <a:pt x="5153" y="836"/>
                  <a:pt x="5153" y="825"/>
                  <a:pt x="5146" y="811"/>
                </a:cubicBezTo>
                <a:cubicBezTo>
                  <a:pt x="5142" y="797"/>
                  <a:pt x="5142" y="790"/>
                  <a:pt x="5142" y="775"/>
                </a:cubicBezTo>
                <a:cubicBezTo>
                  <a:pt x="5138" y="754"/>
                  <a:pt x="5138" y="729"/>
                  <a:pt x="5138" y="704"/>
                </a:cubicBezTo>
                <a:cubicBezTo>
                  <a:pt x="5138" y="683"/>
                  <a:pt x="5138" y="654"/>
                  <a:pt x="5142" y="633"/>
                </a:cubicBezTo>
                <a:cubicBezTo>
                  <a:pt x="5146" y="612"/>
                  <a:pt x="5153" y="583"/>
                  <a:pt x="5156" y="562"/>
                </a:cubicBezTo>
                <a:cubicBezTo>
                  <a:pt x="5160" y="541"/>
                  <a:pt x="5170" y="512"/>
                  <a:pt x="5174" y="491"/>
                </a:cubicBezTo>
                <a:cubicBezTo>
                  <a:pt x="5181" y="470"/>
                  <a:pt x="5192" y="441"/>
                  <a:pt x="5199" y="420"/>
                </a:cubicBezTo>
                <a:cubicBezTo>
                  <a:pt x="5217" y="370"/>
                  <a:pt x="5242" y="320"/>
                  <a:pt x="5263" y="277"/>
                </a:cubicBezTo>
                <a:cubicBezTo>
                  <a:pt x="5284" y="228"/>
                  <a:pt x="5313" y="185"/>
                  <a:pt x="5341" y="139"/>
                </a:cubicBezTo>
                <a:cubicBezTo>
                  <a:pt x="5370" y="96"/>
                  <a:pt x="5402" y="46"/>
                  <a:pt x="5430" y="0"/>
                </a:cubicBezTo>
                <a:close/>
                <a:moveTo>
                  <a:pt x="12200" y="2528"/>
                </a:moveTo>
                <a:lnTo>
                  <a:pt x="12214" y="2660"/>
                </a:lnTo>
                <a:cubicBezTo>
                  <a:pt x="12214" y="2681"/>
                  <a:pt x="12214" y="2706"/>
                  <a:pt x="12218" y="2727"/>
                </a:cubicBezTo>
                <a:lnTo>
                  <a:pt x="12218" y="2795"/>
                </a:lnTo>
                <a:cubicBezTo>
                  <a:pt x="12218" y="2816"/>
                  <a:pt x="12214" y="2838"/>
                  <a:pt x="12214" y="2855"/>
                </a:cubicBezTo>
                <a:cubicBezTo>
                  <a:pt x="12214" y="2877"/>
                  <a:pt x="12211" y="2902"/>
                  <a:pt x="12204" y="2919"/>
                </a:cubicBezTo>
                <a:cubicBezTo>
                  <a:pt x="12200" y="2941"/>
                  <a:pt x="12197" y="2959"/>
                  <a:pt x="12193" y="2980"/>
                </a:cubicBezTo>
                <a:cubicBezTo>
                  <a:pt x="12186" y="3001"/>
                  <a:pt x="12179" y="3019"/>
                  <a:pt x="12175" y="3037"/>
                </a:cubicBezTo>
                <a:lnTo>
                  <a:pt x="12147" y="3090"/>
                </a:lnTo>
                <a:cubicBezTo>
                  <a:pt x="12140" y="3108"/>
                  <a:pt x="12125" y="3122"/>
                  <a:pt x="12111" y="3136"/>
                </a:cubicBezTo>
                <a:cubicBezTo>
                  <a:pt x="12097" y="3151"/>
                  <a:pt x="12086" y="3161"/>
                  <a:pt x="12069" y="3172"/>
                </a:cubicBezTo>
                <a:cubicBezTo>
                  <a:pt x="12051" y="3179"/>
                  <a:pt x="12037" y="3190"/>
                  <a:pt x="12019" y="3197"/>
                </a:cubicBezTo>
                <a:cubicBezTo>
                  <a:pt x="12001" y="3207"/>
                  <a:pt x="11983" y="3211"/>
                  <a:pt x="11962" y="3215"/>
                </a:cubicBezTo>
                <a:cubicBezTo>
                  <a:pt x="11944" y="3222"/>
                  <a:pt x="11919" y="3225"/>
                  <a:pt x="11901" y="3225"/>
                </a:cubicBezTo>
                <a:lnTo>
                  <a:pt x="11841" y="3225"/>
                </a:lnTo>
                <a:cubicBezTo>
                  <a:pt x="11823" y="3225"/>
                  <a:pt x="11802" y="3222"/>
                  <a:pt x="11784" y="3215"/>
                </a:cubicBezTo>
                <a:lnTo>
                  <a:pt x="11753" y="3210"/>
                </a:lnTo>
                <a:lnTo>
                  <a:pt x="11753" y="3210"/>
                </a:lnTo>
                <a:lnTo>
                  <a:pt x="11741" y="3264"/>
                </a:lnTo>
                <a:lnTo>
                  <a:pt x="11734" y="3300"/>
                </a:lnTo>
                <a:lnTo>
                  <a:pt x="11720" y="3332"/>
                </a:lnTo>
                <a:cubicBezTo>
                  <a:pt x="11709" y="3353"/>
                  <a:pt x="11702" y="3371"/>
                  <a:pt x="11688" y="3392"/>
                </a:cubicBezTo>
                <a:lnTo>
                  <a:pt x="11670" y="3424"/>
                </a:lnTo>
                <a:lnTo>
                  <a:pt x="11649" y="3453"/>
                </a:lnTo>
                <a:cubicBezTo>
                  <a:pt x="11635" y="3471"/>
                  <a:pt x="11621" y="3488"/>
                  <a:pt x="11603" y="3499"/>
                </a:cubicBezTo>
                <a:cubicBezTo>
                  <a:pt x="11585" y="3517"/>
                  <a:pt x="11567" y="3531"/>
                  <a:pt x="11549" y="3545"/>
                </a:cubicBezTo>
                <a:cubicBezTo>
                  <a:pt x="11532" y="3559"/>
                  <a:pt x="11510" y="3570"/>
                  <a:pt x="11493" y="3584"/>
                </a:cubicBezTo>
                <a:cubicBezTo>
                  <a:pt x="11471" y="3599"/>
                  <a:pt x="11453" y="3606"/>
                  <a:pt x="11432" y="3616"/>
                </a:cubicBezTo>
                <a:cubicBezTo>
                  <a:pt x="11386" y="3638"/>
                  <a:pt x="11343" y="3652"/>
                  <a:pt x="11297" y="3666"/>
                </a:cubicBezTo>
                <a:cubicBezTo>
                  <a:pt x="11254" y="3677"/>
                  <a:pt x="11204" y="3687"/>
                  <a:pt x="11155" y="3695"/>
                </a:cubicBezTo>
                <a:cubicBezTo>
                  <a:pt x="11105" y="3705"/>
                  <a:pt x="11059" y="3709"/>
                  <a:pt x="11009" y="3712"/>
                </a:cubicBezTo>
                <a:cubicBezTo>
                  <a:pt x="10959" y="3719"/>
                  <a:pt x="10909" y="3719"/>
                  <a:pt x="10856" y="3719"/>
                </a:cubicBezTo>
                <a:cubicBezTo>
                  <a:pt x="10906" y="3730"/>
                  <a:pt x="10956" y="3737"/>
                  <a:pt x="11009" y="3741"/>
                </a:cubicBezTo>
                <a:cubicBezTo>
                  <a:pt x="11059" y="3744"/>
                  <a:pt x="11112" y="3744"/>
                  <a:pt x="11158" y="3744"/>
                </a:cubicBezTo>
                <a:cubicBezTo>
                  <a:pt x="11208" y="3741"/>
                  <a:pt x="11261" y="3737"/>
                  <a:pt x="11311" y="3727"/>
                </a:cubicBezTo>
                <a:cubicBezTo>
                  <a:pt x="11361" y="3719"/>
                  <a:pt x="11414" y="3705"/>
                  <a:pt x="11461" y="3687"/>
                </a:cubicBezTo>
                <a:cubicBezTo>
                  <a:pt x="11489" y="3677"/>
                  <a:pt x="11510" y="3670"/>
                  <a:pt x="11532" y="3655"/>
                </a:cubicBezTo>
                <a:lnTo>
                  <a:pt x="11599" y="3616"/>
                </a:lnTo>
                <a:cubicBezTo>
                  <a:pt x="11621" y="3599"/>
                  <a:pt x="11645" y="3584"/>
                  <a:pt x="11663" y="3567"/>
                </a:cubicBezTo>
                <a:cubicBezTo>
                  <a:pt x="11685" y="3549"/>
                  <a:pt x="11702" y="3531"/>
                  <a:pt x="11720" y="3510"/>
                </a:cubicBezTo>
                <a:lnTo>
                  <a:pt x="11745" y="3478"/>
                </a:lnTo>
                <a:lnTo>
                  <a:pt x="11770" y="3442"/>
                </a:lnTo>
                <a:cubicBezTo>
                  <a:pt x="11781" y="3421"/>
                  <a:pt x="11795" y="3392"/>
                  <a:pt x="11805" y="3371"/>
                </a:cubicBezTo>
                <a:lnTo>
                  <a:pt x="11810" y="3354"/>
                </a:lnTo>
                <a:lnTo>
                  <a:pt x="11810" y="3354"/>
                </a:lnTo>
                <a:cubicBezTo>
                  <a:pt x="11816" y="3365"/>
                  <a:pt x="11821" y="3376"/>
                  <a:pt x="11823" y="3385"/>
                </a:cubicBezTo>
                <a:cubicBezTo>
                  <a:pt x="11877" y="3510"/>
                  <a:pt x="11912" y="3620"/>
                  <a:pt x="11933" y="3709"/>
                </a:cubicBezTo>
                <a:lnTo>
                  <a:pt x="11937" y="3691"/>
                </a:lnTo>
                <a:lnTo>
                  <a:pt x="11957" y="3694"/>
                </a:lnTo>
                <a:lnTo>
                  <a:pt x="11957" y="3694"/>
                </a:lnTo>
                <a:cubicBezTo>
                  <a:pt x="11957" y="3691"/>
                  <a:pt x="11958" y="3687"/>
                  <a:pt x="11958" y="3684"/>
                </a:cubicBezTo>
                <a:cubicBezTo>
                  <a:pt x="11933" y="3588"/>
                  <a:pt x="11894" y="3478"/>
                  <a:pt x="11834" y="3350"/>
                </a:cubicBezTo>
                <a:lnTo>
                  <a:pt x="11823" y="3321"/>
                </a:lnTo>
                <a:lnTo>
                  <a:pt x="11816" y="3335"/>
                </a:lnTo>
                <a:lnTo>
                  <a:pt x="11810" y="3354"/>
                </a:lnTo>
                <a:lnTo>
                  <a:pt x="11810" y="3354"/>
                </a:lnTo>
                <a:cubicBezTo>
                  <a:pt x="11807" y="3348"/>
                  <a:pt x="11804" y="3342"/>
                  <a:pt x="11802" y="3335"/>
                </a:cubicBezTo>
                <a:cubicBezTo>
                  <a:pt x="11805" y="3328"/>
                  <a:pt x="11805" y="3314"/>
                  <a:pt x="11809" y="3303"/>
                </a:cubicBezTo>
                <a:lnTo>
                  <a:pt x="11909" y="3303"/>
                </a:lnTo>
                <a:cubicBezTo>
                  <a:pt x="11955" y="3300"/>
                  <a:pt x="12005" y="3286"/>
                  <a:pt x="12051" y="3268"/>
                </a:cubicBezTo>
                <a:cubicBezTo>
                  <a:pt x="12072" y="3261"/>
                  <a:pt x="12093" y="3247"/>
                  <a:pt x="12111" y="3229"/>
                </a:cubicBezTo>
                <a:cubicBezTo>
                  <a:pt x="12129" y="3215"/>
                  <a:pt x="12150" y="3197"/>
                  <a:pt x="12165" y="3179"/>
                </a:cubicBezTo>
                <a:cubicBezTo>
                  <a:pt x="12197" y="3143"/>
                  <a:pt x="12218" y="3101"/>
                  <a:pt x="12236" y="3055"/>
                </a:cubicBezTo>
                <a:cubicBezTo>
                  <a:pt x="12246" y="3033"/>
                  <a:pt x="12250" y="3012"/>
                  <a:pt x="12253" y="2991"/>
                </a:cubicBezTo>
                <a:cubicBezTo>
                  <a:pt x="12257" y="2966"/>
                  <a:pt x="12257" y="2944"/>
                  <a:pt x="12264" y="2923"/>
                </a:cubicBezTo>
                <a:cubicBezTo>
                  <a:pt x="12264" y="2902"/>
                  <a:pt x="12268" y="2877"/>
                  <a:pt x="12264" y="2855"/>
                </a:cubicBezTo>
                <a:cubicBezTo>
                  <a:pt x="12264" y="2834"/>
                  <a:pt x="12264" y="2813"/>
                  <a:pt x="12257" y="2788"/>
                </a:cubicBezTo>
                <a:cubicBezTo>
                  <a:pt x="12253" y="2745"/>
                  <a:pt x="12246" y="2699"/>
                  <a:pt x="12236" y="2656"/>
                </a:cubicBezTo>
                <a:cubicBezTo>
                  <a:pt x="12232" y="2635"/>
                  <a:pt x="12229" y="2610"/>
                  <a:pt x="12218" y="2589"/>
                </a:cubicBezTo>
                <a:lnTo>
                  <a:pt x="12200" y="2528"/>
                </a:lnTo>
                <a:close/>
                <a:moveTo>
                  <a:pt x="12328" y="3090"/>
                </a:moveTo>
                <a:cubicBezTo>
                  <a:pt x="12335" y="3126"/>
                  <a:pt x="12339" y="3168"/>
                  <a:pt x="12342" y="3204"/>
                </a:cubicBezTo>
                <a:cubicBezTo>
                  <a:pt x="12346" y="3222"/>
                  <a:pt x="12346" y="3239"/>
                  <a:pt x="12346" y="3261"/>
                </a:cubicBezTo>
                <a:lnTo>
                  <a:pt x="12346" y="3318"/>
                </a:lnTo>
                <a:cubicBezTo>
                  <a:pt x="12346" y="3335"/>
                  <a:pt x="12346" y="3353"/>
                  <a:pt x="12342" y="3371"/>
                </a:cubicBezTo>
                <a:lnTo>
                  <a:pt x="12339" y="3424"/>
                </a:lnTo>
                <a:lnTo>
                  <a:pt x="12325" y="3478"/>
                </a:lnTo>
                <a:cubicBezTo>
                  <a:pt x="12321" y="3495"/>
                  <a:pt x="12317" y="3513"/>
                  <a:pt x="12307" y="3527"/>
                </a:cubicBezTo>
                <a:cubicBezTo>
                  <a:pt x="12300" y="3545"/>
                  <a:pt x="12293" y="3559"/>
                  <a:pt x="12285" y="3577"/>
                </a:cubicBezTo>
                <a:cubicBezTo>
                  <a:pt x="12275" y="3588"/>
                  <a:pt x="12268" y="3606"/>
                  <a:pt x="12253" y="3616"/>
                </a:cubicBezTo>
                <a:cubicBezTo>
                  <a:pt x="12239" y="3631"/>
                  <a:pt x="12232" y="3641"/>
                  <a:pt x="12214" y="3652"/>
                </a:cubicBezTo>
                <a:lnTo>
                  <a:pt x="12193" y="3666"/>
                </a:lnTo>
                <a:lnTo>
                  <a:pt x="12168" y="3673"/>
                </a:lnTo>
                <a:cubicBezTo>
                  <a:pt x="12157" y="3684"/>
                  <a:pt x="12140" y="3687"/>
                  <a:pt x="12122" y="3691"/>
                </a:cubicBezTo>
                <a:cubicBezTo>
                  <a:pt x="12104" y="3695"/>
                  <a:pt x="12086" y="3695"/>
                  <a:pt x="12069" y="3702"/>
                </a:cubicBezTo>
                <a:lnTo>
                  <a:pt x="12015" y="3702"/>
                </a:lnTo>
                <a:cubicBezTo>
                  <a:pt x="11997" y="3702"/>
                  <a:pt x="11980" y="3695"/>
                  <a:pt x="11962" y="3695"/>
                </a:cubicBezTo>
                <a:lnTo>
                  <a:pt x="11957" y="3694"/>
                </a:lnTo>
                <a:lnTo>
                  <a:pt x="11957" y="3694"/>
                </a:lnTo>
                <a:cubicBezTo>
                  <a:pt x="11955" y="3708"/>
                  <a:pt x="11954" y="3721"/>
                  <a:pt x="11951" y="3730"/>
                </a:cubicBezTo>
                <a:cubicBezTo>
                  <a:pt x="11948" y="3748"/>
                  <a:pt x="11937" y="3773"/>
                  <a:pt x="11933" y="3791"/>
                </a:cubicBezTo>
                <a:lnTo>
                  <a:pt x="11905" y="3844"/>
                </a:lnTo>
                <a:cubicBezTo>
                  <a:pt x="11898" y="3862"/>
                  <a:pt x="11884" y="3879"/>
                  <a:pt x="11869" y="3890"/>
                </a:cubicBezTo>
                <a:cubicBezTo>
                  <a:pt x="11859" y="3908"/>
                  <a:pt x="11845" y="3922"/>
                  <a:pt x="11830" y="3936"/>
                </a:cubicBezTo>
                <a:cubicBezTo>
                  <a:pt x="11816" y="3951"/>
                  <a:pt x="11798" y="3961"/>
                  <a:pt x="11788" y="3975"/>
                </a:cubicBezTo>
                <a:cubicBezTo>
                  <a:pt x="11770" y="3990"/>
                  <a:pt x="11752" y="3997"/>
                  <a:pt x="11734" y="4007"/>
                </a:cubicBezTo>
                <a:lnTo>
                  <a:pt x="11681" y="4032"/>
                </a:lnTo>
                <a:cubicBezTo>
                  <a:pt x="11603" y="4068"/>
                  <a:pt x="11525" y="4086"/>
                  <a:pt x="11439" y="4096"/>
                </a:cubicBezTo>
                <a:cubicBezTo>
                  <a:pt x="11389" y="4105"/>
                  <a:pt x="11340" y="4108"/>
                  <a:pt x="11291" y="4108"/>
                </a:cubicBezTo>
                <a:cubicBezTo>
                  <a:pt x="11257" y="4108"/>
                  <a:pt x="11222" y="4106"/>
                  <a:pt x="11187" y="4103"/>
                </a:cubicBezTo>
                <a:lnTo>
                  <a:pt x="11187" y="4103"/>
                </a:lnTo>
                <a:cubicBezTo>
                  <a:pt x="11226" y="4114"/>
                  <a:pt x="11272" y="4118"/>
                  <a:pt x="11315" y="4118"/>
                </a:cubicBezTo>
                <a:cubicBezTo>
                  <a:pt x="11325" y="4171"/>
                  <a:pt x="11368" y="4171"/>
                  <a:pt x="11411" y="4171"/>
                </a:cubicBezTo>
                <a:cubicBezTo>
                  <a:pt x="11493" y="4167"/>
                  <a:pt x="11581" y="4150"/>
                  <a:pt x="11663" y="4118"/>
                </a:cubicBezTo>
                <a:cubicBezTo>
                  <a:pt x="11741" y="4086"/>
                  <a:pt x="11820" y="4039"/>
                  <a:pt x="11877" y="3968"/>
                </a:cubicBezTo>
                <a:lnTo>
                  <a:pt x="11916" y="3915"/>
                </a:lnTo>
                <a:cubicBezTo>
                  <a:pt x="11926" y="3897"/>
                  <a:pt x="11937" y="3872"/>
                  <a:pt x="11948" y="3855"/>
                </a:cubicBezTo>
                <a:cubicBezTo>
                  <a:pt x="11951" y="3847"/>
                  <a:pt x="11955" y="3833"/>
                  <a:pt x="11962" y="3826"/>
                </a:cubicBezTo>
                <a:cubicBezTo>
                  <a:pt x="11983" y="3922"/>
                  <a:pt x="11987" y="3975"/>
                  <a:pt x="11987" y="3975"/>
                </a:cubicBezTo>
                <a:cubicBezTo>
                  <a:pt x="11987" y="3975"/>
                  <a:pt x="11983" y="3922"/>
                  <a:pt x="11965" y="3819"/>
                </a:cubicBezTo>
                <a:lnTo>
                  <a:pt x="11965" y="3815"/>
                </a:lnTo>
                <a:cubicBezTo>
                  <a:pt x="11965" y="3805"/>
                  <a:pt x="11969" y="3801"/>
                  <a:pt x="11969" y="3794"/>
                </a:cubicBezTo>
                <a:cubicBezTo>
                  <a:pt x="11973" y="3780"/>
                  <a:pt x="11980" y="3766"/>
                  <a:pt x="11980" y="3748"/>
                </a:cubicBezTo>
                <a:cubicBezTo>
                  <a:pt x="11990" y="3748"/>
                  <a:pt x="12001" y="3751"/>
                  <a:pt x="12015" y="3751"/>
                </a:cubicBezTo>
                <a:lnTo>
                  <a:pt x="12072" y="3751"/>
                </a:lnTo>
                <a:cubicBezTo>
                  <a:pt x="12090" y="3751"/>
                  <a:pt x="12111" y="3748"/>
                  <a:pt x="12129" y="3744"/>
                </a:cubicBezTo>
                <a:cubicBezTo>
                  <a:pt x="12147" y="3741"/>
                  <a:pt x="12168" y="3734"/>
                  <a:pt x="12186" y="3723"/>
                </a:cubicBezTo>
                <a:lnTo>
                  <a:pt x="12214" y="3709"/>
                </a:lnTo>
                <a:lnTo>
                  <a:pt x="12239" y="3691"/>
                </a:lnTo>
                <a:cubicBezTo>
                  <a:pt x="12257" y="3680"/>
                  <a:pt x="12271" y="3663"/>
                  <a:pt x="12285" y="3652"/>
                </a:cubicBezTo>
                <a:cubicBezTo>
                  <a:pt x="12300" y="3638"/>
                  <a:pt x="12307" y="3620"/>
                  <a:pt x="12321" y="3602"/>
                </a:cubicBezTo>
                <a:cubicBezTo>
                  <a:pt x="12335" y="3584"/>
                  <a:pt x="12339" y="3567"/>
                  <a:pt x="12342" y="3549"/>
                </a:cubicBezTo>
                <a:cubicBezTo>
                  <a:pt x="12353" y="3531"/>
                  <a:pt x="12357" y="3513"/>
                  <a:pt x="12360" y="3492"/>
                </a:cubicBezTo>
                <a:lnTo>
                  <a:pt x="12371" y="3435"/>
                </a:lnTo>
                <a:lnTo>
                  <a:pt x="12371" y="3375"/>
                </a:lnTo>
                <a:lnTo>
                  <a:pt x="12371" y="3318"/>
                </a:lnTo>
                <a:lnTo>
                  <a:pt x="12364" y="3261"/>
                </a:lnTo>
                <a:cubicBezTo>
                  <a:pt x="12360" y="3243"/>
                  <a:pt x="12360" y="3225"/>
                  <a:pt x="12357" y="3204"/>
                </a:cubicBezTo>
                <a:cubicBezTo>
                  <a:pt x="12346" y="3168"/>
                  <a:pt x="12339" y="3126"/>
                  <a:pt x="12328" y="30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-1888521">
            <a:off x="2180797" y="2069649"/>
            <a:ext cx="132244" cy="190389"/>
          </a:xfrm>
          <a:custGeom>
            <a:avLst/>
            <a:gdLst/>
            <a:ahLst/>
            <a:cxnLst/>
            <a:rect l="l" t="t" r="r" b="b"/>
            <a:pathLst>
              <a:path w="1235" h="1778" extrusionOk="0">
                <a:moveTo>
                  <a:pt x="513" y="0"/>
                </a:moveTo>
                <a:cubicBezTo>
                  <a:pt x="390" y="0"/>
                  <a:pt x="281" y="30"/>
                  <a:pt x="186" y="89"/>
                </a:cubicBezTo>
                <a:cubicBezTo>
                  <a:pt x="72" y="160"/>
                  <a:pt x="15" y="285"/>
                  <a:pt x="15" y="455"/>
                </a:cubicBezTo>
                <a:cubicBezTo>
                  <a:pt x="15" y="569"/>
                  <a:pt x="44" y="662"/>
                  <a:pt x="101" y="726"/>
                </a:cubicBezTo>
                <a:cubicBezTo>
                  <a:pt x="157" y="793"/>
                  <a:pt x="225" y="836"/>
                  <a:pt x="310" y="864"/>
                </a:cubicBezTo>
                <a:cubicBezTo>
                  <a:pt x="392" y="889"/>
                  <a:pt x="477" y="911"/>
                  <a:pt x="563" y="928"/>
                </a:cubicBezTo>
                <a:cubicBezTo>
                  <a:pt x="669" y="957"/>
                  <a:pt x="776" y="989"/>
                  <a:pt x="869" y="1024"/>
                </a:cubicBezTo>
                <a:cubicBezTo>
                  <a:pt x="961" y="1060"/>
                  <a:pt x="1011" y="1138"/>
                  <a:pt x="1011" y="1263"/>
                </a:cubicBezTo>
                <a:cubicBezTo>
                  <a:pt x="1011" y="1373"/>
                  <a:pt x="968" y="1455"/>
                  <a:pt x="883" y="1508"/>
                </a:cubicBezTo>
                <a:cubicBezTo>
                  <a:pt x="797" y="1561"/>
                  <a:pt x="694" y="1593"/>
                  <a:pt x="577" y="1600"/>
                </a:cubicBezTo>
                <a:cubicBezTo>
                  <a:pt x="557" y="1601"/>
                  <a:pt x="538" y="1602"/>
                  <a:pt x="519" y="1602"/>
                </a:cubicBezTo>
                <a:cubicBezTo>
                  <a:pt x="472" y="1602"/>
                  <a:pt x="428" y="1599"/>
                  <a:pt x="385" y="1597"/>
                </a:cubicBezTo>
                <a:cubicBezTo>
                  <a:pt x="328" y="1593"/>
                  <a:pt x="264" y="1576"/>
                  <a:pt x="204" y="1547"/>
                </a:cubicBezTo>
                <a:cubicBezTo>
                  <a:pt x="207" y="1458"/>
                  <a:pt x="207" y="1416"/>
                  <a:pt x="211" y="1327"/>
                </a:cubicBezTo>
                <a:cubicBezTo>
                  <a:pt x="143" y="1320"/>
                  <a:pt x="108" y="1320"/>
                  <a:pt x="44" y="1316"/>
                </a:cubicBezTo>
                <a:cubicBezTo>
                  <a:pt x="26" y="1462"/>
                  <a:pt x="19" y="1533"/>
                  <a:pt x="1" y="1675"/>
                </a:cubicBezTo>
                <a:cubicBezTo>
                  <a:pt x="112" y="1743"/>
                  <a:pt x="257" y="1777"/>
                  <a:pt x="440" y="1777"/>
                </a:cubicBezTo>
                <a:cubicBezTo>
                  <a:pt x="486" y="1777"/>
                  <a:pt x="534" y="1775"/>
                  <a:pt x="584" y="1771"/>
                </a:cubicBezTo>
                <a:cubicBezTo>
                  <a:pt x="773" y="1757"/>
                  <a:pt x="922" y="1700"/>
                  <a:pt x="1046" y="1611"/>
                </a:cubicBezTo>
                <a:cubicBezTo>
                  <a:pt x="1171" y="1522"/>
                  <a:pt x="1235" y="1401"/>
                  <a:pt x="1235" y="1245"/>
                </a:cubicBezTo>
                <a:cubicBezTo>
                  <a:pt x="1235" y="1124"/>
                  <a:pt x="1199" y="1032"/>
                  <a:pt x="1135" y="953"/>
                </a:cubicBezTo>
                <a:cubicBezTo>
                  <a:pt x="1068" y="889"/>
                  <a:pt x="993" y="847"/>
                  <a:pt x="901" y="818"/>
                </a:cubicBezTo>
                <a:cubicBezTo>
                  <a:pt x="808" y="793"/>
                  <a:pt x="719" y="768"/>
                  <a:pt x="637" y="751"/>
                </a:cubicBezTo>
                <a:cubicBezTo>
                  <a:pt x="534" y="729"/>
                  <a:pt x="442" y="697"/>
                  <a:pt x="357" y="658"/>
                </a:cubicBezTo>
                <a:cubicBezTo>
                  <a:pt x="275" y="619"/>
                  <a:pt x="232" y="544"/>
                  <a:pt x="232" y="431"/>
                </a:cubicBezTo>
                <a:cubicBezTo>
                  <a:pt x="232" y="338"/>
                  <a:pt x="264" y="267"/>
                  <a:pt x="335" y="224"/>
                </a:cubicBezTo>
                <a:cubicBezTo>
                  <a:pt x="393" y="187"/>
                  <a:pt x="465" y="168"/>
                  <a:pt x="551" y="168"/>
                </a:cubicBezTo>
                <a:cubicBezTo>
                  <a:pt x="571" y="168"/>
                  <a:pt x="591" y="169"/>
                  <a:pt x="613" y="171"/>
                </a:cubicBezTo>
                <a:cubicBezTo>
                  <a:pt x="666" y="175"/>
                  <a:pt x="723" y="182"/>
                  <a:pt x="780" y="196"/>
                </a:cubicBezTo>
                <a:cubicBezTo>
                  <a:pt x="837" y="210"/>
                  <a:pt x="897" y="231"/>
                  <a:pt x="954" y="263"/>
                </a:cubicBezTo>
                <a:cubicBezTo>
                  <a:pt x="961" y="367"/>
                  <a:pt x="968" y="413"/>
                  <a:pt x="979" y="512"/>
                </a:cubicBezTo>
                <a:cubicBezTo>
                  <a:pt x="1046" y="509"/>
                  <a:pt x="1082" y="509"/>
                  <a:pt x="1149" y="502"/>
                </a:cubicBezTo>
                <a:cubicBezTo>
                  <a:pt x="1139" y="377"/>
                  <a:pt x="1139" y="313"/>
                  <a:pt x="1132" y="182"/>
                </a:cubicBezTo>
                <a:cubicBezTo>
                  <a:pt x="1075" y="139"/>
                  <a:pt x="993" y="96"/>
                  <a:pt x="890" y="68"/>
                </a:cubicBezTo>
                <a:cubicBezTo>
                  <a:pt x="790" y="36"/>
                  <a:pt x="691" y="15"/>
                  <a:pt x="588" y="4"/>
                </a:cubicBezTo>
                <a:cubicBezTo>
                  <a:pt x="562" y="2"/>
                  <a:pt x="537" y="0"/>
                  <a:pt x="5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-1888521">
            <a:off x="2305442" y="1991692"/>
            <a:ext cx="172935" cy="165760"/>
          </a:xfrm>
          <a:custGeom>
            <a:avLst/>
            <a:gdLst/>
            <a:ahLst/>
            <a:cxnLst/>
            <a:rect l="l" t="t" r="r" b="b"/>
            <a:pathLst>
              <a:path w="1615" h="1548" extrusionOk="0">
                <a:moveTo>
                  <a:pt x="54" y="0"/>
                </a:moveTo>
                <a:cubicBezTo>
                  <a:pt x="32" y="185"/>
                  <a:pt x="22" y="285"/>
                  <a:pt x="0" y="477"/>
                </a:cubicBezTo>
                <a:cubicBezTo>
                  <a:pt x="72" y="484"/>
                  <a:pt x="107" y="484"/>
                  <a:pt x="178" y="495"/>
                </a:cubicBezTo>
                <a:cubicBezTo>
                  <a:pt x="200" y="360"/>
                  <a:pt x="214" y="292"/>
                  <a:pt x="235" y="164"/>
                </a:cubicBezTo>
                <a:cubicBezTo>
                  <a:pt x="424" y="178"/>
                  <a:pt x="516" y="182"/>
                  <a:pt x="705" y="192"/>
                </a:cubicBezTo>
                <a:lnTo>
                  <a:pt x="705" y="1377"/>
                </a:lnTo>
                <a:cubicBezTo>
                  <a:pt x="580" y="1387"/>
                  <a:pt x="516" y="1387"/>
                  <a:pt x="392" y="1394"/>
                </a:cubicBezTo>
                <a:lnTo>
                  <a:pt x="392" y="1547"/>
                </a:lnTo>
                <a:cubicBezTo>
                  <a:pt x="726" y="1526"/>
                  <a:pt x="897" y="1515"/>
                  <a:pt x="1227" y="1494"/>
                </a:cubicBezTo>
                <a:lnTo>
                  <a:pt x="1227" y="1355"/>
                </a:lnTo>
                <a:cubicBezTo>
                  <a:pt x="1099" y="1366"/>
                  <a:pt x="1035" y="1369"/>
                  <a:pt x="907" y="1373"/>
                </a:cubicBezTo>
                <a:lnTo>
                  <a:pt x="907" y="210"/>
                </a:lnTo>
                <a:lnTo>
                  <a:pt x="1377" y="232"/>
                </a:lnTo>
                <a:cubicBezTo>
                  <a:pt x="1398" y="352"/>
                  <a:pt x="1412" y="409"/>
                  <a:pt x="1433" y="530"/>
                </a:cubicBezTo>
                <a:cubicBezTo>
                  <a:pt x="1508" y="530"/>
                  <a:pt x="1544" y="530"/>
                  <a:pt x="1615" y="523"/>
                </a:cubicBezTo>
                <a:cubicBezTo>
                  <a:pt x="1593" y="356"/>
                  <a:pt x="1579" y="271"/>
                  <a:pt x="1558" y="96"/>
                </a:cubicBezTo>
                <a:cubicBezTo>
                  <a:pt x="1053" y="68"/>
                  <a:pt x="555" y="36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-1888521">
            <a:off x="2470379" y="1904844"/>
            <a:ext cx="168759" cy="144451"/>
          </a:xfrm>
          <a:custGeom>
            <a:avLst/>
            <a:gdLst/>
            <a:ahLst/>
            <a:cxnLst/>
            <a:rect l="l" t="t" r="r" b="b"/>
            <a:pathLst>
              <a:path w="1576" h="1349" extrusionOk="0">
                <a:moveTo>
                  <a:pt x="431" y="150"/>
                </a:moveTo>
                <a:cubicBezTo>
                  <a:pt x="562" y="154"/>
                  <a:pt x="626" y="157"/>
                  <a:pt x="758" y="164"/>
                </a:cubicBezTo>
                <a:cubicBezTo>
                  <a:pt x="907" y="168"/>
                  <a:pt x="1025" y="189"/>
                  <a:pt x="1089" y="228"/>
                </a:cubicBezTo>
                <a:cubicBezTo>
                  <a:pt x="1156" y="271"/>
                  <a:pt x="1192" y="331"/>
                  <a:pt x="1192" y="413"/>
                </a:cubicBezTo>
                <a:cubicBezTo>
                  <a:pt x="1192" y="488"/>
                  <a:pt x="1160" y="545"/>
                  <a:pt x="1096" y="591"/>
                </a:cubicBezTo>
                <a:cubicBezTo>
                  <a:pt x="1028" y="634"/>
                  <a:pt x="918" y="655"/>
                  <a:pt x="761" y="655"/>
                </a:cubicBezTo>
                <a:lnTo>
                  <a:pt x="431" y="655"/>
                </a:lnTo>
                <a:lnTo>
                  <a:pt x="431" y="150"/>
                </a:lnTo>
                <a:close/>
                <a:moveTo>
                  <a:pt x="1" y="1"/>
                </a:moveTo>
                <a:lnTo>
                  <a:pt x="1" y="136"/>
                </a:lnTo>
                <a:cubicBezTo>
                  <a:pt x="89" y="139"/>
                  <a:pt x="136" y="139"/>
                  <a:pt x="228" y="143"/>
                </a:cubicBezTo>
                <a:lnTo>
                  <a:pt x="228" y="1206"/>
                </a:lnTo>
                <a:cubicBezTo>
                  <a:pt x="139" y="1210"/>
                  <a:pt x="93" y="1210"/>
                  <a:pt x="1" y="1217"/>
                </a:cubicBezTo>
                <a:lnTo>
                  <a:pt x="1" y="1348"/>
                </a:lnTo>
                <a:cubicBezTo>
                  <a:pt x="271" y="1331"/>
                  <a:pt x="406" y="1327"/>
                  <a:pt x="676" y="1313"/>
                </a:cubicBezTo>
                <a:lnTo>
                  <a:pt x="676" y="1188"/>
                </a:lnTo>
                <a:cubicBezTo>
                  <a:pt x="580" y="1192"/>
                  <a:pt x="530" y="1192"/>
                  <a:pt x="431" y="1199"/>
                </a:cubicBezTo>
                <a:lnTo>
                  <a:pt x="431" y="780"/>
                </a:lnTo>
                <a:cubicBezTo>
                  <a:pt x="587" y="776"/>
                  <a:pt x="662" y="776"/>
                  <a:pt x="818" y="776"/>
                </a:cubicBezTo>
                <a:cubicBezTo>
                  <a:pt x="975" y="989"/>
                  <a:pt x="1053" y="1092"/>
                  <a:pt x="1210" y="1292"/>
                </a:cubicBezTo>
                <a:cubicBezTo>
                  <a:pt x="1355" y="1288"/>
                  <a:pt x="1426" y="1284"/>
                  <a:pt x="1576" y="1277"/>
                </a:cubicBezTo>
                <a:lnTo>
                  <a:pt x="1576" y="1167"/>
                </a:lnTo>
                <a:cubicBezTo>
                  <a:pt x="1487" y="1167"/>
                  <a:pt x="1441" y="1167"/>
                  <a:pt x="1348" y="1171"/>
                </a:cubicBezTo>
                <a:cubicBezTo>
                  <a:pt x="1220" y="1007"/>
                  <a:pt x="1153" y="922"/>
                  <a:pt x="1025" y="755"/>
                </a:cubicBezTo>
                <a:cubicBezTo>
                  <a:pt x="1153" y="730"/>
                  <a:pt x="1245" y="687"/>
                  <a:pt x="1313" y="623"/>
                </a:cubicBezTo>
                <a:cubicBezTo>
                  <a:pt x="1380" y="563"/>
                  <a:pt x="1409" y="495"/>
                  <a:pt x="1409" y="417"/>
                </a:cubicBezTo>
                <a:cubicBezTo>
                  <a:pt x="1409" y="314"/>
                  <a:pt x="1362" y="232"/>
                  <a:pt x="1263" y="161"/>
                </a:cubicBezTo>
                <a:cubicBezTo>
                  <a:pt x="1170" y="90"/>
                  <a:pt x="1010" y="51"/>
                  <a:pt x="783" y="43"/>
                </a:cubicBezTo>
                <a:cubicBezTo>
                  <a:pt x="473" y="29"/>
                  <a:pt x="313" y="1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-1888521">
            <a:off x="2634095" y="1841731"/>
            <a:ext cx="70994" cy="128818"/>
          </a:xfrm>
          <a:custGeom>
            <a:avLst/>
            <a:gdLst/>
            <a:ahLst/>
            <a:cxnLst/>
            <a:rect l="l" t="t" r="r" b="b"/>
            <a:pathLst>
              <a:path w="663" h="1203" extrusionOk="0">
                <a:moveTo>
                  <a:pt x="1" y="0"/>
                </a:moveTo>
                <a:lnTo>
                  <a:pt x="1" y="121"/>
                </a:lnTo>
                <a:cubicBezTo>
                  <a:pt x="90" y="121"/>
                  <a:pt x="133" y="121"/>
                  <a:pt x="225" y="125"/>
                </a:cubicBezTo>
                <a:lnTo>
                  <a:pt x="225" y="1078"/>
                </a:lnTo>
                <a:cubicBezTo>
                  <a:pt x="136" y="1078"/>
                  <a:pt x="93" y="1078"/>
                  <a:pt x="1" y="1081"/>
                </a:cubicBezTo>
                <a:lnTo>
                  <a:pt x="1" y="1202"/>
                </a:lnTo>
                <a:cubicBezTo>
                  <a:pt x="268" y="1192"/>
                  <a:pt x="399" y="1192"/>
                  <a:pt x="662" y="1184"/>
                </a:cubicBezTo>
                <a:lnTo>
                  <a:pt x="662" y="1067"/>
                </a:lnTo>
                <a:cubicBezTo>
                  <a:pt x="570" y="1067"/>
                  <a:pt x="524" y="1071"/>
                  <a:pt x="435" y="1071"/>
                </a:cubicBezTo>
                <a:lnTo>
                  <a:pt x="435" y="128"/>
                </a:lnTo>
                <a:cubicBezTo>
                  <a:pt x="527" y="128"/>
                  <a:pt x="573" y="135"/>
                  <a:pt x="662" y="135"/>
                </a:cubicBezTo>
                <a:lnTo>
                  <a:pt x="662" y="18"/>
                </a:lnTo>
                <a:cubicBezTo>
                  <a:pt x="396" y="15"/>
                  <a:pt x="261" y="11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-1888521">
            <a:off x="2708064" y="1767252"/>
            <a:ext cx="177860" cy="123035"/>
          </a:xfrm>
          <a:custGeom>
            <a:avLst/>
            <a:gdLst/>
            <a:ahLst/>
            <a:cxnLst/>
            <a:rect l="l" t="t" r="r" b="b"/>
            <a:pathLst>
              <a:path w="1661" h="1149" extrusionOk="0">
                <a:moveTo>
                  <a:pt x="0" y="0"/>
                </a:moveTo>
                <a:lnTo>
                  <a:pt x="0" y="111"/>
                </a:lnTo>
                <a:cubicBezTo>
                  <a:pt x="89" y="111"/>
                  <a:pt x="132" y="114"/>
                  <a:pt x="228" y="114"/>
                </a:cubicBezTo>
                <a:lnTo>
                  <a:pt x="228" y="1032"/>
                </a:lnTo>
                <a:cubicBezTo>
                  <a:pt x="139" y="1032"/>
                  <a:pt x="93" y="1035"/>
                  <a:pt x="0" y="1035"/>
                </a:cubicBezTo>
                <a:lnTo>
                  <a:pt x="0" y="1149"/>
                </a:lnTo>
                <a:cubicBezTo>
                  <a:pt x="256" y="1138"/>
                  <a:pt x="388" y="1138"/>
                  <a:pt x="644" y="1135"/>
                </a:cubicBezTo>
                <a:lnTo>
                  <a:pt x="644" y="1024"/>
                </a:lnTo>
                <a:cubicBezTo>
                  <a:pt x="559" y="1028"/>
                  <a:pt x="520" y="1028"/>
                  <a:pt x="434" y="1028"/>
                </a:cubicBezTo>
                <a:lnTo>
                  <a:pt x="434" y="619"/>
                </a:lnTo>
                <a:lnTo>
                  <a:pt x="737" y="619"/>
                </a:lnTo>
                <a:cubicBezTo>
                  <a:pt x="929" y="779"/>
                  <a:pt x="1028" y="857"/>
                  <a:pt x="1217" y="1017"/>
                </a:cubicBezTo>
                <a:lnTo>
                  <a:pt x="1003" y="1017"/>
                </a:lnTo>
                <a:lnTo>
                  <a:pt x="1003" y="1131"/>
                </a:lnTo>
                <a:cubicBezTo>
                  <a:pt x="1266" y="1124"/>
                  <a:pt x="1394" y="1124"/>
                  <a:pt x="1657" y="1124"/>
                </a:cubicBezTo>
                <a:cubicBezTo>
                  <a:pt x="1657" y="1081"/>
                  <a:pt x="1657" y="1064"/>
                  <a:pt x="1661" y="1017"/>
                </a:cubicBezTo>
                <a:lnTo>
                  <a:pt x="1458" y="1017"/>
                </a:lnTo>
                <a:lnTo>
                  <a:pt x="900" y="551"/>
                </a:lnTo>
                <a:cubicBezTo>
                  <a:pt x="1110" y="381"/>
                  <a:pt x="1213" y="299"/>
                  <a:pt x="1423" y="128"/>
                </a:cubicBezTo>
                <a:lnTo>
                  <a:pt x="1625" y="128"/>
                </a:lnTo>
                <a:lnTo>
                  <a:pt x="1625" y="22"/>
                </a:lnTo>
                <a:cubicBezTo>
                  <a:pt x="1369" y="22"/>
                  <a:pt x="1241" y="22"/>
                  <a:pt x="985" y="18"/>
                </a:cubicBezTo>
                <a:lnTo>
                  <a:pt x="985" y="128"/>
                </a:lnTo>
                <a:lnTo>
                  <a:pt x="1199" y="128"/>
                </a:lnTo>
                <a:cubicBezTo>
                  <a:pt x="1014" y="281"/>
                  <a:pt x="921" y="356"/>
                  <a:pt x="733" y="512"/>
                </a:cubicBezTo>
                <a:lnTo>
                  <a:pt x="434" y="512"/>
                </a:lnTo>
                <a:lnTo>
                  <a:pt x="434" y="121"/>
                </a:lnTo>
                <a:cubicBezTo>
                  <a:pt x="520" y="125"/>
                  <a:pt x="566" y="125"/>
                  <a:pt x="648" y="125"/>
                </a:cubicBezTo>
                <a:lnTo>
                  <a:pt x="648" y="15"/>
                </a:lnTo>
                <a:cubicBezTo>
                  <a:pt x="388" y="7"/>
                  <a:pt x="256" y="4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-1888521">
            <a:off x="2874098" y="1675494"/>
            <a:ext cx="150448" cy="120037"/>
          </a:xfrm>
          <a:custGeom>
            <a:avLst/>
            <a:gdLst/>
            <a:ahLst/>
            <a:cxnLst/>
            <a:rect l="l" t="t" r="r" b="b"/>
            <a:pathLst>
              <a:path w="1405" h="1121" extrusionOk="0">
                <a:moveTo>
                  <a:pt x="1323" y="1"/>
                </a:moveTo>
                <a:cubicBezTo>
                  <a:pt x="886" y="8"/>
                  <a:pt x="441" y="8"/>
                  <a:pt x="0" y="8"/>
                </a:cubicBezTo>
                <a:lnTo>
                  <a:pt x="0" y="114"/>
                </a:lnTo>
                <a:lnTo>
                  <a:pt x="228" y="114"/>
                </a:lnTo>
                <a:lnTo>
                  <a:pt x="228" y="1003"/>
                </a:lnTo>
                <a:lnTo>
                  <a:pt x="0" y="1003"/>
                </a:lnTo>
                <a:lnTo>
                  <a:pt x="0" y="1110"/>
                </a:lnTo>
                <a:cubicBezTo>
                  <a:pt x="452" y="1110"/>
                  <a:pt x="903" y="1110"/>
                  <a:pt x="1351" y="1121"/>
                </a:cubicBezTo>
                <a:cubicBezTo>
                  <a:pt x="1369" y="996"/>
                  <a:pt x="1383" y="929"/>
                  <a:pt x="1405" y="808"/>
                </a:cubicBezTo>
                <a:cubicBezTo>
                  <a:pt x="1334" y="804"/>
                  <a:pt x="1298" y="801"/>
                  <a:pt x="1227" y="797"/>
                </a:cubicBezTo>
                <a:cubicBezTo>
                  <a:pt x="1206" y="886"/>
                  <a:pt x="1191" y="925"/>
                  <a:pt x="1170" y="1014"/>
                </a:cubicBezTo>
                <a:cubicBezTo>
                  <a:pt x="875" y="1010"/>
                  <a:pt x="729" y="1010"/>
                  <a:pt x="430" y="1010"/>
                </a:cubicBezTo>
                <a:lnTo>
                  <a:pt x="430" y="609"/>
                </a:lnTo>
                <a:lnTo>
                  <a:pt x="1287" y="609"/>
                </a:lnTo>
                <a:lnTo>
                  <a:pt x="1287" y="498"/>
                </a:lnTo>
                <a:lnTo>
                  <a:pt x="430" y="498"/>
                </a:lnTo>
                <a:lnTo>
                  <a:pt x="430" y="114"/>
                </a:lnTo>
                <a:cubicBezTo>
                  <a:pt x="718" y="114"/>
                  <a:pt x="861" y="114"/>
                  <a:pt x="1145" y="111"/>
                </a:cubicBezTo>
                <a:cubicBezTo>
                  <a:pt x="1170" y="200"/>
                  <a:pt x="1181" y="239"/>
                  <a:pt x="1206" y="328"/>
                </a:cubicBezTo>
                <a:cubicBezTo>
                  <a:pt x="1277" y="324"/>
                  <a:pt x="1312" y="321"/>
                  <a:pt x="1383" y="317"/>
                </a:cubicBezTo>
                <a:cubicBezTo>
                  <a:pt x="1358" y="189"/>
                  <a:pt x="1348" y="129"/>
                  <a:pt x="1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-1888521">
            <a:off x="3077556" y="1530084"/>
            <a:ext cx="194244" cy="134172"/>
          </a:xfrm>
          <a:custGeom>
            <a:avLst/>
            <a:gdLst/>
            <a:ahLst/>
            <a:cxnLst/>
            <a:rect l="l" t="t" r="r" b="b"/>
            <a:pathLst>
              <a:path w="1814" h="1253" extrusionOk="0">
                <a:moveTo>
                  <a:pt x="927" y="123"/>
                </a:moveTo>
                <a:cubicBezTo>
                  <a:pt x="1126" y="123"/>
                  <a:pt x="1285" y="166"/>
                  <a:pt x="1405" y="254"/>
                </a:cubicBezTo>
                <a:cubicBezTo>
                  <a:pt x="1529" y="350"/>
                  <a:pt x="1593" y="478"/>
                  <a:pt x="1593" y="628"/>
                </a:cubicBezTo>
                <a:cubicBezTo>
                  <a:pt x="1593" y="774"/>
                  <a:pt x="1529" y="902"/>
                  <a:pt x="1412" y="998"/>
                </a:cubicBezTo>
                <a:cubicBezTo>
                  <a:pt x="1300" y="1090"/>
                  <a:pt x="1146" y="1130"/>
                  <a:pt x="955" y="1130"/>
                </a:cubicBezTo>
                <a:cubicBezTo>
                  <a:pt x="939" y="1130"/>
                  <a:pt x="923" y="1130"/>
                  <a:pt x="907" y="1129"/>
                </a:cubicBezTo>
                <a:cubicBezTo>
                  <a:pt x="686" y="1122"/>
                  <a:pt x="516" y="1069"/>
                  <a:pt x="398" y="969"/>
                </a:cubicBezTo>
                <a:cubicBezTo>
                  <a:pt x="277" y="870"/>
                  <a:pt x="213" y="759"/>
                  <a:pt x="213" y="624"/>
                </a:cubicBezTo>
                <a:cubicBezTo>
                  <a:pt x="213" y="486"/>
                  <a:pt x="277" y="375"/>
                  <a:pt x="398" y="279"/>
                </a:cubicBezTo>
                <a:cubicBezTo>
                  <a:pt x="523" y="180"/>
                  <a:pt x="690" y="126"/>
                  <a:pt x="903" y="123"/>
                </a:cubicBezTo>
                <a:cubicBezTo>
                  <a:pt x="911" y="123"/>
                  <a:pt x="919" y="123"/>
                  <a:pt x="927" y="123"/>
                </a:cubicBezTo>
                <a:close/>
                <a:moveTo>
                  <a:pt x="977" y="1"/>
                </a:moveTo>
                <a:cubicBezTo>
                  <a:pt x="954" y="1"/>
                  <a:pt x="931" y="1"/>
                  <a:pt x="907" y="2"/>
                </a:cubicBezTo>
                <a:cubicBezTo>
                  <a:pt x="640" y="9"/>
                  <a:pt x="423" y="77"/>
                  <a:pt x="256" y="198"/>
                </a:cubicBezTo>
                <a:cubicBezTo>
                  <a:pt x="85" y="318"/>
                  <a:pt x="0" y="461"/>
                  <a:pt x="0" y="624"/>
                </a:cubicBezTo>
                <a:cubicBezTo>
                  <a:pt x="0" y="788"/>
                  <a:pt x="82" y="930"/>
                  <a:pt x="245" y="1051"/>
                </a:cubicBezTo>
                <a:cubicBezTo>
                  <a:pt x="405" y="1175"/>
                  <a:pt x="626" y="1243"/>
                  <a:pt x="900" y="1250"/>
                </a:cubicBezTo>
                <a:cubicBezTo>
                  <a:pt x="930" y="1252"/>
                  <a:pt x="960" y="1253"/>
                  <a:pt x="989" y="1253"/>
                </a:cubicBezTo>
                <a:cubicBezTo>
                  <a:pt x="1134" y="1253"/>
                  <a:pt x="1264" y="1231"/>
                  <a:pt x="1380" y="1186"/>
                </a:cubicBezTo>
                <a:cubicBezTo>
                  <a:pt x="1515" y="1129"/>
                  <a:pt x="1625" y="1055"/>
                  <a:pt x="1700" y="959"/>
                </a:cubicBezTo>
                <a:cubicBezTo>
                  <a:pt x="1774" y="859"/>
                  <a:pt x="1814" y="749"/>
                  <a:pt x="1814" y="628"/>
                </a:cubicBezTo>
                <a:cubicBezTo>
                  <a:pt x="1814" y="446"/>
                  <a:pt x="1732" y="286"/>
                  <a:pt x="1565" y="166"/>
                </a:cubicBezTo>
                <a:cubicBezTo>
                  <a:pt x="1412" y="52"/>
                  <a:pt x="1218" y="1"/>
                  <a:pt x="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-1888521">
            <a:off x="3259148" y="1404465"/>
            <a:ext cx="192423" cy="159657"/>
          </a:xfrm>
          <a:custGeom>
            <a:avLst/>
            <a:gdLst/>
            <a:ahLst/>
            <a:cxnLst/>
            <a:rect l="l" t="t" r="r" b="b"/>
            <a:pathLst>
              <a:path w="1797" h="1491" extrusionOk="0">
                <a:moveTo>
                  <a:pt x="1796" y="0"/>
                </a:moveTo>
                <a:lnTo>
                  <a:pt x="1796" y="0"/>
                </a:lnTo>
                <a:cubicBezTo>
                  <a:pt x="1547" y="18"/>
                  <a:pt x="1416" y="22"/>
                  <a:pt x="1167" y="39"/>
                </a:cubicBezTo>
                <a:lnTo>
                  <a:pt x="1167" y="185"/>
                </a:lnTo>
                <a:cubicBezTo>
                  <a:pt x="1270" y="178"/>
                  <a:pt x="1323" y="175"/>
                  <a:pt x="1426" y="171"/>
                </a:cubicBezTo>
                <a:lnTo>
                  <a:pt x="1426" y="896"/>
                </a:lnTo>
                <a:cubicBezTo>
                  <a:pt x="1426" y="1193"/>
                  <a:pt x="1270" y="1346"/>
                  <a:pt x="960" y="1346"/>
                </a:cubicBezTo>
                <a:cubicBezTo>
                  <a:pt x="943" y="1346"/>
                  <a:pt x="925" y="1345"/>
                  <a:pt x="907" y="1344"/>
                </a:cubicBezTo>
                <a:cubicBezTo>
                  <a:pt x="733" y="1334"/>
                  <a:pt x="605" y="1291"/>
                  <a:pt x="520" y="1216"/>
                </a:cubicBezTo>
                <a:cubicBezTo>
                  <a:pt x="434" y="1135"/>
                  <a:pt x="395" y="1032"/>
                  <a:pt x="395" y="900"/>
                </a:cubicBezTo>
                <a:lnTo>
                  <a:pt x="395" y="221"/>
                </a:lnTo>
                <a:cubicBezTo>
                  <a:pt x="491" y="214"/>
                  <a:pt x="541" y="210"/>
                  <a:pt x="644" y="207"/>
                </a:cubicBezTo>
                <a:lnTo>
                  <a:pt x="644" y="68"/>
                </a:lnTo>
                <a:cubicBezTo>
                  <a:pt x="384" y="86"/>
                  <a:pt x="256" y="89"/>
                  <a:pt x="0" y="103"/>
                </a:cubicBezTo>
                <a:lnTo>
                  <a:pt x="0" y="231"/>
                </a:lnTo>
                <a:cubicBezTo>
                  <a:pt x="75" y="228"/>
                  <a:pt x="111" y="228"/>
                  <a:pt x="185" y="224"/>
                </a:cubicBezTo>
                <a:lnTo>
                  <a:pt x="185" y="900"/>
                </a:lnTo>
                <a:cubicBezTo>
                  <a:pt x="185" y="1046"/>
                  <a:pt x="235" y="1170"/>
                  <a:pt x="338" y="1288"/>
                </a:cubicBezTo>
                <a:cubicBezTo>
                  <a:pt x="438" y="1401"/>
                  <a:pt x="623" y="1469"/>
                  <a:pt x="893" y="1487"/>
                </a:cubicBezTo>
                <a:cubicBezTo>
                  <a:pt x="927" y="1489"/>
                  <a:pt x="960" y="1491"/>
                  <a:pt x="992" y="1491"/>
                </a:cubicBezTo>
                <a:cubicBezTo>
                  <a:pt x="1130" y="1491"/>
                  <a:pt x="1240" y="1466"/>
                  <a:pt x="1327" y="1423"/>
                </a:cubicBezTo>
                <a:cubicBezTo>
                  <a:pt x="1430" y="1366"/>
                  <a:pt x="1505" y="1291"/>
                  <a:pt x="1551" y="1199"/>
                </a:cubicBezTo>
                <a:cubicBezTo>
                  <a:pt x="1593" y="1103"/>
                  <a:pt x="1618" y="1003"/>
                  <a:pt x="1618" y="896"/>
                </a:cubicBezTo>
                <a:lnTo>
                  <a:pt x="1618" y="160"/>
                </a:lnTo>
                <a:cubicBezTo>
                  <a:pt x="1682" y="157"/>
                  <a:pt x="1718" y="157"/>
                  <a:pt x="1789" y="153"/>
                </a:cubicBezTo>
                <a:cubicBezTo>
                  <a:pt x="1789" y="96"/>
                  <a:pt x="1789" y="64"/>
                  <a:pt x="17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-1888521">
            <a:off x="3438655" y="1285357"/>
            <a:ext cx="172935" cy="190389"/>
          </a:xfrm>
          <a:custGeom>
            <a:avLst/>
            <a:gdLst/>
            <a:ahLst/>
            <a:cxnLst/>
            <a:rect l="l" t="t" r="r" b="b"/>
            <a:pathLst>
              <a:path w="1615" h="1778" extrusionOk="0">
                <a:moveTo>
                  <a:pt x="1550" y="0"/>
                </a:moveTo>
                <a:cubicBezTo>
                  <a:pt x="1053" y="46"/>
                  <a:pt x="555" y="85"/>
                  <a:pt x="53" y="125"/>
                </a:cubicBezTo>
                <a:cubicBezTo>
                  <a:pt x="32" y="317"/>
                  <a:pt x="21" y="409"/>
                  <a:pt x="0" y="601"/>
                </a:cubicBezTo>
                <a:cubicBezTo>
                  <a:pt x="71" y="605"/>
                  <a:pt x="107" y="605"/>
                  <a:pt x="178" y="612"/>
                </a:cubicBezTo>
                <a:cubicBezTo>
                  <a:pt x="199" y="477"/>
                  <a:pt x="213" y="409"/>
                  <a:pt x="235" y="274"/>
                </a:cubicBezTo>
                <a:cubicBezTo>
                  <a:pt x="423" y="260"/>
                  <a:pt x="516" y="253"/>
                  <a:pt x="704" y="242"/>
                </a:cubicBezTo>
                <a:lnTo>
                  <a:pt x="704" y="1572"/>
                </a:lnTo>
                <a:cubicBezTo>
                  <a:pt x="580" y="1565"/>
                  <a:pt x="516" y="1561"/>
                  <a:pt x="391" y="1554"/>
                </a:cubicBezTo>
                <a:lnTo>
                  <a:pt x="391" y="1714"/>
                </a:lnTo>
                <a:cubicBezTo>
                  <a:pt x="725" y="1735"/>
                  <a:pt x="892" y="1750"/>
                  <a:pt x="1227" y="1778"/>
                </a:cubicBezTo>
                <a:lnTo>
                  <a:pt x="1227" y="1607"/>
                </a:lnTo>
                <a:cubicBezTo>
                  <a:pt x="1099" y="1597"/>
                  <a:pt x="1035" y="1593"/>
                  <a:pt x="907" y="1582"/>
                </a:cubicBezTo>
                <a:lnTo>
                  <a:pt x="907" y="228"/>
                </a:lnTo>
                <a:cubicBezTo>
                  <a:pt x="1095" y="213"/>
                  <a:pt x="1188" y="210"/>
                  <a:pt x="1376" y="196"/>
                </a:cubicBezTo>
                <a:cubicBezTo>
                  <a:pt x="1397" y="349"/>
                  <a:pt x="1412" y="423"/>
                  <a:pt x="1433" y="576"/>
                </a:cubicBezTo>
                <a:cubicBezTo>
                  <a:pt x="1508" y="565"/>
                  <a:pt x="1543" y="562"/>
                  <a:pt x="1614" y="551"/>
                </a:cubicBezTo>
                <a:cubicBezTo>
                  <a:pt x="1593" y="334"/>
                  <a:pt x="1582" y="224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8911479">
            <a:off x="629898" y="2397432"/>
            <a:ext cx="1797235" cy="1786527"/>
          </a:xfrm>
          <a:custGeom>
            <a:avLst/>
            <a:gdLst/>
            <a:ahLst/>
            <a:cxnLst/>
            <a:rect l="l" t="t" r="r" b="b"/>
            <a:pathLst>
              <a:path w="16784" h="16684" extrusionOk="0">
                <a:moveTo>
                  <a:pt x="8392" y="0"/>
                </a:moveTo>
                <a:cubicBezTo>
                  <a:pt x="3755" y="0"/>
                  <a:pt x="0" y="3734"/>
                  <a:pt x="0" y="8342"/>
                </a:cubicBezTo>
                <a:cubicBezTo>
                  <a:pt x="0" y="12950"/>
                  <a:pt x="3755" y="16684"/>
                  <a:pt x="8392" y="16684"/>
                </a:cubicBezTo>
                <a:cubicBezTo>
                  <a:pt x="13025" y="16684"/>
                  <a:pt x="16783" y="12950"/>
                  <a:pt x="16783" y="8342"/>
                </a:cubicBezTo>
                <a:cubicBezTo>
                  <a:pt x="16783" y="3734"/>
                  <a:pt x="13025" y="0"/>
                  <a:pt x="83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8911479">
            <a:off x="1048098" y="3423115"/>
            <a:ext cx="1328973" cy="441278"/>
          </a:xfrm>
          <a:custGeom>
            <a:avLst/>
            <a:gdLst/>
            <a:ahLst/>
            <a:cxnLst/>
            <a:rect l="l" t="t" r="r" b="b"/>
            <a:pathLst>
              <a:path w="12411" h="4121" extrusionOk="0">
                <a:moveTo>
                  <a:pt x="11381" y="1"/>
                </a:moveTo>
                <a:cubicBezTo>
                  <a:pt x="11361" y="1"/>
                  <a:pt x="11340" y="3"/>
                  <a:pt x="11319" y="6"/>
                </a:cubicBezTo>
                <a:cubicBezTo>
                  <a:pt x="11273" y="6"/>
                  <a:pt x="11233" y="10"/>
                  <a:pt x="11187" y="17"/>
                </a:cubicBezTo>
                <a:cubicBezTo>
                  <a:pt x="11209" y="16"/>
                  <a:pt x="11230" y="16"/>
                  <a:pt x="11251" y="16"/>
                </a:cubicBezTo>
                <a:cubicBezTo>
                  <a:pt x="11315" y="16"/>
                  <a:pt x="11379" y="20"/>
                  <a:pt x="11443" y="28"/>
                </a:cubicBezTo>
                <a:cubicBezTo>
                  <a:pt x="11525" y="35"/>
                  <a:pt x="11607" y="60"/>
                  <a:pt x="11681" y="88"/>
                </a:cubicBezTo>
                <a:lnTo>
                  <a:pt x="11735" y="116"/>
                </a:lnTo>
                <a:cubicBezTo>
                  <a:pt x="11753" y="124"/>
                  <a:pt x="11770" y="138"/>
                  <a:pt x="11788" y="148"/>
                </a:cubicBezTo>
                <a:cubicBezTo>
                  <a:pt x="11806" y="159"/>
                  <a:pt x="11820" y="173"/>
                  <a:pt x="11834" y="188"/>
                </a:cubicBezTo>
                <a:cubicBezTo>
                  <a:pt x="11845" y="202"/>
                  <a:pt x="11859" y="220"/>
                  <a:pt x="11873" y="230"/>
                </a:cubicBezTo>
                <a:cubicBezTo>
                  <a:pt x="11888" y="248"/>
                  <a:pt x="11895" y="262"/>
                  <a:pt x="11909" y="280"/>
                </a:cubicBezTo>
                <a:lnTo>
                  <a:pt x="11934" y="333"/>
                </a:lnTo>
                <a:cubicBezTo>
                  <a:pt x="11945" y="351"/>
                  <a:pt x="11948" y="372"/>
                  <a:pt x="11952" y="390"/>
                </a:cubicBezTo>
                <a:cubicBezTo>
                  <a:pt x="11959" y="408"/>
                  <a:pt x="11962" y="422"/>
                  <a:pt x="11962" y="440"/>
                </a:cubicBezTo>
                <a:cubicBezTo>
                  <a:pt x="11934" y="529"/>
                  <a:pt x="11895" y="646"/>
                  <a:pt x="11838" y="774"/>
                </a:cubicBezTo>
                <a:lnTo>
                  <a:pt x="11824" y="799"/>
                </a:lnTo>
                <a:lnTo>
                  <a:pt x="11820" y="788"/>
                </a:lnTo>
                <a:lnTo>
                  <a:pt x="11806" y="753"/>
                </a:lnTo>
                <a:cubicBezTo>
                  <a:pt x="11799" y="724"/>
                  <a:pt x="11785" y="703"/>
                  <a:pt x="11770" y="682"/>
                </a:cubicBezTo>
                <a:lnTo>
                  <a:pt x="11749" y="646"/>
                </a:lnTo>
                <a:lnTo>
                  <a:pt x="11721" y="614"/>
                </a:lnTo>
                <a:cubicBezTo>
                  <a:pt x="11703" y="593"/>
                  <a:pt x="11685" y="575"/>
                  <a:pt x="11664" y="557"/>
                </a:cubicBezTo>
                <a:cubicBezTo>
                  <a:pt x="11646" y="540"/>
                  <a:pt x="11625" y="522"/>
                  <a:pt x="11603" y="508"/>
                </a:cubicBezTo>
                <a:lnTo>
                  <a:pt x="11536" y="468"/>
                </a:lnTo>
                <a:cubicBezTo>
                  <a:pt x="11514" y="454"/>
                  <a:pt x="11486" y="444"/>
                  <a:pt x="11465" y="436"/>
                </a:cubicBezTo>
                <a:cubicBezTo>
                  <a:pt x="11415" y="419"/>
                  <a:pt x="11365" y="404"/>
                  <a:pt x="11312" y="397"/>
                </a:cubicBezTo>
                <a:cubicBezTo>
                  <a:pt x="11265" y="387"/>
                  <a:pt x="11212" y="383"/>
                  <a:pt x="11162" y="380"/>
                </a:cubicBezTo>
                <a:cubicBezTo>
                  <a:pt x="11113" y="380"/>
                  <a:pt x="11059" y="380"/>
                  <a:pt x="11009" y="383"/>
                </a:cubicBezTo>
                <a:cubicBezTo>
                  <a:pt x="10963" y="387"/>
                  <a:pt x="10910" y="390"/>
                  <a:pt x="10860" y="404"/>
                </a:cubicBezTo>
                <a:cubicBezTo>
                  <a:pt x="10910" y="404"/>
                  <a:pt x="10956" y="404"/>
                  <a:pt x="11009" y="408"/>
                </a:cubicBezTo>
                <a:cubicBezTo>
                  <a:pt x="11059" y="415"/>
                  <a:pt x="11109" y="419"/>
                  <a:pt x="11159" y="426"/>
                </a:cubicBezTo>
                <a:cubicBezTo>
                  <a:pt x="11205" y="436"/>
                  <a:pt x="11255" y="444"/>
                  <a:pt x="11301" y="458"/>
                </a:cubicBezTo>
                <a:cubicBezTo>
                  <a:pt x="11347" y="472"/>
                  <a:pt x="11393" y="486"/>
                  <a:pt x="11433" y="508"/>
                </a:cubicBezTo>
                <a:cubicBezTo>
                  <a:pt x="11454" y="515"/>
                  <a:pt x="11479" y="529"/>
                  <a:pt x="11497" y="540"/>
                </a:cubicBezTo>
                <a:cubicBezTo>
                  <a:pt x="11518" y="550"/>
                  <a:pt x="11536" y="564"/>
                  <a:pt x="11553" y="579"/>
                </a:cubicBezTo>
                <a:cubicBezTo>
                  <a:pt x="11571" y="593"/>
                  <a:pt x="11589" y="604"/>
                  <a:pt x="11607" y="621"/>
                </a:cubicBezTo>
                <a:cubicBezTo>
                  <a:pt x="11625" y="639"/>
                  <a:pt x="11639" y="657"/>
                  <a:pt x="11649" y="671"/>
                </a:cubicBezTo>
                <a:lnTo>
                  <a:pt x="11674" y="700"/>
                </a:lnTo>
                <a:lnTo>
                  <a:pt x="11692" y="728"/>
                </a:lnTo>
                <a:cubicBezTo>
                  <a:pt x="11699" y="746"/>
                  <a:pt x="11713" y="771"/>
                  <a:pt x="11721" y="792"/>
                </a:cubicBezTo>
                <a:lnTo>
                  <a:pt x="11735" y="824"/>
                </a:lnTo>
                <a:lnTo>
                  <a:pt x="11745" y="860"/>
                </a:lnTo>
                <a:cubicBezTo>
                  <a:pt x="11753" y="881"/>
                  <a:pt x="11753" y="902"/>
                  <a:pt x="11756" y="924"/>
                </a:cubicBezTo>
                <a:lnTo>
                  <a:pt x="11763" y="938"/>
                </a:lnTo>
                <a:cubicBezTo>
                  <a:pt x="11703" y="1048"/>
                  <a:pt x="11628" y="1169"/>
                  <a:pt x="11539" y="1290"/>
                </a:cubicBezTo>
                <a:lnTo>
                  <a:pt x="11532" y="1261"/>
                </a:lnTo>
                <a:lnTo>
                  <a:pt x="11518" y="1222"/>
                </a:lnTo>
                <a:cubicBezTo>
                  <a:pt x="11507" y="1197"/>
                  <a:pt x="11497" y="1173"/>
                  <a:pt x="11479" y="1148"/>
                </a:cubicBezTo>
                <a:lnTo>
                  <a:pt x="11454" y="1112"/>
                </a:lnTo>
                <a:lnTo>
                  <a:pt x="11429" y="1076"/>
                </a:lnTo>
                <a:cubicBezTo>
                  <a:pt x="11411" y="1055"/>
                  <a:pt x="11393" y="1030"/>
                  <a:pt x="11372" y="1012"/>
                </a:cubicBezTo>
                <a:cubicBezTo>
                  <a:pt x="11347" y="995"/>
                  <a:pt x="11326" y="977"/>
                  <a:pt x="11305" y="966"/>
                </a:cubicBezTo>
                <a:cubicBezTo>
                  <a:pt x="11283" y="952"/>
                  <a:pt x="11258" y="934"/>
                  <a:pt x="11233" y="924"/>
                </a:cubicBezTo>
                <a:cubicBezTo>
                  <a:pt x="11212" y="913"/>
                  <a:pt x="11184" y="902"/>
                  <a:pt x="11159" y="895"/>
                </a:cubicBezTo>
                <a:cubicBezTo>
                  <a:pt x="11109" y="877"/>
                  <a:pt x="11056" y="863"/>
                  <a:pt x="11006" y="852"/>
                </a:cubicBezTo>
                <a:cubicBezTo>
                  <a:pt x="10952" y="845"/>
                  <a:pt x="10903" y="842"/>
                  <a:pt x="10849" y="842"/>
                </a:cubicBezTo>
                <a:cubicBezTo>
                  <a:pt x="10796" y="842"/>
                  <a:pt x="10750" y="845"/>
                  <a:pt x="10700" y="849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1"/>
                  <a:pt x="10750" y="888"/>
                  <a:pt x="10842" y="906"/>
                </a:cubicBezTo>
                <a:cubicBezTo>
                  <a:pt x="10892" y="916"/>
                  <a:pt x="10935" y="931"/>
                  <a:pt x="10984" y="941"/>
                </a:cubicBezTo>
                <a:cubicBezTo>
                  <a:pt x="11027" y="956"/>
                  <a:pt x="11073" y="973"/>
                  <a:pt x="11116" y="991"/>
                </a:cubicBezTo>
                <a:cubicBezTo>
                  <a:pt x="11141" y="1002"/>
                  <a:pt x="11159" y="1012"/>
                  <a:pt x="11180" y="1023"/>
                </a:cubicBezTo>
                <a:cubicBezTo>
                  <a:pt x="11198" y="1037"/>
                  <a:pt x="11219" y="1048"/>
                  <a:pt x="11237" y="1059"/>
                </a:cubicBezTo>
                <a:cubicBezTo>
                  <a:pt x="11255" y="1073"/>
                  <a:pt x="11273" y="1084"/>
                  <a:pt x="11287" y="1101"/>
                </a:cubicBezTo>
                <a:cubicBezTo>
                  <a:pt x="11305" y="1116"/>
                  <a:pt x="11319" y="1133"/>
                  <a:pt x="11329" y="1151"/>
                </a:cubicBezTo>
                <a:lnTo>
                  <a:pt x="11347" y="1180"/>
                </a:lnTo>
                <a:lnTo>
                  <a:pt x="11365" y="1205"/>
                </a:lnTo>
                <a:cubicBezTo>
                  <a:pt x="11376" y="1222"/>
                  <a:pt x="11390" y="1244"/>
                  <a:pt x="11393" y="1261"/>
                </a:cubicBezTo>
                <a:lnTo>
                  <a:pt x="11408" y="1293"/>
                </a:lnTo>
                <a:lnTo>
                  <a:pt x="11415" y="1325"/>
                </a:lnTo>
                <a:lnTo>
                  <a:pt x="11429" y="1393"/>
                </a:lnTo>
                <a:lnTo>
                  <a:pt x="11433" y="1414"/>
                </a:lnTo>
                <a:cubicBezTo>
                  <a:pt x="11347" y="1517"/>
                  <a:pt x="11251" y="1617"/>
                  <a:pt x="11141" y="1720"/>
                </a:cubicBezTo>
                <a:lnTo>
                  <a:pt x="11134" y="1702"/>
                </a:lnTo>
                <a:lnTo>
                  <a:pt x="11127" y="1663"/>
                </a:lnTo>
                <a:cubicBezTo>
                  <a:pt x="11116" y="1635"/>
                  <a:pt x="11109" y="1606"/>
                  <a:pt x="11095" y="1578"/>
                </a:cubicBezTo>
                <a:lnTo>
                  <a:pt x="11077" y="1539"/>
                </a:lnTo>
                <a:lnTo>
                  <a:pt x="11056" y="1503"/>
                </a:lnTo>
                <a:cubicBezTo>
                  <a:pt x="11038" y="1482"/>
                  <a:pt x="11020" y="1453"/>
                  <a:pt x="11002" y="1432"/>
                </a:cubicBezTo>
                <a:cubicBezTo>
                  <a:pt x="10984" y="1411"/>
                  <a:pt x="10963" y="1393"/>
                  <a:pt x="10938" y="1368"/>
                </a:cubicBezTo>
                <a:cubicBezTo>
                  <a:pt x="10917" y="1350"/>
                  <a:pt x="10896" y="1333"/>
                  <a:pt x="10874" y="1322"/>
                </a:cubicBezTo>
                <a:cubicBezTo>
                  <a:pt x="10849" y="1308"/>
                  <a:pt x="10824" y="1293"/>
                  <a:pt x="10803" y="1279"/>
                </a:cubicBezTo>
                <a:cubicBezTo>
                  <a:pt x="10753" y="1258"/>
                  <a:pt x="10700" y="1237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9" y="1190"/>
                  <a:pt x="10440" y="1190"/>
                  <a:pt x="10419" y="1190"/>
                </a:cubicBezTo>
                <a:lnTo>
                  <a:pt x="10344" y="1190"/>
                </a:lnTo>
                <a:cubicBezTo>
                  <a:pt x="10291" y="1190"/>
                  <a:pt x="10241" y="1197"/>
                  <a:pt x="10195" y="1208"/>
                </a:cubicBezTo>
                <a:cubicBezTo>
                  <a:pt x="10241" y="1219"/>
                  <a:pt x="10291" y="1233"/>
                  <a:pt x="10341" y="1244"/>
                </a:cubicBezTo>
                <a:cubicBezTo>
                  <a:pt x="10391" y="1258"/>
                  <a:pt x="10433" y="1272"/>
                  <a:pt x="10483" y="1290"/>
                </a:cubicBezTo>
                <a:lnTo>
                  <a:pt x="10615" y="1343"/>
                </a:lnTo>
                <a:cubicBezTo>
                  <a:pt x="10640" y="1350"/>
                  <a:pt x="10654" y="1365"/>
                  <a:pt x="10679" y="1375"/>
                </a:cubicBezTo>
                <a:cubicBezTo>
                  <a:pt x="10696" y="1386"/>
                  <a:pt x="10718" y="1397"/>
                  <a:pt x="10736" y="1411"/>
                </a:cubicBezTo>
                <a:lnTo>
                  <a:pt x="10789" y="1450"/>
                </a:lnTo>
                <a:cubicBezTo>
                  <a:pt x="10807" y="1464"/>
                  <a:pt x="10821" y="1475"/>
                  <a:pt x="10839" y="1493"/>
                </a:cubicBezTo>
                <a:cubicBezTo>
                  <a:pt x="10853" y="1510"/>
                  <a:pt x="10867" y="1525"/>
                  <a:pt x="10878" y="1542"/>
                </a:cubicBezTo>
                <a:cubicBezTo>
                  <a:pt x="10892" y="1560"/>
                  <a:pt x="10899" y="1578"/>
                  <a:pt x="10913" y="1596"/>
                </a:cubicBezTo>
                <a:lnTo>
                  <a:pt x="10928" y="1624"/>
                </a:lnTo>
                <a:lnTo>
                  <a:pt x="10942" y="1649"/>
                </a:lnTo>
                <a:cubicBezTo>
                  <a:pt x="10949" y="1667"/>
                  <a:pt x="10952" y="1688"/>
                  <a:pt x="10956" y="1706"/>
                </a:cubicBezTo>
                <a:lnTo>
                  <a:pt x="10967" y="1738"/>
                </a:lnTo>
                <a:lnTo>
                  <a:pt x="10970" y="1770"/>
                </a:lnTo>
                <a:cubicBezTo>
                  <a:pt x="10977" y="1791"/>
                  <a:pt x="10977" y="1813"/>
                  <a:pt x="10977" y="1830"/>
                </a:cubicBezTo>
                <a:lnTo>
                  <a:pt x="10981" y="1862"/>
                </a:lnTo>
                <a:lnTo>
                  <a:pt x="10846" y="1969"/>
                </a:lnTo>
                <a:cubicBezTo>
                  <a:pt x="10750" y="2040"/>
                  <a:pt x="10647" y="2111"/>
                  <a:pt x="10536" y="2179"/>
                </a:cubicBezTo>
                <a:lnTo>
                  <a:pt x="10536" y="2147"/>
                </a:lnTo>
                <a:lnTo>
                  <a:pt x="10533" y="2104"/>
                </a:lnTo>
                <a:cubicBezTo>
                  <a:pt x="10526" y="2076"/>
                  <a:pt x="10519" y="2044"/>
                  <a:pt x="10515" y="2019"/>
                </a:cubicBezTo>
                <a:lnTo>
                  <a:pt x="10501" y="1980"/>
                </a:lnTo>
                <a:lnTo>
                  <a:pt x="10483" y="1937"/>
                </a:lnTo>
                <a:cubicBezTo>
                  <a:pt x="10469" y="1912"/>
                  <a:pt x="10455" y="1884"/>
                  <a:pt x="10437" y="1862"/>
                </a:cubicBezTo>
                <a:lnTo>
                  <a:pt x="10384" y="1795"/>
                </a:lnTo>
                <a:cubicBezTo>
                  <a:pt x="10362" y="1777"/>
                  <a:pt x="10344" y="1756"/>
                  <a:pt x="10323" y="1738"/>
                </a:cubicBezTo>
                <a:cubicBezTo>
                  <a:pt x="10302" y="1720"/>
                  <a:pt x="10277" y="1702"/>
                  <a:pt x="10256" y="1688"/>
                </a:cubicBezTo>
                <a:cubicBezTo>
                  <a:pt x="10213" y="1660"/>
                  <a:pt x="10163" y="1635"/>
                  <a:pt x="10113" y="1617"/>
                </a:cubicBezTo>
                <a:cubicBezTo>
                  <a:pt x="10064" y="1599"/>
                  <a:pt x="10017" y="1581"/>
                  <a:pt x="9964" y="1574"/>
                </a:cubicBezTo>
                <a:cubicBezTo>
                  <a:pt x="9936" y="1571"/>
                  <a:pt x="9914" y="1564"/>
                  <a:pt x="9886" y="1560"/>
                </a:cubicBezTo>
                <a:cubicBezTo>
                  <a:pt x="9861" y="1557"/>
                  <a:pt x="9840" y="1553"/>
                  <a:pt x="9811" y="1553"/>
                </a:cubicBezTo>
                <a:cubicBezTo>
                  <a:pt x="9784" y="1549"/>
                  <a:pt x="9759" y="1548"/>
                  <a:pt x="9734" y="1548"/>
                </a:cubicBezTo>
                <a:cubicBezTo>
                  <a:pt x="9709" y="1548"/>
                  <a:pt x="9685" y="1549"/>
                  <a:pt x="9662" y="1553"/>
                </a:cubicBezTo>
                <a:cubicBezTo>
                  <a:pt x="9708" y="1571"/>
                  <a:pt x="9754" y="1589"/>
                  <a:pt x="9804" y="1606"/>
                </a:cubicBezTo>
                <a:cubicBezTo>
                  <a:pt x="9847" y="1624"/>
                  <a:pt x="9893" y="1645"/>
                  <a:pt x="9936" y="1663"/>
                </a:cubicBezTo>
                <a:cubicBezTo>
                  <a:pt x="9982" y="1685"/>
                  <a:pt x="10021" y="1706"/>
                  <a:pt x="10060" y="1734"/>
                </a:cubicBezTo>
                <a:cubicBezTo>
                  <a:pt x="10081" y="1749"/>
                  <a:pt x="10099" y="1759"/>
                  <a:pt x="10117" y="1773"/>
                </a:cubicBezTo>
                <a:cubicBezTo>
                  <a:pt x="10135" y="1788"/>
                  <a:pt x="10152" y="1802"/>
                  <a:pt x="10170" y="1820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7"/>
                  <a:pt x="10252" y="1894"/>
                  <a:pt x="10266" y="1912"/>
                </a:cubicBezTo>
                <a:cubicBezTo>
                  <a:pt x="10277" y="1930"/>
                  <a:pt x="10291" y="1948"/>
                  <a:pt x="10302" y="1965"/>
                </a:cubicBezTo>
                <a:cubicBezTo>
                  <a:pt x="10312" y="1983"/>
                  <a:pt x="10320" y="2001"/>
                  <a:pt x="10327" y="2019"/>
                </a:cubicBezTo>
                <a:lnTo>
                  <a:pt x="10341" y="2044"/>
                </a:lnTo>
                <a:lnTo>
                  <a:pt x="10348" y="2076"/>
                </a:lnTo>
                <a:cubicBezTo>
                  <a:pt x="10355" y="2097"/>
                  <a:pt x="10359" y="2115"/>
                  <a:pt x="10362" y="2140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4" y="2357"/>
                  <a:pt x="10092" y="2428"/>
                  <a:pt x="9939" y="2488"/>
                </a:cubicBezTo>
                <a:cubicBezTo>
                  <a:pt x="9921" y="2499"/>
                  <a:pt x="9904" y="2502"/>
                  <a:pt x="9882" y="2513"/>
                </a:cubicBezTo>
                <a:cubicBezTo>
                  <a:pt x="9879" y="2506"/>
                  <a:pt x="9868" y="2502"/>
                  <a:pt x="9864" y="2502"/>
                </a:cubicBezTo>
                <a:cubicBezTo>
                  <a:pt x="9847" y="2495"/>
                  <a:pt x="9825" y="2485"/>
                  <a:pt x="9804" y="2477"/>
                </a:cubicBezTo>
                <a:lnTo>
                  <a:pt x="9808" y="2435"/>
                </a:lnTo>
                <a:lnTo>
                  <a:pt x="9808" y="2392"/>
                </a:lnTo>
                <a:cubicBezTo>
                  <a:pt x="9808" y="2360"/>
                  <a:pt x="9804" y="2335"/>
                  <a:pt x="9797" y="2303"/>
                </a:cubicBezTo>
                <a:lnTo>
                  <a:pt x="9790" y="2257"/>
                </a:lnTo>
                <a:lnTo>
                  <a:pt x="9776" y="2218"/>
                </a:lnTo>
                <a:cubicBezTo>
                  <a:pt x="9768" y="2193"/>
                  <a:pt x="9754" y="2165"/>
                  <a:pt x="9740" y="2140"/>
                </a:cubicBezTo>
                <a:cubicBezTo>
                  <a:pt x="9726" y="2111"/>
                  <a:pt x="9708" y="2090"/>
                  <a:pt x="9697" y="2061"/>
                </a:cubicBezTo>
                <a:lnTo>
                  <a:pt x="9644" y="1997"/>
                </a:lnTo>
                <a:cubicBezTo>
                  <a:pt x="9626" y="1973"/>
                  <a:pt x="9601" y="1955"/>
                  <a:pt x="9580" y="1937"/>
                </a:cubicBezTo>
                <a:cubicBezTo>
                  <a:pt x="9541" y="1901"/>
                  <a:pt x="9491" y="1873"/>
                  <a:pt x="9448" y="1845"/>
                </a:cubicBezTo>
                <a:cubicBezTo>
                  <a:pt x="9399" y="1820"/>
                  <a:pt x="9352" y="1802"/>
                  <a:pt x="9306" y="1777"/>
                </a:cubicBezTo>
                <a:cubicBezTo>
                  <a:pt x="9281" y="1770"/>
                  <a:pt x="9256" y="1759"/>
                  <a:pt x="9228" y="1756"/>
                </a:cubicBezTo>
                <a:cubicBezTo>
                  <a:pt x="9203" y="1749"/>
                  <a:pt x="9182" y="1741"/>
                  <a:pt x="9153" y="1738"/>
                </a:cubicBezTo>
                <a:cubicBezTo>
                  <a:pt x="9104" y="1731"/>
                  <a:pt x="9050" y="1720"/>
                  <a:pt x="9004" y="1717"/>
                </a:cubicBezTo>
                <a:lnTo>
                  <a:pt x="9004" y="1717"/>
                </a:lnTo>
                <a:cubicBezTo>
                  <a:pt x="9047" y="1738"/>
                  <a:pt x="9093" y="1759"/>
                  <a:pt x="9136" y="1788"/>
                </a:cubicBezTo>
                <a:cubicBezTo>
                  <a:pt x="9182" y="1809"/>
                  <a:pt x="9221" y="1837"/>
                  <a:pt x="9260" y="1862"/>
                </a:cubicBezTo>
                <a:cubicBezTo>
                  <a:pt x="9299" y="1891"/>
                  <a:pt x="9342" y="1916"/>
                  <a:pt x="9377" y="1948"/>
                </a:cubicBezTo>
                <a:cubicBezTo>
                  <a:pt x="9395" y="1962"/>
                  <a:pt x="9413" y="1980"/>
                  <a:pt x="9431" y="1990"/>
                </a:cubicBezTo>
                <a:lnTo>
                  <a:pt x="9477" y="2040"/>
                </a:lnTo>
                <a:cubicBezTo>
                  <a:pt x="9491" y="2058"/>
                  <a:pt x="9509" y="2076"/>
                  <a:pt x="9523" y="2093"/>
                </a:cubicBezTo>
                <a:cubicBezTo>
                  <a:pt x="9537" y="2111"/>
                  <a:pt x="9548" y="2129"/>
                  <a:pt x="9559" y="2147"/>
                </a:cubicBezTo>
                <a:cubicBezTo>
                  <a:pt x="9566" y="2165"/>
                  <a:pt x="9580" y="2182"/>
                  <a:pt x="9584" y="2204"/>
                </a:cubicBezTo>
                <a:cubicBezTo>
                  <a:pt x="9594" y="2221"/>
                  <a:pt x="9598" y="2246"/>
                  <a:pt x="9608" y="2264"/>
                </a:cubicBezTo>
                <a:lnTo>
                  <a:pt x="9616" y="2293"/>
                </a:lnTo>
                <a:lnTo>
                  <a:pt x="9619" y="2325"/>
                </a:lnTo>
                <a:cubicBezTo>
                  <a:pt x="9619" y="2346"/>
                  <a:pt x="9626" y="2364"/>
                  <a:pt x="9626" y="2389"/>
                </a:cubicBezTo>
                <a:lnTo>
                  <a:pt x="9626" y="2417"/>
                </a:lnTo>
                <a:lnTo>
                  <a:pt x="9619" y="2449"/>
                </a:lnTo>
                <a:cubicBezTo>
                  <a:pt x="9619" y="2470"/>
                  <a:pt x="9612" y="2495"/>
                  <a:pt x="9612" y="2513"/>
                </a:cubicBezTo>
                <a:lnTo>
                  <a:pt x="9598" y="2609"/>
                </a:lnTo>
                <a:cubicBezTo>
                  <a:pt x="9370" y="2691"/>
                  <a:pt x="9132" y="2751"/>
                  <a:pt x="8883" y="2808"/>
                </a:cubicBezTo>
                <a:lnTo>
                  <a:pt x="8890" y="2769"/>
                </a:lnTo>
                <a:cubicBezTo>
                  <a:pt x="8897" y="2744"/>
                  <a:pt x="8901" y="2712"/>
                  <a:pt x="8901" y="2680"/>
                </a:cubicBezTo>
                <a:lnTo>
                  <a:pt x="8901" y="2637"/>
                </a:lnTo>
                <a:lnTo>
                  <a:pt x="8897" y="2591"/>
                </a:lnTo>
                <a:cubicBezTo>
                  <a:pt x="8890" y="2559"/>
                  <a:pt x="8887" y="2534"/>
                  <a:pt x="8880" y="2506"/>
                </a:cubicBezTo>
                <a:lnTo>
                  <a:pt x="8851" y="2428"/>
                </a:lnTo>
                <a:cubicBezTo>
                  <a:pt x="8837" y="2399"/>
                  <a:pt x="8830" y="2374"/>
                  <a:pt x="8812" y="2353"/>
                </a:cubicBezTo>
                <a:cubicBezTo>
                  <a:pt x="8798" y="2328"/>
                  <a:pt x="8780" y="2303"/>
                  <a:pt x="8766" y="2285"/>
                </a:cubicBezTo>
                <a:cubicBezTo>
                  <a:pt x="8737" y="2239"/>
                  <a:pt x="8695" y="2200"/>
                  <a:pt x="8655" y="2165"/>
                </a:cubicBezTo>
                <a:cubicBezTo>
                  <a:pt x="8616" y="2129"/>
                  <a:pt x="8577" y="2097"/>
                  <a:pt x="8531" y="2072"/>
                </a:cubicBezTo>
                <a:lnTo>
                  <a:pt x="8463" y="2033"/>
                </a:lnTo>
                <a:cubicBezTo>
                  <a:pt x="8442" y="2019"/>
                  <a:pt x="8421" y="2005"/>
                  <a:pt x="8399" y="1997"/>
                </a:cubicBezTo>
                <a:cubicBezTo>
                  <a:pt x="8353" y="1973"/>
                  <a:pt x="8303" y="1955"/>
                  <a:pt x="8257" y="1944"/>
                </a:cubicBezTo>
                <a:lnTo>
                  <a:pt x="8257" y="1944"/>
                </a:lnTo>
                <a:cubicBezTo>
                  <a:pt x="8296" y="1973"/>
                  <a:pt x="8332" y="2008"/>
                  <a:pt x="8371" y="2040"/>
                </a:cubicBezTo>
                <a:cubicBezTo>
                  <a:pt x="8407" y="2072"/>
                  <a:pt x="8442" y="2108"/>
                  <a:pt x="8478" y="2143"/>
                </a:cubicBezTo>
                <a:cubicBezTo>
                  <a:pt x="8513" y="2179"/>
                  <a:pt x="8545" y="2214"/>
                  <a:pt x="8570" y="2250"/>
                </a:cubicBezTo>
                <a:cubicBezTo>
                  <a:pt x="8584" y="2268"/>
                  <a:pt x="8599" y="2285"/>
                  <a:pt x="8613" y="2307"/>
                </a:cubicBezTo>
                <a:cubicBezTo>
                  <a:pt x="8623" y="2325"/>
                  <a:pt x="8638" y="2346"/>
                  <a:pt x="8648" y="2364"/>
                </a:cubicBezTo>
                <a:cubicBezTo>
                  <a:pt x="8659" y="2381"/>
                  <a:pt x="8670" y="2406"/>
                  <a:pt x="8677" y="2424"/>
                </a:cubicBezTo>
                <a:cubicBezTo>
                  <a:pt x="8687" y="2445"/>
                  <a:pt x="8695" y="2463"/>
                  <a:pt x="8702" y="2485"/>
                </a:cubicBezTo>
                <a:cubicBezTo>
                  <a:pt x="8705" y="2506"/>
                  <a:pt x="8712" y="2524"/>
                  <a:pt x="8712" y="2549"/>
                </a:cubicBezTo>
                <a:cubicBezTo>
                  <a:pt x="8719" y="2570"/>
                  <a:pt x="8719" y="2588"/>
                  <a:pt x="8723" y="2609"/>
                </a:cubicBezTo>
                <a:lnTo>
                  <a:pt x="8723" y="2641"/>
                </a:lnTo>
                <a:lnTo>
                  <a:pt x="8723" y="2673"/>
                </a:lnTo>
                <a:cubicBezTo>
                  <a:pt x="8719" y="2694"/>
                  <a:pt x="8719" y="2712"/>
                  <a:pt x="8712" y="2733"/>
                </a:cubicBezTo>
                <a:lnTo>
                  <a:pt x="8705" y="2765"/>
                </a:lnTo>
                <a:lnTo>
                  <a:pt x="8695" y="2797"/>
                </a:lnTo>
                <a:cubicBezTo>
                  <a:pt x="8691" y="2819"/>
                  <a:pt x="8677" y="2837"/>
                  <a:pt x="8673" y="2854"/>
                </a:cubicBezTo>
                <a:lnTo>
                  <a:pt x="8666" y="2854"/>
                </a:lnTo>
                <a:cubicBezTo>
                  <a:pt x="8616" y="2861"/>
                  <a:pt x="8563" y="2876"/>
                  <a:pt x="8513" y="2879"/>
                </a:cubicBezTo>
                <a:cubicBezTo>
                  <a:pt x="8410" y="2897"/>
                  <a:pt x="8311" y="2911"/>
                  <a:pt x="8204" y="2929"/>
                </a:cubicBezTo>
                <a:cubicBezTo>
                  <a:pt x="8097" y="2943"/>
                  <a:pt x="7994" y="2950"/>
                  <a:pt x="7887" y="2965"/>
                </a:cubicBezTo>
                <a:cubicBezTo>
                  <a:pt x="7831" y="2975"/>
                  <a:pt x="7770" y="2979"/>
                  <a:pt x="7713" y="2982"/>
                </a:cubicBezTo>
                <a:lnTo>
                  <a:pt x="7710" y="2982"/>
                </a:lnTo>
                <a:lnTo>
                  <a:pt x="7724" y="2943"/>
                </a:lnTo>
                <a:lnTo>
                  <a:pt x="7731" y="2897"/>
                </a:lnTo>
                <a:cubicBezTo>
                  <a:pt x="7735" y="2872"/>
                  <a:pt x="7742" y="2840"/>
                  <a:pt x="7742" y="2808"/>
                </a:cubicBezTo>
                <a:lnTo>
                  <a:pt x="7742" y="2765"/>
                </a:lnTo>
                <a:lnTo>
                  <a:pt x="7735" y="2719"/>
                </a:lnTo>
                <a:cubicBezTo>
                  <a:pt x="7731" y="2691"/>
                  <a:pt x="7727" y="2662"/>
                  <a:pt x="7717" y="2637"/>
                </a:cubicBezTo>
                <a:lnTo>
                  <a:pt x="7692" y="2556"/>
                </a:lnTo>
                <a:cubicBezTo>
                  <a:pt x="7678" y="2531"/>
                  <a:pt x="7671" y="2502"/>
                  <a:pt x="7653" y="2481"/>
                </a:cubicBezTo>
                <a:cubicBezTo>
                  <a:pt x="7639" y="2460"/>
                  <a:pt x="7621" y="2431"/>
                  <a:pt x="7607" y="2413"/>
                </a:cubicBezTo>
                <a:cubicBezTo>
                  <a:pt x="7575" y="2371"/>
                  <a:pt x="7535" y="2328"/>
                  <a:pt x="7496" y="2293"/>
                </a:cubicBezTo>
                <a:cubicBezTo>
                  <a:pt x="7457" y="2257"/>
                  <a:pt x="7415" y="2229"/>
                  <a:pt x="7372" y="2200"/>
                </a:cubicBezTo>
                <a:lnTo>
                  <a:pt x="7304" y="2161"/>
                </a:lnTo>
                <a:cubicBezTo>
                  <a:pt x="7283" y="2147"/>
                  <a:pt x="7262" y="2133"/>
                  <a:pt x="7237" y="2125"/>
                </a:cubicBezTo>
                <a:cubicBezTo>
                  <a:pt x="7194" y="2104"/>
                  <a:pt x="7144" y="2086"/>
                  <a:pt x="7095" y="2072"/>
                </a:cubicBezTo>
                <a:lnTo>
                  <a:pt x="7095" y="2072"/>
                </a:lnTo>
                <a:cubicBezTo>
                  <a:pt x="7137" y="2104"/>
                  <a:pt x="7173" y="2140"/>
                  <a:pt x="7212" y="2168"/>
                </a:cubicBezTo>
                <a:cubicBezTo>
                  <a:pt x="7247" y="2200"/>
                  <a:pt x="7283" y="2236"/>
                  <a:pt x="7319" y="2271"/>
                </a:cubicBezTo>
                <a:cubicBezTo>
                  <a:pt x="7354" y="2307"/>
                  <a:pt x="7386" y="2342"/>
                  <a:pt x="7411" y="2378"/>
                </a:cubicBezTo>
                <a:cubicBezTo>
                  <a:pt x="7425" y="2396"/>
                  <a:pt x="7439" y="2413"/>
                  <a:pt x="7450" y="2435"/>
                </a:cubicBezTo>
                <a:cubicBezTo>
                  <a:pt x="7464" y="2453"/>
                  <a:pt x="7479" y="2477"/>
                  <a:pt x="7486" y="2495"/>
                </a:cubicBezTo>
                <a:cubicBezTo>
                  <a:pt x="7500" y="2513"/>
                  <a:pt x="7511" y="2534"/>
                  <a:pt x="7518" y="2552"/>
                </a:cubicBezTo>
                <a:cubicBezTo>
                  <a:pt x="7528" y="2573"/>
                  <a:pt x="7535" y="2591"/>
                  <a:pt x="7539" y="2613"/>
                </a:cubicBezTo>
                <a:cubicBezTo>
                  <a:pt x="7546" y="2637"/>
                  <a:pt x="7553" y="2655"/>
                  <a:pt x="7553" y="2677"/>
                </a:cubicBezTo>
                <a:cubicBezTo>
                  <a:pt x="7557" y="2698"/>
                  <a:pt x="7557" y="2716"/>
                  <a:pt x="7564" y="2737"/>
                </a:cubicBezTo>
                <a:lnTo>
                  <a:pt x="7564" y="2769"/>
                </a:lnTo>
                <a:lnTo>
                  <a:pt x="7564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6" y="2893"/>
                </a:lnTo>
                <a:lnTo>
                  <a:pt x="7535" y="2925"/>
                </a:lnTo>
                <a:cubicBezTo>
                  <a:pt x="7532" y="2947"/>
                  <a:pt x="7518" y="2965"/>
                  <a:pt x="7514" y="2982"/>
                </a:cubicBezTo>
                <a:lnTo>
                  <a:pt x="7511" y="2997"/>
                </a:lnTo>
                <a:cubicBezTo>
                  <a:pt x="7266" y="3013"/>
                  <a:pt x="7019" y="3024"/>
                  <a:pt x="6771" y="3024"/>
                </a:cubicBezTo>
                <a:cubicBezTo>
                  <a:pt x="6706" y="3024"/>
                  <a:pt x="6641" y="3023"/>
                  <a:pt x="6575" y="3021"/>
                </a:cubicBezTo>
                <a:lnTo>
                  <a:pt x="6579" y="3014"/>
                </a:lnTo>
                <a:lnTo>
                  <a:pt x="6597" y="2968"/>
                </a:lnTo>
                <a:cubicBezTo>
                  <a:pt x="6611" y="2943"/>
                  <a:pt x="6622" y="2911"/>
                  <a:pt x="6629" y="2879"/>
                </a:cubicBezTo>
                <a:lnTo>
                  <a:pt x="6639" y="2837"/>
                </a:lnTo>
                <a:lnTo>
                  <a:pt x="6643" y="2787"/>
                </a:lnTo>
                <a:cubicBezTo>
                  <a:pt x="6646" y="2755"/>
                  <a:pt x="6646" y="2726"/>
                  <a:pt x="6643" y="2694"/>
                </a:cubicBezTo>
                <a:cubicBezTo>
                  <a:pt x="6643" y="2662"/>
                  <a:pt x="6632" y="2630"/>
                  <a:pt x="6629" y="2602"/>
                </a:cubicBezTo>
                <a:cubicBezTo>
                  <a:pt x="6622" y="2570"/>
                  <a:pt x="6614" y="2541"/>
                  <a:pt x="6604" y="2513"/>
                </a:cubicBezTo>
                <a:cubicBezTo>
                  <a:pt x="6593" y="2485"/>
                  <a:pt x="6579" y="2453"/>
                  <a:pt x="6568" y="2428"/>
                </a:cubicBezTo>
                <a:cubicBezTo>
                  <a:pt x="6554" y="2399"/>
                  <a:pt x="6540" y="2374"/>
                  <a:pt x="6522" y="2353"/>
                </a:cubicBezTo>
                <a:cubicBezTo>
                  <a:pt x="6504" y="2325"/>
                  <a:pt x="6490" y="2303"/>
                  <a:pt x="6472" y="2282"/>
                </a:cubicBezTo>
                <a:cubicBezTo>
                  <a:pt x="6437" y="2236"/>
                  <a:pt x="6401" y="2193"/>
                  <a:pt x="6362" y="2150"/>
                </a:cubicBezTo>
                <a:cubicBezTo>
                  <a:pt x="6344" y="2133"/>
                  <a:pt x="6323" y="2111"/>
                  <a:pt x="6302" y="2093"/>
                </a:cubicBezTo>
                <a:lnTo>
                  <a:pt x="6234" y="2040"/>
                </a:lnTo>
                <a:cubicBezTo>
                  <a:pt x="6188" y="2008"/>
                  <a:pt x="6142" y="1980"/>
                  <a:pt x="6092" y="1951"/>
                </a:cubicBezTo>
                <a:lnTo>
                  <a:pt x="6092" y="1951"/>
                </a:lnTo>
                <a:cubicBezTo>
                  <a:pt x="6127" y="1990"/>
                  <a:pt x="6163" y="2037"/>
                  <a:pt x="6195" y="2076"/>
                </a:cubicBezTo>
                <a:cubicBezTo>
                  <a:pt x="6223" y="2122"/>
                  <a:pt x="6255" y="2161"/>
                  <a:pt x="6287" y="2204"/>
                </a:cubicBezTo>
                <a:cubicBezTo>
                  <a:pt x="6319" y="2250"/>
                  <a:pt x="6344" y="2293"/>
                  <a:pt x="6366" y="2339"/>
                </a:cubicBezTo>
                <a:cubicBezTo>
                  <a:pt x="6380" y="2360"/>
                  <a:pt x="6390" y="2381"/>
                  <a:pt x="6398" y="2410"/>
                </a:cubicBezTo>
                <a:cubicBezTo>
                  <a:pt x="6408" y="2431"/>
                  <a:pt x="6415" y="2453"/>
                  <a:pt x="6426" y="2481"/>
                </a:cubicBezTo>
                <a:cubicBezTo>
                  <a:pt x="6433" y="2502"/>
                  <a:pt x="6437" y="2531"/>
                  <a:pt x="6447" y="2552"/>
                </a:cubicBezTo>
                <a:cubicBezTo>
                  <a:pt x="6451" y="2573"/>
                  <a:pt x="6454" y="2602"/>
                  <a:pt x="6462" y="2623"/>
                </a:cubicBezTo>
                <a:cubicBezTo>
                  <a:pt x="6462" y="2645"/>
                  <a:pt x="6465" y="2673"/>
                  <a:pt x="6465" y="2694"/>
                </a:cubicBezTo>
                <a:lnTo>
                  <a:pt x="6465" y="2730"/>
                </a:lnTo>
                <a:cubicBezTo>
                  <a:pt x="6465" y="2744"/>
                  <a:pt x="6465" y="2751"/>
                  <a:pt x="6462" y="2765"/>
                </a:cubicBezTo>
                <a:lnTo>
                  <a:pt x="6454" y="2801"/>
                </a:lnTo>
                <a:lnTo>
                  <a:pt x="6447" y="2833"/>
                </a:lnTo>
                <a:cubicBezTo>
                  <a:pt x="6437" y="2854"/>
                  <a:pt x="6433" y="2876"/>
                  <a:pt x="6426" y="2897"/>
                </a:cubicBezTo>
                <a:lnTo>
                  <a:pt x="6412" y="2929"/>
                </a:lnTo>
                <a:lnTo>
                  <a:pt x="6394" y="2961"/>
                </a:lnTo>
                <a:cubicBezTo>
                  <a:pt x="6383" y="2979"/>
                  <a:pt x="6373" y="2997"/>
                  <a:pt x="6358" y="3018"/>
                </a:cubicBezTo>
                <a:lnTo>
                  <a:pt x="6259" y="3018"/>
                </a:lnTo>
                <a:lnTo>
                  <a:pt x="5932" y="3004"/>
                </a:lnTo>
                <a:lnTo>
                  <a:pt x="5768" y="3000"/>
                </a:lnTo>
                <a:cubicBezTo>
                  <a:pt x="5715" y="2997"/>
                  <a:pt x="5662" y="2993"/>
                  <a:pt x="5608" y="2982"/>
                </a:cubicBezTo>
                <a:cubicBezTo>
                  <a:pt x="5512" y="2975"/>
                  <a:pt x="5420" y="2961"/>
                  <a:pt x="5327" y="2947"/>
                </a:cubicBezTo>
                <a:lnTo>
                  <a:pt x="5310" y="2933"/>
                </a:lnTo>
                <a:lnTo>
                  <a:pt x="5270" y="2893"/>
                </a:lnTo>
                <a:cubicBezTo>
                  <a:pt x="5256" y="2879"/>
                  <a:pt x="5242" y="2861"/>
                  <a:pt x="5228" y="2851"/>
                </a:cubicBezTo>
                <a:cubicBezTo>
                  <a:pt x="5217" y="2833"/>
                  <a:pt x="5206" y="2819"/>
                  <a:pt x="5199" y="2801"/>
                </a:cubicBezTo>
                <a:cubicBezTo>
                  <a:pt x="5189" y="2783"/>
                  <a:pt x="5182" y="2765"/>
                  <a:pt x="5174" y="2748"/>
                </a:cubicBezTo>
                <a:lnTo>
                  <a:pt x="5164" y="2694"/>
                </a:lnTo>
                <a:cubicBezTo>
                  <a:pt x="5164" y="2677"/>
                  <a:pt x="5157" y="2659"/>
                  <a:pt x="5164" y="2641"/>
                </a:cubicBezTo>
                <a:cubicBezTo>
                  <a:pt x="5164" y="2623"/>
                  <a:pt x="5167" y="2605"/>
                  <a:pt x="5171" y="2584"/>
                </a:cubicBezTo>
                <a:cubicBezTo>
                  <a:pt x="5174" y="2566"/>
                  <a:pt x="5185" y="2549"/>
                  <a:pt x="5192" y="2524"/>
                </a:cubicBezTo>
                <a:cubicBezTo>
                  <a:pt x="5203" y="2506"/>
                  <a:pt x="5210" y="2488"/>
                  <a:pt x="5224" y="2470"/>
                </a:cubicBezTo>
                <a:cubicBezTo>
                  <a:pt x="5235" y="2453"/>
                  <a:pt x="5253" y="2435"/>
                  <a:pt x="5260" y="2417"/>
                </a:cubicBezTo>
                <a:cubicBezTo>
                  <a:pt x="5274" y="2399"/>
                  <a:pt x="5288" y="2381"/>
                  <a:pt x="5306" y="2371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6" y="2271"/>
                </a:cubicBezTo>
                <a:cubicBezTo>
                  <a:pt x="5423" y="2257"/>
                  <a:pt x="5441" y="2239"/>
                  <a:pt x="5459" y="2229"/>
                </a:cubicBezTo>
                <a:cubicBezTo>
                  <a:pt x="5494" y="2197"/>
                  <a:pt x="5537" y="2168"/>
                  <a:pt x="5573" y="2140"/>
                </a:cubicBezTo>
                <a:lnTo>
                  <a:pt x="5573" y="2140"/>
                </a:lnTo>
                <a:cubicBezTo>
                  <a:pt x="5548" y="2147"/>
                  <a:pt x="5526" y="2150"/>
                  <a:pt x="5502" y="2161"/>
                </a:cubicBezTo>
                <a:lnTo>
                  <a:pt x="5434" y="2186"/>
                </a:lnTo>
                <a:cubicBezTo>
                  <a:pt x="5388" y="2204"/>
                  <a:pt x="5345" y="2229"/>
                  <a:pt x="5299" y="2253"/>
                </a:cubicBezTo>
                <a:cubicBezTo>
                  <a:pt x="5278" y="2268"/>
                  <a:pt x="5256" y="2282"/>
                  <a:pt x="5238" y="2293"/>
                </a:cubicBezTo>
                <a:cubicBezTo>
                  <a:pt x="5217" y="2307"/>
                  <a:pt x="5199" y="2325"/>
                  <a:pt x="5174" y="2342"/>
                </a:cubicBezTo>
                <a:cubicBezTo>
                  <a:pt x="5157" y="2360"/>
                  <a:pt x="5135" y="2378"/>
                  <a:pt x="5118" y="2396"/>
                </a:cubicBezTo>
                <a:cubicBezTo>
                  <a:pt x="5100" y="2413"/>
                  <a:pt x="5082" y="2435"/>
                  <a:pt x="5068" y="2460"/>
                </a:cubicBezTo>
                <a:cubicBezTo>
                  <a:pt x="5039" y="2502"/>
                  <a:pt x="5014" y="2556"/>
                  <a:pt x="5004" y="2613"/>
                </a:cubicBezTo>
                <a:cubicBezTo>
                  <a:pt x="4997" y="2645"/>
                  <a:pt x="4993" y="2673"/>
                  <a:pt x="4993" y="2701"/>
                </a:cubicBezTo>
                <a:cubicBezTo>
                  <a:pt x="4993" y="2733"/>
                  <a:pt x="4997" y="2762"/>
                  <a:pt x="5007" y="2790"/>
                </a:cubicBezTo>
                <a:cubicBezTo>
                  <a:pt x="5014" y="2833"/>
                  <a:pt x="5032" y="2872"/>
                  <a:pt x="5050" y="2908"/>
                </a:cubicBezTo>
                <a:cubicBezTo>
                  <a:pt x="5022" y="2904"/>
                  <a:pt x="4986" y="2897"/>
                  <a:pt x="4954" y="2893"/>
                </a:cubicBezTo>
                <a:cubicBezTo>
                  <a:pt x="4776" y="2869"/>
                  <a:pt x="4598" y="2833"/>
                  <a:pt x="4421" y="2801"/>
                </a:cubicBezTo>
                <a:lnTo>
                  <a:pt x="4381" y="2769"/>
                </a:lnTo>
                <a:lnTo>
                  <a:pt x="4346" y="2733"/>
                </a:lnTo>
                <a:cubicBezTo>
                  <a:pt x="4332" y="2719"/>
                  <a:pt x="4321" y="2709"/>
                  <a:pt x="4310" y="2694"/>
                </a:cubicBezTo>
                <a:cubicBezTo>
                  <a:pt x="4285" y="2666"/>
                  <a:pt x="4275" y="2637"/>
                  <a:pt x="4261" y="2605"/>
                </a:cubicBezTo>
                <a:cubicBezTo>
                  <a:pt x="4257" y="2591"/>
                  <a:pt x="4250" y="2573"/>
                  <a:pt x="4250" y="2559"/>
                </a:cubicBezTo>
                <a:cubicBezTo>
                  <a:pt x="4250" y="2541"/>
                  <a:pt x="4246" y="2531"/>
                  <a:pt x="4250" y="2513"/>
                </a:cubicBezTo>
                <a:cubicBezTo>
                  <a:pt x="4250" y="2495"/>
                  <a:pt x="4257" y="2481"/>
                  <a:pt x="4261" y="2463"/>
                </a:cubicBezTo>
                <a:cubicBezTo>
                  <a:pt x="4264" y="2445"/>
                  <a:pt x="4268" y="2431"/>
                  <a:pt x="4278" y="2413"/>
                </a:cubicBezTo>
                <a:cubicBezTo>
                  <a:pt x="4285" y="2396"/>
                  <a:pt x="4296" y="2381"/>
                  <a:pt x="4303" y="2364"/>
                </a:cubicBezTo>
                <a:cubicBezTo>
                  <a:pt x="4314" y="2346"/>
                  <a:pt x="4328" y="2335"/>
                  <a:pt x="4335" y="2317"/>
                </a:cubicBezTo>
                <a:cubicBezTo>
                  <a:pt x="4349" y="2303"/>
                  <a:pt x="4364" y="2285"/>
                  <a:pt x="4374" y="2271"/>
                </a:cubicBezTo>
                <a:cubicBezTo>
                  <a:pt x="4389" y="2257"/>
                  <a:pt x="4403" y="2239"/>
                  <a:pt x="4421" y="2229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40"/>
                </a:cubicBezTo>
                <a:cubicBezTo>
                  <a:pt x="4545" y="2111"/>
                  <a:pt x="4581" y="2086"/>
                  <a:pt x="4616" y="2054"/>
                </a:cubicBezTo>
                <a:lnTo>
                  <a:pt x="4616" y="2054"/>
                </a:lnTo>
                <a:cubicBezTo>
                  <a:pt x="4595" y="2058"/>
                  <a:pt x="4577" y="2069"/>
                  <a:pt x="4552" y="2072"/>
                </a:cubicBezTo>
                <a:cubicBezTo>
                  <a:pt x="4531" y="2076"/>
                  <a:pt x="4513" y="2086"/>
                  <a:pt x="4492" y="2093"/>
                </a:cubicBezTo>
                <a:cubicBezTo>
                  <a:pt x="4453" y="2111"/>
                  <a:pt x="4410" y="2129"/>
                  <a:pt x="4371" y="2150"/>
                </a:cubicBezTo>
                <a:cubicBezTo>
                  <a:pt x="4349" y="2161"/>
                  <a:pt x="4332" y="2175"/>
                  <a:pt x="4314" y="2186"/>
                </a:cubicBezTo>
                <a:cubicBezTo>
                  <a:pt x="4296" y="2200"/>
                  <a:pt x="4278" y="2214"/>
                  <a:pt x="4261" y="2232"/>
                </a:cubicBezTo>
                <a:cubicBezTo>
                  <a:pt x="4243" y="2250"/>
                  <a:pt x="4225" y="2264"/>
                  <a:pt x="4207" y="2282"/>
                </a:cubicBezTo>
                <a:cubicBezTo>
                  <a:pt x="4189" y="2300"/>
                  <a:pt x="4175" y="2317"/>
                  <a:pt x="4161" y="2339"/>
                </a:cubicBezTo>
                <a:cubicBezTo>
                  <a:pt x="4136" y="2378"/>
                  <a:pt x="4115" y="2428"/>
                  <a:pt x="4101" y="2481"/>
                </a:cubicBezTo>
                <a:cubicBezTo>
                  <a:pt x="4097" y="2506"/>
                  <a:pt x="4090" y="2534"/>
                  <a:pt x="4090" y="2559"/>
                </a:cubicBezTo>
                <a:cubicBezTo>
                  <a:pt x="4090" y="2588"/>
                  <a:pt x="4097" y="2613"/>
                  <a:pt x="4104" y="2641"/>
                </a:cubicBezTo>
                <a:cubicBezTo>
                  <a:pt x="4115" y="2673"/>
                  <a:pt x="4122" y="2701"/>
                  <a:pt x="4136" y="2730"/>
                </a:cubicBezTo>
                <a:cubicBezTo>
                  <a:pt x="3994" y="2698"/>
                  <a:pt x="3852" y="2666"/>
                  <a:pt x="3713" y="2630"/>
                </a:cubicBezTo>
                <a:cubicBezTo>
                  <a:pt x="3592" y="2602"/>
                  <a:pt x="3478" y="2570"/>
                  <a:pt x="3361" y="2538"/>
                </a:cubicBezTo>
                <a:lnTo>
                  <a:pt x="3343" y="2513"/>
                </a:lnTo>
                <a:cubicBezTo>
                  <a:pt x="3340" y="2502"/>
                  <a:pt x="3325" y="2488"/>
                  <a:pt x="3322" y="2477"/>
                </a:cubicBezTo>
                <a:cubicBezTo>
                  <a:pt x="3315" y="2463"/>
                  <a:pt x="3308" y="2449"/>
                  <a:pt x="3301" y="2435"/>
                </a:cubicBezTo>
                <a:cubicBezTo>
                  <a:pt x="3297" y="2424"/>
                  <a:pt x="3286" y="2410"/>
                  <a:pt x="3286" y="2396"/>
                </a:cubicBezTo>
                <a:cubicBezTo>
                  <a:pt x="3283" y="2381"/>
                  <a:pt x="3279" y="2371"/>
                  <a:pt x="3279" y="2357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9" y="2289"/>
                  <a:pt x="3283" y="2275"/>
                </a:cubicBezTo>
                <a:cubicBezTo>
                  <a:pt x="3283" y="2264"/>
                  <a:pt x="3290" y="2250"/>
                  <a:pt x="3297" y="2236"/>
                </a:cubicBezTo>
                <a:cubicBezTo>
                  <a:pt x="3301" y="2221"/>
                  <a:pt x="3308" y="2211"/>
                  <a:pt x="3318" y="2197"/>
                </a:cubicBezTo>
                <a:cubicBezTo>
                  <a:pt x="3325" y="2182"/>
                  <a:pt x="3336" y="2168"/>
                  <a:pt x="3350" y="2161"/>
                </a:cubicBezTo>
                <a:lnTo>
                  <a:pt x="3386" y="2125"/>
                </a:lnTo>
                <a:lnTo>
                  <a:pt x="3429" y="2093"/>
                </a:lnTo>
                <a:cubicBezTo>
                  <a:pt x="3443" y="2086"/>
                  <a:pt x="3457" y="2072"/>
                  <a:pt x="3475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8" y="1965"/>
                  <a:pt x="3674" y="1944"/>
                </a:cubicBezTo>
                <a:cubicBezTo>
                  <a:pt x="3635" y="1944"/>
                  <a:pt x="3592" y="1948"/>
                  <a:pt x="3553" y="1955"/>
                </a:cubicBezTo>
                <a:cubicBezTo>
                  <a:pt x="3532" y="1955"/>
                  <a:pt x="3514" y="1965"/>
                  <a:pt x="3496" y="1969"/>
                </a:cubicBezTo>
                <a:lnTo>
                  <a:pt x="3439" y="1983"/>
                </a:lnTo>
                <a:cubicBezTo>
                  <a:pt x="3414" y="1987"/>
                  <a:pt x="3397" y="1997"/>
                  <a:pt x="3379" y="2005"/>
                </a:cubicBezTo>
                <a:cubicBezTo>
                  <a:pt x="3361" y="2015"/>
                  <a:pt x="3340" y="2022"/>
                  <a:pt x="3322" y="2033"/>
                </a:cubicBezTo>
                <a:cubicBezTo>
                  <a:pt x="3304" y="2044"/>
                  <a:pt x="3286" y="2054"/>
                  <a:pt x="3269" y="2069"/>
                </a:cubicBezTo>
                <a:cubicBezTo>
                  <a:pt x="3251" y="2076"/>
                  <a:pt x="3233" y="2093"/>
                  <a:pt x="3215" y="2111"/>
                </a:cubicBezTo>
                <a:cubicBezTo>
                  <a:pt x="3197" y="2129"/>
                  <a:pt x="3183" y="2143"/>
                  <a:pt x="3173" y="2165"/>
                </a:cubicBezTo>
                <a:cubicBezTo>
                  <a:pt x="3158" y="2186"/>
                  <a:pt x="3144" y="2204"/>
                  <a:pt x="3137" y="2229"/>
                </a:cubicBezTo>
                <a:cubicBezTo>
                  <a:pt x="3126" y="2250"/>
                  <a:pt x="3119" y="2271"/>
                  <a:pt x="3112" y="2300"/>
                </a:cubicBezTo>
                <a:lnTo>
                  <a:pt x="3109" y="2335"/>
                </a:lnTo>
                <a:lnTo>
                  <a:pt x="3109" y="2371"/>
                </a:lnTo>
                <a:cubicBezTo>
                  <a:pt x="3109" y="2396"/>
                  <a:pt x="3112" y="2417"/>
                  <a:pt x="3119" y="2442"/>
                </a:cubicBezTo>
                <a:cubicBezTo>
                  <a:pt x="3119" y="2449"/>
                  <a:pt x="3123" y="2463"/>
                  <a:pt x="3126" y="2470"/>
                </a:cubicBezTo>
                <a:cubicBezTo>
                  <a:pt x="2941" y="2417"/>
                  <a:pt x="2757" y="2357"/>
                  <a:pt x="2586" y="2293"/>
                </a:cubicBezTo>
                <a:cubicBezTo>
                  <a:pt x="2554" y="2282"/>
                  <a:pt x="2522" y="2271"/>
                  <a:pt x="2490" y="2257"/>
                </a:cubicBezTo>
                <a:lnTo>
                  <a:pt x="2465" y="2214"/>
                </a:lnTo>
                <a:cubicBezTo>
                  <a:pt x="2461" y="2204"/>
                  <a:pt x="2451" y="2186"/>
                  <a:pt x="2444" y="2175"/>
                </a:cubicBezTo>
                <a:cubicBezTo>
                  <a:pt x="2433" y="2161"/>
                  <a:pt x="2429" y="2143"/>
                  <a:pt x="2426" y="2129"/>
                </a:cubicBezTo>
                <a:cubicBezTo>
                  <a:pt x="2419" y="2111"/>
                  <a:pt x="2415" y="2097"/>
                  <a:pt x="2415" y="2079"/>
                </a:cubicBezTo>
                <a:cubicBezTo>
                  <a:pt x="2415" y="2061"/>
                  <a:pt x="2412" y="2051"/>
                  <a:pt x="2412" y="2033"/>
                </a:cubicBezTo>
                <a:lnTo>
                  <a:pt x="2412" y="2008"/>
                </a:lnTo>
                <a:lnTo>
                  <a:pt x="2415" y="1987"/>
                </a:lnTo>
                <a:cubicBezTo>
                  <a:pt x="2415" y="1973"/>
                  <a:pt x="2426" y="1955"/>
                  <a:pt x="2429" y="1944"/>
                </a:cubicBezTo>
                <a:cubicBezTo>
                  <a:pt x="2433" y="1930"/>
                  <a:pt x="2444" y="1916"/>
                  <a:pt x="2451" y="1901"/>
                </a:cubicBezTo>
                <a:cubicBezTo>
                  <a:pt x="2461" y="1891"/>
                  <a:pt x="2469" y="1877"/>
                  <a:pt x="2483" y="1862"/>
                </a:cubicBezTo>
                <a:cubicBezTo>
                  <a:pt x="2497" y="1848"/>
                  <a:pt x="2504" y="1837"/>
                  <a:pt x="2522" y="1827"/>
                </a:cubicBezTo>
                <a:cubicBezTo>
                  <a:pt x="2536" y="1820"/>
                  <a:pt x="2550" y="1805"/>
                  <a:pt x="2568" y="1795"/>
                </a:cubicBezTo>
                <a:lnTo>
                  <a:pt x="2614" y="1770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7" y="1720"/>
                </a:lnTo>
                <a:cubicBezTo>
                  <a:pt x="2735" y="1713"/>
                  <a:pt x="2753" y="1702"/>
                  <a:pt x="2771" y="1699"/>
                </a:cubicBezTo>
                <a:cubicBezTo>
                  <a:pt x="2806" y="1685"/>
                  <a:pt x="2845" y="1670"/>
                  <a:pt x="2881" y="1660"/>
                </a:cubicBezTo>
                <a:cubicBezTo>
                  <a:pt x="2842" y="1660"/>
                  <a:pt x="2803" y="1660"/>
                  <a:pt x="2764" y="1663"/>
                </a:cubicBezTo>
                <a:cubicBezTo>
                  <a:pt x="2739" y="1663"/>
                  <a:pt x="2721" y="1667"/>
                  <a:pt x="2703" y="1670"/>
                </a:cubicBezTo>
                <a:lnTo>
                  <a:pt x="2646" y="1681"/>
                </a:lnTo>
                <a:cubicBezTo>
                  <a:pt x="2625" y="1685"/>
                  <a:pt x="2607" y="1688"/>
                  <a:pt x="2589" y="1699"/>
                </a:cubicBezTo>
                <a:lnTo>
                  <a:pt x="2533" y="1720"/>
                </a:lnTo>
                <a:cubicBezTo>
                  <a:pt x="2515" y="1731"/>
                  <a:pt x="2490" y="1738"/>
                  <a:pt x="2472" y="1752"/>
                </a:cubicBezTo>
                <a:cubicBezTo>
                  <a:pt x="2454" y="1759"/>
                  <a:pt x="2436" y="1773"/>
                  <a:pt x="2419" y="1788"/>
                </a:cubicBezTo>
                <a:cubicBezTo>
                  <a:pt x="2401" y="1802"/>
                  <a:pt x="2383" y="1813"/>
                  <a:pt x="2372" y="1830"/>
                </a:cubicBezTo>
                <a:cubicBezTo>
                  <a:pt x="2358" y="1848"/>
                  <a:pt x="2340" y="1866"/>
                  <a:pt x="2330" y="1891"/>
                </a:cubicBezTo>
                <a:cubicBezTo>
                  <a:pt x="2323" y="1912"/>
                  <a:pt x="2308" y="1930"/>
                  <a:pt x="2305" y="1955"/>
                </a:cubicBezTo>
                <a:lnTo>
                  <a:pt x="2294" y="1990"/>
                </a:lnTo>
                <a:lnTo>
                  <a:pt x="2291" y="2026"/>
                </a:lnTo>
                <a:cubicBezTo>
                  <a:pt x="2287" y="2051"/>
                  <a:pt x="2291" y="2076"/>
                  <a:pt x="2291" y="2097"/>
                </a:cubicBezTo>
                <a:lnTo>
                  <a:pt x="2305" y="2165"/>
                </a:lnTo>
                <a:cubicBezTo>
                  <a:pt x="2305" y="2175"/>
                  <a:pt x="2308" y="2179"/>
                  <a:pt x="2312" y="2186"/>
                </a:cubicBezTo>
                <a:cubicBezTo>
                  <a:pt x="2095" y="2104"/>
                  <a:pt x="1885" y="2008"/>
                  <a:pt x="1697" y="1912"/>
                </a:cubicBezTo>
                <a:lnTo>
                  <a:pt x="1683" y="1891"/>
                </a:lnTo>
                <a:cubicBezTo>
                  <a:pt x="1679" y="1880"/>
                  <a:pt x="1668" y="1866"/>
                  <a:pt x="1665" y="1859"/>
                </a:cubicBezTo>
                <a:cubicBezTo>
                  <a:pt x="1661" y="1845"/>
                  <a:pt x="1654" y="1837"/>
                  <a:pt x="1651" y="1823"/>
                </a:cubicBezTo>
                <a:cubicBezTo>
                  <a:pt x="1647" y="1809"/>
                  <a:pt x="1647" y="1802"/>
                  <a:pt x="1644" y="1788"/>
                </a:cubicBezTo>
                <a:cubicBezTo>
                  <a:pt x="1644" y="1773"/>
                  <a:pt x="1636" y="1766"/>
                  <a:pt x="1636" y="1752"/>
                </a:cubicBezTo>
                <a:lnTo>
                  <a:pt x="1636" y="1734"/>
                </a:lnTo>
                <a:lnTo>
                  <a:pt x="1644" y="1717"/>
                </a:lnTo>
                <a:cubicBezTo>
                  <a:pt x="1644" y="1702"/>
                  <a:pt x="1647" y="1695"/>
                  <a:pt x="1651" y="1685"/>
                </a:cubicBezTo>
                <a:cubicBezTo>
                  <a:pt x="1654" y="1670"/>
                  <a:pt x="1665" y="1663"/>
                  <a:pt x="1668" y="1653"/>
                </a:cubicBezTo>
                <a:cubicBezTo>
                  <a:pt x="1672" y="1645"/>
                  <a:pt x="1683" y="1635"/>
                  <a:pt x="1690" y="1628"/>
                </a:cubicBezTo>
                <a:lnTo>
                  <a:pt x="1718" y="1599"/>
                </a:lnTo>
                <a:cubicBezTo>
                  <a:pt x="1725" y="1592"/>
                  <a:pt x="1740" y="1581"/>
                  <a:pt x="1750" y="1578"/>
                </a:cubicBezTo>
                <a:lnTo>
                  <a:pt x="1786" y="1560"/>
                </a:lnTo>
                <a:cubicBezTo>
                  <a:pt x="1796" y="1557"/>
                  <a:pt x="1807" y="1546"/>
                  <a:pt x="1821" y="1542"/>
                </a:cubicBezTo>
                <a:cubicBezTo>
                  <a:pt x="1846" y="1535"/>
                  <a:pt x="1875" y="1521"/>
                  <a:pt x="1900" y="1510"/>
                </a:cubicBezTo>
                <a:lnTo>
                  <a:pt x="1981" y="1485"/>
                </a:lnTo>
                <a:cubicBezTo>
                  <a:pt x="1949" y="1485"/>
                  <a:pt x="1921" y="1489"/>
                  <a:pt x="1892" y="1489"/>
                </a:cubicBezTo>
                <a:cubicBezTo>
                  <a:pt x="1860" y="1489"/>
                  <a:pt x="1832" y="1500"/>
                  <a:pt x="1804" y="1503"/>
                </a:cubicBezTo>
                <a:cubicBezTo>
                  <a:pt x="1789" y="1503"/>
                  <a:pt x="1775" y="1510"/>
                  <a:pt x="1757" y="1517"/>
                </a:cubicBezTo>
                <a:lnTo>
                  <a:pt x="1715" y="1528"/>
                </a:lnTo>
                <a:cubicBezTo>
                  <a:pt x="1700" y="1539"/>
                  <a:pt x="1686" y="1542"/>
                  <a:pt x="1672" y="1553"/>
                </a:cubicBezTo>
                <a:lnTo>
                  <a:pt x="1633" y="1578"/>
                </a:lnTo>
                <a:cubicBezTo>
                  <a:pt x="1619" y="1589"/>
                  <a:pt x="1608" y="1599"/>
                  <a:pt x="1597" y="1613"/>
                </a:cubicBezTo>
                <a:cubicBezTo>
                  <a:pt x="1590" y="1628"/>
                  <a:pt x="1576" y="1642"/>
                  <a:pt x="1565" y="1653"/>
                </a:cubicBezTo>
                <a:cubicBezTo>
                  <a:pt x="1558" y="1667"/>
                  <a:pt x="1548" y="1685"/>
                  <a:pt x="1548" y="1702"/>
                </a:cubicBezTo>
                <a:lnTo>
                  <a:pt x="1540" y="1731"/>
                </a:lnTo>
                <a:lnTo>
                  <a:pt x="1537" y="1756"/>
                </a:lnTo>
                <a:cubicBezTo>
                  <a:pt x="1530" y="1773"/>
                  <a:pt x="1537" y="1791"/>
                  <a:pt x="1537" y="1805"/>
                </a:cubicBezTo>
                <a:cubicBezTo>
                  <a:pt x="1537" y="1820"/>
                  <a:pt x="1540" y="1837"/>
                  <a:pt x="1544" y="1852"/>
                </a:cubicBezTo>
                <a:cubicBezTo>
                  <a:pt x="1398" y="1770"/>
                  <a:pt x="1263" y="1688"/>
                  <a:pt x="1139" y="1610"/>
                </a:cubicBezTo>
                <a:lnTo>
                  <a:pt x="1146" y="1606"/>
                </a:lnTo>
                <a:lnTo>
                  <a:pt x="1128" y="1567"/>
                </a:lnTo>
                <a:cubicBezTo>
                  <a:pt x="1121" y="1557"/>
                  <a:pt x="1117" y="1542"/>
                  <a:pt x="1114" y="1535"/>
                </a:cubicBezTo>
                <a:cubicBezTo>
                  <a:pt x="1110" y="1521"/>
                  <a:pt x="1103" y="1514"/>
                  <a:pt x="1103" y="1500"/>
                </a:cubicBezTo>
                <a:cubicBezTo>
                  <a:pt x="1103" y="1485"/>
                  <a:pt x="1100" y="1478"/>
                  <a:pt x="1100" y="1464"/>
                </a:cubicBezTo>
                <a:lnTo>
                  <a:pt x="1100" y="1429"/>
                </a:lnTo>
                <a:lnTo>
                  <a:pt x="1100" y="1411"/>
                </a:lnTo>
                <a:lnTo>
                  <a:pt x="1103" y="1393"/>
                </a:lnTo>
                <a:cubicBezTo>
                  <a:pt x="1110" y="1379"/>
                  <a:pt x="1114" y="1372"/>
                  <a:pt x="1117" y="1361"/>
                </a:cubicBezTo>
                <a:cubicBezTo>
                  <a:pt x="1121" y="1354"/>
                  <a:pt x="1132" y="1343"/>
                  <a:pt x="1139" y="1329"/>
                </a:cubicBezTo>
                <a:cubicBezTo>
                  <a:pt x="1146" y="1322"/>
                  <a:pt x="1156" y="1311"/>
                  <a:pt x="1167" y="1304"/>
                </a:cubicBezTo>
                <a:cubicBezTo>
                  <a:pt x="1174" y="1293"/>
                  <a:pt x="1185" y="1286"/>
                  <a:pt x="1199" y="1283"/>
                </a:cubicBezTo>
                <a:cubicBezTo>
                  <a:pt x="1210" y="1276"/>
                  <a:pt x="1220" y="1269"/>
                  <a:pt x="1235" y="1258"/>
                </a:cubicBezTo>
                <a:lnTo>
                  <a:pt x="1274" y="1240"/>
                </a:lnTo>
                <a:cubicBezTo>
                  <a:pt x="1288" y="1237"/>
                  <a:pt x="1299" y="1229"/>
                  <a:pt x="1313" y="1229"/>
                </a:cubicBezTo>
                <a:cubicBezTo>
                  <a:pt x="1341" y="1219"/>
                  <a:pt x="1366" y="1212"/>
                  <a:pt x="1395" y="1205"/>
                </a:cubicBezTo>
                <a:cubicBezTo>
                  <a:pt x="1420" y="1201"/>
                  <a:pt x="1452" y="1194"/>
                  <a:pt x="1476" y="1187"/>
                </a:cubicBezTo>
                <a:cubicBezTo>
                  <a:pt x="1452" y="1187"/>
                  <a:pt x="1420" y="1183"/>
                  <a:pt x="1388" y="1183"/>
                </a:cubicBezTo>
                <a:cubicBezTo>
                  <a:pt x="1359" y="1183"/>
                  <a:pt x="1331" y="1187"/>
                  <a:pt x="1299" y="1187"/>
                </a:cubicBezTo>
                <a:cubicBezTo>
                  <a:pt x="1288" y="1187"/>
                  <a:pt x="1270" y="1194"/>
                  <a:pt x="1256" y="1197"/>
                </a:cubicBezTo>
                <a:lnTo>
                  <a:pt x="1210" y="1205"/>
                </a:lnTo>
                <a:cubicBezTo>
                  <a:pt x="1199" y="1212"/>
                  <a:pt x="1181" y="1219"/>
                  <a:pt x="1167" y="1222"/>
                </a:cubicBezTo>
                <a:cubicBezTo>
                  <a:pt x="1153" y="1229"/>
                  <a:pt x="1139" y="1237"/>
                  <a:pt x="1128" y="1247"/>
                </a:cubicBezTo>
                <a:cubicBezTo>
                  <a:pt x="1114" y="1254"/>
                  <a:pt x="1100" y="1265"/>
                  <a:pt x="1085" y="1276"/>
                </a:cubicBezTo>
                <a:cubicBezTo>
                  <a:pt x="1075" y="1290"/>
                  <a:pt x="1060" y="1301"/>
                  <a:pt x="1050" y="1318"/>
                </a:cubicBezTo>
                <a:cubicBezTo>
                  <a:pt x="1043" y="1329"/>
                  <a:pt x="1032" y="1343"/>
                  <a:pt x="1025" y="1361"/>
                </a:cubicBezTo>
                <a:lnTo>
                  <a:pt x="1014" y="1382"/>
                </a:lnTo>
                <a:lnTo>
                  <a:pt x="1011" y="1411"/>
                </a:lnTo>
                <a:cubicBezTo>
                  <a:pt x="1007" y="1429"/>
                  <a:pt x="1007" y="1446"/>
                  <a:pt x="1007" y="1461"/>
                </a:cubicBezTo>
                <a:cubicBezTo>
                  <a:pt x="1007" y="1478"/>
                  <a:pt x="1007" y="1489"/>
                  <a:pt x="1011" y="1507"/>
                </a:cubicBezTo>
                <a:cubicBezTo>
                  <a:pt x="1011" y="1514"/>
                  <a:pt x="1014" y="1517"/>
                  <a:pt x="1014" y="1521"/>
                </a:cubicBezTo>
                <a:cubicBezTo>
                  <a:pt x="957" y="1482"/>
                  <a:pt x="900" y="1436"/>
                  <a:pt x="847" y="1397"/>
                </a:cubicBezTo>
                <a:cubicBezTo>
                  <a:pt x="780" y="1347"/>
                  <a:pt x="719" y="1293"/>
                  <a:pt x="659" y="1240"/>
                </a:cubicBezTo>
                <a:lnTo>
                  <a:pt x="652" y="1222"/>
                </a:lnTo>
                <a:cubicBezTo>
                  <a:pt x="641" y="1205"/>
                  <a:pt x="637" y="1183"/>
                  <a:pt x="634" y="1165"/>
                </a:cubicBezTo>
                <a:cubicBezTo>
                  <a:pt x="630" y="1144"/>
                  <a:pt x="630" y="1126"/>
                  <a:pt x="634" y="1105"/>
                </a:cubicBezTo>
                <a:lnTo>
                  <a:pt x="634" y="1091"/>
                </a:lnTo>
                <a:lnTo>
                  <a:pt x="637" y="1076"/>
                </a:lnTo>
                <a:lnTo>
                  <a:pt x="652" y="1052"/>
                </a:lnTo>
                <a:cubicBezTo>
                  <a:pt x="655" y="1041"/>
                  <a:pt x="666" y="1034"/>
                  <a:pt x="669" y="1027"/>
                </a:cubicBezTo>
                <a:cubicBezTo>
                  <a:pt x="673" y="1020"/>
                  <a:pt x="684" y="1016"/>
                  <a:pt x="691" y="1005"/>
                </a:cubicBezTo>
                <a:cubicBezTo>
                  <a:pt x="701" y="998"/>
                  <a:pt x="708" y="991"/>
                  <a:pt x="719" y="988"/>
                </a:cubicBezTo>
                <a:lnTo>
                  <a:pt x="744" y="970"/>
                </a:lnTo>
                <a:cubicBezTo>
                  <a:pt x="765" y="963"/>
                  <a:pt x="783" y="952"/>
                  <a:pt x="808" y="948"/>
                </a:cubicBezTo>
                <a:cubicBezTo>
                  <a:pt x="829" y="945"/>
                  <a:pt x="851" y="934"/>
                  <a:pt x="872" y="931"/>
                </a:cubicBezTo>
                <a:lnTo>
                  <a:pt x="940" y="916"/>
                </a:lnTo>
                <a:lnTo>
                  <a:pt x="872" y="916"/>
                </a:lnTo>
                <a:cubicBezTo>
                  <a:pt x="851" y="916"/>
                  <a:pt x="829" y="920"/>
                  <a:pt x="801" y="927"/>
                </a:cubicBezTo>
                <a:cubicBezTo>
                  <a:pt x="790" y="927"/>
                  <a:pt x="780" y="931"/>
                  <a:pt x="765" y="934"/>
                </a:cubicBezTo>
                <a:lnTo>
                  <a:pt x="730" y="945"/>
                </a:lnTo>
                <a:lnTo>
                  <a:pt x="701" y="956"/>
                </a:lnTo>
                <a:cubicBezTo>
                  <a:pt x="687" y="963"/>
                  <a:pt x="676" y="966"/>
                  <a:pt x="669" y="973"/>
                </a:cubicBezTo>
                <a:cubicBezTo>
                  <a:pt x="659" y="984"/>
                  <a:pt x="648" y="988"/>
                  <a:pt x="637" y="998"/>
                </a:cubicBezTo>
                <a:lnTo>
                  <a:pt x="612" y="1023"/>
                </a:lnTo>
                <a:cubicBezTo>
                  <a:pt x="602" y="1034"/>
                  <a:pt x="598" y="1044"/>
                  <a:pt x="595" y="1059"/>
                </a:cubicBezTo>
                <a:lnTo>
                  <a:pt x="584" y="1076"/>
                </a:lnTo>
                <a:lnTo>
                  <a:pt x="580" y="1094"/>
                </a:lnTo>
                <a:cubicBezTo>
                  <a:pt x="577" y="1123"/>
                  <a:pt x="577" y="1144"/>
                  <a:pt x="580" y="1169"/>
                </a:cubicBezTo>
                <a:lnTo>
                  <a:pt x="580" y="1176"/>
                </a:lnTo>
                <a:lnTo>
                  <a:pt x="552" y="1148"/>
                </a:lnTo>
                <a:cubicBezTo>
                  <a:pt x="513" y="1108"/>
                  <a:pt x="474" y="1069"/>
                  <a:pt x="438" y="1027"/>
                </a:cubicBezTo>
                <a:cubicBezTo>
                  <a:pt x="420" y="1009"/>
                  <a:pt x="403" y="991"/>
                  <a:pt x="385" y="970"/>
                </a:cubicBezTo>
                <a:cubicBezTo>
                  <a:pt x="367" y="952"/>
                  <a:pt x="353" y="931"/>
                  <a:pt x="339" y="913"/>
                </a:cubicBezTo>
                <a:cubicBezTo>
                  <a:pt x="314" y="877"/>
                  <a:pt x="285" y="845"/>
                  <a:pt x="260" y="813"/>
                </a:cubicBezTo>
                <a:lnTo>
                  <a:pt x="264" y="810"/>
                </a:lnTo>
                <a:lnTo>
                  <a:pt x="257" y="788"/>
                </a:lnTo>
                <a:cubicBezTo>
                  <a:pt x="246" y="771"/>
                  <a:pt x="243" y="749"/>
                  <a:pt x="239" y="732"/>
                </a:cubicBezTo>
                <a:cubicBezTo>
                  <a:pt x="232" y="707"/>
                  <a:pt x="232" y="689"/>
                  <a:pt x="239" y="668"/>
                </a:cubicBezTo>
                <a:lnTo>
                  <a:pt x="239" y="653"/>
                </a:lnTo>
                <a:lnTo>
                  <a:pt x="243" y="643"/>
                </a:lnTo>
                <a:lnTo>
                  <a:pt x="257" y="614"/>
                </a:lnTo>
                <a:cubicBezTo>
                  <a:pt x="260" y="607"/>
                  <a:pt x="267" y="596"/>
                  <a:pt x="275" y="593"/>
                </a:cubicBezTo>
                <a:cubicBezTo>
                  <a:pt x="278" y="582"/>
                  <a:pt x="285" y="579"/>
                  <a:pt x="296" y="568"/>
                </a:cubicBezTo>
                <a:cubicBezTo>
                  <a:pt x="303" y="561"/>
                  <a:pt x="314" y="557"/>
                  <a:pt x="321" y="554"/>
                </a:cubicBezTo>
                <a:lnTo>
                  <a:pt x="349" y="536"/>
                </a:lnTo>
                <a:cubicBezTo>
                  <a:pt x="371" y="525"/>
                  <a:pt x="388" y="518"/>
                  <a:pt x="410" y="511"/>
                </a:cubicBezTo>
                <a:cubicBezTo>
                  <a:pt x="435" y="508"/>
                  <a:pt x="456" y="500"/>
                  <a:pt x="477" y="493"/>
                </a:cubicBezTo>
                <a:lnTo>
                  <a:pt x="545" y="483"/>
                </a:lnTo>
                <a:lnTo>
                  <a:pt x="477" y="483"/>
                </a:lnTo>
                <a:cubicBezTo>
                  <a:pt x="456" y="483"/>
                  <a:pt x="435" y="486"/>
                  <a:pt x="406" y="490"/>
                </a:cubicBezTo>
                <a:cubicBezTo>
                  <a:pt x="392" y="490"/>
                  <a:pt x="385" y="493"/>
                  <a:pt x="371" y="500"/>
                </a:cubicBezTo>
                <a:lnTo>
                  <a:pt x="335" y="508"/>
                </a:lnTo>
                <a:lnTo>
                  <a:pt x="303" y="522"/>
                </a:lnTo>
                <a:cubicBezTo>
                  <a:pt x="292" y="525"/>
                  <a:pt x="282" y="529"/>
                  <a:pt x="275" y="540"/>
                </a:cubicBezTo>
                <a:cubicBezTo>
                  <a:pt x="264" y="547"/>
                  <a:pt x="250" y="554"/>
                  <a:pt x="243" y="561"/>
                </a:cubicBezTo>
                <a:lnTo>
                  <a:pt x="214" y="589"/>
                </a:lnTo>
                <a:cubicBezTo>
                  <a:pt x="207" y="596"/>
                  <a:pt x="203" y="611"/>
                  <a:pt x="196" y="625"/>
                </a:cubicBezTo>
                <a:lnTo>
                  <a:pt x="189" y="643"/>
                </a:lnTo>
                <a:lnTo>
                  <a:pt x="186" y="657"/>
                </a:lnTo>
                <a:cubicBezTo>
                  <a:pt x="179" y="675"/>
                  <a:pt x="179" y="689"/>
                  <a:pt x="179" y="707"/>
                </a:cubicBezTo>
                <a:cubicBezTo>
                  <a:pt x="179" y="707"/>
                  <a:pt x="179" y="703"/>
                  <a:pt x="175" y="703"/>
                </a:cubicBezTo>
                <a:cubicBezTo>
                  <a:pt x="154" y="671"/>
                  <a:pt x="136" y="646"/>
                  <a:pt x="118" y="618"/>
                </a:cubicBezTo>
                <a:cubicBezTo>
                  <a:pt x="100" y="593"/>
                  <a:pt x="86" y="564"/>
                  <a:pt x="79" y="543"/>
                </a:cubicBezTo>
                <a:cubicBezTo>
                  <a:pt x="29" y="454"/>
                  <a:pt x="1" y="405"/>
                  <a:pt x="1" y="404"/>
                </a:cubicBezTo>
                <a:lnTo>
                  <a:pt x="1" y="404"/>
                </a:lnTo>
                <a:cubicBezTo>
                  <a:pt x="1" y="405"/>
                  <a:pt x="26" y="454"/>
                  <a:pt x="72" y="547"/>
                </a:cubicBezTo>
                <a:cubicBezTo>
                  <a:pt x="86" y="568"/>
                  <a:pt x="97" y="596"/>
                  <a:pt x="115" y="621"/>
                </a:cubicBezTo>
                <a:cubicBezTo>
                  <a:pt x="132" y="650"/>
                  <a:pt x="150" y="682"/>
                  <a:pt x="168" y="710"/>
                </a:cubicBezTo>
                <a:cubicBezTo>
                  <a:pt x="171" y="721"/>
                  <a:pt x="175" y="724"/>
                  <a:pt x="179" y="735"/>
                </a:cubicBezTo>
                <a:lnTo>
                  <a:pt x="179" y="739"/>
                </a:lnTo>
                <a:cubicBezTo>
                  <a:pt x="186" y="756"/>
                  <a:pt x="189" y="774"/>
                  <a:pt x="193" y="788"/>
                </a:cubicBezTo>
                <a:lnTo>
                  <a:pt x="175" y="796"/>
                </a:lnTo>
                <a:lnTo>
                  <a:pt x="157" y="806"/>
                </a:lnTo>
                <a:lnTo>
                  <a:pt x="139" y="820"/>
                </a:lnTo>
                <a:cubicBezTo>
                  <a:pt x="132" y="828"/>
                  <a:pt x="118" y="835"/>
                  <a:pt x="107" y="845"/>
                </a:cubicBezTo>
                <a:lnTo>
                  <a:pt x="83" y="877"/>
                </a:lnTo>
                <a:cubicBezTo>
                  <a:pt x="72" y="884"/>
                  <a:pt x="68" y="899"/>
                  <a:pt x="61" y="913"/>
                </a:cubicBezTo>
                <a:cubicBezTo>
                  <a:pt x="51" y="927"/>
                  <a:pt x="47" y="938"/>
                  <a:pt x="43" y="952"/>
                </a:cubicBezTo>
                <a:lnTo>
                  <a:pt x="29" y="991"/>
                </a:lnTo>
                <a:cubicBezTo>
                  <a:pt x="26" y="1005"/>
                  <a:pt x="26" y="1020"/>
                  <a:pt x="26" y="1030"/>
                </a:cubicBezTo>
                <a:lnTo>
                  <a:pt x="19" y="1073"/>
                </a:lnTo>
                <a:lnTo>
                  <a:pt x="19" y="1112"/>
                </a:lnTo>
                <a:cubicBezTo>
                  <a:pt x="19" y="1126"/>
                  <a:pt x="26" y="1137"/>
                  <a:pt x="26" y="1151"/>
                </a:cubicBezTo>
                <a:cubicBezTo>
                  <a:pt x="26" y="1165"/>
                  <a:pt x="29" y="1180"/>
                  <a:pt x="33" y="1190"/>
                </a:cubicBezTo>
                <a:cubicBezTo>
                  <a:pt x="36" y="1219"/>
                  <a:pt x="47" y="1240"/>
                  <a:pt x="54" y="1269"/>
                </a:cubicBezTo>
                <a:cubicBezTo>
                  <a:pt x="65" y="1293"/>
                  <a:pt x="72" y="1315"/>
                  <a:pt x="86" y="1340"/>
                </a:cubicBezTo>
                <a:cubicBezTo>
                  <a:pt x="72" y="1290"/>
                  <a:pt x="65" y="1237"/>
                  <a:pt x="61" y="1187"/>
                </a:cubicBezTo>
                <a:cubicBezTo>
                  <a:pt x="61" y="1173"/>
                  <a:pt x="54" y="1162"/>
                  <a:pt x="54" y="1148"/>
                </a:cubicBezTo>
                <a:lnTo>
                  <a:pt x="54" y="1112"/>
                </a:lnTo>
                <a:lnTo>
                  <a:pt x="54" y="1076"/>
                </a:lnTo>
                <a:lnTo>
                  <a:pt x="61" y="1041"/>
                </a:lnTo>
                <a:cubicBezTo>
                  <a:pt x="61" y="1027"/>
                  <a:pt x="65" y="1020"/>
                  <a:pt x="68" y="1005"/>
                </a:cubicBezTo>
                <a:cubicBezTo>
                  <a:pt x="72" y="991"/>
                  <a:pt x="79" y="984"/>
                  <a:pt x="83" y="970"/>
                </a:cubicBezTo>
                <a:cubicBezTo>
                  <a:pt x="86" y="956"/>
                  <a:pt x="90" y="948"/>
                  <a:pt x="97" y="938"/>
                </a:cubicBezTo>
                <a:cubicBezTo>
                  <a:pt x="100" y="931"/>
                  <a:pt x="107" y="916"/>
                  <a:pt x="115" y="906"/>
                </a:cubicBezTo>
                <a:lnTo>
                  <a:pt x="136" y="881"/>
                </a:lnTo>
                <a:cubicBezTo>
                  <a:pt x="143" y="870"/>
                  <a:pt x="154" y="867"/>
                  <a:pt x="161" y="860"/>
                </a:cubicBezTo>
                <a:lnTo>
                  <a:pt x="175" y="849"/>
                </a:lnTo>
                <a:lnTo>
                  <a:pt x="193" y="842"/>
                </a:lnTo>
                <a:lnTo>
                  <a:pt x="225" y="824"/>
                </a:lnTo>
                <a:lnTo>
                  <a:pt x="228" y="824"/>
                </a:lnTo>
                <a:cubicBezTo>
                  <a:pt x="257" y="852"/>
                  <a:pt x="282" y="888"/>
                  <a:pt x="310" y="924"/>
                </a:cubicBezTo>
                <a:cubicBezTo>
                  <a:pt x="321" y="941"/>
                  <a:pt x="339" y="966"/>
                  <a:pt x="353" y="984"/>
                </a:cubicBezTo>
                <a:cubicBezTo>
                  <a:pt x="371" y="1002"/>
                  <a:pt x="388" y="1023"/>
                  <a:pt x="406" y="1041"/>
                </a:cubicBezTo>
                <a:cubicBezTo>
                  <a:pt x="442" y="1080"/>
                  <a:pt x="477" y="1119"/>
                  <a:pt x="516" y="1165"/>
                </a:cubicBezTo>
                <a:cubicBezTo>
                  <a:pt x="534" y="1183"/>
                  <a:pt x="552" y="1201"/>
                  <a:pt x="577" y="1219"/>
                </a:cubicBezTo>
                <a:lnTo>
                  <a:pt x="563" y="1226"/>
                </a:lnTo>
                <a:lnTo>
                  <a:pt x="545" y="1237"/>
                </a:lnTo>
                <a:lnTo>
                  <a:pt x="527" y="1251"/>
                </a:lnTo>
                <a:cubicBezTo>
                  <a:pt x="516" y="1258"/>
                  <a:pt x="506" y="1269"/>
                  <a:pt x="495" y="1276"/>
                </a:cubicBezTo>
                <a:lnTo>
                  <a:pt x="470" y="1308"/>
                </a:lnTo>
                <a:cubicBezTo>
                  <a:pt x="460" y="1315"/>
                  <a:pt x="456" y="1329"/>
                  <a:pt x="445" y="1343"/>
                </a:cubicBezTo>
                <a:cubicBezTo>
                  <a:pt x="438" y="1357"/>
                  <a:pt x="435" y="1368"/>
                  <a:pt x="428" y="1382"/>
                </a:cubicBezTo>
                <a:lnTo>
                  <a:pt x="417" y="1421"/>
                </a:lnTo>
                <a:cubicBezTo>
                  <a:pt x="410" y="1436"/>
                  <a:pt x="410" y="1450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7"/>
                  <a:pt x="410" y="1571"/>
                  <a:pt x="410" y="1581"/>
                </a:cubicBezTo>
                <a:cubicBezTo>
                  <a:pt x="410" y="1596"/>
                  <a:pt x="417" y="1610"/>
                  <a:pt x="420" y="1624"/>
                </a:cubicBezTo>
                <a:cubicBezTo>
                  <a:pt x="424" y="1649"/>
                  <a:pt x="435" y="1670"/>
                  <a:pt x="442" y="1699"/>
                </a:cubicBezTo>
                <a:cubicBezTo>
                  <a:pt x="452" y="1724"/>
                  <a:pt x="460" y="1749"/>
                  <a:pt x="474" y="1770"/>
                </a:cubicBezTo>
                <a:cubicBezTo>
                  <a:pt x="460" y="1720"/>
                  <a:pt x="452" y="1667"/>
                  <a:pt x="445" y="1617"/>
                </a:cubicBezTo>
                <a:cubicBezTo>
                  <a:pt x="445" y="1606"/>
                  <a:pt x="442" y="1592"/>
                  <a:pt x="442" y="1578"/>
                </a:cubicBezTo>
                <a:lnTo>
                  <a:pt x="442" y="1542"/>
                </a:lnTo>
                <a:lnTo>
                  <a:pt x="442" y="1507"/>
                </a:lnTo>
                <a:lnTo>
                  <a:pt x="445" y="1471"/>
                </a:lnTo>
                <a:cubicBezTo>
                  <a:pt x="445" y="1457"/>
                  <a:pt x="452" y="1450"/>
                  <a:pt x="456" y="1436"/>
                </a:cubicBezTo>
                <a:cubicBezTo>
                  <a:pt x="460" y="1421"/>
                  <a:pt x="463" y="1414"/>
                  <a:pt x="470" y="1400"/>
                </a:cubicBezTo>
                <a:cubicBezTo>
                  <a:pt x="474" y="1386"/>
                  <a:pt x="477" y="1379"/>
                  <a:pt x="481" y="1368"/>
                </a:cubicBezTo>
                <a:cubicBezTo>
                  <a:pt x="488" y="1361"/>
                  <a:pt x="495" y="1347"/>
                  <a:pt x="499" y="1340"/>
                </a:cubicBezTo>
                <a:lnTo>
                  <a:pt x="524" y="1311"/>
                </a:lnTo>
                <a:cubicBezTo>
                  <a:pt x="531" y="1304"/>
                  <a:pt x="541" y="1297"/>
                  <a:pt x="548" y="1290"/>
                </a:cubicBezTo>
                <a:lnTo>
                  <a:pt x="563" y="1279"/>
                </a:lnTo>
                <a:lnTo>
                  <a:pt x="580" y="1272"/>
                </a:lnTo>
                <a:lnTo>
                  <a:pt x="605" y="1258"/>
                </a:lnTo>
                <a:cubicBezTo>
                  <a:pt x="666" y="1311"/>
                  <a:pt x="726" y="1368"/>
                  <a:pt x="794" y="1421"/>
                </a:cubicBezTo>
                <a:cubicBezTo>
                  <a:pt x="851" y="1471"/>
                  <a:pt x="918" y="1521"/>
                  <a:pt x="979" y="1571"/>
                </a:cubicBezTo>
                <a:lnTo>
                  <a:pt x="961" y="1578"/>
                </a:lnTo>
                <a:lnTo>
                  <a:pt x="940" y="1596"/>
                </a:lnTo>
                <a:cubicBezTo>
                  <a:pt x="925" y="1610"/>
                  <a:pt x="908" y="1617"/>
                  <a:pt x="900" y="1631"/>
                </a:cubicBezTo>
                <a:lnTo>
                  <a:pt x="865" y="1677"/>
                </a:lnTo>
                <a:cubicBezTo>
                  <a:pt x="851" y="1688"/>
                  <a:pt x="847" y="1706"/>
                  <a:pt x="836" y="1724"/>
                </a:cubicBezTo>
                <a:cubicBezTo>
                  <a:pt x="829" y="1741"/>
                  <a:pt x="826" y="1756"/>
                  <a:pt x="815" y="1773"/>
                </a:cubicBezTo>
                <a:cubicBezTo>
                  <a:pt x="812" y="1791"/>
                  <a:pt x="801" y="1809"/>
                  <a:pt x="801" y="1827"/>
                </a:cubicBezTo>
                <a:cubicBezTo>
                  <a:pt x="797" y="1845"/>
                  <a:pt x="794" y="1862"/>
                  <a:pt x="794" y="1880"/>
                </a:cubicBezTo>
                <a:lnTo>
                  <a:pt x="794" y="1933"/>
                </a:lnTo>
                <a:lnTo>
                  <a:pt x="797" y="1987"/>
                </a:lnTo>
                <a:cubicBezTo>
                  <a:pt x="797" y="2005"/>
                  <a:pt x="801" y="2022"/>
                  <a:pt x="808" y="2037"/>
                </a:cubicBezTo>
                <a:cubicBezTo>
                  <a:pt x="808" y="2054"/>
                  <a:pt x="815" y="2069"/>
                  <a:pt x="815" y="2086"/>
                </a:cubicBezTo>
                <a:cubicBezTo>
                  <a:pt x="819" y="2104"/>
                  <a:pt x="826" y="2115"/>
                  <a:pt x="829" y="2133"/>
                </a:cubicBezTo>
                <a:cubicBezTo>
                  <a:pt x="833" y="2150"/>
                  <a:pt x="836" y="2165"/>
                  <a:pt x="847" y="2182"/>
                </a:cubicBezTo>
                <a:cubicBezTo>
                  <a:pt x="861" y="2214"/>
                  <a:pt x="872" y="2246"/>
                  <a:pt x="890" y="2271"/>
                </a:cubicBezTo>
                <a:cubicBezTo>
                  <a:pt x="883" y="2239"/>
                  <a:pt x="879" y="2204"/>
                  <a:pt x="872" y="2175"/>
                </a:cubicBezTo>
                <a:cubicBezTo>
                  <a:pt x="868" y="2143"/>
                  <a:pt x="865" y="2111"/>
                  <a:pt x="865" y="2076"/>
                </a:cubicBezTo>
                <a:cubicBezTo>
                  <a:pt x="865" y="2058"/>
                  <a:pt x="861" y="2044"/>
                  <a:pt x="861" y="2026"/>
                </a:cubicBezTo>
                <a:lnTo>
                  <a:pt x="861" y="1980"/>
                </a:lnTo>
                <a:lnTo>
                  <a:pt x="865" y="1933"/>
                </a:lnTo>
                <a:lnTo>
                  <a:pt x="872" y="1891"/>
                </a:lnTo>
                <a:cubicBezTo>
                  <a:pt x="872" y="1877"/>
                  <a:pt x="883" y="1859"/>
                  <a:pt x="883" y="1845"/>
                </a:cubicBezTo>
                <a:lnTo>
                  <a:pt x="897" y="1805"/>
                </a:lnTo>
                <a:cubicBezTo>
                  <a:pt x="900" y="1791"/>
                  <a:pt x="904" y="1777"/>
                  <a:pt x="915" y="1766"/>
                </a:cubicBezTo>
                <a:cubicBezTo>
                  <a:pt x="922" y="1752"/>
                  <a:pt x="925" y="1738"/>
                  <a:pt x="936" y="1731"/>
                </a:cubicBezTo>
                <a:lnTo>
                  <a:pt x="961" y="1699"/>
                </a:lnTo>
                <a:cubicBezTo>
                  <a:pt x="972" y="1688"/>
                  <a:pt x="986" y="1681"/>
                  <a:pt x="993" y="1670"/>
                </a:cubicBezTo>
                <a:lnTo>
                  <a:pt x="1011" y="1660"/>
                </a:lnTo>
                <a:lnTo>
                  <a:pt x="1028" y="1649"/>
                </a:lnTo>
                <a:lnTo>
                  <a:pt x="1064" y="1631"/>
                </a:lnTo>
                <a:cubicBezTo>
                  <a:pt x="1203" y="1731"/>
                  <a:pt x="1352" y="1823"/>
                  <a:pt x="1519" y="1912"/>
                </a:cubicBezTo>
                <a:lnTo>
                  <a:pt x="1501" y="1926"/>
                </a:lnTo>
                <a:lnTo>
                  <a:pt x="1484" y="1944"/>
                </a:lnTo>
                <a:lnTo>
                  <a:pt x="1441" y="1983"/>
                </a:lnTo>
                <a:lnTo>
                  <a:pt x="1412" y="2026"/>
                </a:lnTo>
                <a:cubicBezTo>
                  <a:pt x="1402" y="2040"/>
                  <a:pt x="1398" y="2061"/>
                  <a:pt x="1388" y="2076"/>
                </a:cubicBezTo>
                <a:cubicBezTo>
                  <a:pt x="1380" y="2093"/>
                  <a:pt x="1377" y="2111"/>
                  <a:pt x="1377" y="2129"/>
                </a:cubicBezTo>
                <a:cubicBezTo>
                  <a:pt x="1370" y="2147"/>
                  <a:pt x="1366" y="2165"/>
                  <a:pt x="1366" y="2182"/>
                </a:cubicBezTo>
                <a:cubicBezTo>
                  <a:pt x="1366" y="2200"/>
                  <a:pt x="1363" y="2218"/>
                  <a:pt x="1363" y="2236"/>
                </a:cubicBezTo>
                <a:lnTo>
                  <a:pt x="1366" y="2289"/>
                </a:lnTo>
                <a:lnTo>
                  <a:pt x="1377" y="2339"/>
                </a:lnTo>
                <a:cubicBezTo>
                  <a:pt x="1380" y="2357"/>
                  <a:pt x="1384" y="2371"/>
                  <a:pt x="1388" y="2389"/>
                </a:cubicBezTo>
                <a:cubicBezTo>
                  <a:pt x="1395" y="2406"/>
                  <a:pt x="1398" y="2417"/>
                  <a:pt x="1402" y="2435"/>
                </a:cubicBezTo>
                <a:cubicBezTo>
                  <a:pt x="1405" y="2453"/>
                  <a:pt x="1416" y="2467"/>
                  <a:pt x="1420" y="2481"/>
                </a:cubicBezTo>
                <a:cubicBezTo>
                  <a:pt x="1423" y="2495"/>
                  <a:pt x="1434" y="2513"/>
                  <a:pt x="1441" y="2524"/>
                </a:cubicBezTo>
                <a:cubicBezTo>
                  <a:pt x="1455" y="2556"/>
                  <a:pt x="1473" y="2584"/>
                  <a:pt x="1494" y="2609"/>
                </a:cubicBezTo>
                <a:lnTo>
                  <a:pt x="1469" y="2517"/>
                </a:lnTo>
                <a:cubicBezTo>
                  <a:pt x="1459" y="2485"/>
                  <a:pt x="1455" y="2453"/>
                  <a:pt x="1448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7"/>
                  <a:pt x="1434" y="2342"/>
                  <a:pt x="1434" y="2325"/>
                </a:cubicBezTo>
                <a:lnTo>
                  <a:pt x="1434" y="2282"/>
                </a:lnTo>
                <a:lnTo>
                  <a:pt x="1437" y="2236"/>
                </a:lnTo>
                <a:cubicBezTo>
                  <a:pt x="1437" y="2221"/>
                  <a:pt x="1441" y="2204"/>
                  <a:pt x="1441" y="2193"/>
                </a:cubicBezTo>
                <a:cubicBezTo>
                  <a:pt x="1441" y="2179"/>
                  <a:pt x="1448" y="2161"/>
                  <a:pt x="1452" y="2147"/>
                </a:cubicBezTo>
                <a:lnTo>
                  <a:pt x="1466" y="2108"/>
                </a:lnTo>
                <a:cubicBezTo>
                  <a:pt x="1473" y="2093"/>
                  <a:pt x="1476" y="2079"/>
                  <a:pt x="1484" y="2069"/>
                </a:cubicBezTo>
                <a:lnTo>
                  <a:pt x="1508" y="2033"/>
                </a:lnTo>
                <a:cubicBezTo>
                  <a:pt x="1519" y="2019"/>
                  <a:pt x="1530" y="2015"/>
                  <a:pt x="1540" y="2001"/>
                </a:cubicBezTo>
                <a:lnTo>
                  <a:pt x="1555" y="1987"/>
                </a:lnTo>
                <a:lnTo>
                  <a:pt x="1572" y="1973"/>
                </a:lnTo>
                <a:lnTo>
                  <a:pt x="1608" y="1951"/>
                </a:lnTo>
                <a:cubicBezTo>
                  <a:pt x="1804" y="2054"/>
                  <a:pt x="2017" y="2157"/>
                  <a:pt x="2241" y="2246"/>
                </a:cubicBezTo>
                <a:lnTo>
                  <a:pt x="2234" y="2250"/>
                </a:lnTo>
                <a:lnTo>
                  <a:pt x="2205" y="2275"/>
                </a:lnTo>
                <a:cubicBezTo>
                  <a:pt x="2188" y="2293"/>
                  <a:pt x="2170" y="2310"/>
                  <a:pt x="2152" y="2335"/>
                </a:cubicBezTo>
                <a:cubicBezTo>
                  <a:pt x="2134" y="2357"/>
                  <a:pt x="2124" y="2374"/>
                  <a:pt x="2109" y="2396"/>
                </a:cubicBezTo>
                <a:cubicBezTo>
                  <a:pt x="2095" y="2417"/>
                  <a:pt x="2088" y="2442"/>
                  <a:pt x="2077" y="2463"/>
                </a:cubicBezTo>
                <a:cubicBezTo>
                  <a:pt x="2070" y="2485"/>
                  <a:pt x="2060" y="2513"/>
                  <a:pt x="2056" y="2534"/>
                </a:cubicBezTo>
                <a:cubicBezTo>
                  <a:pt x="2045" y="2584"/>
                  <a:pt x="2042" y="2630"/>
                  <a:pt x="2042" y="2680"/>
                </a:cubicBezTo>
                <a:cubicBezTo>
                  <a:pt x="2042" y="2730"/>
                  <a:pt x="2052" y="2773"/>
                  <a:pt x="2060" y="2822"/>
                </a:cubicBezTo>
                <a:cubicBezTo>
                  <a:pt x="2070" y="2869"/>
                  <a:pt x="2081" y="2911"/>
                  <a:pt x="2099" y="2957"/>
                </a:cubicBezTo>
                <a:cubicBezTo>
                  <a:pt x="2116" y="3000"/>
                  <a:pt x="2134" y="3039"/>
                  <a:pt x="2159" y="3082"/>
                </a:cubicBezTo>
                <a:cubicBezTo>
                  <a:pt x="2180" y="3121"/>
                  <a:pt x="2202" y="3160"/>
                  <a:pt x="2230" y="3196"/>
                </a:cubicBezTo>
                <a:cubicBezTo>
                  <a:pt x="2202" y="3110"/>
                  <a:pt x="2180" y="3029"/>
                  <a:pt x="2166" y="2940"/>
                </a:cubicBezTo>
                <a:cubicBezTo>
                  <a:pt x="2159" y="2893"/>
                  <a:pt x="2152" y="2854"/>
                  <a:pt x="2152" y="2808"/>
                </a:cubicBezTo>
                <a:cubicBezTo>
                  <a:pt x="2148" y="2769"/>
                  <a:pt x="2148" y="2726"/>
                  <a:pt x="2152" y="2684"/>
                </a:cubicBezTo>
                <a:cubicBezTo>
                  <a:pt x="2163" y="2605"/>
                  <a:pt x="2184" y="2531"/>
                  <a:pt x="2223" y="2463"/>
                </a:cubicBezTo>
                <a:cubicBezTo>
                  <a:pt x="2234" y="2445"/>
                  <a:pt x="2248" y="2431"/>
                  <a:pt x="2255" y="2417"/>
                </a:cubicBezTo>
                <a:lnTo>
                  <a:pt x="2294" y="2378"/>
                </a:lnTo>
                <a:lnTo>
                  <a:pt x="2319" y="2360"/>
                </a:lnTo>
                <a:lnTo>
                  <a:pt x="2340" y="2342"/>
                </a:lnTo>
                <a:cubicBezTo>
                  <a:pt x="2355" y="2332"/>
                  <a:pt x="2372" y="2321"/>
                  <a:pt x="2390" y="2314"/>
                </a:cubicBezTo>
                <a:lnTo>
                  <a:pt x="2394" y="2314"/>
                </a:lnTo>
                <a:cubicBezTo>
                  <a:pt x="2621" y="2403"/>
                  <a:pt x="2860" y="2481"/>
                  <a:pt x="3109" y="2556"/>
                </a:cubicBezTo>
                <a:lnTo>
                  <a:pt x="3094" y="2570"/>
                </a:lnTo>
                <a:lnTo>
                  <a:pt x="3069" y="2602"/>
                </a:lnTo>
                <a:cubicBezTo>
                  <a:pt x="3052" y="2620"/>
                  <a:pt x="3037" y="2641"/>
                  <a:pt x="3023" y="2662"/>
                </a:cubicBezTo>
                <a:cubicBezTo>
                  <a:pt x="3013" y="2687"/>
                  <a:pt x="2998" y="2709"/>
                  <a:pt x="2988" y="2733"/>
                </a:cubicBezTo>
                <a:cubicBezTo>
                  <a:pt x="2981" y="2758"/>
                  <a:pt x="2970" y="2783"/>
                  <a:pt x="2966" y="2812"/>
                </a:cubicBezTo>
                <a:cubicBezTo>
                  <a:pt x="2963" y="2837"/>
                  <a:pt x="2959" y="2858"/>
                  <a:pt x="2952" y="2886"/>
                </a:cubicBezTo>
                <a:cubicBezTo>
                  <a:pt x="2949" y="2936"/>
                  <a:pt x="2949" y="2989"/>
                  <a:pt x="2959" y="3032"/>
                </a:cubicBezTo>
                <a:cubicBezTo>
                  <a:pt x="2966" y="3082"/>
                  <a:pt x="2977" y="3125"/>
                  <a:pt x="2995" y="3171"/>
                </a:cubicBezTo>
                <a:cubicBezTo>
                  <a:pt x="3013" y="3213"/>
                  <a:pt x="3030" y="3256"/>
                  <a:pt x="3052" y="3295"/>
                </a:cubicBezTo>
                <a:cubicBezTo>
                  <a:pt x="3059" y="3317"/>
                  <a:pt x="3073" y="3334"/>
                  <a:pt x="3087" y="3352"/>
                </a:cubicBezTo>
                <a:cubicBezTo>
                  <a:pt x="3101" y="3370"/>
                  <a:pt x="3112" y="3391"/>
                  <a:pt x="3126" y="3409"/>
                </a:cubicBezTo>
                <a:cubicBezTo>
                  <a:pt x="3155" y="3445"/>
                  <a:pt x="3183" y="3480"/>
                  <a:pt x="3215" y="3512"/>
                </a:cubicBezTo>
                <a:cubicBezTo>
                  <a:pt x="3201" y="3473"/>
                  <a:pt x="3183" y="3427"/>
                  <a:pt x="3176" y="3388"/>
                </a:cubicBezTo>
                <a:cubicBezTo>
                  <a:pt x="3162" y="3349"/>
                  <a:pt x="3148" y="3302"/>
                  <a:pt x="3141" y="3263"/>
                </a:cubicBezTo>
                <a:cubicBezTo>
                  <a:pt x="3130" y="3224"/>
                  <a:pt x="3123" y="3185"/>
                  <a:pt x="3119" y="3139"/>
                </a:cubicBezTo>
                <a:cubicBezTo>
                  <a:pt x="3112" y="3117"/>
                  <a:pt x="3112" y="3100"/>
                  <a:pt x="3112" y="3078"/>
                </a:cubicBezTo>
                <a:cubicBezTo>
                  <a:pt x="3112" y="3061"/>
                  <a:pt x="3109" y="3036"/>
                  <a:pt x="3112" y="3018"/>
                </a:cubicBezTo>
                <a:cubicBezTo>
                  <a:pt x="3112" y="2940"/>
                  <a:pt x="3126" y="2869"/>
                  <a:pt x="3158" y="2805"/>
                </a:cubicBezTo>
                <a:cubicBezTo>
                  <a:pt x="3165" y="2787"/>
                  <a:pt x="3176" y="2776"/>
                  <a:pt x="3183" y="2762"/>
                </a:cubicBezTo>
                <a:cubicBezTo>
                  <a:pt x="3194" y="2748"/>
                  <a:pt x="3208" y="2733"/>
                  <a:pt x="3215" y="2723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9" y="2673"/>
                  <a:pt x="3283" y="2662"/>
                  <a:pt x="3301" y="2652"/>
                </a:cubicBezTo>
                <a:lnTo>
                  <a:pt x="3333" y="2623"/>
                </a:lnTo>
                <a:cubicBezTo>
                  <a:pt x="3443" y="2655"/>
                  <a:pt x="3553" y="2687"/>
                  <a:pt x="3663" y="2712"/>
                </a:cubicBezTo>
                <a:cubicBezTo>
                  <a:pt x="3830" y="2751"/>
                  <a:pt x="3997" y="2794"/>
                  <a:pt x="4172" y="2829"/>
                </a:cubicBezTo>
                <a:cubicBezTo>
                  <a:pt x="4172" y="2833"/>
                  <a:pt x="4175" y="2833"/>
                  <a:pt x="4175" y="2837"/>
                </a:cubicBezTo>
                <a:lnTo>
                  <a:pt x="4154" y="2869"/>
                </a:lnTo>
                <a:lnTo>
                  <a:pt x="4133" y="2904"/>
                </a:lnTo>
                <a:cubicBezTo>
                  <a:pt x="4118" y="2929"/>
                  <a:pt x="4104" y="2957"/>
                  <a:pt x="4097" y="2982"/>
                </a:cubicBezTo>
                <a:lnTo>
                  <a:pt x="4083" y="3025"/>
                </a:lnTo>
                <a:lnTo>
                  <a:pt x="4072" y="3064"/>
                </a:lnTo>
                <a:cubicBezTo>
                  <a:pt x="4069" y="3089"/>
                  <a:pt x="4065" y="3121"/>
                  <a:pt x="4065" y="3149"/>
                </a:cubicBezTo>
                <a:cubicBezTo>
                  <a:pt x="4065" y="3174"/>
                  <a:pt x="4065" y="3206"/>
                  <a:pt x="4069" y="3231"/>
                </a:cubicBezTo>
                <a:lnTo>
                  <a:pt x="4083" y="3313"/>
                </a:lnTo>
                <a:cubicBezTo>
                  <a:pt x="4086" y="3338"/>
                  <a:pt x="4097" y="3366"/>
                  <a:pt x="4104" y="3388"/>
                </a:cubicBezTo>
                <a:cubicBezTo>
                  <a:pt x="4122" y="3437"/>
                  <a:pt x="4150" y="3487"/>
                  <a:pt x="4175" y="3530"/>
                </a:cubicBezTo>
                <a:cubicBezTo>
                  <a:pt x="4204" y="3576"/>
                  <a:pt x="4232" y="3615"/>
                  <a:pt x="4264" y="3654"/>
                </a:cubicBezTo>
                <a:cubicBezTo>
                  <a:pt x="4282" y="3672"/>
                  <a:pt x="4300" y="3694"/>
                  <a:pt x="4317" y="3711"/>
                </a:cubicBezTo>
                <a:lnTo>
                  <a:pt x="4371" y="3765"/>
                </a:lnTo>
                <a:cubicBezTo>
                  <a:pt x="4406" y="3797"/>
                  <a:pt x="4445" y="3832"/>
                  <a:pt x="4492" y="3854"/>
                </a:cubicBezTo>
                <a:cubicBezTo>
                  <a:pt x="4463" y="3814"/>
                  <a:pt x="4438" y="3772"/>
                  <a:pt x="4410" y="3729"/>
                </a:cubicBezTo>
                <a:cubicBezTo>
                  <a:pt x="4385" y="3690"/>
                  <a:pt x="4364" y="3647"/>
                  <a:pt x="4346" y="3605"/>
                </a:cubicBezTo>
                <a:cubicBezTo>
                  <a:pt x="4321" y="3566"/>
                  <a:pt x="4303" y="3523"/>
                  <a:pt x="4285" y="3477"/>
                </a:cubicBezTo>
                <a:cubicBezTo>
                  <a:pt x="4278" y="3455"/>
                  <a:pt x="4275" y="3434"/>
                  <a:pt x="4264" y="3409"/>
                </a:cubicBezTo>
                <a:cubicBezTo>
                  <a:pt x="4261" y="3388"/>
                  <a:pt x="4250" y="3366"/>
                  <a:pt x="4246" y="3345"/>
                </a:cubicBezTo>
                <a:cubicBezTo>
                  <a:pt x="4243" y="3320"/>
                  <a:pt x="4239" y="3299"/>
                  <a:pt x="4239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9" y="3153"/>
                </a:cubicBezTo>
                <a:cubicBezTo>
                  <a:pt x="4239" y="3132"/>
                  <a:pt x="4243" y="3114"/>
                  <a:pt x="4246" y="3096"/>
                </a:cubicBezTo>
                <a:lnTo>
                  <a:pt x="4257" y="3064"/>
                </a:lnTo>
                <a:lnTo>
                  <a:pt x="4264" y="3036"/>
                </a:lnTo>
                <a:lnTo>
                  <a:pt x="4293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9" y="2901"/>
                  <a:pt x="4364" y="2879"/>
                </a:cubicBezTo>
                <a:lnTo>
                  <a:pt x="4381" y="2858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8" y="2965"/>
                  <a:pt x="5029" y="2975"/>
                  <a:pt x="5086" y="2982"/>
                </a:cubicBezTo>
                <a:lnTo>
                  <a:pt x="5093" y="2989"/>
                </a:lnTo>
                <a:lnTo>
                  <a:pt x="5086" y="2993"/>
                </a:lnTo>
                <a:lnTo>
                  <a:pt x="5061" y="3032"/>
                </a:lnTo>
                <a:lnTo>
                  <a:pt x="5039" y="3071"/>
                </a:lnTo>
                <a:cubicBezTo>
                  <a:pt x="5025" y="3100"/>
                  <a:pt x="5011" y="3132"/>
                  <a:pt x="4997" y="3157"/>
                </a:cubicBezTo>
                <a:lnTo>
                  <a:pt x="4986" y="3199"/>
                </a:lnTo>
                <a:lnTo>
                  <a:pt x="4975" y="3245"/>
                </a:lnTo>
                <a:cubicBezTo>
                  <a:pt x="4972" y="3277"/>
                  <a:pt x="4968" y="3306"/>
                  <a:pt x="4968" y="3338"/>
                </a:cubicBezTo>
                <a:cubicBezTo>
                  <a:pt x="4968" y="3370"/>
                  <a:pt x="4968" y="3402"/>
                  <a:pt x="4972" y="3434"/>
                </a:cubicBezTo>
                <a:cubicBezTo>
                  <a:pt x="4975" y="3462"/>
                  <a:pt x="4979" y="3494"/>
                  <a:pt x="4990" y="3523"/>
                </a:cubicBezTo>
                <a:cubicBezTo>
                  <a:pt x="4997" y="3551"/>
                  <a:pt x="5004" y="3580"/>
                  <a:pt x="5014" y="3605"/>
                </a:cubicBezTo>
                <a:cubicBezTo>
                  <a:pt x="5025" y="3633"/>
                  <a:pt x="5039" y="3658"/>
                  <a:pt x="5050" y="3686"/>
                </a:cubicBezTo>
                <a:cubicBezTo>
                  <a:pt x="5064" y="3711"/>
                  <a:pt x="5078" y="3740"/>
                  <a:pt x="5093" y="3761"/>
                </a:cubicBezTo>
                <a:cubicBezTo>
                  <a:pt x="5121" y="3811"/>
                  <a:pt x="5153" y="3854"/>
                  <a:pt x="5189" y="3900"/>
                </a:cubicBezTo>
                <a:cubicBezTo>
                  <a:pt x="5206" y="3921"/>
                  <a:pt x="5224" y="3942"/>
                  <a:pt x="5246" y="3960"/>
                </a:cubicBezTo>
                <a:cubicBezTo>
                  <a:pt x="5263" y="3985"/>
                  <a:pt x="5288" y="4003"/>
                  <a:pt x="5306" y="4021"/>
                </a:cubicBezTo>
                <a:cubicBezTo>
                  <a:pt x="5345" y="4053"/>
                  <a:pt x="5388" y="4092"/>
                  <a:pt x="5434" y="4120"/>
                </a:cubicBezTo>
                <a:cubicBezTo>
                  <a:pt x="5402" y="4078"/>
                  <a:pt x="5370" y="4031"/>
                  <a:pt x="5345" y="3982"/>
                </a:cubicBezTo>
                <a:lnTo>
                  <a:pt x="5345" y="3982"/>
                </a:lnTo>
                <a:cubicBezTo>
                  <a:pt x="5345" y="3983"/>
                  <a:pt x="5346" y="3983"/>
                  <a:pt x="5345" y="3983"/>
                </a:cubicBezTo>
                <a:cubicBezTo>
                  <a:pt x="5344" y="3983"/>
                  <a:pt x="5321" y="3938"/>
                  <a:pt x="5299" y="3900"/>
                </a:cubicBezTo>
                <a:cubicBezTo>
                  <a:pt x="5274" y="3854"/>
                  <a:pt x="5256" y="3807"/>
                  <a:pt x="5238" y="3758"/>
                </a:cubicBezTo>
                <a:cubicBezTo>
                  <a:pt x="5228" y="3736"/>
                  <a:pt x="5221" y="3708"/>
                  <a:pt x="5210" y="3686"/>
                </a:cubicBezTo>
                <a:cubicBezTo>
                  <a:pt x="5203" y="3665"/>
                  <a:pt x="5199" y="3637"/>
                  <a:pt x="5192" y="3615"/>
                </a:cubicBezTo>
                <a:cubicBezTo>
                  <a:pt x="5189" y="3590"/>
                  <a:pt x="5185" y="3566"/>
                  <a:pt x="5182" y="3544"/>
                </a:cubicBezTo>
                <a:cubicBezTo>
                  <a:pt x="5174" y="3519"/>
                  <a:pt x="5174" y="3494"/>
                  <a:pt x="5174" y="3473"/>
                </a:cubicBezTo>
                <a:cubicBezTo>
                  <a:pt x="5174" y="3448"/>
                  <a:pt x="5174" y="3423"/>
                  <a:pt x="5182" y="3402"/>
                </a:cubicBezTo>
                <a:cubicBezTo>
                  <a:pt x="5182" y="3388"/>
                  <a:pt x="5185" y="3377"/>
                  <a:pt x="5185" y="3366"/>
                </a:cubicBezTo>
                <a:cubicBezTo>
                  <a:pt x="5189" y="3352"/>
                  <a:pt x="5189" y="3341"/>
                  <a:pt x="5192" y="3331"/>
                </a:cubicBezTo>
                <a:lnTo>
                  <a:pt x="5203" y="3299"/>
                </a:lnTo>
                <a:lnTo>
                  <a:pt x="5217" y="3267"/>
                </a:lnTo>
                <a:cubicBezTo>
                  <a:pt x="5224" y="3245"/>
                  <a:pt x="5235" y="3228"/>
                  <a:pt x="5246" y="3206"/>
                </a:cubicBezTo>
                <a:lnTo>
                  <a:pt x="5263" y="3174"/>
                </a:lnTo>
                <a:lnTo>
                  <a:pt x="5288" y="3146"/>
                </a:lnTo>
                <a:cubicBezTo>
                  <a:pt x="5299" y="3128"/>
                  <a:pt x="5317" y="3110"/>
                  <a:pt x="5331" y="3093"/>
                </a:cubicBezTo>
                <a:lnTo>
                  <a:pt x="5352" y="3064"/>
                </a:lnTo>
                <a:cubicBezTo>
                  <a:pt x="5438" y="3075"/>
                  <a:pt x="5523" y="3085"/>
                  <a:pt x="5608" y="3093"/>
                </a:cubicBezTo>
                <a:cubicBezTo>
                  <a:pt x="5662" y="3100"/>
                  <a:pt x="5711" y="3107"/>
                  <a:pt x="5772" y="3110"/>
                </a:cubicBezTo>
                <a:lnTo>
                  <a:pt x="5935" y="3121"/>
                </a:lnTo>
                <a:lnTo>
                  <a:pt x="6262" y="3135"/>
                </a:lnTo>
                <a:lnTo>
                  <a:pt x="6316" y="3135"/>
                </a:lnTo>
                <a:lnTo>
                  <a:pt x="6387" y="3178"/>
                </a:lnTo>
                <a:cubicBezTo>
                  <a:pt x="6401" y="3189"/>
                  <a:pt x="6419" y="3199"/>
                  <a:pt x="6433" y="3213"/>
                </a:cubicBezTo>
                <a:cubicBezTo>
                  <a:pt x="6447" y="3228"/>
                  <a:pt x="6465" y="3242"/>
                  <a:pt x="6476" y="3253"/>
                </a:cubicBezTo>
                <a:cubicBezTo>
                  <a:pt x="6490" y="3267"/>
                  <a:pt x="6504" y="3285"/>
                  <a:pt x="6511" y="3299"/>
                </a:cubicBezTo>
                <a:cubicBezTo>
                  <a:pt x="6526" y="3317"/>
                  <a:pt x="6529" y="3331"/>
                  <a:pt x="6540" y="3349"/>
                </a:cubicBezTo>
                <a:cubicBezTo>
                  <a:pt x="6550" y="3366"/>
                  <a:pt x="6554" y="3384"/>
                  <a:pt x="6558" y="3402"/>
                </a:cubicBezTo>
                <a:cubicBezTo>
                  <a:pt x="6561" y="3420"/>
                  <a:pt x="6565" y="3437"/>
                  <a:pt x="6565" y="3455"/>
                </a:cubicBezTo>
                <a:cubicBezTo>
                  <a:pt x="6565" y="3473"/>
                  <a:pt x="6565" y="3491"/>
                  <a:pt x="6561" y="3512"/>
                </a:cubicBezTo>
                <a:cubicBezTo>
                  <a:pt x="6558" y="3530"/>
                  <a:pt x="6554" y="3551"/>
                  <a:pt x="6547" y="3569"/>
                </a:cubicBezTo>
                <a:cubicBezTo>
                  <a:pt x="6540" y="3587"/>
                  <a:pt x="6536" y="3608"/>
                  <a:pt x="6522" y="3626"/>
                </a:cubicBezTo>
                <a:cubicBezTo>
                  <a:pt x="6511" y="3644"/>
                  <a:pt x="6501" y="3669"/>
                  <a:pt x="6490" y="3686"/>
                </a:cubicBezTo>
                <a:cubicBezTo>
                  <a:pt x="6476" y="3704"/>
                  <a:pt x="6469" y="3722"/>
                  <a:pt x="6451" y="3740"/>
                </a:cubicBezTo>
                <a:cubicBezTo>
                  <a:pt x="6437" y="3758"/>
                  <a:pt x="6422" y="3775"/>
                  <a:pt x="6405" y="3793"/>
                </a:cubicBezTo>
                <a:cubicBezTo>
                  <a:pt x="6394" y="3811"/>
                  <a:pt x="6376" y="3829"/>
                  <a:pt x="6362" y="3846"/>
                </a:cubicBezTo>
                <a:cubicBezTo>
                  <a:pt x="6344" y="3864"/>
                  <a:pt x="6330" y="3882"/>
                  <a:pt x="6312" y="3900"/>
                </a:cubicBezTo>
                <a:cubicBezTo>
                  <a:pt x="6280" y="3935"/>
                  <a:pt x="6245" y="3964"/>
                  <a:pt x="6209" y="3999"/>
                </a:cubicBezTo>
                <a:cubicBezTo>
                  <a:pt x="6234" y="3992"/>
                  <a:pt x="6255" y="3982"/>
                  <a:pt x="6277" y="3971"/>
                </a:cubicBezTo>
                <a:cubicBezTo>
                  <a:pt x="6298" y="3960"/>
                  <a:pt x="6323" y="3946"/>
                  <a:pt x="6344" y="3935"/>
                </a:cubicBezTo>
                <a:cubicBezTo>
                  <a:pt x="6387" y="3910"/>
                  <a:pt x="6430" y="3886"/>
                  <a:pt x="6469" y="3854"/>
                </a:cubicBezTo>
                <a:cubicBezTo>
                  <a:pt x="6490" y="3839"/>
                  <a:pt x="6508" y="3822"/>
                  <a:pt x="6526" y="3804"/>
                </a:cubicBezTo>
                <a:lnTo>
                  <a:pt x="6579" y="3750"/>
                </a:lnTo>
                <a:cubicBezTo>
                  <a:pt x="6597" y="3729"/>
                  <a:pt x="6614" y="3711"/>
                  <a:pt x="6629" y="3690"/>
                </a:cubicBezTo>
                <a:cubicBezTo>
                  <a:pt x="6646" y="3669"/>
                  <a:pt x="6661" y="3644"/>
                  <a:pt x="6671" y="3622"/>
                </a:cubicBezTo>
                <a:cubicBezTo>
                  <a:pt x="6700" y="3573"/>
                  <a:pt x="6718" y="3516"/>
                  <a:pt x="6721" y="3459"/>
                </a:cubicBezTo>
                <a:cubicBezTo>
                  <a:pt x="6728" y="3427"/>
                  <a:pt x="6721" y="3402"/>
                  <a:pt x="6718" y="3370"/>
                </a:cubicBezTo>
                <a:cubicBezTo>
                  <a:pt x="6714" y="3338"/>
                  <a:pt x="6703" y="3313"/>
                  <a:pt x="6696" y="3285"/>
                </a:cubicBezTo>
                <a:cubicBezTo>
                  <a:pt x="6671" y="3231"/>
                  <a:pt x="6646" y="3178"/>
                  <a:pt x="6611" y="3139"/>
                </a:cubicBezTo>
                <a:lnTo>
                  <a:pt x="6611" y="3135"/>
                </a:lnTo>
                <a:cubicBezTo>
                  <a:pt x="6913" y="3135"/>
                  <a:pt x="7212" y="3125"/>
                  <a:pt x="7507" y="3103"/>
                </a:cubicBezTo>
                <a:lnTo>
                  <a:pt x="7567" y="3125"/>
                </a:lnTo>
                <a:cubicBezTo>
                  <a:pt x="7575" y="3128"/>
                  <a:pt x="7596" y="3139"/>
                  <a:pt x="7610" y="3146"/>
                </a:cubicBezTo>
                <a:cubicBezTo>
                  <a:pt x="7628" y="3157"/>
                  <a:pt x="7642" y="3164"/>
                  <a:pt x="7656" y="3178"/>
                </a:cubicBezTo>
                <a:cubicBezTo>
                  <a:pt x="7667" y="3189"/>
                  <a:pt x="7681" y="3199"/>
                  <a:pt x="7695" y="3213"/>
                </a:cubicBezTo>
                <a:cubicBezTo>
                  <a:pt x="7710" y="3228"/>
                  <a:pt x="7717" y="3242"/>
                  <a:pt x="7727" y="3253"/>
                </a:cubicBezTo>
                <a:cubicBezTo>
                  <a:pt x="7735" y="3267"/>
                  <a:pt x="7745" y="3281"/>
                  <a:pt x="7752" y="3299"/>
                </a:cubicBezTo>
                <a:cubicBezTo>
                  <a:pt x="7756" y="3313"/>
                  <a:pt x="7767" y="3331"/>
                  <a:pt x="7767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7"/>
                  <a:pt x="7767" y="3445"/>
                </a:cubicBezTo>
                <a:cubicBezTo>
                  <a:pt x="7763" y="3462"/>
                  <a:pt x="7763" y="3480"/>
                  <a:pt x="7752" y="3502"/>
                </a:cubicBezTo>
                <a:cubicBezTo>
                  <a:pt x="7749" y="3519"/>
                  <a:pt x="7738" y="3537"/>
                  <a:pt x="7735" y="3562"/>
                </a:cubicBezTo>
                <a:cubicBezTo>
                  <a:pt x="7727" y="3580"/>
                  <a:pt x="7720" y="3601"/>
                  <a:pt x="7710" y="3619"/>
                </a:cubicBezTo>
                <a:cubicBezTo>
                  <a:pt x="7699" y="3637"/>
                  <a:pt x="7692" y="3654"/>
                  <a:pt x="7681" y="3676"/>
                </a:cubicBezTo>
                <a:cubicBezTo>
                  <a:pt x="7674" y="3694"/>
                  <a:pt x="7660" y="3715"/>
                  <a:pt x="7649" y="3733"/>
                </a:cubicBezTo>
                <a:cubicBezTo>
                  <a:pt x="7639" y="3750"/>
                  <a:pt x="7628" y="3768"/>
                  <a:pt x="7614" y="3786"/>
                </a:cubicBezTo>
                <a:cubicBezTo>
                  <a:pt x="7592" y="3822"/>
                  <a:pt x="7567" y="3857"/>
                  <a:pt x="7539" y="3900"/>
                </a:cubicBezTo>
                <a:cubicBezTo>
                  <a:pt x="7557" y="3886"/>
                  <a:pt x="7575" y="3871"/>
                  <a:pt x="7596" y="3864"/>
                </a:cubicBezTo>
                <a:lnTo>
                  <a:pt x="7649" y="3822"/>
                </a:lnTo>
                <a:cubicBezTo>
                  <a:pt x="7685" y="3797"/>
                  <a:pt x="7717" y="3765"/>
                  <a:pt x="7752" y="3729"/>
                </a:cubicBezTo>
                <a:cubicBezTo>
                  <a:pt x="7770" y="3711"/>
                  <a:pt x="7784" y="3694"/>
                  <a:pt x="7799" y="3676"/>
                </a:cubicBezTo>
                <a:cubicBezTo>
                  <a:pt x="7809" y="3658"/>
                  <a:pt x="7823" y="3637"/>
                  <a:pt x="7838" y="3619"/>
                </a:cubicBezTo>
                <a:cubicBezTo>
                  <a:pt x="7852" y="3598"/>
                  <a:pt x="7863" y="3580"/>
                  <a:pt x="7873" y="3555"/>
                </a:cubicBezTo>
                <a:cubicBezTo>
                  <a:pt x="7880" y="3534"/>
                  <a:pt x="7891" y="3512"/>
                  <a:pt x="7898" y="3484"/>
                </a:cubicBezTo>
                <a:cubicBezTo>
                  <a:pt x="7912" y="3437"/>
                  <a:pt x="7923" y="3384"/>
                  <a:pt x="7916" y="3324"/>
                </a:cubicBezTo>
                <a:cubicBezTo>
                  <a:pt x="7912" y="3299"/>
                  <a:pt x="7909" y="3270"/>
                  <a:pt x="7898" y="3245"/>
                </a:cubicBezTo>
                <a:cubicBezTo>
                  <a:pt x="7891" y="3217"/>
                  <a:pt x="7877" y="3192"/>
                  <a:pt x="7863" y="3171"/>
                </a:cubicBezTo>
                <a:cubicBezTo>
                  <a:pt x="7845" y="3139"/>
                  <a:pt x="7823" y="3110"/>
                  <a:pt x="7802" y="3089"/>
                </a:cubicBezTo>
                <a:cubicBezTo>
                  <a:pt x="7834" y="3085"/>
                  <a:pt x="7863" y="3085"/>
                  <a:pt x="7895" y="3082"/>
                </a:cubicBezTo>
                <a:cubicBezTo>
                  <a:pt x="8001" y="3068"/>
                  <a:pt x="8108" y="3057"/>
                  <a:pt x="8215" y="3039"/>
                </a:cubicBezTo>
                <a:cubicBezTo>
                  <a:pt x="8321" y="3021"/>
                  <a:pt x="8424" y="3004"/>
                  <a:pt x="8527" y="2986"/>
                </a:cubicBezTo>
                <a:cubicBezTo>
                  <a:pt x="8567" y="2982"/>
                  <a:pt x="8602" y="2975"/>
                  <a:pt x="8641" y="2965"/>
                </a:cubicBezTo>
                <a:lnTo>
                  <a:pt x="8727" y="2997"/>
                </a:lnTo>
                <a:cubicBezTo>
                  <a:pt x="8734" y="3000"/>
                  <a:pt x="8759" y="3011"/>
                  <a:pt x="8773" y="3018"/>
                </a:cubicBezTo>
                <a:cubicBezTo>
                  <a:pt x="8787" y="3029"/>
                  <a:pt x="8801" y="3036"/>
                  <a:pt x="8815" y="3050"/>
                </a:cubicBezTo>
                <a:cubicBezTo>
                  <a:pt x="8830" y="3057"/>
                  <a:pt x="8844" y="3071"/>
                  <a:pt x="8855" y="3085"/>
                </a:cubicBezTo>
                <a:cubicBezTo>
                  <a:pt x="8869" y="3100"/>
                  <a:pt x="8876" y="3110"/>
                  <a:pt x="8887" y="3125"/>
                </a:cubicBezTo>
                <a:cubicBezTo>
                  <a:pt x="8894" y="3139"/>
                  <a:pt x="8904" y="3153"/>
                  <a:pt x="8912" y="3171"/>
                </a:cubicBezTo>
                <a:cubicBezTo>
                  <a:pt x="8919" y="3181"/>
                  <a:pt x="8926" y="3199"/>
                  <a:pt x="8926" y="3213"/>
                </a:cubicBezTo>
                <a:cubicBezTo>
                  <a:pt x="8933" y="3231"/>
                  <a:pt x="8933" y="3245"/>
                  <a:pt x="8933" y="3263"/>
                </a:cubicBezTo>
                <a:cubicBezTo>
                  <a:pt x="8933" y="3281"/>
                  <a:pt x="8933" y="3299"/>
                  <a:pt x="8926" y="3317"/>
                </a:cubicBezTo>
                <a:cubicBezTo>
                  <a:pt x="8922" y="3334"/>
                  <a:pt x="8922" y="3352"/>
                  <a:pt x="8912" y="3373"/>
                </a:cubicBezTo>
                <a:cubicBezTo>
                  <a:pt x="8908" y="3391"/>
                  <a:pt x="8901" y="3409"/>
                  <a:pt x="8897" y="3430"/>
                </a:cubicBezTo>
                <a:cubicBezTo>
                  <a:pt x="8887" y="3448"/>
                  <a:pt x="8883" y="3473"/>
                  <a:pt x="8869" y="3491"/>
                </a:cubicBezTo>
                <a:cubicBezTo>
                  <a:pt x="8862" y="3509"/>
                  <a:pt x="8851" y="3526"/>
                  <a:pt x="8840" y="3548"/>
                </a:cubicBezTo>
                <a:cubicBezTo>
                  <a:pt x="8833" y="3566"/>
                  <a:pt x="8819" y="3587"/>
                  <a:pt x="8812" y="3605"/>
                </a:cubicBezTo>
                <a:cubicBezTo>
                  <a:pt x="8798" y="3622"/>
                  <a:pt x="8787" y="3640"/>
                  <a:pt x="8776" y="3658"/>
                </a:cubicBezTo>
                <a:cubicBezTo>
                  <a:pt x="8751" y="3694"/>
                  <a:pt x="8727" y="3729"/>
                  <a:pt x="8698" y="3768"/>
                </a:cubicBezTo>
                <a:cubicBezTo>
                  <a:pt x="8716" y="3758"/>
                  <a:pt x="8734" y="3743"/>
                  <a:pt x="8759" y="3733"/>
                </a:cubicBezTo>
                <a:lnTo>
                  <a:pt x="8812" y="3694"/>
                </a:lnTo>
                <a:cubicBezTo>
                  <a:pt x="8847" y="3669"/>
                  <a:pt x="8876" y="3637"/>
                  <a:pt x="8912" y="3601"/>
                </a:cubicBezTo>
                <a:cubicBezTo>
                  <a:pt x="8929" y="3583"/>
                  <a:pt x="8944" y="3566"/>
                  <a:pt x="8958" y="3548"/>
                </a:cubicBezTo>
                <a:cubicBezTo>
                  <a:pt x="8972" y="3530"/>
                  <a:pt x="8986" y="3509"/>
                  <a:pt x="8997" y="3491"/>
                </a:cubicBezTo>
                <a:cubicBezTo>
                  <a:pt x="9011" y="3466"/>
                  <a:pt x="9025" y="3448"/>
                  <a:pt x="9032" y="3427"/>
                </a:cubicBezTo>
                <a:cubicBezTo>
                  <a:pt x="9043" y="3405"/>
                  <a:pt x="9050" y="3384"/>
                  <a:pt x="9061" y="3356"/>
                </a:cubicBezTo>
                <a:cubicBezTo>
                  <a:pt x="9075" y="3306"/>
                  <a:pt x="9082" y="3253"/>
                  <a:pt x="9079" y="3196"/>
                </a:cubicBezTo>
                <a:cubicBezTo>
                  <a:pt x="9072" y="3171"/>
                  <a:pt x="9068" y="3142"/>
                  <a:pt x="9061" y="3117"/>
                </a:cubicBezTo>
                <a:cubicBezTo>
                  <a:pt x="9050" y="3089"/>
                  <a:pt x="9040" y="3064"/>
                  <a:pt x="9025" y="3039"/>
                </a:cubicBezTo>
                <a:cubicBezTo>
                  <a:pt x="8997" y="2993"/>
                  <a:pt x="8961" y="2950"/>
                  <a:pt x="8919" y="2922"/>
                </a:cubicBezTo>
                <a:lnTo>
                  <a:pt x="8908" y="2911"/>
                </a:lnTo>
                <a:cubicBezTo>
                  <a:pt x="9200" y="2844"/>
                  <a:pt x="9473" y="2762"/>
                  <a:pt x="9733" y="2662"/>
                </a:cubicBezTo>
                <a:cubicBezTo>
                  <a:pt x="9751" y="2666"/>
                  <a:pt x="9768" y="2677"/>
                  <a:pt x="9779" y="2680"/>
                </a:cubicBezTo>
                <a:cubicBezTo>
                  <a:pt x="9797" y="2691"/>
                  <a:pt x="9811" y="2698"/>
                  <a:pt x="9825" y="2709"/>
                </a:cubicBezTo>
                <a:cubicBezTo>
                  <a:pt x="9840" y="2716"/>
                  <a:pt x="9850" y="2726"/>
                  <a:pt x="9864" y="2737"/>
                </a:cubicBezTo>
                <a:cubicBezTo>
                  <a:pt x="9879" y="2748"/>
                  <a:pt x="9886" y="2762"/>
                  <a:pt x="9900" y="2773"/>
                </a:cubicBezTo>
                <a:lnTo>
                  <a:pt x="9928" y="2815"/>
                </a:lnTo>
                <a:cubicBezTo>
                  <a:pt x="9936" y="2826"/>
                  <a:pt x="9939" y="2844"/>
                  <a:pt x="9946" y="2861"/>
                </a:cubicBezTo>
                <a:cubicBezTo>
                  <a:pt x="9950" y="2879"/>
                  <a:pt x="9953" y="2897"/>
                  <a:pt x="9953" y="2915"/>
                </a:cubicBezTo>
                <a:cubicBezTo>
                  <a:pt x="9953" y="2933"/>
                  <a:pt x="9957" y="2950"/>
                  <a:pt x="9953" y="2975"/>
                </a:cubicBezTo>
                <a:cubicBezTo>
                  <a:pt x="9953" y="2993"/>
                  <a:pt x="9950" y="3014"/>
                  <a:pt x="9950" y="3032"/>
                </a:cubicBezTo>
                <a:cubicBezTo>
                  <a:pt x="9943" y="3053"/>
                  <a:pt x="9943" y="3071"/>
                  <a:pt x="9936" y="3093"/>
                </a:cubicBezTo>
                <a:cubicBezTo>
                  <a:pt x="9932" y="3117"/>
                  <a:pt x="9928" y="3135"/>
                  <a:pt x="9921" y="3157"/>
                </a:cubicBezTo>
                <a:cubicBezTo>
                  <a:pt x="9918" y="3178"/>
                  <a:pt x="9907" y="3196"/>
                  <a:pt x="9904" y="3217"/>
                </a:cubicBezTo>
                <a:cubicBezTo>
                  <a:pt x="9896" y="3242"/>
                  <a:pt x="9889" y="3260"/>
                  <a:pt x="9882" y="3281"/>
                </a:cubicBezTo>
                <a:cubicBezTo>
                  <a:pt x="9868" y="3320"/>
                  <a:pt x="9850" y="3359"/>
                  <a:pt x="9832" y="3405"/>
                </a:cubicBezTo>
                <a:cubicBezTo>
                  <a:pt x="9850" y="3388"/>
                  <a:pt x="9864" y="3373"/>
                  <a:pt x="9879" y="3356"/>
                </a:cubicBezTo>
                <a:cubicBezTo>
                  <a:pt x="9889" y="3338"/>
                  <a:pt x="9904" y="3320"/>
                  <a:pt x="9921" y="3302"/>
                </a:cubicBezTo>
                <a:cubicBezTo>
                  <a:pt x="9950" y="3267"/>
                  <a:pt x="9975" y="3228"/>
                  <a:pt x="9996" y="3192"/>
                </a:cubicBezTo>
                <a:cubicBezTo>
                  <a:pt x="10010" y="3174"/>
                  <a:pt x="10021" y="3153"/>
                  <a:pt x="10028" y="3128"/>
                </a:cubicBezTo>
                <a:lnTo>
                  <a:pt x="10056" y="3064"/>
                </a:lnTo>
                <a:cubicBezTo>
                  <a:pt x="10064" y="3039"/>
                  <a:pt x="10074" y="3018"/>
                  <a:pt x="10078" y="2993"/>
                </a:cubicBezTo>
                <a:cubicBezTo>
                  <a:pt x="10081" y="2968"/>
                  <a:pt x="10085" y="2943"/>
                  <a:pt x="10092" y="2915"/>
                </a:cubicBezTo>
                <a:cubicBezTo>
                  <a:pt x="10096" y="2869"/>
                  <a:pt x="10092" y="2808"/>
                  <a:pt x="10074" y="2762"/>
                </a:cubicBezTo>
                <a:cubicBezTo>
                  <a:pt x="10064" y="2733"/>
                  <a:pt x="10053" y="2709"/>
                  <a:pt x="10039" y="2684"/>
                </a:cubicBezTo>
                <a:cubicBezTo>
                  <a:pt x="10024" y="2662"/>
                  <a:pt x="10007" y="2641"/>
                  <a:pt x="9989" y="2620"/>
                </a:cubicBezTo>
                <a:cubicBezTo>
                  <a:pt x="9975" y="2605"/>
                  <a:pt x="9960" y="2591"/>
                  <a:pt x="9943" y="2577"/>
                </a:cubicBezTo>
                <a:cubicBezTo>
                  <a:pt x="9950" y="2577"/>
                  <a:pt x="9953" y="2573"/>
                  <a:pt x="9957" y="2573"/>
                </a:cubicBezTo>
                <a:cubicBezTo>
                  <a:pt x="10096" y="2513"/>
                  <a:pt x="10231" y="2449"/>
                  <a:pt x="10359" y="2378"/>
                </a:cubicBezTo>
                <a:lnTo>
                  <a:pt x="10359" y="2381"/>
                </a:lnTo>
                <a:lnTo>
                  <a:pt x="10448" y="2381"/>
                </a:lnTo>
                <a:cubicBezTo>
                  <a:pt x="10462" y="2381"/>
                  <a:pt x="10476" y="2389"/>
                  <a:pt x="10497" y="2389"/>
                </a:cubicBezTo>
                <a:lnTo>
                  <a:pt x="10551" y="2399"/>
                </a:lnTo>
                <a:cubicBezTo>
                  <a:pt x="10565" y="2406"/>
                  <a:pt x="10586" y="2413"/>
                  <a:pt x="10597" y="2417"/>
                </a:cubicBezTo>
                <a:cubicBezTo>
                  <a:pt x="10615" y="2428"/>
                  <a:pt x="10629" y="2431"/>
                  <a:pt x="10643" y="2442"/>
                </a:cubicBezTo>
                <a:cubicBezTo>
                  <a:pt x="10657" y="2449"/>
                  <a:pt x="10668" y="2460"/>
                  <a:pt x="10679" y="2470"/>
                </a:cubicBezTo>
                <a:cubicBezTo>
                  <a:pt x="10693" y="2485"/>
                  <a:pt x="10700" y="2495"/>
                  <a:pt x="10711" y="2513"/>
                </a:cubicBezTo>
                <a:cubicBezTo>
                  <a:pt x="10718" y="2524"/>
                  <a:pt x="10728" y="2538"/>
                  <a:pt x="10732" y="2556"/>
                </a:cubicBezTo>
                <a:cubicBezTo>
                  <a:pt x="10739" y="2573"/>
                  <a:pt x="10746" y="2591"/>
                  <a:pt x="10750" y="2609"/>
                </a:cubicBezTo>
                <a:cubicBezTo>
                  <a:pt x="10753" y="2627"/>
                  <a:pt x="10757" y="2645"/>
                  <a:pt x="10757" y="2666"/>
                </a:cubicBezTo>
                <a:cubicBezTo>
                  <a:pt x="10764" y="2684"/>
                  <a:pt x="10757" y="2709"/>
                  <a:pt x="10764" y="2726"/>
                </a:cubicBezTo>
                <a:cubicBezTo>
                  <a:pt x="10764" y="2748"/>
                  <a:pt x="10764" y="2765"/>
                  <a:pt x="10757" y="2787"/>
                </a:cubicBezTo>
                <a:cubicBezTo>
                  <a:pt x="10753" y="2808"/>
                  <a:pt x="10753" y="2826"/>
                  <a:pt x="10750" y="2851"/>
                </a:cubicBezTo>
                <a:cubicBezTo>
                  <a:pt x="10743" y="2872"/>
                  <a:pt x="10743" y="2893"/>
                  <a:pt x="10739" y="2911"/>
                </a:cubicBezTo>
                <a:cubicBezTo>
                  <a:pt x="10736" y="2933"/>
                  <a:pt x="10732" y="2957"/>
                  <a:pt x="10728" y="2975"/>
                </a:cubicBezTo>
                <a:cubicBezTo>
                  <a:pt x="10718" y="3018"/>
                  <a:pt x="10704" y="3057"/>
                  <a:pt x="10696" y="3103"/>
                </a:cubicBezTo>
                <a:lnTo>
                  <a:pt x="10736" y="3050"/>
                </a:lnTo>
                <a:cubicBezTo>
                  <a:pt x="10750" y="3032"/>
                  <a:pt x="10757" y="3011"/>
                  <a:pt x="10771" y="2993"/>
                </a:cubicBezTo>
                <a:cubicBezTo>
                  <a:pt x="10792" y="2950"/>
                  <a:pt x="10817" y="2911"/>
                  <a:pt x="10832" y="2869"/>
                </a:cubicBezTo>
                <a:cubicBezTo>
                  <a:pt x="10842" y="2844"/>
                  <a:pt x="10849" y="2822"/>
                  <a:pt x="10856" y="2801"/>
                </a:cubicBezTo>
                <a:cubicBezTo>
                  <a:pt x="10864" y="2780"/>
                  <a:pt x="10867" y="2755"/>
                  <a:pt x="10874" y="2733"/>
                </a:cubicBezTo>
                <a:cubicBezTo>
                  <a:pt x="10878" y="2712"/>
                  <a:pt x="10881" y="2684"/>
                  <a:pt x="10881" y="2662"/>
                </a:cubicBezTo>
                <a:cubicBezTo>
                  <a:pt x="10885" y="2637"/>
                  <a:pt x="10881" y="2613"/>
                  <a:pt x="10881" y="2588"/>
                </a:cubicBezTo>
                <a:cubicBezTo>
                  <a:pt x="10878" y="2538"/>
                  <a:pt x="10864" y="2485"/>
                  <a:pt x="10842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9"/>
                  <a:pt x="10760" y="2321"/>
                  <a:pt x="10739" y="2303"/>
                </a:cubicBezTo>
                <a:cubicBezTo>
                  <a:pt x="10696" y="2268"/>
                  <a:pt x="10650" y="2239"/>
                  <a:pt x="10597" y="2229"/>
                </a:cubicBezTo>
                <a:lnTo>
                  <a:pt x="10593" y="2229"/>
                </a:lnTo>
                <a:cubicBezTo>
                  <a:pt x="10689" y="2165"/>
                  <a:pt x="10785" y="2097"/>
                  <a:pt x="10874" y="2033"/>
                </a:cubicBezTo>
                <a:cubicBezTo>
                  <a:pt x="10910" y="2005"/>
                  <a:pt x="10949" y="1973"/>
                  <a:pt x="10984" y="1944"/>
                </a:cubicBezTo>
                <a:lnTo>
                  <a:pt x="10984" y="1948"/>
                </a:lnTo>
                <a:lnTo>
                  <a:pt x="11073" y="1937"/>
                </a:lnTo>
                <a:lnTo>
                  <a:pt x="11123" y="1937"/>
                </a:lnTo>
                <a:cubicBezTo>
                  <a:pt x="11141" y="1937"/>
                  <a:pt x="11159" y="1944"/>
                  <a:pt x="11177" y="1944"/>
                </a:cubicBezTo>
                <a:cubicBezTo>
                  <a:pt x="11194" y="1948"/>
                  <a:pt x="11212" y="1951"/>
                  <a:pt x="11223" y="1955"/>
                </a:cubicBezTo>
                <a:cubicBezTo>
                  <a:pt x="11241" y="1962"/>
                  <a:pt x="11255" y="1969"/>
                  <a:pt x="11273" y="1973"/>
                </a:cubicBezTo>
                <a:lnTo>
                  <a:pt x="11312" y="2001"/>
                </a:lnTo>
                <a:cubicBezTo>
                  <a:pt x="11326" y="2008"/>
                  <a:pt x="11340" y="2022"/>
                  <a:pt x="11351" y="2037"/>
                </a:cubicBezTo>
                <a:cubicBezTo>
                  <a:pt x="11358" y="2051"/>
                  <a:pt x="11372" y="2061"/>
                  <a:pt x="11376" y="2076"/>
                </a:cubicBezTo>
                <a:cubicBezTo>
                  <a:pt x="11386" y="2090"/>
                  <a:pt x="11390" y="2108"/>
                  <a:pt x="11397" y="2125"/>
                </a:cubicBezTo>
                <a:cubicBezTo>
                  <a:pt x="11404" y="2143"/>
                  <a:pt x="11411" y="2161"/>
                  <a:pt x="11411" y="2179"/>
                </a:cubicBezTo>
                <a:cubicBezTo>
                  <a:pt x="11415" y="2197"/>
                  <a:pt x="11422" y="2218"/>
                  <a:pt x="11422" y="2236"/>
                </a:cubicBezTo>
                <a:cubicBezTo>
                  <a:pt x="11422" y="2257"/>
                  <a:pt x="11425" y="2275"/>
                  <a:pt x="11425" y="2300"/>
                </a:cubicBezTo>
                <a:lnTo>
                  <a:pt x="11425" y="2360"/>
                </a:lnTo>
                <a:cubicBezTo>
                  <a:pt x="11425" y="2381"/>
                  <a:pt x="11425" y="2406"/>
                  <a:pt x="11422" y="2424"/>
                </a:cubicBezTo>
                <a:cubicBezTo>
                  <a:pt x="11422" y="2445"/>
                  <a:pt x="11415" y="2467"/>
                  <a:pt x="11415" y="2488"/>
                </a:cubicBezTo>
                <a:lnTo>
                  <a:pt x="11401" y="2623"/>
                </a:lnTo>
                <a:cubicBezTo>
                  <a:pt x="11415" y="2605"/>
                  <a:pt x="11425" y="2584"/>
                  <a:pt x="11433" y="2566"/>
                </a:cubicBezTo>
                <a:cubicBezTo>
                  <a:pt x="11443" y="2549"/>
                  <a:pt x="11450" y="2524"/>
                  <a:pt x="11465" y="2502"/>
                </a:cubicBezTo>
                <a:cubicBezTo>
                  <a:pt x="11482" y="2463"/>
                  <a:pt x="11500" y="2417"/>
                  <a:pt x="11514" y="2374"/>
                </a:cubicBezTo>
                <a:cubicBezTo>
                  <a:pt x="11521" y="2353"/>
                  <a:pt x="11529" y="2328"/>
                  <a:pt x="11532" y="2307"/>
                </a:cubicBezTo>
                <a:cubicBezTo>
                  <a:pt x="11536" y="2285"/>
                  <a:pt x="11539" y="2264"/>
                  <a:pt x="11539" y="2236"/>
                </a:cubicBezTo>
                <a:cubicBezTo>
                  <a:pt x="11539" y="2214"/>
                  <a:pt x="11543" y="2186"/>
                  <a:pt x="11543" y="2165"/>
                </a:cubicBezTo>
                <a:cubicBezTo>
                  <a:pt x="11543" y="2140"/>
                  <a:pt x="11539" y="2115"/>
                  <a:pt x="11536" y="2090"/>
                </a:cubicBezTo>
                <a:cubicBezTo>
                  <a:pt x="11529" y="2040"/>
                  <a:pt x="11507" y="1987"/>
                  <a:pt x="11479" y="1944"/>
                </a:cubicBezTo>
                <a:cubicBezTo>
                  <a:pt x="11465" y="1919"/>
                  <a:pt x="11447" y="1898"/>
                  <a:pt x="11425" y="1877"/>
                </a:cubicBezTo>
                <a:cubicBezTo>
                  <a:pt x="11408" y="1859"/>
                  <a:pt x="11386" y="1841"/>
                  <a:pt x="11358" y="1823"/>
                </a:cubicBezTo>
                <a:cubicBezTo>
                  <a:pt x="11312" y="1791"/>
                  <a:pt x="11262" y="1773"/>
                  <a:pt x="11212" y="1759"/>
                </a:cubicBezTo>
                <a:cubicBezTo>
                  <a:pt x="11201" y="1756"/>
                  <a:pt x="11187" y="1756"/>
                  <a:pt x="11180" y="1756"/>
                </a:cubicBezTo>
                <a:cubicBezTo>
                  <a:pt x="11276" y="1663"/>
                  <a:pt x="11365" y="1564"/>
                  <a:pt x="11447" y="1468"/>
                </a:cubicBezTo>
                <a:lnTo>
                  <a:pt x="11447" y="1471"/>
                </a:lnTo>
                <a:lnTo>
                  <a:pt x="11514" y="1457"/>
                </a:lnTo>
                <a:cubicBezTo>
                  <a:pt x="11529" y="1453"/>
                  <a:pt x="11550" y="1453"/>
                  <a:pt x="11568" y="1453"/>
                </a:cubicBezTo>
                <a:lnTo>
                  <a:pt x="11625" y="1453"/>
                </a:lnTo>
                <a:cubicBezTo>
                  <a:pt x="11642" y="1453"/>
                  <a:pt x="11660" y="1457"/>
                  <a:pt x="11678" y="1464"/>
                </a:cubicBezTo>
                <a:lnTo>
                  <a:pt x="11731" y="1475"/>
                </a:lnTo>
                <a:cubicBezTo>
                  <a:pt x="11799" y="1503"/>
                  <a:pt x="11852" y="1557"/>
                  <a:pt x="11881" y="1624"/>
                </a:cubicBezTo>
                <a:cubicBezTo>
                  <a:pt x="11891" y="1642"/>
                  <a:pt x="11895" y="1660"/>
                  <a:pt x="11905" y="1681"/>
                </a:cubicBezTo>
                <a:cubicBezTo>
                  <a:pt x="11909" y="1699"/>
                  <a:pt x="11913" y="1720"/>
                  <a:pt x="11923" y="1738"/>
                </a:cubicBezTo>
                <a:cubicBezTo>
                  <a:pt x="11927" y="1759"/>
                  <a:pt x="11930" y="1777"/>
                  <a:pt x="11930" y="1802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4"/>
                  <a:pt x="11941" y="1909"/>
                  <a:pt x="11941" y="1930"/>
                </a:cubicBezTo>
                <a:lnTo>
                  <a:pt x="11941" y="1997"/>
                </a:lnTo>
                <a:cubicBezTo>
                  <a:pt x="11941" y="2040"/>
                  <a:pt x="11934" y="2086"/>
                  <a:pt x="11934" y="2129"/>
                </a:cubicBezTo>
                <a:lnTo>
                  <a:pt x="11959" y="2069"/>
                </a:lnTo>
                <a:cubicBezTo>
                  <a:pt x="11966" y="2044"/>
                  <a:pt x="11969" y="2022"/>
                  <a:pt x="11977" y="2005"/>
                </a:cubicBezTo>
                <a:cubicBezTo>
                  <a:pt x="11987" y="1962"/>
                  <a:pt x="11998" y="1916"/>
                  <a:pt x="12001" y="1873"/>
                </a:cubicBezTo>
                <a:cubicBezTo>
                  <a:pt x="12005" y="1848"/>
                  <a:pt x="12005" y="1827"/>
                  <a:pt x="12005" y="1805"/>
                </a:cubicBezTo>
                <a:lnTo>
                  <a:pt x="12005" y="1734"/>
                </a:lnTo>
                <a:cubicBezTo>
                  <a:pt x="12001" y="1713"/>
                  <a:pt x="12001" y="1685"/>
                  <a:pt x="11998" y="1663"/>
                </a:cubicBezTo>
                <a:cubicBezTo>
                  <a:pt x="11994" y="1642"/>
                  <a:pt x="11987" y="1613"/>
                  <a:pt x="11980" y="1592"/>
                </a:cubicBezTo>
                <a:cubicBezTo>
                  <a:pt x="11962" y="1546"/>
                  <a:pt x="11941" y="1500"/>
                  <a:pt x="11909" y="1457"/>
                </a:cubicBezTo>
                <a:cubicBezTo>
                  <a:pt x="11891" y="1439"/>
                  <a:pt x="11873" y="1418"/>
                  <a:pt x="11852" y="1404"/>
                </a:cubicBezTo>
                <a:cubicBezTo>
                  <a:pt x="11827" y="1386"/>
                  <a:pt x="11806" y="1375"/>
                  <a:pt x="11785" y="1365"/>
                </a:cubicBezTo>
                <a:cubicBezTo>
                  <a:pt x="11735" y="1343"/>
                  <a:pt x="11685" y="1329"/>
                  <a:pt x="11639" y="1325"/>
                </a:cubicBezTo>
                <a:cubicBezTo>
                  <a:pt x="11610" y="1322"/>
                  <a:pt x="11589" y="1322"/>
                  <a:pt x="11561" y="1322"/>
                </a:cubicBezTo>
                <a:cubicBezTo>
                  <a:pt x="11649" y="1201"/>
                  <a:pt x="11717" y="1080"/>
                  <a:pt x="11774" y="970"/>
                </a:cubicBezTo>
                <a:lnTo>
                  <a:pt x="11820" y="959"/>
                </a:lnTo>
                <a:cubicBezTo>
                  <a:pt x="11838" y="956"/>
                  <a:pt x="11859" y="956"/>
                  <a:pt x="11877" y="952"/>
                </a:cubicBezTo>
                <a:lnTo>
                  <a:pt x="11941" y="952"/>
                </a:lnTo>
                <a:cubicBezTo>
                  <a:pt x="11959" y="952"/>
                  <a:pt x="11980" y="956"/>
                  <a:pt x="11998" y="959"/>
                </a:cubicBezTo>
                <a:cubicBezTo>
                  <a:pt x="12016" y="966"/>
                  <a:pt x="12033" y="970"/>
                  <a:pt x="12055" y="977"/>
                </a:cubicBezTo>
                <a:cubicBezTo>
                  <a:pt x="12073" y="988"/>
                  <a:pt x="12090" y="995"/>
                  <a:pt x="12105" y="1005"/>
                </a:cubicBezTo>
                <a:cubicBezTo>
                  <a:pt x="12122" y="1012"/>
                  <a:pt x="12137" y="1027"/>
                  <a:pt x="12151" y="1041"/>
                </a:cubicBezTo>
                <a:cubicBezTo>
                  <a:pt x="12161" y="1055"/>
                  <a:pt x="12176" y="1073"/>
                  <a:pt x="12186" y="1084"/>
                </a:cubicBezTo>
                <a:lnTo>
                  <a:pt x="12211" y="1137"/>
                </a:lnTo>
                <a:cubicBezTo>
                  <a:pt x="12222" y="1155"/>
                  <a:pt x="12225" y="1180"/>
                  <a:pt x="12229" y="1197"/>
                </a:cubicBezTo>
                <a:cubicBezTo>
                  <a:pt x="12233" y="1215"/>
                  <a:pt x="12240" y="1237"/>
                  <a:pt x="12243" y="1258"/>
                </a:cubicBezTo>
                <a:cubicBezTo>
                  <a:pt x="12247" y="1279"/>
                  <a:pt x="12250" y="1297"/>
                  <a:pt x="12250" y="1322"/>
                </a:cubicBezTo>
                <a:cubicBezTo>
                  <a:pt x="12250" y="1343"/>
                  <a:pt x="12257" y="1365"/>
                  <a:pt x="12257" y="1382"/>
                </a:cubicBezTo>
                <a:lnTo>
                  <a:pt x="12257" y="1450"/>
                </a:lnTo>
                <a:cubicBezTo>
                  <a:pt x="12257" y="1471"/>
                  <a:pt x="12257" y="1493"/>
                  <a:pt x="12250" y="1517"/>
                </a:cubicBezTo>
                <a:lnTo>
                  <a:pt x="12240" y="1649"/>
                </a:lnTo>
                <a:lnTo>
                  <a:pt x="12254" y="1589"/>
                </a:lnTo>
                <a:cubicBezTo>
                  <a:pt x="12261" y="1564"/>
                  <a:pt x="12265" y="1542"/>
                  <a:pt x="12272" y="1521"/>
                </a:cubicBezTo>
                <a:cubicBezTo>
                  <a:pt x="12282" y="1475"/>
                  <a:pt x="12289" y="1432"/>
                  <a:pt x="12297" y="1386"/>
                </a:cubicBezTo>
                <a:cubicBezTo>
                  <a:pt x="12300" y="1365"/>
                  <a:pt x="12300" y="1343"/>
                  <a:pt x="12300" y="1322"/>
                </a:cubicBezTo>
                <a:lnTo>
                  <a:pt x="12300" y="1254"/>
                </a:lnTo>
                <a:cubicBezTo>
                  <a:pt x="12297" y="1233"/>
                  <a:pt x="12297" y="1208"/>
                  <a:pt x="12289" y="1187"/>
                </a:cubicBezTo>
                <a:cubicBezTo>
                  <a:pt x="12286" y="1165"/>
                  <a:pt x="12282" y="1144"/>
                  <a:pt x="12275" y="1119"/>
                </a:cubicBezTo>
                <a:cubicBezTo>
                  <a:pt x="12257" y="1076"/>
                  <a:pt x="12233" y="1030"/>
                  <a:pt x="12201" y="995"/>
                </a:cubicBezTo>
                <a:cubicBezTo>
                  <a:pt x="12186" y="977"/>
                  <a:pt x="12165" y="959"/>
                  <a:pt x="12151" y="948"/>
                </a:cubicBezTo>
                <a:cubicBezTo>
                  <a:pt x="12126" y="934"/>
                  <a:pt x="12108" y="920"/>
                  <a:pt x="12087" y="906"/>
                </a:cubicBezTo>
                <a:cubicBezTo>
                  <a:pt x="12044" y="884"/>
                  <a:pt x="11994" y="877"/>
                  <a:pt x="11945" y="870"/>
                </a:cubicBezTo>
                <a:cubicBezTo>
                  <a:pt x="11934" y="868"/>
                  <a:pt x="11921" y="868"/>
                  <a:pt x="11909" y="868"/>
                </a:cubicBezTo>
                <a:cubicBezTo>
                  <a:pt x="11897" y="868"/>
                  <a:pt x="11884" y="868"/>
                  <a:pt x="11873" y="870"/>
                </a:cubicBezTo>
                <a:lnTo>
                  <a:pt x="11845" y="870"/>
                </a:lnTo>
                <a:cubicBezTo>
                  <a:pt x="11845" y="863"/>
                  <a:pt x="11841" y="849"/>
                  <a:pt x="11838" y="842"/>
                </a:cubicBezTo>
                <a:cubicBezTo>
                  <a:pt x="11845" y="824"/>
                  <a:pt x="11852" y="810"/>
                  <a:pt x="11859" y="792"/>
                </a:cubicBezTo>
                <a:cubicBezTo>
                  <a:pt x="11913" y="668"/>
                  <a:pt x="11948" y="561"/>
                  <a:pt x="11973" y="468"/>
                </a:cubicBezTo>
                <a:lnTo>
                  <a:pt x="11977" y="486"/>
                </a:lnTo>
                <a:lnTo>
                  <a:pt x="11998" y="479"/>
                </a:lnTo>
                <a:cubicBezTo>
                  <a:pt x="12016" y="476"/>
                  <a:pt x="12033" y="476"/>
                  <a:pt x="12051" y="476"/>
                </a:cubicBezTo>
                <a:lnTo>
                  <a:pt x="12105" y="476"/>
                </a:lnTo>
                <a:cubicBezTo>
                  <a:pt x="12122" y="476"/>
                  <a:pt x="12140" y="479"/>
                  <a:pt x="12158" y="486"/>
                </a:cubicBezTo>
                <a:cubicBezTo>
                  <a:pt x="12176" y="490"/>
                  <a:pt x="12193" y="493"/>
                  <a:pt x="12208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5" y="532"/>
                  <a:pt x="12279" y="547"/>
                  <a:pt x="12289" y="561"/>
                </a:cubicBezTo>
                <a:cubicBezTo>
                  <a:pt x="12304" y="575"/>
                  <a:pt x="12314" y="586"/>
                  <a:pt x="12321" y="600"/>
                </a:cubicBezTo>
                <a:cubicBezTo>
                  <a:pt x="12336" y="614"/>
                  <a:pt x="12339" y="632"/>
                  <a:pt x="12343" y="650"/>
                </a:cubicBezTo>
                <a:cubicBezTo>
                  <a:pt x="12353" y="668"/>
                  <a:pt x="12357" y="682"/>
                  <a:pt x="12361" y="700"/>
                </a:cubicBezTo>
                <a:lnTo>
                  <a:pt x="12375" y="753"/>
                </a:lnTo>
                <a:lnTo>
                  <a:pt x="12378" y="806"/>
                </a:lnTo>
                <a:cubicBezTo>
                  <a:pt x="12378" y="824"/>
                  <a:pt x="12385" y="842"/>
                  <a:pt x="12385" y="860"/>
                </a:cubicBezTo>
                <a:lnTo>
                  <a:pt x="12385" y="916"/>
                </a:lnTo>
                <a:cubicBezTo>
                  <a:pt x="12385" y="934"/>
                  <a:pt x="12385" y="952"/>
                  <a:pt x="12378" y="973"/>
                </a:cubicBezTo>
                <a:cubicBezTo>
                  <a:pt x="12375" y="1009"/>
                  <a:pt x="12371" y="1048"/>
                  <a:pt x="12368" y="1084"/>
                </a:cubicBezTo>
                <a:cubicBezTo>
                  <a:pt x="12375" y="1048"/>
                  <a:pt x="12385" y="1012"/>
                  <a:pt x="12393" y="973"/>
                </a:cubicBezTo>
                <a:cubicBezTo>
                  <a:pt x="12400" y="956"/>
                  <a:pt x="12400" y="938"/>
                  <a:pt x="12403" y="916"/>
                </a:cubicBezTo>
                <a:lnTo>
                  <a:pt x="12407" y="860"/>
                </a:lnTo>
                <a:cubicBezTo>
                  <a:pt x="12410" y="842"/>
                  <a:pt x="12407" y="817"/>
                  <a:pt x="12407" y="799"/>
                </a:cubicBezTo>
                <a:lnTo>
                  <a:pt x="12407" y="742"/>
                </a:lnTo>
                <a:lnTo>
                  <a:pt x="12400" y="685"/>
                </a:lnTo>
                <a:cubicBezTo>
                  <a:pt x="12400" y="668"/>
                  <a:pt x="12389" y="650"/>
                  <a:pt x="12382" y="628"/>
                </a:cubicBezTo>
                <a:cubicBezTo>
                  <a:pt x="12375" y="611"/>
                  <a:pt x="12368" y="593"/>
                  <a:pt x="12357" y="575"/>
                </a:cubicBezTo>
                <a:cubicBezTo>
                  <a:pt x="12350" y="557"/>
                  <a:pt x="12339" y="540"/>
                  <a:pt x="12321" y="525"/>
                </a:cubicBezTo>
                <a:cubicBezTo>
                  <a:pt x="12311" y="511"/>
                  <a:pt x="12297" y="493"/>
                  <a:pt x="12279" y="486"/>
                </a:cubicBezTo>
                <a:lnTo>
                  <a:pt x="12250" y="468"/>
                </a:lnTo>
                <a:lnTo>
                  <a:pt x="12225" y="454"/>
                </a:lnTo>
                <a:cubicBezTo>
                  <a:pt x="12208" y="444"/>
                  <a:pt x="12190" y="440"/>
                  <a:pt x="12165" y="433"/>
                </a:cubicBezTo>
                <a:cubicBezTo>
                  <a:pt x="12151" y="426"/>
                  <a:pt x="12126" y="422"/>
                  <a:pt x="12108" y="422"/>
                </a:cubicBezTo>
                <a:cubicBezTo>
                  <a:pt x="12096" y="422"/>
                  <a:pt x="12083" y="421"/>
                  <a:pt x="12070" y="421"/>
                </a:cubicBezTo>
                <a:cubicBezTo>
                  <a:pt x="12063" y="421"/>
                  <a:pt x="12057" y="421"/>
                  <a:pt x="12051" y="422"/>
                </a:cubicBezTo>
                <a:cubicBezTo>
                  <a:pt x="12037" y="422"/>
                  <a:pt x="12030" y="422"/>
                  <a:pt x="12016" y="426"/>
                </a:cubicBezTo>
                <a:cubicBezTo>
                  <a:pt x="12012" y="415"/>
                  <a:pt x="12012" y="401"/>
                  <a:pt x="12005" y="383"/>
                </a:cubicBezTo>
                <a:cubicBezTo>
                  <a:pt x="12005" y="372"/>
                  <a:pt x="12001" y="369"/>
                  <a:pt x="12001" y="362"/>
                </a:cubicBezTo>
                <a:lnTo>
                  <a:pt x="12001" y="355"/>
                </a:lnTo>
                <a:cubicBezTo>
                  <a:pt x="12023" y="255"/>
                  <a:pt x="12023" y="202"/>
                  <a:pt x="12023" y="202"/>
                </a:cubicBezTo>
                <a:lnTo>
                  <a:pt x="12023" y="202"/>
                </a:lnTo>
                <a:cubicBezTo>
                  <a:pt x="12023" y="202"/>
                  <a:pt x="12019" y="255"/>
                  <a:pt x="11998" y="351"/>
                </a:cubicBezTo>
                <a:cubicBezTo>
                  <a:pt x="11994" y="344"/>
                  <a:pt x="11987" y="330"/>
                  <a:pt x="11984" y="319"/>
                </a:cubicBezTo>
                <a:cubicBezTo>
                  <a:pt x="11977" y="298"/>
                  <a:pt x="11966" y="280"/>
                  <a:pt x="11952" y="262"/>
                </a:cubicBezTo>
                <a:cubicBezTo>
                  <a:pt x="11941" y="244"/>
                  <a:pt x="11930" y="227"/>
                  <a:pt x="11913" y="209"/>
                </a:cubicBezTo>
                <a:cubicBezTo>
                  <a:pt x="11856" y="138"/>
                  <a:pt x="11781" y="88"/>
                  <a:pt x="11699" y="60"/>
                </a:cubicBezTo>
                <a:cubicBezTo>
                  <a:pt x="11621" y="28"/>
                  <a:pt x="11532" y="10"/>
                  <a:pt x="11447" y="6"/>
                </a:cubicBezTo>
                <a:cubicBezTo>
                  <a:pt x="11424" y="3"/>
                  <a:pt x="11402" y="1"/>
                  <a:pt x="113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8911479">
            <a:off x="635419" y="2693593"/>
            <a:ext cx="1324690" cy="446739"/>
          </a:xfrm>
          <a:custGeom>
            <a:avLst/>
            <a:gdLst/>
            <a:ahLst/>
            <a:cxnLst/>
            <a:rect l="l" t="t" r="r" b="b"/>
            <a:pathLst>
              <a:path w="12371" h="4172" extrusionOk="0">
                <a:moveTo>
                  <a:pt x="10799" y="2117"/>
                </a:moveTo>
                <a:cubicBezTo>
                  <a:pt x="10811" y="2126"/>
                  <a:pt x="10823" y="2135"/>
                  <a:pt x="10835" y="2144"/>
                </a:cubicBezTo>
                <a:cubicBezTo>
                  <a:pt x="10843" y="2150"/>
                  <a:pt x="10850" y="2156"/>
                  <a:pt x="10858" y="2162"/>
                </a:cubicBezTo>
                <a:lnTo>
                  <a:pt x="10858" y="2162"/>
                </a:lnTo>
                <a:lnTo>
                  <a:pt x="10845" y="2151"/>
                </a:lnTo>
                <a:cubicBezTo>
                  <a:pt x="10830" y="2140"/>
                  <a:pt x="10815" y="2129"/>
                  <a:pt x="10799" y="2117"/>
                </a:cubicBezTo>
                <a:close/>
                <a:moveTo>
                  <a:pt x="11152" y="2417"/>
                </a:moveTo>
                <a:cubicBezTo>
                  <a:pt x="11149" y="2418"/>
                  <a:pt x="11146" y="2418"/>
                  <a:pt x="11144" y="2418"/>
                </a:cubicBezTo>
                <a:cubicBezTo>
                  <a:pt x="11240" y="2514"/>
                  <a:pt x="11329" y="2610"/>
                  <a:pt x="11411" y="2710"/>
                </a:cubicBezTo>
                <a:lnTo>
                  <a:pt x="11411" y="2702"/>
                </a:lnTo>
                <a:lnTo>
                  <a:pt x="11430" y="2707"/>
                </a:lnTo>
                <a:lnTo>
                  <a:pt x="11430" y="2707"/>
                </a:lnTo>
                <a:cubicBezTo>
                  <a:pt x="11349" y="2609"/>
                  <a:pt x="11255" y="2512"/>
                  <a:pt x="11152" y="2417"/>
                </a:cubicBezTo>
                <a:close/>
                <a:moveTo>
                  <a:pt x="11530" y="2855"/>
                </a:moveTo>
                <a:lnTo>
                  <a:pt x="11528" y="2859"/>
                </a:lnTo>
                <a:lnTo>
                  <a:pt x="11528" y="2860"/>
                </a:lnTo>
                <a:lnTo>
                  <a:pt x="11528" y="2860"/>
                </a:lnTo>
                <a:cubicBezTo>
                  <a:pt x="11527" y="2858"/>
                  <a:pt x="11526" y="2857"/>
                  <a:pt x="11525" y="2855"/>
                </a:cubicBezTo>
                <a:cubicBezTo>
                  <a:pt x="11526" y="2855"/>
                  <a:pt x="11528" y="2855"/>
                  <a:pt x="11530" y="2855"/>
                </a:cubicBezTo>
                <a:close/>
                <a:moveTo>
                  <a:pt x="11365" y="1554"/>
                </a:moveTo>
                <a:lnTo>
                  <a:pt x="11365" y="1554"/>
                </a:lnTo>
                <a:cubicBezTo>
                  <a:pt x="11368" y="1597"/>
                  <a:pt x="11379" y="1643"/>
                  <a:pt x="11379" y="1686"/>
                </a:cubicBezTo>
                <a:cubicBezTo>
                  <a:pt x="11382" y="1707"/>
                  <a:pt x="11382" y="1732"/>
                  <a:pt x="11382" y="1753"/>
                </a:cubicBezTo>
                <a:cubicBezTo>
                  <a:pt x="11386" y="1774"/>
                  <a:pt x="11386" y="1796"/>
                  <a:pt x="11386" y="1814"/>
                </a:cubicBezTo>
                <a:lnTo>
                  <a:pt x="11386" y="1878"/>
                </a:lnTo>
                <a:cubicBezTo>
                  <a:pt x="11386" y="1899"/>
                  <a:pt x="11382" y="1917"/>
                  <a:pt x="11382" y="1938"/>
                </a:cubicBezTo>
                <a:cubicBezTo>
                  <a:pt x="11379" y="1956"/>
                  <a:pt x="11379" y="1981"/>
                  <a:pt x="11375" y="1998"/>
                </a:cubicBezTo>
                <a:lnTo>
                  <a:pt x="11361" y="2052"/>
                </a:lnTo>
                <a:cubicBezTo>
                  <a:pt x="11350" y="2070"/>
                  <a:pt x="11347" y="2087"/>
                  <a:pt x="11340" y="2098"/>
                </a:cubicBezTo>
                <a:cubicBezTo>
                  <a:pt x="11329" y="2112"/>
                  <a:pt x="11322" y="2130"/>
                  <a:pt x="11311" y="2141"/>
                </a:cubicBezTo>
                <a:cubicBezTo>
                  <a:pt x="11304" y="2151"/>
                  <a:pt x="11290" y="2162"/>
                  <a:pt x="11276" y="2176"/>
                </a:cubicBezTo>
                <a:lnTo>
                  <a:pt x="11237" y="2201"/>
                </a:lnTo>
                <a:cubicBezTo>
                  <a:pt x="11222" y="2212"/>
                  <a:pt x="11204" y="2215"/>
                  <a:pt x="11187" y="2219"/>
                </a:cubicBezTo>
                <a:cubicBezTo>
                  <a:pt x="11169" y="2222"/>
                  <a:pt x="11151" y="2230"/>
                  <a:pt x="11137" y="2233"/>
                </a:cubicBezTo>
                <a:cubicBezTo>
                  <a:pt x="11119" y="2237"/>
                  <a:pt x="11101" y="2237"/>
                  <a:pt x="11084" y="2237"/>
                </a:cubicBezTo>
                <a:lnTo>
                  <a:pt x="11037" y="2237"/>
                </a:lnTo>
                <a:lnTo>
                  <a:pt x="10948" y="2230"/>
                </a:lnTo>
                <a:lnTo>
                  <a:pt x="10948" y="2233"/>
                </a:lnTo>
                <a:cubicBezTo>
                  <a:pt x="10920" y="2207"/>
                  <a:pt x="10891" y="2186"/>
                  <a:pt x="10858" y="2162"/>
                </a:cubicBezTo>
                <a:lnTo>
                  <a:pt x="10858" y="2162"/>
                </a:lnTo>
                <a:lnTo>
                  <a:pt x="10977" y="2258"/>
                </a:lnTo>
                <a:lnTo>
                  <a:pt x="10973" y="2290"/>
                </a:lnTo>
                <a:cubicBezTo>
                  <a:pt x="10970" y="2311"/>
                  <a:pt x="10973" y="2336"/>
                  <a:pt x="10970" y="2354"/>
                </a:cubicBezTo>
                <a:lnTo>
                  <a:pt x="10963" y="2382"/>
                </a:lnTo>
                <a:lnTo>
                  <a:pt x="10956" y="2414"/>
                </a:lnTo>
                <a:cubicBezTo>
                  <a:pt x="10952" y="2439"/>
                  <a:pt x="10941" y="2457"/>
                  <a:pt x="10938" y="2471"/>
                </a:cubicBezTo>
                <a:lnTo>
                  <a:pt x="10924" y="2500"/>
                </a:lnTo>
                <a:lnTo>
                  <a:pt x="10909" y="2528"/>
                </a:lnTo>
                <a:cubicBezTo>
                  <a:pt x="10902" y="2546"/>
                  <a:pt x="10888" y="2564"/>
                  <a:pt x="10874" y="2582"/>
                </a:cubicBezTo>
                <a:cubicBezTo>
                  <a:pt x="10863" y="2599"/>
                  <a:pt x="10849" y="2610"/>
                  <a:pt x="10835" y="2628"/>
                </a:cubicBezTo>
                <a:cubicBezTo>
                  <a:pt x="10820" y="2642"/>
                  <a:pt x="10803" y="2660"/>
                  <a:pt x="10785" y="2674"/>
                </a:cubicBezTo>
                <a:lnTo>
                  <a:pt x="10732" y="2713"/>
                </a:lnTo>
                <a:cubicBezTo>
                  <a:pt x="10714" y="2727"/>
                  <a:pt x="10692" y="2734"/>
                  <a:pt x="10675" y="2749"/>
                </a:cubicBezTo>
                <a:cubicBezTo>
                  <a:pt x="10653" y="2763"/>
                  <a:pt x="10636" y="2770"/>
                  <a:pt x="10614" y="2781"/>
                </a:cubicBezTo>
                <a:cubicBezTo>
                  <a:pt x="10568" y="2802"/>
                  <a:pt x="10525" y="2820"/>
                  <a:pt x="10479" y="2834"/>
                </a:cubicBezTo>
                <a:cubicBezTo>
                  <a:pt x="10436" y="2852"/>
                  <a:pt x="10387" y="2866"/>
                  <a:pt x="10337" y="2877"/>
                </a:cubicBezTo>
                <a:cubicBezTo>
                  <a:pt x="10287" y="2891"/>
                  <a:pt x="10241" y="2905"/>
                  <a:pt x="10191" y="2912"/>
                </a:cubicBezTo>
                <a:cubicBezTo>
                  <a:pt x="10241" y="2923"/>
                  <a:pt x="10294" y="2927"/>
                  <a:pt x="10340" y="2930"/>
                </a:cubicBezTo>
                <a:lnTo>
                  <a:pt x="10419" y="2930"/>
                </a:lnTo>
                <a:cubicBezTo>
                  <a:pt x="10444" y="2930"/>
                  <a:pt x="10472" y="2930"/>
                  <a:pt x="10493" y="2927"/>
                </a:cubicBezTo>
                <a:cubicBezTo>
                  <a:pt x="10547" y="2923"/>
                  <a:pt x="10596" y="2912"/>
                  <a:pt x="10650" y="2902"/>
                </a:cubicBezTo>
                <a:cubicBezTo>
                  <a:pt x="10703" y="2887"/>
                  <a:pt x="10749" y="2870"/>
                  <a:pt x="10799" y="2841"/>
                </a:cubicBezTo>
                <a:cubicBezTo>
                  <a:pt x="10828" y="2831"/>
                  <a:pt x="10849" y="2816"/>
                  <a:pt x="10870" y="2802"/>
                </a:cubicBezTo>
                <a:cubicBezTo>
                  <a:pt x="10892" y="2788"/>
                  <a:pt x="10916" y="2770"/>
                  <a:pt x="10938" y="2752"/>
                </a:cubicBezTo>
                <a:cubicBezTo>
                  <a:pt x="10959" y="2734"/>
                  <a:pt x="10980" y="2713"/>
                  <a:pt x="10998" y="2692"/>
                </a:cubicBezTo>
                <a:cubicBezTo>
                  <a:pt x="11016" y="2670"/>
                  <a:pt x="11034" y="2646"/>
                  <a:pt x="11052" y="2621"/>
                </a:cubicBezTo>
                <a:lnTo>
                  <a:pt x="11076" y="2585"/>
                </a:lnTo>
                <a:lnTo>
                  <a:pt x="11094" y="2546"/>
                </a:lnTo>
                <a:cubicBezTo>
                  <a:pt x="11105" y="2518"/>
                  <a:pt x="11116" y="2493"/>
                  <a:pt x="11123" y="2461"/>
                </a:cubicBezTo>
                <a:lnTo>
                  <a:pt x="11133" y="2422"/>
                </a:lnTo>
                <a:lnTo>
                  <a:pt x="11137" y="2404"/>
                </a:lnTo>
                <a:cubicBezTo>
                  <a:pt x="11142" y="2408"/>
                  <a:pt x="11147" y="2413"/>
                  <a:pt x="11152" y="2417"/>
                </a:cubicBezTo>
                <a:lnTo>
                  <a:pt x="11152" y="2417"/>
                </a:lnTo>
                <a:cubicBezTo>
                  <a:pt x="11159" y="2416"/>
                  <a:pt x="11167" y="2414"/>
                  <a:pt x="11172" y="2414"/>
                </a:cubicBezTo>
                <a:cubicBezTo>
                  <a:pt x="11222" y="2407"/>
                  <a:pt x="11276" y="2382"/>
                  <a:pt x="11322" y="2354"/>
                </a:cubicBezTo>
                <a:cubicBezTo>
                  <a:pt x="11343" y="2340"/>
                  <a:pt x="11365" y="2322"/>
                  <a:pt x="11386" y="2301"/>
                </a:cubicBezTo>
                <a:cubicBezTo>
                  <a:pt x="11404" y="2283"/>
                  <a:pt x="11421" y="2258"/>
                  <a:pt x="11439" y="2233"/>
                </a:cubicBezTo>
                <a:cubicBezTo>
                  <a:pt x="11471" y="2187"/>
                  <a:pt x="11489" y="2134"/>
                  <a:pt x="11500" y="2087"/>
                </a:cubicBezTo>
                <a:cubicBezTo>
                  <a:pt x="11503" y="2059"/>
                  <a:pt x="11507" y="2038"/>
                  <a:pt x="11507" y="2009"/>
                </a:cubicBezTo>
                <a:cubicBezTo>
                  <a:pt x="11507" y="1984"/>
                  <a:pt x="11507" y="1963"/>
                  <a:pt x="11503" y="1938"/>
                </a:cubicBezTo>
                <a:cubicBezTo>
                  <a:pt x="11500" y="1917"/>
                  <a:pt x="11500" y="1892"/>
                  <a:pt x="11493" y="1867"/>
                </a:cubicBezTo>
                <a:cubicBezTo>
                  <a:pt x="11489" y="1846"/>
                  <a:pt x="11485" y="1824"/>
                  <a:pt x="11475" y="1803"/>
                </a:cubicBezTo>
                <a:cubicBezTo>
                  <a:pt x="11464" y="1757"/>
                  <a:pt x="11450" y="1714"/>
                  <a:pt x="11429" y="1671"/>
                </a:cubicBezTo>
                <a:cubicBezTo>
                  <a:pt x="11418" y="1650"/>
                  <a:pt x="11411" y="1632"/>
                  <a:pt x="11397" y="1611"/>
                </a:cubicBezTo>
                <a:cubicBezTo>
                  <a:pt x="11386" y="1593"/>
                  <a:pt x="11375" y="1572"/>
                  <a:pt x="11365" y="1554"/>
                </a:cubicBezTo>
                <a:close/>
                <a:moveTo>
                  <a:pt x="11898" y="2048"/>
                </a:moveTo>
                <a:cubicBezTo>
                  <a:pt x="11898" y="2091"/>
                  <a:pt x="11901" y="2137"/>
                  <a:pt x="11901" y="2180"/>
                </a:cubicBezTo>
                <a:lnTo>
                  <a:pt x="11901" y="2247"/>
                </a:lnTo>
                <a:cubicBezTo>
                  <a:pt x="11901" y="2269"/>
                  <a:pt x="11901" y="2290"/>
                  <a:pt x="11898" y="2315"/>
                </a:cubicBezTo>
                <a:cubicBezTo>
                  <a:pt x="11898" y="2336"/>
                  <a:pt x="11894" y="2358"/>
                  <a:pt x="11894" y="2375"/>
                </a:cubicBezTo>
                <a:cubicBezTo>
                  <a:pt x="11894" y="2397"/>
                  <a:pt x="11887" y="2414"/>
                  <a:pt x="11884" y="2439"/>
                </a:cubicBezTo>
                <a:cubicBezTo>
                  <a:pt x="11880" y="2457"/>
                  <a:pt x="11877" y="2478"/>
                  <a:pt x="11866" y="2496"/>
                </a:cubicBezTo>
                <a:cubicBezTo>
                  <a:pt x="11862" y="2514"/>
                  <a:pt x="11855" y="2532"/>
                  <a:pt x="11845" y="2553"/>
                </a:cubicBezTo>
                <a:cubicBezTo>
                  <a:pt x="11809" y="2624"/>
                  <a:pt x="11759" y="2678"/>
                  <a:pt x="11695" y="2699"/>
                </a:cubicBezTo>
                <a:cubicBezTo>
                  <a:pt x="11677" y="2702"/>
                  <a:pt x="11660" y="2713"/>
                  <a:pt x="11642" y="2713"/>
                </a:cubicBezTo>
                <a:cubicBezTo>
                  <a:pt x="11624" y="2717"/>
                  <a:pt x="11606" y="2717"/>
                  <a:pt x="11589" y="2720"/>
                </a:cubicBezTo>
                <a:lnTo>
                  <a:pt x="11528" y="2720"/>
                </a:lnTo>
                <a:cubicBezTo>
                  <a:pt x="11510" y="2720"/>
                  <a:pt x="11489" y="2717"/>
                  <a:pt x="11475" y="2717"/>
                </a:cubicBezTo>
                <a:lnTo>
                  <a:pt x="11430" y="2707"/>
                </a:lnTo>
                <a:lnTo>
                  <a:pt x="11430" y="2707"/>
                </a:lnTo>
                <a:cubicBezTo>
                  <a:pt x="11430" y="2708"/>
                  <a:pt x="11431" y="2709"/>
                  <a:pt x="11432" y="2710"/>
                </a:cubicBezTo>
                <a:lnTo>
                  <a:pt x="11425" y="2731"/>
                </a:lnTo>
                <a:lnTo>
                  <a:pt x="11414" y="2799"/>
                </a:lnTo>
                <a:lnTo>
                  <a:pt x="11404" y="2831"/>
                </a:lnTo>
                <a:lnTo>
                  <a:pt x="11389" y="2859"/>
                </a:lnTo>
                <a:cubicBezTo>
                  <a:pt x="11382" y="2884"/>
                  <a:pt x="11372" y="2902"/>
                  <a:pt x="11365" y="2919"/>
                </a:cubicBezTo>
                <a:lnTo>
                  <a:pt x="11347" y="2944"/>
                </a:lnTo>
                <a:lnTo>
                  <a:pt x="11329" y="2973"/>
                </a:lnTo>
                <a:cubicBezTo>
                  <a:pt x="11315" y="2991"/>
                  <a:pt x="11301" y="3008"/>
                  <a:pt x="11283" y="3019"/>
                </a:cubicBezTo>
                <a:cubicBezTo>
                  <a:pt x="11272" y="3037"/>
                  <a:pt x="11254" y="3051"/>
                  <a:pt x="11237" y="3065"/>
                </a:cubicBezTo>
                <a:cubicBezTo>
                  <a:pt x="11219" y="3079"/>
                  <a:pt x="11201" y="3090"/>
                  <a:pt x="11176" y="3101"/>
                </a:cubicBezTo>
                <a:cubicBezTo>
                  <a:pt x="11158" y="3115"/>
                  <a:pt x="11137" y="3122"/>
                  <a:pt x="11116" y="3133"/>
                </a:cubicBezTo>
                <a:cubicBezTo>
                  <a:pt x="11076" y="3154"/>
                  <a:pt x="11030" y="3168"/>
                  <a:pt x="10980" y="3179"/>
                </a:cubicBezTo>
                <a:cubicBezTo>
                  <a:pt x="10938" y="3193"/>
                  <a:pt x="10888" y="3207"/>
                  <a:pt x="10838" y="3215"/>
                </a:cubicBezTo>
                <a:cubicBezTo>
                  <a:pt x="10742" y="3232"/>
                  <a:pt x="10643" y="3243"/>
                  <a:pt x="10547" y="3247"/>
                </a:cubicBezTo>
                <a:cubicBezTo>
                  <a:pt x="10596" y="3261"/>
                  <a:pt x="10643" y="3268"/>
                  <a:pt x="10696" y="3275"/>
                </a:cubicBezTo>
                <a:cubicBezTo>
                  <a:pt x="10746" y="3279"/>
                  <a:pt x="10799" y="3282"/>
                  <a:pt x="10849" y="3282"/>
                </a:cubicBezTo>
                <a:cubicBezTo>
                  <a:pt x="10902" y="3282"/>
                  <a:pt x="10952" y="3279"/>
                  <a:pt x="11005" y="3268"/>
                </a:cubicBezTo>
                <a:cubicBezTo>
                  <a:pt x="11059" y="3261"/>
                  <a:pt x="11105" y="3247"/>
                  <a:pt x="11155" y="3229"/>
                </a:cubicBezTo>
                <a:cubicBezTo>
                  <a:pt x="11183" y="3222"/>
                  <a:pt x="11204" y="3211"/>
                  <a:pt x="11229" y="3197"/>
                </a:cubicBezTo>
                <a:cubicBezTo>
                  <a:pt x="11254" y="3186"/>
                  <a:pt x="11279" y="3172"/>
                  <a:pt x="11301" y="3158"/>
                </a:cubicBezTo>
                <a:cubicBezTo>
                  <a:pt x="11325" y="3140"/>
                  <a:pt x="11347" y="3126"/>
                  <a:pt x="11368" y="3108"/>
                </a:cubicBezTo>
                <a:cubicBezTo>
                  <a:pt x="11389" y="3090"/>
                  <a:pt x="11407" y="3069"/>
                  <a:pt x="11425" y="3047"/>
                </a:cubicBezTo>
                <a:lnTo>
                  <a:pt x="11453" y="3012"/>
                </a:lnTo>
                <a:lnTo>
                  <a:pt x="11475" y="2976"/>
                </a:lnTo>
                <a:cubicBezTo>
                  <a:pt x="11489" y="2955"/>
                  <a:pt x="11503" y="2927"/>
                  <a:pt x="11514" y="2902"/>
                </a:cubicBezTo>
                <a:lnTo>
                  <a:pt x="11528" y="2860"/>
                </a:lnTo>
                <a:lnTo>
                  <a:pt x="11528" y="2860"/>
                </a:lnTo>
                <a:cubicBezTo>
                  <a:pt x="11612" y="2983"/>
                  <a:pt x="11682" y="3099"/>
                  <a:pt x="11738" y="3207"/>
                </a:cubicBezTo>
                <a:lnTo>
                  <a:pt x="11753" y="3210"/>
                </a:lnTo>
                <a:lnTo>
                  <a:pt x="11753" y="3210"/>
                </a:lnTo>
                <a:lnTo>
                  <a:pt x="11756" y="3197"/>
                </a:lnTo>
                <a:lnTo>
                  <a:pt x="11759" y="3186"/>
                </a:lnTo>
                <a:cubicBezTo>
                  <a:pt x="11706" y="3079"/>
                  <a:pt x="11636" y="2969"/>
                  <a:pt x="11554" y="2855"/>
                </a:cubicBezTo>
                <a:lnTo>
                  <a:pt x="11554" y="2855"/>
                </a:lnTo>
                <a:cubicBezTo>
                  <a:pt x="11545" y="2855"/>
                  <a:pt x="11537" y="2855"/>
                  <a:pt x="11530" y="2855"/>
                </a:cubicBezTo>
                <a:lnTo>
                  <a:pt x="11530" y="2855"/>
                </a:lnTo>
                <a:lnTo>
                  <a:pt x="11539" y="2834"/>
                </a:lnTo>
                <a:cubicBezTo>
                  <a:pt x="11544" y="2841"/>
                  <a:pt x="11549" y="2848"/>
                  <a:pt x="11554" y="2855"/>
                </a:cubicBezTo>
                <a:lnTo>
                  <a:pt x="11554" y="2855"/>
                </a:lnTo>
                <a:cubicBezTo>
                  <a:pt x="11569" y="2855"/>
                  <a:pt x="11585" y="2854"/>
                  <a:pt x="11599" y="2852"/>
                </a:cubicBezTo>
                <a:cubicBezTo>
                  <a:pt x="11649" y="2848"/>
                  <a:pt x="11702" y="2834"/>
                  <a:pt x="11749" y="2813"/>
                </a:cubicBezTo>
                <a:lnTo>
                  <a:pt x="11813" y="2770"/>
                </a:lnTo>
                <a:cubicBezTo>
                  <a:pt x="11837" y="2752"/>
                  <a:pt x="11855" y="2734"/>
                  <a:pt x="11873" y="2717"/>
                </a:cubicBezTo>
                <a:cubicBezTo>
                  <a:pt x="11909" y="2678"/>
                  <a:pt x="11930" y="2635"/>
                  <a:pt x="11944" y="2585"/>
                </a:cubicBezTo>
                <a:cubicBezTo>
                  <a:pt x="11951" y="2564"/>
                  <a:pt x="11955" y="2535"/>
                  <a:pt x="11962" y="2514"/>
                </a:cubicBezTo>
                <a:cubicBezTo>
                  <a:pt x="11965" y="2493"/>
                  <a:pt x="11965" y="2464"/>
                  <a:pt x="11969" y="2443"/>
                </a:cubicBezTo>
                <a:lnTo>
                  <a:pt x="11969" y="2372"/>
                </a:lnTo>
                <a:cubicBezTo>
                  <a:pt x="11969" y="2350"/>
                  <a:pt x="11969" y="2326"/>
                  <a:pt x="11965" y="2304"/>
                </a:cubicBezTo>
                <a:cubicBezTo>
                  <a:pt x="11962" y="2262"/>
                  <a:pt x="11951" y="2215"/>
                  <a:pt x="11937" y="2173"/>
                </a:cubicBezTo>
                <a:cubicBezTo>
                  <a:pt x="11933" y="2148"/>
                  <a:pt x="11926" y="2126"/>
                  <a:pt x="11919" y="2109"/>
                </a:cubicBezTo>
                <a:lnTo>
                  <a:pt x="11898" y="2048"/>
                </a:lnTo>
                <a:close/>
                <a:moveTo>
                  <a:pt x="5430" y="0"/>
                </a:moveTo>
                <a:lnTo>
                  <a:pt x="5430" y="0"/>
                </a:lnTo>
                <a:cubicBezTo>
                  <a:pt x="5384" y="32"/>
                  <a:pt x="5341" y="68"/>
                  <a:pt x="5302" y="103"/>
                </a:cubicBezTo>
                <a:cubicBezTo>
                  <a:pt x="5281" y="121"/>
                  <a:pt x="5263" y="142"/>
                  <a:pt x="5245" y="160"/>
                </a:cubicBezTo>
                <a:cubicBezTo>
                  <a:pt x="5227" y="185"/>
                  <a:pt x="5206" y="203"/>
                  <a:pt x="5188" y="224"/>
                </a:cubicBezTo>
                <a:cubicBezTo>
                  <a:pt x="5153" y="267"/>
                  <a:pt x="5121" y="313"/>
                  <a:pt x="5089" y="363"/>
                </a:cubicBezTo>
                <a:cubicBezTo>
                  <a:pt x="5074" y="388"/>
                  <a:pt x="5064" y="409"/>
                  <a:pt x="5050" y="438"/>
                </a:cubicBezTo>
                <a:cubicBezTo>
                  <a:pt x="5035" y="462"/>
                  <a:pt x="5028" y="491"/>
                  <a:pt x="5014" y="516"/>
                </a:cubicBezTo>
                <a:cubicBezTo>
                  <a:pt x="5003" y="544"/>
                  <a:pt x="4996" y="576"/>
                  <a:pt x="4986" y="601"/>
                </a:cubicBezTo>
                <a:cubicBezTo>
                  <a:pt x="4978" y="633"/>
                  <a:pt x="4975" y="658"/>
                  <a:pt x="4968" y="690"/>
                </a:cubicBezTo>
                <a:cubicBezTo>
                  <a:pt x="4964" y="722"/>
                  <a:pt x="4964" y="754"/>
                  <a:pt x="4964" y="782"/>
                </a:cubicBezTo>
                <a:cubicBezTo>
                  <a:pt x="4964" y="814"/>
                  <a:pt x="4968" y="846"/>
                  <a:pt x="4975" y="878"/>
                </a:cubicBezTo>
                <a:lnTo>
                  <a:pt x="4982" y="921"/>
                </a:lnTo>
                <a:lnTo>
                  <a:pt x="4996" y="967"/>
                </a:lnTo>
                <a:cubicBezTo>
                  <a:pt x="5003" y="996"/>
                  <a:pt x="5018" y="1024"/>
                  <a:pt x="5035" y="1049"/>
                </a:cubicBezTo>
                <a:lnTo>
                  <a:pt x="5057" y="1092"/>
                </a:lnTo>
                <a:lnTo>
                  <a:pt x="5085" y="1131"/>
                </a:lnTo>
                <a:lnTo>
                  <a:pt x="5089" y="1134"/>
                </a:lnTo>
                <a:lnTo>
                  <a:pt x="5085" y="1138"/>
                </a:lnTo>
                <a:cubicBezTo>
                  <a:pt x="5028" y="1149"/>
                  <a:pt x="4964" y="1156"/>
                  <a:pt x="4907" y="1166"/>
                </a:cubicBezTo>
                <a:cubicBezTo>
                  <a:pt x="4729" y="1198"/>
                  <a:pt x="4552" y="1227"/>
                  <a:pt x="4377" y="1262"/>
                </a:cubicBezTo>
                <a:lnTo>
                  <a:pt x="4360" y="1241"/>
                </a:lnTo>
                <a:cubicBezTo>
                  <a:pt x="4345" y="1223"/>
                  <a:pt x="4335" y="1209"/>
                  <a:pt x="4321" y="1191"/>
                </a:cubicBezTo>
                <a:lnTo>
                  <a:pt x="4303" y="1166"/>
                </a:lnTo>
                <a:lnTo>
                  <a:pt x="4289" y="1138"/>
                </a:lnTo>
                <a:lnTo>
                  <a:pt x="4264" y="1085"/>
                </a:lnTo>
                <a:lnTo>
                  <a:pt x="4253" y="1060"/>
                </a:lnTo>
                <a:lnTo>
                  <a:pt x="4246" y="1028"/>
                </a:lnTo>
                <a:cubicBezTo>
                  <a:pt x="4239" y="1010"/>
                  <a:pt x="4235" y="989"/>
                  <a:pt x="4235" y="971"/>
                </a:cubicBezTo>
                <a:cubicBezTo>
                  <a:pt x="4232" y="950"/>
                  <a:pt x="4232" y="932"/>
                  <a:pt x="4232" y="907"/>
                </a:cubicBezTo>
                <a:cubicBezTo>
                  <a:pt x="4232" y="886"/>
                  <a:pt x="4232" y="868"/>
                  <a:pt x="4235" y="846"/>
                </a:cubicBezTo>
                <a:cubicBezTo>
                  <a:pt x="4239" y="825"/>
                  <a:pt x="4239" y="800"/>
                  <a:pt x="4246" y="779"/>
                </a:cubicBezTo>
                <a:cubicBezTo>
                  <a:pt x="4249" y="758"/>
                  <a:pt x="4253" y="736"/>
                  <a:pt x="4264" y="711"/>
                </a:cubicBezTo>
                <a:cubicBezTo>
                  <a:pt x="4271" y="690"/>
                  <a:pt x="4274" y="669"/>
                  <a:pt x="4285" y="647"/>
                </a:cubicBezTo>
                <a:cubicBezTo>
                  <a:pt x="4303" y="601"/>
                  <a:pt x="4321" y="562"/>
                  <a:pt x="4342" y="516"/>
                </a:cubicBezTo>
                <a:cubicBezTo>
                  <a:pt x="4363" y="473"/>
                  <a:pt x="4388" y="434"/>
                  <a:pt x="4409" y="391"/>
                </a:cubicBezTo>
                <a:cubicBezTo>
                  <a:pt x="4434" y="352"/>
                  <a:pt x="4459" y="309"/>
                  <a:pt x="4488" y="267"/>
                </a:cubicBezTo>
                <a:lnTo>
                  <a:pt x="4488" y="267"/>
                </a:lnTo>
                <a:cubicBezTo>
                  <a:pt x="4445" y="295"/>
                  <a:pt x="4409" y="327"/>
                  <a:pt x="4370" y="356"/>
                </a:cubicBezTo>
                <a:lnTo>
                  <a:pt x="4317" y="409"/>
                </a:lnTo>
                <a:cubicBezTo>
                  <a:pt x="4299" y="427"/>
                  <a:pt x="4281" y="445"/>
                  <a:pt x="4264" y="470"/>
                </a:cubicBezTo>
                <a:cubicBezTo>
                  <a:pt x="4232" y="509"/>
                  <a:pt x="4200" y="548"/>
                  <a:pt x="4175" y="594"/>
                </a:cubicBezTo>
                <a:cubicBezTo>
                  <a:pt x="4146" y="637"/>
                  <a:pt x="4125" y="686"/>
                  <a:pt x="4104" y="736"/>
                </a:cubicBezTo>
                <a:cubicBezTo>
                  <a:pt x="4093" y="761"/>
                  <a:pt x="4086" y="782"/>
                  <a:pt x="4079" y="811"/>
                </a:cubicBezTo>
                <a:cubicBezTo>
                  <a:pt x="4072" y="836"/>
                  <a:pt x="4072" y="864"/>
                  <a:pt x="4068" y="889"/>
                </a:cubicBezTo>
                <a:cubicBezTo>
                  <a:pt x="4068" y="918"/>
                  <a:pt x="4061" y="950"/>
                  <a:pt x="4061" y="974"/>
                </a:cubicBezTo>
                <a:cubicBezTo>
                  <a:pt x="4061" y="1003"/>
                  <a:pt x="4068" y="1031"/>
                  <a:pt x="4072" y="1060"/>
                </a:cubicBezTo>
                <a:lnTo>
                  <a:pt x="4079" y="1099"/>
                </a:lnTo>
                <a:lnTo>
                  <a:pt x="4093" y="1138"/>
                </a:lnTo>
                <a:cubicBezTo>
                  <a:pt x="4104" y="1166"/>
                  <a:pt x="4114" y="1191"/>
                  <a:pt x="4129" y="1220"/>
                </a:cubicBezTo>
                <a:lnTo>
                  <a:pt x="4150" y="1255"/>
                </a:lnTo>
                <a:lnTo>
                  <a:pt x="4175" y="1287"/>
                </a:lnTo>
                <a:cubicBezTo>
                  <a:pt x="4168" y="1291"/>
                  <a:pt x="4168" y="1291"/>
                  <a:pt x="4168" y="1294"/>
                </a:cubicBezTo>
                <a:cubicBezTo>
                  <a:pt x="3997" y="1330"/>
                  <a:pt x="3826" y="1369"/>
                  <a:pt x="3663" y="1412"/>
                </a:cubicBezTo>
                <a:cubicBezTo>
                  <a:pt x="3553" y="1437"/>
                  <a:pt x="3439" y="1469"/>
                  <a:pt x="3329" y="1501"/>
                </a:cubicBezTo>
                <a:lnTo>
                  <a:pt x="3297" y="1472"/>
                </a:lnTo>
                <a:cubicBezTo>
                  <a:pt x="3286" y="1458"/>
                  <a:pt x="3268" y="1451"/>
                  <a:pt x="3254" y="1437"/>
                </a:cubicBezTo>
                <a:lnTo>
                  <a:pt x="3233" y="1419"/>
                </a:lnTo>
                <a:lnTo>
                  <a:pt x="3215" y="1401"/>
                </a:lnTo>
                <a:cubicBezTo>
                  <a:pt x="3201" y="1387"/>
                  <a:pt x="3190" y="1376"/>
                  <a:pt x="3183" y="1362"/>
                </a:cubicBezTo>
                <a:cubicBezTo>
                  <a:pt x="3172" y="1348"/>
                  <a:pt x="3165" y="1330"/>
                  <a:pt x="3154" y="1316"/>
                </a:cubicBezTo>
                <a:cubicBezTo>
                  <a:pt x="3126" y="1255"/>
                  <a:pt x="3112" y="1184"/>
                  <a:pt x="3112" y="1102"/>
                </a:cubicBezTo>
                <a:lnTo>
                  <a:pt x="3112" y="1046"/>
                </a:lnTo>
                <a:cubicBezTo>
                  <a:pt x="3112" y="1028"/>
                  <a:pt x="3115" y="1006"/>
                  <a:pt x="3115" y="985"/>
                </a:cubicBezTo>
                <a:cubicBezTo>
                  <a:pt x="3119" y="942"/>
                  <a:pt x="3129" y="903"/>
                  <a:pt x="3137" y="861"/>
                </a:cubicBezTo>
                <a:cubicBezTo>
                  <a:pt x="3147" y="818"/>
                  <a:pt x="3161" y="775"/>
                  <a:pt x="3172" y="736"/>
                </a:cubicBezTo>
                <a:cubicBezTo>
                  <a:pt x="3186" y="694"/>
                  <a:pt x="3201" y="651"/>
                  <a:pt x="3215" y="612"/>
                </a:cubicBezTo>
                <a:lnTo>
                  <a:pt x="3215" y="612"/>
                </a:lnTo>
                <a:cubicBezTo>
                  <a:pt x="3179" y="640"/>
                  <a:pt x="3151" y="676"/>
                  <a:pt x="3126" y="711"/>
                </a:cubicBezTo>
                <a:cubicBezTo>
                  <a:pt x="3112" y="729"/>
                  <a:pt x="3097" y="747"/>
                  <a:pt x="3083" y="772"/>
                </a:cubicBezTo>
                <a:cubicBezTo>
                  <a:pt x="3073" y="790"/>
                  <a:pt x="3062" y="811"/>
                  <a:pt x="3048" y="829"/>
                </a:cubicBezTo>
                <a:cubicBezTo>
                  <a:pt x="3026" y="868"/>
                  <a:pt x="3009" y="907"/>
                  <a:pt x="2991" y="953"/>
                </a:cubicBezTo>
                <a:cubicBezTo>
                  <a:pt x="2977" y="996"/>
                  <a:pt x="2966" y="1042"/>
                  <a:pt x="2955" y="1092"/>
                </a:cubicBezTo>
                <a:cubicBezTo>
                  <a:pt x="2948" y="1138"/>
                  <a:pt x="2948" y="1188"/>
                  <a:pt x="2952" y="1238"/>
                </a:cubicBezTo>
                <a:cubicBezTo>
                  <a:pt x="2955" y="1262"/>
                  <a:pt x="2959" y="1287"/>
                  <a:pt x="2966" y="1312"/>
                </a:cubicBezTo>
                <a:cubicBezTo>
                  <a:pt x="2969" y="1341"/>
                  <a:pt x="2977" y="1362"/>
                  <a:pt x="2987" y="1387"/>
                </a:cubicBezTo>
                <a:cubicBezTo>
                  <a:pt x="2994" y="1412"/>
                  <a:pt x="3009" y="1437"/>
                  <a:pt x="3023" y="1458"/>
                </a:cubicBezTo>
                <a:cubicBezTo>
                  <a:pt x="3037" y="1483"/>
                  <a:pt x="3055" y="1504"/>
                  <a:pt x="3065" y="1522"/>
                </a:cubicBezTo>
                <a:lnTo>
                  <a:pt x="3094" y="1554"/>
                </a:lnTo>
                <a:lnTo>
                  <a:pt x="3108" y="1565"/>
                </a:lnTo>
                <a:cubicBezTo>
                  <a:pt x="2859" y="1643"/>
                  <a:pt x="2617" y="1721"/>
                  <a:pt x="2390" y="1810"/>
                </a:cubicBezTo>
                <a:lnTo>
                  <a:pt x="2386" y="1810"/>
                </a:lnTo>
                <a:cubicBezTo>
                  <a:pt x="2368" y="1803"/>
                  <a:pt x="2351" y="1792"/>
                  <a:pt x="2336" y="1778"/>
                </a:cubicBezTo>
                <a:lnTo>
                  <a:pt x="2315" y="1760"/>
                </a:lnTo>
                <a:lnTo>
                  <a:pt x="2294" y="1742"/>
                </a:lnTo>
                <a:lnTo>
                  <a:pt x="2255" y="1703"/>
                </a:lnTo>
                <a:cubicBezTo>
                  <a:pt x="2240" y="1689"/>
                  <a:pt x="2230" y="1671"/>
                  <a:pt x="2223" y="1661"/>
                </a:cubicBezTo>
                <a:cubicBezTo>
                  <a:pt x="2184" y="1597"/>
                  <a:pt x="2159" y="1518"/>
                  <a:pt x="2152" y="1437"/>
                </a:cubicBezTo>
                <a:cubicBezTo>
                  <a:pt x="2148" y="1398"/>
                  <a:pt x="2148" y="1351"/>
                  <a:pt x="2152" y="1312"/>
                </a:cubicBezTo>
                <a:cubicBezTo>
                  <a:pt x="2152" y="1273"/>
                  <a:pt x="2159" y="1227"/>
                  <a:pt x="2166" y="1184"/>
                </a:cubicBezTo>
                <a:cubicBezTo>
                  <a:pt x="2176" y="1099"/>
                  <a:pt x="2201" y="1014"/>
                  <a:pt x="2226" y="925"/>
                </a:cubicBezTo>
                <a:lnTo>
                  <a:pt x="2226" y="925"/>
                </a:lnTo>
                <a:cubicBezTo>
                  <a:pt x="2201" y="960"/>
                  <a:pt x="2173" y="1003"/>
                  <a:pt x="2155" y="1042"/>
                </a:cubicBezTo>
                <a:cubicBezTo>
                  <a:pt x="2134" y="1081"/>
                  <a:pt x="2116" y="1120"/>
                  <a:pt x="2098" y="1166"/>
                </a:cubicBezTo>
                <a:cubicBezTo>
                  <a:pt x="2080" y="1209"/>
                  <a:pt x="2066" y="1255"/>
                  <a:pt x="2059" y="1298"/>
                </a:cubicBezTo>
                <a:cubicBezTo>
                  <a:pt x="2048" y="1344"/>
                  <a:pt x="2045" y="1394"/>
                  <a:pt x="2041" y="1440"/>
                </a:cubicBezTo>
                <a:cubicBezTo>
                  <a:pt x="2041" y="1490"/>
                  <a:pt x="2045" y="1540"/>
                  <a:pt x="2052" y="1590"/>
                </a:cubicBezTo>
                <a:cubicBezTo>
                  <a:pt x="2059" y="1611"/>
                  <a:pt x="2066" y="1636"/>
                  <a:pt x="2077" y="1661"/>
                </a:cubicBezTo>
                <a:cubicBezTo>
                  <a:pt x="2084" y="1682"/>
                  <a:pt x="2095" y="1703"/>
                  <a:pt x="2105" y="1725"/>
                </a:cubicBezTo>
                <a:cubicBezTo>
                  <a:pt x="2120" y="1750"/>
                  <a:pt x="2134" y="1771"/>
                  <a:pt x="2152" y="1789"/>
                </a:cubicBezTo>
                <a:cubicBezTo>
                  <a:pt x="2169" y="1806"/>
                  <a:pt x="2184" y="1828"/>
                  <a:pt x="2205" y="1846"/>
                </a:cubicBezTo>
                <a:lnTo>
                  <a:pt x="2230" y="1874"/>
                </a:lnTo>
                <a:lnTo>
                  <a:pt x="2240" y="1878"/>
                </a:lnTo>
                <a:cubicBezTo>
                  <a:pt x="2013" y="1970"/>
                  <a:pt x="1800" y="2070"/>
                  <a:pt x="1604" y="2169"/>
                </a:cubicBezTo>
                <a:lnTo>
                  <a:pt x="1568" y="2148"/>
                </a:lnTo>
                <a:lnTo>
                  <a:pt x="1551" y="2134"/>
                </a:lnTo>
                <a:lnTo>
                  <a:pt x="1536" y="2123"/>
                </a:lnTo>
                <a:cubicBezTo>
                  <a:pt x="1529" y="2112"/>
                  <a:pt x="1515" y="2105"/>
                  <a:pt x="1508" y="2091"/>
                </a:cubicBezTo>
                <a:lnTo>
                  <a:pt x="1480" y="2055"/>
                </a:lnTo>
                <a:cubicBezTo>
                  <a:pt x="1472" y="2041"/>
                  <a:pt x="1465" y="2027"/>
                  <a:pt x="1462" y="2016"/>
                </a:cubicBezTo>
                <a:cubicBezTo>
                  <a:pt x="1455" y="2002"/>
                  <a:pt x="1455" y="1988"/>
                  <a:pt x="1448" y="1974"/>
                </a:cubicBezTo>
                <a:cubicBezTo>
                  <a:pt x="1444" y="1963"/>
                  <a:pt x="1440" y="1949"/>
                  <a:pt x="1440" y="1931"/>
                </a:cubicBezTo>
                <a:cubicBezTo>
                  <a:pt x="1440" y="1917"/>
                  <a:pt x="1437" y="1899"/>
                  <a:pt x="1437" y="1885"/>
                </a:cubicBezTo>
                <a:lnTo>
                  <a:pt x="1430" y="1842"/>
                </a:lnTo>
                <a:lnTo>
                  <a:pt x="1430" y="1796"/>
                </a:lnTo>
                <a:cubicBezTo>
                  <a:pt x="1430" y="1778"/>
                  <a:pt x="1437" y="1767"/>
                  <a:pt x="1437" y="1750"/>
                </a:cubicBezTo>
                <a:cubicBezTo>
                  <a:pt x="1437" y="1732"/>
                  <a:pt x="1440" y="1718"/>
                  <a:pt x="1444" y="1700"/>
                </a:cubicBezTo>
                <a:cubicBezTo>
                  <a:pt x="1448" y="1668"/>
                  <a:pt x="1458" y="1636"/>
                  <a:pt x="1465" y="1607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6" y="1540"/>
                  <a:pt x="1458" y="1565"/>
                  <a:pt x="1440" y="1597"/>
                </a:cubicBezTo>
                <a:cubicBezTo>
                  <a:pt x="1430" y="1611"/>
                  <a:pt x="1426" y="1629"/>
                  <a:pt x="1419" y="1643"/>
                </a:cubicBezTo>
                <a:cubicBezTo>
                  <a:pt x="1412" y="1654"/>
                  <a:pt x="1405" y="1671"/>
                  <a:pt x="1401" y="1686"/>
                </a:cubicBezTo>
                <a:cubicBezTo>
                  <a:pt x="1394" y="1703"/>
                  <a:pt x="1387" y="1718"/>
                  <a:pt x="1387" y="1735"/>
                </a:cubicBezTo>
                <a:cubicBezTo>
                  <a:pt x="1384" y="1753"/>
                  <a:pt x="1376" y="1767"/>
                  <a:pt x="1373" y="1785"/>
                </a:cubicBezTo>
                <a:lnTo>
                  <a:pt x="1366" y="1831"/>
                </a:lnTo>
                <a:lnTo>
                  <a:pt x="1359" y="1885"/>
                </a:lnTo>
                <a:cubicBezTo>
                  <a:pt x="1359" y="1902"/>
                  <a:pt x="1359" y="1920"/>
                  <a:pt x="1366" y="1938"/>
                </a:cubicBezTo>
                <a:cubicBezTo>
                  <a:pt x="1366" y="1956"/>
                  <a:pt x="1369" y="1974"/>
                  <a:pt x="1373" y="1991"/>
                </a:cubicBezTo>
                <a:lnTo>
                  <a:pt x="1387" y="2045"/>
                </a:lnTo>
                <a:cubicBezTo>
                  <a:pt x="1394" y="2062"/>
                  <a:pt x="1401" y="2080"/>
                  <a:pt x="1408" y="2094"/>
                </a:cubicBezTo>
                <a:lnTo>
                  <a:pt x="1440" y="2141"/>
                </a:lnTo>
                <a:cubicBezTo>
                  <a:pt x="1448" y="2151"/>
                  <a:pt x="1465" y="2166"/>
                  <a:pt x="1480" y="2180"/>
                </a:cubicBezTo>
                <a:lnTo>
                  <a:pt x="1497" y="2198"/>
                </a:lnTo>
                <a:lnTo>
                  <a:pt x="1515" y="2212"/>
                </a:lnTo>
                <a:cubicBezTo>
                  <a:pt x="1352" y="2301"/>
                  <a:pt x="1199" y="2393"/>
                  <a:pt x="1064" y="2489"/>
                </a:cubicBezTo>
                <a:lnTo>
                  <a:pt x="1028" y="2471"/>
                </a:lnTo>
                <a:lnTo>
                  <a:pt x="1010" y="2464"/>
                </a:lnTo>
                <a:lnTo>
                  <a:pt x="992" y="2450"/>
                </a:lnTo>
                <a:cubicBezTo>
                  <a:pt x="982" y="2443"/>
                  <a:pt x="968" y="2432"/>
                  <a:pt x="960" y="2425"/>
                </a:cubicBezTo>
                <a:lnTo>
                  <a:pt x="932" y="2393"/>
                </a:lnTo>
                <a:cubicBezTo>
                  <a:pt x="925" y="2382"/>
                  <a:pt x="921" y="2372"/>
                  <a:pt x="911" y="2358"/>
                </a:cubicBezTo>
                <a:cubicBezTo>
                  <a:pt x="904" y="2343"/>
                  <a:pt x="896" y="2329"/>
                  <a:pt x="893" y="2318"/>
                </a:cubicBezTo>
                <a:cubicBezTo>
                  <a:pt x="889" y="2304"/>
                  <a:pt x="879" y="2290"/>
                  <a:pt x="879" y="2276"/>
                </a:cubicBezTo>
                <a:cubicBezTo>
                  <a:pt x="875" y="2265"/>
                  <a:pt x="872" y="2251"/>
                  <a:pt x="872" y="2233"/>
                </a:cubicBezTo>
                <a:lnTo>
                  <a:pt x="861" y="2187"/>
                </a:lnTo>
                <a:lnTo>
                  <a:pt x="857" y="2144"/>
                </a:lnTo>
                <a:lnTo>
                  <a:pt x="857" y="2094"/>
                </a:lnTo>
                <a:cubicBezTo>
                  <a:pt x="857" y="2077"/>
                  <a:pt x="857" y="2062"/>
                  <a:pt x="861" y="2045"/>
                </a:cubicBezTo>
                <a:cubicBezTo>
                  <a:pt x="861" y="2016"/>
                  <a:pt x="868" y="1984"/>
                  <a:pt x="872" y="1949"/>
                </a:cubicBezTo>
                <a:cubicBezTo>
                  <a:pt x="875" y="1917"/>
                  <a:pt x="879" y="1885"/>
                  <a:pt x="889" y="1849"/>
                </a:cubicBezTo>
                <a:lnTo>
                  <a:pt x="889" y="1849"/>
                </a:lnTo>
                <a:cubicBezTo>
                  <a:pt x="872" y="1878"/>
                  <a:pt x="857" y="1910"/>
                  <a:pt x="843" y="1938"/>
                </a:cubicBezTo>
                <a:cubicBezTo>
                  <a:pt x="840" y="1952"/>
                  <a:pt x="832" y="1970"/>
                  <a:pt x="825" y="1988"/>
                </a:cubicBezTo>
                <a:cubicBezTo>
                  <a:pt x="822" y="2006"/>
                  <a:pt x="818" y="2020"/>
                  <a:pt x="815" y="2038"/>
                </a:cubicBezTo>
                <a:cubicBezTo>
                  <a:pt x="808" y="2055"/>
                  <a:pt x="804" y="2070"/>
                  <a:pt x="804" y="2087"/>
                </a:cubicBezTo>
                <a:cubicBezTo>
                  <a:pt x="800" y="2105"/>
                  <a:pt x="800" y="2123"/>
                  <a:pt x="797" y="2134"/>
                </a:cubicBezTo>
                <a:lnTo>
                  <a:pt x="790" y="2187"/>
                </a:lnTo>
                <a:lnTo>
                  <a:pt x="790" y="2240"/>
                </a:lnTo>
                <a:cubicBezTo>
                  <a:pt x="790" y="2258"/>
                  <a:pt x="797" y="2276"/>
                  <a:pt x="800" y="2294"/>
                </a:cubicBezTo>
                <a:lnTo>
                  <a:pt x="815" y="2347"/>
                </a:lnTo>
                <a:cubicBezTo>
                  <a:pt x="818" y="2365"/>
                  <a:pt x="825" y="2382"/>
                  <a:pt x="836" y="2397"/>
                </a:cubicBezTo>
                <a:cubicBezTo>
                  <a:pt x="843" y="2414"/>
                  <a:pt x="854" y="2429"/>
                  <a:pt x="861" y="2446"/>
                </a:cubicBezTo>
                <a:lnTo>
                  <a:pt x="896" y="2489"/>
                </a:lnTo>
                <a:cubicBezTo>
                  <a:pt x="911" y="2503"/>
                  <a:pt x="925" y="2514"/>
                  <a:pt x="939" y="2525"/>
                </a:cubicBezTo>
                <a:lnTo>
                  <a:pt x="960" y="2542"/>
                </a:lnTo>
                <a:lnTo>
                  <a:pt x="978" y="2553"/>
                </a:lnTo>
                <a:cubicBezTo>
                  <a:pt x="911" y="2603"/>
                  <a:pt x="850" y="2649"/>
                  <a:pt x="790" y="2699"/>
                </a:cubicBezTo>
                <a:cubicBezTo>
                  <a:pt x="719" y="2752"/>
                  <a:pt x="662" y="2809"/>
                  <a:pt x="605" y="2863"/>
                </a:cubicBezTo>
                <a:lnTo>
                  <a:pt x="576" y="2852"/>
                </a:lnTo>
                <a:lnTo>
                  <a:pt x="559" y="2841"/>
                </a:lnTo>
                <a:lnTo>
                  <a:pt x="548" y="2834"/>
                </a:lnTo>
                <a:cubicBezTo>
                  <a:pt x="537" y="2823"/>
                  <a:pt x="530" y="2820"/>
                  <a:pt x="519" y="2809"/>
                </a:cubicBezTo>
                <a:lnTo>
                  <a:pt x="498" y="2784"/>
                </a:lnTo>
                <a:cubicBezTo>
                  <a:pt x="487" y="2774"/>
                  <a:pt x="484" y="2763"/>
                  <a:pt x="480" y="2752"/>
                </a:cubicBezTo>
                <a:cubicBezTo>
                  <a:pt x="470" y="2745"/>
                  <a:pt x="470" y="2731"/>
                  <a:pt x="466" y="2720"/>
                </a:cubicBezTo>
                <a:cubicBezTo>
                  <a:pt x="463" y="2713"/>
                  <a:pt x="459" y="2699"/>
                  <a:pt x="452" y="2685"/>
                </a:cubicBezTo>
                <a:cubicBezTo>
                  <a:pt x="448" y="2674"/>
                  <a:pt x="445" y="2663"/>
                  <a:pt x="445" y="2649"/>
                </a:cubicBezTo>
                <a:lnTo>
                  <a:pt x="441" y="2614"/>
                </a:lnTo>
                <a:lnTo>
                  <a:pt x="441" y="2578"/>
                </a:lnTo>
                <a:lnTo>
                  <a:pt x="441" y="2542"/>
                </a:lnTo>
                <a:cubicBezTo>
                  <a:pt x="441" y="2532"/>
                  <a:pt x="441" y="2518"/>
                  <a:pt x="445" y="2503"/>
                </a:cubicBezTo>
                <a:cubicBezTo>
                  <a:pt x="448" y="2454"/>
                  <a:pt x="459" y="2400"/>
                  <a:pt x="470" y="2354"/>
                </a:cubicBezTo>
                <a:lnTo>
                  <a:pt x="470" y="2354"/>
                </a:lnTo>
                <a:cubicBezTo>
                  <a:pt x="459" y="2375"/>
                  <a:pt x="448" y="2400"/>
                  <a:pt x="441" y="2425"/>
                </a:cubicBezTo>
                <a:cubicBezTo>
                  <a:pt x="431" y="2450"/>
                  <a:pt x="423" y="2471"/>
                  <a:pt x="416" y="2500"/>
                </a:cubicBezTo>
                <a:cubicBezTo>
                  <a:pt x="416" y="2514"/>
                  <a:pt x="413" y="2525"/>
                  <a:pt x="409" y="2539"/>
                </a:cubicBezTo>
                <a:cubicBezTo>
                  <a:pt x="409" y="2553"/>
                  <a:pt x="406" y="2567"/>
                  <a:pt x="406" y="2578"/>
                </a:cubicBezTo>
                <a:lnTo>
                  <a:pt x="406" y="2621"/>
                </a:lnTo>
                <a:lnTo>
                  <a:pt x="409" y="2660"/>
                </a:lnTo>
                <a:cubicBezTo>
                  <a:pt x="409" y="2674"/>
                  <a:pt x="413" y="2685"/>
                  <a:pt x="413" y="2699"/>
                </a:cubicBezTo>
                <a:cubicBezTo>
                  <a:pt x="413" y="2713"/>
                  <a:pt x="416" y="2727"/>
                  <a:pt x="427" y="2738"/>
                </a:cubicBezTo>
                <a:cubicBezTo>
                  <a:pt x="431" y="2752"/>
                  <a:pt x="434" y="2766"/>
                  <a:pt x="445" y="2781"/>
                </a:cubicBezTo>
                <a:cubicBezTo>
                  <a:pt x="452" y="2791"/>
                  <a:pt x="459" y="2806"/>
                  <a:pt x="466" y="2816"/>
                </a:cubicBezTo>
                <a:lnTo>
                  <a:pt x="495" y="2845"/>
                </a:lnTo>
                <a:cubicBezTo>
                  <a:pt x="502" y="2855"/>
                  <a:pt x="516" y="2863"/>
                  <a:pt x="523" y="2873"/>
                </a:cubicBezTo>
                <a:lnTo>
                  <a:pt x="541" y="2887"/>
                </a:lnTo>
                <a:lnTo>
                  <a:pt x="559" y="2895"/>
                </a:lnTo>
                <a:lnTo>
                  <a:pt x="573" y="2905"/>
                </a:lnTo>
                <a:cubicBezTo>
                  <a:pt x="555" y="2923"/>
                  <a:pt x="537" y="2941"/>
                  <a:pt x="516" y="2959"/>
                </a:cubicBezTo>
                <a:cubicBezTo>
                  <a:pt x="477" y="3001"/>
                  <a:pt x="441" y="3040"/>
                  <a:pt x="406" y="3083"/>
                </a:cubicBezTo>
                <a:cubicBezTo>
                  <a:pt x="388" y="3101"/>
                  <a:pt x="370" y="3122"/>
                  <a:pt x="352" y="3140"/>
                </a:cubicBezTo>
                <a:cubicBezTo>
                  <a:pt x="338" y="3161"/>
                  <a:pt x="320" y="3179"/>
                  <a:pt x="306" y="3197"/>
                </a:cubicBezTo>
                <a:cubicBezTo>
                  <a:pt x="281" y="3232"/>
                  <a:pt x="253" y="3268"/>
                  <a:pt x="228" y="3300"/>
                </a:cubicBezTo>
                <a:lnTo>
                  <a:pt x="221" y="3300"/>
                </a:lnTo>
                <a:lnTo>
                  <a:pt x="192" y="3282"/>
                </a:lnTo>
                <a:lnTo>
                  <a:pt x="175" y="3271"/>
                </a:lnTo>
                <a:lnTo>
                  <a:pt x="160" y="3264"/>
                </a:lnTo>
                <a:cubicBezTo>
                  <a:pt x="150" y="3254"/>
                  <a:pt x="143" y="3250"/>
                  <a:pt x="132" y="3243"/>
                </a:cubicBezTo>
                <a:lnTo>
                  <a:pt x="111" y="3215"/>
                </a:lnTo>
                <a:cubicBezTo>
                  <a:pt x="103" y="3207"/>
                  <a:pt x="96" y="3193"/>
                  <a:pt x="93" y="3183"/>
                </a:cubicBezTo>
                <a:cubicBezTo>
                  <a:pt x="86" y="3175"/>
                  <a:pt x="86" y="3161"/>
                  <a:pt x="79" y="3154"/>
                </a:cubicBezTo>
                <a:cubicBezTo>
                  <a:pt x="75" y="3143"/>
                  <a:pt x="71" y="3129"/>
                  <a:pt x="68" y="3119"/>
                </a:cubicBezTo>
                <a:cubicBezTo>
                  <a:pt x="61" y="3104"/>
                  <a:pt x="57" y="3094"/>
                  <a:pt x="57" y="3083"/>
                </a:cubicBezTo>
                <a:lnTo>
                  <a:pt x="54" y="3047"/>
                </a:lnTo>
                <a:lnTo>
                  <a:pt x="54" y="3012"/>
                </a:lnTo>
                <a:lnTo>
                  <a:pt x="54" y="2976"/>
                </a:lnTo>
                <a:cubicBezTo>
                  <a:pt x="54" y="2962"/>
                  <a:pt x="57" y="2948"/>
                  <a:pt x="57" y="2934"/>
                </a:cubicBezTo>
                <a:cubicBezTo>
                  <a:pt x="61" y="2887"/>
                  <a:pt x="71" y="2834"/>
                  <a:pt x="86" y="2784"/>
                </a:cubicBezTo>
                <a:lnTo>
                  <a:pt x="86" y="2784"/>
                </a:lnTo>
                <a:cubicBezTo>
                  <a:pt x="71" y="2806"/>
                  <a:pt x="61" y="2834"/>
                  <a:pt x="54" y="2855"/>
                </a:cubicBezTo>
                <a:cubicBezTo>
                  <a:pt x="43" y="2880"/>
                  <a:pt x="36" y="2905"/>
                  <a:pt x="32" y="2930"/>
                </a:cubicBezTo>
                <a:cubicBezTo>
                  <a:pt x="32" y="2944"/>
                  <a:pt x="25" y="2959"/>
                  <a:pt x="22" y="2969"/>
                </a:cubicBezTo>
                <a:cubicBezTo>
                  <a:pt x="22" y="2983"/>
                  <a:pt x="18" y="2998"/>
                  <a:pt x="18" y="3012"/>
                </a:cubicBezTo>
                <a:lnTo>
                  <a:pt x="18" y="3051"/>
                </a:lnTo>
                <a:lnTo>
                  <a:pt x="22" y="3090"/>
                </a:lnTo>
                <a:cubicBezTo>
                  <a:pt x="22" y="3104"/>
                  <a:pt x="25" y="3119"/>
                  <a:pt x="25" y="3129"/>
                </a:cubicBezTo>
                <a:cubicBezTo>
                  <a:pt x="25" y="3143"/>
                  <a:pt x="32" y="3158"/>
                  <a:pt x="39" y="3172"/>
                </a:cubicBezTo>
                <a:cubicBezTo>
                  <a:pt x="43" y="3183"/>
                  <a:pt x="50" y="3197"/>
                  <a:pt x="57" y="3211"/>
                </a:cubicBezTo>
                <a:cubicBezTo>
                  <a:pt x="68" y="3225"/>
                  <a:pt x="71" y="3236"/>
                  <a:pt x="79" y="3247"/>
                </a:cubicBezTo>
                <a:lnTo>
                  <a:pt x="107" y="3279"/>
                </a:lnTo>
                <a:cubicBezTo>
                  <a:pt x="114" y="3286"/>
                  <a:pt x="128" y="3296"/>
                  <a:pt x="139" y="3303"/>
                </a:cubicBezTo>
                <a:lnTo>
                  <a:pt x="157" y="3318"/>
                </a:lnTo>
                <a:lnTo>
                  <a:pt x="175" y="3325"/>
                </a:lnTo>
                <a:lnTo>
                  <a:pt x="192" y="3335"/>
                </a:lnTo>
                <a:cubicBezTo>
                  <a:pt x="185" y="3353"/>
                  <a:pt x="182" y="3367"/>
                  <a:pt x="178" y="3385"/>
                </a:cubicBezTo>
                <a:lnTo>
                  <a:pt x="178" y="3389"/>
                </a:lnTo>
                <a:cubicBezTo>
                  <a:pt x="175" y="3396"/>
                  <a:pt x="167" y="3403"/>
                  <a:pt x="164" y="3410"/>
                </a:cubicBezTo>
                <a:cubicBezTo>
                  <a:pt x="146" y="3442"/>
                  <a:pt x="125" y="3474"/>
                  <a:pt x="111" y="3499"/>
                </a:cubicBezTo>
                <a:cubicBezTo>
                  <a:pt x="93" y="3527"/>
                  <a:pt x="86" y="3552"/>
                  <a:pt x="71" y="3574"/>
                </a:cubicBezTo>
                <a:cubicBezTo>
                  <a:pt x="25" y="3670"/>
                  <a:pt x="0" y="3716"/>
                  <a:pt x="0" y="3716"/>
                </a:cubicBezTo>
                <a:cubicBezTo>
                  <a:pt x="0" y="3716"/>
                  <a:pt x="25" y="3670"/>
                  <a:pt x="75" y="3581"/>
                </a:cubicBezTo>
                <a:cubicBezTo>
                  <a:pt x="89" y="3556"/>
                  <a:pt x="96" y="3531"/>
                  <a:pt x="114" y="3503"/>
                </a:cubicBezTo>
                <a:cubicBezTo>
                  <a:pt x="132" y="3478"/>
                  <a:pt x="150" y="3449"/>
                  <a:pt x="175" y="3421"/>
                </a:cubicBezTo>
                <a:cubicBezTo>
                  <a:pt x="175" y="3421"/>
                  <a:pt x="175" y="3414"/>
                  <a:pt x="178" y="3414"/>
                </a:cubicBezTo>
                <a:cubicBezTo>
                  <a:pt x="178" y="3428"/>
                  <a:pt x="178" y="3446"/>
                  <a:pt x="182" y="3463"/>
                </a:cubicBezTo>
                <a:lnTo>
                  <a:pt x="185" y="3481"/>
                </a:lnTo>
                <a:lnTo>
                  <a:pt x="196" y="3499"/>
                </a:lnTo>
                <a:cubicBezTo>
                  <a:pt x="199" y="3513"/>
                  <a:pt x="203" y="3520"/>
                  <a:pt x="214" y="3535"/>
                </a:cubicBezTo>
                <a:cubicBezTo>
                  <a:pt x="217" y="3549"/>
                  <a:pt x="231" y="3552"/>
                  <a:pt x="239" y="3563"/>
                </a:cubicBezTo>
                <a:cubicBezTo>
                  <a:pt x="249" y="3570"/>
                  <a:pt x="256" y="3581"/>
                  <a:pt x="271" y="3584"/>
                </a:cubicBezTo>
                <a:cubicBezTo>
                  <a:pt x="281" y="3591"/>
                  <a:pt x="292" y="3599"/>
                  <a:pt x="303" y="3602"/>
                </a:cubicBezTo>
                <a:lnTo>
                  <a:pt x="335" y="3616"/>
                </a:lnTo>
                <a:lnTo>
                  <a:pt x="370" y="3623"/>
                </a:lnTo>
                <a:cubicBezTo>
                  <a:pt x="381" y="3627"/>
                  <a:pt x="391" y="3634"/>
                  <a:pt x="406" y="3634"/>
                </a:cubicBezTo>
                <a:cubicBezTo>
                  <a:pt x="427" y="3634"/>
                  <a:pt x="448" y="3638"/>
                  <a:pt x="477" y="3641"/>
                </a:cubicBezTo>
                <a:lnTo>
                  <a:pt x="541" y="3641"/>
                </a:lnTo>
                <a:lnTo>
                  <a:pt x="477" y="3627"/>
                </a:lnTo>
                <a:cubicBezTo>
                  <a:pt x="452" y="3623"/>
                  <a:pt x="431" y="3620"/>
                  <a:pt x="409" y="3609"/>
                </a:cubicBezTo>
                <a:cubicBezTo>
                  <a:pt x="388" y="3606"/>
                  <a:pt x="370" y="3599"/>
                  <a:pt x="345" y="3588"/>
                </a:cubicBezTo>
                <a:lnTo>
                  <a:pt x="320" y="3570"/>
                </a:lnTo>
                <a:cubicBezTo>
                  <a:pt x="310" y="3567"/>
                  <a:pt x="303" y="3556"/>
                  <a:pt x="292" y="3552"/>
                </a:cubicBezTo>
                <a:cubicBezTo>
                  <a:pt x="285" y="3549"/>
                  <a:pt x="274" y="3538"/>
                  <a:pt x="271" y="3531"/>
                </a:cubicBezTo>
                <a:cubicBezTo>
                  <a:pt x="267" y="3520"/>
                  <a:pt x="256" y="3517"/>
                  <a:pt x="253" y="3510"/>
                </a:cubicBezTo>
                <a:lnTo>
                  <a:pt x="239" y="3481"/>
                </a:lnTo>
                <a:lnTo>
                  <a:pt x="235" y="3467"/>
                </a:lnTo>
                <a:lnTo>
                  <a:pt x="235" y="3456"/>
                </a:lnTo>
                <a:cubicBezTo>
                  <a:pt x="231" y="3439"/>
                  <a:pt x="235" y="3414"/>
                  <a:pt x="235" y="3392"/>
                </a:cubicBezTo>
                <a:cubicBezTo>
                  <a:pt x="239" y="3371"/>
                  <a:pt x="246" y="3353"/>
                  <a:pt x="253" y="3335"/>
                </a:cubicBezTo>
                <a:lnTo>
                  <a:pt x="263" y="3314"/>
                </a:lnTo>
                <a:lnTo>
                  <a:pt x="256" y="3307"/>
                </a:lnTo>
                <a:cubicBezTo>
                  <a:pt x="285" y="3279"/>
                  <a:pt x="310" y="3243"/>
                  <a:pt x="338" y="3211"/>
                </a:cubicBezTo>
                <a:cubicBezTo>
                  <a:pt x="352" y="3193"/>
                  <a:pt x="370" y="3172"/>
                  <a:pt x="381" y="3154"/>
                </a:cubicBezTo>
                <a:cubicBezTo>
                  <a:pt x="399" y="3136"/>
                  <a:pt x="416" y="3119"/>
                  <a:pt x="434" y="3094"/>
                </a:cubicBezTo>
                <a:cubicBezTo>
                  <a:pt x="470" y="3055"/>
                  <a:pt x="512" y="3015"/>
                  <a:pt x="552" y="2976"/>
                </a:cubicBezTo>
                <a:lnTo>
                  <a:pt x="576" y="2948"/>
                </a:lnTo>
                <a:lnTo>
                  <a:pt x="576" y="2951"/>
                </a:lnTo>
                <a:cubicBezTo>
                  <a:pt x="573" y="2980"/>
                  <a:pt x="573" y="3001"/>
                  <a:pt x="576" y="3030"/>
                </a:cubicBezTo>
                <a:lnTo>
                  <a:pt x="584" y="3047"/>
                </a:lnTo>
                <a:lnTo>
                  <a:pt x="591" y="3065"/>
                </a:lnTo>
                <a:cubicBezTo>
                  <a:pt x="594" y="3076"/>
                  <a:pt x="601" y="3087"/>
                  <a:pt x="608" y="3101"/>
                </a:cubicBezTo>
                <a:cubicBezTo>
                  <a:pt x="612" y="3111"/>
                  <a:pt x="626" y="3119"/>
                  <a:pt x="637" y="3126"/>
                </a:cubicBezTo>
                <a:cubicBezTo>
                  <a:pt x="644" y="3136"/>
                  <a:pt x="655" y="3143"/>
                  <a:pt x="665" y="3147"/>
                </a:cubicBezTo>
                <a:cubicBezTo>
                  <a:pt x="676" y="3158"/>
                  <a:pt x="690" y="3161"/>
                  <a:pt x="697" y="3165"/>
                </a:cubicBezTo>
                <a:lnTo>
                  <a:pt x="729" y="3179"/>
                </a:lnTo>
                <a:lnTo>
                  <a:pt x="765" y="3190"/>
                </a:lnTo>
                <a:cubicBezTo>
                  <a:pt x="779" y="3193"/>
                  <a:pt x="786" y="3197"/>
                  <a:pt x="800" y="3197"/>
                </a:cubicBezTo>
                <a:cubicBezTo>
                  <a:pt x="822" y="3197"/>
                  <a:pt x="843" y="3200"/>
                  <a:pt x="872" y="3207"/>
                </a:cubicBezTo>
                <a:lnTo>
                  <a:pt x="939" y="3207"/>
                </a:lnTo>
                <a:lnTo>
                  <a:pt x="872" y="3193"/>
                </a:lnTo>
                <a:cubicBezTo>
                  <a:pt x="850" y="3190"/>
                  <a:pt x="825" y="3183"/>
                  <a:pt x="804" y="3175"/>
                </a:cubicBezTo>
                <a:cubicBezTo>
                  <a:pt x="783" y="3172"/>
                  <a:pt x="765" y="3161"/>
                  <a:pt x="744" y="3154"/>
                </a:cubicBezTo>
                <a:lnTo>
                  <a:pt x="715" y="3136"/>
                </a:lnTo>
                <a:cubicBezTo>
                  <a:pt x="708" y="3129"/>
                  <a:pt x="697" y="3122"/>
                  <a:pt x="690" y="3119"/>
                </a:cubicBezTo>
                <a:cubicBezTo>
                  <a:pt x="680" y="3111"/>
                  <a:pt x="672" y="3104"/>
                  <a:pt x="665" y="3094"/>
                </a:cubicBezTo>
                <a:cubicBezTo>
                  <a:pt x="662" y="3087"/>
                  <a:pt x="655" y="3083"/>
                  <a:pt x="648" y="3072"/>
                </a:cubicBezTo>
                <a:lnTo>
                  <a:pt x="637" y="3047"/>
                </a:lnTo>
                <a:lnTo>
                  <a:pt x="630" y="3033"/>
                </a:lnTo>
                <a:lnTo>
                  <a:pt x="630" y="3019"/>
                </a:lnTo>
                <a:cubicBezTo>
                  <a:pt x="626" y="3001"/>
                  <a:pt x="630" y="2980"/>
                  <a:pt x="630" y="2959"/>
                </a:cubicBezTo>
                <a:cubicBezTo>
                  <a:pt x="637" y="2934"/>
                  <a:pt x="640" y="2916"/>
                  <a:pt x="648" y="2898"/>
                </a:cubicBezTo>
                <a:lnTo>
                  <a:pt x="658" y="2880"/>
                </a:lnTo>
                <a:cubicBezTo>
                  <a:pt x="715" y="2827"/>
                  <a:pt x="772" y="2774"/>
                  <a:pt x="843" y="2727"/>
                </a:cubicBezTo>
                <a:cubicBezTo>
                  <a:pt x="896" y="2685"/>
                  <a:pt x="957" y="2642"/>
                  <a:pt x="1014" y="2603"/>
                </a:cubicBezTo>
                <a:lnTo>
                  <a:pt x="1014" y="2603"/>
                </a:lnTo>
                <a:cubicBezTo>
                  <a:pt x="1014" y="2606"/>
                  <a:pt x="1010" y="2610"/>
                  <a:pt x="1010" y="2614"/>
                </a:cubicBezTo>
                <a:cubicBezTo>
                  <a:pt x="1003" y="2631"/>
                  <a:pt x="1003" y="2646"/>
                  <a:pt x="1003" y="2663"/>
                </a:cubicBezTo>
                <a:cubicBezTo>
                  <a:pt x="1003" y="2681"/>
                  <a:pt x="1003" y="2699"/>
                  <a:pt x="1010" y="2713"/>
                </a:cubicBezTo>
                <a:lnTo>
                  <a:pt x="1014" y="2742"/>
                </a:lnTo>
                <a:lnTo>
                  <a:pt x="1021" y="2763"/>
                </a:lnTo>
                <a:cubicBezTo>
                  <a:pt x="1028" y="2781"/>
                  <a:pt x="1035" y="2795"/>
                  <a:pt x="1049" y="2806"/>
                </a:cubicBezTo>
                <a:cubicBezTo>
                  <a:pt x="1056" y="2820"/>
                  <a:pt x="1071" y="2834"/>
                  <a:pt x="1085" y="2848"/>
                </a:cubicBezTo>
                <a:cubicBezTo>
                  <a:pt x="1099" y="2859"/>
                  <a:pt x="1110" y="2870"/>
                  <a:pt x="1124" y="2877"/>
                </a:cubicBezTo>
                <a:cubicBezTo>
                  <a:pt x="1138" y="2887"/>
                  <a:pt x="1152" y="2895"/>
                  <a:pt x="1163" y="2902"/>
                </a:cubicBezTo>
                <a:cubicBezTo>
                  <a:pt x="1177" y="2905"/>
                  <a:pt x="1195" y="2912"/>
                  <a:pt x="1209" y="2919"/>
                </a:cubicBezTo>
                <a:lnTo>
                  <a:pt x="1252" y="2927"/>
                </a:lnTo>
                <a:cubicBezTo>
                  <a:pt x="1266" y="2930"/>
                  <a:pt x="1284" y="2937"/>
                  <a:pt x="1298" y="2937"/>
                </a:cubicBezTo>
                <a:cubicBezTo>
                  <a:pt x="1324" y="2937"/>
                  <a:pt x="1345" y="2942"/>
                  <a:pt x="1369" y="2942"/>
                </a:cubicBezTo>
                <a:cubicBezTo>
                  <a:pt x="1375" y="2942"/>
                  <a:pt x="1381" y="2941"/>
                  <a:pt x="1387" y="2941"/>
                </a:cubicBezTo>
                <a:cubicBezTo>
                  <a:pt x="1419" y="2941"/>
                  <a:pt x="1444" y="2937"/>
                  <a:pt x="1476" y="2937"/>
                </a:cubicBezTo>
                <a:cubicBezTo>
                  <a:pt x="1448" y="2927"/>
                  <a:pt x="1419" y="2923"/>
                  <a:pt x="1391" y="2919"/>
                </a:cubicBezTo>
                <a:cubicBezTo>
                  <a:pt x="1366" y="2912"/>
                  <a:pt x="1337" y="2902"/>
                  <a:pt x="1312" y="2895"/>
                </a:cubicBezTo>
                <a:lnTo>
                  <a:pt x="1270" y="2884"/>
                </a:lnTo>
                <a:lnTo>
                  <a:pt x="1231" y="2866"/>
                </a:lnTo>
                <a:cubicBezTo>
                  <a:pt x="1216" y="2855"/>
                  <a:pt x="1209" y="2852"/>
                  <a:pt x="1195" y="2841"/>
                </a:cubicBezTo>
                <a:cubicBezTo>
                  <a:pt x="1181" y="2838"/>
                  <a:pt x="1174" y="2831"/>
                  <a:pt x="1163" y="2820"/>
                </a:cubicBezTo>
                <a:lnTo>
                  <a:pt x="1138" y="2795"/>
                </a:lnTo>
                <a:cubicBezTo>
                  <a:pt x="1128" y="2784"/>
                  <a:pt x="1120" y="2777"/>
                  <a:pt x="1117" y="2763"/>
                </a:cubicBezTo>
                <a:cubicBezTo>
                  <a:pt x="1110" y="2752"/>
                  <a:pt x="1103" y="2745"/>
                  <a:pt x="1103" y="2731"/>
                </a:cubicBezTo>
                <a:lnTo>
                  <a:pt x="1099" y="2713"/>
                </a:lnTo>
                <a:lnTo>
                  <a:pt x="1099" y="2695"/>
                </a:lnTo>
                <a:cubicBezTo>
                  <a:pt x="1092" y="2681"/>
                  <a:pt x="1099" y="2674"/>
                  <a:pt x="1099" y="2660"/>
                </a:cubicBezTo>
                <a:cubicBezTo>
                  <a:pt x="1099" y="2646"/>
                  <a:pt x="1099" y="2638"/>
                  <a:pt x="1103" y="2624"/>
                </a:cubicBezTo>
                <a:cubicBezTo>
                  <a:pt x="1106" y="2610"/>
                  <a:pt x="1106" y="2603"/>
                  <a:pt x="1110" y="2589"/>
                </a:cubicBezTo>
                <a:cubicBezTo>
                  <a:pt x="1117" y="2574"/>
                  <a:pt x="1120" y="2567"/>
                  <a:pt x="1124" y="2557"/>
                </a:cubicBezTo>
                <a:lnTo>
                  <a:pt x="1142" y="2518"/>
                </a:lnTo>
                <a:lnTo>
                  <a:pt x="1138" y="2514"/>
                </a:lnTo>
                <a:cubicBezTo>
                  <a:pt x="1263" y="2432"/>
                  <a:pt x="1394" y="2350"/>
                  <a:pt x="1544" y="2272"/>
                </a:cubicBezTo>
                <a:lnTo>
                  <a:pt x="1544" y="2272"/>
                </a:lnTo>
                <a:cubicBezTo>
                  <a:pt x="1536" y="2286"/>
                  <a:pt x="1533" y="2304"/>
                  <a:pt x="1533" y="2318"/>
                </a:cubicBezTo>
                <a:cubicBezTo>
                  <a:pt x="1533" y="2336"/>
                  <a:pt x="1529" y="2354"/>
                  <a:pt x="1533" y="2368"/>
                </a:cubicBezTo>
                <a:lnTo>
                  <a:pt x="1536" y="2393"/>
                </a:lnTo>
                <a:lnTo>
                  <a:pt x="1547" y="2422"/>
                </a:lnTo>
                <a:cubicBezTo>
                  <a:pt x="1551" y="2439"/>
                  <a:pt x="1561" y="2450"/>
                  <a:pt x="1565" y="2468"/>
                </a:cubicBezTo>
                <a:cubicBezTo>
                  <a:pt x="1568" y="2486"/>
                  <a:pt x="1583" y="2496"/>
                  <a:pt x="1597" y="2510"/>
                </a:cubicBezTo>
                <a:cubicBezTo>
                  <a:pt x="1604" y="2521"/>
                  <a:pt x="1618" y="2532"/>
                  <a:pt x="1632" y="2546"/>
                </a:cubicBezTo>
                <a:cubicBezTo>
                  <a:pt x="1643" y="2553"/>
                  <a:pt x="1657" y="2567"/>
                  <a:pt x="1672" y="2571"/>
                </a:cubicBezTo>
                <a:cubicBezTo>
                  <a:pt x="1686" y="2582"/>
                  <a:pt x="1696" y="2585"/>
                  <a:pt x="1711" y="2592"/>
                </a:cubicBezTo>
                <a:lnTo>
                  <a:pt x="1757" y="2606"/>
                </a:lnTo>
                <a:cubicBezTo>
                  <a:pt x="1768" y="2610"/>
                  <a:pt x="1782" y="2617"/>
                  <a:pt x="1800" y="2621"/>
                </a:cubicBezTo>
                <a:cubicBezTo>
                  <a:pt x="1832" y="2624"/>
                  <a:pt x="1856" y="2635"/>
                  <a:pt x="1888" y="2635"/>
                </a:cubicBezTo>
                <a:cubicBezTo>
                  <a:pt x="1920" y="2638"/>
                  <a:pt x="1945" y="2638"/>
                  <a:pt x="1977" y="2638"/>
                </a:cubicBezTo>
                <a:lnTo>
                  <a:pt x="1899" y="2610"/>
                </a:lnTo>
                <a:cubicBezTo>
                  <a:pt x="1871" y="2603"/>
                  <a:pt x="1846" y="2589"/>
                  <a:pt x="1817" y="2582"/>
                </a:cubicBezTo>
                <a:cubicBezTo>
                  <a:pt x="1803" y="2574"/>
                  <a:pt x="1792" y="2567"/>
                  <a:pt x="1782" y="2564"/>
                </a:cubicBezTo>
                <a:lnTo>
                  <a:pt x="1746" y="2546"/>
                </a:lnTo>
                <a:cubicBezTo>
                  <a:pt x="1739" y="2535"/>
                  <a:pt x="1725" y="2528"/>
                  <a:pt x="1714" y="2521"/>
                </a:cubicBezTo>
                <a:cubicBezTo>
                  <a:pt x="1704" y="2514"/>
                  <a:pt x="1693" y="2503"/>
                  <a:pt x="1689" y="2496"/>
                </a:cubicBezTo>
                <a:cubicBezTo>
                  <a:pt x="1679" y="2486"/>
                  <a:pt x="1672" y="2478"/>
                  <a:pt x="1664" y="2468"/>
                </a:cubicBezTo>
                <a:cubicBezTo>
                  <a:pt x="1661" y="2461"/>
                  <a:pt x="1654" y="2450"/>
                  <a:pt x="1650" y="2439"/>
                </a:cubicBezTo>
                <a:cubicBezTo>
                  <a:pt x="1643" y="2429"/>
                  <a:pt x="1640" y="2414"/>
                  <a:pt x="1640" y="2407"/>
                </a:cubicBezTo>
                <a:lnTo>
                  <a:pt x="1636" y="2390"/>
                </a:lnTo>
                <a:lnTo>
                  <a:pt x="1636" y="2372"/>
                </a:lnTo>
                <a:cubicBezTo>
                  <a:pt x="1636" y="2358"/>
                  <a:pt x="1636" y="2350"/>
                  <a:pt x="1640" y="2336"/>
                </a:cubicBezTo>
                <a:cubicBezTo>
                  <a:pt x="1640" y="2322"/>
                  <a:pt x="1643" y="2315"/>
                  <a:pt x="1650" y="2301"/>
                </a:cubicBezTo>
                <a:cubicBezTo>
                  <a:pt x="1654" y="2286"/>
                  <a:pt x="1657" y="2279"/>
                  <a:pt x="1661" y="2265"/>
                </a:cubicBezTo>
                <a:cubicBezTo>
                  <a:pt x="1668" y="2254"/>
                  <a:pt x="1675" y="2244"/>
                  <a:pt x="1679" y="2233"/>
                </a:cubicBezTo>
                <a:lnTo>
                  <a:pt x="1693" y="2212"/>
                </a:lnTo>
                <a:cubicBezTo>
                  <a:pt x="1885" y="2112"/>
                  <a:pt x="2095" y="2020"/>
                  <a:pt x="2312" y="1934"/>
                </a:cubicBezTo>
                <a:lnTo>
                  <a:pt x="2312" y="1934"/>
                </a:lnTo>
                <a:cubicBezTo>
                  <a:pt x="2304" y="1945"/>
                  <a:pt x="2304" y="1949"/>
                  <a:pt x="2301" y="1959"/>
                </a:cubicBezTo>
                <a:lnTo>
                  <a:pt x="2287" y="2023"/>
                </a:lnTo>
                <a:cubicBezTo>
                  <a:pt x="2287" y="2048"/>
                  <a:pt x="2283" y="2070"/>
                  <a:pt x="2287" y="2094"/>
                </a:cubicBezTo>
                <a:lnTo>
                  <a:pt x="2294" y="2130"/>
                </a:lnTo>
                <a:lnTo>
                  <a:pt x="2301" y="2166"/>
                </a:lnTo>
                <a:cubicBezTo>
                  <a:pt x="2308" y="2190"/>
                  <a:pt x="2319" y="2212"/>
                  <a:pt x="2329" y="2233"/>
                </a:cubicBezTo>
                <a:cubicBezTo>
                  <a:pt x="2336" y="2254"/>
                  <a:pt x="2354" y="2272"/>
                  <a:pt x="2368" y="2290"/>
                </a:cubicBezTo>
                <a:cubicBezTo>
                  <a:pt x="2383" y="2308"/>
                  <a:pt x="2400" y="2322"/>
                  <a:pt x="2418" y="2336"/>
                </a:cubicBezTo>
                <a:cubicBezTo>
                  <a:pt x="2436" y="2347"/>
                  <a:pt x="2454" y="2361"/>
                  <a:pt x="2472" y="2372"/>
                </a:cubicBezTo>
                <a:cubicBezTo>
                  <a:pt x="2489" y="2379"/>
                  <a:pt x="2511" y="2390"/>
                  <a:pt x="2528" y="2400"/>
                </a:cubicBezTo>
                <a:lnTo>
                  <a:pt x="2585" y="2425"/>
                </a:lnTo>
                <a:cubicBezTo>
                  <a:pt x="2603" y="2429"/>
                  <a:pt x="2628" y="2436"/>
                  <a:pt x="2646" y="2443"/>
                </a:cubicBezTo>
                <a:lnTo>
                  <a:pt x="2703" y="2450"/>
                </a:lnTo>
                <a:cubicBezTo>
                  <a:pt x="2721" y="2457"/>
                  <a:pt x="2742" y="2461"/>
                  <a:pt x="2760" y="2461"/>
                </a:cubicBezTo>
                <a:cubicBezTo>
                  <a:pt x="2799" y="2464"/>
                  <a:pt x="2841" y="2464"/>
                  <a:pt x="2881" y="2464"/>
                </a:cubicBezTo>
                <a:cubicBezTo>
                  <a:pt x="2845" y="2450"/>
                  <a:pt x="2806" y="2439"/>
                  <a:pt x="2770" y="2425"/>
                </a:cubicBezTo>
                <a:cubicBezTo>
                  <a:pt x="2753" y="2422"/>
                  <a:pt x="2735" y="2411"/>
                  <a:pt x="2717" y="2404"/>
                </a:cubicBezTo>
                <a:lnTo>
                  <a:pt x="2664" y="2379"/>
                </a:lnTo>
                <a:cubicBezTo>
                  <a:pt x="2646" y="2372"/>
                  <a:pt x="2628" y="2361"/>
                  <a:pt x="2614" y="2354"/>
                </a:cubicBezTo>
                <a:lnTo>
                  <a:pt x="2564" y="2326"/>
                </a:lnTo>
                <a:cubicBezTo>
                  <a:pt x="2550" y="2318"/>
                  <a:pt x="2539" y="2304"/>
                  <a:pt x="2521" y="2294"/>
                </a:cubicBezTo>
                <a:cubicBezTo>
                  <a:pt x="2507" y="2286"/>
                  <a:pt x="2493" y="2272"/>
                  <a:pt x="2479" y="2262"/>
                </a:cubicBezTo>
                <a:cubicBezTo>
                  <a:pt x="2468" y="2247"/>
                  <a:pt x="2457" y="2237"/>
                  <a:pt x="2450" y="2219"/>
                </a:cubicBezTo>
                <a:cubicBezTo>
                  <a:pt x="2440" y="2208"/>
                  <a:pt x="2432" y="2194"/>
                  <a:pt x="2425" y="2180"/>
                </a:cubicBezTo>
                <a:cubicBezTo>
                  <a:pt x="2422" y="2166"/>
                  <a:pt x="2415" y="2155"/>
                  <a:pt x="2415" y="2137"/>
                </a:cubicBezTo>
                <a:lnTo>
                  <a:pt x="2408" y="2112"/>
                </a:lnTo>
                <a:lnTo>
                  <a:pt x="2408" y="2091"/>
                </a:lnTo>
                <a:cubicBezTo>
                  <a:pt x="2408" y="2077"/>
                  <a:pt x="2408" y="2059"/>
                  <a:pt x="2415" y="2041"/>
                </a:cubicBezTo>
                <a:cubicBezTo>
                  <a:pt x="2418" y="2023"/>
                  <a:pt x="2418" y="2013"/>
                  <a:pt x="2422" y="1995"/>
                </a:cubicBezTo>
                <a:cubicBezTo>
                  <a:pt x="2425" y="1977"/>
                  <a:pt x="2432" y="1963"/>
                  <a:pt x="2440" y="1949"/>
                </a:cubicBezTo>
                <a:cubicBezTo>
                  <a:pt x="2443" y="1934"/>
                  <a:pt x="2454" y="1917"/>
                  <a:pt x="2461" y="1910"/>
                </a:cubicBezTo>
                <a:lnTo>
                  <a:pt x="2489" y="1863"/>
                </a:lnTo>
                <a:cubicBezTo>
                  <a:pt x="2521" y="1853"/>
                  <a:pt x="2550" y="1842"/>
                  <a:pt x="2582" y="1828"/>
                </a:cubicBezTo>
                <a:cubicBezTo>
                  <a:pt x="2756" y="1767"/>
                  <a:pt x="2937" y="1710"/>
                  <a:pt x="3126" y="1650"/>
                </a:cubicBezTo>
                <a:lnTo>
                  <a:pt x="3126" y="1650"/>
                </a:lnTo>
                <a:cubicBezTo>
                  <a:pt x="3119" y="1661"/>
                  <a:pt x="3119" y="1675"/>
                  <a:pt x="3115" y="1682"/>
                </a:cubicBezTo>
                <a:cubicBezTo>
                  <a:pt x="3112" y="1703"/>
                  <a:pt x="3108" y="1732"/>
                  <a:pt x="3108" y="1753"/>
                </a:cubicBezTo>
                <a:lnTo>
                  <a:pt x="3108" y="1789"/>
                </a:lnTo>
                <a:lnTo>
                  <a:pt x="3112" y="1824"/>
                </a:lnTo>
                <a:cubicBezTo>
                  <a:pt x="3115" y="1853"/>
                  <a:pt x="3126" y="1874"/>
                  <a:pt x="3133" y="1895"/>
                </a:cubicBezTo>
                <a:cubicBezTo>
                  <a:pt x="3144" y="1917"/>
                  <a:pt x="3154" y="1942"/>
                  <a:pt x="3169" y="1959"/>
                </a:cubicBezTo>
                <a:cubicBezTo>
                  <a:pt x="3183" y="1981"/>
                  <a:pt x="3201" y="1995"/>
                  <a:pt x="3215" y="2013"/>
                </a:cubicBezTo>
                <a:cubicBezTo>
                  <a:pt x="3233" y="2030"/>
                  <a:pt x="3243" y="2041"/>
                  <a:pt x="3268" y="2055"/>
                </a:cubicBezTo>
                <a:cubicBezTo>
                  <a:pt x="3286" y="2070"/>
                  <a:pt x="3304" y="2077"/>
                  <a:pt x="3321" y="2091"/>
                </a:cubicBezTo>
                <a:cubicBezTo>
                  <a:pt x="3339" y="2102"/>
                  <a:pt x="3361" y="2109"/>
                  <a:pt x="3378" y="2119"/>
                </a:cubicBezTo>
                <a:cubicBezTo>
                  <a:pt x="3396" y="2126"/>
                  <a:pt x="3414" y="2137"/>
                  <a:pt x="3435" y="2141"/>
                </a:cubicBezTo>
                <a:lnTo>
                  <a:pt x="3492" y="2155"/>
                </a:lnTo>
                <a:cubicBezTo>
                  <a:pt x="3510" y="2158"/>
                  <a:pt x="3535" y="2162"/>
                  <a:pt x="3553" y="2166"/>
                </a:cubicBezTo>
                <a:lnTo>
                  <a:pt x="3670" y="2180"/>
                </a:lnTo>
                <a:cubicBezTo>
                  <a:pt x="3634" y="2158"/>
                  <a:pt x="3606" y="2141"/>
                  <a:pt x="3570" y="2123"/>
                </a:cubicBezTo>
                <a:cubicBezTo>
                  <a:pt x="3553" y="2112"/>
                  <a:pt x="3538" y="2105"/>
                  <a:pt x="3521" y="2091"/>
                </a:cubicBezTo>
                <a:lnTo>
                  <a:pt x="3471" y="2059"/>
                </a:lnTo>
                <a:cubicBezTo>
                  <a:pt x="3453" y="2052"/>
                  <a:pt x="3439" y="2038"/>
                  <a:pt x="3428" y="2027"/>
                </a:cubicBezTo>
                <a:lnTo>
                  <a:pt x="3382" y="1998"/>
                </a:lnTo>
                <a:cubicBezTo>
                  <a:pt x="3368" y="1984"/>
                  <a:pt x="3361" y="1970"/>
                  <a:pt x="3346" y="1963"/>
                </a:cubicBezTo>
                <a:cubicBezTo>
                  <a:pt x="3332" y="1952"/>
                  <a:pt x="3325" y="1934"/>
                  <a:pt x="3314" y="1927"/>
                </a:cubicBezTo>
                <a:cubicBezTo>
                  <a:pt x="3307" y="1913"/>
                  <a:pt x="3297" y="1899"/>
                  <a:pt x="3293" y="1885"/>
                </a:cubicBezTo>
                <a:cubicBezTo>
                  <a:pt x="3289" y="1874"/>
                  <a:pt x="3279" y="1860"/>
                  <a:pt x="3279" y="1846"/>
                </a:cubicBezTo>
                <a:cubicBezTo>
                  <a:pt x="3275" y="1835"/>
                  <a:pt x="3272" y="1821"/>
                  <a:pt x="3272" y="1806"/>
                </a:cubicBezTo>
                <a:lnTo>
                  <a:pt x="3272" y="1789"/>
                </a:lnTo>
                <a:lnTo>
                  <a:pt x="3275" y="1767"/>
                </a:lnTo>
                <a:cubicBezTo>
                  <a:pt x="3275" y="1753"/>
                  <a:pt x="3279" y="1739"/>
                  <a:pt x="3286" y="1728"/>
                </a:cubicBezTo>
                <a:lnTo>
                  <a:pt x="3297" y="1686"/>
                </a:lnTo>
                <a:cubicBezTo>
                  <a:pt x="3304" y="1675"/>
                  <a:pt x="3311" y="1661"/>
                  <a:pt x="3321" y="1646"/>
                </a:cubicBezTo>
                <a:cubicBezTo>
                  <a:pt x="3329" y="1632"/>
                  <a:pt x="3339" y="1622"/>
                  <a:pt x="3343" y="1611"/>
                </a:cubicBezTo>
                <a:lnTo>
                  <a:pt x="3361" y="1586"/>
                </a:lnTo>
                <a:cubicBezTo>
                  <a:pt x="3474" y="1554"/>
                  <a:pt x="3592" y="1522"/>
                  <a:pt x="3713" y="1490"/>
                </a:cubicBezTo>
                <a:cubicBezTo>
                  <a:pt x="3848" y="1454"/>
                  <a:pt x="3990" y="1426"/>
                  <a:pt x="4132" y="1394"/>
                </a:cubicBezTo>
                <a:lnTo>
                  <a:pt x="4132" y="1394"/>
                </a:lnTo>
                <a:cubicBezTo>
                  <a:pt x="4121" y="1419"/>
                  <a:pt x="4107" y="1451"/>
                  <a:pt x="4104" y="1483"/>
                </a:cubicBezTo>
                <a:lnTo>
                  <a:pt x="4089" y="1561"/>
                </a:lnTo>
                <a:cubicBezTo>
                  <a:pt x="4089" y="1590"/>
                  <a:pt x="4089" y="1614"/>
                  <a:pt x="4097" y="1643"/>
                </a:cubicBezTo>
                <a:cubicBezTo>
                  <a:pt x="4107" y="1696"/>
                  <a:pt x="4129" y="1742"/>
                  <a:pt x="4161" y="1785"/>
                </a:cubicBezTo>
                <a:cubicBezTo>
                  <a:pt x="4175" y="1806"/>
                  <a:pt x="4193" y="1824"/>
                  <a:pt x="4203" y="1842"/>
                </a:cubicBezTo>
                <a:cubicBezTo>
                  <a:pt x="4217" y="1860"/>
                  <a:pt x="4239" y="1878"/>
                  <a:pt x="4257" y="1892"/>
                </a:cubicBezTo>
                <a:cubicBezTo>
                  <a:pt x="4274" y="1902"/>
                  <a:pt x="4292" y="1924"/>
                  <a:pt x="4310" y="1934"/>
                </a:cubicBezTo>
                <a:cubicBezTo>
                  <a:pt x="4328" y="1949"/>
                  <a:pt x="4345" y="1963"/>
                  <a:pt x="4370" y="1970"/>
                </a:cubicBezTo>
                <a:cubicBezTo>
                  <a:pt x="4409" y="1991"/>
                  <a:pt x="4449" y="2016"/>
                  <a:pt x="4488" y="2027"/>
                </a:cubicBezTo>
                <a:cubicBezTo>
                  <a:pt x="4509" y="2038"/>
                  <a:pt x="4527" y="2045"/>
                  <a:pt x="4552" y="2052"/>
                </a:cubicBezTo>
                <a:cubicBezTo>
                  <a:pt x="4573" y="2055"/>
                  <a:pt x="4591" y="2062"/>
                  <a:pt x="4612" y="2070"/>
                </a:cubicBezTo>
                <a:cubicBezTo>
                  <a:pt x="4577" y="2041"/>
                  <a:pt x="4545" y="2016"/>
                  <a:pt x="4509" y="1984"/>
                </a:cubicBezTo>
                <a:cubicBezTo>
                  <a:pt x="4491" y="1970"/>
                  <a:pt x="4481" y="1956"/>
                  <a:pt x="4463" y="1938"/>
                </a:cubicBezTo>
                <a:cubicBezTo>
                  <a:pt x="4445" y="1927"/>
                  <a:pt x="4431" y="1913"/>
                  <a:pt x="4417" y="1895"/>
                </a:cubicBezTo>
                <a:cubicBezTo>
                  <a:pt x="4402" y="1881"/>
                  <a:pt x="4392" y="1863"/>
                  <a:pt x="4374" y="1849"/>
                </a:cubicBezTo>
                <a:cubicBezTo>
                  <a:pt x="4360" y="1838"/>
                  <a:pt x="4345" y="1821"/>
                  <a:pt x="4331" y="1806"/>
                </a:cubicBezTo>
                <a:cubicBezTo>
                  <a:pt x="4324" y="1789"/>
                  <a:pt x="4310" y="1774"/>
                  <a:pt x="4303" y="1757"/>
                </a:cubicBezTo>
                <a:cubicBezTo>
                  <a:pt x="4292" y="1739"/>
                  <a:pt x="4285" y="1725"/>
                  <a:pt x="4274" y="1707"/>
                </a:cubicBezTo>
                <a:cubicBezTo>
                  <a:pt x="4271" y="1689"/>
                  <a:pt x="4260" y="1678"/>
                  <a:pt x="4257" y="1661"/>
                </a:cubicBezTo>
                <a:cubicBezTo>
                  <a:pt x="4253" y="1643"/>
                  <a:pt x="4249" y="1629"/>
                  <a:pt x="4249" y="1611"/>
                </a:cubicBezTo>
                <a:lnTo>
                  <a:pt x="4249" y="1561"/>
                </a:lnTo>
                <a:cubicBezTo>
                  <a:pt x="4253" y="1543"/>
                  <a:pt x="4253" y="1529"/>
                  <a:pt x="4257" y="1518"/>
                </a:cubicBezTo>
                <a:cubicBezTo>
                  <a:pt x="4267" y="1486"/>
                  <a:pt x="4285" y="1454"/>
                  <a:pt x="4306" y="1430"/>
                </a:cubicBezTo>
                <a:cubicBezTo>
                  <a:pt x="4313" y="1415"/>
                  <a:pt x="4328" y="1401"/>
                  <a:pt x="4342" y="1387"/>
                </a:cubicBezTo>
                <a:lnTo>
                  <a:pt x="4377" y="1351"/>
                </a:lnTo>
                <a:lnTo>
                  <a:pt x="4417" y="1323"/>
                </a:lnTo>
                <a:cubicBezTo>
                  <a:pt x="4591" y="1287"/>
                  <a:pt x="4769" y="1255"/>
                  <a:pt x="4950" y="1227"/>
                </a:cubicBezTo>
                <a:cubicBezTo>
                  <a:pt x="4982" y="1223"/>
                  <a:pt x="5018" y="1220"/>
                  <a:pt x="5050" y="1216"/>
                </a:cubicBezTo>
                <a:lnTo>
                  <a:pt x="5050" y="1216"/>
                </a:lnTo>
                <a:cubicBezTo>
                  <a:pt x="5032" y="1252"/>
                  <a:pt x="5014" y="1291"/>
                  <a:pt x="5003" y="1330"/>
                </a:cubicBezTo>
                <a:cubicBezTo>
                  <a:pt x="4996" y="1358"/>
                  <a:pt x="4989" y="1387"/>
                  <a:pt x="4989" y="1419"/>
                </a:cubicBezTo>
                <a:cubicBezTo>
                  <a:pt x="4989" y="1451"/>
                  <a:pt x="4989" y="1476"/>
                  <a:pt x="5000" y="1508"/>
                </a:cubicBezTo>
                <a:cubicBezTo>
                  <a:pt x="5007" y="1565"/>
                  <a:pt x="5035" y="1618"/>
                  <a:pt x="5067" y="1664"/>
                </a:cubicBezTo>
                <a:cubicBezTo>
                  <a:pt x="5085" y="1686"/>
                  <a:pt x="5096" y="1707"/>
                  <a:pt x="5114" y="1725"/>
                </a:cubicBezTo>
                <a:cubicBezTo>
                  <a:pt x="5131" y="1750"/>
                  <a:pt x="5149" y="1760"/>
                  <a:pt x="5174" y="1778"/>
                </a:cubicBezTo>
                <a:cubicBezTo>
                  <a:pt x="5195" y="1796"/>
                  <a:pt x="5213" y="1810"/>
                  <a:pt x="5234" y="1828"/>
                </a:cubicBezTo>
                <a:cubicBezTo>
                  <a:pt x="5256" y="1842"/>
                  <a:pt x="5274" y="1860"/>
                  <a:pt x="5298" y="1867"/>
                </a:cubicBezTo>
                <a:cubicBezTo>
                  <a:pt x="5341" y="1895"/>
                  <a:pt x="5387" y="1917"/>
                  <a:pt x="5430" y="1934"/>
                </a:cubicBezTo>
                <a:lnTo>
                  <a:pt x="5498" y="1963"/>
                </a:lnTo>
                <a:cubicBezTo>
                  <a:pt x="5519" y="1970"/>
                  <a:pt x="5540" y="1981"/>
                  <a:pt x="5569" y="1984"/>
                </a:cubicBezTo>
                <a:cubicBezTo>
                  <a:pt x="5530" y="1952"/>
                  <a:pt x="5494" y="1927"/>
                  <a:pt x="5458" y="1895"/>
                </a:cubicBezTo>
                <a:cubicBezTo>
                  <a:pt x="5441" y="1881"/>
                  <a:pt x="5423" y="1863"/>
                  <a:pt x="5405" y="1849"/>
                </a:cubicBezTo>
                <a:cubicBezTo>
                  <a:pt x="5387" y="1838"/>
                  <a:pt x="5370" y="1821"/>
                  <a:pt x="5352" y="1803"/>
                </a:cubicBezTo>
                <a:lnTo>
                  <a:pt x="5302" y="1753"/>
                </a:lnTo>
                <a:cubicBezTo>
                  <a:pt x="5284" y="1735"/>
                  <a:pt x="5270" y="1718"/>
                  <a:pt x="5256" y="1703"/>
                </a:cubicBezTo>
                <a:cubicBezTo>
                  <a:pt x="5245" y="1686"/>
                  <a:pt x="5231" y="1668"/>
                  <a:pt x="5220" y="1650"/>
                </a:cubicBezTo>
                <a:cubicBezTo>
                  <a:pt x="5210" y="1632"/>
                  <a:pt x="5199" y="1614"/>
                  <a:pt x="5192" y="1597"/>
                </a:cubicBezTo>
                <a:cubicBezTo>
                  <a:pt x="5181" y="1579"/>
                  <a:pt x="5174" y="1561"/>
                  <a:pt x="5167" y="1540"/>
                </a:cubicBezTo>
                <a:cubicBezTo>
                  <a:pt x="5163" y="1522"/>
                  <a:pt x="5160" y="1504"/>
                  <a:pt x="5160" y="1483"/>
                </a:cubicBezTo>
                <a:lnTo>
                  <a:pt x="5160" y="1430"/>
                </a:lnTo>
                <a:cubicBezTo>
                  <a:pt x="5163" y="1412"/>
                  <a:pt x="5163" y="1394"/>
                  <a:pt x="5174" y="1376"/>
                </a:cubicBezTo>
                <a:cubicBezTo>
                  <a:pt x="5178" y="1358"/>
                  <a:pt x="5185" y="1341"/>
                  <a:pt x="5195" y="1323"/>
                </a:cubicBezTo>
                <a:cubicBezTo>
                  <a:pt x="5202" y="1305"/>
                  <a:pt x="5213" y="1287"/>
                  <a:pt x="5227" y="1273"/>
                </a:cubicBezTo>
                <a:cubicBezTo>
                  <a:pt x="5238" y="1255"/>
                  <a:pt x="5252" y="1241"/>
                  <a:pt x="5266" y="1227"/>
                </a:cubicBezTo>
                <a:lnTo>
                  <a:pt x="5306" y="1188"/>
                </a:lnTo>
                <a:lnTo>
                  <a:pt x="5323" y="1174"/>
                </a:lnTo>
                <a:cubicBezTo>
                  <a:pt x="5416" y="1163"/>
                  <a:pt x="5512" y="1152"/>
                  <a:pt x="5604" y="1138"/>
                </a:cubicBezTo>
                <a:cubicBezTo>
                  <a:pt x="5658" y="1134"/>
                  <a:pt x="5714" y="1127"/>
                  <a:pt x="5764" y="1120"/>
                </a:cubicBezTo>
                <a:lnTo>
                  <a:pt x="5928" y="1117"/>
                </a:lnTo>
                <a:lnTo>
                  <a:pt x="6258" y="1102"/>
                </a:lnTo>
                <a:lnTo>
                  <a:pt x="6354" y="1102"/>
                </a:lnTo>
                <a:cubicBezTo>
                  <a:pt x="6369" y="1120"/>
                  <a:pt x="6383" y="1138"/>
                  <a:pt x="6390" y="1163"/>
                </a:cubicBezTo>
                <a:lnTo>
                  <a:pt x="6408" y="1191"/>
                </a:lnTo>
                <a:lnTo>
                  <a:pt x="6422" y="1223"/>
                </a:lnTo>
                <a:cubicBezTo>
                  <a:pt x="6429" y="1245"/>
                  <a:pt x="6440" y="1270"/>
                  <a:pt x="6443" y="1291"/>
                </a:cubicBezTo>
                <a:lnTo>
                  <a:pt x="6454" y="1323"/>
                </a:lnTo>
                <a:lnTo>
                  <a:pt x="6458" y="1358"/>
                </a:lnTo>
                <a:cubicBezTo>
                  <a:pt x="6461" y="1369"/>
                  <a:pt x="6458" y="1380"/>
                  <a:pt x="6461" y="1394"/>
                </a:cubicBezTo>
                <a:lnTo>
                  <a:pt x="6461" y="1430"/>
                </a:lnTo>
                <a:cubicBezTo>
                  <a:pt x="6461" y="1451"/>
                  <a:pt x="6461" y="1472"/>
                  <a:pt x="6458" y="1501"/>
                </a:cubicBezTo>
                <a:cubicBezTo>
                  <a:pt x="6454" y="1522"/>
                  <a:pt x="6447" y="1547"/>
                  <a:pt x="6443" y="1572"/>
                </a:cubicBezTo>
                <a:cubicBezTo>
                  <a:pt x="6440" y="1593"/>
                  <a:pt x="6429" y="1618"/>
                  <a:pt x="6422" y="1643"/>
                </a:cubicBezTo>
                <a:cubicBezTo>
                  <a:pt x="6411" y="1664"/>
                  <a:pt x="6404" y="1686"/>
                  <a:pt x="6394" y="1714"/>
                </a:cubicBezTo>
                <a:cubicBezTo>
                  <a:pt x="6386" y="1735"/>
                  <a:pt x="6372" y="1757"/>
                  <a:pt x="6365" y="1785"/>
                </a:cubicBezTo>
                <a:cubicBezTo>
                  <a:pt x="6340" y="1828"/>
                  <a:pt x="6315" y="1874"/>
                  <a:pt x="6283" y="1917"/>
                </a:cubicBezTo>
                <a:cubicBezTo>
                  <a:pt x="6258" y="1963"/>
                  <a:pt x="6226" y="2006"/>
                  <a:pt x="6191" y="2045"/>
                </a:cubicBezTo>
                <a:cubicBezTo>
                  <a:pt x="6159" y="2091"/>
                  <a:pt x="6123" y="2130"/>
                  <a:pt x="6088" y="2169"/>
                </a:cubicBezTo>
                <a:cubicBezTo>
                  <a:pt x="6138" y="2144"/>
                  <a:pt x="6187" y="2116"/>
                  <a:pt x="6230" y="2080"/>
                </a:cubicBezTo>
                <a:lnTo>
                  <a:pt x="6298" y="2027"/>
                </a:lnTo>
                <a:cubicBezTo>
                  <a:pt x="6319" y="2009"/>
                  <a:pt x="6340" y="1991"/>
                  <a:pt x="6358" y="1970"/>
                </a:cubicBezTo>
                <a:cubicBezTo>
                  <a:pt x="6401" y="1931"/>
                  <a:pt x="6436" y="1892"/>
                  <a:pt x="6472" y="1842"/>
                </a:cubicBezTo>
                <a:cubicBezTo>
                  <a:pt x="6490" y="1821"/>
                  <a:pt x="6500" y="1792"/>
                  <a:pt x="6518" y="1771"/>
                </a:cubicBezTo>
                <a:cubicBezTo>
                  <a:pt x="6532" y="1742"/>
                  <a:pt x="6550" y="1721"/>
                  <a:pt x="6564" y="1696"/>
                </a:cubicBezTo>
                <a:cubicBezTo>
                  <a:pt x="6578" y="1668"/>
                  <a:pt x="6589" y="1643"/>
                  <a:pt x="6600" y="1611"/>
                </a:cubicBezTo>
                <a:cubicBezTo>
                  <a:pt x="6607" y="1582"/>
                  <a:pt x="6618" y="1554"/>
                  <a:pt x="6625" y="1522"/>
                </a:cubicBezTo>
                <a:lnTo>
                  <a:pt x="6639" y="1430"/>
                </a:lnTo>
                <a:cubicBezTo>
                  <a:pt x="6642" y="1398"/>
                  <a:pt x="6642" y="1366"/>
                  <a:pt x="6639" y="1334"/>
                </a:cubicBezTo>
                <a:lnTo>
                  <a:pt x="6635" y="1287"/>
                </a:lnTo>
                <a:lnTo>
                  <a:pt x="6625" y="1241"/>
                </a:lnTo>
                <a:cubicBezTo>
                  <a:pt x="6618" y="1209"/>
                  <a:pt x="6607" y="1181"/>
                  <a:pt x="6596" y="1152"/>
                </a:cubicBezTo>
                <a:lnTo>
                  <a:pt x="6578" y="1110"/>
                </a:lnTo>
                <a:lnTo>
                  <a:pt x="6571" y="1099"/>
                </a:lnTo>
                <a:cubicBezTo>
                  <a:pt x="6884" y="1099"/>
                  <a:pt x="7201" y="1102"/>
                  <a:pt x="7507" y="1127"/>
                </a:cubicBezTo>
                <a:lnTo>
                  <a:pt x="7510" y="1138"/>
                </a:lnTo>
                <a:cubicBezTo>
                  <a:pt x="7521" y="1163"/>
                  <a:pt x="7528" y="1181"/>
                  <a:pt x="7531" y="1198"/>
                </a:cubicBezTo>
                <a:lnTo>
                  <a:pt x="7542" y="1227"/>
                </a:lnTo>
                <a:lnTo>
                  <a:pt x="7549" y="1259"/>
                </a:lnTo>
                <a:cubicBezTo>
                  <a:pt x="7556" y="1280"/>
                  <a:pt x="7560" y="1298"/>
                  <a:pt x="7560" y="1323"/>
                </a:cubicBezTo>
                <a:lnTo>
                  <a:pt x="7560" y="1351"/>
                </a:lnTo>
                <a:lnTo>
                  <a:pt x="7560" y="1383"/>
                </a:lnTo>
                <a:cubicBezTo>
                  <a:pt x="7560" y="1405"/>
                  <a:pt x="7556" y="1422"/>
                  <a:pt x="7549" y="1447"/>
                </a:cubicBezTo>
                <a:cubicBezTo>
                  <a:pt x="7546" y="1469"/>
                  <a:pt x="7542" y="1486"/>
                  <a:pt x="7539" y="1508"/>
                </a:cubicBezTo>
                <a:cubicBezTo>
                  <a:pt x="7528" y="1529"/>
                  <a:pt x="7524" y="1547"/>
                  <a:pt x="7514" y="1572"/>
                </a:cubicBezTo>
                <a:cubicBezTo>
                  <a:pt x="7507" y="1593"/>
                  <a:pt x="7496" y="1611"/>
                  <a:pt x="7485" y="1629"/>
                </a:cubicBezTo>
                <a:cubicBezTo>
                  <a:pt x="7475" y="1646"/>
                  <a:pt x="7460" y="1668"/>
                  <a:pt x="7450" y="1686"/>
                </a:cubicBezTo>
                <a:cubicBezTo>
                  <a:pt x="7435" y="1703"/>
                  <a:pt x="7421" y="1725"/>
                  <a:pt x="7407" y="1742"/>
                </a:cubicBezTo>
                <a:cubicBezTo>
                  <a:pt x="7382" y="1778"/>
                  <a:pt x="7350" y="1821"/>
                  <a:pt x="7315" y="1849"/>
                </a:cubicBezTo>
                <a:cubicBezTo>
                  <a:pt x="7283" y="1885"/>
                  <a:pt x="7247" y="1920"/>
                  <a:pt x="7208" y="1952"/>
                </a:cubicBezTo>
                <a:cubicBezTo>
                  <a:pt x="7172" y="1988"/>
                  <a:pt x="7133" y="2020"/>
                  <a:pt x="7094" y="2052"/>
                </a:cubicBezTo>
                <a:cubicBezTo>
                  <a:pt x="7140" y="2038"/>
                  <a:pt x="7190" y="2020"/>
                  <a:pt x="7236" y="1998"/>
                </a:cubicBezTo>
                <a:cubicBezTo>
                  <a:pt x="7258" y="1988"/>
                  <a:pt x="7279" y="1974"/>
                  <a:pt x="7300" y="1963"/>
                </a:cubicBezTo>
                <a:lnTo>
                  <a:pt x="7368" y="1920"/>
                </a:lnTo>
                <a:cubicBezTo>
                  <a:pt x="7414" y="1892"/>
                  <a:pt x="7453" y="1860"/>
                  <a:pt x="7492" y="1828"/>
                </a:cubicBezTo>
                <a:cubicBezTo>
                  <a:pt x="7531" y="1792"/>
                  <a:pt x="7567" y="1753"/>
                  <a:pt x="7603" y="1707"/>
                </a:cubicBezTo>
                <a:cubicBezTo>
                  <a:pt x="7620" y="1686"/>
                  <a:pt x="7635" y="1664"/>
                  <a:pt x="7649" y="1643"/>
                </a:cubicBezTo>
                <a:cubicBezTo>
                  <a:pt x="7663" y="1618"/>
                  <a:pt x="7674" y="1593"/>
                  <a:pt x="7688" y="1565"/>
                </a:cubicBezTo>
                <a:cubicBezTo>
                  <a:pt x="7699" y="1540"/>
                  <a:pt x="7709" y="1511"/>
                  <a:pt x="7716" y="1486"/>
                </a:cubicBezTo>
                <a:cubicBezTo>
                  <a:pt x="7723" y="1458"/>
                  <a:pt x="7727" y="1430"/>
                  <a:pt x="7734" y="1401"/>
                </a:cubicBezTo>
                <a:lnTo>
                  <a:pt x="7738" y="1358"/>
                </a:lnTo>
                <a:lnTo>
                  <a:pt x="7738" y="1312"/>
                </a:lnTo>
                <a:cubicBezTo>
                  <a:pt x="7738" y="1280"/>
                  <a:pt x="7734" y="1255"/>
                  <a:pt x="7727" y="1223"/>
                </a:cubicBezTo>
                <a:lnTo>
                  <a:pt x="7720" y="1181"/>
                </a:lnTo>
                <a:lnTo>
                  <a:pt x="7706" y="1138"/>
                </a:lnTo>
                <a:lnTo>
                  <a:pt x="7709" y="1138"/>
                </a:lnTo>
                <a:cubicBezTo>
                  <a:pt x="7770" y="1145"/>
                  <a:pt x="7827" y="1149"/>
                  <a:pt x="7883" y="1156"/>
                </a:cubicBezTo>
                <a:cubicBezTo>
                  <a:pt x="7990" y="1170"/>
                  <a:pt x="8097" y="1181"/>
                  <a:pt x="8200" y="1191"/>
                </a:cubicBezTo>
                <a:cubicBezTo>
                  <a:pt x="8303" y="1209"/>
                  <a:pt x="8410" y="1223"/>
                  <a:pt x="8509" y="1241"/>
                </a:cubicBezTo>
                <a:cubicBezTo>
                  <a:pt x="8563" y="1252"/>
                  <a:pt x="8612" y="1259"/>
                  <a:pt x="8662" y="1270"/>
                </a:cubicBezTo>
                <a:lnTo>
                  <a:pt x="8669" y="1270"/>
                </a:lnTo>
                <a:cubicBezTo>
                  <a:pt x="8680" y="1291"/>
                  <a:pt x="8687" y="1309"/>
                  <a:pt x="8694" y="1326"/>
                </a:cubicBezTo>
                <a:lnTo>
                  <a:pt x="8701" y="1358"/>
                </a:lnTo>
                <a:lnTo>
                  <a:pt x="8712" y="1387"/>
                </a:lnTo>
                <a:cubicBezTo>
                  <a:pt x="8715" y="1412"/>
                  <a:pt x="8719" y="1430"/>
                  <a:pt x="8719" y="1451"/>
                </a:cubicBezTo>
                <a:lnTo>
                  <a:pt x="8719" y="1483"/>
                </a:lnTo>
                <a:lnTo>
                  <a:pt x="8719" y="1511"/>
                </a:lnTo>
                <a:cubicBezTo>
                  <a:pt x="8719" y="1536"/>
                  <a:pt x="8715" y="1554"/>
                  <a:pt x="8712" y="1575"/>
                </a:cubicBezTo>
                <a:cubicBezTo>
                  <a:pt x="8705" y="1597"/>
                  <a:pt x="8701" y="1614"/>
                  <a:pt x="8698" y="1636"/>
                </a:cubicBezTo>
                <a:cubicBezTo>
                  <a:pt x="8687" y="1661"/>
                  <a:pt x="8683" y="1678"/>
                  <a:pt x="8676" y="1700"/>
                </a:cubicBezTo>
                <a:cubicBezTo>
                  <a:pt x="8666" y="1721"/>
                  <a:pt x="8659" y="1739"/>
                  <a:pt x="8644" y="1757"/>
                </a:cubicBezTo>
                <a:cubicBezTo>
                  <a:pt x="8634" y="1774"/>
                  <a:pt x="8623" y="1796"/>
                  <a:pt x="8609" y="1814"/>
                </a:cubicBezTo>
                <a:cubicBezTo>
                  <a:pt x="8595" y="1831"/>
                  <a:pt x="8580" y="1856"/>
                  <a:pt x="8570" y="1874"/>
                </a:cubicBezTo>
                <a:cubicBezTo>
                  <a:pt x="8541" y="1910"/>
                  <a:pt x="8509" y="1949"/>
                  <a:pt x="8474" y="1981"/>
                </a:cubicBezTo>
                <a:cubicBezTo>
                  <a:pt x="8445" y="2016"/>
                  <a:pt x="8410" y="2052"/>
                  <a:pt x="8367" y="2080"/>
                </a:cubicBezTo>
                <a:cubicBezTo>
                  <a:pt x="8331" y="2116"/>
                  <a:pt x="8292" y="2148"/>
                  <a:pt x="8253" y="2180"/>
                </a:cubicBezTo>
                <a:cubicBezTo>
                  <a:pt x="8303" y="2166"/>
                  <a:pt x="8349" y="2148"/>
                  <a:pt x="8395" y="2126"/>
                </a:cubicBezTo>
                <a:cubicBezTo>
                  <a:pt x="8417" y="2116"/>
                  <a:pt x="8438" y="2105"/>
                  <a:pt x="8463" y="2091"/>
                </a:cubicBezTo>
                <a:lnTo>
                  <a:pt x="8527" y="2052"/>
                </a:lnTo>
                <a:cubicBezTo>
                  <a:pt x="8573" y="2020"/>
                  <a:pt x="8612" y="1988"/>
                  <a:pt x="8651" y="1956"/>
                </a:cubicBezTo>
                <a:cubicBezTo>
                  <a:pt x="8694" y="1920"/>
                  <a:pt x="8730" y="1881"/>
                  <a:pt x="8765" y="1838"/>
                </a:cubicBezTo>
                <a:cubicBezTo>
                  <a:pt x="8783" y="1814"/>
                  <a:pt x="8794" y="1792"/>
                  <a:pt x="8808" y="1771"/>
                </a:cubicBezTo>
                <a:cubicBezTo>
                  <a:pt x="8822" y="1750"/>
                  <a:pt x="8836" y="1721"/>
                  <a:pt x="8847" y="1696"/>
                </a:cubicBezTo>
                <a:cubicBezTo>
                  <a:pt x="8858" y="1668"/>
                  <a:pt x="8872" y="1643"/>
                  <a:pt x="8875" y="1614"/>
                </a:cubicBezTo>
                <a:cubicBezTo>
                  <a:pt x="8883" y="1590"/>
                  <a:pt x="8890" y="1558"/>
                  <a:pt x="8893" y="1529"/>
                </a:cubicBezTo>
                <a:lnTo>
                  <a:pt x="8897" y="1486"/>
                </a:lnTo>
                <a:lnTo>
                  <a:pt x="8897" y="1440"/>
                </a:lnTo>
                <a:cubicBezTo>
                  <a:pt x="8897" y="1412"/>
                  <a:pt x="8893" y="1383"/>
                  <a:pt x="8890" y="1351"/>
                </a:cubicBezTo>
                <a:lnTo>
                  <a:pt x="8879" y="1312"/>
                </a:lnTo>
                <a:lnTo>
                  <a:pt x="8879" y="1312"/>
                </a:lnTo>
                <a:cubicBezTo>
                  <a:pt x="9128" y="1369"/>
                  <a:pt x="9370" y="1437"/>
                  <a:pt x="9594" y="1511"/>
                </a:cubicBezTo>
                <a:lnTo>
                  <a:pt x="9608" y="1611"/>
                </a:lnTo>
                <a:cubicBezTo>
                  <a:pt x="9612" y="1632"/>
                  <a:pt x="9619" y="1654"/>
                  <a:pt x="9619" y="1671"/>
                </a:cubicBezTo>
                <a:lnTo>
                  <a:pt x="9622" y="1703"/>
                </a:lnTo>
                <a:lnTo>
                  <a:pt x="9622" y="1735"/>
                </a:lnTo>
                <a:cubicBezTo>
                  <a:pt x="9622" y="1757"/>
                  <a:pt x="9619" y="1774"/>
                  <a:pt x="9619" y="1796"/>
                </a:cubicBezTo>
                <a:lnTo>
                  <a:pt x="9612" y="1828"/>
                </a:lnTo>
                <a:lnTo>
                  <a:pt x="9604" y="1860"/>
                </a:lnTo>
                <a:cubicBezTo>
                  <a:pt x="9601" y="1878"/>
                  <a:pt x="9590" y="1899"/>
                  <a:pt x="9583" y="1917"/>
                </a:cubicBezTo>
                <a:cubicBezTo>
                  <a:pt x="9572" y="1934"/>
                  <a:pt x="9565" y="1956"/>
                  <a:pt x="9555" y="1974"/>
                </a:cubicBezTo>
                <a:cubicBezTo>
                  <a:pt x="9540" y="1991"/>
                  <a:pt x="9533" y="2009"/>
                  <a:pt x="9519" y="2027"/>
                </a:cubicBezTo>
                <a:cubicBezTo>
                  <a:pt x="9505" y="2045"/>
                  <a:pt x="9494" y="2062"/>
                  <a:pt x="9476" y="2080"/>
                </a:cubicBezTo>
                <a:cubicBezTo>
                  <a:pt x="9462" y="2098"/>
                  <a:pt x="9444" y="2112"/>
                  <a:pt x="9427" y="2130"/>
                </a:cubicBezTo>
                <a:cubicBezTo>
                  <a:pt x="9409" y="2148"/>
                  <a:pt x="9391" y="2162"/>
                  <a:pt x="9373" y="2176"/>
                </a:cubicBezTo>
                <a:cubicBezTo>
                  <a:pt x="9338" y="2205"/>
                  <a:pt x="9299" y="2233"/>
                  <a:pt x="9256" y="2258"/>
                </a:cubicBezTo>
                <a:cubicBezTo>
                  <a:pt x="9217" y="2286"/>
                  <a:pt x="9178" y="2311"/>
                  <a:pt x="9132" y="2336"/>
                </a:cubicBezTo>
                <a:cubicBezTo>
                  <a:pt x="9089" y="2361"/>
                  <a:pt x="9043" y="2382"/>
                  <a:pt x="9000" y="2407"/>
                </a:cubicBezTo>
                <a:cubicBezTo>
                  <a:pt x="9053" y="2407"/>
                  <a:pt x="9103" y="2397"/>
                  <a:pt x="9149" y="2382"/>
                </a:cubicBezTo>
                <a:cubicBezTo>
                  <a:pt x="9178" y="2379"/>
                  <a:pt x="9199" y="2372"/>
                  <a:pt x="9228" y="2365"/>
                </a:cubicBezTo>
                <a:cubicBezTo>
                  <a:pt x="9252" y="2358"/>
                  <a:pt x="9274" y="2354"/>
                  <a:pt x="9302" y="2343"/>
                </a:cubicBezTo>
                <a:cubicBezTo>
                  <a:pt x="9352" y="2326"/>
                  <a:pt x="9398" y="2304"/>
                  <a:pt x="9444" y="2276"/>
                </a:cubicBezTo>
                <a:cubicBezTo>
                  <a:pt x="9487" y="2251"/>
                  <a:pt x="9537" y="2219"/>
                  <a:pt x="9576" y="2183"/>
                </a:cubicBezTo>
                <a:cubicBezTo>
                  <a:pt x="9601" y="2166"/>
                  <a:pt x="9619" y="2148"/>
                  <a:pt x="9640" y="2126"/>
                </a:cubicBezTo>
                <a:cubicBezTo>
                  <a:pt x="9658" y="2105"/>
                  <a:pt x="9676" y="2087"/>
                  <a:pt x="9693" y="2059"/>
                </a:cubicBezTo>
                <a:cubicBezTo>
                  <a:pt x="9711" y="2038"/>
                  <a:pt x="9725" y="2009"/>
                  <a:pt x="9736" y="1984"/>
                </a:cubicBezTo>
                <a:cubicBezTo>
                  <a:pt x="9750" y="1956"/>
                  <a:pt x="9764" y="1931"/>
                  <a:pt x="9772" y="1902"/>
                </a:cubicBezTo>
                <a:lnTo>
                  <a:pt x="9786" y="1863"/>
                </a:lnTo>
                <a:lnTo>
                  <a:pt x="9796" y="1821"/>
                </a:lnTo>
                <a:cubicBezTo>
                  <a:pt x="9800" y="1792"/>
                  <a:pt x="9804" y="1760"/>
                  <a:pt x="9804" y="1732"/>
                </a:cubicBezTo>
                <a:lnTo>
                  <a:pt x="9804" y="1686"/>
                </a:lnTo>
                <a:lnTo>
                  <a:pt x="9800" y="1646"/>
                </a:lnTo>
                <a:cubicBezTo>
                  <a:pt x="9821" y="1636"/>
                  <a:pt x="9839" y="1629"/>
                  <a:pt x="9860" y="1618"/>
                </a:cubicBezTo>
                <a:cubicBezTo>
                  <a:pt x="9868" y="1614"/>
                  <a:pt x="9875" y="1614"/>
                  <a:pt x="9878" y="1611"/>
                </a:cubicBezTo>
                <a:cubicBezTo>
                  <a:pt x="9896" y="1618"/>
                  <a:pt x="9914" y="1625"/>
                  <a:pt x="9939" y="1632"/>
                </a:cubicBezTo>
                <a:cubicBezTo>
                  <a:pt x="10084" y="1696"/>
                  <a:pt x="10227" y="1760"/>
                  <a:pt x="10365" y="1838"/>
                </a:cubicBezTo>
                <a:lnTo>
                  <a:pt x="10365" y="1860"/>
                </a:lnTo>
                <a:cubicBezTo>
                  <a:pt x="10365" y="1881"/>
                  <a:pt x="10369" y="1902"/>
                  <a:pt x="10365" y="1920"/>
                </a:cubicBezTo>
                <a:lnTo>
                  <a:pt x="10365" y="1952"/>
                </a:lnTo>
                <a:lnTo>
                  <a:pt x="10358" y="1984"/>
                </a:lnTo>
                <a:cubicBezTo>
                  <a:pt x="10355" y="2006"/>
                  <a:pt x="10351" y="2023"/>
                  <a:pt x="10348" y="2045"/>
                </a:cubicBezTo>
                <a:lnTo>
                  <a:pt x="10337" y="2077"/>
                </a:lnTo>
                <a:lnTo>
                  <a:pt x="10323" y="2105"/>
                </a:lnTo>
                <a:lnTo>
                  <a:pt x="10298" y="2158"/>
                </a:lnTo>
                <a:cubicBezTo>
                  <a:pt x="10287" y="2176"/>
                  <a:pt x="10276" y="2194"/>
                  <a:pt x="10262" y="2212"/>
                </a:cubicBezTo>
                <a:cubicBezTo>
                  <a:pt x="10248" y="2230"/>
                  <a:pt x="10234" y="2247"/>
                  <a:pt x="10216" y="2258"/>
                </a:cubicBezTo>
                <a:cubicBezTo>
                  <a:pt x="10205" y="2276"/>
                  <a:pt x="10188" y="2290"/>
                  <a:pt x="10170" y="2304"/>
                </a:cubicBezTo>
                <a:cubicBezTo>
                  <a:pt x="10152" y="2318"/>
                  <a:pt x="10134" y="2329"/>
                  <a:pt x="10116" y="2347"/>
                </a:cubicBezTo>
                <a:cubicBezTo>
                  <a:pt x="10099" y="2361"/>
                  <a:pt x="10074" y="2375"/>
                  <a:pt x="10056" y="2390"/>
                </a:cubicBezTo>
                <a:cubicBezTo>
                  <a:pt x="10017" y="2414"/>
                  <a:pt x="9978" y="2436"/>
                  <a:pt x="9932" y="2461"/>
                </a:cubicBezTo>
                <a:cubicBezTo>
                  <a:pt x="9889" y="2482"/>
                  <a:pt x="9843" y="2500"/>
                  <a:pt x="9800" y="2518"/>
                </a:cubicBezTo>
                <a:cubicBezTo>
                  <a:pt x="9754" y="2535"/>
                  <a:pt x="9708" y="2553"/>
                  <a:pt x="9658" y="2571"/>
                </a:cubicBezTo>
                <a:cubicBezTo>
                  <a:pt x="9683" y="2573"/>
                  <a:pt x="9708" y="2574"/>
                  <a:pt x="9734" y="2574"/>
                </a:cubicBezTo>
                <a:cubicBezTo>
                  <a:pt x="9759" y="2574"/>
                  <a:pt x="9784" y="2573"/>
                  <a:pt x="9807" y="2571"/>
                </a:cubicBezTo>
                <a:cubicBezTo>
                  <a:pt x="9836" y="2571"/>
                  <a:pt x="9857" y="2567"/>
                  <a:pt x="9885" y="2560"/>
                </a:cubicBezTo>
                <a:cubicBezTo>
                  <a:pt x="9910" y="2557"/>
                  <a:pt x="9932" y="2553"/>
                  <a:pt x="9960" y="2550"/>
                </a:cubicBezTo>
                <a:cubicBezTo>
                  <a:pt x="10010" y="2535"/>
                  <a:pt x="10063" y="2521"/>
                  <a:pt x="10109" y="2503"/>
                </a:cubicBezTo>
                <a:cubicBezTo>
                  <a:pt x="10159" y="2486"/>
                  <a:pt x="10209" y="2461"/>
                  <a:pt x="10252" y="2432"/>
                </a:cubicBezTo>
                <a:cubicBezTo>
                  <a:pt x="10276" y="2418"/>
                  <a:pt x="10298" y="2400"/>
                  <a:pt x="10319" y="2382"/>
                </a:cubicBezTo>
                <a:cubicBezTo>
                  <a:pt x="10340" y="2365"/>
                  <a:pt x="10358" y="2347"/>
                  <a:pt x="10383" y="2326"/>
                </a:cubicBezTo>
                <a:cubicBezTo>
                  <a:pt x="10401" y="2304"/>
                  <a:pt x="10422" y="2283"/>
                  <a:pt x="10436" y="2258"/>
                </a:cubicBezTo>
                <a:cubicBezTo>
                  <a:pt x="10454" y="2237"/>
                  <a:pt x="10465" y="2212"/>
                  <a:pt x="10479" y="2183"/>
                </a:cubicBezTo>
                <a:lnTo>
                  <a:pt x="10497" y="2144"/>
                </a:lnTo>
                <a:lnTo>
                  <a:pt x="10511" y="2105"/>
                </a:lnTo>
                <a:cubicBezTo>
                  <a:pt x="10518" y="2077"/>
                  <a:pt x="10529" y="2045"/>
                  <a:pt x="10529" y="2020"/>
                </a:cubicBezTo>
                <a:lnTo>
                  <a:pt x="10532" y="1974"/>
                </a:lnTo>
                <a:lnTo>
                  <a:pt x="10532" y="1945"/>
                </a:lnTo>
                <a:cubicBezTo>
                  <a:pt x="10626" y="1999"/>
                  <a:pt x="10714" y="2056"/>
                  <a:pt x="10799" y="2117"/>
                </a:cubicBezTo>
                <a:lnTo>
                  <a:pt x="10799" y="2117"/>
                </a:lnTo>
                <a:cubicBezTo>
                  <a:pt x="10721" y="2059"/>
                  <a:pt x="10641" y="2001"/>
                  <a:pt x="10557" y="1949"/>
                </a:cubicBezTo>
                <a:lnTo>
                  <a:pt x="10561" y="1949"/>
                </a:lnTo>
                <a:cubicBezTo>
                  <a:pt x="10611" y="1931"/>
                  <a:pt x="10657" y="1902"/>
                  <a:pt x="10703" y="1874"/>
                </a:cubicBezTo>
                <a:cubicBezTo>
                  <a:pt x="10724" y="1856"/>
                  <a:pt x="10742" y="1838"/>
                  <a:pt x="10760" y="1814"/>
                </a:cubicBezTo>
                <a:cubicBezTo>
                  <a:pt x="10778" y="1792"/>
                  <a:pt x="10792" y="1771"/>
                  <a:pt x="10806" y="1742"/>
                </a:cubicBezTo>
                <a:cubicBezTo>
                  <a:pt x="10831" y="1696"/>
                  <a:pt x="10842" y="1643"/>
                  <a:pt x="10845" y="1590"/>
                </a:cubicBezTo>
                <a:lnTo>
                  <a:pt x="10845" y="1511"/>
                </a:lnTo>
                <a:cubicBezTo>
                  <a:pt x="10845" y="1486"/>
                  <a:pt x="10835" y="1465"/>
                  <a:pt x="10835" y="1440"/>
                </a:cubicBezTo>
                <a:cubicBezTo>
                  <a:pt x="10831" y="1419"/>
                  <a:pt x="10828" y="1398"/>
                  <a:pt x="10817" y="1376"/>
                </a:cubicBezTo>
                <a:cubicBezTo>
                  <a:pt x="10810" y="1351"/>
                  <a:pt x="10806" y="1330"/>
                  <a:pt x="10796" y="1309"/>
                </a:cubicBezTo>
                <a:cubicBezTo>
                  <a:pt x="10778" y="1262"/>
                  <a:pt x="10760" y="1223"/>
                  <a:pt x="10735" y="1184"/>
                </a:cubicBezTo>
                <a:cubicBezTo>
                  <a:pt x="10721" y="1166"/>
                  <a:pt x="10710" y="1145"/>
                  <a:pt x="10700" y="1127"/>
                </a:cubicBezTo>
                <a:lnTo>
                  <a:pt x="10657" y="1074"/>
                </a:lnTo>
                <a:lnTo>
                  <a:pt x="10657" y="1074"/>
                </a:lnTo>
                <a:cubicBezTo>
                  <a:pt x="10668" y="1117"/>
                  <a:pt x="10682" y="1163"/>
                  <a:pt x="10689" y="1202"/>
                </a:cubicBezTo>
                <a:cubicBezTo>
                  <a:pt x="10692" y="1223"/>
                  <a:pt x="10700" y="1245"/>
                  <a:pt x="10703" y="1262"/>
                </a:cubicBezTo>
                <a:cubicBezTo>
                  <a:pt x="10707" y="1287"/>
                  <a:pt x="10710" y="1309"/>
                  <a:pt x="10710" y="1326"/>
                </a:cubicBezTo>
                <a:cubicBezTo>
                  <a:pt x="10717" y="1348"/>
                  <a:pt x="10717" y="1366"/>
                  <a:pt x="10721" y="1387"/>
                </a:cubicBezTo>
                <a:cubicBezTo>
                  <a:pt x="10724" y="1412"/>
                  <a:pt x="10721" y="1430"/>
                  <a:pt x="10724" y="1451"/>
                </a:cubicBezTo>
                <a:cubicBezTo>
                  <a:pt x="10724" y="1472"/>
                  <a:pt x="10724" y="1490"/>
                  <a:pt x="10721" y="1508"/>
                </a:cubicBezTo>
                <a:cubicBezTo>
                  <a:pt x="10721" y="1526"/>
                  <a:pt x="10717" y="1547"/>
                  <a:pt x="10710" y="1565"/>
                </a:cubicBezTo>
                <a:cubicBezTo>
                  <a:pt x="10707" y="1582"/>
                  <a:pt x="10703" y="1600"/>
                  <a:pt x="10692" y="1618"/>
                </a:cubicBezTo>
                <a:cubicBezTo>
                  <a:pt x="10689" y="1636"/>
                  <a:pt x="10682" y="1650"/>
                  <a:pt x="10671" y="1664"/>
                </a:cubicBezTo>
                <a:cubicBezTo>
                  <a:pt x="10664" y="1678"/>
                  <a:pt x="10653" y="1689"/>
                  <a:pt x="10639" y="1703"/>
                </a:cubicBezTo>
                <a:cubicBezTo>
                  <a:pt x="10628" y="1718"/>
                  <a:pt x="10618" y="1725"/>
                  <a:pt x="10604" y="1735"/>
                </a:cubicBezTo>
                <a:cubicBezTo>
                  <a:pt x="10593" y="1742"/>
                  <a:pt x="10579" y="1753"/>
                  <a:pt x="10561" y="1757"/>
                </a:cubicBezTo>
                <a:cubicBezTo>
                  <a:pt x="10543" y="1767"/>
                  <a:pt x="10529" y="1771"/>
                  <a:pt x="10511" y="1774"/>
                </a:cubicBezTo>
                <a:lnTo>
                  <a:pt x="10458" y="1789"/>
                </a:lnTo>
                <a:cubicBezTo>
                  <a:pt x="10440" y="1792"/>
                  <a:pt x="10419" y="1792"/>
                  <a:pt x="10408" y="1792"/>
                </a:cubicBezTo>
                <a:lnTo>
                  <a:pt x="10319" y="1792"/>
                </a:lnTo>
                <a:lnTo>
                  <a:pt x="10319" y="1796"/>
                </a:lnTo>
                <a:cubicBezTo>
                  <a:pt x="10191" y="1725"/>
                  <a:pt x="10063" y="1664"/>
                  <a:pt x="9921" y="1600"/>
                </a:cubicBezTo>
                <a:cubicBezTo>
                  <a:pt x="9917" y="1600"/>
                  <a:pt x="9910" y="1597"/>
                  <a:pt x="9907" y="1597"/>
                </a:cubicBezTo>
                <a:cubicBezTo>
                  <a:pt x="9921" y="1582"/>
                  <a:pt x="9939" y="1572"/>
                  <a:pt x="9953" y="1558"/>
                </a:cubicBezTo>
                <a:cubicBezTo>
                  <a:pt x="9971" y="1540"/>
                  <a:pt x="9988" y="1518"/>
                  <a:pt x="9999" y="1490"/>
                </a:cubicBezTo>
                <a:cubicBezTo>
                  <a:pt x="10013" y="1469"/>
                  <a:pt x="10028" y="1440"/>
                  <a:pt x="10035" y="1415"/>
                </a:cubicBezTo>
                <a:cubicBezTo>
                  <a:pt x="10052" y="1362"/>
                  <a:pt x="10060" y="1309"/>
                  <a:pt x="10052" y="1259"/>
                </a:cubicBezTo>
                <a:cubicBezTo>
                  <a:pt x="10049" y="1234"/>
                  <a:pt x="10049" y="1209"/>
                  <a:pt x="10042" y="1184"/>
                </a:cubicBezTo>
                <a:cubicBezTo>
                  <a:pt x="10035" y="1156"/>
                  <a:pt x="10028" y="1134"/>
                  <a:pt x="10017" y="1113"/>
                </a:cubicBezTo>
                <a:lnTo>
                  <a:pt x="9992" y="1046"/>
                </a:lnTo>
                <a:cubicBezTo>
                  <a:pt x="9981" y="1024"/>
                  <a:pt x="9974" y="1003"/>
                  <a:pt x="9960" y="985"/>
                </a:cubicBezTo>
                <a:cubicBezTo>
                  <a:pt x="9939" y="942"/>
                  <a:pt x="9910" y="903"/>
                  <a:pt x="9885" y="871"/>
                </a:cubicBezTo>
                <a:cubicBezTo>
                  <a:pt x="9871" y="854"/>
                  <a:pt x="9857" y="836"/>
                  <a:pt x="9839" y="818"/>
                </a:cubicBezTo>
                <a:cubicBezTo>
                  <a:pt x="9828" y="800"/>
                  <a:pt x="9811" y="790"/>
                  <a:pt x="9796" y="772"/>
                </a:cubicBezTo>
                <a:lnTo>
                  <a:pt x="9796" y="772"/>
                </a:lnTo>
                <a:cubicBezTo>
                  <a:pt x="9811" y="814"/>
                  <a:pt x="9828" y="854"/>
                  <a:pt x="9846" y="896"/>
                </a:cubicBezTo>
                <a:cubicBezTo>
                  <a:pt x="9853" y="918"/>
                  <a:pt x="9857" y="935"/>
                  <a:pt x="9868" y="957"/>
                </a:cubicBezTo>
                <a:cubicBezTo>
                  <a:pt x="9875" y="978"/>
                  <a:pt x="9882" y="996"/>
                  <a:pt x="9885" y="1021"/>
                </a:cubicBezTo>
                <a:cubicBezTo>
                  <a:pt x="9889" y="1042"/>
                  <a:pt x="9892" y="1060"/>
                  <a:pt x="9900" y="1081"/>
                </a:cubicBezTo>
                <a:cubicBezTo>
                  <a:pt x="9903" y="1102"/>
                  <a:pt x="9907" y="1120"/>
                  <a:pt x="9910" y="1145"/>
                </a:cubicBezTo>
                <a:cubicBezTo>
                  <a:pt x="9910" y="1166"/>
                  <a:pt x="9917" y="1184"/>
                  <a:pt x="9917" y="1202"/>
                </a:cubicBezTo>
                <a:lnTo>
                  <a:pt x="9917" y="1259"/>
                </a:lnTo>
                <a:cubicBezTo>
                  <a:pt x="9910" y="1277"/>
                  <a:pt x="9910" y="1294"/>
                  <a:pt x="9907" y="1312"/>
                </a:cubicBezTo>
                <a:cubicBezTo>
                  <a:pt x="9903" y="1330"/>
                  <a:pt x="9900" y="1344"/>
                  <a:pt x="9889" y="1362"/>
                </a:cubicBezTo>
                <a:lnTo>
                  <a:pt x="9864" y="1401"/>
                </a:lnTo>
                <a:cubicBezTo>
                  <a:pt x="9853" y="1415"/>
                  <a:pt x="9839" y="1430"/>
                  <a:pt x="9828" y="1437"/>
                </a:cubicBezTo>
                <a:cubicBezTo>
                  <a:pt x="9814" y="1447"/>
                  <a:pt x="9800" y="1458"/>
                  <a:pt x="9786" y="1469"/>
                </a:cubicBezTo>
                <a:cubicBezTo>
                  <a:pt x="9775" y="1476"/>
                  <a:pt x="9757" y="1486"/>
                  <a:pt x="9743" y="1494"/>
                </a:cubicBezTo>
                <a:cubicBezTo>
                  <a:pt x="9725" y="1504"/>
                  <a:pt x="9708" y="1508"/>
                  <a:pt x="9693" y="1511"/>
                </a:cubicBezTo>
                <a:cubicBezTo>
                  <a:pt x="9437" y="1415"/>
                  <a:pt x="9160" y="1330"/>
                  <a:pt x="8872" y="1262"/>
                </a:cubicBezTo>
                <a:lnTo>
                  <a:pt x="8879" y="1255"/>
                </a:lnTo>
                <a:cubicBezTo>
                  <a:pt x="8922" y="1223"/>
                  <a:pt x="8957" y="1181"/>
                  <a:pt x="8986" y="1134"/>
                </a:cubicBezTo>
                <a:cubicBezTo>
                  <a:pt x="9000" y="1113"/>
                  <a:pt x="9014" y="1085"/>
                  <a:pt x="9021" y="1060"/>
                </a:cubicBezTo>
                <a:cubicBezTo>
                  <a:pt x="9032" y="1031"/>
                  <a:pt x="9035" y="1006"/>
                  <a:pt x="9039" y="978"/>
                </a:cubicBezTo>
                <a:cubicBezTo>
                  <a:pt x="9046" y="925"/>
                  <a:pt x="9039" y="868"/>
                  <a:pt x="9021" y="818"/>
                </a:cubicBezTo>
                <a:cubicBezTo>
                  <a:pt x="9014" y="797"/>
                  <a:pt x="9003" y="772"/>
                  <a:pt x="8996" y="747"/>
                </a:cubicBezTo>
                <a:cubicBezTo>
                  <a:pt x="8986" y="726"/>
                  <a:pt x="8975" y="704"/>
                  <a:pt x="8961" y="686"/>
                </a:cubicBezTo>
                <a:cubicBezTo>
                  <a:pt x="8947" y="669"/>
                  <a:pt x="8932" y="647"/>
                  <a:pt x="8922" y="630"/>
                </a:cubicBezTo>
                <a:cubicBezTo>
                  <a:pt x="8907" y="612"/>
                  <a:pt x="8893" y="594"/>
                  <a:pt x="8875" y="576"/>
                </a:cubicBezTo>
                <a:cubicBezTo>
                  <a:pt x="8843" y="541"/>
                  <a:pt x="8815" y="509"/>
                  <a:pt x="8772" y="480"/>
                </a:cubicBezTo>
                <a:lnTo>
                  <a:pt x="8719" y="441"/>
                </a:lnTo>
                <a:cubicBezTo>
                  <a:pt x="8701" y="427"/>
                  <a:pt x="8683" y="416"/>
                  <a:pt x="8662" y="405"/>
                </a:cubicBezTo>
                <a:lnTo>
                  <a:pt x="8662" y="405"/>
                </a:lnTo>
                <a:cubicBezTo>
                  <a:pt x="8691" y="445"/>
                  <a:pt x="8712" y="480"/>
                  <a:pt x="8737" y="516"/>
                </a:cubicBezTo>
                <a:cubicBezTo>
                  <a:pt x="8751" y="534"/>
                  <a:pt x="8762" y="551"/>
                  <a:pt x="8772" y="569"/>
                </a:cubicBezTo>
                <a:cubicBezTo>
                  <a:pt x="8787" y="587"/>
                  <a:pt x="8797" y="605"/>
                  <a:pt x="8804" y="630"/>
                </a:cubicBezTo>
                <a:cubicBezTo>
                  <a:pt x="8815" y="647"/>
                  <a:pt x="8822" y="665"/>
                  <a:pt x="8833" y="686"/>
                </a:cubicBezTo>
                <a:cubicBezTo>
                  <a:pt x="8840" y="704"/>
                  <a:pt x="8851" y="726"/>
                  <a:pt x="8858" y="743"/>
                </a:cubicBezTo>
                <a:cubicBezTo>
                  <a:pt x="8861" y="761"/>
                  <a:pt x="8872" y="782"/>
                  <a:pt x="8875" y="800"/>
                </a:cubicBezTo>
                <a:cubicBezTo>
                  <a:pt x="8879" y="818"/>
                  <a:pt x="8886" y="836"/>
                  <a:pt x="8890" y="861"/>
                </a:cubicBezTo>
                <a:cubicBezTo>
                  <a:pt x="8890" y="878"/>
                  <a:pt x="8893" y="896"/>
                  <a:pt x="8893" y="914"/>
                </a:cubicBezTo>
                <a:cubicBezTo>
                  <a:pt x="8893" y="932"/>
                  <a:pt x="8890" y="950"/>
                  <a:pt x="8890" y="960"/>
                </a:cubicBezTo>
                <a:cubicBezTo>
                  <a:pt x="8886" y="978"/>
                  <a:pt x="8879" y="992"/>
                  <a:pt x="8875" y="1006"/>
                </a:cubicBezTo>
                <a:cubicBezTo>
                  <a:pt x="8868" y="1021"/>
                  <a:pt x="8861" y="1031"/>
                  <a:pt x="8851" y="1049"/>
                </a:cubicBezTo>
                <a:cubicBezTo>
                  <a:pt x="8840" y="1063"/>
                  <a:pt x="8826" y="1078"/>
                  <a:pt x="8819" y="1092"/>
                </a:cubicBezTo>
                <a:cubicBezTo>
                  <a:pt x="8804" y="1102"/>
                  <a:pt x="8790" y="1113"/>
                  <a:pt x="8779" y="1127"/>
                </a:cubicBezTo>
                <a:cubicBezTo>
                  <a:pt x="8765" y="1134"/>
                  <a:pt x="8747" y="1149"/>
                  <a:pt x="8733" y="1156"/>
                </a:cubicBezTo>
                <a:cubicBezTo>
                  <a:pt x="8719" y="1166"/>
                  <a:pt x="8698" y="1174"/>
                  <a:pt x="8691" y="1181"/>
                </a:cubicBezTo>
                <a:lnTo>
                  <a:pt x="8605" y="1209"/>
                </a:lnTo>
                <a:cubicBezTo>
                  <a:pt x="8566" y="1202"/>
                  <a:pt x="8531" y="1191"/>
                  <a:pt x="8488" y="1188"/>
                </a:cubicBezTo>
                <a:cubicBezTo>
                  <a:pt x="8388" y="1170"/>
                  <a:pt x="8282" y="1152"/>
                  <a:pt x="8179" y="1134"/>
                </a:cubicBezTo>
                <a:lnTo>
                  <a:pt x="7859" y="1095"/>
                </a:lnTo>
                <a:cubicBezTo>
                  <a:pt x="7827" y="1092"/>
                  <a:pt x="7795" y="1085"/>
                  <a:pt x="7766" y="1085"/>
                </a:cubicBezTo>
                <a:cubicBezTo>
                  <a:pt x="7787" y="1060"/>
                  <a:pt x="7809" y="1031"/>
                  <a:pt x="7827" y="1006"/>
                </a:cubicBezTo>
                <a:cubicBezTo>
                  <a:pt x="7841" y="985"/>
                  <a:pt x="7855" y="957"/>
                  <a:pt x="7862" y="932"/>
                </a:cubicBezTo>
                <a:cubicBezTo>
                  <a:pt x="7873" y="903"/>
                  <a:pt x="7876" y="878"/>
                  <a:pt x="7880" y="850"/>
                </a:cubicBezTo>
                <a:cubicBezTo>
                  <a:pt x="7883" y="797"/>
                  <a:pt x="7880" y="740"/>
                  <a:pt x="7862" y="690"/>
                </a:cubicBezTo>
                <a:cubicBezTo>
                  <a:pt x="7855" y="669"/>
                  <a:pt x="7844" y="640"/>
                  <a:pt x="7837" y="619"/>
                </a:cubicBezTo>
                <a:cubicBezTo>
                  <a:pt x="7827" y="598"/>
                  <a:pt x="7812" y="576"/>
                  <a:pt x="7802" y="558"/>
                </a:cubicBezTo>
                <a:cubicBezTo>
                  <a:pt x="7787" y="541"/>
                  <a:pt x="7773" y="516"/>
                  <a:pt x="7759" y="498"/>
                </a:cubicBezTo>
                <a:cubicBezTo>
                  <a:pt x="7748" y="480"/>
                  <a:pt x="7734" y="462"/>
                  <a:pt x="7716" y="445"/>
                </a:cubicBezTo>
                <a:cubicBezTo>
                  <a:pt x="7684" y="409"/>
                  <a:pt x="7652" y="381"/>
                  <a:pt x="7613" y="352"/>
                </a:cubicBezTo>
                <a:lnTo>
                  <a:pt x="7560" y="313"/>
                </a:lnTo>
                <a:cubicBezTo>
                  <a:pt x="7542" y="299"/>
                  <a:pt x="7524" y="285"/>
                  <a:pt x="7503" y="277"/>
                </a:cubicBezTo>
                <a:lnTo>
                  <a:pt x="7503" y="277"/>
                </a:lnTo>
                <a:cubicBezTo>
                  <a:pt x="7528" y="317"/>
                  <a:pt x="7553" y="352"/>
                  <a:pt x="7578" y="388"/>
                </a:cubicBezTo>
                <a:cubicBezTo>
                  <a:pt x="7592" y="405"/>
                  <a:pt x="7599" y="423"/>
                  <a:pt x="7613" y="441"/>
                </a:cubicBezTo>
                <a:cubicBezTo>
                  <a:pt x="7627" y="459"/>
                  <a:pt x="7635" y="477"/>
                  <a:pt x="7645" y="498"/>
                </a:cubicBezTo>
                <a:cubicBezTo>
                  <a:pt x="7652" y="516"/>
                  <a:pt x="7663" y="534"/>
                  <a:pt x="7670" y="558"/>
                </a:cubicBezTo>
                <a:cubicBezTo>
                  <a:pt x="7681" y="576"/>
                  <a:pt x="7688" y="598"/>
                  <a:pt x="7699" y="615"/>
                </a:cubicBezTo>
                <a:cubicBezTo>
                  <a:pt x="7702" y="633"/>
                  <a:pt x="7713" y="654"/>
                  <a:pt x="7716" y="672"/>
                </a:cubicBezTo>
                <a:cubicBezTo>
                  <a:pt x="7720" y="690"/>
                  <a:pt x="7723" y="708"/>
                  <a:pt x="7731" y="729"/>
                </a:cubicBezTo>
                <a:cubicBezTo>
                  <a:pt x="7731" y="747"/>
                  <a:pt x="7734" y="765"/>
                  <a:pt x="7734" y="782"/>
                </a:cubicBezTo>
                <a:cubicBezTo>
                  <a:pt x="7734" y="800"/>
                  <a:pt x="7731" y="818"/>
                  <a:pt x="7731" y="832"/>
                </a:cubicBezTo>
                <a:cubicBezTo>
                  <a:pt x="7723" y="850"/>
                  <a:pt x="7720" y="864"/>
                  <a:pt x="7716" y="878"/>
                </a:cubicBezTo>
                <a:cubicBezTo>
                  <a:pt x="7706" y="889"/>
                  <a:pt x="7702" y="903"/>
                  <a:pt x="7688" y="921"/>
                </a:cubicBezTo>
                <a:cubicBezTo>
                  <a:pt x="7681" y="935"/>
                  <a:pt x="7667" y="950"/>
                  <a:pt x="7659" y="960"/>
                </a:cubicBezTo>
                <a:cubicBezTo>
                  <a:pt x="7645" y="974"/>
                  <a:pt x="7631" y="985"/>
                  <a:pt x="7617" y="996"/>
                </a:cubicBezTo>
                <a:cubicBezTo>
                  <a:pt x="7606" y="1006"/>
                  <a:pt x="7588" y="1021"/>
                  <a:pt x="7574" y="1028"/>
                </a:cubicBezTo>
                <a:cubicBezTo>
                  <a:pt x="7560" y="1038"/>
                  <a:pt x="7539" y="1046"/>
                  <a:pt x="7528" y="1049"/>
                </a:cubicBezTo>
                <a:lnTo>
                  <a:pt x="7471" y="1074"/>
                </a:lnTo>
                <a:cubicBezTo>
                  <a:pt x="7172" y="1049"/>
                  <a:pt x="6877" y="1042"/>
                  <a:pt x="6575" y="1042"/>
                </a:cubicBezTo>
                <a:lnTo>
                  <a:pt x="6575" y="1038"/>
                </a:lnTo>
                <a:cubicBezTo>
                  <a:pt x="6610" y="992"/>
                  <a:pt x="6639" y="942"/>
                  <a:pt x="6657" y="889"/>
                </a:cubicBezTo>
                <a:cubicBezTo>
                  <a:pt x="6667" y="864"/>
                  <a:pt x="6674" y="832"/>
                  <a:pt x="6682" y="807"/>
                </a:cubicBezTo>
                <a:cubicBezTo>
                  <a:pt x="6685" y="775"/>
                  <a:pt x="6685" y="747"/>
                  <a:pt x="6685" y="718"/>
                </a:cubicBezTo>
                <a:cubicBezTo>
                  <a:pt x="6682" y="658"/>
                  <a:pt x="6664" y="601"/>
                  <a:pt x="6635" y="551"/>
                </a:cubicBezTo>
                <a:cubicBezTo>
                  <a:pt x="6621" y="530"/>
                  <a:pt x="6610" y="505"/>
                  <a:pt x="6593" y="487"/>
                </a:cubicBezTo>
                <a:cubicBezTo>
                  <a:pt x="6578" y="462"/>
                  <a:pt x="6561" y="445"/>
                  <a:pt x="6543" y="423"/>
                </a:cubicBezTo>
                <a:lnTo>
                  <a:pt x="6490" y="370"/>
                </a:lnTo>
                <a:cubicBezTo>
                  <a:pt x="6472" y="352"/>
                  <a:pt x="6454" y="334"/>
                  <a:pt x="6433" y="320"/>
                </a:cubicBezTo>
                <a:cubicBezTo>
                  <a:pt x="6390" y="292"/>
                  <a:pt x="6351" y="263"/>
                  <a:pt x="6308" y="242"/>
                </a:cubicBezTo>
                <a:cubicBezTo>
                  <a:pt x="6283" y="228"/>
                  <a:pt x="6262" y="221"/>
                  <a:pt x="6241" y="206"/>
                </a:cubicBezTo>
                <a:cubicBezTo>
                  <a:pt x="6219" y="196"/>
                  <a:pt x="6194" y="185"/>
                  <a:pt x="6173" y="174"/>
                </a:cubicBezTo>
                <a:lnTo>
                  <a:pt x="6173" y="174"/>
                </a:lnTo>
                <a:cubicBezTo>
                  <a:pt x="6209" y="210"/>
                  <a:pt x="6244" y="242"/>
                  <a:pt x="6276" y="277"/>
                </a:cubicBezTo>
                <a:cubicBezTo>
                  <a:pt x="6294" y="295"/>
                  <a:pt x="6308" y="313"/>
                  <a:pt x="6326" y="331"/>
                </a:cubicBezTo>
                <a:cubicBezTo>
                  <a:pt x="6344" y="349"/>
                  <a:pt x="6354" y="366"/>
                  <a:pt x="6369" y="384"/>
                </a:cubicBezTo>
                <a:cubicBezTo>
                  <a:pt x="6383" y="402"/>
                  <a:pt x="6397" y="420"/>
                  <a:pt x="6415" y="438"/>
                </a:cubicBezTo>
                <a:lnTo>
                  <a:pt x="6454" y="491"/>
                </a:lnTo>
                <a:cubicBezTo>
                  <a:pt x="6461" y="509"/>
                  <a:pt x="6475" y="530"/>
                  <a:pt x="6486" y="548"/>
                </a:cubicBezTo>
                <a:cubicBezTo>
                  <a:pt x="6493" y="566"/>
                  <a:pt x="6504" y="587"/>
                  <a:pt x="6511" y="605"/>
                </a:cubicBezTo>
                <a:cubicBezTo>
                  <a:pt x="6514" y="622"/>
                  <a:pt x="6525" y="647"/>
                  <a:pt x="6525" y="665"/>
                </a:cubicBezTo>
                <a:cubicBezTo>
                  <a:pt x="6529" y="683"/>
                  <a:pt x="6529" y="704"/>
                  <a:pt x="6529" y="722"/>
                </a:cubicBezTo>
                <a:cubicBezTo>
                  <a:pt x="6529" y="740"/>
                  <a:pt x="6525" y="758"/>
                  <a:pt x="6522" y="775"/>
                </a:cubicBezTo>
                <a:cubicBezTo>
                  <a:pt x="6514" y="793"/>
                  <a:pt x="6511" y="811"/>
                  <a:pt x="6504" y="829"/>
                </a:cubicBezTo>
                <a:cubicBezTo>
                  <a:pt x="6493" y="846"/>
                  <a:pt x="6486" y="861"/>
                  <a:pt x="6475" y="878"/>
                </a:cubicBezTo>
                <a:cubicBezTo>
                  <a:pt x="6468" y="896"/>
                  <a:pt x="6454" y="907"/>
                  <a:pt x="6440" y="921"/>
                </a:cubicBezTo>
                <a:cubicBezTo>
                  <a:pt x="6426" y="935"/>
                  <a:pt x="6415" y="950"/>
                  <a:pt x="6397" y="960"/>
                </a:cubicBezTo>
                <a:cubicBezTo>
                  <a:pt x="6383" y="974"/>
                  <a:pt x="6365" y="989"/>
                  <a:pt x="6351" y="996"/>
                </a:cubicBezTo>
                <a:lnTo>
                  <a:pt x="6280" y="1042"/>
                </a:lnTo>
                <a:lnTo>
                  <a:pt x="6226" y="1042"/>
                </a:lnTo>
                <a:lnTo>
                  <a:pt x="5899" y="1056"/>
                </a:lnTo>
                <a:lnTo>
                  <a:pt x="5732" y="1063"/>
                </a:lnTo>
                <a:cubicBezTo>
                  <a:pt x="5675" y="1067"/>
                  <a:pt x="5622" y="1074"/>
                  <a:pt x="5569" y="1081"/>
                </a:cubicBezTo>
                <a:cubicBezTo>
                  <a:pt x="5483" y="1092"/>
                  <a:pt x="5402" y="1102"/>
                  <a:pt x="5316" y="1113"/>
                </a:cubicBezTo>
                <a:lnTo>
                  <a:pt x="5295" y="1081"/>
                </a:lnTo>
                <a:cubicBezTo>
                  <a:pt x="5281" y="1063"/>
                  <a:pt x="5263" y="1046"/>
                  <a:pt x="5249" y="1028"/>
                </a:cubicBezTo>
                <a:lnTo>
                  <a:pt x="5227" y="1003"/>
                </a:lnTo>
                <a:lnTo>
                  <a:pt x="5210" y="971"/>
                </a:lnTo>
                <a:cubicBezTo>
                  <a:pt x="5195" y="953"/>
                  <a:pt x="5188" y="932"/>
                  <a:pt x="5178" y="907"/>
                </a:cubicBezTo>
                <a:lnTo>
                  <a:pt x="5163" y="878"/>
                </a:lnTo>
                <a:lnTo>
                  <a:pt x="5156" y="846"/>
                </a:lnTo>
                <a:cubicBezTo>
                  <a:pt x="5153" y="836"/>
                  <a:pt x="5153" y="825"/>
                  <a:pt x="5146" y="811"/>
                </a:cubicBezTo>
                <a:cubicBezTo>
                  <a:pt x="5142" y="797"/>
                  <a:pt x="5142" y="790"/>
                  <a:pt x="5142" y="775"/>
                </a:cubicBezTo>
                <a:cubicBezTo>
                  <a:pt x="5138" y="754"/>
                  <a:pt x="5138" y="729"/>
                  <a:pt x="5138" y="704"/>
                </a:cubicBezTo>
                <a:cubicBezTo>
                  <a:pt x="5138" y="683"/>
                  <a:pt x="5138" y="654"/>
                  <a:pt x="5142" y="633"/>
                </a:cubicBezTo>
                <a:cubicBezTo>
                  <a:pt x="5146" y="612"/>
                  <a:pt x="5153" y="583"/>
                  <a:pt x="5156" y="562"/>
                </a:cubicBezTo>
                <a:cubicBezTo>
                  <a:pt x="5160" y="541"/>
                  <a:pt x="5170" y="512"/>
                  <a:pt x="5174" y="491"/>
                </a:cubicBezTo>
                <a:cubicBezTo>
                  <a:pt x="5181" y="470"/>
                  <a:pt x="5192" y="441"/>
                  <a:pt x="5199" y="420"/>
                </a:cubicBezTo>
                <a:cubicBezTo>
                  <a:pt x="5217" y="370"/>
                  <a:pt x="5242" y="320"/>
                  <a:pt x="5263" y="277"/>
                </a:cubicBezTo>
                <a:cubicBezTo>
                  <a:pt x="5284" y="228"/>
                  <a:pt x="5313" y="185"/>
                  <a:pt x="5341" y="139"/>
                </a:cubicBezTo>
                <a:cubicBezTo>
                  <a:pt x="5370" y="96"/>
                  <a:pt x="5402" y="46"/>
                  <a:pt x="5430" y="0"/>
                </a:cubicBezTo>
                <a:close/>
                <a:moveTo>
                  <a:pt x="12200" y="2528"/>
                </a:moveTo>
                <a:lnTo>
                  <a:pt x="12214" y="2660"/>
                </a:lnTo>
                <a:cubicBezTo>
                  <a:pt x="12214" y="2681"/>
                  <a:pt x="12214" y="2706"/>
                  <a:pt x="12218" y="2727"/>
                </a:cubicBezTo>
                <a:lnTo>
                  <a:pt x="12218" y="2795"/>
                </a:lnTo>
                <a:cubicBezTo>
                  <a:pt x="12218" y="2816"/>
                  <a:pt x="12214" y="2838"/>
                  <a:pt x="12214" y="2855"/>
                </a:cubicBezTo>
                <a:cubicBezTo>
                  <a:pt x="12214" y="2877"/>
                  <a:pt x="12211" y="2902"/>
                  <a:pt x="12204" y="2919"/>
                </a:cubicBezTo>
                <a:cubicBezTo>
                  <a:pt x="12200" y="2941"/>
                  <a:pt x="12197" y="2959"/>
                  <a:pt x="12193" y="2980"/>
                </a:cubicBezTo>
                <a:cubicBezTo>
                  <a:pt x="12186" y="3001"/>
                  <a:pt x="12179" y="3019"/>
                  <a:pt x="12175" y="3037"/>
                </a:cubicBezTo>
                <a:lnTo>
                  <a:pt x="12147" y="3090"/>
                </a:lnTo>
                <a:cubicBezTo>
                  <a:pt x="12140" y="3108"/>
                  <a:pt x="12125" y="3122"/>
                  <a:pt x="12111" y="3136"/>
                </a:cubicBezTo>
                <a:cubicBezTo>
                  <a:pt x="12097" y="3151"/>
                  <a:pt x="12086" y="3161"/>
                  <a:pt x="12069" y="3172"/>
                </a:cubicBezTo>
                <a:cubicBezTo>
                  <a:pt x="12051" y="3179"/>
                  <a:pt x="12037" y="3190"/>
                  <a:pt x="12019" y="3197"/>
                </a:cubicBezTo>
                <a:cubicBezTo>
                  <a:pt x="12001" y="3207"/>
                  <a:pt x="11983" y="3211"/>
                  <a:pt x="11962" y="3215"/>
                </a:cubicBezTo>
                <a:cubicBezTo>
                  <a:pt x="11944" y="3222"/>
                  <a:pt x="11919" y="3225"/>
                  <a:pt x="11901" y="3225"/>
                </a:cubicBezTo>
                <a:lnTo>
                  <a:pt x="11841" y="3225"/>
                </a:lnTo>
                <a:cubicBezTo>
                  <a:pt x="11823" y="3225"/>
                  <a:pt x="11802" y="3222"/>
                  <a:pt x="11784" y="3215"/>
                </a:cubicBezTo>
                <a:lnTo>
                  <a:pt x="11753" y="3210"/>
                </a:lnTo>
                <a:lnTo>
                  <a:pt x="11753" y="3210"/>
                </a:lnTo>
                <a:lnTo>
                  <a:pt x="11741" y="3264"/>
                </a:lnTo>
                <a:lnTo>
                  <a:pt x="11734" y="3300"/>
                </a:lnTo>
                <a:lnTo>
                  <a:pt x="11720" y="3332"/>
                </a:lnTo>
                <a:cubicBezTo>
                  <a:pt x="11709" y="3353"/>
                  <a:pt x="11702" y="3371"/>
                  <a:pt x="11688" y="3392"/>
                </a:cubicBezTo>
                <a:lnTo>
                  <a:pt x="11670" y="3424"/>
                </a:lnTo>
                <a:lnTo>
                  <a:pt x="11649" y="3453"/>
                </a:lnTo>
                <a:cubicBezTo>
                  <a:pt x="11635" y="3471"/>
                  <a:pt x="11621" y="3488"/>
                  <a:pt x="11603" y="3499"/>
                </a:cubicBezTo>
                <a:cubicBezTo>
                  <a:pt x="11585" y="3517"/>
                  <a:pt x="11567" y="3531"/>
                  <a:pt x="11549" y="3545"/>
                </a:cubicBezTo>
                <a:cubicBezTo>
                  <a:pt x="11532" y="3559"/>
                  <a:pt x="11510" y="3570"/>
                  <a:pt x="11493" y="3584"/>
                </a:cubicBezTo>
                <a:cubicBezTo>
                  <a:pt x="11471" y="3599"/>
                  <a:pt x="11453" y="3606"/>
                  <a:pt x="11432" y="3616"/>
                </a:cubicBezTo>
                <a:cubicBezTo>
                  <a:pt x="11386" y="3638"/>
                  <a:pt x="11343" y="3652"/>
                  <a:pt x="11297" y="3666"/>
                </a:cubicBezTo>
                <a:cubicBezTo>
                  <a:pt x="11254" y="3677"/>
                  <a:pt x="11204" y="3687"/>
                  <a:pt x="11155" y="3695"/>
                </a:cubicBezTo>
                <a:cubicBezTo>
                  <a:pt x="11105" y="3705"/>
                  <a:pt x="11059" y="3709"/>
                  <a:pt x="11009" y="3712"/>
                </a:cubicBezTo>
                <a:cubicBezTo>
                  <a:pt x="10959" y="3719"/>
                  <a:pt x="10909" y="3719"/>
                  <a:pt x="10856" y="3719"/>
                </a:cubicBezTo>
                <a:cubicBezTo>
                  <a:pt x="10906" y="3730"/>
                  <a:pt x="10956" y="3737"/>
                  <a:pt x="11009" y="3741"/>
                </a:cubicBezTo>
                <a:cubicBezTo>
                  <a:pt x="11059" y="3744"/>
                  <a:pt x="11112" y="3744"/>
                  <a:pt x="11158" y="3744"/>
                </a:cubicBezTo>
                <a:cubicBezTo>
                  <a:pt x="11208" y="3741"/>
                  <a:pt x="11261" y="3737"/>
                  <a:pt x="11311" y="3727"/>
                </a:cubicBezTo>
                <a:cubicBezTo>
                  <a:pt x="11361" y="3719"/>
                  <a:pt x="11414" y="3705"/>
                  <a:pt x="11461" y="3687"/>
                </a:cubicBezTo>
                <a:cubicBezTo>
                  <a:pt x="11489" y="3677"/>
                  <a:pt x="11510" y="3670"/>
                  <a:pt x="11532" y="3655"/>
                </a:cubicBezTo>
                <a:lnTo>
                  <a:pt x="11599" y="3616"/>
                </a:lnTo>
                <a:cubicBezTo>
                  <a:pt x="11621" y="3599"/>
                  <a:pt x="11645" y="3584"/>
                  <a:pt x="11663" y="3567"/>
                </a:cubicBezTo>
                <a:cubicBezTo>
                  <a:pt x="11685" y="3549"/>
                  <a:pt x="11702" y="3531"/>
                  <a:pt x="11720" y="3510"/>
                </a:cubicBezTo>
                <a:lnTo>
                  <a:pt x="11745" y="3478"/>
                </a:lnTo>
                <a:lnTo>
                  <a:pt x="11770" y="3442"/>
                </a:lnTo>
                <a:cubicBezTo>
                  <a:pt x="11781" y="3421"/>
                  <a:pt x="11795" y="3392"/>
                  <a:pt x="11805" y="3371"/>
                </a:cubicBezTo>
                <a:lnTo>
                  <a:pt x="11810" y="3354"/>
                </a:lnTo>
                <a:lnTo>
                  <a:pt x="11810" y="3354"/>
                </a:lnTo>
                <a:cubicBezTo>
                  <a:pt x="11816" y="3365"/>
                  <a:pt x="11821" y="3376"/>
                  <a:pt x="11823" y="3385"/>
                </a:cubicBezTo>
                <a:cubicBezTo>
                  <a:pt x="11877" y="3510"/>
                  <a:pt x="11912" y="3620"/>
                  <a:pt x="11933" y="3709"/>
                </a:cubicBezTo>
                <a:lnTo>
                  <a:pt x="11937" y="3691"/>
                </a:lnTo>
                <a:lnTo>
                  <a:pt x="11957" y="3694"/>
                </a:lnTo>
                <a:lnTo>
                  <a:pt x="11957" y="3694"/>
                </a:lnTo>
                <a:cubicBezTo>
                  <a:pt x="11957" y="3691"/>
                  <a:pt x="11958" y="3687"/>
                  <a:pt x="11958" y="3684"/>
                </a:cubicBezTo>
                <a:cubicBezTo>
                  <a:pt x="11933" y="3588"/>
                  <a:pt x="11894" y="3478"/>
                  <a:pt x="11834" y="3350"/>
                </a:cubicBezTo>
                <a:lnTo>
                  <a:pt x="11823" y="3321"/>
                </a:lnTo>
                <a:lnTo>
                  <a:pt x="11816" y="3335"/>
                </a:lnTo>
                <a:lnTo>
                  <a:pt x="11810" y="3354"/>
                </a:lnTo>
                <a:lnTo>
                  <a:pt x="11810" y="3354"/>
                </a:lnTo>
                <a:cubicBezTo>
                  <a:pt x="11807" y="3348"/>
                  <a:pt x="11804" y="3342"/>
                  <a:pt x="11802" y="3335"/>
                </a:cubicBezTo>
                <a:cubicBezTo>
                  <a:pt x="11805" y="3328"/>
                  <a:pt x="11805" y="3314"/>
                  <a:pt x="11809" y="3303"/>
                </a:cubicBezTo>
                <a:lnTo>
                  <a:pt x="11909" y="3303"/>
                </a:lnTo>
                <a:cubicBezTo>
                  <a:pt x="11955" y="3300"/>
                  <a:pt x="12005" y="3286"/>
                  <a:pt x="12051" y="3268"/>
                </a:cubicBezTo>
                <a:cubicBezTo>
                  <a:pt x="12072" y="3261"/>
                  <a:pt x="12093" y="3247"/>
                  <a:pt x="12111" y="3229"/>
                </a:cubicBezTo>
                <a:cubicBezTo>
                  <a:pt x="12129" y="3215"/>
                  <a:pt x="12150" y="3197"/>
                  <a:pt x="12165" y="3179"/>
                </a:cubicBezTo>
                <a:cubicBezTo>
                  <a:pt x="12197" y="3143"/>
                  <a:pt x="12218" y="3101"/>
                  <a:pt x="12236" y="3055"/>
                </a:cubicBezTo>
                <a:cubicBezTo>
                  <a:pt x="12246" y="3033"/>
                  <a:pt x="12250" y="3012"/>
                  <a:pt x="12253" y="2991"/>
                </a:cubicBezTo>
                <a:cubicBezTo>
                  <a:pt x="12257" y="2966"/>
                  <a:pt x="12257" y="2944"/>
                  <a:pt x="12264" y="2923"/>
                </a:cubicBezTo>
                <a:cubicBezTo>
                  <a:pt x="12264" y="2902"/>
                  <a:pt x="12268" y="2877"/>
                  <a:pt x="12264" y="2855"/>
                </a:cubicBezTo>
                <a:cubicBezTo>
                  <a:pt x="12264" y="2834"/>
                  <a:pt x="12264" y="2813"/>
                  <a:pt x="12257" y="2788"/>
                </a:cubicBezTo>
                <a:cubicBezTo>
                  <a:pt x="12253" y="2745"/>
                  <a:pt x="12246" y="2699"/>
                  <a:pt x="12236" y="2656"/>
                </a:cubicBezTo>
                <a:cubicBezTo>
                  <a:pt x="12232" y="2635"/>
                  <a:pt x="12229" y="2610"/>
                  <a:pt x="12218" y="2589"/>
                </a:cubicBezTo>
                <a:lnTo>
                  <a:pt x="12200" y="2528"/>
                </a:lnTo>
                <a:close/>
                <a:moveTo>
                  <a:pt x="12328" y="3090"/>
                </a:moveTo>
                <a:cubicBezTo>
                  <a:pt x="12335" y="3126"/>
                  <a:pt x="12339" y="3168"/>
                  <a:pt x="12342" y="3204"/>
                </a:cubicBezTo>
                <a:cubicBezTo>
                  <a:pt x="12346" y="3222"/>
                  <a:pt x="12346" y="3239"/>
                  <a:pt x="12346" y="3261"/>
                </a:cubicBezTo>
                <a:lnTo>
                  <a:pt x="12346" y="3318"/>
                </a:lnTo>
                <a:cubicBezTo>
                  <a:pt x="12346" y="3335"/>
                  <a:pt x="12346" y="3353"/>
                  <a:pt x="12342" y="3371"/>
                </a:cubicBezTo>
                <a:lnTo>
                  <a:pt x="12339" y="3424"/>
                </a:lnTo>
                <a:lnTo>
                  <a:pt x="12325" y="3478"/>
                </a:lnTo>
                <a:cubicBezTo>
                  <a:pt x="12321" y="3495"/>
                  <a:pt x="12317" y="3513"/>
                  <a:pt x="12307" y="3527"/>
                </a:cubicBezTo>
                <a:cubicBezTo>
                  <a:pt x="12300" y="3545"/>
                  <a:pt x="12293" y="3559"/>
                  <a:pt x="12285" y="3577"/>
                </a:cubicBezTo>
                <a:cubicBezTo>
                  <a:pt x="12275" y="3588"/>
                  <a:pt x="12268" y="3606"/>
                  <a:pt x="12253" y="3616"/>
                </a:cubicBezTo>
                <a:cubicBezTo>
                  <a:pt x="12239" y="3631"/>
                  <a:pt x="12232" y="3641"/>
                  <a:pt x="12214" y="3652"/>
                </a:cubicBezTo>
                <a:lnTo>
                  <a:pt x="12193" y="3666"/>
                </a:lnTo>
                <a:lnTo>
                  <a:pt x="12168" y="3673"/>
                </a:lnTo>
                <a:cubicBezTo>
                  <a:pt x="12157" y="3684"/>
                  <a:pt x="12140" y="3687"/>
                  <a:pt x="12122" y="3691"/>
                </a:cubicBezTo>
                <a:cubicBezTo>
                  <a:pt x="12104" y="3695"/>
                  <a:pt x="12086" y="3695"/>
                  <a:pt x="12069" y="3702"/>
                </a:cubicBezTo>
                <a:lnTo>
                  <a:pt x="12015" y="3702"/>
                </a:lnTo>
                <a:cubicBezTo>
                  <a:pt x="11997" y="3702"/>
                  <a:pt x="11980" y="3695"/>
                  <a:pt x="11962" y="3695"/>
                </a:cubicBezTo>
                <a:lnTo>
                  <a:pt x="11957" y="3694"/>
                </a:lnTo>
                <a:lnTo>
                  <a:pt x="11957" y="3694"/>
                </a:lnTo>
                <a:cubicBezTo>
                  <a:pt x="11955" y="3708"/>
                  <a:pt x="11954" y="3721"/>
                  <a:pt x="11951" y="3730"/>
                </a:cubicBezTo>
                <a:cubicBezTo>
                  <a:pt x="11948" y="3748"/>
                  <a:pt x="11937" y="3773"/>
                  <a:pt x="11933" y="3791"/>
                </a:cubicBezTo>
                <a:lnTo>
                  <a:pt x="11905" y="3844"/>
                </a:lnTo>
                <a:cubicBezTo>
                  <a:pt x="11898" y="3862"/>
                  <a:pt x="11884" y="3879"/>
                  <a:pt x="11869" y="3890"/>
                </a:cubicBezTo>
                <a:cubicBezTo>
                  <a:pt x="11859" y="3908"/>
                  <a:pt x="11845" y="3922"/>
                  <a:pt x="11830" y="3936"/>
                </a:cubicBezTo>
                <a:cubicBezTo>
                  <a:pt x="11816" y="3951"/>
                  <a:pt x="11798" y="3961"/>
                  <a:pt x="11788" y="3975"/>
                </a:cubicBezTo>
                <a:cubicBezTo>
                  <a:pt x="11770" y="3990"/>
                  <a:pt x="11752" y="3997"/>
                  <a:pt x="11734" y="4007"/>
                </a:cubicBezTo>
                <a:lnTo>
                  <a:pt x="11681" y="4032"/>
                </a:lnTo>
                <a:cubicBezTo>
                  <a:pt x="11603" y="4068"/>
                  <a:pt x="11525" y="4086"/>
                  <a:pt x="11439" y="4096"/>
                </a:cubicBezTo>
                <a:cubicBezTo>
                  <a:pt x="11389" y="4105"/>
                  <a:pt x="11340" y="4108"/>
                  <a:pt x="11291" y="4108"/>
                </a:cubicBezTo>
                <a:cubicBezTo>
                  <a:pt x="11257" y="4108"/>
                  <a:pt x="11222" y="4106"/>
                  <a:pt x="11187" y="4103"/>
                </a:cubicBezTo>
                <a:lnTo>
                  <a:pt x="11187" y="4103"/>
                </a:lnTo>
                <a:cubicBezTo>
                  <a:pt x="11226" y="4114"/>
                  <a:pt x="11272" y="4118"/>
                  <a:pt x="11315" y="4118"/>
                </a:cubicBezTo>
                <a:cubicBezTo>
                  <a:pt x="11325" y="4171"/>
                  <a:pt x="11368" y="4171"/>
                  <a:pt x="11411" y="4171"/>
                </a:cubicBezTo>
                <a:cubicBezTo>
                  <a:pt x="11493" y="4167"/>
                  <a:pt x="11581" y="4150"/>
                  <a:pt x="11663" y="4118"/>
                </a:cubicBezTo>
                <a:cubicBezTo>
                  <a:pt x="11741" y="4086"/>
                  <a:pt x="11820" y="4039"/>
                  <a:pt x="11877" y="3968"/>
                </a:cubicBezTo>
                <a:lnTo>
                  <a:pt x="11916" y="3915"/>
                </a:lnTo>
                <a:cubicBezTo>
                  <a:pt x="11926" y="3897"/>
                  <a:pt x="11937" y="3872"/>
                  <a:pt x="11948" y="3855"/>
                </a:cubicBezTo>
                <a:cubicBezTo>
                  <a:pt x="11951" y="3847"/>
                  <a:pt x="11955" y="3833"/>
                  <a:pt x="11962" y="3826"/>
                </a:cubicBezTo>
                <a:cubicBezTo>
                  <a:pt x="11983" y="3922"/>
                  <a:pt x="11987" y="3975"/>
                  <a:pt x="11987" y="3975"/>
                </a:cubicBezTo>
                <a:cubicBezTo>
                  <a:pt x="11987" y="3975"/>
                  <a:pt x="11983" y="3922"/>
                  <a:pt x="11965" y="3819"/>
                </a:cubicBezTo>
                <a:lnTo>
                  <a:pt x="11965" y="3815"/>
                </a:lnTo>
                <a:cubicBezTo>
                  <a:pt x="11965" y="3805"/>
                  <a:pt x="11969" y="3801"/>
                  <a:pt x="11969" y="3794"/>
                </a:cubicBezTo>
                <a:cubicBezTo>
                  <a:pt x="11973" y="3780"/>
                  <a:pt x="11980" y="3766"/>
                  <a:pt x="11980" y="3748"/>
                </a:cubicBezTo>
                <a:cubicBezTo>
                  <a:pt x="11990" y="3748"/>
                  <a:pt x="12001" y="3751"/>
                  <a:pt x="12015" y="3751"/>
                </a:cubicBezTo>
                <a:lnTo>
                  <a:pt x="12072" y="3751"/>
                </a:lnTo>
                <a:cubicBezTo>
                  <a:pt x="12090" y="3751"/>
                  <a:pt x="12111" y="3748"/>
                  <a:pt x="12129" y="3744"/>
                </a:cubicBezTo>
                <a:cubicBezTo>
                  <a:pt x="12147" y="3741"/>
                  <a:pt x="12168" y="3734"/>
                  <a:pt x="12186" y="3723"/>
                </a:cubicBezTo>
                <a:lnTo>
                  <a:pt x="12214" y="3709"/>
                </a:lnTo>
                <a:lnTo>
                  <a:pt x="12239" y="3691"/>
                </a:lnTo>
                <a:cubicBezTo>
                  <a:pt x="12257" y="3680"/>
                  <a:pt x="12271" y="3663"/>
                  <a:pt x="12285" y="3652"/>
                </a:cubicBezTo>
                <a:cubicBezTo>
                  <a:pt x="12300" y="3638"/>
                  <a:pt x="12307" y="3620"/>
                  <a:pt x="12321" y="3602"/>
                </a:cubicBezTo>
                <a:cubicBezTo>
                  <a:pt x="12335" y="3584"/>
                  <a:pt x="12339" y="3567"/>
                  <a:pt x="12342" y="3549"/>
                </a:cubicBezTo>
                <a:cubicBezTo>
                  <a:pt x="12353" y="3531"/>
                  <a:pt x="12357" y="3513"/>
                  <a:pt x="12360" y="3492"/>
                </a:cubicBezTo>
                <a:lnTo>
                  <a:pt x="12371" y="3435"/>
                </a:lnTo>
                <a:lnTo>
                  <a:pt x="12371" y="3375"/>
                </a:lnTo>
                <a:lnTo>
                  <a:pt x="12371" y="3318"/>
                </a:lnTo>
                <a:lnTo>
                  <a:pt x="12364" y="3261"/>
                </a:lnTo>
                <a:cubicBezTo>
                  <a:pt x="12360" y="3243"/>
                  <a:pt x="12360" y="3225"/>
                  <a:pt x="12357" y="3204"/>
                </a:cubicBezTo>
                <a:cubicBezTo>
                  <a:pt x="12346" y="3168"/>
                  <a:pt x="12339" y="3126"/>
                  <a:pt x="12328" y="30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8911479">
            <a:off x="2098158" y="2808554"/>
            <a:ext cx="132244" cy="190389"/>
          </a:xfrm>
          <a:custGeom>
            <a:avLst/>
            <a:gdLst/>
            <a:ahLst/>
            <a:cxnLst/>
            <a:rect l="l" t="t" r="r" b="b"/>
            <a:pathLst>
              <a:path w="1235" h="1778" extrusionOk="0">
                <a:moveTo>
                  <a:pt x="513" y="0"/>
                </a:moveTo>
                <a:cubicBezTo>
                  <a:pt x="390" y="0"/>
                  <a:pt x="281" y="30"/>
                  <a:pt x="186" y="89"/>
                </a:cubicBezTo>
                <a:cubicBezTo>
                  <a:pt x="72" y="160"/>
                  <a:pt x="15" y="285"/>
                  <a:pt x="15" y="455"/>
                </a:cubicBezTo>
                <a:cubicBezTo>
                  <a:pt x="15" y="569"/>
                  <a:pt x="44" y="662"/>
                  <a:pt x="101" y="726"/>
                </a:cubicBezTo>
                <a:cubicBezTo>
                  <a:pt x="157" y="793"/>
                  <a:pt x="225" y="836"/>
                  <a:pt x="310" y="864"/>
                </a:cubicBezTo>
                <a:cubicBezTo>
                  <a:pt x="392" y="889"/>
                  <a:pt x="477" y="911"/>
                  <a:pt x="563" y="928"/>
                </a:cubicBezTo>
                <a:cubicBezTo>
                  <a:pt x="669" y="957"/>
                  <a:pt x="776" y="989"/>
                  <a:pt x="869" y="1024"/>
                </a:cubicBezTo>
                <a:cubicBezTo>
                  <a:pt x="961" y="1060"/>
                  <a:pt x="1011" y="1138"/>
                  <a:pt x="1011" y="1263"/>
                </a:cubicBezTo>
                <a:cubicBezTo>
                  <a:pt x="1011" y="1373"/>
                  <a:pt x="968" y="1455"/>
                  <a:pt x="883" y="1508"/>
                </a:cubicBezTo>
                <a:cubicBezTo>
                  <a:pt x="797" y="1561"/>
                  <a:pt x="694" y="1593"/>
                  <a:pt x="577" y="1600"/>
                </a:cubicBezTo>
                <a:cubicBezTo>
                  <a:pt x="557" y="1601"/>
                  <a:pt x="538" y="1602"/>
                  <a:pt x="519" y="1602"/>
                </a:cubicBezTo>
                <a:cubicBezTo>
                  <a:pt x="472" y="1602"/>
                  <a:pt x="428" y="1599"/>
                  <a:pt x="385" y="1597"/>
                </a:cubicBezTo>
                <a:cubicBezTo>
                  <a:pt x="328" y="1593"/>
                  <a:pt x="264" y="1576"/>
                  <a:pt x="204" y="1547"/>
                </a:cubicBezTo>
                <a:cubicBezTo>
                  <a:pt x="207" y="1458"/>
                  <a:pt x="207" y="1416"/>
                  <a:pt x="211" y="1327"/>
                </a:cubicBezTo>
                <a:cubicBezTo>
                  <a:pt x="143" y="1320"/>
                  <a:pt x="108" y="1320"/>
                  <a:pt x="44" y="1316"/>
                </a:cubicBezTo>
                <a:cubicBezTo>
                  <a:pt x="26" y="1462"/>
                  <a:pt x="19" y="1533"/>
                  <a:pt x="1" y="1675"/>
                </a:cubicBezTo>
                <a:cubicBezTo>
                  <a:pt x="112" y="1743"/>
                  <a:pt x="257" y="1777"/>
                  <a:pt x="440" y="1777"/>
                </a:cubicBezTo>
                <a:cubicBezTo>
                  <a:pt x="486" y="1777"/>
                  <a:pt x="534" y="1775"/>
                  <a:pt x="584" y="1771"/>
                </a:cubicBezTo>
                <a:cubicBezTo>
                  <a:pt x="773" y="1757"/>
                  <a:pt x="922" y="1700"/>
                  <a:pt x="1046" y="1611"/>
                </a:cubicBezTo>
                <a:cubicBezTo>
                  <a:pt x="1171" y="1522"/>
                  <a:pt x="1235" y="1401"/>
                  <a:pt x="1235" y="1245"/>
                </a:cubicBezTo>
                <a:cubicBezTo>
                  <a:pt x="1235" y="1124"/>
                  <a:pt x="1199" y="1032"/>
                  <a:pt x="1135" y="953"/>
                </a:cubicBezTo>
                <a:cubicBezTo>
                  <a:pt x="1068" y="889"/>
                  <a:pt x="993" y="847"/>
                  <a:pt x="901" y="818"/>
                </a:cubicBezTo>
                <a:cubicBezTo>
                  <a:pt x="808" y="793"/>
                  <a:pt x="719" y="768"/>
                  <a:pt x="637" y="751"/>
                </a:cubicBezTo>
                <a:cubicBezTo>
                  <a:pt x="534" y="729"/>
                  <a:pt x="442" y="697"/>
                  <a:pt x="357" y="658"/>
                </a:cubicBezTo>
                <a:cubicBezTo>
                  <a:pt x="275" y="619"/>
                  <a:pt x="232" y="544"/>
                  <a:pt x="232" y="431"/>
                </a:cubicBezTo>
                <a:cubicBezTo>
                  <a:pt x="232" y="338"/>
                  <a:pt x="264" y="267"/>
                  <a:pt x="335" y="224"/>
                </a:cubicBezTo>
                <a:cubicBezTo>
                  <a:pt x="393" y="187"/>
                  <a:pt x="465" y="168"/>
                  <a:pt x="551" y="168"/>
                </a:cubicBezTo>
                <a:cubicBezTo>
                  <a:pt x="571" y="168"/>
                  <a:pt x="591" y="169"/>
                  <a:pt x="613" y="171"/>
                </a:cubicBezTo>
                <a:cubicBezTo>
                  <a:pt x="666" y="175"/>
                  <a:pt x="723" y="182"/>
                  <a:pt x="780" y="196"/>
                </a:cubicBezTo>
                <a:cubicBezTo>
                  <a:pt x="837" y="210"/>
                  <a:pt x="897" y="231"/>
                  <a:pt x="954" y="263"/>
                </a:cubicBezTo>
                <a:cubicBezTo>
                  <a:pt x="961" y="367"/>
                  <a:pt x="968" y="413"/>
                  <a:pt x="979" y="512"/>
                </a:cubicBezTo>
                <a:cubicBezTo>
                  <a:pt x="1046" y="509"/>
                  <a:pt x="1082" y="509"/>
                  <a:pt x="1149" y="502"/>
                </a:cubicBezTo>
                <a:cubicBezTo>
                  <a:pt x="1139" y="377"/>
                  <a:pt x="1139" y="313"/>
                  <a:pt x="1132" y="182"/>
                </a:cubicBezTo>
                <a:cubicBezTo>
                  <a:pt x="1075" y="139"/>
                  <a:pt x="993" y="96"/>
                  <a:pt x="890" y="68"/>
                </a:cubicBezTo>
                <a:cubicBezTo>
                  <a:pt x="790" y="36"/>
                  <a:pt x="691" y="15"/>
                  <a:pt x="588" y="4"/>
                </a:cubicBezTo>
                <a:cubicBezTo>
                  <a:pt x="562" y="2"/>
                  <a:pt x="537" y="0"/>
                  <a:pt x="5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8911479">
            <a:off x="1932823" y="2911140"/>
            <a:ext cx="172935" cy="165760"/>
          </a:xfrm>
          <a:custGeom>
            <a:avLst/>
            <a:gdLst/>
            <a:ahLst/>
            <a:cxnLst/>
            <a:rect l="l" t="t" r="r" b="b"/>
            <a:pathLst>
              <a:path w="1615" h="1548" extrusionOk="0">
                <a:moveTo>
                  <a:pt x="54" y="0"/>
                </a:moveTo>
                <a:cubicBezTo>
                  <a:pt x="32" y="185"/>
                  <a:pt x="22" y="285"/>
                  <a:pt x="0" y="477"/>
                </a:cubicBezTo>
                <a:cubicBezTo>
                  <a:pt x="72" y="484"/>
                  <a:pt x="107" y="484"/>
                  <a:pt x="178" y="495"/>
                </a:cubicBezTo>
                <a:cubicBezTo>
                  <a:pt x="200" y="360"/>
                  <a:pt x="214" y="292"/>
                  <a:pt x="235" y="164"/>
                </a:cubicBezTo>
                <a:cubicBezTo>
                  <a:pt x="424" y="178"/>
                  <a:pt x="516" y="182"/>
                  <a:pt x="705" y="192"/>
                </a:cubicBezTo>
                <a:lnTo>
                  <a:pt x="705" y="1377"/>
                </a:lnTo>
                <a:cubicBezTo>
                  <a:pt x="580" y="1387"/>
                  <a:pt x="516" y="1387"/>
                  <a:pt x="392" y="1394"/>
                </a:cubicBezTo>
                <a:lnTo>
                  <a:pt x="392" y="1547"/>
                </a:lnTo>
                <a:cubicBezTo>
                  <a:pt x="726" y="1526"/>
                  <a:pt x="897" y="1515"/>
                  <a:pt x="1227" y="1494"/>
                </a:cubicBezTo>
                <a:lnTo>
                  <a:pt x="1227" y="1355"/>
                </a:lnTo>
                <a:cubicBezTo>
                  <a:pt x="1099" y="1366"/>
                  <a:pt x="1035" y="1369"/>
                  <a:pt x="907" y="1373"/>
                </a:cubicBezTo>
                <a:lnTo>
                  <a:pt x="907" y="210"/>
                </a:lnTo>
                <a:lnTo>
                  <a:pt x="1377" y="232"/>
                </a:lnTo>
                <a:cubicBezTo>
                  <a:pt x="1398" y="352"/>
                  <a:pt x="1412" y="409"/>
                  <a:pt x="1433" y="530"/>
                </a:cubicBezTo>
                <a:cubicBezTo>
                  <a:pt x="1508" y="530"/>
                  <a:pt x="1544" y="530"/>
                  <a:pt x="1615" y="523"/>
                </a:cubicBezTo>
                <a:cubicBezTo>
                  <a:pt x="1593" y="356"/>
                  <a:pt x="1579" y="271"/>
                  <a:pt x="1558" y="96"/>
                </a:cubicBezTo>
                <a:cubicBezTo>
                  <a:pt x="1053" y="68"/>
                  <a:pt x="555" y="36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8911479">
            <a:off x="1772062" y="3019297"/>
            <a:ext cx="168759" cy="144451"/>
          </a:xfrm>
          <a:custGeom>
            <a:avLst/>
            <a:gdLst/>
            <a:ahLst/>
            <a:cxnLst/>
            <a:rect l="l" t="t" r="r" b="b"/>
            <a:pathLst>
              <a:path w="1576" h="1349" extrusionOk="0">
                <a:moveTo>
                  <a:pt x="431" y="150"/>
                </a:moveTo>
                <a:cubicBezTo>
                  <a:pt x="562" y="154"/>
                  <a:pt x="626" y="157"/>
                  <a:pt x="758" y="164"/>
                </a:cubicBezTo>
                <a:cubicBezTo>
                  <a:pt x="907" y="168"/>
                  <a:pt x="1025" y="189"/>
                  <a:pt x="1089" y="228"/>
                </a:cubicBezTo>
                <a:cubicBezTo>
                  <a:pt x="1156" y="271"/>
                  <a:pt x="1192" y="331"/>
                  <a:pt x="1192" y="413"/>
                </a:cubicBezTo>
                <a:cubicBezTo>
                  <a:pt x="1192" y="488"/>
                  <a:pt x="1160" y="545"/>
                  <a:pt x="1096" y="591"/>
                </a:cubicBezTo>
                <a:cubicBezTo>
                  <a:pt x="1028" y="634"/>
                  <a:pt x="918" y="655"/>
                  <a:pt x="761" y="655"/>
                </a:cubicBezTo>
                <a:lnTo>
                  <a:pt x="431" y="655"/>
                </a:lnTo>
                <a:lnTo>
                  <a:pt x="431" y="150"/>
                </a:lnTo>
                <a:close/>
                <a:moveTo>
                  <a:pt x="1" y="1"/>
                </a:moveTo>
                <a:lnTo>
                  <a:pt x="1" y="136"/>
                </a:lnTo>
                <a:cubicBezTo>
                  <a:pt x="89" y="139"/>
                  <a:pt x="136" y="139"/>
                  <a:pt x="228" y="143"/>
                </a:cubicBezTo>
                <a:lnTo>
                  <a:pt x="228" y="1206"/>
                </a:lnTo>
                <a:cubicBezTo>
                  <a:pt x="139" y="1210"/>
                  <a:pt x="93" y="1210"/>
                  <a:pt x="1" y="1217"/>
                </a:cubicBezTo>
                <a:lnTo>
                  <a:pt x="1" y="1348"/>
                </a:lnTo>
                <a:cubicBezTo>
                  <a:pt x="271" y="1331"/>
                  <a:pt x="406" y="1327"/>
                  <a:pt x="676" y="1313"/>
                </a:cubicBezTo>
                <a:lnTo>
                  <a:pt x="676" y="1188"/>
                </a:lnTo>
                <a:cubicBezTo>
                  <a:pt x="580" y="1192"/>
                  <a:pt x="530" y="1192"/>
                  <a:pt x="431" y="1199"/>
                </a:cubicBezTo>
                <a:lnTo>
                  <a:pt x="431" y="780"/>
                </a:lnTo>
                <a:cubicBezTo>
                  <a:pt x="587" y="776"/>
                  <a:pt x="662" y="776"/>
                  <a:pt x="818" y="776"/>
                </a:cubicBezTo>
                <a:cubicBezTo>
                  <a:pt x="975" y="989"/>
                  <a:pt x="1053" y="1092"/>
                  <a:pt x="1210" y="1292"/>
                </a:cubicBezTo>
                <a:cubicBezTo>
                  <a:pt x="1355" y="1288"/>
                  <a:pt x="1426" y="1284"/>
                  <a:pt x="1576" y="1277"/>
                </a:cubicBezTo>
                <a:lnTo>
                  <a:pt x="1576" y="1167"/>
                </a:lnTo>
                <a:cubicBezTo>
                  <a:pt x="1487" y="1167"/>
                  <a:pt x="1441" y="1167"/>
                  <a:pt x="1348" y="1171"/>
                </a:cubicBezTo>
                <a:cubicBezTo>
                  <a:pt x="1220" y="1007"/>
                  <a:pt x="1153" y="922"/>
                  <a:pt x="1025" y="755"/>
                </a:cubicBezTo>
                <a:cubicBezTo>
                  <a:pt x="1153" y="730"/>
                  <a:pt x="1245" y="687"/>
                  <a:pt x="1313" y="623"/>
                </a:cubicBezTo>
                <a:cubicBezTo>
                  <a:pt x="1380" y="563"/>
                  <a:pt x="1409" y="495"/>
                  <a:pt x="1409" y="417"/>
                </a:cubicBezTo>
                <a:cubicBezTo>
                  <a:pt x="1409" y="314"/>
                  <a:pt x="1362" y="232"/>
                  <a:pt x="1263" y="161"/>
                </a:cubicBezTo>
                <a:cubicBezTo>
                  <a:pt x="1170" y="90"/>
                  <a:pt x="1010" y="51"/>
                  <a:pt x="783" y="43"/>
                </a:cubicBezTo>
                <a:cubicBezTo>
                  <a:pt x="473" y="29"/>
                  <a:pt x="313" y="1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8911479">
            <a:off x="1706111" y="3098044"/>
            <a:ext cx="70994" cy="128818"/>
          </a:xfrm>
          <a:custGeom>
            <a:avLst/>
            <a:gdLst/>
            <a:ahLst/>
            <a:cxnLst/>
            <a:rect l="l" t="t" r="r" b="b"/>
            <a:pathLst>
              <a:path w="663" h="1203" extrusionOk="0">
                <a:moveTo>
                  <a:pt x="1" y="0"/>
                </a:moveTo>
                <a:lnTo>
                  <a:pt x="1" y="121"/>
                </a:lnTo>
                <a:cubicBezTo>
                  <a:pt x="90" y="121"/>
                  <a:pt x="133" y="121"/>
                  <a:pt x="225" y="125"/>
                </a:cubicBezTo>
                <a:lnTo>
                  <a:pt x="225" y="1078"/>
                </a:lnTo>
                <a:cubicBezTo>
                  <a:pt x="136" y="1078"/>
                  <a:pt x="93" y="1078"/>
                  <a:pt x="1" y="1081"/>
                </a:cubicBezTo>
                <a:lnTo>
                  <a:pt x="1" y="1202"/>
                </a:lnTo>
                <a:cubicBezTo>
                  <a:pt x="268" y="1192"/>
                  <a:pt x="399" y="1192"/>
                  <a:pt x="662" y="1184"/>
                </a:cubicBezTo>
                <a:lnTo>
                  <a:pt x="662" y="1067"/>
                </a:lnTo>
                <a:cubicBezTo>
                  <a:pt x="570" y="1067"/>
                  <a:pt x="524" y="1071"/>
                  <a:pt x="435" y="1071"/>
                </a:cubicBezTo>
                <a:lnTo>
                  <a:pt x="435" y="128"/>
                </a:lnTo>
                <a:cubicBezTo>
                  <a:pt x="527" y="128"/>
                  <a:pt x="573" y="135"/>
                  <a:pt x="662" y="135"/>
                </a:cubicBezTo>
                <a:lnTo>
                  <a:pt x="662" y="18"/>
                </a:lnTo>
                <a:cubicBezTo>
                  <a:pt x="396" y="15"/>
                  <a:pt x="261" y="11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8911479">
            <a:off x="1525275" y="3178305"/>
            <a:ext cx="177860" cy="123035"/>
          </a:xfrm>
          <a:custGeom>
            <a:avLst/>
            <a:gdLst/>
            <a:ahLst/>
            <a:cxnLst/>
            <a:rect l="l" t="t" r="r" b="b"/>
            <a:pathLst>
              <a:path w="1661" h="1149" extrusionOk="0">
                <a:moveTo>
                  <a:pt x="0" y="0"/>
                </a:moveTo>
                <a:lnTo>
                  <a:pt x="0" y="111"/>
                </a:lnTo>
                <a:cubicBezTo>
                  <a:pt x="89" y="111"/>
                  <a:pt x="132" y="114"/>
                  <a:pt x="228" y="114"/>
                </a:cubicBezTo>
                <a:lnTo>
                  <a:pt x="228" y="1032"/>
                </a:lnTo>
                <a:cubicBezTo>
                  <a:pt x="139" y="1032"/>
                  <a:pt x="93" y="1035"/>
                  <a:pt x="0" y="1035"/>
                </a:cubicBezTo>
                <a:lnTo>
                  <a:pt x="0" y="1149"/>
                </a:lnTo>
                <a:cubicBezTo>
                  <a:pt x="256" y="1138"/>
                  <a:pt x="388" y="1138"/>
                  <a:pt x="644" y="1135"/>
                </a:cubicBezTo>
                <a:lnTo>
                  <a:pt x="644" y="1024"/>
                </a:lnTo>
                <a:cubicBezTo>
                  <a:pt x="559" y="1028"/>
                  <a:pt x="520" y="1028"/>
                  <a:pt x="434" y="1028"/>
                </a:cubicBezTo>
                <a:lnTo>
                  <a:pt x="434" y="619"/>
                </a:lnTo>
                <a:lnTo>
                  <a:pt x="737" y="619"/>
                </a:lnTo>
                <a:cubicBezTo>
                  <a:pt x="929" y="779"/>
                  <a:pt x="1028" y="857"/>
                  <a:pt x="1217" y="1017"/>
                </a:cubicBezTo>
                <a:lnTo>
                  <a:pt x="1003" y="1017"/>
                </a:lnTo>
                <a:lnTo>
                  <a:pt x="1003" y="1131"/>
                </a:lnTo>
                <a:cubicBezTo>
                  <a:pt x="1266" y="1124"/>
                  <a:pt x="1394" y="1124"/>
                  <a:pt x="1657" y="1124"/>
                </a:cubicBezTo>
                <a:cubicBezTo>
                  <a:pt x="1657" y="1081"/>
                  <a:pt x="1657" y="1064"/>
                  <a:pt x="1661" y="1017"/>
                </a:cubicBezTo>
                <a:lnTo>
                  <a:pt x="1458" y="1017"/>
                </a:lnTo>
                <a:lnTo>
                  <a:pt x="900" y="551"/>
                </a:lnTo>
                <a:cubicBezTo>
                  <a:pt x="1110" y="381"/>
                  <a:pt x="1213" y="299"/>
                  <a:pt x="1423" y="128"/>
                </a:cubicBezTo>
                <a:lnTo>
                  <a:pt x="1625" y="128"/>
                </a:lnTo>
                <a:lnTo>
                  <a:pt x="1625" y="22"/>
                </a:lnTo>
                <a:cubicBezTo>
                  <a:pt x="1369" y="22"/>
                  <a:pt x="1241" y="22"/>
                  <a:pt x="985" y="18"/>
                </a:cubicBezTo>
                <a:lnTo>
                  <a:pt x="985" y="128"/>
                </a:lnTo>
                <a:lnTo>
                  <a:pt x="1199" y="128"/>
                </a:lnTo>
                <a:cubicBezTo>
                  <a:pt x="1014" y="281"/>
                  <a:pt x="921" y="356"/>
                  <a:pt x="733" y="512"/>
                </a:cubicBezTo>
                <a:lnTo>
                  <a:pt x="434" y="512"/>
                </a:lnTo>
                <a:lnTo>
                  <a:pt x="434" y="121"/>
                </a:lnTo>
                <a:cubicBezTo>
                  <a:pt x="520" y="125"/>
                  <a:pt x="566" y="125"/>
                  <a:pt x="648" y="125"/>
                </a:cubicBezTo>
                <a:lnTo>
                  <a:pt x="648" y="15"/>
                </a:lnTo>
                <a:cubicBezTo>
                  <a:pt x="388" y="7"/>
                  <a:pt x="256" y="4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8911479">
            <a:off x="1386654" y="3273061"/>
            <a:ext cx="150448" cy="120037"/>
          </a:xfrm>
          <a:custGeom>
            <a:avLst/>
            <a:gdLst/>
            <a:ahLst/>
            <a:cxnLst/>
            <a:rect l="l" t="t" r="r" b="b"/>
            <a:pathLst>
              <a:path w="1405" h="1121" extrusionOk="0">
                <a:moveTo>
                  <a:pt x="1323" y="1"/>
                </a:moveTo>
                <a:cubicBezTo>
                  <a:pt x="886" y="8"/>
                  <a:pt x="441" y="8"/>
                  <a:pt x="0" y="8"/>
                </a:cubicBezTo>
                <a:lnTo>
                  <a:pt x="0" y="114"/>
                </a:lnTo>
                <a:lnTo>
                  <a:pt x="228" y="114"/>
                </a:lnTo>
                <a:lnTo>
                  <a:pt x="228" y="1003"/>
                </a:lnTo>
                <a:lnTo>
                  <a:pt x="0" y="1003"/>
                </a:lnTo>
                <a:lnTo>
                  <a:pt x="0" y="1110"/>
                </a:lnTo>
                <a:cubicBezTo>
                  <a:pt x="452" y="1110"/>
                  <a:pt x="903" y="1110"/>
                  <a:pt x="1351" y="1121"/>
                </a:cubicBezTo>
                <a:cubicBezTo>
                  <a:pt x="1369" y="996"/>
                  <a:pt x="1383" y="929"/>
                  <a:pt x="1405" y="808"/>
                </a:cubicBezTo>
                <a:cubicBezTo>
                  <a:pt x="1334" y="804"/>
                  <a:pt x="1298" y="801"/>
                  <a:pt x="1227" y="797"/>
                </a:cubicBezTo>
                <a:cubicBezTo>
                  <a:pt x="1206" y="886"/>
                  <a:pt x="1191" y="925"/>
                  <a:pt x="1170" y="1014"/>
                </a:cubicBezTo>
                <a:cubicBezTo>
                  <a:pt x="875" y="1010"/>
                  <a:pt x="729" y="1010"/>
                  <a:pt x="430" y="1010"/>
                </a:cubicBezTo>
                <a:lnTo>
                  <a:pt x="430" y="609"/>
                </a:lnTo>
                <a:lnTo>
                  <a:pt x="1287" y="609"/>
                </a:lnTo>
                <a:lnTo>
                  <a:pt x="1287" y="498"/>
                </a:lnTo>
                <a:lnTo>
                  <a:pt x="430" y="498"/>
                </a:lnTo>
                <a:lnTo>
                  <a:pt x="430" y="114"/>
                </a:lnTo>
                <a:cubicBezTo>
                  <a:pt x="718" y="114"/>
                  <a:pt x="861" y="114"/>
                  <a:pt x="1145" y="111"/>
                </a:cubicBezTo>
                <a:cubicBezTo>
                  <a:pt x="1170" y="200"/>
                  <a:pt x="1181" y="239"/>
                  <a:pt x="1206" y="328"/>
                </a:cubicBezTo>
                <a:cubicBezTo>
                  <a:pt x="1277" y="324"/>
                  <a:pt x="1312" y="321"/>
                  <a:pt x="1383" y="317"/>
                </a:cubicBezTo>
                <a:cubicBezTo>
                  <a:pt x="1358" y="189"/>
                  <a:pt x="1348" y="129"/>
                  <a:pt x="1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8911479">
            <a:off x="1139400" y="3404337"/>
            <a:ext cx="194244" cy="134172"/>
          </a:xfrm>
          <a:custGeom>
            <a:avLst/>
            <a:gdLst/>
            <a:ahLst/>
            <a:cxnLst/>
            <a:rect l="l" t="t" r="r" b="b"/>
            <a:pathLst>
              <a:path w="1814" h="1253" extrusionOk="0">
                <a:moveTo>
                  <a:pt x="927" y="123"/>
                </a:moveTo>
                <a:cubicBezTo>
                  <a:pt x="1126" y="123"/>
                  <a:pt x="1285" y="166"/>
                  <a:pt x="1405" y="254"/>
                </a:cubicBezTo>
                <a:cubicBezTo>
                  <a:pt x="1529" y="350"/>
                  <a:pt x="1593" y="478"/>
                  <a:pt x="1593" y="628"/>
                </a:cubicBezTo>
                <a:cubicBezTo>
                  <a:pt x="1593" y="774"/>
                  <a:pt x="1529" y="902"/>
                  <a:pt x="1412" y="998"/>
                </a:cubicBezTo>
                <a:cubicBezTo>
                  <a:pt x="1300" y="1090"/>
                  <a:pt x="1146" y="1130"/>
                  <a:pt x="955" y="1130"/>
                </a:cubicBezTo>
                <a:cubicBezTo>
                  <a:pt x="939" y="1130"/>
                  <a:pt x="923" y="1130"/>
                  <a:pt x="907" y="1129"/>
                </a:cubicBezTo>
                <a:cubicBezTo>
                  <a:pt x="686" y="1122"/>
                  <a:pt x="516" y="1069"/>
                  <a:pt x="398" y="969"/>
                </a:cubicBezTo>
                <a:cubicBezTo>
                  <a:pt x="277" y="870"/>
                  <a:pt x="213" y="759"/>
                  <a:pt x="213" y="624"/>
                </a:cubicBezTo>
                <a:cubicBezTo>
                  <a:pt x="213" y="486"/>
                  <a:pt x="277" y="375"/>
                  <a:pt x="398" y="279"/>
                </a:cubicBezTo>
                <a:cubicBezTo>
                  <a:pt x="523" y="180"/>
                  <a:pt x="690" y="126"/>
                  <a:pt x="903" y="123"/>
                </a:cubicBezTo>
                <a:cubicBezTo>
                  <a:pt x="911" y="123"/>
                  <a:pt x="919" y="123"/>
                  <a:pt x="927" y="123"/>
                </a:cubicBezTo>
                <a:close/>
                <a:moveTo>
                  <a:pt x="977" y="1"/>
                </a:moveTo>
                <a:cubicBezTo>
                  <a:pt x="954" y="1"/>
                  <a:pt x="931" y="1"/>
                  <a:pt x="907" y="2"/>
                </a:cubicBezTo>
                <a:cubicBezTo>
                  <a:pt x="640" y="9"/>
                  <a:pt x="423" y="77"/>
                  <a:pt x="256" y="198"/>
                </a:cubicBezTo>
                <a:cubicBezTo>
                  <a:pt x="85" y="318"/>
                  <a:pt x="0" y="461"/>
                  <a:pt x="0" y="624"/>
                </a:cubicBezTo>
                <a:cubicBezTo>
                  <a:pt x="0" y="788"/>
                  <a:pt x="82" y="930"/>
                  <a:pt x="245" y="1051"/>
                </a:cubicBezTo>
                <a:cubicBezTo>
                  <a:pt x="405" y="1175"/>
                  <a:pt x="626" y="1243"/>
                  <a:pt x="900" y="1250"/>
                </a:cubicBezTo>
                <a:cubicBezTo>
                  <a:pt x="930" y="1252"/>
                  <a:pt x="960" y="1253"/>
                  <a:pt x="989" y="1253"/>
                </a:cubicBezTo>
                <a:cubicBezTo>
                  <a:pt x="1134" y="1253"/>
                  <a:pt x="1264" y="1231"/>
                  <a:pt x="1380" y="1186"/>
                </a:cubicBezTo>
                <a:cubicBezTo>
                  <a:pt x="1515" y="1129"/>
                  <a:pt x="1625" y="1055"/>
                  <a:pt x="1700" y="959"/>
                </a:cubicBezTo>
                <a:cubicBezTo>
                  <a:pt x="1774" y="859"/>
                  <a:pt x="1814" y="749"/>
                  <a:pt x="1814" y="628"/>
                </a:cubicBezTo>
                <a:cubicBezTo>
                  <a:pt x="1814" y="446"/>
                  <a:pt x="1732" y="286"/>
                  <a:pt x="1565" y="166"/>
                </a:cubicBezTo>
                <a:cubicBezTo>
                  <a:pt x="1412" y="52"/>
                  <a:pt x="1218" y="1"/>
                  <a:pt x="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8911479">
            <a:off x="959629" y="3504470"/>
            <a:ext cx="192423" cy="159657"/>
          </a:xfrm>
          <a:custGeom>
            <a:avLst/>
            <a:gdLst/>
            <a:ahLst/>
            <a:cxnLst/>
            <a:rect l="l" t="t" r="r" b="b"/>
            <a:pathLst>
              <a:path w="1797" h="1491" extrusionOk="0">
                <a:moveTo>
                  <a:pt x="1796" y="0"/>
                </a:moveTo>
                <a:lnTo>
                  <a:pt x="1796" y="0"/>
                </a:lnTo>
                <a:cubicBezTo>
                  <a:pt x="1547" y="18"/>
                  <a:pt x="1416" y="22"/>
                  <a:pt x="1167" y="39"/>
                </a:cubicBezTo>
                <a:lnTo>
                  <a:pt x="1167" y="185"/>
                </a:lnTo>
                <a:cubicBezTo>
                  <a:pt x="1270" y="178"/>
                  <a:pt x="1323" y="175"/>
                  <a:pt x="1426" y="171"/>
                </a:cubicBezTo>
                <a:lnTo>
                  <a:pt x="1426" y="896"/>
                </a:lnTo>
                <a:cubicBezTo>
                  <a:pt x="1426" y="1193"/>
                  <a:pt x="1270" y="1346"/>
                  <a:pt x="960" y="1346"/>
                </a:cubicBezTo>
                <a:cubicBezTo>
                  <a:pt x="943" y="1346"/>
                  <a:pt x="925" y="1345"/>
                  <a:pt x="907" y="1344"/>
                </a:cubicBezTo>
                <a:cubicBezTo>
                  <a:pt x="733" y="1334"/>
                  <a:pt x="605" y="1291"/>
                  <a:pt x="520" y="1216"/>
                </a:cubicBezTo>
                <a:cubicBezTo>
                  <a:pt x="434" y="1135"/>
                  <a:pt x="395" y="1032"/>
                  <a:pt x="395" y="900"/>
                </a:cubicBezTo>
                <a:lnTo>
                  <a:pt x="395" y="221"/>
                </a:lnTo>
                <a:cubicBezTo>
                  <a:pt x="491" y="214"/>
                  <a:pt x="541" y="210"/>
                  <a:pt x="644" y="207"/>
                </a:cubicBezTo>
                <a:lnTo>
                  <a:pt x="644" y="68"/>
                </a:lnTo>
                <a:cubicBezTo>
                  <a:pt x="384" y="86"/>
                  <a:pt x="256" y="89"/>
                  <a:pt x="0" y="103"/>
                </a:cubicBezTo>
                <a:lnTo>
                  <a:pt x="0" y="231"/>
                </a:lnTo>
                <a:cubicBezTo>
                  <a:pt x="75" y="228"/>
                  <a:pt x="111" y="228"/>
                  <a:pt x="185" y="224"/>
                </a:cubicBezTo>
                <a:lnTo>
                  <a:pt x="185" y="900"/>
                </a:lnTo>
                <a:cubicBezTo>
                  <a:pt x="185" y="1046"/>
                  <a:pt x="235" y="1170"/>
                  <a:pt x="338" y="1288"/>
                </a:cubicBezTo>
                <a:cubicBezTo>
                  <a:pt x="438" y="1401"/>
                  <a:pt x="623" y="1469"/>
                  <a:pt x="893" y="1487"/>
                </a:cubicBezTo>
                <a:cubicBezTo>
                  <a:pt x="927" y="1489"/>
                  <a:pt x="960" y="1491"/>
                  <a:pt x="992" y="1491"/>
                </a:cubicBezTo>
                <a:cubicBezTo>
                  <a:pt x="1130" y="1491"/>
                  <a:pt x="1240" y="1466"/>
                  <a:pt x="1327" y="1423"/>
                </a:cubicBezTo>
                <a:cubicBezTo>
                  <a:pt x="1430" y="1366"/>
                  <a:pt x="1505" y="1291"/>
                  <a:pt x="1551" y="1199"/>
                </a:cubicBezTo>
                <a:cubicBezTo>
                  <a:pt x="1593" y="1103"/>
                  <a:pt x="1618" y="1003"/>
                  <a:pt x="1618" y="896"/>
                </a:cubicBezTo>
                <a:lnTo>
                  <a:pt x="1618" y="160"/>
                </a:lnTo>
                <a:cubicBezTo>
                  <a:pt x="1682" y="157"/>
                  <a:pt x="1718" y="157"/>
                  <a:pt x="1789" y="153"/>
                </a:cubicBezTo>
                <a:cubicBezTo>
                  <a:pt x="1789" y="96"/>
                  <a:pt x="1789" y="64"/>
                  <a:pt x="17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8911479">
            <a:off x="799610" y="3592847"/>
            <a:ext cx="172935" cy="190389"/>
          </a:xfrm>
          <a:custGeom>
            <a:avLst/>
            <a:gdLst/>
            <a:ahLst/>
            <a:cxnLst/>
            <a:rect l="l" t="t" r="r" b="b"/>
            <a:pathLst>
              <a:path w="1615" h="1778" extrusionOk="0">
                <a:moveTo>
                  <a:pt x="1550" y="0"/>
                </a:moveTo>
                <a:cubicBezTo>
                  <a:pt x="1053" y="46"/>
                  <a:pt x="555" y="85"/>
                  <a:pt x="53" y="125"/>
                </a:cubicBezTo>
                <a:cubicBezTo>
                  <a:pt x="32" y="317"/>
                  <a:pt x="21" y="409"/>
                  <a:pt x="0" y="601"/>
                </a:cubicBezTo>
                <a:cubicBezTo>
                  <a:pt x="71" y="605"/>
                  <a:pt x="107" y="605"/>
                  <a:pt x="178" y="612"/>
                </a:cubicBezTo>
                <a:cubicBezTo>
                  <a:pt x="199" y="477"/>
                  <a:pt x="213" y="409"/>
                  <a:pt x="235" y="274"/>
                </a:cubicBezTo>
                <a:cubicBezTo>
                  <a:pt x="423" y="260"/>
                  <a:pt x="516" y="253"/>
                  <a:pt x="704" y="242"/>
                </a:cubicBezTo>
                <a:lnTo>
                  <a:pt x="704" y="1572"/>
                </a:lnTo>
                <a:cubicBezTo>
                  <a:pt x="580" y="1565"/>
                  <a:pt x="516" y="1561"/>
                  <a:pt x="391" y="1554"/>
                </a:cubicBezTo>
                <a:lnTo>
                  <a:pt x="391" y="1714"/>
                </a:lnTo>
                <a:cubicBezTo>
                  <a:pt x="725" y="1735"/>
                  <a:pt x="892" y="1750"/>
                  <a:pt x="1227" y="1778"/>
                </a:cubicBezTo>
                <a:lnTo>
                  <a:pt x="1227" y="1607"/>
                </a:lnTo>
                <a:cubicBezTo>
                  <a:pt x="1099" y="1597"/>
                  <a:pt x="1035" y="1593"/>
                  <a:pt x="907" y="1582"/>
                </a:cubicBezTo>
                <a:lnTo>
                  <a:pt x="907" y="228"/>
                </a:lnTo>
                <a:cubicBezTo>
                  <a:pt x="1095" y="213"/>
                  <a:pt x="1188" y="210"/>
                  <a:pt x="1376" y="196"/>
                </a:cubicBezTo>
                <a:cubicBezTo>
                  <a:pt x="1397" y="349"/>
                  <a:pt x="1412" y="423"/>
                  <a:pt x="1433" y="576"/>
                </a:cubicBezTo>
                <a:cubicBezTo>
                  <a:pt x="1508" y="565"/>
                  <a:pt x="1543" y="562"/>
                  <a:pt x="1614" y="551"/>
                </a:cubicBezTo>
                <a:cubicBezTo>
                  <a:pt x="1593" y="334"/>
                  <a:pt x="1582" y="224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1" name="Google Shape;1491;p1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2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9"/>
          <p:cNvSpPr/>
          <p:nvPr/>
        </p:nvSpPr>
        <p:spPr>
          <a:xfrm flipH="1"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 flipH="1"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 flipH="1"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6" name="Google Shape;1496;p19"/>
          <p:cNvCxnSpPr/>
          <p:nvPr/>
        </p:nvCxnSpPr>
        <p:spPr>
          <a:xfrm rot="10800000">
            <a:off x="936175" y="39215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19"/>
          <p:cNvSpPr/>
          <p:nvPr/>
        </p:nvSpPr>
        <p:spPr>
          <a:xfrm flipH="1">
            <a:off x="717850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8" name="Google Shape;1498;p19"/>
          <p:cNvCxnSpPr/>
          <p:nvPr/>
        </p:nvCxnSpPr>
        <p:spPr>
          <a:xfrm>
            <a:off x="717863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9" name="Google Shape;1499;p19"/>
          <p:cNvSpPr/>
          <p:nvPr/>
        </p:nvSpPr>
        <p:spPr>
          <a:xfrm rot="10800000" flipH="1">
            <a:off x="8295788" y="46848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 txBox="1">
            <a:spLocks noGrp="1"/>
          </p:cNvSpPr>
          <p:nvPr>
            <p:ph type="title"/>
          </p:nvPr>
        </p:nvSpPr>
        <p:spPr>
          <a:xfrm>
            <a:off x="638750" y="2177350"/>
            <a:ext cx="42036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1" name="Google Shape;1501;p19"/>
          <p:cNvSpPr txBox="1">
            <a:spLocks noGrp="1"/>
          </p:cNvSpPr>
          <p:nvPr>
            <p:ph type="subTitle" idx="1"/>
          </p:nvPr>
        </p:nvSpPr>
        <p:spPr>
          <a:xfrm>
            <a:off x="638750" y="3014438"/>
            <a:ext cx="28803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02" name="Google Shape;1502;p19"/>
          <p:cNvSpPr txBox="1">
            <a:spLocks noGrp="1"/>
          </p:cNvSpPr>
          <p:nvPr>
            <p:ph type="title" idx="2" hasCustomPrompt="1"/>
          </p:nvPr>
        </p:nvSpPr>
        <p:spPr>
          <a:xfrm>
            <a:off x="620275" y="1403950"/>
            <a:ext cx="1512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503" name="Google Shape;1503;p19"/>
          <p:cNvGrpSpPr/>
          <p:nvPr/>
        </p:nvGrpSpPr>
        <p:grpSpPr>
          <a:xfrm>
            <a:off x="8510975" y="212725"/>
            <a:ext cx="327001" cy="393250"/>
            <a:chOff x="8510975" y="212725"/>
            <a:chExt cx="327001" cy="393250"/>
          </a:xfrm>
        </p:grpSpPr>
        <p:sp>
          <p:nvSpPr>
            <p:cNvPr id="1504" name="Google Shape;1504;p19"/>
            <p:cNvSpPr/>
            <p:nvPr/>
          </p:nvSpPr>
          <p:spPr>
            <a:xfrm flipH="1">
              <a:off x="8659218" y="325214"/>
              <a:ext cx="37298" cy="44152"/>
            </a:xfrm>
            <a:custGeom>
              <a:avLst/>
              <a:gdLst/>
              <a:ahLst/>
              <a:cxnLst/>
              <a:rect l="l" t="t" r="r" b="b"/>
              <a:pathLst>
                <a:path w="2536" h="3002" extrusionOk="0">
                  <a:moveTo>
                    <a:pt x="260" y="0"/>
                  </a:moveTo>
                  <a:cubicBezTo>
                    <a:pt x="349" y="114"/>
                    <a:pt x="341" y="281"/>
                    <a:pt x="245" y="395"/>
                  </a:cubicBezTo>
                  <a:lnTo>
                    <a:pt x="0" y="676"/>
                  </a:lnTo>
                  <a:lnTo>
                    <a:pt x="2535" y="3001"/>
                  </a:lnTo>
                  <a:cubicBezTo>
                    <a:pt x="2493" y="2670"/>
                    <a:pt x="2404" y="1963"/>
                    <a:pt x="2290" y="1351"/>
                  </a:cubicBezTo>
                  <a:cubicBezTo>
                    <a:pt x="2240" y="1088"/>
                    <a:pt x="2272" y="878"/>
                    <a:pt x="2340" y="715"/>
                  </a:cubicBezTo>
                  <a:cubicBezTo>
                    <a:pt x="1629" y="469"/>
                    <a:pt x="885" y="217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9"/>
            <p:cNvSpPr/>
            <p:nvPr/>
          </p:nvSpPr>
          <p:spPr>
            <a:xfrm flipH="1">
              <a:off x="8697707" y="320552"/>
              <a:ext cx="8486" cy="4986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9"/>
            <p:cNvSpPr/>
            <p:nvPr/>
          </p:nvSpPr>
          <p:spPr>
            <a:xfrm flipH="1">
              <a:off x="8523892" y="590532"/>
              <a:ext cx="22194" cy="14707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9"/>
            <p:cNvSpPr/>
            <p:nvPr/>
          </p:nvSpPr>
          <p:spPr>
            <a:xfrm flipH="1">
              <a:off x="8510975" y="449454"/>
              <a:ext cx="73479" cy="82906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9"/>
            <p:cNvSpPr/>
            <p:nvPr/>
          </p:nvSpPr>
          <p:spPr>
            <a:xfrm flipH="1">
              <a:off x="8535757" y="462527"/>
              <a:ext cx="59168" cy="67257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9"/>
            <p:cNvSpPr/>
            <p:nvPr/>
          </p:nvSpPr>
          <p:spPr>
            <a:xfrm flipH="1">
              <a:off x="8525980" y="530765"/>
              <a:ext cx="25326" cy="58330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9"/>
            <p:cNvSpPr/>
            <p:nvPr/>
          </p:nvSpPr>
          <p:spPr>
            <a:xfrm flipH="1">
              <a:off x="8757429" y="577884"/>
              <a:ext cx="17590" cy="28091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9"/>
            <p:cNvSpPr/>
            <p:nvPr/>
          </p:nvSpPr>
          <p:spPr>
            <a:xfrm flipH="1">
              <a:off x="8584543" y="454895"/>
              <a:ext cx="174990" cy="130220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9"/>
            <p:cNvSpPr/>
            <p:nvPr/>
          </p:nvSpPr>
          <p:spPr>
            <a:xfrm flipH="1">
              <a:off x="8636990" y="456983"/>
              <a:ext cx="127617" cy="119454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9"/>
            <p:cNvSpPr/>
            <p:nvPr/>
          </p:nvSpPr>
          <p:spPr>
            <a:xfrm flipH="1">
              <a:off x="8707486" y="322641"/>
              <a:ext cx="12678" cy="13516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9"/>
            <p:cNvSpPr/>
            <p:nvPr/>
          </p:nvSpPr>
          <p:spPr>
            <a:xfrm flipH="1">
              <a:off x="8646569" y="336920"/>
              <a:ext cx="57271" cy="60051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9"/>
            <p:cNvSpPr/>
            <p:nvPr/>
          </p:nvSpPr>
          <p:spPr>
            <a:xfrm flipH="1">
              <a:off x="8649029" y="336509"/>
              <a:ext cx="12193" cy="37813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9"/>
            <p:cNvSpPr/>
            <p:nvPr/>
          </p:nvSpPr>
          <p:spPr>
            <a:xfrm flipH="1">
              <a:off x="8599982" y="348009"/>
              <a:ext cx="26474" cy="97275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9"/>
            <p:cNvSpPr/>
            <p:nvPr/>
          </p:nvSpPr>
          <p:spPr>
            <a:xfrm flipH="1">
              <a:off x="8612261" y="339538"/>
              <a:ext cx="38813" cy="105703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9"/>
            <p:cNvSpPr/>
            <p:nvPr/>
          </p:nvSpPr>
          <p:spPr>
            <a:xfrm flipH="1">
              <a:off x="8563582" y="352612"/>
              <a:ext cx="45137" cy="92628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9"/>
            <p:cNvSpPr/>
            <p:nvPr/>
          </p:nvSpPr>
          <p:spPr>
            <a:xfrm flipH="1">
              <a:off x="8585601" y="285728"/>
              <a:ext cx="4456" cy="9692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9"/>
            <p:cNvSpPr/>
            <p:nvPr/>
          </p:nvSpPr>
          <p:spPr>
            <a:xfrm flipH="1">
              <a:off x="8617278" y="288389"/>
              <a:ext cx="8648" cy="12045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9"/>
            <p:cNvSpPr/>
            <p:nvPr/>
          </p:nvSpPr>
          <p:spPr>
            <a:xfrm flipH="1">
              <a:off x="8592128" y="287875"/>
              <a:ext cx="38195" cy="37931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9"/>
            <p:cNvSpPr/>
            <p:nvPr/>
          </p:nvSpPr>
          <p:spPr>
            <a:xfrm flipH="1">
              <a:off x="8745334" y="212725"/>
              <a:ext cx="92643" cy="8175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9"/>
            <p:cNvSpPr/>
            <p:nvPr/>
          </p:nvSpPr>
          <p:spPr>
            <a:xfrm flipH="1">
              <a:off x="8701942" y="319817"/>
              <a:ext cx="12678" cy="12207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9"/>
            <p:cNvSpPr/>
            <p:nvPr/>
          </p:nvSpPr>
          <p:spPr>
            <a:xfrm flipH="1">
              <a:off x="8693839" y="325567"/>
              <a:ext cx="13399" cy="14149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9"/>
            <p:cNvSpPr/>
            <p:nvPr/>
          </p:nvSpPr>
          <p:spPr>
            <a:xfrm flipH="1">
              <a:off x="8729237" y="290492"/>
              <a:ext cx="19164" cy="16899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9"/>
            <p:cNvSpPr/>
            <p:nvPr/>
          </p:nvSpPr>
          <p:spPr>
            <a:xfrm flipH="1">
              <a:off x="8712295" y="310611"/>
              <a:ext cx="17178" cy="12516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9"/>
            <p:cNvSpPr/>
            <p:nvPr/>
          </p:nvSpPr>
          <p:spPr>
            <a:xfrm flipH="1">
              <a:off x="8614719" y="264918"/>
              <a:ext cx="12987" cy="23547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9"/>
            <p:cNvSpPr/>
            <p:nvPr/>
          </p:nvSpPr>
          <p:spPr>
            <a:xfrm flipH="1">
              <a:off x="8588732" y="263080"/>
              <a:ext cx="25738" cy="21929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9"/>
            <p:cNvSpPr/>
            <p:nvPr/>
          </p:nvSpPr>
          <p:spPr>
            <a:xfrm flipH="1">
              <a:off x="8571789" y="277124"/>
              <a:ext cx="38034" cy="972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9"/>
            <p:cNvSpPr/>
            <p:nvPr/>
          </p:nvSpPr>
          <p:spPr>
            <a:xfrm flipH="1">
              <a:off x="8623756" y="304493"/>
              <a:ext cx="108688" cy="42019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9"/>
            <p:cNvSpPr/>
            <p:nvPr/>
          </p:nvSpPr>
          <p:spPr>
            <a:xfrm flipH="1">
              <a:off x="8568905" y="325214"/>
              <a:ext cx="52785" cy="28032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19"/>
          <p:cNvGrpSpPr/>
          <p:nvPr/>
        </p:nvGrpSpPr>
        <p:grpSpPr>
          <a:xfrm>
            <a:off x="264575" y="212726"/>
            <a:ext cx="340856" cy="393251"/>
            <a:chOff x="264575" y="212726"/>
            <a:chExt cx="340856" cy="393251"/>
          </a:xfrm>
        </p:grpSpPr>
        <p:sp>
          <p:nvSpPr>
            <p:cNvPr id="1533" name="Google Shape;1533;p19"/>
            <p:cNvSpPr/>
            <p:nvPr/>
          </p:nvSpPr>
          <p:spPr>
            <a:xfrm flipH="1">
              <a:off x="465189" y="319431"/>
              <a:ext cx="69829" cy="20661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9"/>
            <p:cNvSpPr/>
            <p:nvPr/>
          </p:nvSpPr>
          <p:spPr>
            <a:xfrm flipH="1">
              <a:off x="534650" y="304865"/>
              <a:ext cx="70781" cy="52405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9"/>
            <p:cNvSpPr/>
            <p:nvPr/>
          </p:nvSpPr>
          <p:spPr>
            <a:xfrm flipH="1">
              <a:off x="454969" y="315699"/>
              <a:ext cx="10245" cy="25822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9"/>
            <p:cNvSpPr/>
            <p:nvPr/>
          </p:nvSpPr>
          <p:spPr>
            <a:xfrm flipH="1">
              <a:off x="398166" y="307035"/>
              <a:ext cx="55471" cy="38352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9"/>
            <p:cNvSpPr/>
            <p:nvPr/>
          </p:nvSpPr>
          <p:spPr>
            <a:xfrm flipH="1">
              <a:off x="264575" y="330798"/>
              <a:ext cx="61431" cy="117511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9"/>
            <p:cNvSpPr/>
            <p:nvPr/>
          </p:nvSpPr>
          <p:spPr>
            <a:xfrm flipH="1">
              <a:off x="284839" y="326324"/>
              <a:ext cx="14644" cy="26431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9"/>
            <p:cNvSpPr/>
            <p:nvPr/>
          </p:nvSpPr>
          <p:spPr>
            <a:xfrm flipH="1">
              <a:off x="374804" y="302903"/>
              <a:ext cx="48025" cy="130155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9"/>
            <p:cNvSpPr/>
            <p:nvPr/>
          </p:nvSpPr>
          <p:spPr>
            <a:xfrm flipH="1">
              <a:off x="293363" y="298600"/>
              <a:ext cx="79579" cy="121929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 flipH="1">
              <a:off x="409062" y="248599"/>
              <a:ext cx="3351" cy="18852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9"/>
            <p:cNvSpPr/>
            <p:nvPr/>
          </p:nvSpPr>
          <p:spPr>
            <a:xfrm flipH="1">
              <a:off x="361666" y="247723"/>
              <a:ext cx="45664" cy="64249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9"/>
            <p:cNvSpPr/>
            <p:nvPr/>
          </p:nvSpPr>
          <p:spPr>
            <a:xfrm flipH="1">
              <a:off x="354961" y="212726"/>
              <a:ext cx="75123" cy="53509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 flipH="1">
              <a:off x="564185" y="319697"/>
              <a:ext cx="31287" cy="31401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 flipH="1">
              <a:off x="492954" y="587125"/>
              <a:ext cx="30620" cy="18776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 flipH="1">
              <a:off x="477855" y="510410"/>
              <a:ext cx="25555" cy="75180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 flipH="1">
              <a:off x="341903" y="587125"/>
              <a:ext cx="30620" cy="18852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 flipH="1">
              <a:off x="338990" y="541694"/>
              <a:ext cx="24393" cy="43626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 flipH="1">
              <a:off x="379672" y="417091"/>
              <a:ext cx="123053" cy="102830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 flipH="1">
              <a:off x="328495" y="406085"/>
              <a:ext cx="65906" cy="132860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19"/>
          <p:cNvGrpSpPr/>
          <p:nvPr/>
        </p:nvGrpSpPr>
        <p:grpSpPr>
          <a:xfrm>
            <a:off x="264575" y="4528650"/>
            <a:ext cx="327001" cy="393250"/>
            <a:chOff x="264575" y="212725"/>
            <a:chExt cx="327001" cy="393250"/>
          </a:xfrm>
        </p:grpSpPr>
        <p:sp>
          <p:nvSpPr>
            <p:cNvPr id="1552" name="Google Shape;1552;p19"/>
            <p:cNvSpPr/>
            <p:nvPr/>
          </p:nvSpPr>
          <p:spPr>
            <a:xfrm>
              <a:off x="406035" y="325214"/>
              <a:ext cx="37298" cy="44152"/>
            </a:xfrm>
            <a:custGeom>
              <a:avLst/>
              <a:gdLst/>
              <a:ahLst/>
              <a:cxnLst/>
              <a:rect l="l" t="t" r="r" b="b"/>
              <a:pathLst>
                <a:path w="2536" h="3002" extrusionOk="0">
                  <a:moveTo>
                    <a:pt x="260" y="0"/>
                  </a:moveTo>
                  <a:cubicBezTo>
                    <a:pt x="349" y="114"/>
                    <a:pt x="341" y="281"/>
                    <a:pt x="245" y="395"/>
                  </a:cubicBezTo>
                  <a:lnTo>
                    <a:pt x="0" y="676"/>
                  </a:lnTo>
                  <a:lnTo>
                    <a:pt x="2535" y="3001"/>
                  </a:lnTo>
                  <a:cubicBezTo>
                    <a:pt x="2493" y="2670"/>
                    <a:pt x="2404" y="1963"/>
                    <a:pt x="2290" y="1351"/>
                  </a:cubicBezTo>
                  <a:cubicBezTo>
                    <a:pt x="2240" y="1088"/>
                    <a:pt x="2272" y="878"/>
                    <a:pt x="2340" y="715"/>
                  </a:cubicBezTo>
                  <a:cubicBezTo>
                    <a:pt x="1629" y="469"/>
                    <a:pt x="885" y="217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396359" y="320552"/>
              <a:ext cx="8486" cy="4986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556467" y="590532"/>
              <a:ext cx="22194" cy="14707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18098" y="449454"/>
              <a:ext cx="73479" cy="82906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507627" y="462527"/>
              <a:ext cx="59168" cy="67257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551246" y="530765"/>
              <a:ext cx="25326" cy="58330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327533" y="577884"/>
              <a:ext cx="17590" cy="28091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343019" y="454895"/>
              <a:ext cx="174990" cy="130220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337945" y="456983"/>
              <a:ext cx="127617" cy="119454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382388" y="322641"/>
              <a:ext cx="12678" cy="13516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398712" y="336920"/>
              <a:ext cx="57271" cy="60051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441331" y="336509"/>
              <a:ext cx="12193" cy="37813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476096" y="348009"/>
              <a:ext cx="26473" cy="97275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451478" y="339538"/>
              <a:ext cx="38813" cy="105703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493832" y="352612"/>
              <a:ext cx="45137" cy="92628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512495" y="285728"/>
              <a:ext cx="4456" cy="9692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476626" y="288389"/>
              <a:ext cx="8648" cy="12045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472229" y="287875"/>
              <a:ext cx="38195" cy="37931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264575" y="212725"/>
              <a:ext cx="92643" cy="8175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87932" y="319817"/>
              <a:ext cx="12678" cy="12207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395314" y="325567"/>
              <a:ext cx="13399" cy="14149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354151" y="290492"/>
              <a:ext cx="19164" cy="16899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373078" y="310611"/>
              <a:ext cx="17178" cy="12516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474846" y="264918"/>
              <a:ext cx="12987" cy="23547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488082" y="263080"/>
              <a:ext cx="25738" cy="21929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492729" y="277124"/>
              <a:ext cx="38034" cy="972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70108" y="304493"/>
              <a:ext cx="108688" cy="42019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480861" y="325214"/>
              <a:ext cx="52785" cy="28032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19"/>
          <p:cNvGrpSpPr/>
          <p:nvPr/>
        </p:nvGrpSpPr>
        <p:grpSpPr>
          <a:xfrm>
            <a:off x="8497121" y="4528651"/>
            <a:ext cx="340856" cy="393251"/>
            <a:chOff x="8497121" y="212726"/>
            <a:chExt cx="340856" cy="393251"/>
          </a:xfrm>
        </p:grpSpPr>
        <p:sp>
          <p:nvSpPr>
            <p:cNvPr id="1581" name="Google Shape;1581;p19"/>
            <p:cNvSpPr/>
            <p:nvPr/>
          </p:nvSpPr>
          <p:spPr>
            <a:xfrm>
              <a:off x="8567534" y="319431"/>
              <a:ext cx="69829" cy="20661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8497121" y="304865"/>
              <a:ext cx="70781" cy="52405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8637338" y="315699"/>
              <a:ext cx="10245" cy="25822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8648915" y="307035"/>
              <a:ext cx="55471" cy="38352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8776546" y="330798"/>
              <a:ext cx="61431" cy="117511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8803070" y="326324"/>
              <a:ext cx="14644" cy="26431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8679723" y="302903"/>
              <a:ext cx="48025" cy="130155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8729610" y="298600"/>
              <a:ext cx="79579" cy="121929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8690138" y="248599"/>
              <a:ext cx="3351" cy="18852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8695222" y="247723"/>
              <a:ext cx="45664" cy="64249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8672468" y="212726"/>
              <a:ext cx="75123" cy="53509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8507080" y="319697"/>
              <a:ext cx="31287" cy="31401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8578978" y="587125"/>
              <a:ext cx="30620" cy="18776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8599142" y="510410"/>
              <a:ext cx="25555" cy="75180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8730029" y="587125"/>
              <a:ext cx="30620" cy="18852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8739169" y="541694"/>
              <a:ext cx="24393" cy="43626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8599828" y="417091"/>
              <a:ext cx="123053" cy="102830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8708151" y="406085"/>
              <a:ext cx="65906" cy="132860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9" name="Google Shape;1599;p19"/>
          <p:cNvSpPr/>
          <p:nvPr/>
        </p:nvSpPr>
        <p:spPr>
          <a:xfrm>
            <a:off x="4805000" y="635600"/>
            <a:ext cx="1791600" cy="267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9"/>
          <p:cNvSpPr/>
          <p:nvPr/>
        </p:nvSpPr>
        <p:spPr>
          <a:xfrm>
            <a:off x="6713075" y="1770300"/>
            <a:ext cx="1791600" cy="27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1" name="Google Shape;1601;p19"/>
          <p:cNvCxnSpPr/>
          <p:nvPr/>
        </p:nvCxnSpPr>
        <p:spPr>
          <a:xfrm rot="-5400000">
            <a:off x="3856625" y="1942950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19"/>
          <p:cNvCxnSpPr/>
          <p:nvPr/>
        </p:nvCxnSpPr>
        <p:spPr>
          <a:xfrm rot="-5400000">
            <a:off x="4236726" y="1942950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3" name="Google Shape;1603;p19"/>
          <p:cNvCxnSpPr/>
          <p:nvPr/>
        </p:nvCxnSpPr>
        <p:spPr>
          <a:xfrm rot="-5400000">
            <a:off x="4611776" y="1942950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4" name="Google Shape;1604;p19"/>
          <p:cNvCxnSpPr/>
          <p:nvPr/>
        </p:nvCxnSpPr>
        <p:spPr>
          <a:xfrm rot="-5400000">
            <a:off x="5009950" y="1942950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5" name="Google Shape;1605;p19"/>
          <p:cNvCxnSpPr/>
          <p:nvPr/>
        </p:nvCxnSpPr>
        <p:spPr>
          <a:xfrm rot="-5400000">
            <a:off x="5785575" y="3244313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6" name="Google Shape;1606;p19"/>
          <p:cNvCxnSpPr/>
          <p:nvPr/>
        </p:nvCxnSpPr>
        <p:spPr>
          <a:xfrm rot="-5400000">
            <a:off x="6165676" y="3244313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7" name="Google Shape;1607;p19"/>
          <p:cNvCxnSpPr/>
          <p:nvPr/>
        </p:nvCxnSpPr>
        <p:spPr>
          <a:xfrm rot="-5400000">
            <a:off x="6540726" y="3244313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8" name="Google Shape;1608;p19"/>
          <p:cNvCxnSpPr/>
          <p:nvPr/>
        </p:nvCxnSpPr>
        <p:spPr>
          <a:xfrm rot="-5400000">
            <a:off x="6938900" y="3244313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9" name="Google Shape;1609;p19"/>
          <p:cNvSpPr/>
          <p:nvPr/>
        </p:nvSpPr>
        <p:spPr>
          <a:xfrm>
            <a:off x="4805225" y="2440389"/>
            <a:ext cx="1791491" cy="1791597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9"/>
          <p:cNvSpPr/>
          <p:nvPr/>
        </p:nvSpPr>
        <p:spPr>
          <a:xfrm>
            <a:off x="5042157" y="2440389"/>
            <a:ext cx="1305898" cy="1331276"/>
          </a:xfrm>
          <a:custGeom>
            <a:avLst/>
            <a:gdLst/>
            <a:ahLst/>
            <a:cxnLst/>
            <a:rect l="l" t="t" r="r" b="b"/>
            <a:pathLst>
              <a:path w="12247" h="12485" extrusionOk="0">
                <a:moveTo>
                  <a:pt x="6120" y="1"/>
                </a:moveTo>
                <a:cubicBezTo>
                  <a:pt x="4214" y="1"/>
                  <a:pt x="2450" y="641"/>
                  <a:pt x="1035" y="1714"/>
                </a:cubicBezTo>
                <a:lnTo>
                  <a:pt x="1494" y="1807"/>
                </a:lnTo>
                <a:cubicBezTo>
                  <a:pt x="1565" y="1825"/>
                  <a:pt x="1615" y="1892"/>
                  <a:pt x="1600" y="1963"/>
                </a:cubicBezTo>
                <a:cubicBezTo>
                  <a:pt x="1588" y="2027"/>
                  <a:pt x="1530" y="2065"/>
                  <a:pt x="1465" y="2065"/>
                </a:cubicBezTo>
                <a:cubicBezTo>
                  <a:pt x="1457" y="2065"/>
                  <a:pt x="1449" y="2064"/>
                  <a:pt x="1440" y="2063"/>
                </a:cubicBezTo>
                <a:lnTo>
                  <a:pt x="925" y="1956"/>
                </a:lnTo>
                <a:cubicBezTo>
                  <a:pt x="861" y="2266"/>
                  <a:pt x="790" y="2578"/>
                  <a:pt x="715" y="2891"/>
                </a:cubicBezTo>
                <a:lnTo>
                  <a:pt x="1227" y="3016"/>
                </a:lnTo>
                <a:cubicBezTo>
                  <a:pt x="1302" y="3034"/>
                  <a:pt x="1348" y="3105"/>
                  <a:pt x="1330" y="3176"/>
                </a:cubicBezTo>
                <a:cubicBezTo>
                  <a:pt x="1316" y="3236"/>
                  <a:pt x="1263" y="3272"/>
                  <a:pt x="1199" y="3272"/>
                </a:cubicBezTo>
                <a:cubicBezTo>
                  <a:pt x="1188" y="3272"/>
                  <a:pt x="1174" y="3272"/>
                  <a:pt x="1163" y="3265"/>
                </a:cubicBezTo>
                <a:lnTo>
                  <a:pt x="655" y="3140"/>
                </a:lnTo>
                <a:cubicBezTo>
                  <a:pt x="576" y="3450"/>
                  <a:pt x="495" y="3759"/>
                  <a:pt x="409" y="4072"/>
                </a:cubicBezTo>
                <a:lnTo>
                  <a:pt x="921" y="4214"/>
                </a:lnTo>
                <a:cubicBezTo>
                  <a:pt x="992" y="4232"/>
                  <a:pt x="1035" y="4307"/>
                  <a:pt x="1017" y="4374"/>
                </a:cubicBezTo>
                <a:cubicBezTo>
                  <a:pt x="1003" y="4425"/>
                  <a:pt x="952" y="4463"/>
                  <a:pt x="896" y="4463"/>
                </a:cubicBezTo>
                <a:cubicBezTo>
                  <a:pt x="882" y="4463"/>
                  <a:pt x="868" y="4461"/>
                  <a:pt x="854" y="4456"/>
                </a:cubicBezTo>
                <a:lnTo>
                  <a:pt x="345" y="4314"/>
                </a:lnTo>
                <a:cubicBezTo>
                  <a:pt x="317" y="4431"/>
                  <a:pt x="281" y="4545"/>
                  <a:pt x="249" y="4659"/>
                </a:cubicBezTo>
                <a:cubicBezTo>
                  <a:pt x="196" y="4843"/>
                  <a:pt x="146" y="5032"/>
                  <a:pt x="111" y="5220"/>
                </a:cubicBezTo>
                <a:lnTo>
                  <a:pt x="626" y="5320"/>
                </a:lnTo>
                <a:cubicBezTo>
                  <a:pt x="701" y="5334"/>
                  <a:pt x="751" y="5395"/>
                  <a:pt x="743" y="5452"/>
                </a:cubicBezTo>
                <a:cubicBezTo>
                  <a:pt x="731" y="5508"/>
                  <a:pt x="677" y="5542"/>
                  <a:pt x="613" y="5542"/>
                </a:cubicBezTo>
                <a:cubicBezTo>
                  <a:pt x="605" y="5542"/>
                  <a:pt x="596" y="5542"/>
                  <a:pt x="587" y="5540"/>
                </a:cubicBezTo>
                <a:lnTo>
                  <a:pt x="68" y="5466"/>
                </a:lnTo>
                <a:cubicBezTo>
                  <a:pt x="22" y="5768"/>
                  <a:pt x="0" y="6070"/>
                  <a:pt x="0" y="6372"/>
                </a:cubicBezTo>
                <a:lnTo>
                  <a:pt x="0" y="6390"/>
                </a:lnTo>
                <a:lnTo>
                  <a:pt x="530" y="6390"/>
                </a:lnTo>
                <a:cubicBezTo>
                  <a:pt x="605" y="6390"/>
                  <a:pt x="665" y="6444"/>
                  <a:pt x="672" y="6500"/>
                </a:cubicBezTo>
                <a:cubicBezTo>
                  <a:pt x="672" y="6561"/>
                  <a:pt x="612" y="6614"/>
                  <a:pt x="537" y="6618"/>
                </a:cubicBezTo>
                <a:lnTo>
                  <a:pt x="4" y="6639"/>
                </a:lnTo>
                <a:cubicBezTo>
                  <a:pt x="18" y="6952"/>
                  <a:pt x="57" y="7261"/>
                  <a:pt x="114" y="7564"/>
                </a:cubicBezTo>
                <a:lnTo>
                  <a:pt x="637" y="7461"/>
                </a:lnTo>
                <a:cubicBezTo>
                  <a:pt x="645" y="7459"/>
                  <a:pt x="654" y="7459"/>
                  <a:pt x="662" y="7459"/>
                </a:cubicBezTo>
                <a:cubicBezTo>
                  <a:pt x="722" y="7459"/>
                  <a:pt x="774" y="7492"/>
                  <a:pt x="786" y="7542"/>
                </a:cubicBezTo>
                <a:cubicBezTo>
                  <a:pt x="804" y="7599"/>
                  <a:pt x="761" y="7663"/>
                  <a:pt x="683" y="7681"/>
                </a:cubicBezTo>
                <a:lnTo>
                  <a:pt x="167" y="7805"/>
                </a:lnTo>
                <a:cubicBezTo>
                  <a:pt x="239" y="8101"/>
                  <a:pt x="338" y="8399"/>
                  <a:pt x="452" y="8684"/>
                </a:cubicBezTo>
                <a:lnTo>
                  <a:pt x="943" y="8485"/>
                </a:lnTo>
                <a:cubicBezTo>
                  <a:pt x="965" y="8475"/>
                  <a:pt x="987" y="8470"/>
                  <a:pt x="1009" y="8470"/>
                </a:cubicBezTo>
                <a:cubicBezTo>
                  <a:pt x="1055" y="8470"/>
                  <a:pt x="1094" y="8493"/>
                  <a:pt x="1106" y="8534"/>
                </a:cubicBezTo>
                <a:cubicBezTo>
                  <a:pt x="1124" y="8591"/>
                  <a:pt x="1099" y="8659"/>
                  <a:pt x="1028" y="8687"/>
                </a:cubicBezTo>
                <a:lnTo>
                  <a:pt x="551" y="8908"/>
                </a:lnTo>
                <a:cubicBezTo>
                  <a:pt x="676" y="9192"/>
                  <a:pt x="825" y="9462"/>
                  <a:pt x="996" y="9718"/>
                </a:cubicBezTo>
                <a:lnTo>
                  <a:pt x="1440" y="9430"/>
                </a:lnTo>
                <a:cubicBezTo>
                  <a:pt x="1466" y="9414"/>
                  <a:pt x="1496" y="9405"/>
                  <a:pt x="1525" y="9405"/>
                </a:cubicBezTo>
                <a:cubicBezTo>
                  <a:pt x="1562" y="9405"/>
                  <a:pt x="1596" y="9420"/>
                  <a:pt x="1615" y="9448"/>
                </a:cubicBezTo>
                <a:cubicBezTo>
                  <a:pt x="1643" y="9498"/>
                  <a:pt x="1618" y="9576"/>
                  <a:pt x="1561" y="9622"/>
                </a:cubicBezTo>
                <a:lnTo>
                  <a:pt x="1135" y="9925"/>
                </a:lnTo>
                <a:cubicBezTo>
                  <a:pt x="1316" y="10177"/>
                  <a:pt x="1512" y="10419"/>
                  <a:pt x="1728" y="10639"/>
                </a:cubicBezTo>
                <a:lnTo>
                  <a:pt x="2112" y="10266"/>
                </a:lnTo>
                <a:cubicBezTo>
                  <a:pt x="2143" y="10236"/>
                  <a:pt x="2181" y="10220"/>
                  <a:pt x="2215" y="10220"/>
                </a:cubicBezTo>
                <a:cubicBezTo>
                  <a:pt x="2242" y="10220"/>
                  <a:pt x="2266" y="10230"/>
                  <a:pt x="2283" y="10248"/>
                </a:cubicBezTo>
                <a:cubicBezTo>
                  <a:pt x="2326" y="10294"/>
                  <a:pt x="2319" y="10369"/>
                  <a:pt x="2265" y="10426"/>
                </a:cubicBezTo>
                <a:lnTo>
                  <a:pt x="1903" y="10810"/>
                </a:lnTo>
                <a:cubicBezTo>
                  <a:pt x="1917" y="10821"/>
                  <a:pt x="1928" y="10831"/>
                  <a:pt x="1942" y="10846"/>
                </a:cubicBezTo>
                <a:cubicBezTo>
                  <a:pt x="2159" y="11045"/>
                  <a:pt x="2386" y="11230"/>
                  <a:pt x="2621" y="11397"/>
                </a:cubicBezTo>
                <a:lnTo>
                  <a:pt x="2930" y="10956"/>
                </a:lnTo>
                <a:cubicBezTo>
                  <a:pt x="2960" y="10916"/>
                  <a:pt x="3005" y="10890"/>
                  <a:pt x="3047" y="10890"/>
                </a:cubicBezTo>
                <a:cubicBezTo>
                  <a:pt x="3065" y="10890"/>
                  <a:pt x="3082" y="10895"/>
                  <a:pt x="3097" y="10906"/>
                </a:cubicBezTo>
                <a:cubicBezTo>
                  <a:pt x="3147" y="10942"/>
                  <a:pt x="3151" y="11023"/>
                  <a:pt x="3112" y="11084"/>
                </a:cubicBezTo>
                <a:lnTo>
                  <a:pt x="2827" y="11532"/>
                </a:lnTo>
                <a:cubicBezTo>
                  <a:pt x="3090" y="11702"/>
                  <a:pt x="3361" y="11848"/>
                  <a:pt x="3645" y="11973"/>
                </a:cubicBezTo>
                <a:lnTo>
                  <a:pt x="3862" y="11486"/>
                </a:lnTo>
                <a:cubicBezTo>
                  <a:pt x="3888" y="11428"/>
                  <a:pt x="3936" y="11394"/>
                  <a:pt x="3984" y="11394"/>
                </a:cubicBezTo>
                <a:cubicBezTo>
                  <a:pt x="3996" y="11394"/>
                  <a:pt x="4007" y="11396"/>
                  <a:pt x="4018" y="11400"/>
                </a:cubicBezTo>
                <a:cubicBezTo>
                  <a:pt x="4072" y="11422"/>
                  <a:pt x="4093" y="11496"/>
                  <a:pt x="4068" y="11567"/>
                </a:cubicBezTo>
                <a:lnTo>
                  <a:pt x="3873" y="12065"/>
                </a:lnTo>
                <a:cubicBezTo>
                  <a:pt x="4161" y="12179"/>
                  <a:pt x="4459" y="12271"/>
                  <a:pt x="4761" y="12339"/>
                </a:cubicBezTo>
                <a:lnTo>
                  <a:pt x="4879" y="11816"/>
                </a:lnTo>
                <a:cubicBezTo>
                  <a:pt x="4895" y="11750"/>
                  <a:pt x="4952" y="11705"/>
                  <a:pt x="5006" y="11705"/>
                </a:cubicBezTo>
                <a:cubicBezTo>
                  <a:pt x="5010" y="11705"/>
                  <a:pt x="5014" y="11706"/>
                  <a:pt x="5017" y="11706"/>
                </a:cubicBezTo>
                <a:cubicBezTo>
                  <a:pt x="5081" y="11717"/>
                  <a:pt x="5117" y="11788"/>
                  <a:pt x="5103" y="11862"/>
                </a:cubicBezTo>
                <a:lnTo>
                  <a:pt x="5003" y="12385"/>
                </a:lnTo>
                <a:cubicBezTo>
                  <a:pt x="5348" y="12449"/>
                  <a:pt x="5697" y="12485"/>
                  <a:pt x="6052" y="12485"/>
                </a:cubicBezTo>
                <a:lnTo>
                  <a:pt x="6049" y="11951"/>
                </a:lnTo>
                <a:cubicBezTo>
                  <a:pt x="6049" y="11877"/>
                  <a:pt x="6098" y="11813"/>
                  <a:pt x="6159" y="11813"/>
                </a:cubicBezTo>
                <a:cubicBezTo>
                  <a:pt x="6161" y="11813"/>
                  <a:pt x="6162" y="11813"/>
                  <a:pt x="6164" y="11813"/>
                </a:cubicBezTo>
                <a:cubicBezTo>
                  <a:pt x="6222" y="11813"/>
                  <a:pt x="6273" y="11872"/>
                  <a:pt x="6276" y="11948"/>
                </a:cubicBezTo>
                <a:lnTo>
                  <a:pt x="6301" y="12481"/>
                </a:lnTo>
                <a:cubicBezTo>
                  <a:pt x="6386" y="12481"/>
                  <a:pt x="6475" y="12474"/>
                  <a:pt x="6561" y="12471"/>
                </a:cubicBezTo>
                <a:cubicBezTo>
                  <a:pt x="6827" y="12453"/>
                  <a:pt x="7090" y="12417"/>
                  <a:pt x="7343" y="12364"/>
                </a:cubicBezTo>
                <a:lnTo>
                  <a:pt x="7236" y="11845"/>
                </a:lnTo>
                <a:cubicBezTo>
                  <a:pt x="7222" y="11770"/>
                  <a:pt x="7258" y="11699"/>
                  <a:pt x="7315" y="11685"/>
                </a:cubicBezTo>
                <a:cubicBezTo>
                  <a:pt x="7322" y="11683"/>
                  <a:pt x="7329" y="11682"/>
                  <a:pt x="7336" y="11682"/>
                </a:cubicBezTo>
                <a:cubicBezTo>
                  <a:pt x="7392" y="11682"/>
                  <a:pt x="7441" y="11729"/>
                  <a:pt x="7457" y="11795"/>
                </a:cubicBezTo>
                <a:lnTo>
                  <a:pt x="7581" y="12311"/>
                </a:lnTo>
                <a:cubicBezTo>
                  <a:pt x="7883" y="12239"/>
                  <a:pt x="8179" y="12143"/>
                  <a:pt x="8463" y="12026"/>
                </a:cubicBezTo>
                <a:lnTo>
                  <a:pt x="8257" y="11532"/>
                </a:lnTo>
                <a:cubicBezTo>
                  <a:pt x="8232" y="11461"/>
                  <a:pt x="8253" y="11386"/>
                  <a:pt x="8307" y="11365"/>
                </a:cubicBezTo>
                <a:cubicBezTo>
                  <a:pt x="8317" y="11354"/>
                  <a:pt x="8328" y="11354"/>
                  <a:pt x="8342" y="11354"/>
                </a:cubicBezTo>
                <a:cubicBezTo>
                  <a:pt x="8392" y="11354"/>
                  <a:pt x="8442" y="11390"/>
                  <a:pt x="8467" y="11443"/>
                </a:cubicBezTo>
                <a:lnTo>
                  <a:pt x="8691" y="11923"/>
                </a:lnTo>
                <a:cubicBezTo>
                  <a:pt x="8975" y="11791"/>
                  <a:pt x="9245" y="11638"/>
                  <a:pt x="9501" y="11471"/>
                </a:cubicBezTo>
                <a:lnTo>
                  <a:pt x="9206" y="11023"/>
                </a:lnTo>
                <a:cubicBezTo>
                  <a:pt x="9163" y="10959"/>
                  <a:pt x="9174" y="10881"/>
                  <a:pt x="9224" y="10849"/>
                </a:cubicBezTo>
                <a:cubicBezTo>
                  <a:pt x="9239" y="10839"/>
                  <a:pt x="9257" y="10834"/>
                  <a:pt x="9277" y="10834"/>
                </a:cubicBezTo>
                <a:cubicBezTo>
                  <a:pt x="9317" y="10834"/>
                  <a:pt x="9362" y="10856"/>
                  <a:pt x="9391" y="10899"/>
                </a:cubicBezTo>
                <a:lnTo>
                  <a:pt x="9704" y="11333"/>
                </a:lnTo>
                <a:cubicBezTo>
                  <a:pt x="9956" y="11155"/>
                  <a:pt x="10191" y="10956"/>
                  <a:pt x="10415" y="10739"/>
                </a:cubicBezTo>
                <a:lnTo>
                  <a:pt x="10035" y="10351"/>
                </a:lnTo>
                <a:cubicBezTo>
                  <a:pt x="9981" y="10298"/>
                  <a:pt x="9978" y="10223"/>
                  <a:pt x="10017" y="10177"/>
                </a:cubicBezTo>
                <a:cubicBezTo>
                  <a:pt x="10036" y="10158"/>
                  <a:pt x="10062" y="10148"/>
                  <a:pt x="10090" y="10148"/>
                </a:cubicBezTo>
                <a:cubicBezTo>
                  <a:pt x="10124" y="10148"/>
                  <a:pt x="10160" y="10162"/>
                  <a:pt x="10191" y="10191"/>
                </a:cubicBezTo>
                <a:lnTo>
                  <a:pt x="10582" y="10561"/>
                </a:lnTo>
                <a:cubicBezTo>
                  <a:pt x="10799" y="10334"/>
                  <a:pt x="10991" y="10092"/>
                  <a:pt x="11169" y="9839"/>
                </a:cubicBezTo>
                <a:lnTo>
                  <a:pt x="10728" y="9533"/>
                </a:lnTo>
                <a:cubicBezTo>
                  <a:pt x="10671" y="9494"/>
                  <a:pt x="10646" y="9416"/>
                  <a:pt x="10675" y="9363"/>
                </a:cubicBezTo>
                <a:cubicBezTo>
                  <a:pt x="10693" y="9334"/>
                  <a:pt x="10725" y="9320"/>
                  <a:pt x="10762" y="9320"/>
                </a:cubicBezTo>
                <a:cubicBezTo>
                  <a:pt x="10789" y="9320"/>
                  <a:pt x="10820" y="9328"/>
                  <a:pt x="10849" y="9345"/>
                </a:cubicBezTo>
                <a:lnTo>
                  <a:pt x="11304" y="9633"/>
                </a:lnTo>
                <a:cubicBezTo>
                  <a:pt x="11471" y="9373"/>
                  <a:pt x="11613" y="9096"/>
                  <a:pt x="11738" y="8812"/>
                </a:cubicBezTo>
                <a:lnTo>
                  <a:pt x="11251" y="8598"/>
                </a:lnTo>
                <a:cubicBezTo>
                  <a:pt x="11183" y="8566"/>
                  <a:pt x="11144" y="8502"/>
                  <a:pt x="11165" y="8442"/>
                </a:cubicBezTo>
                <a:cubicBezTo>
                  <a:pt x="11181" y="8401"/>
                  <a:pt x="11224" y="8378"/>
                  <a:pt x="11274" y="8378"/>
                </a:cubicBezTo>
                <a:cubicBezTo>
                  <a:pt x="11293" y="8378"/>
                  <a:pt x="11313" y="8382"/>
                  <a:pt x="11332" y="8389"/>
                </a:cubicBezTo>
                <a:lnTo>
                  <a:pt x="11830" y="8584"/>
                </a:lnTo>
                <a:cubicBezTo>
                  <a:pt x="11944" y="8300"/>
                  <a:pt x="12033" y="8005"/>
                  <a:pt x="12097" y="7695"/>
                </a:cubicBezTo>
                <a:lnTo>
                  <a:pt x="11578" y="7581"/>
                </a:lnTo>
                <a:cubicBezTo>
                  <a:pt x="11507" y="7564"/>
                  <a:pt x="11457" y="7503"/>
                  <a:pt x="11468" y="7443"/>
                </a:cubicBezTo>
                <a:cubicBezTo>
                  <a:pt x="11482" y="7389"/>
                  <a:pt x="11535" y="7361"/>
                  <a:pt x="11596" y="7361"/>
                </a:cubicBezTo>
                <a:lnTo>
                  <a:pt x="11624" y="7361"/>
                </a:lnTo>
                <a:lnTo>
                  <a:pt x="12147" y="7453"/>
                </a:lnTo>
                <a:cubicBezTo>
                  <a:pt x="12193" y="7212"/>
                  <a:pt x="12221" y="6970"/>
                  <a:pt x="12236" y="6714"/>
                </a:cubicBezTo>
                <a:cubicBezTo>
                  <a:pt x="12239" y="6653"/>
                  <a:pt x="12246" y="6589"/>
                  <a:pt x="12246" y="6532"/>
                </a:cubicBezTo>
                <a:lnTo>
                  <a:pt x="11717" y="6518"/>
                </a:lnTo>
                <a:cubicBezTo>
                  <a:pt x="11642" y="6518"/>
                  <a:pt x="11585" y="6472"/>
                  <a:pt x="11585" y="6408"/>
                </a:cubicBezTo>
                <a:cubicBezTo>
                  <a:pt x="11585" y="6351"/>
                  <a:pt x="11645" y="6298"/>
                  <a:pt x="11720" y="6298"/>
                </a:cubicBezTo>
                <a:lnTo>
                  <a:pt x="12246" y="6287"/>
                </a:lnTo>
                <a:cubicBezTo>
                  <a:pt x="12243" y="5978"/>
                  <a:pt x="12214" y="5665"/>
                  <a:pt x="12165" y="5363"/>
                </a:cubicBezTo>
                <a:lnTo>
                  <a:pt x="11645" y="5448"/>
                </a:lnTo>
                <a:cubicBezTo>
                  <a:pt x="11635" y="5450"/>
                  <a:pt x="11625" y="5451"/>
                  <a:pt x="11615" y="5451"/>
                </a:cubicBezTo>
                <a:cubicBezTo>
                  <a:pt x="11552" y="5451"/>
                  <a:pt x="11498" y="5415"/>
                  <a:pt x="11489" y="5363"/>
                </a:cubicBezTo>
                <a:cubicBezTo>
                  <a:pt x="11478" y="5306"/>
                  <a:pt x="11524" y="5245"/>
                  <a:pt x="11603" y="5231"/>
                </a:cubicBezTo>
                <a:lnTo>
                  <a:pt x="12118" y="5124"/>
                </a:lnTo>
                <a:cubicBezTo>
                  <a:pt x="12065" y="4872"/>
                  <a:pt x="11997" y="4623"/>
                  <a:pt x="11912" y="4378"/>
                </a:cubicBezTo>
                <a:cubicBezTo>
                  <a:pt x="11894" y="4324"/>
                  <a:pt x="11880" y="4275"/>
                  <a:pt x="11845" y="4225"/>
                </a:cubicBezTo>
                <a:lnTo>
                  <a:pt x="11347" y="4395"/>
                </a:lnTo>
                <a:cubicBezTo>
                  <a:pt x="11331" y="4401"/>
                  <a:pt x="11316" y="4403"/>
                  <a:pt x="11301" y="4403"/>
                </a:cubicBezTo>
                <a:cubicBezTo>
                  <a:pt x="11246" y="4403"/>
                  <a:pt x="11196" y="4369"/>
                  <a:pt x="11180" y="4314"/>
                </a:cubicBezTo>
                <a:cubicBezTo>
                  <a:pt x="11172" y="4303"/>
                  <a:pt x="11169" y="4289"/>
                  <a:pt x="11169" y="4275"/>
                </a:cubicBezTo>
                <a:cubicBezTo>
                  <a:pt x="11169" y="4218"/>
                  <a:pt x="11208" y="4164"/>
                  <a:pt x="11268" y="4147"/>
                </a:cubicBezTo>
                <a:lnTo>
                  <a:pt x="11770" y="3987"/>
                </a:lnTo>
                <a:cubicBezTo>
                  <a:pt x="11670" y="3684"/>
                  <a:pt x="11578" y="3371"/>
                  <a:pt x="11492" y="3062"/>
                </a:cubicBezTo>
                <a:lnTo>
                  <a:pt x="10988" y="3201"/>
                </a:lnTo>
                <a:cubicBezTo>
                  <a:pt x="10974" y="3205"/>
                  <a:pt x="10960" y="3207"/>
                  <a:pt x="10946" y="3207"/>
                </a:cubicBezTo>
                <a:cubicBezTo>
                  <a:pt x="10886" y="3207"/>
                  <a:pt x="10831" y="3170"/>
                  <a:pt x="10817" y="3112"/>
                </a:cubicBezTo>
                <a:cubicBezTo>
                  <a:pt x="10799" y="3044"/>
                  <a:pt x="10845" y="2970"/>
                  <a:pt x="10920" y="2952"/>
                </a:cubicBezTo>
                <a:lnTo>
                  <a:pt x="11432" y="2817"/>
                </a:lnTo>
                <a:cubicBezTo>
                  <a:pt x="11350" y="2507"/>
                  <a:pt x="11279" y="2194"/>
                  <a:pt x="11215" y="1878"/>
                </a:cubicBezTo>
                <a:lnTo>
                  <a:pt x="10700" y="1985"/>
                </a:lnTo>
                <a:cubicBezTo>
                  <a:pt x="10689" y="1987"/>
                  <a:pt x="10679" y="1987"/>
                  <a:pt x="10670" y="1987"/>
                </a:cubicBezTo>
                <a:cubicBezTo>
                  <a:pt x="10604" y="1987"/>
                  <a:pt x="10549" y="1947"/>
                  <a:pt x="10540" y="1885"/>
                </a:cubicBezTo>
                <a:lnTo>
                  <a:pt x="10540" y="1857"/>
                </a:lnTo>
                <a:cubicBezTo>
                  <a:pt x="10540" y="1796"/>
                  <a:pt x="10582" y="1743"/>
                  <a:pt x="10650" y="1729"/>
                </a:cubicBezTo>
                <a:lnTo>
                  <a:pt x="11101" y="1640"/>
                </a:lnTo>
                <a:cubicBezTo>
                  <a:pt x="9708" y="609"/>
                  <a:pt x="7983" y="1"/>
                  <a:pt x="6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9"/>
          <p:cNvSpPr/>
          <p:nvPr/>
        </p:nvSpPr>
        <p:spPr>
          <a:xfrm>
            <a:off x="4932968" y="2613660"/>
            <a:ext cx="1521610" cy="1261326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9"/>
          <p:cNvSpPr/>
          <p:nvPr/>
        </p:nvSpPr>
        <p:spPr>
          <a:xfrm>
            <a:off x="5002075" y="3596773"/>
            <a:ext cx="122944" cy="309227"/>
          </a:xfrm>
          <a:custGeom>
            <a:avLst/>
            <a:gdLst/>
            <a:ahLst/>
            <a:cxnLst/>
            <a:rect l="l" t="t" r="r" b="b"/>
            <a:pathLst>
              <a:path w="1153" h="2900" extrusionOk="0">
                <a:moveTo>
                  <a:pt x="313" y="626"/>
                </a:moveTo>
                <a:cubicBezTo>
                  <a:pt x="427" y="772"/>
                  <a:pt x="480" y="843"/>
                  <a:pt x="601" y="982"/>
                </a:cubicBezTo>
                <a:cubicBezTo>
                  <a:pt x="694" y="1089"/>
                  <a:pt x="765" y="1192"/>
                  <a:pt x="818" y="1291"/>
                </a:cubicBezTo>
                <a:cubicBezTo>
                  <a:pt x="871" y="1394"/>
                  <a:pt x="900" y="1501"/>
                  <a:pt x="900" y="1611"/>
                </a:cubicBezTo>
                <a:cubicBezTo>
                  <a:pt x="900" y="1698"/>
                  <a:pt x="878" y="1742"/>
                  <a:pt x="832" y="1742"/>
                </a:cubicBezTo>
                <a:cubicBezTo>
                  <a:pt x="826" y="1742"/>
                  <a:pt x="818" y="1741"/>
                  <a:pt x="811" y="1739"/>
                </a:cubicBezTo>
                <a:cubicBezTo>
                  <a:pt x="750" y="1732"/>
                  <a:pt x="676" y="1679"/>
                  <a:pt x="590" y="1576"/>
                </a:cubicBezTo>
                <a:cubicBezTo>
                  <a:pt x="477" y="1444"/>
                  <a:pt x="420" y="1373"/>
                  <a:pt x="313" y="1231"/>
                </a:cubicBezTo>
                <a:lnTo>
                  <a:pt x="313" y="626"/>
                </a:lnTo>
                <a:close/>
                <a:moveTo>
                  <a:pt x="317" y="1405"/>
                </a:moveTo>
                <a:cubicBezTo>
                  <a:pt x="455" y="1583"/>
                  <a:pt x="519" y="1665"/>
                  <a:pt x="669" y="1832"/>
                </a:cubicBezTo>
                <a:cubicBezTo>
                  <a:pt x="765" y="1942"/>
                  <a:pt x="839" y="2049"/>
                  <a:pt x="889" y="2159"/>
                </a:cubicBezTo>
                <a:cubicBezTo>
                  <a:pt x="939" y="2269"/>
                  <a:pt x="964" y="2372"/>
                  <a:pt x="964" y="2475"/>
                </a:cubicBezTo>
                <a:cubicBezTo>
                  <a:pt x="964" y="2584"/>
                  <a:pt x="935" y="2638"/>
                  <a:pt x="886" y="2638"/>
                </a:cubicBezTo>
                <a:cubicBezTo>
                  <a:pt x="880" y="2638"/>
                  <a:pt x="874" y="2637"/>
                  <a:pt x="868" y="2635"/>
                </a:cubicBezTo>
                <a:cubicBezTo>
                  <a:pt x="804" y="2621"/>
                  <a:pt x="715" y="2554"/>
                  <a:pt x="615" y="2436"/>
                </a:cubicBezTo>
                <a:cubicBezTo>
                  <a:pt x="491" y="2294"/>
                  <a:pt x="430" y="2223"/>
                  <a:pt x="317" y="2070"/>
                </a:cubicBezTo>
                <a:lnTo>
                  <a:pt x="317" y="1405"/>
                </a:lnTo>
                <a:close/>
                <a:moveTo>
                  <a:pt x="0" y="1"/>
                </a:moveTo>
                <a:lnTo>
                  <a:pt x="0" y="178"/>
                </a:lnTo>
                <a:cubicBezTo>
                  <a:pt x="68" y="274"/>
                  <a:pt x="100" y="324"/>
                  <a:pt x="164" y="417"/>
                </a:cubicBezTo>
                <a:lnTo>
                  <a:pt x="164" y="1857"/>
                </a:lnTo>
                <a:cubicBezTo>
                  <a:pt x="100" y="1764"/>
                  <a:pt x="64" y="1714"/>
                  <a:pt x="0" y="1618"/>
                </a:cubicBezTo>
                <a:lnTo>
                  <a:pt x="0" y="1796"/>
                </a:lnTo>
                <a:cubicBezTo>
                  <a:pt x="235" y="2155"/>
                  <a:pt x="366" y="2322"/>
                  <a:pt x="640" y="2639"/>
                </a:cubicBezTo>
                <a:cubicBezTo>
                  <a:pt x="791" y="2817"/>
                  <a:pt x="913" y="2899"/>
                  <a:pt x="1001" y="2899"/>
                </a:cubicBezTo>
                <a:cubicBezTo>
                  <a:pt x="1007" y="2899"/>
                  <a:pt x="1012" y="2899"/>
                  <a:pt x="1017" y="2898"/>
                </a:cubicBezTo>
                <a:cubicBezTo>
                  <a:pt x="1106" y="2884"/>
                  <a:pt x="1152" y="2810"/>
                  <a:pt x="1152" y="2667"/>
                </a:cubicBezTo>
                <a:cubicBezTo>
                  <a:pt x="1152" y="2554"/>
                  <a:pt x="1124" y="2429"/>
                  <a:pt x="1067" y="2280"/>
                </a:cubicBezTo>
                <a:cubicBezTo>
                  <a:pt x="1014" y="2138"/>
                  <a:pt x="928" y="2002"/>
                  <a:pt x="818" y="1867"/>
                </a:cubicBezTo>
                <a:lnTo>
                  <a:pt x="818" y="1857"/>
                </a:lnTo>
                <a:cubicBezTo>
                  <a:pt x="873" y="1906"/>
                  <a:pt x="924" y="1929"/>
                  <a:pt x="967" y="1929"/>
                </a:cubicBezTo>
                <a:cubicBezTo>
                  <a:pt x="983" y="1929"/>
                  <a:pt x="997" y="1926"/>
                  <a:pt x="1010" y="1921"/>
                </a:cubicBezTo>
                <a:cubicBezTo>
                  <a:pt x="1060" y="1896"/>
                  <a:pt x="1085" y="1835"/>
                  <a:pt x="1085" y="1743"/>
                </a:cubicBezTo>
                <a:cubicBezTo>
                  <a:pt x="1085" y="1611"/>
                  <a:pt x="1046" y="1469"/>
                  <a:pt x="971" y="1316"/>
                </a:cubicBezTo>
                <a:cubicBezTo>
                  <a:pt x="889" y="1160"/>
                  <a:pt x="775" y="1000"/>
                  <a:pt x="626" y="829"/>
                </a:cubicBezTo>
                <a:cubicBezTo>
                  <a:pt x="359" y="520"/>
                  <a:pt x="235" y="356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9"/>
          <p:cNvSpPr/>
          <p:nvPr/>
        </p:nvSpPr>
        <p:spPr>
          <a:xfrm>
            <a:off x="5130991" y="3788278"/>
            <a:ext cx="187349" cy="281397"/>
          </a:xfrm>
          <a:custGeom>
            <a:avLst/>
            <a:gdLst/>
            <a:ahLst/>
            <a:cxnLst/>
            <a:rect l="l" t="t" r="r" b="b"/>
            <a:pathLst>
              <a:path w="1757" h="2639" extrusionOk="0">
                <a:moveTo>
                  <a:pt x="829" y="594"/>
                </a:moveTo>
                <a:cubicBezTo>
                  <a:pt x="836" y="605"/>
                  <a:pt x="839" y="605"/>
                  <a:pt x="846" y="608"/>
                </a:cubicBezTo>
                <a:cubicBezTo>
                  <a:pt x="964" y="1021"/>
                  <a:pt x="1028" y="1227"/>
                  <a:pt x="1152" y="1629"/>
                </a:cubicBezTo>
                <a:cubicBezTo>
                  <a:pt x="893" y="1469"/>
                  <a:pt x="765" y="1380"/>
                  <a:pt x="516" y="1191"/>
                </a:cubicBezTo>
                <a:cubicBezTo>
                  <a:pt x="640" y="953"/>
                  <a:pt x="704" y="836"/>
                  <a:pt x="829" y="594"/>
                </a:cubicBezTo>
                <a:close/>
                <a:moveTo>
                  <a:pt x="430" y="0"/>
                </a:moveTo>
                <a:lnTo>
                  <a:pt x="430" y="178"/>
                </a:lnTo>
                <a:cubicBezTo>
                  <a:pt x="537" y="267"/>
                  <a:pt x="590" y="306"/>
                  <a:pt x="701" y="384"/>
                </a:cubicBezTo>
                <a:cubicBezTo>
                  <a:pt x="477" y="800"/>
                  <a:pt x="363" y="999"/>
                  <a:pt x="150" y="1387"/>
                </a:cubicBezTo>
                <a:cubicBezTo>
                  <a:pt x="89" y="1334"/>
                  <a:pt x="57" y="1302"/>
                  <a:pt x="0" y="1248"/>
                </a:cubicBezTo>
                <a:lnTo>
                  <a:pt x="0" y="1426"/>
                </a:lnTo>
                <a:cubicBezTo>
                  <a:pt x="228" y="1636"/>
                  <a:pt x="342" y="1732"/>
                  <a:pt x="583" y="1913"/>
                </a:cubicBezTo>
                <a:lnTo>
                  <a:pt x="583" y="1735"/>
                </a:lnTo>
                <a:cubicBezTo>
                  <a:pt x="484" y="1661"/>
                  <a:pt x="434" y="1625"/>
                  <a:pt x="338" y="1547"/>
                </a:cubicBezTo>
                <a:cubicBezTo>
                  <a:pt x="391" y="1451"/>
                  <a:pt x="413" y="1405"/>
                  <a:pt x="466" y="1305"/>
                </a:cubicBezTo>
                <a:cubicBezTo>
                  <a:pt x="754" y="1533"/>
                  <a:pt x="907" y="1632"/>
                  <a:pt x="1213" y="1821"/>
                </a:cubicBezTo>
                <a:cubicBezTo>
                  <a:pt x="1262" y="1988"/>
                  <a:pt x="1287" y="2073"/>
                  <a:pt x="1341" y="2244"/>
                </a:cubicBezTo>
                <a:cubicBezTo>
                  <a:pt x="1245" y="2187"/>
                  <a:pt x="1198" y="2159"/>
                  <a:pt x="1102" y="2098"/>
                </a:cubicBezTo>
                <a:lnTo>
                  <a:pt x="1102" y="2276"/>
                </a:lnTo>
                <a:cubicBezTo>
                  <a:pt x="1355" y="2436"/>
                  <a:pt x="1483" y="2507"/>
                  <a:pt x="1750" y="2639"/>
                </a:cubicBezTo>
                <a:cubicBezTo>
                  <a:pt x="1750" y="2571"/>
                  <a:pt x="1750" y="2535"/>
                  <a:pt x="1757" y="2461"/>
                </a:cubicBezTo>
                <a:cubicBezTo>
                  <a:pt x="1678" y="2422"/>
                  <a:pt x="1643" y="2404"/>
                  <a:pt x="1568" y="2361"/>
                </a:cubicBezTo>
                <a:cubicBezTo>
                  <a:pt x="1341" y="1696"/>
                  <a:pt x="1127" y="1028"/>
                  <a:pt x="921" y="359"/>
                </a:cubicBezTo>
                <a:cubicBezTo>
                  <a:pt x="718" y="221"/>
                  <a:pt x="622" y="150"/>
                  <a:pt x="4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9"/>
          <p:cNvSpPr/>
          <p:nvPr/>
        </p:nvSpPr>
        <p:spPr>
          <a:xfrm>
            <a:off x="5345839" y="3903436"/>
            <a:ext cx="141178" cy="209954"/>
          </a:xfrm>
          <a:custGeom>
            <a:avLst/>
            <a:gdLst/>
            <a:ahLst/>
            <a:cxnLst/>
            <a:rect l="l" t="t" r="r" b="b"/>
            <a:pathLst>
              <a:path w="1324" h="1969" extrusionOk="0">
                <a:moveTo>
                  <a:pt x="298" y="1"/>
                </a:moveTo>
                <a:cubicBezTo>
                  <a:pt x="260" y="1"/>
                  <a:pt x="223" y="5"/>
                  <a:pt x="189" y="12"/>
                </a:cubicBezTo>
                <a:cubicBezTo>
                  <a:pt x="68" y="40"/>
                  <a:pt x="11" y="136"/>
                  <a:pt x="11" y="307"/>
                </a:cubicBezTo>
                <a:cubicBezTo>
                  <a:pt x="11" y="424"/>
                  <a:pt x="40" y="527"/>
                  <a:pt x="100" y="616"/>
                </a:cubicBezTo>
                <a:cubicBezTo>
                  <a:pt x="157" y="705"/>
                  <a:pt x="228" y="780"/>
                  <a:pt x="317" y="847"/>
                </a:cubicBezTo>
                <a:cubicBezTo>
                  <a:pt x="406" y="915"/>
                  <a:pt x="498" y="972"/>
                  <a:pt x="587" y="1025"/>
                </a:cubicBezTo>
                <a:cubicBezTo>
                  <a:pt x="708" y="1096"/>
                  <a:pt x="818" y="1167"/>
                  <a:pt x="921" y="1242"/>
                </a:cubicBezTo>
                <a:cubicBezTo>
                  <a:pt x="1025" y="1320"/>
                  <a:pt x="1078" y="1420"/>
                  <a:pt x="1078" y="1559"/>
                </a:cubicBezTo>
                <a:cubicBezTo>
                  <a:pt x="1078" y="1679"/>
                  <a:pt x="1028" y="1751"/>
                  <a:pt x="936" y="1772"/>
                </a:cubicBezTo>
                <a:cubicBezTo>
                  <a:pt x="905" y="1778"/>
                  <a:pt x="873" y="1781"/>
                  <a:pt x="839" y="1781"/>
                </a:cubicBezTo>
                <a:cubicBezTo>
                  <a:pt x="767" y="1781"/>
                  <a:pt x="688" y="1767"/>
                  <a:pt x="601" y="1733"/>
                </a:cubicBezTo>
                <a:cubicBezTo>
                  <a:pt x="530" y="1704"/>
                  <a:pt x="463" y="1669"/>
                  <a:pt x="395" y="1633"/>
                </a:cubicBezTo>
                <a:cubicBezTo>
                  <a:pt x="331" y="1594"/>
                  <a:pt x="267" y="1544"/>
                  <a:pt x="200" y="1487"/>
                </a:cubicBezTo>
                <a:cubicBezTo>
                  <a:pt x="207" y="1399"/>
                  <a:pt x="210" y="1356"/>
                  <a:pt x="214" y="1267"/>
                </a:cubicBezTo>
                <a:cubicBezTo>
                  <a:pt x="146" y="1224"/>
                  <a:pt x="114" y="1207"/>
                  <a:pt x="43" y="1167"/>
                </a:cubicBezTo>
                <a:cubicBezTo>
                  <a:pt x="25" y="1303"/>
                  <a:pt x="18" y="1367"/>
                  <a:pt x="0" y="1502"/>
                </a:cubicBezTo>
                <a:cubicBezTo>
                  <a:pt x="143" y="1665"/>
                  <a:pt x="349" y="1804"/>
                  <a:pt x="619" y="1907"/>
                </a:cubicBezTo>
                <a:cubicBezTo>
                  <a:pt x="730" y="1949"/>
                  <a:pt x="832" y="1969"/>
                  <a:pt x="924" y="1969"/>
                </a:cubicBezTo>
                <a:cubicBezTo>
                  <a:pt x="995" y="1969"/>
                  <a:pt x="1060" y="1957"/>
                  <a:pt x="1117" y="1935"/>
                </a:cubicBezTo>
                <a:cubicBezTo>
                  <a:pt x="1256" y="1889"/>
                  <a:pt x="1323" y="1772"/>
                  <a:pt x="1323" y="1598"/>
                </a:cubicBezTo>
                <a:cubicBezTo>
                  <a:pt x="1323" y="1466"/>
                  <a:pt x="1281" y="1356"/>
                  <a:pt x="1206" y="1267"/>
                </a:cubicBezTo>
                <a:cubicBezTo>
                  <a:pt x="1135" y="1178"/>
                  <a:pt x="1046" y="1107"/>
                  <a:pt x="946" y="1043"/>
                </a:cubicBezTo>
                <a:cubicBezTo>
                  <a:pt x="850" y="986"/>
                  <a:pt x="758" y="929"/>
                  <a:pt x="669" y="879"/>
                </a:cubicBezTo>
                <a:cubicBezTo>
                  <a:pt x="555" y="815"/>
                  <a:pt x="459" y="744"/>
                  <a:pt x="370" y="670"/>
                </a:cubicBezTo>
                <a:cubicBezTo>
                  <a:pt x="281" y="599"/>
                  <a:pt x="235" y="502"/>
                  <a:pt x="235" y="389"/>
                </a:cubicBezTo>
                <a:cubicBezTo>
                  <a:pt x="235" y="293"/>
                  <a:pt x="271" y="236"/>
                  <a:pt x="349" y="218"/>
                </a:cubicBezTo>
                <a:cubicBezTo>
                  <a:pt x="371" y="213"/>
                  <a:pt x="396" y="210"/>
                  <a:pt x="422" y="210"/>
                </a:cubicBezTo>
                <a:cubicBezTo>
                  <a:pt x="484" y="210"/>
                  <a:pt x="556" y="225"/>
                  <a:pt x="641" y="257"/>
                </a:cubicBezTo>
                <a:cubicBezTo>
                  <a:pt x="697" y="278"/>
                  <a:pt x="758" y="307"/>
                  <a:pt x="822" y="335"/>
                </a:cubicBezTo>
                <a:cubicBezTo>
                  <a:pt x="889" y="367"/>
                  <a:pt x="953" y="406"/>
                  <a:pt x="1014" y="456"/>
                </a:cubicBezTo>
                <a:cubicBezTo>
                  <a:pt x="1028" y="567"/>
                  <a:pt x="1032" y="620"/>
                  <a:pt x="1046" y="734"/>
                </a:cubicBezTo>
                <a:cubicBezTo>
                  <a:pt x="1117" y="744"/>
                  <a:pt x="1153" y="755"/>
                  <a:pt x="1227" y="769"/>
                </a:cubicBezTo>
                <a:cubicBezTo>
                  <a:pt x="1220" y="627"/>
                  <a:pt x="1220" y="549"/>
                  <a:pt x="1209" y="406"/>
                </a:cubicBezTo>
                <a:cubicBezTo>
                  <a:pt x="1149" y="346"/>
                  <a:pt x="1060" y="282"/>
                  <a:pt x="946" y="222"/>
                </a:cubicBezTo>
                <a:cubicBezTo>
                  <a:pt x="836" y="158"/>
                  <a:pt x="726" y="104"/>
                  <a:pt x="619" y="65"/>
                </a:cubicBezTo>
                <a:cubicBezTo>
                  <a:pt x="498" y="22"/>
                  <a:pt x="392" y="1"/>
                  <a:pt x="2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9"/>
          <p:cNvSpPr/>
          <p:nvPr/>
        </p:nvSpPr>
        <p:spPr>
          <a:xfrm>
            <a:off x="5514528" y="3942889"/>
            <a:ext cx="168475" cy="211767"/>
          </a:xfrm>
          <a:custGeom>
            <a:avLst/>
            <a:gdLst/>
            <a:ahLst/>
            <a:cxnLst/>
            <a:rect l="l" t="t" r="r" b="b"/>
            <a:pathLst>
              <a:path w="1580" h="1986" extrusionOk="0">
                <a:moveTo>
                  <a:pt x="1" y="1"/>
                </a:moveTo>
                <a:lnTo>
                  <a:pt x="1" y="179"/>
                </a:lnTo>
                <a:cubicBezTo>
                  <a:pt x="104" y="204"/>
                  <a:pt x="154" y="214"/>
                  <a:pt x="253" y="232"/>
                </a:cubicBezTo>
                <a:lnTo>
                  <a:pt x="253" y="1672"/>
                </a:lnTo>
                <a:cubicBezTo>
                  <a:pt x="154" y="1654"/>
                  <a:pt x="104" y="1644"/>
                  <a:pt x="1" y="1619"/>
                </a:cubicBezTo>
                <a:lnTo>
                  <a:pt x="1" y="1797"/>
                </a:lnTo>
                <a:cubicBezTo>
                  <a:pt x="516" y="1896"/>
                  <a:pt x="993" y="1953"/>
                  <a:pt x="1519" y="1985"/>
                </a:cubicBezTo>
                <a:cubicBezTo>
                  <a:pt x="1540" y="1786"/>
                  <a:pt x="1555" y="1683"/>
                  <a:pt x="1580" y="1484"/>
                </a:cubicBezTo>
                <a:cubicBezTo>
                  <a:pt x="1498" y="1473"/>
                  <a:pt x="1459" y="1469"/>
                  <a:pt x="1380" y="1455"/>
                </a:cubicBezTo>
                <a:cubicBezTo>
                  <a:pt x="1356" y="1594"/>
                  <a:pt x="1345" y="1665"/>
                  <a:pt x="1316" y="1804"/>
                </a:cubicBezTo>
                <a:cubicBezTo>
                  <a:pt x="982" y="1782"/>
                  <a:pt x="815" y="1768"/>
                  <a:pt x="484" y="1715"/>
                </a:cubicBezTo>
                <a:lnTo>
                  <a:pt x="484" y="1068"/>
                </a:lnTo>
                <a:cubicBezTo>
                  <a:pt x="868" y="1132"/>
                  <a:pt x="1064" y="1149"/>
                  <a:pt x="1452" y="1160"/>
                </a:cubicBezTo>
                <a:lnTo>
                  <a:pt x="1452" y="982"/>
                </a:lnTo>
                <a:cubicBezTo>
                  <a:pt x="1064" y="972"/>
                  <a:pt x="868" y="954"/>
                  <a:pt x="484" y="890"/>
                </a:cubicBezTo>
                <a:lnTo>
                  <a:pt x="484" y="271"/>
                </a:lnTo>
                <a:cubicBezTo>
                  <a:pt x="808" y="321"/>
                  <a:pt x="964" y="339"/>
                  <a:pt x="1292" y="357"/>
                </a:cubicBezTo>
                <a:cubicBezTo>
                  <a:pt x="1313" y="495"/>
                  <a:pt x="1327" y="566"/>
                  <a:pt x="1352" y="709"/>
                </a:cubicBezTo>
                <a:cubicBezTo>
                  <a:pt x="1434" y="705"/>
                  <a:pt x="1473" y="701"/>
                  <a:pt x="1551" y="694"/>
                </a:cubicBezTo>
                <a:cubicBezTo>
                  <a:pt x="1530" y="495"/>
                  <a:pt x="1519" y="392"/>
                  <a:pt x="1491" y="189"/>
                </a:cubicBezTo>
                <a:cubicBezTo>
                  <a:pt x="975" y="157"/>
                  <a:pt x="509" y="100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9"/>
          <p:cNvSpPr/>
          <p:nvPr/>
        </p:nvSpPr>
        <p:spPr>
          <a:xfrm>
            <a:off x="5711367" y="3952698"/>
            <a:ext cx="174127" cy="201531"/>
          </a:xfrm>
          <a:custGeom>
            <a:avLst/>
            <a:gdLst/>
            <a:ahLst/>
            <a:cxnLst/>
            <a:rect l="l" t="t" r="r" b="b"/>
            <a:pathLst>
              <a:path w="1633" h="1890" extrusionOk="0">
                <a:moveTo>
                  <a:pt x="1033" y="201"/>
                </a:moveTo>
                <a:cubicBezTo>
                  <a:pt x="1101" y="201"/>
                  <a:pt x="1157" y="211"/>
                  <a:pt x="1202" y="229"/>
                </a:cubicBezTo>
                <a:cubicBezTo>
                  <a:pt x="1273" y="261"/>
                  <a:pt x="1309" y="332"/>
                  <a:pt x="1309" y="442"/>
                </a:cubicBezTo>
                <a:cubicBezTo>
                  <a:pt x="1309" y="545"/>
                  <a:pt x="1266" y="627"/>
                  <a:pt x="1191" y="691"/>
                </a:cubicBezTo>
                <a:cubicBezTo>
                  <a:pt x="1117" y="759"/>
                  <a:pt x="1014" y="798"/>
                  <a:pt x="893" y="816"/>
                </a:cubicBezTo>
                <a:cubicBezTo>
                  <a:pt x="733" y="837"/>
                  <a:pt x="654" y="848"/>
                  <a:pt x="491" y="862"/>
                </a:cubicBezTo>
                <a:lnTo>
                  <a:pt x="491" y="257"/>
                </a:lnTo>
                <a:cubicBezTo>
                  <a:pt x="654" y="243"/>
                  <a:pt x="740" y="236"/>
                  <a:pt x="903" y="211"/>
                </a:cubicBezTo>
                <a:cubicBezTo>
                  <a:pt x="950" y="205"/>
                  <a:pt x="993" y="201"/>
                  <a:pt x="1033" y="201"/>
                </a:cubicBezTo>
                <a:close/>
                <a:moveTo>
                  <a:pt x="1101" y="962"/>
                </a:moveTo>
                <a:cubicBezTo>
                  <a:pt x="1181" y="962"/>
                  <a:pt x="1244" y="978"/>
                  <a:pt x="1291" y="1008"/>
                </a:cubicBezTo>
                <a:cubicBezTo>
                  <a:pt x="1355" y="1054"/>
                  <a:pt x="1391" y="1125"/>
                  <a:pt x="1391" y="1225"/>
                </a:cubicBezTo>
                <a:cubicBezTo>
                  <a:pt x="1391" y="1345"/>
                  <a:pt x="1348" y="1438"/>
                  <a:pt x="1259" y="1516"/>
                </a:cubicBezTo>
                <a:cubicBezTo>
                  <a:pt x="1174" y="1587"/>
                  <a:pt x="1060" y="1630"/>
                  <a:pt x="910" y="1651"/>
                </a:cubicBezTo>
                <a:cubicBezTo>
                  <a:pt x="743" y="1676"/>
                  <a:pt x="658" y="1683"/>
                  <a:pt x="484" y="1697"/>
                </a:cubicBezTo>
                <a:lnTo>
                  <a:pt x="484" y="1029"/>
                </a:lnTo>
                <a:cubicBezTo>
                  <a:pt x="683" y="1011"/>
                  <a:pt x="786" y="1004"/>
                  <a:pt x="985" y="972"/>
                </a:cubicBezTo>
                <a:cubicBezTo>
                  <a:pt x="1027" y="965"/>
                  <a:pt x="1066" y="962"/>
                  <a:pt x="1101" y="962"/>
                </a:cubicBezTo>
                <a:close/>
                <a:moveTo>
                  <a:pt x="1138" y="1"/>
                </a:moveTo>
                <a:cubicBezTo>
                  <a:pt x="1079" y="1"/>
                  <a:pt x="1014" y="6"/>
                  <a:pt x="942" y="16"/>
                </a:cubicBezTo>
                <a:cubicBezTo>
                  <a:pt x="566" y="69"/>
                  <a:pt x="377" y="83"/>
                  <a:pt x="0" y="94"/>
                </a:cubicBezTo>
                <a:lnTo>
                  <a:pt x="0" y="272"/>
                </a:lnTo>
                <a:cubicBezTo>
                  <a:pt x="103" y="272"/>
                  <a:pt x="157" y="265"/>
                  <a:pt x="260" y="261"/>
                </a:cubicBezTo>
                <a:lnTo>
                  <a:pt x="260" y="1701"/>
                </a:lnTo>
                <a:cubicBezTo>
                  <a:pt x="157" y="1705"/>
                  <a:pt x="103" y="1712"/>
                  <a:pt x="0" y="1712"/>
                </a:cubicBezTo>
                <a:lnTo>
                  <a:pt x="0" y="1889"/>
                </a:lnTo>
                <a:cubicBezTo>
                  <a:pt x="384" y="1882"/>
                  <a:pt x="573" y="1865"/>
                  <a:pt x="957" y="1811"/>
                </a:cubicBezTo>
                <a:cubicBezTo>
                  <a:pt x="1177" y="1783"/>
                  <a:pt x="1348" y="1701"/>
                  <a:pt x="1462" y="1577"/>
                </a:cubicBezTo>
                <a:cubicBezTo>
                  <a:pt x="1572" y="1456"/>
                  <a:pt x="1632" y="1324"/>
                  <a:pt x="1632" y="1182"/>
                </a:cubicBezTo>
                <a:cubicBezTo>
                  <a:pt x="1632" y="1072"/>
                  <a:pt x="1597" y="976"/>
                  <a:pt x="1526" y="890"/>
                </a:cubicBezTo>
                <a:cubicBezTo>
                  <a:pt x="1462" y="826"/>
                  <a:pt x="1360" y="798"/>
                  <a:pt x="1226" y="798"/>
                </a:cubicBezTo>
                <a:cubicBezTo>
                  <a:pt x="1218" y="798"/>
                  <a:pt x="1210" y="798"/>
                  <a:pt x="1202" y="798"/>
                </a:cubicBezTo>
                <a:lnTo>
                  <a:pt x="1202" y="791"/>
                </a:lnTo>
                <a:cubicBezTo>
                  <a:pt x="1305" y="755"/>
                  <a:pt x="1391" y="691"/>
                  <a:pt x="1455" y="609"/>
                </a:cubicBezTo>
                <a:cubicBezTo>
                  <a:pt x="1519" y="524"/>
                  <a:pt x="1551" y="435"/>
                  <a:pt x="1551" y="336"/>
                </a:cubicBezTo>
                <a:cubicBezTo>
                  <a:pt x="1551" y="208"/>
                  <a:pt x="1504" y="115"/>
                  <a:pt x="1401" y="58"/>
                </a:cubicBezTo>
                <a:cubicBezTo>
                  <a:pt x="1336" y="19"/>
                  <a:pt x="1248" y="1"/>
                  <a:pt x="1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9"/>
          <p:cNvSpPr/>
          <p:nvPr/>
        </p:nvSpPr>
        <p:spPr>
          <a:xfrm>
            <a:off x="5892211" y="3901197"/>
            <a:ext cx="207075" cy="229148"/>
          </a:xfrm>
          <a:custGeom>
            <a:avLst/>
            <a:gdLst/>
            <a:ahLst/>
            <a:cxnLst/>
            <a:rect l="l" t="t" r="r" b="b"/>
            <a:pathLst>
              <a:path w="1942" h="2149" extrusionOk="0">
                <a:moveTo>
                  <a:pt x="1003" y="339"/>
                </a:moveTo>
                <a:cubicBezTo>
                  <a:pt x="1135" y="616"/>
                  <a:pt x="1202" y="748"/>
                  <a:pt x="1330" y="1021"/>
                </a:cubicBezTo>
                <a:cubicBezTo>
                  <a:pt x="1060" y="1146"/>
                  <a:pt x="918" y="1199"/>
                  <a:pt x="633" y="1299"/>
                </a:cubicBezTo>
                <a:cubicBezTo>
                  <a:pt x="775" y="922"/>
                  <a:pt x="847" y="730"/>
                  <a:pt x="985" y="349"/>
                </a:cubicBezTo>
                <a:lnTo>
                  <a:pt x="1003" y="339"/>
                </a:lnTo>
                <a:close/>
                <a:moveTo>
                  <a:pt x="1078" y="1"/>
                </a:moveTo>
                <a:cubicBezTo>
                  <a:pt x="854" y="97"/>
                  <a:pt x="743" y="136"/>
                  <a:pt x="523" y="207"/>
                </a:cubicBezTo>
                <a:lnTo>
                  <a:pt x="523" y="385"/>
                </a:lnTo>
                <a:cubicBezTo>
                  <a:pt x="647" y="346"/>
                  <a:pt x="708" y="321"/>
                  <a:pt x="832" y="278"/>
                </a:cubicBezTo>
                <a:lnTo>
                  <a:pt x="832" y="278"/>
                </a:lnTo>
                <a:cubicBezTo>
                  <a:pt x="623" y="829"/>
                  <a:pt x="409" y="1377"/>
                  <a:pt x="189" y="1921"/>
                </a:cubicBezTo>
                <a:cubicBezTo>
                  <a:pt x="114" y="1946"/>
                  <a:pt x="79" y="1953"/>
                  <a:pt x="0" y="1971"/>
                </a:cubicBezTo>
                <a:lnTo>
                  <a:pt x="0" y="2148"/>
                </a:lnTo>
                <a:cubicBezTo>
                  <a:pt x="285" y="2077"/>
                  <a:pt x="423" y="2038"/>
                  <a:pt x="701" y="1939"/>
                </a:cubicBezTo>
                <a:lnTo>
                  <a:pt x="701" y="1761"/>
                </a:lnTo>
                <a:cubicBezTo>
                  <a:pt x="583" y="1804"/>
                  <a:pt x="530" y="1821"/>
                  <a:pt x="416" y="1857"/>
                </a:cubicBezTo>
                <a:cubicBezTo>
                  <a:pt x="477" y="1700"/>
                  <a:pt x="505" y="1619"/>
                  <a:pt x="566" y="1466"/>
                </a:cubicBezTo>
                <a:cubicBezTo>
                  <a:pt x="903" y="1359"/>
                  <a:pt x="1067" y="1292"/>
                  <a:pt x="1394" y="1139"/>
                </a:cubicBezTo>
                <a:cubicBezTo>
                  <a:pt x="1451" y="1252"/>
                  <a:pt x="1480" y="1309"/>
                  <a:pt x="1533" y="1420"/>
                </a:cubicBezTo>
                <a:cubicBezTo>
                  <a:pt x="1430" y="1473"/>
                  <a:pt x="1380" y="1494"/>
                  <a:pt x="1277" y="1540"/>
                </a:cubicBezTo>
                <a:lnTo>
                  <a:pt x="1277" y="1718"/>
                </a:lnTo>
                <a:cubicBezTo>
                  <a:pt x="1551" y="1597"/>
                  <a:pt x="1682" y="1530"/>
                  <a:pt x="1942" y="1384"/>
                </a:cubicBezTo>
                <a:lnTo>
                  <a:pt x="1938" y="1199"/>
                </a:lnTo>
                <a:cubicBezTo>
                  <a:pt x="1864" y="1238"/>
                  <a:pt x="1828" y="1260"/>
                  <a:pt x="1753" y="1299"/>
                </a:cubicBezTo>
                <a:cubicBezTo>
                  <a:pt x="1526" y="868"/>
                  <a:pt x="1305" y="435"/>
                  <a:pt x="10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9"/>
          <p:cNvSpPr/>
          <p:nvPr/>
        </p:nvSpPr>
        <p:spPr>
          <a:xfrm>
            <a:off x="6109417" y="3800327"/>
            <a:ext cx="137020" cy="242797"/>
          </a:xfrm>
          <a:custGeom>
            <a:avLst/>
            <a:gdLst/>
            <a:ahLst/>
            <a:cxnLst/>
            <a:rect l="l" t="t" r="r" b="b"/>
            <a:pathLst>
              <a:path w="1285" h="2277" extrusionOk="0">
                <a:moveTo>
                  <a:pt x="715" y="1"/>
                </a:moveTo>
                <a:cubicBezTo>
                  <a:pt x="442" y="211"/>
                  <a:pt x="296" y="307"/>
                  <a:pt x="1" y="481"/>
                </a:cubicBezTo>
                <a:lnTo>
                  <a:pt x="1" y="659"/>
                </a:lnTo>
                <a:cubicBezTo>
                  <a:pt x="93" y="605"/>
                  <a:pt x="139" y="581"/>
                  <a:pt x="228" y="520"/>
                </a:cubicBezTo>
                <a:lnTo>
                  <a:pt x="228" y="1960"/>
                </a:lnTo>
                <a:cubicBezTo>
                  <a:pt x="139" y="2021"/>
                  <a:pt x="93" y="2046"/>
                  <a:pt x="1" y="2099"/>
                </a:cubicBezTo>
                <a:lnTo>
                  <a:pt x="1" y="2277"/>
                </a:lnTo>
                <a:cubicBezTo>
                  <a:pt x="445" y="1992"/>
                  <a:pt x="833" y="1708"/>
                  <a:pt x="1238" y="1366"/>
                </a:cubicBezTo>
                <a:cubicBezTo>
                  <a:pt x="1259" y="1117"/>
                  <a:pt x="1267" y="993"/>
                  <a:pt x="1284" y="744"/>
                </a:cubicBezTo>
                <a:lnTo>
                  <a:pt x="1284" y="744"/>
                </a:lnTo>
                <a:cubicBezTo>
                  <a:pt x="1224" y="801"/>
                  <a:pt x="1192" y="822"/>
                  <a:pt x="1124" y="876"/>
                </a:cubicBezTo>
                <a:cubicBezTo>
                  <a:pt x="1107" y="1061"/>
                  <a:pt x="1099" y="1149"/>
                  <a:pt x="1078" y="1331"/>
                </a:cubicBezTo>
                <a:cubicBezTo>
                  <a:pt x="829" y="1544"/>
                  <a:pt x="694" y="1647"/>
                  <a:pt x="427" y="1829"/>
                </a:cubicBezTo>
                <a:lnTo>
                  <a:pt x="427" y="389"/>
                </a:lnTo>
                <a:cubicBezTo>
                  <a:pt x="545" y="307"/>
                  <a:pt x="602" y="264"/>
                  <a:pt x="715" y="179"/>
                </a:cubicBezTo>
                <a:lnTo>
                  <a:pt x="71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9"/>
          <p:cNvSpPr/>
          <p:nvPr/>
        </p:nvSpPr>
        <p:spPr>
          <a:xfrm>
            <a:off x="6261151" y="3665015"/>
            <a:ext cx="113774" cy="262097"/>
          </a:xfrm>
          <a:custGeom>
            <a:avLst/>
            <a:gdLst/>
            <a:ahLst/>
            <a:cxnLst/>
            <a:rect l="l" t="t" r="r" b="b"/>
            <a:pathLst>
              <a:path w="1067" h="2458" extrusionOk="0">
                <a:moveTo>
                  <a:pt x="605" y="1"/>
                </a:moveTo>
                <a:cubicBezTo>
                  <a:pt x="377" y="278"/>
                  <a:pt x="253" y="413"/>
                  <a:pt x="0" y="662"/>
                </a:cubicBezTo>
                <a:lnTo>
                  <a:pt x="0" y="840"/>
                </a:lnTo>
                <a:cubicBezTo>
                  <a:pt x="78" y="765"/>
                  <a:pt x="121" y="722"/>
                  <a:pt x="196" y="644"/>
                </a:cubicBezTo>
                <a:lnTo>
                  <a:pt x="196" y="2084"/>
                </a:lnTo>
                <a:cubicBezTo>
                  <a:pt x="121" y="2162"/>
                  <a:pt x="82" y="2205"/>
                  <a:pt x="0" y="2280"/>
                </a:cubicBezTo>
                <a:lnTo>
                  <a:pt x="0" y="2458"/>
                </a:lnTo>
                <a:cubicBezTo>
                  <a:pt x="388" y="2084"/>
                  <a:pt x="733" y="1665"/>
                  <a:pt x="1031" y="1217"/>
                </a:cubicBezTo>
                <a:cubicBezTo>
                  <a:pt x="1049" y="964"/>
                  <a:pt x="1060" y="840"/>
                  <a:pt x="1067" y="587"/>
                </a:cubicBezTo>
                <a:lnTo>
                  <a:pt x="1067" y="587"/>
                </a:lnTo>
                <a:cubicBezTo>
                  <a:pt x="1017" y="658"/>
                  <a:pt x="992" y="694"/>
                  <a:pt x="939" y="765"/>
                </a:cubicBezTo>
                <a:cubicBezTo>
                  <a:pt x="925" y="950"/>
                  <a:pt x="917" y="1042"/>
                  <a:pt x="900" y="1231"/>
                </a:cubicBezTo>
                <a:cubicBezTo>
                  <a:pt x="693" y="1515"/>
                  <a:pt x="587" y="1647"/>
                  <a:pt x="359" y="1903"/>
                </a:cubicBezTo>
                <a:lnTo>
                  <a:pt x="359" y="463"/>
                </a:lnTo>
                <a:cubicBezTo>
                  <a:pt x="462" y="349"/>
                  <a:pt x="512" y="292"/>
                  <a:pt x="605" y="178"/>
                </a:cubicBezTo>
                <a:lnTo>
                  <a:pt x="6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9"/>
          <p:cNvSpPr/>
          <p:nvPr/>
        </p:nvSpPr>
        <p:spPr>
          <a:xfrm rot="10800000">
            <a:off x="6705936" y="906062"/>
            <a:ext cx="1791491" cy="1791597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9"/>
          <p:cNvSpPr/>
          <p:nvPr/>
        </p:nvSpPr>
        <p:spPr>
          <a:xfrm rot="10800000">
            <a:off x="6954597" y="1366384"/>
            <a:ext cx="1305898" cy="1331276"/>
          </a:xfrm>
          <a:custGeom>
            <a:avLst/>
            <a:gdLst/>
            <a:ahLst/>
            <a:cxnLst/>
            <a:rect l="l" t="t" r="r" b="b"/>
            <a:pathLst>
              <a:path w="12247" h="12485" extrusionOk="0">
                <a:moveTo>
                  <a:pt x="6120" y="1"/>
                </a:moveTo>
                <a:cubicBezTo>
                  <a:pt x="4214" y="1"/>
                  <a:pt x="2450" y="641"/>
                  <a:pt x="1035" y="1714"/>
                </a:cubicBezTo>
                <a:lnTo>
                  <a:pt x="1494" y="1807"/>
                </a:lnTo>
                <a:cubicBezTo>
                  <a:pt x="1565" y="1825"/>
                  <a:pt x="1615" y="1892"/>
                  <a:pt x="1600" y="1963"/>
                </a:cubicBezTo>
                <a:cubicBezTo>
                  <a:pt x="1588" y="2027"/>
                  <a:pt x="1530" y="2065"/>
                  <a:pt x="1465" y="2065"/>
                </a:cubicBezTo>
                <a:cubicBezTo>
                  <a:pt x="1457" y="2065"/>
                  <a:pt x="1449" y="2064"/>
                  <a:pt x="1440" y="2063"/>
                </a:cubicBezTo>
                <a:lnTo>
                  <a:pt x="925" y="1956"/>
                </a:lnTo>
                <a:cubicBezTo>
                  <a:pt x="861" y="2266"/>
                  <a:pt x="790" y="2578"/>
                  <a:pt x="715" y="2891"/>
                </a:cubicBezTo>
                <a:lnTo>
                  <a:pt x="1227" y="3016"/>
                </a:lnTo>
                <a:cubicBezTo>
                  <a:pt x="1302" y="3034"/>
                  <a:pt x="1348" y="3105"/>
                  <a:pt x="1330" y="3176"/>
                </a:cubicBezTo>
                <a:cubicBezTo>
                  <a:pt x="1316" y="3236"/>
                  <a:pt x="1263" y="3272"/>
                  <a:pt x="1199" y="3272"/>
                </a:cubicBezTo>
                <a:cubicBezTo>
                  <a:pt x="1188" y="3272"/>
                  <a:pt x="1174" y="3272"/>
                  <a:pt x="1163" y="3265"/>
                </a:cubicBezTo>
                <a:lnTo>
                  <a:pt x="655" y="3140"/>
                </a:lnTo>
                <a:cubicBezTo>
                  <a:pt x="576" y="3450"/>
                  <a:pt x="495" y="3759"/>
                  <a:pt x="409" y="4072"/>
                </a:cubicBezTo>
                <a:lnTo>
                  <a:pt x="921" y="4214"/>
                </a:lnTo>
                <a:cubicBezTo>
                  <a:pt x="992" y="4232"/>
                  <a:pt x="1035" y="4307"/>
                  <a:pt x="1017" y="4374"/>
                </a:cubicBezTo>
                <a:cubicBezTo>
                  <a:pt x="1003" y="4425"/>
                  <a:pt x="952" y="4463"/>
                  <a:pt x="896" y="4463"/>
                </a:cubicBezTo>
                <a:cubicBezTo>
                  <a:pt x="882" y="4463"/>
                  <a:pt x="868" y="4461"/>
                  <a:pt x="854" y="4456"/>
                </a:cubicBezTo>
                <a:lnTo>
                  <a:pt x="345" y="4314"/>
                </a:lnTo>
                <a:cubicBezTo>
                  <a:pt x="317" y="4431"/>
                  <a:pt x="281" y="4545"/>
                  <a:pt x="249" y="4659"/>
                </a:cubicBezTo>
                <a:cubicBezTo>
                  <a:pt x="196" y="4843"/>
                  <a:pt x="146" y="5032"/>
                  <a:pt x="111" y="5220"/>
                </a:cubicBezTo>
                <a:lnTo>
                  <a:pt x="626" y="5320"/>
                </a:lnTo>
                <a:cubicBezTo>
                  <a:pt x="701" y="5334"/>
                  <a:pt x="751" y="5395"/>
                  <a:pt x="743" y="5452"/>
                </a:cubicBezTo>
                <a:cubicBezTo>
                  <a:pt x="731" y="5508"/>
                  <a:pt x="677" y="5542"/>
                  <a:pt x="613" y="5542"/>
                </a:cubicBezTo>
                <a:cubicBezTo>
                  <a:pt x="605" y="5542"/>
                  <a:pt x="596" y="5542"/>
                  <a:pt x="587" y="5540"/>
                </a:cubicBezTo>
                <a:lnTo>
                  <a:pt x="68" y="5466"/>
                </a:lnTo>
                <a:cubicBezTo>
                  <a:pt x="22" y="5768"/>
                  <a:pt x="0" y="6070"/>
                  <a:pt x="0" y="6372"/>
                </a:cubicBezTo>
                <a:lnTo>
                  <a:pt x="0" y="6390"/>
                </a:lnTo>
                <a:lnTo>
                  <a:pt x="530" y="6390"/>
                </a:lnTo>
                <a:cubicBezTo>
                  <a:pt x="605" y="6390"/>
                  <a:pt x="665" y="6444"/>
                  <a:pt x="672" y="6500"/>
                </a:cubicBezTo>
                <a:cubicBezTo>
                  <a:pt x="672" y="6561"/>
                  <a:pt x="612" y="6614"/>
                  <a:pt x="537" y="6618"/>
                </a:cubicBezTo>
                <a:lnTo>
                  <a:pt x="4" y="6639"/>
                </a:lnTo>
                <a:cubicBezTo>
                  <a:pt x="18" y="6952"/>
                  <a:pt x="57" y="7261"/>
                  <a:pt x="114" y="7564"/>
                </a:cubicBezTo>
                <a:lnTo>
                  <a:pt x="637" y="7461"/>
                </a:lnTo>
                <a:cubicBezTo>
                  <a:pt x="645" y="7459"/>
                  <a:pt x="654" y="7459"/>
                  <a:pt x="662" y="7459"/>
                </a:cubicBezTo>
                <a:cubicBezTo>
                  <a:pt x="722" y="7459"/>
                  <a:pt x="774" y="7492"/>
                  <a:pt x="786" y="7542"/>
                </a:cubicBezTo>
                <a:cubicBezTo>
                  <a:pt x="804" y="7599"/>
                  <a:pt x="761" y="7663"/>
                  <a:pt x="683" y="7681"/>
                </a:cubicBezTo>
                <a:lnTo>
                  <a:pt x="167" y="7805"/>
                </a:lnTo>
                <a:cubicBezTo>
                  <a:pt x="239" y="8101"/>
                  <a:pt x="338" y="8399"/>
                  <a:pt x="452" y="8684"/>
                </a:cubicBezTo>
                <a:lnTo>
                  <a:pt x="943" y="8485"/>
                </a:lnTo>
                <a:cubicBezTo>
                  <a:pt x="965" y="8475"/>
                  <a:pt x="987" y="8470"/>
                  <a:pt x="1009" y="8470"/>
                </a:cubicBezTo>
                <a:cubicBezTo>
                  <a:pt x="1055" y="8470"/>
                  <a:pt x="1094" y="8493"/>
                  <a:pt x="1106" y="8534"/>
                </a:cubicBezTo>
                <a:cubicBezTo>
                  <a:pt x="1124" y="8591"/>
                  <a:pt x="1099" y="8659"/>
                  <a:pt x="1028" y="8687"/>
                </a:cubicBezTo>
                <a:lnTo>
                  <a:pt x="551" y="8908"/>
                </a:lnTo>
                <a:cubicBezTo>
                  <a:pt x="676" y="9192"/>
                  <a:pt x="825" y="9462"/>
                  <a:pt x="996" y="9718"/>
                </a:cubicBezTo>
                <a:lnTo>
                  <a:pt x="1440" y="9430"/>
                </a:lnTo>
                <a:cubicBezTo>
                  <a:pt x="1466" y="9414"/>
                  <a:pt x="1496" y="9405"/>
                  <a:pt x="1525" y="9405"/>
                </a:cubicBezTo>
                <a:cubicBezTo>
                  <a:pt x="1562" y="9405"/>
                  <a:pt x="1596" y="9420"/>
                  <a:pt x="1615" y="9448"/>
                </a:cubicBezTo>
                <a:cubicBezTo>
                  <a:pt x="1643" y="9498"/>
                  <a:pt x="1618" y="9576"/>
                  <a:pt x="1561" y="9622"/>
                </a:cubicBezTo>
                <a:lnTo>
                  <a:pt x="1135" y="9925"/>
                </a:lnTo>
                <a:cubicBezTo>
                  <a:pt x="1316" y="10177"/>
                  <a:pt x="1512" y="10419"/>
                  <a:pt x="1728" y="10639"/>
                </a:cubicBezTo>
                <a:lnTo>
                  <a:pt x="2112" y="10266"/>
                </a:lnTo>
                <a:cubicBezTo>
                  <a:pt x="2143" y="10236"/>
                  <a:pt x="2181" y="10220"/>
                  <a:pt x="2215" y="10220"/>
                </a:cubicBezTo>
                <a:cubicBezTo>
                  <a:pt x="2242" y="10220"/>
                  <a:pt x="2266" y="10230"/>
                  <a:pt x="2283" y="10248"/>
                </a:cubicBezTo>
                <a:cubicBezTo>
                  <a:pt x="2326" y="10294"/>
                  <a:pt x="2319" y="10369"/>
                  <a:pt x="2265" y="10426"/>
                </a:cubicBezTo>
                <a:lnTo>
                  <a:pt x="1903" y="10810"/>
                </a:lnTo>
                <a:cubicBezTo>
                  <a:pt x="1917" y="10821"/>
                  <a:pt x="1928" y="10831"/>
                  <a:pt x="1942" y="10846"/>
                </a:cubicBezTo>
                <a:cubicBezTo>
                  <a:pt x="2159" y="11045"/>
                  <a:pt x="2386" y="11230"/>
                  <a:pt x="2621" y="11397"/>
                </a:cubicBezTo>
                <a:lnTo>
                  <a:pt x="2930" y="10956"/>
                </a:lnTo>
                <a:cubicBezTo>
                  <a:pt x="2960" y="10916"/>
                  <a:pt x="3005" y="10890"/>
                  <a:pt x="3047" y="10890"/>
                </a:cubicBezTo>
                <a:cubicBezTo>
                  <a:pt x="3065" y="10890"/>
                  <a:pt x="3082" y="10895"/>
                  <a:pt x="3097" y="10906"/>
                </a:cubicBezTo>
                <a:cubicBezTo>
                  <a:pt x="3147" y="10942"/>
                  <a:pt x="3151" y="11023"/>
                  <a:pt x="3112" y="11084"/>
                </a:cubicBezTo>
                <a:lnTo>
                  <a:pt x="2827" y="11532"/>
                </a:lnTo>
                <a:cubicBezTo>
                  <a:pt x="3090" y="11702"/>
                  <a:pt x="3361" y="11848"/>
                  <a:pt x="3645" y="11973"/>
                </a:cubicBezTo>
                <a:lnTo>
                  <a:pt x="3862" y="11486"/>
                </a:lnTo>
                <a:cubicBezTo>
                  <a:pt x="3888" y="11428"/>
                  <a:pt x="3936" y="11394"/>
                  <a:pt x="3984" y="11394"/>
                </a:cubicBezTo>
                <a:cubicBezTo>
                  <a:pt x="3996" y="11394"/>
                  <a:pt x="4007" y="11396"/>
                  <a:pt x="4018" y="11400"/>
                </a:cubicBezTo>
                <a:cubicBezTo>
                  <a:pt x="4072" y="11422"/>
                  <a:pt x="4093" y="11496"/>
                  <a:pt x="4068" y="11567"/>
                </a:cubicBezTo>
                <a:lnTo>
                  <a:pt x="3873" y="12065"/>
                </a:lnTo>
                <a:cubicBezTo>
                  <a:pt x="4161" y="12179"/>
                  <a:pt x="4459" y="12271"/>
                  <a:pt x="4761" y="12339"/>
                </a:cubicBezTo>
                <a:lnTo>
                  <a:pt x="4879" y="11816"/>
                </a:lnTo>
                <a:cubicBezTo>
                  <a:pt x="4895" y="11750"/>
                  <a:pt x="4952" y="11705"/>
                  <a:pt x="5006" y="11705"/>
                </a:cubicBezTo>
                <a:cubicBezTo>
                  <a:pt x="5010" y="11705"/>
                  <a:pt x="5014" y="11706"/>
                  <a:pt x="5017" y="11706"/>
                </a:cubicBezTo>
                <a:cubicBezTo>
                  <a:pt x="5081" y="11717"/>
                  <a:pt x="5117" y="11788"/>
                  <a:pt x="5103" y="11862"/>
                </a:cubicBezTo>
                <a:lnTo>
                  <a:pt x="5003" y="12385"/>
                </a:lnTo>
                <a:cubicBezTo>
                  <a:pt x="5348" y="12449"/>
                  <a:pt x="5697" y="12485"/>
                  <a:pt x="6052" y="12485"/>
                </a:cubicBezTo>
                <a:lnTo>
                  <a:pt x="6049" y="11951"/>
                </a:lnTo>
                <a:cubicBezTo>
                  <a:pt x="6049" y="11877"/>
                  <a:pt x="6098" y="11813"/>
                  <a:pt x="6159" y="11813"/>
                </a:cubicBezTo>
                <a:cubicBezTo>
                  <a:pt x="6161" y="11813"/>
                  <a:pt x="6162" y="11813"/>
                  <a:pt x="6164" y="11813"/>
                </a:cubicBezTo>
                <a:cubicBezTo>
                  <a:pt x="6222" y="11813"/>
                  <a:pt x="6273" y="11872"/>
                  <a:pt x="6276" y="11948"/>
                </a:cubicBezTo>
                <a:lnTo>
                  <a:pt x="6301" y="12481"/>
                </a:lnTo>
                <a:cubicBezTo>
                  <a:pt x="6386" y="12481"/>
                  <a:pt x="6475" y="12474"/>
                  <a:pt x="6561" y="12471"/>
                </a:cubicBezTo>
                <a:cubicBezTo>
                  <a:pt x="6827" y="12453"/>
                  <a:pt x="7090" y="12417"/>
                  <a:pt x="7343" y="12364"/>
                </a:cubicBezTo>
                <a:lnTo>
                  <a:pt x="7236" y="11845"/>
                </a:lnTo>
                <a:cubicBezTo>
                  <a:pt x="7222" y="11770"/>
                  <a:pt x="7258" y="11699"/>
                  <a:pt x="7315" y="11685"/>
                </a:cubicBezTo>
                <a:cubicBezTo>
                  <a:pt x="7322" y="11683"/>
                  <a:pt x="7329" y="11682"/>
                  <a:pt x="7336" y="11682"/>
                </a:cubicBezTo>
                <a:cubicBezTo>
                  <a:pt x="7392" y="11682"/>
                  <a:pt x="7441" y="11729"/>
                  <a:pt x="7457" y="11795"/>
                </a:cubicBezTo>
                <a:lnTo>
                  <a:pt x="7581" y="12311"/>
                </a:lnTo>
                <a:cubicBezTo>
                  <a:pt x="7883" y="12239"/>
                  <a:pt x="8179" y="12143"/>
                  <a:pt x="8463" y="12026"/>
                </a:cubicBezTo>
                <a:lnTo>
                  <a:pt x="8257" y="11532"/>
                </a:lnTo>
                <a:cubicBezTo>
                  <a:pt x="8232" y="11461"/>
                  <a:pt x="8253" y="11386"/>
                  <a:pt x="8307" y="11365"/>
                </a:cubicBezTo>
                <a:cubicBezTo>
                  <a:pt x="8317" y="11354"/>
                  <a:pt x="8328" y="11354"/>
                  <a:pt x="8342" y="11354"/>
                </a:cubicBezTo>
                <a:cubicBezTo>
                  <a:pt x="8392" y="11354"/>
                  <a:pt x="8442" y="11390"/>
                  <a:pt x="8467" y="11443"/>
                </a:cubicBezTo>
                <a:lnTo>
                  <a:pt x="8691" y="11923"/>
                </a:lnTo>
                <a:cubicBezTo>
                  <a:pt x="8975" y="11791"/>
                  <a:pt x="9245" y="11638"/>
                  <a:pt x="9501" y="11471"/>
                </a:cubicBezTo>
                <a:lnTo>
                  <a:pt x="9206" y="11023"/>
                </a:lnTo>
                <a:cubicBezTo>
                  <a:pt x="9163" y="10959"/>
                  <a:pt x="9174" y="10881"/>
                  <a:pt x="9224" y="10849"/>
                </a:cubicBezTo>
                <a:cubicBezTo>
                  <a:pt x="9239" y="10839"/>
                  <a:pt x="9257" y="10834"/>
                  <a:pt x="9277" y="10834"/>
                </a:cubicBezTo>
                <a:cubicBezTo>
                  <a:pt x="9317" y="10834"/>
                  <a:pt x="9362" y="10856"/>
                  <a:pt x="9391" y="10899"/>
                </a:cubicBezTo>
                <a:lnTo>
                  <a:pt x="9704" y="11333"/>
                </a:lnTo>
                <a:cubicBezTo>
                  <a:pt x="9956" y="11155"/>
                  <a:pt x="10191" y="10956"/>
                  <a:pt x="10415" y="10739"/>
                </a:cubicBezTo>
                <a:lnTo>
                  <a:pt x="10035" y="10351"/>
                </a:lnTo>
                <a:cubicBezTo>
                  <a:pt x="9981" y="10298"/>
                  <a:pt x="9978" y="10223"/>
                  <a:pt x="10017" y="10177"/>
                </a:cubicBezTo>
                <a:cubicBezTo>
                  <a:pt x="10036" y="10158"/>
                  <a:pt x="10062" y="10148"/>
                  <a:pt x="10090" y="10148"/>
                </a:cubicBezTo>
                <a:cubicBezTo>
                  <a:pt x="10124" y="10148"/>
                  <a:pt x="10160" y="10162"/>
                  <a:pt x="10191" y="10191"/>
                </a:cubicBezTo>
                <a:lnTo>
                  <a:pt x="10582" y="10561"/>
                </a:lnTo>
                <a:cubicBezTo>
                  <a:pt x="10799" y="10334"/>
                  <a:pt x="10991" y="10092"/>
                  <a:pt x="11169" y="9839"/>
                </a:cubicBezTo>
                <a:lnTo>
                  <a:pt x="10728" y="9533"/>
                </a:lnTo>
                <a:cubicBezTo>
                  <a:pt x="10671" y="9494"/>
                  <a:pt x="10646" y="9416"/>
                  <a:pt x="10675" y="9363"/>
                </a:cubicBezTo>
                <a:cubicBezTo>
                  <a:pt x="10693" y="9334"/>
                  <a:pt x="10725" y="9320"/>
                  <a:pt x="10762" y="9320"/>
                </a:cubicBezTo>
                <a:cubicBezTo>
                  <a:pt x="10789" y="9320"/>
                  <a:pt x="10820" y="9328"/>
                  <a:pt x="10849" y="9345"/>
                </a:cubicBezTo>
                <a:lnTo>
                  <a:pt x="11304" y="9633"/>
                </a:lnTo>
                <a:cubicBezTo>
                  <a:pt x="11471" y="9373"/>
                  <a:pt x="11613" y="9096"/>
                  <a:pt x="11738" y="8812"/>
                </a:cubicBezTo>
                <a:lnTo>
                  <a:pt x="11251" y="8598"/>
                </a:lnTo>
                <a:cubicBezTo>
                  <a:pt x="11183" y="8566"/>
                  <a:pt x="11144" y="8502"/>
                  <a:pt x="11165" y="8442"/>
                </a:cubicBezTo>
                <a:cubicBezTo>
                  <a:pt x="11181" y="8401"/>
                  <a:pt x="11224" y="8378"/>
                  <a:pt x="11274" y="8378"/>
                </a:cubicBezTo>
                <a:cubicBezTo>
                  <a:pt x="11293" y="8378"/>
                  <a:pt x="11313" y="8382"/>
                  <a:pt x="11332" y="8389"/>
                </a:cubicBezTo>
                <a:lnTo>
                  <a:pt x="11830" y="8584"/>
                </a:lnTo>
                <a:cubicBezTo>
                  <a:pt x="11944" y="8300"/>
                  <a:pt x="12033" y="8005"/>
                  <a:pt x="12097" y="7695"/>
                </a:cubicBezTo>
                <a:lnTo>
                  <a:pt x="11578" y="7581"/>
                </a:lnTo>
                <a:cubicBezTo>
                  <a:pt x="11507" y="7564"/>
                  <a:pt x="11457" y="7503"/>
                  <a:pt x="11468" y="7443"/>
                </a:cubicBezTo>
                <a:cubicBezTo>
                  <a:pt x="11482" y="7389"/>
                  <a:pt x="11535" y="7361"/>
                  <a:pt x="11596" y="7361"/>
                </a:cubicBezTo>
                <a:lnTo>
                  <a:pt x="11624" y="7361"/>
                </a:lnTo>
                <a:lnTo>
                  <a:pt x="12147" y="7453"/>
                </a:lnTo>
                <a:cubicBezTo>
                  <a:pt x="12193" y="7212"/>
                  <a:pt x="12221" y="6970"/>
                  <a:pt x="12236" y="6714"/>
                </a:cubicBezTo>
                <a:cubicBezTo>
                  <a:pt x="12239" y="6653"/>
                  <a:pt x="12246" y="6589"/>
                  <a:pt x="12246" y="6532"/>
                </a:cubicBezTo>
                <a:lnTo>
                  <a:pt x="11717" y="6518"/>
                </a:lnTo>
                <a:cubicBezTo>
                  <a:pt x="11642" y="6518"/>
                  <a:pt x="11585" y="6472"/>
                  <a:pt x="11585" y="6408"/>
                </a:cubicBezTo>
                <a:cubicBezTo>
                  <a:pt x="11585" y="6351"/>
                  <a:pt x="11645" y="6298"/>
                  <a:pt x="11720" y="6298"/>
                </a:cubicBezTo>
                <a:lnTo>
                  <a:pt x="12246" y="6287"/>
                </a:lnTo>
                <a:cubicBezTo>
                  <a:pt x="12243" y="5978"/>
                  <a:pt x="12214" y="5665"/>
                  <a:pt x="12165" y="5363"/>
                </a:cubicBezTo>
                <a:lnTo>
                  <a:pt x="11645" y="5448"/>
                </a:lnTo>
                <a:cubicBezTo>
                  <a:pt x="11635" y="5450"/>
                  <a:pt x="11625" y="5451"/>
                  <a:pt x="11615" y="5451"/>
                </a:cubicBezTo>
                <a:cubicBezTo>
                  <a:pt x="11552" y="5451"/>
                  <a:pt x="11498" y="5415"/>
                  <a:pt x="11489" y="5363"/>
                </a:cubicBezTo>
                <a:cubicBezTo>
                  <a:pt x="11478" y="5306"/>
                  <a:pt x="11524" y="5245"/>
                  <a:pt x="11603" y="5231"/>
                </a:cubicBezTo>
                <a:lnTo>
                  <a:pt x="12118" y="5124"/>
                </a:lnTo>
                <a:cubicBezTo>
                  <a:pt x="12065" y="4872"/>
                  <a:pt x="11997" y="4623"/>
                  <a:pt x="11912" y="4378"/>
                </a:cubicBezTo>
                <a:cubicBezTo>
                  <a:pt x="11894" y="4324"/>
                  <a:pt x="11880" y="4275"/>
                  <a:pt x="11845" y="4225"/>
                </a:cubicBezTo>
                <a:lnTo>
                  <a:pt x="11347" y="4395"/>
                </a:lnTo>
                <a:cubicBezTo>
                  <a:pt x="11331" y="4401"/>
                  <a:pt x="11316" y="4403"/>
                  <a:pt x="11301" y="4403"/>
                </a:cubicBezTo>
                <a:cubicBezTo>
                  <a:pt x="11246" y="4403"/>
                  <a:pt x="11196" y="4369"/>
                  <a:pt x="11180" y="4314"/>
                </a:cubicBezTo>
                <a:cubicBezTo>
                  <a:pt x="11172" y="4303"/>
                  <a:pt x="11169" y="4289"/>
                  <a:pt x="11169" y="4275"/>
                </a:cubicBezTo>
                <a:cubicBezTo>
                  <a:pt x="11169" y="4218"/>
                  <a:pt x="11208" y="4164"/>
                  <a:pt x="11268" y="4147"/>
                </a:cubicBezTo>
                <a:lnTo>
                  <a:pt x="11770" y="3987"/>
                </a:lnTo>
                <a:cubicBezTo>
                  <a:pt x="11670" y="3684"/>
                  <a:pt x="11578" y="3371"/>
                  <a:pt x="11492" y="3062"/>
                </a:cubicBezTo>
                <a:lnTo>
                  <a:pt x="10988" y="3201"/>
                </a:lnTo>
                <a:cubicBezTo>
                  <a:pt x="10974" y="3205"/>
                  <a:pt x="10960" y="3207"/>
                  <a:pt x="10946" y="3207"/>
                </a:cubicBezTo>
                <a:cubicBezTo>
                  <a:pt x="10886" y="3207"/>
                  <a:pt x="10831" y="3170"/>
                  <a:pt x="10817" y="3112"/>
                </a:cubicBezTo>
                <a:cubicBezTo>
                  <a:pt x="10799" y="3044"/>
                  <a:pt x="10845" y="2970"/>
                  <a:pt x="10920" y="2952"/>
                </a:cubicBezTo>
                <a:lnTo>
                  <a:pt x="11432" y="2817"/>
                </a:lnTo>
                <a:cubicBezTo>
                  <a:pt x="11350" y="2507"/>
                  <a:pt x="11279" y="2194"/>
                  <a:pt x="11215" y="1878"/>
                </a:cubicBezTo>
                <a:lnTo>
                  <a:pt x="10700" y="1985"/>
                </a:lnTo>
                <a:cubicBezTo>
                  <a:pt x="10689" y="1987"/>
                  <a:pt x="10679" y="1987"/>
                  <a:pt x="10670" y="1987"/>
                </a:cubicBezTo>
                <a:cubicBezTo>
                  <a:pt x="10604" y="1987"/>
                  <a:pt x="10549" y="1947"/>
                  <a:pt x="10540" y="1885"/>
                </a:cubicBezTo>
                <a:lnTo>
                  <a:pt x="10540" y="1857"/>
                </a:lnTo>
                <a:cubicBezTo>
                  <a:pt x="10540" y="1796"/>
                  <a:pt x="10582" y="1743"/>
                  <a:pt x="10650" y="1729"/>
                </a:cubicBezTo>
                <a:lnTo>
                  <a:pt x="11101" y="1640"/>
                </a:lnTo>
                <a:cubicBezTo>
                  <a:pt x="9708" y="609"/>
                  <a:pt x="7983" y="1"/>
                  <a:pt x="6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9"/>
          <p:cNvSpPr/>
          <p:nvPr/>
        </p:nvSpPr>
        <p:spPr>
          <a:xfrm rot="10800000">
            <a:off x="6848073" y="1263062"/>
            <a:ext cx="1521610" cy="1261326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9"/>
          <p:cNvSpPr/>
          <p:nvPr/>
        </p:nvSpPr>
        <p:spPr>
          <a:xfrm rot="10800000">
            <a:off x="8162181" y="1232048"/>
            <a:ext cx="122944" cy="309227"/>
          </a:xfrm>
          <a:custGeom>
            <a:avLst/>
            <a:gdLst/>
            <a:ahLst/>
            <a:cxnLst/>
            <a:rect l="l" t="t" r="r" b="b"/>
            <a:pathLst>
              <a:path w="1153" h="2900" extrusionOk="0">
                <a:moveTo>
                  <a:pt x="313" y="626"/>
                </a:moveTo>
                <a:cubicBezTo>
                  <a:pt x="427" y="772"/>
                  <a:pt x="480" y="843"/>
                  <a:pt x="601" y="982"/>
                </a:cubicBezTo>
                <a:cubicBezTo>
                  <a:pt x="694" y="1089"/>
                  <a:pt x="765" y="1192"/>
                  <a:pt x="818" y="1291"/>
                </a:cubicBezTo>
                <a:cubicBezTo>
                  <a:pt x="871" y="1394"/>
                  <a:pt x="900" y="1501"/>
                  <a:pt x="900" y="1611"/>
                </a:cubicBezTo>
                <a:cubicBezTo>
                  <a:pt x="900" y="1698"/>
                  <a:pt x="878" y="1742"/>
                  <a:pt x="832" y="1742"/>
                </a:cubicBezTo>
                <a:cubicBezTo>
                  <a:pt x="826" y="1742"/>
                  <a:pt x="818" y="1741"/>
                  <a:pt x="811" y="1739"/>
                </a:cubicBezTo>
                <a:cubicBezTo>
                  <a:pt x="750" y="1732"/>
                  <a:pt x="676" y="1679"/>
                  <a:pt x="590" y="1576"/>
                </a:cubicBezTo>
                <a:cubicBezTo>
                  <a:pt x="477" y="1444"/>
                  <a:pt x="420" y="1373"/>
                  <a:pt x="313" y="1231"/>
                </a:cubicBezTo>
                <a:lnTo>
                  <a:pt x="313" y="626"/>
                </a:lnTo>
                <a:close/>
                <a:moveTo>
                  <a:pt x="317" y="1405"/>
                </a:moveTo>
                <a:cubicBezTo>
                  <a:pt x="455" y="1583"/>
                  <a:pt x="519" y="1665"/>
                  <a:pt x="669" y="1832"/>
                </a:cubicBezTo>
                <a:cubicBezTo>
                  <a:pt x="765" y="1942"/>
                  <a:pt x="839" y="2049"/>
                  <a:pt x="889" y="2159"/>
                </a:cubicBezTo>
                <a:cubicBezTo>
                  <a:pt x="939" y="2269"/>
                  <a:pt x="964" y="2372"/>
                  <a:pt x="964" y="2475"/>
                </a:cubicBezTo>
                <a:cubicBezTo>
                  <a:pt x="964" y="2584"/>
                  <a:pt x="935" y="2638"/>
                  <a:pt x="886" y="2638"/>
                </a:cubicBezTo>
                <a:cubicBezTo>
                  <a:pt x="880" y="2638"/>
                  <a:pt x="874" y="2637"/>
                  <a:pt x="868" y="2635"/>
                </a:cubicBezTo>
                <a:cubicBezTo>
                  <a:pt x="804" y="2621"/>
                  <a:pt x="715" y="2554"/>
                  <a:pt x="615" y="2436"/>
                </a:cubicBezTo>
                <a:cubicBezTo>
                  <a:pt x="491" y="2294"/>
                  <a:pt x="430" y="2223"/>
                  <a:pt x="317" y="2070"/>
                </a:cubicBezTo>
                <a:lnTo>
                  <a:pt x="317" y="1405"/>
                </a:lnTo>
                <a:close/>
                <a:moveTo>
                  <a:pt x="0" y="1"/>
                </a:moveTo>
                <a:lnTo>
                  <a:pt x="0" y="178"/>
                </a:lnTo>
                <a:cubicBezTo>
                  <a:pt x="68" y="274"/>
                  <a:pt x="100" y="324"/>
                  <a:pt x="164" y="417"/>
                </a:cubicBezTo>
                <a:lnTo>
                  <a:pt x="164" y="1857"/>
                </a:lnTo>
                <a:cubicBezTo>
                  <a:pt x="100" y="1764"/>
                  <a:pt x="64" y="1714"/>
                  <a:pt x="0" y="1618"/>
                </a:cubicBezTo>
                <a:lnTo>
                  <a:pt x="0" y="1796"/>
                </a:lnTo>
                <a:cubicBezTo>
                  <a:pt x="235" y="2155"/>
                  <a:pt x="366" y="2322"/>
                  <a:pt x="640" y="2639"/>
                </a:cubicBezTo>
                <a:cubicBezTo>
                  <a:pt x="791" y="2817"/>
                  <a:pt x="913" y="2899"/>
                  <a:pt x="1001" y="2899"/>
                </a:cubicBezTo>
                <a:cubicBezTo>
                  <a:pt x="1007" y="2899"/>
                  <a:pt x="1012" y="2899"/>
                  <a:pt x="1017" y="2898"/>
                </a:cubicBezTo>
                <a:cubicBezTo>
                  <a:pt x="1106" y="2884"/>
                  <a:pt x="1152" y="2810"/>
                  <a:pt x="1152" y="2667"/>
                </a:cubicBezTo>
                <a:cubicBezTo>
                  <a:pt x="1152" y="2554"/>
                  <a:pt x="1124" y="2429"/>
                  <a:pt x="1067" y="2280"/>
                </a:cubicBezTo>
                <a:cubicBezTo>
                  <a:pt x="1014" y="2138"/>
                  <a:pt x="928" y="2002"/>
                  <a:pt x="818" y="1867"/>
                </a:cubicBezTo>
                <a:lnTo>
                  <a:pt x="818" y="1857"/>
                </a:lnTo>
                <a:cubicBezTo>
                  <a:pt x="873" y="1906"/>
                  <a:pt x="924" y="1929"/>
                  <a:pt x="967" y="1929"/>
                </a:cubicBezTo>
                <a:cubicBezTo>
                  <a:pt x="983" y="1929"/>
                  <a:pt x="997" y="1926"/>
                  <a:pt x="1010" y="1921"/>
                </a:cubicBezTo>
                <a:cubicBezTo>
                  <a:pt x="1060" y="1896"/>
                  <a:pt x="1085" y="1835"/>
                  <a:pt x="1085" y="1743"/>
                </a:cubicBezTo>
                <a:cubicBezTo>
                  <a:pt x="1085" y="1611"/>
                  <a:pt x="1046" y="1469"/>
                  <a:pt x="971" y="1316"/>
                </a:cubicBezTo>
                <a:cubicBezTo>
                  <a:pt x="889" y="1160"/>
                  <a:pt x="775" y="1000"/>
                  <a:pt x="626" y="829"/>
                </a:cubicBezTo>
                <a:cubicBezTo>
                  <a:pt x="359" y="520"/>
                  <a:pt x="235" y="356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9"/>
          <p:cNvSpPr/>
          <p:nvPr/>
        </p:nvSpPr>
        <p:spPr>
          <a:xfrm rot="10800000">
            <a:off x="7968861" y="1068374"/>
            <a:ext cx="187349" cy="281397"/>
          </a:xfrm>
          <a:custGeom>
            <a:avLst/>
            <a:gdLst/>
            <a:ahLst/>
            <a:cxnLst/>
            <a:rect l="l" t="t" r="r" b="b"/>
            <a:pathLst>
              <a:path w="1757" h="2639" extrusionOk="0">
                <a:moveTo>
                  <a:pt x="829" y="594"/>
                </a:moveTo>
                <a:cubicBezTo>
                  <a:pt x="836" y="605"/>
                  <a:pt x="839" y="605"/>
                  <a:pt x="846" y="608"/>
                </a:cubicBezTo>
                <a:cubicBezTo>
                  <a:pt x="964" y="1021"/>
                  <a:pt x="1028" y="1227"/>
                  <a:pt x="1152" y="1629"/>
                </a:cubicBezTo>
                <a:cubicBezTo>
                  <a:pt x="893" y="1469"/>
                  <a:pt x="765" y="1380"/>
                  <a:pt x="516" y="1191"/>
                </a:cubicBezTo>
                <a:cubicBezTo>
                  <a:pt x="640" y="953"/>
                  <a:pt x="704" y="836"/>
                  <a:pt x="829" y="594"/>
                </a:cubicBezTo>
                <a:close/>
                <a:moveTo>
                  <a:pt x="430" y="0"/>
                </a:moveTo>
                <a:lnTo>
                  <a:pt x="430" y="178"/>
                </a:lnTo>
                <a:cubicBezTo>
                  <a:pt x="537" y="267"/>
                  <a:pt x="590" y="306"/>
                  <a:pt x="701" y="384"/>
                </a:cubicBezTo>
                <a:cubicBezTo>
                  <a:pt x="477" y="800"/>
                  <a:pt x="363" y="999"/>
                  <a:pt x="150" y="1387"/>
                </a:cubicBezTo>
                <a:cubicBezTo>
                  <a:pt x="89" y="1334"/>
                  <a:pt x="57" y="1302"/>
                  <a:pt x="0" y="1248"/>
                </a:cubicBezTo>
                <a:lnTo>
                  <a:pt x="0" y="1426"/>
                </a:lnTo>
                <a:cubicBezTo>
                  <a:pt x="228" y="1636"/>
                  <a:pt x="342" y="1732"/>
                  <a:pt x="583" y="1913"/>
                </a:cubicBezTo>
                <a:lnTo>
                  <a:pt x="583" y="1735"/>
                </a:lnTo>
                <a:cubicBezTo>
                  <a:pt x="484" y="1661"/>
                  <a:pt x="434" y="1625"/>
                  <a:pt x="338" y="1547"/>
                </a:cubicBezTo>
                <a:cubicBezTo>
                  <a:pt x="391" y="1451"/>
                  <a:pt x="413" y="1405"/>
                  <a:pt x="466" y="1305"/>
                </a:cubicBezTo>
                <a:cubicBezTo>
                  <a:pt x="754" y="1533"/>
                  <a:pt x="907" y="1632"/>
                  <a:pt x="1213" y="1821"/>
                </a:cubicBezTo>
                <a:cubicBezTo>
                  <a:pt x="1262" y="1988"/>
                  <a:pt x="1287" y="2073"/>
                  <a:pt x="1341" y="2244"/>
                </a:cubicBezTo>
                <a:cubicBezTo>
                  <a:pt x="1245" y="2187"/>
                  <a:pt x="1198" y="2159"/>
                  <a:pt x="1102" y="2098"/>
                </a:cubicBezTo>
                <a:lnTo>
                  <a:pt x="1102" y="2276"/>
                </a:lnTo>
                <a:cubicBezTo>
                  <a:pt x="1355" y="2436"/>
                  <a:pt x="1483" y="2507"/>
                  <a:pt x="1750" y="2639"/>
                </a:cubicBezTo>
                <a:cubicBezTo>
                  <a:pt x="1750" y="2571"/>
                  <a:pt x="1750" y="2535"/>
                  <a:pt x="1757" y="2461"/>
                </a:cubicBezTo>
                <a:cubicBezTo>
                  <a:pt x="1678" y="2422"/>
                  <a:pt x="1643" y="2404"/>
                  <a:pt x="1568" y="2361"/>
                </a:cubicBezTo>
                <a:cubicBezTo>
                  <a:pt x="1341" y="1696"/>
                  <a:pt x="1127" y="1028"/>
                  <a:pt x="921" y="359"/>
                </a:cubicBezTo>
                <a:cubicBezTo>
                  <a:pt x="718" y="221"/>
                  <a:pt x="622" y="150"/>
                  <a:pt x="4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9"/>
          <p:cNvSpPr/>
          <p:nvPr/>
        </p:nvSpPr>
        <p:spPr>
          <a:xfrm rot="10800000">
            <a:off x="7815634" y="1024658"/>
            <a:ext cx="141178" cy="209954"/>
          </a:xfrm>
          <a:custGeom>
            <a:avLst/>
            <a:gdLst/>
            <a:ahLst/>
            <a:cxnLst/>
            <a:rect l="l" t="t" r="r" b="b"/>
            <a:pathLst>
              <a:path w="1324" h="1969" extrusionOk="0">
                <a:moveTo>
                  <a:pt x="298" y="1"/>
                </a:moveTo>
                <a:cubicBezTo>
                  <a:pt x="260" y="1"/>
                  <a:pt x="223" y="5"/>
                  <a:pt x="189" y="12"/>
                </a:cubicBezTo>
                <a:cubicBezTo>
                  <a:pt x="68" y="40"/>
                  <a:pt x="11" y="136"/>
                  <a:pt x="11" y="307"/>
                </a:cubicBezTo>
                <a:cubicBezTo>
                  <a:pt x="11" y="424"/>
                  <a:pt x="40" y="527"/>
                  <a:pt x="100" y="616"/>
                </a:cubicBezTo>
                <a:cubicBezTo>
                  <a:pt x="157" y="705"/>
                  <a:pt x="228" y="780"/>
                  <a:pt x="317" y="847"/>
                </a:cubicBezTo>
                <a:cubicBezTo>
                  <a:pt x="406" y="915"/>
                  <a:pt x="498" y="972"/>
                  <a:pt x="587" y="1025"/>
                </a:cubicBezTo>
                <a:cubicBezTo>
                  <a:pt x="708" y="1096"/>
                  <a:pt x="818" y="1167"/>
                  <a:pt x="921" y="1242"/>
                </a:cubicBezTo>
                <a:cubicBezTo>
                  <a:pt x="1025" y="1320"/>
                  <a:pt x="1078" y="1420"/>
                  <a:pt x="1078" y="1559"/>
                </a:cubicBezTo>
                <a:cubicBezTo>
                  <a:pt x="1078" y="1679"/>
                  <a:pt x="1028" y="1751"/>
                  <a:pt x="936" y="1772"/>
                </a:cubicBezTo>
                <a:cubicBezTo>
                  <a:pt x="905" y="1778"/>
                  <a:pt x="873" y="1781"/>
                  <a:pt x="839" y="1781"/>
                </a:cubicBezTo>
                <a:cubicBezTo>
                  <a:pt x="767" y="1781"/>
                  <a:pt x="688" y="1767"/>
                  <a:pt x="601" y="1733"/>
                </a:cubicBezTo>
                <a:cubicBezTo>
                  <a:pt x="530" y="1704"/>
                  <a:pt x="463" y="1669"/>
                  <a:pt x="395" y="1633"/>
                </a:cubicBezTo>
                <a:cubicBezTo>
                  <a:pt x="331" y="1594"/>
                  <a:pt x="267" y="1544"/>
                  <a:pt x="200" y="1487"/>
                </a:cubicBezTo>
                <a:cubicBezTo>
                  <a:pt x="207" y="1399"/>
                  <a:pt x="210" y="1356"/>
                  <a:pt x="214" y="1267"/>
                </a:cubicBezTo>
                <a:cubicBezTo>
                  <a:pt x="146" y="1224"/>
                  <a:pt x="114" y="1207"/>
                  <a:pt x="43" y="1167"/>
                </a:cubicBezTo>
                <a:cubicBezTo>
                  <a:pt x="25" y="1303"/>
                  <a:pt x="18" y="1367"/>
                  <a:pt x="0" y="1502"/>
                </a:cubicBezTo>
                <a:cubicBezTo>
                  <a:pt x="143" y="1665"/>
                  <a:pt x="349" y="1804"/>
                  <a:pt x="619" y="1907"/>
                </a:cubicBezTo>
                <a:cubicBezTo>
                  <a:pt x="730" y="1949"/>
                  <a:pt x="832" y="1969"/>
                  <a:pt x="924" y="1969"/>
                </a:cubicBezTo>
                <a:cubicBezTo>
                  <a:pt x="995" y="1969"/>
                  <a:pt x="1060" y="1957"/>
                  <a:pt x="1117" y="1935"/>
                </a:cubicBezTo>
                <a:cubicBezTo>
                  <a:pt x="1256" y="1889"/>
                  <a:pt x="1323" y="1772"/>
                  <a:pt x="1323" y="1598"/>
                </a:cubicBezTo>
                <a:cubicBezTo>
                  <a:pt x="1323" y="1466"/>
                  <a:pt x="1281" y="1356"/>
                  <a:pt x="1206" y="1267"/>
                </a:cubicBezTo>
                <a:cubicBezTo>
                  <a:pt x="1135" y="1178"/>
                  <a:pt x="1046" y="1107"/>
                  <a:pt x="946" y="1043"/>
                </a:cubicBezTo>
                <a:cubicBezTo>
                  <a:pt x="850" y="986"/>
                  <a:pt x="758" y="929"/>
                  <a:pt x="669" y="879"/>
                </a:cubicBezTo>
                <a:cubicBezTo>
                  <a:pt x="555" y="815"/>
                  <a:pt x="459" y="744"/>
                  <a:pt x="370" y="670"/>
                </a:cubicBezTo>
                <a:cubicBezTo>
                  <a:pt x="281" y="599"/>
                  <a:pt x="235" y="502"/>
                  <a:pt x="235" y="389"/>
                </a:cubicBezTo>
                <a:cubicBezTo>
                  <a:pt x="235" y="293"/>
                  <a:pt x="271" y="236"/>
                  <a:pt x="349" y="218"/>
                </a:cubicBezTo>
                <a:cubicBezTo>
                  <a:pt x="371" y="213"/>
                  <a:pt x="396" y="210"/>
                  <a:pt x="422" y="210"/>
                </a:cubicBezTo>
                <a:cubicBezTo>
                  <a:pt x="484" y="210"/>
                  <a:pt x="556" y="225"/>
                  <a:pt x="641" y="257"/>
                </a:cubicBezTo>
                <a:cubicBezTo>
                  <a:pt x="697" y="278"/>
                  <a:pt x="758" y="307"/>
                  <a:pt x="822" y="335"/>
                </a:cubicBezTo>
                <a:cubicBezTo>
                  <a:pt x="889" y="367"/>
                  <a:pt x="953" y="406"/>
                  <a:pt x="1014" y="456"/>
                </a:cubicBezTo>
                <a:cubicBezTo>
                  <a:pt x="1028" y="567"/>
                  <a:pt x="1032" y="620"/>
                  <a:pt x="1046" y="734"/>
                </a:cubicBezTo>
                <a:cubicBezTo>
                  <a:pt x="1117" y="744"/>
                  <a:pt x="1153" y="755"/>
                  <a:pt x="1227" y="769"/>
                </a:cubicBezTo>
                <a:cubicBezTo>
                  <a:pt x="1220" y="627"/>
                  <a:pt x="1220" y="549"/>
                  <a:pt x="1209" y="406"/>
                </a:cubicBezTo>
                <a:cubicBezTo>
                  <a:pt x="1149" y="346"/>
                  <a:pt x="1060" y="282"/>
                  <a:pt x="946" y="222"/>
                </a:cubicBezTo>
                <a:cubicBezTo>
                  <a:pt x="836" y="158"/>
                  <a:pt x="726" y="104"/>
                  <a:pt x="619" y="65"/>
                </a:cubicBezTo>
                <a:cubicBezTo>
                  <a:pt x="498" y="22"/>
                  <a:pt x="392" y="1"/>
                  <a:pt x="2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9"/>
          <p:cNvSpPr/>
          <p:nvPr/>
        </p:nvSpPr>
        <p:spPr>
          <a:xfrm rot="10800000">
            <a:off x="7619648" y="983392"/>
            <a:ext cx="168475" cy="211767"/>
          </a:xfrm>
          <a:custGeom>
            <a:avLst/>
            <a:gdLst/>
            <a:ahLst/>
            <a:cxnLst/>
            <a:rect l="l" t="t" r="r" b="b"/>
            <a:pathLst>
              <a:path w="1580" h="1986" extrusionOk="0">
                <a:moveTo>
                  <a:pt x="1" y="1"/>
                </a:moveTo>
                <a:lnTo>
                  <a:pt x="1" y="179"/>
                </a:lnTo>
                <a:cubicBezTo>
                  <a:pt x="104" y="204"/>
                  <a:pt x="154" y="214"/>
                  <a:pt x="253" y="232"/>
                </a:cubicBezTo>
                <a:lnTo>
                  <a:pt x="253" y="1672"/>
                </a:lnTo>
                <a:cubicBezTo>
                  <a:pt x="154" y="1654"/>
                  <a:pt x="104" y="1644"/>
                  <a:pt x="1" y="1619"/>
                </a:cubicBezTo>
                <a:lnTo>
                  <a:pt x="1" y="1797"/>
                </a:lnTo>
                <a:cubicBezTo>
                  <a:pt x="516" y="1896"/>
                  <a:pt x="993" y="1953"/>
                  <a:pt x="1519" y="1985"/>
                </a:cubicBezTo>
                <a:cubicBezTo>
                  <a:pt x="1540" y="1786"/>
                  <a:pt x="1555" y="1683"/>
                  <a:pt x="1580" y="1484"/>
                </a:cubicBezTo>
                <a:cubicBezTo>
                  <a:pt x="1498" y="1473"/>
                  <a:pt x="1459" y="1469"/>
                  <a:pt x="1380" y="1455"/>
                </a:cubicBezTo>
                <a:cubicBezTo>
                  <a:pt x="1356" y="1594"/>
                  <a:pt x="1345" y="1665"/>
                  <a:pt x="1316" y="1804"/>
                </a:cubicBezTo>
                <a:cubicBezTo>
                  <a:pt x="982" y="1782"/>
                  <a:pt x="815" y="1768"/>
                  <a:pt x="484" y="1715"/>
                </a:cubicBezTo>
                <a:lnTo>
                  <a:pt x="484" y="1068"/>
                </a:lnTo>
                <a:cubicBezTo>
                  <a:pt x="868" y="1132"/>
                  <a:pt x="1064" y="1149"/>
                  <a:pt x="1452" y="1160"/>
                </a:cubicBezTo>
                <a:lnTo>
                  <a:pt x="1452" y="982"/>
                </a:lnTo>
                <a:cubicBezTo>
                  <a:pt x="1064" y="972"/>
                  <a:pt x="868" y="954"/>
                  <a:pt x="484" y="890"/>
                </a:cubicBezTo>
                <a:lnTo>
                  <a:pt x="484" y="271"/>
                </a:lnTo>
                <a:cubicBezTo>
                  <a:pt x="808" y="321"/>
                  <a:pt x="964" y="339"/>
                  <a:pt x="1292" y="357"/>
                </a:cubicBezTo>
                <a:cubicBezTo>
                  <a:pt x="1313" y="495"/>
                  <a:pt x="1327" y="566"/>
                  <a:pt x="1352" y="709"/>
                </a:cubicBezTo>
                <a:cubicBezTo>
                  <a:pt x="1434" y="705"/>
                  <a:pt x="1473" y="701"/>
                  <a:pt x="1551" y="694"/>
                </a:cubicBezTo>
                <a:cubicBezTo>
                  <a:pt x="1530" y="495"/>
                  <a:pt x="1519" y="392"/>
                  <a:pt x="1491" y="189"/>
                </a:cubicBezTo>
                <a:cubicBezTo>
                  <a:pt x="975" y="157"/>
                  <a:pt x="509" y="100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9"/>
          <p:cNvSpPr/>
          <p:nvPr/>
        </p:nvSpPr>
        <p:spPr>
          <a:xfrm rot="10800000">
            <a:off x="7417158" y="983819"/>
            <a:ext cx="174127" cy="201531"/>
          </a:xfrm>
          <a:custGeom>
            <a:avLst/>
            <a:gdLst/>
            <a:ahLst/>
            <a:cxnLst/>
            <a:rect l="l" t="t" r="r" b="b"/>
            <a:pathLst>
              <a:path w="1633" h="1890" extrusionOk="0">
                <a:moveTo>
                  <a:pt x="1033" y="201"/>
                </a:moveTo>
                <a:cubicBezTo>
                  <a:pt x="1101" y="201"/>
                  <a:pt x="1157" y="211"/>
                  <a:pt x="1202" y="229"/>
                </a:cubicBezTo>
                <a:cubicBezTo>
                  <a:pt x="1273" y="261"/>
                  <a:pt x="1309" y="332"/>
                  <a:pt x="1309" y="442"/>
                </a:cubicBezTo>
                <a:cubicBezTo>
                  <a:pt x="1309" y="545"/>
                  <a:pt x="1266" y="627"/>
                  <a:pt x="1191" y="691"/>
                </a:cubicBezTo>
                <a:cubicBezTo>
                  <a:pt x="1117" y="759"/>
                  <a:pt x="1014" y="798"/>
                  <a:pt x="893" y="816"/>
                </a:cubicBezTo>
                <a:cubicBezTo>
                  <a:pt x="733" y="837"/>
                  <a:pt x="654" y="848"/>
                  <a:pt x="491" y="862"/>
                </a:cubicBezTo>
                <a:lnTo>
                  <a:pt x="491" y="257"/>
                </a:lnTo>
                <a:cubicBezTo>
                  <a:pt x="654" y="243"/>
                  <a:pt x="740" y="236"/>
                  <a:pt x="903" y="211"/>
                </a:cubicBezTo>
                <a:cubicBezTo>
                  <a:pt x="950" y="205"/>
                  <a:pt x="993" y="201"/>
                  <a:pt x="1033" y="201"/>
                </a:cubicBezTo>
                <a:close/>
                <a:moveTo>
                  <a:pt x="1101" y="962"/>
                </a:moveTo>
                <a:cubicBezTo>
                  <a:pt x="1181" y="962"/>
                  <a:pt x="1244" y="978"/>
                  <a:pt x="1291" y="1008"/>
                </a:cubicBezTo>
                <a:cubicBezTo>
                  <a:pt x="1355" y="1054"/>
                  <a:pt x="1391" y="1125"/>
                  <a:pt x="1391" y="1225"/>
                </a:cubicBezTo>
                <a:cubicBezTo>
                  <a:pt x="1391" y="1345"/>
                  <a:pt x="1348" y="1438"/>
                  <a:pt x="1259" y="1516"/>
                </a:cubicBezTo>
                <a:cubicBezTo>
                  <a:pt x="1174" y="1587"/>
                  <a:pt x="1060" y="1630"/>
                  <a:pt x="910" y="1651"/>
                </a:cubicBezTo>
                <a:cubicBezTo>
                  <a:pt x="743" y="1676"/>
                  <a:pt x="658" y="1683"/>
                  <a:pt x="484" y="1697"/>
                </a:cubicBezTo>
                <a:lnTo>
                  <a:pt x="484" y="1029"/>
                </a:lnTo>
                <a:cubicBezTo>
                  <a:pt x="683" y="1011"/>
                  <a:pt x="786" y="1004"/>
                  <a:pt x="985" y="972"/>
                </a:cubicBezTo>
                <a:cubicBezTo>
                  <a:pt x="1027" y="965"/>
                  <a:pt x="1066" y="962"/>
                  <a:pt x="1101" y="962"/>
                </a:cubicBezTo>
                <a:close/>
                <a:moveTo>
                  <a:pt x="1138" y="1"/>
                </a:moveTo>
                <a:cubicBezTo>
                  <a:pt x="1079" y="1"/>
                  <a:pt x="1014" y="6"/>
                  <a:pt x="942" y="16"/>
                </a:cubicBezTo>
                <a:cubicBezTo>
                  <a:pt x="566" y="69"/>
                  <a:pt x="377" y="83"/>
                  <a:pt x="0" y="94"/>
                </a:cubicBezTo>
                <a:lnTo>
                  <a:pt x="0" y="272"/>
                </a:lnTo>
                <a:cubicBezTo>
                  <a:pt x="103" y="272"/>
                  <a:pt x="157" y="265"/>
                  <a:pt x="260" y="261"/>
                </a:cubicBezTo>
                <a:lnTo>
                  <a:pt x="260" y="1701"/>
                </a:lnTo>
                <a:cubicBezTo>
                  <a:pt x="157" y="1705"/>
                  <a:pt x="103" y="1712"/>
                  <a:pt x="0" y="1712"/>
                </a:cubicBezTo>
                <a:lnTo>
                  <a:pt x="0" y="1889"/>
                </a:lnTo>
                <a:cubicBezTo>
                  <a:pt x="384" y="1882"/>
                  <a:pt x="573" y="1865"/>
                  <a:pt x="957" y="1811"/>
                </a:cubicBezTo>
                <a:cubicBezTo>
                  <a:pt x="1177" y="1783"/>
                  <a:pt x="1348" y="1701"/>
                  <a:pt x="1462" y="1577"/>
                </a:cubicBezTo>
                <a:cubicBezTo>
                  <a:pt x="1572" y="1456"/>
                  <a:pt x="1632" y="1324"/>
                  <a:pt x="1632" y="1182"/>
                </a:cubicBezTo>
                <a:cubicBezTo>
                  <a:pt x="1632" y="1072"/>
                  <a:pt x="1597" y="976"/>
                  <a:pt x="1526" y="890"/>
                </a:cubicBezTo>
                <a:cubicBezTo>
                  <a:pt x="1462" y="826"/>
                  <a:pt x="1360" y="798"/>
                  <a:pt x="1226" y="798"/>
                </a:cubicBezTo>
                <a:cubicBezTo>
                  <a:pt x="1218" y="798"/>
                  <a:pt x="1210" y="798"/>
                  <a:pt x="1202" y="798"/>
                </a:cubicBezTo>
                <a:lnTo>
                  <a:pt x="1202" y="791"/>
                </a:lnTo>
                <a:cubicBezTo>
                  <a:pt x="1305" y="755"/>
                  <a:pt x="1391" y="691"/>
                  <a:pt x="1455" y="609"/>
                </a:cubicBezTo>
                <a:cubicBezTo>
                  <a:pt x="1519" y="524"/>
                  <a:pt x="1551" y="435"/>
                  <a:pt x="1551" y="336"/>
                </a:cubicBezTo>
                <a:cubicBezTo>
                  <a:pt x="1551" y="208"/>
                  <a:pt x="1504" y="115"/>
                  <a:pt x="1401" y="58"/>
                </a:cubicBezTo>
                <a:cubicBezTo>
                  <a:pt x="1336" y="19"/>
                  <a:pt x="1248" y="1"/>
                  <a:pt x="1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9"/>
          <p:cNvSpPr/>
          <p:nvPr/>
        </p:nvSpPr>
        <p:spPr>
          <a:xfrm rot="10800000">
            <a:off x="7203364" y="1007703"/>
            <a:ext cx="207075" cy="229148"/>
          </a:xfrm>
          <a:custGeom>
            <a:avLst/>
            <a:gdLst/>
            <a:ahLst/>
            <a:cxnLst/>
            <a:rect l="l" t="t" r="r" b="b"/>
            <a:pathLst>
              <a:path w="1942" h="2149" extrusionOk="0">
                <a:moveTo>
                  <a:pt x="1003" y="339"/>
                </a:moveTo>
                <a:cubicBezTo>
                  <a:pt x="1135" y="616"/>
                  <a:pt x="1202" y="748"/>
                  <a:pt x="1330" y="1021"/>
                </a:cubicBezTo>
                <a:cubicBezTo>
                  <a:pt x="1060" y="1146"/>
                  <a:pt x="918" y="1199"/>
                  <a:pt x="633" y="1299"/>
                </a:cubicBezTo>
                <a:cubicBezTo>
                  <a:pt x="775" y="922"/>
                  <a:pt x="847" y="730"/>
                  <a:pt x="985" y="349"/>
                </a:cubicBezTo>
                <a:lnTo>
                  <a:pt x="1003" y="339"/>
                </a:lnTo>
                <a:close/>
                <a:moveTo>
                  <a:pt x="1078" y="1"/>
                </a:moveTo>
                <a:cubicBezTo>
                  <a:pt x="854" y="97"/>
                  <a:pt x="743" y="136"/>
                  <a:pt x="523" y="207"/>
                </a:cubicBezTo>
                <a:lnTo>
                  <a:pt x="523" y="385"/>
                </a:lnTo>
                <a:cubicBezTo>
                  <a:pt x="647" y="346"/>
                  <a:pt x="708" y="321"/>
                  <a:pt x="832" y="278"/>
                </a:cubicBezTo>
                <a:lnTo>
                  <a:pt x="832" y="278"/>
                </a:lnTo>
                <a:cubicBezTo>
                  <a:pt x="623" y="829"/>
                  <a:pt x="409" y="1377"/>
                  <a:pt x="189" y="1921"/>
                </a:cubicBezTo>
                <a:cubicBezTo>
                  <a:pt x="114" y="1946"/>
                  <a:pt x="79" y="1953"/>
                  <a:pt x="0" y="1971"/>
                </a:cubicBezTo>
                <a:lnTo>
                  <a:pt x="0" y="2148"/>
                </a:lnTo>
                <a:cubicBezTo>
                  <a:pt x="285" y="2077"/>
                  <a:pt x="423" y="2038"/>
                  <a:pt x="701" y="1939"/>
                </a:cubicBezTo>
                <a:lnTo>
                  <a:pt x="701" y="1761"/>
                </a:lnTo>
                <a:cubicBezTo>
                  <a:pt x="583" y="1804"/>
                  <a:pt x="530" y="1821"/>
                  <a:pt x="416" y="1857"/>
                </a:cubicBezTo>
                <a:cubicBezTo>
                  <a:pt x="477" y="1700"/>
                  <a:pt x="505" y="1619"/>
                  <a:pt x="566" y="1466"/>
                </a:cubicBezTo>
                <a:cubicBezTo>
                  <a:pt x="903" y="1359"/>
                  <a:pt x="1067" y="1292"/>
                  <a:pt x="1394" y="1139"/>
                </a:cubicBezTo>
                <a:cubicBezTo>
                  <a:pt x="1451" y="1252"/>
                  <a:pt x="1480" y="1309"/>
                  <a:pt x="1533" y="1420"/>
                </a:cubicBezTo>
                <a:cubicBezTo>
                  <a:pt x="1430" y="1473"/>
                  <a:pt x="1380" y="1494"/>
                  <a:pt x="1277" y="1540"/>
                </a:cubicBezTo>
                <a:lnTo>
                  <a:pt x="1277" y="1718"/>
                </a:lnTo>
                <a:cubicBezTo>
                  <a:pt x="1551" y="1597"/>
                  <a:pt x="1682" y="1530"/>
                  <a:pt x="1942" y="1384"/>
                </a:cubicBezTo>
                <a:lnTo>
                  <a:pt x="1938" y="1199"/>
                </a:lnTo>
                <a:cubicBezTo>
                  <a:pt x="1864" y="1238"/>
                  <a:pt x="1828" y="1260"/>
                  <a:pt x="1753" y="1299"/>
                </a:cubicBezTo>
                <a:cubicBezTo>
                  <a:pt x="1526" y="868"/>
                  <a:pt x="1305" y="435"/>
                  <a:pt x="10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9"/>
          <p:cNvSpPr/>
          <p:nvPr/>
        </p:nvSpPr>
        <p:spPr>
          <a:xfrm rot="10800000">
            <a:off x="7056215" y="1094925"/>
            <a:ext cx="137020" cy="242797"/>
          </a:xfrm>
          <a:custGeom>
            <a:avLst/>
            <a:gdLst/>
            <a:ahLst/>
            <a:cxnLst/>
            <a:rect l="l" t="t" r="r" b="b"/>
            <a:pathLst>
              <a:path w="1285" h="2277" extrusionOk="0">
                <a:moveTo>
                  <a:pt x="715" y="1"/>
                </a:moveTo>
                <a:cubicBezTo>
                  <a:pt x="442" y="211"/>
                  <a:pt x="296" y="307"/>
                  <a:pt x="1" y="481"/>
                </a:cubicBezTo>
                <a:lnTo>
                  <a:pt x="1" y="659"/>
                </a:lnTo>
                <a:cubicBezTo>
                  <a:pt x="93" y="605"/>
                  <a:pt x="139" y="581"/>
                  <a:pt x="228" y="520"/>
                </a:cubicBezTo>
                <a:lnTo>
                  <a:pt x="228" y="1960"/>
                </a:lnTo>
                <a:cubicBezTo>
                  <a:pt x="139" y="2021"/>
                  <a:pt x="93" y="2046"/>
                  <a:pt x="1" y="2099"/>
                </a:cubicBezTo>
                <a:lnTo>
                  <a:pt x="1" y="2277"/>
                </a:lnTo>
                <a:cubicBezTo>
                  <a:pt x="445" y="1992"/>
                  <a:pt x="833" y="1708"/>
                  <a:pt x="1238" y="1366"/>
                </a:cubicBezTo>
                <a:cubicBezTo>
                  <a:pt x="1259" y="1117"/>
                  <a:pt x="1267" y="993"/>
                  <a:pt x="1284" y="744"/>
                </a:cubicBezTo>
                <a:lnTo>
                  <a:pt x="1284" y="744"/>
                </a:lnTo>
                <a:cubicBezTo>
                  <a:pt x="1224" y="801"/>
                  <a:pt x="1192" y="822"/>
                  <a:pt x="1124" y="876"/>
                </a:cubicBezTo>
                <a:cubicBezTo>
                  <a:pt x="1107" y="1061"/>
                  <a:pt x="1099" y="1149"/>
                  <a:pt x="1078" y="1331"/>
                </a:cubicBezTo>
                <a:cubicBezTo>
                  <a:pt x="829" y="1544"/>
                  <a:pt x="694" y="1647"/>
                  <a:pt x="427" y="1829"/>
                </a:cubicBezTo>
                <a:lnTo>
                  <a:pt x="427" y="389"/>
                </a:lnTo>
                <a:cubicBezTo>
                  <a:pt x="545" y="307"/>
                  <a:pt x="602" y="264"/>
                  <a:pt x="715" y="179"/>
                </a:cubicBezTo>
                <a:lnTo>
                  <a:pt x="71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9"/>
          <p:cNvSpPr/>
          <p:nvPr/>
        </p:nvSpPr>
        <p:spPr>
          <a:xfrm rot="10800000">
            <a:off x="6927726" y="1210937"/>
            <a:ext cx="113774" cy="262097"/>
          </a:xfrm>
          <a:custGeom>
            <a:avLst/>
            <a:gdLst/>
            <a:ahLst/>
            <a:cxnLst/>
            <a:rect l="l" t="t" r="r" b="b"/>
            <a:pathLst>
              <a:path w="1067" h="2458" extrusionOk="0">
                <a:moveTo>
                  <a:pt x="605" y="1"/>
                </a:moveTo>
                <a:cubicBezTo>
                  <a:pt x="377" y="278"/>
                  <a:pt x="253" y="413"/>
                  <a:pt x="0" y="662"/>
                </a:cubicBezTo>
                <a:lnTo>
                  <a:pt x="0" y="840"/>
                </a:lnTo>
                <a:cubicBezTo>
                  <a:pt x="78" y="765"/>
                  <a:pt x="121" y="722"/>
                  <a:pt x="196" y="644"/>
                </a:cubicBezTo>
                <a:lnTo>
                  <a:pt x="196" y="2084"/>
                </a:lnTo>
                <a:cubicBezTo>
                  <a:pt x="121" y="2162"/>
                  <a:pt x="82" y="2205"/>
                  <a:pt x="0" y="2280"/>
                </a:cubicBezTo>
                <a:lnTo>
                  <a:pt x="0" y="2458"/>
                </a:lnTo>
                <a:cubicBezTo>
                  <a:pt x="388" y="2084"/>
                  <a:pt x="733" y="1665"/>
                  <a:pt x="1031" y="1217"/>
                </a:cubicBezTo>
                <a:cubicBezTo>
                  <a:pt x="1049" y="964"/>
                  <a:pt x="1060" y="840"/>
                  <a:pt x="1067" y="587"/>
                </a:cubicBezTo>
                <a:lnTo>
                  <a:pt x="1067" y="587"/>
                </a:lnTo>
                <a:cubicBezTo>
                  <a:pt x="1017" y="658"/>
                  <a:pt x="992" y="694"/>
                  <a:pt x="939" y="765"/>
                </a:cubicBezTo>
                <a:cubicBezTo>
                  <a:pt x="925" y="950"/>
                  <a:pt x="917" y="1042"/>
                  <a:pt x="900" y="1231"/>
                </a:cubicBezTo>
                <a:cubicBezTo>
                  <a:pt x="693" y="1515"/>
                  <a:pt x="587" y="1647"/>
                  <a:pt x="359" y="1903"/>
                </a:cubicBezTo>
                <a:lnTo>
                  <a:pt x="359" y="463"/>
                </a:lnTo>
                <a:cubicBezTo>
                  <a:pt x="462" y="349"/>
                  <a:pt x="512" y="292"/>
                  <a:pt x="605" y="178"/>
                </a:cubicBezTo>
                <a:lnTo>
                  <a:pt x="6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1" name="Google Shape;1631;p1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4"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0"/>
          <p:cNvSpPr/>
          <p:nvPr/>
        </p:nvSpPr>
        <p:spPr>
          <a:xfrm flipH="1"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 flipH="1"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 flipH="1"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6" name="Google Shape;1636;p20"/>
          <p:cNvCxnSpPr/>
          <p:nvPr/>
        </p:nvCxnSpPr>
        <p:spPr>
          <a:xfrm rot="10800000">
            <a:off x="936175" y="39215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7" name="Google Shape;1637;p20"/>
          <p:cNvSpPr/>
          <p:nvPr/>
        </p:nvSpPr>
        <p:spPr>
          <a:xfrm flipH="1">
            <a:off x="717850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8" name="Google Shape;1638;p20"/>
          <p:cNvCxnSpPr/>
          <p:nvPr/>
        </p:nvCxnSpPr>
        <p:spPr>
          <a:xfrm>
            <a:off x="717863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9" name="Google Shape;1639;p20"/>
          <p:cNvSpPr txBox="1">
            <a:spLocks noGrp="1"/>
          </p:cNvSpPr>
          <p:nvPr>
            <p:ph type="title"/>
          </p:nvPr>
        </p:nvSpPr>
        <p:spPr>
          <a:xfrm>
            <a:off x="4660225" y="2180713"/>
            <a:ext cx="3807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0" name="Google Shape;1640;p20"/>
          <p:cNvSpPr txBox="1">
            <a:spLocks noGrp="1"/>
          </p:cNvSpPr>
          <p:nvPr>
            <p:ph type="subTitle" idx="1"/>
          </p:nvPr>
        </p:nvSpPr>
        <p:spPr>
          <a:xfrm>
            <a:off x="4705550" y="3006838"/>
            <a:ext cx="28782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41" name="Google Shape;1641;p20"/>
          <p:cNvSpPr txBox="1">
            <a:spLocks noGrp="1"/>
          </p:cNvSpPr>
          <p:nvPr>
            <p:ph type="title" idx="2" hasCustomPrompt="1"/>
          </p:nvPr>
        </p:nvSpPr>
        <p:spPr>
          <a:xfrm>
            <a:off x="4685700" y="1411550"/>
            <a:ext cx="1512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42" name="Google Shape;1642;p20"/>
          <p:cNvSpPr/>
          <p:nvPr/>
        </p:nvSpPr>
        <p:spPr>
          <a:xfrm>
            <a:off x="293416" y="275789"/>
            <a:ext cx="44301" cy="64274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266712" y="339891"/>
            <a:ext cx="48072" cy="61391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335459" y="278707"/>
            <a:ext cx="12201" cy="22284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43410" y="279372"/>
            <a:ext cx="22526" cy="31497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596281" y="290104"/>
            <a:ext cx="28055" cy="28068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487625" y="604301"/>
            <a:ext cx="30529" cy="17063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460802" y="534535"/>
            <a:ext cx="35581" cy="70400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424936" y="417080"/>
            <a:ext cx="58277" cy="12179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245350" y="469511"/>
            <a:ext cx="22543" cy="25543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268589" y="468471"/>
            <a:ext cx="64830" cy="27863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331091" y="416534"/>
            <a:ext cx="93397" cy="94543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409290" y="319109"/>
            <a:ext cx="50086" cy="101027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361855" y="315219"/>
            <a:ext cx="53277" cy="104986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439508" y="238781"/>
            <a:ext cx="2935" cy="16892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397090" y="238048"/>
            <a:ext cx="40683" cy="45045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391032" y="206688"/>
            <a:ext cx="67253" cy="47894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443876" y="295137"/>
            <a:ext cx="132237" cy="21311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426165" y="289507"/>
            <a:ext cx="17184" cy="29859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59364" y="282204"/>
            <a:ext cx="66451" cy="39193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 flipH="1">
            <a:off x="8805069" y="4587039"/>
            <a:ext cx="44301" cy="64274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 flipH="1">
            <a:off x="8828001" y="4651141"/>
            <a:ext cx="48072" cy="61391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 flipH="1">
            <a:off x="8795126" y="4589957"/>
            <a:ext cx="12201" cy="22284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 flipH="1">
            <a:off x="8776850" y="4590622"/>
            <a:ext cx="22526" cy="31497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 flipH="1">
            <a:off x="8518450" y="4601354"/>
            <a:ext cx="28055" cy="28068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 flipH="1">
            <a:off x="8624632" y="4915551"/>
            <a:ext cx="30529" cy="17063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 flipH="1">
            <a:off x="8646403" y="4845785"/>
            <a:ext cx="35581" cy="70400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 flipH="1">
            <a:off x="8659573" y="4728330"/>
            <a:ext cx="58277" cy="12179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0"/>
          <p:cNvSpPr/>
          <p:nvPr/>
        </p:nvSpPr>
        <p:spPr>
          <a:xfrm flipH="1">
            <a:off x="8874893" y="4780761"/>
            <a:ext cx="22543" cy="25543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0"/>
          <p:cNvSpPr/>
          <p:nvPr/>
        </p:nvSpPr>
        <p:spPr>
          <a:xfrm flipH="1">
            <a:off x="8809367" y="4779721"/>
            <a:ext cx="64830" cy="27863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0"/>
          <p:cNvSpPr/>
          <p:nvPr/>
        </p:nvSpPr>
        <p:spPr>
          <a:xfrm flipH="1">
            <a:off x="8718299" y="4727784"/>
            <a:ext cx="93397" cy="94543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0"/>
          <p:cNvSpPr/>
          <p:nvPr/>
        </p:nvSpPr>
        <p:spPr>
          <a:xfrm flipH="1">
            <a:off x="8683411" y="4630359"/>
            <a:ext cx="50086" cy="101027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0"/>
          <p:cNvSpPr/>
          <p:nvPr/>
        </p:nvSpPr>
        <p:spPr>
          <a:xfrm flipH="1">
            <a:off x="8727654" y="4626469"/>
            <a:ext cx="53277" cy="104986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0"/>
          <p:cNvSpPr/>
          <p:nvPr/>
        </p:nvSpPr>
        <p:spPr>
          <a:xfrm flipH="1">
            <a:off x="8700343" y="4550031"/>
            <a:ext cx="2935" cy="16892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0"/>
          <p:cNvSpPr/>
          <p:nvPr/>
        </p:nvSpPr>
        <p:spPr>
          <a:xfrm flipH="1">
            <a:off x="8705013" y="4549298"/>
            <a:ext cx="40683" cy="45045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0"/>
          <p:cNvSpPr/>
          <p:nvPr/>
        </p:nvSpPr>
        <p:spPr>
          <a:xfrm flipH="1">
            <a:off x="8684500" y="4517938"/>
            <a:ext cx="67253" cy="47894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0"/>
          <p:cNvSpPr/>
          <p:nvPr/>
        </p:nvSpPr>
        <p:spPr>
          <a:xfrm flipH="1">
            <a:off x="8566673" y="4606387"/>
            <a:ext cx="132237" cy="21311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0"/>
          <p:cNvSpPr/>
          <p:nvPr/>
        </p:nvSpPr>
        <p:spPr>
          <a:xfrm flipH="1">
            <a:off x="8699437" y="4600757"/>
            <a:ext cx="17184" cy="29859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0"/>
          <p:cNvSpPr/>
          <p:nvPr/>
        </p:nvSpPr>
        <p:spPr>
          <a:xfrm flipH="1">
            <a:off x="8716971" y="4593454"/>
            <a:ext cx="66451" cy="39193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0"/>
          <p:cNvSpPr/>
          <p:nvPr/>
        </p:nvSpPr>
        <p:spPr>
          <a:xfrm>
            <a:off x="8607897" y="319218"/>
            <a:ext cx="73624" cy="21784"/>
          </a:xfrm>
          <a:custGeom>
            <a:avLst/>
            <a:gdLst/>
            <a:ahLst/>
            <a:cxnLst/>
            <a:rect l="l" t="t" r="r" b="b"/>
            <a:pathLst>
              <a:path w="3667" h="1085" extrusionOk="0">
                <a:moveTo>
                  <a:pt x="3666" y="0"/>
                </a:moveTo>
                <a:lnTo>
                  <a:pt x="0" y="68"/>
                </a:lnTo>
                <a:cubicBezTo>
                  <a:pt x="61" y="228"/>
                  <a:pt x="160" y="544"/>
                  <a:pt x="40" y="814"/>
                </a:cubicBezTo>
                <a:lnTo>
                  <a:pt x="3563" y="1085"/>
                </a:lnTo>
                <a:cubicBezTo>
                  <a:pt x="3517" y="818"/>
                  <a:pt x="3599" y="327"/>
                  <a:pt x="36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0"/>
          <p:cNvSpPr/>
          <p:nvPr/>
        </p:nvSpPr>
        <p:spPr>
          <a:xfrm>
            <a:off x="8533646" y="303858"/>
            <a:ext cx="74628" cy="55253"/>
          </a:xfrm>
          <a:custGeom>
            <a:avLst/>
            <a:gdLst/>
            <a:ahLst/>
            <a:cxnLst/>
            <a:rect l="l" t="t" r="r" b="b"/>
            <a:pathLst>
              <a:path w="3717" h="2752" extrusionOk="0">
                <a:moveTo>
                  <a:pt x="1373" y="1"/>
                </a:moveTo>
                <a:cubicBezTo>
                  <a:pt x="1010" y="1"/>
                  <a:pt x="694" y="107"/>
                  <a:pt x="587" y="275"/>
                </a:cubicBezTo>
                <a:cubicBezTo>
                  <a:pt x="573" y="292"/>
                  <a:pt x="584" y="328"/>
                  <a:pt x="601" y="356"/>
                </a:cubicBezTo>
                <a:lnTo>
                  <a:pt x="694" y="491"/>
                </a:lnTo>
                <a:lnTo>
                  <a:pt x="534" y="477"/>
                </a:lnTo>
                <a:cubicBezTo>
                  <a:pt x="526" y="477"/>
                  <a:pt x="518" y="477"/>
                  <a:pt x="510" y="477"/>
                </a:cubicBezTo>
                <a:cubicBezTo>
                  <a:pt x="377" y="477"/>
                  <a:pt x="231" y="532"/>
                  <a:pt x="164" y="619"/>
                </a:cubicBezTo>
                <a:cubicBezTo>
                  <a:pt x="132" y="659"/>
                  <a:pt x="121" y="708"/>
                  <a:pt x="128" y="747"/>
                </a:cubicBezTo>
                <a:cubicBezTo>
                  <a:pt x="132" y="779"/>
                  <a:pt x="150" y="804"/>
                  <a:pt x="182" y="815"/>
                </a:cubicBezTo>
                <a:lnTo>
                  <a:pt x="370" y="918"/>
                </a:lnTo>
                <a:lnTo>
                  <a:pt x="160" y="957"/>
                </a:lnTo>
                <a:cubicBezTo>
                  <a:pt x="79" y="975"/>
                  <a:pt x="15" y="1046"/>
                  <a:pt x="4" y="1128"/>
                </a:cubicBezTo>
                <a:cubicBezTo>
                  <a:pt x="0" y="1206"/>
                  <a:pt x="40" y="1259"/>
                  <a:pt x="128" y="1302"/>
                </a:cubicBezTo>
                <a:lnTo>
                  <a:pt x="292" y="1380"/>
                </a:lnTo>
                <a:lnTo>
                  <a:pt x="125" y="1444"/>
                </a:lnTo>
                <a:cubicBezTo>
                  <a:pt x="93" y="1455"/>
                  <a:pt x="75" y="1483"/>
                  <a:pt x="64" y="1501"/>
                </a:cubicBezTo>
                <a:cubicBezTo>
                  <a:pt x="47" y="1537"/>
                  <a:pt x="47" y="1579"/>
                  <a:pt x="61" y="1615"/>
                </a:cubicBezTo>
                <a:cubicBezTo>
                  <a:pt x="81" y="1676"/>
                  <a:pt x="171" y="1704"/>
                  <a:pt x="292" y="1704"/>
                </a:cubicBezTo>
                <a:cubicBezTo>
                  <a:pt x="299" y="1704"/>
                  <a:pt x="306" y="1704"/>
                  <a:pt x="313" y="1704"/>
                </a:cubicBezTo>
                <a:cubicBezTo>
                  <a:pt x="328" y="1704"/>
                  <a:pt x="349" y="1704"/>
                  <a:pt x="377" y="1700"/>
                </a:cubicBezTo>
                <a:cubicBezTo>
                  <a:pt x="377" y="1693"/>
                  <a:pt x="377" y="1683"/>
                  <a:pt x="374" y="1675"/>
                </a:cubicBezTo>
                <a:lnTo>
                  <a:pt x="374" y="1661"/>
                </a:lnTo>
                <a:lnTo>
                  <a:pt x="374" y="1572"/>
                </a:lnTo>
                <a:cubicBezTo>
                  <a:pt x="377" y="1366"/>
                  <a:pt x="445" y="1178"/>
                  <a:pt x="569" y="1011"/>
                </a:cubicBezTo>
                <a:cubicBezTo>
                  <a:pt x="694" y="847"/>
                  <a:pt x="861" y="733"/>
                  <a:pt x="1053" y="669"/>
                </a:cubicBezTo>
                <a:cubicBezTo>
                  <a:pt x="1078" y="662"/>
                  <a:pt x="1106" y="651"/>
                  <a:pt x="1138" y="648"/>
                </a:cubicBezTo>
                <a:cubicBezTo>
                  <a:pt x="1142" y="648"/>
                  <a:pt x="1145" y="648"/>
                  <a:pt x="1153" y="644"/>
                </a:cubicBezTo>
                <a:cubicBezTo>
                  <a:pt x="1216" y="632"/>
                  <a:pt x="1281" y="626"/>
                  <a:pt x="1345" y="626"/>
                </a:cubicBezTo>
                <a:cubicBezTo>
                  <a:pt x="1555" y="626"/>
                  <a:pt x="1763" y="692"/>
                  <a:pt x="1935" y="822"/>
                </a:cubicBezTo>
                <a:cubicBezTo>
                  <a:pt x="2159" y="989"/>
                  <a:pt x="2297" y="1252"/>
                  <a:pt x="2315" y="1533"/>
                </a:cubicBezTo>
                <a:lnTo>
                  <a:pt x="2319" y="1579"/>
                </a:lnTo>
                <a:lnTo>
                  <a:pt x="2315" y="1587"/>
                </a:lnTo>
                <a:lnTo>
                  <a:pt x="2315" y="1640"/>
                </a:lnTo>
                <a:cubicBezTo>
                  <a:pt x="2308" y="1839"/>
                  <a:pt x="2241" y="2024"/>
                  <a:pt x="2120" y="2184"/>
                </a:cubicBezTo>
                <a:cubicBezTo>
                  <a:pt x="1999" y="2344"/>
                  <a:pt x="1835" y="2461"/>
                  <a:pt x="1643" y="2522"/>
                </a:cubicBezTo>
                <a:cubicBezTo>
                  <a:pt x="1615" y="2532"/>
                  <a:pt x="1583" y="2540"/>
                  <a:pt x="1547" y="2550"/>
                </a:cubicBezTo>
                <a:cubicBezTo>
                  <a:pt x="1480" y="2561"/>
                  <a:pt x="1409" y="2572"/>
                  <a:pt x="1341" y="2572"/>
                </a:cubicBezTo>
                <a:cubicBezTo>
                  <a:pt x="1266" y="2572"/>
                  <a:pt x="1188" y="2561"/>
                  <a:pt x="1110" y="2547"/>
                </a:cubicBezTo>
                <a:cubicBezTo>
                  <a:pt x="1081" y="2600"/>
                  <a:pt x="1092" y="2621"/>
                  <a:pt x="1103" y="2636"/>
                </a:cubicBezTo>
                <a:cubicBezTo>
                  <a:pt x="1155" y="2721"/>
                  <a:pt x="1253" y="2752"/>
                  <a:pt x="1367" y="2752"/>
                </a:cubicBezTo>
                <a:cubicBezTo>
                  <a:pt x="1542" y="2752"/>
                  <a:pt x="1756" y="2679"/>
                  <a:pt x="1903" y="2621"/>
                </a:cubicBezTo>
                <a:cubicBezTo>
                  <a:pt x="2276" y="2468"/>
                  <a:pt x="2603" y="2227"/>
                  <a:pt x="2852" y="1910"/>
                </a:cubicBezTo>
                <a:cubicBezTo>
                  <a:pt x="2923" y="1821"/>
                  <a:pt x="2987" y="1718"/>
                  <a:pt x="3026" y="1611"/>
                </a:cubicBezTo>
                <a:lnTo>
                  <a:pt x="3048" y="1558"/>
                </a:lnTo>
                <a:lnTo>
                  <a:pt x="3528" y="1615"/>
                </a:lnTo>
                <a:cubicBezTo>
                  <a:pt x="3542" y="1597"/>
                  <a:pt x="3556" y="1579"/>
                  <a:pt x="3570" y="1558"/>
                </a:cubicBezTo>
                <a:cubicBezTo>
                  <a:pt x="3716" y="1309"/>
                  <a:pt x="3588" y="957"/>
                  <a:pt x="3535" y="836"/>
                </a:cubicBezTo>
                <a:lnTo>
                  <a:pt x="3098" y="851"/>
                </a:lnTo>
                <a:lnTo>
                  <a:pt x="2977" y="854"/>
                </a:lnTo>
                <a:lnTo>
                  <a:pt x="2955" y="819"/>
                </a:lnTo>
                <a:cubicBezTo>
                  <a:pt x="2454" y="65"/>
                  <a:pt x="1622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0"/>
          <p:cNvSpPr/>
          <p:nvPr/>
        </p:nvSpPr>
        <p:spPr>
          <a:xfrm>
            <a:off x="8681506" y="315283"/>
            <a:ext cx="10802" cy="27225"/>
          </a:xfrm>
          <a:custGeom>
            <a:avLst/>
            <a:gdLst/>
            <a:ahLst/>
            <a:cxnLst/>
            <a:rect l="l" t="t" r="r" b="b"/>
            <a:pathLst>
              <a:path w="538" h="1356" extrusionOk="0">
                <a:moveTo>
                  <a:pt x="207" y="1"/>
                </a:moveTo>
                <a:cubicBezTo>
                  <a:pt x="192" y="61"/>
                  <a:pt x="178" y="125"/>
                  <a:pt x="160" y="200"/>
                </a:cubicBezTo>
                <a:cubicBezTo>
                  <a:pt x="86" y="559"/>
                  <a:pt x="0" y="1074"/>
                  <a:pt x="57" y="1284"/>
                </a:cubicBezTo>
                <a:cubicBezTo>
                  <a:pt x="89" y="1288"/>
                  <a:pt x="128" y="1302"/>
                  <a:pt x="182" y="1309"/>
                </a:cubicBezTo>
                <a:cubicBezTo>
                  <a:pt x="267" y="1327"/>
                  <a:pt x="377" y="1345"/>
                  <a:pt x="484" y="1355"/>
                </a:cubicBezTo>
                <a:cubicBezTo>
                  <a:pt x="484" y="1345"/>
                  <a:pt x="484" y="1341"/>
                  <a:pt x="480" y="1331"/>
                </a:cubicBezTo>
                <a:cubicBezTo>
                  <a:pt x="441" y="989"/>
                  <a:pt x="484" y="495"/>
                  <a:pt x="520" y="189"/>
                </a:cubicBezTo>
                <a:cubicBezTo>
                  <a:pt x="527" y="146"/>
                  <a:pt x="534" y="104"/>
                  <a:pt x="537" y="68"/>
                </a:cubicBezTo>
                <a:cubicBezTo>
                  <a:pt x="445" y="50"/>
                  <a:pt x="320" y="29"/>
                  <a:pt x="2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0"/>
          <p:cNvSpPr/>
          <p:nvPr/>
        </p:nvSpPr>
        <p:spPr>
          <a:xfrm>
            <a:off x="8693714" y="306147"/>
            <a:ext cx="58486" cy="40436"/>
          </a:xfrm>
          <a:custGeom>
            <a:avLst/>
            <a:gdLst/>
            <a:ahLst/>
            <a:cxnLst/>
            <a:rect l="l" t="t" r="r" b="b"/>
            <a:pathLst>
              <a:path w="2913" h="2014" extrusionOk="0">
                <a:moveTo>
                  <a:pt x="2913" y="1"/>
                </a:moveTo>
                <a:lnTo>
                  <a:pt x="2913" y="1"/>
                </a:lnTo>
                <a:cubicBezTo>
                  <a:pt x="2312" y="150"/>
                  <a:pt x="1131" y="424"/>
                  <a:pt x="182" y="452"/>
                </a:cubicBezTo>
                <a:lnTo>
                  <a:pt x="96" y="452"/>
                </a:lnTo>
                <a:cubicBezTo>
                  <a:pt x="96" y="456"/>
                  <a:pt x="96" y="466"/>
                  <a:pt x="89" y="470"/>
                </a:cubicBezTo>
                <a:cubicBezTo>
                  <a:pt x="86" y="516"/>
                  <a:pt x="79" y="573"/>
                  <a:pt x="68" y="641"/>
                </a:cubicBezTo>
                <a:cubicBezTo>
                  <a:pt x="50" y="769"/>
                  <a:pt x="32" y="932"/>
                  <a:pt x="18" y="1106"/>
                </a:cubicBezTo>
                <a:cubicBezTo>
                  <a:pt x="8" y="1270"/>
                  <a:pt x="0" y="1441"/>
                  <a:pt x="8" y="1597"/>
                </a:cubicBezTo>
                <a:cubicBezTo>
                  <a:pt x="11" y="1668"/>
                  <a:pt x="15" y="1739"/>
                  <a:pt x="25" y="1796"/>
                </a:cubicBezTo>
                <a:cubicBezTo>
                  <a:pt x="29" y="1832"/>
                  <a:pt x="36" y="1864"/>
                  <a:pt x="43" y="1892"/>
                </a:cubicBezTo>
                <a:cubicBezTo>
                  <a:pt x="43" y="1903"/>
                  <a:pt x="47" y="1906"/>
                  <a:pt x="47" y="1917"/>
                </a:cubicBezTo>
                <a:cubicBezTo>
                  <a:pt x="72" y="1921"/>
                  <a:pt x="107" y="1924"/>
                  <a:pt x="150" y="1928"/>
                </a:cubicBezTo>
                <a:cubicBezTo>
                  <a:pt x="404" y="1958"/>
                  <a:pt x="944" y="2013"/>
                  <a:pt x="1503" y="2013"/>
                </a:cubicBezTo>
                <a:cubicBezTo>
                  <a:pt x="1804" y="2013"/>
                  <a:pt x="2110" y="1997"/>
                  <a:pt x="2379" y="1953"/>
                </a:cubicBezTo>
                <a:cubicBezTo>
                  <a:pt x="2383" y="1761"/>
                  <a:pt x="2379" y="1569"/>
                  <a:pt x="2365" y="1377"/>
                </a:cubicBezTo>
                <a:cubicBezTo>
                  <a:pt x="2337" y="932"/>
                  <a:pt x="2472" y="505"/>
                  <a:pt x="2753" y="168"/>
                </a:cubicBezTo>
                <a:cubicBezTo>
                  <a:pt x="2802" y="107"/>
                  <a:pt x="2856" y="54"/>
                  <a:pt x="29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0"/>
          <p:cNvSpPr/>
          <p:nvPr/>
        </p:nvSpPr>
        <p:spPr>
          <a:xfrm>
            <a:off x="8828303" y="331205"/>
            <a:ext cx="64770" cy="123898"/>
          </a:xfrm>
          <a:custGeom>
            <a:avLst/>
            <a:gdLst/>
            <a:ahLst/>
            <a:cxnLst/>
            <a:rect l="l" t="t" r="r" b="b"/>
            <a:pathLst>
              <a:path w="3226" h="6171" extrusionOk="0">
                <a:moveTo>
                  <a:pt x="2237" y="1"/>
                </a:moveTo>
                <a:lnTo>
                  <a:pt x="2237" y="1"/>
                </a:lnTo>
                <a:cubicBezTo>
                  <a:pt x="2247" y="86"/>
                  <a:pt x="2251" y="193"/>
                  <a:pt x="2240" y="306"/>
                </a:cubicBezTo>
                <a:cubicBezTo>
                  <a:pt x="2219" y="552"/>
                  <a:pt x="2133" y="882"/>
                  <a:pt x="1849" y="1170"/>
                </a:cubicBezTo>
                <a:lnTo>
                  <a:pt x="1952" y="1220"/>
                </a:lnTo>
                <a:lnTo>
                  <a:pt x="299" y="5025"/>
                </a:lnTo>
                <a:cubicBezTo>
                  <a:pt x="263" y="5096"/>
                  <a:pt x="124" y="5249"/>
                  <a:pt x="18" y="5384"/>
                </a:cubicBezTo>
                <a:lnTo>
                  <a:pt x="18" y="5498"/>
                </a:lnTo>
                <a:lnTo>
                  <a:pt x="0" y="5857"/>
                </a:lnTo>
                <a:cubicBezTo>
                  <a:pt x="18" y="5900"/>
                  <a:pt x="36" y="5935"/>
                  <a:pt x="53" y="5956"/>
                </a:cubicBezTo>
                <a:cubicBezTo>
                  <a:pt x="89" y="6010"/>
                  <a:pt x="121" y="6060"/>
                  <a:pt x="156" y="6113"/>
                </a:cubicBezTo>
                <a:cubicBezTo>
                  <a:pt x="171" y="6134"/>
                  <a:pt x="188" y="6156"/>
                  <a:pt x="210" y="6166"/>
                </a:cubicBezTo>
                <a:cubicBezTo>
                  <a:pt x="218" y="6169"/>
                  <a:pt x="227" y="6171"/>
                  <a:pt x="236" y="6171"/>
                </a:cubicBezTo>
                <a:cubicBezTo>
                  <a:pt x="258" y="6171"/>
                  <a:pt x="281" y="6163"/>
                  <a:pt x="299" y="6156"/>
                </a:cubicBezTo>
                <a:cubicBezTo>
                  <a:pt x="370" y="6131"/>
                  <a:pt x="437" y="6109"/>
                  <a:pt x="508" y="6081"/>
                </a:cubicBezTo>
                <a:cubicBezTo>
                  <a:pt x="473" y="6031"/>
                  <a:pt x="352" y="5832"/>
                  <a:pt x="331" y="5732"/>
                </a:cubicBezTo>
                <a:cubicBezTo>
                  <a:pt x="302" y="5651"/>
                  <a:pt x="747" y="5331"/>
                  <a:pt x="789" y="5249"/>
                </a:cubicBezTo>
                <a:cubicBezTo>
                  <a:pt x="843" y="5139"/>
                  <a:pt x="3225" y="623"/>
                  <a:pt x="3225" y="623"/>
                </a:cubicBezTo>
                <a:lnTo>
                  <a:pt x="22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0"/>
          <p:cNvSpPr/>
          <p:nvPr/>
        </p:nvSpPr>
        <p:spPr>
          <a:xfrm>
            <a:off x="8856272" y="326486"/>
            <a:ext cx="15440" cy="27868"/>
          </a:xfrm>
          <a:custGeom>
            <a:avLst/>
            <a:gdLst/>
            <a:ahLst/>
            <a:cxnLst/>
            <a:rect l="l" t="t" r="r" b="b"/>
            <a:pathLst>
              <a:path w="769" h="1388" extrusionOk="0">
                <a:moveTo>
                  <a:pt x="470" y="1"/>
                </a:moveTo>
                <a:cubicBezTo>
                  <a:pt x="502" y="264"/>
                  <a:pt x="449" y="680"/>
                  <a:pt x="58" y="1217"/>
                </a:cubicBezTo>
                <a:cubicBezTo>
                  <a:pt x="36" y="1235"/>
                  <a:pt x="19" y="1263"/>
                  <a:pt x="1" y="1285"/>
                </a:cubicBezTo>
                <a:lnTo>
                  <a:pt x="253" y="1388"/>
                </a:lnTo>
                <a:cubicBezTo>
                  <a:pt x="275" y="1370"/>
                  <a:pt x="292" y="1352"/>
                  <a:pt x="310" y="1334"/>
                </a:cubicBezTo>
                <a:cubicBezTo>
                  <a:pt x="769" y="901"/>
                  <a:pt x="716" y="332"/>
                  <a:pt x="676" y="129"/>
                </a:cubicBezTo>
                <a:cubicBezTo>
                  <a:pt x="669" y="111"/>
                  <a:pt x="666" y="93"/>
                  <a:pt x="666" y="86"/>
                </a:cubicBezTo>
                <a:lnTo>
                  <a:pt x="47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0"/>
          <p:cNvSpPr/>
          <p:nvPr/>
        </p:nvSpPr>
        <p:spPr>
          <a:xfrm>
            <a:off x="8726202" y="301790"/>
            <a:ext cx="50635" cy="137230"/>
          </a:xfrm>
          <a:custGeom>
            <a:avLst/>
            <a:gdLst/>
            <a:ahLst/>
            <a:cxnLst/>
            <a:rect l="l" t="t" r="r" b="b"/>
            <a:pathLst>
              <a:path w="2522" h="6835" extrusionOk="0">
                <a:moveTo>
                  <a:pt x="1981" y="1"/>
                </a:moveTo>
                <a:cubicBezTo>
                  <a:pt x="1892" y="26"/>
                  <a:pt x="1807" y="61"/>
                  <a:pt x="1721" y="100"/>
                </a:cubicBezTo>
                <a:lnTo>
                  <a:pt x="1629" y="154"/>
                </a:lnTo>
                <a:cubicBezTo>
                  <a:pt x="1593" y="178"/>
                  <a:pt x="1561" y="200"/>
                  <a:pt x="1529" y="221"/>
                </a:cubicBezTo>
                <a:cubicBezTo>
                  <a:pt x="1117" y="523"/>
                  <a:pt x="864" y="1025"/>
                  <a:pt x="903" y="1583"/>
                </a:cubicBezTo>
                <a:cubicBezTo>
                  <a:pt x="918" y="1764"/>
                  <a:pt x="921" y="1949"/>
                  <a:pt x="921" y="2134"/>
                </a:cubicBezTo>
                <a:lnTo>
                  <a:pt x="921" y="2212"/>
                </a:lnTo>
                <a:lnTo>
                  <a:pt x="921" y="2294"/>
                </a:lnTo>
                <a:cubicBezTo>
                  <a:pt x="886" y="3514"/>
                  <a:pt x="576" y="4723"/>
                  <a:pt x="292" y="5583"/>
                </a:cubicBezTo>
                <a:cubicBezTo>
                  <a:pt x="192" y="5875"/>
                  <a:pt x="96" y="6141"/>
                  <a:pt x="0" y="6383"/>
                </a:cubicBezTo>
                <a:lnTo>
                  <a:pt x="1455" y="6835"/>
                </a:lnTo>
                <a:lnTo>
                  <a:pt x="1455" y="6835"/>
                </a:lnTo>
                <a:lnTo>
                  <a:pt x="1423" y="6696"/>
                </a:lnTo>
                <a:cubicBezTo>
                  <a:pt x="1344" y="6351"/>
                  <a:pt x="1423" y="5992"/>
                  <a:pt x="1647" y="5708"/>
                </a:cubicBezTo>
                <a:cubicBezTo>
                  <a:pt x="1785" y="5523"/>
                  <a:pt x="1981" y="5391"/>
                  <a:pt x="2198" y="5320"/>
                </a:cubicBezTo>
                <a:cubicBezTo>
                  <a:pt x="2464" y="3435"/>
                  <a:pt x="2514" y="1554"/>
                  <a:pt x="2521" y="1003"/>
                </a:cubicBezTo>
                <a:cubicBezTo>
                  <a:pt x="2166" y="858"/>
                  <a:pt x="2020" y="218"/>
                  <a:pt x="19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8778808" y="297252"/>
            <a:ext cx="83904" cy="128556"/>
          </a:xfrm>
          <a:custGeom>
            <a:avLst/>
            <a:gdLst/>
            <a:ahLst/>
            <a:cxnLst/>
            <a:rect l="l" t="t" r="r" b="b"/>
            <a:pathLst>
              <a:path w="4179" h="6403" extrusionOk="0">
                <a:moveTo>
                  <a:pt x="1164" y="1670"/>
                </a:moveTo>
                <a:cubicBezTo>
                  <a:pt x="1388" y="1670"/>
                  <a:pt x="1569" y="1852"/>
                  <a:pt x="1569" y="2076"/>
                </a:cubicBezTo>
                <a:cubicBezTo>
                  <a:pt x="1569" y="2296"/>
                  <a:pt x="1388" y="2477"/>
                  <a:pt x="1164" y="2477"/>
                </a:cubicBezTo>
                <a:cubicBezTo>
                  <a:pt x="943" y="2477"/>
                  <a:pt x="758" y="2296"/>
                  <a:pt x="758" y="2076"/>
                </a:cubicBezTo>
                <a:cubicBezTo>
                  <a:pt x="758" y="1852"/>
                  <a:pt x="943" y="1670"/>
                  <a:pt x="1164" y="1670"/>
                </a:cubicBezTo>
                <a:close/>
                <a:moveTo>
                  <a:pt x="1385" y="1"/>
                </a:moveTo>
                <a:cubicBezTo>
                  <a:pt x="1345" y="1"/>
                  <a:pt x="1306" y="3"/>
                  <a:pt x="1267" y="6"/>
                </a:cubicBezTo>
                <a:lnTo>
                  <a:pt x="826" y="52"/>
                </a:lnTo>
                <a:cubicBezTo>
                  <a:pt x="794" y="301"/>
                  <a:pt x="666" y="1066"/>
                  <a:pt x="207" y="1229"/>
                </a:cubicBezTo>
                <a:cubicBezTo>
                  <a:pt x="285" y="2812"/>
                  <a:pt x="164" y="4287"/>
                  <a:pt x="1" y="5486"/>
                </a:cubicBezTo>
                <a:lnTo>
                  <a:pt x="854" y="5486"/>
                </a:lnTo>
                <a:cubicBezTo>
                  <a:pt x="1302" y="5486"/>
                  <a:pt x="1715" y="5663"/>
                  <a:pt x="2021" y="5990"/>
                </a:cubicBezTo>
                <a:cubicBezTo>
                  <a:pt x="2141" y="6115"/>
                  <a:pt x="2234" y="6250"/>
                  <a:pt x="2305" y="6403"/>
                </a:cubicBezTo>
                <a:cubicBezTo>
                  <a:pt x="2476" y="5318"/>
                  <a:pt x="2454" y="4053"/>
                  <a:pt x="1932" y="1994"/>
                </a:cubicBezTo>
                <a:lnTo>
                  <a:pt x="1893" y="1830"/>
                </a:lnTo>
                <a:lnTo>
                  <a:pt x="3507" y="2666"/>
                </a:lnTo>
                <a:lnTo>
                  <a:pt x="3592" y="2705"/>
                </a:lnTo>
                <a:lnTo>
                  <a:pt x="3656" y="2741"/>
                </a:lnTo>
                <a:cubicBezTo>
                  <a:pt x="3674" y="2719"/>
                  <a:pt x="3692" y="2701"/>
                  <a:pt x="3706" y="2677"/>
                </a:cubicBezTo>
                <a:cubicBezTo>
                  <a:pt x="3727" y="2652"/>
                  <a:pt x="3745" y="2630"/>
                  <a:pt x="3763" y="2602"/>
                </a:cubicBezTo>
                <a:cubicBezTo>
                  <a:pt x="4076" y="2186"/>
                  <a:pt x="4161" y="1852"/>
                  <a:pt x="4172" y="1635"/>
                </a:cubicBezTo>
                <a:cubicBezTo>
                  <a:pt x="4179" y="1588"/>
                  <a:pt x="4172" y="1549"/>
                  <a:pt x="4172" y="1514"/>
                </a:cubicBezTo>
                <a:cubicBezTo>
                  <a:pt x="4168" y="1457"/>
                  <a:pt x="4158" y="1407"/>
                  <a:pt x="4150" y="1368"/>
                </a:cubicBezTo>
                <a:cubicBezTo>
                  <a:pt x="4150" y="1357"/>
                  <a:pt x="4147" y="1350"/>
                  <a:pt x="4143" y="1340"/>
                </a:cubicBezTo>
                <a:cubicBezTo>
                  <a:pt x="4133" y="1304"/>
                  <a:pt x="4118" y="1276"/>
                  <a:pt x="4111" y="1254"/>
                </a:cubicBezTo>
                <a:cubicBezTo>
                  <a:pt x="4108" y="1251"/>
                  <a:pt x="4108" y="1244"/>
                  <a:pt x="4101" y="1236"/>
                </a:cubicBezTo>
                <a:lnTo>
                  <a:pt x="3432" y="895"/>
                </a:lnTo>
                <a:lnTo>
                  <a:pt x="3229" y="792"/>
                </a:lnTo>
                <a:lnTo>
                  <a:pt x="1957" y="141"/>
                </a:lnTo>
                <a:cubicBezTo>
                  <a:pt x="1778" y="46"/>
                  <a:pt x="1583" y="1"/>
                  <a:pt x="1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8737185" y="244527"/>
            <a:ext cx="3534" cy="19877"/>
          </a:xfrm>
          <a:custGeom>
            <a:avLst/>
            <a:gdLst/>
            <a:ahLst/>
            <a:cxnLst/>
            <a:rect l="l" t="t" r="r" b="b"/>
            <a:pathLst>
              <a:path w="176" h="990" extrusionOk="0">
                <a:moveTo>
                  <a:pt x="47" y="1"/>
                </a:moveTo>
                <a:cubicBezTo>
                  <a:pt x="4" y="140"/>
                  <a:pt x="1" y="346"/>
                  <a:pt x="22" y="613"/>
                </a:cubicBezTo>
                <a:cubicBezTo>
                  <a:pt x="33" y="723"/>
                  <a:pt x="54" y="854"/>
                  <a:pt x="136" y="954"/>
                </a:cubicBezTo>
                <a:cubicBezTo>
                  <a:pt x="147" y="968"/>
                  <a:pt x="157" y="979"/>
                  <a:pt x="175" y="989"/>
                </a:cubicBezTo>
                <a:cubicBezTo>
                  <a:pt x="154" y="783"/>
                  <a:pt x="136" y="563"/>
                  <a:pt x="125" y="339"/>
                </a:cubicBezTo>
                <a:cubicBezTo>
                  <a:pt x="104" y="335"/>
                  <a:pt x="90" y="332"/>
                  <a:pt x="90" y="321"/>
                </a:cubicBezTo>
                <a:cubicBezTo>
                  <a:pt x="93" y="303"/>
                  <a:pt x="108" y="285"/>
                  <a:pt x="125" y="275"/>
                </a:cubicBezTo>
                <a:cubicBezTo>
                  <a:pt x="122" y="186"/>
                  <a:pt x="122" y="90"/>
                  <a:pt x="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8742546" y="243603"/>
            <a:ext cx="48146" cy="67741"/>
          </a:xfrm>
          <a:custGeom>
            <a:avLst/>
            <a:gdLst/>
            <a:ahLst/>
            <a:cxnLst/>
            <a:rect l="l" t="t" r="r" b="b"/>
            <a:pathLst>
              <a:path w="2398" h="3374" extrusionOk="0">
                <a:moveTo>
                  <a:pt x="1000" y="207"/>
                </a:moveTo>
                <a:cubicBezTo>
                  <a:pt x="1010" y="207"/>
                  <a:pt x="1530" y="211"/>
                  <a:pt x="1526" y="342"/>
                </a:cubicBezTo>
                <a:cubicBezTo>
                  <a:pt x="1521" y="357"/>
                  <a:pt x="1472" y="362"/>
                  <a:pt x="1404" y="362"/>
                </a:cubicBezTo>
                <a:cubicBezTo>
                  <a:pt x="1294" y="362"/>
                  <a:pt x="1135" y="349"/>
                  <a:pt x="1035" y="349"/>
                </a:cubicBezTo>
                <a:cubicBezTo>
                  <a:pt x="1007" y="349"/>
                  <a:pt x="975" y="349"/>
                  <a:pt x="957" y="328"/>
                </a:cubicBezTo>
                <a:cubicBezTo>
                  <a:pt x="946" y="317"/>
                  <a:pt x="946" y="303"/>
                  <a:pt x="946" y="292"/>
                </a:cubicBezTo>
                <a:cubicBezTo>
                  <a:pt x="946" y="257"/>
                  <a:pt x="961" y="214"/>
                  <a:pt x="1000" y="207"/>
                </a:cubicBezTo>
                <a:close/>
                <a:moveTo>
                  <a:pt x="1133" y="484"/>
                </a:moveTo>
                <a:cubicBezTo>
                  <a:pt x="1264" y="484"/>
                  <a:pt x="1295" y="783"/>
                  <a:pt x="1160" y="801"/>
                </a:cubicBezTo>
                <a:cubicBezTo>
                  <a:pt x="1157" y="801"/>
                  <a:pt x="1155" y="801"/>
                  <a:pt x="1153" y="801"/>
                </a:cubicBezTo>
                <a:cubicBezTo>
                  <a:pt x="1023" y="801"/>
                  <a:pt x="991" y="502"/>
                  <a:pt x="1124" y="484"/>
                </a:cubicBezTo>
                <a:cubicBezTo>
                  <a:pt x="1127" y="484"/>
                  <a:pt x="1130" y="484"/>
                  <a:pt x="1133" y="484"/>
                </a:cubicBezTo>
                <a:close/>
                <a:moveTo>
                  <a:pt x="289" y="523"/>
                </a:moveTo>
                <a:cubicBezTo>
                  <a:pt x="321" y="527"/>
                  <a:pt x="349" y="548"/>
                  <a:pt x="363" y="580"/>
                </a:cubicBezTo>
                <a:cubicBezTo>
                  <a:pt x="409" y="662"/>
                  <a:pt x="406" y="801"/>
                  <a:pt x="328" y="829"/>
                </a:cubicBezTo>
                <a:cubicBezTo>
                  <a:pt x="321" y="833"/>
                  <a:pt x="310" y="833"/>
                  <a:pt x="303" y="833"/>
                </a:cubicBezTo>
                <a:cubicBezTo>
                  <a:pt x="285" y="833"/>
                  <a:pt x="267" y="829"/>
                  <a:pt x="249" y="822"/>
                </a:cubicBezTo>
                <a:cubicBezTo>
                  <a:pt x="157" y="772"/>
                  <a:pt x="146" y="538"/>
                  <a:pt x="267" y="523"/>
                </a:cubicBezTo>
                <a:close/>
                <a:moveTo>
                  <a:pt x="617" y="568"/>
                </a:moveTo>
                <a:cubicBezTo>
                  <a:pt x="636" y="568"/>
                  <a:pt x="655" y="580"/>
                  <a:pt x="655" y="605"/>
                </a:cubicBezTo>
                <a:cubicBezTo>
                  <a:pt x="655" y="787"/>
                  <a:pt x="612" y="961"/>
                  <a:pt x="541" y="1128"/>
                </a:cubicBezTo>
                <a:cubicBezTo>
                  <a:pt x="575" y="1136"/>
                  <a:pt x="610" y="1139"/>
                  <a:pt x="644" y="1139"/>
                </a:cubicBezTo>
                <a:cubicBezTo>
                  <a:pt x="674" y="1139"/>
                  <a:pt x="703" y="1136"/>
                  <a:pt x="733" y="1131"/>
                </a:cubicBezTo>
                <a:cubicBezTo>
                  <a:pt x="734" y="1131"/>
                  <a:pt x="735" y="1131"/>
                  <a:pt x="737" y="1131"/>
                </a:cubicBezTo>
                <a:cubicBezTo>
                  <a:pt x="783" y="1131"/>
                  <a:pt x="782" y="1199"/>
                  <a:pt x="733" y="1206"/>
                </a:cubicBezTo>
                <a:cubicBezTo>
                  <a:pt x="702" y="1210"/>
                  <a:pt x="673" y="1212"/>
                  <a:pt x="644" y="1212"/>
                </a:cubicBezTo>
                <a:cubicBezTo>
                  <a:pt x="589" y="1212"/>
                  <a:pt x="536" y="1205"/>
                  <a:pt x="481" y="1188"/>
                </a:cubicBezTo>
                <a:cubicBezTo>
                  <a:pt x="456" y="1185"/>
                  <a:pt x="445" y="1160"/>
                  <a:pt x="459" y="1139"/>
                </a:cubicBezTo>
                <a:cubicBezTo>
                  <a:pt x="537" y="968"/>
                  <a:pt x="573" y="790"/>
                  <a:pt x="580" y="605"/>
                </a:cubicBezTo>
                <a:cubicBezTo>
                  <a:pt x="580" y="580"/>
                  <a:pt x="599" y="568"/>
                  <a:pt x="617" y="568"/>
                </a:cubicBezTo>
                <a:close/>
                <a:moveTo>
                  <a:pt x="503" y="1451"/>
                </a:moveTo>
                <a:cubicBezTo>
                  <a:pt x="643" y="1451"/>
                  <a:pt x="780" y="1489"/>
                  <a:pt x="893" y="1530"/>
                </a:cubicBezTo>
                <a:cubicBezTo>
                  <a:pt x="811" y="1683"/>
                  <a:pt x="655" y="1875"/>
                  <a:pt x="530" y="1875"/>
                </a:cubicBezTo>
                <a:cubicBezTo>
                  <a:pt x="377" y="1871"/>
                  <a:pt x="289" y="1604"/>
                  <a:pt x="264" y="1494"/>
                </a:cubicBezTo>
                <a:cubicBezTo>
                  <a:pt x="342" y="1463"/>
                  <a:pt x="423" y="1451"/>
                  <a:pt x="503" y="1451"/>
                </a:cubicBezTo>
                <a:close/>
                <a:moveTo>
                  <a:pt x="1156" y="1"/>
                </a:moveTo>
                <a:cubicBezTo>
                  <a:pt x="1124" y="1"/>
                  <a:pt x="1096" y="4"/>
                  <a:pt x="1064" y="4"/>
                </a:cubicBezTo>
                <a:cubicBezTo>
                  <a:pt x="1103" y="50"/>
                  <a:pt x="1131" y="114"/>
                  <a:pt x="1135" y="179"/>
                </a:cubicBezTo>
                <a:cubicBezTo>
                  <a:pt x="985" y="192"/>
                  <a:pt x="834" y="204"/>
                  <a:pt x="684" y="204"/>
                </a:cubicBezTo>
                <a:cubicBezTo>
                  <a:pt x="595" y="204"/>
                  <a:pt x="507" y="200"/>
                  <a:pt x="420" y="189"/>
                </a:cubicBezTo>
                <a:lnTo>
                  <a:pt x="338" y="179"/>
                </a:lnTo>
                <a:lnTo>
                  <a:pt x="335" y="179"/>
                </a:lnTo>
                <a:cubicBezTo>
                  <a:pt x="306" y="171"/>
                  <a:pt x="281" y="168"/>
                  <a:pt x="253" y="161"/>
                </a:cubicBezTo>
                <a:cubicBezTo>
                  <a:pt x="164" y="136"/>
                  <a:pt x="79" y="111"/>
                  <a:pt x="1" y="72"/>
                </a:cubicBezTo>
                <a:lnTo>
                  <a:pt x="1" y="72"/>
                </a:lnTo>
                <a:cubicBezTo>
                  <a:pt x="1" y="132"/>
                  <a:pt x="4" y="200"/>
                  <a:pt x="4" y="260"/>
                </a:cubicBezTo>
                <a:cubicBezTo>
                  <a:pt x="93" y="243"/>
                  <a:pt x="196" y="235"/>
                  <a:pt x="267" y="228"/>
                </a:cubicBezTo>
                <a:cubicBezTo>
                  <a:pt x="303" y="228"/>
                  <a:pt x="331" y="225"/>
                  <a:pt x="342" y="225"/>
                </a:cubicBezTo>
                <a:lnTo>
                  <a:pt x="356" y="225"/>
                </a:lnTo>
                <a:cubicBezTo>
                  <a:pt x="395" y="235"/>
                  <a:pt x="406" y="275"/>
                  <a:pt x="402" y="310"/>
                </a:cubicBezTo>
                <a:cubicBezTo>
                  <a:pt x="402" y="324"/>
                  <a:pt x="395" y="339"/>
                  <a:pt x="388" y="346"/>
                </a:cubicBezTo>
                <a:cubicBezTo>
                  <a:pt x="377" y="356"/>
                  <a:pt x="370" y="360"/>
                  <a:pt x="356" y="363"/>
                </a:cubicBezTo>
                <a:cubicBezTo>
                  <a:pt x="342" y="367"/>
                  <a:pt x="324" y="367"/>
                  <a:pt x="306" y="367"/>
                </a:cubicBezTo>
                <a:lnTo>
                  <a:pt x="278" y="367"/>
                </a:lnTo>
                <a:cubicBezTo>
                  <a:pt x="196" y="367"/>
                  <a:pt x="93" y="378"/>
                  <a:pt x="1" y="381"/>
                </a:cubicBezTo>
                <a:cubicBezTo>
                  <a:pt x="15" y="623"/>
                  <a:pt x="33" y="858"/>
                  <a:pt x="54" y="1075"/>
                </a:cubicBezTo>
                <a:cubicBezTo>
                  <a:pt x="57" y="1099"/>
                  <a:pt x="57" y="1124"/>
                  <a:pt x="65" y="1149"/>
                </a:cubicBezTo>
                <a:cubicBezTo>
                  <a:pt x="68" y="1178"/>
                  <a:pt x="68" y="1199"/>
                  <a:pt x="72" y="1227"/>
                </a:cubicBezTo>
                <a:cubicBezTo>
                  <a:pt x="89" y="1391"/>
                  <a:pt x="111" y="1547"/>
                  <a:pt x="129" y="1683"/>
                </a:cubicBezTo>
                <a:cubicBezTo>
                  <a:pt x="153" y="1835"/>
                  <a:pt x="182" y="2003"/>
                  <a:pt x="296" y="2091"/>
                </a:cubicBezTo>
                <a:cubicBezTo>
                  <a:pt x="388" y="2163"/>
                  <a:pt x="523" y="2170"/>
                  <a:pt x="676" y="2170"/>
                </a:cubicBezTo>
                <a:cubicBezTo>
                  <a:pt x="772" y="2170"/>
                  <a:pt x="1046" y="2102"/>
                  <a:pt x="1348" y="1967"/>
                </a:cubicBezTo>
                <a:lnTo>
                  <a:pt x="1451" y="1921"/>
                </a:lnTo>
                <a:lnTo>
                  <a:pt x="1455" y="2035"/>
                </a:lnTo>
                <a:cubicBezTo>
                  <a:pt x="1458" y="2155"/>
                  <a:pt x="1458" y="2251"/>
                  <a:pt x="1455" y="2351"/>
                </a:cubicBezTo>
                <a:cubicBezTo>
                  <a:pt x="1455" y="2443"/>
                  <a:pt x="1451" y="2536"/>
                  <a:pt x="1455" y="2653"/>
                </a:cubicBezTo>
                <a:cubicBezTo>
                  <a:pt x="1455" y="2664"/>
                  <a:pt x="1458" y="2675"/>
                  <a:pt x="1458" y="2689"/>
                </a:cubicBezTo>
                <a:lnTo>
                  <a:pt x="1473" y="2753"/>
                </a:lnTo>
                <a:lnTo>
                  <a:pt x="1473" y="2764"/>
                </a:lnTo>
                <a:cubicBezTo>
                  <a:pt x="1476" y="2788"/>
                  <a:pt x="1480" y="2813"/>
                  <a:pt x="1490" y="2838"/>
                </a:cubicBezTo>
                <a:cubicBezTo>
                  <a:pt x="1589" y="3176"/>
                  <a:pt x="1738" y="3373"/>
                  <a:pt x="1912" y="3373"/>
                </a:cubicBezTo>
                <a:cubicBezTo>
                  <a:pt x="1920" y="3373"/>
                  <a:pt x="1929" y="3373"/>
                  <a:pt x="1938" y="3372"/>
                </a:cubicBezTo>
                <a:cubicBezTo>
                  <a:pt x="2138" y="3350"/>
                  <a:pt x="2344" y="3094"/>
                  <a:pt x="2386" y="2749"/>
                </a:cubicBezTo>
                <a:cubicBezTo>
                  <a:pt x="2394" y="2724"/>
                  <a:pt x="2394" y="2696"/>
                  <a:pt x="2397" y="2675"/>
                </a:cubicBezTo>
                <a:lnTo>
                  <a:pt x="2397" y="2660"/>
                </a:lnTo>
                <a:lnTo>
                  <a:pt x="2397" y="2593"/>
                </a:lnTo>
                <a:lnTo>
                  <a:pt x="2397" y="2536"/>
                </a:lnTo>
                <a:lnTo>
                  <a:pt x="2397" y="2532"/>
                </a:lnTo>
                <a:cubicBezTo>
                  <a:pt x="2397" y="2266"/>
                  <a:pt x="2322" y="1515"/>
                  <a:pt x="2269" y="1092"/>
                </a:cubicBezTo>
                <a:cubicBezTo>
                  <a:pt x="2209" y="1110"/>
                  <a:pt x="2148" y="1124"/>
                  <a:pt x="2084" y="1124"/>
                </a:cubicBezTo>
                <a:cubicBezTo>
                  <a:pt x="2002" y="1124"/>
                  <a:pt x="1917" y="1107"/>
                  <a:pt x="1842" y="1057"/>
                </a:cubicBezTo>
                <a:cubicBezTo>
                  <a:pt x="1597" y="915"/>
                  <a:pt x="1515" y="452"/>
                  <a:pt x="1636" y="22"/>
                </a:cubicBezTo>
                <a:lnTo>
                  <a:pt x="1636" y="22"/>
                </a:lnTo>
                <a:cubicBezTo>
                  <a:pt x="1575" y="29"/>
                  <a:pt x="1514" y="32"/>
                  <a:pt x="1453" y="32"/>
                </a:cubicBezTo>
                <a:cubicBezTo>
                  <a:pt x="1353" y="32"/>
                  <a:pt x="1253" y="23"/>
                  <a:pt x="11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8718552" y="206700"/>
            <a:ext cx="79206" cy="56418"/>
          </a:xfrm>
          <a:custGeom>
            <a:avLst/>
            <a:gdLst/>
            <a:ahLst/>
            <a:cxnLst/>
            <a:rect l="l" t="t" r="r" b="b"/>
            <a:pathLst>
              <a:path w="3945" h="2810" extrusionOk="0">
                <a:moveTo>
                  <a:pt x="3433" y="1715"/>
                </a:moveTo>
                <a:cubicBezTo>
                  <a:pt x="3475" y="1715"/>
                  <a:pt x="3518" y="1739"/>
                  <a:pt x="3560" y="1796"/>
                </a:cubicBezTo>
                <a:cubicBezTo>
                  <a:pt x="3592" y="1842"/>
                  <a:pt x="3610" y="1903"/>
                  <a:pt x="3617" y="1967"/>
                </a:cubicBezTo>
                <a:cubicBezTo>
                  <a:pt x="3624" y="1992"/>
                  <a:pt x="3624" y="2020"/>
                  <a:pt x="3628" y="2045"/>
                </a:cubicBezTo>
                <a:lnTo>
                  <a:pt x="3628" y="2098"/>
                </a:lnTo>
                <a:lnTo>
                  <a:pt x="3628" y="2127"/>
                </a:lnTo>
                <a:cubicBezTo>
                  <a:pt x="3624" y="2166"/>
                  <a:pt x="3624" y="2205"/>
                  <a:pt x="3624" y="2241"/>
                </a:cubicBezTo>
                <a:cubicBezTo>
                  <a:pt x="3624" y="2265"/>
                  <a:pt x="3617" y="2290"/>
                  <a:pt x="3617" y="2312"/>
                </a:cubicBezTo>
                <a:cubicBezTo>
                  <a:pt x="3617" y="2329"/>
                  <a:pt x="3613" y="2344"/>
                  <a:pt x="3610" y="2361"/>
                </a:cubicBezTo>
                <a:cubicBezTo>
                  <a:pt x="3599" y="2422"/>
                  <a:pt x="3578" y="2482"/>
                  <a:pt x="3553" y="2525"/>
                </a:cubicBezTo>
                <a:cubicBezTo>
                  <a:pt x="3539" y="2543"/>
                  <a:pt x="3525" y="2561"/>
                  <a:pt x="3510" y="2575"/>
                </a:cubicBezTo>
                <a:cubicBezTo>
                  <a:pt x="3482" y="2600"/>
                  <a:pt x="3446" y="2614"/>
                  <a:pt x="3411" y="2614"/>
                </a:cubicBezTo>
                <a:cubicBezTo>
                  <a:pt x="3397" y="2614"/>
                  <a:pt x="3379" y="2610"/>
                  <a:pt x="3365" y="2607"/>
                </a:cubicBezTo>
                <a:cubicBezTo>
                  <a:pt x="3343" y="2596"/>
                  <a:pt x="3322" y="2582"/>
                  <a:pt x="3297" y="2564"/>
                </a:cubicBezTo>
                <a:cubicBezTo>
                  <a:pt x="3293" y="2561"/>
                  <a:pt x="3290" y="2561"/>
                  <a:pt x="3290" y="2557"/>
                </a:cubicBezTo>
                <a:cubicBezTo>
                  <a:pt x="3272" y="2539"/>
                  <a:pt x="3254" y="2518"/>
                  <a:pt x="3240" y="2489"/>
                </a:cubicBezTo>
                <a:cubicBezTo>
                  <a:pt x="3205" y="2429"/>
                  <a:pt x="3183" y="2351"/>
                  <a:pt x="3180" y="2273"/>
                </a:cubicBezTo>
                <a:cubicBezTo>
                  <a:pt x="3173" y="2205"/>
                  <a:pt x="3180" y="2137"/>
                  <a:pt x="3187" y="2077"/>
                </a:cubicBezTo>
                <a:cubicBezTo>
                  <a:pt x="3210" y="1904"/>
                  <a:pt x="3315" y="1715"/>
                  <a:pt x="3433" y="1715"/>
                </a:cubicBezTo>
                <a:close/>
                <a:moveTo>
                  <a:pt x="2344" y="0"/>
                </a:moveTo>
                <a:cubicBezTo>
                  <a:pt x="1519" y="0"/>
                  <a:pt x="1028" y="416"/>
                  <a:pt x="833" y="1273"/>
                </a:cubicBezTo>
                <a:lnTo>
                  <a:pt x="819" y="1330"/>
                </a:lnTo>
                <a:lnTo>
                  <a:pt x="758" y="1330"/>
                </a:lnTo>
                <a:cubicBezTo>
                  <a:pt x="481" y="1334"/>
                  <a:pt x="115" y="1455"/>
                  <a:pt x="19" y="1576"/>
                </a:cubicBezTo>
                <a:cubicBezTo>
                  <a:pt x="8" y="1583"/>
                  <a:pt x="1" y="1597"/>
                  <a:pt x="1" y="1611"/>
                </a:cubicBezTo>
                <a:cubicBezTo>
                  <a:pt x="44" y="1647"/>
                  <a:pt x="275" y="1707"/>
                  <a:pt x="868" y="1725"/>
                </a:cubicBezTo>
                <a:lnTo>
                  <a:pt x="1516" y="1725"/>
                </a:lnTo>
                <a:cubicBezTo>
                  <a:pt x="1956" y="1718"/>
                  <a:pt x="2429" y="1686"/>
                  <a:pt x="2909" y="1636"/>
                </a:cubicBezTo>
                <a:cubicBezTo>
                  <a:pt x="2924" y="1636"/>
                  <a:pt x="2941" y="1632"/>
                  <a:pt x="2956" y="1632"/>
                </a:cubicBezTo>
                <a:lnTo>
                  <a:pt x="2988" y="1629"/>
                </a:lnTo>
                <a:lnTo>
                  <a:pt x="2998" y="1629"/>
                </a:lnTo>
                <a:lnTo>
                  <a:pt x="3062" y="1625"/>
                </a:lnTo>
                <a:lnTo>
                  <a:pt x="3084" y="1618"/>
                </a:lnTo>
                <a:lnTo>
                  <a:pt x="3062" y="1668"/>
                </a:lnTo>
                <a:lnTo>
                  <a:pt x="3041" y="1718"/>
                </a:lnTo>
                <a:lnTo>
                  <a:pt x="3030" y="1739"/>
                </a:lnTo>
                <a:cubicBezTo>
                  <a:pt x="3016" y="1771"/>
                  <a:pt x="3005" y="1800"/>
                  <a:pt x="2995" y="1835"/>
                </a:cubicBezTo>
                <a:lnTo>
                  <a:pt x="2995" y="1842"/>
                </a:lnTo>
                <a:cubicBezTo>
                  <a:pt x="2963" y="1935"/>
                  <a:pt x="2941" y="2031"/>
                  <a:pt x="2934" y="2127"/>
                </a:cubicBezTo>
                <a:cubicBezTo>
                  <a:pt x="2902" y="2429"/>
                  <a:pt x="2977" y="2689"/>
                  <a:pt x="3112" y="2767"/>
                </a:cubicBezTo>
                <a:cubicBezTo>
                  <a:pt x="3164" y="2796"/>
                  <a:pt x="3221" y="2809"/>
                  <a:pt x="3279" y="2809"/>
                </a:cubicBezTo>
                <a:cubicBezTo>
                  <a:pt x="3333" y="2809"/>
                  <a:pt x="3388" y="2798"/>
                  <a:pt x="3439" y="2777"/>
                </a:cubicBezTo>
                <a:cubicBezTo>
                  <a:pt x="3468" y="2770"/>
                  <a:pt x="3489" y="2756"/>
                  <a:pt x="3510" y="2749"/>
                </a:cubicBezTo>
                <a:cubicBezTo>
                  <a:pt x="3532" y="2735"/>
                  <a:pt x="3560" y="2721"/>
                  <a:pt x="3581" y="2703"/>
                </a:cubicBezTo>
                <a:cubicBezTo>
                  <a:pt x="3599" y="2689"/>
                  <a:pt x="3613" y="2678"/>
                  <a:pt x="3631" y="2664"/>
                </a:cubicBezTo>
                <a:cubicBezTo>
                  <a:pt x="3649" y="2642"/>
                  <a:pt x="3667" y="2625"/>
                  <a:pt x="3681" y="2603"/>
                </a:cubicBezTo>
                <a:cubicBezTo>
                  <a:pt x="3773" y="2482"/>
                  <a:pt x="3827" y="2329"/>
                  <a:pt x="3859" y="2177"/>
                </a:cubicBezTo>
                <a:cubicBezTo>
                  <a:pt x="3877" y="2095"/>
                  <a:pt x="3884" y="2017"/>
                  <a:pt x="3894" y="1931"/>
                </a:cubicBezTo>
                <a:cubicBezTo>
                  <a:pt x="3944" y="1483"/>
                  <a:pt x="3930" y="861"/>
                  <a:pt x="3557" y="445"/>
                </a:cubicBezTo>
                <a:cubicBezTo>
                  <a:pt x="3293" y="153"/>
                  <a:pt x="2885" y="0"/>
                  <a:pt x="23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0"/>
          <p:cNvSpPr/>
          <p:nvPr/>
        </p:nvSpPr>
        <p:spPr>
          <a:xfrm>
            <a:off x="8544147" y="319499"/>
            <a:ext cx="32987" cy="33108"/>
          </a:xfrm>
          <a:custGeom>
            <a:avLst/>
            <a:gdLst/>
            <a:ahLst/>
            <a:cxnLst/>
            <a:rect l="l" t="t" r="r" b="b"/>
            <a:pathLst>
              <a:path w="1643" h="1649" extrusionOk="0">
                <a:moveTo>
                  <a:pt x="818" y="0"/>
                </a:moveTo>
                <a:cubicBezTo>
                  <a:pt x="765" y="0"/>
                  <a:pt x="708" y="4"/>
                  <a:pt x="654" y="18"/>
                </a:cubicBezTo>
                <a:lnTo>
                  <a:pt x="647" y="18"/>
                </a:lnTo>
                <a:cubicBezTo>
                  <a:pt x="619" y="22"/>
                  <a:pt x="598" y="32"/>
                  <a:pt x="576" y="36"/>
                </a:cubicBezTo>
                <a:cubicBezTo>
                  <a:pt x="409" y="89"/>
                  <a:pt x="267" y="189"/>
                  <a:pt x="167" y="324"/>
                </a:cubicBezTo>
                <a:cubicBezTo>
                  <a:pt x="64" y="463"/>
                  <a:pt x="7" y="626"/>
                  <a:pt x="0" y="797"/>
                </a:cubicBezTo>
                <a:lnTo>
                  <a:pt x="0" y="872"/>
                </a:lnTo>
                <a:lnTo>
                  <a:pt x="0" y="875"/>
                </a:lnTo>
                <a:lnTo>
                  <a:pt x="0" y="882"/>
                </a:lnTo>
                <a:cubicBezTo>
                  <a:pt x="0" y="904"/>
                  <a:pt x="7" y="921"/>
                  <a:pt x="7" y="943"/>
                </a:cubicBezTo>
                <a:cubicBezTo>
                  <a:pt x="14" y="992"/>
                  <a:pt x="25" y="1035"/>
                  <a:pt x="36" y="1081"/>
                </a:cubicBezTo>
                <a:cubicBezTo>
                  <a:pt x="89" y="1238"/>
                  <a:pt x="189" y="1380"/>
                  <a:pt x="320" y="1480"/>
                </a:cubicBezTo>
                <a:cubicBezTo>
                  <a:pt x="363" y="1512"/>
                  <a:pt x="406" y="1540"/>
                  <a:pt x="455" y="1561"/>
                </a:cubicBezTo>
                <a:cubicBezTo>
                  <a:pt x="498" y="1583"/>
                  <a:pt x="544" y="1601"/>
                  <a:pt x="587" y="1615"/>
                </a:cubicBezTo>
                <a:cubicBezTo>
                  <a:pt x="664" y="1638"/>
                  <a:pt x="744" y="1648"/>
                  <a:pt x="824" y="1648"/>
                </a:cubicBezTo>
                <a:cubicBezTo>
                  <a:pt x="881" y="1648"/>
                  <a:pt x="937" y="1643"/>
                  <a:pt x="992" y="1633"/>
                </a:cubicBezTo>
                <a:cubicBezTo>
                  <a:pt x="1024" y="1629"/>
                  <a:pt x="1049" y="1618"/>
                  <a:pt x="1074" y="1611"/>
                </a:cubicBezTo>
                <a:cubicBezTo>
                  <a:pt x="1234" y="1558"/>
                  <a:pt x="1376" y="1458"/>
                  <a:pt x="1472" y="1327"/>
                </a:cubicBezTo>
                <a:cubicBezTo>
                  <a:pt x="1579" y="1188"/>
                  <a:pt x="1636" y="1028"/>
                  <a:pt x="1643" y="857"/>
                </a:cubicBezTo>
                <a:lnTo>
                  <a:pt x="1643" y="776"/>
                </a:lnTo>
                <a:lnTo>
                  <a:pt x="1636" y="733"/>
                </a:lnTo>
                <a:cubicBezTo>
                  <a:pt x="1611" y="512"/>
                  <a:pt x="1494" y="306"/>
                  <a:pt x="1316" y="171"/>
                </a:cubicBezTo>
                <a:cubicBezTo>
                  <a:pt x="1174" y="57"/>
                  <a:pt x="996" y="0"/>
                  <a:pt x="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0"/>
          <p:cNvSpPr/>
          <p:nvPr/>
        </p:nvSpPr>
        <p:spPr>
          <a:xfrm>
            <a:off x="8619965" y="601498"/>
            <a:ext cx="32285" cy="19796"/>
          </a:xfrm>
          <a:custGeom>
            <a:avLst/>
            <a:gdLst/>
            <a:ahLst/>
            <a:cxnLst/>
            <a:rect l="l" t="t" r="r" b="b"/>
            <a:pathLst>
              <a:path w="1608" h="986" extrusionOk="0">
                <a:moveTo>
                  <a:pt x="1163" y="1"/>
                </a:moveTo>
                <a:lnTo>
                  <a:pt x="1067" y="619"/>
                </a:lnTo>
                <a:lnTo>
                  <a:pt x="989" y="605"/>
                </a:lnTo>
                <a:cubicBezTo>
                  <a:pt x="817" y="573"/>
                  <a:pt x="675" y="560"/>
                  <a:pt x="558" y="560"/>
                </a:cubicBezTo>
                <a:cubicBezTo>
                  <a:pt x="285" y="560"/>
                  <a:pt x="148" y="632"/>
                  <a:pt x="79" y="705"/>
                </a:cubicBezTo>
                <a:cubicBezTo>
                  <a:pt x="4" y="790"/>
                  <a:pt x="0" y="900"/>
                  <a:pt x="4" y="961"/>
                </a:cubicBezTo>
                <a:lnTo>
                  <a:pt x="1519" y="985"/>
                </a:lnTo>
                <a:lnTo>
                  <a:pt x="1608" y="43"/>
                </a:lnTo>
                <a:lnTo>
                  <a:pt x="11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0"/>
          <p:cNvSpPr/>
          <p:nvPr/>
        </p:nvSpPr>
        <p:spPr>
          <a:xfrm>
            <a:off x="8641228" y="520602"/>
            <a:ext cx="26944" cy="79266"/>
          </a:xfrm>
          <a:custGeom>
            <a:avLst/>
            <a:gdLst/>
            <a:ahLst/>
            <a:cxnLst/>
            <a:rect l="l" t="t" r="r" b="b"/>
            <a:pathLst>
              <a:path w="1342" h="3948" extrusionOk="0">
                <a:moveTo>
                  <a:pt x="229" y="1"/>
                </a:moveTo>
                <a:lnTo>
                  <a:pt x="15" y="3638"/>
                </a:lnTo>
                <a:lnTo>
                  <a:pt x="1" y="3877"/>
                </a:lnTo>
                <a:lnTo>
                  <a:pt x="51" y="3877"/>
                </a:lnTo>
                <a:lnTo>
                  <a:pt x="125" y="3884"/>
                </a:lnTo>
                <a:lnTo>
                  <a:pt x="563" y="3923"/>
                </a:lnTo>
                <a:lnTo>
                  <a:pt x="637" y="3930"/>
                </a:lnTo>
                <a:lnTo>
                  <a:pt x="712" y="3937"/>
                </a:lnTo>
                <a:lnTo>
                  <a:pt x="826" y="3948"/>
                </a:lnTo>
                <a:lnTo>
                  <a:pt x="1341" y="570"/>
                </a:lnTo>
                <a:lnTo>
                  <a:pt x="2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0"/>
          <p:cNvSpPr/>
          <p:nvPr/>
        </p:nvSpPr>
        <p:spPr>
          <a:xfrm>
            <a:off x="8779250" y="601498"/>
            <a:ext cx="32285" cy="19877"/>
          </a:xfrm>
          <a:custGeom>
            <a:avLst/>
            <a:gdLst/>
            <a:ahLst/>
            <a:cxnLst/>
            <a:rect l="l" t="t" r="r" b="b"/>
            <a:pathLst>
              <a:path w="1608" h="990" extrusionOk="0">
                <a:moveTo>
                  <a:pt x="1049" y="1"/>
                </a:moveTo>
                <a:lnTo>
                  <a:pt x="1088" y="623"/>
                </a:lnTo>
                <a:lnTo>
                  <a:pt x="992" y="605"/>
                </a:lnTo>
                <a:cubicBezTo>
                  <a:pt x="819" y="573"/>
                  <a:pt x="676" y="560"/>
                  <a:pt x="559" y="560"/>
                </a:cubicBezTo>
                <a:cubicBezTo>
                  <a:pt x="283" y="560"/>
                  <a:pt x="148" y="633"/>
                  <a:pt x="78" y="708"/>
                </a:cubicBezTo>
                <a:cubicBezTo>
                  <a:pt x="4" y="793"/>
                  <a:pt x="0" y="904"/>
                  <a:pt x="4" y="968"/>
                </a:cubicBezTo>
                <a:lnTo>
                  <a:pt x="1519" y="989"/>
                </a:lnTo>
                <a:lnTo>
                  <a:pt x="1607" y="47"/>
                </a:lnTo>
                <a:lnTo>
                  <a:pt x="104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0"/>
          <p:cNvSpPr/>
          <p:nvPr/>
        </p:nvSpPr>
        <p:spPr>
          <a:xfrm>
            <a:off x="8788888" y="553591"/>
            <a:ext cx="25719" cy="45998"/>
          </a:xfrm>
          <a:custGeom>
            <a:avLst/>
            <a:gdLst/>
            <a:ahLst/>
            <a:cxnLst/>
            <a:rect l="l" t="t" r="r" b="b"/>
            <a:pathLst>
              <a:path w="1281" h="2291" extrusionOk="0">
                <a:moveTo>
                  <a:pt x="0" y="1"/>
                </a:moveTo>
                <a:lnTo>
                  <a:pt x="302" y="2216"/>
                </a:lnTo>
                <a:lnTo>
                  <a:pt x="406" y="2223"/>
                </a:lnTo>
                <a:lnTo>
                  <a:pt x="484" y="2227"/>
                </a:lnTo>
                <a:lnTo>
                  <a:pt x="558" y="2237"/>
                </a:lnTo>
                <a:lnTo>
                  <a:pt x="1142" y="2280"/>
                </a:lnTo>
                <a:lnTo>
                  <a:pt x="1216" y="2291"/>
                </a:lnTo>
                <a:lnTo>
                  <a:pt x="1231" y="2291"/>
                </a:lnTo>
                <a:lnTo>
                  <a:pt x="1231" y="2148"/>
                </a:lnTo>
                <a:lnTo>
                  <a:pt x="1234" y="2081"/>
                </a:lnTo>
                <a:lnTo>
                  <a:pt x="1234" y="2006"/>
                </a:lnTo>
                <a:lnTo>
                  <a:pt x="128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0"/>
          <p:cNvSpPr/>
          <p:nvPr/>
        </p:nvSpPr>
        <p:spPr>
          <a:xfrm>
            <a:off x="8641951" y="422199"/>
            <a:ext cx="129741" cy="108418"/>
          </a:xfrm>
          <a:custGeom>
            <a:avLst/>
            <a:gdLst/>
            <a:ahLst/>
            <a:cxnLst/>
            <a:rect l="l" t="t" r="r" b="b"/>
            <a:pathLst>
              <a:path w="6462" h="5400" extrusionOk="0">
                <a:moveTo>
                  <a:pt x="2169" y="0"/>
                </a:moveTo>
                <a:cubicBezTo>
                  <a:pt x="1775" y="0"/>
                  <a:pt x="1387" y="118"/>
                  <a:pt x="1049" y="347"/>
                </a:cubicBezTo>
                <a:cubicBezTo>
                  <a:pt x="548" y="696"/>
                  <a:pt x="232" y="1243"/>
                  <a:pt x="193" y="1851"/>
                </a:cubicBezTo>
                <a:lnTo>
                  <a:pt x="1" y="4628"/>
                </a:lnTo>
                <a:lnTo>
                  <a:pt x="61" y="4660"/>
                </a:lnTo>
                <a:lnTo>
                  <a:pt x="136" y="4699"/>
                </a:lnTo>
                <a:lnTo>
                  <a:pt x="210" y="4742"/>
                </a:lnTo>
                <a:lnTo>
                  <a:pt x="1341" y="5318"/>
                </a:lnTo>
                <a:lnTo>
                  <a:pt x="1401" y="5350"/>
                </a:lnTo>
                <a:lnTo>
                  <a:pt x="1473" y="5386"/>
                </a:lnTo>
                <a:lnTo>
                  <a:pt x="1501" y="5400"/>
                </a:lnTo>
                <a:lnTo>
                  <a:pt x="2134" y="2655"/>
                </a:lnTo>
                <a:lnTo>
                  <a:pt x="6461" y="4287"/>
                </a:lnTo>
                <a:lnTo>
                  <a:pt x="5903" y="1933"/>
                </a:lnTo>
                <a:lnTo>
                  <a:pt x="5885" y="1855"/>
                </a:lnTo>
                <a:lnTo>
                  <a:pt x="5867" y="1784"/>
                </a:lnTo>
                <a:lnTo>
                  <a:pt x="5867" y="1776"/>
                </a:lnTo>
                <a:lnTo>
                  <a:pt x="5686" y="1008"/>
                </a:lnTo>
                <a:lnTo>
                  <a:pt x="4136" y="521"/>
                </a:lnTo>
                <a:lnTo>
                  <a:pt x="4065" y="500"/>
                </a:lnTo>
                <a:lnTo>
                  <a:pt x="3994" y="479"/>
                </a:lnTo>
                <a:lnTo>
                  <a:pt x="2763" y="91"/>
                </a:lnTo>
                <a:cubicBezTo>
                  <a:pt x="2568" y="30"/>
                  <a:pt x="2368" y="0"/>
                  <a:pt x="2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0"/>
          <p:cNvSpPr/>
          <p:nvPr/>
        </p:nvSpPr>
        <p:spPr>
          <a:xfrm>
            <a:off x="8756179" y="410594"/>
            <a:ext cx="69488" cy="140081"/>
          </a:xfrm>
          <a:custGeom>
            <a:avLst/>
            <a:gdLst/>
            <a:ahLst/>
            <a:cxnLst/>
            <a:rect l="l" t="t" r="r" b="b"/>
            <a:pathLst>
              <a:path w="3461" h="6977" extrusionOk="0">
                <a:moveTo>
                  <a:pt x="1060" y="1"/>
                </a:moveTo>
                <a:cubicBezTo>
                  <a:pt x="925" y="1"/>
                  <a:pt x="797" y="29"/>
                  <a:pt x="676" y="79"/>
                </a:cubicBezTo>
                <a:cubicBezTo>
                  <a:pt x="516" y="143"/>
                  <a:pt x="374" y="246"/>
                  <a:pt x="264" y="388"/>
                </a:cubicBezTo>
                <a:cubicBezTo>
                  <a:pt x="72" y="633"/>
                  <a:pt x="1" y="943"/>
                  <a:pt x="72" y="1245"/>
                </a:cubicBezTo>
                <a:lnTo>
                  <a:pt x="125" y="1473"/>
                </a:lnTo>
                <a:lnTo>
                  <a:pt x="267" y="2077"/>
                </a:lnTo>
                <a:lnTo>
                  <a:pt x="339" y="2372"/>
                </a:lnTo>
                <a:lnTo>
                  <a:pt x="356" y="2447"/>
                </a:lnTo>
                <a:lnTo>
                  <a:pt x="374" y="2522"/>
                </a:lnTo>
                <a:lnTo>
                  <a:pt x="989" y="5117"/>
                </a:lnTo>
                <a:lnTo>
                  <a:pt x="1427" y="6977"/>
                </a:lnTo>
                <a:lnTo>
                  <a:pt x="2988" y="6977"/>
                </a:lnTo>
                <a:lnTo>
                  <a:pt x="2988" y="6966"/>
                </a:lnTo>
                <a:lnTo>
                  <a:pt x="3176" y="6966"/>
                </a:lnTo>
                <a:lnTo>
                  <a:pt x="3457" y="1537"/>
                </a:lnTo>
                <a:lnTo>
                  <a:pt x="3457" y="1522"/>
                </a:lnTo>
                <a:cubicBezTo>
                  <a:pt x="3460" y="1423"/>
                  <a:pt x="3457" y="1330"/>
                  <a:pt x="3443" y="1238"/>
                </a:cubicBezTo>
                <a:cubicBezTo>
                  <a:pt x="3432" y="1174"/>
                  <a:pt x="3418" y="1113"/>
                  <a:pt x="3400" y="1057"/>
                </a:cubicBezTo>
                <a:cubicBezTo>
                  <a:pt x="3340" y="833"/>
                  <a:pt x="3219" y="630"/>
                  <a:pt x="3055" y="456"/>
                </a:cubicBezTo>
                <a:cubicBezTo>
                  <a:pt x="2774" y="164"/>
                  <a:pt x="2401" y="1"/>
                  <a:pt x="19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0"/>
          <p:cNvSpPr/>
          <p:nvPr/>
        </p:nvSpPr>
        <p:spPr>
          <a:xfrm flipH="1">
            <a:off x="466672" y="4630493"/>
            <a:ext cx="73624" cy="21784"/>
          </a:xfrm>
          <a:custGeom>
            <a:avLst/>
            <a:gdLst/>
            <a:ahLst/>
            <a:cxnLst/>
            <a:rect l="l" t="t" r="r" b="b"/>
            <a:pathLst>
              <a:path w="3667" h="1085" extrusionOk="0">
                <a:moveTo>
                  <a:pt x="3666" y="0"/>
                </a:moveTo>
                <a:lnTo>
                  <a:pt x="0" y="68"/>
                </a:lnTo>
                <a:cubicBezTo>
                  <a:pt x="61" y="228"/>
                  <a:pt x="160" y="544"/>
                  <a:pt x="40" y="814"/>
                </a:cubicBezTo>
                <a:lnTo>
                  <a:pt x="3563" y="1085"/>
                </a:lnTo>
                <a:cubicBezTo>
                  <a:pt x="3517" y="818"/>
                  <a:pt x="3599" y="327"/>
                  <a:pt x="36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0"/>
          <p:cNvSpPr/>
          <p:nvPr/>
        </p:nvSpPr>
        <p:spPr>
          <a:xfrm flipH="1">
            <a:off x="539919" y="4615133"/>
            <a:ext cx="74628" cy="55253"/>
          </a:xfrm>
          <a:custGeom>
            <a:avLst/>
            <a:gdLst/>
            <a:ahLst/>
            <a:cxnLst/>
            <a:rect l="l" t="t" r="r" b="b"/>
            <a:pathLst>
              <a:path w="3717" h="2752" extrusionOk="0">
                <a:moveTo>
                  <a:pt x="1373" y="1"/>
                </a:moveTo>
                <a:cubicBezTo>
                  <a:pt x="1010" y="1"/>
                  <a:pt x="694" y="107"/>
                  <a:pt x="587" y="275"/>
                </a:cubicBezTo>
                <a:cubicBezTo>
                  <a:pt x="573" y="292"/>
                  <a:pt x="584" y="328"/>
                  <a:pt x="601" y="356"/>
                </a:cubicBezTo>
                <a:lnTo>
                  <a:pt x="694" y="491"/>
                </a:lnTo>
                <a:lnTo>
                  <a:pt x="534" y="477"/>
                </a:lnTo>
                <a:cubicBezTo>
                  <a:pt x="526" y="477"/>
                  <a:pt x="518" y="477"/>
                  <a:pt x="510" y="477"/>
                </a:cubicBezTo>
                <a:cubicBezTo>
                  <a:pt x="377" y="477"/>
                  <a:pt x="231" y="532"/>
                  <a:pt x="164" y="619"/>
                </a:cubicBezTo>
                <a:cubicBezTo>
                  <a:pt x="132" y="659"/>
                  <a:pt x="121" y="708"/>
                  <a:pt x="128" y="747"/>
                </a:cubicBezTo>
                <a:cubicBezTo>
                  <a:pt x="132" y="779"/>
                  <a:pt x="150" y="804"/>
                  <a:pt x="182" y="815"/>
                </a:cubicBezTo>
                <a:lnTo>
                  <a:pt x="370" y="918"/>
                </a:lnTo>
                <a:lnTo>
                  <a:pt x="160" y="957"/>
                </a:lnTo>
                <a:cubicBezTo>
                  <a:pt x="79" y="975"/>
                  <a:pt x="15" y="1046"/>
                  <a:pt x="4" y="1128"/>
                </a:cubicBezTo>
                <a:cubicBezTo>
                  <a:pt x="0" y="1206"/>
                  <a:pt x="40" y="1259"/>
                  <a:pt x="128" y="1302"/>
                </a:cubicBezTo>
                <a:lnTo>
                  <a:pt x="292" y="1380"/>
                </a:lnTo>
                <a:lnTo>
                  <a:pt x="125" y="1444"/>
                </a:lnTo>
                <a:cubicBezTo>
                  <a:pt x="93" y="1455"/>
                  <a:pt x="75" y="1483"/>
                  <a:pt x="64" y="1501"/>
                </a:cubicBezTo>
                <a:cubicBezTo>
                  <a:pt x="47" y="1537"/>
                  <a:pt x="47" y="1579"/>
                  <a:pt x="61" y="1615"/>
                </a:cubicBezTo>
                <a:cubicBezTo>
                  <a:pt x="81" y="1676"/>
                  <a:pt x="171" y="1704"/>
                  <a:pt x="292" y="1704"/>
                </a:cubicBezTo>
                <a:cubicBezTo>
                  <a:pt x="299" y="1704"/>
                  <a:pt x="306" y="1704"/>
                  <a:pt x="313" y="1704"/>
                </a:cubicBezTo>
                <a:cubicBezTo>
                  <a:pt x="328" y="1704"/>
                  <a:pt x="349" y="1704"/>
                  <a:pt x="377" y="1700"/>
                </a:cubicBezTo>
                <a:cubicBezTo>
                  <a:pt x="377" y="1693"/>
                  <a:pt x="377" y="1683"/>
                  <a:pt x="374" y="1675"/>
                </a:cubicBezTo>
                <a:lnTo>
                  <a:pt x="374" y="1661"/>
                </a:lnTo>
                <a:lnTo>
                  <a:pt x="374" y="1572"/>
                </a:lnTo>
                <a:cubicBezTo>
                  <a:pt x="377" y="1366"/>
                  <a:pt x="445" y="1178"/>
                  <a:pt x="569" y="1011"/>
                </a:cubicBezTo>
                <a:cubicBezTo>
                  <a:pt x="694" y="847"/>
                  <a:pt x="861" y="733"/>
                  <a:pt x="1053" y="669"/>
                </a:cubicBezTo>
                <a:cubicBezTo>
                  <a:pt x="1078" y="662"/>
                  <a:pt x="1106" y="651"/>
                  <a:pt x="1138" y="648"/>
                </a:cubicBezTo>
                <a:cubicBezTo>
                  <a:pt x="1142" y="648"/>
                  <a:pt x="1145" y="648"/>
                  <a:pt x="1153" y="644"/>
                </a:cubicBezTo>
                <a:cubicBezTo>
                  <a:pt x="1216" y="632"/>
                  <a:pt x="1281" y="626"/>
                  <a:pt x="1345" y="626"/>
                </a:cubicBezTo>
                <a:cubicBezTo>
                  <a:pt x="1555" y="626"/>
                  <a:pt x="1763" y="692"/>
                  <a:pt x="1935" y="822"/>
                </a:cubicBezTo>
                <a:cubicBezTo>
                  <a:pt x="2159" y="989"/>
                  <a:pt x="2297" y="1252"/>
                  <a:pt x="2315" y="1533"/>
                </a:cubicBezTo>
                <a:lnTo>
                  <a:pt x="2319" y="1579"/>
                </a:lnTo>
                <a:lnTo>
                  <a:pt x="2315" y="1587"/>
                </a:lnTo>
                <a:lnTo>
                  <a:pt x="2315" y="1640"/>
                </a:lnTo>
                <a:cubicBezTo>
                  <a:pt x="2308" y="1839"/>
                  <a:pt x="2241" y="2024"/>
                  <a:pt x="2120" y="2184"/>
                </a:cubicBezTo>
                <a:cubicBezTo>
                  <a:pt x="1999" y="2344"/>
                  <a:pt x="1835" y="2461"/>
                  <a:pt x="1643" y="2522"/>
                </a:cubicBezTo>
                <a:cubicBezTo>
                  <a:pt x="1615" y="2532"/>
                  <a:pt x="1583" y="2540"/>
                  <a:pt x="1547" y="2550"/>
                </a:cubicBezTo>
                <a:cubicBezTo>
                  <a:pt x="1480" y="2561"/>
                  <a:pt x="1409" y="2572"/>
                  <a:pt x="1341" y="2572"/>
                </a:cubicBezTo>
                <a:cubicBezTo>
                  <a:pt x="1266" y="2572"/>
                  <a:pt x="1188" y="2561"/>
                  <a:pt x="1110" y="2547"/>
                </a:cubicBezTo>
                <a:cubicBezTo>
                  <a:pt x="1081" y="2600"/>
                  <a:pt x="1092" y="2621"/>
                  <a:pt x="1103" y="2636"/>
                </a:cubicBezTo>
                <a:cubicBezTo>
                  <a:pt x="1155" y="2721"/>
                  <a:pt x="1253" y="2752"/>
                  <a:pt x="1367" y="2752"/>
                </a:cubicBezTo>
                <a:cubicBezTo>
                  <a:pt x="1542" y="2752"/>
                  <a:pt x="1756" y="2679"/>
                  <a:pt x="1903" y="2621"/>
                </a:cubicBezTo>
                <a:cubicBezTo>
                  <a:pt x="2276" y="2468"/>
                  <a:pt x="2603" y="2227"/>
                  <a:pt x="2852" y="1910"/>
                </a:cubicBezTo>
                <a:cubicBezTo>
                  <a:pt x="2923" y="1821"/>
                  <a:pt x="2987" y="1718"/>
                  <a:pt x="3026" y="1611"/>
                </a:cubicBezTo>
                <a:lnTo>
                  <a:pt x="3048" y="1558"/>
                </a:lnTo>
                <a:lnTo>
                  <a:pt x="3528" y="1615"/>
                </a:lnTo>
                <a:cubicBezTo>
                  <a:pt x="3542" y="1597"/>
                  <a:pt x="3556" y="1579"/>
                  <a:pt x="3570" y="1558"/>
                </a:cubicBezTo>
                <a:cubicBezTo>
                  <a:pt x="3716" y="1309"/>
                  <a:pt x="3588" y="957"/>
                  <a:pt x="3535" y="836"/>
                </a:cubicBezTo>
                <a:lnTo>
                  <a:pt x="3098" y="851"/>
                </a:lnTo>
                <a:lnTo>
                  <a:pt x="2977" y="854"/>
                </a:lnTo>
                <a:lnTo>
                  <a:pt x="2955" y="819"/>
                </a:lnTo>
                <a:cubicBezTo>
                  <a:pt x="2454" y="65"/>
                  <a:pt x="1622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0"/>
          <p:cNvSpPr/>
          <p:nvPr/>
        </p:nvSpPr>
        <p:spPr>
          <a:xfrm flipH="1">
            <a:off x="455885" y="4626558"/>
            <a:ext cx="10802" cy="27225"/>
          </a:xfrm>
          <a:custGeom>
            <a:avLst/>
            <a:gdLst/>
            <a:ahLst/>
            <a:cxnLst/>
            <a:rect l="l" t="t" r="r" b="b"/>
            <a:pathLst>
              <a:path w="538" h="1356" extrusionOk="0">
                <a:moveTo>
                  <a:pt x="207" y="1"/>
                </a:moveTo>
                <a:cubicBezTo>
                  <a:pt x="192" y="61"/>
                  <a:pt x="178" y="125"/>
                  <a:pt x="160" y="200"/>
                </a:cubicBezTo>
                <a:cubicBezTo>
                  <a:pt x="86" y="559"/>
                  <a:pt x="0" y="1074"/>
                  <a:pt x="57" y="1284"/>
                </a:cubicBezTo>
                <a:cubicBezTo>
                  <a:pt x="89" y="1288"/>
                  <a:pt x="128" y="1302"/>
                  <a:pt x="182" y="1309"/>
                </a:cubicBezTo>
                <a:cubicBezTo>
                  <a:pt x="267" y="1327"/>
                  <a:pt x="377" y="1345"/>
                  <a:pt x="484" y="1355"/>
                </a:cubicBezTo>
                <a:cubicBezTo>
                  <a:pt x="484" y="1345"/>
                  <a:pt x="484" y="1341"/>
                  <a:pt x="480" y="1331"/>
                </a:cubicBezTo>
                <a:cubicBezTo>
                  <a:pt x="441" y="989"/>
                  <a:pt x="484" y="495"/>
                  <a:pt x="520" y="189"/>
                </a:cubicBezTo>
                <a:cubicBezTo>
                  <a:pt x="527" y="146"/>
                  <a:pt x="534" y="104"/>
                  <a:pt x="537" y="68"/>
                </a:cubicBezTo>
                <a:cubicBezTo>
                  <a:pt x="445" y="50"/>
                  <a:pt x="320" y="29"/>
                  <a:pt x="2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0"/>
          <p:cNvSpPr/>
          <p:nvPr/>
        </p:nvSpPr>
        <p:spPr>
          <a:xfrm flipH="1">
            <a:off x="395993" y="4617422"/>
            <a:ext cx="58486" cy="40436"/>
          </a:xfrm>
          <a:custGeom>
            <a:avLst/>
            <a:gdLst/>
            <a:ahLst/>
            <a:cxnLst/>
            <a:rect l="l" t="t" r="r" b="b"/>
            <a:pathLst>
              <a:path w="2913" h="2014" extrusionOk="0">
                <a:moveTo>
                  <a:pt x="2913" y="1"/>
                </a:moveTo>
                <a:lnTo>
                  <a:pt x="2913" y="1"/>
                </a:lnTo>
                <a:cubicBezTo>
                  <a:pt x="2312" y="150"/>
                  <a:pt x="1131" y="424"/>
                  <a:pt x="182" y="452"/>
                </a:cubicBezTo>
                <a:lnTo>
                  <a:pt x="96" y="452"/>
                </a:lnTo>
                <a:cubicBezTo>
                  <a:pt x="96" y="456"/>
                  <a:pt x="96" y="466"/>
                  <a:pt x="89" y="470"/>
                </a:cubicBezTo>
                <a:cubicBezTo>
                  <a:pt x="86" y="516"/>
                  <a:pt x="79" y="573"/>
                  <a:pt x="68" y="641"/>
                </a:cubicBezTo>
                <a:cubicBezTo>
                  <a:pt x="50" y="769"/>
                  <a:pt x="32" y="932"/>
                  <a:pt x="18" y="1106"/>
                </a:cubicBezTo>
                <a:cubicBezTo>
                  <a:pt x="8" y="1270"/>
                  <a:pt x="0" y="1441"/>
                  <a:pt x="8" y="1597"/>
                </a:cubicBezTo>
                <a:cubicBezTo>
                  <a:pt x="11" y="1668"/>
                  <a:pt x="15" y="1739"/>
                  <a:pt x="25" y="1796"/>
                </a:cubicBezTo>
                <a:cubicBezTo>
                  <a:pt x="29" y="1832"/>
                  <a:pt x="36" y="1864"/>
                  <a:pt x="43" y="1892"/>
                </a:cubicBezTo>
                <a:cubicBezTo>
                  <a:pt x="43" y="1903"/>
                  <a:pt x="47" y="1906"/>
                  <a:pt x="47" y="1917"/>
                </a:cubicBezTo>
                <a:cubicBezTo>
                  <a:pt x="72" y="1921"/>
                  <a:pt x="107" y="1924"/>
                  <a:pt x="150" y="1928"/>
                </a:cubicBezTo>
                <a:cubicBezTo>
                  <a:pt x="404" y="1958"/>
                  <a:pt x="944" y="2013"/>
                  <a:pt x="1503" y="2013"/>
                </a:cubicBezTo>
                <a:cubicBezTo>
                  <a:pt x="1804" y="2013"/>
                  <a:pt x="2110" y="1997"/>
                  <a:pt x="2379" y="1953"/>
                </a:cubicBezTo>
                <a:cubicBezTo>
                  <a:pt x="2383" y="1761"/>
                  <a:pt x="2379" y="1569"/>
                  <a:pt x="2365" y="1377"/>
                </a:cubicBezTo>
                <a:cubicBezTo>
                  <a:pt x="2337" y="932"/>
                  <a:pt x="2472" y="505"/>
                  <a:pt x="2753" y="168"/>
                </a:cubicBezTo>
                <a:cubicBezTo>
                  <a:pt x="2802" y="107"/>
                  <a:pt x="2856" y="54"/>
                  <a:pt x="29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0"/>
          <p:cNvSpPr/>
          <p:nvPr/>
        </p:nvSpPr>
        <p:spPr>
          <a:xfrm flipH="1">
            <a:off x="255121" y="4642480"/>
            <a:ext cx="64770" cy="123898"/>
          </a:xfrm>
          <a:custGeom>
            <a:avLst/>
            <a:gdLst/>
            <a:ahLst/>
            <a:cxnLst/>
            <a:rect l="l" t="t" r="r" b="b"/>
            <a:pathLst>
              <a:path w="3226" h="6171" extrusionOk="0">
                <a:moveTo>
                  <a:pt x="2237" y="1"/>
                </a:moveTo>
                <a:lnTo>
                  <a:pt x="2237" y="1"/>
                </a:lnTo>
                <a:cubicBezTo>
                  <a:pt x="2247" y="86"/>
                  <a:pt x="2251" y="193"/>
                  <a:pt x="2240" y="306"/>
                </a:cubicBezTo>
                <a:cubicBezTo>
                  <a:pt x="2219" y="552"/>
                  <a:pt x="2133" y="882"/>
                  <a:pt x="1849" y="1170"/>
                </a:cubicBezTo>
                <a:lnTo>
                  <a:pt x="1952" y="1220"/>
                </a:lnTo>
                <a:lnTo>
                  <a:pt x="299" y="5025"/>
                </a:lnTo>
                <a:cubicBezTo>
                  <a:pt x="263" y="5096"/>
                  <a:pt x="124" y="5249"/>
                  <a:pt x="18" y="5384"/>
                </a:cubicBezTo>
                <a:lnTo>
                  <a:pt x="18" y="5498"/>
                </a:lnTo>
                <a:lnTo>
                  <a:pt x="0" y="5857"/>
                </a:lnTo>
                <a:cubicBezTo>
                  <a:pt x="18" y="5900"/>
                  <a:pt x="36" y="5935"/>
                  <a:pt x="53" y="5956"/>
                </a:cubicBezTo>
                <a:cubicBezTo>
                  <a:pt x="89" y="6010"/>
                  <a:pt x="121" y="6060"/>
                  <a:pt x="156" y="6113"/>
                </a:cubicBezTo>
                <a:cubicBezTo>
                  <a:pt x="171" y="6134"/>
                  <a:pt x="188" y="6156"/>
                  <a:pt x="210" y="6166"/>
                </a:cubicBezTo>
                <a:cubicBezTo>
                  <a:pt x="218" y="6169"/>
                  <a:pt x="227" y="6171"/>
                  <a:pt x="236" y="6171"/>
                </a:cubicBezTo>
                <a:cubicBezTo>
                  <a:pt x="258" y="6171"/>
                  <a:pt x="281" y="6163"/>
                  <a:pt x="299" y="6156"/>
                </a:cubicBezTo>
                <a:cubicBezTo>
                  <a:pt x="370" y="6131"/>
                  <a:pt x="437" y="6109"/>
                  <a:pt x="508" y="6081"/>
                </a:cubicBezTo>
                <a:cubicBezTo>
                  <a:pt x="473" y="6031"/>
                  <a:pt x="352" y="5832"/>
                  <a:pt x="331" y="5732"/>
                </a:cubicBezTo>
                <a:cubicBezTo>
                  <a:pt x="302" y="5651"/>
                  <a:pt x="747" y="5331"/>
                  <a:pt x="789" y="5249"/>
                </a:cubicBezTo>
                <a:cubicBezTo>
                  <a:pt x="843" y="5139"/>
                  <a:pt x="3225" y="623"/>
                  <a:pt x="3225" y="623"/>
                </a:cubicBezTo>
                <a:lnTo>
                  <a:pt x="22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0"/>
          <p:cNvSpPr/>
          <p:nvPr/>
        </p:nvSpPr>
        <p:spPr>
          <a:xfrm flipH="1">
            <a:off x="276481" y="4637761"/>
            <a:ext cx="15440" cy="27868"/>
          </a:xfrm>
          <a:custGeom>
            <a:avLst/>
            <a:gdLst/>
            <a:ahLst/>
            <a:cxnLst/>
            <a:rect l="l" t="t" r="r" b="b"/>
            <a:pathLst>
              <a:path w="769" h="1388" extrusionOk="0">
                <a:moveTo>
                  <a:pt x="470" y="1"/>
                </a:moveTo>
                <a:cubicBezTo>
                  <a:pt x="502" y="264"/>
                  <a:pt x="449" y="680"/>
                  <a:pt x="58" y="1217"/>
                </a:cubicBezTo>
                <a:cubicBezTo>
                  <a:pt x="36" y="1235"/>
                  <a:pt x="19" y="1263"/>
                  <a:pt x="1" y="1285"/>
                </a:cubicBezTo>
                <a:lnTo>
                  <a:pt x="253" y="1388"/>
                </a:lnTo>
                <a:cubicBezTo>
                  <a:pt x="275" y="1370"/>
                  <a:pt x="292" y="1352"/>
                  <a:pt x="310" y="1334"/>
                </a:cubicBezTo>
                <a:cubicBezTo>
                  <a:pt x="769" y="901"/>
                  <a:pt x="716" y="332"/>
                  <a:pt x="676" y="129"/>
                </a:cubicBezTo>
                <a:cubicBezTo>
                  <a:pt x="669" y="111"/>
                  <a:pt x="666" y="93"/>
                  <a:pt x="666" y="86"/>
                </a:cubicBezTo>
                <a:lnTo>
                  <a:pt x="47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0"/>
          <p:cNvSpPr/>
          <p:nvPr/>
        </p:nvSpPr>
        <p:spPr>
          <a:xfrm flipH="1">
            <a:off x="371356" y="4613065"/>
            <a:ext cx="50635" cy="137230"/>
          </a:xfrm>
          <a:custGeom>
            <a:avLst/>
            <a:gdLst/>
            <a:ahLst/>
            <a:cxnLst/>
            <a:rect l="l" t="t" r="r" b="b"/>
            <a:pathLst>
              <a:path w="2522" h="6835" extrusionOk="0">
                <a:moveTo>
                  <a:pt x="1981" y="1"/>
                </a:moveTo>
                <a:cubicBezTo>
                  <a:pt x="1892" y="26"/>
                  <a:pt x="1807" y="61"/>
                  <a:pt x="1721" y="100"/>
                </a:cubicBezTo>
                <a:lnTo>
                  <a:pt x="1629" y="154"/>
                </a:lnTo>
                <a:cubicBezTo>
                  <a:pt x="1593" y="178"/>
                  <a:pt x="1561" y="200"/>
                  <a:pt x="1529" y="221"/>
                </a:cubicBezTo>
                <a:cubicBezTo>
                  <a:pt x="1117" y="523"/>
                  <a:pt x="864" y="1025"/>
                  <a:pt x="903" y="1583"/>
                </a:cubicBezTo>
                <a:cubicBezTo>
                  <a:pt x="918" y="1764"/>
                  <a:pt x="921" y="1949"/>
                  <a:pt x="921" y="2134"/>
                </a:cubicBezTo>
                <a:lnTo>
                  <a:pt x="921" y="2212"/>
                </a:lnTo>
                <a:lnTo>
                  <a:pt x="921" y="2294"/>
                </a:lnTo>
                <a:cubicBezTo>
                  <a:pt x="886" y="3514"/>
                  <a:pt x="576" y="4723"/>
                  <a:pt x="292" y="5583"/>
                </a:cubicBezTo>
                <a:cubicBezTo>
                  <a:pt x="192" y="5875"/>
                  <a:pt x="96" y="6141"/>
                  <a:pt x="0" y="6383"/>
                </a:cubicBezTo>
                <a:lnTo>
                  <a:pt x="1455" y="6835"/>
                </a:lnTo>
                <a:lnTo>
                  <a:pt x="1455" y="6835"/>
                </a:lnTo>
                <a:lnTo>
                  <a:pt x="1423" y="6696"/>
                </a:lnTo>
                <a:cubicBezTo>
                  <a:pt x="1344" y="6351"/>
                  <a:pt x="1423" y="5992"/>
                  <a:pt x="1647" y="5708"/>
                </a:cubicBezTo>
                <a:cubicBezTo>
                  <a:pt x="1785" y="5523"/>
                  <a:pt x="1981" y="5391"/>
                  <a:pt x="2198" y="5320"/>
                </a:cubicBezTo>
                <a:cubicBezTo>
                  <a:pt x="2464" y="3435"/>
                  <a:pt x="2514" y="1554"/>
                  <a:pt x="2521" y="1003"/>
                </a:cubicBezTo>
                <a:cubicBezTo>
                  <a:pt x="2166" y="858"/>
                  <a:pt x="2020" y="218"/>
                  <a:pt x="19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0"/>
          <p:cNvSpPr/>
          <p:nvPr/>
        </p:nvSpPr>
        <p:spPr>
          <a:xfrm flipH="1">
            <a:off x="285481" y="4608527"/>
            <a:ext cx="83904" cy="128556"/>
          </a:xfrm>
          <a:custGeom>
            <a:avLst/>
            <a:gdLst/>
            <a:ahLst/>
            <a:cxnLst/>
            <a:rect l="l" t="t" r="r" b="b"/>
            <a:pathLst>
              <a:path w="4179" h="6403" extrusionOk="0">
                <a:moveTo>
                  <a:pt x="1164" y="1670"/>
                </a:moveTo>
                <a:cubicBezTo>
                  <a:pt x="1388" y="1670"/>
                  <a:pt x="1569" y="1852"/>
                  <a:pt x="1569" y="2076"/>
                </a:cubicBezTo>
                <a:cubicBezTo>
                  <a:pt x="1569" y="2296"/>
                  <a:pt x="1388" y="2477"/>
                  <a:pt x="1164" y="2477"/>
                </a:cubicBezTo>
                <a:cubicBezTo>
                  <a:pt x="943" y="2477"/>
                  <a:pt x="758" y="2296"/>
                  <a:pt x="758" y="2076"/>
                </a:cubicBezTo>
                <a:cubicBezTo>
                  <a:pt x="758" y="1852"/>
                  <a:pt x="943" y="1670"/>
                  <a:pt x="1164" y="1670"/>
                </a:cubicBezTo>
                <a:close/>
                <a:moveTo>
                  <a:pt x="1385" y="1"/>
                </a:moveTo>
                <a:cubicBezTo>
                  <a:pt x="1345" y="1"/>
                  <a:pt x="1306" y="3"/>
                  <a:pt x="1267" y="6"/>
                </a:cubicBezTo>
                <a:lnTo>
                  <a:pt x="826" y="52"/>
                </a:lnTo>
                <a:cubicBezTo>
                  <a:pt x="794" y="301"/>
                  <a:pt x="666" y="1066"/>
                  <a:pt x="207" y="1229"/>
                </a:cubicBezTo>
                <a:cubicBezTo>
                  <a:pt x="285" y="2812"/>
                  <a:pt x="164" y="4287"/>
                  <a:pt x="1" y="5486"/>
                </a:cubicBezTo>
                <a:lnTo>
                  <a:pt x="854" y="5486"/>
                </a:lnTo>
                <a:cubicBezTo>
                  <a:pt x="1302" y="5486"/>
                  <a:pt x="1715" y="5663"/>
                  <a:pt x="2021" y="5990"/>
                </a:cubicBezTo>
                <a:cubicBezTo>
                  <a:pt x="2141" y="6115"/>
                  <a:pt x="2234" y="6250"/>
                  <a:pt x="2305" y="6403"/>
                </a:cubicBezTo>
                <a:cubicBezTo>
                  <a:pt x="2476" y="5318"/>
                  <a:pt x="2454" y="4053"/>
                  <a:pt x="1932" y="1994"/>
                </a:cubicBezTo>
                <a:lnTo>
                  <a:pt x="1893" y="1830"/>
                </a:lnTo>
                <a:lnTo>
                  <a:pt x="3507" y="2666"/>
                </a:lnTo>
                <a:lnTo>
                  <a:pt x="3592" y="2705"/>
                </a:lnTo>
                <a:lnTo>
                  <a:pt x="3656" y="2741"/>
                </a:lnTo>
                <a:cubicBezTo>
                  <a:pt x="3674" y="2719"/>
                  <a:pt x="3692" y="2701"/>
                  <a:pt x="3706" y="2677"/>
                </a:cubicBezTo>
                <a:cubicBezTo>
                  <a:pt x="3727" y="2652"/>
                  <a:pt x="3745" y="2630"/>
                  <a:pt x="3763" y="2602"/>
                </a:cubicBezTo>
                <a:cubicBezTo>
                  <a:pt x="4076" y="2186"/>
                  <a:pt x="4161" y="1852"/>
                  <a:pt x="4172" y="1635"/>
                </a:cubicBezTo>
                <a:cubicBezTo>
                  <a:pt x="4179" y="1588"/>
                  <a:pt x="4172" y="1549"/>
                  <a:pt x="4172" y="1514"/>
                </a:cubicBezTo>
                <a:cubicBezTo>
                  <a:pt x="4168" y="1457"/>
                  <a:pt x="4158" y="1407"/>
                  <a:pt x="4150" y="1368"/>
                </a:cubicBezTo>
                <a:cubicBezTo>
                  <a:pt x="4150" y="1357"/>
                  <a:pt x="4147" y="1350"/>
                  <a:pt x="4143" y="1340"/>
                </a:cubicBezTo>
                <a:cubicBezTo>
                  <a:pt x="4133" y="1304"/>
                  <a:pt x="4118" y="1276"/>
                  <a:pt x="4111" y="1254"/>
                </a:cubicBezTo>
                <a:cubicBezTo>
                  <a:pt x="4108" y="1251"/>
                  <a:pt x="4108" y="1244"/>
                  <a:pt x="4101" y="1236"/>
                </a:cubicBezTo>
                <a:lnTo>
                  <a:pt x="3432" y="895"/>
                </a:lnTo>
                <a:lnTo>
                  <a:pt x="3229" y="792"/>
                </a:lnTo>
                <a:lnTo>
                  <a:pt x="1957" y="141"/>
                </a:lnTo>
                <a:cubicBezTo>
                  <a:pt x="1778" y="46"/>
                  <a:pt x="1583" y="1"/>
                  <a:pt x="1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0"/>
          <p:cNvSpPr/>
          <p:nvPr/>
        </p:nvSpPr>
        <p:spPr>
          <a:xfrm flipH="1">
            <a:off x="407475" y="4555802"/>
            <a:ext cx="3534" cy="19877"/>
          </a:xfrm>
          <a:custGeom>
            <a:avLst/>
            <a:gdLst/>
            <a:ahLst/>
            <a:cxnLst/>
            <a:rect l="l" t="t" r="r" b="b"/>
            <a:pathLst>
              <a:path w="176" h="990" extrusionOk="0">
                <a:moveTo>
                  <a:pt x="47" y="1"/>
                </a:moveTo>
                <a:cubicBezTo>
                  <a:pt x="4" y="140"/>
                  <a:pt x="1" y="346"/>
                  <a:pt x="22" y="613"/>
                </a:cubicBezTo>
                <a:cubicBezTo>
                  <a:pt x="33" y="723"/>
                  <a:pt x="54" y="854"/>
                  <a:pt x="136" y="954"/>
                </a:cubicBezTo>
                <a:cubicBezTo>
                  <a:pt x="147" y="968"/>
                  <a:pt x="157" y="979"/>
                  <a:pt x="175" y="989"/>
                </a:cubicBezTo>
                <a:cubicBezTo>
                  <a:pt x="154" y="783"/>
                  <a:pt x="136" y="563"/>
                  <a:pt x="125" y="339"/>
                </a:cubicBezTo>
                <a:cubicBezTo>
                  <a:pt x="104" y="335"/>
                  <a:pt x="90" y="332"/>
                  <a:pt x="90" y="321"/>
                </a:cubicBezTo>
                <a:cubicBezTo>
                  <a:pt x="93" y="303"/>
                  <a:pt x="108" y="285"/>
                  <a:pt x="125" y="275"/>
                </a:cubicBezTo>
                <a:cubicBezTo>
                  <a:pt x="122" y="186"/>
                  <a:pt x="122" y="90"/>
                  <a:pt x="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0"/>
          <p:cNvSpPr/>
          <p:nvPr/>
        </p:nvSpPr>
        <p:spPr>
          <a:xfrm flipH="1">
            <a:off x="357502" y="4554878"/>
            <a:ext cx="48146" cy="67741"/>
          </a:xfrm>
          <a:custGeom>
            <a:avLst/>
            <a:gdLst/>
            <a:ahLst/>
            <a:cxnLst/>
            <a:rect l="l" t="t" r="r" b="b"/>
            <a:pathLst>
              <a:path w="2398" h="3374" extrusionOk="0">
                <a:moveTo>
                  <a:pt x="1000" y="207"/>
                </a:moveTo>
                <a:cubicBezTo>
                  <a:pt x="1010" y="207"/>
                  <a:pt x="1530" y="211"/>
                  <a:pt x="1526" y="342"/>
                </a:cubicBezTo>
                <a:cubicBezTo>
                  <a:pt x="1521" y="357"/>
                  <a:pt x="1472" y="362"/>
                  <a:pt x="1404" y="362"/>
                </a:cubicBezTo>
                <a:cubicBezTo>
                  <a:pt x="1294" y="362"/>
                  <a:pt x="1135" y="349"/>
                  <a:pt x="1035" y="349"/>
                </a:cubicBezTo>
                <a:cubicBezTo>
                  <a:pt x="1007" y="349"/>
                  <a:pt x="975" y="349"/>
                  <a:pt x="957" y="328"/>
                </a:cubicBezTo>
                <a:cubicBezTo>
                  <a:pt x="946" y="317"/>
                  <a:pt x="946" y="303"/>
                  <a:pt x="946" y="292"/>
                </a:cubicBezTo>
                <a:cubicBezTo>
                  <a:pt x="946" y="257"/>
                  <a:pt x="961" y="214"/>
                  <a:pt x="1000" y="207"/>
                </a:cubicBezTo>
                <a:close/>
                <a:moveTo>
                  <a:pt x="1133" y="484"/>
                </a:moveTo>
                <a:cubicBezTo>
                  <a:pt x="1264" y="484"/>
                  <a:pt x="1295" y="783"/>
                  <a:pt x="1160" y="801"/>
                </a:cubicBezTo>
                <a:cubicBezTo>
                  <a:pt x="1157" y="801"/>
                  <a:pt x="1155" y="801"/>
                  <a:pt x="1153" y="801"/>
                </a:cubicBezTo>
                <a:cubicBezTo>
                  <a:pt x="1023" y="801"/>
                  <a:pt x="991" y="502"/>
                  <a:pt x="1124" y="484"/>
                </a:cubicBezTo>
                <a:cubicBezTo>
                  <a:pt x="1127" y="484"/>
                  <a:pt x="1130" y="484"/>
                  <a:pt x="1133" y="484"/>
                </a:cubicBezTo>
                <a:close/>
                <a:moveTo>
                  <a:pt x="289" y="523"/>
                </a:moveTo>
                <a:cubicBezTo>
                  <a:pt x="321" y="527"/>
                  <a:pt x="349" y="548"/>
                  <a:pt x="363" y="580"/>
                </a:cubicBezTo>
                <a:cubicBezTo>
                  <a:pt x="409" y="662"/>
                  <a:pt x="406" y="801"/>
                  <a:pt x="328" y="829"/>
                </a:cubicBezTo>
                <a:cubicBezTo>
                  <a:pt x="321" y="833"/>
                  <a:pt x="310" y="833"/>
                  <a:pt x="303" y="833"/>
                </a:cubicBezTo>
                <a:cubicBezTo>
                  <a:pt x="285" y="833"/>
                  <a:pt x="267" y="829"/>
                  <a:pt x="249" y="822"/>
                </a:cubicBezTo>
                <a:cubicBezTo>
                  <a:pt x="157" y="772"/>
                  <a:pt x="146" y="538"/>
                  <a:pt x="267" y="523"/>
                </a:cubicBezTo>
                <a:close/>
                <a:moveTo>
                  <a:pt x="617" y="568"/>
                </a:moveTo>
                <a:cubicBezTo>
                  <a:pt x="636" y="568"/>
                  <a:pt x="655" y="580"/>
                  <a:pt x="655" y="605"/>
                </a:cubicBezTo>
                <a:cubicBezTo>
                  <a:pt x="655" y="787"/>
                  <a:pt x="612" y="961"/>
                  <a:pt x="541" y="1128"/>
                </a:cubicBezTo>
                <a:cubicBezTo>
                  <a:pt x="575" y="1136"/>
                  <a:pt x="610" y="1139"/>
                  <a:pt x="644" y="1139"/>
                </a:cubicBezTo>
                <a:cubicBezTo>
                  <a:pt x="674" y="1139"/>
                  <a:pt x="703" y="1136"/>
                  <a:pt x="733" y="1131"/>
                </a:cubicBezTo>
                <a:cubicBezTo>
                  <a:pt x="734" y="1131"/>
                  <a:pt x="735" y="1131"/>
                  <a:pt x="737" y="1131"/>
                </a:cubicBezTo>
                <a:cubicBezTo>
                  <a:pt x="783" y="1131"/>
                  <a:pt x="782" y="1199"/>
                  <a:pt x="733" y="1206"/>
                </a:cubicBezTo>
                <a:cubicBezTo>
                  <a:pt x="702" y="1210"/>
                  <a:pt x="673" y="1212"/>
                  <a:pt x="644" y="1212"/>
                </a:cubicBezTo>
                <a:cubicBezTo>
                  <a:pt x="589" y="1212"/>
                  <a:pt x="536" y="1205"/>
                  <a:pt x="481" y="1188"/>
                </a:cubicBezTo>
                <a:cubicBezTo>
                  <a:pt x="456" y="1185"/>
                  <a:pt x="445" y="1160"/>
                  <a:pt x="459" y="1139"/>
                </a:cubicBezTo>
                <a:cubicBezTo>
                  <a:pt x="537" y="968"/>
                  <a:pt x="573" y="790"/>
                  <a:pt x="580" y="605"/>
                </a:cubicBezTo>
                <a:cubicBezTo>
                  <a:pt x="580" y="580"/>
                  <a:pt x="599" y="568"/>
                  <a:pt x="617" y="568"/>
                </a:cubicBezTo>
                <a:close/>
                <a:moveTo>
                  <a:pt x="503" y="1451"/>
                </a:moveTo>
                <a:cubicBezTo>
                  <a:pt x="643" y="1451"/>
                  <a:pt x="780" y="1489"/>
                  <a:pt x="893" y="1530"/>
                </a:cubicBezTo>
                <a:cubicBezTo>
                  <a:pt x="811" y="1683"/>
                  <a:pt x="655" y="1875"/>
                  <a:pt x="530" y="1875"/>
                </a:cubicBezTo>
                <a:cubicBezTo>
                  <a:pt x="377" y="1871"/>
                  <a:pt x="289" y="1604"/>
                  <a:pt x="264" y="1494"/>
                </a:cubicBezTo>
                <a:cubicBezTo>
                  <a:pt x="342" y="1463"/>
                  <a:pt x="423" y="1451"/>
                  <a:pt x="503" y="1451"/>
                </a:cubicBezTo>
                <a:close/>
                <a:moveTo>
                  <a:pt x="1156" y="1"/>
                </a:moveTo>
                <a:cubicBezTo>
                  <a:pt x="1124" y="1"/>
                  <a:pt x="1096" y="4"/>
                  <a:pt x="1064" y="4"/>
                </a:cubicBezTo>
                <a:cubicBezTo>
                  <a:pt x="1103" y="50"/>
                  <a:pt x="1131" y="114"/>
                  <a:pt x="1135" y="179"/>
                </a:cubicBezTo>
                <a:cubicBezTo>
                  <a:pt x="985" y="192"/>
                  <a:pt x="834" y="204"/>
                  <a:pt x="684" y="204"/>
                </a:cubicBezTo>
                <a:cubicBezTo>
                  <a:pt x="595" y="204"/>
                  <a:pt x="507" y="200"/>
                  <a:pt x="420" y="189"/>
                </a:cubicBezTo>
                <a:lnTo>
                  <a:pt x="338" y="179"/>
                </a:lnTo>
                <a:lnTo>
                  <a:pt x="335" y="179"/>
                </a:lnTo>
                <a:cubicBezTo>
                  <a:pt x="306" y="171"/>
                  <a:pt x="281" y="168"/>
                  <a:pt x="253" y="161"/>
                </a:cubicBezTo>
                <a:cubicBezTo>
                  <a:pt x="164" y="136"/>
                  <a:pt x="79" y="111"/>
                  <a:pt x="1" y="72"/>
                </a:cubicBezTo>
                <a:lnTo>
                  <a:pt x="1" y="72"/>
                </a:lnTo>
                <a:cubicBezTo>
                  <a:pt x="1" y="132"/>
                  <a:pt x="4" y="200"/>
                  <a:pt x="4" y="260"/>
                </a:cubicBezTo>
                <a:cubicBezTo>
                  <a:pt x="93" y="243"/>
                  <a:pt x="196" y="235"/>
                  <a:pt x="267" y="228"/>
                </a:cubicBezTo>
                <a:cubicBezTo>
                  <a:pt x="303" y="228"/>
                  <a:pt x="331" y="225"/>
                  <a:pt x="342" y="225"/>
                </a:cubicBezTo>
                <a:lnTo>
                  <a:pt x="356" y="225"/>
                </a:lnTo>
                <a:cubicBezTo>
                  <a:pt x="395" y="235"/>
                  <a:pt x="406" y="275"/>
                  <a:pt x="402" y="310"/>
                </a:cubicBezTo>
                <a:cubicBezTo>
                  <a:pt x="402" y="324"/>
                  <a:pt x="395" y="339"/>
                  <a:pt x="388" y="346"/>
                </a:cubicBezTo>
                <a:cubicBezTo>
                  <a:pt x="377" y="356"/>
                  <a:pt x="370" y="360"/>
                  <a:pt x="356" y="363"/>
                </a:cubicBezTo>
                <a:cubicBezTo>
                  <a:pt x="342" y="367"/>
                  <a:pt x="324" y="367"/>
                  <a:pt x="306" y="367"/>
                </a:cubicBezTo>
                <a:lnTo>
                  <a:pt x="278" y="367"/>
                </a:lnTo>
                <a:cubicBezTo>
                  <a:pt x="196" y="367"/>
                  <a:pt x="93" y="378"/>
                  <a:pt x="1" y="381"/>
                </a:cubicBezTo>
                <a:cubicBezTo>
                  <a:pt x="15" y="623"/>
                  <a:pt x="33" y="858"/>
                  <a:pt x="54" y="1075"/>
                </a:cubicBezTo>
                <a:cubicBezTo>
                  <a:pt x="57" y="1099"/>
                  <a:pt x="57" y="1124"/>
                  <a:pt x="65" y="1149"/>
                </a:cubicBezTo>
                <a:cubicBezTo>
                  <a:pt x="68" y="1178"/>
                  <a:pt x="68" y="1199"/>
                  <a:pt x="72" y="1227"/>
                </a:cubicBezTo>
                <a:cubicBezTo>
                  <a:pt x="89" y="1391"/>
                  <a:pt x="111" y="1547"/>
                  <a:pt x="129" y="1683"/>
                </a:cubicBezTo>
                <a:cubicBezTo>
                  <a:pt x="153" y="1835"/>
                  <a:pt x="182" y="2003"/>
                  <a:pt x="296" y="2091"/>
                </a:cubicBezTo>
                <a:cubicBezTo>
                  <a:pt x="388" y="2163"/>
                  <a:pt x="523" y="2170"/>
                  <a:pt x="676" y="2170"/>
                </a:cubicBezTo>
                <a:cubicBezTo>
                  <a:pt x="772" y="2170"/>
                  <a:pt x="1046" y="2102"/>
                  <a:pt x="1348" y="1967"/>
                </a:cubicBezTo>
                <a:lnTo>
                  <a:pt x="1451" y="1921"/>
                </a:lnTo>
                <a:lnTo>
                  <a:pt x="1455" y="2035"/>
                </a:lnTo>
                <a:cubicBezTo>
                  <a:pt x="1458" y="2155"/>
                  <a:pt x="1458" y="2251"/>
                  <a:pt x="1455" y="2351"/>
                </a:cubicBezTo>
                <a:cubicBezTo>
                  <a:pt x="1455" y="2443"/>
                  <a:pt x="1451" y="2536"/>
                  <a:pt x="1455" y="2653"/>
                </a:cubicBezTo>
                <a:cubicBezTo>
                  <a:pt x="1455" y="2664"/>
                  <a:pt x="1458" y="2675"/>
                  <a:pt x="1458" y="2689"/>
                </a:cubicBezTo>
                <a:lnTo>
                  <a:pt x="1473" y="2753"/>
                </a:lnTo>
                <a:lnTo>
                  <a:pt x="1473" y="2764"/>
                </a:lnTo>
                <a:cubicBezTo>
                  <a:pt x="1476" y="2788"/>
                  <a:pt x="1480" y="2813"/>
                  <a:pt x="1490" y="2838"/>
                </a:cubicBezTo>
                <a:cubicBezTo>
                  <a:pt x="1589" y="3176"/>
                  <a:pt x="1738" y="3373"/>
                  <a:pt x="1912" y="3373"/>
                </a:cubicBezTo>
                <a:cubicBezTo>
                  <a:pt x="1920" y="3373"/>
                  <a:pt x="1929" y="3373"/>
                  <a:pt x="1938" y="3372"/>
                </a:cubicBezTo>
                <a:cubicBezTo>
                  <a:pt x="2138" y="3350"/>
                  <a:pt x="2344" y="3094"/>
                  <a:pt x="2386" y="2749"/>
                </a:cubicBezTo>
                <a:cubicBezTo>
                  <a:pt x="2394" y="2724"/>
                  <a:pt x="2394" y="2696"/>
                  <a:pt x="2397" y="2675"/>
                </a:cubicBezTo>
                <a:lnTo>
                  <a:pt x="2397" y="2660"/>
                </a:lnTo>
                <a:lnTo>
                  <a:pt x="2397" y="2593"/>
                </a:lnTo>
                <a:lnTo>
                  <a:pt x="2397" y="2536"/>
                </a:lnTo>
                <a:lnTo>
                  <a:pt x="2397" y="2532"/>
                </a:lnTo>
                <a:cubicBezTo>
                  <a:pt x="2397" y="2266"/>
                  <a:pt x="2322" y="1515"/>
                  <a:pt x="2269" y="1092"/>
                </a:cubicBezTo>
                <a:cubicBezTo>
                  <a:pt x="2209" y="1110"/>
                  <a:pt x="2148" y="1124"/>
                  <a:pt x="2084" y="1124"/>
                </a:cubicBezTo>
                <a:cubicBezTo>
                  <a:pt x="2002" y="1124"/>
                  <a:pt x="1917" y="1107"/>
                  <a:pt x="1842" y="1057"/>
                </a:cubicBezTo>
                <a:cubicBezTo>
                  <a:pt x="1597" y="915"/>
                  <a:pt x="1515" y="452"/>
                  <a:pt x="1636" y="22"/>
                </a:cubicBezTo>
                <a:lnTo>
                  <a:pt x="1636" y="22"/>
                </a:lnTo>
                <a:cubicBezTo>
                  <a:pt x="1575" y="29"/>
                  <a:pt x="1514" y="32"/>
                  <a:pt x="1453" y="32"/>
                </a:cubicBezTo>
                <a:cubicBezTo>
                  <a:pt x="1353" y="32"/>
                  <a:pt x="1253" y="23"/>
                  <a:pt x="11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0"/>
          <p:cNvSpPr/>
          <p:nvPr/>
        </p:nvSpPr>
        <p:spPr>
          <a:xfrm flipH="1">
            <a:off x="350436" y="4517975"/>
            <a:ext cx="79206" cy="56418"/>
          </a:xfrm>
          <a:custGeom>
            <a:avLst/>
            <a:gdLst/>
            <a:ahLst/>
            <a:cxnLst/>
            <a:rect l="l" t="t" r="r" b="b"/>
            <a:pathLst>
              <a:path w="3945" h="2810" extrusionOk="0">
                <a:moveTo>
                  <a:pt x="3433" y="1715"/>
                </a:moveTo>
                <a:cubicBezTo>
                  <a:pt x="3475" y="1715"/>
                  <a:pt x="3518" y="1739"/>
                  <a:pt x="3560" y="1796"/>
                </a:cubicBezTo>
                <a:cubicBezTo>
                  <a:pt x="3592" y="1842"/>
                  <a:pt x="3610" y="1903"/>
                  <a:pt x="3617" y="1967"/>
                </a:cubicBezTo>
                <a:cubicBezTo>
                  <a:pt x="3624" y="1992"/>
                  <a:pt x="3624" y="2020"/>
                  <a:pt x="3628" y="2045"/>
                </a:cubicBezTo>
                <a:lnTo>
                  <a:pt x="3628" y="2098"/>
                </a:lnTo>
                <a:lnTo>
                  <a:pt x="3628" y="2127"/>
                </a:lnTo>
                <a:cubicBezTo>
                  <a:pt x="3624" y="2166"/>
                  <a:pt x="3624" y="2205"/>
                  <a:pt x="3624" y="2241"/>
                </a:cubicBezTo>
                <a:cubicBezTo>
                  <a:pt x="3624" y="2265"/>
                  <a:pt x="3617" y="2290"/>
                  <a:pt x="3617" y="2312"/>
                </a:cubicBezTo>
                <a:cubicBezTo>
                  <a:pt x="3617" y="2329"/>
                  <a:pt x="3613" y="2344"/>
                  <a:pt x="3610" y="2361"/>
                </a:cubicBezTo>
                <a:cubicBezTo>
                  <a:pt x="3599" y="2422"/>
                  <a:pt x="3578" y="2482"/>
                  <a:pt x="3553" y="2525"/>
                </a:cubicBezTo>
                <a:cubicBezTo>
                  <a:pt x="3539" y="2543"/>
                  <a:pt x="3525" y="2561"/>
                  <a:pt x="3510" y="2575"/>
                </a:cubicBezTo>
                <a:cubicBezTo>
                  <a:pt x="3482" y="2600"/>
                  <a:pt x="3446" y="2614"/>
                  <a:pt x="3411" y="2614"/>
                </a:cubicBezTo>
                <a:cubicBezTo>
                  <a:pt x="3397" y="2614"/>
                  <a:pt x="3379" y="2610"/>
                  <a:pt x="3365" y="2607"/>
                </a:cubicBezTo>
                <a:cubicBezTo>
                  <a:pt x="3343" y="2596"/>
                  <a:pt x="3322" y="2582"/>
                  <a:pt x="3297" y="2564"/>
                </a:cubicBezTo>
                <a:cubicBezTo>
                  <a:pt x="3293" y="2561"/>
                  <a:pt x="3290" y="2561"/>
                  <a:pt x="3290" y="2557"/>
                </a:cubicBezTo>
                <a:cubicBezTo>
                  <a:pt x="3272" y="2539"/>
                  <a:pt x="3254" y="2518"/>
                  <a:pt x="3240" y="2489"/>
                </a:cubicBezTo>
                <a:cubicBezTo>
                  <a:pt x="3205" y="2429"/>
                  <a:pt x="3183" y="2351"/>
                  <a:pt x="3180" y="2273"/>
                </a:cubicBezTo>
                <a:cubicBezTo>
                  <a:pt x="3173" y="2205"/>
                  <a:pt x="3180" y="2137"/>
                  <a:pt x="3187" y="2077"/>
                </a:cubicBezTo>
                <a:cubicBezTo>
                  <a:pt x="3210" y="1904"/>
                  <a:pt x="3315" y="1715"/>
                  <a:pt x="3433" y="1715"/>
                </a:cubicBezTo>
                <a:close/>
                <a:moveTo>
                  <a:pt x="2344" y="0"/>
                </a:moveTo>
                <a:cubicBezTo>
                  <a:pt x="1519" y="0"/>
                  <a:pt x="1028" y="416"/>
                  <a:pt x="833" y="1273"/>
                </a:cubicBezTo>
                <a:lnTo>
                  <a:pt x="819" y="1330"/>
                </a:lnTo>
                <a:lnTo>
                  <a:pt x="758" y="1330"/>
                </a:lnTo>
                <a:cubicBezTo>
                  <a:pt x="481" y="1334"/>
                  <a:pt x="115" y="1455"/>
                  <a:pt x="19" y="1576"/>
                </a:cubicBezTo>
                <a:cubicBezTo>
                  <a:pt x="8" y="1583"/>
                  <a:pt x="1" y="1597"/>
                  <a:pt x="1" y="1611"/>
                </a:cubicBezTo>
                <a:cubicBezTo>
                  <a:pt x="44" y="1647"/>
                  <a:pt x="275" y="1707"/>
                  <a:pt x="868" y="1725"/>
                </a:cubicBezTo>
                <a:lnTo>
                  <a:pt x="1516" y="1725"/>
                </a:lnTo>
                <a:cubicBezTo>
                  <a:pt x="1956" y="1718"/>
                  <a:pt x="2429" y="1686"/>
                  <a:pt x="2909" y="1636"/>
                </a:cubicBezTo>
                <a:cubicBezTo>
                  <a:pt x="2924" y="1636"/>
                  <a:pt x="2941" y="1632"/>
                  <a:pt x="2956" y="1632"/>
                </a:cubicBezTo>
                <a:lnTo>
                  <a:pt x="2988" y="1629"/>
                </a:lnTo>
                <a:lnTo>
                  <a:pt x="2998" y="1629"/>
                </a:lnTo>
                <a:lnTo>
                  <a:pt x="3062" y="1625"/>
                </a:lnTo>
                <a:lnTo>
                  <a:pt x="3084" y="1618"/>
                </a:lnTo>
                <a:lnTo>
                  <a:pt x="3062" y="1668"/>
                </a:lnTo>
                <a:lnTo>
                  <a:pt x="3041" y="1718"/>
                </a:lnTo>
                <a:lnTo>
                  <a:pt x="3030" y="1739"/>
                </a:lnTo>
                <a:cubicBezTo>
                  <a:pt x="3016" y="1771"/>
                  <a:pt x="3005" y="1800"/>
                  <a:pt x="2995" y="1835"/>
                </a:cubicBezTo>
                <a:lnTo>
                  <a:pt x="2995" y="1842"/>
                </a:lnTo>
                <a:cubicBezTo>
                  <a:pt x="2963" y="1935"/>
                  <a:pt x="2941" y="2031"/>
                  <a:pt x="2934" y="2127"/>
                </a:cubicBezTo>
                <a:cubicBezTo>
                  <a:pt x="2902" y="2429"/>
                  <a:pt x="2977" y="2689"/>
                  <a:pt x="3112" y="2767"/>
                </a:cubicBezTo>
                <a:cubicBezTo>
                  <a:pt x="3164" y="2796"/>
                  <a:pt x="3221" y="2809"/>
                  <a:pt x="3279" y="2809"/>
                </a:cubicBezTo>
                <a:cubicBezTo>
                  <a:pt x="3333" y="2809"/>
                  <a:pt x="3388" y="2798"/>
                  <a:pt x="3439" y="2777"/>
                </a:cubicBezTo>
                <a:cubicBezTo>
                  <a:pt x="3468" y="2770"/>
                  <a:pt x="3489" y="2756"/>
                  <a:pt x="3510" y="2749"/>
                </a:cubicBezTo>
                <a:cubicBezTo>
                  <a:pt x="3532" y="2735"/>
                  <a:pt x="3560" y="2721"/>
                  <a:pt x="3581" y="2703"/>
                </a:cubicBezTo>
                <a:cubicBezTo>
                  <a:pt x="3599" y="2689"/>
                  <a:pt x="3613" y="2678"/>
                  <a:pt x="3631" y="2664"/>
                </a:cubicBezTo>
                <a:cubicBezTo>
                  <a:pt x="3649" y="2642"/>
                  <a:pt x="3667" y="2625"/>
                  <a:pt x="3681" y="2603"/>
                </a:cubicBezTo>
                <a:cubicBezTo>
                  <a:pt x="3773" y="2482"/>
                  <a:pt x="3827" y="2329"/>
                  <a:pt x="3859" y="2177"/>
                </a:cubicBezTo>
                <a:cubicBezTo>
                  <a:pt x="3877" y="2095"/>
                  <a:pt x="3884" y="2017"/>
                  <a:pt x="3894" y="1931"/>
                </a:cubicBezTo>
                <a:cubicBezTo>
                  <a:pt x="3944" y="1483"/>
                  <a:pt x="3930" y="861"/>
                  <a:pt x="3557" y="445"/>
                </a:cubicBezTo>
                <a:cubicBezTo>
                  <a:pt x="3293" y="153"/>
                  <a:pt x="2885" y="0"/>
                  <a:pt x="23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0"/>
          <p:cNvSpPr/>
          <p:nvPr/>
        </p:nvSpPr>
        <p:spPr>
          <a:xfrm flipH="1">
            <a:off x="571059" y="4630774"/>
            <a:ext cx="32987" cy="33108"/>
          </a:xfrm>
          <a:custGeom>
            <a:avLst/>
            <a:gdLst/>
            <a:ahLst/>
            <a:cxnLst/>
            <a:rect l="l" t="t" r="r" b="b"/>
            <a:pathLst>
              <a:path w="1643" h="1649" extrusionOk="0">
                <a:moveTo>
                  <a:pt x="818" y="0"/>
                </a:moveTo>
                <a:cubicBezTo>
                  <a:pt x="765" y="0"/>
                  <a:pt x="708" y="4"/>
                  <a:pt x="654" y="18"/>
                </a:cubicBezTo>
                <a:lnTo>
                  <a:pt x="647" y="18"/>
                </a:lnTo>
                <a:cubicBezTo>
                  <a:pt x="619" y="22"/>
                  <a:pt x="598" y="32"/>
                  <a:pt x="576" y="36"/>
                </a:cubicBezTo>
                <a:cubicBezTo>
                  <a:pt x="409" y="89"/>
                  <a:pt x="267" y="189"/>
                  <a:pt x="167" y="324"/>
                </a:cubicBezTo>
                <a:cubicBezTo>
                  <a:pt x="64" y="463"/>
                  <a:pt x="7" y="626"/>
                  <a:pt x="0" y="797"/>
                </a:cubicBezTo>
                <a:lnTo>
                  <a:pt x="0" y="872"/>
                </a:lnTo>
                <a:lnTo>
                  <a:pt x="0" y="875"/>
                </a:lnTo>
                <a:lnTo>
                  <a:pt x="0" y="882"/>
                </a:lnTo>
                <a:cubicBezTo>
                  <a:pt x="0" y="904"/>
                  <a:pt x="7" y="921"/>
                  <a:pt x="7" y="943"/>
                </a:cubicBezTo>
                <a:cubicBezTo>
                  <a:pt x="14" y="992"/>
                  <a:pt x="25" y="1035"/>
                  <a:pt x="36" y="1081"/>
                </a:cubicBezTo>
                <a:cubicBezTo>
                  <a:pt x="89" y="1238"/>
                  <a:pt x="189" y="1380"/>
                  <a:pt x="320" y="1480"/>
                </a:cubicBezTo>
                <a:cubicBezTo>
                  <a:pt x="363" y="1512"/>
                  <a:pt x="406" y="1540"/>
                  <a:pt x="455" y="1561"/>
                </a:cubicBezTo>
                <a:cubicBezTo>
                  <a:pt x="498" y="1583"/>
                  <a:pt x="544" y="1601"/>
                  <a:pt x="587" y="1615"/>
                </a:cubicBezTo>
                <a:cubicBezTo>
                  <a:pt x="664" y="1638"/>
                  <a:pt x="744" y="1648"/>
                  <a:pt x="824" y="1648"/>
                </a:cubicBezTo>
                <a:cubicBezTo>
                  <a:pt x="881" y="1648"/>
                  <a:pt x="937" y="1643"/>
                  <a:pt x="992" y="1633"/>
                </a:cubicBezTo>
                <a:cubicBezTo>
                  <a:pt x="1024" y="1629"/>
                  <a:pt x="1049" y="1618"/>
                  <a:pt x="1074" y="1611"/>
                </a:cubicBezTo>
                <a:cubicBezTo>
                  <a:pt x="1234" y="1558"/>
                  <a:pt x="1376" y="1458"/>
                  <a:pt x="1472" y="1327"/>
                </a:cubicBezTo>
                <a:cubicBezTo>
                  <a:pt x="1579" y="1188"/>
                  <a:pt x="1636" y="1028"/>
                  <a:pt x="1643" y="857"/>
                </a:cubicBezTo>
                <a:lnTo>
                  <a:pt x="1643" y="776"/>
                </a:lnTo>
                <a:lnTo>
                  <a:pt x="1636" y="733"/>
                </a:lnTo>
                <a:cubicBezTo>
                  <a:pt x="1611" y="512"/>
                  <a:pt x="1494" y="306"/>
                  <a:pt x="1316" y="171"/>
                </a:cubicBezTo>
                <a:cubicBezTo>
                  <a:pt x="1174" y="57"/>
                  <a:pt x="996" y="0"/>
                  <a:pt x="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0"/>
          <p:cNvSpPr/>
          <p:nvPr/>
        </p:nvSpPr>
        <p:spPr>
          <a:xfrm flipH="1">
            <a:off x="495944" y="4912773"/>
            <a:ext cx="32285" cy="19796"/>
          </a:xfrm>
          <a:custGeom>
            <a:avLst/>
            <a:gdLst/>
            <a:ahLst/>
            <a:cxnLst/>
            <a:rect l="l" t="t" r="r" b="b"/>
            <a:pathLst>
              <a:path w="1608" h="986" extrusionOk="0">
                <a:moveTo>
                  <a:pt x="1163" y="1"/>
                </a:moveTo>
                <a:lnTo>
                  <a:pt x="1067" y="619"/>
                </a:lnTo>
                <a:lnTo>
                  <a:pt x="989" y="605"/>
                </a:lnTo>
                <a:cubicBezTo>
                  <a:pt x="817" y="573"/>
                  <a:pt x="675" y="560"/>
                  <a:pt x="558" y="560"/>
                </a:cubicBezTo>
                <a:cubicBezTo>
                  <a:pt x="285" y="560"/>
                  <a:pt x="148" y="632"/>
                  <a:pt x="79" y="705"/>
                </a:cubicBezTo>
                <a:cubicBezTo>
                  <a:pt x="4" y="790"/>
                  <a:pt x="0" y="900"/>
                  <a:pt x="4" y="961"/>
                </a:cubicBezTo>
                <a:lnTo>
                  <a:pt x="1519" y="985"/>
                </a:lnTo>
                <a:lnTo>
                  <a:pt x="1608" y="43"/>
                </a:lnTo>
                <a:lnTo>
                  <a:pt x="11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0"/>
          <p:cNvSpPr/>
          <p:nvPr/>
        </p:nvSpPr>
        <p:spPr>
          <a:xfrm flipH="1">
            <a:off x="480021" y="4831877"/>
            <a:ext cx="26944" cy="79266"/>
          </a:xfrm>
          <a:custGeom>
            <a:avLst/>
            <a:gdLst/>
            <a:ahLst/>
            <a:cxnLst/>
            <a:rect l="l" t="t" r="r" b="b"/>
            <a:pathLst>
              <a:path w="1342" h="3948" extrusionOk="0">
                <a:moveTo>
                  <a:pt x="229" y="1"/>
                </a:moveTo>
                <a:lnTo>
                  <a:pt x="15" y="3638"/>
                </a:lnTo>
                <a:lnTo>
                  <a:pt x="1" y="3877"/>
                </a:lnTo>
                <a:lnTo>
                  <a:pt x="51" y="3877"/>
                </a:lnTo>
                <a:lnTo>
                  <a:pt x="125" y="3884"/>
                </a:lnTo>
                <a:lnTo>
                  <a:pt x="563" y="3923"/>
                </a:lnTo>
                <a:lnTo>
                  <a:pt x="637" y="3930"/>
                </a:lnTo>
                <a:lnTo>
                  <a:pt x="712" y="3937"/>
                </a:lnTo>
                <a:lnTo>
                  <a:pt x="826" y="3948"/>
                </a:lnTo>
                <a:lnTo>
                  <a:pt x="1341" y="570"/>
                </a:lnTo>
                <a:lnTo>
                  <a:pt x="2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0"/>
          <p:cNvSpPr/>
          <p:nvPr/>
        </p:nvSpPr>
        <p:spPr>
          <a:xfrm flipH="1">
            <a:off x="336659" y="4912773"/>
            <a:ext cx="32285" cy="19877"/>
          </a:xfrm>
          <a:custGeom>
            <a:avLst/>
            <a:gdLst/>
            <a:ahLst/>
            <a:cxnLst/>
            <a:rect l="l" t="t" r="r" b="b"/>
            <a:pathLst>
              <a:path w="1608" h="990" extrusionOk="0">
                <a:moveTo>
                  <a:pt x="1049" y="1"/>
                </a:moveTo>
                <a:lnTo>
                  <a:pt x="1088" y="623"/>
                </a:lnTo>
                <a:lnTo>
                  <a:pt x="992" y="605"/>
                </a:lnTo>
                <a:cubicBezTo>
                  <a:pt x="819" y="573"/>
                  <a:pt x="676" y="560"/>
                  <a:pt x="559" y="560"/>
                </a:cubicBezTo>
                <a:cubicBezTo>
                  <a:pt x="283" y="560"/>
                  <a:pt x="148" y="633"/>
                  <a:pt x="78" y="708"/>
                </a:cubicBezTo>
                <a:cubicBezTo>
                  <a:pt x="4" y="793"/>
                  <a:pt x="0" y="904"/>
                  <a:pt x="4" y="968"/>
                </a:cubicBezTo>
                <a:lnTo>
                  <a:pt x="1519" y="989"/>
                </a:lnTo>
                <a:lnTo>
                  <a:pt x="1607" y="47"/>
                </a:lnTo>
                <a:lnTo>
                  <a:pt x="104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0"/>
          <p:cNvSpPr/>
          <p:nvPr/>
        </p:nvSpPr>
        <p:spPr>
          <a:xfrm flipH="1">
            <a:off x="333586" y="4864866"/>
            <a:ext cx="25719" cy="45998"/>
          </a:xfrm>
          <a:custGeom>
            <a:avLst/>
            <a:gdLst/>
            <a:ahLst/>
            <a:cxnLst/>
            <a:rect l="l" t="t" r="r" b="b"/>
            <a:pathLst>
              <a:path w="1281" h="2291" extrusionOk="0">
                <a:moveTo>
                  <a:pt x="0" y="1"/>
                </a:moveTo>
                <a:lnTo>
                  <a:pt x="302" y="2216"/>
                </a:lnTo>
                <a:lnTo>
                  <a:pt x="406" y="2223"/>
                </a:lnTo>
                <a:lnTo>
                  <a:pt x="484" y="2227"/>
                </a:lnTo>
                <a:lnTo>
                  <a:pt x="558" y="2237"/>
                </a:lnTo>
                <a:lnTo>
                  <a:pt x="1142" y="2280"/>
                </a:lnTo>
                <a:lnTo>
                  <a:pt x="1216" y="2291"/>
                </a:lnTo>
                <a:lnTo>
                  <a:pt x="1231" y="2291"/>
                </a:lnTo>
                <a:lnTo>
                  <a:pt x="1231" y="2148"/>
                </a:lnTo>
                <a:lnTo>
                  <a:pt x="1234" y="2081"/>
                </a:lnTo>
                <a:lnTo>
                  <a:pt x="1234" y="2006"/>
                </a:lnTo>
                <a:lnTo>
                  <a:pt x="128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0"/>
          <p:cNvSpPr/>
          <p:nvPr/>
        </p:nvSpPr>
        <p:spPr>
          <a:xfrm flipH="1">
            <a:off x="376502" y="4733474"/>
            <a:ext cx="129741" cy="108418"/>
          </a:xfrm>
          <a:custGeom>
            <a:avLst/>
            <a:gdLst/>
            <a:ahLst/>
            <a:cxnLst/>
            <a:rect l="l" t="t" r="r" b="b"/>
            <a:pathLst>
              <a:path w="6462" h="5400" extrusionOk="0">
                <a:moveTo>
                  <a:pt x="2169" y="0"/>
                </a:moveTo>
                <a:cubicBezTo>
                  <a:pt x="1775" y="0"/>
                  <a:pt x="1387" y="118"/>
                  <a:pt x="1049" y="347"/>
                </a:cubicBezTo>
                <a:cubicBezTo>
                  <a:pt x="548" y="696"/>
                  <a:pt x="232" y="1243"/>
                  <a:pt x="193" y="1851"/>
                </a:cubicBezTo>
                <a:lnTo>
                  <a:pt x="1" y="4628"/>
                </a:lnTo>
                <a:lnTo>
                  <a:pt x="61" y="4660"/>
                </a:lnTo>
                <a:lnTo>
                  <a:pt x="136" y="4699"/>
                </a:lnTo>
                <a:lnTo>
                  <a:pt x="210" y="4742"/>
                </a:lnTo>
                <a:lnTo>
                  <a:pt x="1341" y="5318"/>
                </a:lnTo>
                <a:lnTo>
                  <a:pt x="1401" y="5350"/>
                </a:lnTo>
                <a:lnTo>
                  <a:pt x="1473" y="5386"/>
                </a:lnTo>
                <a:lnTo>
                  <a:pt x="1501" y="5400"/>
                </a:lnTo>
                <a:lnTo>
                  <a:pt x="2134" y="2655"/>
                </a:lnTo>
                <a:lnTo>
                  <a:pt x="6461" y="4287"/>
                </a:lnTo>
                <a:lnTo>
                  <a:pt x="5903" y="1933"/>
                </a:lnTo>
                <a:lnTo>
                  <a:pt x="5885" y="1855"/>
                </a:lnTo>
                <a:lnTo>
                  <a:pt x="5867" y="1784"/>
                </a:lnTo>
                <a:lnTo>
                  <a:pt x="5867" y="1776"/>
                </a:lnTo>
                <a:lnTo>
                  <a:pt x="5686" y="1008"/>
                </a:lnTo>
                <a:lnTo>
                  <a:pt x="4136" y="521"/>
                </a:lnTo>
                <a:lnTo>
                  <a:pt x="4065" y="500"/>
                </a:lnTo>
                <a:lnTo>
                  <a:pt x="3994" y="479"/>
                </a:lnTo>
                <a:lnTo>
                  <a:pt x="2763" y="91"/>
                </a:lnTo>
                <a:cubicBezTo>
                  <a:pt x="2568" y="30"/>
                  <a:pt x="2368" y="0"/>
                  <a:pt x="2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0"/>
          <p:cNvSpPr/>
          <p:nvPr/>
        </p:nvSpPr>
        <p:spPr>
          <a:xfrm flipH="1">
            <a:off x="322526" y="4721869"/>
            <a:ext cx="69488" cy="140081"/>
          </a:xfrm>
          <a:custGeom>
            <a:avLst/>
            <a:gdLst/>
            <a:ahLst/>
            <a:cxnLst/>
            <a:rect l="l" t="t" r="r" b="b"/>
            <a:pathLst>
              <a:path w="3461" h="6977" extrusionOk="0">
                <a:moveTo>
                  <a:pt x="1060" y="1"/>
                </a:moveTo>
                <a:cubicBezTo>
                  <a:pt x="925" y="1"/>
                  <a:pt x="797" y="29"/>
                  <a:pt x="676" y="79"/>
                </a:cubicBezTo>
                <a:cubicBezTo>
                  <a:pt x="516" y="143"/>
                  <a:pt x="374" y="246"/>
                  <a:pt x="264" y="388"/>
                </a:cubicBezTo>
                <a:cubicBezTo>
                  <a:pt x="72" y="633"/>
                  <a:pt x="1" y="943"/>
                  <a:pt x="72" y="1245"/>
                </a:cubicBezTo>
                <a:lnTo>
                  <a:pt x="125" y="1473"/>
                </a:lnTo>
                <a:lnTo>
                  <a:pt x="267" y="2077"/>
                </a:lnTo>
                <a:lnTo>
                  <a:pt x="339" y="2372"/>
                </a:lnTo>
                <a:lnTo>
                  <a:pt x="356" y="2447"/>
                </a:lnTo>
                <a:lnTo>
                  <a:pt x="374" y="2522"/>
                </a:lnTo>
                <a:lnTo>
                  <a:pt x="989" y="5117"/>
                </a:lnTo>
                <a:lnTo>
                  <a:pt x="1427" y="6977"/>
                </a:lnTo>
                <a:lnTo>
                  <a:pt x="2988" y="6977"/>
                </a:lnTo>
                <a:lnTo>
                  <a:pt x="2988" y="6966"/>
                </a:lnTo>
                <a:lnTo>
                  <a:pt x="3176" y="6966"/>
                </a:lnTo>
                <a:lnTo>
                  <a:pt x="3457" y="1537"/>
                </a:lnTo>
                <a:lnTo>
                  <a:pt x="3457" y="1522"/>
                </a:lnTo>
                <a:cubicBezTo>
                  <a:pt x="3460" y="1423"/>
                  <a:pt x="3457" y="1330"/>
                  <a:pt x="3443" y="1238"/>
                </a:cubicBezTo>
                <a:cubicBezTo>
                  <a:pt x="3432" y="1174"/>
                  <a:pt x="3418" y="1113"/>
                  <a:pt x="3400" y="1057"/>
                </a:cubicBezTo>
                <a:cubicBezTo>
                  <a:pt x="3340" y="833"/>
                  <a:pt x="3219" y="630"/>
                  <a:pt x="3055" y="456"/>
                </a:cubicBezTo>
                <a:cubicBezTo>
                  <a:pt x="2774" y="164"/>
                  <a:pt x="2401" y="1"/>
                  <a:pt x="19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0"/>
          <p:cNvSpPr/>
          <p:nvPr/>
        </p:nvSpPr>
        <p:spPr>
          <a:xfrm flipH="1">
            <a:off x="767836" y="2745275"/>
            <a:ext cx="2803900" cy="1753850"/>
          </a:xfrm>
          <a:custGeom>
            <a:avLst/>
            <a:gdLst/>
            <a:ahLst/>
            <a:cxnLst/>
            <a:rect l="l" t="t" r="r" b="b"/>
            <a:pathLst>
              <a:path w="112156" h="70154" extrusionOk="0">
                <a:moveTo>
                  <a:pt x="0" y="44319"/>
                </a:moveTo>
                <a:lnTo>
                  <a:pt x="20600" y="70154"/>
                </a:lnTo>
                <a:lnTo>
                  <a:pt x="84503" y="70154"/>
                </a:lnTo>
                <a:lnTo>
                  <a:pt x="112156" y="70091"/>
                </a:lnTo>
                <a:lnTo>
                  <a:pt x="5642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cxnSp>
        <p:nvCxnSpPr>
          <p:cNvPr id="1717" name="Google Shape;1717;p20"/>
          <p:cNvCxnSpPr/>
          <p:nvPr/>
        </p:nvCxnSpPr>
        <p:spPr>
          <a:xfrm flipH="1">
            <a:off x="2735011" y="3657200"/>
            <a:ext cx="583200" cy="7428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8" name="Google Shape;1718;p20"/>
          <p:cNvCxnSpPr/>
          <p:nvPr/>
        </p:nvCxnSpPr>
        <p:spPr>
          <a:xfrm flipH="1">
            <a:off x="2239961" y="3426225"/>
            <a:ext cx="759900" cy="9438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9" name="Google Shape;1719;p20"/>
          <p:cNvCxnSpPr/>
          <p:nvPr/>
        </p:nvCxnSpPr>
        <p:spPr>
          <a:xfrm flipH="1">
            <a:off x="1240936" y="2970550"/>
            <a:ext cx="1116000" cy="14295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0" name="Google Shape;1720;p20"/>
          <p:cNvCxnSpPr/>
          <p:nvPr/>
        </p:nvCxnSpPr>
        <p:spPr>
          <a:xfrm flipH="1">
            <a:off x="1695961" y="3182800"/>
            <a:ext cx="960600" cy="12171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1" name="Google Shape;1721;p20"/>
          <p:cNvSpPr/>
          <p:nvPr/>
        </p:nvSpPr>
        <p:spPr>
          <a:xfrm flipH="1">
            <a:off x="803311" y="614300"/>
            <a:ext cx="2780875" cy="1738450"/>
          </a:xfrm>
          <a:custGeom>
            <a:avLst/>
            <a:gdLst/>
            <a:ahLst/>
            <a:cxnLst/>
            <a:rect l="l" t="t" r="r" b="b"/>
            <a:pathLst>
              <a:path w="111235" h="69538" extrusionOk="0">
                <a:moveTo>
                  <a:pt x="111235" y="25219"/>
                </a:moveTo>
                <a:lnTo>
                  <a:pt x="91135" y="0"/>
                </a:lnTo>
                <a:lnTo>
                  <a:pt x="27341" y="250"/>
                </a:lnTo>
                <a:lnTo>
                  <a:pt x="0" y="500"/>
                </a:lnTo>
                <a:lnTo>
                  <a:pt x="54806" y="69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cxnSp>
        <p:nvCxnSpPr>
          <p:cNvPr id="1722" name="Google Shape;1722;p20"/>
          <p:cNvCxnSpPr/>
          <p:nvPr/>
        </p:nvCxnSpPr>
        <p:spPr>
          <a:xfrm rot="10800000" flipH="1">
            <a:off x="1056836" y="698025"/>
            <a:ext cx="583200" cy="7428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3" name="Google Shape;1723;p20"/>
          <p:cNvCxnSpPr/>
          <p:nvPr/>
        </p:nvCxnSpPr>
        <p:spPr>
          <a:xfrm rot="10800000" flipH="1">
            <a:off x="1375186" y="728000"/>
            <a:ext cx="759900" cy="9438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4" name="Google Shape;1724;p20"/>
          <p:cNvCxnSpPr/>
          <p:nvPr/>
        </p:nvCxnSpPr>
        <p:spPr>
          <a:xfrm rot="10800000" flipH="1">
            <a:off x="2018111" y="697975"/>
            <a:ext cx="1116000" cy="14295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5" name="Google Shape;1725;p20"/>
          <p:cNvCxnSpPr/>
          <p:nvPr/>
        </p:nvCxnSpPr>
        <p:spPr>
          <a:xfrm rot="10800000" flipH="1">
            <a:off x="1718486" y="698125"/>
            <a:ext cx="960600" cy="12171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6" name="Google Shape;1726;p20"/>
          <p:cNvSpPr/>
          <p:nvPr/>
        </p:nvSpPr>
        <p:spPr>
          <a:xfrm rot="2318458">
            <a:off x="621594" y="851352"/>
            <a:ext cx="1833118" cy="1822305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9" y="1"/>
                  <a:pt x="1" y="3734"/>
                  <a:pt x="1" y="8343"/>
                </a:cubicBezTo>
                <a:cubicBezTo>
                  <a:pt x="1" y="12951"/>
                  <a:pt x="3759" y="16684"/>
                  <a:pt x="8392" y="16684"/>
                </a:cubicBezTo>
                <a:cubicBezTo>
                  <a:pt x="13029" y="16684"/>
                  <a:pt x="16784" y="12951"/>
                  <a:pt x="16784" y="8343"/>
                </a:cubicBezTo>
                <a:cubicBezTo>
                  <a:pt x="16784" y="3734"/>
                  <a:pt x="13029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0"/>
          <p:cNvSpPr/>
          <p:nvPr/>
        </p:nvSpPr>
        <p:spPr>
          <a:xfrm rot="2318458">
            <a:off x="1135524" y="1238761"/>
            <a:ext cx="1355507" cy="449979"/>
          </a:xfrm>
          <a:custGeom>
            <a:avLst/>
            <a:gdLst/>
            <a:ahLst/>
            <a:cxnLst/>
            <a:rect l="l" t="t" r="r" b="b"/>
            <a:pathLst>
              <a:path w="12411" h="4120" extrusionOk="0">
                <a:moveTo>
                  <a:pt x="11381" y="0"/>
                </a:moveTo>
                <a:cubicBezTo>
                  <a:pt x="11360" y="0"/>
                  <a:pt x="11338" y="2"/>
                  <a:pt x="11315" y="6"/>
                </a:cubicBezTo>
                <a:cubicBezTo>
                  <a:pt x="11273" y="6"/>
                  <a:pt x="11230" y="9"/>
                  <a:pt x="11187" y="16"/>
                </a:cubicBezTo>
                <a:cubicBezTo>
                  <a:pt x="11209" y="16"/>
                  <a:pt x="11230" y="15"/>
                  <a:pt x="11251" y="15"/>
                </a:cubicBezTo>
                <a:cubicBezTo>
                  <a:pt x="11314" y="15"/>
                  <a:pt x="11376" y="19"/>
                  <a:pt x="11440" y="27"/>
                </a:cubicBezTo>
                <a:cubicBezTo>
                  <a:pt x="11525" y="34"/>
                  <a:pt x="11603" y="59"/>
                  <a:pt x="11682" y="88"/>
                </a:cubicBezTo>
                <a:lnTo>
                  <a:pt x="11735" y="116"/>
                </a:lnTo>
                <a:cubicBezTo>
                  <a:pt x="11753" y="123"/>
                  <a:pt x="11770" y="137"/>
                  <a:pt x="11788" y="148"/>
                </a:cubicBezTo>
                <a:cubicBezTo>
                  <a:pt x="11806" y="159"/>
                  <a:pt x="11817" y="173"/>
                  <a:pt x="11831" y="187"/>
                </a:cubicBezTo>
                <a:cubicBezTo>
                  <a:pt x="11845" y="201"/>
                  <a:pt x="11859" y="219"/>
                  <a:pt x="11870" y="230"/>
                </a:cubicBezTo>
                <a:cubicBezTo>
                  <a:pt x="11884" y="248"/>
                  <a:pt x="11895" y="262"/>
                  <a:pt x="11906" y="280"/>
                </a:cubicBezTo>
                <a:lnTo>
                  <a:pt x="11934" y="333"/>
                </a:lnTo>
                <a:cubicBezTo>
                  <a:pt x="11941" y="351"/>
                  <a:pt x="11948" y="372"/>
                  <a:pt x="11952" y="390"/>
                </a:cubicBezTo>
                <a:cubicBezTo>
                  <a:pt x="11955" y="408"/>
                  <a:pt x="11959" y="422"/>
                  <a:pt x="11959" y="440"/>
                </a:cubicBezTo>
                <a:cubicBezTo>
                  <a:pt x="11934" y="528"/>
                  <a:pt x="11895" y="646"/>
                  <a:pt x="11834" y="774"/>
                </a:cubicBezTo>
                <a:lnTo>
                  <a:pt x="11824" y="799"/>
                </a:lnTo>
                <a:lnTo>
                  <a:pt x="11817" y="788"/>
                </a:lnTo>
                <a:lnTo>
                  <a:pt x="11806" y="752"/>
                </a:lnTo>
                <a:cubicBezTo>
                  <a:pt x="11795" y="724"/>
                  <a:pt x="11781" y="703"/>
                  <a:pt x="11770" y="681"/>
                </a:cubicBezTo>
                <a:lnTo>
                  <a:pt x="11746" y="646"/>
                </a:lnTo>
                <a:lnTo>
                  <a:pt x="11721" y="614"/>
                </a:lnTo>
                <a:cubicBezTo>
                  <a:pt x="11703" y="592"/>
                  <a:pt x="11685" y="575"/>
                  <a:pt x="11664" y="557"/>
                </a:cubicBezTo>
                <a:cubicBezTo>
                  <a:pt x="11646" y="539"/>
                  <a:pt x="11621" y="521"/>
                  <a:pt x="11600" y="507"/>
                </a:cubicBezTo>
                <a:lnTo>
                  <a:pt x="11532" y="468"/>
                </a:lnTo>
                <a:cubicBezTo>
                  <a:pt x="11511" y="454"/>
                  <a:pt x="11486" y="443"/>
                  <a:pt x="11461" y="436"/>
                </a:cubicBezTo>
                <a:cubicBezTo>
                  <a:pt x="11415" y="418"/>
                  <a:pt x="11365" y="404"/>
                  <a:pt x="11312" y="397"/>
                </a:cubicBezTo>
                <a:cubicBezTo>
                  <a:pt x="11262" y="386"/>
                  <a:pt x="11209" y="383"/>
                  <a:pt x="11159" y="379"/>
                </a:cubicBezTo>
                <a:cubicBezTo>
                  <a:pt x="11113" y="379"/>
                  <a:pt x="11059" y="379"/>
                  <a:pt x="11010" y="383"/>
                </a:cubicBezTo>
                <a:cubicBezTo>
                  <a:pt x="10960" y="386"/>
                  <a:pt x="10906" y="390"/>
                  <a:pt x="10857" y="404"/>
                </a:cubicBezTo>
                <a:cubicBezTo>
                  <a:pt x="10906" y="404"/>
                  <a:pt x="10956" y="404"/>
                  <a:pt x="11010" y="408"/>
                </a:cubicBezTo>
                <a:cubicBezTo>
                  <a:pt x="11059" y="415"/>
                  <a:pt x="11106" y="418"/>
                  <a:pt x="11155" y="425"/>
                </a:cubicBezTo>
                <a:cubicBezTo>
                  <a:pt x="11205" y="436"/>
                  <a:pt x="11255" y="443"/>
                  <a:pt x="11298" y="457"/>
                </a:cubicBezTo>
                <a:cubicBezTo>
                  <a:pt x="11347" y="472"/>
                  <a:pt x="11390" y="486"/>
                  <a:pt x="11433" y="507"/>
                </a:cubicBezTo>
                <a:cubicBezTo>
                  <a:pt x="11454" y="514"/>
                  <a:pt x="11475" y="528"/>
                  <a:pt x="11493" y="539"/>
                </a:cubicBezTo>
                <a:cubicBezTo>
                  <a:pt x="11514" y="550"/>
                  <a:pt x="11532" y="564"/>
                  <a:pt x="11550" y="578"/>
                </a:cubicBezTo>
                <a:cubicBezTo>
                  <a:pt x="11568" y="592"/>
                  <a:pt x="11586" y="603"/>
                  <a:pt x="11603" y="621"/>
                </a:cubicBezTo>
                <a:cubicBezTo>
                  <a:pt x="11621" y="639"/>
                  <a:pt x="11635" y="656"/>
                  <a:pt x="11650" y="671"/>
                </a:cubicBezTo>
                <a:lnTo>
                  <a:pt x="11671" y="699"/>
                </a:lnTo>
                <a:lnTo>
                  <a:pt x="11689" y="728"/>
                </a:lnTo>
                <a:cubicBezTo>
                  <a:pt x="11699" y="745"/>
                  <a:pt x="11710" y="770"/>
                  <a:pt x="11721" y="792"/>
                </a:cubicBezTo>
                <a:lnTo>
                  <a:pt x="11735" y="824"/>
                </a:lnTo>
                <a:lnTo>
                  <a:pt x="11742" y="859"/>
                </a:lnTo>
                <a:cubicBezTo>
                  <a:pt x="11753" y="880"/>
                  <a:pt x="11753" y="902"/>
                  <a:pt x="11756" y="923"/>
                </a:cubicBezTo>
                <a:lnTo>
                  <a:pt x="11760" y="937"/>
                </a:lnTo>
                <a:cubicBezTo>
                  <a:pt x="11703" y="1048"/>
                  <a:pt x="11628" y="1168"/>
                  <a:pt x="11539" y="1289"/>
                </a:cubicBezTo>
                <a:lnTo>
                  <a:pt x="11529" y="1261"/>
                </a:lnTo>
                <a:lnTo>
                  <a:pt x="11514" y="1222"/>
                </a:lnTo>
                <a:cubicBezTo>
                  <a:pt x="11507" y="1197"/>
                  <a:pt x="11493" y="1172"/>
                  <a:pt x="11475" y="1147"/>
                </a:cubicBezTo>
                <a:lnTo>
                  <a:pt x="11454" y="1112"/>
                </a:lnTo>
                <a:lnTo>
                  <a:pt x="11426" y="1076"/>
                </a:lnTo>
                <a:cubicBezTo>
                  <a:pt x="11408" y="1055"/>
                  <a:pt x="11390" y="1030"/>
                  <a:pt x="11369" y="1012"/>
                </a:cubicBezTo>
                <a:cubicBezTo>
                  <a:pt x="11347" y="994"/>
                  <a:pt x="11326" y="976"/>
                  <a:pt x="11301" y="966"/>
                </a:cubicBezTo>
                <a:cubicBezTo>
                  <a:pt x="11280" y="952"/>
                  <a:pt x="11258" y="934"/>
                  <a:pt x="11230" y="923"/>
                </a:cubicBezTo>
                <a:cubicBezTo>
                  <a:pt x="11209" y="912"/>
                  <a:pt x="11184" y="902"/>
                  <a:pt x="11155" y="895"/>
                </a:cubicBezTo>
                <a:cubicBezTo>
                  <a:pt x="11106" y="877"/>
                  <a:pt x="11052" y="863"/>
                  <a:pt x="11006" y="852"/>
                </a:cubicBezTo>
                <a:cubicBezTo>
                  <a:pt x="10953" y="845"/>
                  <a:pt x="10903" y="841"/>
                  <a:pt x="10849" y="841"/>
                </a:cubicBezTo>
                <a:cubicBezTo>
                  <a:pt x="10796" y="841"/>
                  <a:pt x="10746" y="845"/>
                  <a:pt x="10697" y="848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0"/>
                  <a:pt x="10746" y="888"/>
                  <a:pt x="10839" y="905"/>
                </a:cubicBezTo>
                <a:cubicBezTo>
                  <a:pt x="10889" y="916"/>
                  <a:pt x="10935" y="930"/>
                  <a:pt x="10981" y="941"/>
                </a:cubicBezTo>
                <a:cubicBezTo>
                  <a:pt x="11027" y="955"/>
                  <a:pt x="11070" y="973"/>
                  <a:pt x="11116" y="991"/>
                </a:cubicBezTo>
                <a:cubicBezTo>
                  <a:pt x="11138" y="1001"/>
                  <a:pt x="11155" y="1012"/>
                  <a:pt x="11177" y="1023"/>
                </a:cubicBezTo>
                <a:cubicBezTo>
                  <a:pt x="11194" y="1037"/>
                  <a:pt x="11219" y="1048"/>
                  <a:pt x="11237" y="1058"/>
                </a:cubicBezTo>
                <a:cubicBezTo>
                  <a:pt x="11255" y="1072"/>
                  <a:pt x="11273" y="1083"/>
                  <a:pt x="11283" y="1101"/>
                </a:cubicBezTo>
                <a:cubicBezTo>
                  <a:pt x="11301" y="1115"/>
                  <a:pt x="11315" y="1133"/>
                  <a:pt x="11330" y="1151"/>
                </a:cubicBezTo>
                <a:lnTo>
                  <a:pt x="11347" y="1179"/>
                </a:lnTo>
                <a:lnTo>
                  <a:pt x="11365" y="1204"/>
                </a:lnTo>
                <a:cubicBezTo>
                  <a:pt x="11372" y="1222"/>
                  <a:pt x="11386" y="1243"/>
                  <a:pt x="11390" y="1261"/>
                </a:cubicBezTo>
                <a:lnTo>
                  <a:pt x="11404" y="1293"/>
                </a:lnTo>
                <a:lnTo>
                  <a:pt x="11415" y="1325"/>
                </a:lnTo>
                <a:lnTo>
                  <a:pt x="11426" y="1393"/>
                </a:lnTo>
                <a:lnTo>
                  <a:pt x="11433" y="1414"/>
                </a:lnTo>
                <a:cubicBezTo>
                  <a:pt x="11347" y="1517"/>
                  <a:pt x="11248" y="1617"/>
                  <a:pt x="11138" y="1720"/>
                </a:cubicBezTo>
                <a:lnTo>
                  <a:pt x="11134" y="1702"/>
                </a:lnTo>
                <a:lnTo>
                  <a:pt x="11123" y="1663"/>
                </a:lnTo>
                <a:cubicBezTo>
                  <a:pt x="11116" y="1634"/>
                  <a:pt x="11106" y="1606"/>
                  <a:pt x="11095" y="1577"/>
                </a:cubicBezTo>
                <a:lnTo>
                  <a:pt x="11077" y="1538"/>
                </a:lnTo>
                <a:lnTo>
                  <a:pt x="11052" y="1503"/>
                </a:lnTo>
                <a:cubicBezTo>
                  <a:pt x="11034" y="1481"/>
                  <a:pt x="11017" y="1453"/>
                  <a:pt x="10999" y="1432"/>
                </a:cubicBezTo>
                <a:cubicBezTo>
                  <a:pt x="10981" y="1410"/>
                  <a:pt x="10960" y="1393"/>
                  <a:pt x="10938" y="1368"/>
                </a:cubicBezTo>
                <a:cubicBezTo>
                  <a:pt x="10917" y="1350"/>
                  <a:pt x="10892" y="1332"/>
                  <a:pt x="10871" y="1321"/>
                </a:cubicBezTo>
                <a:cubicBezTo>
                  <a:pt x="10849" y="1307"/>
                  <a:pt x="10821" y="1293"/>
                  <a:pt x="10800" y="1279"/>
                </a:cubicBezTo>
                <a:cubicBezTo>
                  <a:pt x="10750" y="1257"/>
                  <a:pt x="10697" y="1236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5" y="1190"/>
                  <a:pt x="10441" y="1190"/>
                  <a:pt x="10419" y="1190"/>
                </a:cubicBezTo>
                <a:lnTo>
                  <a:pt x="10341" y="1190"/>
                </a:lnTo>
                <a:cubicBezTo>
                  <a:pt x="10288" y="1190"/>
                  <a:pt x="10241" y="1197"/>
                  <a:pt x="10192" y="1208"/>
                </a:cubicBezTo>
                <a:cubicBezTo>
                  <a:pt x="10241" y="1218"/>
                  <a:pt x="10288" y="1233"/>
                  <a:pt x="10337" y="1243"/>
                </a:cubicBezTo>
                <a:cubicBezTo>
                  <a:pt x="10387" y="1257"/>
                  <a:pt x="10433" y="1272"/>
                  <a:pt x="10480" y="1289"/>
                </a:cubicBezTo>
                <a:lnTo>
                  <a:pt x="10615" y="1343"/>
                </a:lnTo>
                <a:cubicBezTo>
                  <a:pt x="10636" y="1350"/>
                  <a:pt x="10654" y="1364"/>
                  <a:pt x="10675" y="1375"/>
                </a:cubicBezTo>
                <a:cubicBezTo>
                  <a:pt x="10693" y="1385"/>
                  <a:pt x="10714" y="1396"/>
                  <a:pt x="10732" y="1410"/>
                </a:cubicBezTo>
                <a:lnTo>
                  <a:pt x="10785" y="1449"/>
                </a:lnTo>
                <a:cubicBezTo>
                  <a:pt x="10803" y="1464"/>
                  <a:pt x="10817" y="1474"/>
                  <a:pt x="10835" y="1492"/>
                </a:cubicBezTo>
                <a:cubicBezTo>
                  <a:pt x="10849" y="1510"/>
                  <a:pt x="10867" y="1524"/>
                  <a:pt x="10874" y="1542"/>
                </a:cubicBezTo>
                <a:cubicBezTo>
                  <a:pt x="10889" y="1560"/>
                  <a:pt x="10899" y="1577"/>
                  <a:pt x="10910" y="1595"/>
                </a:cubicBezTo>
                <a:lnTo>
                  <a:pt x="10924" y="1624"/>
                </a:lnTo>
                <a:lnTo>
                  <a:pt x="10938" y="1649"/>
                </a:lnTo>
                <a:cubicBezTo>
                  <a:pt x="10949" y="1666"/>
                  <a:pt x="10953" y="1688"/>
                  <a:pt x="10956" y="1705"/>
                </a:cubicBezTo>
                <a:lnTo>
                  <a:pt x="10963" y="1737"/>
                </a:lnTo>
                <a:lnTo>
                  <a:pt x="10970" y="1769"/>
                </a:lnTo>
                <a:cubicBezTo>
                  <a:pt x="10974" y="1791"/>
                  <a:pt x="10974" y="1812"/>
                  <a:pt x="10974" y="1830"/>
                </a:cubicBezTo>
                <a:lnTo>
                  <a:pt x="10978" y="1862"/>
                </a:lnTo>
                <a:lnTo>
                  <a:pt x="10846" y="1969"/>
                </a:lnTo>
                <a:cubicBezTo>
                  <a:pt x="10746" y="2040"/>
                  <a:pt x="10647" y="2111"/>
                  <a:pt x="10533" y="2178"/>
                </a:cubicBezTo>
                <a:lnTo>
                  <a:pt x="10533" y="2146"/>
                </a:lnTo>
                <a:lnTo>
                  <a:pt x="10529" y="2104"/>
                </a:lnTo>
                <a:cubicBezTo>
                  <a:pt x="10526" y="2075"/>
                  <a:pt x="10515" y="2043"/>
                  <a:pt x="10512" y="2018"/>
                </a:cubicBezTo>
                <a:lnTo>
                  <a:pt x="10497" y="1979"/>
                </a:lnTo>
                <a:lnTo>
                  <a:pt x="10480" y="1937"/>
                </a:lnTo>
                <a:cubicBezTo>
                  <a:pt x="10469" y="1912"/>
                  <a:pt x="10455" y="1883"/>
                  <a:pt x="10437" y="1862"/>
                </a:cubicBezTo>
                <a:lnTo>
                  <a:pt x="10384" y="1794"/>
                </a:lnTo>
                <a:cubicBezTo>
                  <a:pt x="10362" y="1777"/>
                  <a:pt x="10345" y="1755"/>
                  <a:pt x="10320" y="1737"/>
                </a:cubicBezTo>
                <a:cubicBezTo>
                  <a:pt x="10298" y="1720"/>
                  <a:pt x="10277" y="1702"/>
                  <a:pt x="10256" y="1688"/>
                </a:cubicBezTo>
                <a:cubicBezTo>
                  <a:pt x="10209" y="1659"/>
                  <a:pt x="10160" y="1634"/>
                  <a:pt x="10113" y="1617"/>
                </a:cubicBezTo>
                <a:cubicBezTo>
                  <a:pt x="10064" y="1599"/>
                  <a:pt x="10014" y="1581"/>
                  <a:pt x="9961" y="1574"/>
                </a:cubicBezTo>
                <a:cubicBezTo>
                  <a:pt x="9936" y="1570"/>
                  <a:pt x="9911" y="1563"/>
                  <a:pt x="9886" y="1560"/>
                </a:cubicBezTo>
                <a:cubicBezTo>
                  <a:pt x="9857" y="1556"/>
                  <a:pt x="9836" y="1553"/>
                  <a:pt x="9811" y="1553"/>
                </a:cubicBezTo>
                <a:cubicBezTo>
                  <a:pt x="9785" y="1549"/>
                  <a:pt x="9759" y="1547"/>
                  <a:pt x="9733" y="1547"/>
                </a:cubicBezTo>
                <a:cubicBezTo>
                  <a:pt x="9708" y="1547"/>
                  <a:pt x="9683" y="1549"/>
                  <a:pt x="9658" y="1553"/>
                </a:cubicBezTo>
                <a:cubicBezTo>
                  <a:pt x="9708" y="1570"/>
                  <a:pt x="9751" y="1588"/>
                  <a:pt x="9801" y="1606"/>
                </a:cubicBezTo>
                <a:cubicBezTo>
                  <a:pt x="9847" y="1624"/>
                  <a:pt x="9889" y="1645"/>
                  <a:pt x="9936" y="1663"/>
                </a:cubicBezTo>
                <a:cubicBezTo>
                  <a:pt x="9978" y="1684"/>
                  <a:pt x="10017" y="1705"/>
                  <a:pt x="10060" y="1734"/>
                </a:cubicBezTo>
                <a:cubicBezTo>
                  <a:pt x="10081" y="1748"/>
                  <a:pt x="10099" y="1759"/>
                  <a:pt x="10117" y="1773"/>
                </a:cubicBezTo>
                <a:cubicBezTo>
                  <a:pt x="10135" y="1787"/>
                  <a:pt x="10153" y="1801"/>
                  <a:pt x="10170" y="1819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6"/>
                  <a:pt x="10249" y="1894"/>
                  <a:pt x="10263" y="1912"/>
                </a:cubicBezTo>
                <a:cubicBezTo>
                  <a:pt x="10277" y="1929"/>
                  <a:pt x="10291" y="1947"/>
                  <a:pt x="10298" y="1965"/>
                </a:cubicBezTo>
                <a:cubicBezTo>
                  <a:pt x="10313" y="1983"/>
                  <a:pt x="10316" y="2001"/>
                  <a:pt x="10327" y="2018"/>
                </a:cubicBezTo>
                <a:lnTo>
                  <a:pt x="10337" y="2043"/>
                </a:lnTo>
                <a:lnTo>
                  <a:pt x="10348" y="2075"/>
                </a:lnTo>
                <a:cubicBezTo>
                  <a:pt x="10352" y="2097"/>
                  <a:pt x="10355" y="2114"/>
                  <a:pt x="10362" y="2139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1" y="2356"/>
                  <a:pt x="10089" y="2427"/>
                  <a:pt x="9939" y="2488"/>
                </a:cubicBezTo>
                <a:cubicBezTo>
                  <a:pt x="9921" y="2498"/>
                  <a:pt x="9904" y="2502"/>
                  <a:pt x="9882" y="2513"/>
                </a:cubicBezTo>
                <a:cubicBezTo>
                  <a:pt x="9875" y="2505"/>
                  <a:pt x="9868" y="2502"/>
                  <a:pt x="9865" y="2502"/>
                </a:cubicBezTo>
                <a:cubicBezTo>
                  <a:pt x="9847" y="2495"/>
                  <a:pt x="9822" y="2484"/>
                  <a:pt x="9801" y="2477"/>
                </a:cubicBezTo>
                <a:lnTo>
                  <a:pt x="9804" y="2434"/>
                </a:lnTo>
                <a:lnTo>
                  <a:pt x="9804" y="2392"/>
                </a:lnTo>
                <a:cubicBezTo>
                  <a:pt x="9804" y="2360"/>
                  <a:pt x="9801" y="2335"/>
                  <a:pt x="9797" y="2303"/>
                </a:cubicBezTo>
                <a:lnTo>
                  <a:pt x="9786" y="2257"/>
                </a:lnTo>
                <a:lnTo>
                  <a:pt x="9776" y="2217"/>
                </a:lnTo>
                <a:cubicBezTo>
                  <a:pt x="9765" y="2193"/>
                  <a:pt x="9751" y="2164"/>
                  <a:pt x="9740" y="2139"/>
                </a:cubicBezTo>
                <a:cubicBezTo>
                  <a:pt x="9726" y="2111"/>
                  <a:pt x="9708" y="2089"/>
                  <a:pt x="9694" y="2061"/>
                </a:cubicBezTo>
                <a:lnTo>
                  <a:pt x="9641" y="1997"/>
                </a:lnTo>
                <a:cubicBezTo>
                  <a:pt x="9623" y="1972"/>
                  <a:pt x="9601" y="1954"/>
                  <a:pt x="9580" y="1937"/>
                </a:cubicBezTo>
                <a:cubicBezTo>
                  <a:pt x="9537" y="1901"/>
                  <a:pt x="9491" y="1873"/>
                  <a:pt x="9445" y="1844"/>
                </a:cubicBezTo>
                <a:cubicBezTo>
                  <a:pt x="9395" y="1819"/>
                  <a:pt x="9353" y="1801"/>
                  <a:pt x="9303" y="1777"/>
                </a:cubicBezTo>
                <a:cubicBezTo>
                  <a:pt x="9281" y="1769"/>
                  <a:pt x="9253" y="1759"/>
                  <a:pt x="9228" y="1755"/>
                </a:cubicBezTo>
                <a:cubicBezTo>
                  <a:pt x="9200" y="1748"/>
                  <a:pt x="9178" y="1741"/>
                  <a:pt x="9153" y="1737"/>
                </a:cubicBezTo>
                <a:cubicBezTo>
                  <a:pt x="9104" y="1730"/>
                  <a:pt x="9050" y="1720"/>
                  <a:pt x="9001" y="1716"/>
                </a:cubicBezTo>
                <a:lnTo>
                  <a:pt x="9001" y="1716"/>
                </a:lnTo>
                <a:cubicBezTo>
                  <a:pt x="9047" y="1737"/>
                  <a:pt x="9089" y="1759"/>
                  <a:pt x="9136" y="1787"/>
                </a:cubicBezTo>
                <a:cubicBezTo>
                  <a:pt x="9178" y="1809"/>
                  <a:pt x="9217" y="1837"/>
                  <a:pt x="9260" y="1862"/>
                </a:cubicBezTo>
                <a:cubicBezTo>
                  <a:pt x="9299" y="1890"/>
                  <a:pt x="9338" y="1915"/>
                  <a:pt x="9374" y="1947"/>
                </a:cubicBezTo>
                <a:cubicBezTo>
                  <a:pt x="9392" y="1961"/>
                  <a:pt x="9409" y="1979"/>
                  <a:pt x="9427" y="1990"/>
                </a:cubicBezTo>
                <a:lnTo>
                  <a:pt x="9477" y="2040"/>
                </a:lnTo>
                <a:cubicBezTo>
                  <a:pt x="9491" y="2057"/>
                  <a:pt x="9509" y="2075"/>
                  <a:pt x="9520" y="2093"/>
                </a:cubicBezTo>
                <a:cubicBezTo>
                  <a:pt x="9534" y="2111"/>
                  <a:pt x="9548" y="2129"/>
                  <a:pt x="9555" y="2146"/>
                </a:cubicBezTo>
                <a:cubicBezTo>
                  <a:pt x="9566" y="2164"/>
                  <a:pt x="9580" y="2182"/>
                  <a:pt x="9584" y="2203"/>
                </a:cubicBezTo>
                <a:cubicBezTo>
                  <a:pt x="9591" y="2221"/>
                  <a:pt x="9598" y="2246"/>
                  <a:pt x="9605" y="2264"/>
                </a:cubicBezTo>
                <a:lnTo>
                  <a:pt x="9616" y="2292"/>
                </a:lnTo>
                <a:lnTo>
                  <a:pt x="9619" y="2324"/>
                </a:lnTo>
                <a:cubicBezTo>
                  <a:pt x="9619" y="2349"/>
                  <a:pt x="9623" y="2367"/>
                  <a:pt x="9623" y="2388"/>
                </a:cubicBezTo>
                <a:lnTo>
                  <a:pt x="9623" y="2420"/>
                </a:lnTo>
                <a:lnTo>
                  <a:pt x="9619" y="2449"/>
                </a:lnTo>
                <a:cubicBezTo>
                  <a:pt x="9619" y="2473"/>
                  <a:pt x="9609" y="2495"/>
                  <a:pt x="9609" y="2513"/>
                </a:cubicBezTo>
                <a:lnTo>
                  <a:pt x="9598" y="2609"/>
                </a:lnTo>
                <a:cubicBezTo>
                  <a:pt x="9370" y="2690"/>
                  <a:pt x="9129" y="2751"/>
                  <a:pt x="8880" y="2811"/>
                </a:cubicBezTo>
                <a:lnTo>
                  <a:pt x="8890" y="2769"/>
                </a:lnTo>
                <a:cubicBezTo>
                  <a:pt x="8894" y="2744"/>
                  <a:pt x="8897" y="2712"/>
                  <a:pt x="8897" y="2680"/>
                </a:cubicBezTo>
                <a:lnTo>
                  <a:pt x="8897" y="2637"/>
                </a:lnTo>
                <a:lnTo>
                  <a:pt x="8894" y="2591"/>
                </a:lnTo>
                <a:cubicBezTo>
                  <a:pt x="8890" y="2562"/>
                  <a:pt x="8887" y="2534"/>
                  <a:pt x="8876" y="2509"/>
                </a:cubicBezTo>
                <a:lnTo>
                  <a:pt x="8851" y="2427"/>
                </a:lnTo>
                <a:cubicBezTo>
                  <a:pt x="8837" y="2402"/>
                  <a:pt x="8826" y="2374"/>
                  <a:pt x="8809" y="2353"/>
                </a:cubicBezTo>
                <a:cubicBezTo>
                  <a:pt x="8798" y="2331"/>
                  <a:pt x="8780" y="2303"/>
                  <a:pt x="8766" y="2285"/>
                </a:cubicBezTo>
                <a:cubicBezTo>
                  <a:pt x="8734" y="2242"/>
                  <a:pt x="8695" y="2200"/>
                  <a:pt x="8656" y="2164"/>
                </a:cubicBezTo>
                <a:cubicBezTo>
                  <a:pt x="8613" y="2129"/>
                  <a:pt x="8574" y="2100"/>
                  <a:pt x="8531" y="2072"/>
                </a:cubicBezTo>
                <a:lnTo>
                  <a:pt x="8464" y="2033"/>
                </a:lnTo>
                <a:cubicBezTo>
                  <a:pt x="8442" y="2018"/>
                  <a:pt x="8417" y="2004"/>
                  <a:pt x="8396" y="1997"/>
                </a:cubicBezTo>
                <a:cubicBezTo>
                  <a:pt x="8353" y="1976"/>
                  <a:pt x="8304" y="1958"/>
                  <a:pt x="8254" y="1944"/>
                </a:cubicBezTo>
                <a:lnTo>
                  <a:pt x="8254" y="1944"/>
                </a:lnTo>
                <a:cubicBezTo>
                  <a:pt x="8293" y="1976"/>
                  <a:pt x="8328" y="2011"/>
                  <a:pt x="8371" y="2040"/>
                </a:cubicBezTo>
                <a:cubicBezTo>
                  <a:pt x="8407" y="2072"/>
                  <a:pt x="8442" y="2107"/>
                  <a:pt x="8478" y="2143"/>
                </a:cubicBezTo>
                <a:cubicBezTo>
                  <a:pt x="8513" y="2178"/>
                  <a:pt x="8542" y="2214"/>
                  <a:pt x="8570" y="2249"/>
                </a:cubicBezTo>
                <a:cubicBezTo>
                  <a:pt x="8584" y="2267"/>
                  <a:pt x="8595" y="2285"/>
                  <a:pt x="8609" y="2306"/>
                </a:cubicBezTo>
                <a:cubicBezTo>
                  <a:pt x="8624" y="2324"/>
                  <a:pt x="8638" y="2349"/>
                  <a:pt x="8645" y="2367"/>
                </a:cubicBezTo>
                <a:cubicBezTo>
                  <a:pt x="8659" y="2381"/>
                  <a:pt x="8666" y="2406"/>
                  <a:pt x="8677" y="2424"/>
                </a:cubicBezTo>
                <a:cubicBezTo>
                  <a:pt x="8684" y="2445"/>
                  <a:pt x="8695" y="2463"/>
                  <a:pt x="8698" y="2484"/>
                </a:cubicBezTo>
                <a:cubicBezTo>
                  <a:pt x="8702" y="2505"/>
                  <a:pt x="8712" y="2523"/>
                  <a:pt x="8712" y="2548"/>
                </a:cubicBezTo>
                <a:cubicBezTo>
                  <a:pt x="8716" y="2569"/>
                  <a:pt x="8716" y="2587"/>
                  <a:pt x="8720" y="2609"/>
                </a:cubicBezTo>
                <a:lnTo>
                  <a:pt x="8720" y="2641"/>
                </a:lnTo>
                <a:lnTo>
                  <a:pt x="8720" y="2673"/>
                </a:lnTo>
                <a:cubicBezTo>
                  <a:pt x="8716" y="2694"/>
                  <a:pt x="8716" y="2712"/>
                  <a:pt x="8712" y="2733"/>
                </a:cubicBezTo>
                <a:lnTo>
                  <a:pt x="8702" y="2765"/>
                </a:lnTo>
                <a:lnTo>
                  <a:pt x="8695" y="2797"/>
                </a:lnTo>
                <a:cubicBezTo>
                  <a:pt x="8691" y="2818"/>
                  <a:pt x="8677" y="2836"/>
                  <a:pt x="8673" y="2854"/>
                </a:cubicBezTo>
                <a:lnTo>
                  <a:pt x="8663" y="2854"/>
                </a:lnTo>
                <a:cubicBezTo>
                  <a:pt x="8613" y="2865"/>
                  <a:pt x="8560" y="2875"/>
                  <a:pt x="8513" y="2882"/>
                </a:cubicBezTo>
                <a:cubicBezTo>
                  <a:pt x="8410" y="2900"/>
                  <a:pt x="8307" y="2911"/>
                  <a:pt x="8200" y="2929"/>
                </a:cubicBezTo>
                <a:cubicBezTo>
                  <a:pt x="8094" y="2943"/>
                  <a:pt x="7991" y="2953"/>
                  <a:pt x="7884" y="2964"/>
                </a:cubicBezTo>
                <a:cubicBezTo>
                  <a:pt x="7827" y="2975"/>
                  <a:pt x="7770" y="2978"/>
                  <a:pt x="7713" y="2982"/>
                </a:cubicBezTo>
                <a:lnTo>
                  <a:pt x="7706" y="2982"/>
                </a:lnTo>
                <a:lnTo>
                  <a:pt x="7720" y="2943"/>
                </a:lnTo>
                <a:lnTo>
                  <a:pt x="7731" y="2900"/>
                </a:lnTo>
                <a:cubicBezTo>
                  <a:pt x="7735" y="2872"/>
                  <a:pt x="7738" y="2840"/>
                  <a:pt x="7738" y="2811"/>
                </a:cubicBezTo>
                <a:lnTo>
                  <a:pt x="7738" y="2765"/>
                </a:lnTo>
                <a:lnTo>
                  <a:pt x="7735" y="2722"/>
                </a:lnTo>
                <a:cubicBezTo>
                  <a:pt x="7731" y="2690"/>
                  <a:pt x="7724" y="2662"/>
                  <a:pt x="7717" y="2637"/>
                </a:cubicBezTo>
                <a:lnTo>
                  <a:pt x="7688" y="2555"/>
                </a:lnTo>
                <a:cubicBezTo>
                  <a:pt x="7678" y="2530"/>
                  <a:pt x="7667" y="2502"/>
                  <a:pt x="7649" y="2481"/>
                </a:cubicBezTo>
                <a:cubicBezTo>
                  <a:pt x="7635" y="2459"/>
                  <a:pt x="7617" y="2431"/>
                  <a:pt x="7607" y="2413"/>
                </a:cubicBezTo>
                <a:cubicBezTo>
                  <a:pt x="7575" y="2370"/>
                  <a:pt x="7536" y="2331"/>
                  <a:pt x="7493" y="2292"/>
                </a:cubicBezTo>
                <a:cubicBezTo>
                  <a:pt x="7454" y="2260"/>
                  <a:pt x="7415" y="2228"/>
                  <a:pt x="7368" y="2200"/>
                </a:cubicBezTo>
                <a:lnTo>
                  <a:pt x="7304" y="2161"/>
                </a:lnTo>
                <a:cubicBezTo>
                  <a:pt x="7280" y="2146"/>
                  <a:pt x="7258" y="2132"/>
                  <a:pt x="7237" y="2125"/>
                </a:cubicBezTo>
                <a:cubicBezTo>
                  <a:pt x="7191" y="2104"/>
                  <a:pt x="7144" y="2086"/>
                  <a:pt x="7095" y="2072"/>
                </a:cubicBezTo>
                <a:lnTo>
                  <a:pt x="7095" y="2072"/>
                </a:lnTo>
                <a:cubicBezTo>
                  <a:pt x="7134" y="2104"/>
                  <a:pt x="7169" y="2139"/>
                  <a:pt x="7208" y="2171"/>
                </a:cubicBezTo>
                <a:cubicBezTo>
                  <a:pt x="7244" y="2200"/>
                  <a:pt x="7280" y="2235"/>
                  <a:pt x="7315" y="2271"/>
                </a:cubicBezTo>
                <a:cubicBezTo>
                  <a:pt x="7351" y="2306"/>
                  <a:pt x="7383" y="2342"/>
                  <a:pt x="7411" y="2377"/>
                </a:cubicBezTo>
                <a:cubicBezTo>
                  <a:pt x="7422" y="2395"/>
                  <a:pt x="7436" y="2413"/>
                  <a:pt x="7450" y="2434"/>
                </a:cubicBezTo>
                <a:cubicBezTo>
                  <a:pt x="7464" y="2452"/>
                  <a:pt x="7475" y="2477"/>
                  <a:pt x="7486" y="2495"/>
                </a:cubicBezTo>
                <a:cubicBezTo>
                  <a:pt x="7500" y="2513"/>
                  <a:pt x="7507" y="2534"/>
                  <a:pt x="7518" y="2552"/>
                </a:cubicBezTo>
                <a:cubicBezTo>
                  <a:pt x="7525" y="2573"/>
                  <a:pt x="7536" y="2591"/>
                  <a:pt x="7539" y="2612"/>
                </a:cubicBezTo>
                <a:cubicBezTo>
                  <a:pt x="7543" y="2637"/>
                  <a:pt x="7553" y="2655"/>
                  <a:pt x="7553" y="2676"/>
                </a:cubicBezTo>
                <a:cubicBezTo>
                  <a:pt x="7557" y="2697"/>
                  <a:pt x="7557" y="2715"/>
                  <a:pt x="7560" y="2737"/>
                </a:cubicBezTo>
                <a:lnTo>
                  <a:pt x="7560" y="2769"/>
                </a:lnTo>
                <a:lnTo>
                  <a:pt x="7560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3" y="2893"/>
                </a:lnTo>
                <a:lnTo>
                  <a:pt x="7536" y="2925"/>
                </a:lnTo>
                <a:cubicBezTo>
                  <a:pt x="7528" y="2946"/>
                  <a:pt x="7518" y="2964"/>
                  <a:pt x="7511" y="2982"/>
                </a:cubicBezTo>
                <a:lnTo>
                  <a:pt x="7507" y="2996"/>
                </a:lnTo>
                <a:cubicBezTo>
                  <a:pt x="7265" y="3013"/>
                  <a:pt x="7016" y="3023"/>
                  <a:pt x="6770" y="3023"/>
                </a:cubicBezTo>
                <a:cubicBezTo>
                  <a:pt x="6705" y="3023"/>
                  <a:pt x="6640" y="3023"/>
                  <a:pt x="6575" y="3021"/>
                </a:cubicBezTo>
                <a:lnTo>
                  <a:pt x="6579" y="3014"/>
                </a:lnTo>
                <a:lnTo>
                  <a:pt x="6597" y="2968"/>
                </a:lnTo>
                <a:cubicBezTo>
                  <a:pt x="6611" y="2943"/>
                  <a:pt x="6618" y="2911"/>
                  <a:pt x="6629" y="2879"/>
                </a:cubicBezTo>
                <a:lnTo>
                  <a:pt x="6636" y="2836"/>
                </a:lnTo>
                <a:lnTo>
                  <a:pt x="6640" y="2786"/>
                </a:lnTo>
                <a:cubicBezTo>
                  <a:pt x="6647" y="2754"/>
                  <a:pt x="6647" y="2726"/>
                  <a:pt x="6640" y="2694"/>
                </a:cubicBezTo>
                <a:cubicBezTo>
                  <a:pt x="6640" y="2662"/>
                  <a:pt x="6632" y="2630"/>
                  <a:pt x="6629" y="2601"/>
                </a:cubicBezTo>
                <a:cubicBezTo>
                  <a:pt x="6618" y="2569"/>
                  <a:pt x="6615" y="2541"/>
                  <a:pt x="6600" y="2513"/>
                </a:cubicBezTo>
                <a:cubicBezTo>
                  <a:pt x="6593" y="2484"/>
                  <a:pt x="6579" y="2452"/>
                  <a:pt x="6565" y="2427"/>
                </a:cubicBezTo>
                <a:cubicBezTo>
                  <a:pt x="6551" y="2399"/>
                  <a:pt x="6540" y="2374"/>
                  <a:pt x="6522" y="2353"/>
                </a:cubicBezTo>
                <a:cubicBezTo>
                  <a:pt x="6504" y="2324"/>
                  <a:pt x="6490" y="2303"/>
                  <a:pt x="6472" y="2281"/>
                </a:cubicBezTo>
                <a:cubicBezTo>
                  <a:pt x="6437" y="2235"/>
                  <a:pt x="6401" y="2193"/>
                  <a:pt x="6362" y="2150"/>
                </a:cubicBezTo>
                <a:cubicBezTo>
                  <a:pt x="6344" y="2132"/>
                  <a:pt x="6319" y="2111"/>
                  <a:pt x="6298" y="2093"/>
                </a:cubicBezTo>
                <a:lnTo>
                  <a:pt x="6231" y="2040"/>
                </a:lnTo>
                <a:cubicBezTo>
                  <a:pt x="6188" y="2008"/>
                  <a:pt x="6138" y="1979"/>
                  <a:pt x="6088" y="1951"/>
                </a:cubicBezTo>
                <a:lnTo>
                  <a:pt x="6088" y="1951"/>
                </a:lnTo>
                <a:cubicBezTo>
                  <a:pt x="6124" y="1990"/>
                  <a:pt x="6159" y="2036"/>
                  <a:pt x="6191" y="2075"/>
                </a:cubicBezTo>
                <a:cubicBezTo>
                  <a:pt x="6223" y="2121"/>
                  <a:pt x="6255" y="2161"/>
                  <a:pt x="6284" y="2203"/>
                </a:cubicBezTo>
                <a:cubicBezTo>
                  <a:pt x="6316" y="2249"/>
                  <a:pt x="6344" y="2292"/>
                  <a:pt x="6366" y="2338"/>
                </a:cubicBezTo>
                <a:cubicBezTo>
                  <a:pt x="6380" y="2360"/>
                  <a:pt x="6387" y="2381"/>
                  <a:pt x="6398" y="2409"/>
                </a:cubicBezTo>
                <a:cubicBezTo>
                  <a:pt x="6405" y="2431"/>
                  <a:pt x="6415" y="2452"/>
                  <a:pt x="6423" y="2481"/>
                </a:cubicBezTo>
                <a:cubicBezTo>
                  <a:pt x="6433" y="2502"/>
                  <a:pt x="6437" y="2530"/>
                  <a:pt x="6444" y="2552"/>
                </a:cubicBezTo>
                <a:cubicBezTo>
                  <a:pt x="6451" y="2573"/>
                  <a:pt x="6455" y="2601"/>
                  <a:pt x="6458" y="2623"/>
                </a:cubicBezTo>
                <a:cubicBezTo>
                  <a:pt x="6458" y="2644"/>
                  <a:pt x="6462" y="2673"/>
                  <a:pt x="6462" y="2694"/>
                </a:cubicBezTo>
                <a:lnTo>
                  <a:pt x="6462" y="2729"/>
                </a:lnTo>
                <a:cubicBezTo>
                  <a:pt x="6462" y="2744"/>
                  <a:pt x="6462" y="2751"/>
                  <a:pt x="6458" y="2765"/>
                </a:cubicBezTo>
                <a:lnTo>
                  <a:pt x="6455" y="2801"/>
                </a:lnTo>
                <a:lnTo>
                  <a:pt x="6444" y="2833"/>
                </a:lnTo>
                <a:cubicBezTo>
                  <a:pt x="6437" y="2854"/>
                  <a:pt x="6433" y="2875"/>
                  <a:pt x="6423" y="2897"/>
                </a:cubicBezTo>
                <a:lnTo>
                  <a:pt x="6408" y="2929"/>
                </a:lnTo>
                <a:lnTo>
                  <a:pt x="6391" y="2961"/>
                </a:lnTo>
                <a:cubicBezTo>
                  <a:pt x="6383" y="2978"/>
                  <a:pt x="6369" y="2996"/>
                  <a:pt x="6355" y="3017"/>
                </a:cubicBezTo>
                <a:lnTo>
                  <a:pt x="6259" y="3017"/>
                </a:lnTo>
                <a:lnTo>
                  <a:pt x="5928" y="3003"/>
                </a:lnTo>
                <a:lnTo>
                  <a:pt x="5765" y="3000"/>
                </a:lnTo>
                <a:cubicBezTo>
                  <a:pt x="5711" y="2996"/>
                  <a:pt x="5658" y="2993"/>
                  <a:pt x="5605" y="2982"/>
                </a:cubicBezTo>
                <a:cubicBezTo>
                  <a:pt x="5512" y="2975"/>
                  <a:pt x="5420" y="2961"/>
                  <a:pt x="5324" y="2946"/>
                </a:cubicBezTo>
                <a:lnTo>
                  <a:pt x="5306" y="2932"/>
                </a:lnTo>
                <a:lnTo>
                  <a:pt x="5267" y="2893"/>
                </a:lnTo>
                <a:cubicBezTo>
                  <a:pt x="5253" y="2879"/>
                  <a:pt x="5242" y="2861"/>
                  <a:pt x="5228" y="2850"/>
                </a:cubicBezTo>
                <a:cubicBezTo>
                  <a:pt x="5214" y="2833"/>
                  <a:pt x="5207" y="2818"/>
                  <a:pt x="5196" y="2801"/>
                </a:cubicBezTo>
                <a:cubicBezTo>
                  <a:pt x="5189" y="2783"/>
                  <a:pt x="5178" y="2765"/>
                  <a:pt x="5175" y="2747"/>
                </a:cubicBezTo>
                <a:lnTo>
                  <a:pt x="5160" y="2694"/>
                </a:lnTo>
                <a:cubicBezTo>
                  <a:pt x="5160" y="2676"/>
                  <a:pt x="5157" y="2658"/>
                  <a:pt x="5160" y="2641"/>
                </a:cubicBezTo>
                <a:cubicBezTo>
                  <a:pt x="5160" y="2623"/>
                  <a:pt x="5164" y="2605"/>
                  <a:pt x="5171" y="2584"/>
                </a:cubicBezTo>
                <a:cubicBezTo>
                  <a:pt x="5175" y="2566"/>
                  <a:pt x="5182" y="2548"/>
                  <a:pt x="5192" y="2523"/>
                </a:cubicBezTo>
                <a:cubicBezTo>
                  <a:pt x="5199" y="2505"/>
                  <a:pt x="5210" y="2488"/>
                  <a:pt x="5224" y="2470"/>
                </a:cubicBezTo>
                <a:cubicBezTo>
                  <a:pt x="5231" y="2452"/>
                  <a:pt x="5249" y="2434"/>
                  <a:pt x="5260" y="2417"/>
                </a:cubicBezTo>
                <a:cubicBezTo>
                  <a:pt x="5271" y="2399"/>
                  <a:pt x="5285" y="2381"/>
                  <a:pt x="5303" y="2370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6" y="2271"/>
                </a:cubicBezTo>
                <a:cubicBezTo>
                  <a:pt x="5423" y="2257"/>
                  <a:pt x="5441" y="2239"/>
                  <a:pt x="5459" y="2228"/>
                </a:cubicBezTo>
                <a:cubicBezTo>
                  <a:pt x="5495" y="2196"/>
                  <a:pt x="5534" y="2168"/>
                  <a:pt x="5569" y="2139"/>
                </a:cubicBezTo>
                <a:lnTo>
                  <a:pt x="5569" y="2139"/>
                </a:lnTo>
                <a:cubicBezTo>
                  <a:pt x="5548" y="2146"/>
                  <a:pt x="5527" y="2150"/>
                  <a:pt x="5498" y="2161"/>
                </a:cubicBezTo>
                <a:lnTo>
                  <a:pt x="5431" y="2185"/>
                </a:lnTo>
                <a:cubicBezTo>
                  <a:pt x="5388" y="2203"/>
                  <a:pt x="5342" y="2228"/>
                  <a:pt x="5299" y="2253"/>
                </a:cubicBezTo>
                <a:cubicBezTo>
                  <a:pt x="5278" y="2267"/>
                  <a:pt x="5253" y="2281"/>
                  <a:pt x="5235" y="2292"/>
                </a:cubicBezTo>
                <a:cubicBezTo>
                  <a:pt x="5214" y="2306"/>
                  <a:pt x="5196" y="2324"/>
                  <a:pt x="5175" y="2342"/>
                </a:cubicBezTo>
                <a:cubicBezTo>
                  <a:pt x="5157" y="2360"/>
                  <a:pt x="5135" y="2377"/>
                  <a:pt x="5118" y="2395"/>
                </a:cubicBezTo>
                <a:cubicBezTo>
                  <a:pt x="5100" y="2413"/>
                  <a:pt x="5082" y="2434"/>
                  <a:pt x="5068" y="2459"/>
                </a:cubicBezTo>
                <a:cubicBezTo>
                  <a:pt x="5036" y="2502"/>
                  <a:pt x="5015" y="2555"/>
                  <a:pt x="5000" y="2612"/>
                </a:cubicBezTo>
                <a:cubicBezTo>
                  <a:pt x="4997" y="2644"/>
                  <a:pt x="4993" y="2673"/>
                  <a:pt x="4993" y="2701"/>
                </a:cubicBezTo>
                <a:cubicBezTo>
                  <a:pt x="4993" y="2733"/>
                  <a:pt x="4997" y="2761"/>
                  <a:pt x="5004" y="2790"/>
                </a:cubicBezTo>
                <a:cubicBezTo>
                  <a:pt x="5015" y="2833"/>
                  <a:pt x="5032" y="2872"/>
                  <a:pt x="5050" y="2907"/>
                </a:cubicBezTo>
                <a:cubicBezTo>
                  <a:pt x="5018" y="2904"/>
                  <a:pt x="4983" y="2897"/>
                  <a:pt x="4951" y="2893"/>
                </a:cubicBezTo>
                <a:cubicBezTo>
                  <a:pt x="4773" y="2868"/>
                  <a:pt x="4595" y="2833"/>
                  <a:pt x="4417" y="2801"/>
                </a:cubicBezTo>
                <a:lnTo>
                  <a:pt x="4378" y="2769"/>
                </a:lnTo>
                <a:lnTo>
                  <a:pt x="4342" y="2733"/>
                </a:lnTo>
                <a:cubicBezTo>
                  <a:pt x="4328" y="2719"/>
                  <a:pt x="4321" y="2708"/>
                  <a:pt x="4307" y="2694"/>
                </a:cubicBezTo>
                <a:cubicBezTo>
                  <a:pt x="4286" y="2665"/>
                  <a:pt x="4271" y="2637"/>
                  <a:pt x="4257" y="2605"/>
                </a:cubicBezTo>
                <a:cubicBezTo>
                  <a:pt x="4254" y="2591"/>
                  <a:pt x="4250" y="2573"/>
                  <a:pt x="4250" y="2559"/>
                </a:cubicBezTo>
                <a:cubicBezTo>
                  <a:pt x="4250" y="2541"/>
                  <a:pt x="4246" y="2530"/>
                  <a:pt x="4250" y="2513"/>
                </a:cubicBezTo>
                <a:cubicBezTo>
                  <a:pt x="4250" y="2495"/>
                  <a:pt x="4254" y="2481"/>
                  <a:pt x="4257" y="2463"/>
                </a:cubicBezTo>
                <a:cubicBezTo>
                  <a:pt x="4264" y="2445"/>
                  <a:pt x="4268" y="2431"/>
                  <a:pt x="4275" y="2413"/>
                </a:cubicBezTo>
                <a:cubicBezTo>
                  <a:pt x="4286" y="2395"/>
                  <a:pt x="4293" y="2381"/>
                  <a:pt x="4303" y="2363"/>
                </a:cubicBezTo>
                <a:cubicBezTo>
                  <a:pt x="4310" y="2345"/>
                  <a:pt x="4325" y="2335"/>
                  <a:pt x="4335" y="2317"/>
                </a:cubicBezTo>
                <a:cubicBezTo>
                  <a:pt x="4346" y="2303"/>
                  <a:pt x="4360" y="2285"/>
                  <a:pt x="4374" y="2271"/>
                </a:cubicBezTo>
                <a:cubicBezTo>
                  <a:pt x="4389" y="2257"/>
                  <a:pt x="4399" y="2239"/>
                  <a:pt x="4417" y="2228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39"/>
                </a:cubicBezTo>
                <a:cubicBezTo>
                  <a:pt x="4542" y="2111"/>
                  <a:pt x="4577" y="2086"/>
                  <a:pt x="4613" y="2054"/>
                </a:cubicBezTo>
                <a:lnTo>
                  <a:pt x="4613" y="2054"/>
                </a:lnTo>
                <a:cubicBezTo>
                  <a:pt x="4591" y="2057"/>
                  <a:pt x="4574" y="2068"/>
                  <a:pt x="4552" y="2072"/>
                </a:cubicBezTo>
                <a:cubicBezTo>
                  <a:pt x="4531" y="2075"/>
                  <a:pt x="4513" y="2086"/>
                  <a:pt x="4488" y="2093"/>
                </a:cubicBezTo>
                <a:cubicBezTo>
                  <a:pt x="4449" y="2111"/>
                  <a:pt x="4410" y="2129"/>
                  <a:pt x="4371" y="2150"/>
                </a:cubicBezTo>
                <a:cubicBezTo>
                  <a:pt x="4346" y="2161"/>
                  <a:pt x="4328" y="2175"/>
                  <a:pt x="4310" y="2185"/>
                </a:cubicBezTo>
                <a:cubicBezTo>
                  <a:pt x="4293" y="2200"/>
                  <a:pt x="4275" y="2214"/>
                  <a:pt x="4257" y="2232"/>
                </a:cubicBezTo>
                <a:cubicBezTo>
                  <a:pt x="4239" y="2249"/>
                  <a:pt x="4222" y="2264"/>
                  <a:pt x="4204" y="2281"/>
                </a:cubicBezTo>
                <a:cubicBezTo>
                  <a:pt x="4186" y="2299"/>
                  <a:pt x="4175" y="2317"/>
                  <a:pt x="4161" y="2338"/>
                </a:cubicBezTo>
                <a:cubicBezTo>
                  <a:pt x="4133" y="2377"/>
                  <a:pt x="4111" y="2427"/>
                  <a:pt x="4097" y="2481"/>
                </a:cubicBezTo>
                <a:cubicBezTo>
                  <a:pt x="4094" y="2505"/>
                  <a:pt x="4090" y="2534"/>
                  <a:pt x="4090" y="2559"/>
                </a:cubicBezTo>
                <a:cubicBezTo>
                  <a:pt x="4090" y="2587"/>
                  <a:pt x="4094" y="2612"/>
                  <a:pt x="4104" y="2641"/>
                </a:cubicBezTo>
                <a:cubicBezTo>
                  <a:pt x="4111" y="2673"/>
                  <a:pt x="4122" y="2701"/>
                  <a:pt x="4133" y="2729"/>
                </a:cubicBezTo>
                <a:cubicBezTo>
                  <a:pt x="3990" y="2697"/>
                  <a:pt x="3848" y="2665"/>
                  <a:pt x="3713" y="2630"/>
                </a:cubicBezTo>
                <a:cubicBezTo>
                  <a:pt x="3592" y="2601"/>
                  <a:pt x="3475" y="2569"/>
                  <a:pt x="3361" y="2537"/>
                </a:cubicBezTo>
                <a:lnTo>
                  <a:pt x="3343" y="2513"/>
                </a:lnTo>
                <a:cubicBezTo>
                  <a:pt x="3340" y="2502"/>
                  <a:pt x="3326" y="2488"/>
                  <a:pt x="3322" y="2477"/>
                </a:cubicBezTo>
                <a:cubicBezTo>
                  <a:pt x="3311" y="2463"/>
                  <a:pt x="3308" y="2449"/>
                  <a:pt x="3297" y="2434"/>
                </a:cubicBezTo>
                <a:cubicBezTo>
                  <a:pt x="3294" y="2424"/>
                  <a:pt x="3286" y="2409"/>
                  <a:pt x="3286" y="2395"/>
                </a:cubicBezTo>
                <a:cubicBezTo>
                  <a:pt x="3279" y="2381"/>
                  <a:pt x="3276" y="2370"/>
                  <a:pt x="3276" y="2356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6" y="2289"/>
                  <a:pt x="3279" y="2274"/>
                </a:cubicBezTo>
                <a:cubicBezTo>
                  <a:pt x="3279" y="2264"/>
                  <a:pt x="3290" y="2249"/>
                  <a:pt x="3294" y="2235"/>
                </a:cubicBezTo>
                <a:cubicBezTo>
                  <a:pt x="3297" y="2221"/>
                  <a:pt x="3308" y="2210"/>
                  <a:pt x="3315" y="2196"/>
                </a:cubicBezTo>
                <a:cubicBezTo>
                  <a:pt x="3326" y="2182"/>
                  <a:pt x="3333" y="2168"/>
                  <a:pt x="3347" y="2161"/>
                </a:cubicBezTo>
                <a:lnTo>
                  <a:pt x="3382" y="2125"/>
                </a:lnTo>
                <a:lnTo>
                  <a:pt x="3429" y="2093"/>
                </a:lnTo>
                <a:cubicBezTo>
                  <a:pt x="3439" y="2086"/>
                  <a:pt x="3454" y="2072"/>
                  <a:pt x="3471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5" y="1965"/>
                  <a:pt x="3670" y="1944"/>
                </a:cubicBezTo>
                <a:cubicBezTo>
                  <a:pt x="3631" y="1944"/>
                  <a:pt x="3592" y="1947"/>
                  <a:pt x="3553" y="1954"/>
                </a:cubicBezTo>
                <a:cubicBezTo>
                  <a:pt x="3528" y="1954"/>
                  <a:pt x="3510" y="1965"/>
                  <a:pt x="3493" y="1969"/>
                </a:cubicBezTo>
                <a:lnTo>
                  <a:pt x="3436" y="1983"/>
                </a:lnTo>
                <a:cubicBezTo>
                  <a:pt x="3414" y="1986"/>
                  <a:pt x="3397" y="1997"/>
                  <a:pt x="3379" y="2004"/>
                </a:cubicBezTo>
                <a:cubicBezTo>
                  <a:pt x="3361" y="2015"/>
                  <a:pt x="3340" y="2022"/>
                  <a:pt x="3322" y="2033"/>
                </a:cubicBezTo>
                <a:cubicBezTo>
                  <a:pt x="3304" y="2043"/>
                  <a:pt x="3286" y="2054"/>
                  <a:pt x="3269" y="2068"/>
                </a:cubicBezTo>
                <a:cubicBezTo>
                  <a:pt x="3251" y="2075"/>
                  <a:pt x="3233" y="2093"/>
                  <a:pt x="3215" y="2111"/>
                </a:cubicBezTo>
                <a:cubicBezTo>
                  <a:pt x="3198" y="2129"/>
                  <a:pt x="3183" y="2143"/>
                  <a:pt x="3169" y="2164"/>
                </a:cubicBezTo>
                <a:cubicBezTo>
                  <a:pt x="3155" y="2185"/>
                  <a:pt x="3144" y="2203"/>
                  <a:pt x="3134" y="2228"/>
                </a:cubicBezTo>
                <a:cubicBezTo>
                  <a:pt x="3126" y="2249"/>
                  <a:pt x="3116" y="2271"/>
                  <a:pt x="3112" y="2299"/>
                </a:cubicBezTo>
                <a:lnTo>
                  <a:pt x="3109" y="2335"/>
                </a:lnTo>
                <a:lnTo>
                  <a:pt x="3109" y="2370"/>
                </a:lnTo>
                <a:cubicBezTo>
                  <a:pt x="3109" y="2395"/>
                  <a:pt x="3112" y="2417"/>
                  <a:pt x="3116" y="2441"/>
                </a:cubicBezTo>
                <a:cubicBezTo>
                  <a:pt x="3116" y="2449"/>
                  <a:pt x="3119" y="2463"/>
                  <a:pt x="3126" y="2470"/>
                </a:cubicBezTo>
                <a:cubicBezTo>
                  <a:pt x="2938" y="2417"/>
                  <a:pt x="2757" y="2356"/>
                  <a:pt x="2582" y="2292"/>
                </a:cubicBezTo>
                <a:cubicBezTo>
                  <a:pt x="2550" y="2281"/>
                  <a:pt x="2522" y="2271"/>
                  <a:pt x="2490" y="2257"/>
                </a:cubicBezTo>
                <a:lnTo>
                  <a:pt x="2462" y="2214"/>
                </a:lnTo>
                <a:cubicBezTo>
                  <a:pt x="2458" y="2203"/>
                  <a:pt x="2451" y="2185"/>
                  <a:pt x="2440" y="2175"/>
                </a:cubicBezTo>
                <a:cubicBezTo>
                  <a:pt x="2433" y="2161"/>
                  <a:pt x="2426" y="2143"/>
                  <a:pt x="2422" y="2129"/>
                </a:cubicBezTo>
                <a:cubicBezTo>
                  <a:pt x="2419" y="2111"/>
                  <a:pt x="2415" y="2097"/>
                  <a:pt x="2415" y="2079"/>
                </a:cubicBezTo>
                <a:cubicBezTo>
                  <a:pt x="2415" y="2061"/>
                  <a:pt x="2408" y="2050"/>
                  <a:pt x="2408" y="2033"/>
                </a:cubicBezTo>
                <a:lnTo>
                  <a:pt x="2408" y="2008"/>
                </a:lnTo>
                <a:lnTo>
                  <a:pt x="2415" y="1986"/>
                </a:lnTo>
                <a:cubicBezTo>
                  <a:pt x="2415" y="1972"/>
                  <a:pt x="2422" y="1954"/>
                  <a:pt x="2426" y="1944"/>
                </a:cubicBezTo>
                <a:cubicBezTo>
                  <a:pt x="2433" y="1929"/>
                  <a:pt x="2440" y="1915"/>
                  <a:pt x="2451" y="1901"/>
                </a:cubicBezTo>
                <a:cubicBezTo>
                  <a:pt x="2458" y="1890"/>
                  <a:pt x="2469" y="1876"/>
                  <a:pt x="2479" y="1862"/>
                </a:cubicBezTo>
                <a:cubicBezTo>
                  <a:pt x="2494" y="1848"/>
                  <a:pt x="2504" y="1837"/>
                  <a:pt x="2522" y="1826"/>
                </a:cubicBezTo>
                <a:cubicBezTo>
                  <a:pt x="2533" y="1819"/>
                  <a:pt x="2547" y="1805"/>
                  <a:pt x="2565" y="1794"/>
                </a:cubicBezTo>
                <a:lnTo>
                  <a:pt x="2614" y="1769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8" y="1720"/>
                </a:lnTo>
                <a:cubicBezTo>
                  <a:pt x="2735" y="1713"/>
                  <a:pt x="2753" y="1702"/>
                  <a:pt x="2771" y="1698"/>
                </a:cubicBezTo>
                <a:cubicBezTo>
                  <a:pt x="2806" y="1684"/>
                  <a:pt x="2846" y="1670"/>
                  <a:pt x="2881" y="1659"/>
                </a:cubicBezTo>
                <a:cubicBezTo>
                  <a:pt x="2842" y="1659"/>
                  <a:pt x="2799" y="1659"/>
                  <a:pt x="2760" y="1663"/>
                </a:cubicBezTo>
                <a:cubicBezTo>
                  <a:pt x="2739" y="1663"/>
                  <a:pt x="2721" y="1666"/>
                  <a:pt x="2703" y="1670"/>
                </a:cubicBezTo>
                <a:lnTo>
                  <a:pt x="2646" y="1681"/>
                </a:lnTo>
                <a:cubicBezTo>
                  <a:pt x="2622" y="1684"/>
                  <a:pt x="2604" y="1688"/>
                  <a:pt x="2586" y="1698"/>
                </a:cubicBezTo>
                <a:lnTo>
                  <a:pt x="2529" y="1720"/>
                </a:lnTo>
                <a:cubicBezTo>
                  <a:pt x="2511" y="1730"/>
                  <a:pt x="2490" y="1737"/>
                  <a:pt x="2472" y="1752"/>
                </a:cubicBezTo>
                <a:cubicBezTo>
                  <a:pt x="2454" y="1759"/>
                  <a:pt x="2437" y="1773"/>
                  <a:pt x="2419" y="1787"/>
                </a:cubicBezTo>
                <a:cubicBezTo>
                  <a:pt x="2401" y="1801"/>
                  <a:pt x="2383" y="1812"/>
                  <a:pt x="2369" y="1830"/>
                </a:cubicBezTo>
                <a:cubicBezTo>
                  <a:pt x="2355" y="1848"/>
                  <a:pt x="2337" y="1865"/>
                  <a:pt x="2330" y="1890"/>
                </a:cubicBezTo>
                <a:cubicBezTo>
                  <a:pt x="2319" y="1912"/>
                  <a:pt x="2309" y="1929"/>
                  <a:pt x="2301" y="1954"/>
                </a:cubicBezTo>
                <a:lnTo>
                  <a:pt x="2294" y="1990"/>
                </a:lnTo>
                <a:lnTo>
                  <a:pt x="2291" y="2025"/>
                </a:lnTo>
                <a:cubicBezTo>
                  <a:pt x="2284" y="2050"/>
                  <a:pt x="2291" y="2075"/>
                  <a:pt x="2291" y="2097"/>
                </a:cubicBezTo>
                <a:lnTo>
                  <a:pt x="2301" y="2164"/>
                </a:lnTo>
                <a:cubicBezTo>
                  <a:pt x="2301" y="2175"/>
                  <a:pt x="2309" y="2178"/>
                  <a:pt x="2312" y="2185"/>
                </a:cubicBezTo>
                <a:cubicBezTo>
                  <a:pt x="2095" y="2104"/>
                  <a:pt x="1885" y="2008"/>
                  <a:pt x="1693" y="1912"/>
                </a:cubicBezTo>
                <a:lnTo>
                  <a:pt x="1679" y="1890"/>
                </a:lnTo>
                <a:cubicBezTo>
                  <a:pt x="1676" y="1880"/>
                  <a:pt x="1669" y="1865"/>
                  <a:pt x="1661" y="1858"/>
                </a:cubicBezTo>
                <a:cubicBezTo>
                  <a:pt x="1658" y="1844"/>
                  <a:pt x="1654" y="1837"/>
                  <a:pt x="1651" y="1823"/>
                </a:cubicBezTo>
                <a:cubicBezTo>
                  <a:pt x="1644" y="1809"/>
                  <a:pt x="1644" y="1801"/>
                  <a:pt x="1640" y="1787"/>
                </a:cubicBezTo>
                <a:cubicBezTo>
                  <a:pt x="1640" y="1773"/>
                  <a:pt x="1637" y="1766"/>
                  <a:pt x="1637" y="1752"/>
                </a:cubicBezTo>
                <a:lnTo>
                  <a:pt x="1637" y="1734"/>
                </a:lnTo>
                <a:lnTo>
                  <a:pt x="1640" y="1716"/>
                </a:lnTo>
                <a:cubicBezTo>
                  <a:pt x="1640" y="1702"/>
                  <a:pt x="1644" y="1695"/>
                  <a:pt x="1651" y="1684"/>
                </a:cubicBezTo>
                <a:cubicBezTo>
                  <a:pt x="1654" y="1670"/>
                  <a:pt x="1661" y="1663"/>
                  <a:pt x="1669" y="1652"/>
                </a:cubicBezTo>
                <a:cubicBezTo>
                  <a:pt x="1672" y="1645"/>
                  <a:pt x="1679" y="1634"/>
                  <a:pt x="1690" y="1627"/>
                </a:cubicBezTo>
                <a:lnTo>
                  <a:pt x="1715" y="1599"/>
                </a:lnTo>
                <a:cubicBezTo>
                  <a:pt x="1725" y="1592"/>
                  <a:pt x="1740" y="1581"/>
                  <a:pt x="1747" y="1577"/>
                </a:cubicBezTo>
                <a:lnTo>
                  <a:pt x="1782" y="1560"/>
                </a:lnTo>
                <a:cubicBezTo>
                  <a:pt x="1797" y="1556"/>
                  <a:pt x="1804" y="1545"/>
                  <a:pt x="1818" y="1542"/>
                </a:cubicBezTo>
                <a:cubicBezTo>
                  <a:pt x="1846" y="1535"/>
                  <a:pt x="1871" y="1521"/>
                  <a:pt x="1900" y="1510"/>
                </a:cubicBezTo>
                <a:lnTo>
                  <a:pt x="1978" y="1485"/>
                </a:lnTo>
                <a:cubicBezTo>
                  <a:pt x="1946" y="1485"/>
                  <a:pt x="1921" y="1489"/>
                  <a:pt x="1889" y="1489"/>
                </a:cubicBezTo>
                <a:cubicBezTo>
                  <a:pt x="1857" y="1489"/>
                  <a:pt x="1832" y="1499"/>
                  <a:pt x="1800" y="1503"/>
                </a:cubicBezTo>
                <a:cubicBezTo>
                  <a:pt x="1786" y="1503"/>
                  <a:pt x="1775" y="1510"/>
                  <a:pt x="1757" y="1517"/>
                </a:cubicBezTo>
                <a:lnTo>
                  <a:pt x="1711" y="1528"/>
                </a:lnTo>
                <a:cubicBezTo>
                  <a:pt x="1697" y="1538"/>
                  <a:pt x="1686" y="1542"/>
                  <a:pt x="1672" y="1553"/>
                </a:cubicBezTo>
                <a:lnTo>
                  <a:pt x="1633" y="1577"/>
                </a:lnTo>
                <a:cubicBezTo>
                  <a:pt x="1619" y="1588"/>
                  <a:pt x="1605" y="1599"/>
                  <a:pt x="1597" y="1613"/>
                </a:cubicBezTo>
                <a:cubicBezTo>
                  <a:pt x="1587" y="1627"/>
                  <a:pt x="1573" y="1641"/>
                  <a:pt x="1565" y="1652"/>
                </a:cubicBezTo>
                <a:cubicBezTo>
                  <a:pt x="1555" y="1666"/>
                  <a:pt x="1548" y="1684"/>
                  <a:pt x="1548" y="1702"/>
                </a:cubicBezTo>
                <a:lnTo>
                  <a:pt x="1537" y="1730"/>
                </a:lnTo>
                <a:lnTo>
                  <a:pt x="1533" y="1755"/>
                </a:lnTo>
                <a:cubicBezTo>
                  <a:pt x="1530" y="1773"/>
                  <a:pt x="1533" y="1791"/>
                  <a:pt x="1533" y="1805"/>
                </a:cubicBezTo>
                <a:cubicBezTo>
                  <a:pt x="1533" y="1819"/>
                  <a:pt x="1537" y="1837"/>
                  <a:pt x="1544" y="1848"/>
                </a:cubicBezTo>
                <a:cubicBezTo>
                  <a:pt x="1395" y="1769"/>
                  <a:pt x="1263" y="1688"/>
                  <a:pt x="1139" y="1609"/>
                </a:cubicBezTo>
                <a:lnTo>
                  <a:pt x="1142" y="1606"/>
                </a:lnTo>
                <a:lnTo>
                  <a:pt x="1125" y="1563"/>
                </a:lnTo>
                <a:cubicBezTo>
                  <a:pt x="1121" y="1556"/>
                  <a:pt x="1117" y="1542"/>
                  <a:pt x="1110" y="1535"/>
                </a:cubicBezTo>
                <a:cubicBezTo>
                  <a:pt x="1107" y="1521"/>
                  <a:pt x="1103" y="1510"/>
                  <a:pt x="1103" y="1499"/>
                </a:cubicBezTo>
                <a:cubicBezTo>
                  <a:pt x="1103" y="1485"/>
                  <a:pt x="1100" y="1474"/>
                  <a:pt x="1100" y="1464"/>
                </a:cubicBezTo>
                <a:lnTo>
                  <a:pt x="1100" y="1428"/>
                </a:lnTo>
                <a:lnTo>
                  <a:pt x="1100" y="1410"/>
                </a:lnTo>
                <a:lnTo>
                  <a:pt x="1103" y="1393"/>
                </a:lnTo>
                <a:cubicBezTo>
                  <a:pt x="1107" y="1378"/>
                  <a:pt x="1110" y="1368"/>
                  <a:pt x="1117" y="1361"/>
                </a:cubicBezTo>
                <a:cubicBezTo>
                  <a:pt x="1121" y="1350"/>
                  <a:pt x="1128" y="1343"/>
                  <a:pt x="1139" y="1329"/>
                </a:cubicBezTo>
                <a:cubicBezTo>
                  <a:pt x="1142" y="1321"/>
                  <a:pt x="1157" y="1311"/>
                  <a:pt x="1164" y="1304"/>
                </a:cubicBezTo>
                <a:cubicBezTo>
                  <a:pt x="1174" y="1293"/>
                  <a:pt x="1181" y="1286"/>
                  <a:pt x="1196" y="1279"/>
                </a:cubicBezTo>
                <a:cubicBezTo>
                  <a:pt x="1210" y="1275"/>
                  <a:pt x="1217" y="1268"/>
                  <a:pt x="1231" y="1257"/>
                </a:cubicBezTo>
                <a:lnTo>
                  <a:pt x="1270" y="1240"/>
                </a:lnTo>
                <a:cubicBezTo>
                  <a:pt x="1285" y="1236"/>
                  <a:pt x="1299" y="1225"/>
                  <a:pt x="1313" y="1225"/>
                </a:cubicBezTo>
                <a:cubicBezTo>
                  <a:pt x="1338" y="1218"/>
                  <a:pt x="1366" y="1208"/>
                  <a:pt x="1391" y="1204"/>
                </a:cubicBezTo>
                <a:cubicBezTo>
                  <a:pt x="1420" y="1201"/>
                  <a:pt x="1448" y="1190"/>
                  <a:pt x="1477" y="1186"/>
                </a:cubicBezTo>
                <a:cubicBezTo>
                  <a:pt x="1448" y="1186"/>
                  <a:pt x="1420" y="1183"/>
                  <a:pt x="1388" y="1183"/>
                </a:cubicBezTo>
                <a:cubicBezTo>
                  <a:pt x="1356" y="1183"/>
                  <a:pt x="1331" y="1186"/>
                  <a:pt x="1299" y="1186"/>
                </a:cubicBezTo>
                <a:cubicBezTo>
                  <a:pt x="1285" y="1186"/>
                  <a:pt x="1267" y="1190"/>
                  <a:pt x="1253" y="1197"/>
                </a:cubicBezTo>
                <a:lnTo>
                  <a:pt x="1210" y="1204"/>
                </a:lnTo>
                <a:cubicBezTo>
                  <a:pt x="1196" y="1208"/>
                  <a:pt x="1178" y="1218"/>
                  <a:pt x="1164" y="1222"/>
                </a:cubicBezTo>
                <a:cubicBezTo>
                  <a:pt x="1153" y="1225"/>
                  <a:pt x="1139" y="1236"/>
                  <a:pt x="1125" y="1243"/>
                </a:cubicBezTo>
                <a:cubicBezTo>
                  <a:pt x="1110" y="1254"/>
                  <a:pt x="1100" y="1261"/>
                  <a:pt x="1085" y="1275"/>
                </a:cubicBezTo>
                <a:cubicBezTo>
                  <a:pt x="1071" y="1289"/>
                  <a:pt x="1057" y="1297"/>
                  <a:pt x="1050" y="1314"/>
                </a:cubicBezTo>
                <a:cubicBezTo>
                  <a:pt x="1039" y="1329"/>
                  <a:pt x="1032" y="1343"/>
                  <a:pt x="1021" y="1361"/>
                </a:cubicBezTo>
                <a:lnTo>
                  <a:pt x="1014" y="1382"/>
                </a:lnTo>
                <a:lnTo>
                  <a:pt x="1011" y="1410"/>
                </a:lnTo>
                <a:cubicBezTo>
                  <a:pt x="1004" y="1428"/>
                  <a:pt x="1004" y="1446"/>
                  <a:pt x="1004" y="1457"/>
                </a:cubicBezTo>
                <a:cubicBezTo>
                  <a:pt x="1004" y="1474"/>
                  <a:pt x="1004" y="1489"/>
                  <a:pt x="1011" y="1506"/>
                </a:cubicBezTo>
                <a:cubicBezTo>
                  <a:pt x="1011" y="1510"/>
                  <a:pt x="1014" y="1517"/>
                  <a:pt x="1014" y="1521"/>
                </a:cubicBezTo>
                <a:cubicBezTo>
                  <a:pt x="957" y="1481"/>
                  <a:pt x="897" y="1435"/>
                  <a:pt x="844" y="1396"/>
                </a:cubicBezTo>
                <a:cubicBezTo>
                  <a:pt x="780" y="1346"/>
                  <a:pt x="716" y="1293"/>
                  <a:pt x="659" y="1240"/>
                </a:cubicBezTo>
                <a:lnTo>
                  <a:pt x="648" y="1222"/>
                </a:lnTo>
                <a:cubicBezTo>
                  <a:pt x="641" y="1204"/>
                  <a:pt x="637" y="1183"/>
                  <a:pt x="630" y="1165"/>
                </a:cubicBezTo>
                <a:cubicBezTo>
                  <a:pt x="627" y="1144"/>
                  <a:pt x="627" y="1126"/>
                  <a:pt x="630" y="1101"/>
                </a:cubicBezTo>
                <a:lnTo>
                  <a:pt x="630" y="1090"/>
                </a:lnTo>
                <a:lnTo>
                  <a:pt x="637" y="1076"/>
                </a:lnTo>
                <a:lnTo>
                  <a:pt x="648" y="1048"/>
                </a:lnTo>
                <a:cubicBezTo>
                  <a:pt x="655" y="1040"/>
                  <a:pt x="662" y="1030"/>
                  <a:pt x="666" y="1026"/>
                </a:cubicBezTo>
                <a:cubicBezTo>
                  <a:pt x="673" y="1019"/>
                  <a:pt x="680" y="1012"/>
                  <a:pt x="691" y="1005"/>
                </a:cubicBezTo>
                <a:cubicBezTo>
                  <a:pt x="698" y="994"/>
                  <a:pt x="709" y="991"/>
                  <a:pt x="716" y="987"/>
                </a:cubicBezTo>
                <a:lnTo>
                  <a:pt x="744" y="969"/>
                </a:lnTo>
                <a:cubicBezTo>
                  <a:pt x="765" y="959"/>
                  <a:pt x="783" y="952"/>
                  <a:pt x="805" y="948"/>
                </a:cubicBezTo>
                <a:cubicBezTo>
                  <a:pt x="826" y="941"/>
                  <a:pt x="851" y="934"/>
                  <a:pt x="872" y="930"/>
                </a:cubicBezTo>
                <a:lnTo>
                  <a:pt x="940" y="916"/>
                </a:lnTo>
                <a:lnTo>
                  <a:pt x="872" y="916"/>
                </a:lnTo>
                <a:cubicBezTo>
                  <a:pt x="851" y="916"/>
                  <a:pt x="826" y="920"/>
                  <a:pt x="801" y="923"/>
                </a:cubicBezTo>
                <a:cubicBezTo>
                  <a:pt x="787" y="923"/>
                  <a:pt x="780" y="930"/>
                  <a:pt x="765" y="934"/>
                </a:cubicBezTo>
                <a:lnTo>
                  <a:pt x="730" y="944"/>
                </a:lnTo>
                <a:lnTo>
                  <a:pt x="698" y="955"/>
                </a:lnTo>
                <a:cubicBezTo>
                  <a:pt x="684" y="959"/>
                  <a:pt x="677" y="966"/>
                  <a:pt x="666" y="973"/>
                </a:cubicBezTo>
                <a:cubicBezTo>
                  <a:pt x="659" y="984"/>
                  <a:pt x="645" y="987"/>
                  <a:pt x="637" y="994"/>
                </a:cubicBezTo>
                <a:lnTo>
                  <a:pt x="609" y="1023"/>
                </a:lnTo>
                <a:cubicBezTo>
                  <a:pt x="602" y="1033"/>
                  <a:pt x="595" y="1044"/>
                  <a:pt x="591" y="1058"/>
                </a:cubicBezTo>
                <a:lnTo>
                  <a:pt x="584" y="1076"/>
                </a:lnTo>
                <a:lnTo>
                  <a:pt x="577" y="1094"/>
                </a:lnTo>
                <a:cubicBezTo>
                  <a:pt x="573" y="1119"/>
                  <a:pt x="573" y="1144"/>
                  <a:pt x="577" y="1168"/>
                </a:cubicBezTo>
                <a:lnTo>
                  <a:pt x="577" y="1172"/>
                </a:lnTo>
                <a:lnTo>
                  <a:pt x="552" y="1147"/>
                </a:lnTo>
                <a:cubicBezTo>
                  <a:pt x="513" y="1108"/>
                  <a:pt x="470" y="1065"/>
                  <a:pt x="435" y="1026"/>
                </a:cubicBezTo>
                <a:cubicBezTo>
                  <a:pt x="417" y="1008"/>
                  <a:pt x="399" y="991"/>
                  <a:pt x="381" y="969"/>
                </a:cubicBezTo>
                <a:cubicBezTo>
                  <a:pt x="364" y="952"/>
                  <a:pt x="353" y="930"/>
                  <a:pt x="339" y="912"/>
                </a:cubicBezTo>
                <a:cubicBezTo>
                  <a:pt x="310" y="877"/>
                  <a:pt x="285" y="845"/>
                  <a:pt x="257" y="813"/>
                </a:cubicBezTo>
                <a:lnTo>
                  <a:pt x="264" y="809"/>
                </a:lnTo>
                <a:lnTo>
                  <a:pt x="253" y="788"/>
                </a:lnTo>
                <a:cubicBezTo>
                  <a:pt x="246" y="770"/>
                  <a:pt x="239" y="745"/>
                  <a:pt x="236" y="728"/>
                </a:cubicBezTo>
                <a:cubicBezTo>
                  <a:pt x="232" y="706"/>
                  <a:pt x="232" y="688"/>
                  <a:pt x="236" y="667"/>
                </a:cubicBezTo>
                <a:lnTo>
                  <a:pt x="236" y="653"/>
                </a:lnTo>
                <a:lnTo>
                  <a:pt x="239" y="642"/>
                </a:lnTo>
                <a:lnTo>
                  <a:pt x="253" y="614"/>
                </a:lnTo>
                <a:cubicBezTo>
                  <a:pt x="257" y="603"/>
                  <a:pt x="268" y="596"/>
                  <a:pt x="271" y="592"/>
                </a:cubicBezTo>
                <a:cubicBezTo>
                  <a:pt x="275" y="582"/>
                  <a:pt x="285" y="578"/>
                  <a:pt x="293" y="571"/>
                </a:cubicBezTo>
                <a:cubicBezTo>
                  <a:pt x="303" y="560"/>
                  <a:pt x="310" y="557"/>
                  <a:pt x="321" y="553"/>
                </a:cubicBezTo>
                <a:lnTo>
                  <a:pt x="346" y="536"/>
                </a:lnTo>
                <a:cubicBezTo>
                  <a:pt x="371" y="525"/>
                  <a:pt x="389" y="518"/>
                  <a:pt x="410" y="511"/>
                </a:cubicBezTo>
                <a:cubicBezTo>
                  <a:pt x="431" y="507"/>
                  <a:pt x="453" y="500"/>
                  <a:pt x="477" y="493"/>
                </a:cubicBezTo>
                <a:lnTo>
                  <a:pt x="541" y="482"/>
                </a:lnTo>
                <a:lnTo>
                  <a:pt x="477" y="482"/>
                </a:lnTo>
                <a:cubicBezTo>
                  <a:pt x="453" y="482"/>
                  <a:pt x="431" y="486"/>
                  <a:pt x="406" y="489"/>
                </a:cubicBezTo>
                <a:cubicBezTo>
                  <a:pt x="392" y="489"/>
                  <a:pt x="381" y="493"/>
                  <a:pt x="371" y="500"/>
                </a:cubicBezTo>
                <a:lnTo>
                  <a:pt x="335" y="507"/>
                </a:lnTo>
                <a:lnTo>
                  <a:pt x="303" y="521"/>
                </a:lnTo>
                <a:cubicBezTo>
                  <a:pt x="289" y="525"/>
                  <a:pt x="282" y="528"/>
                  <a:pt x="271" y="539"/>
                </a:cubicBezTo>
                <a:cubicBezTo>
                  <a:pt x="264" y="546"/>
                  <a:pt x="250" y="553"/>
                  <a:pt x="239" y="560"/>
                </a:cubicBezTo>
                <a:lnTo>
                  <a:pt x="214" y="589"/>
                </a:lnTo>
                <a:cubicBezTo>
                  <a:pt x="204" y="596"/>
                  <a:pt x="200" y="610"/>
                  <a:pt x="197" y="624"/>
                </a:cubicBezTo>
                <a:lnTo>
                  <a:pt x="186" y="642"/>
                </a:lnTo>
                <a:lnTo>
                  <a:pt x="182" y="660"/>
                </a:lnTo>
                <a:cubicBezTo>
                  <a:pt x="179" y="678"/>
                  <a:pt x="179" y="688"/>
                  <a:pt x="179" y="706"/>
                </a:cubicBezTo>
                <a:cubicBezTo>
                  <a:pt x="179" y="706"/>
                  <a:pt x="179" y="703"/>
                  <a:pt x="175" y="703"/>
                </a:cubicBezTo>
                <a:cubicBezTo>
                  <a:pt x="150" y="671"/>
                  <a:pt x="132" y="646"/>
                  <a:pt x="115" y="617"/>
                </a:cubicBezTo>
                <a:cubicBezTo>
                  <a:pt x="97" y="592"/>
                  <a:pt x="86" y="564"/>
                  <a:pt x="76" y="543"/>
                </a:cubicBezTo>
                <a:cubicBezTo>
                  <a:pt x="26" y="454"/>
                  <a:pt x="1" y="404"/>
                  <a:pt x="1" y="404"/>
                </a:cubicBezTo>
                <a:lnTo>
                  <a:pt x="1" y="404"/>
                </a:lnTo>
                <a:cubicBezTo>
                  <a:pt x="1" y="404"/>
                  <a:pt x="22" y="454"/>
                  <a:pt x="72" y="546"/>
                </a:cubicBezTo>
                <a:cubicBezTo>
                  <a:pt x="86" y="571"/>
                  <a:pt x="93" y="596"/>
                  <a:pt x="111" y="624"/>
                </a:cubicBezTo>
                <a:cubicBezTo>
                  <a:pt x="129" y="649"/>
                  <a:pt x="147" y="681"/>
                  <a:pt x="164" y="713"/>
                </a:cubicBezTo>
                <a:cubicBezTo>
                  <a:pt x="168" y="720"/>
                  <a:pt x="175" y="724"/>
                  <a:pt x="179" y="735"/>
                </a:cubicBezTo>
                <a:lnTo>
                  <a:pt x="179" y="738"/>
                </a:lnTo>
                <a:cubicBezTo>
                  <a:pt x="182" y="756"/>
                  <a:pt x="186" y="774"/>
                  <a:pt x="193" y="788"/>
                </a:cubicBezTo>
                <a:lnTo>
                  <a:pt x="175" y="795"/>
                </a:lnTo>
                <a:lnTo>
                  <a:pt x="157" y="806"/>
                </a:lnTo>
                <a:lnTo>
                  <a:pt x="140" y="820"/>
                </a:lnTo>
                <a:cubicBezTo>
                  <a:pt x="129" y="827"/>
                  <a:pt x="115" y="838"/>
                  <a:pt x="108" y="845"/>
                </a:cubicBezTo>
                <a:lnTo>
                  <a:pt x="79" y="877"/>
                </a:lnTo>
                <a:cubicBezTo>
                  <a:pt x="72" y="884"/>
                  <a:pt x="68" y="898"/>
                  <a:pt x="58" y="912"/>
                </a:cubicBezTo>
                <a:cubicBezTo>
                  <a:pt x="51" y="927"/>
                  <a:pt x="44" y="937"/>
                  <a:pt x="40" y="952"/>
                </a:cubicBezTo>
                <a:lnTo>
                  <a:pt x="26" y="991"/>
                </a:lnTo>
                <a:cubicBezTo>
                  <a:pt x="22" y="1005"/>
                  <a:pt x="22" y="1019"/>
                  <a:pt x="22" y="1033"/>
                </a:cubicBezTo>
                <a:lnTo>
                  <a:pt x="19" y="1072"/>
                </a:lnTo>
                <a:lnTo>
                  <a:pt x="19" y="1112"/>
                </a:lnTo>
                <a:cubicBezTo>
                  <a:pt x="19" y="1126"/>
                  <a:pt x="22" y="1140"/>
                  <a:pt x="22" y="1151"/>
                </a:cubicBezTo>
                <a:cubicBezTo>
                  <a:pt x="22" y="1165"/>
                  <a:pt x="26" y="1179"/>
                  <a:pt x="33" y="1193"/>
                </a:cubicBezTo>
                <a:cubicBezTo>
                  <a:pt x="36" y="1218"/>
                  <a:pt x="44" y="1240"/>
                  <a:pt x="54" y="1268"/>
                </a:cubicBezTo>
                <a:cubicBezTo>
                  <a:pt x="61" y="1293"/>
                  <a:pt x="72" y="1318"/>
                  <a:pt x="86" y="1339"/>
                </a:cubicBezTo>
                <a:cubicBezTo>
                  <a:pt x="72" y="1289"/>
                  <a:pt x="61" y="1236"/>
                  <a:pt x="58" y="1186"/>
                </a:cubicBezTo>
                <a:cubicBezTo>
                  <a:pt x="58" y="1176"/>
                  <a:pt x="54" y="1161"/>
                  <a:pt x="54" y="1147"/>
                </a:cubicBezTo>
                <a:lnTo>
                  <a:pt x="54" y="1112"/>
                </a:lnTo>
                <a:lnTo>
                  <a:pt x="54" y="1076"/>
                </a:lnTo>
                <a:lnTo>
                  <a:pt x="58" y="1040"/>
                </a:lnTo>
                <a:cubicBezTo>
                  <a:pt x="58" y="1026"/>
                  <a:pt x="61" y="1019"/>
                  <a:pt x="68" y="1005"/>
                </a:cubicBezTo>
                <a:cubicBezTo>
                  <a:pt x="72" y="991"/>
                  <a:pt x="76" y="984"/>
                  <a:pt x="79" y="969"/>
                </a:cubicBezTo>
                <a:cubicBezTo>
                  <a:pt x="86" y="955"/>
                  <a:pt x="90" y="948"/>
                  <a:pt x="93" y="937"/>
                </a:cubicBezTo>
                <a:cubicBezTo>
                  <a:pt x="97" y="930"/>
                  <a:pt x="108" y="916"/>
                  <a:pt x="111" y="909"/>
                </a:cubicBezTo>
                <a:lnTo>
                  <a:pt x="132" y="880"/>
                </a:lnTo>
                <a:cubicBezTo>
                  <a:pt x="143" y="873"/>
                  <a:pt x="150" y="866"/>
                  <a:pt x="161" y="859"/>
                </a:cubicBezTo>
                <a:lnTo>
                  <a:pt x="175" y="848"/>
                </a:lnTo>
                <a:lnTo>
                  <a:pt x="193" y="841"/>
                </a:lnTo>
                <a:lnTo>
                  <a:pt x="221" y="824"/>
                </a:lnTo>
                <a:lnTo>
                  <a:pt x="229" y="824"/>
                </a:lnTo>
                <a:cubicBezTo>
                  <a:pt x="253" y="856"/>
                  <a:pt x="282" y="891"/>
                  <a:pt x="307" y="927"/>
                </a:cubicBezTo>
                <a:cubicBezTo>
                  <a:pt x="321" y="944"/>
                  <a:pt x="339" y="966"/>
                  <a:pt x="353" y="984"/>
                </a:cubicBezTo>
                <a:cubicBezTo>
                  <a:pt x="371" y="1001"/>
                  <a:pt x="389" y="1023"/>
                  <a:pt x="406" y="1040"/>
                </a:cubicBezTo>
                <a:cubicBezTo>
                  <a:pt x="442" y="1080"/>
                  <a:pt x="477" y="1122"/>
                  <a:pt x="517" y="1165"/>
                </a:cubicBezTo>
                <a:cubicBezTo>
                  <a:pt x="534" y="1183"/>
                  <a:pt x="552" y="1201"/>
                  <a:pt x="573" y="1218"/>
                </a:cubicBezTo>
                <a:lnTo>
                  <a:pt x="559" y="1229"/>
                </a:lnTo>
                <a:lnTo>
                  <a:pt x="541" y="1236"/>
                </a:lnTo>
                <a:lnTo>
                  <a:pt x="524" y="1250"/>
                </a:lnTo>
                <a:cubicBezTo>
                  <a:pt x="517" y="1257"/>
                  <a:pt x="502" y="1268"/>
                  <a:pt x="495" y="1275"/>
                </a:cubicBezTo>
                <a:lnTo>
                  <a:pt x="467" y="1307"/>
                </a:lnTo>
                <a:cubicBezTo>
                  <a:pt x="460" y="1318"/>
                  <a:pt x="453" y="1329"/>
                  <a:pt x="445" y="1343"/>
                </a:cubicBezTo>
                <a:cubicBezTo>
                  <a:pt x="435" y="1357"/>
                  <a:pt x="431" y="1371"/>
                  <a:pt x="428" y="1382"/>
                </a:cubicBezTo>
                <a:lnTo>
                  <a:pt x="413" y="1425"/>
                </a:lnTo>
                <a:cubicBezTo>
                  <a:pt x="410" y="1435"/>
                  <a:pt x="410" y="1449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6"/>
                  <a:pt x="410" y="1570"/>
                  <a:pt x="410" y="1585"/>
                </a:cubicBezTo>
                <a:cubicBezTo>
                  <a:pt x="410" y="1595"/>
                  <a:pt x="413" y="1609"/>
                  <a:pt x="417" y="1624"/>
                </a:cubicBezTo>
                <a:cubicBezTo>
                  <a:pt x="424" y="1649"/>
                  <a:pt x="431" y="1673"/>
                  <a:pt x="442" y="1698"/>
                </a:cubicBezTo>
                <a:cubicBezTo>
                  <a:pt x="449" y="1727"/>
                  <a:pt x="460" y="1748"/>
                  <a:pt x="470" y="1769"/>
                </a:cubicBezTo>
                <a:cubicBezTo>
                  <a:pt x="460" y="1720"/>
                  <a:pt x="449" y="1666"/>
                  <a:pt x="445" y="1620"/>
                </a:cubicBezTo>
                <a:cubicBezTo>
                  <a:pt x="445" y="1606"/>
                  <a:pt x="442" y="1592"/>
                  <a:pt x="442" y="1577"/>
                </a:cubicBezTo>
                <a:lnTo>
                  <a:pt x="442" y="1542"/>
                </a:lnTo>
                <a:lnTo>
                  <a:pt x="442" y="1506"/>
                </a:lnTo>
                <a:lnTo>
                  <a:pt x="445" y="1471"/>
                </a:lnTo>
                <a:cubicBezTo>
                  <a:pt x="445" y="1460"/>
                  <a:pt x="449" y="1449"/>
                  <a:pt x="453" y="1435"/>
                </a:cubicBezTo>
                <a:cubicBezTo>
                  <a:pt x="460" y="1425"/>
                  <a:pt x="463" y="1414"/>
                  <a:pt x="467" y="1400"/>
                </a:cubicBezTo>
                <a:cubicBezTo>
                  <a:pt x="470" y="1389"/>
                  <a:pt x="477" y="1378"/>
                  <a:pt x="481" y="1371"/>
                </a:cubicBezTo>
                <a:cubicBezTo>
                  <a:pt x="485" y="1361"/>
                  <a:pt x="495" y="1346"/>
                  <a:pt x="499" y="1339"/>
                </a:cubicBezTo>
                <a:lnTo>
                  <a:pt x="520" y="1311"/>
                </a:lnTo>
                <a:cubicBezTo>
                  <a:pt x="531" y="1304"/>
                  <a:pt x="538" y="1300"/>
                  <a:pt x="549" y="1289"/>
                </a:cubicBezTo>
                <a:lnTo>
                  <a:pt x="559" y="1282"/>
                </a:lnTo>
                <a:lnTo>
                  <a:pt x="577" y="1272"/>
                </a:lnTo>
                <a:lnTo>
                  <a:pt x="605" y="1257"/>
                </a:lnTo>
                <a:cubicBezTo>
                  <a:pt x="662" y="1311"/>
                  <a:pt x="726" y="1371"/>
                  <a:pt x="790" y="1425"/>
                </a:cubicBezTo>
                <a:cubicBezTo>
                  <a:pt x="851" y="1471"/>
                  <a:pt x="915" y="1521"/>
                  <a:pt x="979" y="1570"/>
                </a:cubicBezTo>
                <a:lnTo>
                  <a:pt x="961" y="1577"/>
                </a:lnTo>
                <a:lnTo>
                  <a:pt x="940" y="1595"/>
                </a:lnTo>
                <a:cubicBezTo>
                  <a:pt x="925" y="1609"/>
                  <a:pt x="908" y="1620"/>
                  <a:pt x="897" y="1631"/>
                </a:cubicBezTo>
                <a:lnTo>
                  <a:pt x="861" y="1677"/>
                </a:lnTo>
                <a:cubicBezTo>
                  <a:pt x="851" y="1691"/>
                  <a:pt x="844" y="1709"/>
                  <a:pt x="837" y="1727"/>
                </a:cubicBezTo>
                <a:cubicBezTo>
                  <a:pt x="826" y="1745"/>
                  <a:pt x="822" y="1755"/>
                  <a:pt x="815" y="1773"/>
                </a:cubicBezTo>
                <a:cubicBezTo>
                  <a:pt x="808" y="1791"/>
                  <a:pt x="801" y="1809"/>
                  <a:pt x="801" y="1826"/>
                </a:cubicBezTo>
                <a:cubicBezTo>
                  <a:pt x="797" y="1844"/>
                  <a:pt x="790" y="1862"/>
                  <a:pt x="790" y="1880"/>
                </a:cubicBezTo>
                <a:lnTo>
                  <a:pt x="790" y="1933"/>
                </a:lnTo>
                <a:lnTo>
                  <a:pt x="797" y="1986"/>
                </a:lnTo>
                <a:cubicBezTo>
                  <a:pt x="797" y="2004"/>
                  <a:pt x="801" y="2022"/>
                  <a:pt x="805" y="2036"/>
                </a:cubicBezTo>
                <a:cubicBezTo>
                  <a:pt x="805" y="2054"/>
                  <a:pt x="815" y="2068"/>
                  <a:pt x="815" y="2086"/>
                </a:cubicBezTo>
                <a:cubicBezTo>
                  <a:pt x="819" y="2104"/>
                  <a:pt x="822" y="2118"/>
                  <a:pt x="826" y="2136"/>
                </a:cubicBezTo>
                <a:cubicBezTo>
                  <a:pt x="833" y="2153"/>
                  <a:pt x="837" y="2164"/>
                  <a:pt x="844" y="2182"/>
                </a:cubicBezTo>
                <a:cubicBezTo>
                  <a:pt x="858" y="2214"/>
                  <a:pt x="872" y="2246"/>
                  <a:pt x="890" y="2271"/>
                </a:cubicBezTo>
                <a:cubicBezTo>
                  <a:pt x="879" y="2242"/>
                  <a:pt x="876" y="2207"/>
                  <a:pt x="872" y="2175"/>
                </a:cubicBezTo>
                <a:cubicBezTo>
                  <a:pt x="869" y="2143"/>
                  <a:pt x="861" y="2111"/>
                  <a:pt x="861" y="2075"/>
                </a:cubicBezTo>
                <a:cubicBezTo>
                  <a:pt x="861" y="2057"/>
                  <a:pt x="858" y="2047"/>
                  <a:pt x="858" y="2029"/>
                </a:cubicBezTo>
                <a:lnTo>
                  <a:pt x="858" y="1979"/>
                </a:lnTo>
                <a:lnTo>
                  <a:pt x="861" y="1933"/>
                </a:lnTo>
                <a:lnTo>
                  <a:pt x="872" y="1890"/>
                </a:lnTo>
                <a:cubicBezTo>
                  <a:pt x="872" y="1876"/>
                  <a:pt x="879" y="1858"/>
                  <a:pt x="879" y="1844"/>
                </a:cubicBezTo>
                <a:lnTo>
                  <a:pt x="893" y="1805"/>
                </a:lnTo>
                <a:cubicBezTo>
                  <a:pt x="897" y="1791"/>
                  <a:pt x="904" y="1780"/>
                  <a:pt x="911" y="1766"/>
                </a:cubicBezTo>
                <a:cubicBezTo>
                  <a:pt x="922" y="1752"/>
                  <a:pt x="925" y="1737"/>
                  <a:pt x="933" y="1730"/>
                </a:cubicBezTo>
                <a:lnTo>
                  <a:pt x="961" y="1698"/>
                </a:lnTo>
                <a:cubicBezTo>
                  <a:pt x="968" y="1691"/>
                  <a:pt x="982" y="1681"/>
                  <a:pt x="993" y="1673"/>
                </a:cubicBezTo>
                <a:lnTo>
                  <a:pt x="1011" y="1659"/>
                </a:lnTo>
                <a:lnTo>
                  <a:pt x="1029" y="1649"/>
                </a:lnTo>
                <a:lnTo>
                  <a:pt x="1064" y="1631"/>
                </a:lnTo>
                <a:cubicBezTo>
                  <a:pt x="1199" y="1730"/>
                  <a:pt x="1352" y="1823"/>
                  <a:pt x="1516" y="1912"/>
                </a:cubicBezTo>
                <a:lnTo>
                  <a:pt x="1498" y="1926"/>
                </a:lnTo>
                <a:lnTo>
                  <a:pt x="1480" y="1944"/>
                </a:lnTo>
                <a:lnTo>
                  <a:pt x="1441" y="1983"/>
                </a:lnTo>
                <a:lnTo>
                  <a:pt x="1409" y="2029"/>
                </a:lnTo>
                <a:cubicBezTo>
                  <a:pt x="1402" y="2040"/>
                  <a:pt x="1395" y="2065"/>
                  <a:pt x="1388" y="2075"/>
                </a:cubicBezTo>
                <a:cubicBezTo>
                  <a:pt x="1377" y="2093"/>
                  <a:pt x="1373" y="2111"/>
                  <a:pt x="1373" y="2129"/>
                </a:cubicBezTo>
                <a:cubicBezTo>
                  <a:pt x="1370" y="2146"/>
                  <a:pt x="1366" y="2164"/>
                  <a:pt x="1366" y="2182"/>
                </a:cubicBezTo>
                <a:cubicBezTo>
                  <a:pt x="1366" y="2200"/>
                  <a:pt x="1359" y="2217"/>
                  <a:pt x="1359" y="2235"/>
                </a:cubicBezTo>
                <a:lnTo>
                  <a:pt x="1366" y="2289"/>
                </a:lnTo>
                <a:lnTo>
                  <a:pt x="1373" y="2338"/>
                </a:lnTo>
                <a:cubicBezTo>
                  <a:pt x="1377" y="2356"/>
                  <a:pt x="1384" y="2370"/>
                  <a:pt x="1388" y="2388"/>
                </a:cubicBezTo>
                <a:cubicBezTo>
                  <a:pt x="1391" y="2406"/>
                  <a:pt x="1395" y="2420"/>
                  <a:pt x="1402" y="2438"/>
                </a:cubicBezTo>
                <a:cubicBezTo>
                  <a:pt x="1405" y="2456"/>
                  <a:pt x="1413" y="2466"/>
                  <a:pt x="1420" y="2481"/>
                </a:cubicBezTo>
                <a:cubicBezTo>
                  <a:pt x="1423" y="2495"/>
                  <a:pt x="1430" y="2513"/>
                  <a:pt x="1441" y="2527"/>
                </a:cubicBezTo>
                <a:cubicBezTo>
                  <a:pt x="1455" y="2555"/>
                  <a:pt x="1473" y="2584"/>
                  <a:pt x="1494" y="2609"/>
                </a:cubicBezTo>
                <a:lnTo>
                  <a:pt x="1466" y="2516"/>
                </a:lnTo>
                <a:cubicBezTo>
                  <a:pt x="1459" y="2484"/>
                  <a:pt x="1455" y="2456"/>
                  <a:pt x="1445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6"/>
                  <a:pt x="1430" y="2342"/>
                  <a:pt x="1430" y="2324"/>
                </a:cubicBezTo>
                <a:lnTo>
                  <a:pt x="1430" y="2281"/>
                </a:lnTo>
                <a:lnTo>
                  <a:pt x="1437" y="2235"/>
                </a:lnTo>
                <a:cubicBezTo>
                  <a:pt x="1437" y="2225"/>
                  <a:pt x="1441" y="2207"/>
                  <a:pt x="1441" y="2193"/>
                </a:cubicBezTo>
                <a:cubicBezTo>
                  <a:pt x="1441" y="2178"/>
                  <a:pt x="1445" y="2161"/>
                  <a:pt x="1448" y="2146"/>
                </a:cubicBezTo>
                <a:lnTo>
                  <a:pt x="1462" y="2107"/>
                </a:lnTo>
                <a:cubicBezTo>
                  <a:pt x="1473" y="2093"/>
                  <a:pt x="1477" y="2082"/>
                  <a:pt x="1480" y="2068"/>
                </a:cubicBezTo>
                <a:lnTo>
                  <a:pt x="1509" y="2033"/>
                </a:lnTo>
                <a:cubicBezTo>
                  <a:pt x="1516" y="2018"/>
                  <a:pt x="1530" y="2015"/>
                  <a:pt x="1537" y="2001"/>
                </a:cubicBezTo>
                <a:lnTo>
                  <a:pt x="1551" y="1986"/>
                </a:lnTo>
                <a:lnTo>
                  <a:pt x="1569" y="1976"/>
                </a:lnTo>
                <a:lnTo>
                  <a:pt x="1605" y="1951"/>
                </a:lnTo>
                <a:cubicBezTo>
                  <a:pt x="1800" y="2054"/>
                  <a:pt x="2013" y="2157"/>
                  <a:pt x="2241" y="2246"/>
                </a:cubicBezTo>
                <a:lnTo>
                  <a:pt x="2230" y="2249"/>
                </a:lnTo>
                <a:lnTo>
                  <a:pt x="2205" y="2278"/>
                </a:lnTo>
                <a:cubicBezTo>
                  <a:pt x="2188" y="2296"/>
                  <a:pt x="2170" y="2313"/>
                  <a:pt x="2152" y="2335"/>
                </a:cubicBezTo>
                <a:cubicBezTo>
                  <a:pt x="2134" y="2356"/>
                  <a:pt x="2120" y="2374"/>
                  <a:pt x="2106" y="2395"/>
                </a:cubicBezTo>
                <a:cubicBezTo>
                  <a:pt x="2095" y="2420"/>
                  <a:pt x="2085" y="2441"/>
                  <a:pt x="2077" y="2463"/>
                </a:cubicBezTo>
                <a:cubicBezTo>
                  <a:pt x="2067" y="2484"/>
                  <a:pt x="2060" y="2513"/>
                  <a:pt x="2053" y="2534"/>
                </a:cubicBezTo>
                <a:cubicBezTo>
                  <a:pt x="2045" y="2584"/>
                  <a:pt x="2042" y="2633"/>
                  <a:pt x="2042" y="2680"/>
                </a:cubicBezTo>
                <a:cubicBezTo>
                  <a:pt x="2042" y="2729"/>
                  <a:pt x="2049" y="2776"/>
                  <a:pt x="2060" y="2822"/>
                </a:cubicBezTo>
                <a:cubicBezTo>
                  <a:pt x="2067" y="2868"/>
                  <a:pt x="2081" y="2911"/>
                  <a:pt x="2099" y="2957"/>
                </a:cubicBezTo>
                <a:cubicBezTo>
                  <a:pt x="2117" y="3000"/>
                  <a:pt x="2134" y="3042"/>
                  <a:pt x="2156" y="3081"/>
                </a:cubicBezTo>
                <a:cubicBezTo>
                  <a:pt x="2177" y="3121"/>
                  <a:pt x="2202" y="3160"/>
                  <a:pt x="2227" y="3195"/>
                </a:cubicBezTo>
                <a:cubicBezTo>
                  <a:pt x="2202" y="3113"/>
                  <a:pt x="2177" y="3028"/>
                  <a:pt x="2166" y="2939"/>
                </a:cubicBezTo>
                <a:cubicBezTo>
                  <a:pt x="2156" y="2893"/>
                  <a:pt x="2152" y="2854"/>
                  <a:pt x="2152" y="2811"/>
                </a:cubicBezTo>
                <a:cubicBezTo>
                  <a:pt x="2149" y="2769"/>
                  <a:pt x="2149" y="2726"/>
                  <a:pt x="2152" y="2687"/>
                </a:cubicBezTo>
                <a:cubicBezTo>
                  <a:pt x="2159" y="2605"/>
                  <a:pt x="2184" y="2530"/>
                  <a:pt x="2223" y="2463"/>
                </a:cubicBezTo>
                <a:cubicBezTo>
                  <a:pt x="2230" y="2445"/>
                  <a:pt x="2245" y="2431"/>
                  <a:pt x="2255" y="2420"/>
                </a:cubicBezTo>
                <a:lnTo>
                  <a:pt x="2294" y="2377"/>
                </a:lnTo>
                <a:lnTo>
                  <a:pt x="2316" y="2360"/>
                </a:lnTo>
                <a:lnTo>
                  <a:pt x="2337" y="2342"/>
                </a:lnTo>
                <a:cubicBezTo>
                  <a:pt x="2351" y="2331"/>
                  <a:pt x="2369" y="2321"/>
                  <a:pt x="2387" y="2313"/>
                </a:cubicBezTo>
                <a:lnTo>
                  <a:pt x="2390" y="2313"/>
                </a:lnTo>
                <a:cubicBezTo>
                  <a:pt x="2618" y="2402"/>
                  <a:pt x="2860" y="2481"/>
                  <a:pt x="3109" y="2555"/>
                </a:cubicBezTo>
                <a:lnTo>
                  <a:pt x="3094" y="2569"/>
                </a:lnTo>
                <a:lnTo>
                  <a:pt x="3066" y="2601"/>
                </a:lnTo>
                <a:cubicBezTo>
                  <a:pt x="3048" y="2619"/>
                  <a:pt x="3038" y="2641"/>
                  <a:pt x="3023" y="2662"/>
                </a:cubicBezTo>
                <a:cubicBezTo>
                  <a:pt x="3009" y="2687"/>
                  <a:pt x="2995" y="2708"/>
                  <a:pt x="2988" y="2733"/>
                </a:cubicBezTo>
                <a:cubicBezTo>
                  <a:pt x="2977" y="2758"/>
                  <a:pt x="2970" y="2783"/>
                  <a:pt x="2966" y="2811"/>
                </a:cubicBezTo>
                <a:cubicBezTo>
                  <a:pt x="2959" y="2836"/>
                  <a:pt x="2956" y="2857"/>
                  <a:pt x="2952" y="2886"/>
                </a:cubicBezTo>
                <a:cubicBezTo>
                  <a:pt x="2949" y="2936"/>
                  <a:pt x="2949" y="2989"/>
                  <a:pt x="2956" y="3032"/>
                </a:cubicBezTo>
                <a:cubicBezTo>
                  <a:pt x="2966" y="3081"/>
                  <a:pt x="2974" y="3124"/>
                  <a:pt x="2991" y="3170"/>
                </a:cubicBezTo>
                <a:cubicBezTo>
                  <a:pt x="3009" y="3213"/>
                  <a:pt x="3027" y="3256"/>
                  <a:pt x="3048" y="3295"/>
                </a:cubicBezTo>
                <a:cubicBezTo>
                  <a:pt x="3059" y="3316"/>
                  <a:pt x="3073" y="3334"/>
                  <a:pt x="3084" y="3352"/>
                </a:cubicBezTo>
                <a:cubicBezTo>
                  <a:pt x="3098" y="3369"/>
                  <a:pt x="3112" y="3391"/>
                  <a:pt x="3126" y="3409"/>
                </a:cubicBezTo>
                <a:cubicBezTo>
                  <a:pt x="3151" y="3444"/>
                  <a:pt x="3183" y="3480"/>
                  <a:pt x="3215" y="3512"/>
                </a:cubicBezTo>
                <a:cubicBezTo>
                  <a:pt x="3201" y="3473"/>
                  <a:pt x="3183" y="3426"/>
                  <a:pt x="3173" y="3387"/>
                </a:cubicBezTo>
                <a:cubicBezTo>
                  <a:pt x="3162" y="3348"/>
                  <a:pt x="3148" y="3302"/>
                  <a:pt x="3137" y="3263"/>
                </a:cubicBezTo>
                <a:cubicBezTo>
                  <a:pt x="3130" y="3224"/>
                  <a:pt x="3119" y="3185"/>
                  <a:pt x="3116" y="3138"/>
                </a:cubicBezTo>
                <a:cubicBezTo>
                  <a:pt x="3112" y="3117"/>
                  <a:pt x="3112" y="3099"/>
                  <a:pt x="3112" y="3078"/>
                </a:cubicBezTo>
                <a:cubicBezTo>
                  <a:pt x="3112" y="3060"/>
                  <a:pt x="3109" y="3035"/>
                  <a:pt x="3112" y="3017"/>
                </a:cubicBezTo>
                <a:cubicBezTo>
                  <a:pt x="3112" y="2939"/>
                  <a:pt x="3126" y="2868"/>
                  <a:pt x="3155" y="2804"/>
                </a:cubicBezTo>
                <a:cubicBezTo>
                  <a:pt x="3166" y="2786"/>
                  <a:pt x="3173" y="2776"/>
                  <a:pt x="3183" y="2761"/>
                </a:cubicBezTo>
                <a:cubicBezTo>
                  <a:pt x="3190" y="2747"/>
                  <a:pt x="3205" y="2733"/>
                  <a:pt x="3215" y="2722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9" y="2673"/>
                  <a:pt x="3279" y="2662"/>
                  <a:pt x="3297" y="2651"/>
                </a:cubicBezTo>
                <a:lnTo>
                  <a:pt x="3329" y="2623"/>
                </a:lnTo>
                <a:cubicBezTo>
                  <a:pt x="3439" y="2655"/>
                  <a:pt x="3553" y="2687"/>
                  <a:pt x="3663" y="2712"/>
                </a:cubicBezTo>
                <a:cubicBezTo>
                  <a:pt x="3827" y="2751"/>
                  <a:pt x="3998" y="2793"/>
                  <a:pt x="4168" y="2829"/>
                </a:cubicBezTo>
                <a:cubicBezTo>
                  <a:pt x="4168" y="2833"/>
                  <a:pt x="4175" y="2833"/>
                  <a:pt x="4175" y="2836"/>
                </a:cubicBezTo>
                <a:lnTo>
                  <a:pt x="4150" y="2868"/>
                </a:lnTo>
                <a:lnTo>
                  <a:pt x="4129" y="2904"/>
                </a:lnTo>
                <a:cubicBezTo>
                  <a:pt x="4115" y="2929"/>
                  <a:pt x="4104" y="2957"/>
                  <a:pt x="4094" y="2982"/>
                </a:cubicBezTo>
                <a:lnTo>
                  <a:pt x="4079" y="3025"/>
                </a:lnTo>
                <a:lnTo>
                  <a:pt x="4072" y="3064"/>
                </a:lnTo>
                <a:cubicBezTo>
                  <a:pt x="4069" y="3089"/>
                  <a:pt x="4062" y="3121"/>
                  <a:pt x="4062" y="3149"/>
                </a:cubicBezTo>
                <a:cubicBezTo>
                  <a:pt x="4062" y="3174"/>
                  <a:pt x="4062" y="3206"/>
                  <a:pt x="4069" y="3231"/>
                </a:cubicBezTo>
                <a:lnTo>
                  <a:pt x="4079" y="3313"/>
                </a:lnTo>
                <a:cubicBezTo>
                  <a:pt x="4086" y="3337"/>
                  <a:pt x="4094" y="3366"/>
                  <a:pt x="4104" y="3387"/>
                </a:cubicBezTo>
                <a:cubicBezTo>
                  <a:pt x="4122" y="3437"/>
                  <a:pt x="4147" y="3487"/>
                  <a:pt x="4175" y="3529"/>
                </a:cubicBezTo>
                <a:cubicBezTo>
                  <a:pt x="4200" y="3576"/>
                  <a:pt x="4232" y="3615"/>
                  <a:pt x="4264" y="3654"/>
                </a:cubicBezTo>
                <a:cubicBezTo>
                  <a:pt x="4282" y="3672"/>
                  <a:pt x="4300" y="3693"/>
                  <a:pt x="4318" y="3711"/>
                </a:cubicBezTo>
                <a:lnTo>
                  <a:pt x="4371" y="3764"/>
                </a:lnTo>
                <a:cubicBezTo>
                  <a:pt x="4406" y="3796"/>
                  <a:pt x="4446" y="3832"/>
                  <a:pt x="4488" y="3853"/>
                </a:cubicBezTo>
                <a:cubicBezTo>
                  <a:pt x="4463" y="3814"/>
                  <a:pt x="4435" y="3771"/>
                  <a:pt x="4410" y="3729"/>
                </a:cubicBezTo>
                <a:cubicBezTo>
                  <a:pt x="4382" y="3690"/>
                  <a:pt x="4360" y="3647"/>
                  <a:pt x="4342" y="3604"/>
                </a:cubicBezTo>
                <a:cubicBezTo>
                  <a:pt x="4321" y="3565"/>
                  <a:pt x="4303" y="3522"/>
                  <a:pt x="4286" y="3476"/>
                </a:cubicBezTo>
                <a:cubicBezTo>
                  <a:pt x="4275" y="3455"/>
                  <a:pt x="4271" y="3433"/>
                  <a:pt x="4264" y="3409"/>
                </a:cubicBezTo>
                <a:cubicBezTo>
                  <a:pt x="4257" y="3387"/>
                  <a:pt x="4250" y="3366"/>
                  <a:pt x="4246" y="3345"/>
                </a:cubicBezTo>
                <a:cubicBezTo>
                  <a:pt x="4239" y="3320"/>
                  <a:pt x="4236" y="3298"/>
                  <a:pt x="4236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6" y="3153"/>
                </a:cubicBezTo>
                <a:cubicBezTo>
                  <a:pt x="4236" y="3131"/>
                  <a:pt x="4239" y="3113"/>
                  <a:pt x="4246" y="3096"/>
                </a:cubicBezTo>
                <a:lnTo>
                  <a:pt x="4254" y="3064"/>
                </a:lnTo>
                <a:lnTo>
                  <a:pt x="4264" y="3035"/>
                </a:lnTo>
                <a:lnTo>
                  <a:pt x="4289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6" y="2900"/>
                  <a:pt x="4360" y="2882"/>
                </a:cubicBezTo>
                <a:lnTo>
                  <a:pt x="4378" y="2857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5" y="2964"/>
                  <a:pt x="5029" y="2975"/>
                  <a:pt x="5086" y="2982"/>
                </a:cubicBezTo>
                <a:lnTo>
                  <a:pt x="5089" y="2989"/>
                </a:lnTo>
                <a:lnTo>
                  <a:pt x="5086" y="2993"/>
                </a:lnTo>
                <a:lnTo>
                  <a:pt x="5057" y="3032"/>
                </a:lnTo>
                <a:lnTo>
                  <a:pt x="5036" y="3071"/>
                </a:lnTo>
                <a:cubicBezTo>
                  <a:pt x="5022" y="3099"/>
                  <a:pt x="5011" y="3131"/>
                  <a:pt x="4997" y="3156"/>
                </a:cubicBezTo>
                <a:lnTo>
                  <a:pt x="4983" y="3202"/>
                </a:lnTo>
                <a:lnTo>
                  <a:pt x="4975" y="3245"/>
                </a:lnTo>
                <a:cubicBezTo>
                  <a:pt x="4968" y="3277"/>
                  <a:pt x="4965" y="3309"/>
                  <a:pt x="4965" y="3337"/>
                </a:cubicBezTo>
                <a:cubicBezTo>
                  <a:pt x="4965" y="3369"/>
                  <a:pt x="4965" y="3401"/>
                  <a:pt x="4968" y="3433"/>
                </a:cubicBezTo>
                <a:cubicBezTo>
                  <a:pt x="4975" y="3462"/>
                  <a:pt x="4979" y="3494"/>
                  <a:pt x="4986" y="3522"/>
                </a:cubicBezTo>
                <a:cubicBezTo>
                  <a:pt x="4997" y="3551"/>
                  <a:pt x="5000" y="3579"/>
                  <a:pt x="5015" y="3604"/>
                </a:cubicBezTo>
                <a:cubicBezTo>
                  <a:pt x="5022" y="3633"/>
                  <a:pt x="5036" y="3658"/>
                  <a:pt x="5050" y="3686"/>
                </a:cubicBezTo>
                <a:cubicBezTo>
                  <a:pt x="5064" y="3711"/>
                  <a:pt x="5075" y="3739"/>
                  <a:pt x="5089" y="3761"/>
                </a:cubicBezTo>
                <a:cubicBezTo>
                  <a:pt x="5121" y="3810"/>
                  <a:pt x="5153" y="3853"/>
                  <a:pt x="5189" y="3899"/>
                </a:cubicBezTo>
                <a:cubicBezTo>
                  <a:pt x="5207" y="3921"/>
                  <a:pt x="5224" y="3942"/>
                  <a:pt x="5246" y="3960"/>
                </a:cubicBezTo>
                <a:cubicBezTo>
                  <a:pt x="5263" y="3985"/>
                  <a:pt x="5285" y="4002"/>
                  <a:pt x="5303" y="4020"/>
                </a:cubicBezTo>
                <a:cubicBezTo>
                  <a:pt x="5342" y="4056"/>
                  <a:pt x="5388" y="4091"/>
                  <a:pt x="5431" y="4120"/>
                </a:cubicBezTo>
                <a:cubicBezTo>
                  <a:pt x="5402" y="4077"/>
                  <a:pt x="5370" y="4031"/>
                  <a:pt x="5342" y="3985"/>
                </a:cubicBezTo>
                <a:lnTo>
                  <a:pt x="5342" y="3985"/>
                </a:lnTo>
                <a:cubicBezTo>
                  <a:pt x="5342" y="3985"/>
                  <a:pt x="5342" y="3985"/>
                  <a:pt x="5343" y="3985"/>
                </a:cubicBezTo>
                <a:cubicBezTo>
                  <a:pt x="5345" y="3985"/>
                  <a:pt x="5319" y="3939"/>
                  <a:pt x="5299" y="3899"/>
                </a:cubicBezTo>
                <a:cubicBezTo>
                  <a:pt x="5271" y="3853"/>
                  <a:pt x="5253" y="3807"/>
                  <a:pt x="5235" y="3757"/>
                </a:cubicBezTo>
                <a:cubicBezTo>
                  <a:pt x="5228" y="3736"/>
                  <a:pt x="5217" y="3707"/>
                  <a:pt x="5210" y="3686"/>
                </a:cubicBezTo>
                <a:cubicBezTo>
                  <a:pt x="5199" y="3665"/>
                  <a:pt x="5196" y="3636"/>
                  <a:pt x="5192" y="3615"/>
                </a:cubicBezTo>
                <a:cubicBezTo>
                  <a:pt x="5189" y="3594"/>
                  <a:pt x="5182" y="3565"/>
                  <a:pt x="5178" y="3544"/>
                </a:cubicBezTo>
                <a:cubicBezTo>
                  <a:pt x="5175" y="3522"/>
                  <a:pt x="5175" y="3494"/>
                  <a:pt x="5175" y="3473"/>
                </a:cubicBezTo>
                <a:cubicBezTo>
                  <a:pt x="5175" y="3448"/>
                  <a:pt x="5175" y="3423"/>
                  <a:pt x="5178" y="3401"/>
                </a:cubicBezTo>
                <a:cubicBezTo>
                  <a:pt x="5178" y="3387"/>
                  <a:pt x="5182" y="3377"/>
                  <a:pt x="5182" y="3366"/>
                </a:cubicBezTo>
                <a:cubicBezTo>
                  <a:pt x="5189" y="3352"/>
                  <a:pt x="5189" y="3345"/>
                  <a:pt x="5192" y="3330"/>
                </a:cubicBezTo>
                <a:lnTo>
                  <a:pt x="5199" y="3298"/>
                </a:lnTo>
                <a:lnTo>
                  <a:pt x="5214" y="3266"/>
                </a:lnTo>
                <a:cubicBezTo>
                  <a:pt x="5224" y="3245"/>
                  <a:pt x="5231" y="3227"/>
                  <a:pt x="5246" y="3206"/>
                </a:cubicBezTo>
                <a:lnTo>
                  <a:pt x="5263" y="3174"/>
                </a:lnTo>
                <a:lnTo>
                  <a:pt x="5285" y="3145"/>
                </a:lnTo>
                <a:cubicBezTo>
                  <a:pt x="5299" y="3128"/>
                  <a:pt x="5317" y="3110"/>
                  <a:pt x="5331" y="3092"/>
                </a:cubicBezTo>
                <a:lnTo>
                  <a:pt x="5352" y="3064"/>
                </a:lnTo>
                <a:cubicBezTo>
                  <a:pt x="5438" y="3074"/>
                  <a:pt x="5519" y="3085"/>
                  <a:pt x="5605" y="3092"/>
                </a:cubicBezTo>
                <a:cubicBezTo>
                  <a:pt x="5658" y="3099"/>
                  <a:pt x="5711" y="3106"/>
                  <a:pt x="5768" y="3110"/>
                </a:cubicBezTo>
                <a:lnTo>
                  <a:pt x="5932" y="3121"/>
                </a:lnTo>
                <a:lnTo>
                  <a:pt x="6263" y="3135"/>
                </a:lnTo>
                <a:lnTo>
                  <a:pt x="6316" y="3135"/>
                </a:lnTo>
                <a:lnTo>
                  <a:pt x="6387" y="3177"/>
                </a:lnTo>
                <a:cubicBezTo>
                  <a:pt x="6401" y="3188"/>
                  <a:pt x="6419" y="3199"/>
                  <a:pt x="6430" y="3213"/>
                </a:cubicBezTo>
                <a:cubicBezTo>
                  <a:pt x="6444" y="3227"/>
                  <a:pt x="6462" y="3241"/>
                  <a:pt x="6476" y="3252"/>
                </a:cubicBezTo>
                <a:cubicBezTo>
                  <a:pt x="6490" y="3266"/>
                  <a:pt x="6504" y="3284"/>
                  <a:pt x="6511" y="3298"/>
                </a:cubicBezTo>
                <a:cubicBezTo>
                  <a:pt x="6526" y="3316"/>
                  <a:pt x="6529" y="3330"/>
                  <a:pt x="6540" y="3348"/>
                </a:cubicBezTo>
                <a:cubicBezTo>
                  <a:pt x="6547" y="3366"/>
                  <a:pt x="6551" y="3384"/>
                  <a:pt x="6554" y="3401"/>
                </a:cubicBezTo>
                <a:cubicBezTo>
                  <a:pt x="6561" y="3419"/>
                  <a:pt x="6565" y="3437"/>
                  <a:pt x="6565" y="3455"/>
                </a:cubicBezTo>
                <a:cubicBezTo>
                  <a:pt x="6565" y="3473"/>
                  <a:pt x="6565" y="3490"/>
                  <a:pt x="6561" y="3512"/>
                </a:cubicBezTo>
                <a:cubicBezTo>
                  <a:pt x="6554" y="3529"/>
                  <a:pt x="6551" y="3551"/>
                  <a:pt x="6547" y="3569"/>
                </a:cubicBezTo>
                <a:cubicBezTo>
                  <a:pt x="6536" y="3586"/>
                  <a:pt x="6533" y="3608"/>
                  <a:pt x="6519" y="3626"/>
                </a:cubicBezTo>
                <a:cubicBezTo>
                  <a:pt x="6511" y="3643"/>
                  <a:pt x="6497" y="3668"/>
                  <a:pt x="6490" y="3686"/>
                </a:cubicBezTo>
                <a:cubicBezTo>
                  <a:pt x="6476" y="3704"/>
                  <a:pt x="6465" y="3722"/>
                  <a:pt x="6447" y="3739"/>
                </a:cubicBezTo>
                <a:cubicBezTo>
                  <a:pt x="6437" y="3757"/>
                  <a:pt x="6423" y="3775"/>
                  <a:pt x="6405" y="3793"/>
                </a:cubicBezTo>
                <a:cubicBezTo>
                  <a:pt x="6391" y="3810"/>
                  <a:pt x="6373" y="3828"/>
                  <a:pt x="6359" y="3846"/>
                </a:cubicBezTo>
                <a:cubicBezTo>
                  <a:pt x="6341" y="3864"/>
                  <a:pt x="6330" y="3882"/>
                  <a:pt x="6312" y="3899"/>
                </a:cubicBezTo>
                <a:cubicBezTo>
                  <a:pt x="6280" y="3935"/>
                  <a:pt x="6245" y="3963"/>
                  <a:pt x="6209" y="3999"/>
                </a:cubicBezTo>
                <a:cubicBezTo>
                  <a:pt x="6231" y="3992"/>
                  <a:pt x="6252" y="3981"/>
                  <a:pt x="6277" y="3970"/>
                </a:cubicBezTo>
                <a:cubicBezTo>
                  <a:pt x="6298" y="3960"/>
                  <a:pt x="6319" y="3946"/>
                  <a:pt x="6341" y="3935"/>
                </a:cubicBezTo>
                <a:cubicBezTo>
                  <a:pt x="6387" y="3910"/>
                  <a:pt x="6426" y="3885"/>
                  <a:pt x="6465" y="3853"/>
                </a:cubicBezTo>
                <a:cubicBezTo>
                  <a:pt x="6490" y="3839"/>
                  <a:pt x="6508" y="3821"/>
                  <a:pt x="6526" y="3803"/>
                </a:cubicBezTo>
                <a:lnTo>
                  <a:pt x="6579" y="3750"/>
                </a:lnTo>
                <a:cubicBezTo>
                  <a:pt x="6597" y="3729"/>
                  <a:pt x="6615" y="3711"/>
                  <a:pt x="6625" y="3690"/>
                </a:cubicBezTo>
                <a:cubicBezTo>
                  <a:pt x="6643" y="3668"/>
                  <a:pt x="6657" y="3643"/>
                  <a:pt x="6672" y="3622"/>
                </a:cubicBezTo>
                <a:cubicBezTo>
                  <a:pt x="6696" y="3572"/>
                  <a:pt x="6714" y="3515"/>
                  <a:pt x="6721" y="3458"/>
                </a:cubicBezTo>
                <a:cubicBezTo>
                  <a:pt x="6725" y="3426"/>
                  <a:pt x="6721" y="3401"/>
                  <a:pt x="6714" y="3369"/>
                </a:cubicBezTo>
                <a:cubicBezTo>
                  <a:pt x="6711" y="3337"/>
                  <a:pt x="6704" y="3313"/>
                  <a:pt x="6693" y="3284"/>
                </a:cubicBezTo>
                <a:cubicBezTo>
                  <a:pt x="6672" y="3231"/>
                  <a:pt x="6643" y="3177"/>
                  <a:pt x="6608" y="3138"/>
                </a:cubicBezTo>
                <a:lnTo>
                  <a:pt x="6608" y="3135"/>
                </a:lnTo>
                <a:cubicBezTo>
                  <a:pt x="6910" y="3135"/>
                  <a:pt x="7208" y="3124"/>
                  <a:pt x="7507" y="3103"/>
                </a:cubicBezTo>
                <a:lnTo>
                  <a:pt x="7564" y="3124"/>
                </a:lnTo>
                <a:cubicBezTo>
                  <a:pt x="7575" y="3128"/>
                  <a:pt x="7596" y="3138"/>
                  <a:pt x="7610" y="3145"/>
                </a:cubicBezTo>
                <a:cubicBezTo>
                  <a:pt x="7628" y="3156"/>
                  <a:pt x="7639" y="3163"/>
                  <a:pt x="7653" y="3177"/>
                </a:cubicBezTo>
                <a:cubicBezTo>
                  <a:pt x="7667" y="3188"/>
                  <a:pt x="7681" y="3199"/>
                  <a:pt x="7692" y="3213"/>
                </a:cubicBezTo>
                <a:cubicBezTo>
                  <a:pt x="7706" y="3227"/>
                  <a:pt x="7717" y="3241"/>
                  <a:pt x="7724" y="3252"/>
                </a:cubicBezTo>
                <a:cubicBezTo>
                  <a:pt x="7735" y="3266"/>
                  <a:pt x="7742" y="3281"/>
                  <a:pt x="7752" y="3298"/>
                </a:cubicBezTo>
                <a:cubicBezTo>
                  <a:pt x="7756" y="3313"/>
                  <a:pt x="7763" y="3330"/>
                  <a:pt x="7763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6"/>
                  <a:pt x="7763" y="3444"/>
                </a:cubicBezTo>
                <a:cubicBezTo>
                  <a:pt x="7760" y="3462"/>
                  <a:pt x="7760" y="3480"/>
                  <a:pt x="7752" y="3501"/>
                </a:cubicBezTo>
                <a:cubicBezTo>
                  <a:pt x="7745" y="3519"/>
                  <a:pt x="7738" y="3537"/>
                  <a:pt x="7735" y="3562"/>
                </a:cubicBezTo>
                <a:cubicBezTo>
                  <a:pt x="7724" y="3579"/>
                  <a:pt x="7720" y="3601"/>
                  <a:pt x="7706" y="3618"/>
                </a:cubicBezTo>
                <a:cubicBezTo>
                  <a:pt x="7699" y="3636"/>
                  <a:pt x="7688" y="3654"/>
                  <a:pt x="7681" y="3675"/>
                </a:cubicBezTo>
                <a:cubicBezTo>
                  <a:pt x="7671" y="3693"/>
                  <a:pt x="7656" y="3714"/>
                  <a:pt x="7649" y="3732"/>
                </a:cubicBezTo>
                <a:cubicBezTo>
                  <a:pt x="7635" y="3750"/>
                  <a:pt x="7628" y="3768"/>
                  <a:pt x="7614" y="3786"/>
                </a:cubicBezTo>
                <a:cubicBezTo>
                  <a:pt x="7592" y="3821"/>
                  <a:pt x="7564" y="3857"/>
                  <a:pt x="7539" y="3899"/>
                </a:cubicBezTo>
                <a:cubicBezTo>
                  <a:pt x="7557" y="3885"/>
                  <a:pt x="7575" y="3871"/>
                  <a:pt x="7596" y="3864"/>
                </a:cubicBezTo>
                <a:lnTo>
                  <a:pt x="7649" y="3821"/>
                </a:lnTo>
                <a:cubicBezTo>
                  <a:pt x="7685" y="3796"/>
                  <a:pt x="7717" y="3764"/>
                  <a:pt x="7752" y="3729"/>
                </a:cubicBezTo>
                <a:cubicBezTo>
                  <a:pt x="7770" y="3711"/>
                  <a:pt x="7781" y="3693"/>
                  <a:pt x="7795" y="3675"/>
                </a:cubicBezTo>
                <a:cubicBezTo>
                  <a:pt x="7809" y="3658"/>
                  <a:pt x="7824" y="3636"/>
                  <a:pt x="7834" y="3618"/>
                </a:cubicBezTo>
                <a:cubicBezTo>
                  <a:pt x="7848" y="3597"/>
                  <a:pt x="7863" y="3579"/>
                  <a:pt x="7870" y="3554"/>
                </a:cubicBezTo>
                <a:cubicBezTo>
                  <a:pt x="7880" y="3533"/>
                  <a:pt x="7888" y="3512"/>
                  <a:pt x="7898" y="3483"/>
                </a:cubicBezTo>
                <a:cubicBezTo>
                  <a:pt x="7912" y="3437"/>
                  <a:pt x="7920" y="3384"/>
                  <a:pt x="7916" y="3323"/>
                </a:cubicBezTo>
                <a:cubicBezTo>
                  <a:pt x="7912" y="3298"/>
                  <a:pt x="7905" y="3270"/>
                  <a:pt x="7898" y="3245"/>
                </a:cubicBezTo>
                <a:cubicBezTo>
                  <a:pt x="7888" y="3217"/>
                  <a:pt x="7877" y="3192"/>
                  <a:pt x="7863" y="3170"/>
                </a:cubicBezTo>
                <a:cubicBezTo>
                  <a:pt x="7845" y="3138"/>
                  <a:pt x="7824" y="3110"/>
                  <a:pt x="7799" y="3089"/>
                </a:cubicBezTo>
                <a:cubicBezTo>
                  <a:pt x="7831" y="3085"/>
                  <a:pt x="7863" y="3085"/>
                  <a:pt x="7895" y="3081"/>
                </a:cubicBezTo>
                <a:cubicBezTo>
                  <a:pt x="8001" y="3067"/>
                  <a:pt x="8108" y="3057"/>
                  <a:pt x="8215" y="3039"/>
                </a:cubicBezTo>
                <a:cubicBezTo>
                  <a:pt x="8321" y="3021"/>
                  <a:pt x="8421" y="3003"/>
                  <a:pt x="8524" y="2985"/>
                </a:cubicBezTo>
                <a:cubicBezTo>
                  <a:pt x="8563" y="2982"/>
                  <a:pt x="8599" y="2975"/>
                  <a:pt x="8641" y="2964"/>
                </a:cubicBezTo>
                <a:lnTo>
                  <a:pt x="8727" y="2996"/>
                </a:lnTo>
                <a:cubicBezTo>
                  <a:pt x="8734" y="3000"/>
                  <a:pt x="8755" y="3010"/>
                  <a:pt x="8769" y="3017"/>
                </a:cubicBezTo>
                <a:cubicBezTo>
                  <a:pt x="8787" y="3028"/>
                  <a:pt x="8801" y="3035"/>
                  <a:pt x="8816" y="3049"/>
                </a:cubicBezTo>
                <a:cubicBezTo>
                  <a:pt x="8826" y="3057"/>
                  <a:pt x="8841" y="3071"/>
                  <a:pt x="8855" y="3085"/>
                </a:cubicBezTo>
                <a:cubicBezTo>
                  <a:pt x="8865" y="3099"/>
                  <a:pt x="8876" y="3110"/>
                  <a:pt x="8883" y="3124"/>
                </a:cubicBezTo>
                <a:cubicBezTo>
                  <a:pt x="8894" y="3138"/>
                  <a:pt x="8901" y="3153"/>
                  <a:pt x="8912" y="3170"/>
                </a:cubicBezTo>
                <a:cubicBezTo>
                  <a:pt x="8915" y="3181"/>
                  <a:pt x="8926" y="3199"/>
                  <a:pt x="8926" y="3213"/>
                </a:cubicBezTo>
                <a:cubicBezTo>
                  <a:pt x="8929" y="3231"/>
                  <a:pt x="8929" y="3245"/>
                  <a:pt x="8929" y="3263"/>
                </a:cubicBezTo>
                <a:cubicBezTo>
                  <a:pt x="8929" y="3281"/>
                  <a:pt x="8929" y="3298"/>
                  <a:pt x="8926" y="3316"/>
                </a:cubicBezTo>
                <a:cubicBezTo>
                  <a:pt x="8919" y="3334"/>
                  <a:pt x="8919" y="3352"/>
                  <a:pt x="8912" y="3373"/>
                </a:cubicBezTo>
                <a:cubicBezTo>
                  <a:pt x="8908" y="3391"/>
                  <a:pt x="8897" y="3409"/>
                  <a:pt x="8894" y="3430"/>
                </a:cubicBezTo>
                <a:cubicBezTo>
                  <a:pt x="8887" y="3448"/>
                  <a:pt x="8880" y="3473"/>
                  <a:pt x="8865" y="3490"/>
                </a:cubicBezTo>
                <a:cubicBezTo>
                  <a:pt x="8858" y="3508"/>
                  <a:pt x="8851" y="3526"/>
                  <a:pt x="8841" y="3547"/>
                </a:cubicBezTo>
                <a:cubicBezTo>
                  <a:pt x="8830" y="3565"/>
                  <a:pt x="8819" y="3586"/>
                  <a:pt x="8809" y="3604"/>
                </a:cubicBezTo>
                <a:cubicBezTo>
                  <a:pt x="8794" y="3622"/>
                  <a:pt x="8787" y="3640"/>
                  <a:pt x="8773" y="3658"/>
                </a:cubicBezTo>
                <a:cubicBezTo>
                  <a:pt x="8752" y="3693"/>
                  <a:pt x="8723" y="3729"/>
                  <a:pt x="8698" y="3768"/>
                </a:cubicBezTo>
                <a:cubicBezTo>
                  <a:pt x="8716" y="3757"/>
                  <a:pt x="8734" y="3743"/>
                  <a:pt x="8755" y="3732"/>
                </a:cubicBezTo>
                <a:lnTo>
                  <a:pt x="8809" y="3693"/>
                </a:lnTo>
                <a:cubicBezTo>
                  <a:pt x="8844" y="3668"/>
                  <a:pt x="8876" y="3636"/>
                  <a:pt x="8912" y="3601"/>
                </a:cubicBezTo>
                <a:cubicBezTo>
                  <a:pt x="8929" y="3583"/>
                  <a:pt x="8944" y="3565"/>
                  <a:pt x="8954" y="3547"/>
                </a:cubicBezTo>
                <a:cubicBezTo>
                  <a:pt x="8969" y="3529"/>
                  <a:pt x="8983" y="3508"/>
                  <a:pt x="8997" y="3490"/>
                </a:cubicBezTo>
                <a:cubicBezTo>
                  <a:pt x="9008" y="3465"/>
                  <a:pt x="9022" y="3448"/>
                  <a:pt x="9033" y="3426"/>
                </a:cubicBezTo>
                <a:cubicBezTo>
                  <a:pt x="9040" y="3405"/>
                  <a:pt x="9050" y="3384"/>
                  <a:pt x="9057" y="3355"/>
                </a:cubicBezTo>
                <a:cubicBezTo>
                  <a:pt x="9072" y="3305"/>
                  <a:pt x="9082" y="3252"/>
                  <a:pt x="9075" y="3195"/>
                </a:cubicBezTo>
                <a:cubicBezTo>
                  <a:pt x="9072" y="3170"/>
                  <a:pt x="9068" y="3142"/>
                  <a:pt x="9057" y="3117"/>
                </a:cubicBezTo>
                <a:cubicBezTo>
                  <a:pt x="9050" y="3089"/>
                  <a:pt x="9036" y="3064"/>
                  <a:pt x="9022" y="3039"/>
                </a:cubicBezTo>
                <a:cubicBezTo>
                  <a:pt x="8997" y="2993"/>
                  <a:pt x="8961" y="2950"/>
                  <a:pt x="8915" y="2921"/>
                </a:cubicBezTo>
                <a:lnTo>
                  <a:pt x="8908" y="2911"/>
                </a:lnTo>
                <a:cubicBezTo>
                  <a:pt x="9196" y="2843"/>
                  <a:pt x="9473" y="2761"/>
                  <a:pt x="9729" y="2662"/>
                </a:cubicBezTo>
                <a:cubicBezTo>
                  <a:pt x="9747" y="2665"/>
                  <a:pt x="9765" y="2676"/>
                  <a:pt x="9779" y="2680"/>
                </a:cubicBezTo>
                <a:cubicBezTo>
                  <a:pt x="9797" y="2690"/>
                  <a:pt x="9811" y="2697"/>
                  <a:pt x="9822" y="2708"/>
                </a:cubicBezTo>
                <a:cubicBezTo>
                  <a:pt x="9836" y="2715"/>
                  <a:pt x="9850" y="2726"/>
                  <a:pt x="9865" y="2737"/>
                </a:cubicBezTo>
                <a:cubicBezTo>
                  <a:pt x="9875" y="2747"/>
                  <a:pt x="9886" y="2761"/>
                  <a:pt x="9900" y="2772"/>
                </a:cubicBezTo>
                <a:lnTo>
                  <a:pt x="9925" y="2815"/>
                </a:lnTo>
                <a:cubicBezTo>
                  <a:pt x="9936" y="2825"/>
                  <a:pt x="9939" y="2843"/>
                  <a:pt x="9943" y="2861"/>
                </a:cubicBezTo>
                <a:cubicBezTo>
                  <a:pt x="9946" y="2879"/>
                  <a:pt x="9953" y="2897"/>
                  <a:pt x="9953" y="2914"/>
                </a:cubicBezTo>
                <a:cubicBezTo>
                  <a:pt x="9953" y="2932"/>
                  <a:pt x="9957" y="2950"/>
                  <a:pt x="9953" y="2975"/>
                </a:cubicBezTo>
                <a:cubicBezTo>
                  <a:pt x="9953" y="2993"/>
                  <a:pt x="9946" y="3014"/>
                  <a:pt x="9946" y="3032"/>
                </a:cubicBezTo>
                <a:cubicBezTo>
                  <a:pt x="9943" y="3053"/>
                  <a:pt x="9943" y="3071"/>
                  <a:pt x="9932" y="3092"/>
                </a:cubicBezTo>
                <a:cubicBezTo>
                  <a:pt x="9929" y="3117"/>
                  <a:pt x="9925" y="3135"/>
                  <a:pt x="9921" y="3156"/>
                </a:cubicBezTo>
                <a:cubicBezTo>
                  <a:pt x="9914" y="3177"/>
                  <a:pt x="9907" y="3195"/>
                  <a:pt x="9904" y="3217"/>
                </a:cubicBezTo>
                <a:cubicBezTo>
                  <a:pt x="9893" y="3241"/>
                  <a:pt x="9889" y="3259"/>
                  <a:pt x="9882" y="3281"/>
                </a:cubicBezTo>
                <a:cubicBezTo>
                  <a:pt x="9868" y="3320"/>
                  <a:pt x="9850" y="3359"/>
                  <a:pt x="9833" y="3405"/>
                </a:cubicBezTo>
                <a:cubicBezTo>
                  <a:pt x="9850" y="3387"/>
                  <a:pt x="9861" y="3373"/>
                  <a:pt x="9875" y="3355"/>
                </a:cubicBezTo>
                <a:cubicBezTo>
                  <a:pt x="9889" y="3337"/>
                  <a:pt x="9904" y="3320"/>
                  <a:pt x="9921" y="3302"/>
                </a:cubicBezTo>
                <a:cubicBezTo>
                  <a:pt x="9946" y="3266"/>
                  <a:pt x="9975" y="3227"/>
                  <a:pt x="9996" y="3192"/>
                </a:cubicBezTo>
                <a:cubicBezTo>
                  <a:pt x="10010" y="3174"/>
                  <a:pt x="10017" y="3153"/>
                  <a:pt x="10028" y="3128"/>
                </a:cubicBezTo>
                <a:lnTo>
                  <a:pt x="10053" y="3064"/>
                </a:lnTo>
                <a:cubicBezTo>
                  <a:pt x="10064" y="3039"/>
                  <a:pt x="10071" y="3017"/>
                  <a:pt x="10074" y="2993"/>
                </a:cubicBezTo>
                <a:cubicBezTo>
                  <a:pt x="10081" y="2968"/>
                  <a:pt x="10085" y="2943"/>
                  <a:pt x="10089" y="2914"/>
                </a:cubicBezTo>
                <a:cubicBezTo>
                  <a:pt x="10096" y="2868"/>
                  <a:pt x="10089" y="2808"/>
                  <a:pt x="10071" y="2761"/>
                </a:cubicBezTo>
                <a:cubicBezTo>
                  <a:pt x="10064" y="2733"/>
                  <a:pt x="10049" y="2708"/>
                  <a:pt x="10035" y="2683"/>
                </a:cubicBezTo>
                <a:cubicBezTo>
                  <a:pt x="10021" y="2662"/>
                  <a:pt x="10007" y="2641"/>
                  <a:pt x="9985" y="2619"/>
                </a:cubicBezTo>
                <a:cubicBezTo>
                  <a:pt x="9975" y="2605"/>
                  <a:pt x="9961" y="2591"/>
                  <a:pt x="9943" y="2577"/>
                </a:cubicBezTo>
                <a:cubicBezTo>
                  <a:pt x="9946" y="2577"/>
                  <a:pt x="9950" y="2573"/>
                  <a:pt x="9957" y="2573"/>
                </a:cubicBezTo>
                <a:cubicBezTo>
                  <a:pt x="10096" y="2513"/>
                  <a:pt x="10227" y="2449"/>
                  <a:pt x="10355" y="2377"/>
                </a:cubicBezTo>
                <a:lnTo>
                  <a:pt x="10355" y="2381"/>
                </a:lnTo>
                <a:lnTo>
                  <a:pt x="10444" y="2381"/>
                </a:lnTo>
                <a:cubicBezTo>
                  <a:pt x="10458" y="2381"/>
                  <a:pt x="10476" y="2388"/>
                  <a:pt x="10494" y="2388"/>
                </a:cubicBezTo>
                <a:lnTo>
                  <a:pt x="10547" y="2399"/>
                </a:lnTo>
                <a:cubicBezTo>
                  <a:pt x="10565" y="2406"/>
                  <a:pt x="10583" y="2413"/>
                  <a:pt x="10597" y="2417"/>
                </a:cubicBezTo>
                <a:cubicBezTo>
                  <a:pt x="10615" y="2427"/>
                  <a:pt x="10629" y="2431"/>
                  <a:pt x="10640" y="2441"/>
                </a:cubicBezTo>
                <a:cubicBezTo>
                  <a:pt x="10654" y="2449"/>
                  <a:pt x="10668" y="2459"/>
                  <a:pt x="10675" y="2470"/>
                </a:cubicBezTo>
                <a:cubicBezTo>
                  <a:pt x="10689" y="2484"/>
                  <a:pt x="10700" y="2495"/>
                  <a:pt x="10707" y="2513"/>
                </a:cubicBezTo>
                <a:cubicBezTo>
                  <a:pt x="10718" y="2523"/>
                  <a:pt x="10725" y="2537"/>
                  <a:pt x="10729" y="2555"/>
                </a:cubicBezTo>
                <a:cubicBezTo>
                  <a:pt x="10739" y="2573"/>
                  <a:pt x="10743" y="2591"/>
                  <a:pt x="10746" y="2609"/>
                </a:cubicBezTo>
                <a:cubicBezTo>
                  <a:pt x="10753" y="2626"/>
                  <a:pt x="10757" y="2644"/>
                  <a:pt x="10757" y="2665"/>
                </a:cubicBezTo>
                <a:cubicBezTo>
                  <a:pt x="10761" y="2683"/>
                  <a:pt x="10757" y="2708"/>
                  <a:pt x="10761" y="2726"/>
                </a:cubicBezTo>
                <a:cubicBezTo>
                  <a:pt x="10761" y="2747"/>
                  <a:pt x="10761" y="2765"/>
                  <a:pt x="10757" y="2786"/>
                </a:cubicBezTo>
                <a:cubicBezTo>
                  <a:pt x="10750" y="2808"/>
                  <a:pt x="10750" y="2825"/>
                  <a:pt x="10746" y="2850"/>
                </a:cubicBezTo>
                <a:cubicBezTo>
                  <a:pt x="10743" y="2872"/>
                  <a:pt x="10743" y="2893"/>
                  <a:pt x="10739" y="2911"/>
                </a:cubicBezTo>
                <a:cubicBezTo>
                  <a:pt x="10732" y="2932"/>
                  <a:pt x="10729" y="2957"/>
                  <a:pt x="10725" y="2975"/>
                </a:cubicBezTo>
                <a:cubicBezTo>
                  <a:pt x="10718" y="3017"/>
                  <a:pt x="10704" y="3057"/>
                  <a:pt x="10693" y="3103"/>
                </a:cubicBezTo>
                <a:lnTo>
                  <a:pt x="10732" y="3049"/>
                </a:lnTo>
                <a:cubicBezTo>
                  <a:pt x="10746" y="3032"/>
                  <a:pt x="10757" y="3010"/>
                  <a:pt x="10771" y="2993"/>
                </a:cubicBezTo>
                <a:cubicBezTo>
                  <a:pt x="10793" y="2950"/>
                  <a:pt x="10814" y="2911"/>
                  <a:pt x="10832" y="2868"/>
                </a:cubicBezTo>
                <a:cubicBezTo>
                  <a:pt x="10839" y="2843"/>
                  <a:pt x="10849" y="2822"/>
                  <a:pt x="10853" y="2801"/>
                </a:cubicBezTo>
                <a:cubicBezTo>
                  <a:pt x="10864" y="2779"/>
                  <a:pt x="10867" y="2754"/>
                  <a:pt x="10871" y="2733"/>
                </a:cubicBezTo>
                <a:cubicBezTo>
                  <a:pt x="10874" y="2712"/>
                  <a:pt x="10882" y="2683"/>
                  <a:pt x="10882" y="2662"/>
                </a:cubicBezTo>
                <a:cubicBezTo>
                  <a:pt x="10885" y="2637"/>
                  <a:pt x="10882" y="2612"/>
                  <a:pt x="10882" y="2587"/>
                </a:cubicBezTo>
                <a:cubicBezTo>
                  <a:pt x="10874" y="2537"/>
                  <a:pt x="10864" y="2484"/>
                  <a:pt x="10839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8"/>
                  <a:pt x="10761" y="2321"/>
                  <a:pt x="10739" y="2303"/>
                </a:cubicBezTo>
                <a:cubicBezTo>
                  <a:pt x="10693" y="2267"/>
                  <a:pt x="10650" y="2239"/>
                  <a:pt x="10597" y="2228"/>
                </a:cubicBezTo>
                <a:lnTo>
                  <a:pt x="10590" y="2228"/>
                </a:lnTo>
                <a:cubicBezTo>
                  <a:pt x="10689" y="2164"/>
                  <a:pt x="10782" y="2097"/>
                  <a:pt x="10871" y="2033"/>
                </a:cubicBezTo>
                <a:cubicBezTo>
                  <a:pt x="10906" y="2004"/>
                  <a:pt x="10946" y="1972"/>
                  <a:pt x="10981" y="1944"/>
                </a:cubicBezTo>
                <a:lnTo>
                  <a:pt x="10981" y="1947"/>
                </a:lnTo>
                <a:lnTo>
                  <a:pt x="11070" y="1937"/>
                </a:lnTo>
                <a:lnTo>
                  <a:pt x="11120" y="1937"/>
                </a:lnTo>
                <a:cubicBezTo>
                  <a:pt x="11138" y="1937"/>
                  <a:pt x="11155" y="1944"/>
                  <a:pt x="11173" y="1944"/>
                </a:cubicBezTo>
                <a:cubicBezTo>
                  <a:pt x="11191" y="1947"/>
                  <a:pt x="11209" y="1951"/>
                  <a:pt x="11223" y="1954"/>
                </a:cubicBezTo>
                <a:cubicBezTo>
                  <a:pt x="11241" y="1961"/>
                  <a:pt x="11255" y="1969"/>
                  <a:pt x="11273" y="1972"/>
                </a:cubicBezTo>
                <a:lnTo>
                  <a:pt x="11312" y="2001"/>
                </a:lnTo>
                <a:cubicBezTo>
                  <a:pt x="11326" y="2008"/>
                  <a:pt x="11340" y="2022"/>
                  <a:pt x="11347" y="2036"/>
                </a:cubicBezTo>
                <a:cubicBezTo>
                  <a:pt x="11354" y="2050"/>
                  <a:pt x="11369" y="2061"/>
                  <a:pt x="11376" y="2075"/>
                </a:cubicBezTo>
                <a:cubicBezTo>
                  <a:pt x="11383" y="2089"/>
                  <a:pt x="11386" y="2107"/>
                  <a:pt x="11397" y="2125"/>
                </a:cubicBezTo>
                <a:cubicBezTo>
                  <a:pt x="11401" y="2143"/>
                  <a:pt x="11411" y="2161"/>
                  <a:pt x="11411" y="2178"/>
                </a:cubicBezTo>
                <a:cubicBezTo>
                  <a:pt x="11415" y="2196"/>
                  <a:pt x="11418" y="2217"/>
                  <a:pt x="11418" y="2235"/>
                </a:cubicBezTo>
                <a:cubicBezTo>
                  <a:pt x="11418" y="2257"/>
                  <a:pt x="11422" y="2274"/>
                  <a:pt x="11422" y="2299"/>
                </a:cubicBezTo>
                <a:lnTo>
                  <a:pt x="11422" y="2360"/>
                </a:lnTo>
                <a:cubicBezTo>
                  <a:pt x="11422" y="2381"/>
                  <a:pt x="11422" y="2406"/>
                  <a:pt x="11418" y="2424"/>
                </a:cubicBezTo>
                <a:cubicBezTo>
                  <a:pt x="11418" y="2445"/>
                  <a:pt x="11415" y="2466"/>
                  <a:pt x="11415" y="2488"/>
                </a:cubicBezTo>
                <a:lnTo>
                  <a:pt x="11401" y="2623"/>
                </a:lnTo>
                <a:cubicBezTo>
                  <a:pt x="11415" y="2605"/>
                  <a:pt x="11422" y="2584"/>
                  <a:pt x="11433" y="2566"/>
                </a:cubicBezTo>
                <a:cubicBezTo>
                  <a:pt x="11440" y="2548"/>
                  <a:pt x="11450" y="2523"/>
                  <a:pt x="11461" y="2502"/>
                </a:cubicBezTo>
                <a:cubicBezTo>
                  <a:pt x="11479" y="2463"/>
                  <a:pt x="11497" y="2417"/>
                  <a:pt x="11511" y="2374"/>
                </a:cubicBezTo>
                <a:cubicBezTo>
                  <a:pt x="11522" y="2353"/>
                  <a:pt x="11525" y="2328"/>
                  <a:pt x="11529" y="2306"/>
                </a:cubicBezTo>
                <a:cubicBezTo>
                  <a:pt x="11532" y="2285"/>
                  <a:pt x="11539" y="2264"/>
                  <a:pt x="11539" y="2235"/>
                </a:cubicBezTo>
                <a:cubicBezTo>
                  <a:pt x="11539" y="2214"/>
                  <a:pt x="11543" y="2185"/>
                  <a:pt x="11543" y="2164"/>
                </a:cubicBezTo>
                <a:cubicBezTo>
                  <a:pt x="11543" y="2139"/>
                  <a:pt x="11539" y="2114"/>
                  <a:pt x="11532" y="2089"/>
                </a:cubicBezTo>
                <a:cubicBezTo>
                  <a:pt x="11525" y="2040"/>
                  <a:pt x="11507" y="1986"/>
                  <a:pt x="11475" y="1944"/>
                </a:cubicBezTo>
                <a:cubicBezTo>
                  <a:pt x="11461" y="1919"/>
                  <a:pt x="11443" y="1897"/>
                  <a:pt x="11422" y="1876"/>
                </a:cubicBezTo>
                <a:cubicBezTo>
                  <a:pt x="11404" y="1858"/>
                  <a:pt x="11383" y="1841"/>
                  <a:pt x="11354" y="1823"/>
                </a:cubicBezTo>
                <a:cubicBezTo>
                  <a:pt x="11312" y="1791"/>
                  <a:pt x="11258" y="1773"/>
                  <a:pt x="11209" y="1759"/>
                </a:cubicBezTo>
                <a:cubicBezTo>
                  <a:pt x="11202" y="1755"/>
                  <a:pt x="11187" y="1755"/>
                  <a:pt x="11177" y="1755"/>
                </a:cubicBezTo>
                <a:cubicBezTo>
                  <a:pt x="11276" y="1663"/>
                  <a:pt x="11365" y="1563"/>
                  <a:pt x="11443" y="1467"/>
                </a:cubicBezTo>
                <a:lnTo>
                  <a:pt x="11443" y="1471"/>
                </a:lnTo>
                <a:lnTo>
                  <a:pt x="11511" y="1457"/>
                </a:lnTo>
                <a:cubicBezTo>
                  <a:pt x="11525" y="1453"/>
                  <a:pt x="11546" y="1453"/>
                  <a:pt x="11564" y="1453"/>
                </a:cubicBezTo>
                <a:lnTo>
                  <a:pt x="11621" y="1453"/>
                </a:lnTo>
                <a:cubicBezTo>
                  <a:pt x="11639" y="1453"/>
                  <a:pt x="11660" y="1457"/>
                  <a:pt x="11674" y="1464"/>
                </a:cubicBezTo>
                <a:lnTo>
                  <a:pt x="11728" y="1474"/>
                </a:lnTo>
                <a:cubicBezTo>
                  <a:pt x="11795" y="1503"/>
                  <a:pt x="11849" y="1556"/>
                  <a:pt x="11881" y="1624"/>
                </a:cubicBezTo>
                <a:cubicBezTo>
                  <a:pt x="11888" y="1641"/>
                  <a:pt x="11895" y="1659"/>
                  <a:pt x="11902" y="1681"/>
                </a:cubicBezTo>
                <a:cubicBezTo>
                  <a:pt x="11906" y="1698"/>
                  <a:pt x="11913" y="1720"/>
                  <a:pt x="11920" y="1737"/>
                </a:cubicBezTo>
                <a:cubicBezTo>
                  <a:pt x="11923" y="1759"/>
                  <a:pt x="11930" y="1777"/>
                  <a:pt x="11930" y="1801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3"/>
                  <a:pt x="11938" y="1908"/>
                  <a:pt x="11938" y="1929"/>
                </a:cubicBezTo>
                <a:lnTo>
                  <a:pt x="11938" y="1997"/>
                </a:lnTo>
                <a:cubicBezTo>
                  <a:pt x="11938" y="2040"/>
                  <a:pt x="11934" y="2086"/>
                  <a:pt x="11934" y="2129"/>
                </a:cubicBezTo>
                <a:lnTo>
                  <a:pt x="11955" y="2068"/>
                </a:lnTo>
                <a:cubicBezTo>
                  <a:pt x="11966" y="2043"/>
                  <a:pt x="11970" y="2022"/>
                  <a:pt x="11973" y="2004"/>
                </a:cubicBezTo>
                <a:cubicBezTo>
                  <a:pt x="11987" y="1961"/>
                  <a:pt x="11994" y="1915"/>
                  <a:pt x="12002" y="1873"/>
                </a:cubicBezTo>
                <a:cubicBezTo>
                  <a:pt x="12005" y="1848"/>
                  <a:pt x="12005" y="1826"/>
                  <a:pt x="12005" y="1805"/>
                </a:cubicBezTo>
                <a:lnTo>
                  <a:pt x="12005" y="1734"/>
                </a:lnTo>
                <a:cubicBezTo>
                  <a:pt x="12002" y="1713"/>
                  <a:pt x="12002" y="1684"/>
                  <a:pt x="11994" y="1663"/>
                </a:cubicBezTo>
                <a:cubicBezTo>
                  <a:pt x="11991" y="1641"/>
                  <a:pt x="11987" y="1613"/>
                  <a:pt x="11977" y="1592"/>
                </a:cubicBezTo>
                <a:cubicBezTo>
                  <a:pt x="11962" y="1545"/>
                  <a:pt x="11938" y="1499"/>
                  <a:pt x="11906" y="1457"/>
                </a:cubicBezTo>
                <a:cubicBezTo>
                  <a:pt x="11888" y="1439"/>
                  <a:pt x="11870" y="1417"/>
                  <a:pt x="11849" y="1403"/>
                </a:cubicBezTo>
                <a:cubicBezTo>
                  <a:pt x="11827" y="1385"/>
                  <a:pt x="11806" y="1375"/>
                  <a:pt x="11781" y="1364"/>
                </a:cubicBezTo>
                <a:cubicBezTo>
                  <a:pt x="11735" y="1343"/>
                  <a:pt x="11685" y="1329"/>
                  <a:pt x="11635" y="1325"/>
                </a:cubicBezTo>
                <a:cubicBezTo>
                  <a:pt x="11610" y="1321"/>
                  <a:pt x="11586" y="1321"/>
                  <a:pt x="11561" y="1321"/>
                </a:cubicBezTo>
                <a:cubicBezTo>
                  <a:pt x="11650" y="1201"/>
                  <a:pt x="11717" y="1080"/>
                  <a:pt x="11774" y="969"/>
                </a:cubicBezTo>
                <a:lnTo>
                  <a:pt x="11817" y="959"/>
                </a:lnTo>
                <a:cubicBezTo>
                  <a:pt x="11834" y="955"/>
                  <a:pt x="11859" y="955"/>
                  <a:pt x="11877" y="952"/>
                </a:cubicBezTo>
                <a:lnTo>
                  <a:pt x="11938" y="952"/>
                </a:lnTo>
                <a:cubicBezTo>
                  <a:pt x="11955" y="952"/>
                  <a:pt x="11977" y="955"/>
                  <a:pt x="11994" y="959"/>
                </a:cubicBezTo>
                <a:cubicBezTo>
                  <a:pt x="12012" y="966"/>
                  <a:pt x="12030" y="969"/>
                  <a:pt x="12055" y="976"/>
                </a:cubicBezTo>
                <a:cubicBezTo>
                  <a:pt x="12073" y="987"/>
                  <a:pt x="12090" y="994"/>
                  <a:pt x="12105" y="1005"/>
                </a:cubicBezTo>
                <a:cubicBezTo>
                  <a:pt x="12119" y="1012"/>
                  <a:pt x="12133" y="1026"/>
                  <a:pt x="12147" y="1040"/>
                </a:cubicBezTo>
                <a:cubicBezTo>
                  <a:pt x="12162" y="1055"/>
                  <a:pt x="12176" y="1072"/>
                  <a:pt x="12183" y="1083"/>
                </a:cubicBezTo>
                <a:lnTo>
                  <a:pt x="12211" y="1136"/>
                </a:lnTo>
                <a:cubicBezTo>
                  <a:pt x="12218" y="1154"/>
                  <a:pt x="12222" y="1179"/>
                  <a:pt x="12229" y="1197"/>
                </a:cubicBezTo>
                <a:cubicBezTo>
                  <a:pt x="12233" y="1215"/>
                  <a:pt x="12236" y="1236"/>
                  <a:pt x="12240" y="1257"/>
                </a:cubicBezTo>
                <a:cubicBezTo>
                  <a:pt x="12247" y="1279"/>
                  <a:pt x="12250" y="1297"/>
                  <a:pt x="12250" y="1321"/>
                </a:cubicBezTo>
                <a:cubicBezTo>
                  <a:pt x="12250" y="1343"/>
                  <a:pt x="12254" y="1364"/>
                  <a:pt x="12254" y="1382"/>
                </a:cubicBezTo>
                <a:lnTo>
                  <a:pt x="12254" y="1449"/>
                </a:lnTo>
                <a:cubicBezTo>
                  <a:pt x="12254" y="1471"/>
                  <a:pt x="12254" y="1492"/>
                  <a:pt x="12250" y="1517"/>
                </a:cubicBezTo>
                <a:lnTo>
                  <a:pt x="12236" y="1649"/>
                </a:lnTo>
                <a:lnTo>
                  <a:pt x="12254" y="1588"/>
                </a:lnTo>
                <a:cubicBezTo>
                  <a:pt x="12258" y="1563"/>
                  <a:pt x="12261" y="1542"/>
                  <a:pt x="12272" y="1521"/>
                </a:cubicBezTo>
                <a:cubicBezTo>
                  <a:pt x="12279" y="1474"/>
                  <a:pt x="12290" y="1432"/>
                  <a:pt x="12293" y="1385"/>
                </a:cubicBezTo>
                <a:cubicBezTo>
                  <a:pt x="12297" y="1364"/>
                  <a:pt x="12297" y="1343"/>
                  <a:pt x="12297" y="1321"/>
                </a:cubicBezTo>
                <a:lnTo>
                  <a:pt x="12297" y="1254"/>
                </a:lnTo>
                <a:cubicBezTo>
                  <a:pt x="12293" y="1233"/>
                  <a:pt x="12293" y="1208"/>
                  <a:pt x="12290" y="1186"/>
                </a:cubicBezTo>
                <a:cubicBezTo>
                  <a:pt x="12286" y="1165"/>
                  <a:pt x="12282" y="1144"/>
                  <a:pt x="12272" y="1119"/>
                </a:cubicBezTo>
                <a:cubicBezTo>
                  <a:pt x="12254" y="1076"/>
                  <a:pt x="12233" y="1030"/>
                  <a:pt x="12201" y="994"/>
                </a:cubicBezTo>
                <a:cubicBezTo>
                  <a:pt x="12183" y="976"/>
                  <a:pt x="12165" y="959"/>
                  <a:pt x="12147" y="948"/>
                </a:cubicBezTo>
                <a:cubicBezTo>
                  <a:pt x="12126" y="934"/>
                  <a:pt x="12108" y="920"/>
                  <a:pt x="12087" y="905"/>
                </a:cubicBezTo>
                <a:cubicBezTo>
                  <a:pt x="12041" y="884"/>
                  <a:pt x="11991" y="877"/>
                  <a:pt x="11945" y="870"/>
                </a:cubicBezTo>
                <a:cubicBezTo>
                  <a:pt x="11932" y="868"/>
                  <a:pt x="11920" y="867"/>
                  <a:pt x="11908" y="867"/>
                </a:cubicBezTo>
                <a:cubicBezTo>
                  <a:pt x="11896" y="867"/>
                  <a:pt x="11884" y="868"/>
                  <a:pt x="11874" y="870"/>
                </a:cubicBezTo>
                <a:lnTo>
                  <a:pt x="11845" y="870"/>
                </a:lnTo>
                <a:cubicBezTo>
                  <a:pt x="11845" y="863"/>
                  <a:pt x="11842" y="848"/>
                  <a:pt x="11838" y="841"/>
                </a:cubicBezTo>
                <a:cubicBezTo>
                  <a:pt x="11845" y="824"/>
                  <a:pt x="11849" y="809"/>
                  <a:pt x="11859" y="792"/>
                </a:cubicBezTo>
                <a:cubicBezTo>
                  <a:pt x="11913" y="667"/>
                  <a:pt x="11948" y="560"/>
                  <a:pt x="11970" y="468"/>
                </a:cubicBezTo>
                <a:lnTo>
                  <a:pt x="11973" y="486"/>
                </a:lnTo>
                <a:lnTo>
                  <a:pt x="11998" y="479"/>
                </a:lnTo>
                <a:cubicBezTo>
                  <a:pt x="12016" y="475"/>
                  <a:pt x="12034" y="475"/>
                  <a:pt x="12051" y="475"/>
                </a:cubicBezTo>
                <a:lnTo>
                  <a:pt x="12105" y="475"/>
                </a:lnTo>
                <a:cubicBezTo>
                  <a:pt x="12119" y="475"/>
                  <a:pt x="12140" y="479"/>
                  <a:pt x="12154" y="486"/>
                </a:cubicBezTo>
                <a:cubicBezTo>
                  <a:pt x="12172" y="489"/>
                  <a:pt x="12194" y="493"/>
                  <a:pt x="12204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5" y="532"/>
                  <a:pt x="12275" y="546"/>
                  <a:pt x="12290" y="560"/>
                </a:cubicBezTo>
                <a:cubicBezTo>
                  <a:pt x="12304" y="575"/>
                  <a:pt x="12311" y="585"/>
                  <a:pt x="12322" y="600"/>
                </a:cubicBezTo>
                <a:cubicBezTo>
                  <a:pt x="12332" y="614"/>
                  <a:pt x="12339" y="632"/>
                  <a:pt x="12343" y="649"/>
                </a:cubicBezTo>
                <a:cubicBezTo>
                  <a:pt x="12350" y="667"/>
                  <a:pt x="12357" y="681"/>
                  <a:pt x="12361" y="699"/>
                </a:cubicBezTo>
                <a:lnTo>
                  <a:pt x="12375" y="752"/>
                </a:lnTo>
                <a:lnTo>
                  <a:pt x="12378" y="806"/>
                </a:lnTo>
                <a:cubicBezTo>
                  <a:pt x="12378" y="824"/>
                  <a:pt x="12382" y="841"/>
                  <a:pt x="12382" y="859"/>
                </a:cubicBezTo>
                <a:lnTo>
                  <a:pt x="12382" y="916"/>
                </a:lnTo>
                <a:cubicBezTo>
                  <a:pt x="12382" y="934"/>
                  <a:pt x="12382" y="952"/>
                  <a:pt x="12378" y="973"/>
                </a:cubicBezTo>
                <a:cubicBezTo>
                  <a:pt x="12375" y="1008"/>
                  <a:pt x="12371" y="1048"/>
                  <a:pt x="12364" y="1083"/>
                </a:cubicBezTo>
                <a:cubicBezTo>
                  <a:pt x="12375" y="1048"/>
                  <a:pt x="12382" y="1012"/>
                  <a:pt x="12393" y="973"/>
                </a:cubicBezTo>
                <a:cubicBezTo>
                  <a:pt x="12396" y="955"/>
                  <a:pt x="12396" y="937"/>
                  <a:pt x="12400" y="916"/>
                </a:cubicBezTo>
                <a:lnTo>
                  <a:pt x="12407" y="859"/>
                </a:lnTo>
                <a:cubicBezTo>
                  <a:pt x="12410" y="841"/>
                  <a:pt x="12407" y="816"/>
                  <a:pt x="12407" y="799"/>
                </a:cubicBezTo>
                <a:lnTo>
                  <a:pt x="12407" y="742"/>
                </a:lnTo>
                <a:lnTo>
                  <a:pt x="12396" y="685"/>
                </a:lnTo>
                <a:cubicBezTo>
                  <a:pt x="12396" y="667"/>
                  <a:pt x="12389" y="649"/>
                  <a:pt x="12378" y="628"/>
                </a:cubicBezTo>
                <a:cubicBezTo>
                  <a:pt x="12375" y="610"/>
                  <a:pt x="12364" y="592"/>
                  <a:pt x="12357" y="575"/>
                </a:cubicBezTo>
                <a:cubicBezTo>
                  <a:pt x="12346" y="557"/>
                  <a:pt x="12339" y="539"/>
                  <a:pt x="12322" y="525"/>
                </a:cubicBezTo>
                <a:cubicBezTo>
                  <a:pt x="12307" y="511"/>
                  <a:pt x="12293" y="493"/>
                  <a:pt x="12275" y="486"/>
                </a:cubicBezTo>
                <a:lnTo>
                  <a:pt x="12250" y="468"/>
                </a:lnTo>
                <a:lnTo>
                  <a:pt x="12222" y="454"/>
                </a:lnTo>
                <a:cubicBezTo>
                  <a:pt x="12204" y="443"/>
                  <a:pt x="12186" y="440"/>
                  <a:pt x="12165" y="432"/>
                </a:cubicBezTo>
                <a:cubicBezTo>
                  <a:pt x="12147" y="425"/>
                  <a:pt x="12126" y="422"/>
                  <a:pt x="12108" y="422"/>
                </a:cubicBezTo>
                <a:cubicBezTo>
                  <a:pt x="12096" y="422"/>
                  <a:pt x="12081" y="420"/>
                  <a:pt x="12067" y="420"/>
                </a:cubicBezTo>
                <a:cubicBezTo>
                  <a:pt x="12060" y="420"/>
                  <a:pt x="12054" y="421"/>
                  <a:pt x="12048" y="422"/>
                </a:cubicBezTo>
                <a:cubicBezTo>
                  <a:pt x="12037" y="422"/>
                  <a:pt x="12026" y="422"/>
                  <a:pt x="12012" y="425"/>
                </a:cubicBezTo>
                <a:cubicBezTo>
                  <a:pt x="12009" y="415"/>
                  <a:pt x="12009" y="400"/>
                  <a:pt x="12005" y="383"/>
                </a:cubicBezTo>
                <a:cubicBezTo>
                  <a:pt x="12005" y="372"/>
                  <a:pt x="12002" y="368"/>
                  <a:pt x="12002" y="361"/>
                </a:cubicBezTo>
                <a:lnTo>
                  <a:pt x="12002" y="354"/>
                </a:lnTo>
                <a:cubicBezTo>
                  <a:pt x="12023" y="255"/>
                  <a:pt x="12023" y="202"/>
                  <a:pt x="12023" y="201"/>
                </a:cubicBezTo>
                <a:lnTo>
                  <a:pt x="12023" y="201"/>
                </a:lnTo>
                <a:cubicBezTo>
                  <a:pt x="12023" y="202"/>
                  <a:pt x="12019" y="255"/>
                  <a:pt x="11994" y="351"/>
                </a:cubicBezTo>
                <a:cubicBezTo>
                  <a:pt x="11991" y="344"/>
                  <a:pt x="11987" y="329"/>
                  <a:pt x="11984" y="319"/>
                </a:cubicBezTo>
                <a:cubicBezTo>
                  <a:pt x="11973" y="297"/>
                  <a:pt x="11966" y="280"/>
                  <a:pt x="11952" y="262"/>
                </a:cubicBezTo>
                <a:cubicBezTo>
                  <a:pt x="11938" y="244"/>
                  <a:pt x="11930" y="226"/>
                  <a:pt x="11913" y="208"/>
                </a:cubicBezTo>
                <a:cubicBezTo>
                  <a:pt x="11852" y="137"/>
                  <a:pt x="11778" y="88"/>
                  <a:pt x="11699" y="59"/>
                </a:cubicBezTo>
                <a:cubicBezTo>
                  <a:pt x="11618" y="27"/>
                  <a:pt x="11529" y="9"/>
                  <a:pt x="11443" y="6"/>
                </a:cubicBezTo>
                <a:cubicBezTo>
                  <a:pt x="11422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0"/>
          <p:cNvSpPr/>
          <p:nvPr/>
        </p:nvSpPr>
        <p:spPr>
          <a:xfrm rot="2318458">
            <a:off x="584041" y="1886035"/>
            <a:ext cx="1351247" cy="455221"/>
          </a:xfrm>
          <a:custGeom>
            <a:avLst/>
            <a:gdLst/>
            <a:ahLst/>
            <a:cxnLst/>
            <a:rect l="l" t="t" r="r" b="b"/>
            <a:pathLst>
              <a:path w="12372" h="4168" extrusionOk="0">
                <a:moveTo>
                  <a:pt x="11158" y="2416"/>
                </a:moveTo>
                <a:cubicBezTo>
                  <a:pt x="11153" y="2417"/>
                  <a:pt x="11149" y="2418"/>
                  <a:pt x="11145" y="2418"/>
                </a:cubicBezTo>
                <a:cubicBezTo>
                  <a:pt x="11244" y="2511"/>
                  <a:pt x="11333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lnTo>
                  <a:pt x="11432" y="2706"/>
                </a:lnTo>
                <a:cubicBezTo>
                  <a:pt x="11351" y="2608"/>
                  <a:pt x="11261" y="2510"/>
                  <a:pt x="11158" y="2416"/>
                </a:cubicBezTo>
                <a:close/>
                <a:moveTo>
                  <a:pt x="11533" y="2852"/>
                </a:moveTo>
                <a:lnTo>
                  <a:pt x="11532" y="2856"/>
                </a:lnTo>
                <a:lnTo>
                  <a:pt x="11532" y="2857"/>
                </a:lnTo>
                <a:lnTo>
                  <a:pt x="11532" y="2857"/>
                </a:lnTo>
                <a:cubicBezTo>
                  <a:pt x="11531" y="2855"/>
                  <a:pt x="11530" y="2854"/>
                  <a:pt x="11529" y="2852"/>
                </a:cubicBezTo>
                <a:cubicBezTo>
                  <a:pt x="11530" y="2852"/>
                  <a:pt x="11532" y="2852"/>
                  <a:pt x="11533" y="2852"/>
                </a:cubicBezTo>
                <a:close/>
                <a:moveTo>
                  <a:pt x="11902" y="2045"/>
                </a:moveTo>
                <a:cubicBezTo>
                  <a:pt x="11902" y="2087"/>
                  <a:pt x="11906" y="2134"/>
                  <a:pt x="11906" y="2176"/>
                </a:cubicBezTo>
                <a:lnTo>
                  <a:pt x="11906" y="2244"/>
                </a:lnTo>
                <a:cubicBezTo>
                  <a:pt x="11906" y="2265"/>
                  <a:pt x="11906" y="2287"/>
                  <a:pt x="11902" y="2311"/>
                </a:cubicBezTo>
                <a:cubicBezTo>
                  <a:pt x="11902" y="2333"/>
                  <a:pt x="11895" y="2354"/>
                  <a:pt x="11895" y="2372"/>
                </a:cubicBezTo>
                <a:cubicBezTo>
                  <a:pt x="11895" y="2393"/>
                  <a:pt x="11891" y="2411"/>
                  <a:pt x="11888" y="2436"/>
                </a:cubicBezTo>
                <a:cubicBezTo>
                  <a:pt x="11884" y="2454"/>
                  <a:pt x="11877" y="2475"/>
                  <a:pt x="11870" y="2493"/>
                </a:cubicBezTo>
                <a:cubicBezTo>
                  <a:pt x="11866" y="2511"/>
                  <a:pt x="11856" y="2528"/>
                  <a:pt x="11849" y="2550"/>
                </a:cubicBezTo>
                <a:cubicBezTo>
                  <a:pt x="11813" y="2621"/>
                  <a:pt x="11763" y="2674"/>
                  <a:pt x="11696" y="2695"/>
                </a:cubicBezTo>
                <a:cubicBezTo>
                  <a:pt x="11678" y="2703"/>
                  <a:pt x="11660" y="2710"/>
                  <a:pt x="11642" y="2710"/>
                </a:cubicBezTo>
                <a:cubicBezTo>
                  <a:pt x="11625" y="2713"/>
                  <a:pt x="11607" y="2713"/>
                  <a:pt x="11589" y="2720"/>
                </a:cubicBezTo>
                <a:lnTo>
                  <a:pt x="11532" y="2720"/>
                </a:lnTo>
                <a:cubicBezTo>
                  <a:pt x="11514" y="2720"/>
                  <a:pt x="11493" y="2713"/>
                  <a:pt x="11479" y="2713"/>
                </a:cubicBezTo>
                <a:lnTo>
                  <a:pt x="11432" y="2706"/>
                </a:lnTo>
                <a:lnTo>
                  <a:pt x="11432" y="2706"/>
                </a:lnTo>
                <a:cubicBezTo>
                  <a:pt x="11433" y="2706"/>
                  <a:pt x="11433" y="2706"/>
                  <a:pt x="11433" y="2706"/>
                </a:cubicBezTo>
                <a:lnTo>
                  <a:pt x="11429" y="2727"/>
                </a:lnTo>
                <a:lnTo>
                  <a:pt x="11415" y="2795"/>
                </a:lnTo>
                <a:lnTo>
                  <a:pt x="11408" y="2827"/>
                </a:lnTo>
                <a:lnTo>
                  <a:pt x="11394" y="2856"/>
                </a:lnTo>
                <a:cubicBezTo>
                  <a:pt x="11383" y="2880"/>
                  <a:pt x="11376" y="2898"/>
                  <a:pt x="11365" y="2916"/>
                </a:cubicBezTo>
                <a:lnTo>
                  <a:pt x="11347" y="2941"/>
                </a:lnTo>
                <a:lnTo>
                  <a:pt x="11330" y="2969"/>
                </a:lnTo>
                <a:cubicBezTo>
                  <a:pt x="11319" y="2987"/>
                  <a:pt x="11305" y="3005"/>
                  <a:pt x="11287" y="3016"/>
                </a:cubicBezTo>
                <a:cubicBezTo>
                  <a:pt x="11273" y="3033"/>
                  <a:pt x="11255" y="3048"/>
                  <a:pt x="11237" y="3062"/>
                </a:cubicBezTo>
                <a:cubicBezTo>
                  <a:pt x="11219" y="3076"/>
                  <a:pt x="11202" y="3087"/>
                  <a:pt x="11180" y="3097"/>
                </a:cubicBezTo>
                <a:cubicBezTo>
                  <a:pt x="11162" y="3112"/>
                  <a:pt x="11141" y="3119"/>
                  <a:pt x="11116" y="3129"/>
                </a:cubicBezTo>
                <a:cubicBezTo>
                  <a:pt x="11077" y="3151"/>
                  <a:pt x="11034" y="3165"/>
                  <a:pt x="10985" y="3176"/>
                </a:cubicBezTo>
                <a:cubicBezTo>
                  <a:pt x="10938" y="3190"/>
                  <a:pt x="10892" y="3204"/>
                  <a:pt x="10842" y="3211"/>
                </a:cubicBezTo>
                <a:cubicBezTo>
                  <a:pt x="10743" y="3229"/>
                  <a:pt x="10647" y="3240"/>
                  <a:pt x="10547" y="3243"/>
                </a:cubicBezTo>
                <a:cubicBezTo>
                  <a:pt x="10597" y="3257"/>
                  <a:pt x="10647" y="3264"/>
                  <a:pt x="10700" y="3272"/>
                </a:cubicBezTo>
                <a:cubicBezTo>
                  <a:pt x="10750" y="3275"/>
                  <a:pt x="10803" y="3279"/>
                  <a:pt x="10849" y="3279"/>
                </a:cubicBezTo>
                <a:cubicBezTo>
                  <a:pt x="10903" y="3279"/>
                  <a:pt x="10953" y="3275"/>
                  <a:pt x="11006" y="3264"/>
                </a:cubicBezTo>
                <a:cubicBezTo>
                  <a:pt x="11059" y="3257"/>
                  <a:pt x="11109" y="3243"/>
                  <a:pt x="11159" y="3225"/>
                </a:cubicBezTo>
                <a:cubicBezTo>
                  <a:pt x="11184" y="3218"/>
                  <a:pt x="11205" y="3208"/>
                  <a:pt x="11234" y="3193"/>
                </a:cubicBezTo>
                <a:cubicBezTo>
                  <a:pt x="11255" y="3183"/>
                  <a:pt x="11283" y="3168"/>
                  <a:pt x="11305" y="3154"/>
                </a:cubicBezTo>
                <a:cubicBezTo>
                  <a:pt x="11326" y="3136"/>
                  <a:pt x="11347" y="3122"/>
                  <a:pt x="11372" y="3104"/>
                </a:cubicBezTo>
                <a:cubicBezTo>
                  <a:pt x="11394" y="3087"/>
                  <a:pt x="11411" y="3065"/>
                  <a:pt x="11429" y="3044"/>
                </a:cubicBezTo>
                <a:lnTo>
                  <a:pt x="11454" y="3008"/>
                </a:lnTo>
                <a:lnTo>
                  <a:pt x="11479" y="2973"/>
                </a:lnTo>
                <a:cubicBezTo>
                  <a:pt x="11490" y="2952"/>
                  <a:pt x="11504" y="2923"/>
                  <a:pt x="11518" y="2898"/>
                </a:cubicBezTo>
                <a:lnTo>
                  <a:pt x="11532" y="2857"/>
                </a:lnTo>
                <a:lnTo>
                  <a:pt x="11532" y="2857"/>
                </a:lnTo>
                <a:cubicBezTo>
                  <a:pt x="11612" y="2979"/>
                  <a:pt x="11682" y="3095"/>
                  <a:pt x="11742" y="3204"/>
                </a:cubicBezTo>
                <a:lnTo>
                  <a:pt x="11754" y="3206"/>
                </a:lnTo>
                <a:lnTo>
                  <a:pt x="11756" y="3193"/>
                </a:lnTo>
                <a:lnTo>
                  <a:pt x="11763" y="3183"/>
                </a:lnTo>
                <a:cubicBezTo>
                  <a:pt x="11706" y="3075"/>
                  <a:pt x="11637" y="2965"/>
                  <a:pt x="11555" y="2852"/>
                </a:cubicBezTo>
                <a:lnTo>
                  <a:pt x="11555" y="2852"/>
                </a:lnTo>
                <a:cubicBezTo>
                  <a:pt x="11547" y="2852"/>
                  <a:pt x="11540" y="2852"/>
                  <a:pt x="11533" y="2852"/>
                </a:cubicBezTo>
                <a:lnTo>
                  <a:pt x="11533" y="2852"/>
                </a:lnTo>
                <a:lnTo>
                  <a:pt x="11539" y="2831"/>
                </a:lnTo>
                <a:cubicBezTo>
                  <a:pt x="11544" y="2838"/>
                  <a:pt x="11550" y="2845"/>
                  <a:pt x="11555" y="2852"/>
                </a:cubicBezTo>
                <a:lnTo>
                  <a:pt x="11555" y="2852"/>
                </a:lnTo>
                <a:cubicBezTo>
                  <a:pt x="11570" y="2851"/>
                  <a:pt x="11586" y="2851"/>
                  <a:pt x="11603" y="2848"/>
                </a:cubicBezTo>
                <a:cubicBezTo>
                  <a:pt x="11653" y="2845"/>
                  <a:pt x="11706" y="2831"/>
                  <a:pt x="11749" y="2809"/>
                </a:cubicBezTo>
                <a:lnTo>
                  <a:pt x="11817" y="2767"/>
                </a:lnTo>
                <a:cubicBezTo>
                  <a:pt x="11838" y="2749"/>
                  <a:pt x="11856" y="2731"/>
                  <a:pt x="11874" y="2713"/>
                </a:cubicBezTo>
                <a:cubicBezTo>
                  <a:pt x="11909" y="2674"/>
                  <a:pt x="11930" y="2631"/>
                  <a:pt x="11945" y="2582"/>
                </a:cubicBezTo>
                <a:cubicBezTo>
                  <a:pt x="11955" y="2560"/>
                  <a:pt x="11959" y="2532"/>
                  <a:pt x="11962" y="2511"/>
                </a:cubicBezTo>
                <a:cubicBezTo>
                  <a:pt x="11966" y="2489"/>
                  <a:pt x="11966" y="2461"/>
                  <a:pt x="11973" y="2439"/>
                </a:cubicBezTo>
                <a:lnTo>
                  <a:pt x="11973" y="2368"/>
                </a:lnTo>
                <a:cubicBezTo>
                  <a:pt x="11973" y="2347"/>
                  <a:pt x="11973" y="2322"/>
                  <a:pt x="11966" y="2301"/>
                </a:cubicBezTo>
                <a:cubicBezTo>
                  <a:pt x="11962" y="2258"/>
                  <a:pt x="11955" y="2212"/>
                  <a:pt x="11941" y="2169"/>
                </a:cubicBezTo>
                <a:cubicBezTo>
                  <a:pt x="11934" y="2144"/>
                  <a:pt x="11927" y="2123"/>
                  <a:pt x="11923" y="2105"/>
                </a:cubicBezTo>
                <a:lnTo>
                  <a:pt x="11902" y="2045"/>
                </a:lnTo>
                <a:close/>
                <a:moveTo>
                  <a:pt x="5434" y="0"/>
                </a:moveTo>
                <a:cubicBezTo>
                  <a:pt x="5384" y="29"/>
                  <a:pt x="5345" y="64"/>
                  <a:pt x="5306" y="100"/>
                </a:cubicBezTo>
                <a:cubicBezTo>
                  <a:pt x="5281" y="118"/>
                  <a:pt x="5263" y="142"/>
                  <a:pt x="5246" y="160"/>
                </a:cubicBezTo>
                <a:cubicBezTo>
                  <a:pt x="5228" y="182"/>
                  <a:pt x="5207" y="199"/>
                  <a:pt x="5189" y="221"/>
                </a:cubicBezTo>
                <a:cubicBezTo>
                  <a:pt x="5153" y="267"/>
                  <a:pt x="5121" y="310"/>
                  <a:pt x="5093" y="359"/>
                </a:cubicBezTo>
                <a:cubicBezTo>
                  <a:pt x="5079" y="384"/>
                  <a:pt x="5064" y="409"/>
                  <a:pt x="5050" y="434"/>
                </a:cubicBezTo>
                <a:cubicBezTo>
                  <a:pt x="5039" y="463"/>
                  <a:pt x="5029" y="487"/>
                  <a:pt x="5015" y="516"/>
                </a:cubicBezTo>
                <a:cubicBezTo>
                  <a:pt x="5007" y="541"/>
                  <a:pt x="4997" y="573"/>
                  <a:pt x="4990" y="598"/>
                </a:cubicBezTo>
                <a:cubicBezTo>
                  <a:pt x="4979" y="630"/>
                  <a:pt x="4975" y="658"/>
                  <a:pt x="4972" y="687"/>
                </a:cubicBezTo>
                <a:cubicBezTo>
                  <a:pt x="4968" y="719"/>
                  <a:pt x="4968" y="751"/>
                  <a:pt x="4968" y="783"/>
                </a:cubicBezTo>
                <a:cubicBezTo>
                  <a:pt x="4968" y="811"/>
                  <a:pt x="4972" y="843"/>
                  <a:pt x="4975" y="875"/>
                </a:cubicBezTo>
                <a:lnTo>
                  <a:pt x="4986" y="918"/>
                </a:lnTo>
                <a:lnTo>
                  <a:pt x="4997" y="964"/>
                </a:lnTo>
                <a:cubicBezTo>
                  <a:pt x="5007" y="996"/>
                  <a:pt x="5022" y="1021"/>
                  <a:pt x="5039" y="1049"/>
                </a:cubicBezTo>
                <a:lnTo>
                  <a:pt x="5061" y="1088"/>
                </a:lnTo>
                <a:lnTo>
                  <a:pt x="5086" y="1127"/>
                </a:lnTo>
                <a:lnTo>
                  <a:pt x="5093" y="1131"/>
                </a:lnTo>
                <a:lnTo>
                  <a:pt x="5086" y="1138"/>
                </a:lnTo>
                <a:cubicBezTo>
                  <a:pt x="5029" y="1145"/>
                  <a:pt x="4968" y="1156"/>
                  <a:pt x="4908" y="1163"/>
                </a:cubicBezTo>
                <a:cubicBezTo>
                  <a:pt x="4730" y="1195"/>
                  <a:pt x="4552" y="1227"/>
                  <a:pt x="4382" y="1263"/>
                </a:cubicBezTo>
                <a:lnTo>
                  <a:pt x="4364" y="1238"/>
                </a:lnTo>
                <a:cubicBezTo>
                  <a:pt x="4350" y="1220"/>
                  <a:pt x="4335" y="1209"/>
                  <a:pt x="4321" y="1191"/>
                </a:cubicBezTo>
                <a:lnTo>
                  <a:pt x="4303" y="1163"/>
                </a:lnTo>
                <a:lnTo>
                  <a:pt x="4293" y="1138"/>
                </a:lnTo>
                <a:lnTo>
                  <a:pt x="4264" y="1085"/>
                </a:lnTo>
                <a:lnTo>
                  <a:pt x="4257" y="1056"/>
                </a:lnTo>
                <a:lnTo>
                  <a:pt x="4246" y="1024"/>
                </a:lnTo>
                <a:cubicBezTo>
                  <a:pt x="4243" y="1007"/>
                  <a:pt x="4239" y="985"/>
                  <a:pt x="4239" y="967"/>
                </a:cubicBezTo>
                <a:cubicBezTo>
                  <a:pt x="4232" y="946"/>
                  <a:pt x="4232" y="928"/>
                  <a:pt x="4232" y="907"/>
                </a:cubicBezTo>
                <a:cubicBezTo>
                  <a:pt x="4232" y="882"/>
                  <a:pt x="4232" y="864"/>
                  <a:pt x="4239" y="843"/>
                </a:cubicBezTo>
                <a:cubicBezTo>
                  <a:pt x="4243" y="822"/>
                  <a:pt x="4243" y="800"/>
                  <a:pt x="4246" y="775"/>
                </a:cubicBezTo>
                <a:cubicBezTo>
                  <a:pt x="4250" y="754"/>
                  <a:pt x="4257" y="733"/>
                  <a:pt x="4264" y="711"/>
                </a:cubicBezTo>
                <a:cubicBezTo>
                  <a:pt x="4275" y="687"/>
                  <a:pt x="4278" y="665"/>
                  <a:pt x="4286" y="644"/>
                </a:cubicBezTo>
                <a:cubicBezTo>
                  <a:pt x="4303" y="598"/>
                  <a:pt x="4321" y="559"/>
                  <a:pt x="4346" y="516"/>
                </a:cubicBezTo>
                <a:cubicBezTo>
                  <a:pt x="4367" y="470"/>
                  <a:pt x="4389" y="430"/>
                  <a:pt x="4410" y="391"/>
                </a:cubicBezTo>
                <a:cubicBezTo>
                  <a:pt x="4438" y="349"/>
                  <a:pt x="4460" y="306"/>
                  <a:pt x="4492" y="267"/>
                </a:cubicBezTo>
                <a:lnTo>
                  <a:pt x="4492" y="267"/>
                </a:lnTo>
                <a:cubicBezTo>
                  <a:pt x="4446" y="292"/>
                  <a:pt x="4410" y="324"/>
                  <a:pt x="4371" y="356"/>
                </a:cubicBezTo>
                <a:lnTo>
                  <a:pt x="4318" y="409"/>
                </a:lnTo>
                <a:cubicBezTo>
                  <a:pt x="4300" y="427"/>
                  <a:pt x="4282" y="445"/>
                  <a:pt x="4264" y="466"/>
                </a:cubicBezTo>
                <a:cubicBezTo>
                  <a:pt x="4232" y="505"/>
                  <a:pt x="4204" y="544"/>
                  <a:pt x="4175" y="591"/>
                </a:cubicBezTo>
                <a:cubicBezTo>
                  <a:pt x="4150" y="633"/>
                  <a:pt x="4126" y="683"/>
                  <a:pt x="4104" y="733"/>
                </a:cubicBezTo>
                <a:cubicBezTo>
                  <a:pt x="4097" y="758"/>
                  <a:pt x="4086" y="783"/>
                  <a:pt x="4083" y="807"/>
                </a:cubicBezTo>
                <a:cubicBezTo>
                  <a:pt x="4072" y="836"/>
                  <a:pt x="4072" y="861"/>
                  <a:pt x="4069" y="889"/>
                </a:cubicBezTo>
                <a:cubicBezTo>
                  <a:pt x="4069" y="914"/>
                  <a:pt x="4065" y="946"/>
                  <a:pt x="4065" y="971"/>
                </a:cubicBezTo>
                <a:cubicBezTo>
                  <a:pt x="4065" y="999"/>
                  <a:pt x="4069" y="1031"/>
                  <a:pt x="4072" y="1056"/>
                </a:cubicBezTo>
                <a:lnTo>
                  <a:pt x="4083" y="1095"/>
                </a:lnTo>
                <a:lnTo>
                  <a:pt x="4097" y="1138"/>
                </a:lnTo>
                <a:cubicBezTo>
                  <a:pt x="4104" y="1163"/>
                  <a:pt x="4118" y="1191"/>
                  <a:pt x="4133" y="1216"/>
                </a:cubicBezTo>
                <a:lnTo>
                  <a:pt x="4154" y="1252"/>
                </a:lnTo>
                <a:lnTo>
                  <a:pt x="4175" y="1284"/>
                </a:lnTo>
                <a:cubicBezTo>
                  <a:pt x="4172" y="1287"/>
                  <a:pt x="4172" y="1287"/>
                  <a:pt x="4172" y="1291"/>
                </a:cubicBezTo>
                <a:cubicBezTo>
                  <a:pt x="3998" y="1327"/>
                  <a:pt x="3830" y="1369"/>
                  <a:pt x="3663" y="1408"/>
                </a:cubicBezTo>
                <a:cubicBezTo>
                  <a:pt x="3553" y="1433"/>
                  <a:pt x="3443" y="1465"/>
                  <a:pt x="3333" y="1497"/>
                </a:cubicBezTo>
                <a:lnTo>
                  <a:pt x="3301" y="1469"/>
                </a:lnTo>
                <a:cubicBezTo>
                  <a:pt x="3286" y="1458"/>
                  <a:pt x="3269" y="1447"/>
                  <a:pt x="3254" y="1433"/>
                </a:cubicBezTo>
                <a:lnTo>
                  <a:pt x="3233" y="1415"/>
                </a:lnTo>
                <a:lnTo>
                  <a:pt x="3215" y="1398"/>
                </a:lnTo>
                <a:cubicBezTo>
                  <a:pt x="3201" y="1387"/>
                  <a:pt x="3194" y="1373"/>
                  <a:pt x="3183" y="1359"/>
                </a:cubicBezTo>
                <a:cubicBezTo>
                  <a:pt x="3176" y="1344"/>
                  <a:pt x="3166" y="1327"/>
                  <a:pt x="3158" y="1316"/>
                </a:cubicBezTo>
                <a:cubicBezTo>
                  <a:pt x="3126" y="1252"/>
                  <a:pt x="3112" y="1181"/>
                  <a:pt x="3112" y="1103"/>
                </a:cubicBezTo>
                <a:lnTo>
                  <a:pt x="3112" y="1042"/>
                </a:lnTo>
                <a:cubicBezTo>
                  <a:pt x="3112" y="1024"/>
                  <a:pt x="3119" y="1003"/>
                  <a:pt x="3119" y="982"/>
                </a:cubicBezTo>
                <a:cubicBezTo>
                  <a:pt x="3123" y="943"/>
                  <a:pt x="3130" y="900"/>
                  <a:pt x="3141" y="857"/>
                </a:cubicBezTo>
                <a:cubicBezTo>
                  <a:pt x="3148" y="818"/>
                  <a:pt x="3162" y="772"/>
                  <a:pt x="3176" y="733"/>
                </a:cubicBezTo>
                <a:cubicBezTo>
                  <a:pt x="3190" y="694"/>
                  <a:pt x="3201" y="647"/>
                  <a:pt x="3215" y="608"/>
                </a:cubicBezTo>
                <a:lnTo>
                  <a:pt x="3215" y="608"/>
                </a:lnTo>
                <a:cubicBezTo>
                  <a:pt x="3180" y="640"/>
                  <a:pt x="3155" y="676"/>
                  <a:pt x="3126" y="711"/>
                </a:cubicBezTo>
                <a:cubicBezTo>
                  <a:pt x="3112" y="729"/>
                  <a:pt x="3102" y="747"/>
                  <a:pt x="3087" y="768"/>
                </a:cubicBezTo>
                <a:cubicBezTo>
                  <a:pt x="3073" y="786"/>
                  <a:pt x="3066" y="807"/>
                  <a:pt x="3052" y="825"/>
                </a:cubicBezTo>
                <a:cubicBezTo>
                  <a:pt x="3030" y="864"/>
                  <a:pt x="3013" y="907"/>
                  <a:pt x="2995" y="950"/>
                </a:cubicBezTo>
                <a:cubicBezTo>
                  <a:pt x="2981" y="996"/>
                  <a:pt x="2966" y="1039"/>
                  <a:pt x="2959" y="1088"/>
                </a:cubicBezTo>
                <a:cubicBezTo>
                  <a:pt x="2949" y="1138"/>
                  <a:pt x="2949" y="1184"/>
                  <a:pt x="2952" y="1234"/>
                </a:cubicBezTo>
                <a:cubicBezTo>
                  <a:pt x="2959" y="1263"/>
                  <a:pt x="2963" y="1284"/>
                  <a:pt x="2966" y="1309"/>
                </a:cubicBezTo>
                <a:cubicBezTo>
                  <a:pt x="2970" y="1337"/>
                  <a:pt x="2981" y="1359"/>
                  <a:pt x="2988" y="1387"/>
                </a:cubicBezTo>
                <a:cubicBezTo>
                  <a:pt x="2998" y="1408"/>
                  <a:pt x="3013" y="1433"/>
                  <a:pt x="3023" y="1458"/>
                </a:cubicBezTo>
                <a:cubicBezTo>
                  <a:pt x="3038" y="1479"/>
                  <a:pt x="3055" y="1501"/>
                  <a:pt x="3070" y="1519"/>
                </a:cubicBezTo>
                <a:lnTo>
                  <a:pt x="3094" y="1551"/>
                </a:lnTo>
                <a:lnTo>
                  <a:pt x="3109" y="1565"/>
                </a:lnTo>
                <a:cubicBezTo>
                  <a:pt x="2860" y="1639"/>
                  <a:pt x="2622" y="1718"/>
                  <a:pt x="2394" y="1807"/>
                </a:cubicBezTo>
                <a:lnTo>
                  <a:pt x="2390" y="1807"/>
                </a:lnTo>
                <a:cubicBezTo>
                  <a:pt x="2373" y="1799"/>
                  <a:pt x="2355" y="1789"/>
                  <a:pt x="2341" y="1778"/>
                </a:cubicBezTo>
                <a:lnTo>
                  <a:pt x="2319" y="1760"/>
                </a:lnTo>
                <a:lnTo>
                  <a:pt x="2294" y="1743"/>
                </a:lnTo>
                <a:lnTo>
                  <a:pt x="2255" y="1700"/>
                </a:lnTo>
                <a:cubicBezTo>
                  <a:pt x="2241" y="1689"/>
                  <a:pt x="2234" y="1671"/>
                  <a:pt x="2223" y="1657"/>
                </a:cubicBezTo>
                <a:cubicBezTo>
                  <a:pt x="2184" y="1593"/>
                  <a:pt x="2163" y="1515"/>
                  <a:pt x="2152" y="1433"/>
                </a:cubicBezTo>
                <a:cubicBezTo>
                  <a:pt x="2149" y="1394"/>
                  <a:pt x="2149" y="1351"/>
                  <a:pt x="2152" y="1309"/>
                </a:cubicBezTo>
                <a:cubicBezTo>
                  <a:pt x="2152" y="1270"/>
                  <a:pt x="2163" y="1227"/>
                  <a:pt x="2166" y="1181"/>
                </a:cubicBezTo>
                <a:cubicBezTo>
                  <a:pt x="2181" y="1095"/>
                  <a:pt x="2202" y="1014"/>
                  <a:pt x="2230" y="925"/>
                </a:cubicBezTo>
                <a:lnTo>
                  <a:pt x="2230" y="925"/>
                </a:lnTo>
                <a:cubicBezTo>
                  <a:pt x="2202" y="960"/>
                  <a:pt x="2177" y="999"/>
                  <a:pt x="2159" y="1039"/>
                </a:cubicBezTo>
                <a:cubicBezTo>
                  <a:pt x="2134" y="1078"/>
                  <a:pt x="2117" y="1120"/>
                  <a:pt x="2099" y="1163"/>
                </a:cubicBezTo>
                <a:cubicBezTo>
                  <a:pt x="2081" y="1209"/>
                  <a:pt x="2070" y="1252"/>
                  <a:pt x="2060" y="1298"/>
                </a:cubicBezTo>
                <a:cubicBezTo>
                  <a:pt x="2053" y="1341"/>
                  <a:pt x="2045" y="1391"/>
                  <a:pt x="2042" y="1440"/>
                </a:cubicBezTo>
                <a:cubicBezTo>
                  <a:pt x="2042" y="1487"/>
                  <a:pt x="2045" y="1536"/>
                  <a:pt x="2056" y="1586"/>
                </a:cubicBezTo>
                <a:cubicBezTo>
                  <a:pt x="2060" y="1607"/>
                  <a:pt x="2070" y="1636"/>
                  <a:pt x="2077" y="1657"/>
                </a:cubicBezTo>
                <a:cubicBezTo>
                  <a:pt x="2088" y="1679"/>
                  <a:pt x="2095" y="1700"/>
                  <a:pt x="2109" y="1725"/>
                </a:cubicBezTo>
                <a:cubicBezTo>
                  <a:pt x="2124" y="1746"/>
                  <a:pt x="2134" y="1767"/>
                  <a:pt x="2152" y="1785"/>
                </a:cubicBezTo>
                <a:cubicBezTo>
                  <a:pt x="2170" y="1803"/>
                  <a:pt x="2184" y="1824"/>
                  <a:pt x="2205" y="1842"/>
                </a:cubicBezTo>
                <a:lnTo>
                  <a:pt x="2234" y="1871"/>
                </a:lnTo>
                <a:lnTo>
                  <a:pt x="2241" y="1874"/>
                </a:lnTo>
                <a:cubicBezTo>
                  <a:pt x="2017" y="1967"/>
                  <a:pt x="1804" y="2066"/>
                  <a:pt x="1608" y="2169"/>
                </a:cubicBezTo>
                <a:lnTo>
                  <a:pt x="1573" y="2144"/>
                </a:lnTo>
                <a:lnTo>
                  <a:pt x="1555" y="2134"/>
                </a:lnTo>
                <a:lnTo>
                  <a:pt x="1541" y="2119"/>
                </a:lnTo>
                <a:cubicBezTo>
                  <a:pt x="1530" y="2109"/>
                  <a:pt x="1519" y="2102"/>
                  <a:pt x="1509" y="2087"/>
                </a:cubicBezTo>
                <a:lnTo>
                  <a:pt x="1484" y="2052"/>
                </a:lnTo>
                <a:cubicBezTo>
                  <a:pt x="1473" y="2038"/>
                  <a:pt x="1469" y="2027"/>
                  <a:pt x="1466" y="2013"/>
                </a:cubicBezTo>
                <a:cubicBezTo>
                  <a:pt x="1455" y="1999"/>
                  <a:pt x="1455" y="1984"/>
                  <a:pt x="1452" y="1974"/>
                </a:cubicBezTo>
                <a:cubicBezTo>
                  <a:pt x="1448" y="1959"/>
                  <a:pt x="1441" y="1945"/>
                  <a:pt x="1441" y="1927"/>
                </a:cubicBezTo>
                <a:cubicBezTo>
                  <a:pt x="1441" y="1913"/>
                  <a:pt x="1437" y="1895"/>
                  <a:pt x="1437" y="1885"/>
                </a:cubicBezTo>
                <a:lnTo>
                  <a:pt x="1434" y="1839"/>
                </a:lnTo>
                <a:lnTo>
                  <a:pt x="1434" y="1796"/>
                </a:lnTo>
                <a:cubicBezTo>
                  <a:pt x="1434" y="1778"/>
                  <a:pt x="1437" y="1764"/>
                  <a:pt x="1437" y="1746"/>
                </a:cubicBezTo>
                <a:cubicBezTo>
                  <a:pt x="1437" y="1728"/>
                  <a:pt x="1441" y="1714"/>
                  <a:pt x="1448" y="1696"/>
                </a:cubicBezTo>
                <a:cubicBezTo>
                  <a:pt x="1452" y="1664"/>
                  <a:pt x="1459" y="1636"/>
                  <a:pt x="1469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7" y="1536"/>
                  <a:pt x="1459" y="1565"/>
                  <a:pt x="1441" y="1593"/>
                </a:cubicBezTo>
                <a:cubicBezTo>
                  <a:pt x="1434" y="1607"/>
                  <a:pt x="1430" y="1625"/>
                  <a:pt x="1420" y="1639"/>
                </a:cubicBezTo>
                <a:cubicBezTo>
                  <a:pt x="1416" y="1654"/>
                  <a:pt x="1405" y="1671"/>
                  <a:pt x="1402" y="1682"/>
                </a:cubicBezTo>
                <a:cubicBezTo>
                  <a:pt x="1398" y="1700"/>
                  <a:pt x="1388" y="1714"/>
                  <a:pt x="1388" y="1732"/>
                </a:cubicBezTo>
                <a:cubicBezTo>
                  <a:pt x="1384" y="1750"/>
                  <a:pt x="1381" y="1764"/>
                  <a:pt x="1377" y="1782"/>
                </a:cubicBezTo>
                <a:lnTo>
                  <a:pt x="1366" y="1831"/>
                </a:lnTo>
                <a:lnTo>
                  <a:pt x="1363" y="1885"/>
                </a:lnTo>
                <a:cubicBezTo>
                  <a:pt x="1363" y="1903"/>
                  <a:pt x="1363" y="1920"/>
                  <a:pt x="1366" y="1938"/>
                </a:cubicBezTo>
                <a:cubicBezTo>
                  <a:pt x="1366" y="1956"/>
                  <a:pt x="1370" y="1974"/>
                  <a:pt x="1377" y="1991"/>
                </a:cubicBezTo>
                <a:lnTo>
                  <a:pt x="1388" y="2045"/>
                </a:lnTo>
                <a:cubicBezTo>
                  <a:pt x="1398" y="2063"/>
                  <a:pt x="1402" y="2080"/>
                  <a:pt x="1413" y="2091"/>
                </a:cubicBezTo>
                <a:lnTo>
                  <a:pt x="1441" y="2137"/>
                </a:lnTo>
                <a:cubicBezTo>
                  <a:pt x="1452" y="2151"/>
                  <a:pt x="1469" y="2162"/>
                  <a:pt x="1484" y="2176"/>
                </a:cubicBezTo>
                <a:lnTo>
                  <a:pt x="1501" y="2194"/>
                </a:lnTo>
                <a:lnTo>
                  <a:pt x="1519" y="2208"/>
                </a:lnTo>
                <a:cubicBezTo>
                  <a:pt x="1352" y="2297"/>
                  <a:pt x="1203" y="2390"/>
                  <a:pt x="1064" y="2489"/>
                </a:cubicBezTo>
                <a:lnTo>
                  <a:pt x="1029" y="2471"/>
                </a:lnTo>
                <a:lnTo>
                  <a:pt x="1011" y="2461"/>
                </a:lnTo>
                <a:lnTo>
                  <a:pt x="993" y="2447"/>
                </a:lnTo>
                <a:cubicBezTo>
                  <a:pt x="986" y="2439"/>
                  <a:pt x="972" y="2429"/>
                  <a:pt x="961" y="2422"/>
                </a:cubicBezTo>
                <a:lnTo>
                  <a:pt x="936" y="2390"/>
                </a:lnTo>
                <a:cubicBezTo>
                  <a:pt x="925" y="2383"/>
                  <a:pt x="922" y="2368"/>
                  <a:pt x="915" y="2354"/>
                </a:cubicBezTo>
                <a:cubicBezTo>
                  <a:pt x="904" y="2340"/>
                  <a:pt x="901" y="2329"/>
                  <a:pt x="897" y="2315"/>
                </a:cubicBezTo>
                <a:cubicBezTo>
                  <a:pt x="890" y="2301"/>
                  <a:pt x="883" y="2287"/>
                  <a:pt x="883" y="2276"/>
                </a:cubicBezTo>
                <a:cubicBezTo>
                  <a:pt x="879" y="2262"/>
                  <a:pt x="872" y="2247"/>
                  <a:pt x="872" y="2230"/>
                </a:cubicBezTo>
                <a:lnTo>
                  <a:pt x="865" y="2187"/>
                </a:lnTo>
                <a:lnTo>
                  <a:pt x="861" y="2141"/>
                </a:lnTo>
                <a:lnTo>
                  <a:pt x="861" y="2091"/>
                </a:lnTo>
                <a:cubicBezTo>
                  <a:pt x="861" y="2073"/>
                  <a:pt x="861" y="2063"/>
                  <a:pt x="865" y="2045"/>
                </a:cubicBezTo>
                <a:cubicBezTo>
                  <a:pt x="865" y="2013"/>
                  <a:pt x="869" y="1981"/>
                  <a:pt x="872" y="1945"/>
                </a:cubicBezTo>
                <a:cubicBezTo>
                  <a:pt x="879" y="1913"/>
                  <a:pt x="883" y="1885"/>
                  <a:pt x="890" y="1849"/>
                </a:cubicBezTo>
                <a:lnTo>
                  <a:pt x="890" y="1849"/>
                </a:lnTo>
                <a:cubicBezTo>
                  <a:pt x="872" y="1874"/>
                  <a:pt x="861" y="1906"/>
                  <a:pt x="847" y="1938"/>
                </a:cubicBezTo>
                <a:cubicBezTo>
                  <a:pt x="844" y="1949"/>
                  <a:pt x="833" y="1967"/>
                  <a:pt x="829" y="1984"/>
                </a:cubicBezTo>
                <a:cubicBezTo>
                  <a:pt x="826" y="2002"/>
                  <a:pt x="819" y="2016"/>
                  <a:pt x="815" y="2034"/>
                </a:cubicBezTo>
                <a:cubicBezTo>
                  <a:pt x="812" y="2052"/>
                  <a:pt x="808" y="2066"/>
                  <a:pt x="808" y="2084"/>
                </a:cubicBezTo>
                <a:cubicBezTo>
                  <a:pt x="801" y="2102"/>
                  <a:pt x="801" y="2119"/>
                  <a:pt x="797" y="2134"/>
                </a:cubicBezTo>
                <a:lnTo>
                  <a:pt x="794" y="2187"/>
                </a:lnTo>
                <a:lnTo>
                  <a:pt x="794" y="2240"/>
                </a:lnTo>
                <a:cubicBezTo>
                  <a:pt x="794" y="2258"/>
                  <a:pt x="797" y="2276"/>
                  <a:pt x="801" y="2294"/>
                </a:cubicBezTo>
                <a:lnTo>
                  <a:pt x="815" y="2347"/>
                </a:lnTo>
                <a:cubicBezTo>
                  <a:pt x="819" y="2365"/>
                  <a:pt x="829" y="2383"/>
                  <a:pt x="837" y="2393"/>
                </a:cubicBezTo>
                <a:cubicBezTo>
                  <a:pt x="847" y="2411"/>
                  <a:pt x="854" y="2425"/>
                  <a:pt x="865" y="2443"/>
                </a:cubicBezTo>
                <a:lnTo>
                  <a:pt x="901" y="2489"/>
                </a:lnTo>
                <a:cubicBezTo>
                  <a:pt x="915" y="2500"/>
                  <a:pt x="925" y="2511"/>
                  <a:pt x="940" y="2525"/>
                </a:cubicBezTo>
                <a:lnTo>
                  <a:pt x="961" y="2543"/>
                </a:lnTo>
                <a:lnTo>
                  <a:pt x="979" y="2550"/>
                </a:lnTo>
                <a:cubicBezTo>
                  <a:pt x="915" y="2599"/>
                  <a:pt x="851" y="2649"/>
                  <a:pt x="794" y="2695"/>
                </a:cubicBezTo>
                <a:cubicBezTo>
                  <a:pt x="723" y="2749"/>
                  <a:pt x="666" y="2809"/>
                  <a:pt x="605" y="2863"/>
                </a:cubicBezTo>
                <a:lnTo>
                  <a:pt x="581" y="2848"/>
                </a:lnTo>
                <a:lnTo>
                  <a:pt x="563" y="2838"/>
                </a:lnTo>
                <a:lnTo>
                  <a:pt x="549" y="2831"/>
                </a:lnTo>
                <a:cubicBezTo>
                  <a:pt x="541" y="2820"/>
                  <a:pt x="531" y="2816"/>
                  <a:pt x="524" y="2809"/>
                </a:cubicBezTo>
                <a:lnTo>
                  <a:pt x="499" y="2781"/>
                </a:lnTo>
                <a:cubicBezTo>
                  <a:pt x="492" y="2774"/>
                  <a:pt x="488" y="2759"/>
                  <a:pt x="481" y="2749"/>
                </a:cubicBezTo>
                <a:cubicBezTo>
                  <a:pt x="474" y="2742"/>
                  <a:pt x="474" y="2727"/>
                  <a:pt x="470" y="2720"/>
                </a:cubicBezTo>
                <a:cubicBezTo>
                  <a:pt x="463" y="2710"/>
                  <a:pt x="460" y="2695"/>
                  <a:pt x="456" y="2685"/>
                </a:cubicBezTo>
                <a:cubicBezTo>
                  <a:pt x="453" y="2671"/>
                  <a:pt x="445" y="2660"/>
                  <a:pt x="445" y="2649"/>
                </a:cubicBezTo>
                <a:lnTo>
                  <a:pt x="442" y="2614"/>
                </a:lnTo>
                <a:lnTo>
                  <a:pt x="442" y="2578"/>
                </a:lnTo>
                <a:lnTo>
                  <a:pt x="442" y="2543"/>
                </a:lnTo>
                <a:cubicBezTo>
                  <a:pt x="442" y="2528"/>
                  <a:pt x="442" y="2514"/>
                  <a:pt x="445" y="2500"/>
                </a:cubicBezTo>
                <a:cubicBezTo>
                  <a:pt x="453" y="2454"/>
                  <a:pt x="460" y="2400"/>
                  <a:pt x="474" y="2351"/>
                </a:cubicBezTo>
                <a:lnTo>
                  <a:pt x="474" y="2351"/>
                </a:lnTo>
                <a:cubicBezTo>
                  <a:pt x="460" y="2372"/>
                  <a:pt x="453" y="2400"/>
                  <a:pt x="442" y="2422"/>
                </a:cubicBezTo>
                <a:cubicBezTo>
                  <a:pt x="435" y="2447"/>
                  <a:pt x="424" y="2471"/>
                  <a:pt x="421" y="2496"/>
                </a:cubicBezTo>
                <a:cubicBezTo>
                  <a:pt x="421" y="2511"/>
                  <a:pt x="417" y="2525"/>
                  <a:pt x="410" y="2535"/>
                </a:cubicBezTo>
                <a:cubicBezTo>
                  <a:pt x="410" y="2550"/>
                  <a:pt x="406" y="2564"/>
                  <a:pt x="406" y="2578"/>
                </a:cubicBezTo>
                <a:lnTo>
                  <a:pt x="406" y="2617"/>
                </a:lnTo>
                <a:lnTo>
                  <a:pt x="410" y="2656"/>
                </a:lnTo>
                <a:cubicBezTo>
                  <a:pt x="410" y="2671"/>
                  <a:pt x="417" y="2685"/>
                  <a:pt x="417" y="2695"/>
                </a:cubicBezTo>
                <a:cubicBezTo>
                  <a:pt x="417" y="2710"/>
                  <a:pt x="421" y="2724"/>
                  <a:pt x="428" y="2738"/>
                </a:cubicBezTo>
                <a:cubicBezTo>
                  <a:pt x="435" y="2749"/>
                  <a:pt x="438" y="2763"/>
                  <a:pt x="445" y="2777"/>
                </a:cubicBezTo>
                <a:cubicBezTo>
                  <a:pt x="456" y="2791"/>
                  <a:pt x="460" y="2802"/>
                  <a:pt x="470" y="2813"/>
                </a:cubicBezTo>
                <a:lnTo>
                  <a:pt x="495" y="2845"/>
                </a:lnTo>
                <a:cubicBezTo>
                  <a:pt x="506" y="2852"/>
                  <a:pt x="517" y="2863"/>
                  <a:pt x="527" y="2870"/>
                </a:cubicBezTo>
                <a:lnTo>
                  <a:pt x="545" y="2884"/>
                </a:lnTo>
                <a:lnTo>
                  <a:pt x="563" y="2891"/>
                </a:lnTo>
                <a:lnTo>
                  <a:pt x="577" y="2902"/>
                </a:lnTo>
                <a:cubicBezTo>
                  <a:pt x="559" y="2920"/>
                  <a:pt x="541" y="2937"/>
                  <a:pt x="517" y="2955"/>
                </a:cubicBezTo>
                <a:cubicBezTo>
                  <a:pt x="477" y="2998"/>
                  <a:pt x="442" y="3040"/>
                  <a:pt x="406" y="3080"/>
                </a:cubicBezTo>
                <a:cubicBezTo>
                  <a:pt x="388" y="3097"/>
                  <a:pt x="371" y="3119"/>
                  <a:pt x="353" y="3136"/>
                </a:cubicBezTo>
                <a:cubicBezTo>
                  <a:pt x="339" y="3158"/>
                  <a:pt x="321" y="3176"/>
                  <a:pt x="310" y="3193"/>
                </a:cubicBezTo>
                <a:cubicBezTo>
                  <a:pt x="282" y="3229"/>
                  <a:pt x="257" y="3264"/>
                  <a:pt x="228" y="3296"/>
                </a:cubicBezTo>
                <a:lnTo>
                  <a:pt x="225" y="3296"/>
                </a:lnTo>
                <a:lnTo>
                  <a:pt x="193" y="3279"/>
                </a:lnTo>
                <a:lnTo>
                  <a:pt x="175" y="3272"/>
                </a:lnTo>
                <a:lnTo>
                  <a:pt x="161" y="3261"/>
                </a:lnTo>
                <a:cubicBezTo>
                  <a:pt x="154" y="3254"/>
                  <a:pt x="143" y="3247"/>
                  <a:pt x="136" y="3240"/>
                </a:cubicBezTo>
                <a:lnTo>
                  <a:pt x="115" y="3211"/>
                </a:lnTo>
                <a:cubicBezTo>
                  <a:pt x="104" y="3204"/>
                  <a:pt x="100" y="3190"/>
                  <a:pt x="97" y="3183"/>
                </a:cubicBezTo>
                <a:cubicBezTo>
                  <a:pt x="86" y="3172"/>
                  <a:pt x="86" y="3158"/>
                  <a:pt x="83" y="3151"/>
                </a:cubicBezTo>
                <a:cubicBezTo>
                  <a:pt x="79" y="3140"/>
                  <a:pt x="72" y="3129"/>
                  <a:pt x="68" y="3115"/>
                </a:cubicBezTo>
                <a:cubicBezTo>
                  <a:pt x="65" y="3101"/>
                  <a:pt x="61" y="3094"/>
                  <a:pt x="61" y="3080"/>
                </a:cubicBezTo>
                <a:lnTo>
                  <a:pt x="54" y="3044"/>
                </a:lnTo>
                <a:lnTo>
                  <a:pt x="54" y="3008"/>
                </a:lnTo>
                <a:lnTo>
                  <a:pt x="54" y="2973"/>
                </a:lnTo>
                <a:cubicBezTo>
                  <a:pt x="54" y="2959"/>
                  <a:pt x="61" y="2944"/>
                  <a:pt x="61" y="2934"/>
                </a:cubicBezTo>
                <a:cubicBezTo>
                  <a:pt x="65" y="2884"/>
                  <a:pt x="72" y="2831"/>
                  <a:pt x="86" y="2781"/>
                </a:cubicBezTo>
                <a:lnTo>
                  <a:pt x="86" y="2781"/>
                </a:lnTo>
                <a:cubicBezTo>
                  <a:pt x="72" y="2802"/>
                  <a:pt x="65" y="2831"/>
                  <a:pt x="54" y="2852"/>
                </a:cubicBezTo>
                <a:cubicBezTo>
                  <a:pt x="47" y="2880"/>
                  <a:pt x="36" y="2902"/>
                  <a:pt x="33" y="2927"/>
                </a:cubicBezTo>
                <a:cubicBezTo>
                  <a:pt x="33" y="2941"/>
                  <a:pt x="29" y="2955"/>
                  <a:pt x="26" y="2969"/>
                </a:cubicBezTo>
                <a:cubicBezTo>
                  <a:pt x="26" y="2980"/>
                  <a:pt x="19" y="2994"/>
                  <a:pt x="19" y="3008"/>
                </a:cubicBezTo>
                <a:lnTo>
                  <a:pt x="19" y="3048"/>
                </a:lnTo>
                <a:lnTo>
                  <a:pt x="26" y="3087"/>
                </a:lnTo>
                <a:cubicBezTo>
                  <a:pt x="26" y="3101"/>
                  <a:pt x="29" y="3115"/>
                  <a:pt x="29" y="3129"/>
                </a:cubicBezTo>
                <a:cubicBezTo>
                  <a:pt x="29" y="3140"/>
                  <a:pt x="33" y="3154"/>
                  <a:pt x="44" y="3168"/>
                </a:cubicBezTo>
                <a:cubicBezTo>
                  <a:pt x="47" y="3183"/>
                  <a:pt x="51" y="3193"/>
                  <a:pt x="61" y="3208"/>
                </a:cubicBezTo>
                <a:cubicBezTo>
                  <a:pt x="68" y="3222"/>
                  <a:pt x="72" y="3236"/>
                  <a:pt x="83" y="3243"/>
                </a:cubicBezTo>
                <a:lnTo>
                  <a:pt x="108" y="3275"/>
                </a:lnTo>
                <a:cubicBezTo>
                  <a:pt x="118" y="3282"/>
                  <a:pt x="132" y="3293"/>
                  <a:pt x="140" y="3300"/>
                </a:cubicBezTo>
                <a:lnTo>
                  <a:pt x="157" y="3314"/>
                </a:lnTo>
                <a:lnTo>
                  <a:pt x="175" y="3325"/>
                </a:lnTo>
                <a:lnTo>
                  <a:pt x="193" y="3332"/>
                </a:lnTo>
                <a:cubicBezTo>
                  <a:pt x="189" y="3350"/>
                  <a:pt x="186" y="3364"/>
                  <a:pt x="179" y="3382"/>
                </a:cubicBezTo>
                <a:lnTo>
                  <a:pt x="179" y="3385"/>
                </a:lnTo>
                <a:cubicBezTo>
                  <a:pt x="175" y="3396"/>
                  <a:pt x="172" y="3400"/>
                  <a:pt x="168" y="3407"/>
                </a:cubicBezTo>
                <a:cubicBezTo>
                  <a:pt x="150" y="3439"/>
                  <a:pt x="125" y="3471"/>
                  <a:pt x="115" y="3496"/>
                </a:cubicBezTo>
                <a:cubicBezTo>
                  <a:pt x="97" y="3524"/>
                  <a:pt x="86" y="3549"/>
                  <a:pt x="72" y="3574"/>
                </a:cubicBezTo>
                <a:cubicBezTo>
                  <a:pt x="29" y="3666"/>
                  <a:pt x="1" y="3716"/>
                  <a:pt x="1" y="3716"/>
                </a:cubicBezTo>
                <a:cubicBezTo>
                  <a:pt x="1" y="3716"/>
                  <a:pt x="29" y="3666"/>
                  <a:pt x="79" y="3577"/>
                </a:cubicBezTo>
                <a:cubicBezTo>
                  <a:pt x="90" y="3556"/>
                  <a:pt x="100" y="3528"/>
                  <a:pt x="118" y="3503"/>
                </a:cubicBezTo>
                <a:cubicBezTo>
                  <a:pt x="136" y="3474"/>
                  <a:pt x="154" y="3449"/>
                  <a:pt x="175" y="3417"/>
                </a:cubicBezTo>
                <a:cubicBezTo>
                  <a:pt x="175" y="3417"/>
                  <a:pt x="175" y="3414"/>
                  <a:pt x="179" y="3414"/>
                </a:cubicBezTo>
                <a:cubicBezTo>
                  <a:pt x="179" y="3424"/>
                  <a:pt x="179" y="3442"/>
                  <a:pt x="186" y="3460"/>
                </a:cubicBezTo>
                <a:lnTo>
                  <a:pt x="189" y="3478"/>
                </a:lnTo>
                <a:lnTo>
                  <a:pt x="196" y="3496"/>
                </a:lnTo>
                <a:cubicBezTo>
                  <a:pt x="204" y="3510"/>
                  <a:pt x="207" y="3520"/>
                  <a:pt x="214" y="3531"/>
                </a:cubicBezTo>
                <a:cubicBezTo>
                  <a:pt x="221" y="3545"/>
                  <a:pt x="232" y="3549"/>
                  <a:pt x="243" y="3560"/>
                </a:cubicBezTo>
                <a:cubicBezTo>
                  <a:pt x="250" y="3567"/>
                  <a:pt x="260" y="3577"/>
                  <a:pt x="275" y="3581"/>
                </a:cubicBezTo>
                <a:cubicBezTo>
                  <a:pt x="282" y="3592"/>
                  <a:pt x="296" y="3595"/>
                  <a:pt x="303" y="3599"/>
                </a:cubicBezTo>
                <a:lnTo>
                  <a:pt x="335" y="3613"/>
                </a:lnTo>
                <a:lnTo>
                  <a:pt x="371" y="3620"/>
                </a:lnTo>
                <a:cubicBezTo>
                  <a:pt x="385" y="3627"/>
                  <a:pt x="392" y="3631"/>
                  <a:pt x="406" y="3631"/>
                </a:cubicBezTo>
                <a:cubicBezTo>
                  <a:pt x="428" y="3631"/>
                  <a:pt x="453" y="3634"/>
                  <a:pt x="477" y="3638"/>
                </a:cubicBezTo>
                <a:lnTo>
                  <a:pt x="545" y="3638"/>
                </a:lnTo>
                <a:lnTo>
                  <a:pt x="477" y="3627"/>
                </a:lnTo>
                <a:cubicBezTo>
                  <a:pt x="456" y="3620"/>
                  <a:pt x="435" y="3616"/>
                  <a:pt x="410" y="3609"/>
                </a:cubicBezTo>
                <a:cubicBezTo>
                  <a:pt x="388" y="3602"/>
                  <a:pt x="371" y="3595"/>
                  <a:pt x="349" y="3584"/>
                </a:cubicBezTo>
                <a:lnTo>
                  <a:pt x="321" y="3567"/>
                </a:lnTo>
                <a:cubicBezTo>
                  <a:pt x="314" y="3563"/>
                  <a:pt x="303" y="3556"/>
                  <a:pt x="296" y="3549"/>
                </a:cubicBezTo>
                <a:cubicBezTo>
                  <a:pt x="285" y="3545"/>
                  <a:pt x="278" y="3538"/>
                  <a:pt x="275" y="3528"/>
                </a:cubicBezTo>
                <a:cubicBezTo>
                  <a:pt x="268" y="3520"/>
                  <a:pt x="260" y="3513"/>
                  <a:pt x="257" y="3506"/>
                </a:cubicBezTo>
                <a:lnTo>
                  <a:pt x="243" y="3478"/>
                </a:lnTo>
                <a:lnTo>
                  <a:pt x="239" y="3467"/>
                </a:lnTo>
                <a:lnTo>
                  <a:pt x="239" y="3453"/>
                </a:lnTo>
                <a:cubicBezTo>
                  <a:pt x="232" y="3435"/>
                  <a:pt x="239" y="3414"/>
                  <a:pt x="239" y="3389"/>
                </a:cubicBezTo>
                <a:cubicBezTo>
                  <a:pt x="243" y="3368"/>
                  <a:pt x="246" y="3350"/>
                  <a:pt x="257" y="3332"/>
                </a:cubicBezTo>
                <a:lnTo>
                  <a:pt x="264" y="3311"/>
                </a:lnTo>
                <a:lnTo>
                  <a:pt x="260" y="3307"/>
                </a:lnTo>
                <a:cubicBezTo>
                  <a:pt x="285" y="3275"/>
                  <a:pt x="314" y="3240"/>
                  <a:pt x="339" y="3208"/>
                </a:cubicBezTo>
                <a:cubicBezTo>
                  <a:pt x="353" y="3190"/>
                  <a:pt x="371" y="3168"/>
                  <a:pt x="385" y="3151"/>
                </a:cubicBezTo>
                <a:cubicBezTo>
                  <a:pt x="403" y="3133"/>
                  <a:pt x="421" y="3115"/>
                  <a:pt x="438" y="3094"/>
                </a:cubicBezTo>
                <a:cubicBezTo>
                  <a:pt x="474" y="3051"/>
                  <a:pt x="513" y="3012"/>
                  <a:pt x="552" y="2973"/>
                </a:cubicBezTo>
                <a:lnTo>
                  <a:pt x="581" y="2944"/>
                </a:lnTo>
                <a:lnTo>
                  <a:pt x="581" y="2952"/>
                </a:lnTo>
                <a:cubicBezTo>
                  <a:pt x="577" y="2976"/>
                  <a:pt x="577" y="2998"/>
                  <a:pt x="581" y="3026"/>
                </a:cubicBezTo>
                <a:lnTo>
                  <a:pt x="584" y="3044"/>
                </a:lnTo>
                <a:lnTo>
                  <a:pt x="595" y="3062"/>
                </a:lnTo>
                <a:cubicBezTo>
                  <a:pt x="598" y="3076"/>
                  <a:pt x="602" y="3083"/>
                  <a:pt x="613" y="3097"/>
                </a:cubicBezTo>
                <a:cubicBezTo>
                  <a:pt x="616" y="3112"/>
                  <a:pt x="630" y="3115"/>
                  <a:pt x="637" y="3122"/>
                </a:cubicBezTo>
                <a:cubicBezTo>
                  <a:pt x="648" y="3133"/>
                  <a:pt x="655" y="3140"/>
                  <a:pt x="669" y="3147"/>
                </a:cubicBezTo>
                <a:cubicBezTo>
                  <a:pt x="677" y="3154"/>
                  <a:pt x="691" y="3158"/>
                  <a:pt x="701" y="3165"/>
                </a:cubicBezTo>
                <a:lnTo>
                  <a:pt x="730" y="3176"/>
                </a:lnTo>
                <a:lnTo>
                  <a:pt x="765" y="3186"/>
                </a:lnTo>
                <a:cubicBezTo>
                  <a:pt x="780" y="3190"/>
                  <a:pt x="790" y="3193"/>
                  <a:pt x="801" y="3193"/>
                </a:cubicBezTo>
                <a:cubicBezTo>
                  <a:pt x="826" y="3193"/>
                  <a:pt x="847" y="3200"/>
                  <a:pt x="872" y="3204"/>
                </a:cubicBezTo>
                <a:lnTo>
                  <a:pt x="940" y="3204"/>
                </a:lnTo>
                <a:lnTo>
                  <a:pt x="872" y="3190"/>
                </a:lnTo>
                <a:cubicBezTo>
                  <a:pt x="851" y="3186"/>
                  <a:pt x="829" y="3183"/>
                  <a:pt x="808" y="3172"/>
                </a:cubicBezTo>
                <a:cubicBezTo>
                  <a:pt x="783" y="3168"/>
                  <a:pt x="765" y="3158"/>
                  <a:pt x="744" y="3151"/>
                </a:cubicBezTo>
                <a:lnTo>
                  <a:pt x="719" y="3133"/>
                </a:lnTo>
                <a:cubicBezTo>
                  <a:pt x="709" y="3129"/>
                  <a:pt x="701" y="3119"/>
                  <a:pt x="691" y="3115"/>
                </a:cubicBezTo>
                <a:cubicBezTo>
                  <a:pt x="684" y="3112"/>
                  <a:pt x="673" y="3101"/>
                  <a:pt x="669" y="3094"/>
                </a:cubicBezTo>
                <a:cubicBezTo>
                  <a:pt x="666" y="3083"/>
                  <a:pt x="655" y="3080"/>
                  <a:pt x="652" y="3069"/>
                </a:cubicBezTo>
                <a:lnTo>
                  <a:pt x="637" y="3044"/>
                </a:lnTo>
                <a:lnTo>
                  <a:pt x="634" y="3030"/>
                </a:lnTo>
                <a:lnTo>
                  <a:pt x="634" y="3016"/>
                </a:lnTo>
                <a:cubicBezTo>
                  <a:pt x="630" y="2998"/>
                  <a:pt x="634" y="2976"/>
                  <a:pt x="634" y="2955"/>
                </a:cubicBezTo>
                <a:cubicBezTo>
                  <a:pt x="637" y="2934"/>
                  <a:pt x="641" y="2916"/>
                  <a:pt x="652" y="2898"/>
                </a:cubicBezTo>
                <a:lnTo>
                  <a:pt x="659" y="2880"/>
                </a:lnTo>
                <a:cubicBezTo>
                  <a:pt x="719" y="2827"/>
                  <a:pt x="776" y="2774"/>
                  <a:pt x="847" y="2724"/>
                </a:cubicBezTo>
                <a:cubicBezTo>
                  <a:pt x="901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1" y="2607"/>
                  <a:pt x="1011" y="2614"/>
                </a:cubicBezTo>
                <a:cubicBezTo>
                  <a:pt x="1007" y="2631"/>
                  <a:pt x="1007" y="2642"/>
                  <a:pt x="1007" y="2660"/>
                </a:cubicBezTo>
                <a:cubicBezTo>
                  <a:pt x="1007" y="2678"/>
                  <a:pt x="1007" y="2695"/>
                  <a:pt x="1011" y="2710"/>
                </a:cubicBezTo>
                <a:lnTo>
                  <a:pt x="1014" y="2738"/>
                </a:lnTo>
                <a:lnTo>
                  <a:pt x="1025" y="2759"/>
                </a:lnTo>
                <a:cubicBezTo>
                  <a:pt x="1029" y="2777"/>
                  <a:pt x="1039" y="2791"/>
                  <a:pt x="1050" y="2802"/>
                </a:cubicBezTo>
                <a:cubicBezTo>
                  <a:pt x="1061" y="2816"/>
                  <a:pt x="1075" y="2831"/>
                  <a:pt x="1085" y="2845"/>
                </a:cubicBezTo>
                <a:cubicBezTo>
                  <a:pt x="1100" y="2856"/>
                  <a:pt x="1114" y="2866"/>
                  <a:pt x="1128" y="2873"/>
                </a:cubicBezTo>
                <a:cubicBezTo>
                  <a:pt x="1139" y="2884"/>
                  <a:pt x="1153" y="2891"/>
                  <a:pt x="1167" y="2898"/>
                </a:cubicBezTo>
                <a:cubicBezTo>
                  <a:pt x="1181" y="2902"/>
                  <a:pt x="1199" y="2909"/>
                  <a:pt x="1210" y="2916"/>
                </a:cubicBezTo>
                <a:lnTo>
                  <a:pt x="1256" y="2923"/>
                </a:lnTo>
                <a:cubicBezTo>
                  <a:pt x="1270" y="2927"/>
                  <a:pt x="1288" y="2934"/>
                  <a:pt x="1299" y="2934"/>
                </a:cubicBezTo>
                <a:cubicBezTo>
                  <a:pt x="1324" y="2934"/>
                  <a:pt x="1348" y="2938"/>
                  <a:pt x="1371" y="2938"/>
                </a:cubicBezTo>
                <a:cubicBezTo>
                  <a:pt x="1376" y="2938"/>
                  <a:pt x="1382" y="2938"/>
                  <a:pt x="1388" y="2937"/>
                </a:cubicBezTo>
                <a:cubicBezTo>
                  <a:pt x="1420" y="2937"/>
                  <a:pt x="1448" y="2934"/>
                  <a:pt x="1477" y="2934"/>
                </a:cubicBezTo>
                <a:cubicBezTo>
                  <a:pt x="1452" y="2923"/>
                  <a:pt x="1420" y="2920"/>
                  <a:pt x="1395" y="2916"/>
                </a:cubicBezTo>
                <a:cubicBezTo>
                  <a:pt x="1366" y="2909"/>
                  <a:pt x="1341" y="2898"/>
                  <a:pt x="1313" y="2891"/>
                </a:cubicBezTo>
                <a:lnTo>
                  <a:pt x="1274" y="2880"/>
                </a:lnTo>
                <a:lnTo>
                  <a:pt x="1235" y="2863"/>
                </a:lnTo>
                <a:cubicBezTo>
                  <a:pt x="1221" y="2852"/>
                  <a:pt x="1210" y="2848"/>
                  <a:pt x="1199" y="2838"/>
                </a:cubicBezTo>
                <a:cubicBezTo>
                  <a:pt x="1185" y="2834"/>
                  <a:pt x="1174" y="2827"/>
                  <a:pt x="1167" y="2816"/>
                </a:cubicBezTo>
                <a:lnTo>
                  <a:pt x="1139" y="2791"/>
                </a:lnTo>
                <a:cubicBezTo>
                  <a:pt x="1132" y="2781"/>
                  <a:pt x="1121" y="2774"/>
                  <a:pt x="1117" y="2759"/>
                </a:cubicBezTo>
                <a:cubicBezTo>
                  <a:pt x="1114" y="2749"/>
                  <a:pt x="1103" y="2742"/>
                  <a:pt x="1103" y="2727"/>
                </a:cubicBezTo>
                <a:lnTo>
                  <a:pt x="1100" y="2710"/>
                </a:lnTo>
                <a:lnTo>
                  <a:pt x="1100" y="2692"/>
                </a:lnTo>
                <a:cubicBezTo>
                  <a:pt x="1096" y="2678"/>
                  <a:pt x="1100" y="2671"/>
                  <a:pt x="1100" y="2656"/>
                </a:cubicBezTo>
                <a:cubicBezTo>
                  <a:pt x="1100" y="2642"/>
                  <a:pt x="1100" y="2635"/>
                  <a:pt x="1103" y="2621"/>
                </a:cubicBezTo>
                <a:cubicBezTo>
                  <a:pt x="1110" y="2607"/>
                  <a:pt x="1110" y="2599"/>
                  <a:pt x="1114" y="2585"/>
                </a:cubicBezTo>
                <a:cubicBezTo>
                  <a:pt x="1117" y="2571"/>
                  <a:pt x="1121" y="2564"/>
                  <a:pt x="1128" y="2553"/>
                </a:cubicBezTo>
                <a:lnTo>
                  <a:pt x="1146" y="2514"/>
                </a:lnTo>
                <a:lnTo>
                  <a:pt x="1139" y="2511"/>
                </a:lnTo>
                <a:cubicBezTo>
                  <a:pt x="1263" y="2429"/>
                  <a:pt x="1398" y="2347"/>
                  <a:pt x="1544" y="2269"/>
                </a:cubicBezTo>
                <a:lnTo>
                  <a:pt x="1544" y="2269"/>
                </a:lnTo>
                <a:cubicBezTo>
                  <a:pt x="1541" y="2283"/>
                  <a:pt x="1537" y="2301"/>
                  <a:pt x="1537" y="2315"/>
                </a:cubicBezTo>
                <a:cubicBezTo>
                  <a:pt x="1537" y="2333"/>
                  <a:pt x="1530" y="2351"/>
                  <a:pt x="1537" y="2365"/>
                </a:cubicBezTo>
                <a:lnTo>
                  <a:pt x="1541" y="2390"/>
                </a:lnTo>
                <a:lnTo>
                  <a:pt x="1548" y="2418"/>
                </a:lnTo>
                <a:cubicBezTo>
                  <a:pt x="1555" y="2436"/>
                  <a:pt x="1562" y="2447"/>
                  <a:pt x="1565" y="2464"/>
                </a:cubicBezTo>
                <a:cubicBezTo>
                  <a:pt x="1573" y="2482"/>
                  <a:pt x="1583" y="2493"/>
                  <a:pt x="1597" y="2507"/>
                </a:cubicBezTo>
                <a:cubicBezTo>
                  <a:pt x="1608" y="2518"/>
                  <a:pt x="1619" y="2528"/>
                  <a:pt x="1633" y="2543"/>
                </a:cubicBezTo>
                <a:cubicBezTo>
                  <a:pt x="1647" y="2550"/>
                  <a:pt x="1661" y="2564"/>
                  <a:pt x="1672" y="2567"/>
                </a:cubicBezTo>
                <a:cubicBezTo>
                  <a:pt x="1686" y="2578"/>
                  <a:pt x="1701" y="2582"/>
                  <a:pt x="1715" y="2589"/>
                </a:cubicBezTo>
                <a:lnTo>
                  <a:pt x="1757" y="2603"/>
                </a:lnTo>
                <a:cubicBezTo>
                  <a:pt x="1772" y="2607"/>
                  <a:pt x="1786" y="2614"/>
                  <a:pt x="1804" y="2617"/>
                </a:cubicBezTo>
                <a:cubicBezTo>
                  <a:pt x="1832" y="2621"/>
                  <a:pt x="1861" y="2631"/>
                  <a:pt x="1893" y="2631"/>
                </a:cubicBezTo>
                <a:cubicBezTo>
                  <a:pt x="1921" y="2635"/>
                  <a:pt x="1949" y="2635"/>
                  <a:pt x="1981" y="2635"/>
                </a:cubicBezTo>
                <a:lnTo>
                  <a:pt x="1900" y="2607"/>
                </a:lnTo>
                <a:cubicBezTo>
                  <a:pt x="1875" y="2599"/>
                  <a:pt x="1846" y="2585"/>
                  <a:pt x="1821" y="2578"/>
                </a:cubicBezTo>
                <a:cubicBezTo>
                  <a:pt x="1807" y="2571"/>
                  <a:pt x="1793" y="2564"/>
                  <a:pt x="1786" y="2560"/>
                </a:cubicBezTo>
                <a:lnTo>
                  <a:pt x="1750" y="2543"/>
                </a:lnTo>
                <a:cubicBezTo>
                  <a:pt x="1740" y="2532"/>
                  <a:pt x="1725" y="2525"/>
                  <a:pt x="1718" y="2518"/>
                </a:cubicBezTo>
                <a:cubicBezTo>
                  <a:pt x="1704" y="2511"/>
                  <a:pt x="1697" y="2500"/>
                  <a:pt x="1690" y="2493"/>
                </a:cubicBezTo>
                <a:cubicBezTo>
                  <a:pt x="1683" y="2482"/>
                  <a:pt x="1672" y="2475"/>
                  <a:pt x="1669" y="2464"/>
                </a:cubicBezTo>
                <a:cubicBezTo>
                  <a:pt x="1665" y="2457"/>
                  <a:pt x="1654" y="2447"/>
                  <a:pt x="1651" y="2436"/>
                </a:cubicBezTo>
                <a:cubicBezTo>
                  <a:pt x="1647" y="2425"/>
                  <a:pt x="1644" y="2411"/>
                  <a:pt x="1644" y="2404"/>
                </a:cubicBezTo>
                <a:lnTo>
                  <a:pt x="1637" y="2386"/>
                </a:lnTo>
                <a:lnTo>
                  <a:pt x="1637" y="2368"/>
                </a:lnTo>
                <a:cubicBezTo>
                  <a:pt x="1637" y="2354"/>
                  <a:pt x="1637" y="2347"/>
                  <a:pt x="1644" y="2333"/>
                </a:cubicBezTo>
                <a:cubicBezTo>
                  <a:pt x="1644" y="2319"/>
                  <a:pt x="1647" y="2311"/>
                  <a:pt x="1651" y="2297"/>
                </a:cubicBezTo>
                <a:cubicBezTo>
                  <a:pt x="1654" y="2283"/>
                  <a:pt x="1661" y="2276"/>
                  <a:pt x="1665" y="2262"/>
                </a:cubicBezTo>
                <a:cubicBezTo>
                  <a:pt x="1669" y="2251"/>
                  <a:pt x="1679" y="2240"/>
                  <a:pt x="1683" y="2230"/>
                </a:cubicBezTo>
                <a:lnTo>
                  <a:pt x="1697" y="2208"/>
                </a:lnTo>
                <a:cubicBezTo>
                  <a:pt x="1885" y="2109"/>
                  <a:pt x="2095" y="2016"/>
                  <a:pt x="2312" y="1931"/>
                </a:cubicBezTo>
                <a:lnTo>
                  <a:pt x="2312" y="1931"/>
                </a:lnTo>
                <a:cubicBezTo>
                  <a:pt x="2309" y="1942"/>
                  <a:pt x="2309" y="1945"/>
                  <a:pt x="2305" y="1956"/>
                </a:cubicBezTo>
                <a:lnTo>
                  <a:pt x="2291" y="2020"/>
                </a:lnTo>
                <a:cubicBezTo>
                  <a:pt x="2291" y="2045"/>
                  <a:pt x="2287" y="2066"/>
                  <a:pt x="2291" y="2091"/>
                </a:cubicBezTo>
                <a:lnTo>
                  <a:pt x="2294" y="2127"/>
                </a:lnTo>
                <a:lnTo>
                  <a:pt x="2305" y="2162"/>
                </a:lnTo>
                <a:cubicBezTo>
                  <a:pt x="2309" y="2187"/>
                  <a:pt x="2323" y="2208"/>
                  <a:pt x="2330" y="2230"/>
                </a:cubicBezTo>
                <a:cubicBezTo>
                  <a:pt x="2341" y="2251"/>
                  <a:pt x="2358" y="2269"/>
                  <a:pt x="2373" y="2287"/>
                </a:cubicBezTo>
                <a:cubicBezTo>
                  <a:pt x="2383" y="2304"/>
                  <a:pt x="2401" y="2319"/>
                  <a:pt x="2419" y="2333"/>
                </a:cubicBezTo>
                <a:cubicBezTo>
                  <a:pt x="2437" y="2347"/>
                  <a:pt x="2454" y="2358"/>
                  <a:pt x="2472" y="2368"/>
                </a:cubicBezTo>
                <a:cubicBezTo>
                  <a:pt x="2490" y="2375"/>
                  <a:pt x="2511" y="2386"/>
                  <a:pt x="2533" y="2400"/>
                </a:cubicBezTo>
                <a:lnTo>
                  <a:pt x="2590" y="2422"/>
                </a:lnTo>
                <a:cubicBezTo>
                  <a:pt x="2607" y="2425"/>
                  <a:pt x="2629" y="2436"/>
                  <a:pt x="2646" y="2439"/>
                </a:cubicBezTo>
                <a:lnTo>
                  <a:pt x="2703" y="2447"/>
                </a:lnTo>
                <a:cubicBezTo>
                  <a:pt x="2721" y="2454"/>
                  <a:pt x="2746" y="2457"/>
                  <a:pt x="2764" y="2457"/>
                </a:cubicBezTo>
                <a:cubicBezTo>
                  <a:pt x="2803" y="2461"/>
                  <a:pt x="2842" y="2461"/>
                  <a:pt x="2881" y="2461"/>
                </a:cubicBezTo>
                <a:cubicBezTo>
                  <a:pt x="2846" y="2447"/>
                  <a:pt x="2806" y="2436"/>
                  <a:pt x="2771" y="2422"/>
                </a:cubicBezTo>
                <a:cubicBezTo>
                  <a:pt x="2753" y="2418"/>
                  <a:pt x="2735" y="2407"/>
                  <a:pt x="2718" y="2400"/>
                </a:cubicBezTo>
                <a:lnTo>
                  <a:pt x="2664" y="2375"/>
                </a:lnTo>
                <a:cubicBezTo>
                  <a:pt x="2646" y="2368"/>
                  <a:pt x="2629" y="2358"/>
                  <a:pt x="2614" y="2351"/>
                </a:cubicBezTo>
                <a:lnTo>
                  <a:pt x="2568" y="2322"/>
                </a:lnTo>
                <a:cubicBezTo>
                  <a:pt x="2554" y="2315"/>
                  <a:pt x="2540" y="2301"/>
                  <a:pt x="2522" y="2294"/>
                </a:cubicBezTo>
                <a:cubicBezTo>
                  <a:pt x="2508" y="2283"/>
                  <a:pt x="2497" y="2269"/>
                  <a:pt x="2483" y="2258"/>
                </a:cubicBezTo>
                <a:cubicBezTo>
                  <a:pt x="2469" y="2244"/>
                  <a:pt x="2461" y="2233"/>
                  <a:pt x="2451" y="2215"/>
                </a:cubicBezTo>
                <a:cubicBezTo>
                  <a:pt x="2444" y="2205"/>
                  <a:pt x="2433" y="2191"/>
                  <a:pt x="2429" y="2176"/>
                </a:cubicBezTo>
                <a:cubicBezTo>
                  <a:pt x="2426" y="2162"/>
                  <a:pt x="2415" y="2151"/>
                  <a:pt x="2415" y="2134"/>
                </a:cubicBezTo>
                <a:lnTo>
                  <a:pt x="2412" y="2109"/>
                </a:lnTo>
                <a:lnTo>
                  <a:pt x="2412" y="2087"/>
                </a:lnTo>
                <a:cubicBezTo>
                  <a:pt x="2412" y="2073"/>
                  <a:pt x="2412" y="2055"/>
                  <a:pt x="2415" y="2038"/>
                </a:cubicBezTo>
                <a:cubicBezTo>
                  <a:pt x="2419" y="2020"/>
                  <a:pt x="2419" y="2009"/>
                  <a:pt x="2426" y="1991"/>
                </a:cubicBezTo>
                <a:cubicBezTo>
                  <a:pt x="2429" y="1974"/>
                  <a:pt x="2433" y="1959"/>
                  <a:pt x="2444" y="1945"/>
                </a:cubicBezTo>
                <a:cubicBezTo>
                  <a:pt x="2447" y="1931"/>
                  <a:pt x="2454" y="1913"/>
                  <a:pt x="2465" y="1906"/>
                </a:cubicBezTo>
                <a:lnTo>
                  <a:pt x="2490" y="1860"/>
                </a:lnTo>
                <a:cubicBezTo>
                  <a:pt x="2522" y="1849"/>
                  <a:pt x="2554" y="1839"/>
                  <a:pt x="2586" y="1824"/>
                </a:cubicBezTo>
                <a:cubicBezTo>
                  <a:pt x="2757" y="1764"/>
                  <a:pt x="2942" y="1707"/>
                  <a:pt x="3126" y="1647"/>
                </a:cubicBezTo>
                <a:lnTo>
                  <a:pt x="3126" y="1647"/>
                </a:lnTo>
                <a:cubicBezTo>
                  <a:pt x="3123" y="1657"/>
                  <a:pt x="3123" y="1671"/>
                  <a:pt x="3119" y="1679"/>
                </a:cubicBezTo>
                <a:cubicBezTo>
                  <a:pt x="3112" y="1700"/>
                  <a:pt x="3109" y="1728"/>
                  <a:pt x="3109" y="1750"/>
                </a:cubicBezTo>
                <a:lnTo>
                  <a:pt x="3109" y="1785"/>
                </a:lnTo>
                <a:lnTo>
                  <a:pt x="3112" y="1821"/>
                </a:lnTo>
                <a:cubicBezTo>
                  <a:pt x="3119" y="1849"/>
                  <a:pt x="3126" y="1871"/>
                  <a:pt x="3137" y="1892"/>
                </a:cubicBezTo>
                <a:cubicBezTo>
                  <a:pt x="3144" y="1913"/>
                  <a:pt x="3158" y="1938"/>
                  <a:pt x="3173" y="1956"/>
                </a:cubicBezTo>
                <a:cubicBezTo>
                  <a:pt x="3183" y="1977"/>
                  <a:pt x="3201" y="1991"/>
                  <a:pt x="3215" y="2009"/>
                </a:cubicBezTo>
                <a:cubicBezTo>
                  <a:pt x="3233" y="2027"/>
                  <a:pt x="3247" y="2038"/>
                  <a:pt x="3269" y="2052"/>
                </a:cubicBezTo>
                <a:cubicBezTo>
                  <a:pt x="3286" y="2066"/>
                  <a:pt x="3304" y="2073"/>
                  <a:pt x="3322" y="2087"/>
                </a:cubicBezTo>
                <a:cubicBezTo>
                  <a:pt x="3340" y="2098"/>
                  <a:pt x="3361" y="2105"/>
                  <a:pt x="3379" y="2116"/>
                </a:cubicBezTo>
                <a:cubicBezTo>
                  <a:pt x="3397" y="2123"/>
                  <a:pt x="3414" y="2134"/>
                  <a:pt x="3439" y="2137"/>
                </a:cubicBezTo>
                <a:lnTo>
                  <a:pt x="3496" y="2151"/>
                </a:lnTo>
                <a:cubicBezTo>
                  <a:pt x="3514" y="2155"/>
                  <a:pt x="3535" y="2159"/>
                  <a:pt x="3553" y="2162"/>
                </a:cubicBezTo>
                <a:lnTo>
                  <a:pt x="3674" y="2176"/>
                </a:lnTo>
                <a:cubicBezTo>
                  <a:pt x="3638" y="2155"/>
                  <a:pt x="3606" y="2137"/>
                  <a:pt x="3571" y="2119"/>
                </a:cubicBezTo>
                <a:cubicBezTo>
                  <a:pt x="3553" y="2109"/>
                  <a:pt x="3539" y="2102"/>
                  <a:pt x="3521" y="2087"/>
                </a:cubicBezTo>
                <a:lnTo>
                  <a:pt x="3475" y="2055"/>
                </a:lnTo>
                <a:cubicBezTo>
                  <a:pt x="3457" y="2048"/>
                  <a:pt x="3443" y="2034"/>
                  <a:pt x="3429" y="2027"/>
                </a:cubicBezTo>
                <a:lnTo>
                  <a:pt x="3386" y="1995"/>
                </a:lnTo>
                <a:cubicBezTo>
                  <a:pt x="3372" y="1981"/>
                  <a:pt x="3361" y="1967"/>
                  <a:pt x="3350" y="1959"/>
                </a:cubicBezTo>
                <a:cubicBezTo>
                  <a:pt x="3336" y="1949"/>
                  <a:pt x="3326" y="1931"/>
                  <a:pt x="3318" y="1924"/>
                </a:cubicBezTo>
                <a:cubicBezTo>
                  <a:pt x="3308" y="1910"/>
                  <a:pt x="3301" y="1895"/>
                  <a:pt x="3297" y="1885"/>
                </a:cubicBezTo>
                <a:cubicBezTo>
                  <a:pt x="3290" y="1871"/>
                  <a:pt x="3283" y="1856"/>
                  <a:pt x="3283" y="1842"/>
                </a:cubicBezTo>
                <a:cubicBezTo>
                  <a:pt x="3279" y="1831"/>
                  <a:pt x="3272" y="1817"/>
                  <a:pt x="3272" y="1803"/>
                </a:cubicBezTo>
                <a:lnTo>
                  <a:pt x="3272" y="1785"/>
                </a:lnTo>
                <a:lnTo>
                  <a:pt x="3279" y="1764"/>
                </a:lnTo>
                <a:cubicBezTo>
                  <a:pt x="3279" y="1750"/>
                  <a:pt x="3283" y="1735"/>
                  <a:pt x="3286" y="1721"/>
                </a:cubicBezTo>
                <a:lnTo>
                  <a:pt x="3301" y="1682"/>
                </a:lnTo>
                <a:cubicBezTo>
                  <a:pt x="3304" y="1668"/>
                  <a:pt x="3315" y="1657"/>
                  <a:pt x="3322" y="1643"/>
                </a:cubicBezTo>
                <a:cubicBezTo>
                  <a:pt x="3333" y="1629"/>
                  <a:pt x="3340" y="1615"/>
                  <a:pt x="3343" y="1607"/>
                </a:cubicBezTo>
                <a:lnTo>
                  <a:pt x="3361" y="1579"/>
                </a:lnTo>
                <a:cubicBezTo>
                  <a:pt x="3478" y="1551"/>
                  <a:pt x="3592" y="1519"/>
                  <a:pt x="3713" y="1487"/>
                </a:cubicBezTo>
                <a:cubicBezTo>
                  <a:pt x="3852" y="1451"/>
                  <a:pt x="3994" y="1419"/>
                  <a:pt x="4136" y="1391"/>
                </a:cubicBezTo>
                <a:lnTo>
                  <a:pt x="4136" y="1391"/>
                </a:lnTo>
                <a:cubicBezTo>
                  <a:pt x="4122" y="1415"/>
                  <a:pt x="4108" y="1447"/>
                  <a:pt x="4104" y="1479"/>
                </a:cubicBezTo>
                <a:lnTo>
                  <a:pt x="4090" y="1558"/>
                </a:lnTo>
                <a:cubicBezTo>
                  <a:pt x="4090" y="1586"/>
                  <a:pt x="4090" y="1611"/>
                  <a:pt x="4101" y="1639"/>
                </a:cubicBezTo>
                <a:cubicBezTo>
                  <a:pt x="4108" y="1693"/>
                  <a:pt x="4133" y="1739"/>
                  <a:pt x="4161" y="1782"/>
                </a:cubicBezTo>
                <a:cubicBezTo>
                  <a:pt x="4175" y="1803"/>
                  <a:pt x="4193" y="1821"/>
                  <a:pt x="4207" y="1839"/>
                </a:cubicBezTo>
                <a:cubicBezTo>
                  <a:pt x="4222" y="1856"/>
                  <a:pt x="4243" y="1874"/>
                  <a:pt x="4261" y="1888"/>
                </a:cubicBezTo>
                <a:cubicBezTo>
                  <a:pt x="4278" y="1899"/>
                  <a:pt x="4296" y="1917"/>
                  <a:pt x="4314" y="1931"/>
                </a:cubicBezTo>
                <a:cubicBezTo>
                  <a:pt x="4332" y="1945"/>
                  <a:pt x="4350" y="1959"/>
                  <a:pt x="4371" y="1967"/>
                </a:cubicBezTo>
                <a:cubicBezTo>
                  <a:pt x="4410" y="1988"/>
                  <a:pt x="4453" y="2013"/>
                  <a:pt x="4492" y="2023"/>
                </a:cubicBezTo>
                <a:cubicBezTo>
                  <a:pt x="4513" y="2034"/>
                  <a:pt x="4531" y="2041"/>
                  <a:pt x="4552" y="2048"/>
                </a:cubicBezTo>
                <a:cubicBezTo>
                  <a:pt x="4574" y="2052"/>
                  <a:pt x="4591" y="2059"/>
                  <a:pt x="4616" y="2066"/>
                </a:cubicBezTo>
                <a:cubicBezTo>
                  <a:pt x="4581" y="2038"/>
                  <a:pt x="4549" y="2013"/>
                  <a:pt x="4513" y="1981"/>
                </a:cubicBezTo>
                <a:cubicBezTo>
                  <a:pt x="4495" y="1967"/>
                  <a:pt x="4481" y="1952"/>
                  <a:pt x="4463" y="1935"/>
                </a:cubicBezTo>
                <a:cubicBezTo>
                  <a:pt x="4446" y="1924"/>
                  <a:pt x="4431" y="1910"/>
                  <a:pt x="4421" y="1892"/>
                </a:cubicBezTo>
                <a:cubicBezTo>
                  <a:pt x="4406" y="1878"/>
                  <a:pt x="4392" y="1860"/>
                  <a:pt x="4374" y="1846"/>
                </a:cubicBezTo>
                <a:cubicBezTo>
                  <a:pt x="4360" y="1835"/>
                  <a:pt x="4350" y="1817"/>
                  <a:pt x="4335" y="1803"/>
                </a:cubicBezTo>
                <a:cubicBezTo>
                  <a:pt x="4325" y="1785"/>
                  <a:pt x="4314" y="1771"/>
                  <a:pt x="4303" y="1753"/>
                </a:cubicBezTo>
                <a:cubicBezTo>
                  <a:pt x="4296" y="1735"/>
                  <a:pt x="4286" y="1721"/>
                  <a:pt x="4278" y="1703"/>
                </a:cubicBezTo>
                <a:cubicBezTo>
                  <a:pt x="4271" y="1686"/>
                  <a:pt x="4264" y="1675"/>
                  <a:pt x="4261" y="1657"/>
                </a:cubicBezTo>
                <a:cubicBezTo>
                  <a:pt x="4254" y="1639"/>
                  <a:pt x="4250" y="1625"/>
                  <a:pt x="4250" y="1607"/>
                </a:cubicBezTo>
                <a:lnTo>
                  <a:pt x="4250" y="1558"/>
                </a:lnTo>
                <a:cubicBezTo>
                  <a:pt x="4254" y="1540"/>
                  <a:pt x="4254" y="1526"/>
                  <a:pt x="4261" y="1515"/>
                </a:cubicBezTo>
                <a:cubicBezTo>
                  <a:pt x="4268" y="1483"/>
                  <a:pt x="4286" y="1451"/>
                  <a:pt x="4307" y="1426"/>
                </a:cubicBezTo>
                <a:cubicBezTo>
                  <a:pt x="4318" y="1412"/>
                  <a:pt x="4332" y="1398"/>
                  <a:pt x="4342" y="1383"/>
                </a:cubicBezTo>
                <a:lnTo>
                  <a:pt x="4378" y="1348"/>
                </a:lnTo>
                <a:lnTo>
                  <a:pt x="4421" y="1319"/>
                </a:lnTo>
                <a:cubicBezTo>
                  <a:pt x="4591" y="1284"/>
                  <a:pt x="4769" y="1252"/>
                  <a:pt x="4954" y="1227"/>
                </a:cubicBezTo>
                <a:cubicBezTo>
                  <a:pt x="4983" y="1220"/>
                  <a:pt x="5018" y="1216"/>
                  <a:pt x="5050" y="1213"/>
                </a:cubicBezTo>
                <a:lnTo>
                  <a:pt x="5050" y="1213"/>
                </a:lnTo>
                <a:cubicBezTo>
                  <a:pt x="5032" y="1248"/>
                  <a:pt x="5015" y="1287"/>
                  <a:pt x="5007" y="1327"/>
                </a:cubicBezTo>
                <a:cubicBezTo>
                  <a:pt x="4997" y="1355"/>
                  <a:pt x="4993" y="1383"/>
                  <a:pt x="4993" y="1415"/>
                </a:cubicBezTo>
                <a:cubicBezTo>
                  <a:pt x="4993" y="1447"/>
                  <a:pt x="4993" y="1472"/>
                  <a:pt x="5000" y="1504"/>
                </a:cubicBezTo>
                <a:cubicBezTo>
                  <a:pt x="5011" y="1561"/>
                  <a:pt x="5036" y="1615"/>
                  <a:pt x="5068" y="1661"/>
                </a:cubicBezTo>
                <a:cubicBezTo>
                  <a:pt x="5086" y="1682"/>
                  <a:pt x="5100" y="1703"/>
                  <a:pt x="5118" y="1725"/>
                </a:cubicBezTo>
                <a:cubicBezTo>
                  <a:pt x="5135" y="1746"/>
                  <a:pt x="5153" y="1760"/>
                  <a:pt x="5175" y="1778"/>
                </a:cubicBezTo>
                <a:cubicBezTo>
                  <a:pt x="5196" y="1796"/>
                  <a:pt x="5214" y="1807"/>
                  <a:pt x="5239" y="1824"/>
                </a:cubicBezTo>
                <a:cubicBezTo>
                  <a:pt x="5260" y="1839"/>
                  <a:pt x="5278" y="1856"/>
                  <a:pt x="5299" y="1867"/>
                </a:cubicBezTo>
                <a:cubicBezTo>
                  <a:pt x="5345" y="1892"/>
                  <a:pt x="5388" y="1913"/>
                  <a:pt x="5434" y="1931"/>
                </a:cubicBezTo>
                <a:lnTo>
                  <a:pt x="5498" y="1959"/>
                </a:lnTo>
                <a:cubicBezTo>
                  <a:pt x="5523" y="1967"/>
                  <a:pt x="5544" y="1977"/>
                  <a:pt x="5569" y="1981"/>
                </a:cubicBezTo>
                <a:cubicBezTo>
                  <a:pt x="5530" y="1949"/>
                  <a:pt x="5495" y="1924"/>
                  <a:pt x="5459" y="1892"/>
                </a:cubicBezTo>
                <a:cubicBezTo>
                  <a:pt x="5441" y="1878"/>
                  <a:pt x="5423" y="1860"/>
                  <a:pt x="5406" y="1849"/>
                </a:cubicBezTo>
                <a:cubicBezTo>
                  <a:pt x="5388" y="1835"/>
                  <a:pt x="5370" y="1817"/>
                  <a:pt x="5352" y="1799"/>
                </a:cubicBezTo>
                <a:lnTo>
                  <a:pt x="5303" y="1750"/>
                </a:lnTo>
                <a:cubicBezTo>
                  <a:pt x="5285" y="1732"/>
                  <a:pt x="5274" y="1714"/>
                  <a:pt x="5260" y="1700"/>
                </a:cubicBezTo>
                <a:cubicBezTo>
                  <a:pt x="5246" y="1682"/>
                  <a:pt x="5231" y="1664"/>
                  <a:pt x="5224" y="1647"/>
                </a:cubicBezTo>
                <a:cubicBezTo>
                  <a:pt x="5210" y="1629"/>
                  <a:pt x="5203" y="1611"/>
                  <a:pt x="5192" y="1593"/>
                </a:cubicBezTo>
                <a:cubicBezTo>
                  <a:pt x="5185" y="1575"/>
                  <a:pt x="5175" y="1558"/>
                  <a:pt x="5171" y="1536"/>
                </a:cubicBezTo>
                <a:cubicBezTo>
                  <a:pt x="5167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7" y="1408"/>
                  <a:pt x="5167" y="1391"/>
                  <a:pt x="5175" y="1373"/>
                </a:cubicBezTo>
                <a:cubicBezTo>
                  <a:pt x="5178" y="1355"/>
                  <a:pt x="5189" y="1337"/>
                  <a:pt x="5196" y="1319"/>
                </a:cubicBezTo>
                <a:cubicBezTo>
                  <a:pt x="5207" y="1302"/>
                  <a:pt x="5214" y="1284"/>
                  <a:pt x="5228" y="1270"/>
                </a:cubicBezTo>
                <a:cubicBezTo>
                  <a:pt x="5242" y="1252"/>
                  <a:pt x="5256" y="1238"/>
                  <a:pt x="5267" y="1227"/>
                </a:cubicBezTo>
                <a:lnTo>
                  <a:pt x="5310" y="1184"/>
                </a:lnTo>
                <a:lnTo>
                  <a:pt x="5327" y="1174"/>
                </a:lnTo>
                <a:cubicBezTo>
                  <a:pt x="5420" y="1159"/>
                  <a:pt x="5512" y="1149"/>
                  <a:pt x="5605" y="1138"/>
                </a:cubicBezTo>
                <a:cubicBezTo>
                  <a:pt x="5658" y="1131"/>
                  <a:pt x="5719" y="1124"/>
                  <a:pt x="5765" y="1120"/>
                </a:cubicBezTo>
                <a:lnTo>
                  <a:pt x="5932" y="1113"/>
                </a:lnTo>
                <a:lnTo>
                  <a:pt x="6259" y="1103"/>
                </a:lnTo>
                <a:lnTo>
                  <a:pt x="6359" y="1103"/>
                </a:lnTo>
                <a:cubicBezTo>
                  <a:pt x="6369" y="1120"/>
                  <a:pt x="6383" y="1138"/>
                  <a:pt x="6394" y="1159"/>
                </a:cubicBezTo>
                <a:lnTo>
                  <a:pt x="6412" y="1191"/>
                </a:lnTo>
                <a:lnTo>
                  <a:pt x="6423" y="1220"/>
                </a:lnTo>
                <a:cubicBezTo>
                  <a:pt x="6433" y="1245"/>
                  <a:pt x="6440" y="1266"/>
                  <a:pt x="6447" y="1287"/>
                </a:cubicBezTo>
                <a:lnTo>
                  <a:pt x="6455" y="1319"/>
                </a:lnTo>
                <a:lnTo>
                  <a:pt x="6458" y="1355"/>
                </a:lnTo>
                <a:cubicBezTo>
                  <a:pt x="6465" y="1369"/>
                  <a:pt x="6458" y="1376"/>
                  <a:pt x="6465" y="1391"/>
                </a:cubicBezTo>
                <a:lnTo>
                  <a:pt x="6465" y="1426"/>
                </a:lnTo>
                <a:cubicBezTo>
                  <a:pt x="6465" y="1447"/>
                  <a:pt x="6465" y="1469"/>
                  <a:pt x="6458" y="1497"/>
                </a:cubicBezTo>
                <a:cubicBezTo>
                  <a:pt x="6455" y="1519"/>
                  <a:pt x="6451" y="1547"/>
                  <a:pt x="6447" y="1568"/>
                </a:cubicBezTo>
                <a:cubicBezTo>
                  <a:pt x="6440" y="1590"/>
                  <a:pt x="6433" y="1615"/>
                  <a:pt x="6423" y="1639"/>
                </a:cubicBezTo>
                <a:cubicBezTo>
                  <a:pt x="6415" y="1661"/>
                  <a:pt x="6405" y="1682"/>
                  <a:pt x="6398" y="1711"/>
                </a:cubicBezTo>
                <a:cubicBezTo>
                  <a:pt x="6387" y="1732"/>
                  <a:pt x="6376" y="1753"/>
                  <a:pt x="6366" y="1782"/>
                </a:cubicBezTo>
                <a:cubicBezTo>
                  <a:pt x="6344" y="1824"/>
                  <a:pt x="6316" y="1871"/>
                  <a:pt x="6287" y="1913"/>
                </a:cubicBezTo>
                <a:cubicBezTo>
                  <a:pt x="6259" y="1959"/>
                  <a:pt x="6227" y="2002"/>
                  <a:pt x="6191" y="2041"/>
                </a:cubicBezTo>
                <a:cubicBezTo>
                  <a:pt x="6163" y="2087"/>
                  <a:pt x="6127" y="2127"/>
                  <a:pt x="6092" y="2166"/>
                </a:cubicBezTo>
                <a:cubicBezTo>
                  <a:pt x="6138" y="2141"/>
                  <a:pt x="6188" y="2112"/>
                  <a:pt x="6234" y="2077"/>
                </a:cubicBezTo>
                <a:lnTo>
                  <a:pt x="6298" y="2023"/>
                </a:lnTo>
                <a:cubicBezTo>
                  <a:pt x="6323" y="2006"/>
                  <a:pt x="6344" y="1988"/>
                  <a:pt x="6362" y="1967"/>
                </a:cubicBezTo>
                <a:cubicBezTo>
                  <a:pt x="6401" y="1927"/>
                  <a:pt x="6437" y="1888"/>
                  <a:pt x="6472" y="1839"/>
                </a:cubicBezTo>
                <a:cubicBezTo>
                  <a:pt x="6490" y="1817"/>
                  <a:pt x="6504" y="1789"/>
                  <a:pt x="6522" y="1767"/>
                </a:cubicBezTo>
                <a:cubicBezTo>
                  <a:pt x="6536" y="1739"/>
                  <a:pt x="6554" y="1718"/>
                  <a:pt x="6565" y="1693"/>
                </a:cubicBezTo>
                <a:cubicBezTo>
                  <a:pt x="6579" y="1664"/>
                  <a:pt x="6593" y="1639"/>
                  <a:pt x="6600" y="1607"/>
                </a:cubicBezTo>
                <a:cubicBezTo>
                  <a:pt x="6611" y="1579"/>
                  <a:pt x="6618" y="1551"/>
                  <a:pt x="6629" y="1519"/>
                </a:cubicBezTo>
                <a:lnTo>
                  <a:pt x="6643" y="1426"/>
                </a:lnTo>
                <a:cubicBezTo>
                  <a:pt x="6647" y="1394"/>
                  <a:pt x="6647" y="1362"/>
                  <a:pt x="6643" y="1330"/>
                </a:cubicBezTo>
                <a:lnTo>
                  <a:pt x="6636" y="1284"/>
                </a:lnTo>
                <a:lnTo>
                  <a:pt x="6629" y="1238"/>
                </a:lnTo>
                <a:cubicBezTo>
                  <a:pt x="6618" y="1206"/>
                  <a:pt x="6611" y="1177"/>
                  <a:pt x="6597" y="1149"/>
                </a:cubicBezTo>
                <a:lnTo>
                  <a:pt x="6579" y="1106"/>
                </a:lnTo>
                <a:lnTo>
                  <a:pt x="6575" y="1095"/>
                </a:lnTo>
                <a:cubicBezTo>
                  <a:pt x="6885" y="1095"/>
                  <a:pt x="7201" y="1099"/>
                  <a:pt x="7507" y="1124"/>
                </a:cubicBezTo>
                <a:lnTo>
                  <a:pt x="7514" y="1135"/>
                </a:lnTo>
                <a:cubicBezTo>
                  <a:pt x="7521" y="1159"/>
                  <a:pt x="7532" y="1177"/>
                  <a:pt x="7536" y="1195"/>
                </a:cubicBezTo>
                <a:lnTo>
                  <a:pt x="7543" y="1223"/>
                </a:lnTo>
                <a:lnTo>
                  <a:pt x="7553" y="1255"/>
                </a:lnTo>
                <a:cubicBezTo>
                  <a:pt x="7557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7" y="1423"/>
                  <a:pt x="7553" y="1444"/>
                </a:cubicBezTo>
                <a:cubicBezTo>
                  <a:pt x="7550" y="1465"/>
                  <a:pt x="7543" y="1483"/>
                  <a:pt x="7539" y="1504"/>
                </a:cubicBezTo>
                <a:cubicBezTo>
                  <a:pt x="7532" y="1529"/>
                  <a:pt x="7525" y="1547"/>
                  <a:pt x="7518" y="1568"/>
                </a:cubicBezTo>
                <a:cubicBezTo>
                  <a:pt x="7507" y="1590"/>
                  <a:pt x="7500" y="1607"/>
                  <a:pt x="7486" y="1625"/>
                </a:cubicBezTo>
                <a:cubicBezTo>
                  <a:pt x="7479" y="1643"/>
                  <a:pt x="7464" y="1664"/>
                  <a:pt x="7450" y="1682"/>
                </a:cubicBezTo>
                <a:cubicBezTo>
                  <a:pt x="7436" y="1700"/>
                  <a:pt x="7425" y="1725"/>
                  <a:pt x="7411" y="1743"/>
                </a:cubicBezTo>
                <a:cubicBezTo>
                  <a:pt x="7383" y="1778"/>
                  <a:pt x="7354" y="1817"/>
                  <a:pt x="7319" y="1849"/>
                </a:cubicBezTo>
                <a:cubicBezTo>
                  <a:pt x="7287" y="1885"/>
                  <a:pt x="7251" y="1920"/>
                  <a:pt x="7212" y="1949"/>
                </a:cubicBezTo>
                <a:cubicBezTo>
                  <a:pt x="7176" y="1984"/>
                  <a:pt x="7134" y="2016"/>
                  <a:pt x="7095" y="2048"/>
                </a:cubicBezTo>
                <a:cubicBezTo>
                  <a:pt x="7144" y="2034"/>
                  <a:pt x="7194" y="2016"/>
                  <a:pt x="7237" y="1995"/>
                </a:cubicBezTo>
                <a:cubicBezTo>
                  <a:pt x="7258" y="1984"/>
                  <a:pt x="7283" y="1974"/>
                  <a:pt x="7304" y="1959"/>
                </a:cubicBezTo>
                <a:lnTo>
                  <a:pt x="7372" y="1920"/>
                </a:lnTo>
                <a:cubicBezTo>
                  <a:pt x="7415" y="1888"/>
                  <a:pt x="7454" y="1856"/>
                  <a:pt x="7496" y="1824"/>
                </a:cubicBezTo>
                <a:cubicBezTo>
                  <a:pt x="7536" y="1789"/>
                  <a:pt x="7571" y="1750"/>
                  <a:pt x="7607" y="1707"/>
                </a:cubicBezTo>
                <a:cubicBezTo>
                  <a:pt x="7624" y="1682"/>
                  <a:pt x="7639" y="1661"/>
                  <a:pt x="7649" y="1639"/>
                </a:cubicBezTo>
                <a:cubicBezTo>
                  <a:pt x="7664" y="1618"/>
                  <a:pt x="7678" y="1590"/>
                  <a:pt x="7692" y="1565"/>
                </a:cubicBezTo>
                <a:cubicBezTo>
                  <a:pt x="7699" y="1536"/>
                  <a:pt x="7713" y="1511"/>
                  <a:pt x="7717" y="1483"/>
                </a:cubicBezTo>
                <a:cubicBezTo>
                  <a:pt x="7728" y="1458"/>
                  <a:pt x="7731" y="1426"/>
                  <a:pt x="7735" y="1398"/>
                </a:cubicBezTo>
                <a:lnTo>
                  <a:pt x="7738" y="1355"/>
                </a:lnTo>
                <a:lnTo>
                  <a:pt x="7738" y="1309"/>
                </a:lnTo>
                <a:cubicBezTo>
                  <a:pt x="7738" y="1280"/>
                  <a:pt x="7735" y="1252"/>
                  <a:pt x="7731" y="1220"/>
                </a:cubicBezTo>
                <a:lnTo>
                  <a:pt x="7720" y="1177"/>
                </a:lnTo>
                <a:lnTo>
                  <a:pt x="7710" y="1138"/>
                </a:lnTo>
                <a:lnTo>
                  <a:pt x="7713" y="1138"/>
                </a:lnTo>
                <a:cubicBezTo>
                  <a:pt x="7770" y="1142"/>
                  <a:pt x="7827" y="1145"/>
                  <a:pt x="7888" y="1156"/>
                </a:cubicBezTo>
                <a:cubicBezTo>
                  <a:pt x="7994" y="1167"/>
                  <a:pt x="8101" y="1177"/>
                  <a:pt x="8200" y="1191"/>
                </a:cubicBezTo>
                <a:cubicBezTo>
                  <a:pt x="8304" y="1209"/>
                  <a:pt x="8410" y="1220"/>
                  <a:pt x="8513" y="1238"/>
                </a:cubicBezTo>
                <a:cubicBezTo>
                  <a:pt x="8567" y="1248"/>
                  <a:pt x="8616" y="1255"/>
                  <a:pt x="8663" y="1266"/>
                </a:cubicBezTo>
                <a:lnTo>
                  <a:pt x="8673" y="1266"/>
                </a:lnTo>
                <a:cubicBezTo>
                  <a:pt x="8680" y="1287"/>
                  <a:pt x="8691" y="1305"/>
                  <a:pt x="8695" y="1323"/>
                </a:cubicBezTo>
                <a:lnTo>
                  <a:pt x="8705" y="1355"/>
                </a:lnTo>
                <a:lnTo>
                  <a:pt x="8712" y="1383"/>
                </a:lnTo>
                <a:cubicBezTo>
                  <a:pt x="8716" y="1408"/>
                  <a:pt x="8723" y="1426"/>
                  <a:pt x="8723" y="1447"/>
                </a:cubicBezTo>
                <a:lnTo>
                  <a:pt x="8723" y="1479"/>
                </a:lnTo>
                <a:lnTo>
                  <a:pt x="8723" y="1511"/>
                </a:lnTo>
                <a:cubicBezTo>
                  <a:pt x="8723" y="1533"/>
                  <a:pt x="8716" y="1551"/>
                  <a:pt x="8712" y="1572"/>
                </a:cubicBezTo>
                <a:cubicBezTo>
                  <a:pt x="8709" y="1593"/>
                  <a:pt x="8705" y="1611"/>
                  <a:pt x="8698" y="1636"/>
                </a:cubicBezTo>
                <a:cubicBezTo>
                  <a:pt x="8691" y="1657"/>
                  <a:pt x="8688" y="1675"/>
                  <a:pt x="8677" y="1696"/>
                </a:cubicBezTo>
                <a:cubicBezTo>
                  <a:pt x="8670" y="1718"/>
                  <a:pt x="8659" y="1735"/>
                  <a:pt x="8645" y="1753"/>
                </a:cubicBezTo>
                <a:cubicBezTo>
                  <a:pt x="8638" y="1771"/>
                  <a:pt x="8624" y="1796"/>
                  <a:pt x="8609" y="1814"/>
                </a:cubicBezTo>
                <a:cubicBezTo>
                  <a:pt x="8599" y="1831"/>
                  <a:pt x="8584" y="1853"/>
                  <a:pt x="8570" y="1871"/>
                </a:cubicBezTo>
                <a:cubicBezTo>
                  <a:pt x="8545" y="1906"/>
                  <a:pt x="8513" y="1945"/>
                  <a:pt x="8478" y="1977"/>
                </a:cubicBezTo>
                <a:cubicBezTo>
                  <a:pt x="8446" y="2013"/>
                  <a:pt x="8410" y="2048"/>
                  <a:pt x="8371" y="2080"/>
                </a:cubicBezTo>
                <a:cubicBezTo>
                  <a:pt x="8336" y="2116"/>
                  <a:pt x="8296" y="2144"/>
                  <a:pt x="8254" y="2176"/>
                </a:cubicBezTo>
                <a:cubicBezTo>
                  <a:pt x="8304" y="2162"/>
                  <a:pt x="8353" y="2144"/>
                  <a:pt x="8396" y="2123"/>
                </a:cubicBezTo>
                <a:cubicBezTo>
                  <a:pt x="8421" y="2116"/>
                  <a:pt x="8442" y="2102"/>
                  <a:pt x="8464" y="2087"/>
                </a:cubicBezTo>
                <a:lnTo>
                  <a:pt x="8531" y="2048"/>
                </a:lnTo>
                <a:cubicBezTo>
                  <a:pt x="8574" y="2016"/>
                  <a:pt x="8616" y="1984"/>
                  <a:pt x="8656" y="1956"/>
                </a:cubicBezTo>
                <a:cubicBezTo>
                  <a:pt x="8695" y="1920"/>
                  <a:pt x="8730" y="1878"/>
                  <a:pt x="8766" y="1835"/>
                </a:cubicBezTo>
                <a:cubicBezTo>
                  <a:pt x="8784" y="1814"/>
                  <a:pt x="8798" y="1789"/>
                  <a:pt x="8812" y="1767"/>
                </a:cubicBezTo>
                <a:cubicBezTo>
                  <a:pt x="8823" y="1746"/>
                  <a:pt x="8837" y="1718"/>
                  <a:pt x="8851" y="1693"/>
                </a:cubicBezTo>
                <a:cubicBezTo>
                  <a:pt x="8858" y="1664"/>
                  <a:pt x="8872" y="1639"/>
                  <a:pt x="8876" y="1611"/>
                </a:cubicBezTo>
                <a:cubicBezTo>
                  <a:pt x="8887" y="1586"/>
                  <a:pt x="8890" y="1554"/>
                  <a:pt x="8894" y="1529"/>
                </a:cubicBezTo>
                <a:lnTo>
                  <a:pt x="8901" y="1483"/>
                </a:lnTo>
                <a:lnTo>
                  <a:pt x="8901" y="1440"/>
                </a:lnTo>
                <a:cubicBezTo>
                  <a:pt x="8901" y="1408"/>
                  <a:pt x="8894" y="1380"/>
                  <a:pt x="8890" y="1351"/>
                </a:cubicBezTo>
                <a:lnTo>
                  <a:pt x="8883" y="1309"/>
                </a:lnTo>
                <a:lnTo>
                  <a:pt x="8883" y="1309"/>
                </a:lnTo>
                <a:cubicBezTo>
                  <a:pt x="9132" y="1369"/>
                  <a:pt x="9370" y="1433"/>
                  <a:pt x="9598" y="1511"/>
                </a:cubicBezTo>
                <a:lnTo>
                  <a:pt x="9612" y="1607"/>
                </a:lnTo>
                <a:cubicBezTo>
                  <a:pt x="9616" y="1629"/>
                  <a:pt x="9619" y="1654"/>
                  <a:pt x="9619" y="1671"/>
                </a:cubicBezTo>
                <a:lnTo>
                  <a:pt x="9623" y="1700"/>
                </a:lnTo>
                <a:lnTo>
                  <a:pt x="9623" y="1732"/>
                </a:lnTo>
                <a:cubicBezTo>
                  <a:pt x="9623" y="1753"/>
                  <a:pt x="9619" y="1771"/>
                  <a:pt x="9619" y="1796"/>
                </a:cubicBezTo>
                <a:lnTo>
                  <a:pt x="9616" y="1824"/>
                </a:lnTo>
                <a:lnTo>
                  <a:pt x="9605" y="1856"/>
                </a:lnTo>
                <a:cubicBezTo>
                  <a:pt x="9601" y="1874"/>
                  <a:pt x="9594" y="1895"/>
                  <a:pt x="9584" y="1913"/>
                </a:cubicBezTo>
                <a:cubicBezTo>
                  <a:pt x="9577" y="1931"/>
                  <a:pt x="9566" y="1956"/>
                  <a:pt x="9559" y="1974"/>
                </a:cubicBezTo>
                <a:cubicBezTo>
                  <a:pt x="9545" y="1991"/>
                  <a:pt x="9534" y="2009"/>
                  <a:pt x="9523" y="2027"/>
                </a:cubicBezTo>
                <a:cubicBezTo>
                  <a:pt x="9509" y="2045"/>
                  <a:pt x="9495" y="2063"/>
                  <a:pt x="9477" y="2080"/>
                </a:cubicBezTo>
                <a:cubicBezTo>
                  <a:pt x="9463" y="2098"/>
                  <a:pt x="9445" y="2109"/>
                  <a:pt x="9427" y="2127"/>
                </a:cubicBezTo>
                <a:cubicBezTo>
                  <a:pt x="9409" y="2144"/>
                  <a:pt x="9392" y="2159"/>
                  <a:pt x="9374" y="2173"/>
                </a:cubicBezTo>
                <a:cubicBezTo>
                  <a:pt x="9338" y="2205"/>
                  <a:pt x="9299" y="2230"/>
                  <a:pt x="9260" y="2258"/>
                </a:cubicBezTo>
                <a:cubicBezTo>
                  <a:pt x="9221" y="2283"/>
                  <a:pt x="9178" y="2311"/>
                  <a:pt x="9136" y="2333"/>
                </a:cubicBezTo>
                <a:cubicBezTo>
                  <a:pt x="9089" y="2358"/>
                  <a:pt x="9047" y="2383"/>
                  <a:pt x="9001" y="2404"/>
                </a:cubicBezTo>
                <a:cubicBezTo>
                  <a:pt x="9054" y="2404"/>
                  <a:pt x="9104" y="2393"/>
                  <a:pt x="9153" y="2383"/>
                </a:cubicBezTo>
                <a:cubicBezTo>
                  <a:pt x="9178" y="2375"/>
                  <a:pt x="9203" y="2368"/>
                  <a:pt x="9228" y="2365"/>
                </a:cubicBezTo>
                <a:cubicBezTo>
                  <a:pt x="9257" y="2354"/>
                  <a:pt x="9278" y="2351"/>
                  <a:pt x="9303" y="2340"/>
                </a:cubicBezTo>
                <a:cubicBezTo>
                  <a:pt x="9353" y="2322"/>
                  <a:pt x="9402" y="2301"/>
                  <a:pt x="9445" y="2276"/>
                </a:cubicBezTo>
                <a:cubicBezTo>
                  <a:pt x="9491" y="2247"/>
                  <a:pt x="9541" y="2215"/>
                  <a:pt x="9580" y="2180"/>
                </a:cubicBezTo>
                <a:cubicBezTo>
                  <a:pt x="9601" y="2162"/>
                  <a:pt x="9619" y="2144"/>
                  <a:pt x="9641" y="2123"/>
                </a:cubicBezTo>
                <a:cubicBezTo>
                  <a:pt x="9658" y="2102"/>
                  <a:pt x="9676" y="2084"/>
                  <a:pt x="9694" y="2055"/>
                </a:cubicBezTo>
                <a:cubicBezTo>
                  <a:pt x="9712" y="2034"/>
                  <a:pt x="9726" y="2009"/>
                  <a:pt x="9740" y="1981"/>
                </a:cubicBezTo>
                <a:cubicBezTo>
                  <a:pt x="9754" y="1956"/>
                  <a:pt x="9765" y="1927"/>
                  <a:pt x="9776" y="1903"/>
                </a:cubicBezTo>
                <a:lnTo>
                  <a:pt x="9790" y="1860"/>
                </a:lnTo>
                <a:lnTo>
                  <a:pt x="9797" y="1817"/>
                </a:lnTo>
                <a:cubicBezTo>
                  <a:pt x="9801" y="1789"/>
                  <a:pt x="9808" y="1760"/>
                  <a:pt x="9808" y="1728"/>
                </a:cubicBezTo>
                <a:lnTo>
                  <a:pt x="9808" y="1682"/>
                </a:lnTo>
                <a:lnTo>
                  <a:pt x="9801" y="1643"/>
                </a:lnTo>
                <a:cubicBezTo>
                  <a:pt x="9825" y="1636"/>
                  <a:pt x="9843" y="1625"/>
                  <a:pt x="9865" y="1618"/>
                </a:cubicBezTo>
                <a:cubicBezTo>
                  <a:pt x="9868" y="1611"/>
                  <a:pt x="9879" y="1611"/>
                  <a:pt x="9882" y="1607"/>
                </a:cubicBezTo>
                <a:cubicBezTo>
                  <a:pt x="9900" y="1618"/>
                  <a:pt x="9918" y="1622"/>
                  <a:pt x="9939" y="1629"/>
                </a:cubicBezTo>
                <a:cubicBezTo>
                  <a:pt x="10085" y="1693"/>
                  <a:pt x="10227" y="1760"/>
                  <a:pt x="10366" y="1835"/>
                </a:cubicBezTo>
                <a:lnTo>
                  <a:pt x="10366" y="1856"/>
                </a:lnTo>
                <a:cubicBezTo>
                  <a:pt x="10366" y="1878"/>
                  <a:pt x="10369" y="1903"/>
                  <a:pt x="10366" y="1920"/>
                </a:cubicBezTo>
                <a:lnTo>
                  <a:pt x="10366" y="1949"/>
                </a:lnTo>
                <a:lnTo>
                  <a:pt x="10362" y="1981"/>
                </a:lnTo>
                <a:cubicBezTo>
                  <a:pt x="10359" y="2002"/>
                  <a:pt x="10352" y="2020"/>
                  <a:pt x="10348" y="2045"/>
                </a:cubicBezTo>
                <a:lnTo>
                  <a:pt x="10341" y="2073"/>
                </a:lnTo>
                <a:lnTo>
                  <a:pt x="10327" y="2102"/>
                </a:lnTo>
                <a:lnTo>
                  <a:pt x="10298" y="2155"/>
                </a:lnTo>
                <a:cubicBezTo>
                  <a:pt x="10291" y="2173"/>
                  <a:pt x="10277" y="2191"/>
                  <a:pt x="10263" y="2208"/>
                </a:cubicBezTo>
                <a:cubicBezTo>
                  <a:pt x="10252" y="2226"/>
                  <a:pt x="10238" y="2244"/>
                  <a:pt x="10220" y="2258"/>
                </a:cubicBezTo>
                <a:cubicBezTo>
                  <a:pt x="10206" y="2276"/>
                  <a:pt x="10188" y="2287"/>
                  <a:pt x="10170" y="2301"/>
                </a:cubicBezTo>
                <a:cubicBezTo>
                  <a:pt x="10153" y="2315"/>
                  <a:pt x="10135" y="2329"/>
                  <a:pt x="10117" y="2347"/>
                </a:cubicBezTo>
                <a:cubicBezTo>
                  <a:pt x="10099" y="2358"/>
                  <a:pt x="10078" y="2372"/>
                  <a:pt x="10060" y="2386"/>
                </a:cubicBezTo>
                <a:cubicBezTo>
                  <a:pt x="10021" y="2411"/>
                  <a:pt x="9978" y="2436"/>
                  <a:pt x="9936" y="2457"/>
                </a:cubicBezTo>
                <a:cubicBezTo>
                  <a:pt x="9889" y="2479"/>
                  <a:pt x="9847" y="2496"/>
                  <a:pt x="9801" y="2514"/>
                </a:cubicBezTo>
                <a:cubicBezTo>
                  <a:pt x="9758" y="2532"/>
                  <a:pt x="9708" y="2550"/>
                  <a:pt x="9658" y="2567"/>
                </a:cubicBezTo>
                <a:cubicBezTo>
                  <a:pt x="9683" y="2569"/>
                  <a:pt x="9709" y="2570"/>
                  <a:pt x="9735" y="2570"/>
                </a:cubicBezTo>
                <a:cubicBezTo>
                  <a:pt x="9761" y="2570"/>
                  <a:pt x="9786" y="2569"/>
                  <a:pt x="9811" y="2567"/>
                </a:cubicBezTo>
                <a:cubicBezTo>
                  <a:pt x="9836" y="2567"/>
                  <a:pt x="9861" y="2564"/>
                  <a:pt x="9886" y="2560"/>
                </a:cubicBezTo>
                <a:cubicBezTo>
                  <a:pt x="9914" y="2553"/>
                  <a:pt x="9936" y="2550"/>
                  <a:pt x="9961" y="2546"/>
                </a:cubicBezTo>
                <a:cubicBezTo>
                  <a:pt x="10010" y="2532"/>
                  <a:pt x="10064" y="2518"/>
                  <a:pt x="10113" y="2500"/>
                </a:cubicBezTo>
                <a:cubicBezTo>
                  <a:pt x="10163" y="2482"/>
                  <a:pt x="10209" y="2457"/>
                  <a:pt x="10256" y="2429"/>
                </a:cubicBezTo>
                <a:cubicBezTo>
                  <a:pt x="10277" y="2418"/>
                  <a:pt x="10298" y="2400"/>
                  <a:pt x="10323" y="2383"/>
                </a:cubicBezTo>
                <a:cubicBezTo>
                  <a:pt x="10345" y="2365"/>
                  <a:pt x="10362" y="2347"/>
                  <a:pt x="10384" y="2322"/>
                </a:cubicBezTo>
                <a:cubicBezTo>
                  <a:pt x="10401" y="2301"/>
                  <a:pt x="10423" y="2279"/>
                  <a:pt x="10437" y="2258"/>
                </a:cubicBezTo>
                <a:cubicBezTo>
                  <a:pt x="10455" y="2233"/>
                  <a:pt x="10469" y="2208"/>
                  <a:pt x="10483" y="2180"/>
                </a:cubicBezTo>
                <a:lnTo>
                  <a:pt x="10501" y="2141"/>
                </a:lnTo>
                <a:lnTo>
                  <a:pt x="10512" y="2102"/>
                </a:lnTo>
                <a:cubicBezTo>
                  <a:pt x="10522" y="2073"/>
                  <a:pt x="10529" y="2045"/>
                  <a:pt x="10529" y="2016"/>
                </a:cubicBezTo>
                <a:lnTo>
                  <a:pt x="10537" y="1974"/>
                </a:lnTo>
                <a:lnTo>
                  <a:pt x="10537" y="1942"/>
                </a:lnTo>
                <a:cubicBezTo>
                  <a:pt x="10647" y="2009"/>
                  <a:pt x="10750" y="2073"/>
                  <a:pt x="10846" y="2151"/>
                </a:cubicBezTo>
                <a:lnTo>
                  <a:pt x="10981" y="2258"/>
                </a:lnTo>
                <a:lnTo>
                  <a:pt x="10974" y="2287"/>
                </a:lnTo>
                <a:cubicBezTo>
                  <a:pt x="10970" y="2311"/>
                  <a:pt x="10974" y="2333"/>
                  <a:pt x="10970" y="2351"/>
                </a:cubicBezTo>
                <a:lnTo>
                  <a:pt x="10967" y="2383"/>
                </a:lnTo>
                <a:lnTo>
                  <a:pt x="10956" y="2411"/>
                </a:lnTo>
                <a:cubicBezTo>
                  <a:pt x="10953" y="2436"/>
                  <a:pt x="10945" y="2454"/>
                  <a:pt x="10938" y="2471"/>
                </a:cubicBezTo>
                <a:lnTo>
                  <a:pt x="10928" y="2496"/>
                </a:lnTo>
                <a:lnTo>
                  <a:pt x="10913" y="2525"/>
                </a:lnTo>
                <a:cubicBezTo>
                  <a:pt x="10903" y="2543"/>
                  <a:pt x="10892" y="2560"/>
                  <a:pt x="10878" y="2578"/>
                </a:cubicBezTo>
                <a:cubicBezTo>
                  <a:pt x="10864" y="2596"/>
                  <a:pt x="10849" y="2607"/>
                  <a:pt x="10839" y="2624"/>
                </a:cubicBezTo>
                <a:cubicBezTo>
                  <a:pt x="10825" y="2639"/>
                  <a:pt x="10807" y="2656"/>
                  <a:pt x="10789" y="2671"/>
                </a:cubicBezTo>
                <a:lnTo>
                  <a:pt x="10736" y="2710"/>
                </a:lnTo>
                <a:cubicBezTo>
                  <a:pt x="10718" y="2724"/>
                  <a:pt x="10697" y="2731"/>
                  <a:pt x="10679" y="2745"/>
                </a:cubicBezTo>
                <a:cubicBezTo>
                  <a:pt x="10654" y="2759"/>
                  <a:pt x="10636" y="2767"/>
                  <a:pt x="10615" y="2777"/>
                </a:cubicBezTo>
                <a:cubicBezTo>
                  <a:pt x="10572" y="2799"/>
                  <a:pt x="10526" y="2816"/>
                  <a:pt x="10483" y="2831"/>
                </a:cubicBezTo>
                <a:cubicBezTo>
                  <a:pt x="10437" y="2848"/>
                  <a:pt x="10387" y="2863"/>
                  <a:pt x="10341" y="2873"/>
                </a:cubicBezTo>
                <a:cubicBezTo>
                  <a:pt x="10291" y="2888"/>
                  <a:pt x="10241" y="2902"/>
                  <a:pt x="10192" y="2909"/>
                </a:cubicBezTo>
                <a:cubicBezTo>
                  <a:pt x="10241" y="2920"/>
                  <a:pt x="10295" y="2923"/>
                  <a:pt x="10345" y="2927"/>
                </a:cubicBezTo>
                <a:lnTo>
                  <a:pt x="10419" y="2927"/>
                </a:lnTo>
                <a:cubicBezTo>
                  <a:pt x="10448" y="2927"/>
                  <a:pt x="10473" y="2927"/>
                  <a:pt x="10494" y="2923"/>
                </a:cubicBezTo>
                <a:cubicBezTo>
                  <a:pt x="10547" y="2920"/>
                  <a:pt x="10597" y="2909"/>
                  <a:pt x="10650" y="2898"/>
                </a:cubicBezTo>
                <a:cubicBezTo>
                  <a:pt x="10704" y="2884"/>
                  <a:pt x="10753" y="2866"/>
                  <a:pt x="10803" y="2838"/>
                </a:cubicBezTo>
                <a:cubicBezTo>
                  <a:pt x="10828" y="2827"/>
                  <a:pt x="10849" y="2813"/>
                  <a:pt x="10874" y="2799"/>
                </a:cubicBezTo>
                <a:cubicBezTo>
                  <a:pt x="10896" y="2784"/>
                  <a:pt x="10917" y="2767"/>
                  <a:pt x="10938" y="2749"/>
                </a:cubicBezTo>
                <a:cubicBezTo>
                  <a:pt x="10963" y="2731"/>
                  <a:pt x="10985" y="2710"/>
                  <a:pt x="11002" y="2688"/>
                </a:cubicBezTo>
                <a:cubicBezTo>
                  <a:pt x="11020" y="2667"/>
                  <a:pt x="11038" y="2642"/>
                  <a:pt x="11056" y="2617"/>
                </a:cubicBezTo>
                <a:lnTo>
                  <a:pt x="11077" y="2582"/>
                </a:lnTo>
                <a:lnTo>
                  <a:pt x="11095" y="2543"/>
                </a:lnTo>
                <a:cubicBezTo>
                  <a:pt x="11109" y="2514"/>
                  <a:pt x="11116" y="2489"/>
                  <a:pt x="11127" y="2457"/>
                </a:cubicBezTo>
                <a:lnTo>
                  <a:pt x="11134" y="2418"/>
                </a:lnTo>
                <a:lnTo>
                  <a:pt x="11141" y="2400"/>
                </a:lnTo>
                <a:cubicBezTo>
                  <a:pt x="11147" y="2405"/>
                  <a:pt x="11152" y="2410"/>
                  <a:pt x="11158" y="2416"/>
                </a:cubicBezTo>
                <a:lnTo>
                  <a:pt x="11158" y="2416"/>
                </a:lnTo>
                <a:cubicBezTo>
                  <a:pt x="11164" y="2414"/>
                  <a:pt x="11170" y="2411"/>
                  <a:pt x="11177" y="2411"/>
                </a:cubicBezTo>
                <a:cubicBezTo>
                  <a:pt x="11226" y="2404"/>
                  <a:pt x="11280" y="2383"/>
                  <a:pt x="11322" y="2351"/>
                </a:cubicBezTo>
                <a:cubicBezTo>
                  <a:pt x="11344" y="2336"/>
                  <a:pt x="11369" y="2319"/>
                  <a:pt x="11390" y="2297"/>
                </a:cubicBezTo>
                <a:cubicBezTo>
                  <a:pt x="11408" y="2279"/>
                  <a:pt x="11426" y="2258"/>
                  <a:pt x="11443" y="2230"/>
                </a:cubicBezTo>
                <a:cubicBezTo>
                  <a:pt x="11475" y="2187"/>
                  <a:pt x="11493" y="2134"/>
                  <a:pt x="11500" y="2084"/>
                </a:cubicBezTo>
                <a:cubicBezTo>
                  <a:pt x="11504" y="2055"/>
                  <a:pt x="11511" y="2034"/>
                  <a:pt x="11511" y="2009"/>
                </a:cubicBezTo>
                <a:cubicBezTo>
                  <a:pt x="11511" y="1981"/>
                  <a:pt x="11511" y="1959"/>
                  <a:pt x="11504" y="1938"/>
                </a:cubicBezTo>
                <a:cubicBezTo>
                  <a:pt x="11500" y="1913"/>
                  <a:pt x="11500" y="1888"/>
                  <a:pt x="11497" y="1867"/>
                </a:cubicBezTo>
                <a:cubicBezTo>
                  <a:pt x="11493" y="1842"/>
                  <a:pt x="11486" y="1821"/>
                  <a:pt x="11479" y="1799"/>
                </a:cubicBezTo>
                <a:cubicBezTo>
                  <a:pt x="11465" y="1753"/>
                  <a:pt x="11450" y="1711"/>
                  <a:pt x="11429" y="1671"/>
                </a:cubicBezTo>
                <a:cubicBezTo>
                  <a:pt x="11422" y="1647"/>
                  <a:pt x="11411" y="1629"/>
                  <a:pt x="11397" y="1607"/>
                </a:cubicBezTo>
                <a:cubicBezTo>
                  <a:pt x="11390" y="1590"/>
                  <a:pt x="11376" y="1568"/>
                  <a:pt x="11369" y="1551"/>
                </a:cubicBezTo>
                <a:lnTo>
                  <a:pt x="11369" y="1551"/>
                </a:lnTo>
                <a:cubicBezTo>
                  <a:pt x="11372" y="1593"/>
                  <a:pt x="11379" y="1639"/>
                  <a:pt x="11379" y="1682"/>
                </a:cubicBezTo>
                <a:cubicBezTo>
                  <a:pt x="11386" y="1707"/>
                  <a:pt x="11386" y="1728"/>
                  <a:pt x="11386" y="1750"/>
                </a:cubicBezTo>
                <a:cubicBezTo>
                  <a:pt x="11390" y="1771"/>
                  <a:pt x="11390" y="1796"/>
                  <a:pt x="11390" y="1814"/>
                </a:cubicBezTo>
                <a:lnTo>
                  <a:pt x="11390" y="1874"/>
                </a:lnTo>
                <a:cubicBezTo>
                  <a:pt x="11390" y="1895"/>
                  <a:pt x="11386" y="1913"/>
                  <a:pt x="11386" y="1938"/>
                </a:cubicBezTo>
                <a:cubicBezTo>
                  <a:pt x="11379" y="1956"/>
                  <a:pt x="11379" y="1977"/>
                  <a:pt x="11376" y="1995"/>
                </a:cubicBezTo>
                <a:lnTo>
                  <a:pt x="11362" y="2048"/>
                </a:lnTo>
                <a:cubicBezTo>
                  <a:pt x="11354" y="2066"/>
                  <a:pt x="11351" y="2084"/>
                  <a:pt x="11340" y="2098"/>
                </a:cubicBezTo>
                <a:cubicBezTo>
                  <a:pt x="11333" y="2109"/>
                  <a:pt x="11322" y="2127"/>
                  <a:pt x="11315" y="2137"/>
                </a:cubicBezTo>
                <a:cubicBezTo>
                  <a:pt x="11305" y="2151"/>
                  <a:pt x="11290" y="2159"/>
                  <a:pt x="11280" y="2173"/>
                </a:cubicBezTo>
                <a:lnTo>
                  <a:pt x="11237" y="2198"/>
                </a:lnTo>
                <a:cubicBezTo>
                  <a:pt x="11226" y="2208"/>
                  <a:pt x="11209" y="2212"/>
                  <a:pt x="11191" y="2215"/>
                </a:cubicBezTo>
                <a:cubicBezTo>
                  <a:pt x="11173" y="2223"/>
                  <a:pt x="11155" y="2226"/>
                  <a:pt x="11141" y="2230"/>
                </a:cubicBezTo>
                <a:cubicBezTo>
                  <a:pt x="11123" y="2233"/>
                  <a:pt x="11106" y="2233"/>
                  <a:pt x="11088" y="2233"/>
                </a:cubicBezTo>
                <a:lnTo>
                  <a:pt x="11038" y="2233"/>
                </a:lnTo>
                <a:lnTo>
                  <a:pt x="10949" y="2226"/>
                </a:lnTo>
                <a:lnTo>
                  <a:pt x="10949" y="2230"/>
                </a:lnTo>
                <a:cubicBezTo>
                  <a:pt x="10913" y="2198"/>
                  <a:pt x="10878" y="2173"/>
                  <a:pt x="10839" y="2141"/>
                </a:cubicBezTo>
                <a:cubicBezTo>
                  <a:pt x="10750" y="2073"/>
                  <a:pt x="10657" y="2009"/>
                  <a:pt x="10558" y="1945"/>
                </a:cubicBezTo>
                <a:lnTo>
                  <a:pt x="10561" y="1945"/>
                </a:lnTo>
                <a:cubicBezTo>
                  <a:pt x="10611" y="1927"/>
                  <a:pt x="10661" y="1903"/>
                  <a:pt x="10704" y="1871"/>
                </a:cubicBezTo>
                <a:cubicBezTo>
                  <a:pt x="10729" y="1853"/>
                  <a:pt x="10746" y="1835"/>
                  <a:pt x="10764" y="1814"/>
                </a:cubicBezTo>
                <a:cubicBezTo>
                  <a:pt x="10782" y="1789"/>
                  <a:pt x="10793" y="1767"/>
                  <a:pt x="10807" y="1743"/>
                </a:cubicBezTo>
                <a:cubicBezTo>
                  <a:pt x="10835" y="1693"/>
                  <a:pt x="10842" y="1639"/>
                  <a:pt x="10846" y="1586"/>
                </a:cubicBezTo>
                <a:lnTo>
                  <a:pt x="10846" y="1511"/>
                </a:lnTo>
                <a:cubicBezTo>
                  <a:pt x="10846" y="1483"/>
                  <a:pt x="10839" y="1462"/>
                  <a:pt x="10839" y="1440"/>
                </a:cubicBezTo>
                <a:cubicBezTo>
                  <a:pt x="10835" y="1415"/>
                  <a:pt x="10828" y="1394"/>
                  <a:pt x="10821" y="1373"/>
                </a:cubicBezTo>
                <a:cubicBezTo>
                  <a:pt x="10810" y="1351"/>
                  <a:pt x="10807" y="1327"/>
                  <a:pt x="10800" y="1305"/>
                </a:cubicBezTo>
                <a:cubicBezTo>
                  <a:pt x="10782" y="1263"/>
                  <a:pt x="10764" y="1220"/>
                  <a:pt x="10736" y="1181"/>
                </a:cubicBezTo>
                <a:cubicBezTo>
                  <a:pt x="10721" y="1163"/>
                  <a:pt x="10714" y="1142"/>
                  <a:pt x="10700" y="1124"/>
                </a:cubicBezTo>
                <a:lnTo>
                  <a:pt x="10661" y="1071"/>
                </a:lnTo>
                <a:lnTo>
                  <a:pt x="10661" y="1071"/>
                </a:lnTo>
                <a:cubicBezTo>
                  <a:pt x="10668" y="1113"/>
                  <a:pt x="10682" y="1159"/>
                  <a:pt x="10693" y="1199"/>
                </a:cubicBezTo>
                <a:cubicBezTo>
                  <a:pt x="10697" y="1220"/>
                  <a:pt x="10700" y="1245"/>
                  <a:pt x="10704" y="1263"/>
                </a:cubicBezTo>
                <a:cubicBezTo>
                  <a:pt x="10711" y="1284"/>
                  <a:pt x="10714" y="1305"/>
                  <a:pt x="10714" y="1323"/>
                </a:cubicBezTo>
                <a:cubicBezTo>
                  <a:pt x="10718" y="1344"/>
                  <a:pt x="10718" y="1362"/>
                  <a:pt x="10721" y="1387"/>
                </a:cubicBezTo>
                <a:cubicBezTo>
                  <a:pt x="10729" y="1408"/>
                  <a:pt x="10721" y="1426"/>
                  <a:pt x="10729" y="1447"/>
                </a:cubicBezTo>
                <a:cubicBezTo>
                  <a:pt x="10729" y="1469"/>
                  <a:pt x="10729" y="1487"/>
                  <a:pt x="10721" y="1504"/>
                </a:cubicBezTo>
                <a:cubicBezTo>
                  <a:pt x="10721" y="1522"/>
                  <a:pt x="10718" y="1547"/>
                  <a:pt x="10714" y="1565"/>
                </a:cubicBezTo>
                <a:cubicBezTo>
                  <a:pt x="10711" y="1583"/>
                  <a:pt x="10704" y="1600"/>
                  <a:pt x="10697" y="1618"/>
                </a:cubicBezTo>
                <a:cubicBezTo>
                  <a:pt x="10693" y="1636"/>
                  <a:pt x="10682" y="1647"/>
                  <a:pt x="10675" y="1661"/>
                </a:cubicBezTo>
                <a:cubicBezTo>
                  <a:pt x="10665" y="1675"/>
                  <a:pt x="10657" y="1689"/>
                  <a:pt x="10643" y="1700"/>
                </a:cubicBezTo>
                <a:cubicBezTo>
                  <a:pt x="10629" y="1714"/>
                  <a:pt x="10622" y="1725"/>
                  <a:pt x="10608" y="1732"/>
                </a:cubicBezTo>
                <a:cubicBezTo>
                  <a:pt x="10593" y="1743"/>
                  <a:pt x="10579" y="1750"/>
                  <a:pt x="10561" y="1753"/>
                </a:cubicBezTo>
                <a:cubicBezTo>
                  <a:pt x="10544" y="1764"/>
                  <a:pt x="10533" y="1767"/>
                  <a:pt x="10515" y="1771"/>
                </a:cubicBezTo>
                <a:lnTo>
                  <a:pt x="10462" y="1785"/>
                </a:lnTo>
                <a:cubicBezTo>
                  <a:pt x="10444" y="1789"/>
                  <a:pt x="10419" y="1789"/>
                  <a:pt x="10412" y="1789"/>
                </a:cubicBezTo>
                <a:lnTo>
                  <a:pt x="10323" y="1789"/>
                </a:lnTo>
                <a:lnTo>
                  <a:pt x="10323" y="1796"/>
                </a:lnTo>
                <a:cubicBezTo>
                  <a:pt x="10195" y="1725"/>
                  <a:pt x="10064" y="1661"/>
                  <a:pt x="9921" y="1600"/>
                </a:cubicBezTo>
                <a:cubicBezTo>
                  <a:pt x="9918" y="1600"/>
                  <a:pt x="9914" y="1593"/>
                  <a:pt x="9911" y="1593"/>
                </a:cubicBezTo>
                <a:cubicBezTo>
                  <a:pt x="9921" y="1583"/>
                  <a:pt x="9939" y="1568"/>
                  <a:pt x="9953" y="1554"/>
                </a:cubicBezTo>
                <a:cubicBezTo>
                  <a:pt x="9971" y="1536"/>
                  <a:pt x="9989" y="1515"/>
                  <a:pt x="10003" y="1487"/>
                </a:cubicBezTo>
                <a:cubicBezTo>
                  <a:pt x="10017" y="1465"/>
                  <a:pt x="10028" y="1440"/>
                  <a:pt x="10039" y="1412"/>
                </a:cubicBezTo>
                <a:cubicBezTo>
                  <a:pt x="10057" y="1359"/>
                  <a:pt x="10060" y="1305"/>
                  <a:pt x="10057" y="1255"/>
                </a:cubicBezTo>
                <a:cubicBezTo>
                  <a:pt x="10053" y="1231"/>
                  <a:pt x="10053" y="1209"/>
                  <a:pt x="10042" y="1181"/>
                </a:cubicBezTo>
                <a:cubicBezTo>
                  <a:pt x="10039" y="1156"/>
                  <a:pt x="10028" y="1131"/>
                  <a:pt x="10021" y="1110"/>
                </a:cubicBezTo>
                <a:lnTo>
                  <a:pt x="9993" y="1042"/>
                </a:lnTo>
                <a:cubicBezTo>
                  <a:pt x="9985" y="1021"/>
                  <a:pt x="9975" y="999"/>
                  <a:pt x="9964" y="982"/>
                </a:cubicBezTo>
                <a:cubicBezTo>
                  <a:pt x="9939" y="943"/>
                  <a:pt x="9914" y="900"/>
                  <a:pt x="9886" y="871"/>
                </a:cubicBezTo>
                <a:cubicBezTo>
                  <a:pt x="9875" y="854"/>
                  <a:pt x="9861" y="836"/>
                  <a:pt x="9843" y="818"/>
                </a:cubicBezTo>
                <a:cubicBezTo>
                  <a:pt x="9829" y="800"/>
                  <a:pt x="9811" y="786"/>
                  <a:pt x="9797" y="768"/>
                </a:cubicBezTo>
                <a:lnTo>
                  <a:pt x="9797" y="768"/>
                </a:lnTo>
                <a:cubicBezTo>
                  <a:pt x="9811" y="811"/>
                  <a:pt x="9829" y="854"/>
                  <a:pt x="9847" y="893"/>
                </a:cubicBezTo>
                <a:cubicBezTo>
                  <a:pt x="9857" y="914"/>
                  <a:pt x="9861" y="932"/>
                  <a:pt x="9868" y="953"/>
                </a:cubicBezTo>
                <a:cubicBezTo>
                  <a:pt x="9879" y="978"/>
                  <a:pt x="9882" y="996"/>
                  <a:pt x="9886" y="1017"/>
                </a:cubicBezTo>
                <a:cubicBezTo>
                  <a:pt x="9893" y="1039"/>
                  <a:pt x="9897" y="1056"/>
                  <a:pt x="9900" y="1078"/>
                </a:cubicBezTo>
                <a:cubicBezTo>
                  <a:pt x="9904" y="1103"/>
                  <a:pt x="9911" y="1120"/>
                  <a:pt x="9914" y="1142"/>
                </a:cubicBezTo>
                <a:cubicBezTo>
                  <a:pt x="9914" y="1163"/>
                  <a:pt x="9918" y="1181"/>
                  <a:pt x="9918" y="1199"/>
                </a:cubicBezTo>
                <a:lnTo>
                  <a:pt x="9918" y="1255"/>
                </a:lnTo>
                <a:cubicBezTo>
                  <a:pt x="9914" y="1273"/>
                  <a:pt x="9914" y="1291"/>
                  <a:pt x="9911" y="1309"/>
                </a:cubicBezTo>
                <a:cubicBezTo>
                  <a:pt x="9904" y="1327"/>
                  <a:pt x="9900" y="1341"/>
                  <a:pt x="9893" y="1359"/>
                </a:cubicBezTo>
                <a:lnTo>
                  <a:pt x="9865" y="1398"/>
                </a:lnTo>
                <a:cubicBezTo>
                  <a:pt x="9857" y="1412"/>
                  <a:pt x="9843" y="1426"/>
                  <a:pt x="9829" y="1433"/>
                </a:cubicBezTo>
                <a:cubicBezTo>
                  <a:pt x="9815" y="1444"/>
                  <a:pt x="9804" y="1458"/>
                  <a:pt x="9790" y="1465"/>
                </a:cubicBezTo>
                <a:cubicBezTo>
                  <a:pt x="9776" y="1476"/>
                  <a:pt x="9758" y="1483"/>
                  <a:pt x="9744" y="1494"/>
                </a:cubicBezTo>
                <a:cubicBezTo>
                  <a:pt x="9726" y="1501"/>
                  <a:pt x="9708" y="1504"/>
                  <a:pt x="9697" y="1511"/>
                </a:cubicBezTo>
                <a:cubicBezTo>
                  <a:pt x="9438" y="1412"/>
                  <a:pt x="9164" y="1327"/>
                  <a:pt x="8872" y="1263"/>
                </a:cubicBezTo>
                <a:lnTo>
                  <a:pt x="8883" y="1252"/>
                </a:lnTo>
                <a:cubicBezTo>
                  <a:pt x="8922" y="1220"/>
                  <a:pt x="8958" y="1177"/>
                  <a:pt x="8990" y="1131"/>
                </a:cubicBezTo>
                <a:cubicBezTo>
                  <a:pt x="9004" y="1110"/>
                  <a:pt x="9015" y="1085"/>
                  <a:pt x="9025" y="1056"/>
                </a:cubicBezTo>
                <a:cubicBezTo>
                  <a:pt x="9033" y="1031"/>
                  <a:pt x="9040" y="1003"/>
                  <a:pt x="9043" y="978"/>
                </a:cubicBezTo>
                <a:cubicBezTo>
                  <a:pt x="9047" y="925"/>
                  <a:pt x="9043" y="864"/>
                  <a:pt x="9025" y="818"/>
                </a:cubicBezTo>
                <a:cubicBezTo>
                  <a:pt x="9015" y="793"/>
                  <a:pt x="9008" y="768"/>
                  <a:pt x="8997" y="747"/>
                </a:cubicBezTo>
                <a:cubicBezTo>
                  <a:pt x="8990" y="722"/>
                  <a:pt x="8976" y="701"/>
                  <a:pt x="8961" y="683"/>
                </a:cubicBezTo>
                <a:cubicBezTo>
                  <a:pt x="8951" y="665"/>
                  <a:pt x="8936" y="644"/>
                  <a:pt x="8922" y="626"/>
                </a:cubicBezTo>
                <a:cubicBezTo>
                  <a:pt x="8908" y="608"/>
                  <a:pt x="8897" y="591"/>
                  <a:pt x="8880" y="573"/>
                </a:cubicBezTo>
                <a:cubicBezTo>
                  <a:pt x="8848" y="537"/>
                  <a:pt x="8816" y="505"/>
                  <a:pt x="8776" y="480"/>
                </a:cubicBezTo>
                <a:lnTo>
                  <a:pt x="8723" y="438"/>
                </a:lnTo>
                <a:cubicBezTo>
                  <a:pt x="8705" y="427"/>
                  <a:pt x="8688" y="413"/>
                  <a:pt x="8666" y="402"/>
                </a:cubicBezTo>
                <a:lnTo>
                  <a:pt x="8666" y="402"/>
                </a:lnTo>
                <a:cubicBezTo>
                  <a:pt x="8691" y="445"/>
                  <a:pt x="8712" y="480"/>
                  <a:pt x="8741" y="516"/>
                </a:cubicBezTo>
                <a:cubicBezTo>
                  <a:pt x="8755" y="534"/>
                  <a:pt x="8762" y="551"/>
                  <a:pt x="8776" y="569"/>
                </a:cubicBezTo>
                <a:cubicBezTo>
                  <a:pt x="8791" y="587"/>
                  <a:pt x="8798" y="605"/>
                  <a:pt x="8808" y="626"/>
                </a:cubicBezTo>
                <a:cubicBezTo>
                  <a:pt x="8816" y="644"/>
                  <a:pt x="8826" y="662"/>
                  <a:pt x="8833" y="683"/>
                </a:cubicBezTo>
                <a:cubicBezTo>
                  <a:pt x="8844" y="701"/>
                  <a:pt x="8851" y="722"/>
                  <a:pt x="8862" y="740"/>
                </a:cubicBezTo>
                <a:cubicBezTo>
                  <a:pt x="8865" y="758"/>
                  <a:pt x="8872" y="783"/>
                  <a:pt x="8880" y="800"/>
                </a:cubicBezTo>
                <a:cubicBezTo>
                  <a:pt x="8883" y="818"/>
                  <a:pt x="8887" y="836"/>
                  <a:pt x="8890" y="857"/>
                </a:cubicBezTo>
                <a:cubicBezTo>
                  <a:pt x="8890" y="875"/>
                  <a:pt x="8897" y="893"/>
                  <a:pt x="8897" y="911"/>
                </a:cubicBezTo>
                <a:cubicBezTo>
                  <a:pt x="8897" y="928"/>
                  <a:pt x="8890" y="946"/>
                  <a:pt x="8890" y="960"/>
                </a:cubicBezTo>
                <a:cubicBezTo>
                  <a:pt x="8887" y="978"/>
                  <a:pt x="8883" y="989"/>
                  <a:pt x="8880" y="1003"/>
                </a:cubicBezTo>
                <a:cubicBezTo>
                  <a:pt x="8869" y="1017"/>
                  <a:pt x="8865" y="1031"/>
                  <a:pt x="8851" y="1049"/>
                </a:cubicBezTo>
                <a:cubicBezTo>
                  <a:pt x="8844" y="1060"/>
                  <a:pt x="8830" y="1074"/>
                  <a:pt x="8819" y="1088"/>
                </a:cubicBezTo>
                <a:cubicBezTo>
                  <a:pt x="8808" y="1103"/>
                  <a:pt x="8794" y="1110"/>
                  <a:pt x="8780" y="1124"/>
                </a:cubicBezTo>
                <a:cubicBezTo>
                  <a:pt x="8766" y="1131"/>
                  <a:pt x="8748" y="1145"/>
                  <a:pt x="8737" y="1156"/>
                </a:cubicBezTo>
                <a:cubicBezTo>
                  <a:pt x="8723" y="1163"/>
                  <a:pt x="8702" y="1174"/>
                  <a:pt x="8691" y="1177"/>
                </a:cubicBezTo>
                <a:lnTo>
                  <a:pt x="8606" y="1209"/>
                </a:lnTo>
                <a:cubicBezTo>
                  <a:pt x="8567" y="1199"/>
                  <a:pt x="8531" y="1191"/>
                  <a:pt x="8492" y="1184"/>
                </a:cubicBezTo>
                <a:cubicBezTo>
                  <a:pt x="8389" y="1167"/>
                  <a:pt x="8282" y="1149"/>
                  <a:pt x="8179" y="1131"/>
                </a:cubicBezTo>
                <a:lnTo>
                  <a:pt x="7859" y="1092"/>
                </a:lnTo>
                <a:cubicBezTo>
                  <a:pt x="7831" y="1088"/>
                  <a:pt x="7799" y="1085"/>
                  <a:pt x="7767" y="1085"/>
                </a:cubicBezTo>
                <a:cubicBezTo>
                  <a:pt x="7788" y="1056"/>
                  <a:pt x="7813" y="1031"/>
                  <a:pt x="7831" y="1003"/>
                </a:cubicBezTo>
                <a:cubicBezTo>
                  <a:pt x="7841" y="982"/>
                  <a:pt x="7856" y="953"/>
                  <a:pt x="7866" y="928"/>
                </a:cubicBezTo>
                <a:cubicBezTo>
                  <a:pt x="7873" y="900"/>
                  <a:pt x="7877" y="875"/>
                  <a:pt x="7884" y="847"/>
                </a:cubicBezTo>
                <a:cubicBezTo>
                  <a:pt x="7888" y="793"/>
                  <a:pt x="7884" y="736"/>
                  <a:pt x="7866" y="687"/>
                </a:cubicBezTo>
                <a:cubicBezTo>
                  <a:pt x="7856" y="665"/>
                  <a:pt x="7848" y="640"/>
                  <a:pt x="7838" y="615"/>
                </a:cubicBezTo>
                <a:cubicBezTo>
                  <a:pt x="7831" y="594"/>
                  <a:pt x="7816" y="573"/>
                  <a:pt x="7802" y="555"/>
                </a:cubicBezTo>
                <a:cubicBezTo>
                  <a:pt x="7788" y="537"/>
                  <a:pt x="7777" y="516"/>
                  <a:pt x="7763" y="498"/>
                </a:cubicBezTo>
                <a:cubicBezTo>
                  <a:pt x="7749" y="480"/>
                  <a:pt x="7735" y="463"/>
                  <a:pt x="7717" y="445"/>
                </a:cubicBezTo>
                <a:cubicBezTo>
                  <a:pt x="7688" y="409"/>
                  <a:pt x="7656" y="377"/>
                  <a:pt x="7617" y="349"/>
                </a:cubicBezTo>
                <a:lnTo>
                  <a:pt x="7564" y="310"/>
                </a:lnTo>
                <a:cubicBezTo>
                  <a:pt x="7546" y="295"/>
                  <a:pt x="7528" y="285"/>
                  <a:pt x="7504" y="274"/>
                </a:cubicBezTo>
                <a:lnTo>
                  <a:pt x="7504" y="274"/>
                </a:lnTo>
                <a:cubicBezTo>
                  <a:pt x="7532" y="313"/>
                  <a:pt x="7553" y="349"/>
                  <a:pt x="7582" y="384"/>
                </a:cubicBezTo>
                <a:cubicBezTo>
                  <a:pt x="7592" y="402"/>
                  <a:pt x="7603" y="420"/>
                  <a:pt x="7617" y="438"/>
                </a:cubicBezTo>
                <a:cubicBezTo>
                  <a:pt x="7628" y="455"/>
                  <a:pt x="7639" y="473"/>
                  <a:pt x="7646" y="498"/>
                </a:cubicBezTo>
                <a:cubicBezTo>
                  <a:pt x="7656" y="516"/>
                  <a:pt x="7664" y="534"/>
                  <a:pt x="7674" y="555"/>
                </a:cubicBezTo>
                <a:cubicBezTo>
                  <a:pt x="7681" y="573"/>
                  <a:pt x="7692" y="594"/>
                  <a:pt x="7699" y="612"/>
                </a:cubicBezTo>
                <a:cubicBezTo>
                  <a:pt x="7706" y="630"/>
                  <a:pt x="7713" y="651"/>
                  <a:pt x="7717" y="669"/>
                </a:cubicBezTo>
                <a:cubicBezTo>
                  <a:pt x="7724" y="687"/>
                  <a:pt x="7728" y="704"/>
                  <a:pt x="7731" y="729"/>
                </a:cubicBezTo>
                <a:cubicBezTo>
                  <a:pt x="7731" y="747"/>
                  <a:pt x="7735" y="765"/>
                  <a:pt x="7735" y="783"/>
                </a:cubicBezTo>
                <a:cubicBezTo>
                  <a:pt x="7735" y="800"/>
                  <a:pt x="7731" y="818"/>
                  <a:pt x="7731" y="829"/>
                </a:cubicBezTo>
                <a:cubicBezTo>
                  <a:pt x="7728" y="847"/>
                  <a:pt x="7724" y="861"/>
                  <a:pt x="7717" y="875"/>
                </a:cubicBezTo>
                <a:cubicBezTo>
                  <a:pt x="7710" y="889"/>
                  <a:pt x="7706" y="900"/>
                  <a:pt x="7692" y="918"/>
                </a:cubicBezTo>
                <a:cubicBezTo>
                  <a:pt x="7681" y="932"/>
                  <a:pt x="7671" y="946"/>
                  <a:pt x="7660" y="960"/>
                </a:cubicBezTo>
                <a:cubicBezTo>
                  <a:pt x="7646" y="971"/>
                  <a:pt x="7635" y="982"/>
                  <a:pt x="7621" y="996"/>
                </a:cubicBezTo>
                <a:cubicBezTo>
                  <a:pt x="7607" y="1003"/>
                  <a:pt x="7589" y="1017"/>
                  <a:pt x="7575" y="1024"/>
                </a:cubicBezTo>
                <a:cubicBezTo>
                  <a:pt x="7564" y="1035"/>
                  <a:pt x="7539" y="1042"/>
                  <a:pt x="7532" y="1049"/>
                </a:cubicBezTo>
                <a:lnTo>
                  <a:pt x="7475" y="1071"/>
                </a:lnTo>
                <a:cubicBezTo>
                  <a:pt x="7176" y="1049"/>
                  <a:pt x="6878" y="1039"/>
                  <a:pt x="6575" y="1039"/>
                </a:cubicBezTo>
                <a:lnTo>
                  <a:pt x="6575" y="1035"/>
                </a:lnTo>
                <a:cubicBezTo>
                  <a:pt x="6611" y="989"/>
                  <a:pt x="6643" y="943"/>
                  <a:pt x="6661" y="889"/>
                </a:cubicBezTo>
                <a:cubicBezTo>
                  <a:pt x="6668" y="861"/>
                  <a:pt x="6679" y="829"/>
                  <a:pt x="6682" y="804"/>
                </a:cubicBezTo>
                <a:cubicBezTo>
                  <a:pt x="6686" y="772"/>
                  <a:pt x="6686" y="747"/>
                  <a:pt x="6686" y="715"/>
                </a:cubicBezTo>
                <a:cubicBezTo>
                  <a:pt x="6682" y="658"/>
                  <a:pt x="6664" y="598"/>
                  <a:pt x="6639" y="551"/>
                </a:cubicBezTo>
                <a:cubicBezTo>
                  <a:pt x="6625" y="527"/>
                  <a:pt x="6611" y="502"/>
                  <a:pt x="6593" y="484"/>
                </a:cubicBezTo>
                <a:cubicBezTo>
                  <a:pt x="6579" y="463"/>
                  <a:pt x="6561" y="445"/>
                  <a:pt x="6543" y="420"/>
                </a:cubicBezTo>
                <a:lnTo>
                  <a:pt x="6490" y="366"/>
                </a:lnTo>
                <a:cubicBezTo>
                  <a:pt x="6472" y="349"/>
                  <a:pt x="6455" y="331"/>
                  <a:pt x="6433" y="320"/>
                </a:cubicBezTo>
                <a:cubicBezTo>
                  <a:pt x="6394" y="288"/>
                  <a:pt x="6355" y="260"/>
                  <a:pt x="6309" y="238"/>
                </a:cubicBezTo>
                <a:cubicBezTo>
                  <a:pt x="6287" y="224"/>
                  <a:pt x="6266" y="217"/>
                  <a:pt x="6241" y="203"/>
                </a:cubicBezTo>
                <a:cubicBezTo>
                  <a:pt x="6220" y="196"/>
                  <a:pt x="6199" y="182"/>
                  <a:pt x="6177" y="171"/>
                </a:cubicBezTo>
                <a:lnTo>
                  <a:pt x="6177" y="171"/>
                </a:lnTo>
                <a:cubicBezTo>
                  <a:pt x="6213" y="206"/>
                  <a:pt x="6248" y="238"/>
                  <a:pt x="6277" y="274"/>
                </a:cubicBezTo>
                <a:cubicBezTo>
                  <a:pt x="6295" y="292"/>
                  <a:pt x="6309" y="310"/>
                  <a:pt x="6327" y="327"/>
                </a:cubicBezTo>
                <a:cubicBezTo>
                  <a:pt x="6344" y="345"/>
                  <a:pt x="6359" y="363"/>
                  <a:pt x="6373" y="381"/>
                </a:cubicBezTo>
                <a:cubicBezTo>
                  <a:pt x="6383" y="398"/>
                  <a:pt x="6398" y="416"/>
                  <a:pt x="6415" y="434"/>
                </a:cubicBezTo>
                <a:lnTo>
                  <a:pt x="6455" y="487"/>
                </a:lnTo>
                <a:cubicBezTo>
                  <a:pt x="6465" y="505"/>
                  <a:pt x="6479" y="527"/>
                  <a:pt x="6487" y="544"/>
                </a:cubicBezTo>
                <a:cubicBezTo>
                  <a:pt x="6497" y="562"/>
                  <a:pt x="6504" y="587"/>
                  <a:pt x="6515" y="605"/>
                </a:cubicBezTo>
                <a:cubicBezTo>
                  <a:pt x="6519" y="623"/>
                  <a:pt x="6526" y="644"/>
                  <a:pt x="6526" y="662"/>
                </a:cubicBezTo>
                <a:cubicBezTo>
                  <a:pt x="6533" y="679"/>
                  <a:pt x="6533" y="701"/>
                  <a:pt x="6533" y="719"/>
                </a:cubicBezTo>
                <a:cubicBezTo>
                  <a:pt x="6533" y="736"/>
                  <a:pt x="6526" y="754"/>
                  <a:pt x="6522" y="772"/>
                </a:cubicBezTo>
                <a:cubicBezTo>
                  <a:pt x="6519" y="790"/>
                  <a:pt x="6515" y="807"/>
                  <a:pt x="6504" y="825"/>
                </a:cubicBezTo>
                <a:cubicBezTo>
                  <a:pt x="6497" y="843"/>
                  <a:pt x="6487" y="857"/>
                  <a:pt x="6479" y="875"/>
                </a:cubicBezTo>
                <a:cubicBezTo>
                  <a:pt x="6469" y="893"/>
                  <a:pt x="6455" y="907"/>
                  <a:pt x="6444" y="918"/>
                </a:cubicBezTo>
                <a:cubicBezTo>
                  <a:pt x="6430" y="932"/>
                  <a:pt x="6415" y="946"/>
                  <a:pt x="6398" y="960"/>
                </a:cubicBezTo>
                <a:cubicBezTo>
                  <a:pt x="6383" y="971"/>
                  <a:pt x="6366" y="985"/>
                  <a:pt x="6355" y="996"/>
                </a:cubicBezTo>
                <a:lnTo>
                  <a:pt x="6284" y="1039"/>
                </a:lnTo>
                <a:lnTo>
                  <a:pt x="6231" y="1039"/>
                </a:lnTo>
                <a:lnTo>
                  <a:pt x="5900" y="1053"/>
                </a:lnTo>
                <a:lnTo>
                  <a:pt x="5736" y="1060"/>
                </a:lnTo>
                <a:cubicBezTo>
                  <a:pt x="5679" y="1067"/>
                  <a:pt x="5626" y="1071"/>
                  <a:pt x="5573" y="1078"/>
                </a:cubicBezTo>
                <a:cubicBezTo>
                  <a:pt x="5487" y="1088"/>
                  <a:pt x="5402" y="1103"/>
                  <a:pt x="5317" y="1110"/>
                </a:cubicBezTo>
                <a:lnTo>
                  <a:pt x="5295" y="1078"/>
                </a:lnTo>
                <a:cubicBezTo>
                  <a:pt x="5281" y="1060"/>
                  <a:pt x="5263" y="1042"/>
                  <a:pt x="5253" y="1024"/>
                </a:cubicBezTo>
                <a:lnTo>
                  <a:pt x="5228" y="999"/>
                </a:lnTo>
                <a:lnTo>
                  <a:pt x="5210" y="967"/>
                </a:lnTo>
                <a:cubicBezTo>
                  <a:pt x="5199" y="950"/>
                  <a:pt x="5189" y="928"/>
                  <a:pt x="5182" y="907"/>
                </a:cubicBezTo>
                <a:lnTo>
                  <a:pt x="5167" y="875"/>
                </a:lnTo>
                <a:lnTo>
                  <a:pt x="5157" y="843"/>
                </a:lnTo>
                <a:cubicBezTo>
                  <a:pt x="5153" y="836"/>
                  <a:pt x="5153" y="822"/>
                  <a:pt x="5150" y="807"/>
                </a:cubicBezTo>
                <a:cubicBezTo>
                  <a:pt x="5146" y="793"/>
                  <a:pt x="5146" y="786"/>
                  <a:pt x="5146" y="772"/>
                </a:cubicBezTo>
                <a:cubicBezTo>
                  <a:pt x="5139" y="751"/>
                  <a:pt x="5139" y="729"/>
                  <a:pt x="5139" y="701"/>
                </a:cubicBezTo>
                <a:cubicBezTo>
                  <a:pt x="5139" y="679"/>
                  <a:pt x="5139" y="651"/>
                  <a:pt x="5146" y="630"/>
                </a:cubicBezTo>
                <a:cubicBezTo>
                  <a:pt x="5150" y="608"/>
                  <a:pt x="5153" y="580"/>
                  <a:pt x="5157" y="559"/>
                </a:cubicBezTo>
                <a:cubicBezTo>
                  <a:pt x="5164" y="537"/>
                  <a:pt x="5171" y="509"/>
                  <a:pt x="5175" y="487"/>
                </a:cubicBezTo>
                <a:cubicBezTo>
                  <a:pt x="5185" y="466"/>
                  <a:pt x="5192" y="438"/>
                  <a:pt x="5203" y="416"/>
                </a:cubicBezTo>
                <a:cubicBezTo>
                  <a:pt x="5221" y="366"/>
                  <a:pt x="5242" y="320"/>
                  <a:pt x="5263" y="274"/>
                </a:cubicBezTo>
                <a:cubicBezTo>
                  <a:pt x="5288" y="224"/>
                  <a:pt x="5313" y="182"/>
                  <a:pt x="5345" y="135"/>
                </a:cubicBezTo>
                <a:cubicBezTo>
                  <a:pt x="5370" y="93"/>
                  <a:pt x="5402" y="43"/>
                  <a:pt x="5434" y="0"/>
                </a:cubicBezTo>
                <a:close/>
                <a:moveTo>
                  <a:pt x="12204" y="2525"/>
                </a:moveTo>
                <a:lnTo>
                  <a:pt x="12215" y="2656"/>
                </a:lnTo>
                <a:cubicBezTo>
                  <a:pt x="12215" y="2678"/>
                  <a:pt x="12215" y="2703"/>
                  <a:pt x="12222" y="2724"/>
                </a:cubicBezTo>
                <a:lnTo>
                  <a:pt x="12222" y="2791"/>
                </a:lnTo>
                <a:cubicBezTo>
                  <a:pt x="12222" y="2813"/>
                  <a:pt x="12215" y="2834"/>
                  <a:pt x="12215" y="2852"/>
                </a:cubicBezTo>
                <a:cubicBezTo>
                  <a:pt x="12215" y="2873"/>
                  <a:pt x="12211" y="2898"/>
                  <a:pt x="12208" y="2916"/>
                </a:cubicBezTo>
                <a:cubicBezTo>
                  <a:pt x="12204" y="2937"/>
                  <a:pt x="12197" y="2955"/>
                  <a:pt x="12194" y="2976"/>
                </a:cubicBezTo>
                <a:cubicBezTo>
                  <a:pt x="12190" y="2998"/>
                  <a:pt x="12179" y="3016"/>
                  <a:pt x="12176" y="3033"/>
                </a:cubicBezTo>
                <a:lnTo>
                  <a:pt x="12151" y="3087"/>
                </a:lnTo>
                <a:cubicBezTo>
                  <a:pt x="12140" y="3104"/>
                  <a:pt x="12126" y="3119"/>
                  <a:pt x="12115" y="3133"/>
                </a:cubicBezTo>
                <a:cubicBezTo>
                  <a:pt x="12101" y="3147"/>
                  <a:pt x="12087" y="3158"/>
                  <a:pt x="12069" y="3168"/>
                </a:cubicBezTo>
                <a:cubicBezTo>
                  <a:pt x="12051" y="3176"/>
                  <a:pt x="12037" y="3186"/>
                  <a:pt x="12019" y="3193"/>
                </a:cubicBezTo>
                <a:cubicBezTo>
                  <a:pt x="12002" y="3204"/>
                  <a:pt x="11984" y="3208"/>
                  <a:pt x="11962" y="3211"/>
                </a:cubicBezTo>
                <a:cubicBezTo>
                  <a:pt x="11945" y="3218"/>
                  <a:pt x="11923" y="3222"/>
                  <a:pt x="11906" y="3222"/>
                </a:cubicBezTo>
                <a:lnTo>
                  <a:pt x="11842" y="3222"/>
                </a:lnTo>
                <a:cubicBezTo>
                  <a:pt x="11824" y="3222"/>
                  <a:pt x="11802" y="3218"/>
                  <a:pt x="11785" y="3211"/>
                </a:cubicBezTo>
                <a:lnTo>
                  <a:pt x="11754" y="3206"/>
                </a:lnTo>
                <a:lnTo>
                  <a:pt x="11746" y="3261"/>
                </a:lnTo>
                <a:lnTo>
                  <a:pt x="11735" y="3296"/>
                </a:lnTo>
                <a:lnTo>
                  <a:pt x="11721" y="3328"/>
                </a:lnTo>
                <a:cubicBezTo>
                  <a:pt x="11714" y="3350"/>
                  <a:pt x="11703" y="3368"/>
                  <a:pt x="11692" y="3389"/>
                </a:cubicBezTo>
                <a:lnTo>
                  <a:pt x="11674" y="3421"/>
                </a:lnTo>
                <a:lnTo>
                  <a:pt x="11650" y="3449"/>
                </a:lnTo>
                <a:cubicBezTo>
                  <a:pt x="11639" y="3467"/>
                  <a:pt x="11625" y="3485"/>
                  <a:pt x="11607" y="3496"/>
                </a:cubicBezTo>
                <a:cubicBezTo>
                  <a:pt x="11589" y="3513"/>
                  <a:pt x="11571" y="3528"/>
                  <a:pt x="11554" y="3542"/>
                </a:cubicBezTo>
                <a:cubicBezTo>
                  <a:pt x="11536" y="3556"/>
                  <a:pt x="11514" y="3567"/>
                  <a:pt x="11497" y="3581"/>
                </a:cubicBezTo>
                <a:cubicBezTo>
                  <a:pt x="11472" y="3595"/>
                  <a:pt x="11454" y="3602"/>
                  <a:pt x="11433" y="3613"/>
                </a:cubicBezTo>
                <a:cubicBezTo>
                  <a:pt x="11390" y="3634"/>
                  <a:pt x="11344" y="3648"/>
                  <a:pt x="11301" y="3663"/>
                </a:cubicBezTo>
                <a:cubicBezTo>
                  <a:pt x="11255" y="3673"/>
                  <a:pt x="11205" y="3684"/>
                  <a:pt x="11159" y="3691"/>
                </a:cubicBezTo>
                <a:cubicBezTo>
                  <a:pt x="11109" y="3702"/>
                  <a:pt x="11059" y="3705"/>
                  <a:pt x="11009" y="3709"/>
                </a:cubicBezTo>
                <a:cubicBezTo>
                  <a:pt x="10963" y="3716"/>
                  <a:pt x="10913" y="3716"/>
                  <a:pt x="10860" y="3716"/>
                </a:cubicBezTo>
                <a:cubicBezTo>
                  <a:pt x="10910" y="3727"/>
                  <a:pt x="10956" y="3734"/>
                  <a:pt x="11009" y="3737"/>
                </a:cubicBezTo>
                <a:cubicBezTo>
                  <a:pt x="11059" y="3741"/>
                  <a:pt x="11113" y="3741"/>
                  <a:pt x="11162" y="3741"/>
                </a:cubicBezTo>
                <a:cubicBezTo>
                  <a:pt x="11212" y="3737"/>
                  <a:pt x="11266" y="3734"/>
                  <a:pt x="11312" y="3723"/>
                </a:cubicBezTo>
                <a:cubicBezTo>
                  <a:pt x="11362" y="3716"/>
                  <a:pt x="11415" y="3702"/>
                  <a:pt x="11465" y="3684"/>
                </a:cubicBezTo>
                <a:cubicBezTo>
                  <a:pt x="11490" y="3673"/>
                  <a:pt x="11514" y="3666"/>
                  <a:pt x="11536" y="3652"/>
                </a:cubicBezTo>
                <a:lnTo>
                  <a:pt x="11603" y="3613"/>
                </a:lnTo>
                <a:cubicBezTo>
                  <a:pt x="11625" y="3595"/>
                  <a:pt x="11646" y="3581"/>
                  <a:pt x="11664" y="3563"/>
                </a:cubicBezTo>
                <a:cubicBezTo>
                  <a:pt x="11685" y="3545"/>
                  <a:pt x="11703" y="3528"/>
                  <a:pt x="11721" y="3506"/>
                </a:cubicBezTo>
                <a:lnTo>
                  <a:pt x="11749" y="3474"/>
                </a:lnTo>
                <a:lnTo>
                  <a:pt x="11770" y="3439"/>
                </a:lnTo>
                <a:cubicBezTo>
                  <a:pt x="11785" y="3417"/>
                  <a:pt x="11799" y="3389"/>
                  <a:pt x="11806" y="3368"/>
                </a:cubicBezTo>
                <a:lnTo>
                  <a:pt x="11813" y="3351"/>
                </a:lnTo>
                <a:lnTo>
                  <a:pt x="11813" y="3351"/>
                </a:lnTo>
                <a:cubicBezTo>
                  <a:pt x="11818" y="3362"/>
                  <a:pt x="11821" y="3373"/>
                  <a:pt x="11824" y="3382"/>
                </a:cubicBezTo>
                <a:cubicBezTo>
                  <a:pt x="11877" y="3506"/>
                  <a:pt x="11913" y="3616"/>
                  <a:pt x="11938" y="3705"/>
                </a:cubicBezTo>
                <a:lnTo>
                  <a:pt x="11941" y="3688"/>
                </a:lnTo>
                <a:lnTo>
                  <a:pt x="11961" y="3691"/>
                </a:lnTo>
                <a:lnTo>
                  <a:pt x="11961" y="3691"/>
                </a:lnTo>
                <a:cubicBezTo>
                  <a:pt x="11961" y="3687"/>
                  <a:pt x="11962" y="3684"/>
                  <a:pt x="11962" y="3680"/>
                </a:cubicBezTo>
                <a:cubicBezTo>
                  <a:pt x="11934" y="3584"/>
                  <a:pt x="11895" y="3474"/>
                  <a:pt x="11838" y="3346"/>
                </a:cubicBezTo>
                <a:lnTo>
                  <a:pt x="11824" y="3318"/>
                </a:lnTo>
                <a:lnTo>
                  <a:pt x="11820" y="3332"/>
                </a:lnTo>
                <a:lnTo>
                  <a:pt x="11813" y="3351"/>
                </a:lnTo>
                <a:lnTo>
                  <a:pt x="11813" y="3351"/>
                </a:lnTo>
                <a:cubicBezTo>
                  <a:pt x="11810" y="3345"/>
                  <a:pt x="11806" y="3338"/>
                  <a:pt x="11802" y="3332"/>
                </a:cubicBezTo>
                <a:cubicBezTo>
                  <a:pt x="11806" y="3325"/>
                  <a:pt x="11806" y="3311"/>
                  <a:pt x="11813" y="3300"/>
                </a:cubicBezTo>
                <a:lnTo>
                  <a:pt x="11909" y="3300"/>
                </a:lnTo>
                <a:cubicBezTo>
                  <a:pt x="11959" y="3296"/>
                  <a:pt x="12009" y="3282"/>
                  <a:pt x="12051" y="3264"/>
                </a:cubicBezTo>
                <a:cubicBezTo>
                  <a:pt x="12073" y="3257"/>
                  <a:pt x="12098" y="3243"/>
                  <a:pt x="12115" y="3225"/>
                </a:cubicBezTo>
                <a:cubicBezTo>
                  <a:pt x="12133" y="3211"/>
                  <a:pt x="12154" y="3193"/>
                  <a:pt x="12169" y="3176"/>
                </a:cubicBezTo>
                <a:cubicBezTo>
                  <a:pt x="12197" y="3140"/>
                  <a:pt x="12222" y="3097"/>
                  <a:pt x="12240" y="3051"/>
                </a:cubicBezTo>
                <a:cubicBezTo>
                  <a:pt x="12247" y="3030"/>
                  <a:pt x="12250" y="3008"/>
                  <a:pt x="12258" y="2987"/>
                </a:cubicBezTo>
                <a:cubicBezTo>
                  <a:pt x="12261" y="2962"/>
                  <a:pt x="12261" y="2941"/>
                  <a:pt x="12265" y="2920"/>
                </a:cubicBezTo>
                <a:cubicBezTo>
                  <a:pt x="12265" y="2898"/>
                  <a:pt x="12268" y="2873"/>
                  <a:pt x="12265" y="2852"/>
                </a:cubicBezTo>
                <a:cubicBezTo>
                  <a:pt x="12265" y="2831"/>
                  <a:pt x="12265" y="2809"/>
                  <a:pt x="12261" y="2784"/>
                </a:cubicBezTo>
                <a:cubicBezTo>
                  <a:pt x="12258" y="2742"/>
                  <a:pt x="12247" y="2695"/>
                  <a:pt x="12240" y="2653"/>
                </a:cubicBezTo>
                <a:cubicBezTo>
                  <a:pt x="12233" y="2631"/>
                  <a:pt x="12229" y="2607"/>
                  <a:pt x="12222" y="2585"/>
                </a:cubicBezTo>
                <a:lnTo>
                  <a:pt x="12204" y="2525"/>
                </a:lnTo>
                <a:close/>
                <a:moveTo>
                  <a:pt x="12332" y="3087"/>
                </a:moveTo>
                <a:lnTo>
                  <a:pt x="12332" y="3087"/>
                </a:lnTo>
                <a:cubicBezTo>
                  <a:pt x="12336" y="3122"/>
                  <a:pt x="12339" y="3165"/>
                  <a:pt x="12346" y="3200"/>
                </a:cubicBezTo>
                <a:cubicBezTo>
                  <a:pt x="12350" y="3218"/>
                  <a:pt x="12350" y="3236"/>
                  <a:pt x="12350" y="3257"/>
                </a:cubicBezTo>
                <a:lnTo>
                  <a:pt x="12350" y="3314"/>
                </a:lnTo>
                <a:cubicBezTo>
                  <a:pt x="12350" y="3332"/>
                  <a:pt x="12350" y="3350"/>
                  <a:pt x="12346" y="3368"/>
                </a:cubicBezTo>
                <a:lnTo>
                  <a:pt x="12339" y="3421"/>
                </a:lnTo>
                <a:lnTo>
                  <a:pt x="12329" y="3474"/>
                </a:lnTo>
                <a:cubicBezTo>
                  <a:pt x="12322" y="3492"/>
                  <a:pt x="12318" y="3510"/>
                  <a:pt x="12311" y="3524"/>
                </a:cubicBezTo>
                <a:cubicBezTo>
                  <a:pt x="12300" y="3542"/>
                  <a:pt x="12297" y="3556"/>
                  <a:pt x="12286" y="3570"/>
                </a:cubicBezTo>
                <a:cubicBezTo>
                  <a:pt x="12279" y="3584"/>
                  <a:pt x="12268" y="3602"/>
                  <a:pt x="12258" y="3613"/>
                </a:cubicBezTo>
                <a:cubicBezTo>
                  <a:pt x="12243" y="3627"/>
                  <a:pt x="12233" y="3638"/>
                  <a:pt x="12215" y="3648"/>
                </a:cubicBezTo>
                <a:lnTo>
                  <a:pt x="12194" y="3659"/>
                </a:lnTo>
                <a:lnTo>
                  <a:pt x="12172" y="3670"/>
                </a:lnTo>
                <a:cubicBezTo>
                  <a:pt x="12158" y="3680"/>
                  <a:pt x="12140" y="3684"/>
                  <a:pt x="12122" y="3688"/>
                </a:cubicBezTo>
                <a:cubicBezTo>
                  <a:pt x="12105" y="3691"/>
                  <a:pt x="12087" y="3691"/>
                  <a:pt x="12069" y="3698"/>
                </a:cubicBezTo>
                <a:lnTo>
                  <a:pt x="12016" y="3698"/>
                </a:lnTo>
                <a:cubicBezTo>
                  <a:pt x="11998" y="3698"/>
                  <a:pt x="11980" y="3691"/>
                  <a:pt x="11962" y="3691"/>
                </a:cubicBezTo>
                <a:lnTo>
                  <a:pt x="11961" y="3691"/>
                </a:lnTo>
                <a:lnTo>
                  <a:pt x="11961" y="3691"/>
                </a:lnTo>
                <a:cubicBezTo>
                  <a:pt x="11959" y="3705"/>
                  <a:pt x="11957" y="3718"/>
                  <a:pt x="11952" y="3727"/>
                </a:cubicBezTo>
                <a:cubicBezTo>
                  <a:pt x="11948" y="3744"/>
                  <a:pt x="11941" y="3769"/>
                  <a:pt x="11934" y="3784"/>
                </a:cubicBezTo>
                <a:lnTo>
                  <a:pt x="11909" y="3837"/>
                </a:lnTo>
                <a:cubicBezTo>
                  <a:pt x="11898" y="3858"/>
                  <a:pt x="11888" y="3872"/>
                  <a:pt x="11874" y="3887"/>
                </a:cubicBezTo>
                <a:cubicBezTo>
                  <a:pt x="11859" y="3904"/>
                  <a:pt x="11845" y="3919"/>
                  <a:pt x="11834" y="3933"/>
                </a:cubicBezTo>
                <a:cubicBezTo>
                  <a:pt x="11820" y="3944"/>
                  <a:pt x="11802" y="3958"/>
                  <a:pt x="11788" y="3972"/>
                </a:cubicBezTo>
                <a:cubicBezTo>
                  <a:pt x="11770" y="3986"/>
                  <a:pt x="11753" y="3993"/>
                  <a:pt x="11735" y="4004"/>
                </a:cubicBezTo>
                <a:lnTo>
                  <a:pt x="11682" y="4029"/>
                </a:lnTo>
                <a:cubicBezTo>
                  <a:pt x="11607" y="4064"/>
                  <a:pt x="11525" y="4082"/>
                  <a:pt x="11443" y="4093"/>
                </a:cubicBezTo>
                <a:cubicBezTo>
                  <a:pt x="11389" y="4100"/>
                  <a:pt x="11335" y="4102"/>
                  <a:pt x="11281" y="4102"/>
                </a:cubicBezTo>
                <a:cubicBezTo>
                  <a:pt x="11250" y="4102"/>
                  <a:pt x="11219" y="4101"/>
                  <a:pt x="11187" y="4100"/>
                </a:cubicBezTo>
                <a:lnTo>
                  <a:pt x="11187" y="4100"/>
                </a:lnTo>
                <a:cubicBezTo>
                  <a:pt x="11230" y="4111"/>
                  <a:pt x="11273" y="4114"/>
                  <a:pt x="11319" y="4114"/>
                </a:cubicBezTo>
                <a:cubicBezTo>
                  <a:pt x="11326" y="4168"/>
                  <a:pt x="11372" y="4168"/>
                  <a:pt x="11411" y="4168"/>
                </a:cubicBezTo>
                <a:cubicBezTo>
                  <a:pt x="11497" y="4164"/>
                  <a:pt x="11586" y="4146"/>
                  <a:pt x="11664" y="4114"/>
                </a:cubicBezTo>
                <a:cubicBezTo>
                  <a:pt x="11746" y="4082"/>
                  <a:pt x="11820" y="4036"/>
                  <a:pt x="11877" y="3961"/>
                </a:cubicBezTo>
                <a:lnTo>
                  <a:pt x="11920" y="3908"/>
                </a:lnTo>
                <a:cubicBezTo>
                  <a:pt x="11927" y="3890"/>
                  <a:pt x="11941" y="3869"/>
                  <a:pt x="11948" y="3851"/>
                </a:cubicBezTo>
                <a:cubicBezTo>
                  <a:pt x="11955" y="3844"/>
                  <a:pt x="11959" y="3830"/>
                  <a:pt x="11962" y="3819"/>
                </a:cubicBezTo>
                <a:cubicBezTo>
                  <a:pt x="11984" y="3919"/>
                  <a:pt x="11991" y="3972"/>
                  <a:pt x="11991" y="3972"/>
                </a:cubicBezTo>
                <a:cubicBezTo>
                  <a:pt x="11991" y="3972"/>
                  <a:pt x="11984" y="3919"/>
                  <a:pt x="11966" y="3816"/>
                </a:cubicBezTo>
                <a:lnTo>
                  <a:pt x="11966" y="3812"/>
                </a:lnTo>
                <a:cubicBezTo>
                  <a:pt x="11966" y="3805"/>
                  <a:pt x="11973" y="3798"/>
                  <a:pt x="11973" y="3791"/>
                </a:cubicBezTo>
                <a:cubicBezTo>
                  <a:pt x="11977" y="3776"/>
                  <a:pt x="11980" y="3762"/>
                  <a:pt x="11980" y="3744"/>
                </a:cubicBezTo>
                <a:cubicBezTo>
                  <a:pt x="11994" y="3744"/>
                  <a:pt x="12002" y="3748"/>
                  <a:pt x="12016" y="3748"/>
                </a:cubicBezTo>
                <a:lnTo>
                  <a:pt x="12073" y="3748"/>
                </a:lnTo>
                <a:cubicBezTo>
                  <a:pt x="12090" y="3748"/>
                  <a:pt x="12115" y="3744"/>
                  <a:pt x="12133" y="3741"/>
                </a:cubicBezTo>
                <a:cubicBezTo>
                  <a:pt x="12151" y="3737"/>
                  <a:pt x="12172" y="3730"/>
                  <a:pt x="12190" y="3720"/>
                </a:cubicBezTo>
                <a:lnTo>
                  <a:pt x="12215" y="3705"/>
                </a:lnTo>
                <a:lnTo>
                  <a:pt x="12243" y="3688"/>
                </a:lnTo>
                <a:cubicBezTo>
                  <a:pt x="12261" y="3677"/>
                  <a:pt x="12275" y="3659"/>
                  <a:pt x="12286" y="3648"/>
                </a:cubicBezTo>
                <a:cubicBezTo>
                  <a:pt x="12300" y="3634"/>
                  <a:pt x="12311" y="3616"/>
                  <a:pt x="12322" y="3599"/>
                </a:cubicBezTo>
                <a:cubicBezTo>
                  <a:pt x="12336" y="3581"/>
                  <a:pt x="12339" y="3563"/>
                  <a:pt x="12346" y="3545"/>
                </a:cubicBezTo>
                <a:cubicBezTo>
                  <a:pt x="12354" y="3528"/>
                  <a:pt x="12357" y="3510"/>
                  <a:pt x="12364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8" y="3257"/>
                </a:lnTo>
                <a:cubicBezTo>
                  <a:pt x="12364" y="3240"/>
                  <a:pt x="12364" y="3222"/>
                  <a:pt x="12357" y="3200"/>
                </a:cubicBezTo>
                <a:cubicBezTo>
                  <a:pt x="12350" y="3165"/>
                  <a:pt x="12339" y="3122"/>
                  <a:pt x="12332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0"/>
          <p:cNvSpPr/>
          <p:nvPr/>
        </p:nvSpPr>
        <p:spPr>
          <a:xfrm rot="2318458">
            <a:off x="847509" y="1212934"/>
            <a:ext cx="220293" cy="213740"/>
          </a:xfrm>
          <a:custGeom>
            <a:avLst/>
            <a:gdLst/>
            <a:ahLst/>
            <a:cxnLst/>
            <a:rect l="l" t="t" r="r" b="b"/>
            <a:pathLst>
              <a:path w="2017" h="1957" extrusionOk="0">
                <a:moveTo>
                  <a:pt x="0" y="1"/>
                </a:moveTo>
                <a:lnTo>
                  <a:pt x="0" y="189"/>
                </a:lnTo>
                <a:cubicBezTo>
                  <a:pt x="96" y="200"/>
                  <a:pt x="146" y="207"/>
                  <a:pt x="242" y="218"/>
                </a:cubicBezTo>
                <a:lnTo>
                  <a:pt x="242" y="1736"/>
                </a:lnTo>
                <a:cubicBezTo>
                  <a:pt x="146" y="1747"/>
                  <a:pt x="96" y="1754"/>
                  <a:pt x="0" y="1764"/>
                </a:cubicBezTo>
                <a:lnTo>
                  <a:pt x="0" y="1956"/>
                </a:lnTo>
                <a:cubicBezTo>
                  <a:pt x="285" y="1914"/>
                  <a:pt x="427" y="1896"/>
                  <a:pt x="711" y="1860"/>
                </a:cubicBezTo>
                <a:lnTo>
                  <a:pt x="711" y="1690"/>
                </a:lnTo>
                <a:cubicBezTo>
                  <a:pt x="612" y="1700"/>
                  <a:pt x="562" y="1707"/>
                  <a:pt x="466" y="1715"/>
                </a:cubicBezTo>
                <a:lnTo>
                  <a:pt x="466" y="1050"/>
                </a:lnTo>
                <a:cubicBezTo>
                  <a:pt x="896" y="1043"/>
                  <a:pt x="1113" y="1043"/>
                  <a:pt x="1550" y="1039"/>
                </a:cubicBezTo>
                <a:lnTo>
                  <a:pt x="1550" y="1611"/>
                </a:lnTo>
                <a:cubicBezTo>
                  <a:pt x="1447" y="1622"/>
                  <a:pt x="1397" y="1626"/>
                  <a:pt x="1301" y="1636"/>
                </a:cubicBezTo>
                <a:lnTo>
                  <a:pt x="1301" y="1796"/>
                </a:lnTo>
                <a:cubicBezTo>
                  <a:pt x="1589" y="1764"/>
                  <a:pt x="1732" y="1750"/>
                  <a:pt x="2016" y="1718"/>
                </a:cubicBezTo>
                <a:lnTo>
                  <a:pt x="2016" y="1565"/>
                </a:lnTo>
                <a:cubicBezTo>
                  <a:pt x="1913" y="1572"/>
                  <a:pt x="1863" y="1576"/>
                  <a:pt x="1767" y="1587"/>
                </a:cubicBezTo>
                <a:lnTo>
                  <a:pt x="1767" y="360"/>
                </a:lnTo>
                <a:cubicBezTo>
                  <a:pt x="1870" y="367"/>
                  <a:pt x="1920" y="374"/>
                  <a:pt x="2016" y="381"/>
                </a:cubicBezTo>
                <a:lnTo>
                  <a:pt x="2016" y="235"/>
                </a:lnTo>
                <a:cubicBezTo>
                  <a:pt x="1728" y="207"/>
                  <a:pt x="1586" y="189"/>
                  <a:pt x="1301" y="161"/>
                </a:cubicBezTo>
                <a:lnTo>
                  <a:pt x="1301" y="321"/>
                </a:lnTo>
                <a:cubicBezTo>
                  <a:pt x="1405" y="328"/>
                  <a:pt x="1451" y="331"/>
                  <a:pt x="1550" y="342"/>
                </a:cubicBezTo>
                <a:lnTo>
                  <a:pt x="1550" y="882"/>
                </a:lnTo>
                <a:cubicBezTo>
                  <a:pt x="1120" y="879"/>
                  <a:pt x="900" y="875"/>
                  <a:pt x="466" y="872"/>
                </a:cubicBezTo>
                <a:lnTo>
                  <a:pt x="466" y="239"/>
                </a:lnTo>
                <a:cubicBezTo>
                  <a:pt x="562" y="253"/>
                  <a:pt x="612" y="257"/>
                  <a:pt x="711" y="267"/>
                </a:cubicBezTo>
                <a:lnTo>
                  <a:pt x="711" y="93"/>
                </a:lnTo>
                <a:cubicBezTo>
                  <a:pt x="427" y="58"/>
                  <a:pt x="285" y="40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0"/>
          <p:cNvSpPr/>
          <p:nvPr/>
        </p:nvSpPr>
        <p:spPr>
          <a:xfrm rot="2318458">
            <a:off x="1037487" y="1398094"/>
            <a:ext cx="214832" cy="143513"/>
          </a:xfrm>
          <a:custGeom>
            <a:avLst/>
            <a:gdLst/>
            <a:ahLst/>
            <a:cxnLst/>
            <a:rect l="l" t="t" r="r" b="b"/>
            <a:pathLst>
              <a:path w="1967" h="1314" extrusionOk="0">
                <a:moveTo>
                  <a:pt x="898" y="130"/>
                </a:moveTo>
                <a:cubicBezTo>
                  <a:pt x="925" y="130"/>
                  <a:pt x="953" y="131"/>
                  <a:pt x="982" y="132"/>
                </a:cubicBezTo>
                <a:cubicBezTo>
                  <a:pt x="1206" y="150"/>
                  <a:pt x="1391" y="206"/>
                  <a:pt x="1522" y="306"/>
                </a:cubicBezTo>
                <a:cubicBezTo>
                  <a:pt x="1661" y="402"/>
                  <a:pt x="1728" y="519"/>
                  <a:pt x="1728" y="658"/>
                </a:cubicBezTo>
                <a:cubicBezTo>
                  <a:pt x="1728" y="790"/>
                  <a:pt x="1664" y="903"/>
                  <a:pt x="1526" y="1003"/>
                </a:cubicBezTo>
                <a:cubicBezTo>
                  <a:pt x="1398" y="1103"/>
                  <a:pt x="1216" y="1163"/>
                  <a:pt x="985" y="1177"/>
                </a:cubicBezTo>
                <a:cubicBezTo>
                  <a:pt x="956" y="1179"/>
                  <a:pt x="927" y="1180"/>
                  <a:pt x="900" y="1180"/>
                </a:cubicBezTo>
                <a:cubicBezTo>
                  <a:pt x="704" y="1180"/>
                  <a:pt x="546" y="1136"/>
                  <a:pt x="434" y="1049"/>
                </a:cubicBezTo>
                <a:cubicBezTo>
                  <a:pt x="306" y="946"/>
                  <a:pt x="239" y="807"/>
                  <a:pt x="239" y="651"/>
                </a:cubicBezTo>
                <a:cubicBezTo>
                  <a:pt x="239" y="491"/>
                  <a:pt x="306" y="359"/>
                  <a:pt x="434" y="256"/>
                </a:cubicBezTo>
                <a:cubicBezTo>
                  <a:pt x="550" y="166"/>
                  <a:pt x="701" y="130"/>
                  <a:pt x="898" y="130"/>
                </a:cubicBezTo>
                <a:close/>
                <a:moveTo>
                  <a:pt x="826" y="1"/>
                </a:moveTo>
                <a:cubicBezTo>
                  <a:pt x="604" y="1"/>
                  <a:pt x="419" y="48"/>
                  <a:pt x="271" y="150"/>
                </a:cubicBezTo>
                <a:cubicBezTo>
                  <a:pt x="89" y="281"/>
                  <a:pt x="0" y="452"/>
                  <a:pt x="0" y="658"/>
                </a:cubicBezTo>
                <a:cubicBezTo>
                  <a:pt x="0" y="857"/>
                  <a:pt x="89" y="1031"/>
                  <a:pt x="267" y="1159"/>
                </a:cubicBezTo>
                <a:cubicBezTo>
                  <a:pt x="411" y="1263"/>
                  <a:pt x="593" y="1313"/>
                  <a:pt x="816" y="1313"/>
                </a:cubicBezTo>
                <a:cubicBezTo>
                  <a:pt x="868" y="1313"/>
                  <a:pt x="922" y="1311"/>
                  <a:pt x="978" y="1305"/>
                </a:cubicBezTo>
                <a:cubicBezTo>
                  <a:pt x="1177" y="1287"/>
                  <a:pt x="1344" y="1248"/>
                  <a:pt x="1497" y="1181"/>
                </a:cubicBezTo>
                <a:cubicBezTo>
                  <a:pt x="1643" y="1113"/>
                  <a:pt x="1760" y="1039"/>
                  <a:pt x="1842" y="946"/>
                </a:cubicBezTo>
                <a:cubicBezTo>
                  <a:pt x="1928" y="857"/>
                  <a:pt x="1967" y="761"/>
                  <a:pt x="1967" y="655"/>
                </a:cubicBezTo>
                <a:cubicBezTo>
                  <a:pt x="1967" y="498"/>
                  <a:pt x="1878" y="359"/>
                  <a:pt x="1689" y="235"/>
                </a:cubicBezTo>
                <a:cubicBezTo>
                  <a:pt x="1512" y="110"/>
                  <a:pt x="1270" y="32"/>
                  <a:pt x="978" y="7"/>
                </a:cubicBezTo>
                <a:cubicBezTo>
                  <a:pt x="926" y="3"/>
                  <a:pt x="875" y="1"/>
                  <a:pt x="8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0"/>
          <p:cNvSpPr/>
          <p:nvPr/>
        </p:nvSpPr>
        <p:spPr>
          <a:xfrm rot="2318458">
            <a:off x="1216811" y="1573170"/>
            <a:ext cx="265400" cy="119812"/>
          </a:xfrm>
          <a:custGeom>
            <a:avLst/>
            <a:gdLst/>
            <a:ahLst/>
            <a:cxnLst/>
            <a:rect l="l" t="t" r="r" b="b"/>
            <a:pathLst>
              <a:path w="2430" h="1097" extrusionOk="0">
                <a:moveTo>
                  <a:pt x="1" y="1"/>
                </a:moveTo>
                <a:lnTo>
                  <a:pt x="1" y="108"/>
                </a:lnTo>
                <a:cubicBezTo>
                  <a:pt x="104" y="111"/>
                  <a:pt x="157" y="115"/>
                  <a:pt x="260" y="118"/>
                </a:cubicBezTo>
                <a:lnTo>
                  <a:pt x="260" y="979"/>
                </a:lnTo>
                <a:cubicBezTo>
                  <a:pt x="157" y="982"/>
                  <a:pt x="108" y="986"/>
                  <a:pt x="12" y="989"/>
                </a:cubicBezTo>
                <a:lnTo>
                  <a:pt x="12" y="1096"/>
                </a:lnTo>
                <a:cubicBezTo>
                  <a:pt x="289" y="1085"/>
                  <a:pt x="424" y="1075"/>
                  <a:pt x="705" y="1064"/>
                </a:cubicBezTo>
                <a:lnTo>
                  <a:pt x="705" y="961"/>
                </a:lnTo>
                <a:cubicBezTo>
                  <a:pt x="612" y="965"/>
                  <a:pt x="563" y="965"/>
                  <a:pt x="470" y="968"/>
                </a:cubicBezTo>
                <a:lnTo>
                  <a:pt x="470" y="300"/>
                </a:lnTo>
                <a:lnTo>
                  <a:pt x="484" y="300"/>
                </a:lnTo>
                <a:cubicBezTo>
                  <a:pt x="755" y="595"/>
                  <a:pt x="886" y="730"/>
                  <a:pt x="1156" y="993"/>
                </a:cubicBezTo>
                <a:cubicBezTo>
                  <a:pt x="1206" y="993"/>
                  <a:pt x="1228" y="986"/>
                  <a:pt x="1277" y="986"/>
                </a:cubicBezTo>
                <a:cubicBezTo>
                  <a:pt x="1540" y="712"/>
                  <a:pt x="1676" y="584"/>
                  <a:pt x="1935" y="328"/>
                </a:cubicBezTo>
                <a:lnTo>
                  <a:pt x="1949" y="328"/>
                </a:lnTo>
                <a:lnTo>
                  <a:pt x="1949" y="925"/>
                </a:lnTo>
                <a:cubicBezTo>
                  <a:pt x="1857" y="925"/>
                  <a:pt x="1811" y="929"/>
                  <a:pt x="1718" y="929"/>
                </a:cubicBezTo>
                <a:lnTo>
                  <a:pt x="1718" y="1021"/>
                </a:lnTo>
                <a:cubicBezTo>
                  <a:pt x="1999" y="1014"/>
                  <a:pt x="2134" y="1007"/>
                  <a:pt x="2415" y="1004"/>
                </a:cubicBezTo>
                <a:lnTo>
                  <a:pt x="2415" y="915"/>
                </a:lnTo>
                <a:cubicBezTo>
                  <a:pt x="2319" y="915"/>
                  <a:pt x="2269" y="918"/>
                  <a:pt x="2173" y="918"/>
                </a:cubicBezTo>
                <a:lnTo>
                  <a:pt x="2173" y="179"/>
                </a:lnTo>
                <a:cubicBezTo>
                  <a:pt x="2273" y="182"/>
                  <a:pt x="2326" y="182"/>
                  <a:pt x="2429" y="182"/>
                </a:cubicBezTo>
                <a:cubicBezTo>
                  <a:pt x="2429" y="147"/>
                  <a:pt x="2429" y="129"/>
                  <a:pt x="2426" y="93"/>
                </a:cubicBezTo>
                <a:cubicBezTo>
                  <a:pt x="2245" y="90"/>
                  <a:pt x="2156" y="90"/>
                  <a:pt x="1971" y="86"/>
                </a:cubicBezTo>
                <a:cubicBezTo>
                  <a:pt x="1676" y="371"/>
                  <a:pt x="1526" y="517"/>
                  <a:pt x="1231" y="826"/>
                </a:cubicBezTo>
                <a:lnTo>
                  <a:pt x="1217" y="826"/>
                </a:lnTo>
                <a:cubicBezTo>
                  <a:pt x="911" y="531"/>
                  <a:pt x="758" y="371"/>
                  <a:pt x="452" y="26"/>
                </a:cubicBezTo>
                <a:cubicBezTo>
                  <a:pt x="275" y="19"/>
                  <a:pt x="186" y="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0"/>
          <p:cNvSpPr/>
          <p:nvPr/>
        </p:nvSpPr>
        <p:spPr>
          <a:xfrm rot="2318458">
            <a:off x="1455424" y="1735730"/>
            <a:ext cx="166012" cy="98296"/>
          </a:xfrm>
          <a:custGeom>
            <a:avLst/>
            <a:gdLst/>
            <a:ahLst/>
            <a:cxnLst/>
            <a:rect l="l" t="t" r="r" b="b"/>
            <a:pathLst>
              <a:path w="1520" h="900" extrusionOk="0">
                <a:moveTo>
                  <a:pt x="1" y="0"/>
                </a:moveTo>
                <a:lnTo>
                  <a:pt x="1" y="89"/>
                </a:lnTo>
                <a:lnTo>
                  <a:pt x="250" y="89"/>
                </a:lnTo>
                <a:lnTo>
                  <a:pt x="250" y="811"/>
                </a:lnTo>
                <a:lnTo>
                  <a:pt x="1" y="811"/>
                </a:lnTo>
                <a:lnTo>
                  <a:pt x="1" y="900"/>
                </a:lnTo>
                <a:cubicBezTo>
                  <a:pt x="244" y="898"/>
                  <a:pt x="489" y="897"/>
                  <a:pt x="733" y="897"/>
                </a:cubicBezTo>
                <a:cubicBezTo>
                  <a:pt x="978" y="897"/>
                  <a:pt x="1222" y="898"/>
                  <a:pt x="1466" y="900"/>
                </a:cubicBezTo>
                <a:cubicBezTo>
                  <a:pt x="1491" y="793"/>
                  <a:pt x="1501" y="747"/>
                  <a:pt x="1519" y="644"/>
                </a:cubicBezTo>
                <a:cubicBezTo>
                  <a:pt x="1444" y="637"/>
                  <a:pt x="1405" y="637"/>
                  <a:pt x="1331" y="633"/>
                </a:cubicBezTo>
                <a:cubicBezTo>
                  <a:pt x="1302" y="704"/>
                  <a:pt x="1288" y="740"/>
                  <a:pt x="1267" y="811"/>
                </a:cubicBezTo>
                <a:lnTo>
                  <a:pt x="467" y="811"/>
                </a:lnTo>
                <a:lnTo>
                  <a:pt x="467" y="487"/>
                </a:lnTo>
                <a:lnTo>
                  <a:pt x="1395" y="487"/>
                </a:lnTo>
                <a:lnTo>
                  <a:pt x="1395" y="398"/>
                </a:lnTo>
                <a:lnTo>
                  <a:pt x="467" y="398"/>
                </a:lnTo>
                <a:lnTo>
                  <a:pt x="467" y="89"/>
                </a:lnTo>
                <a:cubicBezTo>
                  <a:pt x="619" y="91"/>
                  <a:pt x="735" y="92"/>
                  <a:pt x="851" y="92"/>
                </a:cubicBezTo>
                <a:cubicBezTo>
                  <a:pt x="968" y="92"/>
                  <a:pt x="1085" y="91"/>
                  <a:pt x="1242" y="89"/>
                </a:cubicBezTo>
                <a:cubicBezTo>
                  <a:pt x="1267" y="160"/>
                  <a:pt x="1281" y="196"/>
                  <a:pt x="1302" y="267"/>
                </a:cubicBezTo>
                <a:cubicBezTo>
                  <a:pt x="1380" y="260"/>
                  <a:pt x="1423" y="260"/>
                  <a:pt x="1498" y="256"/>
                </a:cubicBezTo>
                <a:cubicBezTo>
                  <a:pt x="1473" y="153"/>
                  <a:pt x="1459" y="100"/>
                  <a:pt x="1437" y="0"/>
                </a:cubicBezTo>
                <a:cubicBezTo>
                  <a:pt x="1199" y="2"/>
                  <a:pt x="960" y="3"/>
                  <a:pt x="720" y="3"/>
                </a:cubicBezTo>
                <a:cubicBezTo>
                  <a:pt x="481" y="3"/>
                  <a:pt x="241" y="2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0"/>
          <p:cNvSpPr/>
          <p:nvPr/>
        </p:nvSpPr>
        <p:spPr>
          <a:xfrm rot="2318458">
            <a:off x="1662975" y="1902885"/>
            <a:ext cx="186435" cy="116645"/>
          </a:xfrm>
          <a:custGeom>
            <a:avLst/>
            <a:gdLst/>
            <a:ahLst/>
            <a:cxnLst/>
            <a:rect l="l" t="t" r="r" b="b"/>
            <a:pathLst>
              <a:path w="1707" h="1068" extrusionOk="0">
                <a:moveTo>
                  <a:pt x="891" y="106"/>
                </a:moveTo>
                <a:cubicBezTo>
                  <a:pt x="1020" y="106"/>
                  <a:pt x="1117" y="116"/>
                  <a:pt x="1181" y="143"/>
                </a:cubicBezTo>
                <a:cubicBezTo>
                  <a:pt x="1259" y="168"/>
                  <a:pt x="1294" y="217"/>
                  <a:pt x="1294" y="288"/>
                </a:cubicBezTo>
                <a:cubicBezTo>
                  <a:pt x="1294" y="356"/>
                  <a:pt x="1259" y="409"/>
                  <a:pt x="1181" y="445"/>
                </a:cubicBezTo>
                <a:cubicBezTo>
                  <a:pt x="1109" y="484"/>
                  <a:pt x="992" y="502"/>
                  <a:pt x="821" y="502"/>
                </a:cubicBezTo>
                <a:lnTo>
                  <a:pt x="466" y="502"/>
                </a:lnTo>
                <a:lnTo>
                  <a:pt x="466" y="121"/>
                </a:lnTo>
                <a:cubicBezTo>
                  <a:pt x="608" y="114"/>
                  <a:pt x="676" y="111"/>
                  <a:pt x="818" y="107"/>
                </a:cubicBezTo>
                <a:cubicBezTo>
                  <a:pt x="843" y="107"/>
                  <a:pt x="867" y="106"/>
                  <a:pt x="891" y="106"/>
                </a:cubicBezTo>
                <a:close/>
                <a:moveTo>
                  <a:pt x="980" y="0"/>
                </a:moveTo>
                <a:cubicBezTo>
                  <a:pt x="939" y="0"/>
                  <a:pt x="896" y="1"/>
                  <a:pt x="850" y="4"/>
                </a:cubicBezTo>
                <a:cubicBezTo>
                  <a:pt x="508" y="18"/>
                  <a:pt x="338" y="25"/>
                  <a:pt x="0" y="36"/>
                </a:cubicBezTo>
                <a:lnTo>
                  <a:pt x="0" y="128"/>
                </a:lnTo>
                <a:cubicBezTo>
                  <a:pt x="100" y="128"/>
                  <a:pt x="149" y="128"/>
                  <a:pt x="249" y="125"/>
                </a:cubicBezTo>
                <a:lnTo>
                  <a:pt x="249" y="904"/>
                </a:lnTo>
                <a:cubicBezTo>
                  <a:pt x="146" y="897"/>
                  <a:pt x="96" y="897"/>
                  <a:pt x="0" y="893"/>
                </a:cubicBezTo>
                <a:lnTo>
                  <a:pt x="0" y="985"/>
                </a:lnTo>
                <a:cubicBezTo>
                  <a:pt x="292" y="996"/>
                  <a:pt x="437" y="1000"/>
                  <a:pt x="732" y="1014"/>
                </a:cubicBezTo>
                <a:lnTo>
                  <a:pt x="732" y="914"/>
                </a:lnTo>
                <a:cubicBezTo>
                  <a:pt x="629" y="911"/>
                  <a:pt x="576" y="911"/>
                  <a:pt x="469" y="907"/>
                </a:cubicBezTo>
                <a:lnTo>
                  <a:pt x="469" y="591"/>
                </a:lnTo>
                <a:cubicBezTo>
                  <a:pt x="640" y="594"/>
                  <a:pt x="722" y="594"/>
                  <a:pt x="892" y="594"/>
                </a:cubicBezTo>
                <a:cubicBezTo>
                  <a:pt x="1063" y="769"/>
                  <a:pt x="1145" y="857"/>
                  <a:pt x="1316" y="1046"/>
                </a:cubicBezTo>
                <a:cubicBezTo>
                  <a:pt x="1472" y="1053"/>
                  <a:pt x="1550" y="1057"/>
                  <a:pt x="1707" y="1067"/>
                </a:cubicBezTo>
                <a:lnTo>
                  <a:pt x="1707" y="964"/>
                </a:lnTo>
                <a:cubicBezTo>
                  <a:pt x="1604" y="961"/>
                  <a:pt x="1554" y="957"/>
                  <a:pt x="1458" y="950"/>
                </a:cubicBezTo>
                <a:cubicBezTo>
                  <a:pt x="1316" y="797"/>
                  <a:pt x="1248" y="719"/>
                  <a:pt x="1106" y="577"/>
                </a:cubicBezTo>
                <a:cubicBezTo>
                  <a:pt x="1248" y="559"/>
                  <a:pt x="1351" y="520"/>
                  <a:pt x="1422" y="466"/>
                </a:cubicBezTo>
                <a:cubicBezTo>
                  <a:pt x="1493" y="409"/>
                  <a:pt x="1529" y="345"/>
                  <a:pt x="1529" y="274"/>
                </a:cubicBezTo>
                <a:cubicBezTo>
                  <a:pt x="1529" y="185"/>
                  <a:pt x="1479" y="114"/>
                  <a:pt x="1373" y="61"/>
                </a:cubicBezTo>
                <a:cubicBezTo>
                  <a:pt x="1286" y="23"/>
                  <a:pt x="1155" y="0"/>
                  <a:pt x="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0"/>
          <p:cNvSpPr/>
          <p:nvPr/>
        </p:nvSpPr>
        <p:spPr>
          <a:xfrm rot="2318458">
            <a:off x="1817128" y="2012583"/>
            <a:ext cx="212866" cy="150175"/>
          </a:xfrm>
          <a:custGeom>
            <a:avLst/>
            <a:gdLst/>
            <a:ahLst/>
            <a:cxnLst/>
            <a:rect l="l" t="t" r="r" b="b"/>
            <a:pathLst>
              <a:path w="1949" h="1375" extrusionOk="0">
                <a:moveTo>
                  <a:pt x="1945" y="0"/>
                </a:moveTo>
                <a:cubicBezTo>
                  <a:pt x="1675" y="29"/>
                  <a:pt x="1536" y="43"/>
                  <a:pt x="1266" y="64"/>
                </a:cubicBezTo>
                <a:lnTo>
                  <a:pt x="1266" y="192"/>
                </a:lnTo>
                <a:cubicBezTo>
                  <a:pt x="1376" y="189"/>
                  <a:pt x="1437" y="185"/>
                  <a:pt x="1547" y="174"/>
                </a:cubicBezTo>
                <a:lnTo>
                  <a:pt x="1547" y="843"/>
                </a:lnTo>
                <a:cubicBezTo>
                  <a:pt x="1547" y="1111"/>
                  <a:pt x="1387" y="1244"/>
                  <a:pt x="1068" y="1244"/>
                </a:cubicBezTo>
                <a:cubicBezTo>
                  <a:pt x="1040" y="1244"/>
                  <a:pt x="1012" y="1243"/>
                  <a:pt x="982" y="1241"/>
                </a:cubicBezTo>
                <a:cubicBezTo>
                  <a:pt x="797" y="1227"/>
                  <a:pt x="654" y="1188"/>
                  <a:pt x="566" y="1117"/>
                </a:cubicBezTo>
                <a:cubicBezTo>
                  <a:pt x="470" y="1049"/>
                  <a:pt x="427" y="957"/>
                  <a:pt x="427" y="843"/>
                </a:cubicBezTo>
                <a:lnTo>
                  <a:pt x="427" y="246"/>
                </a:lnTo>
                <a:cubicBezTo>
                  <a:pt x="534" y="238"/>
                  <a:pt x="590" y="231"/>
                  <a:pt x="697" y="228"/>
                </a:cubicBezTo>
                <a:lnTo>
                  <a:pt x="697" y="107"/>
                </a:lnTo>
                <a:cubicBezTo>
                  <a:pt x="416" y="132"/>
                  <a:pt x="281" y="139"/>
                  <a:pt x="0" y="157"/>
                </a:cubicBezTo>
                <a:lnTo>
                  <a:pt x="0" y="267"/>
                </a:lnTo>
                <a:cubicBezTo>
                  <a:pt x="86" y="263"/>
                  <a:pt x="125" y="263"/>
                  <a:pt x="206" y="260"/>
                </a:cubicBezTo>
                <a:lnTo>
                  <a:pt x="206" y="843"/>
                </a:lnTo>
                <a:cubicBezTo>
                  <a:pt x="206" y="967"/>
                  <a:pt x="256" y="1078"/>
                  <a:pt x="370" y="1177"/>
                </a:cubicBezTo>
                <a:cubicBezTo>
                  <a:pt x="480" y="1280"/>
                  <a:pt x="679" y="1348"/>
                  <a:pt x="974" y="1369"/>
                </a:cubicBezTo>
                <a:cubicBezTo>
                  <a:pt x="1024" y="1373"/>
                  <a:pt x="1071" y="1375"/>
                  <a:pt x="1116" y="1375"/>
                </a:cubicBezTo>
                <a:cubicBezTo>
                  <a:pt x="1249" y="1375"/>
                  <a:pt x="1359" y="1359"/>
                  <a:pt x="1444" y="1327"/>
                </a:cubicBezTo>
                <a:cubicBezTo>
                  <a:pt x="1558" y="1280"/>
                  <a:pt x="1636" y="1213"/>
                  <a:pt x="1686" y="1124"/>
                </a:cubicBezTo>
                <a:cubicBezTo>
                  <a:pt x="1735" y="1042"/>
                  <a:pt x="1757" y="943"/>
                  <a:pt x="1757" y="847"/>
                </a:cubicBezTo>
                <a:lnTo>
                  <a:pt x="1757" y="157"/>
                </a:lnTo>
                <a:cubicBezTo>
                  <a:pt x="1831" y="153"/>
                  <a:pt x="1871" y="150"/>
                  <a:pt x="1949" y="142"/>
                </a:cubicBezTo>
                <a:lnTo>
                  <a:pt x="19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0"/>
          <p:cNvSpPr/>
          <p:nvPr/>
        </p:nvSpPr>
        <p:spPr>
          <a:xfrm rot="2318458">
            <a:off x="2001275" y="2134137"/>
            <a:ext cx="218436" cy="210573"/>
          </a:xfrm>
          <a:custGeom>
            <a:avLst/>
            <a:gdLst/>
            <a:ahLst/>
            <a:cxnLst/>
            <a:rect l="l" t="t" r="r" b="b"/>
            <a:pathLst>
              <a:path w="2000" h="1928" extrusionOk="0">
                <a:moveTo>
                  <a:pt x="1999" y="1"/>
                </a:moveTo>
                <a:cubicBezTo>
                  <a:pt x="1701" y="40"/>
                  <a:pt x="1551" y="61"/>
                  <a:pt x="1253" y="97"/>
                </a:cubicBezTo>
                <a:lnTo>
                  <a:pt x="1253" y="271"/>
                </a:lnTo>
                <a:cubicBezTo>
                  <a:pt x="1370" y="257"/>
                  <a:pt x="1427" y="253"/>
                  <a:pt x="1548" y="239"/>
                </a:cubicBezTo>
                <a:lnTo>
                  <a:pt x="1548" y="1476"/>
                </a:lnTo>
                <a:lnTo>
                  <a:pt x="1533" y="1476"/>
                </a:lnTo>
                <a:cubicBezTo>
                  <a:pt x="1196" y="1018"/>
                  <a:pt x="826" y="587"/>
                  <a:pt x="420" y="189"/>
                </a:cubicBezTo>
                <a:lnTo>
                  <a:pt x="1" y="235"/>
                </a:lnTo>
                <a:lnTo>
                  <a:pt x="1" y="381"/>
                </a:lnTo>
                <a:cubicBezTo>
                  <a:pt x="100" y="370"/>
                  <a:pt x="154" y="367"/>
                  <a:pt x="257" y="360"/>
                </a:cubicBezTo>
                <a:lnTo>
                  <a:pt x="257" y="1594"/>
                </a:lnTo>
                <a:cubicBezTo>
                  <a:pt x="168" y="1590"/>
                  <a:pt x="118" y="1587"/>
                  <a:pt x="29" y="1576"/>
                </a:cubicBezTo>
                <a:lnTo>
                  <a:pt x="29" y="1722"/>
                </a:lnTo>
                <a:cubicBezTo>
                  <a:pt x="328" y="1754"/>
                  <a:pt x="481" y="1768"/>
                  <a:pt x="776" y="1803"/>
                </a:cubicBezTo>
                <a:lnTo>
                  <a:pt x="776" y="1640"/>
                </a:lnTo>
                <a:cubicBezTo>
                  <a:pt x="652" y="1629"/>
                  <a:pt x="591" y="1622"/>
                  <a:pt x="467" y="1611"/>
                </a:cubicBezTo>
                <a:lnTo>
                  <a:pt x="467" y="523"/>
                </a:lnTo>
                <a:lnTo>
                  <a:pt x="481" y="523"/>
                </a:lnTo>
                <a:cubicBezTo>
                  <a:pt x="897" y="957"/>
                  <a:pt x="1256" y="1427"/>
                  <a:pt x="1612" y="1910"/>
                </a:cubicBezTo>
                <a:cubicBezTo>
                  <a:pt x="1672" y="1914"/>
                  <a:pt x="1697" y="1917"/>
                  <a:pt x="1754" y="1928"/>
                </a:cubicBezTo>
                <a:lnTo>
                  <a:pt x="1754" y="218"/>
                </a:lnTo>
                <a:cubicBezTo>
                  <a:pt x="1853" y="207"/>
                  <a:pt x="1903" y="200"/>
                  <a:pt x="1999" y="189"/>
                </a:cubicBezTo>
                <a:lnTo>
                  <a:pt x="19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0"/>
          <p:cNvSpPr/>
          <p:nvPr/>
        </p:nvSpPr>
        <p:spPr>
          <a:xfrm rot="-2881756">
            <a:off x="2063407" y="2257712"/>
            <a:ext cx="1833124" cy="1822311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9" y="1"/>
                  <a:pt x="1" y="3734"/>
                  <a:pt x="1" y="8343"/>
                </a:cubicBezTo>
                <a:cubicBezTo>
                  <a:pt x="1" y="12951"/>
                  <a:pt x="3759" y="16684"/>
                  <a:pt x="8392" y="16684"/>
                </a:cubicBezTo>
                <a:cubicBezTo>
                  <a:pt x="13029" y="16684"/>
                  <a:pt x="16784" y="12951"/>
                  <a:pt x="16784" y="8343"/>
                </a:cubicBezTo>
                <a:cubicBezTo>
                  <a:pt x="16784" y="3734"/>
                  <a:pt x="13029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0"/>
          <p:cNvSpPr/>
          <p:nvPr/>
        </p:nvSpPr>
        <p:spPr>
          <a:xfrm rot="-2881756">
            <a:off x="2019941" y="2651868"/>
            <a:ext cx="1355511" cy="449980"/>
          </a:xfrm>
          <a:custGeom>
            <a:avLst/>
            <a:gdLst/>
            <a:ahLst/>
            <a:cxnLst/>
            <a:rect l="l" t="t" r="r" b="b"/>
            <a:pathLst>
              <a:path w="12411" h="4120" extrusionOk="0">
                <a:moveTo>
                  <a:pt x="11381" y="0"/>
                </a:moveTo>
                <a:cubicBezTo>
                  <a:pt x="11360" y="0"/>
                  <a:pt x="11338" y="2"/>
                  <a:pt x="11315" y="6"/>
                </a:cubicBezTo>
                <a:cubicBezTo>
                  <a:pt x="11273" y="6"/>
                  <a:pt x="11230" y="9"/>
                  <a:pt x="11187" y="16"/>
                </a:cubicBezTo>
                <a:cubicBezTo>
                  <a:pt x="11209" y="16"/>
                  <a:pt x="11230" y="15"/>
                  <a:pt x="11251" y="15"/>
                </a:cubicBezTo>
                <a:cubicBezTo>
                  <a:pt x="11314" y="15"/>
                  <a:pt x="11376" y="19"/>
                  <a:pt x="11440" y="27"/>
                </a:cubicBezTo>
                <a:cubicBezTo>
                  <a:pt x="11525" y="34"/>
                  <a:pt x="11603" y="59"/>
                  <a:pt x="11682" y="88"/>
                </a:cubicBezTo>
                <a:lnTo>
                  <a:pt x="11735" y="116"/>
                </a:lnTo>
                <a:cubicBezTo>
                  <a:pt x="11753" y="123"/>
                  <a:pt x="11770" y="137"/>
                  <a:pt x="11788" y="148"/>
                </a:cubicBezTo>
                <a:cubicBezTo>
                  <a:pt x="11806" y="159"/>
                  <a:pt x="11817" y="173"/>
                  <a:pt x="11831" y="187"/>
                </a:cubicBezTo>
                <a:cubicBezTo>
                  <a:pt x="11845" y="201"/>
                  <a:pt x="11859" y="219"/>
                  <a:pt x="11870" y="230"/>
                </a:cubicBezTo>
                <a:cubicBezTo>
                  <a:pt x="11884" y="248"/>
                  <a:pt x="11895" y="262"/>
                  <a:pt x="11906" y="280"/>
                </a:cubicBezTo>
                <a:lnTo>
                  <a:pt x="11934" y="333"/>
                </a:lnTo>
                <a:cubicBezTo>
                  <a:pt x="11941" y="351"/>
                  <a:pt x="11948" y="372"/>
                  <a:pt x="11952" y="390"/>
                </a:cubicBezTo>
                <a:cubicBezTo>
                  <a:pt x="11955" y="408"/>
                  <a:pt x="11959" y="422"/>
                  <a:pt x="11959" y="440"/>
                </a:cubicBezTo>
                <a:cubicBezTo>
                  <a:pt x="11934" y="528"/>
                  <a:pt x="11895" y="646"/>
                  <a:pt x="11834" y="774"/>
                </a:cubicBezTo>
                <a:lnTo>
                  <a:pt x="11824" y="799"/>
                </a:lnTo>
                <a:lnTo>
                  <a:pt x="11817" y="788"/>
                </a:lnTo>
                <a:lnTo>
                  <a:pt x="11806" y="752"/>
                </a:lnTo>
                <a:cubicBezTo>
                  <a:pt x="11795" y="724"/>
                  <a:pt x="11781" y="703"/>
                  <a:pt x="11770" y="681"/>
                </a:cubicBezTo>
                <a:lnTo>
                  <a:pt x="11746" y="646"/>
                </a:lnTo>
                <a:lnTo>
                  <a:pt x="11721" y="614"/>
                </a:lnTo>
                <a:cubicBezTo>
                  <a:pt x="11703" y="592"/>
                  <a:pt x="11685" y="575"/>
                  <a:pt x="11664" y="557"/>
                </a:cubicBezTo>
                <a:cubicBezTo>
                  <a:pt x="11646" y="539"/>
                  <a:pt x="11621" y="521"/>
                  <a:pt x="11600" y="507"/>
                </a:cubicBezTo>
                <a:lnTo>
                  <a:pt x="11532" y="468"/>
                </a:lnTo>
                <a:cubicBezTo>
                  <a:pt x="11511" y="454"/>
                  <a:pt x="11486" y="443"/>
                  <a:pt x="11461" y="436"/>
                </a:cubicBezTo>
                <a:cubicBezTo>
                  <a:pt x="11415" y="418"/>
                  <a:pt x="11365" y="404"/>
                  <a:pt x="11312" y="397"/>
                </a:cubicBezTo>
                <a:cubicBezTo>
                  <a:pt x="11262" y="386"/>
                  <a:pt x="11209" y="383"/>
                  <a:pt x="11159" y="379"/>
                </a:cubicBezTo>
                <a:cubicBezTo>
                  <a:pt x="11113" y="379"/>
                  <a:pt x="11059" y="379"/>
                  <a:pt x="11010" y="383"/>
                </a:cubicBezTo>
                <a:cubicBezTo>
                  <a:pt x="10960" y="386"/>
                  <a:pt x="10906" y="390"/>
                  <a:pt x="10857" y="404"/>
                </a:cubicBezTo>
                <a:cubicBezTo>
                  <a:pt x="10906" y="404"/>
                  <a:pt x="10956" y="404"/>
                  <a:pt x="11010" y="408"/>
                </a:cubicBezTo>
                <a:cubicBezTo>
                  <a:pt x="11059" y="415"/>
                  <a:pt x="11106" y="418"/>
                  <a:pt x="11155" y="425"/>
                </a:cubicBezTo>
                <a:cubicBezTo>
                  <a:pt x="11205" y="436"/>
                  <a:pt x="11255" y="443"/>
                  <a:pt x="11298" y="457"/>
                </a:cubicBezTo>
                <a:cubicBezTo>
                  <a:pt x="11347" y="472"/>
                  <a:pt x="11390" y="486"/>
                  <a:pt x="11433" y="507"/>
                </a:cubicBezTo>
                <a:cubicBezTo>
                  <a:pt x="11454" y="514"/>
                  <a:pt x="11475" y="528"/>
                  <a:pt x="11493" y="539"/>
                </a:cubicBezTo>
                <a:cubicBezTo>
                  <a:pt x="11514" y="550"/>
                  <a:pt x="11532" y="564"/>
                  <a:pt x="11550" y="578"/>
                </a:cubicBezTo>
                <a:cubicBezTo>
                  <a:pt x="11568" y="592"/>
                  <a:pt x="11586" y="603"/>
                  <a:pt x="11603" y="621"/>
                </a:cubicBezTo>
                <a:cubicBezTo>
                  <a:pt x="11621" y="639"/>
                  <a:pt x="11635" y="656"/>
                  <a:pt x="11650" y="671"/>
                </a:cubicBezTo>
                <a:lnTo>
                  <a:pt x="11671" y="699"/>
                </a:lnTo>
                <a:lnTo>
                  <a:pt x="11689" y="728"/>
                </a:lnTo>
                <a:cubicBezTo>
                  <a:pt x="11699" y="745"/>
                  <a:pt x="11710" y="770"/>
                  <a:pt x="11721" y="792"/>
                </a:cubicBezTo>
                <a:lnTo>
                  <a:pt x="11735" y="824"/>
                </a:lnTo>
                <a:lnTo>
                  <a:pt x="11742" y="859"/>
                </a:lnTo>
                <a:cubicBezTo>
                  <a:pt x="11753" y="880"/>
                  <a:pt x="11753" y="902"/>
                  <a:pt x="11756" y="923"/>
                </a:cubicBezTo>
                <a:lnTo>
                  <a:pt x="11760" y="937"/>
                </a:lnTo>
                <a:cubicBezTo>
                  <a:pt x="11703" y="1048"/>
                  <a:pt x="11628" y="1168"/>
                  <a:pt x="11539" y="1289"/>
                </a:cubicBezTo>
                <a:lnTo>
                  <a:pt x="11529" y="1261"/>
                </a:lnTo>
                <a:lnTo>
                  <a:pt x="11514" y="1222"/>
                </a:lnTo>
                <a:cubicBezTo>
                  <a:pt x="11507" y="1197"/>
                  <a:pt x="11493" y="1172"/>
                  <a:pt x="11475" y="1147"/>
                </a:cubicBezTo>
                <a:lnTo>
                  <a:pt x="11454" y="1112"/>
                </a:lnTo>
                <a:lnTo>
                  <a:pt x="11426" y="1076"/>
                </a:lnTo>
                <a:cubicBezTo>
                  <a:pt x="11408" y="1055"/>
                  <a:pt x="11390" y="1030"/>
                  <a:pt x="11369" y="1012"/>
                </a:cubicBezTo>
                <a:cubicBezTo>
                  <a:pt x="11347" y="994"/>
                  <a:pt x="11326" y="976"/>
                  <a:pt x="11301" y="966"/>
                </a:cubicBezTo>
                <a:cubicBezTo>
                  <a:pt x="11280" y="952"/>
                  <a:pt x="11258" y="934"/>
                  <a:pt x="11230" y="923"/>
                </a:cubicBezTo>
                <a:cubicBezTo>
                  <a:pt x="11209" y="912"/>
                  <a:pt x="11184" y="902"/>
                  <a:pt x="11155" y="895"/>
                </a:cubicBezTo>
                <a:cubicBezTo>
                  <a:pt x="11106" y="877"/>
                  <a:pt x="11052" y="863"/>
                  <a:pt x="11006" y="852"/>
                </a:cubicBezTo>
                <a:cubicBezTo>
                  <a:pt x="10953" y="845"/>
                  <a:pt x="10903" y="841"/>
                  <a:pt x="10849" y="841"/>
                </a:cubicBezTo>
                <a:cubicBezTo>
                  <a:pt x="10796" y="841"/>
                  <a:pt x="10746" y="845"/>
                  <a:pt x="10697" y="848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0"/>
                  <a:pt x="10746" y="888"/>
                  <a:pt x="10839" y="905"/>
                </a:cubicBezTo>
                <a:cubicBezTo>
                  <a:pt x="10889" y="916"/>
                  <a:pt x="10935" y="930"/>
                  <a:pt x="10981" y="941"/>
                </a:cubicBezTo>
                <a:cubicBezTo>
                  <a:pt x="11027" y="955"/>
                  <a:pt x="11070" y="973"/>
                  <a:pt x="11116" y="991"/>
                </a:cubicBezTo>
                <a:cubicBezTo>
                  <a:pt x="11138" y="1001"/>
                  <a:pt x="11155" y="1012"/>
                  <a:pt x="11177" y="1023"/>
                </a:cubicBezTo>
                <a:cubicBezTo>
                  <a:pt x="11194" y="1037"/>
                  <a:pt x="11219" y="1048"/>
                  <a:pt x="11237" y="1058"/>
                </a:cubicBezTo>
                <a:cubicBezTo>
                  <a:pt x="11255" y="1072"/>
                  <a:pt x="11273" y="1083"/>
                  <a:pt x="11283" y="1101"/>
                </a:cubicBezTo>
                <a:cubicBezTo>
                  <a:pt x="11301" y="1115"/>
                  <a:pt x="11315" y="1133"/>
                  <a:pt x="11330" y="1151"/>
                </a:cubicBezTo>
                <a:lnTo>
                  <a:pt x="11347" y="1179"/>
                </a:lnTo>
                <a:lnTo>
                  <a:pt x="11365" y="1204"/>
                </a:lnTo>
                <a:cubicBezTo>
                  <a:pt x="11372" y="1222"/>
                  <a:pt x="11386" y="1243"/>
                  <a:pt x="11390" y="1261"/>
                </a:cubicBezTo>
                <a:lnTo>
                  <a:pt x="11404" y="1293"/>
                </a:lnTo>
                <a:lnTo>
                  <a:pt x="11415" y="1325"/>
                </a:lnTo>
                <a:lnTo>
                  <a:pt x="11426" y="1393"/>
                </a:lnTo>
                <a:lnTo>
                  <a:pt x="11433" y="1414"/>
                </a:lnTo>
                <a:cubicBezTo>
                  <a:pt x="11347" y="1517"/>
                  <a:pt x="11248" y="1617"/>
                  <a:pt x="11138" y="1720"/>
                </a:cubicBezTo>
                <a:lnTo>
                  <a:pt x="11134" y="1702"/>
                </a:lnTo>
                <a:lnTo>
                  <a:pt x="11123" y="1663"/>
                </a:lnTo>
                <a:cubicBezTo>
                  <a:pt x="11116" y="1634"/>
                  <a:pt x="11106" y="1606"/>
                  <a:pt x="11095" y="1577"/>
                </a:cubicBezTo>
                <a:lnTo>
                  <a:pt x="11077" y="1538"/>
                </a:lnTo>
                <a:lnTo>
                  <a:pt x="11052" y="1503"/>
                </a:lnTo>
                <a:cubicBezTo>
                  <a:pt x="11034" y="1481"/>
                  <a:pt x="11017" y="1453"/>
                  <a:pt x="10999" y="1432"/>
                </a:cubicBezTo>
                <a:cubicBezTo>
                  <a:pt x="10981" y="1410"/>
                  <a:pt x="10960" y="1393"/>
                  <a:pt x="10938" y="1368"/>
                </a:cubicBezTo>
                <a:cubicBezTo>
                  <a:pt x="10917" y="1350"/>
                  <a:pt x="10892" y="1332"/>
                  <a:pt x="10871" y="1321"/>
                </a:cubicBezTo>
                <a:cubicBezTo>
                  <a:pt x="10849" y="1307"/>
                  <a:pt x="10821" y="1293"/>
                  <a:pt x="10800" y="1279"/>
                </a:cubicBezTo>
                <a:cubicBezTo>
                  <a:pt x="10750" y="1257"/>
                  <a:pt x="10697" y="1236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5" y="1190"/>
                  <a:pt x="10441" y="1190"/>
                  <a:pt x="10419" y="1190"/>
                </a:cubicBezTo>
                <a:lnTo>
                  <a:pt x="10341" y="1190"/>
                </a:lnTo>
                <a:cubicBezTo>
                  <a:pt x="10288" y="1190"/>
                  <a:pt x="10241" y="1197"/>
                  <a:pt x="10192" y="1208"/>
                </a:cubicBezTo>
                <a:cubicBezTo>
                  <a:pt x="10241" y="1218"/>
                  <a:pt x="10288" y="1233"/>
                  <a:pt x="10337" y="1243"/>
                </a:cubicBezTo>
                <a:cubicBezTo>
                  <a:pt x="10387" y="1257"/>
                  <a:pt x="10433" y="1272"/>
                  <a:pt x="10480" y="1289"/>
                </a:cubicBezTo>
                <a:lnTo>
                  <a:pt x="10615" y="1343"/>
                </a:lnTo>
                <a:cubicBezTo>
                  <a:pt x="10636" y="1350"/>
                  <a:pt x="10654" y="1364"/>
                  <a:pt x="10675" y="1375"/>
                </a:cubicBezTo>
                <a:cubicBezTo>
                  <a:pt x="10693" y="1385"/>
                  <a:pt x="10714" y="1396"/>
                  <a:pt x="10732" y="1410"/>
                </a:cubicBezTo>
                <a:lnTo>
                  <a:pt x="10785" y="1449"/>
                </a:lnTo>
                <a:cubicBezTo>
                  <a:pt x="10803" y="1464"/>
                  <a:pt x="10817" y="1474"/>
                  <a:pt x="10835" y="1492"/>
                </a:cubicBezTo>
                <a:cubicBezTo>
                  <a:pt x="10849" y="1510"/>
                  <a:pt x="10867" y="1524"/>
                  <a:pt x="10874" y="1542"/>
                </a:cubicBezTo>
                <a:cubicBezTo>
                  <a:pt x="10889" y="1560"/>
                  <a:pt x="10899" y="1577"/>
                  <a:pt x="10910" y="1595"/>
                </a:cubicBezTo>
                <a:lnTo>
                  <a:pt x="10924" y="1624"/>
                </a:lnTo>
                <a:lnTo>
                  <a:pt x="10938" y="1649"/>
                </a:lnTo>
                <a:cubicBezTo>
                  <a:pt x="10949" y="1666"/>
                  <a:pt x="10953" y="1688"/>
                  <a:pt x="10956" y="1705"/>
                </a:cubicBezTo>
                <a:lnTo>
                  <a:pt x="10963" y="1737"/>
                </a:lnTo>
                <a:lnTo>
                  <a:pt x="10970" y="1769"/>
                </a:lnTo>
                <a:cubicBezTo>
                  <a:pt x="10974" y="1791"/>
                  <a:pt x="10974" y="1812"/>
                  <a:pt x="10974" y="1830"/>
                </a:cubicBezTo>
                <a:lnTo>
                  <a:pt x="10978" y="1862"/>
                </a:lnTo>
                <a:lnTo>
                  <a:pt x="10846" y="1969"/>
                </a:lnTo>
                <a:cubicBezTo>
                  <a:pt x="10746" y="2040"/>
                  <a:pt x="10647" y="2111"/>
                  <a:pt x="10533" y="2178"/>
                </a:cubicBezTo>
                <a:lnTo>
                  <a:pt x="10533" y="2146"/>
                </a:lnTo>
                <a:lnTo>
                  <a:pt x="10529" y="2104"/>
                </a:lnTo>
                <a:cubicBezTo>
                  <a:pt x="10526" y="2075"/>
                  <a:pt x="10515" y="2043"/>
                  <a:pt x="10512" y="2018"/>
                </a:cubicBezTo>
                <a:lnTo>
                  <a:pt x="10497" y="1979"/>
                </a:lnTo>
                <a:lnTo>
                  <a:pt x="10480" y="1937"/>
                </a:lnTo>
                <a:cubicBezTo>
                  <a:pt x="10469" y="1912"/>
                  <a:pt x="10455" y="1883"/>
                  <a:pt x="10437" y="1862"/>
                </a:cubicBezTo>
                <a:lnTo>
                  <a:pt x="10384" y="1794"/>
                </a:lnTo>
                <a:cubicBezTo>
                  <a:pt x="10362" y="1777"/>
                  <a:pt x="10345" y="1755"/>
                  <a:pt x="10320" y="1737"/>
                </a:cubicBezTo>
                <a:cubicBezTo>
                  <a:pt x="10298" y="1720"/>
                  <a:pt x="10277" y="1702"/>
                  <a:pt x="10256" y="1688"/>
                </a:cubicBezTo>
                <a:cubicBezTo>
                  <a:pt x="10209" y="1659"/>
                  <a:pt x="10160" y="1634"/>
                  <a:pt x="10113" y="1617"/>
                </a:cubicBezTo>
                <a:cubicBezTo>
                  <a:pt x="10064" y="1599"/>
                  <a:pt x="10014" y="1581"/>
                  <a:pt x="9961" y="1574"/>
                </a:cubicBezTo>
                <a:cubicBezTo>
                  <a:pt x="9936" y="1570"/>
                  <a:pt x="9911" y="1563"/>
                  <a:pt x="9886" y="1560"/>
                </a:cubicBezTo>
                <a:cubicBezTo>
                  <a:pt x="9857" y="1556"/>
                  <a:pt x="9836" y="1553"/>
                  <a:pt x="9811" y="1553"/>
                </a:cubicBezTo>
                <a:cubicBezTo>
                  <a:pt x="9785" y="1549"/>
                  <a:pt x="9759" y="1547"/>
                  <a:pt x="9733" y="1547"/>
                </a:cubicBezTo>
                <a:cubicBezTo>
                  <a:pt x="9708" y="1547"/>
                  <a:pt x="9683" y="1549"/>
                  <a:pt x="9658" y="1553"/>
                </a:cubicBezTo>
                <a:cubicBezTo>
                  <a:pt x="9708" y="1570"/>
                  <a:pt x="9751" y="1588"/>
                  <a:pt x="9801" y="1606"/>
                </a:cubicBezTo>
                <a:cubicBezTo>
                  <a:pt x="9847" y="1624"/>
                  <a:pt x="9889" y="1645"/>
                  <a:pt x="9936" y="1663"/>
                </a:cubicBezTo>
                <a:cubicBezTo>
                  <a:pt x="9978" y="1684"/>
                  <a:pt x="10017" y="1705"/>
                  <a:pt x="10060" y="1734"/>
                </a:cubicBezTo>
                <a:cubicBezTo>
                  <a:pt x="10081" y="1748"/>
                  <a:pt x="10099" y="1759"/>
                  <a:pt x="10117" y="1773"/>
                </a:cubicBezTo>
                <a:cubicBezTo>
                  <a:pt x="10135" y="1787"/>
                  <a:pt x="10153" y="1801"/>
                  <a:pt x="10170" y="1819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6"/>
                  <a:pt x="10249" y="1894"/>
                  <a:pt x="10263" y="1912"/>
                </a:cubicBezTo>
                <a:cubicBezTo>
                  <a:pt x="10277" y="1929"/>
                  <a:pt x="10291" y="1947"/>
                  <a:pt x="10298" y="1965"/>
                </a:cubicBezTo>
                <a:cubicBezTo>
                  <a:pt x="10313" y="1983"/>
                  <a:pt x="10316" y="2001"/>
                  <a:pt x="10327" y="2018"/>
                </a:cubicBezTo>
                <a:lnTo>
                  <a:pt x="10337" y="2043"/>
                </a:lnTo>
                <a:lnTo>
                  <a:pt x="10348" y="2075"/>
                </a:lnTo>
                <a:cubicBezTo>
                  <a:pt x="10352" y="2097"/>
                  <a:pt x="10355" y="2114"/>
                  <a:pt x="10362" y="2139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1" y="2356"/>
                  <a:pt x="10089" y="2427"/>
                  <a:pt x="9939" y="2488"/>
                </a:cubicBezTo>
                <a:cubicBezTo>
                  <a:pt x="9921" y="2498"/>
                  <a:pt x="9904" y="2502"/>
                  <a:pt x="9882" y="2513"/>
                </a:cubicBezTo>
                <a:cubicBezTo>
                  <a:pt x="9875" y="2505"/>
                  <a:pt x="9868" y="2502"/>
                  <a:pt x="9865" y="2502"/>
                </a:cubicBezTo>
                <a:cubicBezTo>
                  <a:pt x="9847" y="2495"/>
                  <a:pt x="9822" y="2484"/>
                  <a:pt x="9801" y="2477"/>
                </a:cubicBezTo>
                <a:lnTo>
                  <a:pt x="9804" y="2434"/>
                </a:lnTo>
                <a:lnTo>
                  <a:pt x="9804" y="2392"/>
                </a:lnTo>
                <a:cubicBezTo>
                  <a:pt x="9804" y="2360"/>
                  <a:pt x="9801" y="2335"/>
                  <a:pt x="9797" y="2303"/>
                </a:cubicBezTo>
                <a:lnTo>
                  <a:pt x="9786" y="2257"/>
                </a:lnTo>
                <a:lnTo>
                  <a:pt x="9776" y="2217"/>
                </a:lnTo>
                <a:cubicBezTo>
                  <a:pt x="9765" y="2193"/>
                  <a:pt x="9751" y="2164"/>
                  <a:pt x="9740" y="2139"/>
                </a:cubicBezTo>
                <a:cubicBezTo>
                  <a:pt x="9726" y="2111"/>
                  <a:pt x="9708" y="2089"/>
                  <a:pt x="9694" y="2061"/>
                </a:cubicBezTo>
                <a:lnTo>
                  <a:pt x="9641" y="1997"/>
                </a:lnTo>
                <a:cubicBezTo>
                  <a:pt x="9623" y="1972"/>
                  <a:pt x="9601" y="1954"/>
                  <a:pt x="9580" y="1937"/>
                </a:cubicBezTo>
                <a:cubicBezTo>
                  <a:pt x="9537" y="1901"/>
                  <a:pt x="9491" y="1873"/>
                  <a:pt x="9445" y="1844"/>
                </a:cubicBezTo>
                <a:cubicBezTo>
                  <a:pt x="9395" y="1819"/>
                  <a:pt x="9353" y="1801"/>
                  <a:pt x="9303" y="1777"/>
                </a:cubicBezTo>
                <a:cubicBezTo>
                  <a:pt x="9281" y="1769"/>
                  <a:pt x="9253" y="1759"/>
                  <a:pt x="9228" y="1755"/>
                </a:cubicBezTo>
                <a:cubicBezTo>
                  <a:pt x="9200" y="1748"/>
                  <a:pt x="9178" y="1741"/>
                  <a:pt x="9153" y="1737"/>
                </a:cubicBezTo>
                <a:cubicBezTo>
                  <a:pt x="9104" y="1730"/>
                  <a:pt x="9050" y="1720"/>
                  <a:pt x="9001" y="1716"/>
                </a:cubicBezTo>
                <a:lnTo>
                  <a:pt x="9001" y="1716"/>
                </a:lnTo>
                <a:cubicBezTo>
                  <a:pt x="9047" y="1737"/>
                  <a:pt x="9089" y="1759"/>
                  <a:pt x="9136" y="1787"/>
                </a:cubicBezTo>
                <a:cubicBezTo>
                  <a:pt x="9178" y="1809"/>
                  <a:pt x="9217" y="1837"/>
                  <a:pt x="9260" y="1862"/>
                </a:cubicBezTo>
                <a:cubicBezTo>
                  <a:pt x="9299" y="1890"/>
                  <a:pt x="9338" y="1915"/>
                  <a:pt x="9374" y="1947"/>
                </a:cubicBezTo>
                <a:cubicBezTo>
                  <a:pt x="9392" y="1961"/>
                  <a:pt x="9409" y="1979"/>
                  <a:pt x="9427" y="1990"/>
                </a:cubicBezTo>
                <a:lnTo>
                  <a:pt x="9477" y="2040"/>
                </a:lnTo>
                <a:cubicBezTo>
                  <a:pt x="9491" y="2057"/>
                  <a:pt x="9509" y="2075"/>
                  <a:pt x="9520" y="2093"/>
                </a:cubicBezTo>
                <a:cubicBezTo>
                  <a:pt x="9534" y="2111"/>
                  <a:pt x="9548" y="2129"/>
                  <a:pt x="9555" y="2146"/>
                </a:cubicBezTo>
                <a:cubicBezTo>
                  <a:pt x="9566" y="2164"/>
                  <a:pt x="9580" y="2182"/>
                  <a:pt x="9584" y="2203"/>
                </a:cubicBezTo>
                <a:cubicBezTo>
                  <a:pt x="9591" y="2221"/>
                  <a:pt x="9598" y="2246"/>
                  <a:pt x="9605" y="2264"/>
                </a:cubicBezTo>
                <a:lnTo>
                  <a:pt x="9616" y="2292"/>
                </a:lnTo>
                <a:lnTo>
                  <a:pt x="9619" y="2324"/>
                </a:lnTo>
                <a:cubicBezTo>
                  <a:pt x="9619" y="2349"/>
                  <a:pt x="9623" y="2367"/>
                  <a:pt x="9623" y="2388"/>
                </a:cubicBezTo>
                <a:lnTo>
                  <a:pt x="9623" y="2420"/>
                </a:lnTo>
                <a:lnTo>
                  <a:pt x="9619" y="2449"/>
                </a:lnTo>
                <a:cubicBezTo>
                  <a:pt x="9619" y="2473"/>
                  <a:pt x="9609" y="2495"/>
                  <a:pt x="9609" y="2513"/>
                </a:cubicBezTo>
                <a:lnTo>
                  <a:pt x="9598" y="2609"/>
                </a:lnTo>
                <a:cubicBezTo>
                  <a:pt x="9370" y="2690"/>
                  <a:pt x="9129" y="2751"/>
                  <a:pt x="8880" y="2811"/>
                </a:cubicBezTo>
                <a:lnTo>
                  <a:pt x="8890" y="2769"/>
                </a:lnTo>
                <a:cubicBezTo>
                  <a:pt x="8894" y="2744"/>
                  <a:pt x="8897" y="2712"/>
                  <a:pt x="8897" y="2680"/>
                </a:cubicBezTo>
                <a:lnTo>
                  <a:pt x="8897" y="2637"/>
                </a:lnTo>
                <a:lnTo>
                  <a:pt x="8894" y="2591"/>
                </a:lnTo>
                <a:cubicBezTo>
                  <a:pt x="8890" y="2562"/>
                  <a:pt x="8887" y="2534"/>
                  <a:pt x="8876" y="2509"/>
                </a:cubicBezTo>
                <a:lnTo>
                  <a:pt x="8851" y="2427"/>
                </a:lnTo>
                <a:cubicBezTo>
                  <a:pt x="8837" y="2402"/>
                  <a:pt x="8826" y="2374"/>
                  <a:pt x="8809" y="2353"/>
                </a:cubicBezTo>
                <a:cubicBezTo>
                  <a:pt x="8798" y="2331"/>
                  <a:pt x="8780" y="2303"/>
                  <a:pt x="8766" y="2285"/>
                </a:cubicBezTo>
                <a:cubicBezTo>
                  <a:pt x="8734" y="2242"/>
                  <a:pt x="8695" y="2200"/>
                  <a:pt x="8656" y="2164"/>
                </a:cubicBezTo>
                <a:cubicBezTo>
                  <a:pt x="8613" y="2129"/>
                  <a:pt x="8574" y="2100"/>
                  <a:pt x="8531" y="2072"/>
                </a:cubicBezTo>
                <a:lnTo>
                  <a:pt x="8464" y="2033"/>
                </a:lnTo>
                <a:cubicBezTo>
                  <a:pt x="8442" y="2018"/>
                  <a:pt x="8417" y="2004"/>
                  <a:pt x="8396" y="1997"/>
                </a:cubicBezTo>
                <a:cubicBezTo>
                  <a:pt x="8353" y="1976"/>
                  <a:pt x="8304" y="1958"/>
                  <a:pt x="8254" y="1944"/>
                </a:cubicBezTo>
                <a:lnTo>
                  <a:pt x="8254" y="1944"/>
                </a:lnTo>
                <a:cubicBezTo>
                  <a:pt x="8293" y="1976"/>
                  <a:pt x="8328" y="2011"/>
                  <a:pt x="8371" y="2040"/>
                </a:cubicBezTo>
                <a:cubicBezTo>
                  <a:pt x="8407" y="2072"/>
                  <a:pt x="8442" y="2107"/>
                  <a:pt x="8478" y="2143"/>
                </a:cubicBezTo>
                <a:cubicBezTo>
                  <a:pt x="8513" y="2178"/>
                  <a:pt x="8542" y="2214"/>
                  <a:pt x="8570" y="2249"/>
                </a:cubicBezTo>
                <a:cubicBezTo>
                  <a:pt x="8584" y="2267"/>
                  <a:pt x="8595" y="2285"/>
                  <a:pt x="8609" y="2306"/>
                </a:cubicBezTo>
                <a:cubicBezTo>
                  <a:pt x="8624" y="2324"/>
                  <a:pt x="8638" y="2349"/>
                  <a:pt x="8645" y="2367"/>
                </a:cubicBezTo>
                <a:cubicBezTo>
                  <a:pt x="8659" y="2381"/>
                  <a:pt x="8666" y="2406"/>
                  <a:pt x="8677" y="2424"/>
                </a:cubicBezTo>
                <a:cubicBezTo>
                  <a:pt x="8684" y="2445"/>
                  <a:pt x="8695" y="2463"/>
                  <a:pt x="8698" y="2484"/>
                </a:cubicBezTo>
                <a:cubicBezTo>
                  <a:pt x="8702" y="2505"/>
                  <a:pt x="8712" y="2523"/>
                  <a:pt x="8712" y="2548"/>
                </a:cubicBezTo>
                <a:cubicBezTo>
                  <a:pt x="8716" y="2569"/>
                  <a:pt x="8716" y="2587"/>
                  <a:pt x="8720" y="2609"/>
                </a:cubicBezTo>
                <a:lnTo>
                  <a:pt x="8720" y="2641"/>
                </a:lnTo>
                <a:lnTo>
                  <a:pt x="8720" y="2673"/>
                </a:lnTo>
                <a:cubicBezTo>
                  <a:pt x="8716" y="2694"/>
                  <a:pt x="8716" y="2712"/>
                  <a:pt x="8712" y="2733"/>
                </a:cubicBezTo>
                <a:lnTo>
                  <a:pt x="8702" y="2765"/>
                </a:lnTo>
                <a:lnTo>
                  <a:pt x="8695" y="2797"/>
                </a:lnTo>
                <a:cubicBezTo>
                  <a:pt x="8691" y="2818"/>
                  <a:pt x="8677" y="2836"/>
                  <a:pt x="8673" y="2854"/>
                </a:cubicBezTo>
                <a:lnTo>
                  <a:pt x="8663" y="2854"/>
                </a:lnTo>
                <a:cubicBezTo>
                  <a:pt x="8613" y="2865"/>
                  <a:pt x="8560" y="2875"/>
                  <a:pt x="8513" y="2882"/>
                </a:cubicBezTo>
                <a:cubicBezTo>
                  <a:pt x="8410" y="2900"/>
                  <a:pt x="8307" y="2911"/>
                  <a:pt x="8200" y="2929"/>
                </a:cubicBezTo>
                <a:cubicBezTo>
                  <a:pt x="8094" y="2943"/>
                  <a:pt x="7991" y="2953"/>
                  <a:pt x="7884" y="2964"/>
                </a:cubicBezTo>
                <a:cubicBezTo>
                  <a:pt x="7827" y="2975"/>
                  <a:pt x="7770" y="2978"/>
                  <a:pt x="7713" y="2982"/>
                </a:cubicBezTo>
                <a:lnTo>
                  <a:pt x="7706" y="2982"/>
                </a:lnTo>
                <a:lnTo>
                  <a:pt x="7720" y="2943"/>
                </a:lnTo>
                <a:lnTo>
                  <a:pt x="7731" y="2900"/>
                </a:lnTo>
                <a:cubicBezTo>
                  <a:pt x="7735" y="2872"/>
                  <a:pt x="7738" y="2840"/>
                  <a:pt x="7738" y="2811"/>
                </a:cubicBezTo>
                <a:lnTo>
                  <a:pt x="7738" y="2765"/>
                </a:lnTo>
                <a:lnTo>
                  <a:pt x="7735" y="2722"/>
                </a:lnTo>
                <a:cubicBezTo>
                  <a:pt x="7731" y="2690"/>
                  <a:pt x="7724" y="2662"/>
                  <a:pt x="7717" y="2637"/>
                </a:cubicBezTo>
                <a:lnTo>
                  <a:pt x="7688" y="2555"/>
                </a:lnTo>
                <a:cubicBezTo>
                  <a:pt x="7678" y="2530"/>
                  <a:pt x="7667" y="2502"/>
                  <a:pt x="7649" y="2481"/>
                </a:cubicBezTo>
                <a:cubicBezTo>
                  <a:pt x="7635" y="2459"/>
                  <a:pt x="7617" y="2431"/>
                  <a:pt x="7607" y="2413"/>
                </a:cubicBezTo>
                <a:cubicBezTo>
                  <a:pt x="7575" y="2370"/>
                  <a:pt x="7536" y="2331"/>
                  <a:pt x="7493" y="2292"/>
                </a:cubicBezTo>
                <a:cubicBezTo>
                  <a:pt x="7454" y="2260"/>
                  <a:pt x="7415" y="2228"/>
                  <a:pt x="7368" y="2200"/>
                </a:cubicBezTo>
                <a:lnTo>
                  <a:pt x="7304" y="2161"/>
                </a:lnTo>
                <a:cubicBezTo>
                  <a:pt x="7280" y="2146"/>
                  <a:pt x="7258" y="2132"/>
                  <a:pt x="7237" y="2125"/>
                </a:cubicBezTo>
                <a:cubicBezTo>
                  <a:pt x="7191" y="2104"/>
                  <a:pt x="7144" y="2086"/>
                  <a:pt x="7095" y="2072"/>
                </a:cubicBezTo>
                <a:lnTo>
                  <a:pt x="7095" y="2072"/>
                </a:lnTo>
                <a:cubicBezTo>
                  <a:pt x="7134" y="2104"/>
                  <a:pt x="7169" y="2139"/>
                  <a:pt x="7208" y="2171"/>
                </a:cubicBezTo>
                <a:cubicBezTo>
                  <a:pt x="7244" y="2200"/>
                  <a:pt x="7280" y="2235"/>
                  <a:pt x="7315" y="2271"/>
                </a:cubicBezTo>
                <a:cubicBezTo>
                  <a:pt x="7351" y="2306"/>
                  <a:pt x="7383" y="2342"/>
                  <a:pt x="7411" y="2377"/>
                </a:cubicBezTo>
                <a:cubicBezTo>
                  <a:pt x="7422" y="2395"/>
                  <a:pt x="7436" y="2413"/>
                  <a:pt x="7450" y="2434"/>
                </a:cubicBezTo>
                <a:cubicBezTo>
                  <a:pt x="7464" y="2452"/>
                  <a:pt x="7475" y="2477"/>
                  <a:pt x="7486" y="2495"/>
                </a:cubicBezTo>
                <a:cubicBezTo>
                  <a:pt x="7500" y="2513"/>
                  <a:pt x="7507" y="2534"/>
                  <a:pt x="7518" y="2552"/>
                </a:cubicBezTo>
                <a:cubicBezTo>
                  <a:pt x="7525" y="2573"/>
                  <a:pt x="7536" y="2591"/>
                  <a:pt x="7539" y="2612"/>
                </a:cubicBezTo>
                <a:cubicBezTo>
                  <a:pt x="7543" y="2637"/>
                  <a:pt x="7553" y="2655"/>
                  <a:pt x="7553" y="2676"/>
                </a:cubicBezTo>
                <a:cubicBezTo>
                  <a:pt x="7557" y="2697"/>
                  <a:pt x="7557" y="2715"/>
                  <a:pt x="7560" y="2737"/>
                </a:cubicBezTo>
                <a:lnTo>
                  <a:pt x="7560" y="2769"/>
                </a:lnTo>
                <a:lnTo>
                  <a:pt x="7560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3" y="2893"/>
                </a:lnTo>
                <a:lnTo>
                  <a:pt x="7536" y="2925"/>
                </a:lnTo>
                <a:cubicBezTo>
                  <a:pt x="7528" y="2946"/>
                  <a:pt x="7518" y="2964"/>
                  <a:pt x="7511" y="2982"/>
                </a:cubicBezTo>
                <a:lnTo>
                  <a:pt x="7507" y="2996"/>
                </a:lnTo>
                <a:cubicBezTo>
                  <a:pt x="7265" y="3013"/>
                  <a:pt x="7016" y="3023"/>
                  <a:pt x="6770" y="3023"/>
                </a:cubicBezTo>
                <a:cubicBezTo>
                  <a:pt x="6705" y="3023"/>
                  <a:pt x="6640" y="3023"/>
                  <a:pt x="6575" y="3021"/>
                </a:cubicBezTo>
                <a:lnTo>
                  <a:pt x="6579" y="3014"/>
                </a:lnTo>
                <a:lnTo>
                  <a:pt x="6597" y="2968"/>
                </a:lnTo>
                <a:cubicBezTo>
                  <a:pt x="6611" y="2943"/>
                  <a:pt x="6618" y="2911"/>
                  <a:pt x="6629" y="2879"/>
                </a:cubicBezTo>
                <a:lnTo>
                  <a:pt x="6636" y="2836"/>
                </a:lnTo>
                <a:lnTo>
                  <a:pt x="6640" y="2786"/>
                </a:lnTo>
                <a:cubicBezTo>
                  <a:pt x="6647" y="2754"/>
                  <a:pt x="6647" y="2726"/>
                  <a:pt x="6640" y="2694"/>
                </a:cubicBezTo>
                <a:cubicBezTo>
                  <a:pt x="6640" y="2662"/>
                  <a:pt x="6632" y="2630"/>
                  <a:pt x="6629" y="2601"/>
                </a:cubicBezTo>
                <a:cubicBezTo>
                  <a:pt x="6618" y="2569"/>
                  <a:pt x="6615" y="2541"/>
                  <a:pt x="6600" y="2513"/>
                </a:cubicBezTo>
                <a:cubicBezTo>
                  <a:pt x="6593" y="2484"/>
                  <a:pt x="6579" y="2452"/>
                  <a:pt x="6565" y="2427"/>
                </a:cubicBezTo>
                <a:cubicBezTo>
                  <a:pt x="6551" y="2399"/>
                  <a:pt x="6540" y="2374"/>
                  <a:pt x="6522" y="2353"/>
                </a:cubicBezTo>
                <a:cubicBezTo>
                  <a:pt x="6504" y="2324"/>
                  <a:pt x="6490" y="2303"/>
                  <a:pt x="6472" y="2281"/>
                </a:cubicBezTo>
                <a:cubicBezTo>
                  <a:pt x="6437" y="2235"/>
                  <a:pt x="6401" y="2193"/>
                  <a:pt x="6362" y="2150"/>
                </a:cubicBezTo>
                <a:cubicBezTo>
                  <a:pt x="6344" y="2132"/>
                  <a:pt x="6319" y="2111"/>
                  <a:pt x="6298" y="2093"/>
                </a:cubicBezTo>
                <a:lnTo>
                  <a:pt x="6231" y="2040"/>
                </a:lnTo>
                <a:cubicBezTo>
                  <a:pt x="6188" y="2008"/>
                  <a:pt x="6138" y="1979"/>
                  <a:pt x="6088" y="1951"/>
                </a:cubicBezTo>
                <a:lnTo>
                  <a:pt x="6088" y="1951"/>
                </a:lnTo>
                <a:cubicBezTo>
                  <a:pt x="6124" y="1990"/>
                  <a:pt x="6159" y="2036"/>
                  <a:pt x="6191" y="2075"/>
                </a:cubicBezTo>
                <a:cubicBezTo>
                  <a:pt x="6223" y="2121"/>
                  <a:pt x="6255" y="2161"/>
                  <a:pt x="6284" y="2203"/>
                </a:cubicBezTo>
                <a:cubicBezTo>
                  <a:pt x="6316" y="2249"/>
                  <a:pt x="6344" y="2292"/>
                  <a:pt x="6366" y="2338"/>
                </a:cubicBezTo>
                <a:cubicBezTo>
                  <a:pt x="6380" y="2360"/>
                  <a:pt x="6387" y="2381"/>
                  <a:pt x="6398" y="2409"/>
                </a:cubicBezTo>
                <a:cubicBezTo>
                  <a:pt x="6405" y="2431"/>
                  <a:pt x="6415" y="2452"/>
                  <a:pt x="6423" y="2481"/>
                </a:cubicBezTo>
                <a:cubicBezTo>
                  <a:pt x="6433" y="2502"/>
                  <a:pt x="6437" y="2530"/>
                  <a:pt x="6444" y="2552"/>
                </a:cubicBezTo>
                <a:cubicBezTo>
                  <a:pt x="6451" y="2573"/>
                  <a:pt x="6455" y="2601"/>
                  <a:pt x="6458" y="2623"/>
                </a:cubicBezTo>
                <a:cubicBezTo>
                  <a:pt x="6458" y="2644"/>
                  <a:pt x="6462" y="2673"/>
                  <a:pt x="6462" y="2694"/>
                </a:cubicBezTo>
                <a:lnTo>
                  <a:pt x="6462" y="2729"/>
                </a:lnTo>
                <a:cubicBezTo>
                  <a:pt x="6462" y="2744"/>
                  <a:pt x="6462" y="2751"/>
                  <a:pt x="6458" y="2765"/>
                </a:cubicBezTo>
                <a:lnTo>
                  <a:pt x="6455" y="2801"/>
                </a:lnTo>
                <a:lnTo>
                  <a:pt x="6444" y="2833"/>
                </a:lnTo>
                <a:cubicBezTo>
                  <a:pt x="6437" y="2854"/>
                  <a:pt x="6433" y="2875"/>
                  <a:pt x="6423" y="2897"/>
                </a:cubicBezTo>
                <a:lnTo>
                  <a:pt x="6408" y="2929"/>
                </a:lnTo>
                <a:lnTo>
                  <a:pt x="6391" y="2961"/>
                </a:lnTo>
                <a:cubicBezTo>
                  <a:pt x="6383" y="2978"/>
                  <a:pt x="6369" y="2996"/>
                  <a:pt x="6355" y="3017"/>
                </a:cubicBezTo>
                <a:lnTo>
                  <a:pt x="6259" y="3017"/>
                </a:lnTo>
                <a:lnTo>
                  <a:pt x="5928" y="3003"/>
                </a:lnTo>
                <a:lnTo>
                  <a:pt x="5765" y="3000"/>
                </a:lnTo>
                <a:cubicBezTo>
                  <a:pt x="5711" y="2996"/>
                  <a:pt x="5658" y="2993"/>
                  <a:pt x="5605" y="2982"/>
                </a:cubicBezTo>
                <a:cubicBezTo>
                  <a:pt x="5512" y="2975"/>
                  <a:pt x="5420" y="2961"/>
                  <a:pt x="5324" y="2946"/>
                </a:cubicBezTo>
                <a:lnTo>
                  <a:pt x="5306" y="2932"/>
                </a:lnTo>
                <a:lnTo>
                  <a:pt x="5267" y="2893"/>
                </a:lnTo>
                <a:cubicBezTo>
                  <a:pt x="5253" y="2879"/>
                  <a:pt x="5242" y="2861"/>
                  <a:pt x="5228" y="2850"/>
                </a:cubicBezTo>
                <a:cubicBezTo>
                  <a:pt x="5214" y="2833"/>
                  <a:pt x="5207" y="2818"/>
                  <a:pt x="5196" y="2801"/>
                </a:cubicBezTo>
                <a:cubicBezTo>
                  <a:pt x="5189" y="2783"/>
                  <a:pt x="5178" y="2765"/>
                  <a:pt x="5175" y="2747"/>
                </a:cubicBezTo>
                <a:lnTo>
                  <a:pt x="5160" y="2694"/>
                </a:lnTo>
                <a:cubicBezTo>
                  <a:pt x="5160" y="2676"/>
                  <a:pt x="5157" y="2658"/>
                  <a:pt x="5160" y="2641"/>
                </a:cubicBezTo>
                <a:cubicBezTo>
                  <a:pt x="5160" y="2623"/>
                  <a:pt x="5164" y="2605"/>
                  <a:pt x="5171" y="2584"/>
                </a:cubicBezTo>
                <a:cubicBezTo>
                  <a:pt x="5175" y="2566"/>
                  <a:pt x="5182" y="2548"/>
                  <a:pt x="5192" y="2523"/>
                </a:cubicBezTo>
                <a:cubicBezTo>
                  <a:pt x="5199" y="2505"/>
                  <a:pt x="5210" y="2488"/>
                  <a:pt x="5224" y="2470"/>
                </a:cubicBezTo>
                <a:cubicBezTo>
                  <a:pt x="5231" y="2452"/>
                  <a:pt x="5249" y="2434"/>
                  <a:pt x="5260" y="2417"/>
                </a:cubicBezTo>
                <a:cubicBezTo>
                  <a:pt x="5271" y="2399"/>
                  <a:pt x="5285" y="2381"/>
                  <a:pt x="5303" y="2370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6" y="2271"/>
                </a:cubicBezTo>
                <a:cubicBezTo>
                  <a:pt x="5423" y="2257"/>
                  <a:pt x="5441" y="2239"/>
                  <a:pt x="5459" y="2228"/>
                </a:cubicBezTo>
                <a:cubicBezTo>
                  <a:pt x="5495" y="2196"/>
                  <a:pt x="5534" y="2168"/>
                  <a:pt x="5569" y="2139"/>
                </a:cubicBezTo>
                <a:lnTo>
                  <a:pt x="5569" y="2139"/>
                </a:lnTo>
                <a:cubicBezTo>
                  <a:pt x="5548" y="2146"/>
                  <a:pt x="5527" y="2150"/>
                  <a:pt x="5498" y="2161"/>
                </a:cubicBezTo>
                <a:lnTo>
                  <a:pt x="5431" y="2185"/>
                </a:lnTo>
                <a:cubicBezTo>
                  <a:pt x="5388" y="2203"/>
                  <a:pt x="5342" y="2228"/>
                  <a:pt x="5299" y="2253"/>
                </a:cubicBezTo>
                <a:cubicBezTo>
                  <a:pt x="5278" y="2267"/>
                  <a:pt x="5253" y="2281"/>
                  <a:pt x="5235" y="2292"/>
                </a:cubicBezTo>
                <a:cubicBezTo>
                  <a:pt x="5214" y="2306"/>
                  <a:pt x="5196" y="2324"/>
                  <a:pt x="5175" y="2342"/>
                </a:cubicBezTo>
                <a:cubicBezTo>
                  <a:pt x="5157" y="2360"/>
                  <a:pt x="5135" y="2377"/>
                  <a:pt x="5118" y="2395"/>
                </a:cubicBezTo>
                <a:cubicBezTo>
                  <a:pt x="5100" y="2413"/>
                  <a:pt x="5082" y="2434"/>
                  <a:pt x="5068" y="2459"/>
                </a:cubicBezTo>
                <a:cubicBezTo>
                  <a:pt x="5036" y="2502"/>
                  <a:pt x="5015" y="2555"/>
                  <a:pt x="5000" y="2612"/>
                </a:cubicBezTo>
                <a:cubicBezTo>
                  <a:pt x="4997" y="2644"/>
                  <a:pt x="4993" y="2673"/>
                  <a:pt x="4993" y="2701"/>
                </a:cubicBezTo>
                <a:cubicBezTo>
                  <a:pt x="4993" y="2733"/>
                  <a:pt x="4997" y="2761"/>
                  <a:pt x="5004" y="2790"/>
                </a:cubicBezTo>
                <a:cubicBezTo>
                  <a:pt x="5015" y="2833"/>
                  <a:pt x="5032" y="2872"/>
                  <a:pt x="5050" y="2907"/>
                </a:cubicBezTo>
                <a:cubicBezTo>
                  <a:pt x="5018" y="2904"/>
                  <a:pt x="4983" y="2897"/>
                  <a:pt x="4951" y="2893"/>
                </a:cubicBezTo>
                <a:cubicBezTo>
                  <a:pt x="4773" y="2868"/>
                  <a:pt x="4595" y="2833"/>
                  <a:pt x="4417" y="2801"/>
                </a:cubicBezTo>
                <a:lnTo>
                  <a:pt x="4378" y="2769"/>
                </a:lnTo>
                <a:lnTo>
                  <a:pt x="4342" y="2733"/>
                </a:lnTo>
                <a:cubicBezTo>
                  <a:pt x="4328" y="2719"/>
                  <a:pt x="4321" y="2708"/>
                  <a:pt x="4307" y="2694"/>
                </a:cubicBezTo>
                <a:cubicBezTo>
                  <a:pt x="4286" y="2665"/>
                  <a:pt x="4271" y="2637"/>
                  <a:pt x="4257" y="2605"/>
                </a:cubicBezTo>
                <a:cubicBezTo>
                  <a:pt x="4254" y="2591"/>
                  <a:pt x="4250" y="2573"/>
                  <a:pt x="4250" y="2559"/>
                </a:cubicBezTo>
                <a:cubicBezTo>
                  <a:pt x="4250" y="2541"/>
                  <a:pt x="4246" y="2530"/>
                  <a:pt x="4250" y="2513"/>
                </a:cubicBezTo>
                <a:cubicBezTo>
                  <a:pt x="4250" y="2495"/>
                  <a:pt x="4254" y="2481"/>
                  <a:pt x="4257" y="2463"/>
                </a:cubicBezTo>
                <a:cubicBezTo>
                  <a:pt x="4264" y="2445"/>
                  <a:pt x="4268" y="2431"/>
                  <a:pt x="4275" y="2413"/>
                </a:cubicBezTo>
                <a:cubicBezTo>
                  <a:pt x="4286" y="2395"/>
                  <a:pt x="4293" y="2381"/>
                  <a:pt x="4303" y="2363"/>
                </a:cubicBezTo>
                <a:cubicBezTo>
                  <a:pt x="4310" y="2345"/>
                  <a:pt x="4325" y="2335"/>
                  <a:pt x="4335" y="2317"/>
                </a:cubicBezTo>
                <a:cubicBezTo>
                  <a:pt x="4346" y="2303"/>
                  <a:pt x="4360" y="2285"/>
                  <a:pt x="4374" y="2271"/>
                </a:cubicBezTo>
                <a:cubicBezTo>
                  <a:pt x="4389" y="2257"/>
                  <a:pt x="4399" y="2239"/>
                  <a:pt x="4417" y="2228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39"/>
                </a:cubicBezTo>
                <a:cubicBezTo>
                  <a:pt x="4542" y="2111"/>
                  <a:pt x="4577" y="2086"/>
                  <a:pt x="4613" y="2054"/>
                </a:cubicBezTo>
                <a:lnTo>
                  <a:pt x="4613" y="2054"/>
                </a:lnTo>
                <a:cubicBezTo>
                  <a:pt x="4591" y="2057"/>
                  <a:pt x="4574" y="2068"/>
                  <a:pt x="4552" y="2072"/>
                </a:cubicBezTo>
                <a:cubicBezTo>
                  <a:pt x="4531" y="2075"/>
                  <a:pt x="4513" y="2086"/>
                  <a:pt x="4488" y="2093"/>
                </a:cubicBezTo>
                <a:cubicBezTo>
                  <a:pt x="4449" y="2111"/>
                  <a:pt x="4410" y="2129"/>
                  <a:pt x="4371" y="2150"/>
                </a:cubicBezTo>
                <a:cubicBezTo>
                  <a:pt x="4346" y="2161"/>
                  <a:pt x="4328" y="2175"/>
                  <a:pt x="4310" y="2185"/>
                </a:cubicBezTo>
                <a:cubicBezTo>
                  <a:pt x="4293" y="2200"/>
                  <a:pt x="4275" y="2214"/>
                  <a:pt x="4257" y="2232"/>
                </a:cubicBezTo>
                <a:cubicBezTo>
                  <a:pt x="4239" y="2249"/>
                  <a:pt x="4222" y="2264"/>
                  <a:pt x="4204" y="2281"/>
                </a:cubicBezTo>
                <a:cubicBezTo>
                  <a:pt x="4186" y="2299"/>
                  <a:pt x="4175" y="2317"/>
                  <a:pt x="4161" y="2338"/>
                </a:cubicBezTo>
                <a:cubicBezTo>
                  <a:pt x="4133" y="2377"/>
                  <a:pt x="4111" y="2427"/>
                  <a:pt x="4097" y="2481"/>
                </a:cubicBezTo>
                <a:cubicBezTo>
                  <a:pt x="4094" y="2505"/>
                  <a:pt x="4090" y="2534"/>
                  <a:pt x="4090" y="2559"/>
                </a:cubicBezTo>
                <a:cubicBezTo>
                  <a:pt x="4090" y="2587"/>
                  <a:pt x="4094" y="2612"/>
                  <a:pt x="4104" y="2641"/>
                </a:cubicBezTo>
                <a:cubicBezTo>
                  <a:pt x="4111" y="2673"/>
                  <a:pt x="4122" y="2701"/>
                  <a:pt x="4133" y="2729"/>
                </a:cubicBezTo>
                <a:cubicBezTo>
                  <a:pt x="3990" y="2697"/>
                  <a:pt x="3848" y="2665"/>
                  <a:pt x="3713" y="2630"/>
                </a:cubicBezTo>
                <a:cubicBezTo>
                  <a:pt x="3592" y="2601"/>
                  <a:pt x="3475" y="2569"/>
                  <a:pt x="3361" y="2537"/>
                </a:cubicBezTo>
                <a:lnTo>
                  <a:pt x="3343" y="2513"/>
                </a:lnTo>
                <a:cubicBezTo>
                  <a:pt x="3340" y="2502"/>
                  <a:pt x="3326" y="2488"/>
                  <a:pt x="3322" y="2477"/>
                </a:cubicBezTo>
                <a:cubicBezTo>
                  <a:pt x="3311" y="2463"/>
                  <a:pt x="3308" y="2449"/>
                  <a:pt x="3297" y="2434"/>
                </a:cubicBezTo>
                <a:cubicBezTo>
                  <a:pt x="3294" y="2424"/>
                  <a:pt x="3286" y="2409"/>
                  <a:pt x="3286" y="2395"/>
                </a:cubicBezTo>
                <a:cubicBezTo>
                  <a:pt x="3279" y="2381"/>
                  <a:pt x="3276" y="2370"/>
                  <a:pt x="3276" y="2356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6" y="2289"/>
                  <a:pt x="3279" y="2274"/>
                </a:cubicBezTo>
                <a:cubicBezTo>
                  <a:pt x="3279" y="2264"/>
                  <a:pt x="3290" y="2249"/>
                  <a:pt x="3294" y="2235"/>
                </a:cubicBezTo>
                <a:cubicBezTo>
                  <a:pt x="3297" y="2221"/>
                  <a:pt x="3308" y="2210"/>
                  <a:pt x="3315" y="2196"/>
                </a:cubicBezTo>
                <a:cubicBezTo>
                  <a:pt x="3326" y="2182"/>
                  <a:pt x="3333" y="2168"/>
                  <a:pt x="3347" y="2161"/>
                </a:cubicBezTo>
                <a:lnTo>
                  <a:pt x="3382" y="2125"/>
                </a:lnTo>
                <a:lnTo>
                  <a:pt x="3429" y="2093"/>
                </a:lnTo>
                <a:cubicBezTo>
                  <a:pt x="3439" y="2086"/>
                  <a:pt x="3454" y="2072"/>
                  <a:pt x="3471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5" y="1965"/>
                  <a:pt x="3670" y="1944"/>
                </a:cubicBezTo>
                <a:cubicBezTo>
                  <a:pt x="3631" y="1944"/>
                  <a:pt x="3592" y="1947"/>
                  <a:pt x="3553" y="1954"/>
                </a:cubicBezTo>
                <a:cubicBezTo>
                  <a:pt x="3528" y="1954"/>
                  <a:pt x="3510" y="1965"/>
                  <a:pt x="3493" y="1969"/>
                </a:cubicBezTo>
                <a:lnTo>
                  <a:pt x="3436" y="1983"/>
                </a:lnTo>
                <a:cubicBezTo>
                  <a:pt x="3414" y="1986"/>
                  <a:pt x="3397" y="1997"/>
                  <a:pt x="3379" y="2004"/>
                </a:cubicBezTo>
                <a:cubicBezTo>
                  <a:pt x="3361" y="2015"/>
                  <a:pt x="3340" y="2022"/>
                  <a:pt x="3322" y="2033"/>
                </a:cubicBezTo>
                <a:cubicBezTo>
                  <a:pt x="3304" y="2043"/>
                  <a:pt x="3286" y="2054"/>
                  <a:pt x="3269" y="2068"/>
                </a:cubicBezTo>
                <a:cubicBezTo>
                  <a:pt x="3251" y="2075"/>
                  <a:pt x="3233" y="2093"/>
                  <a:pt x="3215" y="2111"/>
                </a:cubicBezTo>
                <a:cubicBezTo>
                  <a:pt x="3198" y="2129"/>
                  <a:pt x="3183" y="2143"/>
                  <a:pt x="3169" y="2164"/>
                </a:cubicBezTo>
                <a:cubicBezTo>
                  <a:pt x="3155" y="2185"/>
                  <a:pt x="3144" y="2203"/>
                  <a:pt x="3134" y="2228"/>
                </a:cubicBezTo>
                <a:cubicBezTo>
                  <a:pt x="3126" y="2249"/>
                  <a:pt x="3116" y="2271"/>
                  <a:pt x="3112" y="2299"/>
                </a:cubicBezTo>
                <a:lnTo>
                  <a:pt x="3109" y="2335"/>
                </a:lnTo>
                <a:lnTo>
                  <a:pt x="3109" y="2370"/>
                </a:lnTo>
                <a:cubicBezTo>
                  <a:pt x="3109" y="2395"/>
                  <a:pt x="3112" y="2417"/>
                  <a:pt x="3116" y="2441"/>
                </a:cubicBezTo>
                <a:cubicBezTo>
                  <a:pt x="3116" y="2449"/>
                  <a:pt x="3119" y="2463"/>
                  <a:pt x="3126" y="2470"/>
                </a:cubicBezTo>
                <a:cubicBezTo>
                  <a:pt x="2938" y="2417"/>
                  <a:pt x="2757" y="2356"/>
                  <a:pt x="2582" y="2292"/>
                </a:cubicBezTo>
                <a:cubicBezTo>
                  <a:pt x="2550" y="2281"/>
                  <a:pt x="2522" y="2271"/>
                  <a:pt x="2490" y="2257"/>
                </a:cubicBezTo>
                <a:lnTo>
                  <a:pt x="2462" y="2214"/>
                </a:lnTo>
                <a:cubicBezTo>
                  <a:pt x="2458" y="2203"/>
                  <a:pt x="2451" y="2185"/>
                  <a:pt x="2440" y="2175"/>
                </a:cubicBezTo>
                <a:cubicBezTo>
                  <a:pt x="2433" y="2161"/>
                  <a:pt x="2426" y="2143"/>
                  <a:pt x="2422" y="2129"/>
                </a:cubicBezTo>
                <a:cubicBezTo>
                  <a:pt x="2419" y="2111"/>
                  <a:pt x="2415" y="2097"/>
                  <a:pt x="2415" y="2079"/>
                </a:cubicBezTo>
                <a:cubicBezTo>
                  <a:pt x="2415" y="2061"/>
                  <a:pt x="2408" y="2050"/>
                  <a:pt x="2408" y="2033"/>
                </a:cubicBezTo>
                <a:lnTo>
                  <a:pt x="2408" y="2008"/>
                </a:lnTo>
                <a:lnTo>
                  <a:pt x="2415" y="1986"/>
                </a:lnTo>
                <a:cubicBezTo>
                  <a:pt x="2415" y="1972"/>
                  <a:pt x="2422" y="1954"/>
                  <a:pt x="2426" y="1944"/>
                </a:cubicBezTo>
                <a:cubicBezTo>
                  <a:pt x="2433" y="1929"/>
                  <a:pt x="2440" y="1915"/>
                  <a:pt x="2451" y="1901"/>
                </a:cubicBezTo>
                <a:cubicBezTo>
                  <a:pt x="2458" y="1890"/>
                  <a:pt x="2469" y="1876"/>
                  <a:pt x="2479" y="1862"/>
                </a:cubicBezTo>
                <a:cubicBezTo>
                  <a:pt x="2494" y="1848"/>
                  <a:pt x="2504" y="1837"/>
                  <a:pt x="2522" y="1826"/>
                </a:cubicBezTo>
                <a:cubicBezTo>
                  <a:pt x="2533" y="1819"/>
                  <a:pt x="2547" y="1805"/>
                  <a:pt x="2565" y="1794"/>
                </a:cubicBezTo>
                <a:lnTo>
                  <a:pt x="2614" y="1769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8" y="1720"/>
                </a:lnTo>
                <a:cubicBezTo>
                  <a:pt x="2735" y="1713"/>
                  <a:pt x="2753" y="1702"/>
                  <a:pt x="2771" y="1698"/>
                </a:cubicBezTo>
                <a:cubicBezTo>
                  <a:pt x="2806" y="1684"/>
                  <a:pt x="2846" y="1670"/>
                  <a:pt x="2881" y="1659"/>
                </a:cubicBezTo>
                <a:cubicBezTo>
                  <a:pt x="2842" y="1659"/>
                  <a:pt x="2799" y="1659"/>
                  <a:pt x="2760" y="1663"/>
                </a:cubicBezTo>
                <a:cubicBezTo>
                  <a:pt x="2739" y="1663"/>
                  <a:pt x="2721" y="1666"/>
                  <a:pt x="2703" y="1670"/>
                </a:cubicBezTo>
                <a:lnTo>
                  <a:pt x="2646" y="1681"/>
                </a:lnTo>
                <a:cubicBezTo>
                  <a:pt x="2622" y="1684"/>
                  <a:pt x="2604" y="1688"/>
                  <a:pt x="2586" y="1698"/>
                </a:cubicBezTo>
                <a:lnTo>
                  <a:pt x="2529" y="1720"/>
                </a:lnTo>
                <a:cubicBezTo>
                  <a:pt x="2511" y="1730"/>
                  <a:pt x="2490" y="1737"/>
                  <a:pt x="2472" y="1752"/>
                </a:cubicBezTo>
                <a:cubicBezTo>
                  <a:pt x="2454" y="1759"/>
                  <a:pt x="2437" y="1773"/>
                  <a:pt x="2419" y="1787"/>
                </a:cubicBezTo>
                <a:cubicBezTo>
                  <a:pt x="2401" y="1801"/>
                  <a:pt x="2383" y="1812"/>
                  <a:pt x="2369" y="1830"/>
                </a:cubicBezTo>
                <a:cubicBezTo>
                  <a:pt x="2355" y="1848"/>
                  <a:pt x="2337" y="1865"/>
                  <a:pt x="2330" y="1890"/>
                </a:cubicBezTo>
                <a:cubicBezTo>
                  <a:pt x="2319" y="1912"/>
                  <a:pt x="2309" y="1929"/>
                  <a:pt x="2301" y="1954"/>
                </a:cubicBezTo>
                <a:lnTo>
                  <a:pt x="2294" y="1990"/>
                </a:lnTo>
                <a:lnTo>
                  <a:pt x="2291" y="2025"/>
                </a:lnTo>
                <a:cubicBezTo>
                  <a:pt x="2284" y="2050"/>
                  <a:pt x="2291" y="2075"/>
                  <a:pt x="2291" y="2097"/>
                </a:cubicBezTo>
                <a:lnTo>
                  <a:pt x="2301" y="2164"/>
                </a:lnTo>
                <a:cubicBezTo>
                  <a:pt x="2301" y="2175"/>
                  <a:pt x="2309" y="2178"/>
                  <a:pt x="2312" y="2185"/>
                </a:cubicBezTo>
                <a:cubicBezTo>
                  <a:pt x="2095" y="2104"/>
                  <a:pt x="1885" y="2008"/>
                  <a:pt x="1693" y="1912"/>
                </a:cubicBezTo>
                <a:lnTo>
                  <a:pt x="1679" y="1890"/>
                </a:lnTo>
                <a:cubicBezTo>
                  <a:pt x="1676" y="1880"/>
                  <a:pt x="1669" y="1865"/>
                  <a:pt x="1661" y="1858"/>
                </a:cubicBezTo>
                <a:cubicBezTo>
                  <a:pt x="1658" y="1844"/>
                  <a:pt x="1654" y="1837"/>
                  <a:pt x="1651" y="1823"/>
                </a:cubicBezTo>
                <a:cubicBezTo>
                  <a:pt x="1644" y="1809"/>
                  <a:pt x="1644" y="1801"/>
                  <a:pt x="1640" y="1787"/>
                </a:cubicBezTo>
                <a:cubicBezTo>
                  <a:pt x="1640" y="1773"/>
                  <a:pt x="1637" y="1766"/>
                  <a:pt x="1637" y="1752"/>
                </a:cubicBezTo>
                <a:lnTo>
                  <a:pt x="1637" y="1734"/>
                </a:lnTo>
                <a:lnTo>
                  <a:pt x="1640" y="1716"/>
                </a:lnTo>
                <a:cubicBezTo>
                  <a:pt x="1640" y="1702"/>
                  <a:pt x="1644" y="1695"/>
                  <a:pt x="1651" y="1684"/>
                </a:cubicBezTo>
                <a:cubicBezTo>
                  <a:pt x="1654" y="1670"/>
                  <a:pt x="1661" y="1663"/>
                  <a:pt x="1669" y="1652"/>
                </a:cubicBezTo>
                <a:cubicBezTo>
                  <a:pt x="1672" y="1645"/>
                  <a:pt x="1679" y="1634"/>
                  <a:pt x="1690" y="1627"/>
                </a:cubicBezTo>
                <a:lnTo>
                  <a:pt x="1715" y="1599"/>
                </a:lnTo>
                <a:cubicBezTo>
                  <a:pt x="1725" y="1592"/>
                  <a:pt x="1740" y="1581"/>
                  <a:pt x="1747" y="1577"/>
                </a:cubicBezTo>
                <a:lnTo>
                  <a:pt x="1782" y="1560"/>
                </a:lnTo>
                <a:cubicBezTo>
                  <a:pt x="1797" y="1556"/>
                  <a:pt x="1804" y="1545"/>
                  <a:pt x="1818" y="1542"/>
                </a:cubicBezTo>
                <a:cubicBezTo>
                  <a:pt x="1846" y="1535"/>
                  <a:pt x="1871" y="1521"/>
                  <a:pt x="1900" y="1510"/>
                </a:cubicBezTo>
                <a:lnTo>
                  <a:pt x="1978" y="1485"/>
                </a:lnTo>
                <a:cubicBezTo>
                  <a:pt x="1946" y="1485"/>
                  <a:pt x="1921" y="1489"/>
                  <a:pt x="1889" y="1489"/>
                </a:cubicBezTo>
                <a:cubicBezTo>
                  <a:pt x="1857" y="1489"/>
                  <a:pt x="1832" y="1499"/>
                  <a:pt x="1800" y="1503"/>
                </a:cubicBezTo>
                <a:cubicBezTo>
                  <a:pt x="1786" y="1503"/>
                  <a:pt x="1775" y="1510"/>
                  <a:pt x="1757" y="1517"/>
                </a:cubicBezTo>
                <a:lnTo>
                  <a:pt x="1711" y="1528"/>
                </a:lnTo>
                <a:cubicBezTo>
                  <a:pt x="1697" y="1538"/>
                  <a:pt x="1686" y="1542"/>
                  <a:pt x="1672" y="1553"/>
                </a:cubicBezTo>
                <a:lnTo>
                  <a:pt x="1633" y="1577"/>
                </a:lnTo>
                <a:cubicBezTo>
                  <a:pt x="1619" y="1588"/>
                  <a:pt x="1605" y="1599"/>
                  <a:pt x="1597" y="1613"/>
                </a:cubicBezTo>
                <a:cubicBezTo>
                  <a:pt x="1587" y="1627"/>
                  <a:pt x="1573" y="1641"/>
                  <a:pt x="1565" y="1652"/>
                </a:cubicBezTo>
                <a:cubicBezTo>
                  <a:pt x="1555" y="1666"/>
                  <a:pt x="1548" y="1684"/>
                  <a:pt x="1548" y="1702"/>
                </a:cubicBezTo>
                <a:lnTo>
                  <a:pt x="1537" y="1730"/>
                </a:lnTo>
                <a:lnTo>
                  <a:pt x="1533" y="1755"/>
                </a:lnTo>
                <a:cubicBezTo>
                  <a:pt x="1530" y="1773"/>
                  <a:pt x="1533" y="1791"/>
                  <a:pt x="1533" y="1805"/>
                </a:cubicBezTo>
                <a:cubicBezTo>
                  <a:pt x="1533" y="1819"/>
                  <a:pt x="1537" y="1837"/>
                  <a:pt x="1544" y="1848"/>
                </a:cubicBezTo>
                <a:cubicBezTo>
                  <a:pt x="1395" y="1769"/>
                  <a:pt x="1263" y="1688"/>
                  <a:pt x="1139" y="1609"/>
                </a:cubicBezTo>
                <a:lnTo>
                  <a:pt x="1142" y="1606"/>
                </a:lnTo>
                <a:lnTo>
                  <a:pt x="1125" y="1563"/>
                </a:lnTo>
                <a:cubicBezTo>
                  <a:pt x="1121" y="1556"/>
                  <a:pt x="1117" y="1542"/>
                  <a:pt x="1110" y="1535"/>
                </a:cubicBezTo>
                <a:cubicBezTo>
                  <a:pt x="1107" y="1521"/>
                  <a:pt x="1103" y="1510"/>
                  <a:pt x="1103" y="1499"/>
                </a:cubicBezTo>
                <a:cubicBezTo>
                  <a:pt x="1103" y="1485"/>
                  <a:pt x="1100" y="1474"/>
                  <a:pt x="1100" y="1464"/>
                </a:cubicBezTo>
                <a:lnTo>
                  <a:pt x="1100" y="1428"/>
                </a:lnTo>
                <a:lnTo>
                  <a:pt x="1100" y="1410"/>
                </a:lnTo>
                <a:lnTo>
                  <a:pt x="1103" y="1393"/>
                </a:lnTo>
                <a:cubicBezTo>
                  <a:pt x="1107" y="1378"/>
                  <a:pt x="1110" y="1368"/>
                  <a:pt x="1117" y="1361"/>
                </a:cubicBezTo>
                <a:cubicBezTo>
                  <a:pt x="1121" y="1350"/>
                  <a:pt x="1128" y="1343"/>
                  <a:pt x="1139" y="1329"/>
                </a:cubicBezTo>
                <a:cubicBezTo>
                  <a:pt x="1142" y="1321"/>
                  <a:pt x="1157" y="1311"/>
                  <a:pt x="1164" y="1304"/>
                </a:cubicBezTo>
                <a:cubicBezTo>
                  <a:pt x="1174" y="1293"/>
                  <a:pt x="1181" y="1286"/>
                  <a:pt x="1196" y="1279"/>
                </a:cubicBezTo>
                <a:cubicBezTo>
                  <a:pt x="1210" y="1275"/>
                  <a:pt x="1217" y="1268"/>
                  <a:pt x="1231" y="1257"/>
                </a:cubicBezTo>
                <a:lnTo>
                  <a:pt x="1270" y="1240"/>
                </a:lnTo>
                <a:cubicBezTo>
                  <a:pt x="1285" y="1236"/>
                  <a:pt x="1299" y="1225"/>
                  <a:pt x="1313" y="1225"/>
                </a:cubicBezTo>
                <a:cubicBezTo>
                  <a:pt x="1338" y="1218"/>
                  <a:pt x="1366" y="1208"/>
                  <a:pt x="1391" y="1204"/>
                </a:cubicBezTo>
                <a:cubicBezTo>
                  <a:pt x="1420" y="1201"/>
                  <a:pt x="1448" y="1190"/>
                  <a:pt x="1477" y="1186"/>
                </a:cubicBezTo>
                <a:cubicBezTo>
                  <a:pt x="1448" y="1186"/>
                  <a:pt x="1420" y="1183"/>
                  <a:pt x="1388" y="1183"/>
                </a:cubicBezTo>
                <a:cubicBezTo>
                  <a:pt x="1356" y="1183"/>
                  <a:pt x="1331" y="1186"/>
                  <a:pt x="1299" y="1186"/>
                </a:cubicBezTo>
                <a:cubicBezTo>
                  <a:pt x="1285" y="1186"/>
                  <a:pt x="1267" y="1190"/>
                  <a:pt x="1253" y="1197"/>
                </a:cubicBezTo>
                <a:lnTo>
                  <a:pt x="1210" y="1204"/>
                </a:lnTo>
                <a:cubicBezTo>
                  <a:pt x="1196" y="1208"/>
                  <a:pt x="1178" y="1218"/>
                  <a:pt x="1164" y="1222"/>
                </a:cubicBezTo>
                <a:cubicBezTo>
                  <a:pt x="1153" y="1225"/>
                  <a:pt x="1139" y="1236"/>
                  <a:pt x="1125" y="1243"/>
                </a:cubicBezTo>
                <a:cubicBezTo>
                  <a:pt x="1110" y="1254"/>
                  <a:pt x="1100" y="1261"/>
                  <a:pt x="1085" y="1275"/>
                </a:cubicBezTo>
                <a:cubicBezTo>
                  <a:pt x="1071" y="1289"/>
                  <a:pt x="1057" y="1297"/>
                  <a:pt x="1050" y="1314"/>
                </a:cubicBezTo>
                <a:cubicBezTo>
                  <a:pt x="1039" y="1329"/>
                  <a:pt x="1032" y="1343"/>
                  <a:pt x="1021" y="1361"/>
                </a:cubicBezTo>
                <a:lnTo>
                  <a:pt x="1014" y="1382"/>
                </a:lnTo>
                <a:lnTo>
                  <a:pt x="1011" y="1410"/>
                </a:lnTo>
                <a:cubicBezTo>
                  <a:pt x="1004" y="1428"/>
                  <a:pt x="1004" y="1446"/>
                  <a:pt x="1004" y="1457"/>
                </a:cubicBezTo>
                <a:cubicBezTo>
                  <a:pt x="1004" y="1474"/>
                  <a:pt x="1004" y="1489"/>
                  <a:pt x="1011" y="1506"/>
                </a:cubicBezTo>
                <a:cubicBezTo>
                  <a:pt x="1011" y="1510"/>
                  <a:pt x="1014" y="1517"/>
                  <a:pt x="1014" y="1521"/>
                </a:cubicBezTo>
                <a:cubicBezTo>
                  <a:pt x="957" y="1481"/>
                  <a:pt x="897" y="1435"/>
                  <a:pt x="844" y="1396"/>
                </a:cubicBezTo>
                <a:cubicBezTo>
                  <a:pt x="780" y="1346"/>
                  <a:pt x="716" y="1293"/>
                  <a:pt x="659" y="1240"/>
                </a:cubicBezTo>
                <a:lnTo>
                  <a:pt x="648" y="1222"/>
                </a:lnTo>
                <a:cubicBezTo>
                  <a:pt x="641" y="1204"/>
                  <a:pt x="637" y="1183"/>
                  <a:pt x="630" y="1165"/>
                </a:cubicBezTo>
                <a:cubicBezTo>
                  <a:pt x="627" y="1144"/>
                  <a:pt x="627" y="1126"/>
                  <a:pt x="630" y="1101"/>
                </a:cubicBezTo>
                <a:lnTo>
                  <a:pt x="630" y="1090"/>
                </a:lnTo>
                <a:lnTo>
                  <a:pt x="637" y="1076"/>
                </a:lnTo>
                <a:lnTo>
                  <a:pt x="648" y="1048"/>
                </a:lnTo>
                <a:cubicBezTo>
                  <a:pt x="655" y="1040"/>
                  <a:pt x="662" y="1030"/>
                  <a:pt x="666" y="1026"/>
                </a:cubicBezTo>
                <a:cubicBezTo>
                  <a:pt x="673" y="1019"/>
                  <a:pt x="680" y="1012"/>
                  <a:pt x="691" y="1005"/>
                </a:cubicBezTo>
                <a:cubicBezTo>
                  <a:pt x="698" y="994"/>
                  <a:pt x="709" y="991"/>
                  <a:pt x="716" y="987"/>
                </a:cubicBezTo>
                <a:lnTo>
                  <a:pt x="744" y="969"/>
                </a:lnTo>
                <a:cubicBezTo>
                  <a:pt x="765" y="959"/>
                  <a:pt x="783" y="952"/>
                  <a:pt x="805" y="948"/>
                </a:cubicBezTo>
                <a:cubicBezTo>
                  <a:pt x="826" y="941"/>
                  <a:pt x="851" y="934"/>
                  <a:pt x="872" y="930"/>
                </a:cubicBezTo>
                <a:lnTo>
                  <a:pt x="940" y="916"/>
                </a:lnTo>
                <a:lnTo>
                  <a:pt x="872" y="916"/>
                </a:lnTo>
                <a:cubicBezTo>
                  <a:pt x="851" y="916"/>
                  <a:pt x="826" y="920"/>
                  <a:pt x="801" y="923"/>
                </a:cubicBezTo>
                <a:cubicBezTo>
                  <a:pt x="787" y="923"/>
                  <a:pt x="780" y="930"/>
                  <a:pt x="765" y="934"/>
                </a:cubicBezTo>
                <a:lnTo>
                  <a:pt x="730" y="944"/>
                </a:lnTo>
                <a:lnTo>
                  <a:pt x="698" y="955"/>
                </a:lnTo>
                <a:cubicBezTo>
                  <a:pt x="684" y="959"/>
                  <a:pt x="677" y="966"/>
                  <a:pt x="666" y="973"/>
                </a:cubicBezTo>
                <a:cubicBezTo>
                  <a:pt x="659" y="984"/>
                  <a:pt x="645" y="987"/>
                  <a:pt x="637" y="994"/>
                </a:cubicBezTo>
                <a:lnTo>
                  <a:pt x="609" y="1023"/>
                </a:lnTo>
                <a:cubicBezTo>
                  <a:pt x="602" y="1033"/>
                  <a:pt x="595" y="1044"/>
                  <a:pt x="591" y="1058"/>
                </a:cubicBezTo>
                <a:lnTo>
                  <a:pt x="584" y="1076"/>
                </a:lnTo>
                <a:lnTo>
                  <a:pt x="577" y="1094"/>
                </a:lnTo>
                <a:cubicBezTo>
                  <a:pt x="573" y="1119"/>
                  <a:pt x="573" y="1144"/>
                  <a:pt x="577" y="1168"/>
                </a:cubicBezTo>
                <a:lnTo>
                  <a:pt x="577" y="1172"/>
                </a:lnTo>
                <a:lnTo>
                  <a:pt x="552" y="1147"/>
                </a:lnTo>
                <a:cubicBezTo>
                  <a:pt x="513" y="1108"/>
                  <a:pt x="470" y="1065"/>
                  <a:pt x="435" y="1026"/>
                </a:cubicBezTo>
                <a:cubicBezTo>
                  <a:pt x="417" y="1008"/>
                  <a:pt x="399" y="991"/>
                  <a:pt x="381" y="969"/>
                </a:cubicBezTo>
                <a:cubicBezTo>
                  <a:pt x="364" y="952"/>
                  <a:pt x="353" y="930"/>
                  <a:pt x="339" y="912"/>
                </a:cubicBezTo>
                <a:cubicBezTo>
                  <a:pt x="310" y="877"/>
                  <a:pt x="285" y="845"/>
                  <a:pt x="257" y="813"/>
                </a:cubicBezTo>
                <a:lnTo>
                  <a:pt x="264" y="809"/>
                </a:lnTo>
                <a:lnTo>
                  <a:pt x="253" y="788"/>
                </a:lnTo>
                <a:cubicBezTo>
                  <a:pt x="246" y="770"/>
                  <a:pt x="239" y="745"/>
                  <a:pt x="236" y="728"/>
                </a:cubicBezTo>
                <a:cubicBezTo>
                  <a:pt x="232" y="706"/>
                  <a:pt x="232" y="688"/>
                  <a:pt x="236" y="667"/>
                </a:cubicBezTo>
                <a:lnTo>
                  <a:pt x="236" y="653"/>
                </a:lnTo>
                <a:lnTo>
                  <a:pt x="239" y="642"/>
                </a:lnTo>
                <a:lnTo>
                  <a:pt x="253" y="614"/>
                </a:lnTo>
                <a:cubicBezTo>
                  <a:pt x="257" y="603"/>
                  <a:pt x="268" y="596"/>
                  <a:pt x="271" y="592"/>
                </a:cubicBezTo>
                <a:cubicBezTo>
                  <a:pt x="275" y="582"/>
                  <a:pt x="285" y="578"/>
                  <a:pt x="293" y="571"/>
                </a:cubicBezTo>
                <a:cubicBezTo>
                  <a:pt x="303" y="560"/>
                  <a:pt x="310" y="557"/>
                  <a:pt x="321" y="553"/>
                </a:cubicBezTo>
                <a:lnTo>
                  <a:pt x="346" y="536"/>
                </a:lnTo>
                <a:cubicBezTo>
                  <a:pt x="371" y="525"/>
                  <a:pt x="389" y="518"/>
                  <a:pt x="410" y="511"/>
                </a:cubicBezTo>
                <a:cubicBezTo>
                  <a:pt x="431" y="507"/>
                  <a:pt x="453" y="500"/>
                  <a:pt x="477" y="493"/>
                </a:cubicBezTo>
                <a:lnTo>
                  <a:pt x="541" y="482"/>
                </a:lnTo>
                <a:lnTo>
                  <a:pt x="477" y="482"/>
                </a:lnTo>
                <a:cubicBezTo>
                  <a:pt x="453" y="482"/>
                  <a:pt x="431" y="486"/>
                  <a:pt x="406" y="489"/>
                </a:cubicBezTo>
                <a:cubicBezTo>
                  <a:pt x="392" y="489"/>
                  <a:pt x="381" y="493"/>
                  <a:pt x="371" y="500"/>
                </a:cubicBezTo>
                <a:lnTo>
                  <a:pt x="335" y="507"/>
                </a:lnTo>
                <a:lnTo>
                  <a:pt x="303" y="521"/>
                </a:lnTo>
                <a:cubicBezTo>
                  <a:pt x="289" y="525"/>
                  <a:pt x="282" y="528"/>
                  <a:pt x="271" y="539"/>
                </a:cubicBezTo>
                <a:cubicBezTo>
                  <a:pt x="264" y="546"/>
                  <a:pt x="250" y="553"/>
                  <a:pt x="239" y="560"/>
                </a:cubicBezTo>
                <a:lnTo>
                  <a:pt x="214" y="589"/>
                </a:lnTo>
                <a:cubicBezTo>
                  <a:pt x="204" y="596"/>
                  <a:pt x="200" y="610"/>
                  <a:pt x="197" y="624"/>
                </a:cubicBezTo>
                <a:lnTo>
                  <a:pt x="186" y="642"/>
                </a:lnTo>
                <a:lnTo>
                  <a:pt x="182" y="660"/>
                </a:lnTo>
                <a:cubicBezTo>
                  <a:pt x="179" y="678"/>
                  <a:pt x="179" y="688"/>
                  <a:pt x="179" y="706"/>
                </a:cubicBezTo>
                <a:cubicBezTo>
                  <a:pt x="179" y="706"/>
                  <a:pt x="179" y="703"/>
                  <a:pt x="175" y="703"/>
                </a:cubicBezTo>
                <a:cubicBezTo>
                  <a:pt x="150" y="671"/>
                  <a:pt x="132" y="646"/>
                  <a:pt x="115" y="617"/>
                </a:cubicBezTo>
                <a:cubicBezTo>
                  <a:pt x="97" y="592"/>
                  <a:pt x="86" y="564"/>
                  <a:pt x="76" y="543"/>
                </a:cubicBezTo>
                <a:cubicBezTo>
                  <a:pt x="26" y="454"/>
                  <a:pt x="1" y="404"/>
                  <a:pt x="1" y="404"/>
                </a:cubicBezTo>
                <a:lnTo>
                  <a:pt x="1" y="404"/>
                </a:lnTo>
                <a:cubicBezTo>
                  <a:pt x="1" y="404"/>
                  <a:pt x="22" y="454"/>
                  <a:pt x="72" y="546"/>
                </a:cubicBezTo>
                <a:cubicBezTo>
                  <a:pt x="86" y="571"/>
                  <a:pt x="93" y="596"/>
                  <a:pt x="111" y="624"/>
                </a:cubicBezTo>
                <a:cubicBezTo>
                  <a:pt x="129" y="649"/>
                  <a:pt x="147" y="681"/>
                  <a:pt x="164" y="713"/>
                </a:cubicBezTo>
                <a:cubicBezTo>
                  <a:pt x="168" y="720"/>
                  <a:pt x="175" y="724"/>
                  <a:pt x="179" y="735"/>
                </a:cubicBezTo>
                <a:lnTo>
                  <a:pt x="179" y="738"/>
                </a:lnTo>
                <a:cubicBezTo>
                  <a:pt x="182" y="756"/>
                  <a:pt x="186" y="774"/>
                  <a:pt x="193" y="788"/>
                </a:cubicBezTo>
                <a:lnTo>
                  <a:pt x="175" y="795"/>
                </a:lnTo>
                <a:lnTo>
                  <a:pt x="157" y="806"/>
                </a:lnTo>
                <a:lnTo>
                  <a:pt x="140" y="820"/>
                </a:lnTo>
                <a:cubicBezTo>
                  <a:pt x="129" y="827"/>
                  <a:pt x="115" y="838"/>
                  <a:pt x="108" y="845"/>
                </a:cubicBezTo>
                <a:lnTo>
                  <a:pt x="79" y="877"/>
                </a:lnTo>
                <a:cubicBezTo>
                  <a:pt x="72" y="884"/>
                  <a:pt x="68" y="898"/>
                  <a:pt x="58" y="912"/>
                </a:cubicBezTo>
                <a:cubicBezTo>
                  <a:pt x="51" y="927"/>
                  <a:pt x="44" y="937"/>
                  <a:pt x="40" y="952"/>
                </a:cubicBezTo>
                <a:lnTo>
                  <a:pt x="26" y="991"/>
                </a:lnTo>
                <a:cubicBezTo>
                  <a:pt x="22" y="1005"/>
                  <a:pt x="22" y="1019"/>
                  <a:pt x="22" y="1033"/>
                </a:cubicBezTo>
                <a:lnTo>
                  <a:pt x="19" y="1072"/>
                </a:lnTo>
                <a:lnTo>
                  <a:pt x="19" y="1112"/>
                </a:lnTo>
                <a:cubicBezTo>
                  <a:pt x="19" y="1126"/>
                  <a:pt x="22" y="1140"/>
                  <a:pt x="22" y="1151"/>
                </a:cubicBezTo>
                <a:cubicBezTo>
                  <a:pt x="22" y="1165"/>
                  <a:pt x="26" y="1179"/>
                  <a:pt x="33" y="1193"/>
                </a:cubicBezTo>
                <a:cubicBezTo>
                  <a:pt x="36" y="1218"/>
                  <a:pt x="44" y="1240"/>
                  <a:pt x="54" y="1268"/>
                </a:cubicBezTo>
                <a:cubicBezTo>
                  <a:pt x="61" y="1293"/>
                  <a:pt x="72" y="1318"/>
                  <a:pt x="86" y="1339"/>
                </a:cubicBezTo>
                <a:cubicBezTo>
                  <a:pt x="72" y="1289"/>
                  <a:pt x="61" y="1236"/>
                  <a:pt x="58" y="1186"/>
                </a:cubicBezTo>
                <a:cubicBezTo>
                  <a:pt x="58" y="1176"/>
                  <a:pt x="54" y="1161"/>
                  <a:pt x="54" y="1147"/>
                </a:cubicBezTo>
                <a:lnTo>
                  <a:pt x="54" y="1112"/>
                </a:lnTo>
                <a:lnTo>
                  <a:pt x="54" y="1076"/>
                </a:lnTo>
                <a:lnTo>
                  <a:pt x="58" y="1040"/>
                </a:lnTo>
                <a:cubicBezTo>
                  <a:pt x="58" y="1026"/>
                  <a:pt x="61" y="1019"/>
                  <a:pt x="68" y="1005"/>
                </a:cubicBezTo>
                <a:cubicBezTo>
                  <a:pt x="72" y="991"/>
                  <a:pt x="76" y="984"/>
                  <a:pt x="79" y="969"/>
                </a:cubicBezTo>
                <a:cubicBezTo>
                  <a:pt x="86" y="955"/>
                  <a:pt x="90" y="948"/>
                  <a:pt x="93" y="937"/>
                </a:cubicBezTo>
                <a:cubicBezTo>
                  <a:pt x="97" y="930"/>
                  <a:pt x="108" y="916"/>
                  <a:pt x="111" y="909"/>
                </a:cubicBezTo>
                <a:lnTo>
                  <a:pt x="132" y="880"/>
                </a:lnTo>
                <a:cubicBezTo>
                  <a:pt x="143" y="873"/>
                  <a:pt x="150" y="866"/>
                  <a:pt x="161" y="859"/>
                </a:cubicBezTo>
                <a:lnTo>
                  <a:pt x="175" y="848"/>
                </a:lnTo>
                <a:lnTo>
                  <a:pt x="193" y="841"/>
                </a:lnTo>
                <a:lnTo>
                  <a:pt x="221" y="824"/>
                </a:lnTo>
                <a:lnTo>
                  <a:pt x="229" y="824"/>
                </a:lnTo>
                <a:cubicBezTo>
                  <a:pt x="253" y="856"/>
                  <a:pt x="282" y="891"/>
                  <a:pt x="307" y="927"/>
                </a:cubicBezTo>
                <a:cubicBezTo>
                  <a:pt x="321" y="944"/>
                  <a:pt x="339" y="966"/>
                  <a:pt x="353" y="984"/>
                </a:cubicBezTo>
                <a:cubicBezTo>
                  <a:pt x="371" y="1001"/>
                  <a:pt x="389" y="1023"/>
                  <a:pt x="406" y="1040"/>
                </a:cubicBezTo>
                <a:cubicBezTo>
                  <a:pt x="442" y="1080"/>
                  <a:pt x="477" y="1122"/>
                  <a:pt x="517" y="1165"/>
                </a:cubicBezTo>
                <a:cubicBezTo>
                  <a:pt x="534" y="1183"/>
                  <a:pt x="552" y="1201"/>
                  <a:pt x="573" y="1218"/>
                </a:cubicBezTo>
                <a:lnTo>
                  <a:pt x="559" y="1229"/>
                </a:lnTo>
                <a:lnTo>
                  <a:pt x="541" y="1236"/>
                </a:lnTo>
                <a:lnTo>
                  <a:pt x="524" y="1250"/>
                </a:lnTo>
                <a:cubicBezTo>
                  <a:pt x="517" y="1257"/>
                  <a:pt x="502" y="1268"/>
                  <a:pt x="495" y="1275"/>
                </a:cubicBezTo>
                <a:lnTo>
                  <a:pt x="467" y="1307"/>
                </a:lnTo>
                <a:cubicBezTo>
                  <a:pt x="460" y="1318"/>
                  <a:pt x="453" y="1329"/>
                  <a:pt x="445" y="1343"/>
                </a:cubicBezTo>
                <a:cubicBezTo>
                  <a:pt x="435" y="1357"/>
                  <a:pt x="431" y="1371"/>
                  <a:pt x="428" y="1382"/>
                </a:cubicBezTo>
                <a:lnTo>
                  <a:pt x="413" y="1425"/>
                </a:lnTo>
                <a:cubicBezTo>
                  <a:pt x="410" y="1435"/>
                  <a:pt x="410" y="1449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6"/>
                  <a:pt x="410" y="1570"/>
                  <a:pt x="410" y="1585"/>
                </a:cubicBezTo>
                <a:cubicBezTo>
                  <a:pt x="410" y="1595"/>
                  <a:pt x="413" y="1609"/>
                  <a:pt x="417" y="1624"/>
                </a:cubicBezTo>
                <a:cubicBezTo>
                  <a:pt x="424" y="1649"/>
                  <a:pt x="431" y="1673"/>
                  <a:pt x="442" y="1698"/>
                </a:cubicBezTo>
                <a:cubicBezTo>
                  <a:pt x="449" y="1727"/>
                  <a:pt x="460" y="1748"/>
                  <a:pt x="470" y="1769"/>
                </a:cubicBezTo>
                <a:cubicBezTo>
                  <a:pt x="460" y="1720"/>
                  <a:pt x="449" y="1666"/>
                  <a:pt x="445" y="1620"/>
                </a:cubicBezTo>
                <a:cubicBezTo>
                  <a:pt x="445" y="1606"/>
                  <a:pt x="442" y="1592"/>
                  <a:pt x="442" y="1577"/>
                </a:cubicBezTo>
                <a:lnTo>
                  <a:pt x="442" y="1542"/>
                </a:lnTo>
                <a:lnTo>
                  <a:pt x="442" y="1506"/>
                </a:lnTo>
                <a:lnTo>
                  <a:pt x="445" y="1471"/>
                </a:lnTo>
                <a:cubicBezTo>
                  <a:pt x="445" y="1460"/>
                  <a:pt x="449" y="1449"/>
                  <a:pt x="453" y="1435"/>
                </a:cubicBezTo>
                <a:cubicBezTo>
                  <a:pt x="460" y="1425"/>
                  <a:pt x="463" y="1414"/>
                  <a:pt x="467" y="1400"/>
                </a:cubicBezTo>
                <a:cubicBezTo>
                  <a:pt x="470" y="1389"/>
                  <a:pt x="477" y="1378"/>
                  <a:pt x="481" y="1371"/>
                </a:cubicBezTo>
                <a:cubicBezTo>
                  <a:pt x="485" y="1361"/>
                  <a:pt x="495" y="1346"/>
                  <a:pt x="499" y="1339"/>
                </a:cubicBezTo>
                <a:lnTo>
                  <a:pt x="520" y="1311"/>
                </a:lnTo>
                <a:cubicBezTo>
                  <a:pt x="531" y="1304"/>
                  <a:pt x="538" y="1300"/>
                  <a:pt x="549" y="1289"/>
                </a:cubicBezTo>
                <a:lnTo>
                  <a:pt x="559" y="1282"/>
                </a:lnTo>
                <a:lnTo>
                  <a:pt x="577" y="1272"/>
                </a:lnTo>
                <a:lnTo>
                  <a:pt x="605" y="1257"/>
                </a:lnTo>
                <a:cubicBezTo>
                  <a:pt x="662" y="1311"/>
                  <a:pt x="726" y="1371"/>
                  <a:pt x="790" y="1425"/>
                </a:cubicBezTo>
                <a:cubicBezTo>
                  <a:pt x="851" y="1471"/>
                  <a:pt x="915" y="1521"/>
                  <a:pt x="979" y="1570"/>
                </a:cubicBezTo>
                <a:lnTo>
                  <a:pt x="961" y="1577"/>
                </a:lnTo>
                <a:lnTo>
                  <a:pt x="940" y="1595"/>
                </a:lnTo>
                <a:cubicBezTo>
                  <a:pt x="925" y="1609"/>
                  <a:pt x="908" y="1620"/>
                  <a:pt x="897" y="1631"/>
                </a:cubicBezTo>
                <a:lnTo>
                  <a:pt x="861" y="1677"/>
                </a:lnTo>
                <a:cubicBezTo>
                  <a:pt x="851" y="1691"/>
                  <a:pt x="844" y="1709"/>
                  <a:pt x="837" y="1727"/>
                </a:cubicBezTo>
                <a:cubicBezTo>
                  <a:pt x="826" y="1745"/>
                  <a:pt x="822" y="1755"/>
                  <a:pt x="815" y="1773"/>
                </a:cubicBezTo>
                <a:cubicBezTo>
                  <a:pt x="808" y="1791"/>
                  <a:pt x="801" y="1809"/>
                  <a:pt x="801" y="1826"/>
                </a:cubicBezTo>
                <a:cubicBezTo>
                  <a:pt x="797" y="1844"/>
                  <a:pt x="790" y="1862"/>
                  <a:pt x="790" y="1880"/>
                </a:cubicBezTo>
                <a:lnTo>
                  <a:pt x="790" y="1933"/>
                </a:lnTo>
                <a:lnTo>
                  <a:pt x="797" y="1986"/>
                </a:lnTo>
                <a:cubicBezTo>
                  <a:pt x="797" y="2004"/>
                  <a:pt x="801" y="2022"/>
                  <a:pt x="805" y="2036"/>
                </a:cubicBezTo>
                <a:cubicBezTo>
                  <a:pt x="805" y="2054"/>
                  <a:pt x="815" y="2068"/>
                  <a:pt x="815" y="2086"/>
                </a:cubicBezTo>
                <a:cubicBezTo>
                  <a:pt x="819" y="2104"/>
                  <a:pt x="822" y="2118"/>
                  <a:pt x="826" y="2136"/>
                </a:cubicBezTo>
                <a:cubicBezTo>
                  <a:pt x="833" y="2153"/>
                  <a:pt x="837" y="2164"/>
                  <a:pt x="844" y="2182"/>
                </a:cubicBezTo>
                <a:cubicBezTo>
                  <a:pt x="858" y="2214"/>
                  <a:pt x="872" y="2246"/>
                  <a:pt x="890" y="2271"/>
                </a:cubicBezTo>
                <a:cubicBezTo>
                  <a:pt x="879" y="2242"/>
                  <a:pt x="876" y="2207"/>
                  <a:pt x="872" y="2175"/>
                </a:cubicBezTo>
                <a:cubicBezTo>
                  <a:pt x="869" y="2143"/>
                  <a:pt x="861" y="2111"/>
                  <a:pt x="861" y="2075"/>
                </a:cubicBezTo>
                <a:cubicBezTo>
                  <a:pt x="861" y="2057"/>
                  <a:pt x="858" y="2047"/>
                  <a:pt x="858" y="2029"/>
                </a:cubicBezTo>
                <a:lnTo>
                  <a:pt x="858" y="1979"/>
                </a:lnTo>
                <a:lnTo>
                  <a:pt x="861" y="1933"/>
                </a:lnTo>
                <a:lnTo>
                  <a:pt x="872" y="1890"/>
                </a:lnTo>
                <a:cubicBezTo>
                  <a:pt x="872" y="1876"/>
                  <a:pt x="879" y="1858"/>
                  <a:pt x="879" y="1844"/>
                </a:cubicBezTo>
                <a:lnTo>
                  <a:pt x="893" y="1805"/>
                </a:lnTo>
                <a:cubicBezTo>
                  <a:pt x="897" y="1791"/>
                  <a:pt x="904" y="1780"/>
                  <a:pt x="911" y="1766"/>
                </a:cubicBezTo>
                <a:cubicBezTo>
                  <a:pt x="922" y="1752"/>
                  <a:pt x="925" y="1737"/>
                  <a:pt x="933" y="1730"/>
                </a:cubicBezTo>
                <a:lnTo>
                  <a:pt x="961" y="1698"/>
                </a:lnTo>
                <a:cubicBezTo>
                  <a:pt x="968" y="1691"/>
                  <a:pt x="982" y="1681"/>
                  <a:pt x="993" y="1673"/>
                </a:cubicBezTo>
                <a:lnTo>
                  <a:pt x="1011" y="1659"/>
                </a:lnTo>
                <a:lnTo>
                  <a:pt x="1029" y="1649"/>
                </a:lnTo>
                <a:lnTo>
                  <a:pt x="1064" y="1631"/>
                </a:lnTo>
                <a:cubicBezTo>
                  <a:pt x="1199" y="1730"/>
                  <a:pt x="1352" y="1823"/>
                  <a:pt x="1516" y="1912"/>
                </a:cubicBezTo>
                <a:lnTo>
                  <a:pt x="1498" y="1926"/>
                </a:lnTo>
                <a:lnTo>
                  <a:pt x="1480" y="1944"/>
                </a:lnTo>
                <a:lnTo>
                  <a:pt x="1441" y="1983"/>
                </a:lnTo>
                <a:lnTo>
                  <a:pt x="1409" y="2029"/>
                </a:lnTo>
                <a:cubicBezTo>
                  <a:pt x="1402" y="2040"/>
                  <a:pt x="1395" y="2065"/>
                  <a:pt x="1388" y="2075"/>
                </a:cubicBezTo>
                <a:cubicBezTo>
                  <a:pt x="1377" y="2093"/>
                  <a:pt x="1373" y="2111"/>
                  <a:pt x="1373" y="2129"/>
                </a:cubicBezTo>
                <a:cubicBezTo>
                  <a:pt x="1370" y="2146"/>
                  <a:pt x="1366" y="2164"/>
                  <a:pt x="1366" y="2182"/>
                </a:cubicBezTo>
                <a:cubicBezTo>
                  <a:pt x="1366" y="2200"/>
                  <a:pt x="1359" y="2217"/>
                  <a:pt x="1359" y="2235"/>
                </a:cubicBezTo>
                <a:lnTo>
                  <a:pt x="1366" y="2289"/>
                </a:lnTo>
                <a:lnTo>
                  <a:pt x="1373" y="2338"/>
                </a:lnTo>
                <a:cubicBezTo>
                  <a:pt x="1377" y="2356"/>
                  <a:pt x="1384" y="2370"/>
                  <a:pt x="1388" y="2388"/>
                </a:cubicBezTo>
                <a:cubicBezTo>
                  <a:pt x="1391" y="2406"/>
                  <a:pt x="1395" y="2420"/>
                  <a:pt x="1402" y="2438"/>
                </a:cubicBezTo>
                <a:cubicBezTo>
                  <a:pt x="1405" y="2456"/>
                  <a:pt x="1413" y="2466"/>
                  <a:pt x="1420" y="2481"/>
                </a:cubicBezTo>
                <a:cubicBezTo>
                  <a:pt x="1423" y="2495"/>
                  <a:pt x="1430" y="2513"/>
                  <a:pt x="1441" y="2527"/>
                </a:cubicBezTo>
                <a:cubicBezTo>
                  <a:pt x="1455" y="2555"/>
                  <a:pt x="1473" y="2584"/>
                  <a:pt x="1494" y="2609"/>
                </a:cubicBezTo>
                <a:lnTo>
                  <a:pt x="1466" y="2516"/>
                </a:lnTo>
                <a:cubicBezTo>
                  <a:pt x="1459" y="2484"/>
                  <a:pt x="1455" y="2456"/>
                  <a:pt x="1445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6"/>
                  <a:pt x="1430" y="2342"/>
                  <a:pt x="1430" y="2324"/>
                </a:cubicBezTo>
                <a:lnTo>
                  <a:pt x="1430" y="2281"/>
                </a:lnTo>
                <a:lnTo>
                  <a:pt x="1437" y="2235"/>
                </a:lnTo>
                <a:cubicBezTo>
                  <a:pt x="1437" y="2225"/>
                  <a:pt x="1441" y="2207"/>
                  <a:pt x="1441" y="2193"/>
                </a:cubicBezTo>
                <a:cubicBezTo>
                  <a:pt x="1441" y="2178"/>
                  <a:pt x="1445" y="2161"/>
                  <a:pt x="1448" y="2146"/>
                </a:cubicBezTo>
                <a:lnTo>
                  <a:pt x="1462" y="2107"/>
                </a:lnTo>
                <a:cubicBezTo>
                  <a:pt x="1473" y="2093"/>
                  <a:pt x="1477" y="2082"/>
                  <a:pt x="1480" y="2068"/>
                </a:cubicBezTo>
                <a:lnTo>
                  <a:pt x="1509" y="2033"/>
                </a:lnTo>
                <a:cubicBezTo>
                  <a:pt x="1516" y="2018"/>
                  <a:pt x="1530" y="2015"/>
                  <a:pt x="1537" y="2001"/>
                </a:cubicBezTo>
                <a:lnTo>
                  <a:pt x="1551" y="1986"/>
                </a:lnTo>
                <a:lnTo>
                  <a:pt x="1569" y="1976"/>
                </a:lnTo>
                <a:lnTo>
                  <a:pt x="1605" y="1951"/>
                </a:lnTo>
                <a:cubicBezTo>
                  <a:pt x="1800" y="2054"/>
                  <a:pt x="2013" y="2157"/>
                  <a:pt x="2241" y="2246"/>
                </a:cubicBezTo>
                <a:lnTo>
                  <a:pt x="2230" y="2249"/>
                </a:lnTo>
                <a:lnTo>
                  <a:pt x="2205" y="2278"/>
                </a:lnTo>
                <a:cubicBezTo>
                  <a:pt x="2188" y="2296"/>
                  <a:pt x="2170" y="2313"/>
                  <a:pt x="2152" y="2335"/>
                </a:cubicBezTo>
                <a:cubicBezTo>
                  <a:pt x="2134" y="2356"/>
                  <a:pt x="2120" y="2374"/>
                  <a:pt x="2106" y="2395"/>
                </a:cubicBezTo>
                <a:cubicBezTo>
                  <a:pt x="2095" y="2420"/>
                  <a:pt x="2085" y="2441"/>
                  <a:pt x="2077" y="2463"/>
                </a:cubicBezTo>
                <a:cubicBezTo>
                  <a:pt x="2067" y="2484"/>
                  <a:pt x="2060" y="2513"/>
                  <a:pt x="2053" y="2534"/>
                </a:cubicBezTo>
                <a:cubicBezTo>
                  <a:pt x="2045" y="2584"/>
                  <a:pt x="2042" y="2633"/>
                  <a:pt x="2042" y="2680"/>
                </a:cubicBezTo>
                <a:cubicBezTo>
                  <a:pt x="2042" y="2729"/>
                  <a:pt x="2049" y="2776"/>
                  <a:pt x="2060" y="2822"/>
                </a:cubicBezTo>
                <a:cubicBezTo>
                  <a:pt x="2067" y="2868"/>
                  <a:pt x="2081" y="2911"/>
                  <a:pt x="2099" y="2957"/>
                </a:cubicBezTo>
                <a:cubicBezTo>
                  <a:pt x="2117" y="3000"/>
                  <a:pt x="2134" y="3042"/>
                  <a:pt x="2156" y="3081"/>
                </a:cubicBezTo>
                <a:cubicBezTo>
                  <a:pt x="2177" y="3121"/>
                  <a:pt x="2202" y="3160"/>
                  <a:pt x="2227" y="3195"/>
                </a:cubicBezTo>
                <a:cubicBezTo>
                  <a:pt x="2202" y="3113"/>
                  <a:pt x="2177" y="3028"/>
                  <a:pt x="2166" y="2939"/>
                </a:cubicBezTo>
                <a:cubicBezTo>
                  <a:pt x="2156" y="2893"/>
                  <a:pt x="2152" y="2854"/>
                  <a:pt x="2152" y="2811"/>
                </a:cubicBezTo>
                <a:cubicBezTo>
                  <a:pt x="2149" y="2769"/>
                  <a:pt x="2149" y="2726"/>
                  <a:pt x="2152" y="2687"/>
                </a:cubicBezTo>
                <a:cubicBezTo>
                  <a:pt x="2159" y="2605"/>
                  <a:pt x="2184" y="2530"/>
                  <a:pt x="2223" y="2463"/>
                </a:cubicBezTo>
                <a:cubicBezTo>
                  <a:pt x="2230" y="2445"/>
                  <a:pt x="2245" y="2431"/>
                  <a:pt x="2255" y="2420"/>
                </a:cubicBezTo>
                <a:lnTo>
                  <a:pt x="2294" y="2377"/>
                </a:lnTo>
                <a:lnTo>
                  <a:pt x="2316" y="2360"/>
                </a:lnTo>
                <a:lnTo>
                  <a:pt x="2337" y="2342"/>
                </a:lnTo>
                <a:cubicBezTo>
                  <a:pt x="2351" y="2331"/>
                  <a:pt x="2369" y="2321"/>
                  <a:pt x="2387" y="2313"/>
                </a:cubicBezTo>
                <a:lnTo>
                  <a:pt x="2390" y="2313"/>
                </a:lnTo>
                <a:cubicBezTo>
                  <a:pt x="2618" y="2402"/>
                  <a:pt x="2860" y="2481"/>
                  <a:pt x="3109" y="2555"/>
                </a:cubicBezTo>
                <a:lnTo>
                  <a:pt x="3094" y="2569"/>
                </a:lnTo>
                <a:lnTo>
                  <a:pt x="3066" y="2601"/>
                </a:lnTo>
                <a:cubicBezTo>
                  <a:pt x="3048" y="2619"/>
                  <a:pt x="3038" y="2641"/>
                  <a:pt x="3023" y="2662"/>
                </a:cubicBezTo>
                <a:cubicBezTo>
                  <a:pt x="3009" y="2687"/>
                  <a:pt x="2995" y="2708"/>
                  <a:pt x="2988" y="2733"/>
                </a:cubicBezTo>
                <a:cubicBezTo>
                  <a:pt x="2977" y="2758"/>
                  <a:pt x="2970" y="2783"/>
                  <a:pt x="2966" y="2811"/>
                </a:cubicBezTo>
                <a:cubicBezTo>
                  <a:pt x="2959" y="2836"/>
                  <a:pt x="2956" y="2857"/>
                  <a:pt x="2952" y="2886"/>
                </a:cubicBezTo>
                <a:cubicBezTo>
                  <a:pt x="2949" y="2936"/>
                  <a:pt x="2949" y="2989"/>
                  <a:pt x="2956" y="3032"/>
                </a:cubicBezTo>
                <a:cubicBezTo>
                  <a:pt x="2966" y="3081"/>
                  <a:pt x="2974" y="3124"/>
                  <a:pt x="2991" y="3170"/>
                </a:cubicBezTo>
                <a:cubicBezTo>
                  <a:pt x="3009" y="3213"/>
                  <a:pt x="3027" y="3256"/>
                  <a:pt x="3048" y="3295"/>
                </a:cubicBezTo>
                <a:cubicBezTo>
                  <a:pt x="3059" y="3316"/>
                  <a:pt x="3073" y="3334"/>
                  <a:pt x="3084" y="3352"/>
                </a:cubicBezTo>
                <a:cubicBezTo>
                  <a:pt x="3098" y="3369"/>
                  <a:pt x="3112" y="3391"/>
                  <a:pt x="3126" y="3409"/>
                </a:cubicBezTo>
                <a:cubicBezTo>
                  <a:pt x="3151" y="3444"/>
                  <a:pt x="3183" y="3480"/>
                  <a:pt x="3215" y="3512"/>
                </a:cubicBezTo>
                <a:cubicBezTo>
                  <a:pt x="3201" y="3473"/>
                  <a:pt x="3183" y="3426"/>
                  <a:pt x="3173" y="3387"/>
                </a:cubicBezTo>
                <a:cubicBezTo>
                  <a:pt x="3162" y="3348"/>
                  <a:pt x="3148" y="3302"/>
                  <a:pt x="3137" y="3263"/>
                </a:cubicBezTo>
                <a:cubicBezTo>
                  <a:pt x="3130" y="3224"/>
                  <a:pt x="3119" y="3185"/>
                  <a:pt x="3116" y="3138"/>
                </a:cubicBezTo>
                <a:cubicBezTo>
                  <a:pt x="3112" y="3117"/>
                  <a:pt x="3112" y="3099"/>
                  <a:pt x="3112" y="3078"/>
                </a:cubicBezTo>
                <a:cubicBezTo>
                  <a:pt x="3112" y="3060"/>
                  <a:pt x="3109" y="3035"/>
                  <a:pt x="3112" y="3017"/>
                </a:cubicBezTo>
                <a:cubicBezTo>
                  <a:pt x="3112" y="2939"/>
                  <a:pt x="3126" y="2868"/>
                  <a:pt x="3155" y="2804"/>
                </a:cubicBezTo>
                <a:cubicBezTo>
                  <a:pt x="3166" y="2786"/>
                  <a:pt x="3173" y="2776"/>
                  <a:pt x="3183" y="2761"/>
                </a:cubicBezTo>
                <a:cubicBezTo>
                  <a:pt x="3190" y="2747"/>
                  <a:pt x="3205" y="2733"/>
                  <a:pt x="3215" y="2722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9" y="2673"/>
                  <a:pt x="3279" y="2662"/>
                  <a:pt x="3297" y="2651"/>
                </a:cubicBezTo>
                <a:lnTo>
                  <a:pt x="3329" y="2623"/>
                </a:lnTo>
                <a:cubicBezTo>
                  <a:pt x="3439" y="2655"/>
                  <a:pt x="3553" y="2687"/>
                  <a:pt x="3663" y="2712"/>
                </a:cubicBezTo>
                <a:cubicBezTo>
                  <a:pt x="3827" y="2751"/>
                  <a:pt x="3998" y="2793"/>
                  <a:pt x="4168" y="2829"/>
                </a:cubicBezTo>
                <a:cubicBezTo>
                  <a:pt x="4168" y="2833"/>
                  <a:pt x="4175" y="2833"/>
                  <a:pt x="4175" y="2836"/>
                </a:cubicBezTo>
                <a:lnTo>
                  <a:pt x="4150" y="2868"/>
                </a:lnTo>
                <a:lnTo>
                  <a:pt x="4129" y="2904"/>
                </a:lnTo>
                <a:cubicBezTo>
                  <a:pt x="4115" y="2929"/>
                  <a:pt x="4104" y="2957"/>
                  <a:pt x="4094" y="2982"/>
                </a:cubicBezTo>
                <a:lnTo>
                  <a:pt x="4079" y="3025"/>
                </a:lnTo>
                <a:lnTo>
                  <a:pt x="4072" y="3064"/>
                </a:lnTo>
                <a:cubicBezTo>
                  <a:pt x="4069" y="3089"/>
                  <a:pt x="4062" y="3121"/>
                  <a:pt x="4062" y="3149"/>
                </a:cubicBezTo>
                <a:cubicBezTo>
                  <a:pt x="4062" y="3174"/>
                  <a:pt x="4062" y="3206"/>
                  <a:pt x="4069" y="3231"/>
                </a:cubicBezTo>
                <a:lnTo>
                  <a:pt x="4079" y="3313"/>
                </a:lnTo>
                <a:cubicBezTo>
                  <a:pt x="4086" y="3337"/>
                  <a:pt x="4094" y="3366"/>
                  <a:pt x="4104" y="3387"/>
                </a:cubicBezTo>
                <a:cubicBezTo>
                  <a:pt x="4122" y="3437"/>
                  <a:pt x="4147" y="3487"/>
                  <a:pt x="4175" y="3529"/>
                </a:cubicBezTo>
                <a:cubicBezTo>
                  <a:pt x="4200" y="3576"/>
                  <a:pt x="4232" y="3615"/>
                  <a:pt x="4264" y="3654"/>
                </a:cubicBezTo>
                <a:cubicBezTo>
                  <a:pt x="4282" y="3672"/>
                  <a:pt x="4300" y="3693"/>
                  <a:pt x="4318" y="3711"/>
                </a:cubicBezTo>
                <a:lnTo>
                  <a:pt x="4371" y="3764"/>
                </a:lnTo>
                <a:cubicBezTo>
                  <a:pt x="4406" y="3796"/>
                  <a:pt x="4446" y="3832"/>
                  <a:pt x="4488" y="3853"/>
                </a:cubicBezTo>
                <a:cubicBezTo>
                  <a:pt x="4463" y="3814"/>
                  <a:pt x="4435" y="3771"/>
                  <a:pt x="4410" y="3729"/>
                </a:cubicBezTo>
                <a:cubicBezTo>
                  <a:pt x="4382" y="3690"/>
                  <a:pt x="4360" y="3647"/>
                  <a:pt x="4342" y="3604"/>
                </a:cubicBezTo>
                <a:cubicBezTo>
                  <a:pt x="4321" y="3565"/>
                  <a:pt x="4303" y="3522"/>
                  <a:pt x="4286" y="3476"/>
                </a:cubicBezTo>
                <a:cubicBezTo>
                  <a:pt x="4275" y="3455"/>
                  <a:pt x="4271" y="3433"/>
                  <a:pt x="4264" y="3409"/>
                </a:cubicBezTo>
                <a:cubicBezTo>
                  <a:pt x="4257" y="3387"/>
                  <a:pt x="4250" y="3366"/>
                  <a:pt x="4246" y="3345"/>
                </a:cubicBezTo>
                <a:cubicBezTo>
                  <a:pt x="4239" y="3320"/>
                  <a:pt x="4236" y="3298"/>
                  <a:pt x="4236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6" y="3153"/>
                </a:cubicBezTo>
                <a:cubicBezTo>
                  <a:pt x="4236" y="3131"/>
                  <a:pt x="4239" y="3113"/>
                  <a:pt x="4246" y="3096"/>
                </a:cubicBezTo>
                <a:lnTo>
                  <a:pt x="4254" y="3064"/>
                </a:lnTo>
                <a:lnTo>
                  <a:pt x="4264" y="3035"/>
                </a:lnTo>
                <a:lnTo>
                  <a:pt x="4289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6" y="2900"/>
                  <a:pt x="4360" y="2882"/>
                </a:cubicBezTo>
                <a:lnTo>
                  <a:pt x="4378" y="2857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5" y="2964"/>
                  <a:pt x="5029" y="2975"/>
                  <a:pt x="5086" y="2982"/>
                </a:cubicBezTo>
                <a:lnTo>
                  <a:pt x="5089" y="2989"/>
                </a:lnTo>
                <a:lnTo>
                  <a:pt x="5086" y="2993"/>
                </a:lnTo>
                <a:lnTo>
                  <a:pt x="5057" y="3032"/>
                </a:lnTo>
                <a:lnTo>
                  <a:pt x="5036" y="3071"/>
                </a:lnTo>
                <a:cubicBezTo>
                  <a:pt x="5022" y="3099"/>
                  <a:pt x="5011" y="3131"/>
                  <a:pt x="4997" y="3156"/>
                </a:cubicBezTo>
                <a:lnTo>
                  <a:pt x="4983" y="3202"/>
                </a:lnTo>
                <a:lnTo>
                  <a:pt x="4975" y="3245"/>
                </a:lnTo>
                <a:cubicBezTo>
                  <a:pt x="4968" y="3277"/>
                  <a:pt x="4965" y="3309"/>
                  <a:pt x="4965" y="3337"/>
                </a:cubicBezTo>
                <a:cubicBezTo>
                  <a:pt x="4965" y="3369"/>
                  <a:pt x="4965" y="3401"/>
                  <a:pt x="4968" y="3433"/>
                </a:cubicBezTo>
                <a:cubicBezTo>
                  <a:pt x="4975" y="3462"/>
                  <a:pt x="4979" y="3494"/>
                  <a:pt x="4986" y="3522"/>
                </a:cubicBezTo>
                <a:cubicBezTo>
                  <a:pt x="4997" y="3551"/>
                  <a:pt x="5000" y="3579"/>
                  <a:pt x="5015" y="3604"/>
                </a:cubicBezTo>
                <a:cubicBezTo>
                  <a:pt x="5022" y="3633"/>
                  <a:pt x="5036" y="3658"/>
                  <a:pt x="5050" y="3686"/>
                </a:cubicBezTo>
                <a:cubicBezTo>
                  <a:pt x="5064" y="3711"/>
                  <a:pt x="5075" y="3739"/>
                  <a:pt x="5089" y="3761"/>
                </a:cubicBezTo>
                <a:cubicBezTo>
                  <a:pt x="5121" y="3810"/>
                  <a:pt x="5153" y="3853"/>
                  <a:pt x="5189" y="3899"/>
                </a:cubicBezTo>
                <a:cubicBezTo>
                  <a:pt x="5207" y="3921"/>
                  <a:pt x="5224" y="3942"/>
                  <a:pt x="5246" y="3960"/>
                </a:cubicBezTo>
                <a:cubicBezTo>
                  <a:pt x="5263" y="3985"/>
                  <a:pt x="5285" y="4002"/>
                  <a:pt x="5303" y="4020"/>
                </a:cubicBezTo>
                <a:cubicBezTo>
                  <a:pt x="5342" y="4056"/>
                  <a:pt x="5388" y="4091"/>
                  <a:pt x="5431" y="4120"/>
                </a:cubicBezTo>
                <a:cubicBezTo>
                  <a:pt x="5402" y="4077"/>
                  <a:pt x="5370" y="4031"/>
                  <a:pt x="5342" y="3985"/>
                </a:cubicBezTo>
                <a:lnTo>
                  <a:pt x="5342" y="3985"/>
                </a:lnTo>
                <a:cubicBezTo>
                  <a:pt x="5342" y="3985"/>
                  <a:pt x="5342" y="3985"/>
                  <a:pt x="5343" y="3985"/>
                </a:cubicBezTo>
                <a:cubicBezTo>
                  <a:pt x="5345" y="3985"/>
                  <a:pt x="5319" y="3939"/>
                  <a:pt x="5299" y="3899"/>
                </a:cubicBezTo>
                <a:cubicBezTo>
                  <a:pt x="5271" y="3853"/>
                  <a:pt x="5253" y="3807"/>
                  <a:pt x="5235" y="3757"/>
                </a:cubicBezTo>
                <a:cubicBezTo>
                  <a:pt x="5228" y="3736"/>
                  <a:pt x="5217" y="3707"/>
                  <a:pt x="5210" y="3686"/>
                </a:cubicBezTo>
                <a:cubicBezTo>
                  <a:pt x="5199" y="3665"/>
                  <a:pt x="5196" y="3636"/>
                  <a:pt x="5192" y="3615"/>
                </a:cubicBezTo>
                <a:cubicBezTo>
                  <a:pt x="5189" y="3594"/>
                  <a:pt x="5182" y="3565"/>
                  <a:pt x="5178" y="3544"/>
                </a:cubicBezTo>
                <a:cubicBezTo>
                  <a:pt x="5175" y="3522"/>
                  <a:pt x="5175" y="3494"/>
                  <a:pt x="5175" y="3473"/>
                </a:cubicBezTo>
                <a:cubicBezTo>
                  <a:pt x="5175" y="3448"/>
                  <a:pt x="5175" y="3423"/>
                  <a:pt x="5178" y="3401"/>
                </a:cubicBezTo>
                <a:cubicBezTo>
                  <a:pt x="5178" y="3387"/>
                  <a:pt x="5182" y="3377"/>
                  <a:pt x="5182" y="3366"/>
                </a:cubicBezTo>
                <a:cubicBezTo>
                  <a:pt x="5189" y="3352"/>
                  <a:pt x="5189" y="3345"/>
                  <a:pt x="5192" y="3330"/>
                </a:cubicBezTo>
                <a:lnTo>
                  <a:pt x="5199" y="3298"/>
                </a:lnTo>
                <a:lnTo>
                  <a:pt x="5214" y="3266"/>
                </a:lnTo>
                <a:cubicBezTo>
                  <a:pt x="5224" y="3245"/>
                  <a:pt x="5231" y="3227"/>
                  <a:pt x="5246" y="3206"/>
                </a:cubicBezTo>
                <a:lnTo>
                  <a:pt x="5263" y="3174"/>
                </a:lnTo>
                <a:lnTo>
                  <a:pt x="5285" y="3145"/>
                </a:lnTo>
                <a:cubicBezTo>
                  <a:pt x="5299" y="3128"/>
                  <a:pt x="5317" y="3110"/>
                  <a:pt x="5331" y="3092"/>
                </a:cubicBezTo>
                <a:lnTo>
                  <a:pt x="5352" y="3064"/>
                </a:lnTo>
                <a:cubicBezTo>
                  <a:pt x="5438" y="3074"/>
                  <a:pt x="5519" y="3085"/>
                  <a:pt x="5605" y="3092"/>
                </a:cubicBezTo>
                <a:cubicBezTo>
                  <a:pt x="5658" y="3099"/>
                  <a:pt x="5711" y="3106"/>
                  <a:pt x="5768" y="3110"/>
                </a:cubicBezTo>
                <a:lnTo>
                  <a:pt x="5932" y="3121"/>
                </a:lnTo>
                <a:lnTo>
                  <a:pt x="6263" y="3135"/>
                </a:lnTo>
                <a:lnTo>
                  <a:pt x="6316" y="3135"/>
                </a:lnTo>
                <a:lnTo>
                  <a:pt x="6387" y="3177"/>
                </a:lnTo>
                <a:cubicBezTo>
                  <a:pt x="6401" y="3188"/>
                  <a:pt x="6419" y="3199"/>
                  <a:pt x="6430" y="3213"/>
                </a:cubicBezTo>
                <a:cubicBezTo>
                  <a:pt x="6444" y="3227"/>
                  <a:pt x="6462" y="3241"/>
                  <a:pt x="6476" y="3252"/>
                </a:cubicBezTo>
                <a:cubicBezTo>
                  <a:pt x="6490" y="3266"/>
                  <a:pt x="6504" y="3284"/>
                  <a:pt x="6511" y="3298"/>
                </a:cubicBezTo>
                <a:cubicBezTo>
                  <a:pt x="6526" y="3316"/>
                  <a:pt x="6529" y="3330"/>
                  <a:pt x="6540" y="3348"/>
                </a:cubicBezTo>
                <a:cubicBezTo>
                  <a:pt x="6547" y="3366"/>
                  <a:pt x="6551" y="3384"/>
                  <a:pt x="6554" y="3401"/>
                </a:cubicBezTo>
                <a:cubicBezTo>
                  <a:pt x="6561" y="3419"/>
                  <a:pt x="6565" y="3437"/>
                  <a:pt x="6565" y="3455"/>
                </a:cubicBezTo>
                <a:cubicBezTo>
                  <a:pt x="6565" y="3473"/>
                  <a:pt x="6565" y="3490"/>
                  <a:pt x="6561" y="3512"/>
                </a:cubicBezTo>
                <a:cubicBezTo>
                  <a:pt x="6554" y="3529"/>
                  <a:pt x="6551" y="3551"/>
                  <a:pt x="6547" y="3569"/>
                </a:cubicBezTo>
                <a:cubicBezTo>
                  <a:pt x="6536" y="3586"/>
                  <a:pt x="6533" y="3608"/>
                  <a:pt x="6519" y="3626"/>
                </a:cubicBezTo>
                <a:cubicBezTo>
                  <a:pt x="6511" y="3643"/>
                  <a:pt x="6497" y="3668"/>
                  <a:pt x="6490" y="3686"/>
                </a:cubicBezTo>
                <a:cubicBezTo>
                  <a:pt x="6476" y="3704"/>
                  <a:pt x="6465" y="3722"/>
                  <a:pt x="6447" y="3739"/>
                </a:cubicBezTo>
                <a:cubicBezTo>
                  <a:pt x="6437" y="3757"/>
                  <a:pt x="6423" y="3775"/>
                  <a:pt x="6405" y="3793"/>
                </a:cubicBezTo>
                <a:cubicBezTo>
                  <a:pt x="6391" y="3810"/>
                  <a:pt x="6373" y="3828"/>
                  <a:pt x="6359" y="3846"/>
                </a:cubicBezTo>
                <a:cubicBezTo>
                  <a:pt x="6341" y="3864"/>
                  <a:pt x="6330" y="3882"/>
                  <a:pt x="6312" y="3899"/>
                </a:cubicBezTo>
                <a:cubicBezTo>
                  <a:pt x="6280" y="3935"/>
                  <a:pt x="6245" y="3963"/>
                  <a:pt x="6209" y="3999"/>
                </a:cubicBezTo>
                <a:cubicBezTo>
                  <a:pt x="6231" y="3992"/>
                  <a:pt x="6252" y="3981"/>
                  <a:pt x="6277" y="3970"/>
                </a:cubicBezTo>
                <a:cubicBezTo>
                  <a:pt x="6298" y="3960"/>
                  <a:pt x="6319" y="3946"/>
                  <a:pt x="6341" y="3935"/>
                </a:cubicBezTo>
                <a:cubicBezTo>
                  <a:pt x="6387" y="3910"/>
                  <a:pt x="6426" y="3885"/>
                  <a:pt x="6465" y="3853"/>
                </a:cubicBezTo>
                <a:cubicBezTo>
                  <a:pt x="6490" y="3839"/>
                  <a:pt x="6508" y="3821"/>
                  <a:pt x="6526" y="3803"/>
                </a:cubicBezTo>
                <a:lnTo>
                  <a:pt x="6579" y="3750"/>
                </a:lnTo>
                <a:cubicBezTo>
                  <a:pt x="6597" y="3729"/>
                  <a:pt x="6615" y="3711"/>
                  <a:pt x="6625" y="3690"/>
                </a:cubicBezTo>
                <a:cubicBezTo>
                  <a:pt x="6643" y="3668"/>
                  <a:pt x="6657" y="3643"/>
                  <a:pt x="6672" y="3622"/>
                </a:cubicBezTo>
                <a:cubicBezTo>
                  <a:pt x="6696" y="3572"/>
                  <a:pt x="6714" y="3515"/>
                  <a:pt x="6721" y="3458"/>
                </a:cubicBezTo>
                <a:cubicBezTo>
                  <a:pt x="6725" y="3426"/>
                  <a:pt x="6721" y="3401"/>
                  <a:pt x="6714" y="3369"/>
                </a:cubicBezTo>
                <a:cubicBezTo>
                  <a:pt x="6711" y="3337"/>
                  <a:pt x="6704" y="3313"/>
                  <a:pt x="6693" y="3284"/>
                </a:cubicBezTo>
                <a:cubicBezTo>
                  <a:pt x="6672" y="3231"/>
                  <a:pt x="6643" y="3177"/>
                  <a:pt x="6608" y="3138"/>
                </a:cubicBezTo>
                <a:lnTo>
                  <a:pt x="6608" y="3135"/>
                </a:lnTo>
                <a:cubicBezTo>
                  <a:pt x="6910" y="3135"/>
                  <a:pt x="7208" y="3124"/>
                  <a:pt x="7507" y="3103"/>
                </a:cubicBezTo>
                <a:lnTo>
                  <a:pt x="7564" y="3124"/>
                </a:lnTo>
                <a:cubicBezTo>
                  <a:pt x="7575" y="3128"/>
                  <a:pt x="7596" y="3138"/>
                  <a:pt x="7610" y="3145"/>
                </a:cubicBezTo>
                <a:cubicBezTo>
                  <a:pt x="7628" y="3156"/>
                  <a:pt x="7639" y="3163"/>
                  <a:pt x="7653" y="3177"/>
                </a:cubicBezTo>
                <a:cubicBezTo>
                  <a:pt x="7667" y="3188"/>
                  <a:pt x="7681" y="3199"/>
                  <a:pt x="7692" y="3213"/>
                </a:cubicBezTo>
                <a:cubicBezTo>
                  <a:pt x="7706" y="3227"/>
                  <a:pt x="7717" y="3241"/>
                  <a:pt x="7724" y="3252"/>
                </a:cubicBezTo>
                <a:cubicBezTo>
                  <a:pt x="7735" y="3266"/>
                  <a:pt x="7742" y="3281"/>
                  <a:pt x="7752" y="3298"/>
                </a:cubicBezTo>
                <a:cubicBezTo>
                  <a:pt x="7756" y="3313"/>
                  <a:pt x="7763" y="3330"/>
                  <a:pt x="7763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6"/>
                  <a:pt x="7763" y="3444"/>
                </a:cubicBezTo>
                <a:cubicBezTo>
                  <a:pt x="7760" y="3462"/>
                  <a:pt x="7760" y="3480"/>
                  <a:pt x="7752" y="3501"/>
                </a:cubicBezTo>
                <a:cubicBezTo>
                  <a:pt x="7745" y="3519"/>
                  <a:pt x="7738" y="3537"/>
                  <a:pt x="7735" y="3562"/>
                </a:cubicBezTo>
                <a:cubicBezTo>
                  <a:pt x="7724" y="3579"/>
                  <a:pt x="7720" y="3601"/>
                  <a:pt x="7706" y="3618"/>
                </a:cubicBezTo>
                <a:cubicBezTo>
                  <a:pt x="7699" y="3636"/>
                  <a:pt x="7688" y="3654"/>
                  <a:pt x="7681" y="3675"/>
                </a:cubicBezTo>
                <a:cubicBezTo>
                  <a:pt x="7671" y="3693"/>
                  <a:pt x="7656" y="3714"/>
                  <a:pt x="7649" y="3732"/>
                </a:cubicBezTo>
                <a:cubicBezTo>
                  <a:pt x="7635" y="3750"/>
                  <a:pt x="7628" y="3768"/>
                  <a:pt x="7614" y="3786"/>
                </a:cubicBezTo>
                <a:cubicBezTo>
                  <a:pt x="7592" y="3821"/>
                  <a:pt x="7564" y="3857"/>
                  <a:pt x="7539" y="3899"/>
                </a:cubicBezTo>
                <a:cubicBezTo>
                  <a:pt x="7557" y="3885"/>
                  <a:pt x="7575" y="3871"/>
                  <a:pt x="7596" y="3864"/>
                </a:cubicBezTo>
                <a:lnTo>
                  <a:pt x="7649" y="3821"/>
                </a:lnTo>
                <a:cubicBezTo>
                  <a:pt x="7685" y="3796"/>
                  <a:pt x="7717" y="3764"/>
                  <a:pt x="7752" y="3729"/>
                </a:cubicBezTo>
                <a:cubicBezTo>
                  <a:pt x="7770" y="3711"/>
                  <a:pt x="7781" y="3693"/>
                  <a:pt x="7795" y="3675"/>
                </a:cubicBezTo>
                <a:cubicBezTo>
                  <a:pt x="7809" y="3658"/>
                  <a:pt x="7824" y="3636"/>
                  <a:pt x="7834" y="3618"/>
                </a:cubicBezTo>
                <a:cubicBezTo>
                  <a:pt x="7848" y="3597"/>
                  <a:pt x="7863" y="3579"/>
                  <a:pt x="7870" y="3554"/>
                </a:cubicBezTo>
                <a:cubicBezTo>
                  <a:pt x="7880" y="3533"/>
                  <a:pt x="7888" y="3512"/>
                  <a:pt x="7898" y="3483"/>
                </a:cubicBezTo>
                <a:cubicBezTo>
                  <a:pt x="7912" y="3437"/>
                  <a:pt x="7920" y="3384"/>
                  <a:pt x="7916" y="3323"/>
                </a:cubicBezTo>
                <a:cubicBezTo>
                  <a:pt x="7912" y="3298"/>
                  <a:pt x="7905" y="3270"/>
                  <a:pt x="7898" y="3245"/>
                </a:cubicBezTo>
                <a:cubicBezTo>
                  <a:pt x="7888" y="3217"/>
                  <a:pt x="7877" y="3192"/>
                  <a:pt x="7863" y="3170"/>
                </a:cubicBezTo>
                <a:cubicBezTo>
                  <a:pt x="7845" y="3138"/>
                  <a:pt x="7824" y="3110"/>
                  <a:pt x="7799" y="3089"/>
                </a:cubicBezTo>
                <a:cubicBezTo>
                  <a:pt x="7831" y="3085"/>
                  <a:pt x="7863" y="3085"/>
                  <a:pt x="7895" y="3081"/>
                </a:cubicBezTo>
                <a:cubicBezTo>
                  <a:pt x="8001" y="3067"/>
                  <a:pt x="8108" y="3057"/>
                  <a:pt x="8215" y="3039"/>
                </a:cubicBezTo>
                <a:cubicBezTo>
                  <a:pt x="8321" y="3021"/>
                  <a:pt x="8421" y="3003"/>
                  <a:pt x="8524" y="2985"/>
                </a:cubicBezTo>
                <a:cubicBezTo>
                  <a:pt x="8563" y="2982"/>
                  <a:pt x="8599" y="2975"/>
                  <a:pt x="8641" y="2964"/>
                </a:cubicBezTo>
                <a:lnTo>
                  <a:pt x="8727" y="2996"/>
                </a:lnTo>
                <a:cubicBezTo>
                  <a:pt x="8734" y="3000"/>
                  <a:pt x="8755" y="3010"/>
                  <a:pt x="8769" y="3017"/>
                </a:cubicBezTo>
                <a:cubicBezTo>
                  <a:pt x="8787" y="3028"/>
                  <a:pt x="8801" y="3035"/>
                  <a:pt x="8816" y="3049"/>
                </a:cubicBezTo>
                <a:cubicBezTo>
                  <a:pt x="8826" y="3057"/>
                  <a:pt x="8841" y="3071"/>
                  <a:pt x="8855" y="3085"/>
                </a:cubicBezTo>
                <a:cubicBezTo>
                  <a:pt x="8865" y="3099"/>
                  <a:pt x="8876" y="3110"/>
                  <a:pt x="8883" y="3124"/>
                </a:cubicBezTo>
                <a:cubicBezTo>
                  <a:pt x="8894" y="3138"/>
                  <a:pt x="8901" y="3153"/>
                  <a:pt x="8912" y="3170"/>
                </a:cubicBezTo>
                <a:cubicBezTo>
                  <a:pt x="8915" y="3181"/>
                  <a:pt x="8926" y="3199"/>
                  <a:pt x="8926" y="3213"/>
                </a:cubicBezTo>
                <a:cubicBezTo>
                  <a:pt x="8929" y="3231"/>
                  <a:pt x="8929" y="3245"/>
                  <a:pt x="8929" y="3263"/>
                </a:cubicBezTo>
                <a:cubicBezTo>
                  <a:pt x="8929" y="3281"/>
                  <a:pt x="8929" y="3298"/>
                  <a:pt x="8926" y="3316"/>
                </a:cubicBezTo>
                <a:cubicBezTo>
                  <a:pt x="8919" y="3334"/>
                  <a:pt x="8919" y="3352"/>
                  <a:pt x="8912" y="3373"/>
                </a:cubicBezTo>
                <a:cubicBezTo>
                  <a:pt x="8908" y="3391"/>
                  <a:pt x="8897" y="3409"/>
                  <a:pt x="8894" y="3430"/>
                </a:cubicBezTo>
                <a:cubicBezTo>
                  <a:pt x="8887" y="3448"/>
                  <a:pt x="8880" y="3473"/>
                  <a:pt x="8865" y="3490"/>
                </a:cubicBezTo>
                <a:cubicBezTo>
                  <a:pt x="8858" y="3508"/>
                  <a:pt x="8851" y="3526"/>
                  <a:pt x="8841" y="3547"/>
                </a:cubicBezTo>
                <a:cubicBezTo>
                  <a:pt x="8830" y="3565"/>
                  <a:pt x="8819" y="3586"/>
                  <a:pt x="8809" y="3604"/>
                </a:cubicBezTo>
                <a:cubicBezTo>
                  <a:pt x="8794" y="3622"/>
                  <a:pt x="8787" y="3640"/>
                  <a:pt x="8773" y="3658"/>
                </a:cubicBezTo>
                <a:cubicBezTo>
                  <a:pt x="8752" y="3693"/>
                  <a:pt x="8723" y="3729"/>
                  <a:pt x="8698" y="3768"/>
                </a:cubicBezTo>
                <a:cubicBezTo>
                  <a:pt x="8716" y="3757"/>
                  <a:pt x="8734" y="3743"/>
                  <a:pt x="8755" y="3732"/>
                </a:cubicBezTo>
                <a:lnTo>
                  <a:pt x="8809" y="3693"/>
                </a:lnTo>
                <a:cubicBezTo>
                  <a:pt x="8844" y="3668"/>
                  <a:pt x="8876" y="3636"/>
                  <a:pt x="8912" y="3601"/>
                </a:cubicBezTo>
                <a:cubicBezTo>
                  <a:pt x="8929" y="3583"/>
                  <a:pt x="8944" y="3565"/>
                  <a:pt x="8954" y="3547"/>
                </a:cubicBezTo>
                <a:cubicBezTo>
                  <a:pt x="8969" y="3529"/>
                  <a:pt x="8983" y="3508"/>
                  <a:pt x="8997" y="3490"/>
                </a:cubicBezTo>
                <a:cubicBezTo>
                  <a:pt x="9008" y="3465"/>
                  <a:pt x="9022" y="3448"/>
                  <a:pt x="9033" y="3426"/>
                </a:cubicBezTo>
                <a:cubicBezTo>
                  <a:pt x="9040" y="3405"/>
                  <a:pt x="9050" y="3384"/>
                  <a:pt x="9057" y="3355"/>
                </a:cubicBezTo>
                <a:cubicBezTo>
                  <a:pt x="9072" y="3305"/>
                  <a:pt x="9082" y="3252"/>
                  <a:pt x="9075" y="3195"/>
                </a:cubicBezTo>
                <a:cubicBezTo>
                  <a:pt x="9072" y="3170"/>
                  <a:pt x="9068" y="3142"/>
                  <a:pt x="9057" y="3117"/>
                </a:cubicBezTo>
                <a:cubicBezTo>
                  <a:pt x="9050" y="3089"/>
                  <a:pt x="9036" y="3064"/>
                  <a:pt x="9022" y="3039"/>
                </a:cubicBezTo>
                <a:cubicBezTo>
                  <a:pt x="8997" y="2993"/>
                  <a:pt x="8961" y="2950"/>
                  <a:pt x="8915" y="2921"/>
                </a:cubicBezTo>
                <a:lnTo>
                  <a:pt x="8908" y="2911"/>
                </a:lnTo>
                <a:cubicBezTo>
                  <a:pt x="9196" y="2843"/>
                  <a:pt x="9473" y="2761"/>
                  <a:pt x="9729" y="2662"/>
                </a:cubicBezTo>
                <a:cubicBezTo>
                  <a:pt x="9747" y="2665"/>
                  <a:pt x="9765" y="2676"/>
                  <a:pt x="9779" y="2680"/>
                </a:cubicBezTo>
                <a:cubicBezTo>
                  <a:pt x="9797" y="2690"/>
                  <a:pt x="9811" y="2697"/>
                  <a:pt x="9822" y="2708"/>
                </a:cubicBezTo>
                <a:cubicBezTo>
                  <a:pt x="9836" y="2715"/>
                  <a:pt x="9850" y="2726"/>
                  <a:pt x="9865" y="2737"/>
                </a:cubicBezTo>
                <a:cubicBezTo>
                  <a:pt x="9875" y="2747"/>
                  <a:pt x="9886" y="2761"/>
                  <a:pt x="9900" y="2772"/>
                </a:cubicBezTo>
                <a:lnTo>
                  <a:pt x="9925" y="2815"/>
                </a:lnTo>
                <a:cubicBezTo>
                  <a:pt x="9936" y="2825"/>
                  <a:pt x="9939" y="2843"/>
                  <a:pt x="9943" y="2861"/>
                </a:cubicBezTo>
                <a:cubicBezTo>
                  <a:pt x="9946" y="2879"/>
                  <a:pt x="9953" y="2897"/>
                  <a:pt x="9953" y="2914"/>
                </a:cubicBezTo>
                <a:cubicBezTo>
                  <a:pt x="9953" y="2932"/>
                  <a:pt x="9957" y="2950"/>
                  <a:pt x="9953" y="2975"/>
                </a:cubicBezTo>
                <a:cubicBezTo>
                  <a:pt x="9953" y="2993"/>
                  <a:pt x="9946" y="3014"/>
                  <a:pt x="9946" y="3032"/>
                </a:cubicBezTo>
                <a:cubicBezTo>
                  <a:pt x="9943" y="3053"/>
                  <a:pt x="9943" y="3071"/>
                  <a:pt x="9932" y="3092"/>
                </a:cubicBezTo>
                <a:cubicBezTo>
                  <a:pt x="9929" y="3117"/>
                  <a:pt x="9925" y="3135"/>
                  <a:pt x="9921" y="3156"/>
                </a:cubicBezTo>
                <a:cubicBezTo>
                  <a:pt x="9914" y="3177"/>
                  <a:pt x="9907" y="3195"/>
                  <a:pt x="9904" y="3217"/>
                </a:cubicBezTo>
                <a:cubicBezTo>
                  <a:pt x="9893" y="3241"/>
                  <a:pt x="9889" y="3259"/>
                  <a:pt x="9882" y="3281"/>
                </a:cubicBezTo>
                <a:cubicBezTo>
                  <a:pt x="9868" y="3320"/>
                  <a:pt x="9850" y="3359"/>
                  <a:pt x="9833" y="3405"/>
                </a:cubicBezTo>
                <a:cubicBezTo>
                  <a:pt x="9850" y="3387"/>
                  <a:pt x="9861" y="3373"/>
                  <a:pt x="9875" y="3355"/>
                </a:cubicBezTo>
                <a:cubicBezTo>
                  <a:pt x="9889" y="3337"/>
                  <a:pt x="9904" y="3320"/>
                  <a:pt x="9921" y="3302"/>
                </a:cubicBezTo>
                <a:cubicBezTo>
                  <a:pt x="9946" y="3266"/>
                  <a:pt x="9975" y="3227"/>
                  <a:pt x="9996" y="3192"/>
                </a:cubicBezTo>
                <a:cubicBezTo>
                  <a:pt x="10010" y="3174"/>
                  <a:pt x="10017" y="3153"/>
                  <a:pt x="10028" y="3128"/>
                </a:cubicBezTo>
                <a:lnTo>
                  <a:pt x="10053" y="3064"/>
                </a:lnTo>
                <a:cubicBezTo>
                  <a:pt x="10064" y="3039"/>
                  <a:pt x="10071" y="3017"/>
                  <a:pt x="10074" y="2993"/>
                </a:cubicBezTo>
                <a:cubicBezTo>
                  <a:pt x="10081" y="2968"/>
                  <a:pt x="10085" y="2943"/>
                  <a:pt x="10089" y="2914"/>
                </a:cubicBezTo>
                <a:cubicBezTo>
                  <a:pt x="10096" y="2868"/>
                  <a:pt x="10089" y="2808"/>
                  <a:pt x="10071" y="2761"/>
                </a:cubicBezTo>
                <a:cubicBezTo>
                  <a:pt x="10064" y="2733"/>
                  <a:pt x="10049" y="2708"/>
                  <a:pt x="10035" y="2683"/>
                </a:cubicBezTo>
                <a:cubicBezTo>
                  <a:pt x="10021" y="2662"/>
                  <a:pt x="10007" y="2641"/>
                  <a:pt x="9985" y="2619"/>
                </a:cubicBezTo>
                <a:cubicBezTo>
                  <a:pt x="9975" y="2605"/>
                  <a:pt x="9961" y="2591"/>
                  <a:pt x="9943" y="2577"/>
                </a:cubicBezTo>
                <a:cubicBezTo>
                  <a:pt x="9946" y="2577"/>
                  <a:pt x="9950" y="2573"/>
                  <a:pt x="9957" y="2573"/>
                </a:cubicBezTo>
                <a:cubicBezTo>
                  <a:pt x="10096" y="2513"/>
                  <a:pt x="10227" y="2449"/>
                  <a:pt x="10355" y="2377"/>
                </a:cubicBezTo>
                <a:lnTo>
                  <a:pt x="10355" y="2381"/>
                </a:lnTo>
                <a:lnTo>
                  <a:pt x="10444" y="2381"/>
                </a:lnTo>
                <a:cubicBezTo>
                  <a:pt x="10458" y="2381"/>
                  <a:pt x="10476" y="2388"/>
                  <a:pt x="10494" y="2388"/>
                </a:cubicBezTo>
                <a:lnTo>
                  <a:pt x="10547" y="2399"/>
                </a:lnTo>
                <a:cubicBezTo>
                  <a:pt x="10565" y="2406"/>
                  <a:pt x="10583" y="2413"/>
                  <a:pt x="10597" y="2417"/>
                </a:cubicBezTo>
                <a:cubicBezTo>
                  <a:pt x="10615" y="2427"/>
                  <a:pt x="10629" y="2431"/>
                  <a:pt x="10640" y="2441"/>
                </a:cubicBezTo>
                <a:cubicBezTo>
                  <a:pt x="10654" y="2449"/>
                  <a:pt x="10668" y="2459"/>
                  <a:pt x="10675" y="2470"/>
                </a:cubicBezTo>
                <a:cubicBezTo>
                  <a:pt x="10689" y="2484"/>
                  <a:pt x="10700" y="2495"/>
                  <a:pt x="10707" y="2513"/>
                </a:cubicBezTo>
                <a:cubicBezTo>
                  <a:pt x="10718" y="2523"/>
                  <a:pt x="10725" y="2537"/>
                  <a:pt x="10729" y="2555"/>
                </a:cubicBezTo>
                <a:cubicBezTo>
                  <a:pt x="10739" y="2573"/>
                  <a:pt x="10743" y="2591"/>
                  <a:pt x="10746" y="2609"/>
                </a:cubicBezTo>
                <a:cubicBezTo>
                  <a:pt x="10753" y="2626"/>
                  <a:pt x="10757" y="2644"/>
                  <a:pt x="10757" y="2665"/>
                </a:cubicBezTo>
                <a:cubicBezTo>
                  <a:pt x="10761" y="2683"/>
                  <a:pt x="10757" y="2708"/>
                  <a:pt x="10761" y="2726"/>
                </a:cubicBezTo>
                <a:cubicBezTo>
                  <a:pt x="10761" y="2747"/>
                  <a:pt x="10761" y="2765"/>
                  <a:pt x="10757" y="2786"/>
                </a:cubicBezTo>
                <a:cubicBezTo>
                  <a:pt x="10750" y="2808"/>
                  <a:pt x="10750" y="2825"/>
                  <a:pt x="10746" y="2850"/>
                </a:cubicBezTo>
                <a:cubicBezTo>
                  <a:pt x="10743" y="2872"/>
                  <a:pt x="10743" y="2893"/>
                  <a:pt x="10739" y="2911"/>
                </a:cubicBezTo>
                <a:cubicBezTo>
                  <a:pt x="10732" y="2932"/>
                  <a:pt x="10729" y="2957"/>
                  <a:pt x="10725" y="2975"/>
                </a:cubicBezTo>
                <a:cubicBezTo>
                  <a:pt x="10718" y="3017"/>
                  <a:pt x="10704" y="3057"/>
                  <a:pt x="10693" y="3103"/>
                </a:cubicBezTo>
                <a:lnTo>
                  <a:pt x="10732" y="3049"/>
                </a:lnTo>
                <a:cubicBezTo>
                  <a:pt x="10746" y="3032"/>
                  <a:pt x="10757" y="3010"/>
                  <a:pt x="10771" y="2993"/>
                </a:cubicBezTo>
                <a:cubicBezTo>
                  <a:pt x="10793" y="2950"/>
                  <a:pt x="10814" y="2911"/>
                  <a:pt x="10832" y="2868"/>
                </a:cubicBezTo>
                <a:cubicBezTo>
                  <a:pt x="10839" y="2843"/>
                  <a:pt x="10849" y="2822"/>
                  <a:pt x="10853" y="2801"/>
                </a:cubicBezTo>
                <a:cubicBezTo>
                  <a:pt x="10864" y="2779"/>
                  <a:pt x="10867" y="2754"/>
                  <a:pt x="10871" y="2733"/>
                </a:cubicBezTo>
                <a:cubicBezTo>
                  <a:pt x="10874" y="2712"/>
                  <a:pt x="10882" y="2683"/>
                  <a:pt x="10882" y="2662"/>
                </a:cubicBezTo>
                <a:cubicBezTo>
                  <a:pt x="10885" y="2637"/>
                  <a:pt x="10882" y="2612"/>
                  <a:pt x="10882" y="2587"/>
                </a:cubicBezTo>
                <a:cubicBezTo>
                  <a:pt x="10874" y="2537"/>
                  <a:pt x="10864" y="2484"/>
                  <a:pt x="10839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8"/>
                  <a:pt x="10761" y="2321"/>
                  <a:pt x="10739" y="2303"/>
                </a:cubicBezTo>
                <a:cubicBezTo>
                  <a:pt x="10693" y="2267"/>
                  <a:pt x="10650" y="2239"/>
                  <a:pt x="10597" y="2228"/>
                </a:cubicBezTo>
                <a:lnTo>
                  <a:pt x="10590" y="2228"/>
                </a:lnTo>
                <a:cubicBezTo>
                  <a:pt x="10689" y="2164"/>
                  <a:pt x="10782" y="2097"/>
                  <a:pt x="10871" y="2033"/>
                </a:cubicBezTo>
                <a:cubicBezTo>
                  <a:pt x="10906" y="2004"/>
                  <a:pt x="10946" y="1972"/>
                  <a:pt x="10981" y="1944"/>
                </a:cubicBezTo>
                <a:lnTo>
                  <a:pt x="10981" y="1947"/>
                </a:lnTo>
                <a:lnTo>
                  <a:pt x="11070" y="1937"/>
                </a:lnTo>
                <a:lnTo>
                  <a:pt x="11120" y="1937"/>
                </a:lnTo>
                <a:cubicBezTo>
                  <a:pt x="11138" y="1937"/>
                  <a:pt x="11155" y="1944"/>
                  <a:pt x="11173" y="1944"/>
                </a:cubicBezTo>
                <a:cubicBezTo>
                  <a:pt x="11191" y="1947"/>
                  <a:pt x="11209" y="1951"/>
                  <a:pt x="11223" y="1954"/>
                </a:cubicBezTo>
                <a:cubicBezTo>
                  <a:pt x="11241" y="1961"/>
                  <a:pt x="11255" y="1969"/>
                  <a:pt x="11273" y="1972"/>
                </a:cubicBezTo>
                <a:lnTo>
                  <a:pt x="11312" y="2001"/>
                </a:lnTo>
                <a:cubicBezTo>
                  <a:pt x="11326" y="2008"/>
                  <a:pt x="11340" y="2022"/>
                  <a:pt x="11347" y="2036"/>
                </a:cubicBezTo>
                <a:cubicBezTo>
                  <a:pt x="11354" y="2050"/>
                  <a:pt x="11369" y="2061"/>
                  <a:pt x="11376" y="2075"/>
                </a:cubicBezTo>
                <a:cubicBezTo>
                  <a:pt x="11383" y="2089"/>
                  <a:pt x="11386" y="2107"/>
                  <a:pt x="11397" y="2125"/>
                </a:cubicBezTo>
                <a:cubicBezTo>
                  <a:pt x="11401" y="2143"/>
                  <a:pt x="11411" y="2161"/>
                  <a:pt x="11411" y="2178"/>
                </a:cubicBezTo>
                <a:cubicBezTo>
                  <a:pt x="11415" y="2196"/>
                  <a:pt x="11418" y="2217"/>
                  <a:pt x="11418" y="2235"/>
                </a:cubicBezTo>
                <a:cubicBezTo>
                  <a:pt x="11418" y="2257"/>
                  <a:pt x="11422" y="2274"/>
                  <a:pt x="11422" y="2299"/>
                </a:cubicBezTo>
                <a:lnTo>
                  <a:pt x="11422" y="2360"/>
                </a:lnTo>
                <a:cubicBezTo>
                  <a:pt x="11422" y="2381"/>
                  <a:pt x="11422" y="2406"/>
                  <a:pt x="11418" y="2424"/>
                </a:cubicBezTo>
                <a:cubicBezTo>
                  <a:pt x="11418" y="2445"/>
                  <a:pt x="11415" y="2466"/>
                  <a:pt x="11415" y="2488"/>
                </a:cubicBezTo>
                <a:lnTo>
                  <a:pt x="11401" y="2623"/>
                </a:lnTo>
                <a:cubicBezTo>
                  <a:pt x="11415" y="2605"/>
                  <a:pt x="11422" y="2584"/>
                  <a:pt x="11433" y="2566"/>
                </a:cubicBezTo>
                <a:cubicBezTo>
                  <a:pt x="11440" y="2548"/>
                  <a:pt x="11450" y="2523"/>
                  <a:pt x="11461" y="2502"/>
                </a:cubicBezTo>
                <a:cubicBezTo>
                  <a:pt x="11479" y="2463"/>
                  <a:pt x="11497" y="2417"/>
                  <a:pt x="11511" y="2374"/>
                </a:cubicBezTo>
                <a:cubicBezTo>
                  <a:pt x="11522" y="2353"/>
                  <a:pt x="11525" y="2328"/>
                  <a:pt x="11529" y="2306"/>
                </a:cubicBezTo>
                <a:cubicBezTo>
                  <a:pt x="11532" y="2285"/>
                  <a:pt x="11539" y="2264"/>
                  <a:pt x="11539" y="2235"/>
                </a:cubicBezTo>
                <a:cubicBezTo>
                  <a:pt x="11539" y="2214"/>
                  <a:pt x="11543" y="2185"/>
                  <a:pt x="11543" y="2164"/>
                </a:cubicBezTo>
                <a:cubicBezTo>
                  <a:pt x="11543" y="2139"/>
                  <a:pt x="11539" y="2114"/>
                  <a:pt x="11532" y="2089"/>
                </a:cubicBezTo>
                <a:cubicBezTo>
                  <a:pt x="11525" y="2040"/>
                  <a:pt x="11507" y="1986"/>
                  <a:pt x="11475" y="1944"/>
                </a:cubicBezTo>
                <a:cubicBezTo>
                  <a:pt x="11461" y="1919"/>
                  <a:pt x="11443" y="1897"/>
                  <a:pt x="11422" y="1876"/>
                </a:cubicBezTo>
                <a:cubicBezTo>
                  <a:pt x="11404" y="1858"/>
                  <a:pt x="11383" y="1841"/>
                  <a:pt x="11354" y="1823"/>
                </a:cubicBezTo>
                <a:cubicBezTo>
                  <a:pt x="11312" y="1791"/>
                  <a:pt x="11258" y="1773"/>
                  <a:pt x="11209" y="1759"/>
                </a:cubicBezTo>
                <a:cubicBezTo>
                  <a:pt x="11202" y="1755"/>
                  <a:pt x="11187" y="1755"/>
                  <a:pt x="11177" y="1755"/>
                </a:cubicBezTo>
                <a:cubicBezTo>
                  <a:pt x="11276" y="1663"/>
                  <a:pt x="11365" y="1563"/>
                  <a:pt x="11443" y="1467"/>
                </a:cubicBezTo>
                <a:lnTo>
                  <a:pt x="11443" y="1471"/>
                </a:lnTo>
                <a:lnTo>
                  <a:pt x="11511" y="1457"/>
                </a:lnTo>
                <a:cubicBezTo>
                  <a:pt x="11525" y="1453"/>
                  <a:pt x="11546" y="1453"/>
                  <a:pt x="11564" y="1453"/>
                </a:cubicBezTo>
                <a:lnTo>
                  <a:pt x="11621" y="1453"/>
                </a:lnTo>
                <a:cubicBezTo>
                  <a:pt x="11639" y="1453"/>
                  <a:pt x="11660" y="1457"/>
                  <a:pt x="11674" y="1464"/>
                </a:cubicBezTo>
                <a:lnTo>
                  <a:pt x="11728" y="1474"/>
                </a:lnTo>
                <a:cubicBezTo>
                  <a:pt x="11795" y="1503"/>
                  <a:pt x="11849" y="1556"/>
                  <a:pt x="11881" y="1624"/>
                </a:cubicBezTo>
                <a:cubicBezTo>
                  <a:pt x="11888" y="1641"/>
                  <a:pt x="11895" y="1659"/>
                  <a:pt x="11902" y="1681"/>
                </a:cubicBezTo>
                <a:cubicBezTo>
                  <a:pt x="11906" y="1698"/>
                  <a:pt x="11913" y="1720"/>
                  <a:pt x="11920" y="1737"/>
                </a:cubicBezTo>
                <a:cubicBezTo>
                  <a:pt x="11923" y="1759"/>
                  <a:pt x="11930" y="1777"/>
                  <a:pt x="11930" y="1801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3"/>
                  <a:pt x="11938" y="1908"/>
                  <a:pt x="11938" y="1929"/>
                </a:cubicBezTo>
                <a:lnTo>
                  <a:pt x="11938" y="1997"/>
                </a:lnTo>
                <a:cubicBezTo>
                  <a:pt x="11938" y="2040"/>
                  <a:pt x="11934" y="2086"/>
                  <a:pt x="11934" y="2129"/>
                </a:cubicBezTo>
                <a:lnTo>
                  <a:pt x="11955" y="2068"/>
                </a:lnTo>
                <a:cubicBezTo>
                  <a:pt x="11966" y="2043"/>
                  <a:pt x="11970" y="2022"/>
                  <a:pt x="11973" y="2004"/>
                </a:cubicBezTo>
                <a:cubicBezTo>
                  <a:pt x="11987" y="1961"/>
                  <a:pt x="11994" y="1915"/>
                  <a:pt x="12002" y="1873"/>
                </a:cubicBezTo>
                <a:cubicBezTo>
                  <a:pt x="12005" y="1848"/>
                  <a:pt x="12005" y="1826"/>
                  <a:pt x="12005" y="1805"/>
                </a:cubicBezTo>
                <a:lnTo>
                  <a:pt x="12005" y="1734"/>
                </a:lnTo>
                <a:cubicBezTo>
                  <a:pt x="12002" y="1713"/>
                  <a:pt x="12002" y="1684"/>
                  <a:pt x="11994" y="1663"/>
                </a:cubicBezTo>
                <a:cubicBezTo>
                  <a:pt x="11991" y="1641"/>
                  <a:pt x="11987" y="1613"/>
                  <a:pt x="11977" y="1592"/>
                </a:cubicBezTo>
                <a:cubicBezTo>
                  <a:pt x="11962" y="1545"/>
                  <a:pt x="11938" y="1499"/>
                  <a:pt x="11906" y="1457"/>
                </a:cubicBezTo>
                <a:cubicBezTo>
                  <a:pt x="11888" y="1439"/>
                  <a:pt x="11870" y="1417"/>
                  <a:pt x="11849" y="1403"/>
                </a:cubicBezTo>
                <a:cubicBezTo>
                  <a:pt x="11827" y="1385"/>
                  <a:pt x="11806" y="1375"/>
                  <a:pt x="11781" y="1364"/>
                </a:cubicBezTo>
                <a:cubicBezTo>
                  <a:pt x="11735" y="1343"/>
                  <a:pt x="11685" y="1329"/>
                  <a:pt x="11635" y="1325"/>
                </a:cubicBezTo>
                <a:cubicBezTo>
                  <a:pt x="11610" y="1321"/>
                  <a:pt x="11586" y="1321"/>
                  <a:pt x="11561" y="1321"/>
                </a:cubicBezTo>
                <a:cubicBezTo>
                  <a:pt x="11650" y="1201"/>
                  <a:pt x="11717" y="1080"/>
                  <a:pt x="11774" y="969"/>
                </a:cubicBezTo>
                <a:lnTo>
                  <a:pt x="11817" y="959"/>
                </a:lnTo>
                <a:cubicBezTo>
                  <a:pt x="11834" y="955"/>
                  <a:pt x="11859" y="955"/>
                  <a:pt x="11877" y="952"/>
                </a:cubicBezTo>
                <a:lnTo>
                  <a:pt x="11938" y="952"/>
                </a:lnTo>
                <a:cubicBezTo>
                  <a:pt x="11955" y="952"/>
                  <a:pt x="11977" y="955"/>
                  <a:pt x="11994" y="959"/>
                </a:cubicBezTo>
                <a:cubicBezTo>
                  <a:pt x="12012" y="966"/>
                  <a:pt x="12030" y="969"/>
                  <a:pt x="12055" y="976"/>
                </a:cubicBezTo>
                <a:cubicBezTo>
                  <a:pt x="12073" y="987"/>
                  <a:pt x="12090" y="994"/>
                  <a:pt x="12105" y="1005"/>
                </a:cubicBezTo>
                <a:cubicBezTo>
                  <a:pt x="12119" y="1012"/>
                  <a:pt x="12133" y="1026"/>
                  <a:pt x="12147" y="1040"/>
                </a:cubicBezTo>
                <a:cubicBezTo>
                  <a:pt x="12162" y="1055"/>
                  <a:pt x="12176" y="1072"/>
                  <a:pt x="12183" y="1083"/>
                </a:cubicBezTo>
                <a:lnTo>
                  <a:pt x="12211" y="1136"/>
                </a:lnTo>
                <a:cubicBezTo>
                  <a:pt x="12218" y="1154"/>
                  <a:pt x="12222" y="1179"/>
                  <a:pt x="12229" y="1197"/>
                </a:cubicBezTo>
                <a:cubicBezTo>
                  <a:pt x="12233" y="1215"/>
                  <a:pt x="12236" y="1236"/>
                  <a:pt x="12240" y="1257"/>
                </a:cubicBezTo>
                <a:cubicBezTo>
                  <a:pt x="12247" y="1279"/>
                  <a:pt x="12250" y="1297"/>
                  <a:pt x="12250" y="1321"/>
                </a:cubicBezTo>
                <a:cubicBezTo>
                  <a:pt x="12250" y="1343"/>
                  <a:pt x="12254" y="1364"/>
                  <a:pt x="12254" y="1382"/>
                </a:cubicBezTo>
                <a:lnTo>
                  <a:pt x="12254" y="1449"/>
                </a:lnTo>
                <a:cubicBezTo>
                  <a:pt x="12254" y="1471"/>
                  <a:pt x="12254" y="1492"/>
                  <a:pt x="12250" y="1517"/>
                </a:cubicBezTo>
                <a:lnTo>
                  <a:pt x="12236" y="1649"/>
                </a:lnTo>
                <a:lnTo>
                  <a:pt x="12254" y="1588"/>
                </a:lnTo>
                <a:cubicBezTo>
                  <a:pt x="12258" y="1563"/>
                  <a:pt x="12261" y="1542"/>
                  <a:pt x="12272" y="1521"/>
                </a:cubicBezTo>
                <a:cubicBezTo>
                  <a:pt x="12279" y="1474"/>
                  <a:pt x="12290" y="1432"/>
                  <a:pt x="12293" y="1385"/>
                </a:cubicBezTo>
                <a:cubicBezTo>
                  <a:pt x="12297" y="1364"/>
                  <a:pt x="12297" y="1343"/>
                  <a:pt x="12297" y="1321"/>
                </a:cubicBezTo>
                <a:lnTo>
                  <a:pt x="12297" y="1254"/>
                </a:lnTo>
                <a:cubicBezTo>
                  <a:pt x="12293" y="1233"/>
                  <a:pt x="12293" y="1208"/>
                  <a:pt x="12290" y="1186"/>
                </a:cubicBezTo>
                <a:cubicBezTo>
                  <a:pt x="12286" y="1165"/>
                  <a:pt x="12282" y="1144"/>
                  <a:pt x="12272" y="1119"/>
                </a:cubicBezTo>
                <a:cubicBezTo>
                  <a:pt x="12254" y="1076"/>
                  <a:pt x="12233" y="1030"/>
                  <a:pt x="12201" y="994"/>
                </a:cubicBezTo>
                <a:cubicBezTo>
                  <a:pt x="12183" y="976"/>
                  <a:pt x="12165" y="959"/>
                  <a:pt x="12147" y="948"/>
                </a:cubicBezTo>
                <a:cubicBezTo>
                  <a:pt x="12126" y="934"/>
                  <a:pt x="12108" y="920"/>
                  <a:pt x="12087" y="905"/>
                </a:cubicBezTo>
                <a:cubicBezTo>
                  <a:pt x="12041" y="884"/>
                  <a:pt x="11991" y="877"/>
                  <a:pt x="11945" y="870"/>
                </a:cubicBezTo>
                <a:cubicBezTo>
                  <a:pt x="11932" y="868"/>
                  <a:pt x="11920" y="867"/>
                  <a:pt x="11908" y="867"/>
                </a:cubicBezTo>
                <a:cubicBezTo>
                  <a:pt x="11896" y="867"/>
                  <a:pt x="11884" y="868"/>
                  <a:pt x="11874" y="870"/>
                </a:cubicBezTo>
                <a:lnTo>
                  <a:pt x="11845" y="870"/>
                </a:lnTo>
                <a:cubicBezTo>
                  <a:pt x="11845" y="863"/>
                  <a:pt x="11842" y="848"/>
                  <a:pt x="11838" y="841"/>
                </a:cubicBezTo>
                <a:cubicBezTo>
                  <a:pt x="11845" y="824"/>
                  <a:pt x="11849" y="809"/>
                  <a:pt x="11859" y="792"/>
                </a:cubicBezTo>
                <a:cubicBezTo>
                  <a:pt x="11913" y="667"/>
                  <a:pt x="11948" y="560"/>
                  <a:pt x="11970" y="468"/>
                </a:cubicBezTo>
                <a:lnTo>
                  <a:pt x="11973" y="486"/>
                </a:lnTo>
                <a:lnTo>
                  <a:pt x="11998" y="479"/>
                </a:lnTo>
                <a:cubicBezTo>
                  <a:pt x="12016" y="475"/>
                  <a:pt x="12034" y="475"/>
                  <a:pt x="12051" y="475"/>
                </a:cubicBezTo>
                <a:lnTo>
                  <a:pt x="12105" y="475"/>
                </a:lnTo>
                <a:cubicBezTo>
                  <a:pt x="12119" y="475"/>
                  <a:pt x="12140" y="479"/>
                  <a:pt x="12154" y="486"/>
                </a:cubicBezTo>
                <a:cubicBezTo>
                  <a:pt x="12172" y="489"/>
                  <a:pt x="12194" y="493"/>
                  <a:pt x="12204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5" y="532"/>
                  <a:pt x="12275" y="546"/>
                  <a:pt x="12290" y="560"/>
                </a:cubicBezTo>
                <a:cubicBezTo>
                  <a:pt x="12304" y="575"/>
                  <a:pt x="12311" y="585"/>
                  <a:pt x="12322" y="600"/>
                </a:cubicBezTo>
                <a:cubicBezTo>
                  <a:pt x="12332" y="614"/>
                  <a:pt x="12339" y="632"/>
                  <a:pt x="12343" y="649"/>
                </a:cubicBezTo>
                <a:cubicBezTo>
                  <a:pt x="12350" y="667"/>
                  <a:pt x="12357" y="681"/>
                  <a:pt x="12361" y="699"/>
                </a:cubicBezTo>
                <a:lnTo>
                  <a:pt x="12375" y="752"/>
                </a:lnTo>
                <a:lnTo>
                  <a:pt x="12378" y="806"/>
                </a:lnTo>
                <a:cubicBezTo>
                  <a:pt x="12378" y="824"/>
                  <a:pt x="12382" y="841"/>
                  <a:pt x="12382" y="859"/>
                </a:cubicBezTo>
                <a:lnTo>
                  <a:pt x="12382" y="916"/>
                </a:lnTo>
                <a:cubicBezTo>
                  <a:pt x="12382" y="934"/>
                  <a:pt x="12382" y="952"/>
                  <a:pt x="12378" y="973"/>
                </a:cubicBezTo>
                <a:cubicBezTo>
                  <a:pt x="12375" y="1008"/>
                  <a:pt x="12371" y="1048"/>
                  <a:pt x="12364" y="1083"/>
                </a:cubicBezTo>
                <a:cubicBezTo>
                  <a:pt x="12375" y="1048"/>
                  <a:pt x="12382" y="1012"/>
                  <a:pt x="12393" y="973"/>
                </a:cubicBezTo>
                <a:cubicBezTo>
                  <a:pt x="12396" y="955"/>
                  <a:pt x="12396" y="937"/>
                  <a:pt x="12400" y="916"/>
                </a:cubicBezTo>
                <a:lnTo>
                  <a:pt x="12407" y="859"/>
                </a:lnTo>
                <a:cubicBezTo>
                  <a:pt x="12410" y="841"/>
                  <a:pt x="12407" y="816"/>
                  <a:pt x="12407" y="799"/>
                </a:cubicBezTo>
                <a:lnTo>
                  <a:pt x="12407" y="742"/>
                </a:lnTo>
                <a:lnTo>
                  <a:pt x="12396" y="685"/>
                </a:lnTo>
                <a:cubicBezTo>
                  <a:pt x="12396" y="667"/>
                  <a:pt x="12389" y="649"/>
                  <a:pt x="12378" y="628"/>
                </a:cubicBezTo>
                <a:cubicBezTo>
                  <a:pt x="12375" y="610"/>
                  <a:pt x="12364" y="592"/>
                  <a:pt x="12357" y="575"/>
                </a:cubicBezTo>
                <a:cubicBezTo>
                  <a:pt x="12346" y="557"/>
                  <a:pt x="12339" y="539"/>
                  <a:pt x="12322" y="525"/>
                </a:cubicBezTo>
                <a:cubicBezTo>
                  <a:pt x="12307" y="511"/>
                  <a:pt x="12293" y="493"/>
                  <a:pt x="12275" y="486"/>
                </a:cubicBezTo>
                <a:lnTo>
                  <a:pt x="12250" y="468"/>
                </a:lnTo>
                <a:lnTo>
                  <a:pt x="12222" y="454"/>
                </a:lnTo>
                <a:cubicBezTo>
                  <a:pt x="12204" y="443"/>
                  <a:pt x="12186" y="440"/>
                  <a:pt x="12165" y="432"/>
                </a:cubicBezTo>
                <a:cubicBezTo>
                  <a:pt x="12147" y="425"/>
                  <a:pt x="12126" y="422"/>
                  <a:pt x="12108" y="422"/>
                </a:cubicBezTo>
                <a:cubicBezTo>
                  <a:pt x="12096" y="422"/>
                  <a:pt x="12081" y="420"/>
                  <a:pt x="12067" y="420"/>
                </a:cubicBezTo>
                <a:cubicBezTo>
                  <a:pt x="12060" y="420"/>
                  <a:pt x="12054" y="421"/>
                  <a:pt x="12048" y="422"/>
                </a:cubicBezTo>
                <a:cubicBezTo>
                  <a:pt x="12037" y="422"/>
                  <a:pt x="12026" y="422"/>
                  <a:pt x="12012" y="425"/>
                </a:cubicBezTo>
                <a:cubicBezTo>
                  <a:pt x="12009" y="415"/>
                  <a:pt x="12009" y="400"/>
                  <a:pt x="12005" y="383"/>
                </a:cubicBezTo>
                <a:cubicBezTo>
                  <a:pt x="12005" y="372"/>
                  <a:pt x="12002" y="368"/>
                  <a:pt x="12002" y="361"/>
                </a:cubicBezTo>
                <a:lnTo>
                  <a:pt x="12002" y="354"/>
                </a:lnTo>
                <a:cubicBezTo>
                  <a:pt x="12023" y="255"/>
                  <a:pt x="12023" y="202"/>
                  <a:pt x="12023" y="201"/>
                </a:cubicBezTo>
                <a:lnTo>
                  <a:pt x="12023" y="201"/>
                </a:lnTo>
                <a:cubicBezTo>
                  <a:pt x="12023" y="202"/>
                  <a:pt x="12019" y="255"/>
                  <a:pt x="11994" y="351"/>
                </a:cubicBezTo>
                <a:cubicBezTo>
                  <a:pt x="11991" y="344"/>
                  <a:pt x="11987" y="329"/>
                  <a:pt x="11984" y="319"/>
                </a:cubicBezTo>
                <a:cubicBezTo>
                  <a:pt x="11973" y="297"/>
                  <a:pt x="11966" y="280"/>
                  <a:pt x="11952" y="262"/>
                </a:cubicBezTo>
                <a:cubicBezTo>
                  <a:pt x="11938" y="244"/>
                  <a:pt x="11930" y="226"/>
                  <a:pt x="11913" y="208"/>
                </a:cubicBezTo>
                <a:cubicBezTo>
                  <a:pt x="11852" y="137"/>
                  <a:pt x="11778" y="88"/>
                  <a:pt x="11699" y="59"/>
                </a:cubicBezTo>
                <a:cubicBezTo>
                  <a:pt x="11618" y="27"/>
                  <a:pt x="11529" y="9"/>
                  <a:pt x="11443" y="6"/>
                </a:cubicBezTo>
                <a:cubicBezTo>
                  <a:pt x="11422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0"/>
          <p:cNvSpPr/>
          <p:nvPr/>
        </p:nvSpPr>
        <p:spPr>
          <a:xfrm rot="-2881756">
            <a:off x="2638707" y="3239678"/>
            <a:ext cx="1351252" cy="455223"/>
          </a:xfrm>
          <a:custGeom>
            <a:avLst/>
            <a:gdLst/>
            <a:ahLst/>
            <a:cxnLst/>
            <a:rect l="l" t="t" r="r" b="b"/>
            <a:pathLst>
              <a:path w="12372" h="4168" extrusionOk="0">
                <a:moveTo>
                  <a:pt x="11158" y="2416"/>
                </a:moveTo>
                <a:cubicBezTo>
                  <a:pt x="11153" y="2417"/>
                  <a:pt x="11149" y="2418"/>
                  <a:pt x="11145" y="2418"/>
                </a:cubicBezTo>
                <a:cubicBezTo>
                  <a:pt x="11244" y="2511"/>
                  <a:pt x="11333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lnTo>
                  <a:pt x="11432" y="2706"/>
                </a:lnTo>
                <a:cubicBezTo>
                  <a:pt x="11351" y="2608"/>
                  <a:pt x="11261" y="2510"/>
                  <a:pt x="11158" y="2416"/>
                </a:cubicBezTo>
                <a:close/>
                <a:moveTo>
                  <a:pt x="11533" y="2852"/>
                </a:moveTo>
                <a:lnTo>
                  <a:pt x="11532" y="2856"/>
                </a:lnTo>
                <a:lnTo>
                  <a:pt x="11532" y="2857"/>
                </a:lnTo>
                <a:lnTo>
                  <a:pt x="11532" y="2857"/>
                </a:lnTo>
                <a:cubicBezTo>
                  <a:pt x="11531" y="2855"/>
                  <a:pt x="11530" y="2854"/>
                  <a:pt x="11529" y="2852"/>
                </a:cubicBezTo>
                <a:cubicBezTo>
                  <a:pt x="11530" y="2852"/>
                  <a:pt x="11532" y="2852"/>
                  <a:pt x="11533" y="2852"/>
                </a:cubicBezTo>
                <a:close/>
                <a:moveTo>
                  <a:pt x="11902" y="2045"/>
                </a:moveTo>
                <a:cubicBezTo>
                  <a:pt x="11902" y="2087"/>
                  <a:pt x="11906" y="2134"/>
                  <a:pt x="11906" y="2176"/>
                </a:cubicBezTo>
                <a:lnTo>
                  <a:pt x="11906" y="2244"/>
                </a:lnTo>
                <a:cubicBezTo>
                  <a:pt x="11906" y="2265"/>
                  <a:pt x="11906" y="2287"/>
                  <a:pt x="11902" y="2311"/>
                </a:cubicBezTo>
                <a:cubicBezTo>
                  <a:pt x="11902" y="2333"/>
                  <a:pt x="11895" y="2354"/>
                  <a:pt x="11895" y="2372"/>
                </a:cubicBezTo>
                <a:cubicBezTo>
                  <a:pt x="11895" y="2393"/>
                  <a:pt x="11891" y="2411"/>
                  <a:pt x="11888" y="2436"/>
                </a:cubicBezTo>
                <a:cubicBezTo>
                  <a:pt x="11884" y="2454"/>
                  <a:pt x="11877" y="2475"/>
                  <a:pt x="11870" y="2493"/>
                </a:cubicBezTo>
                <a:cubicBezTo>
                  <a:pt x="11866" y="2511"/>
                  <a:pt x="11856" y="2528"/>
                  <a:pt x="11849" y="2550"/>
                </a:cubicBezTo>
                <a:cubicBezTo>
                  <a:pt x="11813" y="2621"/>
                  <a:pt x="11763" y="2674"/>
                  <a:pt x="11696" y="2695"/>
                </a:cubicBezTo>
                <a:cubicBezTo>
                  <a:pt x="11678" y="2703"/>
                  <a:pt x="11660" y="2710"/>
                  <a:pt x="11642" y="2710"/>
                </a:cubicBezTo>
                <a:cubicBezTo>
                  <a:pt x="11625" y="2713"/>
                  <a:pt x="11607" y="2713"/>
                  <a:pt x="11589" y="2720"/>
                </a:cubicBezTo>
                <a:lnTo>
                  <a:pt x="11532" y="2720"/>
                </a:lnTo>
                <a:cubicBezTo>
                  <a:pt x="11514" y="2720"/>
                  <a:pt x="11493" y="2713"/>
                  <a:pt x="11479" y="2713"/>
                </a:cubicBezTo>
                <a:lnTo>
                  <a:pt x="11432" y="2706"/>
                </a:lnTo>
                <a:lnTo>
                  <a:pt x="11432" y="2706"/>
                </a:lnTo>
                <a:cubicBezTo>
                  <a:pt x="11433" y="2706"/>
                  <a:pt x="11433" y="2706"/>
                  <a:pt x="11433" y="2706"/>
                </a:cubicBezTo>
                <a:lnTo>
                  <a:pt x="11429" y="2727"/>
                </a:lnTo>
                <a:lnTo>
                  <a:pt x="11415" y="2795"/>
                </a:lnTo>
                <a:lnTo>
                  <a:pt x="11408" y="2827"/>
                </a:lnTo>
                <a:lnTo>
                  <a:pt x="11394" y="2856"/>
                </a:lnTo>
                <a:cubicBezTo>
                  <a:pt x="11383" y="2880"/>
                  <a:pt x="11376" y="2898"/>
                  <a:pt x="11365" y="2916"/>
                </a:cubicBezTo>
                <a:lnTo>
                  <a:pt x="11347" y="2941"/>
                </a:lnTo>
                <a:lnTo>
                  <a:pt x="11330" y="2969"/>
                </a:lnTo>
                <a:cubicBezTo>
                  <a:pt x="11319" y="2987"/>
                  <a:pt x="11305" y="3005"/>
                  <a:pt x="11287" y="3016"/>
                </a:cubicBezTo>
                <a:cubicBezTo>
                  <a:pt x="11273" y="3033"/>
                  <a:pt x="11255" y="3048"/>
                  <a:pt x="11237" y="3062"/>
                </a:cubicBezTo>
                <a:cubicBezTo>
                  <a:pt x="11219" y="3076"/>
                  <a:pt x="11202" y="3087"/>
                  <a:pt x="11180" y="3097"/>
                </a:cubicBezTo>
                <a:cubicBezTo>
                  <a:pt x="11162" y="3112"/>
                  <a:pt x="11141" y="3119"/>
                  <a:pt x="11116" y="3129"/>
                </a:cubicBezTo>
                <a:cubicBezTo>
                  <a:pt x="11077" y="3151"/>
                  <a:pt x="11034" y="3165"/>
                  <a:pt x="10985" y="3176"/>
                </a:cubicBezTo>
                <a:cubicBezTo>
                  <a:pt x="10938" y="3190"/>
                  <a:pt x="10892" y="3204"/>
                  <a:pt x="10842" y="3211"/>
                </a:cubicBezTo>
                <a:cubicBezTo>
                  <a:pt x="10743" y="3229"/>
                  <a:pt x="10647" y="3240"/>
                  <a:pt x="10547" y="3243"/>
                </a:cubicBezTo>
                <a:cubicBezTo>
                  <a:pt x="10597" y="3257"/>
                  <a:pt x="10647" y="3264"/>
                  <a:pt x="10700" y="3272"/>
                </a:cubicBezTo>
                <a:cubicBezTo>
                  <a:pt x="10750" y="3275"/>
                  <a:pt x="10803" y="3279"/>
                  <a:pt x="10849" y="3279"/>
                </a:cubicBezTo>
                <a:cubicBezTo>
                  <a:pt x="10903" y="3279"/>
                  <a:pt x="10953" y="3275"/>
                  <a:pt x="11006" y="3264"/>
                </a:cubicBezTo>
                <a:cubicBezTo>
                  <a:pt x="11059" y="3257"/>
                  <a:pt x="11109" y="3243"/>
                  <a:pt x="11159" y="3225"/>
                </a:cubicBezTo>
                <a:cubicBezTo>
                  <a:pt x="11184" y="3218"/>
                  <a:pt x="11205" y="3208"/>
                  <a:pt x="11234" y="3193"/>
                </a:cubicBezTo>
                <a:cubicBezTo>
                  <a:pt x="11255" y="3183"/>
                  <a:pt x="11283" y="3168"/>
                  <a:pt x="11305" y="3154"/>
                </a:cubicBezTo>
                <a:cubicBezTo>
                  <a:pt x="11326" y="3136"/>
                  <a:pt x="11347" y="3122"/>
                  <a:pt x="11372" y="3104"/>
                </a:cubicBezTo>
                <a:cubicBezTo>
                  <a:pt x="11394" y="3087"/>
                  <a:pt x="11411" y="3065"/>
                  <a:pt x="11429" y="3044"/>
                </a:cubicBezTo>
                <a:lnTo>
                  <a:pt x="11454" y="3008"/>
                </a:lnTo>
                <a:lnTo>
                  <a:pt x="11479" y="2973"/>
                </a:lnTo>
                <a:cubicBezTo>
                  <a:pt x="11490" y="2952"/>
                  <a:pt x="11504" y="2923"/>
                  <a:pt x="11518" y="2898"/>
                </a:cubicBezTo>
                <a:lnTo>
                  <a:pt x="11532" y="2857"/>
                </a:lnTo>
                <a:lnTo>
                  <a:pt x="11532" y="2857"/>
                </a:lnTo>
                <a:cubicBezTo>
                  <a:pt x="11612" y="2979"/>
                  <a:pt x="11682" y="3095"/>
                  <a:pt x="11742" y="3204"/>
                </a:cubicBezTo>
                <a:lnTo>
                  <a:pt x="11754" y="3206"/>
                </a:lnTo>
                <a:lnTo>
                  <a:pt x="11756" y="3193"/>
                </a:lnTo>
                <a:lnTo>
                  <a:pt x="11763" y="3183"/>
                </a:lnTo>
                <a:cubicBezTo>
                  <a:pt x="11706" y="3075"/>
                  <a:pt x="11637" y="2965"/>
                  <a:pt x="11555" y="2852"/>
                </a:cubicBezTo>
                <a:lnTo>
                  <a:pt x="11555" y="2852"/>
                </a:lnTo>
                <a:cubicBezTo>
                  <a:pt x="11547" y="2852"/>
                  <a:pt x="11540" y="2852"/>
                  <a:pt x="11533" y="2852"/>
                </a:cubicBezTo>
                <a:lnTo>
                  <a:pt x="11533" y="2852"/>
                </a:lnTo>
                <a:lnTo>
                  <a:pt x="11539" y="2831"/>
                </a:lnTo>
                <a:cubicBezTo>
                  <a:pt x="11544" y="2838"/>
                  <a:pt x="11550" y="2845"/>
                  <a:pt x="11555" y="2852"/>
                </a:cubicBezTo>
                <a:lnTo>
                  <a:pt x="11555" y="2852"/>
                </a:lnTo>
                <a:cubicBezTo>
                  <a:pt x="11570" y="2851"/>
                  <a:pt x="11586" y="2851"/>
                  <a:pt x="11603" y="2848"/>
                </a:cubicBezTo>
                <a:cubicBezTo>
                  <a:pt x="11653" y="2845"/>
                  <a:pt x="11706" y="2831"/>
                  <a:pt x="11749" y="2809"/>
                </a:cubicBezTo>
                <a:lnTo>
                  <a:pt x="11817" y="2767"/>
                </a:lnTo>
                <a:cubicBezTo>
                  <a:pt x="11838" y="2749"/>
                  <a:pt x="11856" y="2731"/>
                  <a:pt x="11874" y="2713"/>
                </a:cubicBezTo>
                <a:cubicBezTo>
                  <a:pt x="11909" y="2674"/>
                  <a:pt x="11930" y="2631"/>
                  <a:pt x="11945" y="2582"/>
                </a:cubicBezTo>
                <a:cubicBezTo>
                  <a:pt x="11955" y="2560"/>
                  <a:pt x="11959" y="2532"/>
                  <a:pt x="11962" y="2511"/>
                </a:cubicBezTo>
                <a:cubicBezTo>
                  <a:pt x="11966" y="2489"/>
                  <a:pt x="11966" y="2461"/>
                  <a:pt x="11973" y="2439"/>
                </a:cubicBezTo>
                <a:lnTo>
                  <a:pt x="11973" y="2368"/>
                </a:lnTo>
                <a:cubicBezTo>
                  <a:pt x="11973" y="2347"/>
                  <a:pt x="11973" y="2322"/>
                  <a:pt x="11966" y="2301"/>
                </a:cubicBezTo>
                <a:cubicBezTo>
                  <a:pt x="11962" y="2258"/>
                  <a:pt x="11955" y="2212"/>
                  <a:pt x="11941" y="2169"/>
                </a:cubicBezTo>
                <a:cubicBezTo>
                  <a:pt x="11934" y="2144"/>
                  <a:pt x="11927" y="2123"/>
                  <a:pt x="11923" y="2105"/>
                </a:cubicBezTo>
                <a:lnTo>
                  <a:pt x="11902" y="2045"/>
                </a:lnTo>
                <a:close/>
                <a:moveTo>
                  <a:pt x="5434" y="0"/>
                </a:moveTo>
                <a:cubicBezTo>
                  <a:pt x="5384" y="29"/>
                  <a:pt x="5345" y="64"/>
                  <a:pt x="5306" y="100"/>
                </a:cubicBezTo>
                <a:cubicBezTo>
                  <a:pt x="5281" y="118"/>
                  <a:pt x="5263" y="142"/>
                  <a:pt x="5246" y="160"/>
                </a:cubicBezTo>
                <a:cubicBezTo>
                  <a:pt x="5228" y="182"/>
                  <a:pt x="5207" y="199"/>
                  <a:pt x="5189" y="221"/>
                </a:cubicBezTo>
                <a:cubicBezTo>
                  <a:pt x="5153" y="267"/>
                  <a:pt x="5121" y="310"/>
                  <a:pt x="5093" y="359"/>
                </a:cubicBezTo>
                <a:cubicBezTo>
                  <a:pt x="5079" y="384"/>
                  <a:pt x="5064" y="409"/>
                  <a:pt x="5050" y="434"/>
                </a:cubicBezTo>
                <a:cubicBezTo>
                  <a:pt x="5039" y="463"/>
                  <a:pt x="5029" y="487"/>
                  <a:pt x="5015" y="516"/>
                </a:cubicBezTo>
                <a:cubicBezTo>
                  <a:pt x="5007" y="541"/>
                  <a:pt x="4997" y="573"/>
                  <a:pt x="4990" y="598"/>
                </a:cubicBezTo>
                <a:cubicBezTo>
                  <a:pt x="4979" y="630"/>
                  <a:pt x="4975" y="658"/>
                  <a:pt x="4972" y="687"/>
                </a:cubicBezTo>
                <a:cubicBezTo>
                  <a:pt x="4968" y="719"/>
                  <a:pt x="4968" y="751"/>
                  <a:pt x="4968" y="783"/>
                </a:cubicBezTo>
                <a:cubicBezTo>
                  <a:pt x="4968" y="811"/>
                  <a:pt x="4972" y="843"/>
                  <a:pt x="4975" y="875"/>
                </a:cubicBezTo>
                <a:lnTo>
                  <a:pt x="4986" y="918"/>
                </a:lnTo>
                <a:lnTo>
                  <a:pt x="4997" y="964"/>
                </a:lnTo>
                <a:cubicBezTo>
                  <a:pt x="5007" y="996"/>
                  <a:pt x="5022" y="1021"/>
                  <a:pt x="5039" y="1049"/>
                </a:cubicBezTo>
                <a:lnTo>
                  <a:pt x="5061" y="1088"/>
                </a:lnTo>
                <a:lnTo>
                  <a:pt x="5086" y="1127"/>
                </a:lnTo>
                <a:lnTo>
                  <a:pt x="5093" y="1131"/>
                </a:lnTo>
                <a:lnTo>
                  <a:pt x="5086" y="1138"/>
                </a:lnTo>
                <a:cubicBezTo>
                  <a:pt x="5029" y="1145"/>
                  <a:pt x="4968" y="1156"/>
                  <a:pt x="4908" y="1163"/>
                </a:cubicBezTo>
                <a:cubicBezTo>
                  <a:pt x="4730" y="1195"/>
                  <a:pt x="4552" y="1227"/>
                  <a:pt x="4382" y="1263"/>
                </a:cubicBezTo>
                <a:lnTo>
                  <a:pt x="4364" y="1238"/>
                </a:lnTo>
                <a:cubicBezTo>
                  <a:pt x="4350" y="1220"/>
                  <a:pt x="4335" y="1209"/>
                  <a:pt x="4321" y="1191"/>
                </a:cubicBezTo>
                <a:lnTo>
                  <a:pt x="4303" y="1163"/>
                </a:lnTo>
                <a:lnTo>
                  <a:pt x="4293" y="1138"/>
                </a:lnTo>
                <a:lnTo>
                  <a:pt x="4264" y="1085"/>
                </a:lnTo>
                <a:lnTo>
                  <a:pt x="4257" y="1056"/>
                </a:lnTo>
                <a:lnTo>
                  <a:pt x="4246" y="1024"/>
                </a:lnTo>
                <a:cubicBezTo>
                  <a:pt x="4243" y="1007"/>
                  <a:pt x="4239" y="985"/>
                  <a:pt x="4239" y="967"/>
                </a:cubicBezTo>
                <a:cubicBezTo>
                  <a:pt x="4232" y="946"/>
                  <a:pt x="4232" y="928"/>
                  <a:pt x="4232" y="907"/>
                </a:cubicBezTo>
                <a:cubicBezTo>
                  <a:pt x="4232" y="882"/>
                  <a:pt x="4232" y="864"/>
                  <a:pt x="4239" y="843"/>
                </a:cubicBezTo>
                <a:cubicBezTo>
                  <a:pt x="4243" y="822"/>
                  <a:pt x="4243" y="800"/>
                  <a:pt x="4246" y="775"/>
                </a:cubicBezTo>
                <a:cubicBezTo>
                  <a:pt x="4250" y="754"/>
                  <a:pt x="4257" y="733"/>
                  <a:pt x="4264" y="711"/>
                </a:cubicBezTo>
                <a:cubicBezTo>
                  <a:pt x="4275" y="687"/>
                  <a:pt x="4278" y="665"/>
                  <a:pt x="4286" y="644"/>
                </a:cubicBezTo>
                <a:cubicBezTo>
                  <a:pt x="4303" y="598"/>
                  <a:pt x="4321" y="559"/>
                  <a:pt x="4346" y="516"/>
                </a:cubicBezTo>
                <a:cubicBezTo>
                  <a:pt x="4367" y="470"/>
                  <a:pt x="4389" y="430"/>
                  <a:pt x="4410" y="391"/>
                </a:cubicBezTo>
                <a:cubicBezTo>
                  <a:pt x="4438" y="349"/>
                  <a:pt x="4460" y="306"/>
                  <a:pt x="4492" y="267"/>
                </a:cubicBezTo>
                <a:lnTo>
                  <a:pt x="4492" y="267"/>
                </a:lnTo>
                <a:cubicBezTo>
                  <a:pt x="4446" y="292"/>
                  <a:pt x="4410" y="324"/>
                  <a:pt x="4371" y="356"/>
                </a:cubicBezTo>
                <a:lnTo>
                  <a:pt x="4318" y="409"/>
                </a:lnTo>
                <a:cubicBezTo>
                  <a:pt x="4300" y="427"/>
                  <a:pt x="4282" y="445"/>
                  <a:pt x="4264" y="466"/>
                </a:cubicBezTo>
                <a:cubicBezTo>
                  <a:pt x="4232" y="505"/>
                  <a:pt x="4204" y="544"/>
                  <a:pt x="4175" y="591"/>
                </a:cubicBezTo>
                <a:cubicBezTo>
                  <a:pt x="4150" y="633"/>
                  <a:pt x="4126" y="683"/>
                  <a:pt x="4104" y="733"/>
                </a:cubicBezTo>
                <a:cubicBezTo>
                  <a:pt x="4097" y="758"/>
                  <a:pt x="4086" y="783"/>
                  <a:pt x="4083" y="807"/>
                </a:cubicBezTo>
                <a:cubicBezTo>
                  <a:pt x="4072" y="836"/>
                  <a:pt x="4072" y="861"/>
                  <a:pt x="4069" y="889"/>
                </a:cubicBezTo>
                <a:cubicBezTo>
                  <a:pt x="4069" y="914"/>
                  <a:pt x="4065" y="946"/>
                  <a:pt x="4065" y="971"/>
                </a:cubicBezTo>
                <a:cubicBezTo>
                  <a:pt x="4065" y="999"/>
                  <a:pt x="4069" y="1031"/>
                  <a:pt x="4072" y="1056"/>
                </a:cubicBezTo>
                <a:lnTo>
                  <a:pt x="4083" y="1095"/>
                </a:lnTo>
                <a:lnTo>
                  <a:pt x="4097" y="1138"/>
                </a:lnTo>
                <a:cubicBezTo>
                  <a:pt x="4104" y="1163"/>
                  <a:pt x="4118" y="1191"/>
                  <a:pt x="4133" y="1216"/>
                </a:cubicBezTo>
                <a:lnTo>
                  <a:pt x="4154" y="1252"/>
                </a:lnTo>
                <a:lnTo>
                  <a:pt x="4175" y="1284"/>
                </a:lnTo>
                <a:cubicBezTo>
                  <a:pt x="4172" y="1287"/>
                  <a:pt x="4172" y="1287"/>
                  <a:pt x="4172" y="1291"/>
                </a:cubicBezTo>
                <a:cubicBezTo>
                  <a:pt x="3998" y="1327"/>
                  <a:pt x="3830" y="1369"/>
                  <a:pt x="3663" y="1408"/>
                </a:cubicBezTo>
                <a:cubicBezTo>
                  <a:pt x="3553" y="1433"/>
                  <a:pt x="3443" y="1465"/>
                  <a:pt x="3333" y="1497"/>
                </a:cubicBezTo>
                <a:lnTo>
                  <a:pt x="3301" y="1469"/>
                </a:lnTo>
                <a:cubicBezTo>
                  <a:pt x="3286" y="1458"/>
                  <a:pt x="3269" y="1447"/>
                  <a:pt x="3254" y="1433"/>
                </a:cubicBezTo>
                <a:lnTo>
                  <a:pt x="3233" y="1415"/>
                </a:lnTo>
                <a:lnTo>
                  <a:pt x="3215" y="1398"/>
                </a:lnTo>
                <a:cubicBezTo>
                  <a:pt x="3201" y="1387"/>
                  <a:pt x="3194" y="1373"/>
                  <a:pt x="3183" y="1359"/>
                </a:cubicBezTo>
                <a:cubicBezTo>
                  <a:pt x="3176" y="1344"/>
                  <a:pt x="3166" y="1327"/>
                  <a:pt x="3158" y="1316"/>
                </a:cubicBezTo>
                <a:cubicBezTo>
                  <a:pt x="3126" y="1252"/>
                  <a:pt x="3112" y="1181"/>
                  <a:pt x="3112" y="1103"/>
                </a:cubicBezTo>
                <a:lnTo>
                  <a:pt x="3112" y="1042"/>
                </a:lnTo>
                <a:cubicBezTo>
                  <a:pt x="3112" y="1024"/>
                  <a:pt x="3119" y="1003"/>
                  <a:pt x="3119" y="982"/>
                </a:cubicBezTo>
                <a:cubicBezTo>
                  <a:pt x="3123" y="943"/>
                  <a:pt x="3130" y="900"/>
                  <a:pt x="3141" y="857"/>
                </a:cubicBezTo>
                <a:cubicBezTo>
                  <a:pt x="3148" y="818"/>
                  <a:pt x="3162" y="772"/>
                  <a:pt x="3176" y="733"/>
                </a:cubicBezTo>
                <a:cubicBezTo>
                  <a:pt x="3190" y="694"/>
                  <a:pt x="3201" y="647"/>
                  <a:pt x="3215" y="608"/>
                </a:cubicBezTo>
                <a:lnTo>
                  <a:pt x="3215" y="608"/>
                </a:lnTo>
                <a:cubicBezTo>
                  <a:pt x="3180" y="640"/>
                  <a:pt x="3155" y="676"/>
                  <a:pt x="3126" y="711"/>
                </a:cubicBezTo>
                <a:cubicBezTo>
                  <a:pt x="3112" y="729"/>
                  <a:pt x="3102" y="747"/>
                  <a:pt x="3087" y="768"/>
                </a:cubicBezTo>
                <a:cubicBezTo>
                  <a:pt x="3073" y="786"/>
                  <a:pt x="3066" y="807"/>
                  <a:pt x="3052" y="825"/>
                </a:cubicBezTo>
                <a:cubicBezTo>
                  <a:pt x="3030" y="864"/>
                  <a:pt x="3013" y="907"/>
                  <a:pt x="2995" y="950"/>
                </a:cubicBezTo>
                <a:cubicBezTo>
                  <a:pt x="2981" y="996"/>
                  <a:pt x="2966" y="1039"/>
                  <a:pt x="2959" y="1088"/>
                </a:cubicBezTo>
                <a:cubicBezTo>
                  <a:pt x="2949" y="1138"/>
                  <a:pt x="2949" y="1184"/>
                  <a:pt x="2952" y="1234"/>
                </a:cubicBezTo>
                <a:cubicBezTo>
                  <a:pt x="2959" y="1263"/>
                  <a:pt x="2963" y="1284"/>
                  <a:pt x="2966" y="1309"/>
                </a:cubicBezTo>
                <a:cubicBezTo>
                  <a:pt x="2970" y="1337"/>
                  <a:pt x="2981" y="1359"/>
                  <a:pt x="2988" y="1387"/>
                </a:cubicBezTo>
                <a:cubicBezTo>
                  <a:pt x="2998" y="1408"/>
                  <a:pt x="3013" y="1433"/>
                  <a:pt x="3023" y="1458"/>
                </a:cubicBezTo>
                <a:cubicBezTo>
                  <a:pt x="3038" y="1479"/>
                  <a:pt x="3055" y="1501"/>
                  <a:pt x="3070" y="1519"/>
                </a:cubicBezTo>
                <a:lnTo>
                  <a:pt x="3094" y="1551"/>
                </a:lnTo>
                <a:lnTo>
                  <a:pt x="3109" y="1565"/>
                </a:lnTo>
                <a:cubicBezTo>
                  <a:pt x="2860" y="1639"/>
                  <a:pt x="2622" y="1718"/>
                  <a:pt x="2394" y="1807"/>
                </a:cubicBezTo>
                <a:lnTo>
                  <a:pt x="2390" y="1807"/>
                </a:lnTo>
                <a:cubicBezTo>
                  <a:pt x="2373" y="1799"/>
                  <a:pt x="2355" y="1789"/>
                  <a:pt x="2341" y="1778"/>
                </a:cubicBezTo>
                <a:lnTo>
                  <a:pt x="2319" y="1760"/>
                </a:lnTo>
                <a:lnTo>
                  <a:pt x="2294" y="1743"/>
                </a:lnTo>
                <a:lnTo>
                  <a:pt x="2255" y="1700"/>
                </a:lnTo>
                <a:cubicBezTo>
                  <a:pt x="2241" y="1689"/>
                  <a:pt x="2234" y="1671"/>
                  <a:pt x="2223" y="1657"/>
                </a:cubicBezTo>
                <a:cubicBezTo>
                  <a:pt x="2184" y="1593"/>
                  <a:pt x="2163" y="1515"/>
                  <a:pt x="2152" y="1433"/>
                </a:cubicBezTo>
                <a:cubicBezTo>
                  <a:pt x="2149" y="1394"/>
                  <a:pt x="2149" y="1351"/>
                  <a:pt x="2152" y="1309"/>
                </a:cubicBezTo>
                <a:cubicBezTo>
                  <a:pt x="2152" y="1270"/>
                  <a:pt x="2163" y="1227"/>
                  <a:pt x="2166" y="1181"/>
                </a:cubicBezTo>
                <a:cubicBezTo>
                  <a:pt x="2181" y="1095"/>
                  <a:pt x="2202" y="1014"/>
                  <a:pt x="2230" y="925"/>
                </a:cubicBezTo>
                <a:lnTo>
                  <a:pt x="2230" y="925"/>
                </a:lnTo>
                <a:cubicBezTo>
                  <a:pt x="2202" y="960"/>
                  <a:pt x="2177" y="999"/>
                  <a:pt x="2159" y="1039"/>
                </a:cubicBezTo>
                <a:cubicBezTo>
                  <a:pt x="2134" y="1078"/>
                  <a:pt x="2117" y="1120"/>
                  <a:pt x="2099" y="1163"/>
                </a:cubicBezTo>
                <a:cubicBezTo>
                  <a:pt x="2081" y="1209"/>
                  <a:pt x="2070" y="1252"/>
                  <a:pt x="2060" y="1298"/>
                </a:cubicBezTo>
                <a:cubicBezTo>
                  <a:pt x="2053" y="1341"/>
                  <a:pt x="2045" y="1391"/>
                  <a:pt x="2042" y="1440"/>
                </a:cubicBezTo>
                <a:cubicBezTo>
                  <a:pt x="2042" y="1487"/>
                  <a:pt x="2045" y="1536"/>
                  <a:pt x="2056" y="1586"/>
                </a:cubicBezTo>
                <a:cubicBezTo>
                  <a:pt x="2060" y="1607"/>
                  <a:pt x="2070" y="1636"/>
                  <a:pt x="2077" y="1657"/>
                </a:cubicBezTo>
                <a:cubicBezTo>
                  <a:pt x="2088" y="1679"/>
                  <a:pt x="2095" y="1700"/>
                  <a:pt x="2109" y="1725"/>
                </a:cubicBezTo>
                <a:cubicBezTo>
                  <a:pt x="2124" y="1746"/>
                  <a:pt x="2134" y="1767"/>
                  <a:pt x="2152" y="1785"/>
                </a:cubicBezTo>
                <a:cubicBezTo>
                  <a:pt x="2170" y="1803"/>
                  <a:pt x="2184" y="1824"/>
                  <a:pt x="2205" y="1842"/>
                </a:cubicBezTo>
                <a:lnTo>
                  <a:pt x="2234" y="1871"/>
                </a:lnTo>
                <a:lnTo>
                  <a:pt x="2241" y="1874"/>
                </a:lnTo>
                <a:cubicBezTo>
                  <a:pt x="2017" y="1967"/>
                  <a:pt x="1804" y="2066"/>
                  <a:pt x="1608" y="2169"/>
                </a:cubicBezTo>
                <a:lnTo>
                  <a:pt x="1573" y="2144"/>
                </a:lnTo>
                <a:lnTo>
                  <a:pt x="1555" y="2134"/>
                </a:lnTo>
                <a:lnTo>
                  <a:pt x="1541" y="2119"/>
                </a:lnTo>
                <a:cubicBezTo>
                  <a:pt x="1530" y="2109"/>
                  <a:pt x="1519" y="2102"/>
                  <a:pt x="1509" y="2087"/>
                </a:cubicBezTo>
                <a:lnTo>
                  <a:pt x="1484" y="2052"/>
                </a:lnTo>
                <a:cubicBezTo>
                  <a:pt x="1473" y="2038"/>
                  <a:pt x="1469" y="2027"/>
                  <a:pt x="1466" y="2013"/>
                </a:cubicBezTo>
                <a:cubicBezTo>
                  <a:pt x="1455" y="1999"/>
                  <a:pt x="1455" y="1984"/>
                  <a:pt x="1452" y="1974"/>
                </a:cubicBezTo>
                <a:cubicBezTo>
                  <a:pt x="1448" y="1959"/>
                  <a:pt x="1441" y="1945"/>
                  <a:pt x="1441" y="1927"/>
                </a:cubicBezTo>
                <a:cubicBezTo>
                  <a:pt x="1441" y="1913"/>
                  <a:pt x="1437" y="1895"/>
                  <a:pt x="1437" y="1885"/>
                </a:cubicBezTo>
                <a:lnTo>
                  <a:pt x="1434" y="1839"/>
                </a:lnTo>
                <a:lnTo>
                  <a:pt x="1434" y="1796"/>
                </a:lnTo>
                <a:cubicBezTo>
                  <a:pt x="1434" y="1778"/>
                  <a:pt x="1437" y="1764"/>
                  <a:pt x="1437" y="1746"/>
                </a:cubicBezTo>
                <a:cubicBezTo>
                  <a:pt x="1437" y="1728"/>
                  <a:pt x="1441" y="1714"/>
                  <a:pt x="1448" y="1696"/>
                </a:cubicBezTo>
                <a:cubicBezTo>
                  <a:pt x="1452" y="1664"/>
                  <a:pt x="1459" y="1636"/>
                  <a:pt x="1469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7" y="1536"/>
                  <a:pt x="1459" y="1565"/>
                  <a:pt x="1441" y="1593"/>
                </a:cubicBezTo>
                <a:cubicBezTo>
                  <a:pt x="1434" y="1607"/>
                  <a:pt x="1430" y="1625"/>
                  <a:pt x="1420" y="1639"/>
                </a:cubicBezTo>
                <a:cubicBezTo>
                  <a:pt x="1416" y="1654"/>
                  <a:pt x="1405" y="1671"/>
                  <a:pt x="1402" y="1682"/>
                </a:cubicBezTo>
                <a:cubicBezTo>
                  <a:pt x="1398" y="1700"/>
                  <a:pt x="1388" y="1714"/>
                  <a:pt x="1388" y="1732"/>
                </a:cubicBezTo>
                <a:cubicBezTo>
                  <a:pt x="1384" y="1750"/>
                  <a:pt x="1381" y="1764"/>
                  <a:pt x="1377" y="1782"/>
                </a:cubicBezTo>
                <a:lnTo>
                  <a:pt x="1366" y="1831"/>
                </a:lnTo>
                <a:lnTo>
                  <a:pt x="1363" y="1885"/>
                </a:lnTo>
                <a:cubicBezTo>
                  <a:pt x="1363" y="1903"/>
                  <a:pt x="1363" y="1920"/>
                  <a:pt x="1366" y="1938"/>
                </a:cubicBezTo>
                <a:cubicBezTo>
                  <a:pt x="1366" y="1956"/>
                  <a:pt x="1370" y="1974"/>
                  <a:pt x="1377" y="1991"/>
                </a:cubicBezTo>
                <a:lnTo>
                  <a:pt x="1388" y="2045"/>
                </a:lnTo>
                <a:cubicBezTo>
                  <a:pt x="1398" y="2063"/>
                  <a:pt x="1402" y="2080"/>
                  <a:pt x="1413" y="2091"/>
                </a:cubicBezTo>
                <a:lnTo>
                  <a:pt x="1441" y="2137"/>
                </a:lnTo>
                <a:cubicBezTo>
                  <a:pt x="1452" y="2151"/>
                  <a:pt x="1469" y="2162"/>
                  <a:pt x="1484" y="2176"/>
                </a:cubicBezTo>
                <a:lnTo>
                  <a:pt x="1501" y="2194"/>
                </a:lnTo>
                <a:lnTo>
                  <a:pt x="1519" y="2208"/>
                </a:lnTo>
                <a:cubicBezTo>
                  <a:pt x="1352" y="2297"/>
                  <a:pt x="1203" y="2390"/>
                  <a:pt x="1064" y="2489"/>
                </a:cubicBezTo>
                <a:lnTo>
                  <a:pt x="1029" y="2471"/>
                </a:lnTo>
                <a:lnTo>
                  <a:pt x="1011" y="2461"/>
                </a:lnTo>
                <a:lnTo>
                  <a:pt x="993" y="2447"/>
                </a:lnTo>
                <a:cubicBezTo>
                  <a:pt x="986" y="2439"/>
                  <a:pt x="972" y="2429"/>
                  <a:pt x="961" y="2422"/>
                </a:cubicBezTo>
                <a:lnTo>
                  <a:pt x="936" y="2390"/>
                </a:lnTo>
                <a:cubicBezTo>
                  <a:pt x="925" y="2383"/>
                  <a:pt x="922" y="2368"/>
                  <a:pt x="915" y="2354"/>
                </a:cubicBezTo>
                <a:cubicBezTo>
                  <a:pt x="904" y="2340"/>
                  <a:pt x="901" y="2329"/>
                  <a:pt x="897" y="2315"/>
                </a:cubicBezTo>
                <a:cubicBezTo>
                  <a:pt x="890" y="2301"/>
                  <a:pt x="883" y="2287"/>
                  <a:pt x="883" y="2276"/>
                </a:cubicBezTo>
                <a:cubicBezTo>
                  <a:pt x="879" y="2262"/>
                  <a:pt x="872" y="2247"/>
                  <a:pt x="872" y="2230"/>
                </a:cubicBezTo>
                <a:lnTo>
                  <a:pt x="865" y="2187"/>
                </a:lnTo>
                <a:lnTo>
                  <a:pt x="861" y="2141"/>
                </a:lnTo>
                <a:lnTo>
                  <a:pt x="861" y="2091"/>
                </a:lnTo>
                <a:cubicBezTo>
                  <a:pt x="861" y="2073"/>
                  <a:pt x="861" y="2063"/>
                  <a:pt x="865" y="2045"/>
                </a:cubicBezTo>
                <a:cubicBezTo>
                  <a:pt x="865" y="2013"/>
                  <a:pt x="869" y="1981"/>
                  <a:pt x="872" y="1945"/>
                </a:cubicBezTo>
                <a:cubicBezTo>
                  <a:pt x="879" y="1913"/>
                  <a:pt x="883" y="1885"/>
                  <a:pt x="890" y="1849"/>
                </a:cubicBezTo>
                <a:lnTo>
                  <a:pt x="890" y="1849"/>
                </a:lnTo>
                <a:cubicBezTo>
                  <a:pt x="872" y="1874"/>
                  <a:pt x="861" y="1906"/>
                  <a:pt x="847" y="1938"/>
                </a:cubicBezTo>
                <a:cubicBezTo>
                  <a:pt x="844" y="1949"/>
                  <a:pt x="833" y="1967"/>
                  <a:pt x="829" y="1984"/>
                </a:cubicBezTo>
                <a:cubicBezTo>
                  <a:pt x="826" y="2002"/>
                  <a:pt x="819" y="2016"/>
                  <a:pt x="815" y="2034"/>
                </a:cubicBezTo>
                <a:cubicBezTo>
                  <a:pt x="812" y="2052"/>
                  <a:pt x="808" y="2066"/>
                  <a:pt x="808" y="2084"/>
                </a:cubicBezTo>
                <a:cubicBezTo>
                  <a:pt x="801" y="2102"/>
                  <a:pt x="801" y="2119"/>
                  <a:pt x="797" y="2134"/>
                </a:cubicBezTo>
                <a:lnTo>
                  <a:pt x="794" y="2187"/>
                </a:lnTo>
                <a:lnTo>
                  <a:pt x="794" y="2240"/>
                </a:lnTo>
                <a:cubicBezTo>
                  <a:pt x="794" y="2258"/>
                  <a:pt x="797" y="2276"/>
                  <a:pt x="801" y="2294"/>
                </a:cubicBezTo>
                <a:lnTo>
                  <a:pt x="815" y="2347"/>
                </a:lnTo>
                <a:cubicBezTo>
                  <a:pt x="819" y="2365"/>
                  <a:pt x="829" y="2383"/>
                  <a:pt x="837" y="2393"/>
                </a:cubicBezTo>
                <a:cubicBezTo>
                  <a:pt x="847" y="2411"/>
                  <a:pt x="854" y="2425"/>
                  <a:pt x="865" y="2443"/>
                </a:cubicBezTo>
                <a:lnTo>
                  <a:pt x="901" y="2489"/>
                </a:lnTo>
                <a:cubicBezTo>
                  <a:pt x="915" y="2500"/>
                  <a:pt x="925" y="2511"/>
                  <a:pt x="940" y="2525"/>
                </a:cubicBezTo>
                <a:lnTo>
                  <a:pt x="961" y="2543"/>
                </a:lnTo>
                <a:lnTo>
                  <a:pt x="979" y="2550"/>
                </a:lnTo>
                <a:cubicBezTo>
                  <a:pt x="915" y="2599"/>
                  <a:pt x="851" y="2649"/>
                  <a:pt x="794" y="2695"/>
                </a:cubicBezTo>
                <a:cubicBezTo>
                  <a:pt x="723" y="2749"/>
                  <a:pt x="666" y="2809"/>
                  <a:pt x="605" y="2863"/>
                </a:cubicBezTo>
                <a:lnTo>
                  <a:pt x="581" y="2848"/>
                </a:lnTo>
                <a:lnTo>
                  <a:pt x="563" y="2838"/>
                </a:lnTo>
                <a:lnTo>
                  <a:pt x="549" y="2831"/>
                </a:lnTo>
                <a:cubicBezTo>
                  <a:pt x="541" y="2820"/>
                  <a:pt x="531" y="2816"/>
                  <a:pt x="524" y="2809"/>
                </a:cubicBezTo>
                <a:lnTo>
                  <a:pt x="499" y="2781"/>
                </a:lnTo>
                <a:cubicBezTo>
                  <a:pt x="492" y="2774"/>
                  <a:pt x="488" y="2759"/>
                  <a:pt x="481" y="2749"/>
                </a:cubicBezTo>
                <a:cubicBezTo>
                  <a:pt x="474" y="2742"/>
                  <a:pt x="474" y="2727"/>
                  <a:pt x="470" y="2720"/>
                </a:cubicBezTo>
                <a:cubicBezTo>
                  <a:pt x="463" y="2710"/>
                  <a:pt x="460" y="2695"/>
                  <a:pt x="456" y="2685"/>
                </a:cubicBezTo>
                <a:cubicBezTo>
                  <a:pt x="453" y="2671"/>
                  <a:pt x="445" y="2660"/>
                  <a:pt x="445" y="2649"/>
                </a:cubicBezTo>
                <a:lnTo>
                  <a:pt x="442" y="2614"/>
                </a:lnTo>
                <a:lnTo>
                  <a:pt x="442" y="2578"/>
                </a:lnTo>
                <a:lnTo>
                  <a:pt x="442" y="2543"/>
                </a:lnTo>
                <a:cubicBezTo>
                  <a:pt x="442" y="2528"/>
                  <a:pt x="442" y="2514"/>
                  <a:pt x="445" y="2500"/>
                </a:cubicBezTo>
                <a:cubicBezTo>
                  <a:pt x="453" y="2454"/>
                  <a:pt x="460" y="2400"/>
                  <a:pt x="474" y="2351"/>
                </a:cubicBezTo>
                <a:lnTo>
                  <a:pt x="474" y="2351"/>
                </a:lnTo>
                <a:cubicBezTo>
                  <a:pt x="460" y="2372"/>
                  <a:pt x="453" y="2400"/>
                  <a:pt x="442" y="2422"/>
                </a:cubicBezTo>
                <a:cubicBezTo>
                  <a:pt x="435" y="2447"/>
                  <a:pt x="424" y="2471"/>
                  <a:pt x="421" y="2496"/>
                </a:cubicBezTo>
                <a:cubicBezTo>
                  <a:pt x="421" y="2511"/>
                  <a:pt x="417" y="2525"/>
                  <a:pt x="410" y="2535"/>
                </a:cubicBezTo>
                <a:cubicBezTo>
                  <a:pt x="410" y="2550"/>
                  <a:pt x="406" y="2564"/>
                  <a:pt x="406" y="2578"/>
                </a:cubicBezTo>
                <a:lnTo>
                  <a:pt x="406" y="2617"/>
                </a:lnTo>
                <a:lnTo>
                  <a:pt x="410" y="2656"/>
                </a:lnTo>
                <a:cubicBezTo>
                  <a:pt x="410" y="2671"/>
                  <a:pt x="417" y="2685"/>
                  <a:pt x="417" y="2695"/>
                </a:cubicBezTo>
                <a:cubicBezTo>
                  <a:pt x="417" y="2710"/>
                  <a:pt x="421" y="2724"/>
                  <a:pt x="428" y="2738"/>
                </a:cubicBezTo>
                <a:cubicBezTo>
                  <a:pt x="435" y="2749"/>
                  <a:pt x="438" y="2763"/>
                  <a:pt x="445" y="2777"/>
                </a:cubicBezTo>
                <a:cubicBezTo>
                  <a:pt x="456" y="2791"/>
                  <a:pt x="460" y="2802"/>
                  <a:pt x="470" y="2813"/>
                </a:cubicBezTo>
                <a:lnTo>
                  <a:pt x="495" y="2845"/>
                </a:lnTo>
                <a:cubicBezTo>
                  <a:pt x="506" y="2852"/>
                  <a:pt x="517" y="2863"/>
                  <a:pt x="527" y="2870"/>
                </a:cubicBezTo>
                <a:lnTo>
                  <a:pt x="545" y="2884"/>
                </a:lnTo>
                <a:lnTo>
                  <a:pt x="563" y="2891"/>
                </a:lnTo>
                <a:lnTo>
                  <a:pt x="577" y="2902"/>
                </a:lnTo>
                <a:cubicBezTo>
                  <a:pt x="559" y="2920"/>
                  <a:pt x="541" y="2937"/>
                  <a:pt x="517" y="2955"/>
                </a:cubicBezTo>
                <a:cubicBezTo>
                  <a:pt x="477" y="2998"/>
                  <a:pt x="442" y="3040"/>
                  <a:pt x="406" y="3080"/>
                </a:cubicBezTo>
                <a:cubicBezTo>
                  <a:pt x="388" y="3097"/>
                  <a:pt x="371" y="3119"/>
                  <a:pt x="353" y="3136"/>
                </a:cubicBezTo>
                <a:cubicBezTo>
                  <a:pt x="339" y="3158"/>
                  <a:pt x="321" y="3176"/>
                  <a:pt x="310" y="3193"/>
                </a:cubicBezTo>
                <a:cubicBezTo>
                  <a:pt x="282" y="3229"/>
                  <a:pt x="257" y="3264"/>
                  <a:pt x="228" y="3296"/>
                </a:cubicBezTo>
                <a:lnTo>
                  <a:pt x="225" y="3296"/>
                </a:lnTo>
                <a:lnTo>
                  <a:pt x="193" y="3279"/>
                </a:lnTo>
                <a:lnTo>
                  <a:pt x="175" y="3272"/>
                </a:lnTo>
                <a:lnTo>
                  <a:pt x="161" y="3261"/>
                </a:lnTo>
                <a:cubicBezTo>
                  <a:pt x="154" y="3254"/>
                  <a:pt x="143" y="3247"/>
                  <a:pt x="136" y="3240"/>
                </a:cubicBezTo>
                <a:lnTo>
                  <a:pt x="115" y="3211"/>
                </a:lnTo>
                <a:cubicBezTo>
                  <a:pt x="104" y="3204"/>
                  <a:pt x="100" y="3190"/>
                  <a:pt x="97" y="3183"/>
                </a:cubicBezTo>
                <a:cubicBezTo>
                  <a:pt x="86" y="3172"/>
                  <a:pt x="86" y="3158"/>
                  <a:pt x="83" y="3151"/>
                </a:cubicBezTo>
                <a:cubicBezTo>
                  <a:pt x="79" y="3140"/>
                  <a:pt x="72" y="3129"/>
                  <a:pt x="68" y="3115"/>
                </a:cubicBezTo>
                <a:cubicBezTo>
                  <a:pt x="65" y="3101"/>
                  <a:pt x="61" y="3094"/>
                  <a:pt x="61" y="3080"/>
                </a:cubicBezTo>
                <a:lnTo>
                  <a:pt x="54" y="3044"/>
                </a:lnTo>
                <a:lnTo>
                  <a:pt x="54" y="3008"/>
                </a:lnTo>
                <a:lnTo>
                  <a:pt x="54" y="2973"/>
                </a:lnTo>
                <a:cubicBezTo>
                  <a:pt x="54" y="2959"/>
                  <a:pt x="61" y="2944"/>
                  <a:pt x="61" y="2934"/>
                </a:cubicBezTo>
                <a:cubicBezTo>
                  <a:pt x="65" y="2884"/>
                  <a:pt x="72" y="2831"/>
                  <a:pt x="86" y="2781"/>
                </a:cubicBezTo>
                <a:lnTo>
                  <a:pt x="86" y="2781"/>
                </a:lnTo>
                <a:cubicBezTo>
                  <a:pt x="72" y="2802"/>
                  <a:pt x="65" y="2831"/>
                  <a:pt x="54" y="2852"/>
                </a:cubicBezTo>
                <a:cubicBezTo>
                  <a:pt x="47" y="2880"/>
                  <a:pt x="36" y="2902"/>
                  <a:pt x="33" y="2927"/>
                </a:cubicBezTo>
                <a:cubicBezTo>
                  <a:pt x="33" y="2941"/>
                  <a:pt x="29" y="2955"/>
                  <a:pt x="26" y="2969"/>
                </a:cubicBezTo>
                <a:cubicBezTo>
                  <a:pt x="26" y="2980"/>
                  <a:pt x="19" y="2994"/>
                  <a:pt x="19" y="3008"/>
                </a:cubicBezTo>
                <a:lnTo>
                  <a:pt x="19" y="3048"/>
                </a:lnTo>
                <a:lnTo>
                  <a:pt x="26" y="3087"/>
                </a:lnTo>
                <a:cubicBezTo>
                  <a:pt x="26" y="3101"/>
                  <a:pt x="29" y="3115"/>
                  <a:pt x="29" y="3129"/>
                </a:cubicBezTo>
                <a:cubicBezTo>
                  <a:pt x="29" y="3140"/>
                  <a:pt x="33" y="3154"/>
                  <a:pt x="44" y="3168"/>
                </a:cubicBezTo>
                <a:cubicBezTo>
                  <a:pt x="47" y="3183"/>
                  <a:pt x="51" y="3193"/>
                  <a:pt x="61" y="3208"/>
                </a:cubicBezTo>
                <a:cubicBezTo>
                  <a:pt x="68" y="3222"/>
                  <a:pt x="72" y="3236"/>
                  <a:pt x="83" y="3243"/>
                </a:cubicBezTo>
                <a:lnTo>
                  <a:pt x="108" y="3275"/>
                </a:lnTo>
                <a:cubicBezTo>
                  <a:pt x="118" y="3282"/>
                  <a:pt x="132" y="3293"/>
                  <a:pt x="140" y="3300"/>
                </a:cubicBezTo>
                <a:lnTo>
                  <a:pt x="157" y="3314"/>
                </a:lnTo>
                <a:lnTo>
                  <a:pt x="175" y="3325"/>
                </a:lnTo>
                <a:lnTo>
                  <a:pt x="193" y="3332"/>
                </a:lnTo>
                <a:cubicBezTo>
                  <a:pt x="189" y="3350"/>
                  <a:pt x="186" y="3364"/>
                  <a:pt x="179" y="3382"/>
                </a:cubicBezTo>
                <a:lnTo>
                  <a:pt x="179" y="3385"/>
                </a:lnTo>
                <a:cubicBezTo>
                  <a:pt x="175" y="3396"/>
                  <a:pt x="172" y="3400"/>
                  <a:pt x="168" y="3407"/>
                </a:cubicBezTo>
                <a:cubicBezTo>
                  <a:pt x="150" y="3439"/>
                  <a:pt x="125" y="3471"/>
                  <a:pt x="115" y="3496"/>
                </a:cubicBezTo>
                <a:cubicBezTo>
                  <a:pt x="97" y="3524"/>
                  <a:pt x="86" y="3549"/>
                  <a:pt x="72" y="3574"/>
                </a:cubicBezTo>
                <a:cubicBezTo>
                  <a:pt x="29" y="3666"/>
                  <a:pt x="1" y="3716"/>
                  <a:pt x="1" y="3716"/>
                </a:cubicBezTo>
                <a:cubicBezTo>
                  <a:pt x="1" y="3716"/>
                  <a:pt x="29" y="3666"/>
                  <a:pt x="79" y="3577"/>
                </a:cubicBezTo>
                <a:cubicBezTo>
                  <a:pt x="90" y="3556"/>
                  <a:pt x="100" y="3528"/>
                  <a:pt x="118" y="3503"/>
                </a:cubicBezTo>
                <a:cubicBezTo>
                  <a:pt x="136" y="3474"/>
                  <a:pt x="154" y="3449"/>
                  <a:pt x="175" y="3417"/>
                </a:cubicBezTo>
                <a:cubicBezTo>
                  <a:pt x="175" y="3417"/>
                  <a:pt x="175" y="3414"/>
                  <a:pt x="179" y="3414"/>
                </a:cubicBezTo>
                <a:cubicBezTo>
                  <a:pt x="179" y="3424"/>
                  <a:pt x="179" y="3442"/>
                  <a:pt x="186" y="3460"/>
                </a:cubicBezTo>
                <a:lnTo>
                  <a:pt x="189" y="3478"/>
                </a:lnTo>
                <a:lnTo>
                  <a:pt x="196" y="3496"/>
                </a:lnTo>
                <a:cubicBezTo>
                  <a:pt x="204" y="3510"/>
                  <a:pt x="207" y="3520"/>
                  <a:pt x="214" y="3531"/>
                </a:cubicBezTo>
                <a:cubicBezTo>
                  <a:pt x="221" y="3545"/>
                  <a:pt x="232" y="3549"/>
                  <a:pt x="243" y="3560"/>
                </a:cubicBezTo>
                <a:cubicBezTo>
                  <a:pt x="250" y="3567"/>
                  <a:pt x="260" y="3577"/>
                  <a:pt x="275" y="3581"/>
                </a:cubicBezTo>
                <a:cubicBezTo>
                  <a:pt x="282" y="3592"/>
                  <a:pt x="296" y="3595"/>
                  <a:pt x="303" y="3599"/>
                </a:cubicBezTo>
                <a:lnTo>
                  <a:pt x="335" y="3613"/>
                </a:lnTo>
                <a:lnTo>
                  <a:pt x="371" y="3620"/>
                </a:lnTo>
                <a:cubicBezTo>
                  <a:pt x="385" y="3627"/>
                  <a:pt x="392" y="3631"/>
                  <a:pt x="406" y="3631"/>
                </a:cubicBezTo>
                <a:cubicBezTo>
                  <a:pt x="428" y="3631"/>
                  <a:pt x="453" y="3634"/>
                  <a:pt x="477" y="3638"/>
                </a:cubicBezTo>
                <a:lnTo>
                  <a:pt x="545" y="3638"/>
                </a:lnTo>
                <a:lnTo>
                  <a:pt x="477" y="3627"/>
                </a:lnTo>
                <a:cubicBezTo>
                  <a:pt x="456" y="3620"/>
                  <a:pt x="435" y="3616"/>
                  <a:pt x="410" y="3609"/>
                </a:cubicBezTo>
                <a:cubicBezTo>
                  <a:pt x="388" y="3602"/>
                  <a:pt x="371" y="3595"/>
                  <a:pt x="349" y="3584"/>
                </a:cubicBezTo>
                <a:lnTo>
                  <a:pt x="321" y="3567"/>
                </a:lnTo>
                <a:cubicBezTo>
                  <a:pt x="314" y="3563"/>
                  <a:pt x="303" y="3556"/>
                  <a:pt x="296" y="3549"/>
                </a:cubicBezTo>
                <a:cubicBezTo>
                  <a:pt x="285" y="3545"/>
                  <a:pt x="278" y="3538"/>
                  <a:pt x="275" y="3528"/>
                </a:cubicBezTo>
                <a:cubicBezTo>
                  <a:pt x="268" y="3520"/>
                  <a:pt x="260" y="3513"/>
                  <a:pt x="257" y="3506"/>
                </a:cubicBezTo>
                <a:lnTo>
                  <a:pt x="243" y="3478"/>
                </a:lnTo>
                <a:lnTo>
                  <a:pt x="239" y="3467"/>
                </a:lnTo>
                <a:lnTo>
                  <a:pt x="239" y="3453"/>
                </a:lnTo>
                <a:cubicBezTo>
                  <a:pt x="232" y="3435"/>
                  <a:pt x="239" y="3414"/>
                  <a:pt x="239" y="3389"/>
                </a:cubicBezTo>
                <a:cubicBezTo>
                  <a:pt x="243" y="3368"/>
                  <a:pt x="246" y="3350"/>
                  <a:pt x="257" y="3332"/>
                </a:cubicBezTo>
                <a:lnTo>
                  <a:pt x="264" y="3311"/>
                </a:lnTo>
                <a:lnTo>
                  <a:pt x="260" y="3307"/>
                </a:lnTo>
                <a:cubicBezTo>
                  <a:pt x="285" y="3275"/>
                  <a:pt x="314" y="3240"/>
                  <a:pt x="339" y="3208"/>
                </a:cubicBezTo>
                <a:cubicBezTo>
                  <a:pt x="353" y="3190"/>
                  <a:pt x="371" y="3168"/>
                  <a:pt x="385" y="3151"/>
                </a:cubicBezTo>
                <a:cubicBezTo>
                  <a:pt x="403" y="3133"/>
                  <a:pt x="421" y="3115"/>
                  <a:pt x="438" y="3094"/>
                </a:cubicBezTo>
                <a:cubicBezTo>
                  <a:pt x="474" y="3051"/>
                  <a:pt x="513" y="3012"/>
                  <a:pt x="552" y="2973"/>
                </a:cubicBezTo>
                <a:lnTo>
                  <a:pt x="581" y="2944"/>
                </a:lnTo>
                <a:lnTo>
                  <a:pt x="581" y="2952"/>
                </a:lnTo>
                <a:cubicBezTo>
                  <a:pt x="577" y="2976"/>
                  <a:pt x="577" y="2998"/>
                  <a:pt x="581" y="3026"/>
                </a:cubicBezTo>
                <a:lnTo>
                  <a:pt x="584" y="3044"/>
                </a:lnTo>
                <a:lnTo>
                  <a:pt x="595" y="3062"/>
                </a:lnTo>
                <a:cubicBezTo>
                  <a:pt x="598" y="3076"/>
                  <a:pt x="602" y="3083"/>
                  <a:pt x="613" y="3097"/>
                </a:cubicBezTo>
                <a:cubicBezTo>
                  <a:pt x="616" y="3112"/>
                  <a:pt x="630" y="3115"/>
                  <a:pt x="637" y="3122"/>
                </a:cubicBezTo>
                <a:cubicBezTo>
                  <a:pt x="648" y="3133"/>
                  <a:pt x="655" y="3140"/>
                  <a:pt x="669" y="3147"/>
                </a:cubicBezTo>
                <a:cubicBezTo>
                  <a:pt x="677" y="3154"/>
                  <a:pt x="691" y="3158"/>
                  <a:pt x="701" y="3165"/>
                </a:cubicBezTo>
                <a:lnTo>
                  <a:pt x="730" y="3176"/>
                </a:lnTo>
                <a:lnTo>
                  <a:pt x="765" y="3186"/>
                </a:lnTo>
                <a:cubicBezTo>
                  <a:pt x="780" y="3190"/>
                  <a:pt x="790" y="3193"/>
                  <a:pt x="801" y="3193"/>
                </a:cubicBezTo>
                <a:cubicBezTo>
                  <a:pt x="826" y="3193"/>
                  <a:pt x="847" y="3200"/>
                  <a:pt x="872" y="3204"/>
                </a:cubicBezTo>
                <a:lnTo>
                  <a:pt x="940" y="3204"/>
                </a:lnTo>
                <a:lnTo>
                  <a:pt x="872" y="3190"/>
                </a:lnTo>
                <a:cubicBezTo>
                  <a:pt x="851" y="3186"/>
                  <a:pt x="829" y="3183"/>
                  <a:pt x="808" y="3172"/>
                </a:cubicBezTo>
                <a:cubicBezTo>
                  <a:pt x="783" y="3168"/>
                  <a:pt x="765" y="3158"/>
                  <a:pt x="744" y="3151"/>
                </a:cubicBezTo>
                <a:lnTo>
                  <a:pt x="719" y="3133"/>
                </a:lnTo>
                <a:cubicBezTo>
                  <a:pt x="709" y="3129"/>
                  <a:pt x="701" y="3119"/>
                  <a:pt x="691" y="3115"/>
                </a:cubicBezTo>
                <a:cubicBezTo>
                  <a:pt x="684" y="3112"/>
                  <a:pt x="673" y="3101"/>
                  <a:pt x="669" y="3094"/>
                </a:cubicBezTo>
                <a:cubicBezTo>
                  <a:pt x="666" y="3083"/>
                  <a:pt x="655" y="3080"/>
                  <a:pt x="652" y="3069"/>
                </a:cubicBezTo>
                <a:lnTo>
                  <a:pt x="637" y="3044"/>
                </a:lnTo>
                <a:lnTo>
                  <a:pt x="634" y="3030"/>
                </a:lnTo>
                <a:lnTo>
                  <a:pt x="634" y="3016"/>
                </a:lnTo>
                <a:cubicBezTo>
                  <a:pt x="630" y="2998"/>
                  <a:pt x="634" y="2976"/>
                  <a:pt x="634" y="2955"/>
                </a:cubicBezTo>
                <a:cubicBezTo>
                  <a:pt x="637" y="2934"/>
                  <a:pt x="641" y="2916"/>
                  <a:pt x="652" y="2898"/>
                </a:cubicBezTo>
                <a:lnTo>
                  <a:pt x="659" y="2880"/>
                </a:lnTo>
                <a:cubicBezTo>
                  <a:pt x="719" y="2827"/>
                  <a:pt x="776" y="2774"/>
                  <a:pt x="847" y="2724"/>
                </a:cubicBezTo>
                <a:cubicBezTo>
                  <a:pt x="901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1" y="2607"/>
                  <a:pt x="1011" y="2614"/>
                </a:cubicBezTo>
                <a:cubicBezTo>
                  <a:pt x="1007" y="2631"/>
                  <a:pt x="1007" y="2642"/>
                  <a:pt x="1007" y="2660"/>
                </a:cubicBezTo>
                <a:cubicBezTo>
                  <a:pt x="1007" y="2678"/>
                  <a:pt x="1007" y="2695"/>
                  <a:pt x="1011" y="2710"/>
                </a:cubicBezTo>
                <a:lnTo>
                  <a:pt x="1014" y="2738"/>
                </a:lnTo>
                <a:lnTo>
                  <a:pt x="1025" y="2759"/>
                </a:lnTo>
                <a:cubicBezTo>
                  <a:pt x="1029" y="2777"/>
                  <a:pt x="1039" y="2791"/>
                  <a:pt x="1050" y="2802"/>
                </a:cubicBezTo>
                <a:cubicBezTo>
                  <a:pt x="1061" y="2816"/>
                  <a:pt x="1075" y="2831"/>
                  <a:pt x="1085" y="2845"/>
                </a:cubicBezTo>
                <a:cubicBezTo>
                  <a:pt x="1100" y="2856"/>
                  <a:pt x="1114" y="2866"/>
                  <a:pt x="1128" y="2873"/>
                </a:cubicBezTo>
                <a:cubicBezTo>
                  <a:pt x="1139" y="2884"/>
                  <a:pt x="1153" y="2891"/>
                  <a:pt x="1167" y="2898"/>
                </a:cubicBezTo>
                <a:cubicBezTo>
                  <a:pt x="1181" y="2902"/>
                  <a:pt x="1199" y="2909"/>
                  <a:pt x="1210" y="2916"/>
                </a:cubicBezTo>
                <a:lnTo>
                  <a:pt x="1256" y="2923"/>
                </a:lnTo>
                <a:cubicBezTo>
                  <a:pt x="1270" y="2927"/>
                  <a:pt x="1288" y="2934"/>
                  <a:pt x="1299" y="2934"/>
                </a:cubicBezTo>
                <a:cubicBezTo>
                  <a:pt x="1324" y="2934"/>
                  <a:pt x="1348" y="2938"/>
                  <a:pt x="1371" y="2938"/>
                </a:cubicBezTo>
                <a:cubicBezTo>
                  <a:pt x="1376" y="2938"/>
                  <a:pt x="1382" y="2938"/>
                  <a:pt x="1388" y="2937"/>
                </a:cubicBezTo>
                <a:cubicBezTo>
                  <a:pt x="1420" y="2937"/>
                  <a:pt x="1448" y="2934"/>
                  <a:pt x="1477" y="2934"/>
                </a:cubicBezTo>
                <a:cubicBezTo>
                  <a:pt x="1452" y="2923"/>
                  <a:pt x="1420" y="2920"/>
                  <a:pt x="1395" y="2916"/>
                </a:cubicBezTo>
                <a:cubicBezTo>
                  <a:pt x="1366" y="2909"/>
                  <a:pt x="1341" y="2898"/>
                  <a:pt x="1313" y="2891"/>
                </a:cubicBezTo>
                <a:lnTo>
                  <a:pt x="1274" y="2880"/>
                </a:lnTo>
                <a:lnTo>
                  <a:pt x="1235" y="2863"/>
                </a:lnTo>
                <a:cubicBezTo>
                  <a:pt x="1221" y="2852"/>
                  <a:pt x="1210" y="2848"/>
                  <a:pt x="1199" y="2838"/>
                </a:cubicBezTo>
                <a:cubicBezTo>
                  <a:pt x="1185" y="2834"/>
                  <a:pt x="1174" y="2827"/>
                  <a:pt x="1167" y="2816"/>
                </a:cubicBezTo>
                <a:lnTo>
                  <a:pt x="1139" y="2791"/>
                </a:lnTo>
                <a:cubicBezTo>
                  <a:pt x="1132" y="2781"/>
                  <a:pt x="1121" y="2774"/>
                  <a:pt x="1117" y="2759"/>
                </a:cubicBezTo>
                <a:cubicBezTo>
                  <a:pt x="1114" y="2749"/>
                  <a:pt x="1103" y="2742"/>
                  <a:pt x="1103" y="2727"/>
                </a:cubicBezTo>
                <a:lnTo>
                  <a:pt x="1100" y="2710"/>
                </a:lnTo>
                <a:lnTo>
                  <a:pt x="1100" y="2692"/>
                </a:lnTo>
                <a:cubicBezTo>
                  <a:pt x="1096" y="2678"/>
                  <a:pt x="1100" y="2671"/>
                  <a:pt x="1100" y="2656"/>
                </a:cubicBezTo>
                <a:cubicBezTo>
                  <a:pt x="1100" y="2642"/>
                  <a:pt x="1100" y="2635"/>
                  <a:pt x="1103" y="2621"/>
                </a:cubicBezTo>
                <a:cubicBezTo>
                  <a:pt x="1110" y="2607"/>
                  <a:pt x="1110" y="2599"/>
                  <a:pt x="1114" y="2585"/>
                </a:cubicBezTo>
                <a:cubicBezTo>
                  <a:pt x="1117" y="2571"/>
                  <a:pt x="1121" y="2564"/>
                  <a:pt x="1128" y="2553"/>
                </a:cubicBezTo>
                <a:lnTo>
                  <a:pt x="1146" y="2514"/>
                </a:lnTo>
                <a:lnTo>
                  <a:pt x="1139" y="2511"/>
                </a:lnTo>
                <a:cubicBezTo>
                  <a:pt x="1263" y="2429"/>
                  <a:pt x="1398" y="2347"/>
                  <a:pt x="1544" y="2269"/>
                </a:cubicBezTo>
                <a:lnTo>
                  <a:pt x="1544" y="2269"/>
                </a:lnTo>
                <a:cubicBezTo>
                  <a:pt x="1541" y="2283"/>
                  <a:pt x="1537" y="2301"/>
                  <a:pt x="1537" y="2315"/>
                </a:cubicBezTo>
                <a:cubicBezTo>
                  <a:pt x="1537" y="2333"/>
                  <a:pt x="1530" y="2351"/>
                  <a:pt x="1537" y="2365"/>
                </a:cubicBezTo>
                <a:lnTo>
                  <a:pt x="1541" y="2390"/>
                </a:lnTo>
                <a:lnTo>
                  <a:pt x="1548" y="2418"/>
                </a:lnTo>
                <a:cubicBezTo>
                  <a:pt x="1555" y="2436"/>
                  <a:pt x="1562" y="2447"/>
                  <a:pt x="1565" y="2464"/>
                </a:cubicBezTo>
                <a:cubicBezTo>
                  <a:pt x="1573" y="2482"/>
                  <a:pt x="1583" y="2493"/>
                  <a:pt x="1597" y="2507"/>
                </a:cubicBezTo>
                <a:cubicBezTo>
                  <a:pt x="1608" y="2518"/>
                  <a:pt x="1619" y="2528"/>
                  <a:pt x="1633" y="2543"/>
                </a:cubicBezTo>
                <a:cubicBezTo>
                  <a:pt x="1647" y="2550"/>
                  <a:pt x="1661" y="2564"/>
                  <a:pt x="1672" y="2567"/>
                </a:cubicBezTo>
                <a:cubicBezTo>
                  <a:pt x="1686" y="2578"/>
                  <a:pt x="1701" y="2582"/>
                  <a:pt x="1715" y="2589"/>
                </a:cubicBezTo>
                <a:lnTo>
                  <a:pt x="1757" y="2603"/>
                </a:lnTo>
                <a:cubicBezTo>
                  <a:pt x="1772" y="2607"/>
                  <a:pt x="1786" y="2614"/>
                  <a:pt x="1804" y="2617"/>
                </a:cubicBezTo>
                <a:cubicBezTo>
                  <a:pt x="1832" y="2621"/>
                  <a:pt x="1861" y="2631"/>
                  <a:pt x="1893" y="2631"/>
                </a:cubicBezTo>
                <a:cubicBezTo>
                  <a:pt x="1921" y="2635"/>
                  <a:pt x="1949" y="2635"/>
                  <a:pt x="1981" y="2635"/>
                </a:cubicBezTo>
                <a:lnTo>
                  <a:pt x="1900" y="2607"/>
                </a:lnTo>
                <a:cubicBezTo>
                  <a:pt x="1875" y="2599"/>
                  <a:pt x="1846" y="2585"/>
                  <a:pt x="1821" y="2578"/>
                </a:cubicBezTo>
                <a:cubicBezTo>
                  <a:pt x="1807" y="2571"/>
                  <a:pt x="1793" y="2564"/>
                  <a:pt x="1786" y="2560"/>
                </a:cubicBezTo>
                <a:lnTo>
                  <a:pt x="1750" y="2543"/>
                </a:lnTo>
                <a:cubicBezTo>
                  <a:pt x="1740" y="2532"/>
                  <a:pt x="1725" y="2525"/>
                  <a:pt x="1718" y="2518"/>
                </a:cubicBezTo>
                <a:cubicBezTo>
                  <a:pt x="1704" y="2511"/>
                  <a:pt x="1697" y="2500"/>
                  <a:pt x="1690" y="2493"/>
                </a:cubicBezTo>
                <a:cubicBezTo>
                  <a:pt x="1683" y="2482"/>
                  <a:pt x="1672" y="2475"/>
                  <a:pt x="1669" y="2464"/>
                </a:cubicBezTo>
                <a:cubicBezTo>
                  <a:pt x="1665" y="2457"/>
                  <a:pt x="1654" y="2447"/>
                  <a:pt x="1651" y="2436"/>
                </a:cubicBezTo>
                <a:cubicBezTo>
                  <a:pt x="1647" y="2425"/>
                  <a:pt x="1644" y="2411"/>
                  <a:pt x="1644" y="2404"/>
                </a:cubicBezTo>
                <a:lnTo>
                  <a:pt x="1637" y="2386"/>
                </a:lnTo>
                <a:lnTo>
                  <a:pt x="1637" y="2368"/>
                </a:lnTo>
                <a:cubicBezTo>
                  <a:pt x="1637" y="2354"/>
                  <a:pt x="1637" y="2347"/>
                  <a:pt x="1644" y="2333"/>
                </a:cubicBezTo>
                <a:cubicBezTo>
                  <a:pt x="1644" y="2319"/>
                  <a:pt x="1647" y="2311"/>
                  <a:pt x="1651" y="2297"/>
                </a:cubicBezTo>
                <a:cubicBezTo>
                  <a:pt x="1654" y="2283"/>
                  <a:pt x="1661" y="2276"/>
                  <a:pt x="1665" y="2262"/>
                </a:cubicBezTo>
                <a:cubicBezTo>
                  <a:pt x="1669" y="2251"/>
                  <a:pt x="1679" y="2240"/>
                  <a:pt x="1683" y="2230"/>
                </a:cubicBezTo>
                <a:lnTo>
                  <a:pt x="1697" y="2208"/>
                </a:lnTo>
                <a:cubicBezTo>
                  <a:pt x="1885" y="2109"/>
                  <a:pt x="2095" y="2016"/>
                  <a:pt x="2312" y="1931"/>
                </a:cubicBezTo>
                <a:lnTo>
                  <a:pt x="2312" y="1931"/>
                </a:lnTo>
                <a:cubicBezTo>
                  <a:pt x="2309" y="1942"/>
                  <a:pt x="2309" y="1945"/>
                  <a:pt x="2305" y="1956"/>
                </a:cubicBezTo>
                <a:lnTo>
                  <a:pt x="2291" y="2020"/>
                </a:lnTo>
                <a:cubicBezTo>
                  <a:pt x="2291" y="2045"/>
                  <a:pt x="2287" y="2066"/>
                  <a:pt x="2291" y="2091"/>
                </a:cubicBezTo>
                <a:lnTo>
                  <a:pt x="2294" y="2127"/>
                </a:lnTo>
                <a:lnTo>
                  <a:pt x="2305" y="2162"/>
                </a:lnTo>
                <a:cubicBezTo>
                  <a:pt x="2309" y="2187"/>
                  <a:pt x="2323" y="2208"/>
                  <a:pt x="2330" y="2230"/>
                </a:cubicBezTo>
                <a:cubicBezTo>
                  <a:pt x="2341" y="2251"/>
                  <a:pt x="2358" y="2269"/>
                  <a:pt x="2373" y="2287"/>
                </a:cubicBezTo>
                <a:cubicBezTo>
                  <a:pt x="2383" y="2304"/>
                  <a:pt x="2401" y="2319"/>
                  <a:pt x="2419" y="2333"/>
                </a:cubicBezTo>
                <a:cubicBezTo>
                  <a:pt x="2437" y="2347"/>
                  <a:pt x="2454" y="2358"/>
                  <a:pt x="2472" y="2368"/>
                </a:cubicBezTo>
                <a:cubicBezTo>
                  <a:pt x="2490" y="2375"/>
                  <a:pt x="2511" y="2386"/>
                  <a:pt x="2533" y="2400"/>
                </a:cubicBezTo>
                <a:lnTo>
                  <a:pt x="2590" y="2422"/>
                </a:lnTo>
                <a:cubicBezTo>
                  <a:pt x="2607" y="2425"/>
                  <a:pt x="2629" y="2436"/>
                  <a:pt x="2646" y="2439"/>
                </a:cubicBezTo>
                <a:lnTo>
                  <a:pt x="2703" y="2447"/>
                </a:lnTo>
                <a:cubicBezTo>
                  <a:pt x="2721" y="2454"/>
                  <a:pt x="2746" y="2457"/>
                  <a:pt x="2764" y="2457"/>
                </a:cubicBezTo>
                <a:cubicBezTo>
                  <a:pt x="2803" y="2461"/>
                  <a:pt x="2842" y="2461"/>
                  <a:pt x="2881" y="2461"/>
                </a:cubicBezTo>
                <a:cubicBezTo>
                  <a:pt x="2846" y="2447"/>
                  <a:pt x="2806" y="2436"/>
                  <a:pt x="2771" y="2422"/>
                </a:cubicBezTo>
                <a:cubicBezTo>
                  <a:pt x="2753" y="2418"/>
                  <a:pt x="2735" y="2407"/>
                  <a:pt x="2718" y="2400"/>
                </a:cubicBezTo>
                <a:lnTo>
                  <a:pt x="2664" y="2375"/>
                </a:lnTo>
                <a:cubicBezTo>
                  <a:pt x="2646" y="2368"/>
                  <a:pt x="2629" y="2358"/>
                  <a:pt x="2614" y="2351"/>
                </a:cubicBezTo>
                <a:lnTo>
                  <a:pt x="2568" y="2322"/>
                </a:lnTo>
                <a:cubicBezTo>
                  <a:pt x="2554" y="2315"/>
                  <a:pt x="2540" y="2301"/>
                  <a:pt x="2522" y="2294"/>
                </a:cubicBezTo>
                <a:cubicBezTo>
                  <a:pt x="2508" y="2283"/>
                  <a:pt x="2497" y="2269"/>
                  <a:pt x="2483" y="2258"/>
                </a:cubicBezTo>
                <a:cubicBezTo>
                  <a:pt x="2469" y="2244"/>
                  <a:pt x="2461" y="2233"/>
                  <a:pt x="2451" y="2215"/>
                </a:cubicBezTo>
                <a:cubicBezTo>
                  <a:pt x="2444" y="2205"/>
                  <a:pt x="2433" y="2191"/>
                  <a:pt x="2429" y="2176"/>
                </a:cubicBezTo>
                <a:cubicBezTo>
                  <a:pt x="2426" y="2162"/>
                  <a:pt x="2415" y="2151"/>
                  <a:pt x="2415" y="2134"/>
                </a:cubicBezTo>
                <a:lnTo>
                  <a:pt x="2412" y="2109"/>
                </a:lnTo>
                <a:lnTo>
                  <a:pt x="2412" y="2087"/>
                </a:lnTo>
                <a:cubicBezTo>
                  <a:pt x="2412" y="2073"/>
                  <a:pt x="2412" y="2055"/>
                  <a:pt x="2415" y="2038"/>
                </a:cubicBezTo>
                <a:cubicBezTo>
                  <a:pt x="2419" y="2020"/>
                  <a:pt x="2419" y="2009"/>
                  <a:pt x="2426" y="1991"/>
                </a:cubicBezTo>
                <a:cubicBezTo>
                  <a:pt x="2429" y="1974"/>
                  <a:pt x="2433" y="1959"/>
                  <a:pt x="2444" y="1945"/>
                </a:cubicBezTo>
                <a:cubicBezTo>
                  <a:pt x="2447" y="1931"/>
                  <a:pt x="2454" y="1913"/>
                  <a:pt x="2465" y="1906"/>
                </a:cubicBezTo>
                <a:lnTo>
                  <a:pt x="2490" y="1860"/>
                </a:lnTo>
                <a:cubicBezTo>
                  <a:pt x="2522" y="1849"/>
                  <a:pt x="2554" y="1839"/>
                  <a:pt x="2586" y="1824"/>
                </a:cubicBezTo>
                <a:cubicBezTo>
                  <a:pt x="2757" y="1764"/>
                  <a:pt x="2942" y="1707"/>
                  <a:pt x="3126" y="1647"/>
                </a:cubicBezTo>
                <a:lnTo>
                  <a:pt x="3126" y="1647"/>
                </a:lnTo>
                <a:cubicBezTo>
                  <a:pt x="3123" y="1657"/>
                  <a:pt x="3123" y="1671"/>
                  <a:pt x="3119" y="1679"/>
                </a:cubicBezTo>
                <a:cubicBezTo>
                  <a:pt x="3112" y="1700"/>
                  <a:pt x="3109" y="1728"/>
                  <a:pt x="3109" y="1750"/>
                </a:cubicBezTo>
                <a:lnTo>
                  <a:pt x="3109" y="1785"/>
                </a:lnTo>
                <a:lnTo>
                  <a:pt x="3112" y="1821"/>
                </a:lnTo>
                <a:cubicBezTo>
                  <a:pt x="3119" y="1849"/>
                  <a:pt x="3126" y="1871"/>
                  <a:pt x="3137" y="1892"/>
                </a:cubicBezTo>
                <a:cubicBezTo>
                  <a:pt x="3144" y="1913"/>
                  <a:pt x="3158" y="1938"/>
                  <a:pt x="3173" y="1956"/>
                </a:cubicBezTo>
                <a:cubicBezTo>
                  <a:pt x="3183" y="1977"/>
                  <a:pt x="3201" y="1991"/>
                  <a:pt x="3215" y="2009"/>
                </a:cubicBezTo>
                <a:cubicBezTo>
                  <a:pt x="3233" y="2027"/>
                  <a:pt x="3247" y="2038"/>
                  <a:pt x="3269" y="2052"/>
                </a:cubicBezTo>
                <a:cubicBezTo>
                  <a:pt x="3286" y="2066"/>
                  <a:pt x="3304" y="2073"/>
                  <a:pt x="3322" y="2087"/>
                </a:cubicBezTo>
                <a:cubicBezTo>
                  <a:pt x="3340" y="2098"/>
                  <a:pt x="3361" y="2105"/>
                  <a:pt x="3379" y="2116"/>
                </a:cubicBezTo>
                <a:cubicBezTo>
                  <a:pt x="3397" y="2123"/>
                  <a:pt x="3414" y="2134"/>
                  <a:pt x="3439" y="2137"/>
                </a:cubicBezTo>
                <a:lnTo>
                  <a:pt x="3496" y="2151"/>
                </a:lnTo>
                <a:cubicBezTo>
                  <a:pt x="3514" y="2155"/>
                  <a:pt x="3535" y="2159"/>
                  <a:pt x="3553" y="2162"/>
                </a:cubicBezTo>
                <a:lnTo>
                  <a:pt x="3674" y="2176"/>
                </a:lnTo>
                <a:cubicBezTo>
                  <a:pt x="3638" y="2155"/>
                  <a:pt x="3606" y="2137"/>
                  <a:pt x="3571" y="2119"/>
                </a:cubicBezTo>
                <a:cubicBezTo>
                  <a:pt x="3553" y="2109"/>
                  <a:pt x="3539" y="2102"/>
                  <a:pt x="3521" y="2087"/>
                </a:cubicBezTo>
                <a:lnTo>
                  <a:pt x="3475" y="2055"/>
                </a:lnTo>
                <a:cubicBezTo>
                  <a:pt x="3457" y="2048"/>
                  <a:pt x="3443" y="2034"/>
                  <a:pt x="3429" y="2027"/>
                </a:cubicBezTo>
                <a:lnTo>
                  <a:pt x="3386" y="1995"/>
                </a:lnTo>
                <a:cubicBezTo>
                  <a:pt x="3372" y="1981"/>
                  <a:pt x="3361" y="1967"/>
                  <a:pt x="3350" y="1959"/>
                </a:cubicBezTo>
                <a:cubicBezTo>
                  <a:pt x="3336" y="1949"/>
                  <a:pt x="3326" y="1931"/>
                  <a:pt x="3318" y="1924"/>
                </a:cubicBezTo>
                <a:cubicBezTo>
                  <a:pt x="3308" y="1910"/>
                  <a:pt x="3301" y="1895"/>
                  <a:pt x="3297" y="1885"/>
                </a:cubicBezTo>
                <a:cubicBezTo>
                  <a:pt x="3290" y="1871"/>
                  <a:pt x="3283" y="1856"/>
                  <a:pt x="3283" y="1842"/>
                </a:cubicBezTo>
                <a:cubicBezTo>
                  <a:pt x="3279" y="1831"/>
                  <a:pt x="3272" y="1817"/>
                  <a:pt x="3272" y="1803"/>
                </a:cubicBezTo>
                <a:lnTo>
                  <a:pt x="3272" y="1785"/>
                </a:lnTo>
                <a:lnTo>
                  <a:pt x="3279" y="1764"/>
                </a:lnTo>
                <a:cubicBezTo>
                  <a:pt x="3279" y="1750"/>
                  <a:pt x="3283" y="1735"/>
                  <a:pt x="3286" y="1721"/>
                </a:cubicBezTo>
                <a:lnTo>
                  <a:pt x="3301" y="1682"/>
                </a:lnTo>
                <a:cubicBezTo>
                  <a:pt x="3304" y="1668"/>
                  <a:pt x="3315" y="1657"/>
                  <a:pt x="3322" y="1643"/>
                </a:cubicBezTo>
                <a:cubicBezTo>
                  <a:pt x="3333" y="1629"/>
                  <a:pt x="3340" y="1615"/>
                  <a:pt x="3343" y="1607"/>
                </a:cubicBezTo>
                <a:lnTo>
                  <a:pt x="3361" y="1579"/>
                </a:lnTo>
                <a:cubicBezTo>
                  <a:pt x="3478" y="1551"/>
                  <a:pt x="3592" y="1519"/>
                  <a:pt x="3713" y="1487"/>
                </a:cubicBezTo>
                <a:cubicBezTo>
                  <a:pt x="3852" y="1451"/>
                  <a:pt x="3994" y="1419"/>
                  <a:pt x="4136" y="1391"/>
                </a:cubicBezTo>
                <a:lnTo>
                  <a:pt x="4136" y="1391"/>
                </a:lnTo>
                <a:cubicBezTo>
                  <a:pt x="4122" y="1415"/>
                  <a:pt x="4108" y="1447"/>
                  <a:pt x="4104" y="1479"/>
                </a:cubicBezTo>
                <a:lnTo>
                  <a:pt x="4090" y="1558"/>
                </a:lnTo>
                <a:cubicBezTo>
                  <a:pt x="4090" y="1586"/>
                  <a:pt x="4090" y="1611"/>
                  <a:pt x="4101" y="1639"/>
                </a:cubicBezTo>
                <a:cubicBezTo>
                  <a:pt x="4108" y="1693"/>
                  <a:pt x="4133" y="1739"/>
                  <a:pt x="4161" y="1782"/>
                </a:cubicBezTo>
                <a:cubicBezTo>
                  <a:pt x="4175" y="1803"/>
                  <a:pt x="4193" y="1821"/>
                  <a:pt x="4207" y="1839"/>
                </a:cubicBezTo>
                <a:cubicBezTo>
                  <a:pt x="4222" y="1856"/>
                  <a:pt x="4243" y="1874"/>
                  <a:pt x="4261" y="1888"/>
                </a:cubicBezTo>
                <a:cubicBezTo>
                  <a:pt x="4278" y="1899"/>
                  <a:pt x="4296" y="1917"/>
                  <a:pt x="4314" y="1931"/>
                </a:cubicBezTo>
                <a:cubicBezTo>
                  <a:pt x="4332" y="1945"/>
                  <a:pt x="4350" y="1959"/>
                  <a:pt x="4371" y="1967"/>
                </a:cubicBezTo>
                <a:cubicBezTo>
                  <a:pt x="4410" y="1988"/>
                  <a:pt x="4453" y="2013"/>
                  <a:pt x="4492" y="2023"/>
                </a:cubicBezTo>
                <a:cubicBezTo>
                  <a:pt x="4513" y="2034"/>
                  <a:pt x="4531" y="2041"/>
                  <a:pt x="4552" y="2048"/>
                </a:cubicBezTo>
                <a:cubicBezTo>
                  <a:pt x="4574" y="2052"/>
                  <a:pt x="4591" y="2059"/>
                  <a:pt x="4616" y="2066"/>
                </a:cubicBezTo>
                <a:cubicBezTo>
                  <a:pt x="4581" y="2038"/>
                  <a:pt x="4549" y="2013"/>
                  <a:pt x="4513" y="1981"/>
                </a:cubicBezTo>
                <a:cubicBezTo>
                  <a:pt x="4495" y="1967"/>
                  <a:pt x="4481" y="1952"/>
                  <a:pt x="4463" y="1935"/>
                </a:cubicBezTo>
                <a:cubicBezTo>
                  <a:pt x="4446" y="1924"/>
                  <a:pt x="4431" y="1910"/>
                  <a:pt x="4421" y="1892"/>
                </a:cubicBezTo>
                <a:cubicBezTo>
                  <a:pt x="4406" y="1878"/>
                  <a:pt x="4392" y="1860"/>
                  <a:pt x="4374" y="1846"/>
                </a:cubicBezTo>
                <a:cubicBezTo>
                  <a:pt x="4360" y="1835"/>
                  <a:pt x="4350" y="1817"/>
                  <a:pt x="4335" y="1803"/>
                </a:cubicBezTo>
                <a:cubicBezTo>
                  <a:pt x="4325" y="1785"/>
                  <a:pt x="4314" y="1771"/>
                  <a:pt x="4303" y="1753"/>
                </a:cubicBezTo>
                <a:cubicBezTo>
                  <a:pt x="4296" y="1735"/>
                  <a:pt x="4286" y="1721"/>
                  <a:pt x="4278" y="1703"/>
                </a:cubicBezTo>
                <a:cubicBezTo>
                  <a:pt x="4271" y="1686"/>
                  <a:pt x="4264" y="1675"/>
                  <a:pt x="4261" y="1657"/>
                </a:cubicBezTo>
                <a:cubicBezTo>
                  <a:pt x="4254" y="1639"/>
                  <a:pt x="4250" y="1625"/>
                  <a:pt x="4250" y="1607"/>
                </a:cubicBezTo>
                <a:lnTo>
                  <a:pt x="4250" y="1558"/>
                </a:lnTo>
                <a:cubicBezTo>
                  <a:pt x="4254" y="1540"/>
                  <a:pt x="4254" y="1526"/>
                  <a:pt x="4261" y="1515"/>
                </a:cubicBezTo>
                <a:cubicBezTo>
                  <a:pt x="4268" y="1483"/>
                  <a:pt x="4286" y="1451"/>
                  <a:pt x="4307" y="1426"/>
                </a:cubicBezTo>
                <a:cubicBezTo>
                  <a:pt x="4318" y="1412"/>
                  <a:pt x="4332" y="1398"/>
                  <a:pt x="4342" y="1383"/>
                </a:cubicBezTo>
                <a:lnTo>
                  <a:pt x="4378" y="1348"/>
                </a:lnTo>
                <a:lnTo>
                  <a:pt x="4421" y="1319"/>
                </a:lnTo>
                <a:cubicBezTo>
                  <a:pt x="4591" y="1284"/>
                  <a:pt x="4769" y="1252"/>
                  <a:pt x="4954" y="1227"/>
                </a:cubicBezTo>
                <a:cubicBezTo>
                  <a:pt x="4983" y="1220"/>
                  <a:pt x="5018" y="1216"/>
                  <a:pt x="5050" y="1213"/>
                </a:cubicBezTo>
                <a:lnTo>
                  <a:pt x="5050" y="1213"/>
                </a:lnTo>
                <a:cubicBezTo>
                  <a:pt x="5032" y="1248"/>
                  <a:pt x="5015" y="1287"/>
                  <a:pt x="5007" y="1327"/>
                </a:cubicBezTo>
                <a:cubicBezTo>
                  <a:pt x="4997" y="1355"/>
                  <a:pt x="4993" y="1383"/>
                  <a:pt x="4993" y="1415"/>
                </a:cubicBezTo>
                <a:cubicBezTo>
                  <a:pt x="4993" y="1447"/>
                  <a:pt x="4993" y="1472"/>
                  <a:pt x="5000" y="1504"/>
                </a:cubicBezTo>
                <a:cubicBezTo>
                  <a:pt x="5011" y="1561"/>
                  <a:pt x="5036" y="1615"/>
                  <a:pt x="5068" y="1661"/>
                </a:cubicBezTo>
                <a:cubicBezTo>
                  <a:pt x="5086" y="1682"/>
                  <a:pt x="5100" y="1703"/>
                  <a:pt x="5118" y="1725"/>
                </a:cubicBezTo>
                <a:cubicBezTo>
                  <a:pt x="5135" y="1746"/>
                  <a:pt x="5153" y="1760"/>
                  <a:pt x="5175" y="1778"/>
                </a:cubicBezTo>
                <a:cubicBezTo>
                  <a:pt x="5196" y="1796"/>
                  <a:pt x="5214" y="1807"/>
                  <a:pt x="5239" y="1824"/>
                </a:cubicBezTo>
                <a:cubicBezTo>
                  <a:pt x="5260" y="1839"/>
                  <a:pt x="5278" y="1856"/>
                  <a:pt x="5299" y="1867"/>
                </a:cubicBezTo>
                <a:cubicBezTo>
                  <a:pt x="5345" y="1892"/>
                  <a:pt x="5388" y="1913"/>
                  <a:pt x="5434" y="1931"/>
                </a:cubicBezTo>
                <a:lnTo>
                  <a:pt x="5498" y="1959"/>
                </a:lnTo>
                <a:cubicBezTo>
                  <a:pt x="5523" y="1967"/>
                  <a:pt x="5544" y="1977"/>
                  <a:pt x="5569" y="1981"/>
                </a:cubicBezTo>
                <a:cubicBezTo>
                  <a:pt x="5530" y="1949"/>
                  <a:pt x="5495" y="1924"/>
                  <a:pt x="5459" y="1892"/>
                </a:cubicBezTo>
                <a:cubicBezTo>
                  <a:pt x="5441" y="1878"/>
                  <a:pt x="5423" y="1860"/>
                  <a:pt x="5406" y="1849"/>
                </a:cubicBezTo>
                <a:cubicBezTo>
                  <a:pt x="5388" y="1835"/>
                  <a:pt x="5370" y="1817"/>
                  <a:pt x="5352" y="1799"/>
                </a:cubicBezTo>
                <a:lnTo>
                  <a:pt x="5303" y="1750"/>
                </a:lnTo>
                <a:cubicBezTo>
                  <a:pt x="5285" y="1732"/>
                  <a:pt x="5274" y="1714"/>
                  <a:pt x="5260" y="1700"/>
                </a:cubicBezTo>
                <a:cubicBezTo>
                  <a:pt x="5246" y="1682"/>
                  <a:pt x="5231" y="1664"/>
                  <a:pt x="5224" y="1647"/>
                </a:cubicBezTo>
                <a:cubicBezTo>
                  <a:pt x="5210" y="1629"/>
                  <a:pt x="5203" y="1611"/>
                  <a:pt x="5192" y="1593"/>
                </a:cubicBezTo>
                <a:cubicBezTo>
                  <a:pt x="5185" y="1575"/>
                  <a:pt x="5175" y="1558"/>
                  <a:pt x="5171" y="1536"/>
                </a:cubicBezTo>
                <a:cubicBezTo>
                  <a:pt x="5167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7" y="1408"/>
                  <a:pt x="5167" y="1391"/>
                  <a:pt x="5175" y="1373"/>
                </a:cubicBezTo>
                <a:cubicBezTo>
                  <a:pt x="5178" y="1355"/>
                  <a:pt x="5189" y="1337"/>
                  <a:pt x="5196" y="1319"/>
                </a:cubicBezTo>
                <a:cubicBezTo>
                  <a:pt x="5207" y="1302"/>
                  <a:pt x="5214" y="1284"/>
                  <a:pt x="5228" y="1270"/>
                </a:cubicBezTo>
                <a:cubicBezTo>
                  <a:pt x="5242" y="1252"/>
                  <a:pt x="5256" y="1238"/>
                  <a:pt x="5267" y="1227"/>
                </a:cubicBezTo>
                <a:lnTo>
                  <a:pt x="5310" y="1184"/>
                </a:lnTo>
                <a:lnTo>
                  <a:pt x="5327" y="1174"/>
                </a:lnTo>
                <a:cubicBezTo>
                  <a:pt x="5420" y="1159"/>
                  <a:pt x="5512" y="1149"/>
                  <a:pt x="5605" y="1138"/>
                </a:cubicBezTo>
                <a:cubicBezTo>
                  <a:pt x="5658" y="1131"/>
                  <a:pt x="5719" y="1124"/>
                  <a:pt x="5765" y="1120"/>
                </a:cubicBezTo>
                <a:lnTo>
                  <a:pt x="5932" y="1113"/>
                </a:lnTo>
                <a:lnTo>
                  <a:pt x="6259" y="1103"/>
                </a:lnTo>
                <a:lnTo>
                  <a:pt x="6359" y="1103"/>
                </a:lnTo>
                <a:cubicBezTo>
                  <a:pt x="6369" y="1120"/>
                  <a:pt x="6383" y="1138"/>
                  <a:pt x="6394" y="1159"/>
                </a:cubicBezTo>
                <a:lnTo>
                  <a:pt x="6412" y="1191"/>
                </a:lnTo>
                <a:lnTo>
                  <a:pt x="6423" y="1220"/>
                </a:lnTo>
                <a:cubicBezTo>
                  <a:pt x="6433" y="1245"/>
                  <a:pt x="6440" y="1266"/>
                  <a:pt x="6447" y="1287"/>
                </a:cubicBezTo>
                <a:lnTo>
                  <a:pt x="6455" y="1319"/>
                </a:lnTo>
                <a:lnTo>
                  <a:pt x="6458" y="1355"/>
                </a:lnTo>
                <a:cubicBezTo>
                  <a:pt x="6465" y="1369"/>
                  <a:pt x="6458" y="1376"/>
                  <a:pt x="6465" y="1391"/>
                </a:cubicBezTo>
                <a:lnTo>
                  <a:pt x="6465" y="1426"/>
                </a:lnTo>
                <a:cubicBezTo>
                  <a:pt x="6465" y="1447"/>
                  <a:pt x="6465" y="1469"/>
                  <a:pt x="6458" y="1497"/>
                </a:cubicBezTo>
                <a:cubicBezTo>
                  <a:pt x="6455" y="1519"/>
                  <a:pt x="6451" y="1547"/>
                  <a:pt x="6447" y="1568"/>
                </a:cubicBezTo>
                <a:cubicBezTo>
                  <a:pt x="6440" y="1590"/>
                  <a:pt x="6433" y="1615"/>
                  <a:pt x="6423" y="1639"/>
                </a:cubicBezTo>
                <a:cubicBezTo>
                  <a:pt x="6415" y="1661"/>
                  <a:pt x="6405" y="1682"/>
                  <a:pt x="6398" y="1711"/>
                </a:cubicBezTo>
                <a:cubicBezTo>
                  <a:pt x="6387" y="1732"/>
                  <a:pt x="6376" y="1753"/>
                  <a:pt x="6366" y="1782"/>
                </a:cubicBezTo>
                <a:cubicBezTo>
                  <a:pt x="6344" y="1824"/>
                  <a:pt x="6316" y="1871"/>
                  <a:pt x="6287" y="1913"/>
                </a:cubicBezTo>
                <a:cubicBezTo>
                  <a:pt x="6259" y="1959"/>
                  <a:pt x="6227" y="2002"/>
                  <a:pt x="6191" y="2041"/>
                </a:cubicBezTo>
                <a:cubicBezTo>
                  <a:pt x="6163" y="2087"/>
                  <a:pt x="6127" y="2127"/>
                  <a:pt x="6092" y="2166"/>
                </a:cubicBezTo>
                <a:cubicBezTo>
                  <a:pt x="6138" y="2141"/>
                  <a:pt x="6188" y="2112"/>
                  <a:pt x="6234" y="2077"/>
                </a:cubicBezTo>
                <a:lnTo>
                  <a:pt x="6298" y="2023"/>
                </a:lnTo>
                <a:cubicBezTo>
                  <a:pt x="6323" y="2006"/>
                  <a:pt x="6344" y="1988"/>
                  <a:pt x="6362" y="1967"/>
                </a:cubicBezTo>
                <a:cubicBezTo>
                  <a:pt x="6401" y="1927"/>
                  <a:pt x="6437" y="1888"/>
                  <a:pt x="6472" y="1839"/>
                </a:cubicBezTo>
                <a:cubicBezTo>
                  <a:pt x="6490" y="1817"/>
                  <a:pt x="6504" y="1789"/>
                  <a:pt x="6522" y="1767"/>
                </a:cubicBezTo>
                <a:cubicBezTo>
                  <a:pt x="6536" y="1739"/>
                  <a:pt x="6554" y="1718"/>
                  <a:pt x="6565" y="1693"/>
                </a:cubicBezTo>
                <a:cubicBezTo>
                  <a:pt x="6579" y="1664"/>
                  <a:pt x="6593" y="1639"/>
                  <a:pt x="6600" y="1607"/>
                </a:cubicBezTo>
                <a:cubicBezTo>
                  <a:pt x="6611" y="1579"/>
                  <a:pt x="6618" y="1551"/>
                  <a:pt x="6629" y="1519"/>
                </a:cubicBezTo>
                <a:lnTo>
                  <a:pt x="6643" y="1426"/>
                </a:lnTo>
                <a:cubicBezTo>
                  <a:pt x="6647" y="1394"/>
                  <a:pt x="6647" y="1362"/>
                  <a:pt x="6643" y="1330"/>
                </a:cubicBezTo>
                <a:lnTo>
                  <a:pt x="6636" y="1284"/>
                </a:lnTo>
                <a:lnTo>
                  <a:pt x="6629" y="1238"/>
                </a:lnTo>
                <a:cubicBezTo>
                  <a:pt x="6618" y="1206"/>
                  <a:pt x="6611" y="1177"/>
                  <a:pt x="6597" y="1149"/>
                </a:cubicBezTo>
                <a:lnTo>
                  <a:pt x="6579" y="1106"/>
                </a:lnTo>
                <a:lnTo>
                  <a:pt x="6575" y="1095"/>
                </a:lnTo>
                <a:cubicBezTo>
                  <a:pt x="6885" y="1095"/>
                  <a:pt x="7201" y="1099"/>
                  <a:pt x="7507" y="1124"/>
                </a:cubicBezTo>
                <a:lnTo>
                  <a:pt x="7514" y="1135"/>
                </a:lnTo>
                <a:cubicBezTo>
                  <a:pt x="7521" y="1159"/>
                  <a:pt x="7532" y="1177"/>
                  <a:pt x="7536" y="1195"/>
                </a:cubicBezTo>
                <a:lnTo>
                  <a:pt x="7543" y="1223"/>
                </a:lnTo>
                <a:lnTo>
                  <a:pt x="7553" y="1255"/>
                </a:lnTo>
                <a:cubicBezTo>
                  <a:pt x="7557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7" y="1423"/>
                  <a:pt x="7553" y="1444"/>
                </a:cubicBezTo>
                <a:cubicBezTo>
                  <a:pt x="7550" y="1465"/>
                  <a:pt x="7543" y="1483"/>
                  <a:pt x="7539" y="1504"/>
                </a:cubicBezTo>
                <a:cubicBezTo>
                  <a:pt x="7532" y="1529"/>
                  <a:pt x="7525" y="1547"/>
                  <a:pt x="7518" y="1568"/>
                </a:cubicBezTo>
                <a:cubicBezTo>
                  <a:pt x="7507" y="1590"/>
                  <a:pt x="7500" y="1607"/>
                  <a:pt x="7486" y="1625"/>
                </a:cubicBezTo>
                <a:cubicBezTo>
                  <a:pt x="7479" y="1643"/>
                  <a:pt x="7464" y="1664"/>
                  <a:pt x="7450" y="1682"/>
                </a:cubicBezTo>
                <a:cubicBezTo>
                  <a:pt x="7436" y="1700"/>
                  <a:pt x="7425" y="1725"/>
                  <a:pt x="7411" y="1743"/>
                </a:cubicBezTo>
                <a:cubicBezTo>
                  <a:pt x="7383" y="1778"/>
                  <a:pt x="7354" y="1817"/>
                  <a:pt x="7319" y="1849"/>
                </a:cubicBezTo>
                <a:cubicBezTo>
                  <a:pt x="7287" y="1885"/>
                  <a:pt x="7251" y="1920"/>
                  <a:pt x="7212" y="1949"/>
                </a:cubicBezTo>
                <a:cubicBezTo>
                  <a:pt x="7176" y="1984"/>
                  <a:pt x="7134" y="2016"/>
                  <a:pt x="7095" y="2048"/>
                </a:cubicBezTo>
                <a:cubicBezTo>
                  <a:pt x="7144" y="2034"/>
                  <a:pt x="7194" y="2016"/>
                  <a:pt x="7237" y="1995"/>
                </a:cubicBezTo>
                <a:cubicBezTo>
                  <a:pt x="7258" y="1984"/>
                  <a:pt x="7283" y="1974"/>
                  <a:pt x="7304" y="1959"/>
                </a:cubicBezTo>
                <a:lnTo>
                  <a:pt x="7372" y="1920"/>
                </a:lnTo>
                <a:cubicBezTo>
                  <a:pt x="7415" y="1888"/>
                  <a:pt x="7454" y="1856"/>
                  <a:pt x="7496" y="1824"/>
                </a:cubicBezTo>
                <a:cubicBezTo>
                  <a:pt x="7536" y="1789"/>
                  <a:pt x="7571" y="1750"/>
                  <a:pt x="7607" y="1707"/>
                </a:cubicBezTo>
                <a:cubicBezTo>
                  <a:pt x="7624" y="1682"/>
                  <a:pt x="7639" y="1661"/>
                  <a:pt x="7649" y="1639"/>
                </a:cubicBezTo>
                <a:cubicBezTo>
                  <a:pt x="7664" y="1618"/>
                  <a:pt x="7678" y="1590"/>
                  <a:pt x="7692" y="1565"/>
                </a:cubicBezTo>
                <a:cubicBezTo>
                  <a:pt x="7699" y="1536"/>
                  <a:pt x="7713" y="1511"/>
                  <a:pt x="7717" y="1483"/>
                </a:cubicBezTo>
                <a:cubicBezTo>
                  <a:pt x="7728" y="1458"/>
                  <a:pt x="7731" y="1426"/>
                  <a:pt x="7735" y="1398"/>
                </a:cubicBezTo>
                <a:lnTo>
                  <a:pt x="7738" y="1355"/>
                </a:lnTo>
                <a:lnTo>
                  <a:pt x="7738" y="1309"/>
                </a:lnTo>
                <a:cubicBezTo>
                  <a:pt x="7738" y="1280"/>
                  <a:pt x="7735" y="1252"/>
                  <a:pt x="7731" y="1220"/>
                </a:cubicBezTo>
                <a:lnTo>
                  <a:pt x="7720" y="1177"/>
                </a:lnTo>
                <a:lnTo>
                  <a:pt x="7710" y="1138"/>
                </a:lnTo>
                <a:lnTo>
                  <a:pt x="7713" y="1138"/>
                </a:lnTo>
                <a:cubicBezTo>
                  <a:pt x="7770" y="1142"/>
                  <a:pt x="7827" y="1145"/>
                  <a:pt x="7888" y="1156"/>
                </a:cubicBezTo>
                <a:cubicBezTo>
                  <a:pt x="7994" y="1167"/>
                  <a:pt x="8101" y="1177"/>
                  <a:pt x="8200" y="1191"/>
                </a:cubicBezTo>
                <a:cubicBezTo>
                  <a:pt x="8304" y="1209"/>
                  <a:pt x="8410" y="1220"/>
                  <a:pt x="8513" y="1238"/>
                </a:cubicBezTo>
                <a:cubicBezTo>
                  <a:pt x="8567" y="1248"/>
                  <a:pt x="8616" y="1255"/>
                  <a:pt x="8663" y="1266"/>
                </a:cubicBezTo>
                <a:lnTo>
                  <a:pt x="8673" y="1266"/>
                </a:lnTo>
                <a:cubicBezTo>
                  <a:pt x="8680" y="1287"/>
                  <a:pt x="8691" y="1305"/>
                  <a:pt x="8695" y="1323"/>
                </a:cubicBezTo>
                <a:lnTo>
                  <a:pt x="8705" y="1355"/>
                </a:lnTo>
                <a:lnTo>
                  <a:pt x="8712" y="1383"/>
                </a:lnTo>
                <a:cubicBezTo>
                  <a:pt x="8716" y="1408"/>
                  <a:pt x="8723" y="1426"/>
                  <a:pt x="8723" y="1447"/>
                </a:cubicBezTo>
                <a:lnTo>
                  <a:pt x="8723" y="1479"/>
                </a:lnTo>
                <a:lnTo>
                  <a:pt x="8723" y="1511"/>
                </a:lnTo>
                <a:cubicBezTo>
                  <a:pt x="8723" y="1533"/>
                  <a:pt x="8716" y="1551"/>
                  <a:pt x="8712" y="1572"/>
                </a:cubicBezTo>
                <a:cubicBezTo>
                  <a:pt x="8709" y="1593"/>
                  <a:pt x="8705" y="1611"/>
                  <a:pt x="8698" y="1636"/>
                </a:cubicBezTo>
                <a:cubicBezTo>
                  <a:pt x="8691" y="1657"/>
                  <a:pt x="8688" y="1675"/>
                  <a:pt x="8677" y="1696"/>
                </a:cubicBezTo>
                <a:cubicBezTo>
                  <a:pt x="8670" y="1718"/>
                  <a:pt x="8659" y="1735"/>
                  <a:pt x="8645" y="1753"/>
                </a:cubicBezTo>
                <a:cubicBezTo>
                  <a:pt x="8638" y="1771"/>
                  <a:pt x="8624" y="1796"/>
                  <a:pt x="8609" y="1814"/>
                </a:cubicBezTo>
                <a:cubicBezTo>
                  <a:pt x="8599" y="1831"/>
                  <a:pt x="8584" y="1853"/>
                  <a:pt x="8570" y="1871"/>
                </a:cubicBezTo>
                <a:cubicBezTo>
                  <a:pt x="8545" y="1906"/>
                  <a:pt x="8513" y="1945"/>
                  <a:pt x="8478" y="1977"/>
                </a:cubicBezTo>
                <a:cubicBezTo>
                  <a:pt x="8446" y="2013"/>
                  <a:pt x="8410" y="2048"/>
                  <a:pt x="8371" y="2080"/>
                </a:cubicBezTo>
                <a:cubicBezTo>
                  <a:pt x="8336" y="2116"/>
                  <a:pt x="8296" y="2144"/>
                  <a:pt x="8254" y="2176"/>
                </a:cubicBezTo>
                <a:cubicBezTo>
                  <a:pt x="8304" y="2162"/>
                  <a:pt x="8353" y="2144"/>
                  <a:pt x="8396" y="2123"/>
                </a:cubicBezTo>
                <a:cubicBezTo>
                  <a:pt x="8421" y="2116"/>
                  <a:pt x="8442" y="2102"/>
                  <a:pt x="8464" y="2087"/>
                </a:cubicBezTo>
                <a:lnTo>
                  <a:pt x="8531" y="2048"/>
                </a:lnTo>
                <a:cubicBezTo>
                  <a:pt x="8574" y="2016"/>
                  <a:pt x="8616" y="1984"/>
                  <a:pt x="8656" y="1956"/>
                </a:cubicBezTo>
                <a:cubicBezTo>
                  <a:pt x="8695" y="1920"/>
                  <a:pt x="8730" y="1878"/>
                  <a:pt x="8766" y="1835"/>
                </a:cubicBezTo>
                <a:cubicBezTo>
                  <a:pt x="8784" y="1814"/>
                  <a:pt x="8798" y="1789"/>
                  <a:pt x="8812" y="1767"/>
                </a:cubicBezTo>
                <a:cubicBezTo>
                  <a:pt x="8823" y="1746"/>
                  <a:pt x="8837" y="1718"/>
                  <a:pt x="8851" y="1693"/>
                </a:cubicBezTo>
                <a:cubicBezTo>
                  <a:pt x="8858" y="1664"/>
                  <a:pt x="8872" y="1639"/>
                  <a:pt x="8876" y="1611"/>
                </a:cubicBezTo>
                <a:cubicBezTo>
                  <a:pt x="8887" y="1586"/>
                  <a:pt x="8890" y="1554"/>
                  <a:pt x="8894" y="1529"/>
                </a:cubicBezTo>
                <a:lnTo>
                  <a:pt x="8901" y="1483"/>
                </a:lnTo>
                <a:lnTo>
                  <a:pt x="8901" y="1440"/>
                </a:lnTo>
                <a:cubicBezTo>
                  <a:pt x="8901" y="1408"/>
                  <a:pt x="8894" y="1380"/>
                  <a:pt x="8890" y="1351"/>
                </a:cubicBezTo>
                <a:lnTo>
                  <a:pt x="8883" y="1309"/>
                </a:lnTo>
                <a:lnTo>
                  <a:pt x="8883" y="1309"/>
                </a:lnTo>
                <a:cubicBezTo>
                  <a:pt x="9132" y="1369"/>
                  <a:pt x="9370" y="1433"/>
                  <a:pt x="9598" y="1511"/>
                </a:cubicBezTo>
                <a:lnTo>
                  <a:pt x="9612" y="1607"/>
                </a:lnTo>
                <a:cubicBezTo>
                  <a:pt x="9616" y="1629"/>
                  <a:pt x="9619" y="1654"/>
                  <a:pt x="9619" y="1671"/>
                </a:cubicBezTo>
                <a:lnTo>
                  <a:pt x="9623" y="1700"/>
                </a:lnTo>
                <a:lnTo>
                  <a:pt x="9623" y="1732"/>
                </a:lnTo>
                <a:cubicBezTo>
                  <a:pt x="9623" y="1753"/>
                  <a:pt x="9619" y="1771"/>
                  <a:pt x="9619" y="1796"/>
                </a:cubicBezTo>
                <a:lnTo>
                  <a:pt x="9616" y="1824"/>
                </a:lnTo>
                <a:lnTo>
                  <a:pt x="9605" y="1856"/>
                </a:lnTo>
                <a:cubicBezTo>
                  <a:pt x="9601" y="1874"/>
                  <a:pt x="9594" y="1895"/>
                  <a:pt x="9584" y="1913"/>
                </a:cubicBezTo>
                <a:cubicBezTo>
                  <a:pt x="9577" y="1931"/>
                  <a:pt x="9566" y="1956"/>
                  <a:pt x="9559" y="1974"/>
                </a:cubicBezTo>
                <a:cubicBezTo>
                  <a:pt x="9545" y="1991"/>
                  <a:pt x="9534" y="2009"/>
                  <a:pt x="9523" y="2027"/>
                </a:cubicBezTo>
                <a:cubicBezTo>
                  <a:pt x="9509" y="2045"/>
                  <a:pt x="9495" y="2063"/>
                  <a:pt x="9477" y="2080"/>
                </a:cubicBezTo>
                <a:cubicBezTo>
                  <a:pt x="9463" y="2098"/>
                  <a:pt x="9445" y="2109"/>
                  <a:pt x="9427" y="2127"/>
                </a:cubicBezTo>
                <a:cubicBezTo>
                  <a:pt x="9409" y="2144"/>
                  <a:pt x="9392" y="2159"/>
                  <a:pt x="9374" y="2173"/>
                </a:cubicBezTo>
                <a:cubicBezTo>
                  <a:pt x="9338" y="2205"/>
                  <a:pt x="9299" y="2230"/>
                  <a:pt x="9260" y="2258"/>
                </a:cubicBezTo>
                <a:cubicBezTo>
                  <a:pt x="9221" y="2283"/>
                  <a:pt x="9178" y="2311"/>
                  <a:pt x="9136" y="2333"/>
                </a:cubicBezTo>
                <a:cubicBezTo>
                  <a:pt x="9089" y="2358"/>
                  <a:pt x="9047" y="2383"/>
                  <a:pt x="9001" y="2404"/>
                </a:cubicBezTo>
                <a:cubicBezTo>
                  <a:pt x="9054" y="2404"/>
                  <a:pt x="9104" y="2393"/>
                  <a:pt x="9153" y="2383"/>
                </a:cubicBezTo>
                <a:cubicBezTo>
                  <a:pt x="9178" y="2375"/>
                  <a:pt x="9203" y="2368"/>
                  <a:pt x="9228" y="2365"/>
                </a:cubicBezTo>
                <a:cubicBezTo>
                  <a:pt x="9257" y="2354"/>
                  <a:pt x="9278" y="2351"/>
                  <a:pt x="9303" y="2340"/>
                </a:cubicBezTo>
                <a:cubicBezTo>
                  <a:pt x="9353" y="2322"/>
                  <a:pt x="9402" y="2301"/>
                  <a:pt x="9445" y="2276"/>
                </a:cubicBezTo>
                <a:cubicBezTo>
                  <a:pt x="9491" y="2247"/>
                  <a:pt x="9541" y="2215"/>
                  <a:pt x="9580" y="2180"/>
                </a:cubicBezTo>
                <a:cubicBezTo>
                  <a:pt x="9601" y="2162"/>
                  <a:pt x="9619" y="2144"/>
                  <a:pt x="9641" y="2123"/>
                </a:cubicBezTo>
                <a:cubicBezTo>
                  <a:pt x="9658" y="2102"/>
                  <a:pt x="9676" y="2084"/>
                  <a:pt x="9694" y="2055"/>
                </a:cubicBezTo>
                <a:cubicBezTo>
                  <a:pt x="9712" y="2034"/>
                  <a:pt x="9726" y="2009"/>
                  <a:pt x="9740" y="1981"/>
                </a:cubicBezTo>
                <a:cubicBezTo>
                  <a:pt x="9754" y="1956"/>
                  <a:pt x="9765" y="1927"/>
                  <a:pt x="9776" y="1903"/>
                </a:cubicBezTo>
                <a:lnTo>
                  <a:pt x="9790" y="1860"/>
                </a:lnTo>
                <a:lnTo>
                  <a:pt x="9797" y="1817"/>
                </a:lnTo>
                <a:cubicBezTo>
                  <a:pt x="9801" y="1789"/>
                  <a:pt x="9808" y="1760"/>
                  <a:pt x="9808" y="1728"/>
                </a:cubicBezTo>
                <a:lnTo>
                  <a:pt x="9808" y="1682"/>
                </a:lnTo>
                <a:lnTo>
                  <a:pt x="9801" y="1643"/>
                </a:lnTo>
                <a:cubicBezTo>
                  <a:pt x="9825" y="1636"/>
                  <a:pt x="9843" y="1625"/>
                  <a:pt x="9865" y="1618"/>
                </a:cubicBezTo>
                <a:cubicBezTo>
                  <a:pt x="9868" y="1611"/>
                  <a:pt x="9879" y="1611"/>
                  <a:pt x="9882" y="1607"/>
                </a:cubicBezTo>
                <a:cubicBezTo>
                  <a:pt x="9900" y="1618"/>
                  <a:pt x="9918" y="1622"/>
                  <a:pt x="9939" y="1629"/>
                </a:cubicBezTo>
                <a:cubicBezTo>
                  <a:pt x="10085" y="1693"/>
                  <a:pt x="10227" y="1760"/>
                  <a:pt x="10366" y="1835"/>
                </a:cubicBezTo>
                <a:lnTo>
                  <a:pt x="10366" y="1856"/>
                </a:lnTo>
                <a:cubicBezTo>
                  <a:pt x="10366" y="1878"/>
                  <a:pt x="10369" y="1903"/>
                  <a:pt x="10366" y="1920"/>
                </a:cubicBezTo>
                <a:lnTo>
                  <a:pt x="10366" y="1949"/>
                </a:lnTo>
                <a:lnTo>
                  <a:pt x="10362" y="1981"/>
                </a:lnTo>
                <a:cubicBezTo>
                  <a:pt x="10359" y="2002"/>
                  <a:pt x="10352" y="2020"/>
                  <a:pt x="10348" y="2045"/>
                </a:cubicBezTo>
                <a:lnTo>
                  <a:pt x="10341" y="2073"/>
                </a:lnTo>
                <a:lnTo>
                  <a:pt x="10327" y="2102"/>
                </a:lnTo>
                <a:lnTo>
                  <a:pt x="10298" y="2155"/>
                </a:lnTo>
                <a:cubicBezTo>
                  <a:pt x="10291" y="2173"/>
                  <a:pt x="10277" y="2191"/>
                  <a:pt x="10263" y="2208"/>
                </a:cubicBezTo>
                <a:cubicBezTo>
                  <a:pt x="10252" y="2226"/>
                  <a:pt x="10238" y="2244"/>
                  <a:pt x="10220" y="2258"/>
                </a:cubicBezTo>
                <a:cubicBezTo>
                  <a:pt x="10206" y="2276"/>
                  <a:pt x="10188" y="2287"/>
                  <a:pt x="10170" y="2301"/>
                </a:cubicBezTo>
                <a:cubicBezTo>
                  <a:pt x="10153" y="2315"/>
                  <a:pt x="10135" y="2329"/>
                  <a:pt x="10117" y="2347"/>
                </a:cubicBezTo>
                <a:cubicBezTo>
                  <a:pt x="10099" y="2358"/>
                  <a:pt x="10078" y="2372"/>
                  <a:pt x="10060" y="2386"/>
                </a:cubicBezTo>
                <a:cubicBezTo>
                  <a:pt x="10021" y="2411"/>
                  <a:pt x="9978" y="2436"/>
                  <a:pt x="9936" y="2457"/>
                </a:cubicBezTo>
                <a:cubicBezTo>
                  <a:pt x="9889" y="2479"/>
                  <a:pt x="9847" y="2496"/>
                  <a:pt x="9801" y="2514"/>
                </a:cubicBezTo>
                <a:cubicBezTo>
                  <a:pt x="9758" y="2532"/>
                  <a:pt x="9708" y="2550"/>
                  <a:pt x="9658" y="2567"/>
                </a:cubicBezTo>
                <a:cubicBezTo>
                  <a:pt x="9683" y="2569"/>
                  <a:pt x="9709" y="2570"/>
                  <a:pt x="9735" y="2570"/>
                </a:cubicBezTo>
                <a:cubicBezTo>
                  <a:pt x="9761" y="2570"/>
                  <a:pt x="9786" y="2569"/>
                  <a:pt x="9811" y="2567"/>
                </a:cubicBezTo>
                <a:cubicBezTo>
                  <a:pt x="9836" y="2567"/>
                  <a:pt x="9861" y="2564"/>
                  <a:pt x="9886" y="2560"/>
                </a:cubicBezTo>
                <a:cubicBezTo>
                  <a:pt x="9914" y="2553"/>
                  <a:pt x="9936" y="2550"/>
                  <a:pt x="9961" y="2546"/>
                </a:cubicBezTo>
                <a:cubicBezTo>
                  <a:pt x="10010" y="2532"/>
                  <a:pt x="10064" y="2518"/>
                  <a:pt x="10113" y="2500"/>
                </a:cubicBezTo>
                <a:cubicBezTo>
                  <a:pt x="10163" y="2482"/>
                  <a:pt x="10209" y="2457"/>
                  <a:pt x="10256" y="2429"/>
                </a:cubicBezTo>
                <a:cubicBezTo>
                  <a:pt x="10277" y="2418"/>
                  <a:pt x="10298" y="2400"/>
                  <a:pt x="10323" y="2383"/>
                </a:cubicBezTo>
                <a:cubicBezTo>
                  <a:pt x="10345" y="2365"/>
                  <a:pt x="10362" y="2347"/>
                  <a:pt x="10384" y="2322"/>
                </a:cubicBezTo>
                <a:cubicBezTo>
                  <a:pt x="10401" y="2301"/>
                  <a:pt x="10423" y="2279"/>
                  <a:pt x="10437" y="2258"/>
                </a:cubicBezTo>
                <a:cubicBezTo>
                  <a:pt x="10455" y="2233"/>
                  <a:pt x="10469" y="2208"/>
                  <a:pt x="10483" y="2180"/>
                </a:cubicBezTo>
                <a:lnTo>
                  <a:pt x="10501" y="2141"/>
                </a:lnTo>
                <a:lnTo>
                  <a:pt x="10512" y="2102"/>
                </a:lnTo>
                <a:cubicBezTo>
                  <a:pt x="10522" y="2073"/>
                  <a:pt x="10529" y="2045"/>
                  <a:pt x="10529" y="2016"/>
                </a:cubicBezTo>
                <a:lnTo>
                  <a:pt x="10537" y="1974"/>
                </a:lnTo>
                <a:lnTo>
                  <a:pt x="10537" y="1942"/>
                </a:lnTo>
                <a:cubicBezTo>
                  <a:pt x="10647" y="2009"/>
                  <a:pt x="10750" y="2073"/>
                  <a:pt x="10846" y="2151"/>
                </a:cubicBezTo>
                <a:lnTo>
                  <a:pt x="10981" y="2258"/>
                </a:lnTo>
                <a:lnTo>
                  <a:pt x="10974" y="2287"/>
                </a:lnTo>
                <a:cubicBezTo>
                  <a:pt x="10970" y="2311"/>
                  <a:pt x="10974" y="2333"/>
                  <a:pt x="10970" y="2351"/>
                </a:cubicBezTo>
                <a:lnTo>
                  <a:pt x="10967" y="2383"/>
                </a:lnTo>
                <a:lnTo>
                  <a:pt x="10956" y="2411"/>
                </a:lnTo>
                <a:cubicBezTo>
                  <a:pt x="10953" y="2436"/>
                  <a:pt x="10945" y="2454"/>
                  <a:pt x="10938" y="2471"/>
                </a:cubicBezTo>
                <a:lnTo>
                  <a:pt x="10928" y="2496"/>
                </a:lnTo>
                <a:lnTo>
                  <a:pt x="10913" y="2525"/>
                </a:lnTo>
                <a:cubicBezTo>
                  <a:pt x="10903" y="2543"/>
                  <a:pt x="10892" y="2560"/>
                  <a:pt x="10878" y="2578"/>
                </a:cubicBezTo>
                <a:cubicBezTo>
                  <a:pt x="10864" y="2596"/>
                  <a:pt x="10849" y="2607"/>
                  <a:pt x="10839" y="2624"/>
                </a:cubicBezTo>
                <a:cubicBezTo>
                  <a:pt x="10825" y="2639"/>
                  <a:pt x="10807" y="2656"/>
                  <a:pt x="10789" y="2671"/>
                </a:cubicBezTo>
                <a:lnTo>
                  <a:pt x="10736" y="2710"/>
                </a:lnTo>
                <a:cubicBezTo>
                  <a:pt x="10718" y="2724"/>
                  <a:pt x="10697" y="2731"/>
                  <a:pt x="10679" y="2745"/>
                </a:cubicBezTo>
                <a:cubicBezTo>
                  <a:pt x="10654" y="2759"/>
                  <a:pt x="10636" y="2767"/>
                  <a:pt x="10615" y="2777"/>
                </a:cubicBezTo>
                <a:cubicBezTo>
                  <a:pt x="10572" y="2799"/>
                  <a:pt x="10526" y="2816"/>
                  <a:pt x="10483" y="2831"/>
                </a:cubicBezTo>
                <a:cubicBezTo>
                  <a:pt x="10437" y="2848"/>
                  <a:pt x="10387" y="2863"/>
                  <a:pt x="10341" y="2873"/>
                </a:cubicBezTo>
                <a:cubicBezTo>
                  <a:pt x="10291" y="2888"/>
                  <a:pt x="10241" y="2902"/>
                  <a:pt x="10192" y="2909"/>
                </a:cubicBezTo>
                <a:cubicBezTo>
                  <a:pt x="10241" y="2920"/>
                  <a:pt x="10295" y="2923"/>
                  <a:pt x="10345" y="2927"/>
                </a:cubicBezTo>
                <a:lnTo>
                  <a:pt x="10419" y="2927"/>
                </a:lnTo>
                <a:cubicBezTo>
                  <a:pt x="10448" y="2927"/>
                  <a:pt x="10473" y="2927"/>
                  <a:pt x="10494" y="2923"/>
                </a:cubicBezTo>
                <a:cubicBezTo>
                  <a:pt x="10547" y="2920"/>
                  <a:pt x="10597" y="2909"/>
                  <a:pt x="10650" y="2898"/>
                </a:cubicBezTo>
                <a:cubicBezTo>
                  <a:pt x="10704" y="2884"/>
                  <a:pt x="10753" y="2866"/>
                  <a:pt x="10803" y="2838"/>
                </a:cubicBezTo>
                <a:cubicBezTo>
                  <a:pt x="10828" y="2827"/>
                  <a:pt x="10849" y="2813"/>
                  <a:pt x="10874" y="2799"/>
                </a:cubicBezTo>
                <a:cubicBezTo>
                  <a:pt x="10896" y="2784"/>
                  <a:pt x="10917" y="2767"/>
                  <a:pt x="10938" y="2749"/>
                </a:cubicBezTo>
                <a:cubicBezTo>
                  <a:pt x="10963" y="2731"/>
                  <a:pt x="10985" y="2710"/>
                  <a:pt x="11002" y="2688"/>
                </a:cubicBezTo>
                <a:cubicBezTo>
                  <a:pt x="11020" y="2667"/>
                  <a:pt x="11038" y="2642"/>
                  <a:pt x="11056" y="2617"/>
                </a:cubicBezTo>
                <a:lnTo>
                  <a:pt x="11077" y="2582"/>
                </a:lnTo>
                <a:lnTo>
                  <a:pt x="11095" y="2543"/>
                </a:lnTo>
                <a:cubicBezTo>
                  <a:pt x="11109" y="2514"/>
                  <a:pt x="11116" y="2489"/>
                  <a:pt x="11127" y="2457"/>
                </a:cubicBezTo>
                <a:lnTo>
                  <a:pt x="11134" y="2418"/>
                </a:lnTo>
                <a:lnTo>
                  <a:pt x="11141" y="2400"/>
                </a:lnTo>
                <a:cubicBezTo>
                  <a:pt x="11147" y="2405"/>
                  <a:pt x="11152" y="2410"/>
                  <a:pt x="11158" y="2416"/>
                </a:cubicBezTo>
                <a:lnTo>
                  <a:pt x="11158" y="2416"/>
                </a:lnTo>
                <a:cubicBezTo>
                  <a:pt x="11164" y="2414"/>
                  <a:pt x="11170" y="2411"/>
                  <a:pt x="11177" y="2411"/>
                </a:cubicBezTo>
                <a:cubicBezTo>
                  <a:pt x="11226" y="2404"/>
                  <a:pt x="11280" y="2383"/>
                  <a:pt x="11322" y="2351"/>
                </a:cubicBezTo>
                <a:cubicBezTo>
                  <a:pt x="11344" y="2336"/>
                  <a:pt x="11369" y="2319"/>
                  <a:pt x="11390" y="2297"/>
                </a:cubicBezTo>
                <a:cubicBezTo>
                  <a:pt x="11408" y="2279"/>
                  <a:pt x="11426" y="2258"/>
                  <a:pt x="11443" y="2230"/>
                </a:cubicBezTo>
                <a:cubicBezTo>
                  <a:pt x="11475" y="2187"/>
                  <a:pt x="11493" y="2134"/>
                  <a:pt x="11500" y="2084"/>
                </a:cubicBezTo>
                <a:cubicBezTo>
                  <a:pt x="11504" y="2055"/>
                  <a:pt x="11511" y="2034"/>
                  <a:pt x="11511" y="2009"/>
                </a:cubicBezTo>
                <a:cubicBezTo>
                  <a:pt x="11511" y="1981"/>
                  <a:pt x="11511" y="1959"/>
                  <a:pt x="11504" y="1938"/>
                </a:cubicBezTo>
                <a:cubicBezTo>
                  <a:pt x="11500" y="1913"/>
                  <a:pt x="11500" y="1888"/>
                  <a:pt x="11497" y="1867"/>
                </a:cubicBezTo>
                <a:cubicBezTo>
                  <a:pt x="11493" y="1842"/>
                  <a:pt x="11486" y="1821"/>
                  <a:pt x="11479" y="1799"/>
                </a:cubicBezTo>
                <a:cubicBezTo>
                  <a:pt x="11465" y="1753"/>
                  <a:pt x="11450" y="1711"/>
                  <a:pt x="11429" y="1671"/>
                </a:cubicBezTo>
                <a:cubicBezTo>
                  <a:pt x="11422" y="1647"/>
                  <a:pt x="11411" y="1629"/>
                  <a:pt x="11397" y="1607"/>
                </a:cubicBezTo>
                <a:cubicBezTo>
                  <a:pt x="11390" y="1590"/>
                  <a:pt x="11376" y="1568"/>
                  <a:pt x="11369" y="1551"/>
                </a:cubicBezTo>
                <a:lnTo>
                  <a:pt x="11369" y="1551"/>
                </a:lnTo>
                <a:cubicBezTo>
                  <a:pt x="11372" y="1593"/>
                  <a:pt x="11379" y="1639"/>
                  <a:pt x="11379" y="1682"/>
                </a:cubicBezTo>
                <a:cubicBezTo>
                  <a:pt x="11386" y="1707"/>
                  <a:pt x="11386" y="1728"/>
                  <a:pt x="11386" y="1750"/>
                </a:cubicBezTo>
                <a:cubicBezTo>
                  <a:pt x="11390" y="1771"/>
                  <a:pt x="11390" y="1796"/>
                  <a:pt x="11390" y="1814"/>
                </a:cubicBezTo>
                <a:lnTo>
                  <a:pt x="11390" y="1874"/>
                </a:lnTo>
                <a:cubicBezTo>
                  <a:pt x="11390" y="1895"/>
                  <a:pt x="11386" y="1913"/>
                  <a:pt x="11386" y="1938"/>
                </a:cubicBezTo>
                <a:cubicBezTo>
                  <a:pt x="11379" y="1956"/>
                  <a:pt x="11379" y="1977"/>
                  <a:pt x="11376" y="1995"/>
                </a:cubicBezTo>
                <a:lnTo>
                  <a:pt x="11362" y="2048"/>
                </a:lnTo>
                <a:cubicBezTo>
                  <a:pt x="11354" y="2066"/>
                  <a:pt x="11351" y="2084"/>
                  <a:pt x="11340" y="2098"/>
                </a:cubicBezTo>
                <a:cubicBezTo>
                  <a:pt x="11333" y="2109"/>
                  <a:pt x="11322" y="2127"/>
                  <a:pt x="11315" y="2137"/>
                </a:cubicBezTo>
                <a:cubicBezTo>
                  <a:pt x="11305" y="2151"/>
                  <a:pt x="11290" y="2159"/>
                  <a:pt x="11280" y="2173"/>
                </a:cubicBezTo>
                <a:lnTo>
                  <a:pt x="11237" y="2198"/>
                </a:lnTo>
                <a:cubicBezTo>
                  <a:pt x="11226" y="2208"/>
                  <a:pt x="11209" y="2212"/>
                  <a:pt x="11191" y="2215"/>
                </a:cubicBezTo>
                <a:cubicBezTo>
                  <a:pt x="11173" y="2223"/>
                  <a:pt x="11155" y="2226"/>
                  <a:pt x="11141" y="2230"/>
                </a:cubicBezTo>
                <a:cubicBezTo>
                  <a:pt x="11123" y="2233"/>
                  <a:pt x="11106" y="2233"/>
                  <a:pt x="11088" y="2233"/>
                </a:cubicBezTo>
                <a:lnTo>
                  <a:pt x="11038" y="2233"/>
                </a:lnTo>
                <a:lnTo>
                  <a:pt x="10949" y="2226"/>
                </a:lnTo>
                <a:lnTo>
                  <a:pt x="10949" y="2230"/>
                </a:lnTo>
                <a:cubicBezTo>
                  <a:pt x="10913" y="2198"/>
                  <a:pt x="10878" y="2173"/>
                  <a:pt x="10839" y="2141"/>
                </a:cubicBezTo>
                <a:cubicBezTo>
                  <a:pt x="10750" y="2073"/>
                  <a:pt x="10657" y="2009"/>
                  <a:pt x="10558" y="1945"/>
                </a:cubicBezTo>
                <a:lnTo>
                  <a:pt x="10561" y="1945"/>
                </a:lnTo>
                <a:cubicBezTo>
                  <a:pt x="10611" y="1927"/>
                  <a:pt x="10661" y="1903"/>
                  <a:pt x="10704" y="1871"/>
                </a:cubicBezTo>
                <a:cubicBezTo>
                  <a:pt x="10729" y="1853"/>
                  <a:pt x="10746" y="1835"/>
                  <a:pt x="10764" y="1814"/>
                </a:cubicBezTo>
                <a:cubicBezTo>
                  <a:pt x="10782" y="1789"/>
                  <a:pt x="10793" y="1767"/>
                  <a:pt x="10807" y="1743"/>
                </a:cubicBezTo>
                <a:cubicBezTo>
                  <a:pt x="10835" y="1693"/>
                  <a:pt x="10842" y="1639"/>
                  <a:pt x="10846" y="1586"/>
                </a:cubicBezTo>
                <a:lnTo>
                  <a:pt x="10846" y="1511"/>
                </a:lnTo>
                <a:cubicBezTo>
                  <a:pt x="10846" y="1483"/>
                  <a:pt x="10839" y="1462"/>
                  <a:pt x="10839" y="1440"/>
                </a:cubicBezTo>
                <a:cubicBezTo>
                  <a:pt x="10835" y="1415"/>
                  <a:pt x="10828" y="1394"/>
                  <a:pt x="10821" y="1373"/>
                </a:cubicBezTo>
                <a:cubicBezTo>
                  <a:pt x="10810" y="1351"/>
                  <a:pt x="10807" y="1327"/>
                  <a:pt x="10800" y="1305"/>
                </a:cubicBezTo>
                <a:cubicBezTo>
                  <a:pt x="10782" y="1263"/>
                  <a:pt x="10764" y="1220"/>
                  <a:pt x="10736" y="1181"/>
                </a:cubicBezTo>
                <a:cubicBezTo>
                  <a:pt x="10721" y="1163"/>
                  <a:pt x="10714" y="1142"/>
                  <a:pt x="10700" y="1124"/>
                </a:cubicBezTo>
                <a:lnTo>
                  <a:pt x="10661" y="1071"/>
                </a:lnTo>
                <a:lnTo>
                  <a:pt x="10661" y="1071"/>
                </a:lnTo>
                <a:cubicBezTo>
                  <a:pt x="10668" y="1113"/>
                  <a:pt x="10682" y="1159"/>
                  <a:pt x="10693" y="1199"/>
                </a:cubicBezTo>
                <a:cubicBezTo>
                  <a:pt x="10697" y="1220"/>
                  <a:pt x="10700" y="1245"/>
                  <a:pt x="10704" y="1263"/>
                </a:cubicBezTo>
                <a:cubicBezTo>
                  <a:pt x="10711" y="1284"/>
                  <a:pt x="10714" y="1305"/>
                  <a:pt x="10714" y="1323"/>
                </a:cubicBezTo>
                <a:cubicBezTo>
                  <a:pt x="10718" y="1344"/>
                  <a:pt x="10718" y="1362"/>
                  <a:pt x="10721" y="1387"/>
                </a:cubicBezTo>
                <a:cubicBezTo>
                  <a:pt x="10729" y="1408"/>
                  <a:pt x="10721" y="1426"/>
                  <a:pt x="10729" y="1447"/>
                </a:cubicBezTo>
                <a:cubicBezTo>
                  <a:pt x="10729" y="1469"/>
                  <a:pt x="10729" y="1487"/>
                  <a:pt x="10721" y="1504"/>
                </a:cubicBezTo>
                <a:cubicBezTo>
                  <a:pt x="10721" y="1522"/>
                  <a:pt x="10718" y="1547"/>
                  <a:pt x="10714" y="1565"/>
                </a:cubicBezTo>
                <a:cubicBezTo>
                  <a:pt x="10711" y="1583"/>
                  <a:pt x="10704" y="1600"/>
                  <a:pt x="10697" y="1618"/>
                </a:cubicBezTo>
                <a:cubicBezTo>
                  <a:pt x="10693" y="1636"/>
                  <a:pt x="10682" y="1647"/>
                  <a:pt x="10675" y="1661"/>
                </a:cubicBezTo>
                <a:cubicBezTo>
                  <a:pt x="10665" y="1675"/>
                  <a:pt x="10657" y="1689"/>
                  <a:pt x="10643" y="1700"/>
                </a:cubicBezTo>
                <a:cubicBezTo>
                  <a:pt x="10629" y="1714"/>
                  <a:pt x="10622" y="1725"/>
                  <a:pt x="10608" y="1732"/>
                </a:cubicBezTo>
                <a:cubicBezTo>
                  <a:pt x="10593" y="1743"/>
                  <a:pt x="10579" y="1750"/>
                  <a:pt x="10561" y="1753"/>
                </a:cubicBezTo>
                <a:cubicBezTo>
                  <a:pt x="10544" y="1764"/>
                  <a:pt x="10533" y="1767"/>
                  <a:pt x="10515" y="1771"/>
                </a:cubicBezTo>
                <a:lnTo>
                  <a:pt x="10462" y="1785"/>
                </a:lnTo>
                <a:cubicBezTo>
                  <a:pt x="10444" y="1789"/>
                  <a:pt x="10419" y="1789"/>
                  <a:pt x="10412" y="1789"/>
                </a:cubicBezTo>
                <a:lnTo>
                  <a:pt x="10323" y="1789"/>
                </a:lnTo>
                <a:lnTo>
                  <a:pt x="10323" y="1796"/>
                </a:lnTo>
                <a:cubicBezTo>
                  <a:pt x="10195" y="1725"/>
                  <a:pt x="10064" y="1661"/>
                  <a:pt x="9921" y="1600"/>
                </a:cubicBezTo>
                <a:cubicBezTo>
                  <a:pt x="9918" y="1600"/>
                  <a:pt x="9914" y="1593"/>
                  <a:pt x="9911" y="1593"/>
                </a:cubicBezTo>
                <a:cubicBezTo>
                  <a:pt x="9921" y="1583"/>
                  <a:pt x="9939" y="1568"/>
                  <a:pt x="9953" y="1554"/>
                </a:cubicBezTo>
                <a:cubicBezTo>
                  <a:pt x="9971" y="1536"/>
                  <a:pt x="9989" y="1515"/>
                  <a:pt x="10003" y="1487"/>
                </a:cubicBezTo>
                <a:cubicBezTo>
                  <a:pt x="10017" y="1465"/>
                  <a:pt x="10028" y="1440"/>
                  <a:pt x="10039" y="1412"/>
                </a:cubicBezTo>
                <a:cubicBezTo>
                  <a:pt x="10057" y="1359"/>
                  <a:pt x="10060" y="1305"/>
                  <a:pt x="10057" y="1255"/>
                </a:cubicBezTo>
                <a:cubicBezTo>
                  <a:pt x="10053" y="1231"/>
                  <a:pt x="10053" y="1209"/>
                  <a:pt x="10042" y="1181"/>
                </a:cubicBezTo>
                <a:cubicBezTo>
                  <a:pt x="10039" y="1156"/>
                  <a:pt x="10028" y="1131"/>
                  <a:pt x="10021" y="1110"/>
                </a:cubicBezTo>
                <a:lnTo>
                  <a:pt x="9993" y="1042"/>
                </a:lnTo>
                <a:cubicBezTo>
                  <a:pt x="9985" y="1021"/>
                  <a:pt x="9975" y="999"/>
                  <a:pt x="9964" y="982"/>
                </a:cubicBezTo>
                <a:cubicBezTo>
                  <a:pt x="9939" y="943"/>
                  <a:pt x="9914" y="900"/>
                  <a:pt x="9886" y="871"/>
                </a:cubicBezTo>
                <a:cubicBezTo>
                  <a:pt x="9875" y="854"/>
                  <a:pt x="9861" y="836"/>
                  <a:pt x="9843" y="818"/>
                </a:cubicBezTo>
                <a:cubicBezTo>
                  <a:pt x="9829" y="800"/>
                  <a:pt x="9811" y="786"/>
                  <a:pt x="9797" y="768"/>
                </a:cubicBezTo>
                <a:lnTo>
                  <a:pt x="9797" y="768"/>
                </a:lnTo>
                <a:cubicBezTo>
                  <a:pt x="9811" y="811"/>
                  <a:pt x="9829" y="854"/>
                  <a:pt x="9847" y="893"/>
                </a:cubicBezTo>
                <a:cubicBezTo>
                  <a:pt x="9857" y="914"/>
                  <a:pt x="9861" y="932"/>
                  <a:pt x="9868" y="953"/>
                </a:cubicBezTo>
                <a:cubicBezTo>
                  <a:pt x="9879" y="978"/>
                  <a:pt x="9882" y="996"/>
                  <a:pt x="9886" y="1017"/>
                </a:cubicBezTo>
                <a:cubicBezTo>
                  <a:pt x="9893" y="1039"/>
                  <a:pt x="9897" y="1056"/>
                  <a:pt x="9900" y="1078"/>
                </a:cubicBezTo>
                <a:cubicBezTo>
                  <a:pt x="9904" y="1103"/>
                  <a:pt x="9911" y="1120"/>
                  <a:pt x="9914" y="1142"/>
                </a:cubicBezTo>
                <a:cubicBezTo>
                  <a:pt x="9914" y="1163"/>
                  <a:pt x="9918" y="1181"/>
                  <a:pt x="9918" y="1199"/>
                </a:cubicBezTo>
                <a:lnTo>
                  <a:pt x="9918" y="1255"/>
                </a:lnTo>
                <a:cubicBezTo>
                  <a:pt x="9914" y="1273"/>
                  <a:pt x="9914" y="1291"/>
                  <a:pt x="9911" y="1309"/>
                </a:cubicBezTo>
                <a:cubicBezTo>
                  <a:pt x="9904" y="1327"/>
                  <a:pt x="9900" y="1341"/>
                  <a:pt x="9893" y="1359"/>
                </a:cubicBezTo>
                <a:lnTo>
                  <a:pt x="9865" y="1398"/>
                </a:lnTo>
                <a:cubicBezTo>
                  <a:pt x="9857" y="1412"/>
                  <a:pt x="9843" y="1426"/>
                  <a:pt x="9829" y="1433"/>
                </a:cubicBezTo>
                <a:cubicBezTo>
                  <a:pt x="9815" y="1444"/>
                  <a:pt x="9804" y="1458"/>
                  <a:pt x="9790" y="1465"/>
                </a:cubicBezTo>
                <a:cubicBezTo>
                  <a:pt x="9776" y="1476"/>
                  <a:pt x="9758" y="1483"/>
                  <a:pt x="9744" y="1494"/>
                </a:cubicBezTo>
                <a:cubicBezTo>
                  <a:pt x="9726" y="1501"/>
                  <a:pt x="9708" y="1504"/>
                  <a:pt x="9697" y="1511"/>
                </a:cubicBezTo>
                <a:cubicBezTo>
                  <a:pt x="9438" y="1412"/>
                  <a:pt x="9164" y="1327"/>
                  <a:pt x="8872" y="1263"/>
                </a:cubicBezTo>
                <a:lnTo>
                  <a:pt x="8883" y="1252"/>
                </a:lnTo>
                <a:cubicBezTo>
                  <a:pt x="8922" y="1220"/>
                  <a:pt x="8958" y="1177"/>
                  <a:pt x="8990" y="1131"/>
                </a:cubicBezTo>
                <a:cubicBezTo>
                  <a:pt x="9004" y="1110"/>
                  <a:pt x="9015" y="1085"/>
                  <a:pt x="9025" y="1056"/>
                </a:cubicBezTo>
                <a:cubicBezTo>
                  <a:pt x="9033" y="1031"/>
                  <a:pt x="9040" y="1003"/>
                  <a:pt x="9043" y="978"/>
                </a:cubicBezTo>
                <a:cubicBezTo>
                  <a:pt x="9047" y="925"/>
                  <a:pt x="9043" y="864"/>
                  <a:pt x="9025" y="818"/>
                </a:cubicBezTo>
                <a:cubicBezTo>
                  <a:pt x="9015" y="793"/>
                  <a:pt x="9008" y="768"/>
                  <a:pt x="8997" y="747"/>
                </a:cubicBezTo>
                <a:cubicBezTo>
                  <a:pt x="8990" y="722"/>
                  <a:pt x="8976" y="701"/>
                  <a:pt x="8961" y="683"/>
                </a:cubicBezTo>
                <a:cubicBezTo>
                  <a:pt x="8951" y="665"/>
                  <a:pt x="8936" y="644"/>
                  <a:pt x="8922" y="626"/>
                </a:cubicBezTo>
                <a:cubicBezTo>
                  <a:pt x="8908" y="608"/>
                  <a:pt x="8897" y="591"/>
                  <a:pt x="8880" y="573"/>
                </a:cubicBezTo>
                <a:cubicBezTo>
                  <a:pt x="8848" y="537"/>
                  <a:pt x="8816" y="505"/>
                  <a:pt x="8776" y="480"/>
                </a:cubicBezTo>
                <a:lnTo>
                  <a:pt x="8723" y="438"/>
                </a:lnTo>
                <a:cubicBezTo>
                  <a:pt x="8705" y="427"/>
                  <a:pt x="8688" y="413"/>
                  <a:pt x="8666" y="402"/>
                </a:cubicBezTo>
                <a:lnTo>
                  <a:pt x="8666" y="402"/>
                </a:lnTo>
                <a:cubicBezTo>
                  <a:pt x="8691" y="445"/>
                  <a:pt x="8712" y="480"/>
                  <a:pt x="8741" y="516"/>
                </a:cubicBezTo>
                <a:cubicBezTo>
                  <a:pt x="8755" y="534"/>
                  <a:pt x="8762" y="551"/>
                  <a:pt x="8776" y="569"/>
                </a:cubicBezTo>
                <a:cubicBezTo>
                  <a:pt x="8791" y="587"/>
                  <a:pt x="8798" y="605"/>
                  <a:pt x="8808" y="626"/>
                </a:cubicBezTo>
                <a:cubicBezTo>
                  <a:pt x="8816" y="644"/>
                  <a:pt x="8826" y="662"/>
                  <a:pt x="8833" y="683"/>
                </a:cubicBezTo>
                <a:cubicBezTo>
                  <a:pt x="8844" y="701"/>
                  <a:pt x="8851" y="722"/>
                  <a:pt x="8862" y="740"/>
                </a:cubicBezTo>
                <a:cubicBezTo>
                  <a:pt x="8865" y="758"/>
                  <a:pt x="8872" y="783"/>
                  <a:pt x="8880" y="800"/>
                </a:cubicBezTo>
                <a:cubicBezTo>
                  <a:pt x="8883" y="818"/>
                  <a:pt x="8887" y="836"/>
                  <a:pt x="8890" y="857"/>
                </a:cubicBezTo>
                <a:cubicBezTo>
                  <a:pt x="8890" y="875"/>
                  <a:pt x="8897" y="893"/>
                  <a:pt x="8897" y="911"/>
                </a:cubicBezTo>
                <a:cubicBezTo>
                  <a:pt x="8897" y="928"/>
                  <a:pt x="8890" y="946"/>
                  <a:pt x="8890" y="960"/>
                </a:cubicBezTo>
                <a:cubicBezTo>
                  <a:pt x="8887" y="978"/>
                  <a:pt x="8883" y="989"/>
                  <a:pt x="8880" y="1003"/>
                </a:cubicBezTo>
                <a:cubicBezTo>
                  <a:pt x="8869" y="1017"/>
                  <a:pt x="8865" y="1031"/>
                  <a:pt x="8851" y="1049"/>
                </a:cubicBezTo>
                <a:cubicBezTo>
                  <a:pt x="8844" y="1060"/>
                  <a:pt x="8830" y="1074"/>
                  <a:pt x="8819" y="1088"/>
                </a:cubicBezTo>
                <a:cubicBezTo>
                  <a:pt x="8808" y="1103"/>
                  <a:pt x="8794" y="1110"/>
                  <a:pt x="8780" y="1124"/>
                </a:cubicBezTo>
                <a:cubicBezTo>
                  <a:pt x="8766" y="1131"/>
                  <a:pt x="8748" y="1145"/>
                  <a:pt x="8737" y="1156"/>
                </a:cubicBezTo>
                <a:cubicBezTo>
                  <a:pt x="8723" y="1163"/>
                  <a:pt x="8702" y="1174"/>
                  <a:pt x="8691" y="1177"/>
                </a:cubicBezTo>
                <a:lnTo>
                  <a:pt x="8606" y="1209"/>
                </a:lnTo>
                <a:cubicBezTo>
                  <a:pt x="8567" y="1199"/>
                  <a:pt x="8531" y="1191"/>
                  <a:pt x="8492" y="1184"/>
                </a:cubicBezTo>
                <a:cubicBezTo>
                  <a:pt x="8389" y="1167"/>
                  <a:pt x="8282" y="1149"/>
                  <a:pt x="8179" y="1131"/>
                </a:cubicBezTo>
                <a:lnTo>
                  <a:pt x="7859" y="1092"/>
                </a:lnTo>
                <a:cubicBezTo>
                  <a:pt x="7831" y="1088"/>
                  <a:pt x="7799" y="1085"/>
                  <a:pt x="7767" y="1085"/>
                </a:cubicBezTo>
                <a:cubicBezTo>
                  <a:pt x="7788" y="1056"/>
                  <a:pt x="7813" y="1031"/>
                  <a:pt x="7831" y="1003"/>
                </a:cubicBezTo>
                <a:cubicBezTo>
                  <a:pt x="7841" y="982"/>
                  <a:pt x="7856" y="953"/>
                  <a:pt x="7866" y="928"/>
                </a:cubicBezTo>
                <a:cubicBezTo>
                  <a:pt x="7873" y="900"/>
                  <a:pt x="7877" y="875"/>
                  <a:pt x="7884" y="847"/>
                </a:cubicBezTo>
                <a:cubicBezTo>
                  <a:pt x="7888" y="793"/>
                  <a:pt x="7884" y="736"/>
                  <a:pt x="7866" y="687"/>
                </a:cubicBezTo>
                <a:cubicBezTo>
                  <a:pt x="7856" y="665"/>
                  <a:pt x="7848" y="640"/>
                  <a:pt x="7838" y="615"/>
                </a:cubicBezTo>
                <a:cubicBezTo>
                  <a:pt x="7831" y="594"/>
                  <a:pt x="7816" y="573"/>
                  <a:pt x="7802" y="555"/>
                </a:cubicBezTo>
                <a:cubicBezTo>
                  <a:pt x="7788" y="537"/>
                  <a:pt x="7777" y="516"/>
                  <a:pt x="7763" y="498"/>
                </a:cubicBezTo>
                <a:cubicBezTo>
                  <a:pt x="7749" y="480"/>
                  <a:pt x="7735" y="463"/>
                  <a:pt x="7717" y="445"/>
                </a:cubicBezTo>
                <a:cubicBezTo>
                  <a:pt x="7688" y="409"/>
                  <a:pt x="7656" y="377"/>
                  <a:pt x="7617" y="349"/>
                </a:cubicBezTo>
                <a:lnTo>
                  <a:pt x="7564" y="310"/>
                </a:lnTo>
                <a:cubicBezTo>
                  <a:pt x="7546" y="295"/>
                  <a:pt x="7528" y="285"/>
                  <a:pt x="7504" y="274"/>
                </a:cubicBezTo>
                <a:lnTo>
                  <a:pt x="7504" y="274"/>
                </a:lnTo>
                <a:cubicBezTo>
                  <a:pt x="7532" y="313"/>
                  <a:pt x="7553" y="349"/>
                  <a:pt x="7582" y="384"/>
                </a:cubicBezTo>
                <a:cubicBezTo>
                  <a:pt x="7592" y="402"/>
                  <a:pt x="7603" y="420"/>
                  <a:pt x="7617" y="438"/>
                </a:cubicBezTo>
                <a:cubicBezTo>
                  <a:pt x="7628" y="455"/>
                  <a:pt x="7639" y="473"/>
                  <a:pt x="7646" y="498"/>
                </a:cubicBezTo>
                <a:cubicBezTo>
                  <a:pt x="7656" y="516"/>
                  <a:pt x="7664" y="534"/>
                  <a:pt x="7674" y="555"/>
                </a:cubicBezTo>
                <a:cubicBezTo>
                  <a:pt x="7681" y="573"/>
                  <a:pt x="7692" y="594"/>
                  <a:pt x="7699" y="612"/>
                </a:cubicBezTo>
                <a:cubicBezTo>
                  <a:pt x="7706" y="630"/>
                  <a:pt x="7713" y="651"/>
                  <a:pt x="7717" y="669"/>
                </a:cubicBezTo>
                <a:cubicBezTo>
                  <a:pt x="7724" y="687"/>
                  <a:pt x="7728" y="704"/>
                  <a:pt x="7731" y="729"/>
                </a:cubicBezTo>
                <a:cubicBezTo>
                  <a:pt x="7731" y="747"/>
                  <a:pt x="7735" y="765"/>
                  <a:pt x="7735" y="783"/>
                </a:cubicBezTo>
                <a:cubicBezTo>
                  <a:pt x="7735" y="800"/>
                  <a:pt x="7731" y="818"/>
                  <a:pt x="7731" y="829"/>
                </a:cubicBezTo>
                <a:cubicBezTo>
                  <a:pt x="7728" y="847"/>
                  <a:pt x="7724" y="861"/>
                  <a:pt x="7717" y="875"/>
                </a:cubicBezTo>
                <a:cubicBezTo>
                  <a:pt x="7710" y="889"/>
                  <a:pt x="7706" y="900"/>
                  <a:pt x="7692" y="918"/>
                </a:cubicBezTo>
                <a:cubicBezTo>
                  <a:pt x="7681" y="932"/>
                  <a:pt x="7671" y="946"/>
                  <a:pt x="7660" y="960"/>
                </a:cubicBezTo>
                <a:cubicBezTo>
                  <a:pt x="7646" y="971"/>
                  <a:pt x="7635" y="982"/>
                  <a:pt x="7621" y="996"/>
                </a:cubicBezTo>
                <a:cubicBezTo>
                  <a:pt x="7607" y="1003"/>
                  <a:pt x="7589" y="1017"/>
                  <a:pt x="7575" y="1024"/>
                </a:cubicBezTo>
                <a:cubicBezTo>
                  <a:pt x="7564" y="1035"/>
                  <a:pt x="7539" y="1042"/>
                  <a:pt x="7532" y="1049"/>
                </a:cubicBezTo>
                <a:lnTo>
                  <a:pt x="7475" y="1071"/>
                </a:lnTo>
                <a:cubicBezTo>
                  <a:pt x="7176" y="1049"/>
                  <a:pt x="6878" y="1039"/>
                  <a:pt x="6575" y="1039"/>
                </a:cubicBezTo>
                <a:lnTo>
                  <a:pt x="6575" y="1035"/>
                </a:lnTo>
                <a:cubicBezTo>
                  <a:pt x="6611" y="989"/>
                  <a:pt x="6643" y="943"/>
                  <a:pt x="6661" y="889"/>
                </a:cubicBezTo>
                <a:cubicBezTo>
                  <a:pt x="6668" y="861"/>
                  <a:pt x="6679" y="829"/>
                  <a:pt x="6682" y="804"/>
                </a:cubicBezTo>
                <a:cubicBezTo>
                  <a:pt x="6686" y="772"/>
                  <a:pt x="6686" y="747"/>
                  <a:pt x="6686" y="715"/>
                </a:cubicBezTo>
                <a:cubicBezTo>
                  <a:pt x="6682" y="658"/>
                  <a:pt x="6664" y="598"/>
                  <a:pt x="6639" y="551"/>
                </a:cubicBezTo>
                <a:cubicBezTo>
                  <a:pt x="6625" y="527"/>
                  <a:pt x="6611" y="502"/>
                  <a:pt x="6593" y="484"/>
                </a:cubicBezTo>
                <a:cubicBezTo>
                  <a:pt x="6579" y="463"/>
                  <a:pt x="6561" y="445"/>
                  <a:pt x="6543" y="420"/>
                </a:cubicBezTo>
                <a:lnTo>
                  <a:pt x="6490" y="366"/>
                </a:lnTo>
                <a:cubicBezTo>
                  <a:pt x="6472" y="349"/>
                  <a:pt x="6455" y="331"/>
                  <a:pt x="6433" y="320"/>
                </a:cubicBezTo>
                <a:cubicBezTo>
                  <a:pt x="6394" y="288"/>
                  <a:pt x="6355" y="260"/>
                  <a:pt x="6309" y="238"/>
                </a:cubicBezTo>
                <a:cubicBezTo>
                  <a:pt x="6287" y="224"/>
                  <a:pt x="6266" y="217"/>
                  <a:pt x="6241" y="203"/>
                </a:cubicBezTo>
                <a:cubicBezTo>
                  <a:pt x="6220" y="196"/>
                  <a:pt x="6199" y="182"/>
                  <a:pt x="6177" y="171"/>
                </a:cubicBezTo>
                <a:lnTo>
                  <a:pt x="6177" y="171"/>
                </a:lnTo>
                <a:cubicBezTo>
                  <a:pt x="6213" y="206"/>
                  <a:pt x="6248" y="238"/>
                  <a:pt x="6277" y="274"/>
                </a:cubicBezTo>
                <a:cubicBezTo>
                  <a:pt x="6295" y="292"/>
                  <a:pt x="6309" y="310"/>
                  <a:pt x="6327" y="327"/>
                </a:cubicBezTo>
                <a:cubicBezTo>
                  <a:pt x="6344" y="345"/>
                  <a:pt x="6359" y="363"/>
                  <a:pt x="6373" y="381"/>
                </a:cubicBezTo>
                <a:cubicBezTo>
                  <a:pt x="6383" y="398"/>
                  <a:pt x="6398" y="416"/>
                  <a:pt x="6415" y="434"/>
                </a:cubicBezTo>
                <a:lnTo>
                  <a:pt x="6455" y="487"/>
                </a:lnTo>
                <a:cubicBezTo>
                  <a:pt x="6465" y="505"/>
                  <a:pt x="6479" y="527"/>
                  <a:pt x="6487" y="544"/>
                </a:cubicBezTo>
                <a:cubicBezTo>
                  <a:pt x="6497" y="562"/>
                  <a:pt x="6504" y="587"/>
                  <a:pt x="6515" y="605"/>
                </a:cubicBezTo>
                <a:cubicBezTo>
                  <a:pt x="6519" y="623"/>
                  <a:pt x="6526" y="644"/>
                  <a:pt x="6526" y="662"/>
                </a:cubicBezTo>
                <a:cubicBezTo>
                  <a:pt x="6533" y="679"/>
                  <a:pt x="6533" y="701"/>
                  <a:pt x="6533" y="719"/>
                </a:cubicBezTo>
                <a:cubicBezTo>
                  <a:pt x="6533" y="736"/>
                  <a:pt x="6526" y="754"/>
                  <a:pt x="6522" y="772"/>
                </a:cubicBezTo>
                <a:cubicBezTo>
                  <a:pt x="6519" y="790"/>
                  <a:pt x="6515" y="807"/>
                  <a:pt x="6504" y="825"/>
                </a:cubicBezTo>
                <a:cubicBezTo>
                  <a:pt x="6497" y="843"/>
                  <a:pt x="6487" y="857"/>
                  <a:pt x="6479" y="875"/>
                </a:cubicBezTo>
                <a:cubicBezTo>
                  <a:pt x="6469" y="893"/>
                  <a:pt x="6455" y="907"/>
                  <a:pt x="6444" y="918"/>
                </a:cubicBezTo>
                <a:cubicBezTo>
                  <a:pt x="6430" y="932"/>
                  <a:pt x="6415" y="946"/>
                  <a:pt x="6398" y="960"/>
                </a:cubicBezTo>
                <a:cubicBezTo>
                  <a:pt x="6383" y="971"/>
                  <a:pt x="6366" y="985"/>
                  <a:pt x="6355" y="996"/>
                </a:cubicBezTo>
                <a:lnTo>
                  <a:pt x="6284" y="1039"/>
                </a:lnTo>
                <a:lnTo>
                  <a:pt x="6231" y="1039"/>
                </a:lnTo>
                <a:lnTo>
                  <a:pt x="5900" y="1053"/>
                </a:lnTo>
                <a:lnTo>
                  <a:pt x="5736" y="1060"/>
                </a:lnTo>
                <a:cubicBezTo>
                  <a:pt x="5679" y="1067"/>
                  <a:pt x="5626" y="1071"/>
                  <a:pt x="5573" y="1078"/>
                </a:cubicBezTo>
                <a:cubicBezTo>
                  <a:pt x="5487" y="1088"/>
                  <a:pt x="5402" y="1103"/>
                  <a:pt x="5317" y="1110"/>
                </a:cubicBezTo>
                <a:lnTo>
                  <a:pt x="5295" y="1078"/>
                </a:lnTo>
                <a:cubicBezTo>
                  <a:pt x="5281" y="1060"/>
                  <a:pt x="5263" y="1042"/>
                  <a:pt x="5253" y="1024"/>
                </a:cubicBezTo>
                <a:lnTo>
                  <a:pt x="5228" y="999"/>
                </a:lnTo>
                <a:lnTo>
                  <a:pt x="5210" y="967"/>
                </a:lnTo>
                <a:cubicBezTo>
                  <a:pt x="5199" y="950"/>
                  <a:pt x="5189" y="928"/>
                  <a:pt x="5182" y="907"/>
                </a:cubicBezTo>
                <a:lnTo>
                  <a:pt x="5167" y="875"/>
                </a:lnTo>
                <a:lnTo>
                  <a:pt x="5157" y="843"/>
                </a:lnTo>
                <a:cubicBezTo>
                  <a:pt x="5153" y="836"/>
                  <a:pt x="5153" y="822"/>
                  <a:pt x="5150" y="807"/>
                </a:cubicBezTo>
                <a:cubicBezTo>
                  <a:pt x="5146" y="793"/>
                  <a:pt x="5146" y="786"/>
                  <a:pt x="5146" y="772"/>
                </a:cubicBezTo>
                <a:cubicBezTo>
                  <a:pt x="5139" y="751"/>
                  <a:pt x="5139" y="729"/>
                  <a:pt x="5139" y="701"/>
                </a:cubicBezTo>
                <a:cubicBezTo>
                  <a:pt x="5139" y="679"/>
                  <a:pt x="5139" y="651"/>
                  <a:pt x="5146" y="630"/>
                </a:cubicBezTo>
                <a:cubicBezTo>
                  <a:pt x="5150" y="608"/>
                  <a:pt x="5153" y="580"/>
                  <a:pt x="5157" y="559"/>
                </a:cubicBezTo>
                <a:cubicBezTo>
                  <a:pt x="5164" y="537"/>
                  <a:pt x="5171" y="509"/>
                  <a:pt x="5175" y="487"/>
                </a:cubicBezTo>
                <a:cubicBezTo>
                  <a:pt x="5185" y="466"/>
                  <a:pt x="5192" y="438"/>
                  <a:pt x="5203" y="416"/>
                </a:cubicBezTo>
                <a:cubicBezTo>
                  <a:pt x="5221" y="366"/>
                  <a:pt x="5242" y="320"/>
                  <a:pt x="5263" y="274"/>
                </a:cubicBezTo>
                <a:cubicBezTo>
                  <a:pt x="5288" y="224"/>
                  <a:pt x="5313" y="182"/>
                  <a:pt x="5345" y="135"/>
                </a:cubicBezTo>
                <a:cubicBezTo>
                  <a:pt x="5370" y="93"/>
                  <a:pt x="5402" y="43"/>
                  <a:pt x="5434" y="0"/>
                </a:cubicBezTo>
                <a:close/>
                <a:moveTo>
                  <a:pt x="12204" y="2525"/>
                </a:moveTo>
                <a:lnTo>
                  <a:pt x="12215" y="2656"/>
                </a:lnTo>
                <a:cubicBezTo>
                  <a:pt x="12215" y="2678"/>
                  <a:pt x="12215" y="2703"/>
                  <a:pt x="12222" y="2724"/>
                </a:cubicBezTo>
                <a:lnTo>
                  <a:pt x="12222" y="2791"/>
                </a:lnTo>
                <a:cubicBezTo>
                  <a:pt x="12222" y="2813"/>
                  <a:pt x="12215" y="2834"/>
                  <a:pt x="12215" y="2852"/>
                </a:cubicBezTo>
                <a:cubicBezTo>
                  <a:pt x="12215" y="2873"/>
                  <a:pt x="12211" y="2898"/>
                  <a:pt x="12208" y="2916"/>
                </a:cubicBezTo>
                <a:cubicBezTo>
                  <a:pt x="12204" y="2937"/>
                  <a:pt x="12197" y="2955"/>
                  <a:pt x="12194" y="2976"/>
                </a:cubicBezTo>
                <a:cubicBezTo>
                  <a:pt x="12190" y="2998"/>
                  <a:pt x="12179" y="3016"/>
                  <a:pt x="12176" y="3033"/>
                </a:cubicBezTo>
                <a:lnTo>
                  <a:pt x="12151" y="3087"/>
                </a:lnTo>
                <a:cubicBezTo>
                  <a:pt x="12140" y="3104"/>
                  <a:pt x="12126" y="3119"/>
                  <a:pt x="12115" y="3133"/>
                </a:cubicBezTo>
                <a:cubicBezTo>
                  <a:pt x="12101" y="3147"/>
                  <a:pt x="12087" y="3158"/>
                  <a:pt x="12069" y="3168"/>
                </a:cubicBezTo>
                <a:cubicBezTo>
                  <a:pt x="12051" y="3176"/>
                  <a:pt x="12037" y="3186"/>
                  <a:pt x="12019" y="3193"/>
                </a:cubicBezTo>
                <a:cubicBezTo>
                  <a:pt x="12002" y="3204"/>
                  <a:pt x="11984" y="3208"/>
                  <a:pt x="11962" y="3211"/>
                </a:cubicBezTo>
                <a:cubicBezTo>
                  <a:pt x="11945" y="3218"/>
                  <a:pt x="11923" y="3222"/>
                  <a:pt x="11906" y="3222"/>
                </a:cubicBezTo>
                <a:lnTo>
                  <a:pt x="11842" y="3222"/>
                </a:lnTo>
                <a:cubicBezTo>
                  <a:pt x="11824" y="3222"/>
                  <a:pt x="11802" y="3218"/>
                  <a:pt x="11785" y="3211"/>
                </a:cubicBezTo>
                <a:lnTo>
                  <a:pt x="11754" y="3206"/>
                </a:lnTo>
                <a:lnTo>
                  <a:pt x="11746" y="3261"/>
                </a:lnTo>
                <a:lnTo>
                  <a:pt x="11735" y="3296"/>
                </a:lnTo>
                <a:lnTo>
                  <a:pt x="11721" y="3328"/>
                </a:lnTo>
                <a:cubicBezTo>
                  <a:pt x="11714" y="3350"/>
                  <a:pt x="11703" y="3368"/>
                  <a:pt x="11692" y="3389"/>
                </a:cubicBezTo>
                <a:lnTo>
                  <a:pt x="11674" y="3421"/>
                </a:lnTo>
                <a:lnTo>
                  <a:pt x="11650" y="3449"/>
                </a:lnTo>
                <a:cubicBezTo>
                  <a:pt x="11639" y="3467"/>
                  <a:pt x="11625" y="3485"/>
                  <a:pt x="11607" y="3496"/>
                </a:cubicBezTo>
                <a:cubicBezTo>
                  <a:pt x="11589" y="3513"/>
                  <a:pt x="11571" y="3528"/>
                  <a:pt x="11554" y="3542"/>
                </a:cubicBezTo>
                <a:cubicBezTo>
                  <a:pt x="11536" y="3556"/>
                  <a:pt x="11514" y="3567"/>
                  <a:pt x="11497" y="3581"/>
                </a:cubicBezTo>
                <a:cubicBezTo>
                  <a:pt x="11472" y="3595"/>
                  <a:pt x="11454" y="3602"/>
                  <a:pt x="11433" y="3613"/>
                </a:cubicBezTo>
                <a:cubicBezTo>
                  <a:pt x="11390" y="3634"/>
                  <a:pt x="11344" y="3648"/>
                  <a:pt x="11301" y="3663"/>
                </a:cubicBezTo>
                <a:cubicBezTo>
                  <a:pt x="11255" y="3673"/>
                  <a:pt x="11205" y="3684"/>
                  <a:pt x="11159" y="3691"/>
                </a:cubicBezTo>
                <a:cubicBezTo>
                  <a:pt x="11109" y="3702"/>
                  <a:pt x="11059" y="3705"/>
                  <a:pt x="11009" y="3709"/>
                </a:cubicBezTo>
                <a:cubicBezTo>
                  <a:pt x="10963" y="3716"/>
                  <a:pt x="10913" y="3716"/>
                  <a:pt x="10860" y="3716"/>
                </a:cubicBezTo>
                <a:cubicBezTo>
                  <a:pt x="10910" y="3727"/>
                  <a:pt x="10956" y="3734"/>
                  <a:pt x="11009" y="3737"/>
                </a:cubicBezTo>
                <a:cubicBezTo>
                  <a:pt x="11059" y="3741"/>
                  <a:pt x="11113" y="3741"/>
                  <a:pt x="11162" y="3741"/>
                </a:cubicBezTo>
                <a:cubicBezTo>
                  <a:pt x="11212" y="3737"/>
                  <a:pt x="11266" y="3734"/>
                  <a:pt x="11312" y="3723"/>
                </a:cubicBezTo>
                <a:cubicBezTo>
                  <a:pt x="11362" y="3716"/>
                  <a:pt x="11415" y="3702"/>
                  <a:pt x="11465" y="3684"/>
                </a:cubicBezTo>
                <a:cubicBezTo>
                  <a:pt x="11490" y="3673"/>
                  <a:pt x="11514" y="3666"/>
                  <a:pt x="11536" y="3652"/>
                </a:cubicBezTo>
                <a:lnTo>
                  <a:pt x="11603" y="3613"/>
                </a:lnTo>
                <a:cubicBezTo>
                  <a:pt x="11625" y="3595"/>
                  <a:pt x="11646" y="3581"/>
                  <a:pt x="11664" y="3563"/>
                </a:cubicBezTo>
                <a:cubicBezTo>
                  <a:pt x="11685" y="3545"/>
                  <a:pt x="11703" y="3528"/>
                  <a:pt x="11721" y="3506"/>
                </a:cubicBezTo>
                <a:lnTo>
                  <a:pt x="11749" y="3474"/>
                </a:lnTo>
                <a:lnTo>
                  <a:pt x="11770" y="3439"/>
                </a:lnTo>
                <a:cubicBezTo>
                  <a:pt x="11785" y="3417"/>
                  <a:pt x="11799" y="3389"/>
                  <a:pt x="11806" y="3368"/>
                </a:cubicBezTo>
                <a:lnTo>
                  <a:pt x="11813" y="3351"/>
                </a:lnTo>
                <a:lnTo>
                  <a:pt x="11813" y="3351"/>
                </a:lnTo>
                <a:cubicBezTo>
                  <a:pt x="11818" y="3362"/>
                  <a:pt x="11821" y="3373"/>
                  <a:pt x="11824" y="3382"/>
                </a:cubicBezTo>
                <a:cubicBezTo>
                  <a:pt x="11877" y="3506"/>
                  <a:pt x="11913" y="3616"/>
                  <a:pt x="11938" y="3705"/>
                </a:cubicBezTo>
                <a:lnTo>
                  <a:pt x="11941" y="3688"/>
                </a:lnTo>
                <a:lnTo>
                  <a:pt x="11961" y="3691"/>
                </a:lnTo>
                <a:lnTo>
                  <a:pt x="11961" y="3691"/>
                </a:lnTo>
                <a:cubicBezTo>
                  <a:pt x="11961" y="3687"/>
                  <a:pt x="11962" y="3684"/>
                  <a:pt x="11962" y="3680"/>
                </a:cubicBezTo>
                <a:cubicBezTo>
                  <a:pt x="11934" y="3584"/>
                  <a:pt x="11895" y="3474"/>
                  <a:pt x="11838" y="3346"/>
                </a:cubicBezTo>
                <a:lnTo>
                  <a:pt x="11824" y="3318"/>
                </a:lnTo>
                <a:lnTo>
                  <a:pt x="11820" y="3332"/>
                </a:lnTo>
                <a:lnTo>
                  <a:pt x="11813" y="3351"/>
                </a:lnTo>
                <a:lnTo>
                  <a:pt x="11813" y="3351"/>
                </a:lnTo>
                <a:cubicBezTo>
                  <a:pt x="11810" y="3345"/>
                  <a:pt x="11806" y="3338"/>
                  <a:pt x="11802" y="3332"/>
                </a:cubicBezTo>
                <a:cubicBezTo>
                  <a:pt x="11806" y="3325"/>
                  <a:pt x="11806" y="3311"/>
                  <a:pt x="11813" y="3300"/>
                </a:cubicBezTo>
                <a:lnTo>
                  <a:pt x="11909" y="3300"/>
                </a:lnTo>
                <a:cubicBezTo>
                  <a:pt x="11959" y="3296"/>
                  <a:pt x="12009" y="3282"/>
                  <a:pt x="12051" y="3264"/>
                </a:cubicBezTo>
                <a:cubicBezTo>
                  <a:pt x="12073" y="3257"/>
                  <a:pt x="12098" y="3243"/>
                  <a:pt x="12115" y="3225"/>
                </a:cubicBezTo>
                <a:cubicBezTo>
                  <a:pt x="12133" y="3211"/>
                  <a:pt x="12154" y="3193"/>
                  <a:pt x="12169" y="3176"/>
                </a:cubicBezTo>
                <a:cubicBezTo>
                  <a:pt x="12197" y="3140"/>
                  <a:pt x="12222" y="3097"/>
                  <a:pt x="12240" y="3051"/>
                </a:cubicBezTo>
                <a:cubicBezTo>
                  <a:pt x="12247" y="3030"/>
                  <a:pt x="12250" y="3008"/>
                  <a:pt x="12258" y="2987"/>
                </a:cubicBezTo>
                <a:cubicBezTo>
                  <a:pt x="12261" y="2962"/>
                  <a:pt x="12261" y="2941"/>
                  <a:pt x="12265" y="2920"/>
                </a:cubicBezTo>
                <a:cubicBezTo>
                  <a:pt x="12265" y="2898"/>
                  <a:pt x="12268" y="2873"/>
                  <a:pt x="12265" y="2852"/>
                </a:cubicBezTo>
                <a:cubicBezTo>
                  <a:pt x="12265" y="2831"/>
                  <a:pt x="12265" y="2809"/>
                  <a:pt x="12261" y="2784"/>
                </a:cubicBezTo>
                <a:cubicBezTo>
                  <a:pt x="12258" y="2742"/>
                  <a:pt x="12247" y="2695"/>
                  <a:pt x="12240" y="2653"/>
                </a:cubicBezTo>
                <a:cubicBezTo>
                  <a:pt x="12233" y="2631"/>
                  <a:pt x="12229" y="2607"/>
                  <a:pt x="12222" y="2585"/>
                </a:cubicBezTo>
                <a:lnTo>
                  <a:pt x="12204" y="2525"/>
                </a:lnTo>
                <a:close/>
                <a:moveTo>
                  <a:pt x="12332" y="3087"/>
                </a:moveTo>
                <a:lnTo>
                  <a:pt x="12332" y="3087"/>
                </a:lnTo>
                <a:cubicBezTo>
                  <a:pt x="12336" y="3122"/>
                  <a:pt x="12339" y="3165"/>
                  <a:pt x="12346" y="3200"/>
                </a:cubicBezTo>
                <a:cubicBezTo>
                  <a:pt x="12350" y="3218"/>
                  <a:pt x="12350" y="3236"/>
                  <a:pt x="12350" y="3257"/>
                </a:cubicBezTo>
                <a:lnTo>
                  <a:pt x="12350" y="3314"/>
                </a:lnTo>
                <a:cubicBezTo>
                  <a:pt x="12350" y="3332"/>
                  <a:pt x="12350" y="3350"/>
                  <a:pt x="12346" y="3368"/>
                </a:cubicBezTo>
                <a:lnTo>
                  <a:pt x="12339" y="3421"/>
                </a:lnTo>
                <a:lnTo>
                  <a:pt x="12329" y="3474"/>
                </a:lnTo>
                <a:cubicBezTo>
                  <a:pt x="12322" y="3492"/>
                  <a:pt x="12318" y="3510"/>
                  <a:pt x="12311" y="3524"/>
                </a:cubicBezTo>
                <a:cubicBezTo>
                  <a:pt x="12300" y="3542"/>
                  <a:pt x="12297" y="3556"/>
                  <a:pt x="12286" y="3570"/>
                </a:cubicBezTo>
                <a:cubicBezTo>
                  <a:pt x="12279" y="3584"/>
                  <a:pt x="12268" y="3602"/>
                  <a:pt x="12258" y="3613"/>
                </a:cubicBezTo>
                <a:cubicBezTo>
                  <a:pt x="12243" y="3627"/>
                  <a:pt x="12233" y="3638"/>
                  <a:pt x="12215" y="3648"/>
                </a:cubicBezTo>
                <a:lnTo>
                  <a:pt x="12194" y="3659"/>
                </a:lnTo>
                <a:lnTo>
                  <a:pt x="12172" y="3670"/>
                </a:lnTo>
                <a:cubicBezTo>
                  <a:pt x="12158" y="3680"/>
                  <a:pt x="12140" y="3684"/>
                  <a:pt x="12122" y="3688"/>
                </a:cubicBezTo>
                <a:cubicBezTo>
                  <a:pt x="12105" y="3691"/>
                  <a:pt x="12087" y="3691"/>
                  <a:pt x="12069" y="3698"/>
                </a:cubicBezTo>
                <a:lnTo>
                  <a:pt x="12016" y="3698"/>
                </a:lnTo>
                <a:cubicBezTo>
                  <a:pt x="11998" y="3698"/>
                  <a:pt x="11980" y="3691"/>
                  <a:pt x="11962" y="3691"/>
                </a:cubicBezTo>
                <a:lnTo>
                  <a:pt x="11961" y="3691"/>
                </a:lnTo>
                <a:lnTo>
                  <a:pt x="11961" y="3691"/>
                </a:lnTo>
                <a:cubicBezTo>
                  <a:pt x="11959" y="3705"/>
                  <a:pt x="11957" y="3718"/>
                  <a:pt x="11952" y="3727"/>
                </a:cubicBezTo>
                <a:cubicBezTo>
                  <a:pt x="11948" y="3744"/>
                  <a:pt x="11941" y="3769"/>
                  <a:pt x="11934" y="3784"/>
                </a:cubicBezTo>
                <a:lnTo>
                  <a:pt x="11909" y="3837"/>
                </a:lnTo>
                <a:cubicBezTo>
                  <a:pt x="11898" y="3858"/>
                  <a:pt x="11888" y="3872"/>
                  <a:pt x="11874" y="3887"/>
                </a:cubicBezTo>
                <a:cubicBezTo>
                  <a:pt x="11859" y="3904"/>
                  <a:pt x="11845" y="3919"/>
                  <a:pt x="11834" y="3933"/>
                </a:cubicBezTo>
                <a:cubicBezTo>
                  <a:pt x="11820" y="3944"/>
                  <a:pt x="11802" y="3958"/>
                  <a:pt x="11788" y="3972"/>
                </a:cubicBezTo>
                <a:cubicBezTo>
                  <a:pt x="11770" y="3986"/>
                  <a:pt x="11753" y="3993"/>
                  <a:pt x="11735" y="4004"/>
                </a:cubicBezTo>
                <a:lnTo>
                  <a:pt x="11682" y="4029"/>
                </a:lnTo>
                <a:cubicBezTo>
                  <a:pt x="11607" y="4064"/>
                  <a:pt x="11525" y="4082"/>
                  <a:pt x="11443" y="4093"/>
                </a:cubicBezTo>
                <a:cubicBezTo>
                  <a:pt x="11389" y="4100"/>
                  <a:pt x="11335" y="4102"/>
                  <a:pt x="11281" y="4102"/>
                </a:cubicBezTo>
                <a:cubicBezTo>
                  <a:pt x="11250" y="4102"/>
                  <a:pt x="11219" y="4101"/>
                  <a:pt x="11187" y="4100"/>
                </a:cubicBezTo>
                <a:lnTo>
                  <a:pt x="11187" y="4100"/>
                </a:lnTo>
                <a:cubicBezTo>
                  <a:pt x="11230" y="4111"/>
                  <a:pt x="11273" y="4114"/>
                  <a:pt x="11319" y="4114"/>
                </a:cubicBezTo>
                <a:cubicBezTo>
                  <a:pt x="11326" y="4168"/>
                  <a:pt x="11372" y="4168"/>
                  <a:pt x="11411" y="4168"/>
                </a:cubicBezTo>
                <a:cubicBezTo>
                  <a:pt x="11497" y="4164"/>
                  <a:pt x="11586" y="4146"/>
                  <a:pt x="11664" y="4114"/>
                </a:cubicBezTo>
                <a:cubicBezTo>
                  <a:pt x="11746" y="4082"/>
                  <a:pt x="11820" y="4036"/>
                  <a:pt x="11877" y="3961"/>
                </a:cubicBezTo>
                <a:lnTo>
                  <a:pt x="11920" y="3908"/>
                </a:lnTo>
                <a:cubicBezTo>
                  <a:pt x="11927" y="3890"/>
                  <a:pt x="11941" y="3869"/>
                  <a:pt x="11948" y="3851"/>
                </a:cubicBezTo>
                <a:cubicBezTo>
                  <a:pt x="11955" y="3844"/>
                  <a:pt x="11959" y="3830"/>
                  <a:pt x="11962" y="3819"/>
                </a:cubicBezTo>
                <a:cubicBezTo>
                  <a:pt x="11984" y="3919"/>
                  <a:pt x="11991" y="3972"/>
                  <a:pt x="11991" y="3972"/>
                </a:cubicBezTo>
                <a:cubicBezTo>
                  <a:pt x="11991" y="3972"/>
                  <a:pt x="11984" y="3919"/>
                  <a:pt x="11966" y="3816"/>
                </a:cubicBezTo>
                <a:lnTo>
                  <a:pt x="11966" y="3812"/>
                </a:lnTo>
                <a:cubicBezTo>
                  <a:pt x="11966" y="3805"/>
                  <a:pt x="11973" y="3798"/>
                  <a:pt x="11973" y="3791"/>
                </a:cubicBezTo>
                <a:cubicBezTo>
                  <a:pt x="11977" y="3776"/>
                  <a:pt x="11980" y="3762"/>
                  <a:pt x="11980" y="3744"/>
                </a:cubicBezTo>
                <a:cubicBezTo>
                  <a:pt x="11994" y="3744"/>
                  <a:pt x="12002" y="3748"/>
                  <a:pt x="12016" y="3748"/>
                </a:cubicBezTo>
                <a:lnTo>
                  <a:pt x="12073" y="3748"/>
                </a:lnTo>
                <a:cubicBezTo>
                  <a:pt x="12090" y="3748"/>
                  <a:pt x="12115" y="3744"/>
                  <a:pt x="12133" y="3741"/>
                </a:cubicBezTo>
                <a:cubicBezTo>
                  <a:pt x="12151" y="3737"/>
                  <a:pt x="12172" y="3730"/>
                  <a:pt x="12190" y="3720"/>
                </a:cubicBezTo>
                <a:lnTo>
                  <a:pt x="12215" y="3705"/>
                </a:lnTo>
                <a:lnTo>
                  <a:pt x="12243" y="3688"/>
                </a:lnTo>
                <a:cubicBezTo>
                  <a:pt x="12261" y="3677"/>
                  <a:pt x="12275" y="3659"/>
                  <a:pt x="12286" y="3648"/>
                </a:cubicBezTo>
                <a:cubicBezTo>
                  <a:pt x="12300" y="3634"/>
                  <a:pt x="12311" y="3616"/>
                  <a:pt x="12322" y="3599"/>
                </a:cubicBezTo>
                <a:cubicBezTo>
                  <a:pt x="12336" y="3581"/>
                  <a:pt x="12339" y="3563"/>
                  <a:pt x="12346" y="3545"/>
                </a:cubicBezTo>
                <a:cubicBezTo>
                  <a:pt x="12354" y="3528"/>
                  <a:pt x="12357" y="3510"/>
                  <a:pt x="12364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8" y="3257"/>
                </a:lnTo>
                <a:cubicBezTo>
                  <a:pt x="12364" y="3240"/>
                  <a:pt x="12364" y="3222"/>
                  <a:pt x="12357" y="3200"/>
                </a:cubicBezTo>
                <a:cubicBezTo>
                  <a:pt x="12350" y="3165"/>
                  <a:pt x="12339" y="3122"/>
                  <a:pt x="12332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0"/>
          <p:cNvSpPr/>
          <p:nvPr/>
        </p:nvSpPr>
        <p:spPr>
          <a:xfrm rot="-2881756">
            <a:off x="2394143" y="3615807"/>
            <a:ext cx="220294" cy="213741"/>
          </a:xfrm>
          <a:custGeom>
            <a:avLst/>
            <a:gdLst/>
            <a:ahLst/>
            <a:cxnLst/>
            <a:rect l="l" t="t" r="r" b="b"/>
            <a:pathLst>
              <a:path w="2017" h="1957" extrusionOk="0">
                <a:moveTo>
                  <a:pt x="0" y="1"/>
                </a:moveTo>
                <a:lnTo>
                  <a:pt x="0" y="189"/>
                </a:lnTo>
                <a:cubicBezTo>
                  <a:pt x="96" y="200"/>
                  <a:pt x="146" y="207"/>
                  <a:pt x="242" y="218"/>
                </a:cubicBezTo>
                <a:lnTo>
                  <a:pt x="242" y="1736"/>
                </a:lnTo>
                <a:cubicBezTo>
                  <a:pt x="146" y="1747"/>
                  <a:pt x="96" y="1754"/>
                  <a:pt x="0" y="1764"/>
                </a:cubicBezTo>
                <a:lnTo>
                  <a:pt x="0" y="1956"/>
                </a:lnTo>
                <a:cubicBezTo>
                  <a:pt x="285" y="1914"/>
                  <a:pt x="427" y="1896"/>
                  <a:pt x="711" y="1860"/>
                </a:cubicBezTo>
                <a:lnTo>
                  <a:pt x="711" y="1690"/>
                </a:lnTo>
                <a:cubicBezTo>
                  <a:pt x="612" y="1700"/>
                  <a:pt x="562" y="1707"/>
                  <a:pt x="466" y="1715"/>
                </a:cubicBezTo>
                <a:lnTo>
                  <a:pt x="466" y="1050"/>
                </a:lnTo>
                <a:cubicBezTo>
                  <a:pt x="896" y="1043"/>
                  <a:pt x="1113" y="1043"/>
                  <a:pt x="1550" y="1039"/>
                </a:cubicBezTo>
                <a:lnTo>
                  <a:pt x="1550" y="1611"/>
                </a:lnTo>
                <a:cubicBezTo>
                  <a:pt x="1447" y="1622"/>
                  <a:pt x="1397" y="1626"/>
                  <a:pt x="1301" y="1636"/>
                </a:cubicBezTo>
                <a:lnTo>
                  <a:pt x="1301" y="1796"/>
                </a:lnTo>
                <a:cubicBezTo>
                  <a:pt x="1589" y="1764"/>
                  <a:pt x="1732" y="1750"/>
                  <a:pt x="2016" y="1718"/>
                </a:cubicBezTo>
                <a:lnTo>
                  <a:pt x="2016" y="1565"/>
                </a:lnTo>
                <a:cubicBezTo>
                  <a:pt x="1913" y="1572"/>
                  <a:pt x="1863" y="1576"/>
                  <a:pt x="1767" y="1587"/>
                </a:cubicBezTo>
                <a:lnTo>
                  <a:pt x="1767" y="360"/>
                </a:lnTo>
                <a:cubicBezTo>
                  <a:pt x="1870" y="367"/>
                  <a:pt x="1920" y="374"/>
                  <a:pt x="2016" y="381"/>
                </a:cubicBezTo>
                <a:lnTo>
                  <a:pt x="2016" y="235"/>
                </a:lnTo>
                <a:cubicBezTo>
                  <a:pt x="1728" y="207"/>
                  <a:pt x="1586" y="189"/>
                  <a:pt x="1301" y="161"/>
                </a:cubicBezTo>
                <a:lnTo>
                  <a:pt x="1301" y="321"/>
                </a:lnTo>
                <a:cubicBezTo>
                  <a:pt x="1405" y="328"/>
                  <a:pt x="1451" y="331"/>
                  <a:pt x="1550" y="342"/>
                </a:cubicBezTo>
                <a:lnTo>
                  <a:pt x="1550" y="882"/>
                </a:lnTo>
                <a:cubicBezTo>
                  <a:pt x="1120" y="879"/>
                  <a:pt x="900" y="875"/>
                  <a:pt x="466" y="872"/>
                </a:cubicBezTo>
                <a:lnTo>
                  <a:pt x="466" y="239"/>
                </a:lnTo>
                <a:cubicBezTo>
                  <a:pt x="562" y="253"/>
                  <a:pt x="612" y="257"/>
                  <a:pt x="711" y="267"/>
                </a:cubicBezTo>
                <a:lnTo>
                  <a:pt x="711" y="93"/>
                </a:lnTo>
                <a:cubicBezTo>
                  <a:pt x="427" y="58"/>
                  <a:pt x="285" y="40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0"/>
          <p:cNvSpPr/>
          <p:nvPr/>
        </p:nvSpPr>
        <p:spPr>
          <a:xfrm rot="-2881756">
            <a:off x="2557544" y="3472706"/>
            <a:ext cx="214833" cy="143513"/>
          </a:xfrm>
          <a:custGeom>
            <a:avLst/>
            <a:gdLst/>
            <a:ahLst/>
            <a:cxnLst/>
            <a:rect l="l" t="t" r="r" b="b"/>
            <a:pathLst>
              <a:path w="1967" h="1314" extrusionOk="0">
                <a:moveTo>
                  <a:pt x="898" y="130"/>
                </a:moveTo>
                <a:cubicBezTo>
                  <a:pt x="925" y="130"/>
                  <a:pt x="953" y="131"/>
                  <a:pt x="982" y="132"/>
                </a:cubicBezTo>
                <a:cubicBezTo>
                  <a:pt x="1206" y="150"/>
                  <a:pt x="1391" y="206"/>
                  <a:pt x="1522" y="306"/>
                </a:cubicBezTo>
                <a:cubicBezTo>
                  <a:pt x="1661" y="402"/>
                  <a:pt x="1728" y="519"/>
                  <a:pt x="1728" y="658"/>
                </a:cubicBezTo>
                <a:cubicBezTo>
                  <a:pt x="1728" y="790"/>
                  <a:pt x="1664" y="903"/>
                  <a:pt x="1526" y="1003"/>
                </a:cubicBezTo>
                <a:cubicBezTo>
                  <a:pt x="1398" y="1103"/>
                  <a:pt x="1216" y="1163"/>
                  <a:pt x="985" y="1177"/>
                </a:cubicBezTo>
                <a:cubicBezTo>
                  <a:pt x="956" y="1179"/>
                  <a:pt x="927" y="1180"/>
                  <a:pt x="900" y="1180"/>
                </a:cubicBezTo>
                <a:cubicBezTo>
                  <a:pt x="704" y="1180"/>
                  <a:pt x="546" y="1136"/>
                  <a:pt x="434" y="1049"/>
                </a:cubicBezTo>
                <a:cubicBezTo>
                  <a:pt x="306" y="946"/>
                  <a:pt x="239" y="807"/>
                  <a:pt x="239" y="651"/>
                </a:cubicBezTo>
                <a:cubicBezTo>
                  <a:pt x="239" y="491"/>
                  <a:pt x="306" y="359"/>
                  <a:pt x="434" y="256"/>
                </a:cubicBezTo>
                <a:cubicBezTo>
                  <a:pt x="550" y="166"/>
                  <a:pt x="701" y="130"/>
                  <a:pt x="898" y="130"/>
                </a:cubicBezTo>
                <a:close/>
                <a:moveTo>
                  <a:pt x="826" y="1"/>
                </a:moveTo>
                <a:cubicBezTo>
                  <a:pt x="604" y="1"/>
                  <a:pt x="419" y="48"/>
                  <a:pt x="271" y="150"/>
                </a:cubicBezTo>
                <a:cubicBezTo>
                  <a:pt x="89" y="281"/>
                  <a:pt x="0" y="452"/>
                  <a:pt x="0" y="658"/>
                </a:cubicBezTo>
                <a:cubicBezTo>
                  <a:pt x="0" y="857"/>
                  <a:pt x="89" y="1031"/>
                  <a:pt x="267" y="1159"/>
                </a:cubicBezTo>
                <a:cubicBezTo>
                  <a:pt x="411" y="1263"/>
                  <a:pt x="593" y="1313"/>
                  <a:pt x="816" y="1313"/>
                </a:cubicBezTo>
                <a:cubicBezTo>
                  <a:pt x="868" y="1313"/>
                  <a:pt x="922" y="1311"/>
                  <a:pt x="978" y="1305"/>
                </a:cubicBezTo>
                <a:cubicBezTo>
                  <a:pt x="1177" y="1287"/>
                  <a:pt x="1344" y="1248"/>
                  <a:pt x="1497" y="1181"/>
                </a:cubicBezTo>
                <a:cubicBezTo>
                  <a:pt x="1643" y="1113"/>
                  <a:pt x="1760" y="1039"/>
                  <a:pt x="1842" y="946"/>
                </a:cubicBezTo>
                <a:cubicBezTo>
                  <a:pt x="1928" y="857"/>
                  <a:pt x="1967" y="761"/>
                  <a:pt x="1967" y="655"/>
                </a:cubicBezTo>
                <a:cubicBezTo>
                  <a:pt x="1967" y="498"/>
                  <a:pt x="1878" y="359"/>
                  <a:pt x="1689" y="235"/>
                </a:cubicBezTo>
                <a:cubicBezTo>
                  <a:pt x="1512" y="110"/>
                  <a:pt x="1270" y="32"/>
                  <a:pt x="978" y="7"/>
                </a:cubicBezTo>
                <a:cubicBezTo>
                  <a:pt x="926" y="3"/>
                  <a:pt x="875" y="1"/>
                  <a:pt x="8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0"/>
          <p:cNvSpPr/>
          <p:nvPr/>
        </p:nvSpPr>
        <p:spPr>
          <a:xfrm rot="-2881756">
            <a:off x="2707095" y="3289777"/>
            <a:ext cx="265401" cy="119813"/>
          </a:xfrm>
          <a:custGeom>
            <a:avLst/>
            <a:gdLst/>
            <a:ahLst/>
            <a:cxnLst/>
            <a:rect l="l" t="t" r="r" b="b"/>
            <a:pathLst>
              <a:path w="2430" h="1097" extrusionOk="0">
                <a:moveTo>
                  <a:pt x="1" y="1"/>
                </a:moveTo>
                <a:lnTo>
                  <a:pt x="1" y="108"/>
                </a:lnTo>
                <a:cubicBezTo>
                  <a:pt x="104" y="111"/>
                  <a:pt x="157" y="115"/>
                  <a:pt x="260" y="118"/>
                </a:cubicBezTo>
                <a:lnTo>
                  <a:pt x="260" y="979"/>
                </a:lnTo>
                <a:cubicBezTo>
                  <a:pt x="157" y="982"/>
                  <a:pt x="108" y="986"/>
                  <a:pt x="12" y="989"/>
                </a:cubicBezTo>
                <a:lnTo>
                  <a:pt x="12" y="1096"/>
                </a:lnTo>
                <a:cubicBezTo>
                  <a:pt x="289" y="1085"/>
                  <a:pt x="424" y="1075"/>
                  <a:pt x="705" y="1064"/>
                </a:cubicBezTo>
                <a:lnTo>
                  <a:pt x="705" y="961"/>
                </a:lnTo>
                <a:cubicBezTo>
                  <a:pt x="612" y="965"/>
                  <a:pt x="563" y="965"/>
                  <a:pt x="470" y="968"/>
                </a:cubicBezTo>
                <a:lnTo>
                  <a:pt x="470" y="300"/>
                </a:lnTo>
                <a:lnTo>
                  <a:pt x="484" y="300"/>
                </a:lnTo>
                <a:cubicBezTo>
                  <a:pt x="755" y="595"/>
                  <a:pt x="886" y="730"/>
                  <a:pt x="1156" y="993"/>
                </a:cubicBezTo>
                <a:cubicBezTo>
                  <a:pt x="1206" y="993"/>
                  <a:pt x="1228" y="986"/>
                  <a:pt x="1277" y="986"/>
                </a:cubicBezTo>
                <a:cubicBezTo>
                  <a:pt x="1540" y="712"/>
                  <a:pt x="1676" y="584"/>
                  <a:pt x="1935" y="328"/>
                </a:cubicBezTo>
                <a:lnTo>
                  <a:pt x="1949" y="328"/>
                </a:lnTo>
                <a:lnTo>
                  <a:pt x="1949" y="925"/>
                </a:lnTo>
                <a:cubicBezTo>
                  <a:pt x="1857" y="925"/>
                  <a:pt x="1811" y="929"/>
                  <a:pt x="1718" y="929"/>
                </a:cubicBezTo>
                <a:lnTo>
                  <a:pt x="1718" y="1021"/>
                </a:lnTo>
                <a:cubicBezTo>
                  <a:pt x="1999" y="1014"/>
                  <a:pt x="2134" y="1007"/>
                  <a:pt x="2415" y="1004"/>
                </a:cubicBezTo>
                <a:lnTo>
                  <a:pt x="2415" y="915"/>
                </a:lnTo>
                <a:cubicBezTo>
                  <a:pt x="2319" y="915"/>
                  <a:pt x="2269" y="918"/>
                  <a:pt x="2173" y="918"/>
                </a:cubicBezTo>
                <a:lnTo>
                  <a:pt x="2173" y="179"/>
                </a:lnTo>
                <a:cubicBezTo>
                  <a:pt x="2273" y="182"/>
                  <a:pt x="2326" y="182"/>
                  <a:pt x="2429" y="182"/>
                </a:cubicBezTo>
                <a:cubicBezTo>
                  <a:pt x="2429" y="147"/>
                  <a:pt x="2429" y="129"/>
                  <a:pt x="2426" y="93"/>
                </a:cubicBezTo>
                <a:cubicBezTo>
                  <a:pt x="2245" y="90"/>
                  <a:pt x="2156" y="90"/>
                  <a:pt x="1971" y="86"/>
                </a:cubicBezTo>
                <a:cubicBezTo>
                  <a:pt x="1676" y="371"/>
                  <a:pt x="1526" y="517"/>
                  <a:pt x="1231" y="826"/>
                </a:cubicBezTo>
                <a:lnTo>
                  <a:pt x="1217" y="826"/>
                </a:lnTo>
                <a:cubicBezTo>
                  <a:pt x="911" y="531"/>
                  <a:pt x="758" y="371"/>
                  <a:pt x="452" y="26"/>
                </a:cubicBezTo>
                <a:cubicBezTo>
                  <a:pt x="275" y="19"/>
                  <a:pt x="186" y="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0"/>
          <p:cNvSpPr/>
          <p:nvPr/>
        </p:nvSpPr>
        <p:spPr>
          <a:xfrm rot="-2881756">
            <a:off x="2919310" y="3120753"/>
            <a:ext cx="166012" cy="98297"/>
          </a:xfrm>
          <a:custGeom>
            <a:avLst/>
            <a:gdLst/>
            <a:ahLst/>
            <a:cxnLst/>
            <a:rect l="l" t="t" r="r" b="b"/>
            <a:pathLst>
              <a:path w="1520" h="900" extrusionOk="0">
                <a:moveTo>
                  <a:pt x="1" y="0"/>
                </a:moveTo>
                <a:lnTo>
                  <a:pt x="1" y="89"/>
                </a:lnTo>
                <a:lnTo>
                  <a:pt x="250" y="89"/>
                </a:lnTo>
                <a:lnTo>
                  <a:pt x="250" y="811"/>
                </a:lnTo>
                <a:lnTo>
                  <a:pt x="1" y="811"/>
                </a:lnTo>
                <a:lnTo>
                  <a:pt x="1" y="900"/>
                </a:lnTo>
                <a:cubicBezTo>
                  <a:pt x="244" y="898"/>
                  <a:pt x="489" y="897"/>
                  <a:pt x="733" y="897"/>
                </a:cubicBezTo>
                <a:cubicBezTo>
                  <a:pt x="978" y="897"/>
                  <a:pt x="1222" y="898"/>
                  <a:pt x="1466" y="900"/>
                </a:cubicBezTo>
                <a:cubicBezTo>
                  <a:pt x="1491" y="793"/>
                  <a:pt x="1501" y="747"/>
                  <a:pt x="1519" y="644"/>
                </a:cubicBezTo>
                <a:cubicBezTo>
                  <a:pt x="1444" y="637"/>
                  <a:pt x="1405" y="637"/>
                  <a:pt x="1331" y="633"/>
                </a:cubicBezTo>
                <a:cubicBezTo>
                  <a:pt x="1302" y="704"/>
                  <a:pt x="1288" y="740"/>
                  <a:pt x="1267" y="811"/>
                </a:cubicBezTo>
                <a:lnTo>
                  <a:pt x="467" y="811"/>
                </a:lnTo>
                <a:lnTo>
                  <a:pt x="467" y="487"/>
                </a:lnTo>
                <a:lnTo>
                  <a:pt x="1395" y="487"/>
                </a:lnTo>
                <a:lnTo>
                  <a:pt x="1395" y="398"/>
                </a:lnTo>
                <a:lnTo>
                  <a:pt x="467" y="398"/>
                </a:lnTo>
                <a:lnTo>
                  <a:pt x="467" y="89"/>
                </a:lnTo>
                <a:cubicBezTo>
                  <a:pt x="619" y="91"/>
                  <a:pt x="735" y="92"/>
                  <a:pt x="851" y="92"/>
                </a:cubicBezTo>
                <a:cubicBezTo>
                  <a:pt x="968" y="92"/>
                  <a:pt x="1085" y="91"/>
                  <a:pt x="1242" y="89"/>
                </a:cubicBezTo>
                <a:cubicBezTo>
                  <a:pt x="1267" y="160"/>
                  <a:pt x="1281" y="196"/>
                  <a:pt x="1302" y="267"/>
                </a:cubicBezTo>
                <a:cubicBezTo>
                  <a:pt x="1380" y="260"/>
                  <a:pt x="1423" y="260"/>
                  <a:pt x="1498" y="256"/>
                </a:cubicBezTo>
                <a:cubicBezTo>
                  <a:pt x="1473" y="153"/>
                  <a:pt x="1459" y="100"/>
                  <a:pt x="1437" y="0"/>
                </a:cubicBezTo>
                <a:cubicBezTo>
                  <a:pt x="1199" y="2"/>
                  <a:pt x="960" y="3"/>
                  <a:pt x="720" y="3"/>
                </a:cubicBezTo>
                <a:cubicBezTo>
                  <a:pt x="481" y="3"/>
                  <a:pt x="241" y="2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0"/>
          <p:cNvSpPr/>
          <p:nvPr/>
        </p:nvSpPr>
        <p:spPr>
          <a:xfrm rot="-2881756">
            <a:off x="3097780" y="2904428"/>
            <a:ext cx="186436" cy="116645"/>
          </a:xfrm>
          <a:custGeom>
            <a:avLst/>
            <a:gdLst/>
            <a:ahLst/>
            <a:cxnLst/>
            <a:rect l="l" t="t" r="r" b="b"/>
            <a:pathLst>
              <a:path w="1707" h="1068" extrusionOk="0">
                <a:moveTo>
                  <a:pt x="891" y="106"/>
                </a:moveTo>
                <a:cubicBezTo>
                  <a:pt x="1020" y="106"/>
                  <a:pt x="1117" y="116"/>
                  <a:pt x="1181" y="143"/>
                </a:cubicBezTo>
                <a:cubicBezTo>
                  <a:pt x="1259" y="168"/>
                  <a:pt x="1294" y="217"/>
                  <a:pt x="1294" y="288"/>
                </a:cubicBezTo>
                <a:cubicBezTo>
                  <a:pt x="1294" y="356"/>
                  <a:pt x="1259" y="409"/>
                  <a:pt x="1181" y="445"/>
                </a:cubicBezTo>
                <a:cubicBezTo>
                  <a:pt x="1109" y="484"/>
                  <a:pt x="992" y="502"/>
                  <a:pt x="821" y="502"/>
                </a:cubicBezTo>
                <a:lnTo>
                  <a:pt x="466" y="502"/>
                </a:lnTo>
                <a:lnTo>
                  <a:pt x="466" y="121"/>
                </a:lnTo>
                <a:cubicBezTo>
                  <a:pt x="608" y="114"/>
                  <a:pt x="676" y="111"/>
                  <a:pt x="818" y="107"/>
                </a:cubicBezTo>
                <a:cubicBezTo>
                  <a:pt x="843" y="107"/>
                  <a:pt x="867" y="106"/>
                  <a:pt x="891" y="106"/>
                </a:cubicBezTo>
                <a:close/>
                <a:moveTo>
                  <a:pt x="980" y="0"/>
                </a:moveTo>
                <a:cubicBezTo>
                  <a:pt x="939" y="0"/>
                  <a:pt x="896" y="1"/>
                  <a:pt x="850" y="4"/>
                </a:cubicBezTo>
                <a:cubicBezTo>
                  <a:pt x="508" y="18"/>
                  <a:pt x="338" y="25"/>
                  <a:pt x="0" y="36"/>
                </a:cubicBezTo>
                <a:lnTo>
                  <a:pt x="0" y="128"/>
                </a:lnTo>
                <a:cubicBezTo>
                  <a:pt x="100" y="128"/>
                  <a:pt x="149" y="128"/>
                  <a:pt x="249" y="125"/>
                </a:cubicBezTo>
                <a:lnTo>
                  <a:pt x="249" y="904"/>
                </a:lnTo>
                <a:cubicBezTo>
                  <a:pt x="146" y="897"/>
                  <a:pt x="96" y="897"/>
                  <a:pt x="0" y="893"/>
                </a:cubicBezTo>
                <a:lnTo>
                  <a:pt x="0" y="985"/>
                </a:lnTo>
                <a:cubicBezTo>
                  <a:pt x="292" y="996"/>
                  <a:pt x="437" y="1000"/>
                  <a:pt x="732" y="1014"/>
                </a:cubicBezTo>
                <a:lnTo>
                  <a:pt x="732" y="914"/>
                </a:lnTo>
                <a:cubicBezTo>
                  <a:pt x="629" y="911"/>
                  <a:pt x="576" y="911"/>
                  <a:pt x="469" y="907"/>
                </a:cubicBezTo>
                <a:lnTo>
                  <a:pt x="469" y="591"/>
                </a:lnTo>
                <a:cubicBezTo>
                  <a:pt x="640" y="594"/>
                  <a:pt x="722" y="594"/>
                  <a:pt x="892" y="594"/>
                </a:cubicBezTo>
                <a:cubicBezTo>
                  <a:pt x="1063" y="769"/>
                  <a:pt x="1145" y="857"/>
                  <a:pt x="1316" y="1046"/>
                </a:cubicBezTo>
                <a:cubicBezTo>
                  <a:pt x="1472" y="1053"/>
                  <a:pt x="1550" y="1057"/>
                  <a:pt x="1707" y="1067"/>
                </a:cubicBezTo>
                <a:lnTo>
                  <a:pt x="1707" y="964"/>
                </a:lnTo>
                <a:cubicBezTo>
                  <a:pt x="1604" y="961"/>
                  <a:pt x="1554" y="957"/>
                  <a:pt x="1458" y="950"/>
                </a:cubicBezTo>
                <a:cubicBezTo>
                  <a:pt x="1316" y="797"/>
                  <a:pt x="1248" y="719"/>
                  <a:pt x="1106" y="577"/>
                </a:cubicBezTo>
                <a:cubicBezTo>
                  <a:pt x="1248" y="559"/>
                  <a:pt x="1351" y="520"/>
                  <a:pt x="1422" y="466"/>
                </a:cubicBezTo>
                <a:cubicBezTo>
                  <a:pt x="1493" y="409"/>
                  <a:pt x="1529" y="345"/>
                  <a:pt x="1529" y="274"/>
                </a:cubicBezTo>
                <a:cubicBezTo>
                  <a:pt x="1529" y="185"/>
                  <a:pt x="1479" y="114"/>
                  <a:pt x="1373" y="61"/>
                </a:cubicBezTo>
                <a:cubicBezTo>
                  <a:pt x="1286" y="23"/>
                  <a:pt x="1155" y="0"/>
                  <a:pt x="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0"/>
          <p:cNvSpPr/>
          <p:nvPr/>
        </p:nvSpPr>
        <p:spPr>
          <a:xfrm rot="-2881756">
            <a:off x="3220538" y="2727923"/>
            <a:ext cx="212867" cy="150175"/>
          </a:xfrm>
          <a:custGeom>
            <a:avLst/>
            <a:gdLst/>
            <a:ahLst/>
            <a:cxnLst/>
            <a:rect l="l" t="t" r="r" b="b"/>
            <a:pathLst>
              <a:path w="1949" h="1375" extrusionOk="0">
                <a:moveTo>
                  <a:pt x="1945" y="0"/>
                </a:moveTo>
                <a:cubicBezTo>
                  <a:pt x="1675" y="29"/>
                  <a:pt x="1536" y="43"/>
                  <a:pt x="1266" y="64"/>
                </a:cubicBezTo>
                <a:lnTo>
                  <a:pt x="1266" y="192"/>
                </a:lnTo>
                <a:cubicBezTo>
                  <a:pt x="1376" y="189"/>
                  <a:pt x="1437" y="185"/>
                  <a:pt x="1547" y="174"/>
                </a:cubicBezTo>
                <a:lnTo>
                  <a:pt x="1547" y="843"/>
                </a:lnTo>
                <a:cubicBezTo>
                  <a:pt x="1547" y="1111"/>
                  <a:pt x="1387" y="1244"/>
                  <a:pt x="1068" y="1244"/>
                </a:cubicBezTo>
                <a:cubicBezTo>
                  <a:pt x="1040" y="1244"/>
                  <a:pt x="1012" y="1243"/>
                  <a:pt x="982" y="1241"/>
                </a:cubicBezTo>
                <a:cubicBezTo>
                  <a:pt x="797" y="1227"/>
                  <a:pt x="654" y="1188"/>
                  <a:pt x="566" y="1117"/>
                </a:cubicBezTo>
                <a:cubicBezTo>
                  <a:pt x="470" y="1049"/>
                  <a:pt x="427" y="957"/>
                  <a:pt x="427" y="843"/>
                </a:cubicBezTo>
                <a:lnTo>
                  <a:pt x="427" y="246"/>
                </a:lnTo>
                <a:cubicBezTo>
                  <a:pt x="534" y="238"/>
                  <a:pt x="590" y="231"/>
                  <a:pt x="697" y="228"/>
                </a:cubicBezTo>
                <a:lnTo>
                  <a:pt x="697" y="107"/>
                </a:lnTo>
                <a:cubicBezTo>
                  <a:pt x="416" y="132"/>
                  <a:pt x="281" y="139"/>
                  <a:pt x="0" y="157"/>
                </a:cubicBezTo>
                <a:lnTo>
                  <a:pt x="0" y="267"/>
                </a:lnTo>
                <a:cubicBezTo>
                  <a:pt x="86" y="263"/>
                  <a:pt x="125" y="263"/>
                  <a:pt x="206" y="260"/>
                </a:cubicBezTo>
                <a:lnTo>
                  <a:pt x="206" y="843"/>
                </a:lnTo>
                <a:cubicBezTo>
                  <a:pt x="206" y="967"/>
                  <a:pt x="256" y="1078"/>
                  <a:pt x="370" y="1177"/>
                </a:cubicBezTo>
                <a:cubicBezTo>
                  <a:pt x="480" y="1280"/>
                  <a:pt x="679" y="1348"/>
                  <a:pt x="974" y="1369"/>
                </a:cubicBezTo>
                <a:cubicBezTo>
                  <a:pt x="1024" y="1373"/>
                  <a:pt x="1071" y="1375"/>
                  <a:pt x="1116" y="1375"/>
                </a:cubicBezTo>
                <a:cubicBezTo>
                  <a:pt x="1249" y="1375"/>
                  <a:pt x="1359" y="1359"/>
                  <a:pt x="1444" y="1327"/>
                </a:cubicBezTo>
                <a:cubicBezTo>
                  <a:pt x="1558" y="1280"/>
                  <a:pt x="1636" y="1213"/>
                  <a:pt x="1686" y="1124"/>
                </a:cubicBezTo>
                <a:cubicBezTo>
                  <a:pt x="1735" y="1042"/>
                  <a:pt x="1757" y="943"/>
                  <a:pt x="1757" y="847"/>
                </a:cubicBezTo>
                <a:lnTo>
                  <a:pt x="1757" y="157"/>
                </a:lnTo>
                <a:cubicBezTo>
                  <a:pt x="1831" y="153"/>
                  <a:pt x="1871" y="150"/>
                  <a:pt x="1949" y="142"/>
                </a:cubicBezTo>
                <a:lnTo>
                  <a:pt x="19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0"/>
          <p:cNvSpPr/>
          <p:nvPr/>
        </p:nvSpPr>
        <p:spPr>
          <a:xfrm rot="-2881756">
            <a:off x="3380108" y="2519923"/>
            <a:ext cx="218437" cy="210573"/>
          </a:xfrm>
          <a:custGeom>
            <a:avLst/>
            <a:gdLst/>
            <a:ahLst/>
            <a:cxnLst/>
            <a:rect l="l" t="t" r="r" b="b"/>
            <a:pathLst>
              <a:path w="2000" h="1928" extrusionOk="0">
                <a:moveTo>
                  <a:pt x="1999" y="1"/>
                </a:moveTo>
                <a:cubicBezTo>
                  <a:pt x="1701" y="40"/>
                  <a:pt x="1551" y="61"/>
                  <a:pt x="1253" y="97"/>
                </a:cubicBezTo>
                <a:lnTo>
                  <a:pt x="1253" y="271"/>
                </a:lnTo>
                <a:cubicBezTo>
                  <a:pt x="1370" y="257"/>
                  <a:pt x="1427" y="253"/>
                  <a:pt x="1548" y="239"/>
                </a:cubicBezTo>
                <a:lnTo>
                  <a:pt x="1548" y="1476"/>
                </a:lnTo>
                <a:lnTo>
                  <a:pt x="1533" y="1476"/>
                </a:lnTo>
                <a:cubicBezTo>
                  <a:pt x="1196" y="1018"/>
                  <a:pt x="826" y="587"/>
                  <a:pt x="420" y="189"/>
                </a:cubicBezTo>
                <a:lnTo>
                  <a:pt x="1" y="235"/>
                </a:lnTo>
                <a:lnTo>
                  <a:pt x="1" y="381"/>
                </a:lnTo>
                <a:cubicBezTo>
                  <a:pt x="100" y="370"/>
                  <a:pt x="154" y="367"/>
                  <a:pt x="257" y="360"/>
                </a:cubicBezTo>
                <a:lnTo>
                  <a:pt x="257" y="1594"/>
                </a:lnTo>
                <a:cubicBezTo>
                  <a:pt x="168" y="1590"/>
                  <a:pt x="118" y="1587"/>
                  <a:pt x="29" y="1576"/>
                </a:cubicBezTo>
                <a:lnTo>
                  <a:pt x="29" y="1722"/>
                </a:lnTo>
                <a:cubicBezTo>
                  <a:pt x="328" y="1754"/>
                  <a:pt x="481" y="1768"/>
                  <a:pt x="776" y="1803"/>
                </a:cubicBezTo>
                <a:lnTo>
                  <a:pt x="776" y="1640"/>
                </a:lnTo>
                <a:cubicBezTo>
                  <a:pt x="652" y="1629"/>
                  <a:pt x="591" y="1622"/>
                  <a:pt x="467" y="1611"/>
                </a:cubicBezTo>
                <a:lnTo>
                  <a:pt x="467" y="523"/>
                </a:lnTo>
                <a:lnTo>
                  <a:pt x="481" y="523"/>
                </a:lnTo>
                <a:cubicBezTo>
                  <a:pt x="897" y="957"/>
                  <a:pt x="1256" y="1427"/>
                  <a:pt x="1612" y="1910"/>
                </a:cubicBezTo>
                <a:cubicBezTo>
                  <a:pt x="1672" y="1914"/>
                  <a:pt x="1697" y="1917"/>
                  <a:pt x="1754" y="1928"/>
                </a:cubicBezTo>
                <a:lnTo>
                  <a:pt x="1754" y="218"/>
                </a:lnTo>
                <a:cubicBezTo>
                  <a:pt x="1853" y="207"/>
                  <a:pt x="1903" y="200"/>
                  <a:pt x="1999" y="189"/>
                </a:cubicBezTo>
                <a:lnTo>
                  <a:pt x="19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0"/>
          <p:cNvSpPr/>
          <p:nvPr/>
        </p:nvSpPr>
        <p:spPr>
          <a:xfrm flipH="1">
            <a:off x="8295775" y="468480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7" name="Google Shape;1747;p2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/>
          <p:nvPr/>
        </p:nvSpPr>
        <p:spPr>
          <a:xfrm>
            <a:off x="181125" y="186175"/>
            <a:ext cx="87762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2511700" y="2602825"/>
            <a:ext cx="4118700" cy="9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subTitle" idx="1"/>
          </p:nvPr>
        </p:nvSpPr>
        <p:spPr>
          <a:xfrm>
            <a:off x="3141100" y="3479025"/>
            <a:ext cx="28599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title" idx="2" hasCustomPrompt="1"/>
          </p:nvPr>
        </p:nvSpPr>
        <p:spPr>
          <a:xfrm>
            <a:off x="3906255" y="860765"/>
            <a:ext cx="1329600" cy="9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3"/>
          <p:cNvSpPr/>
          <p:nvPr/>
        </p:nvSpPr>
        <p:spPr>
          <a:xfrm>
            <a:off x="834537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" name="Google Shape;148;p3"/>
          <p:cNvCxnSpPr/>
          <p:nvPr/>
        </p:nvCxnSpPr>
        <p:spPr>
          <a:xfrm rot="10800000">
            <a:off x="8668925" y="560450"/>
            <a:ext cx="0" cy="4038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3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8599625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2" name="Google Shape;152;p3"/>
          <p:cNvCxnSpPr/>
          <p:nvPr/>
        </p:nvCxnSpPr>
        <p:spPr>
          <a:xfrm>
            <a:off x="472950" y="541975"/>
            <a:ext cx="0" cy="4032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p3"/>
          <p:cNvSpPr/>
          <p:nvPr/>
        </p:nvSpPr>
        <p:spPr>
          <a:xfrm>
            <a:off x="41620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416200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3635974" y="635500"/>
            <a:ext cx="1870161" cy="1870189"/>
            <a:chOff x="3635974" y="635500"/>
            <a:chExt cx="1870161" cy="1870189"/>
          </a:xfrm>
        </p:grpSpPr>
        <p:sp>
          <p:nvSpPr>
            <p:cNvPr id="156" name="Google Shape;156;p3"/>
            <p:cNvSpPr/>
            <p:nvPr/>
          </p:nvSpPr>
          <p:spPr>
            <a:xfrm>
              <a:off x="3635974" y="635500"/>
              <a:ext cx="1870161" cy="1870189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769324" y="816376"/>
              <a:ext cx="1588429" cy="1316656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796734" y="186178"/>
            <a:ext cx="1084517" cy="1085027"/>
            <a:chOff x="796734" y="186178"/>
            <a:chExt cx="1084517" cy="1085027"/>
          </a:xfrm>
        </p:grpSpPr>
        <p:sp>
          <p:nvSpPr>
            <p:cNvPr id="159" name="Google Shape;159;p3"/>
            <p:cNvSpPr/>
            <p:nvPr/>
          </p:nvSpPr>
          <p:spPr>
            <a:xfrm rot="2972680">
              <a:off x="953120" y="345095"/>
              <a:ext cx="771745" cy="767193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9" y="1"/>
                    <a:pt x="1" y="3734"/>
                    <a:pt x="1" y="8343"/>
                  </a:cubicBezTo>
                  <a:cubicBezTo>
                    <a:pt x="1" y="12951"/>
                    <a:pt x="3759" y="16684"/>
                    <a:pt x="8392" y="16684"/>
                  </a:cubicBezTo>
                  <a:cubicBezTo>
                    <a:pt x="13029" y="16684"/>
                    <a:pt x="16784" y="12951"/>
                    <a:pt x="16784" y="8343"/>
                  </a:cubicBezTo>
                  <a:cubicBezTo>
                    <a:pt x="16784" y="3734"/>
                    <a:pt x="13029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2972680">
              <a:off x="1191187" y="532372"/>
              <a:ext cx="570670" cy="189442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38" y="2"/>
                    <a:pt x="11315" y="6"/>
                  </a:cubicBezTo>
                  <a:cubicBezTo>
                    <a:pt x="11273" y="6"/>
                    <a:pt x="11230" y="9"/>
                    <a:pt x="11187" y="16"/>
                  </a:cubicBezTo>
                  <a:cubicBezTo>
                    <a:pt x="11209" y="16"/>
                    <a:pt x="11230" y="15"/>
                    <a:pt x="11251" y="15"/>
                  </a:cubicBezTo>
                  <a:cubicBezTo>
                    <a:pt x="11314" y="15"/>
                    <a:pt x="11376" y="19"/>
                    <a:pt x="11440" y="27"/>
                  </a:cubicBezTo>
                  <a:cubicBezTo>
                    <a:pt x="11525" y="34"/>
                    <a:pt x="11603" y="59"/>
                    <a:pt x="11682" y="88"/>
                  </a:cubicBezTo>
                  <a:lnTo>
                    <a:pt x="11735" y="116"/>
                  </a:lnTo>
                  <a:cubicBezTo>
                    <a:pt x="11753" y="123"/>
                    <a:pt x="11770" y="137"/>
                    <a:pt x="11788" y="148"/>
                  </a:cubicBezTo>
                  <a:cubicBezTo>
                    <a:pt x="11806" y="159"/>
                    <a:pt x="11817" y="173"/>
                    <a:pt x="11831" y="187"/>
                  </a:cubicBezTo>
                  <a:cubicBezTo>
                    <a:pt x="11845" y="201"/>
                    <a:pt x="11859" y="219"/>
                    <a:pt x="11870" y="230"/>
                  </a:cubicBezTo>
                  <a:cubicBezTo>
                    <a:pt x="11884" y="248"/>
                    <a:pt x="11895" y="262"/>
                    <a:pt x="11906" y="280"/>
                  </a:cubicBezTo>
                  <a:lnTo>
                    <a:pt x="11934" y="333"/>
                  </a:lnTo>
                  <a:cubicBezTo>
                    <a:pt x="11941" y="351"/>
                    <a:pt x="11948" y="372"/>
                    <a:pt x="11952" y="390"/>
                  </a:cubicBezTo>
                  <a:cubicBezTo>
                    <a:pt x="11955" y="408"/>
                    <a:pt x="11959" y="422"/>
                    <a:pt x="11959" y="440"/>
                  </a:cubicBezTo>
                  <a:cubicBezTo>
                    <a:pt x="11934" y="528"/>
                    <a:pt x="11895" y="646"/>
                    <a:pt x="11834" y="774"/>
                  </a:cubicBezTo>
                  <a:lnTo>
                    <a:pt x="11824" y="799"/>
                  </a:lnTo>
                  <a:lnTo>
                    <a:pt x="11817" y="788"/>
                  </a:lnTo>
                  <a:lnTo>
                    <a:pt x="11806" y="752"/>
                  </a:lnTo>
                  <a:cubicBezTo>
                    <a:pt x="11795" y="724"/>
                    <a:pt x="11781" y="703"/>
                    <a:pt x="11770" y="681"/>
                  </a:cubicBezTo>
                  <a:lnTo>
                    <a:pt x="11746" y="646"/>
                  </a:lnTo>
                  <a:lnTo>
                    <a:pt x="11721" y="614"/>
                  </a:lnTo>
                  <a:cubicBezTo>
                    <a:pt x="11703" y="592"/>
                    <a:pt x="11685" y="575"/>
                    <a:pt x="11664" y="557"/>
                  </a:cubicBezTo>
                  <a:cubicBezTo>
                    <a:pt x="11646" y="539"/>
                    <a:pt x="11621" y="521"/>
                    <a:pt x="11600" y="507"/>
                  </a:cubicBezTo>
                  <a:lnTo>
                    <a:pt x="11532" y="468"/>
                  </a:lnTo>
                  <a:cubicBezTo>
                    <a:pt x="11511" y="454"/>
                    <a:pt x="11486" y="443"/>
                    <a:pt x="11461" y="436"/>
                  </a:cubicBezTo>
                  <a:cubicBezTo>
                    <a:pt x="11415" y="418"/>
                    <a:pt x="11365" y="404"/>
                    <a:pt x="11312" y="397"/>
                  </a:cubicBezTo>
                  <a:cubicBezTo>
                    <a:pt x="11262" y="386"/>
                    <a:pt x="11209" y="383"/>
                    <a:pt x="11159" y="379"/>
                  </a:cubicBezTo>
                  <a:cubicBezTo>
                    <a:pt x="11113" y="379"/>
                    <a:pt x="11059" y="379"/>
                    <a:pt x="11010" y="383"/>
                  </a:cubicBezTo>
                  <a:cubicBezTo>
                    <a:pt x="10960" y="386"/>
                    <a:pt x="10906" y="390"/>
                    <a:pt x="10857" y="404"/>
                  </a:cubicBezTo>
                  <a:cubicBezTo>
                    <a:pt x="10906" y="404"/>
                    <a:pt x="10956" y="404"/>
                    <a:pt x="11010" y="408"/>
                  </a:cubicBezTo>
                  <a:cubicBezTo>
                    <a:pt x="11059" y="415"/>
                    <a:pt x="11106" y="418"/>
                    <a:pt x="11155" y="425"/>
                  </a:cubicBezTo>
                  <a:cubicBezTo>
                    <a:pt x="11205" y="436"/>
                    <a:pt x="11255" y="443"/>
                    <a:pt x="11298" y="457"/>
                  </a:cubicBezTo>
                  <a:cubicBezTo>
                    <a:pt x="11347" y="472"/>
                    <a:pt x="11390" y="486"/>
                    <a:pt x="11433" y="507"/>
                  </a:cubicBezTo>
                  <a:cubicBezTo>
                    <a:pt x="11454" y="514"/>
                    <a:pt x="11475" y="528"/>
                    <a:pt x="11493" y="539"/>
                  </a:cubicBezTo>
                  <a:cubicBezTo>
                    <a:pt x="11514" y="550"/>
                    <a:pt x="11532" y="564"/>
                    <a:pt x="11550" y="578"/>
                  </a:cubicBezTo>
                  <a:cubicBezTo>
                    <a:pt x="11568" y="592"/>
                    <a:pt x="11586" y="603"/>
                    <a:pt x="11603" y="621"/>
                  </a:cubicBezTo>
                  <a:cubicBezTo>
                    <a:pt x="11621" y="639"/>
                    <a:pt x="11635" y="656"/>
                    <a:pt x="11650" y="671"/>
                  </a:cubicBezTo>
                  <a:lnTo>
                    <a:pt x="11671" y="699"/>
                  </a:lnTo>
                  <a:lnTo>
                    <a:pt x="11689" y="728"/>
                  </a:lnTo>
                  <a:cubicBezTo>
                    <a:pt x="11699" y="745"/>
                    <a:pt x="11710" y="770"/>
                    <a:pt x="11721" y="792"/>
                  </a:cubicBezTo>
                  <a:lnTo>
                    <a:pt x="11735" y="824"/>
                  </a:lnTo>
                  <a:lnTo>
                    <a:pt x="11742" y="859"/>
                  </a:lnTo>
                  <a:cubicBezTo>
                    <a:pt x="11753" y="880"/>
                    <a:pt x="11753" y="902"/>
                    <a:pt x="11756" y="923"/>
                  </a:cubicBezTo>
                  <a:lnTo>
                    <a:pt x="11760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29" y="1261"/>
                  </a:lnTo>
                  <a:lnTo>
                    <a:pt x="11514" y="1222"/>
                  </a:lnTo>
                  <a:cubicBezTo>
                    <a:pt x="11507" y="1197"/>
                    <a:pt x="11493" y="1172"/>
                    <a:pt x="11475" y="1147"/>
                  </a:cubicBezTo>
                  <a:lnTo>
                    <a:pt x="11454" y="1112"/>
                  </a:lnTo>
                  <a:lnTo>
                    <a:pt x="11426" y="1076"/>
                  </a:lnTo>
                  <a:cubicBezTo>
                    <a:pt x="11408" y="1055"/>
                    <a:pt x="11390" y="1030"/>
                    <a:pt x="11369" y="1012"/>
                  </a:cubicBezTo>
                  <a:cubicBezTo>
                    <a:pt x="11347" y="994"/>
                    <a:pt x="11326" y="976"/>
                    <a:pt x="11301" y="966"/>
                  </a:cubicBezTo>
                  <a:cubicBezTo>
                    <a:pt x="11280" y="952"/>
                    <a:pt x="11258" y="934"/>
                    <a:pt x="11230" y="923"/>
                  </a:cubicBezTo>
                  <a:cubicBezTo>
                    <a:pt x="11209" y="912"/>
                    <a:pt x="11184" y="902"/>
                    <a:pt x="11155" y="895"/>
                  </a:cubicBezTo>
                  <a:cubicBezTo>
                    <a:pt x="11106" y="877"/>
                    <a:pt x="11052" y="863"/>
                    <a:pt x="11006" y="852"/>
                  </a:cubicBezTo>
                  <a:cubicBezTo>
                    <a:pt x="10953" y="845"/>
                    <a:pt x="10903" y="841"/>
                    <a:pt x="10849" y="841"/>
                  </a:cubicBezTo>
                  <a:cubicBezTo>
                    <a:pt x="10796" y="841"/>
                    <a:pt x="10746" y="845"/>
                    <a:pt x="10697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46" y="888"/>
                    <a:pt x="10839" y="905"/>
                  </a:cubicBezTo>
                  <a:cubicBezTo>
                    <a:pt x="10889" y="916"/>
                    <a:pt x="10935" y="930"/>
                    <a:pt x="10981" y="941"/>
                  </a:cubicBezTo>
                  <a:cubicBezTo>
                    <a:pt x="11027" y="955"/>
                    <a:pt x="11070" y="973"/>
                    <a:pt x="11116" y="991"/>
                  </a:cubicBezTo>
                  <a:cubicBezTo>
                    <a:pt x="11138" y="1001"/>
                    <a:pt x="11155" y="1012"/>
                    <a:pt x="11177" y="1023"/>
                  </a:cubicBezTo>
                  <a:cubicBezTo>
                    <a:pt x="11194" y="1037"/>
                    <a:pt x="11219" y="1048"/>
                    <a:pt x="11237" y="1058"/>
                  </a:cubicBezTo>
                  <a:cubicBezTo>
                    <a:pt x="11255" y="1072"/>
                    <a:pt x="11273" y="1083"/>
                    <a:pt x="11283" y="1101"/>
                  </a:cubicBezTo>
                  <a:cubicBezTo>
                    <a:pt x="11301" y="1115"/>
                    <a:pt x="11315" y="1133"/>
                    <a:pt x="11330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2" y="1222"/>
                    <a:pt x="11386" y="1243"/>
                    <a:pt x="11390" y="1261"/>
                  </a:cubicBezTo>
                  <a:lnTo>
                    <a:pt x="11404" y="1293"/>
                  </a:lnTo>
                  <a:lnTo>
                    <a:pt x="11415" y="1325"/>
                  </a:lnTo>
                  <a:lnTo>
                    <a:pt x="11426" y="1393"/>
                  </a:lnTo>
                  <a:lnTo>
                    <a:pt x="11433" y="1414"/>
                  </a:lnTo>
                  <a:cubicBezTo>
                    <a:pt x="11347" y="1517"/>
                    <a:pt x="11248" y="1617"/>
                    <a:pt x="11138" y="1720"/>
                  </a:cubicBezTo>
                  <a:lnTo>
                    <a:pt x="11134" y="1702"/>
                  </a:lnTo>
                  <a:lnTo>
                    <a:pt x="11123" y="1663"/>
                  </a:lnTo>
                  <a:cubicBezTo>
                    <a:pt x="11116" y="1634"/>
                    <a:pt x="11106" y="1606"/>
                    <a:pt x="11095" y="1577"/>
                  </a:cubicBezTo>
                  <a:lnTo>
                    <a:pt x="11077" y="1538"/>
                  </a:lnTo>
                  <a:lnTo>
                    <a:pt x="11052" y="1503"/>
                  </a:lnTo>
                  <a:cubicBezTo>
                    <a:pt x="11034" y="1481"/>
                    <a:pt x="11017" y="1453"/>
                    <a:pt x="10999" y="1432"/>
                  </a:cubicBezTo>
                  <a:cubicBezTo>
                    <a:pt x="10981" y="1410"/>
                    <a:pt x="10960" y="1393"/>
                    <a:pt x="10938" y="1368"/>
                  </a:cubicBezTo>
                  <a:cubicBezTo>
                    <a:pt x="10917" y="1350"/>
                    <a:pt x="10892" y="1332"/>
                    <a:pt x="10871" y="1321"/>
                  </a:cubicBezTo>
                  <a:cubicBezTo>
                    <a:pt x="10849" y="1307"/>
                    <a:pt x="10821" y="1293"/>
                    <a:pt x="10800" y="1279"/>
                  </a:cubicBezTo>
                  <a:cubicBezTo>
                    <a:pt x="10750" y="1257"/>
                    <a:pt x="10697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5" y="1190"/>
                    <a:pt x="10441" y="1190"/>
                    <a:pt x="10419" y="1190"/>
                  </a:cubicBezTo>
                  <a:lnTo>
                    <a:pt x="10341" y="1190"/>
                  </a:lnTo>
                  <a:cubicBezTo>
                    <a:pt x="10288" y="1190"/>
                    <a:pt x="10241" y="1197"/>
                    <a:pt x="10192" y="1208"/>
                  </a:cubicBezTo>
                  <a:cubicBezTo>
                    <a:pt x="10241" y="1218"/>
                    <a:pt x="10288" y="1233"/>
                    <a:pt x="10337" y="1243"/>
                  </a:cubicBezTo>
                  <a:cubicBezTo>
                    <a:pt x="10387" y="1257"/>
                    <a:pt x="10433" y="1272"/>
                    <a:pt x="10480" y="1289"/>
                  </a:cubicBezTo>
                  <a:lnTo>
                    <a:pt x="10615" y="1343"/>
                  </a:lnTo>
                  <a:cubicBezTo>
                    <a:pt x="10636" y="1350"/>
                    <a:pt x="10654" y="1364"/>
                    <a:pt x="10675" y="1375"/>
                  </a:cubicBezTo>
                  <a:cubicBezTo>
                    <a:pt x="10693" y="1385"/>
                    <a:pt x="10714" y="1396"/>
                    <a:pt x="10732" y="1410"/>
                  </a:cubicBezTo>
                  <a:lnTo>
                    <a:pt x="10785" y="1449"/>
                  </a:lnTo>
                  <a:cubicBezTo>
                    <a:pt x="10803" y="1464"/>
                    <a:pt x="10817" y="1474"/>
                    <a:pt x="10835" y="1492"/>
                  </a:cubicBezTo>
                  <a:cubicBezTo>
                    <a:pt x="10849" y="1510"/>
                    <a:pt x="10867" y="1524"/>
                    <a:pt x="10874" y="1542"/>
                  </a:cubicBezTo>
                  <a:cubicBezTo>
                    <a:pt x="10889" y="1560"/>
                    <a:pt x="10899" y="1577"/>
                    <a:pt x="10910" y="1595"/>
                  </a:cubicBezTo>
                  <a:lnTo>
                    <a:pt x="10924" y="1624"/>
                  </a:lnTo>
                  <a:lnTo>
                    <a:pt x="10938" y="1649"/>
                  </a:lnTo>
                  <a:cubicBezTo>
                    <a:pt x="10949" y="1666"/>
                    <a:pt x="10953" y="1688"/>
                    <a:pt x="10956" y="1705"/>
                  </a:cubicBezTo>
                  <a:lnTo>
                    <a:pt x="10963" y="1737"/>
                  </a:lnTo>
                  <a:lnTo>
                    <a:pt x="10970" y="1769"/>
                  </a:lnTo>
                  <a:cubicBezTo>
                    <a:pt x="10974" y="1791"/>
                    <a:pt x="10974" y="1812"/>
                    <a:pt x="10974" y="1830"/>
                  </a:cubicBezTo>
                  <a:lnTo>
                    <a:pt x="10978" y="1862"/>
                  </a:lnTo>
                  <a:lnTo>
                    <a:pt x="10846" y="1969"/>
                  </a:lnTo>
                  <a:cubicBezTo>
                    <a:pt x="10746" y="2040"/>
                    <a:pt x="10647" y="2111"/>
                    <a:pt x="10533" y="2178"/>
                  </a:cubicBezTo>
                  <a:lnTo>
                    <a:pt x="10533" y="2146"/>
                  </a:lnTo>
                  <a:lnTo>
                    <a:pt x="10529" y="2104"/>
                  </a:lnTo>
                  <a:cubicBezTo>
                    <a:pt x="10526" y="2075"/>
                    <a:pt x="10515" y="2043"/>
                    <a:pt x="10512" y="2018"/>
                  </a:cubicBezTo>
                  <a:lnTo>
                    <a:pt x="10497" y="1979"/>
                  </a:lnTo>
                  <a:lnTo>
                    <a:pt x="10480" y="1937"/>
                  </a:lnTo>
                  <a:cubicBezTo>
                    <a:pt x="10469" y="1912"/>
                    <a:pt x="10455" y="1883"/>
                    <a:pt x="10437" y="1862"/>
                  </a:cubicBezTo>
                  <a:lnTo>
                    <a:pt x="10384" y="1794"/>
                  </a:lnTo>
                  <a:cubicBezTo>
                    <a:pt x="10362" y="1777"/>
                    <a:pt x="10345" y="1755"/>
                    <a:pt x="10320" y="1737"/>
                  </a:cubicBezTo>
                  <a:cubicBezTo>
                    <a:pt x="10298" y="1720"/>
                    <a:pt x="10277" y="1702"/>
                    <a:pt x="10256" y="1688"/>
                  </a:cubicBezTo>
                  <a:cubicBezTo>
                    <a:pt x="10209" y="1659"/>
                    <a:pt x="10160" y="1634"/>
                    <a:pt x="10113" y="1617"/>
                  </a:cubicBezTo>
                  <a:cubicBezTo>
                    <a:pt x="10064" y="1599"/>
                    <a:pt x="10014" y="1581"/>
                    <a:pt x="9961" y="1574"/>
                  </a:cubicBezTo>
                  <a:cubicBezTo>
                    <a:pt x="9936" y="1570"/>
                    <a:pt x="9911" y="1563"/>
                    <a:pt x="9886" y="1560"/>
                  </a:cubicBezTo>
                  <a:cubicBezTo>
                    <a:pt x="9857" y="1556"/>
                    <a:pt x="9836" y="1553"/>
                    <a:pt x="9811" y="1553"/>
                  </a:cubicBezTo>
                  <a:cubicBezTo>
                    <a:pt x="9785" y="1549"/>
                    <a:pt x="9759" y="1547"/>
                    <a:pt x="9733" y="1547"/>
                  </a:cubicBezTo>
                  <a:cubicBezTo>
                    <a:pt x="9708" y="1547"/>
                    <a:pt x="9683" y="1549"/>
                    <a:pt x="9658" y="1553"/>
                  </a:cubicBezTo>
                  <a:cubicBezTo>
                    <a:pt x="9708" y="1570"/>
                    <a:pt x="9751" y="1588"/>
                    <a:pt x="9801" y="1606"/>
                  </a:cubicBezTo>
                  <a:cubicBezTo>
                    <a:pt x="9847" y="1624"/>
                    <a:pt x="9889" y="1645"/>
                    <a:pt x="9936" y="1663"/>
                  </a:cubicBezTo>
                  <a:cubicBezTo>
                    <a:pt x="9978" y="1684"/>
                    <a:pt x="10017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5" y="1787"/>
                    <a:pt x="10153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49" y="1894"/>
                    <a:pt x="10263" y="1912"/>
                  </a:cubicBezTo>
                  <a:cubicBezTo>
                    <a:pt x="10277" y="1929"/>
                    <a:pt x="10291" y="1947"/>
                    <a:pt x="10298" y="1965"/>
                  </a:cubicBezTo>
                  <a:cubicBezTo>
                    <a:pt x="10313" y="1983"/>
                    <a:pt x="10316" y="2001"/>
                    <a:pt x="10327" y="2018"/>
                  </a:cubicBezTo>
                  <a:lnTo>
                    <a:pt x="10337" y="2043"/>
                  </a:lnTo>
                  <a:lnTo>
                    <a:pt x="10348" y="2075"/>
                  </a:lnTo>
                  <a:cubicBezTo>
                    <a:pt x="10352" y="2097"/>
                    <a:pt x="10355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1" y="2356"/>
                    <a:pt x="10089" y="2427"/>
                    <a:pt x="9939" y="2488"/>
                  </a:cubicBezTo>
                  <a:cubicBezTo>
                    <a:pt x="9921" y="2498"/>
                    <a:pt x="9904" y="2502"/>
                    <a:pt x="9882" y="2513"/>
                  </a:cubicBezTo>
                  <a:cubicBezTo>
                    <a:pt x="9875" y="2505"/>
                    <a:pt x="9868" y="2502"/>
                    <a:pt x="9865" y="2502"/>
                  </a:cubicBezTo>
                  <a:cubicBezTo>
                    <a:pt x="9847" y="2495"/>
                    <a:pt x="9822" y="2484"/>
                    <a:pt x="9801" y="2477"/>
                  </a:cubicBezTo>
                  <a:lnTo>
                    <a:pt x="9804" y="2434"/>
                  </a:lnTo>
                  <a:lnTo>
                    <a:pt x="9804" y="2392"/>
                  </a:lnTo>
                  <a:cubicBezTo>
                    <a:pt x="9804" y="2360"/>
                    <a:pt x="9801" y="2335"/>
                    <a:pt x="9797" y="2303"/>
                  </a:cubicBezTo>
                  <a:lnTo>
                    <a:pt x="9786" y="2257"/>
                  </a:lnTo>
                  <a:lnTo>
                    <a:pt x="9776" y="2217"/>
                  </a:lnTo>
                  <a:cubicBezTo>
                    <a:pt x="9765" y="2193"/>
                    <a:pt x="9751" y="2164"/>
                    <a:pt x="9740" y="2139"/>
                  </a:cubicBezTo>
                  <a:cubicBezTo>
                    <a:pt x="9726" y="2111"/>
                    <a:pt x="9708" y="2089"/>
                    <a:pt x="9694" y="2061"/>
                  </a:cubicBezTo>
                  <a:lnTo>
                    <a:pt x="9641" y="1997"/>
                  </a:lnTo>
                  <a:cubicBezTo>
                    <a:pt x="9623" y="1972"/>
                    <a:pt x="9601" y="1954"/>
                    <a:pt x="9580" y="1937"/>
                  </a:cubicBezTo>
                  <a:cubicBezTo>
                    <a:pt x="9537" y="1901"/>
                    <a:pt x="9491" y="1873"/>
                    <a:pt x="9445" y="1844"/>
                  </a:cubicBezTo>
                  <a:cubicBezTo>
                    <a:pt x="9395" y="1819"/>
                    <a:pt x="9353" y="1801"/>
                    <a:pt x="9303" y="1777"/>
                  </a:cubicBezTo>
                  <a:cubicBezTo>
                    <a:pt x="9281" y="1769"/>
                    <a:pt x="9253" y="1759"/>
                    <a:pt x="9228" y="1755"/>
                  </a:cubicBezTo>
                  <a:cubicBezTo>
                    <a:pt x="9200" y="1748"/>
                    <a:pt x="9178" y="1741"/>
                    <a:pt x="9153" y="1737"/>
                  </a:cubicBezTo>
                  <a:cubicBezTo>
                    <a:pt x="9104" y="1730"/>
                    <a:pt x="9050" y="1720"/>
                    <a:pt x="9001" y="1716"/>
                  </a:cubicBezTo>
                  <a:lnTo>
                    <a:pt x="9001" y="1716"/>
                  </a:lnTo>
                  <a:cubicBezTo>
                    <a:pt x="9047" y="1737"/>
                    <a:pt x="9089" y="1759"/>
                    <a:pt x="9136" y="1787"/>
                  </a:cubicBezTo>
                  <a:cubicBezTo>
                    <a:pt x="9178" y="1809"/>
                    <a:pt x="9217" y="1837"/>
                    <a:pt x="9260" y="1862"/>
                  </a:cubicBezTo>
                  <a:cubicBezTo>
                    <a:pt x="9299" y="1890"/>
                    <a:pt x="9338" y="1915"/>
                    <a:pt x="9374" y="1947"/>
                  </a:cubicBezTo>
                  <a:cubicBezTo>
                    <a:pt x="9392" y="1961"/>
                    <a:pt x="9409" y="1979"/>
                    <a:pt x="9427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0" y="2093"/>
                  </a:cubicBezTo>
                  <a:cubicBezTo>
                    <a:pt x="9534" y="2111"/>
                    <a:pt x="9548" y="2129"/>
                    <a:pt x="9555" y="2146"/>
                  </a:cubicBezTo>
                  <a:cubicBezTo>
                    <a:pt x="9566" y="2164"/>
                    <a:pt x="9580" y="2182"/>
                    <a:pt x="9584" y="2203"/>
                  </a:cubicBezTo>
                  <a:cubicBezTo>
                    <a:pt x="9591" y="2221"/>
                    <a:pt x="9598" y="2246"/>
                    <a:pt x="9605" y="2264"/>
                  </a:cubicBezTo>
                  <a:lnTo>
                    <a:pt x="9616" y="2292"/>
                  </a:lnTo>
                  <a:lnTo>
                    <a:pt x="9619" y="2324"/>
                  </a:lnTo>
                  <a:cubicBezTo>
                    <a:pt x="9619" y="2349"/>
                    <a:pt x="9623" y="2367"/>
                    <a:pt x="9623" y="2388"/>
                  </a:cubicBezTo>
                  <a:lnTo>
                    <a:pt x="9623" y="2420"/>
                  </a:lnTo>
                  <a:lnTo>
                    <a:pt x="9619" y="2449"/>
                  </a:lnTo>
                  <a:cubicBezTo>
                    <a:pt x="9619" y="2473"/>
                    <a:pt x="9609" y="2495"/>
                    <a:pt x="9609" y="2513"/>
                  </a:cubicBezTo>
                  <a:lnTo>
                    <a:pt x="9598" y="2609"/>
                  </a:lnTo>
                  <a:cubicBezTo>
                    <a:pt x="9370" y="2690"/>
                    <a:pt x="9129" y="2751"/>
                    <a:pt x="8880" y="2811"/>
                  </a:cubicBezTo>
                  <a:lnTo>
                    <a:pt x="8890" y="2769"/>
                  </a:lnTo>
                  <a:cubicBezTo>
                    <a:pt x="8894" y="2744"/>
                    <a:pt x="8897" y="2712"/>
                    <a:pt x="8897" y="2680"/>
                  </a:cubicBezTo>
                  <a:lnTo>
                    <a:pt x="8897" y="2637"/>
                  </a:lnTo>
                  <a:lnTo>
                    <a:pt x="8894" y="2591"/>
                  </a:lnTo>
                  <a:cubicBezTo>
                    <a:pt x="8890" y="2562"/>
                    <a:pt x="8887" y="2534"/>
                    <a:pt x="8876" y="2509"/>
                  </a:cubicBezTo>
                  <a:lnTo>
                    <a:pt x="8851" y="2427"/>
                  </a:lnTo>
                  <a:cubicBezTo>
                    <a:pt x="8837" y="2402"/>
                    <a:pt x="8826" y="2374"/>
                    <a:pt x="8809" y="2353"/>
                  </a:cubicBezTo>
                  <a:cubicBezTo>
                    <a:pt x="8798" y="2331"/>
                    <a:pt x="8780" y="2303"/>
                    <a:pt x="8766" y="2285"/>
                  </a:cubicBezTo>
                  <a:cubicBezTo>
                    <a:pt x="8734" y="2242"/>
                    <a:pt x="8695" y="2200"/>
                    <a:pt x="8656" y="2164"/>
                  </a:cubicBezTo>
                  <a:cubicBezTo>
                    <a:pt x="8613" y="2129"/>
                    <a:pt x="8574" y="2100"/>
                    <a:pt x="8531" y="2072"/>
                  </a:cubicBezTo>
                  <a:lnTo>
                    <a:pt x="8464" y="2033"/>
                  </a:lnTo>
                  <a:cubicBezTo>
                    <a:pt x="8442" y="2018"/>
                    <a:pt x="8417" y="2004"/>
                    <a:pt x="8396" y="1997"/>
                  </a:cubicBezTo>
                  <a:cubicBezTo>
                    <a:pt x="8353" y="1976"/>
                    <a:pt x="8304" y="1958"/>
                    <a:pt x="8254" y="1944"/>
                  </a:cubicBezTo>
                  <a:lnTo>
                    <a:pt x="8254" y="1944"/>
                  </a:lnTo>
                  <a:cubicBezTo>
                    <a:pt x="8293" y="1976"/>
                    <a:pt x="8328" y="2011"/>
                    <a:pt x="8371" y="2040"/>
                  </a:cubicBezTo>
                  <a:cubicBezTo>
                    <a:pt x="8407" y="2072"/>
                    <a:pt x="8442" y="2107"/>
                    <a:pt x="8478" y="2143"/>
                  </a:cubicBezTo>
                  <a:cubicBezTo>
                    <a:pt x="8513" y="2178"/>
                    <a:pt x="8542" y="2214"/>
                    <a:pt x="8570" y="2249"/>
                  </a:cubicBezTo>
                  <a:cubicBezTo>
                    <a:pt x="8584" y="2267"/>
                    <a:pt x="8595" y="2285"/>
                    <a:pt x="8609" y="2306"/>
                  </a:cubicBezTo>
                  <a:cubicBezTo>
                    <a:pt x="8624" y="2324"/>
                    <a:pt x="8638" y="2349"/>
                    <a:pt x="8645" y="2367"/>
                  </a:cubicBezTo>
                  <a:cubicBezTo>
                    <a:pt x="8659" y="2381"/>
                    <a:pt x="8666" y="2406"/>
                    <a:pt x="8677" y="2424"/>
                  </a:cubicBezTo>
                  <a:cubicBezTo>
                    <a:pt x="8684" y="2445"/>
                    <a:pt x="8695" y="2463"/>
                    <a:pt x="8698" y="2484"/>
                  </a:cubicBezTo>
                  <a:cubicBezTo>
                    <a:pt x="8702" y="2505"/>
                    <a:pt x="8712" y="2523"/>
                    <a:pt x="8712" y="2548"/>
                  </a:cubicBezTo>
                  <a:cubicBezTo>
                    <a:pt x="8716" y="2569"/>
                    <a:pt x="8716" y="2587"/>
                    <a:pt x="8720" y="2609"/>
                  </a:cubicBezTo>
                  <a:lnTo>
                    <a:pt x="8720" y="2641"/>
                  </a:lnTo>
                  <a:lnTo>
                    <a:pt x="8720" y="2673"/>
                  </a:lnTo>
                  <a:cubicBezTo>
                    <a:pt x="8716" y="2694"/>
                    <a:pt x="8716" y="2712"/>
                    <a:pt x="8712" y="2733"/>
                  </a:cubicBezTo>
                  <a:lnTo>
                    <a:pt x="8702" y="2765"/>
                  </a:lnTo>
                  <a:lnTo>
                    <a:pt x="8695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3" y="2854"/>
                  </a:lnTo>
                  <a:cubicBezTo>
                    <a:pt x="8613" y="2865"/>
                    <a:pt x="8560" y="2875"/>
                    <a:pt x="8513" y="2882"/>
                  </a:cubicBezTo>
                  <a:cubicBezTo>
                    <a:pt x="8410" y="2900"/>
                    <a:pt x="8307" y="2911"/>
                    <a:pt x="8200" y="2929"/>
                  </a:cubicBezTo>
                  <a:cubicBezTo>
                    <a:pt x="8094" y="2943"/>
                    <a:pt x="7991" y="2953"/>
                    <a:pt x="7884" y="2964"/>
                  </a:cubicBezTo>
                  <a:cubicBezTo>
                    <a:pt x="7827" y="2975"/>
                    <a:pt x="7770" y="2978"/>
                    <a:pt x="7713" y="2982"/>
                  </a:cubicBezTo>
                  <a:lnTo>
                    <a:pt x="7706" y="2982"/>
                  </a:lnTo>
                  <a:lnTo>
                    <a:pt x="7720" y="2943"/>
                  </a:lnTo>
                  <a:lnTo>
                    <a:pt x="7731" y="2900"/>
                  </a:lnTo>
                  <a:cubicBezTo>
                    <a:pt x="7735" y="2872"/>
                    <a:pt x="7738" y="2840"/>
                    <a:pt x="7738" y="2811"/>
                  </a:cubicBezTo>
                  <a:lnTo>
                    <a:pt x="7738" y="2765"/>
                  </a:lnTo>
                  <a:lnTo>
                    <a:pt x="7735" y="2722"/>
                  </a:lnTo>
                  <a:cubicBezTo>
                    <a:pt x="7731" y="2690"/>
                    <a:pt x="7724" y="2662"/>
                    <a:pt x="7717" y="2637"/>
                  </a:cubicBezTo>
                  <a:lnTo>
                    <a:pt x="7688" y="2555"/>
                  </a:lnTo>
                  <a:cubicBezTo>
                    <a:pt x="7678" y="2530"/>
                    <a:pt x="7667" y="2502"/>
                    <a:pt x="7649" y="2481"/>
                  </a:cubicBezTo>
                  <a:cubicBezTo>
                    <a:pt x="7635" y="2459"/>
                    <a:pt x="7617" y="2431"/>
                    <a:pt x="7607" y="2413"/>
                  </a:cubicBezTo>
                  <a:cubicBezTo>
                    <a:pt x="7575" y="2370"/>
                    <a:pt x="7536" y="2331"/>
                    <a:pt x="7493" y="2292"/>
                  </a:cubicBezTo>
                  <a:cubicBezTo>
                    <a:pt x="7454" y="2260"/>
                    <a:pt x="7415" y="2228"/>
                    <a:pt x="7368" y="2200"/>
                  </a:cubicBezTo>
                  <a:lnTo>
                    <a:pt x="7304" y="2161"/>
                  </a:lnTo>
                  <a:cubicBezTo>
                    <a:pt x="7280" y="2146"/>
                    <a:pt x="7258" y="2132"/>
                    <a:pt x="7237" y="2125"/>
                  </a:cubicBezTo>
                  <a:cubicBezTo>
                    <a:pt x="7191" y="2104"/>
                    <a:pt x="7144" y="2086"/>
                    <a:pt x="7095" y="2072"/>
                  </a:cubicBezTo>
                  <a:lnTo>
                    <a:pt x="7095" y="2072"/>
                  </a:lnTo>
                  <a:cubicBezTo>
                    <a:pt x="7134" y="2104"/>
                    <a:pt x="7169" y="2139"/>
                    <a:pt x="7208" y="2171"/>
                  </a:cubicBezTo>
                  <a:cubicBezTo>
                    <a:pt x="7244" y="2200"/>
                    <a:pt x="7280" y="2235"/>
                    <a:pt x="7315" y="2271"/>
                  </a:cubicBezTo>
                  <a:cubicBezTo>
                    <a:pt x="7351" y="2306"/>
                    <a:pt x="7383" y="2342"/>
                    <a:pt x="7411" y="2377"/>
                  </a:cubicBezTo>
                  <a:cubicBezTo>
                    <a:pt x="7422" y="2395"/>
                    <a:pt x="7436" y="2413"/>
                    <a:pt x="7450" y="2434"/>
                  </a:cubicBezTo>
                  <a:cubicBezTo>
                    <a:pt x="7464" y="2452"/>
                    <a:pt x="7475" y="2477"/>
                    <a:pt x="7486" y="2495"/>
                  </a:cubicBezTo>
                  <a:cubicBezTo>
                    <a:pt x="7500" y="2513"/>
                    <a:pt x="7507" y="2534"/>
                    <a:pt x="7518" y="2552"/>
                  </a:cubicBezTo>
                  <a:cubicBezTo>
                    <a:pt x="7525" y="2573"/>
                    <a:pt x="7536" y="2591"/>
                    <a:pt x="7539" y="2612"/>
                  </a:cubicBezTo>
                  <a:cubicBezTo>
                    <a:pt x="7543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0" y="2737"/>
                  </a:cubicBezTo>
                  <a:lnTo>
                    <a:pt x="7560" y="2769"/>
                  </a:lnTo>
                  <a:lnTo>
                    <a:pt x="7560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3" y="2893"/>
                  </a:lnTo>
                  <a:lnTo>
                    <a:pt x="7536" y="2925"/>
                  </a:lnTo>
                  <a:cubicBezTo>
                    <a:pt x="7528" y="2946"/>
                    <a:pt x="7518" y="2964"/>
                    <a:pt x="7511" y="2982"/>
                  </a:cubicBezTo>
                  <a:lnTo>
                    <a:pt x="7507" y="2996"/>
                  </a:lnTo>
                  <a:cubicBezTo>
                    <a:pt x="7265" y="3013"/>
                    <a:pt x="7016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7" y="2968"/>
                  </a:lnTo>
                  <a:cubicBezTo>
                    <a:pt x="6611" y="2943"/>
                    <a:pt x="6618" y="2911"/>
                    <a:pt x="6629" y="2879"/>
                  </a:cubicBezTo>
                  <a:lnTo>
                    <a:pt x="6636" y="2836"/>
                  </a:lnTo>
                  <a:lnTo>
                    <a:pt x="6640" y="2786"/>
                  </a:lnTo>
                  <a:cubicBezTo>
                    <a:pt x="6647" y="2754"/>
                    <a:pt x="6647" y="2726"/>
                    <a:pt x="6640" y="2694"/>
                  </a:cubicBezTo>
                  <a:cubicBezTo>
                    <a:pt x="6640" y="2662"/>
                    <a:pt x="6632" y="2630"/>
                    <a:pt x="6629" y="2601"/>
                  </a:cubicBezTo>
                  <a:cubicBezTo>
                    <a:pt x="6618" y="2569"/>
                    <a:pt x="6615" y="2541"/>
                    <a:pt x="6600" y="2513"/>
                  </a:cubicBezTo>
                  <a:cubicBezTo>
                    <a:pt x="6593" y="2484"/>
                    <a:pt x="6579" y="2452"/>
                    <a:pt x="6565" y="2427"/>
                  </a:cubicBezTo>
                  <a:cubicBezTo>
                    <a:pt x="6551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7" y="2235"/>
                    <a:pt x="6401" y="2193"/>
                    <a:pt x="6362" y="2150"/>
                  </a:cubicBezTo>
                  <a:cubicBezTo>
                    <a:pt x="6344" y="2132"/>
                    <a:pt x="6319" y="2111"/>
                    <a:pt x="6298" y="2093"/>
                  </a:cubicBezTo>
                  <a:lnTo>
                    <a:pt x="6231" y="2040"/>
                  </a:lnTo>
                  <a:cubicBezTo>
                    <a:pt x="6188" y="2008"/>
                    <a:pt x="6138" y="1979"/>
                    <a:pt x="6088" y="1951"/>
                  </a:cubicBezTo>
                  <a:lnTo>
                    <a:pt x="6088" y="1951"/>
                  </a:lnTo>
                  <a:cubicBezTo>
                    <a:pt x="6124" y="1990"/>
                    <a:pt x="6159" y="2036"/>
                    <a:pt x="6191" y="2075"/>
                  </a:cubicBezTo>
                  <a:cubicBezTo>
                    <a:pt x="6223" y="2121"/>
                    <a:pt x="6255" y="2161"/>
                    <a:pt x="6284" y="2203"/>
                  </a:cubicBezTo>
                  <a:cubicBezTo>
                    <a:pt x="6316" y="2249"/>
                    <a:pt x="6344" y="2292"/>
                    <a:pt x="6366" y="2338"/>
                  </a:cubicBezTo>
                  <a:cubicBezTo>
                    <a:pt x="6380" y="2360"/>
                    <a:pt x="6387" y="2381"/>
                    <a:pt x="6398" y="2409"/>
                  </a:cubicBezTo>
                  <a:cubicBezTo>
                    <a:pt x="6405" y="2431"/>
                    <a:pt x="6415" y="2452"/>
                    <a:pt x="6423" y="2481"/>
                  </a:cubicBezTo>
                  <a:cubicBezTo>
                    <a:pt x="6433" y="2502"/>
                    <a:pt x="6437" y="2530"/>
                    <a:pt x="6444" y="2552"/>
                  </a:cubicBezTo>
                  <a:cubicBezTo>
                    <a:pt x="6451" y="2573"/>
                    <a:pt x="6455" y="2601"/>
                    <a:pt x="6458" y="2623"/>
                  </a:cubicBezTo>
                  <a:cubicBezTo>
                    <a:pt x="6458" y="2644"/>
                    <a:pt x="6462" y="2673"/>
                    <a:pt x="6462" y="2694"/>
                  </a:cubicBezTo>
                  <a:lnTo>
                    <a:pt x="6462" y="2729"/>
                  </a:lnTo>
                  <a:cubicBezTo>
                    <a:pt x="6462" y="2744"/>
                    <a:pt x="6462" y="2751"/>
                    <a:pt x="6458" y="2765"/>
                  </a:cubicBezTo>
                  <a:lnTo>
                    <a:pt x="6455" y="2801"/>
                  </a:lnTo>
                  <a:lnTo>
                    <a:pt x="6444" y="2833"/>
                  </a:lnTo>
                  <a:cubicBezTo>
                    <a:pt x="6437" y="2854"/>
                    <a:pt x="6433" y="2875"/>
                    <a:pt x="6423" y="2897"/>
                  </a:cubicBezTo>
                  <a:lnTo>
                    <a:pt x="6408" y="2929"/>
                  </a:lnTo>
                  <a:lnTo>
                    <a:pt x="6391" y="2961"/>
                  </a:lnTo>
                  <a:cubicBezTo>
                    <a:pt x="6383" y="2978"/>
                    <a:pt x="6369" y="2996"/>
                    <a:pt x="6355" y="3017"/>
                  </a:cubicBezTo>
                  <a:lnTo>
                    <a:pt x="6259" y="3017"/>
                  </a:lnTo>
                  <a:lnTo>
                    <a:pt x="5928" y="3003"/>
                  </a:lnTo>
                  <a:lnTo>
                    <a:pt x="5765" y="3000"/>
                  </a:lnTo>
                  <a:cubicBezTo>
                    <a:pt x="5711" y="2996"/>
                    <a:pt x="5658" y="2993"/>
                    <a:pt x="5605" y="2982"/>
                  </a:cubicBezTo>
                  <a:cubicBezTo>
                    <a:pt x="5512" y="2975"/>
                    <a:pt x="5420" y="2961"/>
                    <a:pt x="5324" y="2946"/>
                  </a:cubicBezTo>
                  <a:lnTo>
                    <a:pt x="5306" y="2932"/>
                  </a:lnTo>
                  <a:lnTo>
                    <a:pt x="5267" y="2893"/>
                  </a:lnTo>
                  <a:cubicBezTo>
                    <a:pt x="5253" y="2879"/>
                    <a:pt x="5242" y="2861"/>
                    <a:pt x="5228" y="2850"/>
                  </a:cubicBezTo>
                  <a:cubicBezTo>
                    <a:pt x="5214" y="2833"/>
                    <a:pt x="5207" y="2818"/>
                    <a:pt x="5196" y="2801"/>
                  </a:cubicBezTo>
                  <a:cubicBezTo>
                    <a:pt x="5189" y="2783"/>
                    <a:pt x="5178" y="2765"/>
                    <a:pt x="5175" y="2747"/>
                  </a:cubicBezTo>
                  <a:lnTo>
                    <a:pt x="5160" y="2694"/>
                  </a:lnTo>
                  <a:cubicBezTo>
                    <a:pt x="5160" y="2676"/>
                    <a:pt x="5157" y="2658"/>
                    <a:pt x="5160" y="2641"/>
                  </a:cubicBezTo>
                  <a:cubicBezTo>
                    <a:pt x="5160" y="2623"/>
                    <a:pt x="5164" y="2605"/>
                    <a:pt x="5171" y="2584"/>
                  </a:cubicBezTo>
                  <a:cubicBezTo>
                    <a:pt x="5175" y="2566"/>
                    <a:pt x="5182" y="2548"/>
                    <a:pt x="5192" y="2523"/>
                  </a:cubicBezTo>
                  <a:cubicBezTo>
                    <a:pt x="5199" y="2505"/>
                    <a:pt x="5210" y="2488"/>
                    <a:pt x="5224" y="2470"/>
                  </a:cubicBezTo>
                  <a:cubicBezTo>
                    <a:pt x="5231" y="2452"/>
                    <a:pt x="5249" y="2434"/>
                    <a:pt x="5260" y="2417"/>
                  </a:cubicBezTo>
                  <a:cubicBezTo>
                    <a:pt x="5271" y="2399"/>
                    <a:pt x="5285" y="2381"/>
                    <a:pt x="5303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6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5" y="2196"/>
                    <a:pt x="5534" y="2168"/>
                    <a:pt x="5569" y="2139"/>
                  </a:cubicBezTo>
                  <a:lnTo>
                    <a:pt x="5569" y="2139"/>
                  </a:lnTo>
                  <a:cubicBezTo>
                    <a:pt x="5548" y="2146"/>
                    <a:pt x="5527" y="2150"/>
                    <a:pt x="5498" y="2161"/>
                  </a:cubicBezTo>
                  <a:lnTo>
                    <a:pt x="5431" y="2185"/>
                  </a:lnTo>
                  <a:cubicBezTo>
                    <a:pt x="5388" y="2203"/>
                    <a:pt x="5342" y="2228"/>
                    <a:pt x="5299" y="2253"/>
                  </a:cubicBezTo>
                  <a:cubicBezTo>
                    <a:pt x="5278" y="2267"/>
                    <a:pt x="5253" y="2281"/>
                    <a:pt x="5235" y="2292"/>
                  </a:cubicBezTo>
                  <a:cubicBezTo>
                    <a:pt x="5214" y="2306"/>
                    <a:pt x="5196" y="2324"/>
                    <a:pt x="5175" y="2342"/>
                  </a:cubicBezTo>
                  <a:cubicBezTo>
                    <a:pt x="5157" y="2360"/>
                    <a:pt x="5135" y="2377"/>
                    <a:pt x="5118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6" y="2502"/>
                    <a:pt x="5015" y="2555"/>
                    <a:pt x="5000" y="2612"/>
                  </a:cubicBezTo>
                  <a:cubicBezTo>
                    <a:pt x="4997" y="2644"/>
                    <a:pt x="4993" y="2673"/>
                    <a:pt x="4993" y="2701"/>
                  </a:cubicBezTo>
                  <a:cubicBezTo>
                    <a:pt x="4993" y="2733"/>
                    <a:pt x="4997" y="2761"/>
                    <a:pt x="5004" y="2790"/>
                  </a:cubicBezTo>
                  <a:cubicBezTo>
                    <a:pt x="5015" y="2833"/>
                    <a:pt x="5032" y="2872"/>
                    <a:pt x="5050" y="2907"/>
                  </a:cubicBezTo>
                  <a:cubicBezTo>
                    <a:pt x="5018" y="2904"/>
                    <a:pt x="4983" y="2897"/>
                    <a:pt x="4951" y="2893"/>
                  </a:cubicBezTo>
                  <a:cubicBezTo>
                    <a:pt x="4773" y="2868"/>
                    <a:pt x="4595" y="2833"/>
                    <a:pt x="4417" y="2801"/>
                  </a:cubicBezTo>
                  <a:lnTo>
                    <a:pt x="4378" y="2769"/>
                  </a:lnTo>
                  <a:lnTo>
                    <a:pt x="4342" y="2733"/>
                  </a:lnTo>
                  <a:cubicBezTo>
                    <a:pt x="4328" y="2719"/>
                    <a:pt x="4321" y="2708"/>
                    <a:pt x="4307" y="2694"/>
                  </a:cubicBezTo>
                  <a:cubicBezTo>
                    <a:pt x="4286" y="2665"/>
                    <a:pt x="4271" y="2637"/>
                    <a:pt x="4257" y="2605"/>
                  </a:cubicBezTo>
                  <a:cubicBezTo>
                    <a:pt x="4254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4" y="2481"/>
                    <a:pt x="4257" y="2463"/>
                  </a:cubicBezTo>
                  <a:cubicBezTo>
                    <a:pt x="4264" y="2445"/>
                    <a:pt x="4268" y="2431"/>
                    <a:pt x="4275" y="2413"/>
                  </a:cubicBezTo>
                  <a:cubicBezTo>
                    <a:pt x="4286" y="2395"/>
                    <a:pt x="4293" y="2381"/>
                    <a:pt x="4303" y="2363"/>
                  </a:cubicBezTo>
                  <a:cubicBezTo>
                    <a:pt x="4310" y="2345"/>
                    <a:pt x="4325" y="2335"/>
                    <a:pt x="4335" y="2317"/>
                  </a:cubicBezTo>
                  <a:cubicBezTo>
                    <a:pt x="4346" y="2303"/>
                    <a:pt x="4360" y="2285"/>
                    <a:pt x="4374" y="2271"/>
                  </a:cubicBezTo>
                  <a:cubicBezTo>
                    <a:pt x="4389" y="2257"/>
                    <a:pt x="4399" y="2239"/>
                    <a:pt x="4417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2" y="2111"/>
                    <a:pt x="4577" y="2086"/>
                    <a:pt x="4613" y="2054"/>
                  </a:cubicBezTo>
                  <a:lnTo>
                    <a:pt x="4613" y="2054"/>
                  </a:lnTo>
                  <a:cubicBezTo>
                    <a:pt x="4591" y="2057"/>
                    <a:pt x="4574" y="2068"/>
                    <a:pt x="4552" y="2072"/>
                  </a:cubicBezTo>
                  <a:cubicBezTo>
                    <a:pt x="4531" y="2075"/>
                    <a:pt x="4513" y="2086"/>
                    <a:pt x="4488" y="2093"/>
                  </a:cubicBezTo>
                  <a:cubicBezTo>
                    <a:pt x="4449" y="2111"/>
                    <a:pt x="4410" y="2129"/>
                    <a:pt x="4371" y="2150"/>
                  </a:cubicBezTo>
                  <a:cubicBezTo>
                    <a:pt x="4346" y="2161"/>
                    <a:pt x="4328" y="2175"/>
                    <a:pt x="4310" y="2185"/>
                  </a:cubicBezTo>
                  <a:cubicBezTo>
                    <a:pt x="4293" y="2200"/>
                    <a:pt x="4275" y="2214"/>
                    <a:pt x="4257" y="2232"/>
                  </a:cubicBezTo>
                  <a:cubicBezTo>
                    <a:pt x="4239" y="2249"/>
                    <a:pt x="4222" y="2264"/>
                    <a:pt x="4204" y="2281"/>
                  </a:cubicBezTo>
                  <a:cubicBezTo>
                    <a:pt x="4186" y="2299"/>
                    <a:pt x="4175" y="2317"/>
                    <a:pt x="4161" y="2338"/>
                  </a:cubicBezTo>
                  <a:cubicBezTo>
                    <a:pt x="4133" y="2377"/>
                    <a:pt x="4111" y="2427"/>
                    <a:pt x="4097" y="2481"/>
                  </a:cubicBezTo>
                  <a:cubicBezTo>
                    <a:pt x="4094" y="2505"/>
                    <a:pt x="4090" y="2534"/>
                    <a:pt x="4090" y="2559"/>
                  </a:cubicBezTo>
                  <a:cubicBezTo>
                    <a:pt x="4090" y="2587"/>
                    <a:pt x="4094" y="2612"/>
                    <a:pt x="4104" y="2641"/>
                  </a:cubicBezTo>
                  <a:cubicBezTo>
                    <a:pt x="4111" y="2673"/>
                    <a:pt x="4122" y="2701"/>
                    <a:pt x="4133" y="2729"/>
                  </a:cubicBezTo>
                  <a:cubicBezTo>
                    <a:pt x="3990" y="2697"/>
                    <a:pt x="3848" y="2665"/>
                    <a:pt x="3713" y="2630"/>
                  </a:cubicBezTo>
                  <a:cubicBezTo>
                    <a:pt x="3592" y="2601"/>
                    <a:pt x="3475" y="2569"/>
                    <a:pt x="3361" y="2537"/>
                  </a:cubicBezTo>
                  <a:lnTo>
                    <a:pt x="3343" y="2513"/>
                  </a:lnTo>
                  <a:cubicBezTo>
                    <a:pt x="3340" y="2502"/>
                    <a:pt x="3326" y="2488"/>
                    <a:pt x="3322" y="2477"/>
                  </a:cubicBezTo>
                  <a:cubicBezTo>
                    <a:pt x="3311" y="2463"/>
                    <a:pt x="3308" y="2449"/>
                    <a:pt x="3297" y="2434"/>
                  </a:cubicBezTo>
                  <a:cubicBezTo>
                    <a:pt x="3294" y="2424"/>
                    <a:pt x="3286" y="2409"/>
                    <a:pt x="3286" y="2395"/>
                  </a:cubicBezTo>
                  <a:cubicBezTo>
                    <a:pt x="3279" y="2381"/>
                    <a:pt x="3276" y="2370"/>
                    <a:pt x="3276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6" y="2289"/>
                    <a:pt x="3279" y="2274"/>
                  </a:cubicBezTo>
                  <a:cubicBezTo>
                    <a:pt x="3279" y="2264"/>
                    <a:pt x="3290" y="2249"/>
                    <a:pt x="3294" y="2235"/>
                  </a:cubicBezTo>
                  <a:cubicBezTo>
                    <a:pt x="3297" y="2221"/>
                    <a:pt x="3308" y="2210"/>
                    <a:pt x="3315" y="2196"/>
                  </a:cubicBezTo>
                  <a:cubicBezTo>
                    <a:pt x="3326" y="2182"/>
                    <a:pt x="3333" y="2168"/>
                    <a:pt x="3347" y="2161"/>
                  </a:cubicBezTo>
                  <a:lnTo>
                    <a:pt x="3382" y="2125"/>
                  </a:lnTo>
                  <a:lnTo>
                    <a:pt x="3429" y="2093"/>
                  </a:lnTo>
                  <a:cubicBezTo>
                    <a:pt x="3439" y="2086"/>
                    <a:pt x="3454" y="2072"/>
                    <a:pt x="3471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5" y="1965"/>
                    <a:pt x="3670" y="1944"/>
                  </a:cubicBezTo>
                  <a:cubicBezTo>
                    <a:pt x="3631" y="1944"/>
                    <a:pt x="3592" y="1947"/>
                    <a:pt x="3553" y="1954"/>
                  </a:cubicBezTo>
                  <a:cubicBezTo>
                    <a:pt x="3528" y="1954"/>
                    <a:pt x="3510" y="1965"/>
                    <a:pt x="3493" y="1969"/>
                  </a:cubicBezTo>
                  <a:lnTo>
                    <a:pt x="3436" y="1983"/>
                  </a:lnTo>
                  <a:cubicBezTo>
                    <a:pt x="3414" y="1986"/>
                    <a:pt x="3397" y="1997"/>
                    <a:pt x="3379" y="2004"/>
                  </a:cubicBezTo>
                  <a:cubicBezTo>
                    <a:pt x="3361" y="2015"/>
                    <a:pt x="3340" y="2022"/>
                    <a:pt x="3322" y="2033"/>
                  </a:cubicBezTo>
                  <a:cubicBezTo>
                    <a:pt x="3304" y="2043"/>
                    <a:pt x="3286" y="2054"/>
                    <a:pt x="3269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8" y="2129"/>
                    <a:pt x="3183" y="2143"/>
                    <a:pt x="3169" y="2164"/>
                  </a:cubicBezTo>
                  <a:cubicBezTo>
                    <a:pt x="3155" y="2185"/>
                    <a:pt x="3144" y="2203"/>
                    <a:pt x="3134" y="2228"/>
                  </a:cubicBezTo>
                  <a:cubicBezTo>
                    <a:pt x="3126" y="2249"/>
                    <a:pt x="3116" y="2271"/>
                    <a:pt x="3112" y="2299"/>
                  </a:cubicBezTo>
                  <a:lnTo>
                    <a:pt x="3109" y="2335"/>
                  </a:lnTo>
                  <a:lnTo>
                    <a:pt x="3109" y="2370"/>
                  </a:lnTo>
                  <a:cubicBezTo>
                    <a:pt x="3109" y="2395"/>
                    <a:pt x="3112" y="2417"/>
                    <a:pt x="3116" y="2441"/>
                  </a:cubicBezTo>
                  <a:cubicBezTo>
                    <a:pt x="3116" y="2449"/>
                    <a:pt x="3119" y="2463"/>
                    <a:pt x="3126" y="2470"/>
                  </a:cubicBezTo>
                  <a:cubicBezTo>
                    <a:pt x="2938" y="2417"/>
                    <a:pt x="2757" y="2356"/>
                    <a:pt x="2582" y="2292"/>
                  </a:cubicBezTo>
                  <a:cubicBezTo>
                    <a:pt x="2550" y="2281"/>
                    <a:pt x="2522" y="2271"/>
                    <a:pt x="2490" y="2257"/>
                  </a:cubicBezTo>
                  <a:lnTo>
                    <a:pt x="2462" y="2214"/>
                  </a:lnTo>
                  <a:cubicBezTo>
                    <a:pt x="2458" y="2203"/>
                    <a:pt x="2451" y="2185"/>
                    <a:pt x="2440" y="2175"/>
                  </a:cubicBezTo>
                  <a:cubicBezTo>
                    <a:pt x="2433" y="2161"/>
                    <a:pt x="2426" y="2143"/>
                    <a:pt x="2422" y="2129"/>
                  </a:cubicBezTo>
                  <a:cubicBezTo>
                    <a:pt x="2419" y="2111"/>
                    <a:pt x="2415" y="2097"/>
                    <a:pt x="2415" y="2079"/>
                  </a:cubicBezTo>
                  <a:cubicBezTo>
                    <a:pt x="2415" y="2061"/>
                    <a:pt x="2408" y="2050"/>
                    <a:pt x="2408" y="2033"/>
                  </a:cubicBezTo>
                  <a:lnTo>
                    <a:pt x="2408" y="2008"/>
                  </a:lnTo>
                  <a:lnTo>
                    <a:pt x="2415" y="1986"/>
                  </a:lnTo>
                  <a:cubicBezTo>
                    <a:pt x="2415" y="1972"/>
                    <a:pt x="2422" y="1954"/>
                    <a:pt x="2426" y="1944"/>
                  </a:cubicBezTo>
                  <a:cubicBezTo>
                    <a:pt x="2433" y="1929"/>
                    <a:pt x="2440" y="1915"/>
                    <a:pt x="2451" y="1901"/>
                  </a:cubicBezTo>
                  <a:cubicBezTo>
                    <a:pt x="2458" y="1890"/>
                    <a:pt x="2469" y="1876"/>
                    <a:pt x="2479" y="1862"/>
                  </a:cubicBezTo>
                  <a:cubicBezTo>
                    <a:pt x="2494" y="1848"/>
                    <a:pt x="2504" y="1837"/>
                    <a:pt x="2522" y="1826"/>
                  </a:cubicBezTo>
                  <a:cubicBezTo>
                    <a:pt x="2533" y="1819"/>
                    <a:pt x="2547" y="1805"/>
                    <a:pt x="2565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8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6" y="1670"/>
                    <a:pt x="2881" y="1659"/>
                  </a:cubicBezTo>
                  <a:cubicBezTo>
                    <a:pt x="2842" y="1659"/>
                    <a:pt x="2799" y="1659"/>
                    <a:pt x="2760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2" y="1684"/>
                    <a:pt x="2604" y="1688"/>
                    <a:pt x="2586" y="1698"/>
                  </a:cubicBezTo>
                  <a:lnTo>
                    <a:pt x="2529" y="1720"/>
                  </a:lnTo>
                  <a:cubicBezTo>
                    <a:pt x="2511" y="1730"/>
                    <a:pt x="2490" y="1737"/>
                    <a:pt x="2472" y="1752"/>
                  </a:cubicBezTo>
                  <a:cubicBezTo>
                    <a:pt x="2454" y="1759"/>
                    <a:pt x="2437" y="1773"/>
                    <a:pt x="2419" y="1787"/>
                  </a:cubicBezTo>
                  <a:cubicBezTo>
                    <a:pt x="2401" y="1801"/>
                    <a:pt x="2383" y="1812"/>
                    <a:pt x="2369" y="1830"/>
                  </a:cubicBezTo>
                  <a:cubicBezTo>
                    <a:pt x="2355" y="1848"/>
                    <a:pt x="2337" y="1865"/>
                    <a:pt x="2330" y="1890"/>
                  </a:cubicBezTo>
                  <a:cubicBezTo>
                    <a:pt x="2319" y="1912"/>
                    <a:pt x="2309" y="1929"/>
                    <a:pt x="2301" y="1954"/>
                  </a:cubicBezTo>
                  <a:lnTo>
                    <a:pt x="2294" y="1990"/>
                  </a:lnTo>
                  <a:lnTo>
                    <a:pt x="2291" y="2025"/>
                  </a:lnTo>
                  <a:cubicBezTo>
                    <a:pt x="2284" y="2050"/>
                    <a:pt x="2291" y="2075"/>
                    <a:pt x="2291" y="2097"/>
                  </a:cubicBezTo>
                  <a:lnTo>
                    <a:pt x="2301" y="2164"/>
                  </a:lnTo>
                  <a:cubicBezTo>
                    <a:pt x="2301" y="2175"/>
                    <a:pt x="2309" y="2178"/>
                    <a:pt x="2312" y="2185"/>
                  </a:cubicBezTo>
                  <a:cubicBezTo>
                    <a:pt x="2095" y="2104"/>
                    <a:pt x="1885" y="2008"/>
                    <a:pt x="1693" y="1912"/>
                  </a:cubicBezTo>
                  <a:lnTo>
                    <a:pt x="1679" y="1890"/>
                  </a:lnTo>
                  <a:cubicBezTo>
                    <a:pt x="1676" y="1880"/>
                    <a:pt x="1669" y="1865"/>
                    <a:pt x="1661" y="1858"/>
                  </a:cubicBezTo>
                  <a:cubicBezTo>
                    <a:pt x="1658" y="1844"/>
                    <a:pt x="1654" y="1837"/>
                    <a:pt x="1651" y="1823"/>
                  </a:cubicBezTo>
                  <a:cubicBezTo>
                    <a:pt x="1644" y="1809"/>
                    <a:pt x="1644" y="1801"/>
                    <a:pt x="1640" y="1787"/>
                  </a:cubicBezTo>
                  <a:cubicBezTo>
                    <a:pt x="1640" y="1773"/>
                    <a:pt x="1637" y="1766"/>
                    <a:pt x="1637" y="1752"/>
                  </a:cubicBezTo>
                  <a:lnTo>
                    <a:pt x="1637" y="1734"/>
                  </a:lnTo>
                  <a:lnTo>
                    <a:pt x="1640" y="1716"/>
                  </a:lnTo>
                  <a:cubicBezTo>
                    <a:pt x="1640" y="1702"/>
                    <a:pt x="1644" y="1695"/>
                    <a:pt x="1651" y="1684"/>
                  </a:cubicBezTo>
                  <a:cubicBezTo>
                    <a:pt x="1654" y="1670"/>
                    <a:pt x="1661" y="1663"/>
                    <a:pt x="1669" y="1652"/>
                  </a:cubicBezTo>
                  <a:cubicBezTo>
                    <a:pt x="1672" y="1645"/>
                    <a:pt x="1679" y="1634"/>
                    <a:pt x="1690" y="1627"/>
                  </a:cubicBezTo>
                  <a:lnTo>
                    <a:pt x="1715" y="1599"/>
                  </a:lnTo>
                  <a:cubicBezTo>
                    <a:pt x="1725" y="1592"/>
                    <a:pt x="1740" y="1581"/>
                    <a:pt x="1747" y="1577"/>
                  </a:cubicBezTo>
                  <a:lnTo>
                    <a:pt x="1782" y="1560"/>
                  </a:lnTo>
                  <a:cubicBezTo>
                    <a:pt x="1797" y="1556"/>
                    <a:pt x="1804" y="1545"/>
                    <a:pt x="1818" y="1542"/>
                  </a:cubicBezTo>
                  <a:cubicBezTo>
                    <a:pt x="1846" y="1535"/>
                    <a:pt x="1871" y="1521"/>
                    <a:pt x="1900" y="1510"/>
                  </a:cubicBezTo>
                  <a:lnTo>
                    <a:pt x="1978" y="1485"/>
                  </a:lnTo>
                  <a:cubicBezTo>
                    <a:pt x="1946" y="1485"/>
                    <a:pt x="1921" y="1489"/>
                    <a:pt x="1889" y="1489"/>
                  </a:cubicBezTo>
                  <a:cubicBezTo>
                    <a:pt x="1857" y="1489"/>
                    <a:pt x="1832" y="1499"/>
                    <a:pt x="1800" y="1503"/>
                  </a:cubicBezTo>
                  <a:cubicBezTo>
                    <a:pt x="1786" y="1503"/>
                    <a:pt x="1775" y="1510"/>
                    <a:pt x="1757" y="1517"/>
                  </a:cubicBezTo>
                  <a:lnTo>
                    <a:pt x="1711" y="1528"/>
                  </a:lnTo>
                  <a:cubicBezTo>
                    <a:pt x="1697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9" y="1588"/>
                    <a:pt x="1605" y="1599"/>
                    <a:pt x="1597" y="1613"/>
                  </a:cubicBezTo>
                  <a:cubicBezTo>
                    <a:pt x="1587" y="1627"/>
                    <a:pt x="1573" y="1641"/>
                    <a:pt x="1565" y="1652"/>
                  </a:cubicBezTo>
                  <a:cubicBezTo>
                    <a:pt x="1555" y="1666"/>
                    <a:pt x="1548" y="1684"/>
                    <a:pt x="1548" y="1702"/>
                  </a:cubicBezTo>
                  <a:lnTo>
                    <a:pt x="1537" y="1730"/>
                  </a:lnTo>
                  <a:lnTo>
                    <a:pt x="1533" y="1755"/>
                  </a:lnTo>
                  <a:cubicBezTo>
                    <a:pt x="1530" y="1773"/>
                    <a:pt x="1533" y="1791"/>
                    <a:pt x="1533" y="1805"/>
                  </a:cubicBezTo>
                  <a:cubicBezTo>
                    <a:pt x="1533" y="1819"/>
                    <a:pt x="1537" y="1837"/>
                    <a:pt x="1544" y="1848"/>
                  </a:cubicBezTo>
                  <a:cubicBezTo>
                    <a:pt x="1395" y="1769"/>
                    <a:pt x="1263" y="1688"/>
                    <a:pt x="1139" y="1609"/>
                  </a:cubicBezTo>
                  <a:lnTo>
                    <a:pt x="1142" y="1606"/>
                  </a:lnTo>
                  <a:lnTo>
                    <a:pt x="1125" y="1563"/>
                  </a:lnTo>
                  <a:cubicBezTo>
                    <a:pt x="1121" y="1556"/>
                    <a:pt x="1117" y="1542"/>
                    <a:pt x="1110" y="1535"/>
                  </a:cubicBezTo>
                  <a:cubicBezTo>
                    <a:pt x="1107" y="1521"/>
                    <a:pt x="1103" y="1510"/>
                    <a:pt x="1103" y="1499"/>
                  </a:cubicBezTo>
                  <a:cubicBezTo>
                    <a:pt x="1103" y="1485"/>
                    <a:pt x="1100" y="1474"/>
                    <a:pt x="1100" y="1464"/>
                  </a:cubicBezTo>
                  <a:lnTo>
                    <a:pt x="1100" y="1428"/>
                  </a:lnTo>
                  <a:lnTo>
                    <a:pt x="1100" y="1410"/>
                  </a:lnTo>
                  <a:lnTo>
                    <a:pt x="1103" y="1393"/>
                  </a:lnTo>
                  <a:cubicBezTo>
                    <a:pt x="1107" y="1378"/>
                    <a:pt x="1110" y="1368"/>
                    <a:pt x="1117" y="1361"/>
                  </a:cubicBezTo>
                  <a:cubicBezTo>
                    <a:pt x="1121" y="1350"/>
                    <a:pt x="1128" y="1343"/>
                    <a:pt x="1139" y="1329"/>
                  </a:cubicBezTo>
                  <a:cubicBezTo>
                    <a:pt x="1142" y="1321"/>
                    <a:pt x="1157" y="1311"/>
                    <a:pt x="1164" y="1304"/>
                  </a:cubicBezTo>
                  <a:cubicBezTo>
                    <a:pt x="1174" y="1293"/>
                    <a:pt x="1181" y="1286"/>
                    <a:pt x="1196" y="1279"/>
                  </a:cubicBezTo>
                  <a:cubicBezTo>
                    <a:pt x="1210" y="1275"/>
                    <a:pt x="1217" y="1268"/>
                    <a:pt x="1231" y="1257"/>
                  </a:cubicBezTo>
                  <a:lnTo>
                    <a:pt x="1270" y="1240"/>
                  </a:lnTo>
                  <a:cubicBezTo>
                    <a:pt x="1285" y="1236"/>
                    <a:pt x="1299" y="1225"/>
                    <a:pt x="1313" y="1225"/>
                  </a:cubicBezTo>
                  <a:cubicBezTo>
                    <a:pt x="1338" y="1218"/>
                    <a:pt x="1366" y="1208"/>
                    <a:pt x="1391" y="1204"/>
                  </a:cubicBezTo>
                  <a:cubicBezTo>
                    <a:pt x="1420" y="1201"/>
                    <a:pt x="1448" y="1190"/>
                    <a:pt x="1477" y="1186"/>
                  </a:cubicBezTo>
                  <a:cubicBezTo>
                    <a:pt x="1448" y="1186"/>
                    <a:pt x="1420" y="1183"/>
                    <a:pt x="1388" y="1183"/>
                  </a:cubicBezTo>
                  <a:cubicBezTo>
                    <a:pt x="1356" y="1183"/>
                    <a:pt x="1331" y="1186"/>
                    <a:pt x="1299" y="1186"/>
                  </a:cubicBezTo>
                  <a:cubicBezTo>
                    <a:pt x="1285" y="1186"/>
                    <a:pt x="1267" y="1190"/>
                    <a:pt x="1253" y="1197"/>
                  </a:cubicBezTo>
                  <a:lnTo>
                    <a:pt x="1210" y="1204"/>
                  </a:lnTo>
                  <a:cubicBezTo>
                    <a:pt x="1196" y="1208"/>
                    <a:pt x="1178" y="1218"/>
                    <a:pt x="1164" y="1222"/>
                  </a:cubicBezTo>
                  <a:cubicBezTo>
                    <a:pt x="1153" y="1225"/>
                    <a:pt x="1139" y="1236"/>
                    <a:pt x="1125" y="1243"/>
                  </a:cubicBezTo>
                  <a:cubicBezTo>
                    <a:pt x="1110" y="1254"/>
                    <a:pt x="1100" y="1261"/>
                    <a:pt x="1085" y="1275"/>
                  </a:cubicBezTo>
                  <a:cubicBezTo>
                    <a:pt x="1071" y="1289"/>
                    <a:pt x="1057" y="1297"/>
                    <a:pt x="1050" y="1314"/>
                  </a:cubicBezTo>
                  <a:cubicBezTo>
                    <a:pt x="1039" y="1329"/>
                    <a:pt x="1032" y="1343"/>
                    <a:pt x="1021" y="1361"/>
                  </a:cubicBezTo>
                  <a:lnTo>
                    <a:pt x="1014" y="1382"/>
                  </a:lnTo>
                  <a:lnTo>
                    <a:pt x="1011" y="1410"/>
                  </a:lnTo>
                  <a:cubicBezTo>
                    <a:pt x="1004" y="1428"/>
                    <a:pt x="1004" y="1446"/>
                    <a:pt x="1004" y="1457"/>
                  </a:cubicBezTo>
                  <a:cubicBezTo>
                    <a:pt x="1004" y="1474"/>
                    <a:pt x="1004" y="1489"/>
                    <a:pt x="1011" y="1506"/>
                  </a:cubicBezTo>
                  <a:cubicBezTo>
                    <a:pt x="1011" y="1510"/>
                    <a:pt x="1014" y="1517"/>
                    <a:pt x="1014" y="1521"/>
                  </a:cubicBezTo>
                  <a:cubicBezTo>
                    <a:pt x="957" y="1481"/>
                    <a:pt x="897" y="1435"/>
                    <a:pt x="844" y="1396"/>
                  </a:cubicBezTo>
                  <a:cubicBezTo>
                    <a:pt x="780" y="1346"/>
                    <a:pt x="716" y="1293"/>
                    <a:pt x="659" y="1240"/>
                  </a:cubicBezTo>
                  <a:lnTo>
                    <a:pt x="648" y="1222"/>
                  </a:lnTo>
                  <a:cubicBezTo>
                    <a:pt x="641" y="1204"/>
                    <a:pt x="637" y="1183"/>
                    <a:pt x="630" y="1165"/>
                  </a:cubicBezTo>
                  <a:cubicBezTo>
                    <a:pt x="627" y="1144"/>
                    <a:pt x="627" y="1126"/>
                    <a:pt x="630" y="1101"/>
                  </a:cubicBezTo>
                  <a:lnTo>
                    <a:pt x="630" y="1090"/>
                  </a:lnTo>
                  <a:lnTo>
                    <a:pt x="637" y="1076"/>
                  </a:lnTo>
                  <a:lnTo>
                    <a:pt x="648" y="1048"/>
                  </a:lnTo>
                  <a:cubicBezTo>
                    <a:pt x="655" y="1040"/>
                    <a:pt x="662" y="1030"/>
                    <a:pt x="666" y="1026"/>
                  </a:cubicBezTo>
                  <a:cubicBezTo>
                    <a:pt x="673" y="1019"/>
                    <a:pt x="680" y="1012"/>
                    <a:pt x="691" y="1005"/>
                  </a:cubicBezTo>
                  <a:cubicBezTo>
                    <a:pt x="698" y="994"/>
                    <a:pt x="709" y="991"/>
                    <a:pt x="716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5" y="948"/>
                  </a:cubicBezTo>
                  <a:cubicBezTo>
                    <a:pt x="826" y="941"/>
                    <a:pt x="851" y="934"/>
                    <a:pt x="872" y="930"/>
                  </a:cubicBezTo>
                  <a:lnTo>
                    <a:pt x="940" y="916"/>
                  </a:lnTo>
                  <a:lnTo>
                    <a:pt x="872" y="916"/>
                  </a:lnTo>
                  <a:cubicBezTo>
                    <a:pt x="851" y="916"/>
                    <a:pt x="826" y="920"/>
                    <a:pt x="801" y="923"/>
                  </a:cubicBezTo>
                  <a:cubicBezTo>
                    <a:pt x="787" y="923"/>
                    <a:pt x="780" y="930"/>
                    <a:pt x="765" y="934"/>
                  </a:cubicBezTo>
                  <a:lnTo>
                    <a:pt x="730" y="944"/>
                  </a:lnTo>
                  <a:lnTo>
                    <a:pt x="698" y="955"/>
                  </a:lnTo>
                  <a:cubicBezTo>
                    <a:pt x="684" y="959"/>
                    <a:pt x="677" y="966"/>
                    <a:pt x="666" y="973"/>
                  </a:cubicBezTo>
                  <a:cubicBezTo>
                    <a:pt x="659" y="984"/>
                    <a:pt x="645" y="987"/>
                    <a:pt x="637" y="994"/>
                  </a:cubicBezTo>
                  <a:lnTo>
                    <a:pt x="609" y="1023"/>
                  </a:lnTo>
                  <a:cubicBezTo>
                    <a:pt x="602" y="1033"/>
                    <a:pt x="595" y="1044"/>
                    <a:pt x="591" y="1058"/>
                  </a:cubicBezTo>
                  <a:lnTo>
                    <a:pt x="584" y="1076"/>
                  </a:lnTo>
                  <a:lnTo>
                    <a:pt x="577" y="1094"/>
                  </a:lnTo>
                  <a:cubicBezTo>
                    <a:pt x="573" y="1119"/>
                    <a:pt x="573" y="1144"/>
                    <a:pt x="577" y="1168"/>
                  </a:cubicBezTo>
                  <a:lnTo>
                    <a:pt x="577" y="1172"/>
                  </a:lnTo>
                  <a:lnTo>
                    <a:pt x="552" y="1147"/>
                  </a:lnTo>
                  <a:cubicBezTo>
                    <a:pt x="513" y="1108"/>
                    <a:pt x="470" y="1065"/>
                    <a:pt x="435" y="1026"/>
                  </a:cubicBezTo>
                  <a:cubicBezTo>
                    <a:pt x="417" y="1008"/>
                    <a:pt x="399" y="991"/>
                    <a:pt x="381" y="969"/>
                  </a:cubicBezTo>
                  <a:cubicBezTo>
                    <a:pt x="364" y="952"/>
                    <a:pt x="353" y="930"/>
                    <a:pt x="339" y="912"/>
                  </a:cubicBezTo>
                  <a:cubicBezTo>
                    <a:pt x="310" y="877"/>
                    <a:pt x="285" y="845"/>
                    <a:pt x="257" y="813"/>
                  </a:cubicBezTo>
                  <a:lnTo>
                    <a:pt x="264" y="809"/>
                  </a:lnTo>
                  <a:lnTo>
                    <a:pt x="253" y="788"/>
                  </a:lnTo>
                  <a:cubicBezTo>
                    <a:pt x="246" y="770"/>
                    <a:pt x="239" y="745"/>
                    <a:pt x="236" y="728"/>
                  </a:cubicBezTo>
                  <a:cubicBezTo>
                    <a:pt x="232" y="706"/>
                    <a:pt x="232" y="688"/>
                    <a:pt x="236" y="667"/>
                  </a:cubicBezTo>
                  <a:lnTo>
                    <a:pt x="236" y="653"/>
                  </a:lnTo>
                  <a:lnTo>
                    <a:pt x="239" y="642"/>
                  </a:lnTo>
                  <a:lnTo>
                    <a:pt x="253" y="614"/>
                  </a:lnTo>
                  <a:cubicBezTo>
                    <a:pt x="257" y="603"/>
                    <a:pt x="268" y="596"/>
                    <a:pt x="271" y="592"/>
                  </a:cubicBezTo>
                  <a:cubicBezTo>
                    <a:pt x="275" y="582"/>
                    <a:pt x="285" y="578"/>
                    <a:pt x="293" y="571"/>
                  </a:cubicBezTo>
                  <a:cubicBezTo>
                    <a:pt x="303" y="560"/>
                    <a:pt x="310" y="557"/>
                    <a:pt x="321" y="553"/>
                  </a:cubicBezTo>
                  <a:lnTo>
                    <a:pt x="346" y="536"/>
                  </a:lnTo>
                  <a:cubicBezTo>
                    <a:pt x="371" y="525"/>
                    <a:pt x="389" y="518"/>
                    <a:pt x="410" y="511"/>
                  </a:cubicBezTo>
                  <a:cubicBezTo>
                    <a:pt x="431" y="507"/>
                    <a:pt x="453" y="500"/>
                    <a:pt x="477" y="493"/>
                  </a:cubicBezTo>
                  <a:lnTo>
                    <a:pt x="541" y="482"/>
                  </a:lnTo>
                  <a:lnTo>
                    <a:pt x="477" y="482"/>
                  </a:lnTo>
                  <a:cubicBezTo>
                    <a:pt x="453" y="482"/>
                    <a:pt x="431" y="486"/>
                    <a:pt x="406" y="489"/>
                  </a:cubicBezTo>
                  <a:cubicBezTo>
                    <a:pt x="392" y="489"/>
                    <a:pt x="381" y="493"/>
                    <a:pt x="371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89" y="525"/>
                    <a:pt x="282" y="528"/>
                    <a:pt x="271" y="539"/>
                  </a:cubicBezTo>
                  <a:cubicBezTo>
                    <a:pt x="264" y="546"/>
                    <a:pt x="250" y="553"/>
                    <a:pt x="239" y="560"/>
                  </a:cubicBezTo>
                  <a:lnTo>
                    <a:pt x="214" y="589"/>
                  </a:lnTo>
                  <a:cubicBezTo>
                    <a:pt x="204" y="596"/>
                    <a:pt x="200" y="610"/>
                    <a:pt x="197" y="624"/>
                  </a:cubicBezTo>
                  <a:lnTo>
                    <a:pt x="186" y="642"/>
                  </a:lnTo>
                  <a:lnTo>
                    <a:pt x="182" y="660"/>
                  </a:lnTo>
                  <a:cubicBezTo>
                    <a:pt x="179" y="678"/>
                    <a:pt x="179" y="688"/>
                    <a:pt x="179" y="706"/>
                  </a:cubicBezTo>
                  <a:cubicBezTo>
                    <a:pt x="179" y="706"/>
                    <a:pt x="179" y="703"/>
                    <a:pt x="175" y="703"/>
                  </a:cubicBezTo>
                  <a:cubicBezTo>
                    <a:pt x="150" y="671"/>
                    <a:pt x="132" y="646"/>
                    <a:pt x="115" y="617"/>
                  </a:cubicBezTo>
                  <a:cubicBezTo>
                    <a:pt x="97" y="592"/>
                    <a:pt x="86" y="564"/>
                    <a:pt x="76" y="543"/>
                  </a:cubicBezTo>
                  <a:cubicBezTo>
                    <a:pt x="26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2" y="454"/>
                    <a:pt x="72" y="546"/>
                  </a:cubicBezTo>
                  <a:cubicBezTo>
                    <a:pt x="86" y="571"/>
                    <a:pt x="93" y="596"/>
                    <a:pt x="111" y="624"/>
                  </a:cubicBezTo>
                  <a:cubicBezTo>
                    <a:pt x="129" y="649"/>
                    <a:pt x="147" y="681"/>
                    <a:pt x="164" y="713"/>
                  </a:cubicBezTo>
                  <a:cubicBezTo>
                    <a:pt x="168" y="720"/>
                    <a:pt x="175" y="724"/>
                    <a:pt x="179" y="735"/>
                  </a:cubicBezTo>
                  <a:lnTo>
                    <a:pt x="179" y="738"/>
                  </a:lnTo>
                  <a:cubicBezTo>
                    <a:pt x="182" y="756"/>
                    <a:pt x="186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40" y="820"/>
                  </a:lnTo>
                  <a:cubicBezTo>
                    <a:pt x="129" y="827"/>
                    <a:pt x="115" y="838"/>
                    <a:pt x="108" y="845"/>
                  </a:cubicBezTo>
                  <a:lnTo>
                    <a:pt x="79" y="877"/>
                  </a:lnTo>
                  <a:cubicBezTo>
                    <a:pt x="72" y="884"/>
                    <a:pt x="68" y="898"/>
                    <a:pt x="58" y="912"/>
                  </a:cubicBezTo>
                  <a:cubicBezTo>
                    <a:pt x="51" y="927"/>
                    <a:pt x="44" y="937"/>
                    <a:pt x="40" y="952"/>
                  </a:cubicBezTo>
                  <a:lnTo>
                    <a:pt x="26" y="991"/>
                  </a:lnTo>
                  <a:cubicBezTo>
                    <a:pt x="22" y="1005"/>
                    <a:pt x="22" y="1019"/>
                    <a:pt x="22" y="1033"/>
                  </a:cubicBezTo>
                  <a:lnTo>
                    <a:pt x="19" y="1072"/>
                  </a:lnTo>
                  <a:lnTo>
                    <a:pt x="19" y="1112"/>
                  </a:lnTo>
                  <a:cubicBezTo>
                    <a:pt x="19" y="1126"/>
                    <a:pt x="22" y="1140"/>
                    <a:pt x="22" y="1151"/>
                  </a:cubicBezTo>
                  <a:cubicBezTo>
                    <a:pt x="22" y="1165"/>
                    <a:pt x="26" y="1179"/>
                    <a:pt x="33" y="1193"/>
                  </a:cubicBezTo>
                  <a:cubicBezTo>
                    <a:pt x="36" y="1218"/>
                    <a:pt x="44" y="1240"/>
                    <a:pt x="54" y="1268"/>
                  </a:cubicBezTo>
                  <a:cubicBezTo>
                    <a:pt x="61" y="1293"/>
                    <a:pt x="72" y="1318"/>
                    <a:pt x="86" y="1339"/>
                  </a:cubicBezTo>
                  <a:cubicBezTo>
                    <a:pt x="72" y="1289"/>
                    <a:pt x="61" y="1236"/>
                    <a:pt x="58" y="1186"/>
                  </a:cubicBezTo>
                  <a:cubicBezTo>
                    <a:pt x="58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58" y="1040"/>
                  </a:lnTo>
                  <a:cubicBezTo>
                    <a:pt x="58" y="1026"/>
                    <a:pt x="61" y="1019"/>
                    <a:pt x="68" y="1005"/>
                  </a:cubicBezTo>
                  <a:cubicBezTo>
                    <a:pt x="72" y="991"/>
                    <a:pt x="76" y="984"/>
                    <a:pt x="79" y="969"/>
                  </a:cubicBezTo>
                  <a:cubicBezTo>
                    <a:pt x="86" y="955"/>
                    <a:pt x="90" y="948"/>
                    <a:pt x="93" y="937"/>
                  </a:cubicBezTo>
                  <a:cubicBezTo>
                    <a:pt x="97" y="930"/>
                    <a:pt x="108" y="916"/>
                    <a:pt x="111" y="909"/>
                  </a:cubicBezTo>
                  <a:lnTo>
                    <a:pt x="132" y="880"/>
                  </a:lnTo>
                  <a:cubicBezTo>
                    <a:pt x="143" y="873"/>
                    <a:pt x="150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1" y="824"/>
                  </a:lnTo>
                  <a:lnTo>
                    <a:pt x="229" y="824"/>
                  </a:lnTo>
                  <a:cubicBezTo>
                    <a:pt x="253" y="856"/>
                    <a:pt x="282" y="891"/>
                    <a:pt x="307" y="927"/>
                  </a:cubicBezTo>
                  <a:cubicBezTo>
                    <a:pt x="321" y="944"/>
                    <a:pt x="339" y="966"/>
                    <a:pt x="353" y="984"/>
                  </a:cubicBezTo>
                  <a:cubicBezTo>
                    <a:pt x="371" y="1001"/>
                    <a:pt x="389" y="1023"/>
                    <a:pt x="406" y="1040"/>
                  </a:cubicBezTo>
                  <a:cubicBezTo>
                    <a:pt x="442" y="1080"/>
                    <a:pt x="477" y="1122"/>
                    <a:pt x="517" y="1165"/>
                  </a:cubicBezTo>
                  <a:cubicBezTo>
                    <a:pt x="534" y="1183"/>
                    <a:pt x="552" y="1201"/>
                    <a:pt x="573" y="1218"/>
                  </a:cubicBezTo>
                  <a:lnTo>
                    <a:pt x="559" y="1229"/>
                  </a:lnTo>
                  <a:lnTo>
                    <a:pt x="541" y="1236"/>
                  </a:lnTo>
                  <a:lnTo>
                    <a:pt x="524" y="1250"/>
                  </a:lnTo>
                  <a:cubicBezTo>
                    <a:pt x="517" y="1257"/>
                    <a:pt x="502" y="1268"/>
                    <a:pt x="495" y="1275"/>
                  </a:cubicBezTo>
                  <a:lnTo>
                    <a:pt x="467" y="1307"/>
                  </a:lnTo>
                  <a:cubicBezTo>
                    <a:pt x="460" y="1318"/>
                    <a:pt x="453" y="1329"/>
                    <a:pt x="445" y="1343"/>
                  </a:cubicBezTo>
                  <a:cubicBezTo>
                    <a:pt x="435" y="1357"/>
                    <a:pt x="431" y="1371"/>
                    <a:pt x="428" y="1382"/>
                  </a:cubicBezTo>
                  <a:lnTo>
                    <a:pt x="413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3" y="1609"/>
                    <a:pt x="417" y="1624"/>
                  </a:cubicBezTo>
                  <a:cubicBezTo>
                    <a:pt x="424" y="1649"/>
                    <a:pt x="431" y="1673"/>
                    <a:pt x="442" y="1698"/>
                  </a:cubicBezTo>
                  <a:cubicBezTo>
                    <a:pt x="449" y="1727"/>
                    <a:pt x="460" y="1748"/>
                    <a:pt x="470" y="1769"/>
                  </a:cubicBezTo>
                  <a:cubicBezTo>
                    <a:pt x="460" y="1720"/>
                    <a:pt x="449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49" y="1449"/>
                    <a:pt x="453" y="1435"/>
                  </a:cubicBezTo>
                  <a:cubicBezTo>
                    <a:pt x="460" y="1425"/>
                    <a:pt x="463" y="1414"/>
                    <a:pt x="467" y="1400"/>
                  </a:cubicBezTo>
                  <a:cubicBezTo>
                    <a:pt x="470" y="1389"/>
                    <a:pt x="477" y="1378"/>
                    <a:pt x="481" y="1371"/>
                  </a:cubicBezTo>
                  <a:cubicBezTo>
                    <a:pt x="485" y="1361"/>
                    <a:pt x="495" y="1346"/>
                    <a:pt x="499" y="1339"/>
                  </a:cubicBezTo>
                  <a:lnTo>
                    <a:pt x="520" y="1311"/>
                  </a:lnTo>
                  <a:cubicBezTo>
                    <a:pt x="531" y="1304"/>
                    <a:pt x="538" y="1300"/>
                    <a:pt x="549" y="1289"/>
                  </a:cubicBezTo>
                  <a:lnTo>
                    <a:pt x="559" y="1282"/>
                  </a:lnTo>
                  <a:lnTo>
                    <a:pt x="577" y="1272"/>
                  </a:lnTo>
                  <a:lnTo>
                    <a:pt x="605" y="1257"/>
                  </a:lnTo>
                  <a:cubicBezTo>
                    <a:pt x="662" y="1311"/>
                    <a:pt x="726" y="1371"/>
                    <a:pt x="790" y="1425"/>
                  </a:cubicBezTo>
                  <a:cubicBezTo>
                    <a:pt x="851" y="1471"/>
                    <a:pt x="915" y="1521"/>
                    <a:pt x="979" y="1570"/>
                  </a:cubicBezTo>
                  <a:lnTo>
                    <a:pt x="961" y="1577"/>
                  </a:lnTo>
                  <a:lnTo>
                    <a:pt x="940" y="1595"/>
                  </a:lnTo>
                  <a:cubicBezTo>
                    <a:pt x="925" y="1609"/>
                    <a:pt x="908" y="1620"/>
                    <a:pt x="897" y="1631"/>
                  </a:cubicBezTo>
                  <a:lnTo>
                    <a:pt x="861" y="1677"/>
                  </a:lnTo>
                  <a:cubicBezTo>
                    <a:pt x="851" y="1691"/>
                    <a:pt x="844" y="1709"/>
                    <a:pt x="837" y="1727"/>
                  </a:cubicBezTo>
                  <a:cubicBezTo>
                    <a:pt x="826" y="1745"/>
                    <a:pt x="822" y="1755"/>
                    <a:pt x="815" y="1773"/>
                  </a:cubicBezTo>
                  <a:cubicBezTo>
                    <a:pt x="808" y="1791"/>
                    <a:pt x="801" y="1809"/>
                    <a:pt x="801" y="1826"/>
                  </a:cubicBezTo>
                  <a:cubicBezTo>
                    <a:pt x="797" y="1844"/>
                    <a:pt x="790" y="1862"/>
                    <a:pt x="790" y="1880"/>
                  </a:cubicBezTo>
                  <a:lnTo>
                    <a:pt x="790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5" y="2036"/>
                  </a:cubicBezTo>
                  <a:cubicBezTo>
                    <a:pt x="805" y="2054"/>
                    <a:pt x="815" y="2068"/>
                    <a:pt x="815" y="2086"/>
                  </a:cubicBezTo>
                  <a:cubicBezTo>
                    <a:pt x="819" y="2104"/>
                    <a:pt x="822" y="2118"/>
                    <a:pt x="826" y="2136"/>
                  </a:cubicBezTo>
                  <a:cubicBezTo>
                    <a:pt x="833" y="2153"/>
                    <a:pt x="837" y="2164"/>
                    <a:pt x="844" y="2182"/>
                  </a:cubicBezTo>
                  <a:cubicBezTo>
                    <a:pt x="858" y="2214"/>
                    <a:pt x="872" y="2246"/>
                    <a:pt x="890" y="2271"/>
                  </a:cubicBezTo>
                  <a:cubicBezTo>
                    <a:pt x="879" y="2242"/>
                    <a:pt x="876" y="2207"/>
                    <a:pt x="872" y="2175"/>
                  </a:cubicBezTo>
                  <a:cubicBezTo>
                    <a:pt x="869" y="2143"/>
                    <a:pt x="861" y="2111"/>
                    <a:pt x="861" y="2075"/>
                  </a:cubicBezTo>
                  <a:cubicBezTo>
                    <a:pt x="861" y="2057"/>
                    <a:pt x="858" y="2047"/>
                    <a:pt x="858" y="2029"/>
                  </a:cubicBezTo>
                  <a:lnTo>
                    <a:pt x="858" y="1979"/>
                  </a:lnTo>
                  <a:lnTo>
                    <a:pt x="861" y="1933"/>
                  </a:lnTo>
                  <a:lnTo>
                    <a:pt x="872" y="1890"/>
                  </a:lnTo>
                  <a:cubicBezTo>
                    <a:pt x="872" y="1876"/>
                    <a:pt x="879" y="1858"/>
                    <a:pt x="879" y="1844"/>
                  </a:cubicBezTo>
                  <a:lnTo>
                    <a:pt x="893" y="1805"/>
                  </a:lnTo>
                  <a:cubicBezTo>
                    <a:pt x="897" y="1791"/>
                    <a:pt x="904" y="1780"/>
                    <a:pt x="911" y="1766"/>
                  </a:cubicBezTo>
                  <a:cubicBezTo>
                    <a:pt x="922" y="1752"/>
                    <a:pt x="925" y="1737"/>
                    <a:pt x="933" y="1730"/>
                  </a:cubicBezTo>
                  <a:lnTo>
                    <a:pt x="961" y="1698"/>
                  </a:lnTo>
                  <a:cubicBezTo>
                    <a:pt x="968" y="1691"/>
                    <a:pt x="982" y="1681"/>
                    <a:pt x="993" y="1673"/>
                  </a:cubicBezTo>
                  <a:lnTo>
                    <a:pt x="1011" y="1659"/>
                  </a:lnTo>
                  <a:lnTo>
                    <a:pt x="1029" y="1649"/>
                  </a:lnTo>
                  <a:lnTo>
                    <a:pt x="1064" y="1631"/>
                  </a:lnTo>
                  <a:cubicBezTo>
                    <a:pt x="1199" y="1730"/>
                    <a:pt x="1352" y="1823"/>
                    <a:pt x="1516" y="1912"/>
                  </a:cubicBezTo>
                  <a:lnTo>
                    <a:pt x="1498" y="1926"/>
                  </a:lnTo>
                  <a:lnTo>
                    <a:pt x="1480" y="1944"/>
                  </a:lnTo>
                  <a:lnTo>
                    <a:pt x="1441" y="1983"/>
                  </a:lnTo>
                  <a:lnTo>
                    <a:pt x="1409" y="2029"/>
                  </a:lnTo>
                  <a:cubicBezTo>
                    <a:pt x="1402" y="2040"/>
                    <a:pt x="1395" y="2065"/>
                    <a:pt x="1388" y="2075"/>
                  </a:cubicBezTo>
                  <a:cubicBezTo>
                    <a:pt x="1377" y="2093"/>
                    <a:pt x="1373" y="2111"/>
                    <a:pt x="1373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59" y="2217"/>
                    <a:pt x="1359" y="2235"/>
                  </a:cubicBezTo>
                  <a:lnTo>
                    <a:pt x="1366" y="2289"/>
                  </a:lnTo>
                  <a:lnTo>
                    <a:pt x="1373" y="2338"/>
                  </a:lnTo>
                  <a:cubicBezTo>
                    <a:pt x="1377" y="2356"/>
                    <a:pt x="1384" y="2370"/>
                    <a:pt x="1388" y="2388"/>
                  </a:cubicBezTo>
                  <a:cubicBezTo>
                    <a:pt x="1391" y="2406"/>
                    <a:pt x="1395" y="2420"/>
                    <a:pt x="1402" y="2438"/>
                  </a:cubicBezTo>
                  <a:cubicBezTo>
                    <a:pt x="1405" y="2456"/>
                    <a:pt x="1413" y="2466"/>
                    <a:pt x="1420" y="2481"/>
                  </a:cubicBezTo>
                  <a:cubicBezTo>
                    <a:pt x="1423" y="2495"/>
                    <a:pt x="1430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6" y="2516"/>
                  </a:lnTo>
                  <a:cubicBezTo>
                    <a:pt x="1459" y="2484"/>
                    <a:pt x="1455" y="2456"/>
                    <a:pt x="1445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0" y="2342"/>
                    <a:pt x="1430" y="2324"/>
                  </a:cubicBezTo>
                  <a:lnTo>
                    <a:pt x="1430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5" y="2161"/>
                    <a:pt x="1448" y="2146"/>
                  </a:cubicBezTo>
                  <a:lnTo>
                    <a:pt x="1462" y="2107"/>
                  </a:lnTo>
                  <a:cubicBezTo>
                    <a:pt x="1473" y="2093"/>
                    <a:pt x="1477" y="2082"/>
                    <a:pt x="1480" y="2068"/>
                  </a:cubicBezTo>
                  <a:lnTo>
                    <a:pt x="1509" y="2033"/>
                  </a:lnTo>
                  <a:cubicBezTo>
                    <a:pt x="1516" y="2018"/>
                    <a:pt x="1530" y="2015"/>
                    <a:pt x="1537" y="2001"/>
                  </a:cubicBezTo>
                  <a:lnTo>
                    <a:pt x="1551" y="1986"/>
                  </a:lnTo>
                  <a:lnTo>
                    <a:pt x="1569" y="1976"/>
                  </a:lnTo>
                  <a:lnTo>
                    <a:pt x="1605" y="1951"/>
                  </a:lnTo>
                  <a:cubicBezTo>
                    <a:pt x="1800" y="2054"/>
                    <a:pt x="2013" y="2157"/>
                    <a:pt x="2241" y="2246"/>
                  </a:cubicBezTo>
                  <a:lnTo>
                    <a:pt x="2230" y="2249"/>
                  </a:lnTo>
                  <a:lnTo>
                    <a:pt x="2205" y="2278"/>
                  </a:lnTo>
                  <a:cubicBezTo>
                    <a:pt x="2188" y="2296"/>
                    <a:pt x="2170" y="2313"/>
                    <a:pt x="2152" y="2335"/>
                  </a:cubicBezTo>
                  <a:cubicBezTo>
                    <a:pt x="2134" y="2356"/>
                    <a:pt x="2120" y="2374"/>
                    <a:pt x="2106" y="2395"/>
                  </a:cubicBezTo>
                  <a:cubicBezTo>
                    <a:pt x="2095" y="2420"/>
                    <a:pt x="2085" y="2441"/>
                    <a:pt x="2077" y="2463"/>
                  </a:cubicBezTo>
                  <a:cubicBezTo>
                    <a:pt x="2067" y="2484"/>
                    <a:pt x="2060" y="2513"/>
                    <a:pt x="2053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49" y="2776"/>
                    <a:pt x="2060" y="2822"/>
                  </a:cubicBezTo>
                  <a:cubicBezTo>
                    <a:pt x="2067" y="2868"/>
                    <a:pt x="2081" y="2911"/>
                    <a:pt x="2099" y="2957"/>
                  </a:cubicBezTo>
                  <a:cubicBezTo>
                    <a:pt x="2117" y="3000"/>
                    <a:pt x="2134" y="3042"/>
                    <a:pt x="2156" y="3081"/>
                  </a:cubicBezTo>
                  <a:cubicBezTo>
                    <a:pt x="2177" y="3121"/>
                    <a:pt x="2202" y="3160"/>
                    <a:pt x="2227" y="3195"/>
                  </a:cubicBezTo>
                  <a:cubicBezTo>
                    <a:pt x="2202" y="3113"/>
                    <a:pt x="2177" y="3028"/>
                    <a:pt x="2166" y="2939"/>
                  </a:cubicBezTo>
                  <a:cubicBezTo>
                    <a:pt x="2156" y="2893"/>
                    <a:pt x="2152" y="2854"/>
                    <a:pt x="2152" y="2811"/>
                  </a:cubicBezTo>
                  <a:cubicBezTo>
                    <a:pt x="2149" y="2769"/>
                    <a:pt x="2149" y="2726"/>
                    <a:pt x="2152" y="2687"/>
                  </a:cubicBezTo>
                  <a:cubicBezTo>
                    <a:pt x="2159" y="2605"/>
                    <a:pt x="2184" y="2530"/>
                    <a:pt x="2223" y="2463"/>
                  </a:cubicBezTo>
                  <a:cubicBezTo>
                    <a:pt x="2230" y="2445"/>
                    <a:pt x="2245" y="2431"/>
                    <a:pt x="2255" y="2420"/>
                  </a:cubicBezTo>
                  <a:lnTo>
                    <a:pt x="2294" y="2377"/>
                  </a:lnTo>
                  <a:lnTo>
                    <a:pt x="2316" y="2360"/>
                  </a:lnTo>
                  <a:lnTo>
                    <a:pt x="2337" y="2342"/>
                  </a:lnTo>
                  <a:cubicBezTo>
                    <a:pt x="2351" y="2331"/>
                    <a:pt x="2369" y="2321"/>
                    <a:pt x="2387" y="2313"/>
                  </a:cubicBezTo>
                  <a:lnTo>
                    <a:pt x="2390" y="2313"/>
                  </a:lnTo>
                  <a:cubicBezTo>
                    <a:pt x="2618" y="2402"/>
                    <a:pt x="2860" y="2481"/>
                    <a:pt x="3109" y="2555"/>
                  </a:cubicBezTo>
                  <a:lnTo>
                    <a:pt x="3094" y="2569"/>
                  </a:lnTo>
                  <a:lnTo>
                    <a:pt x="3066" y="2601"/>
                  </a:lnTo>
                  <a:cubicBezTo>
                    <a:pt x="3048" y="2619"/>
                    <a:pt x="3038" y="2641"/>
                    <a:pt x="3023" y="2662"/>
                  </a:cubicBezTo>
                  <a:cubicBezTo>
                    <a:pt x="3009" y="2687"/>
                    <a:pt x="2995" y="2708"/>
                    <a:pt x="2988" y="2733"/>
                  </a:cubicBezTo>
                  <a:cubicBezTo>
                    <a:pt x="2977" y="2758"/>
                    <a:pt x="2970" y="2783"/>
                    <a:pt x="2966" y="2811"/>
                  </a:cubicBezTo>
                  <a:cubicBezTo>
                    <a:pt x="2959" y="2836"/>
                    <a:pt x="2956" y="2857"/>
                    <a:pt x="2952" y="2886"/>
                  </a:cubicBezTo>
                  <a:cubicBezTo>
                    <a:pt x="2949" y="2936"/>
                    <a:pt x="2949" y="2989"/>
                    <a:pt x="2956" y="3032"/>
                  </a:cubicBezTo>
                  <a:cubicBezTo>
                    <a:pt x="2966" y="3081"/>
                    <a:pt x="2974" y="3124"/>
                    <a:pt x="2991" y="3170"/>
                  </a:cubicBezTo>
                  <a:cubicBezTo>
                    <a:pt x="3009" y="3213"/>
                    <a:pt x="3027" y="3256"/>
                    <a:pt x="3048" y="3295"/>
                  </a:cubicBezTo>
                  <a:cubicBezTo>
                    <a:pt x="3059" y="3316"/>
                    <a:pt x="3073" y="3334"/>
                    <a:pt x="3084" y="3352"/>
                  </a:cubicBezTo>
                  <a:cubicBezTo>
                    <a:pt x="3098" y="3369"/>
                    <a:pt x="3112" y="3391"/>
                    <a:pt x="3126" y="3409"/>
                  </a:cubicBezTo>
                  <a:cubicBezTo>
                    <a:pt x="3151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3" y="3387"/>
                  </a:cubicBezTo>
                  <a:cubicBezTo>
                    <a:pt x="3162" y="3348"/>
                    <a:pt x="3148" y="3302"/>
                    <a:pt x="3137" y="3263"/>
                  </a:cubicBezTo>
                  <a:cubicBezTo>
                    <a:pt x="3130" y="3224"/>
                    <a:pt x="3119" y="3185"/>
                    <a:pt x="3116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9" y="3035"/>
                    <a:pt x="3112" y="3017"/>
                  </a:cubicBezTo>
                  <a:cubicBezTo>
                    <a:pt x="3112" y="2939"/>
                    <a:pt x="3126" y="2868"/>
                    <a:pt x="3155" y="2804"/>
                  </a:cubicBezTo>
                  <a:cubicBezTo>
                    <a:pt x="3166" y="2786"/>
                    <a:pt x="3173" y="2776"/>
                    <a:pt x="3183" y="2761"/>
                  </a:cubicBezTo>
                  <a:cubicBezTo>
                    <a:pt x="3190" y="2747"/>
                    <a:pt x="3205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9" y="2673"/>
                    <a:pt x="3279" y="2662"/>
                    <a:pt x="3297" y="2651"/>
                  </a:cubicBezTo>
                  <a:lnTo>
                    <a:pt x="3329" y="2623"/>
                  </a:lnTo>
                  <a:cubicBezTo>
                    <a:pt x="3439" y="2655"/>
                    <a:pt x="3553" y="2687"/>
                    <a:pt x="3663" y="2712"/>
                  </a:cubicBezTo>
                  <a:cubicBezTo>
                    <a:pt x="3827" y="2751"/>
                    <a:pt x="3998" y="2793"/>
                    <a:pt x="4168" y="2829"/>
                  </a:cubicBezTo>
                  <a:cubicBezTo>
                    <a:pt x="4168" y="2833"/>
                    <a:pt x="4175" y="2833"/>
                    <a:pt x="4175" y="2836"/>
                  </a:cubicBezTo>
                  <a:lnTo>
                    <a:pt x="4150" y="2868"/>
                  </a:lnTo>
                  <a:lnTo>
                    <a:pt x="4129" y="2904"/>
                  </a:lnTo>
                  <a:cubicBezTo>
                    <a:pt x="4115" y="2929"/>
                    <a:pt x="4104" y="2957"/>
                    <a:pt x="4094" y="2982"/>
                  </a:cubicBezTo>
                  <a:lnTo>
                    <a:pt x="4079" y="3025"/>
                  </a:lnTo>
                  <a:lnTo>
                    <a:pt x="4072" y="3064"/>
                  </a:lnTo>
                  <a:cubicBezTo>
                    <a:pt x="4069" y="3089"/>
                    <a:pt x="4062" y="3121"/>
                    <a:pt x="4062" y="3149"/>
                  </a:cubicBezTo>
                  <a:cubicBezTo>
                    <a:pt x="4062" y="3174"/>
                    <a:pt x="4062" y="3206"/>
                    <a:pt x="4069" y="3231"/>
                  </a:cubicBezTo>
                  <a:lnTo>
                    <a:pt x="4079" y="3313"/>
                  </a:lnTo>
                  <a:cubicBezTo>
                    <a:pt x="4086" y="3337"/>
                    <a:pt x="4094" y="3366"/>
                    <a:pt x="4104" y="3387"/>
                  </a:cubicBezTo>
                  <a:cubicBezTo>
                    <a:pt x="4122" y="3437"/>
                    <a:pt x="4147" y="3487"/>
                    <a:pt x="4175" y="3529"/>
                  </a:cubicBezTo>
                  <a:cubicBezTo>
                    <a:pt x="4200" y="3576"/>
                    <a:pt x="4232" y="3615"/>
                    <a:pt x="4264" y="3654"/>
                  </a:cubicBezTo>
                  <a:cubicBezTo>
                    <a:pt x="4282" y="3672"/>
                    <a:pt x="4300" y="3693"/>
                    <a:pt x="4318" y="3711"/>
                  </a:cubicBezTo>
                  <a:lnTo>
                    <a:pt x="4371" y="3764"/>
                  </a:lnTo>
                  <a:cubicBezTo>
                    <a:pt x="4406" y="3796"/>
                    <a:pt x="4446" y="3832"/>
                    <a:pt x="4488" y="3853"/>
                  </a:cubicBezTo>
                  <a:cubicBezTo>
                    <a:pt x="4463" y="3814"/>
                    <a:pt x="4435" y="3771"/>
                    <a:pt x="4410" y="3729"/>
                  </a:cubicBezTo>
                  <a:cubicBezTo>
                    <a:pt x="4382" y="3690"/>
                    <a:pt x="4360" y="3647"/>
                    <a:pt x="4342" y="3604"/>
                  </a:cubicBezTo>
                  <a:cubicBezTo>
                    <a:pt x="4321" y="3565"/>
                    <a:pt x="4303" y="3522"/>
                    <a:pt x="4286" y="3476"/>
                  </a:cubicBezTo>
                  <a:cubicBezTo>
                    <a:pt x="4275" y="3455"/>
                    <a:pt x="4271" y="3433"/>
                    <a:pt x="4264" y="3409"/>
                  </a:cubicBezTo>
                  <a:cubicBezTo>
                    <a:pt x="4257" y="3387"/>
                    <a:pt x="4250" y="3366"/>
                    <a:pt x="4246" y="3345"/>
                  </a:cubicBezTo>
                  <a:cubicBezTo>
                    <a:pt x="4239" y="3320"/>
                    <a:pt x="4236" y="3298"/>
                    <a:pt x="4236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6" y="3153"/>
                  </a:cubicBezTo>
                  <a:cubicBezTo>
                    <a:pt x="4236" y="3131"/>
                    <a:pt x="4239" y="3113"/>
                    <a:pt x="4246" y="3096"/>
                  </a:cubicBezTo>
                  <a:lnTo>
                    <a:pt x="4254" y="3064"/>
                  </a:lnTo>
                  <a:lnTo>
                    <a:pt x="4264" y="3035"/>
                  </a:lnTo>
                  <a:lnTo>
                    <a:pt x="4289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6" y="2900"/>
                    <a:pt x="4360" y="2882"/>
                  </a:cubicBezTo>
                  <a:lnTo>
                    <a:pt x="4378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5" y="2964"/>
                    <a:pt x="5029" y="2975"/>
                    <a:pt x="5086" y="2982"/>
                  </a:cubicBezTo>
                  <a:lnTo>
                    <a:pt x="5089" y="2989"/>
                  </a:lnTo>
                  <a:lnTo>
                    <a:pt x="5086" y="2993"/>
                  </a:lnTo>
                  <a:lnTo>
                    <a:pt x="5057" y="3032"/>
                  </a:lnTo>
                  <a:lnTo>
                    <a:pt x="5036" y="3071"/>
                  </a:lnTo>
                  <a:cubicBezTo>
                    <a:pt x="5022" y="3099"/>
                    <a:pt x="5011" y="3131"/>
                    <a:pt x="4997" y="3156"/>
                  </a:cubicBezTo>
                  <a:lnTo>
                    <a:pt x="4983" y="3202"/>
                  </a:lnTo>
                  <a:lnTo>
                    <a:pt x="4975" y="3245"/>
                  </a:lnTo>
                  <a:cubicBezTo>
                    <a:pt x="4968" y="3277"/>
                    <a:pt x="4965" y="3309"/>
                    <a:pt x="4965" y="3337"/>
                  </a:cubicBezTo>
                  <a:cubicBezTo>
                    <a:pt x="4965" y="3369"/>
                    <a:pt x="4965" y="3401"/>
                    <a:pt x="4968" y="3433"/>
                  </a:cubicBezTo>
                  <a:cubicBezTo>
                    <a:pt x="4975" y="3462"/>
                    <a:pt x="4979" y="3494"/>
                    <a:pt x="4986" y="3522"/>
                  </a:cubicBezTo>
                  <a:cubicBezTo>
                    <a:pt x="4997" y="3551"/>
                    <a:pt x="5000" y="3579"/>
                    <a:pt x="5015" y="3604"/>
                  </a:cubicBezTo>
                  <a:cubicBezTo>
                    <a:pt x="5022" y="3633"/>
                    <a:pt x="5036" y="3658"/>
                    <a:pt x="5050" y="3686"/>
                  </a:cubicBezTo>
                  <a:cubicBezTo>
                    <a:pt x="5064" y="3711"/>
                    <a:pt x="5075" y="3739"/>
                    <a:pt x="5089" y="3761"/>
                  </a:cubicBezTo>
                  <a:cubicBezTo>
                    <a:pt x="5121" y="3810"/>
                    <a:pt x="5153" y="3853"/>
                    <a:pt x="5189" y="3899"/>
                  </a:cubicBezTo>
                  <a:cubicBezTo>
                    <a:pt x="5207" y="3921"/>
                    <a:pt x="5224" y="3942"/>
                    <a:pt x="5246" y="3960"/>
                  </a:cubicBezTo>
                  <a:cubicBezTo>
                    <a:pt x="5263" y="3985"/>
                    <a:pt x="5285" y="4002"/>
                    <a:pt x="5303" y="4020"/>
                  </a:cubicBezTo>
                  <a:cubicBezTo>
                    <a:pt x="5342" y="4056"/>
                    <a:pt x="5388" y="4091"/>
                    <a:pt x="5431" y="4120"/>
                  </a:cubicBezTo>
                  <a:cubicBezTo>
                    <a:pt x="5402" y="4077"/>
                    <a:pt x="5370" y="4031"/>
                    <a:pt x="5342" y="3985"/>
                  </a:cubicBezTo>
                  <a:lnTo>
                    <a:pt x="5342" y="3985"/>
                  </a:lnTo>
                  <a:cubicBezTo>
                    <a:pt x="5342" y="3985"/>
                    <a:pt x="5342" y="3985"/>
                    <a:pt x="5343" y="3985"/>
                  </a:cubicBezTo>
                  <a:cubicBezTo>
                    <a:pt x="5345" y="3985"/>
                    <a:pt x="5319" y="3939"/>
                    <a:pt x="5299" y="3899"/>
                  </a:cubicBezTo>
                  <a:cubicBezTo>
                    <a:pt x="5271" y="3853"/>
                    <a:pt x="5253" y="3807"/>
                    <a:pt x="5235" y="3757"/>
                  </a:cubicBezTo>
                  <a:cubicBezTo>
                    <a:pt x="5228" y="3736"/>
                    <a:pt x="5217" y="3707"/>
                    <a:pt x="5210" y="3686"/>
                  </a:cubicBezTo>
                  <a:cubicBezTo>
                    <a:pt x="5199" y="3665"/>
                    <a:pt x="5196" y="3636"/>
                    <a:pt x="5192" y="3615"/>
                  </a:cubicBezTo>
                  <a:cubicBezTo>
                    <a:pt x="5189" y="3594"/>
                    <a:pt x="5182" y="3565"/>
                    <a:pt x="5178" y="3544"/>
                  </a:cubicBezTo>
                  <a:cubicBezTo>
                    <a:pt x="5175" y="3522"/>
                    <a:pt x="5175" y="3494"/>
                    <a:pt x="5175" y="3473"/>
                  </a:cubicBezTo>
                  <a:cubicBezTo>
                    <a:pt x="5175" y="3448"/>
                    <a:pt x="5175" y="3423"/>
                    <a:pt x="5178" y="3401"/>
                  </a:cubicBezTo>
                  <a:cubicBezTo>
                    <a:pt x="5178" y="3387"/>
                    <a:pt x="5182" y="3377"/>
                    <a:pt x="5182" y="3366"/>
                  </a:cubicBezTo>
                  <a:cubicBezTo>
                    <a:pt x="5189" y="3352"/>
                    <a:pt x="5189" y="3345"/>
                    <a:pt x="5192" y="3330"/>
                  </a:cubicBezTo>
                  <a:lnTo>
                    <a:pt x="5199" y="3298"/>
                  </a:lnTo>
                  <a:lnTo>
                    <a:pt x="5214" y="3266"/>
                  </a:lnTo>
                  <a:cubicBezTo>
                    <a:pt x="5224" y="3245"/>
                    <a:pt x="5231" y="3227"/>
                    <a:pt x="5246" y="3206"/>
                  </a:cubicBezTo>
                  <a:lnTo>
                    <a:pt x="5263" y="3174"/>
                  </a:lnTo>
                  <a:lnTo>
                    <a:pt x="5285" y="3145"/>
                  </a:lnTo>
                  <a:cubicBezTo>
                    <a:pt x="5299" y="3128"/>
                    <a:pt x="5317" y="3110"/>
                    <a:pt x="5331" y="3092"/>
                  </a:cubicBezTo>
                  <a:lnTo>
                    <a:pt x="5352" y="3064"/>
                  </a:lnTo>
                  <a:cubicBezTo>
                    <a:pt x="5438" y="3074"/>
                    <a:pt x="5519" y="3085"/>
                    <a:pt x="5605" y="3092"/>
                  </a:cubicBezTo>
                  <a:cubicBezTo>
                    <a:pt x="5658" y="3099"/>
                    <a:pt x="5711" y="3106"/>
                    <a:pt x="5768" y="3110"/>
                  </a:cubicBezTo>
                  <a:lnTo>
                    <a:pt x="5932" y="3121"/>
                  </a:lnTo>
                  <a:lnTo>
                    <a:pt x="6263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0" y="3213"/>
                  </a:cubicBezTo>
                  <a:cubicBezTo>
                    <a:pt x="6444" y="3227"/>
                    <a:pt x="6462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6" y="3316"/>
                    <a:pt x="6529" y="3330"/>
                    <a:pt x="6540" y="3348"/>
                  </a:cubicBezTo>
                  <a:cubicBezTo>
                    <a:pt x="6547" y="3366"/>
                    <a:pt x="6551" y="3384"/>
                    <a:pt x="6554" y="3401"/>
                  </a:cubicBezTo>
                  <a:cubicBezTo>
                    <a:pt x="6561" y="3419"/>
                    <a:pt x="6565" y="3437"/>
                    <a:pt x="6565" y="3455"/>
                  </a:cubicBezTo>
                  <a:cubicBezTo>
                    <a:pt x="6565" y="3473"/>
                    <a:pt x="6565" y="3490"/>
                    <a:pt x="6561" y="3512"/>
                  </a:cubicBezTo>
                  <a:cubicBezTo>
                    <a:pt x="6554" y="3529"/>
                    <a:pt x="6551" y="3551"/>
                    <a:pt x="6547" y="3569"/>
                  </a:cubicBezTo>
                  <a:cubicBezTo>
                    <a:pt x="6536" y="3586"/>
                    <a:pt x="6533" y="3608"/>
                    <a:pt x="6519" y="3626"/>
                  </a:cubicBezTo>
                  <a:cubicBezTo>
                    <a:pt x="6511" y="3643"/>
                    <a:pt x="6497" y="3668"/>
                    <a:pt x="6490" y="3686"/>
                  </a:cubicBezTo>
                  <a:cubicBezTo>
                    <a:pt x="6476" y="3704"/>
                    <a:pt x="6465" y="3722"/>
                    <a:pt x="6447" y="3739"/>
                  </a:cubicBezTo>
                  <a:cubicBezTo>
                    <a:pt x="6437" y="3757"/>
                    <a:pt x="6423" y="3775"/>
                    <a:pt x="6405" y="3793"/>
                  </a:cubicBezTo>
                  <a:cubicBezTo>
                    <a:pt x="6391" y="3810"/>
                    <a:pt x="6373" y="3828"/>
                    <a:pt x="6359" y="3846"/>
                  </a:cubicBezTo>
                  <a:cubicBezTo>
                    <a:pt x="6341" y="3864"/>
                    <a:pt x="6330" y="3882"/>
                    <a:pt x="6312" y="3899"/>
                  </a:cubicBezTo>
                  <a:cubicBezTo>
                    <a:pt x="6280" y="3935"/>
                    <a:pt x="6245" y="3963"/>
                    <a:pt x="6209" y="3999"/>
                  </a:cubicBezTo>
                  <a:cubicBezTo>
                    <a:pt x="6231" y="3992"/>
                    <a:pt x="6252" y="3981"/>
                    <a:pt x="6277" y="3970"/>
                  </a:cubicBezTo>
                  <a:cubicBezTo>
                    <a:pt x="6298" y="3960"/>
                    <a:pt x="6319" y="3946"/>
                    <a:pt x="6341" y="3935"/>
                  </a:cubicBezTo>
                  <a:cubicBezTo>
                    <a:pt x="6387" y="3910"/>
                    <a:pt x="6426" y="3885"/>
                    <a:pt x="6465" y="3853"/>
                  </a:cubicBezTo>
                  <a:cubicBezTo>
                    <a:pt x="6490" y="3839"/>
                    <a:pt x="6508" y="3821"/>
                    <a:pt x="6526" y="3803"/>
                  </a:cubicBezTo>
                  <a:lnTo>
                    <a:pt x="6579" y="3750"/>
                  </a:lnTo>
                  <a:cubicBezTo>
                    <a:pt x="6597" y="3729"/>
                    <a:pt x="6615" y="3711"/>
                    <a:pt x="6625" y="3690"/>
                  </a:cubicBezTo>
                  <a:cubicBezTo>
                    <a:pt x="6643" y="3668"/>
                    <a:pt x="6657" y="3643"/>
                    <a:pt x="6672" y="3622"/>
                  </a:cubicBezTo>
                  <a:cubicBezTo>
                    <a:pt x="6696" y="3572"/>
                    <a:pt x="6714" y="3515"/>
                    <a:pt x="6721" y="3458"/>
                  </a:cubicBezTo>
                  <a:cubicBezTo>
                    <a:pt x="6725" y="3426"/>
                    <a:pt x="6721" y="3401"/>
                    <a:pt x="6714" y="3369"/>
                  </a:cubicBezTo>
                  <a:cubicBezTo>
                    <a:pt x="6711" y="3337"/>
                    <a:pt x="6704" y="3313"/>
                    <a:pt x="6693" y="3284"/>
                  </a:cubicBezTo>
                  <a:cubicBezTo>
                    <a:pt x="6672" y="3231"/>
                    <a:pt x="6643" y="3177"/>
                    <a:pt x="6608" y="3138"/>
                  </a:cubicBezTo>
                  <a:lnTo>
                    <a:pt x="6608" y="3135"/>
                  </a:lnTo>
                  <a:cubicBezTo>
                    <a:pt x="6910" y="3135"/>
                    <a:pt x="7208" y="3124"/>
                    <a:pt x="7507" y="3103"/>
                  </a:cubicBezTo>
                  <a:lnTo>
                    <a:pt x="7564" y="3124"/>
                  </a:lnTo>
                  <a:cubicBezTo>
                    <a:pt x="7575" y="3128"/>
                    <a:pt x="7596" y="3138"/>
                    <a:pt x="7610" y="3145"/>
                  </a:cubicBezTo>
                  <a:cubicBezTo>
                    <a:pt x="7628" y="3156"/>
                    <a:pt x="7639" y="3163"/>
                    <a:pt x="7653" y="3177"/>
                  </a:cubicBezTo>
                  <a:cubicBezTo>
                    <a:pt x="7667" y="3188"/>
                    <a:pt x="7681" y="3199"/>
                    <a:pt x="7692" y="3213"/>
                  </a:cubicBezTo>
                  <a:cubicBezTo>
                    <a:pt x="7706" y="3227"/>
                    <a:pt x="7717" y="3241"/>
                    <a:pt x="7724" y="3252"/>
                  </a:cubicBezTo>
                  <a:cubicBezTo>
                    <a:pt x="7735" y="3266"/>
                    <a:pt x="7742" y="3281"/>
                    <a:pt x="7752" y="3298"/>
                  </a:cubicBezTo>
                  <a:cubicBezTo>
                    <a:pt x="7756" y="3313"/>
                    <a:pt x="7763" y="3330"/>
                    <a:pt x="7763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3" y="3444"/>
                  </a:cubicBezTo>
                  <a:cubicBezTo>
                    <a:pt x="7760" y="3462"/>
                    <a:pt x="7760" y="3480"/>
                    <a:pt x="7752" y="3501"/>
                  </a:cubicBezTo>
                  <a:cubicBezTo>
                    <a:pt x="7745" y="3519"/>
                    <a:pt x="7738" y="3537"/>
                    <a:pt x="7735" y="3562"/>
                  </a:cubicBezTo>
                  <a:cubicBezTo>
                    <a:pt x="7724" y="3579"/>
                    <a:pt x="7720" y="3601"/>
                    <a:pt x="7706" y="3618"/>
                  </a:cubicBezTo>
                  <a:cubicBezTo>
                    <a:pt x="7699" y="3636"/>
                    <a:pt x="7688" y="3654"/>
                    <a:pt x="7681" y="3675"/>
                  </a:cubicBezTo>
                  <a:cubicBezTo>
                    <a:pt x="7671" y="3693"/>
                    <a:pt x="7656" y="3714"/>
                    <a:pt x="7649" y="3732"/>
                  </a:cubicBezTo>
                  <a:cubicBezTo>
                    <a:pt x="7635" y="3750"/>
                    <a:pt x="7628" y="3768"/>
                    <a:pt x="7614" y="3786"/>
                  </a:cubicBezTo>
                  <a:cubicBezTo>
                    <a:pt x="7592" y="3821"/>
                    <a:pt x="7564" y="3857"/>
                    <a:pt x="7539" y="3899"/>
                  </a:cubicBezTo>
                  <a:cubicBezTo>
                    <a:pt x="7557" y="3885"/>
                    <a:pt x="7575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1" y="3693"/>
                    <a:pt x="7795" y="3675"/>
                  </a:cubicBezTo>
                  <a:cubicBezTo>
                    <a:pt x="7809" y="3658"/>
                    <a:pt x="7824" y="3636"/>
                    <a:pt x="7834" y="3618"/>
                  </a:cubicBezTo>
                  <a:cubicBezTo>
                    <a:pt x="7848" y="3597"/>
                    <a:pt x="7863" y="3579"/>
                    <a:pt x="7870" y="3554"/>
                  </a:cubicBezTo>
                  <a:cubicBezTo>
                    <a:pt x="7880" y="3533"/>
                    <a:pt x="7888" y="3512"/>
                    <a:pt x="7898" y="3483"/>
                  </a:cubicBezTo>
                  <a:cubicBezTo>
                    <a:pt x="7912" y="3437"/>
                    <a:pt x="7920" y="3384"/>
                    <a:pt x="7916" y="3323"/>
                  </a:cubicBezTo>
                  <a:cubicBezTo>
                    <a:pt x="7912" y="3298"/>
                    <a:pt x="7905" y="3270"/>
                    <a:pt x="7898" y="3245"/>
                  </a:cubicBezTo>
                  <a:cubicBezTo>
                    <a:pt x="7888" y="3217"/>
                    <a:pt x="7877" y="3192"/>
                    <a:pt x="7863" y="3170"/>
                  </a:cubicBezTo>
                  <a:cubicBezTo>
                    <a:pt x="7845" y="3138"/>
                    <a:pt x="7824" y="3110"/>
                    <a:pt x="7799" y="3089"/>
                  </a:cubicBezTo>
                  <a:cubicBezTo>
                    <a:pt x="7831" y="3085"/>
                    <a:pt x="7863" y="3085"/>
                    <a:pt x="7895" y="3081"/>
                  </a:cubicBezTo>
                  <a:cubicBezTo>
                    <a:pt x="8001" y="3067"/>
                    <a:pt x="8108" y="3057"/>
                    <a:pt x="8215" y="3039"/>
                  </a:cubicBezTo>
                  <a:cubicBezTo>
                    <a:pt x="8321" y="3021"/>
                    <a:pt x="8421" y="3003"/>
                    <a:pt x="8524" y="2985"/>
                  </a:cubicBezTo>
                  <a:cubicBezTo>
                    <a:pt x="8563" y="2982"/>
                    <a:pt x="8599" y="2975"/>
                    <a:pt x="8641" y="2964"/>
                  </a:cubicBezTo>
                  <a:lnTo>
                    <a:pt x="8727" y="2996"/>
                  </a:lnTo>
                  <a:cubicBezTo>
                    <a:pt x="8734" y="3000"/>
                    <a:pt x="8755" y="3010"/>
                    <a:pt x="8769" y="3017"/>
                  </a:cubicBezTo>
                  <a:cubicBezTo>
                    <a:pt x="8787" y="3028"/>
                    <a:pt x="8801" y="3035"/>
                    <a:pt x="8816" y="3049"/>
                  </a:cubicBezTo>
                  <a:cubicBezTo>
                    <a:pt x="8826" y="3057"/>
                    <a:pt x="8841" y="3071"/>
                    <a:pt x="8855" y="3085"/>
                  </a:cubicBezTo>
                  <a:cubicBezTo>
                    <a:pt x="8865" y="3099"/>
                    <a:pt x="8876" y="3110"/>
                    <a:pt x="8883" y="3124"/>
                  </a:cubicBezTo>
                  <a:cubicBezTo>
                    <a:pt x="8894" y="3138"/>
                    <a:pt x="8901" y="3153"/>
                    <a:pt x="8912" y="3170"/>
                  </a:cubicBezTo>
                  <a:cubicBezTo>
                    <a:pt x="8915" y="3181"/>
                    <a:pt x="8926" y="3199"/>
                    <a:pt x="8926" y="3213"/>
                  </a:cubicBezTo>
                  <a:cubicBezTo>
                    <a:pt x="8929" y="3231"/>
                    <a:pt x="8929" y="3245"/>
                    <a:pt x="8929" y="3263"/>
                  </a:cubicBezTo>
                  <a:cubicBezTo>
                    <a:pt x="8929" y="3281"/>
                    <a:pt x="8929" y="3298"/>
                    <a:pt x="8926" y="3316"/>
                  </a:cubicBezTo>
                  <a:cubicBezTo>
                    <a:pt x="8919" y="3334"/>
                    <a:pt x="8919" y="3352"/>
                    <a:pt x="8912" y="3373"/>
                  </a:cubicBezTo>
                  <a:cubicBezTo>
                    <a:pt x="8908" y="3391"/>
                    <a:pt x="8897" y="3409"/>
                    <a:pt x="8894" y="3430"/>
                  </a:cubicBezTo>
                  <a:cubicBezTo>
                    <a:pt x="8887" y="3448"/>
                    <a:pt x="8880" y="3473"/>
                    <a:pt x="8865" y="3490"/>
                  </a:cubicBezTo>
                  <a:cubicBezTo>
                    <a:pt x="8858" y="3508"/>
                    <a:pt x="8851" y="3526"/>
                    <a:pt x="8841" y="3547"/>
                  </a:cubicBezTo>
                  <a:cubicBezTo>
                    <a:pt x="8830" y="3565"/>
                    <a:pt x="8819" y="3586"/>
                    <a:pt x="8809" y="3604"/>
                  </a:cubicBezTo>
                  <a:cubicBezTo>
                    <a:pt x="8794" y="3622"/>
                    <a:pt x="8787" y="3640"/>
                    <a:pt x="8773" y="3658"/>
                  </a:cubicBezTo>
                  <a:cubicBezTo>
                    <a:pt x="8752" y="3693"/>
                    <a:pt x="8723" y="3729"/>
                    <a:pt x="8698" y="3768"/>
                  </a:cubicBezTo>
                  <a:cubicBezTo>
                    <a:pt x="8716" y="3757"/>
                    <a:pt x="8734" y="3743"/>
                    <a:pt x="8755" y="3732"/>
                  </a:cubicBezTo>
                  <a:lnTo>
                    <a:pt x="8809" y="3693"/>
                  </a:lnTo>
                  <a:cubicBezTo>
                    <a:pt x="8844" y="3668"/>
                    <a:pt x="8876" y="3636"/>
                    <a:pt x="8912" y="3601"/>
                  </a:cubicBezTo>
                  <a:cubicBezTo>
                    <a:pt x="8929" y="3583"/>
                    <a:pt x="8944" y="3565"/>
                    <a:pt x="8954" y="3547"/>
                  </a:cubicBezTo>
                  <a:cubicBezTo>
                    <a:pt x="8969" y="3529"/>
                    <a:pt x="8983" y="3508"/>
                    <a:pt x="8997" y="3490"/>
                  </a:cubicBezTo>
                  <a:cubicBezTo>
                    <a:pt x="9008" y="3465"/>
                    <a:pt x="9022" y="3448"/>
                    <a:pt x="9033" y="3426"/>
                  </a:cubicBezTo>
                  <a:cubicBezTo>
                    <a:pt x="9040" y="3405"/>
                    <a:pt x="9050" y="3384"/>
                    <a:pt x="9057" y="3355"/>
                  </a:cubicBezTo>
                  <a:cubicBezTo>
                    <a:pt x="9072" y="3305"/>
                    <a:pt x="9082" y="3252"/>
                    <a:pt x="9075" y="3195"/>
                  </a:cubicBezTo>
                  <a:cubicBezTo>
                    <a:pt x="9072" y="3170"/>
                    <a:pt x="9068" y="3142"/>
                    <a:pt x="9057" y="3117"/>
                  </a:cubicBezTo>
                  <a:cubicBezTo>
                    <a:pt x="9050" y="3089"/>
                    <a:pt x="9036" y="3064"/>
                    <a:pt x="9022" y="3039"/>
                  </a:cubicBezTo>
                  <a:cubicBezTo>
                    <a:pt x="8997" y="2993"/>
                    <a:pt x="8961" y="2950"/>
                    <a:pt x="8915" y="2921"/>
                  </a:cubicBezTo>
                  <a:lnTo>
                    <a:pt x="8908" y="2911"/>
                  </a:lnTo>
                  <a:cubicBezTo>
                    <a:pt x="9196" y="2843"/>
                    <a:pt x="9473" y="2761"/>
                    <a:pt x="9729" y="2662"/>
                  </a:cubicBezTo>
                  <a:cubicBezTo>
                    <a:pt x="9747" y="2665"/>
                    <a:pt x="9765" y="2676"/>
                    <a:pt x="9779" y="2680"/>
                  </a:cubicBezTo>
                  <a:cubicBezTo>
                    <a:pt x="9797" y="2690"/>
                    <a:pt x="9811" y="2697"/>
                    <a:pt x="9822" y="2708"/>
                  </a:cubicBezTo>
                  <a:cubicBezTo>
                    <a:pt x="9836" y="2715"/>
                    <a:pt x="9850" y="2726"/>
                    <a:pt x="9865" y="2737"/>
                  </a:cubicBezTo>
                  <a:cubicBezTo>
                    <a:pt x="9875" y="2747"/>
                    <a:pt x="9886" y="2761"/>
                    <a:pt x="9900" y="2772"/>
                  </a:cubicBezTo>
                  <a:lnTo>
                    <a:pt x="9925" y="2815"/>
                  </a:lnTo>
                  <a:cubicBezTo>
                    <a:pt x="9936" y="2825"/>
                    <a:pt x="9939" y="2843"/>
                    <a:pt x="9943" y="2861"/>
                  </a:cubicBezTo>
                  <a:cubicBezTo>
                    <a:pt x="9946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46" y="3014"/>
                    <a:pt x="9946" y="3032"/>
                  </a:cubicBezTo>
                  <a:cubicBezTo>
                    <a:pt x="9943" y="3053"/>
                    <a:pt x="9943" y="3071"/>
                    <a:pt x="9932" y="3092"/>
                  </a:cubicBezTo>
                  <a:cubicBezTo>
                    <a:pt x="9929" y="3117"/>
                    <a:pt x="9925" y="3135"/>
                    <a:pt x="9921" y="3156"/>
                  </a:cubicBezTo>
                  <a:cubicBezTo>
                    <a:pt x="9914" y="3177"/>
                    <a:pt x="9907" y="3195"/>
                    <a:pt x="9904" y="3217"/>
                  </a:cubicBezTo>
                  <a:cubicBezTo>
                    <a:pt x="9893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3" y="3405"/>
                  </a:cubicBezTo>
                  <a:cubicBezTo>
                    <a:pt x="9850" y="3387"/>
                    <a:pt x="9861" y="3373"/>
                    <a:pt x="9875" y="3355"/>
                  </a:cubicBezTo>
                  <a:cubicBezTo>
                    <a:pt x="9889" y="3337"/>
                    <a:pt x="9904" y="3320"/>
                    <a:pt x="9921" y="3302"/>
                  </a:cubicBezTo>
                  <a:cubicBezTo>
                    <a:pt x="9946" y="3266"/>
                    <a:pt x="9975" y="3227"/>
                    <a:pt x="9996" y="3192"/>
                  </a:cubicBezTo>
                  <a:cubicBezTo>
                    <a:pt x="10010" y="3174"/>
                    <a:pt x="10017" y="3153"/>
                    <a:pt x="10028" y="3128"/>
                  </a:cubicBezTo>
                  <a:lnTo>
                    <a:pt x="10053" y="3064"/>
                  </a:lnTo>
                  <a:cubicBezTo>
                    <a:pt x="10064" y="3039"/>
                    <a:pt x="10071" y="3017"/>
                    <a:pt x="10074" y="2993"/>
                  </a:cubicBezTo>
                  <a:cubicBezTo>
                    <a:pt x="10081" y="2968"/>
                    <a:pt x="10085" y="2943"/>
                    <a:pt x="10089" y="2914"/>
                  </a:cubicBezTo>
                  <a:cubicBezTo>
                    <a:pt x="10096" y="2868"/>
                    <a:pt x="10089" y="2808"/>
                    <a:pt x="10071" y="2761"/>
                  </a:cubicBezTo>
                  <a:cubicBezTo>
                    <a:pt x="10064" y="2733"/>
                    <a:pt x="10049" y="2708"/>
                    <a:pt x="10035" y="2683"/>
                  </a:cubicBezTo>
                  <a:cubicBezTo>
                    <a:pt x="10021" y="2662"/>
                    <a:pt x="10007" y="2641"/>
                    <a:pt x="9985" y="2619"/>
                  </a:cubicBezTo>
                  <a:cubicBezTo>
                    <a:pt x="9975" y="2605"/>
                    <a:pt x="9961" y="2591"/>
                    <a:pt x="9943" y="2577"/>
                  </a:cubicBezTo>
                  <a:cubicBezTo>
                    <a:pt x="9946" y="2577"/>
                    <a:pt x="9950" y="2573"/>
                    <a:pt x="9957" y="2573"/>
                  </a:cubicBezTo>
                  <a:cubicBezTo>
                    <a:pt x="10096" y="2513"/>
                    <a:pt x="10227" y="2449"/>
                    <a:pt x="10355" y="2377"/>
                  </a:cubicBezTo>
                  <a:lnTo>
                    <a:pt x="10355" y="2381"/>
                  </a:lnTo>
                  <a:lnTo>
                    <a:pt x="10444" y="2381"/>
                  </a:lnTo>
                  <a:cubicBezTo>
                    <a:pt x="10458" y="2381"/>
                    <a:pt x="10476" y="2388"/>
                    <a:pt x="10494" y="2388"/>
                  </a:cubicBezTo>
                  <a:lnTo>
                    <a:pt x="10547" y="2399"/>
                  </a:lnTo>
                  <a:cubicBezTo>
                    <a:pt x="10565" y="2406"/>
                    <a:pt x="10583" y="2413"/>
                    <a:pt x="10597" y="2417"/>
                  </a:cubicBezTo>
                  <a:cubicBezTo>
                    <a:pt x="10615" y="2427"/>
                    <a:pt x="10629" y="2431"/>
                    <a:pt x="10640" y="2441"/>
                  </a:cubicBezTo>
                  <a:cubicBezTo>
                    <a:pt x="10654" y="2449"/>
                    <a:pt x="10668" y="2459"/>
                    <a:pt x="10675" y="2470"/>
                  </a:cubicBezTo>
                  <a:cubicBezTo>
                    <a:pt x="10689" y="2484"/>
                    <a:pt x="10700" y="2495"/>
                    <a:pt x="10707" y="2513"/>
                  </a:cubicBezTo>
                  <a:cubicBezTo>
                    <a:pt x="10718" y="2523"/>
                    <a:pt x="10725" y="2537"/>
                    <a:pt x="10729" y="2555"/>
                  </a:cubicBezTo>
                  <a:cubicBezTo>
                    <a:pt x="10739" y="2573"/>
                    <a:pt x="10743" y="2591"/>
                    <a:pt x="10746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1" y="2683"/>
                    <a:pt x="10757" y="2708"/>
                    <a:pt x="10761" y="2726"/>
                  </a:cubicBezTo>
                  <a:cubicBezTo>
                    <a:pt x="10761" y="2747"/>
                    <a:pt x="10761" y="2765"/>
                    <a:pt x="10757" y="2786"/>
                  </a:cubicBezTo>
                  <a:cubicBezTo>
                    <a:pt x="10750" y="2808"/>
                    <a:pt x="10750" y="2825"/>
                    <a:pt x="10746" y="2850"/>
                  </a:cubicBezTo>
                  <a:cubicBezTo>
                    <a:pt x="10743" y="2872"/>
                    <a:pt x="10743" y="2893"/>
                    <a:pt x="10739" y="2911"/>
                  </a:cubicBezTo>
                  <a:cubicBezTo>
                    <a:pt x="10732" y="2932"/>
                    <a:pt x="10729" y="2957"/>
                    <a:pt x="10725" y="2975"/>
                  </a:cubicBezTo>
                  <a:cubicBezTo>
                    <a:pt x="10718" y="3017"/>
                    <a:pt x="10704" y="3057"/>
                    <a:pt x="10693" y="3103"/>
                  </a:cubicBezTo>
                  <a:lnTo>
                    <a:pt x="10732" y="3049"/>
                  </a:lnTo>
                  <a:cubicBezTo>
                    <a:pt x="10746" y="3032"/>
                    <a:pt x="10757" y="3010"/>
                    <a:pt x="10771" y="2993"/>
                  </a:cubicBezTo>
                  <a:cubicBezTo>
                    <a:pt x="10793" y="2950"/>
                    <a:pt x="10814" y="2911"/>
                    <a:pt x="10832" y="2868"/>
                  </a:cubicBezTo>
                  <a:cubicBezTo>
                    <a:pt x="10839" y="2843"/>
                    <a:pt x="10849" y="2822"/>
                    <a:pt x="10853" y="2801"/>
                  </a:cubicBezTo>
                  <a:cubicBezTo>
                    <a:pt x="10864" y="2779"/>
                    <a:pt x="10867" y="2754"/>
                    <a:pt x="10871" y="2733"/>
                  </a:cubicBezTo>
                  <a:cubicBezTo>
                    <a:pt x="10874" y="2712"/>
                    <a:pt x="10882" y="2683"/>
                    <a:pt x="10882" y="2662"/>
                  </a:cubicBezTo>
                  <a:cubicBezTo>
                    <a:pt x="10885" y="2637"/>
                    <a:pt x="10882" y="2612"/>
                    <a:pt x="10882" y="2587"/>
                  </a:cubicBezTo>
                  <a:cubicBezTo>
                    <a:pt x="10874" y="2537"/>
                    <a:pt x="10864" y="2484"/>
                    <a:pt x="10839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1" y="2321"/>
                    <a:pt x="10739" y="2303"/>
                  </a:cubicBezTo>
                  <a:cubicBezTo>
                    <a:pt x="10693" y="2267"/>
                    <a:pt x="10650" y="2239"/>
                    <a:pt x="10597" y="2228"/>
                  </a:cubicBezTo>
                  <a:lnTo>
                    <a:pt x="10590" y="2228"/>
                  </a:lnTo>
                  <a:cubicBezTo>
                    <a:pt x="10689" y="2164"/>
                    <a:pt x="10782" y="2097"/>
                    <a:pt x="10871" y="2033"/>
                  </a:cubicBezTo>
                  <a:cubicBezTo>
                    <a:pt x="10906" y="2004"/>
                    <a:pt x="10946" y="1972"/>
                    <a:pt x="10981" y="1944"/>
                  </a:cubicBezTo>
                  <a:lnTo>
                    <a:pt x="10981" y="1947"/>
                  </a:lnTo>
                  <a:lnTo>
                    <a:pt x="11070" y="1937"/>
                  </a:lnTo>
                  <a:lnTo>
                    <a:pt x="11120" y="1937"/>
                  </a:lnTo>
                  <a:cubicBezTo>
                    <a:pt x="11138" y="1937"/>
                    <a:pt x="11155" y="1944"/>
                    <a:pt x="11173" y="1944"/>
                  </a:cubicBezTo>
                  <a:cubicBezTo>
                    <a:pt x="11191" y="1947"/>
                    <a:pt x="11209" y="1951"/>
                    <a:pt x="11223" y="1954"/>
                  </a:cubicBezTo>
                  <a:cubicBezTo>
                    <a:pt x="11241" y="1961"/>
                    <a:pt x="11255" y="1969"/>
                    <a:pt x="11273" y="1972"/>
                  </a:cubicBezTo>
                  <a:lnTo>
                    <a:pt x="11312" y="2001"/>
                  </a:lnTo>
                  <a:cubicBezTo>
                    <a:pt x="11326" y="2008"/>
                    <a:pt x="11340" y="2022"/>
                    <a:pt x="11347" y="2036"/>
                  </a:cubicBezTo>
                  <a:cubicBezTo>
                    <a:pt x="11354" y="2050"/>
                    <a:pt x="11369" y="2061"/>
                    <a:pt x="11376" y="2075"/>
                  </a:cubicBezTo>
                  <a:cubicBezTo>
                    <a:pt x="11383" y="2089"/>
                    <a:pt x="11386" y="2107"/>
                    <a:pt x="11397" y="2125"/>
                  </a:cubicBezTo>
                  <a:cubicBezTo>
                    <a:pt x="11401" y="2143"/>
                    <a:pt x="11411" y="2161"/>
                    <a:pt x="11411" y="2178"/>
                  </a:cubicBezTo>
                  <a:cubicBezTo>
                    <a:pt x="11415" y="2196"/>
                    <a:pt x="11418" y="2217"/>
                    <a:pt x="11418" y="2235"/>
                  </a:cubicBezTo>
                  <a:cubicBezTo>
                    <a:pt x="11418" y="2257"/>
                    <a:pt x="11422" y="2274"/>
                    <a:pt x="11422" y="2299"/>
                  </a:cubicBezTo>
                  <a:lnTo>
                    <a:pt x="11422" y="2360"/>
                  </a:lnTo>
                  <a:cubicBezTo>
                    <a:pt x="11422" y="2381"/>
                    <a:pt x="11422" y="2406"/>
                    <a:pt x="11418" y="2424"/>
                  </a:cubicBezTo>
                  <a:cubicBezTo>
                    <a:pt x="11418" y="2445"/>
                    <a:pt x="11415" y="2466"/>
                    <a:pt x="11415" y="2488"/>
                  </a:cubicBezTo>
                  <a:lnTo>
                    <a:pt x="11401" y="2623"/>
                  </a:lnTo>
                  <a:cubicBezTo>
                    <a:pt x="11415" y="2605"/>
                    <a:pt x="11422" y="2584"/>
                    <a:pt x="11433" y="2566"/>
                  </a:cubicBezTo>
                  <a:cubicBezTo>
                    <a:pt x="11440" y="2548"/>
                    <a:pt x="11450" y="2523"/>
                    <a:pt x="11461" y="2502"/>
                  </a:cubicBezTo>
                  <a:cubicBezTo>
                    <a:pt x="11479" y="2463"/>
                    <a:pt x="11497" y="2417"/>
                    <a:pt x="11511" y="2374"/>
                  </a:cubicBezTo>
                  <a:cubicBezTo>
                    <a:pt x="11522" y="2353"/>
                    <a:pt x="11525" y="2328"/>
                    <a:pt x="11529" y="2306"/>
                  </a:cubicBezTo>
                  <a:cubicBezTo>
                    <a:pt x="11532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2" y="2089"/>
                  </a:cubicBezTo>
                  <a:cubicBezTo>
                    <a:pt x="11525" y="2040"/>
                    <a:pt x="11507" y="1986"/>
                    <a:pt x="11475" y="1944"/>
                  </a:cubicBezTo>
                  <a:cubicBezTo>
                    <a:pt x="11461" y="1919"/>
                    <a:pt x="11443" y="1897"/>
                    <a:pt x="11422" y="1876"/>
                  </a:cubicBezTo>
                  <a:cubicBezTo>
                    <a:pt x="11404" y="1858"/>
                    <a:pt x="11383" y="1841"/>
                    <a:pt x="11354" y="1823"/>
                  </a:cubicBezTo>
                  <a:cubicBezTo>
                    <a:pt x="11312" y="1791"/>
                    <a:pt x="11258" y="1773"/>
                    <a:pt x="11209" y="1759"/>
                  </a:cubicBezTo>
                  <a:cubicBezTo>
                    <a:pt x="11202" y="1755"/>
                    <a:pt x="11187" y="1755"/>
                    <a:pt x="11177" y="1755"/>
                  </a:cubicBezTo>
                  <a:cubicBezTo>
                    <a:pt x="11276" y="1663"/>
                    <a:pt x="11365" y="1563"/>
                    <a:pt x="11443" y="1467"/>
                  </a:cubicBezTo>
                  <a:lnTo>
                    <a:pt x="11443" y="1471"/>
                  </a:lnTo>
                  <a:lnTo>
                    <a:pt x="11511" y="1457"/>
                  </a:lnTo>
                  <a:cubicBezTo>
                    <a:pt x="11525" y="1453"/>
                    <a:pt x="11546" y="1453"/>
                    <a:pt x="11564" y="1453"/>
                  </a:cubicBezTo>
                  <a:lnTo>
                    <a:pt x="11621" y="1453"/>
                  </a:lnTo>
                  <a:cubicBezTo>
                    <a:pt x="11639" y="1453"/>
                    <a:pt x="11660" y="1457"/>
                    <a:pt x="11674" y="1464"/>
                  </a:cubicBezTo>
                  <a:lnTo>
                    <a:pt x="11728" y="1474"/>
                  </a:lnTo>
                  <a:cubicBezTo>
                    <a:pt x="11795" y="1503"/>
                    <a:pt x="11849" y="1556"/>
                    <a:pt x="11881" y="1624"/>
                  </a:cubicBezTo>
                  <a:cubicBezTo>
                    <a:pt x="11888" y="1641"/>
                    <a:pt x="11895" y="1659"/>
                    <a:pt x="11902" y="1681"/>
                  </a:cubicBezTo>
                  <a:cubicBezTo>
                    <a:pt x="11906" y="1698"/>
                    <a:pt x="11913" y="1720"/>
                    <a:pt x="11920" y="1737"/>
                  </a:cubicBezTo>
                  <a:cubicBezTo>
                    <a:pt x="11923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38" y="1908"/>
                    <a:pt x="11938" y="1929"/>
                  </a:cubicBezTo>
                  <a:lnTo>
                    <a:pt x="11938" y="1997"/>
                  </a:lnTo>
                  <a:cubicBezTo>
                    <a:pt x="11938" y="2040"/>
                    <a:pt x="11934" y="2086"/>
                    <a:pt x="11934" y="2129"/>
                  </a:cubicBezTo>
                  <a:lnTo>
                    <a:pt x="11955" y="2068"/>
                  </a:lnTo>
                  <a:cubicBezTo>
                    <a:pt x="11966" y="2043"/>
                    <a:pt x="11970" y="2022"/>
                    <a:pt x="11973" y="2004"/>
                  </a:cubicBezTo>
                  <a:cubicBezTo>
                    <a:pt x="11987" y="1961"/>
                    <a:pt x="11994" y="1915"/>
                    <a:pt x="12002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2" y="1713"/>
                    <a:pt x="12002" y="1684"/>
                    <a:pt x="11994" y="1663"/>
                  </a:cubicBezTo>
                  <a:cubicBezTo>
                    <a:pt x="11991" y="1641"/>
                    <a:pt x="11987" y="1613"/>
                    <a:pt x="11977" y="1592"/>
                  </a:cubicBezTo>
                  <a:cubicBezTo>
                    <a:pt x="11962" y="1545"/>
                    <a:pt x="11938" y="1499"/>
                    <a:pt x="11906" y="1457"/>
                  </a:cubicBezTo>
                  <a:cubicBezTo>
                    <a:pt x="11888" y="1439"/>
                    <a:pt x="11870" y="1417"/>
                    <a:pt x="11849" y="1403"/>
                  </a:cubicBezTo>
                  <a:cubicBezTo>
                    <a:pt x="11827" y="1385"/>
                    <a:pt x="11806" y="1375"/>
                    <a:pt x="11781" y="1364"/>
                  </a:cubicBezTo>
                  <a:cubicBezTo>
                    <a:pt x="11735" y="1343"/>
                    <a:pt x="11685" y="1329"/>
                    <a:pt x="11635" y="1325"/>
                  </a:cubicBezTo>
                  <a:cubicBezTo>
                    <a:pt x="11610" y="1321"/>
                    <a:pt x="11586" y="1321"/>
                    <a:pt x="11561" y="1321"/>
                  </a:cubicBezTo>
                  <a:cubicBezTo>
                    <a:pt x="11650" y="1201"/>
                    <a:pt x="11717" y="1080"/>
                    <a:pt x="11774" y="969"/>
                  </a:cubicBezTo>
                  <a:lnTo>
                    <a:pt x="11817" y="959"/>
                  </a:lnTo>
                  <a:cubicBezTo>
                    <a:pt x="11834" y="955"/>
                    <a:pt x="11859" y="955"/>
                    <a:pt x="11877" y="952"/>
                  </a:cubicBezTo>
                  <a:lnTo>
                    <a:pt x="11938" y="952"/>
                  </a:lnTo>
                  <a:cubicBezTo>
                    <a:pt x="11955" y="952"/>
                    <a:pt x="11977" y="955"/>
                    <a:pt x="11994" y="959"/>
                  </a:cubicBezTo>
                  <a:cubicBezTo>
                    <a:pt x="12012" y="966"/>
                    <a:pt x="12030" y="969"/>
                    <a:pt x="12055" y="976"/>
                  </a:cubicBezTo>
                  <a:cubicBezTo>
                    <a:pt x="12073" y="987"/>
                    <a:pt x="12090" y="994"/>
                    <a:pt x="12105" y="1005"/>
                  </a:cubicBezTo>
                  <a:cubicBezTo>
                    <a:pt x="12119" y="1012"/>
                    <a:pt x="12133" y="1026"/>
                    <a:pt x="12147" y="1040"/>
                  </a:cubicBezTo>
                  <a:cubicBezTo>
                    <a:pt x="12162" y="1055"/>
                    <a:pt x="12176" y="1072"/>
                    <a:pt x="12183" y="1083"/>
                  </a:cubicBezTo>
                  <a:lnTo>
                    <a:pt x="12211" y="1136"/>
                  </a:lnTo>
                  <a:cubicBezTo>
                    <a:pt x="12218" y="1154"/>
                    <a:pt x="12222" y="1179"/>
                    <a:pt x="12229" y="1197"/>
                  </a:cubicBezTo>
                  <a:cubicBezTo>
                    <a:pt x="12233" y="1215"/>
                    <a:pt x="12236" y="1236"/>
                    <a:pt x="12240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4" y="1364"/>
                    <a:pt x="12254" y="1382"/>
                  </a:cubicBezTo>
                  <a:lnTo>
                    <a:pt x="12254" y="1449"/>
                  </a:lnTo>
                  <a:cubicBezTo>
                    <a:pt x="12254" y="1471"/>
                    <a:pt x="12254" y="1492"/>
                    <a:pt x="12250" y="1517"/>
                  </a:cubicBezTo>
                  <a:lnTo>
                    <a:pt x="12236" y="1649"/>
                  </a:lnTo>
                  <a:lnTo>
                    <a:pt x="12254" y="1588"/>
                  </a:lnTo>
                  <a:cubicBezTo>
                    <a:pt x="12258" y="1563"/>
                    <a:pt x="12261" y="1542"/>
                    <a:pt x="12272" y="1521"/>
                  </a:cubicBezTo>
                  <a:cubicBezTo>
                    <a:pt x="12279" y="1474"/>
                    <a:pt x="12290" y="1432"/>
                    <a:pt x="12293" y="1385"/>
                  </a:cubicBezTo>
                  <a:cubicBezTo>
                    <a:pt x="12297" y="1364"/>
                    <a:pt x="12297" y="1343"/>
                    <a:pt x="12297" y="1321"/>
                  </a:cubicBezTo>
                  <a:lnTo>
                    <a:pt x="12297" y="1254"/>
                  </a:lnTo>
                  <a:cubicBezTo>
                    <a:pt x="12293" y="1233"/>
                    <a:pt x="12293" y="1208"/>
                    <a:pt x="12290" y="1186"/>
                  </a:cubicBezTo>
                  <a:cubicBezTo>
                    <a:pt x="12286" y="1165"/>
                    <a:pt x="12282" y="1144"/>
                    <a:pt x="12272" y="1119"/>
                  </a:cubicBezTo>
                  <a:cubicBezTo>
                    <a:pt x="12254" y="1076"/>
                    <a:pt x="12233" y="1030"/>
                    <a:pt x="12201" y="994"/>
                  </a:cubicBezTo>
                  <a:cubicBezTo>
                    <a:pt x="12183" y="976"/>
                    <a:pt x="12165" y="959"/>
                    <a:pt x="12147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1" y="884"/>
                    <a:pt x="11991" y="877"/>
                    <a:pt x="11945" y="870"/>
                  </a:cubicBezTo>
                  <a:cubicBezTo>
                    <a:pt x="11932" y="868"/>
                    <a:pt x="11920" y="867"/>
                    <a:pt x="11908" y="867"/>
                  </a:cubicBezTo>
                  <a:cubicBezTo>
                    <a:pt x="11896" y="867"/>
                    <a:pt x="11884" y="868"/>
                    <a:pt x="11874" y="870"/>
                  </a:cubicBezTo>
                  <a:lnTo>
                    <a:pt x="11845" y="870"/>
                  </a:lnTo>
                  <a:cubicBezTo>
                    <a:pt x="11845" y="863"/>
                    <a:pt x="11842" y="848"/>
                    <a:pt x="11838" y="841"/>
                  </a:cubicBezTo>
                  <a:cubicBezTo>
                    <a:pt x="11845" y="824"/>
                    <a:pt x="11849" y="809"/>
                    <a:pt x="11859" y="792"/>
                  </a:cubicBezTo>
                  <a:cubicBezTo>
                    <a:pt x="11913" y="667"/>
                    <a:pt x="11948" y="560"/>
                    <a:pt x="11970" y="468"/>
                  </a:cubicBezTo>
                  <a:lnTo>
                    <a:pt x="11973" y="486"/>
                  </a:lnTo>
                  <a:lnTo>
                    <a:pt x="11998" y="479"/>
                  </a:lnTo>
                  <a:cubicBezTo>
                    <a:pt x="12016" y="475"/>
                    <a:pt x="12034" y="475"/>
                    <a:pt x="12051" y="475"/>
                  </a:cubicBezTo>
                  <a:lnTo>
                    <a:pt x="12105" y="475"/>
                  </a:lnTo>
                  <a:cubicBezTo>
                    <a:pt x="12119" y="475"/>
                    <a:pt x="12140" y="479"/>
                    <a:pt x="12154" y="486"/>
                  </a:cubicBezTo>
                  <a:cubicBezTo>
                    <a:pt x="12172" y="489"/>
                    <a:pt x="12194" y="493"/>
                    <a:pt x="12204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5" y="532"/>
                    <a:pt x="12275" y="546"/>
                    <a:pt x="12290" y="560"/>
                  </a:cubicBezTo>
                  <a:cubicBezTo>
                    <a:pt x="12304" y="575"/>
                    <a:pt x="12311" y="585"/>
                    <a:pt x="12322" y="600"/>
                  </a:cubicBezTo>
                  <a:cubicBezTo>
                    <a:pt x="12332" y="614"/>
                    <a:pt x="12339" y="632"/>
                    <a:pt x="12343" y="649"/>
                  </a:cubicBezTo>
                  <a:cubicBezTo>
                    <a:pt x="12350" y="667"/>
                    <a:pt x="12357" y="681"/>
                    <a:pt x="12361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2" y="841"/>
                    <a:pt x="12382" y="859"/>
                  </a:cubicBezTo>
                  <a:lnTo>
                    <a:pt x="12382" y="916"/>
                  </a:lnTo>
                  <a:cubicBezTo>
                    <a:pt x="12382" y="934"/>
                    <a:pt x="12382" y="952"/>
                    <a:pt x="12378" y="973"/>
                  </a:cubicBezTo>
                  <a:cubicBezTo>
                    <a:pt x="12375" y="1008"/>
                    <a:pt x="12371" y="1048"/>
                    <a:pt x="12364" y="1083"/>
                  </a:cubicBezTo>
                  <a:cubicBezTo>
                    <a:pt x="12375" y="1048"/>
                    <a:pt x="12382" y="1012"/>
                    <a:pt x="12393" y="973"/>
                  </a:cubicBezTo>
                  <a:cubicBezTo>
                    <a:pt x="12396" y="955"/>
                    <a:pt x="12396" y="937"/>
                    <a:pt x="12400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6" y="685"/>
                  </a:lnTo>
                  <a:cubicBezTo>
                    <a:pt x="12396" y="667"/>
                    <a:pt x="12389" y="649"/>
                    <a:pt x="12378" y="628"/>
                  </a:cubicBezTo>
                  <a:cubicBezTo>
                    <a:pt x="12375" y="610"/>
                    <a:pt x="12364" y="592"/>
                    <a:pt x="12357" y="575"/>
                  </a:cubicBezTo>
                  <a:cubicBezTo>
                    <a:pt x="12346" y="557"/>
                    <a:pt x="12339" y="539"/>
                    <a:pt x="12322" y="525"/>
                  </a:cubicBezTo>
                  <a:cubicBezTo>
                    <a:pt x="12307" y="511"/>
                    <a:pt x="12293" y="493"/>
                    <a:pt x="12275" y="486"/>
                  </a:cubicBezTo>
                  <a:lnTo>
                    <a:pt x="12250" y="468"/>
                  </a:lnTo>
                  <a:lnTo>
                    <a:pt x="12222" y="454"/>
                  </a:lnTo>
                  <a:cubicBezTo>
                    <a:pt x="12204" y="443"/>
                    <a:pt x="12186" y="440"/>
                    <a:pt x="12165" y="432"/>
                  </a:cubicBezTo>
                  <a:cubicBezTo>
                    <a:pt x="12147" y="425"/>
                    <a:pt x="12126" y="422"/>
                    <a:pt x="12108" y="422"/>
                  </a:cubicBezTo>
                  <a:cubicBezTo>
                    <a:pt x="12096" y="422"/>
                    <a:pt x="12081" y="420"/>
                    <a:pt x="12067" y="420"/>
                  </a:cubicBezTo>
                  <a:cubicBezTo>
                    <a:pt x="12060" y="420"/>
                    <a:pt x="12054" y="421"/>
                    <a:pt x="12048" y="422"/>
                  </a:cubicBezTo>
                  <a:cubicBezTo>
                    <a:pt x="12037" y="422"/>
                    <a:pt x="12026" y="422"/>
                    <a:pt x="12012" y="425"/>
                  </a:cubicBezTo>
                  <a:cubicBezTo>
                    <a:pt x="12009" y="415"/>
                    <a:pt x="12009" y="400"/>
                    <a:pt x="12005" y="383"/>
                  </a:cubicBezTo>
                  <a:cubicBezTo>
                    <a:pt x="12005" y="372"/>
                    <a:pt x="12002" y="368"/>
                    <a:pt x="12002" y="361"/>
                  </a:cubicBezTo>
                  <a:lnTo>
                    <a:pt x="12002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4" y="351"/>
                  </a:cubicBezTo>
                  <a:cubicBezTo>
                    <a:pt x="11991" y="344"/>
                    <a:pt x="11987" y="329"/>
                    <a:pt x="11984" y="319"/>
                  </a:cubicBezTo>
                  <a:cubicBezTo>
                    <a:pt x="11973" y="297"/>
                    <a:pt x="11966" y="280"/>
                    <a:pt x="11952" y="262"/>
                  </a:cubicBezTo>
                  <a:cubicBezTo>
                    <a:pt x="11938" y="244"/>
                    <a:pt x="11930" y="226"/>
                    <a:pt x="11913" y="208"/>
                  </a:cubicBezTo>
                  <a:cubicBezTo>
                    <a:pt x="11852" y="137"/>
                    <a:pt x="11778" y="88"/>
                    <a:pt x="11699" y="59"/>
                  </a:cubicBezTo>
                  <a:cubicBezTo>
                    <a:pt x="11618" y="27"/>
                    <a:pt x="11529" y="9"/>
                    <a:pt x="11443" y="6"/>
                  </a:cubicBezTo>
                  <a:cubicBezTo>
                    <a:pt x="11422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2972680">
              <a:off x="911472" y="755843"/>
              <a:ext cx="568877" cy="191649"/>
            </a:xfrm>
            <a:custGeom>
              <a:avLst/>
              <a:gdLst/>
              <a:ahLst/>
              <a:cxnLst/>
              <a:rect l="l" t="t" r="r" b="b"/>
              <a:pathLst>
                <a:path w="12372" h="4168" extrusionOk="0">
                  <a:moveTo>
                    <a:pt x="11158" y="2416"/>
                  </a:moveTo>
                  <a:cubicBezTo>
                    <a:pt x="11153" y="2417"/>
                    <a:pt x="11149" y="2418"/>
                    <a:pt x="11145" y="2418"/>
                  </a:cubicBezTo>
                  <a:cubicBezTo>
                    <a:pt x="11244" y="2511"/>
                    <a:pt x="11333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lnTo>
                    <a:pt x="11432" y="2706"/>
                  </a:lnTo>
                  <a:cubicBezTo>
                    <a:pt x="11351" y="2608"/>
                    <a:pt x="11261" y="2510"/>
                    <a:pt x="11158" y="2416"/>
                  </a:cubicBezTo>
                  <a:close/>
                  <a:moveTo>
                    <a:pt x="11533" y="2852"/>
                  </a:moveTo>
                  <a:lnTo>
                    <a:pt x="11532" y="2856"/>
                  </a:lnTo>
                  <a:lnTo>
                    <a:pt x="11532" y="2857"/>
                  </a:lnTo>
                  <a:lnTo>
                    <a:pt x="11532" y="2857"/>
                  </a:lnTo>
                  <a:cubicBezTo>
                    <a:pt x="11531" y="2855"/>
                    <a:pt x="11530" y="2854"/>
                    <a:pt x="11529" y="2852"/>
                  </a:cubicBezTo>
                  <a:cubicBezTo>
                    <a:pt x="11530" y="2852"/>
                    <a:pt x="11532" y="2852"/>
                    <a:pt x="11533" y="2852"/>
                  </a:cubicBezTo>
                  <a:close/>
                  <a:moveTo>
                    <a:pt x="11902" y="2045"/>
                  </a:moveTo>
                  <a:cubicBezTo>
                    <a:pt x="11902" y="2087"/>
                    <a:pt x="11906" y="2134"/>
                    <a:pt x="11906" y="2176"/>
                  </a:cubicBezTo>
                  <a:lnTo>
                    <a:pt x="11906" y="2244"/>
                  </a:lnTo>
                  <a:cubicBezTo>
                    <a:pt x="11906" y="2265"/>
                    <a:pt x="11906" y="2287"/>
                    <a:pt x="11902" y="2311"/>
                  </a:cubicBezTo>
                  <a:cubicBezTo>
                    <a:pt x="11902" y="2333"/>
                    <a:pt x="11895" y="2354"/>
                    <a:pt x="11895" y="2372"/>
                  </a:cubicBezTo>
                  <a:cubicBezTo>
                    <a:pt x="11895" y="2393"/>
                    <a:pt x="11891" y="2411"/>
                    <a:pt x="11888" y="2436"/>
                  </a:cubicBezTo>
                  <a:cubicBezTo>
                    <a:pt x="11884" y="2454"/>
                    <a:pt x="11877" y="2475"/>
                    <a:pt x="11870" y="2493"/>
                  </a:cubicBezTo>
                  <a:cubicBezTo>
                    <a:pt x="11866" y="2511"/>
                    <a:pt x="11856" y="2528"/>
                    <a:pt x="11849" y="2550"/>
                  </a:cubicBezTo>
                  <a:cubicBezTo>
                    <a:pt x="11813" y="2621"/>
                    <a:pt x="11763" y="2674"/>
                    <a:pt x="11696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5" y="2713"/>
                    <a:pt x="11607" y="2713"/>
                    <a:pt x="11589" y="2720"/>
                  </a:cubicBezTo>
                  <a:lnTo>
                    <a:pt x="11532" y="2720"/>
                  </a:lnTo>
                  <a:cubicBezTo>
                    <a:pt x="11514" y="2720"/>
                    <a:pt x="11493" y="2713"/>
                    <a:pt x="11479" y="2713"/>
                  </a:cubicBezTo>
                  <a:lnTo>
                    <a:pt x="11432" y="2706"/>
                  </a:lnTo>
                  <a:lnTo>
                    <a:pt x="11432" y="2706"/>
                  </a:lnTo>
                  <a:cubicBezTo>
                    <a:pt x="11433" y="2706"/>
                    <a:pt x="11433" y="2706"/>
                    <a:pt x="11433" y="2706"/>
                  </a:cubicBezTo>
                  <a:lnTo>
                    <a:pt x="11429" y="2727"/>
                  </a:lnTo>
                  <a:lnTo>
                    <a:pt x="11415" y="2795"/>
                  </a:lnTo>
                  <a:lnTo>
                    <a:pt x="11408" y="2827"/>
                  </a:lnTo>
                  <a:lnTo>
                    <a:pt x="11394" y="2856"/>
                  </a:lnTo>
                  <a:cubicBezTo>
                    <a:pt x="11383" y="2880"/>
                    <a:pt x="11376" y="2898"/>
                    <a:pt x="11365" y="2916"/>
                  </a:cubicBezTo>
                  <a:lnTo>
                    <a:pt x="11347" y="2941"/>
                  </a:lnTo>
                  <a:lnTo>
                    <a:pt x="11330" y="2969"/>
                  </a:lnTo>
                  <a:cubicBezTo>
                    <a:pt x="11319" y="2987"/>
                    <a:pt x="11305" y="3005"/>
                    <a:pt x="11287" y="3016"/>
                  </a:cubicBezTo>
                  <a:cubicBezTo>
                    <a:pt x="11273" y="3033"/>
                    <a:pt x="11255" y="3048"/>
                    <a:pt x="11237" y="3062"/>
                  </a:cubicBezTo>
                  <a:cubicBezTo>
                    <a:pt x="11219" y="3076"/>
                    <a:pt x="11202" y="3087"/>
                    <a:pt x="11180" y="3097"/>
                  </a:cubicBezTo>
                  <a:cubicBezTo>
                    <a:pt x="11162" y="3112"/>
                    <a:pt x="11141" y="3119"/>
                    <a:pt x="11116" y="3129"/>
                  </a:cubicBezTo>
                  <a:cubicBezTo>
                    <a:pt x="11077" y="3151"/>
                    <a:pt x="11034" y="3165"/>
                    <a:pt x="10985" y="3176"/>
                  </a:cubicBezTo>
                  <a:cubicBezTo>
                    <a:pt x="10938" y="3190"/>
                    <a:pt x="10892" y="3204"/>
                    <a:pt x="10842" y="3211"/>
                  </a:cubicBezTo>
                  <a:cubicBezTo>
                    <a:pt x="10743" y="3229"/>
                    <a:pt x="10647" y="3240"/>
                    <a:pt x="10547" y="3243"/>
                  </a:cubicBezTo>
                  <a:cubicBezTo>
                    <a:pt x="10597" y="3257"/>
                    <a:pt x="10647" y="3264"/>
                    <a:pt x="10700" y="3272"/>
                  </a:cubicBezTo>
                  <a:cubicBezTo>
                    <a:pt x="10750" y="3275"/>
                    <a:pt x="10803" y="3279"/>
                    <a:pt x="10849" y="3279"/>
                  </a:cubicBezTo>
                  <a:cubicBezTo>
                    <a:pt x="10903" y="3279"/>
                    <a:pt x="10953" y="3275"/>
                    <a:pt x="11006" y="3264"/>
                  </a:cubicBezTo>
                  <a:cubicBezTo>
                    <a:pt x="11059" y="3257"/>
                    <a:pt x="11109" y="3243"/>
                    <a:pt x="11159" y="3225"/>
                  </a:cubicBezTo>
                  <a:cubicBezTo>
                    <a:pt x="11184" y="3218"/>
                    <a:pt x="11205" y="3208"/>
                    <a:pt x="11234" y="3193"/>
                  </a:cubicBezTo>
                  <a:cubicBezTo>
                    <a:pt x="11255" y="3183"/>
                    <a:pt x="11283" y="3168"/>
                    <a:pt x="11305" y="3154"/>
                  </a:cubicBezTo>
                  <a:cubicBezTo>
                    <a:pt x="11326" y="3136"/>
                    <a:pt x="11347" y="3122"/>
                    <a:pt x="11372" y="3104"/>
                  </a:cubicBezTo>
                  <a:cubicBezTo>
                    <a:pt x="11394" y="3087"/>
                    <a:pt x="11411" y="3065"/>
                    <a:pt x="11429" y="3044"/>
                  </a:cubicBezTo>
                  <a:lnTo>
                    <a:pt x="11454" y="3008"/>
                  </a:lnTo>
                  <a:lnTo>
                    <a:pt x="11479" y="2973"/>
                  </a:lnTo>
                  <a:cubicBezTo>
                    <a:pt x="11490" y="2952"/>
                    <a:pt x="11504" y="2923"/>
                    <a:pt x="11518" y="2898"/>
                  </a:cubicBezTo>
                  <a:lnTo>
                    <a:pt x="11532" y="2857"/>
                  </a:lnTo>
                  <a:lnTo>
                    <a:pt x="11532" y="2857"/>
                  </a:lnTo>
                  <a:cubicBezTo>
                    <a:pt x="11612" y="2979"/>
                    <a:pt x="11682" y="3095"/>
                    <a:pt x="11742" y="3204"/>
                  </a:cubicBezTo>
                  <a:lnTo>
                    <a:pt x="11754" y="3206"/>
                  </a:lnTo>
                  <a:lnTo>
                    <a:pt x="11756" y="3193"/>
                  </a:lnTo>
                  <a:lnTo>
                    <a:pt x="11763" y="3183"/>
                  </a:lnTo>
                  <a:cubicBezTo>
                    <a:pt x="11706" y="3075"/>
                    <a:pt x="11637" y="2965"/>
                    <a:pt x="11555" y="2852"/>
                  </a:cubicBezTo>
                  <a:lnTo>
                    <a:pt x="11555" y="2852"/>
                  </a:lnTo>
                  <a:cubicBezTo>
                    <a:pt x="11547" y="2852"/>
                    <a:pt x="11540" y="2852"/>
                    <a:pt x="11533" y="2852"/>
                  </a:cubicBezTo>
                  <a:lnTo>
                    <a:pt x="11533" y="2852"/>
                  </a:lnTo>
                  <a:lnTo>
                    <a:pt x="11539" y="2831"/>
                  </a:lnTo>
                  <a:cubicBezTo>
                    <a:pt x="11544" y="2838"/>
                    <a:pt x="11550" y="2845"/>
                    <a:pt x="11555" y="2852"/>
                  </a:cubicBezTo>
                  <a:lnTo>
                    <a:pt x="11555" y="2852"/>
                  </a:lnTo>
                  <a:cubicBezTo>
                    <a:pt x="11570" y="2851"/>
                    <a:pt x="11586" y="2851"/>
                    <a:pt x="11603" y="2848"/>
                  </a:cubicBezTo>
                  <a:cubicBezTo>
                    <a:pt x="11653" y="2845"/>
                    <a:pt x="11706" y="2831"/>
                    <a:pt x="11749" y="2809"/>
                  </a:cubicBezTo>
                  <a:lnTo>
                    <a:pt x="11817" y="2767"/>
                  </a:lnTo>
                  <a:cubicBezTo>
                    <a:pt x="11838" y="2749"/>
                    <a:pt x="11856" y="2731"/>
                    <a:pt x="11874" y="2713"/>
                  </a:cubicBezTo>
                  <a:cubicBezTo>
                    <a:pt x="11909" y="2674"/>
                    <a:pt x="11930" y="2631"/>
                    <a:pt x="11945" y="2582"/>
                  </a:cubicBezTo>
                  <a:cubicBezTo>
                    <a:pt x="11955" y="2560"/>
                    <a:pt x="11959" y="2532"/>
                    <a:pt x="11962" y="2511"/>
                  </a:cubicBezTo>
                  <a:cubicBezTo>
                    <a:pt x="11966" y="2489"/>
                    <a:pt x="11966" y="2461"/>
                    <a:pt x="11973" y="2439"/>
                  </a:cubicBezTo>
                  <a:lnTo>
                    <a:pt x="11973" y="2368"/>
                  </a:lnTo>
                  <a:cubicBezTo>
                    <a:pt x="11973" y="2347"/>
                    <a:pt x="11973" y="2322"/>
                    <a:pt x="11966" y="2301"/>
                  </a:cubicBezTo>
                  <a:cubicBezTo>
                    <a:pt x="11962" y="2258"/>
                    <a:pt x="11955" y="2212"/>
                    <a:pt x="11941" y="2169"/>
                  </a:cubicBezTo>
                  <a:cubicBezTo>
                    <a:pt x="11934" y="2144"/>
                    <a:pt x="11927" y="2123"/>
                    <a:pt x="11923" y="2105"/>
                  </a:cubicBezTo>
                  <a:lnTo>
                    <a:pt x="11902" y="2045"/>
                  </a:lnTo>
                  <a:close/>
                  <a:moveTo>
                    <a:pt x="5434" y="0"/>
                  </a:moveTo>
                  <a:cubicBezTo>
                    <a:pt x="5384" y="29"/>
                    <a:pt x="5345" y="64"/>
                    <a:pt x="5306" y="100"/>
                  </a:cubicBezTo>
                  <a:cubicBezTo>
                    <a:pt x="5281" y="118"/>
                    <a:pt x="5263" y="142"/>
                    <a:pt x="5246" y="160"/>
                  </a:cubicBezTo>
                  <a:cubicBezTo>
                    <a:pt x="5228" y="182"/>
                    <a:pt x="5207" y="199"/>
                    <a:pt x="5189" y="221"/>
                  </a:cubicBezTo>
                  <a:cubicBezTo>
                    <a:pt x="5153" y="267"/>
                    <a:pt x="5121" y="310"/>
                    <a:pt x="5093" y="359"/>
                  </a:cubicBezTo>
                  <a:cubicBezTo>
                    <a:pt x="5079" y="384"/>
                    <a:pt x="5064" y="409"/>
                    <a:pt x="5050" y="434"/>
                  </a:cubicBezTo>
                  <a:cubicBezTo>
                    <a:pt x="5039" y="463"/>
                    <a:pt x="5029" y="487"/>
                    <a:pt x="5015" y="516"/>
                  </a:cubicBezTo>
                  <a:cubicBezTo>
                    <a:pt x="5007" y="541"/>
                    <a:pt x="4997" y="573"/>
                    <a:pt x="4990" y="598"/>
                  </a:cubicBezTo>
                  <a:cubicBezTo>
                    <a:pt x="4979" y="630"/>
                    <a:pt x="4975" y="658"/>
                    <a:pt x="4972" y="687"/>
                  </a:cubicBezTo>
                  <a:cubicBezTo>
                    <a:pt x="4968" y="719"/>
                    <a:pt x="4968" y="751"/>
                    <a:pt x="4968" y="783"/>
                  </a:cubicBezTo>
                  <a:cubicBezTo>
                    <a:pt x="4968" y="811"/>
                    <a:pt x="4972" y="843"/>
                    <a:pt x="4975" y="875"/>
                  </a:cubicBezTo>
                  <a:lnTo>
                    <a:pt x="4986" y="918"/>
                  </a:lnTo>
                  <a:lnTo>
                    <a:pt x="4997" y="964"/>
                  </a:lnTo>
                  <a:cubicBezTo>
                    <a:pt x="5007" y="996"/>
                    <a:pt x="5022" y="1021"/>
                    <a:pt x="5039" y="1049"/>
                  </a:cubicBezTo>
                  <a:lnTo>
                    <a:pt x="5061" y="1088"/>
                  </a:lnTo>
                  <a:lnTo>
                    <a:pt x="5086" y="1127"/>
                  </a:lnTo>
                  <a:lnTo>
                    <a:pt x="5093" y="1131"/>
                  </a:lnTo>
                  <a:lnTo>
                    <a:pt x="5086" y="1138"/>
                  </a:lnTo>
                  <a:cubicBezTo>
                    <a:pt x="5029" y="1145"/>
                    <a:pt x="4968" y="1156"/>
                    <a:pt x="4908" y="1163"/>
                  </a:cubicBezTo>
                  <a:cubicBezTo>
                    <a:pt x="4730" y="1195"/>
                    <a:pt x="4552" y="1227"/>
                    <a:pt x="4382" y="1263"/>
                  </a:cubicBezTo>
                  <a:lnTo>
                    <a:pt x="4364" y="1238"/>
                  </a:lnTo>
                  <a:cubicBezTo>
                    <a:pt x="4350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93" y="1138"/>
                  </a:lnTo>
                  <a:lnTo>
                    <a:pt x="4264" y="1085"/>
                  </a:lnTo>
                  <a:lnTo>
                    <a:pt x="4257" y="1056"/>
                  </a:lnTo>
                  <a:lnTo>
                    <a:pt x="4246" y="1024"/>
                  </a:lnTo>
                  <a:cubicBezTo>
                    <a:pt x="4243" y="1007"/>
                    <a:pt x="4239" y="985"/>
                    <a:pt x="4239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9" y="843"/>
                  </a:cubicBezTo>
                  <a:cubicBezTo>
                    <a:pt x="4243" y="822"/>
                    <a:pt x="4243" y="800"/>
                    <a:pt x="4246" y="775"/>
                  </a:cubicBezTo>
                  <a:cubicBezTo>
                    <a:pt x="4250" y="754"/>
                    <a:pt x="4257" y="733"/>
                    <a:pt x="4264" y="711"/>
                  </a:cubicBezTo>
                  <a:cubicBezTo>
                    <a:pt x="4275" y="687"/>
                    <a:pt x="4278" y="665"/>
                    <a:pt x="4286" y="644"/>
                  </a:cubicBezTo>
                  <a:cubicBezTo>
                    <a:pt x="4303" y="598"/>
                    <a:pt x="4321" y="559"/>
                    <a:pt x="4346" y="516"/>
                  </a:cubicBezTo>
                  <a:cubicBezTo>
                    <a:pt x="4367" y="470"/>
                    <a:pt x="4389" y="430"/>
                    <a:pt x="4410" y="391"/>
                  </a:cubicBezTo>
                  <a:cubicBezTo>
                    <a:pt x="4438" y="349"/>
                    <a:pt x="4460" y="306"/>
                    <a:pt x="4492" y="267"/>
                  </a:cubicBezTo>
                  <a:lnTo>
                    <a:pt x="4492" y="267"/>
                  </a:lnTo>
                  <a:cubicBezTo>
                    <a:pt x="4446" y="292"/>
                    <a:pt x="4410" y="324"/>
                    <a:pt x="4371" y="356"/>
                  </a:cubicBezTo>
                  <a:lnTo>
                    <a:pt x="4318" y="409"/>
                  </a:lnTo>
                  <a:cubicBezTo>
                    <a:pt x="4300" y="427"/>
                    <a:pt x="4282" y="445"/>
                    <a:pt x="4264" y="466"/>
                  </a:cubicBezTo>
                  <a:cubicBezTo>
                    <a:pt x="4232" y="505"/>
                    <a:pt x="4204" y="544"/>
                    <a:pt x="4175" y="591"/>
                  </a:cubicBezTo>
                  <a:cubicBezTo>
                    <a:pt x="4150" y="633"/>
                    <a:pt x="4126" y="683"/>
                    <a:pt x="4104" y="733"/>
                  </a:cubicBezTo>
                  <a:cubicBezTo>
                    <a:pt x="4097" y="758"/>
                    <a:pt x="4086" y="783"/>
                    <a:pt x="4083" y="807"/>
                  </a:cubicBezTo>
                  <a:cubicBezTo>
                    <a:pt x="4072" y="836"/>
                    <a:pt x="4072" y="861"/>
                    <a:pt x="4069" y="889"/>
                  </a:cubicBezTo>
                  <a:cubicBezTo>
                    <a:pt x="4069" y="914"/>
                    <a:pt x="4065" y="946"/>
                    <a:pt x="4065" y="971"/>
                  </a:cubicBezTo>
                  <a:cubicBezTo>
                    <a:pt x="4065" y="999"/>
                    <a:pt x="4069" y="1031"/>
                    <a:pt x="4072" y="1056"/>
                  </a:cubicBezTo>
                  <a:lnTo>
                    <a:pt x="4083" y="1095"/>
                  </a:lnTo>
                  <a:lnTo>
                    <a:pt x="4097" y="1138"/>
                  </a:lnTo>
                  <a:cubicBezTo>
                    <a:pt x="4104" y="1163"/>
                    <a:pt x="4118" y="1191"/>
                    <a:pt x="4133" y="1216"/>
                  </a:cubicBezTo>
                  <a:lnTo>
                    <a:pt x="4154" y="1252"/>
                  </a:lnTo>
                  <a:lnTo>
                    <a:pt x="4175" y="1284"/>
                  </a:lnTo>
                  <a:cubicBezTo>
                    <a:pt x="4172" y="1287"/>
                    <a:pt x="4172" y="1287"/>
                    <a:pt x="4172" y="1291"/>
                  </a:cubicBezTo>
                  <a:cubicBezTo>
                    <a:pt x="3998" y="1327"/>
                    <a:pt x="3830" y="1369"/>
                    <a:pt x="3663" y="1408"/>
                  </a:cubicBezTo>
                  <a:cubicBezTo>
                    <a:pt x="3553" y="1433"/>
                    <a:pt x="3443" y="1465"/>
                    <a:pt x="3333" y="1497"/>
                  </a:cubicBezTo>
                  <a:lnTo>
                    <a:pt x="3301" y="1469"/>
                  </a:lnTo>
                  <a:cubicBezTo>
                    <a:pt x="3286" y="1458"/>
                    <a:pt x="3269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4" y="1373"/>
                    <a:pt x="3183" y="1359"/>
                  </a:cubicBezTo>
                  <a:cubicBezTo>
                    <a:pt x="3176" y="1344"/>
                    <a:pt x="3166" y="1327"/>
                    <a:pt x="3158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9" y="1003"/>
                    <a:pt x="3119" y="982"/>
                  </a:cubicBezTo>
                  <a:cubicBezTo>
                    <a:pt x="3123" y="943"/>
                    <a:pt x="3130" y="900"/>
                    <a:pt x="3141" y="857"/>
                  </a:cubicBezTo>
                  <a:cubicBezTo>
                    <a:pt x="3148" y="818"/>
                    <a:pt x="3162" y="772"/>
                    <a:pt x="3176" y="733"/>
                  </a:cubicBezTo>
                  <a:cubicBezTo>
                    <a:pt x="3190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80" y="640"/>
                    <a:pt x="3155" y="676"/>
                    <a:pt x="3126" y="711"/>
                  </a:cubicBezTo>
                  <a:cubicBezTo>
                    <a:pt x="3112" y="729"/>
                    <a:pt x="3102" y="747"/>
                    <a:pt x="3087" y="768"/>
                  </a:cubicBezTo>
                  <a:cubicBezTo>
                    <a:pt x="3073" y="786"/>
                    <a:pt x="3066" y="807"/>
                    <a:pt x="3052" y="825"/>
                  </a:cubicBezTo>
                  <a:cubicBezTo>
                    <a:pt x="3030" y="864"/>
                    <a:pt x="3013" y="907"/>
                    <a:pt x="2995" y="950"/>
                  </a:cubicBezTo>
                  <a:cubicBezTo>
                    <a:pt x="2981" y="996"/>
                    <a:pt x="2966" y="1039"/>
                    <a:pt x="2959" y="1088"/>
                  </a:cubicBezTo>
                  <a:cubicBezTo>
                    <a:pt x="2949" y="1138"/>
                    <a:pt x="2949" y="1184"/>
                    <a:pt x="2952" y="1234"/>
                  </a:cubicBezTo>
                  <a:cubicBezTo>
                    <a:pt x="2959" y="1263"/>
                    <a:pt x="2963" y="1284"/>
                    <a:pt x="2966" y="1309"/>
                  </a:cubicBezTo>
                  <a:cubicBezTo>
                    <a:pt x="2970" y="1337"/>
                    <a:pt x="2981" y="1359"/>
                    <a:pt x="2988" y="1387"/>
                  </a:cubicBezTo>
                  <a:cubicBezTo>
                    <a:pt x="2998" y="1408"/>
                    <a:pt x="3013" y="1433"/>
                    <a:pt x="3023" y="1458"/>
                  </a:cubicBezTo>
                  <a:cubicBezTo>
                    <a:pt x="3038" y="1479"/>
                    <a:pt x="3055" y="1501"/>
                    <a:pt x="3070" y="1519"/>
                  </a:cubicBezTo>
                  <a:lnTo>
                    <a:pt x="3094" y="1551"/>
                  </a:lnTo>
                  <a:lnTo>
                    <a:pt x="3109" y="1565"/>
                  </a:lnTo>
                  <a:cubicBezTo>
                    <a:pt x="2860" y="1639"/>
                    <a:pt x="2622" y="1718"/>
                    <a:pt x="2394" y="1807"/>
                  </a:cubicBezTo>
                  <a:lnTo>
                    <a:pt x="2390" y="1807"/>
                  </a:lnTo>
                  <a:cubicBezTo>
                    <a:pt x="2373" y="1799"/>
                    <a:pt x="2355" y="1789"/>
                    <a:pt x="2341" y="1778"/>
                  </a:cubicBezTo>
                  <a:lnTo>
                    <a:pt x="2319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4" y="1671"/>
                    <a:pt x="2223" y="1657"/>
                  </a:cubicBezTo>
                  <a:cubicBezTo>
                    <a:pt x="2184" y="1593"/>
                    <a:pt x="2163" y="1515"/>
                    <a:pt x="2152" y="1433"/>
                  </a:cubicBezTo>
                  <a:cubicBezTo>
                    <a:pt x="2149" y="1394"/>
                    <a:pt x="2149" y="1351"/>
                    <a:pt x="2152" y="1309"/>
                  </a:cubicBezTo>
                  <a:cubicBezTo>
                    <a:pt x="2152" y="1270"/>
                    <a:pt x="2163" y="1227"/>
                    <a:pt x="2166" y="1181"/>
                  </a:cubicBezTo>
                  <a:cubicBezTo>
                    <a:pt x="2181" y="1095"/>
                    <a:pt x="2202" y="1014"/>
                    <a:pt x="2230" y="925"/>
                  </a:cubicBezTo>
                  <a:lnTo>
                    <a:pt x="2230" y="925"/>
                  </a:lnTo>
                  <a:cubicBezTo>
                    <a:pt x="2202" y="960"/>
                    <a:pt x="2177" y="999"/>
                    <a:pt x="2159" y="1039"/>
                  </a:cubicBezTo>
                  <a:cubicBezTo>
                    <a:pt x="2134" y="1078"/>
                    <a:pt x="2117" y="1120"/>
                    <a:pt x="2099" y="1163"/>
                  </a:cubicBezTo>
                  <a:cubicBezTo>
                    <a:pt x="2081" y="1209"/>
                    <a:pt x="2070" y="1252"/>
                    <a:pt x="2060" y="1298"/>
                  </a:cubicBezTo>
                  <a:cubicBezTo>
                    <a:pt x="2053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6" y="1586"/>
                  </a:cubicBezTo>
                  <a:cubicBezTo>
                    <a:pt x="2060" y="1607"/>
                    <a:pt x="2070" y="1636"/>
                    <a:pt x="2077" y="1657"/>
                  </a:cubicBezTo>
                  <a:cubicBezTo>
                    <a:pt x="2088" y="1679"/>
                    <a:pt x="2095" y="1700"/>
                    <a:pt x="2109" y="1725"/>
                  </a:cubicBezTo>
                  <a:cubicBezTo>
                    <a:pt x="2124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4" y="1871"/>
                  </a:lnTo>
                  <a:lnTo>
                    <a:pt x="2241" y="1874"/>
                  </a:lnTo>
                  <a:cubicBezTo>
                    <a:pt x="2017" y="1967"/>
                    <a:pt x="1804" y="2066"/>
                    <a:pt x="1608" y="2169"/>
                  </a:cubicBezTo>
                  <a:lnTo>
                    <a:pt x="1573" y="2144"/>
                  </a:lnTo>
                  <a:lnTo>
                    <a:pt x="1555" y="2134"/>
                  </a:lnTo>
                  <a:lnTo>
                    <a:pt x="1541" y="2119"/>
                  </a:lnTo>
                  <a:cubicBezTo>
                    <a:pt x="1530" y="2109"/>
                    <a:pt x="1519" y="2102"/>
                    <a:pt x="1509" y="2087"/>
                  </a:cubicBezTo>
                  <a:lnTo>
                    <a:pt x="1484" y="2052"/>
                  </a:lnTo>
                  <a:cubicBezTo>
                    <a:pt x="1473" y="2038"/>
                    <a:pt x="1469" y="2027"/>
                    <a:pt x="1466" y="2013"/>
                  </a:cubicBezTo>
                  <a:cubicBezTo>
                    <a:pt x="1455" y="1999"/>
                    <a:pt x="1455" y="1984"/>
                    <a:pt x="1452" y="1974"/>
                  </a:cubicBezTo>
                  <a:cubicBezTo>
                    <a:pt x="1448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4" y="1839"/>
                  </a:lnTo>
                  <a:lnTo>
                    <a:pt x="1434" y="1796"/>
                  </a:lnTo>
                  <a:cubicBezTo>
                    <a:pt x="1434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8" y="1696"/>
                  </a:cubicBezTo>
                  <a:cubicBezTo>
                    <a:pt x="1452" y="1664"/>
                    <a:pt x="1459" y="1636"/>
                    <a:pt x="1469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7" y="1536"/>
                    <a:pt x="1459" y="1565"/>
                    <a:pt x="1441" y="1593"/>
                  </a:cubicBezTo>
                  <a:cubicBezTo>
                    <a:pt x="1434" y="1607"/>
                    <a:pt x="1430" y="1625"/>
                    <a:pt x="1420" y="1639"/>
                  </a:cubicBezTo>
                  <a:cubicBezTo>
                    <a:pt x="1416" y="1654"/>
                    <a:pt x="1405" y="1671"/>
                    <a:pt x="1402" y="1682"/>
                  </a:cubicBezTo>
                  <a:cubicBezTo>
                    <a:pt x="1398" y="1700"/>
                    <a:pt x="1388" y="1714"/>
                    <a:pt x="1388" y="1732"/>
                  </a:cubicBezTo>
                  <a:cubicBezTo>
                    <a:pt x="1384" y="1750"/>
                    <a:pt x="1381" y="1764"/>
                    <a:pt x="1377" y="1782"/>
                  </a:cubicBezTo>
                  <a:lnTo>
                    <a:pt x="1366" y="1831"/>
                  </a:lnTo>
                  <a:lnTo>
                    <a:pt x="1363" y="1885"/>
                  </a:lnTo>
                  <a:cubicBezTo>
                    <a:pt x="1363" y="1903"/>
                    <a:pt x="1363" y="1920"/>
                    <a:pt x="1366" y="1938"/>
                  </a:cubicBezTo>
                  <a:cubicBezTo>
                    <a:pt x="1366" y="1956"/>
                    <a:pt x="1370" y="1974"/>
                    <a:pt x="1377" y="1991"/>
                  </a:cubicBezTo>
                  <a:lnTo>
                    <a:pt x="1388" y="2045"/>
                  </a:lnTo>
                  <a:cubicBezTo>
                    <a:pt x="1398" y="2063"/>
                    <a:pt x="1402" y="2080"/>
                    <a:pt x="1413" y="2091"/>
                  </a:cubicBezTo>
                  <a:lnTo>
                    <a:pt x="1441" y="2137"/>
                  </a:lnTo>
                  <a:cubicBezTo>
                    <a:pt x="1452" y="2151"/>
                    <a:pt x="1469" y="2162"/>
                    <a:pt x="1484" y="2176"/>
                  </a:cubicBezTo>
                  <a:lnTo>
                    <a:pt x="1501" y="2194"/>
                  </a:lnTo>
                  <a:lnTo>
                    <a:pt x="1519" y="2208"/>
                  </a:lnTo>
                  <a:cubicBezTo>
                    <a:pt x="1352" y="2297"/>
                    <a:pt x="1203" y="2390"/>
                    <a:pt x="1064" y="2489"/>
                  </a:cubicBezTo>
                  <a:lnTo>
                    <a:pt x="1029" y="2471"/>
                  </a:lnTo>
                  <a:lnTo>
                    <a:pt x="1011" y="2461"/>
                  </a:lnTo>
                  <a:lnTo>
                    <a:pt x="993" y="2447"/>
                  </a:lnTo>
                  <a:cubicBezTo>
                    <a:pt x="986" y="2439"/>
                    <a:pt x="972" y="2429"/>
                    <a:pt x="961" y="2422"/>
                  </a:cubicBezTo>
                  <a:lnTo>
                    <a:pt x="936" y="2390"/>
                  </a:lnTo>
                  <a:cubicBezTo>
                    <a:pt x="925" y="2383"/>
                    <a:pt x="922" y="2368"/>
                    <a:pt x="915" y="2354"/>
                  </a:cubicBezTo>
                  <a:cubicBezTo>
                    <a:pt x="904" y="2340"/>
                    <a:pt x="901" y="2329"/>
                    <a:pt x="897" y="2315"/>
                  </a:cubicBezTo>
                  <a:cubicBezTo>
                    <a:pt x="890" y="2301"/>
                    <a:pt x="883" y="2287"/>
                    <a:pt x="883" y="2276"/>
                  </a:cubicBezTo>
                  <a:cubicBezTo>
                    <a:pt x="879" y="2262"/>
                    <a:pt x="872" y="2247"/>
                    <a:pt x="872" y="2230"/>
                  </a:cubicBezTo>
                  <a:lnTo>
                    <a:pt x="865" y="2187"/>
                  </a:lnTo>
                  <a:lnTo>
                    <a:pt x="861" y="2141"/>
                  </a:lnTo>
                  <a:lnTo>
                    <a:pt x="861" y="2091"/>
                  </a:lnTo>
                  <a:cubicBezTo>
                    <a:pt x="861" y="2073"/>
                    <a:pt x="861" y="2063"/>
                    <a:pt x="865" y="2045"/>
                  </a:cubicBezTo>
                  <a:cubicBezTo>
                    <a:pt x="865" y="2013"/>
                    <a:pt x="869" y="1981"/>
                    <a:pt x="872" y="1945"/>
                  </a:cubicBezTo>
                  <a:cubicBezTo>
                    <a:pt x="879" y="1913"/>
                    <a:pt x="883" y="1885"/>
                    <a:pt x="890" y="1849"/>
                  </a:cubicBezTo>
                  <a:lnTo>
                    <a:pt x="890" y="1849"/>
                  </a:lnTo>
                  <a:cubicBezTo>
                    <a:pt x="872" y="1874"/>
                    <a:pt x="861" y="1906"/>
                    <a:pt x="847" y="1938"/>
                  </a:cubicBezTo>
                  <a:cubicBezTo>
                    <a:pt x="844" y="1949"/>
                    <a:pt x="833" y="1967"/>
                    <a:pt x="829" y="1984"/>
                  </a:cubicBezTo>
                  <a:cubicBezTo>
                    <a:pt x="826" y="2002"/>
                    <a:pt x="819" y="2016"/>
                    <a:pt x="815" y="2034"/>
                  </a:cubicBezTo>
                  <a:cubicBezTo>
                    <a:pt x="812" y="2052"/>
                    <a:pt x="808" y="2066"/>
                    <a:pt x="808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4" y="2187"/>
                  </a:lnTo>
                  <a:lnTo>
                    <a:pt x="794" y="2240"/>
                  </a:lnTo>
                  <a:cubicBezTo>
                    <a:pt x="794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9" y="2365"/>
                    <a:pt x="829" y="2383"/>
                    <a:pt x="837" y="2393"/>
                  </a:cubicBezTo>
                  <a:cubicBezTo>
                    <a:pt x="847" y="2411"/>
                    <a:pt x="854" y="2425"/>
                    <a:pt x="865" y="2443"/>
                  </a:cubicBezTo>
                  <a:lnTo>
                    <a:pt x="901" y="2489"/>
                  </a:lnTo>
                  <a:cubicBezTo>
                    <a:pt x="915" y="2500"/>
                    <a:pt x="925" y="2511"/>
                    <a:pt x="940" y="2525"/>
                  </a:cubicBezTo>
                  <a:lnTo>
                    <a:pt x="961" y="2543"/>
                  </a:lnTo>
                  <a:lnTo>
                    <a:pt x="979" y="2550"/>
                  </a:lnTo>
                  <a:cubicBezTo>
                    <a:pt x="915" y="2599"/>
                    <a:pt x="851" y="2649"/>
                    <a:pt x="794" y="2695"/>
                  </a:cubicBezTo>
                  <a:cubicBezTo>
                    <a:pt x="723" y="2749"/>
                    <a:pt x="666" y="2809"/>
                    <a:pt x="605" y="2863"/>
                  </a:cubicBezTo>
                  <a:lnTo>
                    <a:pt x="581" y="2848"/>
                  </a:lnTo>
                  <a:lnTo>
                    <a:pt x="563" y="2838"/>
                  </a:lnTo>
                  <a:lnTo>
                    <a:pt x="549" y="2831"/>
                  </a:lnTo>
                  <a:cubicBezTo>
                    <a:pt x="541" y="2820"/>
                    <a:pt x="531" y="2816"/>
                    <a:pt x="524" y="2809"/>
                  </a:cubicBezTo>
                  <a:lnTo>
                    <a:pt x="499" y="2781"/>
                  </a:lnTo>
                  <a:cubicBezTo>
                    <a:pt x="492" y="2774"/>
                    <a:pt x="488" y="2759"/>
                    <a:pt x="481" y="2749"/>
                  </a:cubicBezTo>
                  <a:cubicBezTo>
                    <a:pt x="474" y="2742"/>
                    <a:pt x="474" y="2727"/>
                    <a:pt x="470" y="2720"/>
                  </a:cubicBezTo>
                  <a:cubicBezTo>
                    <a:pt x="463" y="2710"/>
                    <a:pt x="460" y="2695"/>
                    <a:pt x="456" y="2685"/>
                  </a:cubicBezTo>
                  <a:cubicBezTo>
                    <a:pt x="453" y="2671"/>
                    <a:pt x="445" y="2660"/>
                    <a:pt x="445" y="2649"/>
                  </a:cubicBezTo>
                  <a:lnTo>
                    <a:pt x="442" y="2614"/>
                  </a:lnTo>
                  <a:lnTo>
                    <a:pt x="442" y="2578"/>
                  </a:lnTo>
                  <a:lnTo>
                    <a:pt x="442" y="2543"/>
                  </a:lnTo>
                  <a:cubicBezTo>
                    <a:pt x="442" y="2528"/>
                    <a:pt x="442" y="2514"/>
                    <a:pt x="445" y="2500"/>
                  </a:cubicBezTo>
                  <a:cubicBezTo>
                    <a:pt x="453" y="2454"/>
                    <a:pt x="460" y="2400"/>
                    <a:pt x="474" y="2351"/>
                  </a:cubicBezTo>
                  <a:lnTo>
                    <a:pt x="474" y="2351"/>
                  </a:lnTo>
                  <a:cubicBezTo>
                    <a:pt x="460" y="2372"/>
                    <a:pt x="453" y="2400"/>
                    <a:pt x="442" y="2422"/>
                  </a:cubicBezTo>
                  <a:cubicBezTo>
                    <a:pt x="435" y="2447"/>
                    <a:pt x="424" y="2471"/>
                    <a:pt x="421" y="2496"/>
                  </a:cubicBezTo>
                  <a:cubicBezTo>
                    <a:pt x="421" y="2511"/>
                    <a:pt x="417" y="2525"/>
                    <a:pt x="410" y="2535"/>
                  </a:cubicBezTo>
                  <a:cubicBezTo>
                    <a:pt x="410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10" y="2656"/>
                  </a:lnTo>
                  <a:cubicBezTo>
                    <a:pt x="410" y="2671"/>
                    <a:pt x="417" y="2685"/>
                    <a:pt x="417" y="2695"/>
                  </a:cubicBezTo>
                  <a:cubicBezTo>
                    <a:pt x="417" y="2710"/>
                    <a:pt x="421" y="2724"/>
                    <a:pt x="428" y="2738"/>
                  </a:cubicBezTo>
                  <a:cubicBezTo>
                    <a:pt x="435" y="2749"/>
                    <a:pt x="438" y="2763"/>
                    <a:pt x="445" y="2777"/>
                  </a:cubicBezTo>
                  <a:cubicBezTo>
                    <a:pt x="456" y="2791"/>
                    <a:pt x="460" y="2802"/>
                    <a:pt x="470" y="2813"/>
                  </a:cubicBezTo>
                  <a:lnTo>
                    <a:pt x="495" y="2845"/>
                  </a:lnTo>
                  <a:cubicBezTo>
                    <a:pt x="506" y="2852"/>
                    <a:pt x="517" y="2863"/>
                    <a:pt x="527" y="2870"/>
                  </a:cubicBezTo>
                  <a:lnTo>
                    <a:pt x="545" y="2884"/>
                  </a:lnTo>
                  <a:lnTo>
                    <a:pt x="563" y="2891"/>
                  </a:lnTo>
                  <a:lnTo>
                    <a:pt x="577" y="2902"/>
                  </a:lnTo>
                  <a:cubicBezTo>
                    <a:pt x="559" y="2920"/>
                    <a:pt x="541" y="2937"/>
                    <a:pt x="517" y="2955"/>
                  </a:cubicBezTo>
                  <a:cubicBezTo>
                    <a:pt x="477" y="2998"/>
                    <a:pt x="442" y="3040"/>
                    <a:pt x="406" y="3080"/>
                  </a:cubicBezTo>
                  <a:cubicBezTo>
                    <a:pt x="388" y="3097"/>
                    <a:pt x="371" y="3119"/>
                    <a:pt x="353" y="3136"/>
                  </a:cubicBezTo>
                  <a:cubicBezTo>
                    <a:pt x="339" y="3158"/>
                    <a:pt x="321" y="3176"/>
                    <a:pt x="310" y="3193"/>
                  </a:cubicBezTo>
                  <a:cubicBezTo>
                    <a:pt x="282" y="3229"/>
                    <a:pt x="257" y="3264"/>
                    <a:pt x="228" y="3296"/>
                  </a:cubicBezTo>
                  <a:lnTo>
                    <a:pt x="225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4" y="3254"/>
                    <a:pt x="143" y="3247"/>
                    <a:pt x="136" y="3240"/>
                  </a:cubicBezTo>
                  <a:lnTo>
                    <a:pt x="115" y="3211"/>
                  </a:lnTo>
                  <a:cubicBezTo>
                    <a:pt x="104" y="3204"/>
                    <a:pt x="100" y="3190"/>
                    <a:pt x="97" y="3183"/>
                  </a:cubicBezTo>
                  <a:cubicBezTo>
                    <a:pt x="86" y="3172"/>
                    <a:pt x="86" y="3158"/>
                    <a:pt x="83" y="3151"/>
                  </a:cubicBezTo>
                  <a:cubicBezTo>
                    <a:pt x="79" y="3140"/>
                    <a:pt x="72" y="3129"/>
                    <a:pt x="68" y="3115"/>
                  </a:cubicBezTo>
                  <a:cubicBezTo>
                    <a:pt x="65" y="3101"/>
                    <a:pt x="61" y="3094"/>
                    <a:pt x="61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61" y="2944"/>
                    <a:pt x="61" y="2934"/>
                  </a:cubicBezTo>
                  <a:cubicBezTo>
                    <a:pt x="65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5" y="2831"/>
                    <a:pt x="54" y="2852"/>
                  </a:cubicBezTo>
                  <a:cubicBezTo>
                    <a:pt x="47" y="2880"/>
                    <a:pt x="36" y="2902"/>
                    <a:pt x="33" y="2927"/>
                  </a:cubicBezTo>
                  <a:cubicBezTo>
                    <a:pt x="33" y="2941"/>
                    <a:pt x="29" y="2955"/>
                    <a:pt x="26" y="2969"/>
                  </a:cubicBezTo>
                  <a:cubicBezTo>
                    <a:pt x="26" y="2980"/>
                    <a:pt x="19" y="2994"/>
                    <a:pt x="19" y="3008"/>
                  </a:cubicBezTo>
                  <a:lnTo>
                    <a:pt x="19" y="3048"/>
                  </a:lnTo>
                  <a:lnTo>
                    <a:pt x="26" y="3087"/>
                  </a:lnTo>
                  <a:cubicBezTo>
                    <a:pt x="26" y="3101"/>
                    <a:pt x="29" y="3115"/>
                    <a:pt x="29" y="3129"/>
                  </a:cubicBezTo>
                  <a:cubicBezTo>
                    <a:pt x="29" y="3140"/>
                    <a:pt x="33" y="3154"/>
                    <a:pt x="44" y="3168"/>
                  </a:cubicBezTo>
                  <a:cubicBezTo>
                    <a:pt x="47" y="3183"/>
                    <a:pt x="51" y="3193"/>
                    <a:pt x="61" y="3208"/>
                  </a:cubicBezTo>
                  <a:cubicBezTo>
                    <a:pt x="68" y="3222"/>
                    <a:pt x="72" y="3236"/>
                    <a:pt x="83" y="3243"/>
                  </a:cubicBezTo>
                  <a:lnTo>
                    <a:pt x="108" y="3275"/>
                  </a:lnTo>
                  <a:cubicBezTo>
                    <a:pt x="118" y="3282"/>
                    <a:pt x="132" y="3293"/>
                    <a:pt x="140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9" y="3350"/>
                    <a:pt x="186" y="3364"/>
                    <a:pt x="179" y="3382"/>
                  </a:cubicBezTo>
                  <a:lnTo>
                    <a:pt x="179" y="3385"/>
                  </a:lnTo>
                  <a:cubicBezTo>
                    <a:pt x="175" y="3396"/>
                    <a:pt x="172" y="3400"/>
                    <a:pt x="168" y="3407"/>
                  </a:cubicBezTo>
                  <a:cubicBezTo>
                    <a:pt x="150" y="3439"/>
                    <a:pt x="125" y="3471"/>
                    <a:pt x="115" y="3496"/>
                  </a:cubicBezTo>
                  <a:cubicBezTo>
                    <a:pt x="97" y="3524"/>
                    <a:pt x="86" y="3549"/>
                    <a:pt x="72" y="3574"/>
                  </a:cubicBezTo>
                  <a:cubicBezTo>
                    <a:pt x="29" y="3666"/>
                    <a:pt x="1" y="3716"/>
                    <a:pt x="1" y="3716"/>
                  </a:cubicBezTo>
                  <a:cubicBezTo>
                    <a:pt x="1" y="3716"/>
                    <a:pt x="29" y="3666"/>
                    <a:pt x="79" y="3577"/>
                  </a:cubicBezTo>
                  <a:cubicBezTo>
                    <a:pt x="90" y="3556"/>
                    <a:pt x="100" y="3528"/>
                    <a:pt x="118" y="3503"/>
                  </a:cubicBezTo>
                  <a:cubicBezTo>
                    <a:pt x="136" y="3474"/>
                    <a:pt x="154" y="3449"/>
                    <a:pt x="175" y="3417"/>
                  </a:cubicBezTo>
                  <a:cubicBezTo>
                    <a:pt x="175" y="3417"/>
                    <a:pt x="175" y="3414"/>
                    <a:pt x="179" y="3414"/>
                  </a:cubicBezTo>
                  <a:cubicBezTo>
                    <a:pt x="179" y="3424"/>
                    <a:pt x="179" y="3442"/>
                    <a:pt x="186" y="3460"/>
                  </a:cubicBezTo>
                  <a:lnTo>
                    <a:pt x="189" y="3478"/>
                  </a:lnTo>
                  <a:lnTo>
                    <a:pt x="196" y="3496"/>
                  </a:lnTo>
                  <a:cubicBezTo>
                    <a:pt x="204" y="3510"/>
                    <a:pt x="207" y="3520"/>
                    <a:pt x="214" y="3531"/>
                  </a:cubicBezTo>
                  <a:cubicBezTo>
                    <a:pt x="221" y="3545"/>
                    <a:pt x="232" y="3549"/>
                    <a:pt x="243" y="3560"/>
                  </a:cubicBezTo>
                  <a:cubicBezTo>
                    <a:pt x="250" y="3567"/>
                    <a:pt x="260" y="3577"/>
                    <a:pt x="275" y="3581"/>
                  </a:cubicBezTo>
                  <a:cubicBezTo>
                    <a:pt x="282" y="3592"/>
                    <a:pt x="296" y="3595"/>
                    <a:pt x="303" y="3599"/>
                  </a:cubicBezTo>
                  <a:lnTo>
                    <a:pt x="335" y="3613"/>
                  </a:lnTo>
                  <a:lnTo>
                    <a:pt x="371" y="3620"/>
                  </a:lnTo>
                  <a:cubicBezTo>
                    <a:pt x="385" y="3627"/>
                    <a:pt x="392" y="3631"/>
                    <a:pt x="406" y="3631"/>
                  </a:cubicBezTo>
                  <a:cubicBezTo>
                    <a:pt x="428" y="3631"/>
                    <a:pt x="453" y="3634"/>
                    <a:pt x="477" y="3638"/>
                  </a:cubicBezTo>
                  <a:lnTo>
                    <a:pt x="545" y="3638"/>
                  </a:lnTo>
                  <a:lnTo>
                    <a:pt x="477" y="3627"/>
                  </a:lnTo>
                  <a:cubicBezTo>
                    <a:pt x="456" y="3620"/>
                    <a:pt x="435" y="3616"/>
                    <a:pt x="410" y="3609"/>
                  </a:cubicBezTo>
                  <a:cubicBezTo>
                    <a:pt x="388" y="3602"/>
                    <a:pt x="371" y="3595"/>
                    <a:pt x="349" y="3584"/>
                  </a:cubicBezTo>
                  <a:lnTo>
                    <a:pt x="321" y="3567"/>
                  </a:lnTo>
                  <a:cubicBezTo>
                    <a:pt x="314" y="3563"/>
                    <a:pt x="303" y="3556"/>
                    <a:pt x="296" y="3549"/>
                  </a:cubicBezTo>
                  <a:cubicBezTo>
                    <a:pt x="285" y="3545"/>
                    <a:pt x="278" y="3538"/>
                    <a:pt x="275" y="3528"/>
                  </a:cubicBezTo>
                  <a:cubicBezTo>
                    <a:pt x="268" y="3520"/>
                    <a:pt x="260" y="3513"/>
                    <a:pt x="257" y="3506"/>
                  </a:cubicBezTo>
                  <a:lnTo>
                    <a:pt x="243" y="3478"/>
                  </a:lnTo>
                  <a:lnTo>
                    <a:pt x="239" y="3467"/>
                  </a:lnTo>
                  <a:lnTo>
                    <a:pt x="239" y="3453"/>
                  </a:lnTo>
                  <a:cubicBezTo>
                    <a:pt x="232" y="3435"/>
                    <a:pt x="239" y="3414"/>
                    <a:pt x="239" y="3389"/>
                  </a:cubicBezTo>
                  <a:cubicBezTo>
                    <a:pt x="243" y="3368"/>
                    <a:pt x="246" y="3350"/>
                    <a:pt x="257" y="3332"/>
                  </a:cubicBezTo>
                  <a:lnTo>
                    <a:pt x="264" y="3311"/>
                  </a:lnTo>
                  <a:lnTo>
                    <a:pt x="260" y="3307"/>
                  </a:lnTo>
                  <a:cubicBezTo>
                    <a:pt x="285" y="3275"/>
                    <a:pt x="314" y="3240"/>
                    <a:pt x="339" y="3208"/>
                  </a:cubicBezTo>
                  <a:cubicBezTo>
                    <a:pt x="353" y="3190"/>
                    <a:pt x="371" y="3168"/>
                    <a:pt x="385" y="3151"/>
                  </a:cubicBezTo>
                  <a:cubicBezTo>
                    <a:pt x="403" y="3133"/>
                    <a:pt x="421" y="3115"/>
                    <a:pt x="438" y="3094"/>
                  </a:cubicBezTo>
                  <a:cubicBezTo>
                    <a:pt x="474" y="3051"/>
                    <a:pt x="513" y="3012"/>
                    <a:pt x="552" y="2973"/>
                  </a:cubicBezTo>
                  <a:lnTo>
                    <a:pt x="581" y="2944"/>
                  </a:lnTo>
                  <a:lnTo>
                    <a:pt x="581" y="2952"/>
                  </a:lnTo>
                  <a:cubicBezTo>
                    <a:pt x="577" y="2976"/>
                    <a:pt x="577" y="2998"/>
                    <a:pt x="581" y="3026"/>
                  </a:cubicBezTo>
                  <a:lnTo>
                    <a:pt x="584" y="3044"/>
                  </a:lnTo>
                  <a:lnTo>
                    <a:pt x="595" y="3062"/>
                  </a:lnTo>
                  <a:cubicBezTo>
                    <a:pt x="598" y="3076"/>
                    <a:pt x="602" y="3083"/>
                    <a:pt x="613" y="3097"/>
                  </a:cubicBezTo>
                  <a:cubicBezTo>
                    <a:pt x="616" y="3112"/>
                    <a:pt x="630" y="3115"/>
                    <a:pt x="637" y="3122"/>
                  </a:cubicBezTo>
                  <a:cubicBezTo>
                    <a:pt x="648" y="3133"/>
                    <a:pt x="655" y="3140"/>
                    <a:pt x="669" y="3147"/>
                  </a:cubicBezTo>
                  <a:cubicBezTo>
                    <a:pt x="677" y="3154"/>
                    <a:pt x="691" y="3158"/>
                    <a:pt x="701" y="3165"/>
                  </a:cubicBezTo>
                  <a:lnTo>
                    <a:pt x="730" y="3176"/>
                  </a:lnTo>
                  <a:lnTo>
                    <a:pt x="765" y="3186"/>
                  </a:lnTo>
                  <a:cubicBezTo>
                    <a:pt x="780" y="3190"/>
                    <a:pt x="790" y="3193"/>
                    <a:pt x="801" y="3193"/>
                  </a:cubicBezTo>
                  <a:cubicBezTo>
                    <a:pt x="826" y="3193"/>
                    <a:pt x="847" y="3200"/>
                    <a:pt x="872" y="3204"/>
                  </a:cubicBezTo>
                  <a:lnTo>
                    <a:pt x="940" y="3204"/>
                  </a:lnTo>
                  <a:lnTo>
                    <a:pt x="872" y="3190"/>
                  </a:lnTo>
                  <a:cubicBezTo>
                    <a:pt x="851" y="3186"/>
                    <a:pt x="829" y="3183"/>
                    <a:pt x="808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9" y="3133"/>
                  </a:lnTo>
                  <a:cubicBezTo>
                    <a:pt x="709" y="3129"/>
                    <a:pt x="701" y="3119"/>
                    <a:pt x="691" y="3115"/>
                  </a:cubicBezTo>
                  <a:cubicBezTo>
                    <a:pt x="684" y="3112"/>
                    <a:pt x="673" y="3101"/>
                    <a:pt x="669" y="3094"/>
                  </a:cubicBezTo>
                  <a:cubicBezTo>
                    <a:pt x="666" y="3083"/>
                    <a:pt x="655" y="3080"/>
                    <a:pt x="652" y="3069"/>
                  </a:cubicBezTo>
                  <a:lnTo>
                    <a:pt x="637" y="3044"/>
                  </a:lnTo>
                  <a:lnTo>
                    <a:pt x="634" y="3030"/>
                  </a:lnTo>
                  <a:lnTo>
                    <a:pt x="634" y="3016"/>
                  </a:lnTo>
                  <a:cubicBezTo>
                    <a:pt x="630" y="2998"/>
                    <a:pt x="634" y="2976"/>
                    <a:pt x="634" y="2955"/>
                  </a:cubicBezTo>
                  <a:cubicBezTo>
                    <a:pt x="637" y="2934"/>
                    <a:pt x="641" y="2916"/>
                    <a:pt x="652" y="2898"/>
                  </a:cubicBezTo>
                  <a:lnTo>
                    <a:pt x="659" y="2880"/>
                  </a:lnTo>
                  <a:cubicBezTo>
                    <a:pt x="719" y="2827"/>
                    <a:pt x="776" y="2774"/>
                    <a:pt x="847" y="2724"/>
                  </a:cubicBezTo>
                  <a:cubicBezTo>
                    <a:pt x="901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1" y="2607"/>
                    <a:pt x="1011" y="2614"/>
                  </a:cubicBezTo>
                  <a:cubicBezTo>
                    <a:pt x="1007" y="2631"/>
                    <a:pt x="1007" y="2642"/>
                    <a:pt x="1007" y="2660"/>
                  </a:cubicBezTo>
                  <a:cubicBezTo>
                    <a:pt x="1007" y="2678"/>
                    <a:pt x="1007" y="2695"/>
                    <a:pt x="1011" y="2710"/>
                  </a:cubicBezTo>
                  <a:lnTo>
                    <a:pt x="1014" y="2738"/>
                  </a:lnTo>
                  <a:lnTo>
                    <a:pt x="1025" y="2759"/>
                  </a:lnTo>
                  <a:cubicBezTo>
                    <a:pt x="1029" y="2777"/>
                    <a:pt x="1039" y="2791"/>
                    <a:pt x="1050" y="2802"/>
                  </a:cubicBezTo>
                  <a:cubicBezTo>
                    <a:pt x="1061" y="2816"/>
                    <a:pt x="1075" y="2831"/>
                    <a:pt x="1085" y="2845"/>
                  </a:cubicBezTo>
                  <a:cubicBezTo>
                    <a:pt x="1100" y="2856"/>
                    <a:pt x="1114" y="2866"/>
                    <a:pt x="1128" y="2873"/>
                  </a:cubicBezTo>
                  <a:cubicBezTo>
                    <a:pt x="1139" y="2884"/>
                    <a:pt x="1153" y="2891"/>
                    <a:pt x="1167" y="2898"/>
                  </a:cubicBezTo>
                  <a:cubicBezTo>
                    <a:pt x="1181" y="2902"/>
                    <a:pt x="1199" y="2909"/>
                    <a:pt x="1210" y="2916"/>
                  </a:cubicBezTo>
                  <a:lnTo>
                    <a:pt x="1256" y="2923"/>
                  </a:lnTo>
                  <a:cubicBezTo>
                    <a:pt x="1270" y="2927"/>
                    <a:pt x="1288" y="2934"/>
                    <a:pt x="1299" y="2934"/>
                  </a:cubicBezTo>
                  <a:cubicBezTo>
                    <a:pt x="1324" y="2934"/>
                    <a:pt x="1348" y="2938"/>
                    <a:pt x="1371" y="2938"/>
                  </a:cubicBezTo>
                  <a:cubicBezTo>
                    <a:pt x="1376" y="2938"/>
                    <a:pt x="1382" y="2938"/>
                    <a:pt x="1388" y="2937"/>
                  </a:cubicBezTo>
                  <a:cubicBezTo>
                    <a:pt x="1420" y="2937"/>
                    <a:pt x="1448" y="2934"/>
                    <a:pt x="1477" y="2934"/>
                  </a:cubicBezTo>
                  <a:cubicBezTo>
                    <a:pt x="1452" y="2923"/>
                    <a:pt x="1420" y="2920"/>
                    <a:pt x="1395" y="2916"/>
                  </a:cubicBezTo>
                  <a:cubicBezTo>
                    <a:pt x="1366" y="2909"/>
                    <a:pt x="1341" y="2898"/>
                    <a:pt x="1313" y="2891"/>
                  </a:cubicBezTo>
                  <a:lnTo>
                    <a:pt x="1274" y="2880"/>
                  </a:lnTo>
                  <a:lnTo>
                    <a:pt x="1235" y="2863"/>
                  </a:lnTo>
                  <a:cubicBezTo>
                    <a:pt x="1221" y="2852"/>
                    <a:pt x="1210" y="2848"/>
                    <a:pt x="1199" y="2838"/>
                  </a:cubicBezTo>
                  <a:cubicBezTo>
                    <a:pt x="1185" y="2834"/>
                    <a:pt x="1174" y="2827"/>
                    <a:pt x="1167" y="2816"/>
                  </a:cubicBezTo>
                  <a:lnTo>
                    <a:pt x="1139" y="2791"/>
                  </a:lnTo>
                  <a:cubicBezTo>
                    <a:pt x="1132" y="2781"/>
                    <a:pt x="1121" y="2774"/>
                    <a:pt x="1117" y="2759"/>
                  </a:cubicBezTo>
                  <a:cubicBezTo>
                    <a:pt x="1114" y="2749"/>
                    <a:pt x="1103" y="2742"/>
                    <a:pt x="1103" y="2727"/>
                  </a:cubicBezTo>
                  <a:lnTo>
                    <a:pt x="1100" y="2710"/>
                  </a:lnTo>
                  <a:lnTo>
                    <a:pt x="1100" y="2692"/>
                  </a:lnTo>
                  <a:cubicBezTo>
                    <a:pt x="1096" y="2678"/>
                    <a:pt x="1100" y="2671"/>
                    <a:pt x="1100" y="2656"/>
                  </a:cubicBezTo>
                  <a:cubicBezTo>
                    <a:pt x="1100" y="2642"/>
                    <a:pt x="1100" y="2635"/>
                    <a:pt x="1103" y="2621"/>
                  </a:cubicBezTo>
                  <a:cubicBezTo>
                    <a:pt x="1110" y="2607"/>
                    <a:pt x="1110" y="2599"/>
                    <a:pt x="1114" y="2585"/>
                  </a:cubicBezTo>
                  <a:cubicBezTo>
                    <a:pt x="1117" y="2571"/>
                    <a:pt x="1121" y="2564"/>
                    <a:pt x="1128" y="2553"/>
                  </a:cubicBezTo>
                  <a:lnTo>
                    <a:pt x="1146" y="2514"/>
                  </a:lnTo>
                  <a:lnTo>
                    <a:pt x="1139" y="2511"/>
                  </a:lnTo>
                  <a:cubicBezTo>
                    <a:pt x="1263" y="2429"/>
                    <a:pt x="1398" y="2347"/>
                    <a:pt x="1544" y="2269"/>
                  </a:cubicBezTo>
                  <a:lnTo>
                    <a:pt x="1544" y="2269"/>
                  </a:lnTo>
                  <a:cubicBezTo>
                    <a:pt x="1541" y="2283"/>
                    <a:pt x="1537" y="2301"/>
                    <a:pt x="1537" y="2315"/>
                  </a:cubicBezTo>
                  <a:cubicBezTo>
                    <a:pt x="1537" y="2333"/>
                    <a:pt x="1530" y="2351"/>
                    <a:pt x="1537" y="2365"/>
                  </a:cubicBezTo>
                  <a:lnTo>
                    <a:pt x="1541" y="2390"/>
                  </a:lnTo>
                  <a:lnTo>
                    <a:pt x="1548" y="2418"/>
                  </a:lnTo>
                  <a:cubicBezTo>
                    <a:pt x="1555" y="2436"/>
                    <a:pt x="1562" y="2447"/>
                    <a:pt x="1565" y="2464"/>
                  </a:cubicBezTo>
                  <a:cubicBezTo>
                    <a:pt x="1573" y="2482"/>
                    <a:pt x="1583" y="2493"/>
                    <a:pt x="1597" y="2507"/>
                  </a:cubicBezTo>
                  <a:cubicBezTo>
                    <a:pt x="1608" y="2518"/>
                    <a:pt x="1619" y="2528"/>
                    <a:pt x="1633" y="2543"/>
                  </a:cubicBezTo>
                  <a:cubicBezTo>
                    <a:pt x="1647" y="2550"/>
                    <a:pt x="1661" y="2564"/>
                    <a:pt x="1672" y="2567"/>
                  </a:cubicBezTo>
                  <a:cubicBezTo>
                    <a:pt x="1686" y="2578"/>
                    <a:pt x="1701" y="2582"/>
                    <a:pt x="1715" y="2589"/>
                  </a:cubicBezTo>
                  <a:lnTo>
                    <a:pt x="1757" y="2603"/>
                  </a:lnTo>
                  <a:cubicBezTo>
                    <a:pt x="1772" y="2607"/>
                    <a:pt x="1786" y="2614"/>
                    <a:pt x="1804" y="2617"/>
                  </a:cubicBezTo>
                  <a:cubicBezTo>
                    <a:pt x="1832" y="2621"/>
                    <a:pt x="1861" y="2631"/>
                    <a:pt x="1893" y="2631"/>
                  </a:cubicBezTo>
                  <a:cubicBezTo>
                    <a:pt x="1921" y="2635"/>
                    <a:pt x="1949" y="2635"/>
                    <a:pt x="1981" y="2635"/>
                  </a:cubicBezTo>
                  <a:lnTo>
                    <a:pt x="1900" y="2607"/>
                  </a:lnTo>
                  <a:cubicBezTo>
                    <a:pt x="1875" y="2599"/>
                    <a:pt x="1846" y="2585"/>
                    <a:pt x="1821" y="2578"/>
                  </a:cubicBezTo>
                  <a:cubicBezTo>
                    <a:pt x="1807" y="2571"/>
                    <a:pt x="1793" y="2564"/>
                    <a:pt x="1786" y="2560"/>
                  </a:cubicBezTo>
                  <a:lnTo>
                    <a:pt x="1750" y="2543"/>
                  </a:lnTo>
                  <a:cubicBezTo>
                    <a:pt x="1740" y="2532"/>
                    <a:pt x="1725" y="2525"/>
                    <a:pt x="1718" y="2518"/>
                  </a:cubicBezTo>
                  <a:cubicBezTo>
                    <a:pt x="1704" y="2511"/>
                    <a:pt x="1697" y="2500"/>
                    <a:pt x="1690" y="2493"/>
                  </a:cubicBezTo>
                  <a:cubicBezTo>
                    <a:pt x="1683" y="2482"/>
                    <a:pt x="1672" y="2475"/>
                    <a:pt x="1669" y="2464"/>
                  </a:cubicBezTo>
                  <a:cubicBezTo>
                    <a:pt x="1665" y="2457"/>
                    <a:pt x="1654" y="2447"/>
                    <a:pt x="1651" y="2436"/>
                  </a:cubicBezTo>
                  <a:cubicBezTo>
                    <a:pt x="1647" y="2425"/>
                    <a:pt x="1644" y="2411"/>
                    <a:pt x="1644" y="2404"/>
                  </a:cubicBezTo>
                  <a:lnTo>
                    <a:pt x="1637" y="2386"/>
                  </a:lnTo>
                  <a:lnTo>
                    <a:pt x="1637" y="2368"/>
                  </a:lnTo>
                  <a:cubicBezTo>
                    <a:pt x="1637" y="2354"/>
                    <a:pt x="1637" y="2347"/>
                    <a:pt x="1644" y="2333"/>
                  </a:cubicBezTo>
                  <a:cubicBezTo>
                    <a:pt x="1644" y="2319"/>
                    <a:pt x="1647" y="2311"/>
                    <a:pt x="1651" y="2297"/>
                  </a:cubicBezTo>
                  <a:cubicBezTo>
                    <a:pt x="1654" y="2283"/>
                    <a:pt x="1661" y="2276"/>
                    <a:pt x="1665" y="2262"/>
                  </a:cubicBezTo>
                  <a:cubicBezTo>
                    <a:pt x="1669" y="2251"/>
                    <a:pt x="1679" y="2240"/>
                    <a:pt x="1683" y="2230"/>
                  </a:cubicBezTo>
                  <a:lnTo>
                    <a:pt x="1697" y="2208"/>
                  </a:lnTo>
                  <a:cubicBezTo>
                    <a:pt x="1885" y="2109"/>
                    <a:pt x="2095" y="2016"/>
                    <a:pt x="2312" y="1931"/>
                  </a:cubicBezTo>
                  <a:lnTo>
                    <a:pt x="2312" y="1931"/>
                  </a:lnTo>
                  <a:cubicBezTo>
                    <a:pt x="2309" y="1942"/>
                    <a:pt x="2309" y="1945"/>
                    <a:pt x="2305" y="1956"/>
                  </a:cubicBezTo>
                  <a:lnTo>
                    <a:pt x="2291" y="2020"/>
                  </a:lnTo>
                  <a:cubicBezTo>
                    <a:pt x="2291" y="2045"/>
                    <a:pt x="2287" y="2066"/>
                    <a:pt x="2291" y="2091"/>
                  </a:cubicBezTo>
                  <a:lnTo>
                    <a:pt x="2294" y="2127"/>
                  </a:lnTo>
                  <a:lnTo>
                    <a:pt x="2305" y="2162"/>
                  </a:lnTo>
                  <a:cubicBezTo>
                    <a:pt x="2309" y="2187"/>
                    <a:pt x="2323" y="2208"/>
                    <a:pt x="2330" y="2230"/>
                  </a:cubicBezTo>
                  <a:cubicBezTo>
                    <a:pt x="2341" y="2251"/>
                    <a:pt x="2358" y="2269"/>
                    <a:pt x="2373" y="2287"/>
                  </a:cubicBezTo>
                  <a:cubicBezTo>
                    <a:pt x="2383" y="2304"/>
                    <a:pt x="2401" y="2319"/>
                    <a:pt x="2419" y="2333"/>
                  </a:cubicBezTo>
                  <a:cubicBezTo>
                    <a:pt x="2437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33" y="2400"/>
                  </a:cubicBezTo>
                  <a:lnTo>
                    <a:pt x="2590" y="2422"/>
                  </a:lnTo>
                  <a:cubicBezTo>
                    <a:pt x="2607" y="2425"/>
                    <a:pt x="2629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6" y="2457"/>
                    <a:pt x="2764" y="2457"/>
                  </a:cubicBezTo>
                  <a:cubicBezTo>
                    <a:pt x="2803" y="2461"/>
                    <a:pt x="2842" y="2461"/>
                    <a:pt x="2881" y="2461"/>
                  </a:cubicBezTo>
                  <a:cubicBezTo>
                    <a:pt x="2846" y="2447"/>
                    <a:pt x="2806" y="2436"/>
                    <a:pt x="2771" y="2422"/>
                  </a:cubicBezTo>
                  <a:cubicBezTo>
                    <a:pt x="2753" y="2418"/>
                    <a:pt x="2735" y="2407"/>
                    <a:pt x="2718" y="2400"/>
                  </a:cubicBezTo>
                  <a:lnTo>
                    <a:pt x="2664" y="2375"/>
                  </a:lnTo>
                  <a:cubicBezTo>
                    <a:pt x="2646" y="2368"/>
                    <a:pt x="2629" y="2358"/>
                    <a:pt x="2614" y="2351"/>
                  </a:cubicBezTo>
                  <a:lnTo>
                    <a:pt x="2568" y="2322"/>
                  </a:lnTo>
                  <a:cubicBezTo>
                    <a:pt x="2554" y="2315"/>
                    <a:pt x="2540" y="2301"/>
                    <a:pt x="2522" y="2294"/>
                  </a:cubicBezTo>
                  <a:cubicBezTo>
                    <a:pt x="2508" y="2283"/>
                    <a:pt x="2497" y="2269"/>
                    <a:pt x="2483" y="2258"/>
                  </a:cubicBezTo>
                  <a:cubicBezTo>
                    <a:pt x="2469" y="2244"/>
                    <a:pt x="2461" y="2233"/>
                    <a:pt x="2451" y="2215"/>
                  </a:cubicBezTo>
                  <a:cubicBezTo>
                    <a:pt x="2444" y="2205"/>
                    <a:pt x="2433" y="2191"/>
                    <a:pt x="2429" y="2176"/>
                  </a:cubicBezTo>
                  <a:cubicBezTo>
                    <a:pt x="2426" y="2162"/>
                    <a:pt x="2415" y="2151"/>
                    <a:pt x="2415" y="2134"/>
                  </a:cubicBezTo>
                  <a:lnTo>
                    <a:pt x="2412" y="2109"/>
                  </a:lnTo>
                  <a:lnTo>
                    <a:pt x="2412" y="2087"/>
                  </a:lnTo>
                  <a:cubicBezTo>
                    <a:pt x="2412" y="2073"/>
                    <a:pt x="2412" y="2055"/>
                    <a:pt x="2415" y="2038"/>
                  </a:cubicBezTo>
                  <a:cubicBezTo>
                    <a:pt x="2419" y="2020"/>
                    <a:pt x="2419" y="2009"/>
                    <a:pt x="2426" y="1991"/>
                  </a:cubicBezTo>
                  <a:cubicBezTo>
                    <a:pt x="2429" y="1974"/>
                    <a:pt x="2433" y="1959"/>
                    <a:pt x="2444" y="1945"/>
                  </a:cubicBezTo>
                  <a:cubicBezTo>
                    <a:pt x="2447" y="1931"/>
                    <a:pt x="2454" y="1913"/>
                    <a:pt x="2465" y="1906"/>
                  </a:cubicBezTo>
                  <a:lnTo>
                    <a:pt x="2490" y="1860"/>
                  </a:lnTo>
                  <a:cubicBezTo>
                    <a:pt x="2522" y="1849"/>
                    <a:pt x="2554" y="1839"/>
                    <a:pt x="2586" y="1824"/>
                  </a:cubicBezTo>
                  <a:cubicBezTo>
                    <a:pt x="2757" y="1764"/>
                    <a:pt x="2942" y="1707"/>
                    <a:pt x="3126" y="1647"/>
                  </a:cubicBezTo>
                  <a:lnTo>
                    <a:pt x="3126" y="1647"/>
                  </a:lnTo>
                  <a:cubicBezTo>
                    <a:pt x="3123" y="1657"/>
                    <a:pt x="3123" y="1671"/>
                    <a:pt x="3119" y="1679"/>
                  </a:cubicBezTo>
                  <a:cubicBezTo>
                    <a:pt x="3112" y="1700"/>
                    <a:pt x="3109" y="1728"/>
                    <a:pt x="3109" y="1750"/>
                  </a:cubicBezTo>
                  <a:lnTo>
                    <a:pt x="3109" y="1785"/>
                  </a:lnTo>
                  <a:lnTo>
                    <a:pt x="3112" y="1821"/>
                  </a:lnTo>
                  <a:cubicBezTo>
                    <a:pt x="3119" y="1849"/>
                    <a:pt x="3126" y="1871"/>
                    <a:pt x="3137" y="1892"/>
                  </a:cubicBezTo>
                  <a:cubicBezTo>
                    <a:pt x="3144" y="1913"/>
                    <a:pt x="3158" y="1938"/>
                    <a:pt x="3173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7" y="2038"/>
                    <a:pt x="3269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40" y="2098"/>
                    <a:pt x="3361" y="2105"/>
                    <a:pt x="3379" y="2116"/>
                  </a:cubicBezTo>
                  <a:cubicBezTo>
                    <a:pt x="3397" y="2123"/>
                    <a:pt x="3414" y="2134"/>
                    <a:pt x="3439" y="2137"/>
                  </a:cubicBezTo>
                  <a:lnTo>
                    <a:pt x="3496" y="2151"/>
                  </a:lnTo>
                  <a:cubicBezTo>
                    <a:pt x="3514" y="2155"/>
                    <a:pt x="3535" y="2159"/>
                    <a:pt x="3553" y="2162"/>
                  </a:cubicBezTo>
                  <a:lnTo>
                    <a:pt x="3674" y="2176"/>
                  </a:lnTo>
                  <a:cubicBezTo>
                    <a:pt x="3638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5" y="2055"/>
                  </a:lnTo>
                  <a:cubicBezTo>
                    <a:pt x="3457" y="2048"/>
                    <a:pt x="3443" y="2034"/>
                    <a:pt x="3429" y="2027"/>
                  </a:cubicBezTo>
                  <a:lnTo>
                    <a:pt x="3386" y="1995"/>
                  </a:lnTo>
                  <a:cubicBezTo>
                    <a:pt x="3372" y="1981"/>
                    <a:pt x="3361" y="1967"/>
                    <a:pt x="3350" y="1959"/>
                  </a:cubicBezTo>
                  <a:cubicBezTo>
                    <a:pt x="3336" y="1949"/>
                    <a:pt x="3326" y="1931"/>
                    <a:pt x="3318" y="1924"/>
                  </a:cubicBezTo>
                  <a:cubicBezTo>
                    <a:pt x="3308" y="1910"/>
                    <a:pt x="3301" y="1895"/>
                    <a:pt x="3297" y="1885"/>
                  </a:cubicBezTo>
                  <a:cubicBezTo>
                    <a:pt x="3290" y="1871"/>
                    <a:pt x="3283" y="1856"/>
                    <a:pt x="3283" y="1842"/>
                  </a:cubicBezTo>
                  <a:cubicBezTo>
                    <a:pt x="3279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9" y="1764"/>
                  </a:lnTo>
                  <a:cubicBezTo>
                    <a:pt x="3279" y="1750"/>
                    <a:pt x="3283" y="1735"/>
                    <a:pt x="3286" y="1721"/>
                  </a:cubicBezTo>
                  <a:lnTo>
                    <a:pt x="3301" y="1682"/>
                  </a:lnTo>
                  <a:cubicBezTo>
                    <a:pt x="3304" y="1668"/>
                    <a:pt x="3315" y="1657"/>
                    <a:pt x="3322" y="1643"/>
                  </a:cubicBezTo>
                  <a:cubicBezTo>
                    <a:pt x="3333" y="1629"/>
                    <a:pt x="3340" y="1615"/>
                    <a:pt x="3343" y="1607"/>
                  </a:cubicBezTo>
                  <a:lnTo>
                    <a:pt x="3361" y="1579"/>
                  </a:lnTo>
                  <a:cubicBezTo>
                    <a:pt x="3478" y="1551"/>
                    <a:pt x="3592" y="1519"/>
                    <a:pt x="3713" y="1487"/>
                  </a:cubicBezTo>
                  <a:cubicBezTo>
                    <a:pt x="3852" y="1451"/>
                    <a:pt x="3994" y="1419"/>
                    <a:pt x="4136" y="1391"/>
                  </a:cubicBezTo>
                  <a:lnTo>
                    <a:pt x="4136" y="1391"/>
                  </a:lnTo>
                  <a:cubicBezTo>
                    <a:pt x="4122" y="1415"/>
                    <a:pt x="4108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101" y="1639"/>
                  </a:cubicBezTo>
                  <a:cubicBezTo>
                    <a:pt x="4108" y="1693"/>
                    <a:pt x="4133" y="1739"/>
                    <a:pt x="4161" y="1782"/>
                  </a:cubicBezTo>
                  <a:cubicBezTo>
                    <a:pt x="4175" y="1803"/>
                    <a:pt x="4193" y="1821"/>
                    <a:pt x="4207" y="1839"/>
                  </a:cubicBezTo>
                  <a:cubicBezTo>
                    <a:pt x="4222" y="1856"/>
                    <a:pt x="4243" y="1874"/>
                    <a:pt x="4261" y="1888"/>
                  </a:cubicBezTo>
                  <a:cubicBezTo>
                    <a:pt x="4278" y="1899"/>
                    <a:pt x="4296" y="1917"/>
                    <a:pt x="4314" y="1931"/>
                  </a:cubicBezTo>
                  <a:cubicBezTo>
                    <a:pt x="4332" y="1945"/>
                    <a:pt x="4350" y="1959"/>
                    <a:pt x="4371" y="1967"/>
                  </a:cubicBezTo>
                  <a:cubicBezTo>
                    <a:pt x="4410" y="1988"/>
                    <a:pt x="4453" y="2013"/>
                    <a:pt x="4492" y="2023"/>
                  </a:cubicBezTo>
                  <a:cubicBezTo>
                    <a:pt x="4513" y="2034"/>
                    <a:pt x="4531" y="2041"/>
                    <a:pt x="4552" y="2048"/>
                  </a:cubicBezTo>
                  <a:cubicBezTo>
                    <a:pt x="4574" y="2052"/>
                    <a:pt x="4591" y="2059"/>
                    <a:pt x="4616" y="2066"/>
                  </a:cubicBezTo>
                  <a:cubicBezTo>
                    <a:pt x="4581" y="2038"/>
                    <a:pt x="4549" y="2013"/>
                    <a:pt x="4513" y="1981"/>
                  </a:cubicBezTo>
                  <a:cubicBezTo>
                    <a:pt x="4495" y="1967"/>
                    <a:pt x="4481" y="1952"/>
                    <a:pt x="4463" y="1935"/>
                  </a:cubicBezTo>
                  <a:cubicBezTo>
                    <a:pt x="4446" y="1924"/>
                    <a:pt x="4431" y="1910"/>
                    <a:pt x="4421" y="1892"/>
                  </a:cubicBezTo>
                  <a:cubicBezTo>
                    <a:pt x="4406" y="1878"/>
                    <a:pt x="4392" y="1860"/>
                    <a:pt x="4374" y="1846"/>
                  </a:cubicBezTo>
                  <a:cubicBezTo>
                    <a:pt x="4360" y="1835"/>
                    <a:pt x="4350" y="1817"/>
                    <a:pt x="4335" y="1803"/>
                  </a:cubicBezTo>
                  <a:cubicBezTo>
                    <a:pt x="4325" y="1785"/>
                    <a:pt x="4314" y="1771"/>
                    <a:pt x="4303" y="1753"/>
                  </a:cubicBezTo>
                  <a:cubicBezTo>
                    <a:pt x="4296" y="1735"/>
                    <a:pt x="4286" y="1721"/>
                    <a:pt x="4278" y="1703"/>
                  </a:cubicBezTo>
                  <a:cubicBezTo>
                    <a:pt x="4271" y="1686"/>
                    <a:pt x="4264" y="1675"/>
                    <a:pt x="4261" y="1657"/>
                  </a:cubicBezTo>
                  <a:cubicBezTo>
                    <a:pt x="4254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4" y="1540"/>
                    <a:pt x="4254" y="1526"/>
                    <a:pt x="4261" y="1515"/>
                  </a:cubicBezTo>
                  <a:cubicBezTo>
                    <a:pt x="4268" y="1483"/>
                    <a:pt x="4286" y="1451"/>
                    <a:pt x="4307" y="1426"/>
                  </a:cubicBezTo>
                  <a:cubicBezTo>
                    <a:pt x="4318" y="1412"/>
                    <a:pt x="4332" y="1398"/>
                    <a:pt x="4342" y="1383"/>
                  </a:cubicBezTo>
                  <a:lnTo>
                    <a:pt x="4378" y="1348"/>
                  </a:lnTo>
                  <a:lnTo>
                    <a:pt x="4421" y="1319"/>
                  </a:lnTo>
                  <a:cubicBezTo>
                    <a:pt x="4591" y="1284"/>
                    <a:pt x="4769" y="1252"/>
                    <a:pt x="4954" y="1227"/>
                  </a:cubicBezTo>
                  <a:cubicBezTo>
                    <a:pt x="4983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5" y="1287"/>
                    <a:pt x="5007" y="1327"/>
                  </a:cubicBezTo>
                  <a:cubicBezTo>
                    <a:pt x="4997" y="1355"/>
                    <a:pt x="4993" y="1383"/>
                    <a:pt x="4993" y="1415"/>
                  </a:cubicBezTo>
                  <a:cubicBezTo>
                    <a:pt x="4993" y="1447"/>
                    <a:pt x="4993" y="1472"/>
                    <a:pt x="5000" y="1504"/>
                  </a:cubicBezTo>
                  <a:cubicBezTo>
                    <a:pt x="5011" y="1561"/>
                    <a:pt x="5036" y="1615"/>
                    <a:pt x="5068" y="1661"/>
                  </a:cubicBezTo>
                  <a:cubicBezTo>
                    <a:pt x="5086" y="1682"/>
                    <a:pt x="5100" y="1703"/>
                    <a:pt x="5118" y="1725"/>
                  </a:cubicBezTo>
                  <a:cubicBezTo>
                    <a:pt x="5135" y="1746"/>
                    <a:pt x="5153" y="1760"/>
                    <a:pt x="5175" y="1778"/>
                  </a:cubicBezTo>
                  <a:cubicBezTo>
                    <a:pt x="5196" y="1796"/>
                    <a:pt x="5214" y="1807"/>
                    <a:pt x="5239" y="1824"/>
                  </a:cubicBezTo>
                  <a:cubicBezTo>
                    <a:pt x="5260" y="1839"/>
                    <a:pt x="5278" y="1856"/>
                    <a:pt x="5299" y="1867"/>
                  </a:cubicBezTo>
                  <a:cubicBezTo>
                    <a:pt x="5345" y="1892"/>
                    <a:pt x="5388" y="1913"/>
                    <a:pt x="5434" y="1931"/>
                  </a:cubicBezTo>
                  <a:lnTo>
                    <a:pt x="5498" y="1959"/>
                  </a:lnTo>
                  <a:cubicBezTo>
                    <a:pt x="5523" y="1967"/>
                    <a:pt x="5544" y="1977"/>
                    <a:pt x="5569" y="1981"/>
                  </a:cubicBezTo>
                  <a:cubicBezTo>
                    <a:pt x="5530" y="1949"/>
                    <a:pt x="5495" y="1924"/>
                    <a:pt x="5459" y="1892"/>
                  </a:cubicBezTo>
                  <a:cubicBezTo>
                    <a:pt x="5441" y="1878"/>
                    <a:pt x="5423" y="1860"/>
                    <a:pt x="5406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3" y="1750"/>
                  </a:lnTo>
                  <a:cubicBezTo>
                    <a:pt x="5285" y="1732"/>
                    <a:pt x="5274" y="1714"/>
                    <a:pt x="5260" y="1700"/>
                  </a:cubicBezTo>
                  <a:cubicBezTo>
                    <a:pt x="5246" y="1682"/>
                    <a:pt x="5231" y="1664"/>
                    <a:pt x="5224" y="1647"/>
                  </a:cubicBezTo>
                  <a:cubicBezTo>
                    <a:pt x="5210" y="1629"/>
                    <a:pt x="5203" y="1611"/>
                    <a:pt x="5192" y="1593"/>
                  </a:cubicBezTo>
                  <a:cubicBezTo>
                    <a:pt x="5185" y="1575"/>
                    <a:pt x="5175" y="1558"/>
                    <a:pt x="5171" y="1536"/>
                  </a:cubicBezTo>
                  <a:cubicBezTo>
                    <a:pt x="5167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7" y="1408"/>
                    <a:pt x="5167" y="1391"/>
                    <a:pt x="5175" y="1373"/>
                  </a:cubicBezTo>
                  <a:cubicBezTo>
                    <a:pt x="5178" y="1355"/>
                    <a:pt x="5189" y="1337"/>
                    <a:pt x="5196" y="1319"/>
                  </a:cubicBezTo>
                  <a:cubicBezTo>
                    <a:pt x="5207" y="1302"/>
                    <a:pt x="5214" y="1284"/>
                    <a:pt x="5228" y="1270"/>
                  </a:cubicBezTo>
                  <a:cubicBezTo>
                    <a:pt x="5242" y="1252"/>
                    <a:pt x="5256" y="1238"/>
                    <a:pt x="5267" y="1227"/>
                  </a:cubicBezTo>
                  <a:lnTo>
                    <a:pt x="5310" y="1184"/>
                  </a:lnTo>
                  <a:lnTo>
                    <a:pt x="5327" y="1174"/>
                  </a:lnTo>
                  <a:cubicBezTo>
                    <a:pt x="5420" y="1159"/>
                    <a:pt x="5512" y="1149"/>
                    <a:pt x="5605" y="1138"/>
                  </a:cubicBezTo>
                  <a:cubicBezTo>
                    <a:pt x="5658" y="1131"/>
                    <a:pt x="5719" y="1124"/>
                    <a:pt x="5765" y="1120"/>
                  </a:cubicBezTo>
                  <a:lnTo>
                    <a:pt x="5932" y="1113"/>
                  </a:lnTo>
                  <a:lnTo>
                    <a:pt x="6259" y="1103"/>
                  </a:lnTo>
                  <a:lnTo>
                    <a:pt x="6359" y="1103"/>
                  </a:lnTo>
                  <a:cubicBezTo>
                    <a:pt x="6369" y="1120"/>
                    <a:pt x="6383" y="1138"/>
                    <a:pt x="6394" y="1159"/>
                  </a:cubicBezTo>
                  <a:lnTo>
                    <a:pt x="6412" y="1191"/>
                  </a:lnTo>
                  <a:lnTo>
                    <a:pt x="6423" y="1220"/>
                  </a:lnTo>
                  <a:cubicBezTo>
                    <a:pt x="6433" y="1245"/>
                    <a:pt x="6440" y="1266"/>
                    <a:pt x="6447" y="1287"/>
                  </a:cubicBezTo>
                  <a:lnTo>
                    <a:pt x="6455" y="1319"/>
                  </a:lnTo>
                  <a:lnTo>
                    <a:pt x="6458" y="1355"/>
                  </a:lnTo>
                  <a:cubicBezTo>
                    <a:pt x="6465" y="1369"/>
                    <a:pt x="6458" y="1376"/>
                    <a:pt x="6465" y="1391"/>
                  </a:cubicBezTo>
                  <a:lnTo>
                    <a:pt x="6465" y="1426"/>
                  </a:lnTo>
                  <a:cubicBezTo>
                    <a:pt x="6465" y="1447"/>
                    <a:pt x="6465" y="1469"/>
                    <a:pt x="6458" y="1497"/>
                  </a:cubicBezTo>
                  <a:cubicBezTo>
                    <a:pt x="6455" y="1519"/>
                    <a:pt x="6451" y="1547"/>
                    <a:pt x="6447" y="1568"/>
                  </a:cubicBezTo>
                  <a:cubicBezTo>
                    <a:pt x="6440" y="1590"/>
                    <a:pt x="6433" y="1615"/>
                    <a:pt x="6423" y="1639"/>
                  </a:cubicBezTo>
                  <a:cubicBezTo>
                    <a:pt x="6415" y="1661"/>
                    <a:pt x="6405" y="1682"/>
                    <a:pt x="6398" y="1711"/>
                  </a:cubicBezTo>
                  <a:cubicBezTo>
                    <a:pt x="6387" y="1732"/>
                    <a:pt x="6376" y="1753"/>
                    <a:pt x="6366" y="1782"/>
                  </a:cubicBezTo>
                  <a:cubicBezTo>
                    <a:pt x="6344" y="1824"/>
                    <a:pt x="6316" y="1871"/>
                    <a:pt x="6287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63" y="2087"/>
                    <a:pt x="6127" y="2127"/>
                    <a:pt x="6092" y="2166"/>
                  </a:cubicBezTo>
                  <a:cubicBezTo>
                    <a:pt x="6138" y="2141"/>
                    <a:pt x="6188" y="2112"/>
                    <a:pt x="6234" y="2077"/>
                  </a:cubicBezTo>
                  <a:lnTo>
                    <a:pt x="6298" y="2023"/>
                  </a:lnTo>
                  <a:cubicBezTo>
                    <a:pt x="6323" y="2006"/>
                    <a:pt x="6344" y="1988"/>
                    <a:pt x="6362" y="1967"/>
                  </a:cubicBezTo>
                  <a:cubicBezTo>
                    <a:pt x="6401" y="1927"/>
                    <a:pt x="6437" y="1888"/>
                    <a:pt x="6472" y="1839"/>
                  </a:cubicBezTo>
                  <a:cubicBezTo>
                    <a:pt x="6490" y="1817"/>
                    <a:pt x="6504" y="1789"/>
                    <a:pt x="6522" y="1767"/>
                  </a:cubicBezTo>
                  <a:cubicBezTo>
                    <a:pt x="6536" y="1739"/>
                    <a:pt x="6554" y="1718"/>
                    <a:pt x="6565" y="1693"/>
                  </a:cubicBezTo>
                  <a:cubicBezTo>
                    <a:pt x="6579" y="1664"/>
                    <a:pt x="6593" y="1639"/>
                    <a:pt x="6600" y="1607"/>
                  </a:cubicBezTo>
                  <a:cubicBezTo>
                    <a:pt x="6611" y="1579"/>
                    <a:pt x="6618" y="1551"/>
                    <a:pt x="6629" y="1519"/>
                  </a:cubicBezTo>
                  <a:lnTo>
                    <a:pt x="6643" y="1426"/>
                  </a:lnTo>
                  <a:cubicBezTo>
                    <a:pt x="6647" y="1394"/>
                    <a:pt x="6647" y="1362"/>
                    <a:pt x="6643" y="1330"/>
                  </a:cubicBezTo>
                  <a:lnTo>
                    <a:pt x="6636" y="1284"/>
                  </a:lnTo>
                  <a:lnTo>
                    <a:pt x="6629" y="1238"/>
                  </a:lnTo>
                  <a:cubicBezTo>
                    <a:pt x="6618" y="1206"/>
                    <a:pt x="6611" y="1177"/>
                    <a:pt x="6597" y="1149"/>
                  </a:cubicBezTo>
                  <a:lnTo>
                    <a:pt x="6579" y="1106"/>
                  </a:lnTo>
                  <a:lnTo>
                    <a:pt x="6575" y="1095"/>
                  </a:lnTo>
                  <a:cubicBezTo>
                    <a:pt x="6885" y="1095"/>
                    <a:pt x="7201" y="1099"/>
                    <a:pt x="7507" y="1124"/>
                  </a:cubicBezTo>
                  <a:lnTo>
                    <a:pt x="7514" y="1135"/>
                  </a:lnTo>
                  <a:cubicBezTo>
                    <a:pt x="7521" y="1159"/>
                    <a:pt x="7532" y="1177"/>
                    <a:pt x="7536" y="1195"/>
                  </a:cubicBezTo>
                  <a:lnTo>
                    <a:pt x="7543" y="1223"/>
                  </a:lnTo>
                  <a:lnTo>
                    <a:pt x="7553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53" y="1444"/>
                  </a:cubicBezTo>
                  <a:cubicBezTo>
                    <a:pt x="7550" y="1465"/>
                    <a:pt x="7543" y="1483"/>
                    <a:pt x="7539" y="1504"/>
                  </a:cubicBezTo>
                  <a:cubicBezTo>
                    <a:pt x="7532" y="1529"/>
                    <a:pt x="7525" y="1547"/>
                    <a:pt x="7518" y="1568"/>
                  </a:cubicBezTo>
                  <a:cubicBezTo>
                    <a:pt x="7507" y="1590"/>
                    <a:pt x="7500" y="1607"/>
                    <a:pt x="7486" y="1625"/>
                  </a:cubicBezTo>
                  <a:cubicBezTo>
                    <a:pt x="7479" y="1643"/>
                    <a:pt x="7464" y="1664"/>
                    <a:pt x="7450" y="1682"/>
                  </a:cubicBezTo>
                  <a:cubicBezTo>
                    <a:pt x="7436" y="1700"/>
                    <a:pt x="7425" y="1725"/>
                    <a:pt x="7411" y="1743"/>
                  </a:cubicBezTo>
                  <a:cubicBezTo>
                    <a:pt x="7383" y="1778"/>
                    <a:pt x="7354" y="1817"/>
                    <a:pt x="7319" y="1849"/>
                  </a:cubicBezTo>
                  <a:cubicBezTo>
                    <a:pt x="7287" y="1885"/>
                    <a:pt x="7251" y="1920"/>
                    <a:pt x="7212" y="1949"/>
                  </a:cubicBezTo>
                  <a:cubicBezTo>
                    <a:pt x="7176" y="1984"/>
                    <a:pt x="7134" y="2016"/>
                    <a:pt x="7095" y="2048"/>
                  </a:cubicBezTo>
                  <a:cubicBezTo>
                    <a:pt x="7144" y="2034"/>
                    <a:pt x="7194" y="2016"/>
                    <a:pt x="7237" y="1995"/>
                  </a:cubicBezTo>
                  <a:cubicBezTo>
                    <a:pt x="7258" y="1984"/>
                    <a:pt x="7283" y="1974"/>
                    <a:pt x="7304" y="1959"/>
                  </a:cubicBezTo>
                  <a:lnTo>
                    <a:pt x="7372" y="1920"/>
                  </a:lnTo>
                  <a:cubicBezTo>
                    <a:pt x="7415" y="1888"/>
                    <a:pt x="7454" y="1856"/>
                    <a:pt x="7496" y="1824"/>
                  </a:cubicBezTo>
                  <a:cubicBezTo>
                    <a:pt x="7536" y="1789"/>
                    <a:pt x="7571" y="1750"/>
                    <a:pt x="7607" y="1707"/>
                  </a:cubicBezTo>
                  <a:cubicBezTo>
                    <a:pt x="7624" y="1682"/>
                    <a:pt x="7639" y="1661"/>
                    <a:pt x="7649" y="1639"/>
                  </a:cubicBezTo>
                  <a:cubicBezTo>
                    <a:pt x="7664" y="1618"/>
                    <a:pt x="7678" y="1590"/>
                    <a:pt x="7692" y="1565"/>
                  </a:cubicBezTo>
                  <a:cubicBezTo>
                    <a:pt x="7699" y="1536"/>
                    <a:pt x="7713" y="1511"/>
                    <a:pt x="7717" y="1483"/>
                  </a:cubicBezTo>
                  <a:cubicBezTo>
                    <a:pt x="7728" y="1458"/>
                    <a:pt x="7731" y="1426"/>
                    <a:pt x="7735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5" y="1252"/>
                    <a:pt x="7731" y="1220"/>
                  </a:cubicBezTo>
                  <a:lnTo>
                    <a:pt x="7720" y="1177"/>
                  </a:lnTo>
                  <a:lnTo>
                    <a:pt x="7710" y="1138"/>
                  </a:lnTo>
                  <a:lnTo>
                    <a:pt x="7713" y="1138"/>
                  </a:lnTo>
                  <a:cubicBezTo>
                    <a:pt x="7770" y="1142"/>
                    <a:pt x="7827" y="1145"/>
                    <a:pt x="7888" y="1156"/>
                  </a:cubicBezTo>
                  <a:cubicBezTo>
                    <a:pt x="7994" y="1167"/>
                    <a:pt x="8101" y="1177"/>
                    <a:pt x="8200" y="1191"/>
                  </a:cubicBezTo>
                  <a:cubicBezTo>
                    <a:pt x="8304" y="1209"/>
                    <a:pt x="8410" y="1220"/>
                    <a:pt x="8513" y="1238"/>
                  </a:cubicBezTo>
                  <a:cubicBezTo>
                    <a:pt x="8567" y="1248"/>
                    <a:pt x="8616" y="1255"/>
                    <a:pt x="8663" y="1266"/>
                  </a:cubicBezTo>
                  <a:lnTo>
                    <a:pt x="8673" y="1266"/>
                  </a:lnTo>
                  <a:cubicBezTo>
                    <a:pt x="8680" y="1287"/>
                    <a:pt x="8691" y="1305"/>
                    <a:pt x="8695" y="1323"/>
                  </a:cubicBezTo>
                  <a:lnTo>
                    <a:pt x="8705" y="1355"/>
                  </a:lnTo>
                  <a:lnTo>
                    <a:pt x="8712" y="1383"/>
                  </a:lnTo>
                  <a:cubicBezTo>
                    <a:pt x="8716" y="1408"/>
                    <a:pt x="8723" y="1426"/>
                    <a:pt x="8723" y="1447"/>
                  </a:cubicBezTo>
                  <a:lnTo>
                    <a:pt x="8723" y="1479"/>
                  </a:lnTo>
                  <a:lnTo>
                    <a:pt x="8723" y="1511"/>
                  </a:lnTo>
                  <a:cubicBezTo>
                    <a:pt x="8723" y="1533"/>
                    <a:pt x="8716" y="1551"/>
                    <a:pt x="8712" y="1572"/>
                  </a:cubicBezTo>
                  <a:cubicBezTo>
                    <a:pt x="8709" y="1593"/>
                    <a:pt x="8705" y="1611"/>
                    <a:pt x="8698" y="1636"/>
                  </a:cubicBezTo>
                  <a:cubicBezTo>
                    <a:pt x="8691" y="1657"/>
                    <a:pt x="8688" y="1675"/>
                    <a:pt x="8677" y="1696"/>
                  </a:cubicBezTo>
                  <a:cubicBezTo>
                    <a:pt x="8670" y="1718"/>
                    <a:pt x="8659" y="1735"/>
                    <a:pt x="8645" y="1753"/>
                  </a:cubicBezTo>
                  <a:cubicBezTo>
                    <a:pt x="8638" y="1771"/>
                    <a:pt x="8624" y="1796"/>
                    <a:pt x="8609" y="1814"/>
                  </a:cubicBezTo>
                  <a:cubicBezTo>
                    <a:pt x="8599" y="1831"/>
                    <a:pt x="8584" y="1853"/>
                    <a:pt x="8570" y="1871"/>
                  </a:cubicBezTo>
                  <a:cubicBezTo>
                    <a:pt x="8545" y="1906"/>
                    <a:pt x="8513" y="1945"/>
                    <a:pt x="8478" y="1977"/>
                  </a:cubicBezTo>
                  <a:cubicBezTo>
                    <a:pt x="8446" y="2013"/>
                    <a:pt x="8410" y="2048"/>
                    <a:pt x="8371" y="2080"/>
                  </a:cubicBezTo>
                  <a:cubicBezTo>
                    <a:pt x="8336" y="2116"/>
                    <a:pt x="8296" y="2144"/>
                    <a:pt x="8254" y="2176"/>
                  </a:cubicBezTo>
                  <a:cubicBezTo>
                    <a:pt x="8304" y="2162"/>
                    <a:pt x="8353" y="2144"/>
                    <a:pt x="8396" y="2123"/>
                  </a:cubicBezTo>
                  <a:cubicBezTo>
                    <a:pt x="8421" y="2116"/>
                    <a:pt x="8442" y="2102"/>
                    <a:pt x="8464" y="2087"/>
                  </a:cubicBezTo>
                  <a:lnTo>
                    <a:pt x="8531" y="2048"/>
                  </a:lnTo>
                  <a:cubicBezTo>
                    <a:pt x="8574" y="2016"/>
                    <a:pt x="8616" y="1984"/>
                    <a:pt x="8656" y="1956"/>
                  </a:cubicBezTo>
                  <a:cubicBezTo>
                    <a:pt x="8695" y="1920"/>
                    <a:pt x="8730" y="1878"/>
                    <a:pt x="8766" y="1835"/>
                  </a:cubicBezTo>
                  <a:cubicBezTo>
                    <a:pt x="8784" y="1814"/>
                    <a:pt x="8798" y="1789"/>
                    <a:pt x="8812" y="1767"/>
                  </a:cubicBezTo>
                  <a:cubicBezTo>
                    <a:pt x="8823" y="1746"/>
                    <a:pt x="8837" y="1718"/>
                    <a:pt x="8851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7" y="1586"/>
                    <a:pt x="8890" y="1554"/>
                    <a:pt x="8894" y="1529"/>
                  </a:cubicBezTo>
                  <a:lnTo>
                    <a:pt x="8901" y="1483"/>
                  </a:lnTo>
                  <a:lnTo>
                    <a:pt x="8901" y="1440"/>
                  </a:lnTo>
                  <a:cubicBezTo>
                    <a:pt x="8901" y="1408"/>
                    <a:pt x="8894" y="1380"/>
                    <a:pt x="8890" y="1351"/>
                  </a:cubicBezTo>
                  <a:lnTo>
                    <a:pt x="8883" y="1309"/>
                  </a:lnTo>
                  <a:lnTo>
                    <a:pt x="8883" y="1309"/>
                  </a:lnTo>
                  <a:cubicBezTo>
                    <a:pt x="9132" y="1369"/>
                    <a:pt x="9370" y="1433"/>
                    <a:pt x="9598" y="1511"/>
                  </a:cubicBezTo>
                  <a:lnTo>
                    <a:pt x="9612" y="1607"/>
                  </a:lnTo>
                  <a:cubicBezTo>
                    <a:pt x="9616" y="1629"/>
                    <a:pt x="9619" y="1654"/>
                    <a:pt x="9619" y="1671"/>
                  </a:cubicBezTo>
                  <a:lnTo>
                    <a:pt x="9623" y="1700"/>
                  </a:lnTo>
                  <a:lnTo>
                    <a:pt x="9623" y="1732"/>
                  </a:lnTo>
                  <a:cubicBezTo>
                    <a:pt x="9623" y="1753"/>
                    <a:pt x="9619" y="1771"/>
                    <a:pt x="9619" y="1796"/>
                  </a:cubicBezTo>
                  <a:lnTo>
                    <a:pt x="9616" y="1824"/>
                  </a:lnTo>
                  <a:lnTo>
                    <a:pt x="9605" y="1856"/>
                  </a:lnTo>
                  <a:cubicBezTo>
                    <a:pt x="9601" y="1874"/>
                    <a:pt x="9594" y="1895"/>
                    <a:pt x="9584" y="1913"/>
                  </a:cubicBezTo>
                  <a:cubicBezTo>
                    <a:pt x="9577" y="1931"/>
                    <a:pt x="9566" y="1956"/>
                    <a:pt x="9559" y="1974"/>
                  </a:cubicBezTo>
                  <a:cubicBezTo>
                    <a:pt x="9545" y="1991"/>
                    <a:pt x="9534" y="2009"/>
                    <a:pt x="9523" y="2027"/>
                  </a:cubicBezTo>
                  <a:cubicBezTo>
                    <a:pt x="9509" y="2045"/>
                    <a:pt x="9495" y="2063"/>
                    <a:pt x="9477" y="2080"/>
                  </a:cubicBezTo>
                  <a:cubicBezTo>
                    <a:pt x="9463" y="2098"/>
                    <a:pt x="9445" y="2109"/>
                    <a:pt x="9427" y="2127"/>
                  </a:cubicBezTo>
                  <a:cubicBezTo>
                    <a:pt x="9409" y="2144"/>
                    <a:pt x="9392" y="2159"/>
                    <a:pt x="9374" y="2173"/>
                  </a:cubicBezTo>
                  <a:cubicBezTo>
                    <a:pt x="9338" y="2205"/>
                    <a:pt x="9299" y="2230"/>
                    <a:pt x="9260" y="2258"/>
                  </a:cubicBezTo>
                  <a:cubicBezTo>
                    <a:pt x="9221" y="2283"/>
                    <a:pt x="9178" y="2311"/>
                    <a:pt x="9136" y="2333"/>
                  </a:cubicBezTo>
                  <a:cubicBezTo>
                    <a:pt x="9089" y="2358"/>
                    <a:pt x="9047" y="2383"/>
                    <a:pt x="9001" y="2404"/>
                  </a:cubicBezTo>
                  <a:cubicBezTo>
                    <a:pt x="9054" y="2404"/>
                    <a:pt x="9104" y="2393"/>
                    <a:pt x="9153" y="2383"/>
                  </a:cubicBezTo>
                  <a:cubicBezTo>
                    <a:pt x="9178" y="2375"/>
                    <a:pt x="9203" y="2368"/>
                    <a:pt x="9228" y="2365"/>
                  </a:cubicBezTo>
                  <a:cubicBezTo>
                    <a:pt x="9257" y="2354"/>
                    <a:pt x="9278" y="2351"/>
                    <a:pt x="9303" y="2340"/>
                  </a:cubicBezTo>
                  <a:cubicBezTo>
                    <a:pt x="9353" y="2322"/>
                    <a:pt x="9402" y="2301"/>
                    <a:pt x="9445" y="2276"/>
                  </a:cubicBezTo>
                  <a:cubicBezTo>
                    <a:pt x="9491" y="2247"/>
                    <a:pt x="9541" y="2215"/>
                    <a:pt x="9580" y="2180"/>
                  </a:cubicBezTo>
                  <a:cubicBezTo>
                    <a:pt x="9601" y="2162"/>
                    <a:pt x="9619" y="2144"/>
                    <a:pt x="9641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2" y="2034"/>
                    <a:pt x="9726" y="2009"/>
                    <a:pt x="9740" y="1981"/>
                  </a:cubicBezTo>
                  <a:cubicBezTo>
                    <a:pt x="9754" y="1956"/>
                    <a:pt x="9765" y="1927"/>
                    <a:pt x="9776" y="1903"/>
                  </a:cubicBezTo>
                  <a:lnTo>
                    <a:pt x="9790" y="1860"/>
                  </a:lnTo>
                  <a:lnTo>
                    <a:pt x="9797" y="1817"/>
                  </a:lnTo>
                  <a:cubicBezTo>
                    <a:pt x="9801" y="1789"/>
                    <a:pt x="9808" y="1760"/>
                    <a:pt x="9808" y="1728"/>
                  </a:cubicBezTo>
                  <a:lnTo>
                    <a:pt x="9808" y="1682"/>
                  </a:lnTo>
                  <a:lnTo>
                    <a:pt x="9801" y="1643"/>
                  </a:lnTo>
                  <a:cubicBezTo>
                    <a:pt x="9825" y="1636"/>
                    <a:pt x="9843" y="1625"/>
                    <a:pt x="9865" y="1618"/>
                  </a:cubicBezTo>
                  <a:cubicBezTo>
                    <a:pt x="9868" y="1611"/>
                    <a:pt x="9879" y="1611"/>
                    <a:pt x="9882" y="1607"/>
                  </a:cubicBezTo>
                  <a:cubicBezTo>
                    <a:pt x="9900" y="1618"/>
                    <a:pt x="9918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62" y="1981"/>
                  </a:lnTo>
                  <a:cubicBezTo>
                    <a:pt x="10359" y="2002"/>
                    <a:pt x="10352" y="2020"/>
                    <a:pt x="10348" y="2045"/>
                  </a:cubicBezTo>
                  <a:lnTo>
                    <a:pt x="10341" y="2073"/>
                  </a:lnTo>
                  <a:lnTo>
                    <a:pt x="10327" y="2102"/>
                  </a:lnTo>
                  <a:lnTo>
                    <a:pt x="10298" y="2155"/>
                  </a:lnTo>
                  <a:cubicBezTo>
                    <a:pt x="10291" y="2173"/>
                    <a:pt x="10277" y="2191"/>
                    <a:pt x="10263" y="2208"/>
                  </a:cubicBezTo>
                  <a:cubicBezTo>
                    <a:pt x="10252" y="2226"/>
                    <a:pt x="10238" y="2244"/>
                    <a:pt x="10220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3" y="2315"/>
                    <a:pt x="10135" y="2329"/>
                    <a:pt x="10117" y="2347"/>
                  </a:cubicBezTo>
                  <a:cubicBezTo>
                    <a:pt x="10099" y="2358"/>
                    <a:pt x="10078" y="2372"/>
                    <a:pt x="10060" y="2386"/>
                  </a:cubicBezTo>
                  <a:cubicBezTo>
                    <a:pt x="10021" y="2411"/>
                    <a:pt x="9978" y="2436"/>
                    <a:pt x="9936" y="2457"/>
                  </a:cubicBezTo>
                  <a:cubicBezTo>
                    <a:pt x="9889" y="2479"/>
                    <a:pt x="9847" y="2496"/>
                    <a:pt x="9801" y="2514"/>
                  </a:cubicBezTo>
                  <a:cubicBezTo>
                    <a:pt x="9758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5" y="2570"/>
                  </a:cubicBezTo>
                  <a:cubicBezTo>
                    <a:pt x="9761" y="2570"/>
                    <a:pt x="9786" y="2569"/>
                    <a:pt x="9811" y="2567"/>
                  </a:cubicBezTo>
                  <a:cubicBezTo>
                    <a:pt x="9836" y="2567"/>
                    <a:pt x="9861" y="2564"/>
                    <a:pt x="9886" y="2560"/>
                  </a:cubicBezTo>
                  <a:cubicBezTo>
                    <a:pt x="9914" y="2553"/>
                    <a:pt x="9936" y="2550"/>
                    <a:pt x="9961" y="2546"/>
                  </a:cubicBezTo>
                  <a:cubicBezTo>
                    <a:pt x="10010" y="2532"/>
                    <a:pt x="10064" y="2518"/>
                    <a:pt x="10113" y="2500"/>
                  </a:cubicBezTo>
                  <a:cubicBezTo>
                    <a:pt x="10163" y="2482"/>
                    <a:pt x="10209" y="2457"/>
                    <a:pt x="10256" y="2429"/>
                  </a:cubicBezTo>
                  <a:cubicBezTo>
                    <a:pt x="10277" y="2418"/>
                    <a:pt x="10298" y="2400"/>
                    <a:pt x="10323" y="2383"/>
                  </a:cubicBezTo>
                  <a:cubicBezTo>
                    <a:pt x="10345" y="2365"/>
                    <a:pt x="10362" y="2347"/>
                    <a:pt x="10384" y="2322"/>
                  </a:cubicBezTo>
                  <a:cubicBezTo>
                    <a:pt x="10401" y="2301"/>
                    <a:pt x="10423" y="2279"/>
                    <a:pt x="10437" y="2258"/>
                  </a:cubicBezTo>
                  <a:cubicBezTo>
                    <a:pt x="10455" y="2233"/>
                    <a:pt x="10469" y="2208"/>
                    <a:pt x="10483" y="2180"/>
                  </a:cubicBezTo>
                  <a:lnTo>
                    <a:pt x="10501" y="2141"/>
                  </a:lnTo>
                  <a:lnTo>
                    <a:pt x="10512" y="2102"/>
                  </a:lnTo>
                  <a:cubicBezTo>
                    <a:pt x="10522" y="2073"/>
                    <a:pt x="10529" y="2045"/>
                    <a:pt x="10529" y="2016"/>
                  </a:cubicBezTo>
                  <a:lnTo>
                    <a:pt x="10537" y="1974"/>
                  </a:lnTo>
                  <a:lnTo>
                    <a:pt x="10537" y="1942"/>
                  </a:lnTo>
                  <a:cubicBezTo>
                    <a:pt x="10647" y="2009"/>
                    <a:pt x="10750" y="2073"/>
                    <a:pt x="10846" y="2151"/>
                  </a:cubicBezTo>
                  <a:lnTo>
                    <a:pt x="10981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7" y="2383"/>
                  </a:lnTo>
                  <a:lnTo>
                    <a:pt x="10956" y="2411"/>
                  </a:lnTo>
                  <a:cubicBezTo>
                    <a:pt x="10953" y="2436"/>
                    <a:pt x="10945" y="2454"/>
                    <a:pt x="10938" y="2471"/>
                  </a:cubicBezTo>
                  <a:lnTo>
                    <a:pt x="10928" y="2496"/>
                  </a:lnTo>
                  <a:lnTo>
                    <a:pt x="10913" y="2525"/>
                  </a:lnTo>
                  <a:cubicBezTo>
                    <a:pt x="10903" y="2543"/>
                    <a:pt x="10892" y="2560"/>
                    <a:pt x="10878" y="2578"/>
                  </a:cubicBezTo>
                  <a:cubicBezTo>
                    <a:pt x="10864" y="2596"/>
                    <a:pt x="10849" y="2607"/>
                    <a:pt x="10839" y="2624"/>
                  </a:cubicBezTo>
                  <a:cubicBezTo>
                    <a:pt x="10825" y="2639"/>
                    <a:pt x="10807" y="2656"/>
                    <a:pt x="10789" y="2671"/>
                  </a:cubicBezTo>
                  <a:lnTo>
                    <a:pt x="10736" y="2710"/>
                  </a:lnTo>
                  <a:cubicBezTo>
                    <a:pt x="10718" y="2724"/>
                    <a:pt x="10697" y="2731"/>
                    <a:pt x="10679" y="2745"/>
                  </a:cubicBezTo>
                  <a:cubicBezTo>
                    <a:pt x="10654" y="2759"/>
                    <a:pt x="10636" y="2767"/>
                    <a:pt x="10615" y="2777"/>
                  </a:cubicBezTo>
                  <a:cubicBezTo>
                    <a:pt x="10572" y="2799"/>
                    <a:pt x="10526" y="2816"/>
                    <a:pt x="10483" y="2831"/>
                  </a:cubicBezTo>
                  <a:cubicBezTo>
                    <a:pt x="10437" y="2848"/>
                    <a:pt x="10387" y="2863"/>
                    <a:pt x="10341" y="2873"/>
                  </a:cubicBezTo>
                  <a:cubicBezTo>
                    <a:pt x="10291" y="2888"/>
                    <a:pt x="10241" y="2902"/>
                    <a:pt x="10192" y="2909"/>
                  </a:cubicBezTo>
                  <a:cubicBezTo>
                    <a:pt x="10241" y="2920"/>
                    <a:pt x="10295" y="2923"/>
                    <a:pt x="10345" y="2927"/>
                  </a:cubicBezTo>
                  <a:lnTo>
                    <a:pt x="10419" y="2927"/>
                  </a:lnTo>
                  <a:cubicBezTo>
                    <a:pt x="10448" y="2927"/>
                    <a:pt x="10473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4" y="2884"/>
                    <a:pt x="10753" y="2866"/>
                    <a:pt x="10803" y="2838"/>
                  </a:cubicBezTo>
                  <a:cubicBezTo>
                    <a:pt x="10828" y="2827"/>
                    <a:pt x="10849" y="2813"/>
                    <a:pt x="10874" y="2799"/>
                  </a:cubicBezTo>
                  <a:cubicBezTo>
                    <a:pt x="10896" y="2784"/>
                    <a:pt x="10917" y="2767"/>
                    <a:pt x="10938" y="2749"/>
                  </a:cubicBezTo>
                  <a:cubicBezTo>
                    <a:pt x="10963" y="2731"/>
                    <a:pt x="10985" y="2710"/>
                    <a:pt x="11002" y="2688"/>
                  </a:cubicBezTo>
                  <a:cubicBezTo>
                    <a:pt x="11020" y="2667"/>
                    <a:pt x="11038" y="2642"/>
                    <a:pt x="11056" y="2617"/>
                  </a:cubicBezTo>
                  <a:lnTo>
                    <a:pt x="11077" y="2582"/>
                  </a:lnTo>
                  <a:lnTo>
                    <a:pt x="11095" y="2543"/>
                  </a:lnTo>
                  <a:cubicBezTo>
                    <a:pt x="11109" y="2514"/>
                    <a:pt x="11116" y="2489"/>
                    <a:pt x="11127" y="2457"/>
                  </a:cubicBezTo>
                  <a:lnTo>
                    <a:pt x="11134" y="2418"/>
                  </a:lnTo>
                  <a:lnTo>
                    <a:pt x="11141" y="2400"/>
                  </a:lnTo>
                  <a:cubicBezTo>
                    <a:pt x="11147" y="2405"/>
                    <a:pt x="11152" y="2410"/>
                    <a:pt x="11158" y="2416"/>
                  </a:cubicBezTo>
                  <a:lnTo>
                    <a:pt x="11158" y="2416"/>
                  </a:lnTo>
                  <a:cubicBezTo>
                    <a:pt x="11164" y="2414"/>
                    <a:pt x="11170" y="2411"/>
                    <a:pt x="11177" y="2411"/>
                  </a:cubicBezTo>
                  <a:cubicBezTo>
                    <a:pt x="11226" y="2404"/>
                    <a:pt x="11280" y="2383"/>
                    <a:pt x="11322" y="2351"/>
                  </a:cubicBezTo>
                  <a:cubicBezTo>
                    <a:pt x="11344" y="2336"/>
                    <a:pt x="11369" y="2319"/>
                    <a:pt x="11390" y="2297"/>
                  </a:cubicBezTo>
                  <a:cubicBezTo>
                    <a:pt x="11408" y="2279"/>
                    <a:pt x="11426" y="2258"/>
                    <a:pt x="11443" y="2230"/>
                  </a:cubicBezTo>
                  <a:cubicBezTo>
                    <a:pt x="11475" y="2187"/>
                    <a:pt x="11493" y="2134"/>
                    <a:pt x="11500" y="2084"/>
                  </a:cubicBezTo>
                  <a:cubicBezTo>
                    <a:pt x="11504" y="2055"/>
                    <a:pt x="11511" y="2034"/>
                    <a:pt x="11511" y="2009"/>
                  </a:cubicBezTo>
                  <a:cubicBezTo>
                    <a:pt x="11511" y="1981"/>
                    <a:pt x="11511" y="1959"/>
                    <a:pt x="11504" y="1938"/>
                  </a:cubicBezTo>
                  <a:cubicBezTo>
                    <a:pt x="11500" y="1913"/>
                    <a:pt x="11500" y="1888"/>
                    <a:pt x="11497" y="1867"/>
                  </a:cubicBezTo>
                  <a:cubicBezTo>
                    <a:pt x="11493" y="1842"/>
                    <a:pt x="11486" y="1821"/>
                    <a:pt x="11479" y="1799"/>
                  </a:cubicBezTo>
                  <a:cubicBezTo>
                    <a:pt x="11465" y="1753"/>
                    <a:pt x="11450" y="1711"/>
                    <a:pt x="11429" y="1671"/>
                  </a:cubicBezTo>
                  <a:cubicBezTo>
                    <a:pt x="11422" y="1647"/>
                    <a:pt x="11411" y="1629"/>
                    <a:pt x="11397" y="1607"/>
                  </a:cubicBezTo>
                  <a:cubicBezTo>
                    <a:pt x="11390" y="1590"/>
                    <a:pt x="11376" y="1568"/>
                    <a:pt x="11369" y="1551"/>
                  </a:cubicBezTo>
                  <a:lnTo>
                    <a:pt x="11369" y="1551"/>
                  </a:lnTo>
                  <a:cubicBezTo>
                    <a:pt x="11372" y="1593"/>
                    <a:pt x="11379" y="1639"/>
                    <a:pt x="11379" y="1682"/>
                  </a:cubicBezTo>
                  <a:cubicBezTo>
                    <a:pt x="11386" y="1707"/>
                    <a:pt x="11386" y="1728"/>
                    <a:pt x="11386" y="1750"/>
                  </a:cubicBezTo>
                  <a:cubicBezTo>
                    <a:pt x="11390" y="1771"/>
                    <a:pt x="11390" y="1796"/>
                    <a:pt x="11390" y="1814"/>
                  </a:cubicBezTo>
                  <a:lnTo>
                    <a:pt x="11390" y="1874"/>
                  </a:lnTo>
                  <a:cubicBezTo>
                    <a:pt x="11390" y="1895"/>
                    <a:pt x="11386" y="1913"/>
                    <a:pt x="11386" y="1938"/>
                  </a:cubicBezTo>
                  <a:cubicBezTo>
                    <a:pt x="11379" y="1956"/>
                    <a:pt x="11379" y="1977"/>
                    <a:pt x="11376" y="1995"/>
                  </a:cubicBezTo>
                  <a:lnTo>
                    <a:pt x="11362" y="2048"/>
                  </a:lnTo>
                  <a:cubicBezTo>
                    <a:pt x="11354" y="2066"/>
                    <a:pt x="11351" y="2084"/>
                    <a:pt x="11340" y="2098"/>
                  </a:cubicBezTo>
                  <a:cubicBezTo>
                    <a:pt x="11333" y="2109"/>
                    <a:pt x="11322" y="2127"/>
                    <a:pt x="11315" y="2137"/>
                  </a:cubicBezTo>
                  <a:cubicBezTo>
                    <a:pt x="11305" y="2151"/>
                    <a:pt x="11290" y="2159"/>
                    <a:pt x="11280" y="2173"/>
                  </a:cubicBezTo>
                  <a:lnTo>
                    <a:pt x="11237" y="2198"/>
                  </a:lnTo>
                  <a:cubicBezTo>
                    <a:pt x="11226" y="2208"/>
                    <a:pt x="11209" y="2212"/>
                    <a:pt x="11191" y="2215"/>
                  </a:cubicBezTo>
                  <a:cubicBezTo>
                    <a:pt x="11173" y="2223"/>
                    <a:pt x="11155" y="2226"/>
                    <a:pt x="11141" y="2230"/>
                  </a:cubicBezTo>
                  <a:cubicBezTo>
                    <a:pt x="11123" y="2233"/>
                    <a:pt x="11106" y="2233"/>
                    <a:pt x="11088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9" y="2141"/>
                  </a:cubicBezTo>
                  <a:cubicBezTo>
                    <a:pt x="10750" y="2073"/>
                    <a:pt x="10657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61" y="1903"/>
                    <a:pt x="10704" y="1871"/>
                  </a:cubicBezTo>
                  <a:cubicBezTo>
                    <a:pt x="10729" y="1853"/>
                    <a:pt x="10746" y="1835"/>
                    <a:pt x="10764" y="1814"/>
                  </a:cubicBezTo>
                  <a:cubicBezTo>
                    <a:pt x="10782" y="1789"/>
                    <a:pt x="10793" y="1767"/>
                    <a:pt x="10807" y="1743"/>
                  </a:cubicBezTo>
                  <a:cubicBezTo>
                    <a:pt x="10835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9" y="1462"/>
                    <a:pt x="10839" y="1440"/>
                  </a:cubicBezTo>
                  <a:cubicBezTo>
                    <a:pt x="10835" y="1415"/>
                    <a:pt x="10828" y="1394"/>
                    <a:pt x="10821" y="1373"/>
                  </a:cubicBezTo>
                  <a:cubicBezTo>
                    <a:pt x="10810" y="1351"/>
                    <a:pt x="10807" y="1327"/>
                    <a:pt x="10800" y="1305"/>
                  </a:cubicBezTo>
                  <a:cubicBezTo>
                    <a:pt x="10782" y="1263"/>
                    <a:pt x="10764" y="1220"/>
                    <a:pt x="10736" y="1181"/>
                  </a:cubicBezTo>
                  <a:cubicBezTo>
                    <a:pt x="10721" y="1163"/>
                    <a:pt x="10714" y="1142"/>
                    <a:pt x="10700" y="1124"/>
                  </a:cubicBezTo>
                  <a:lnTo>
                    <a:pt x="10661" y="1071"/>
                  </a:lnTo>
                  <a:lnTo>
                    <a:pt x="10661" y="1071"/>
                  </a:lnTo>
                  <a:cubicBezTo>
                    <a:pt x="10668" y="1113"/>
                    <a:pt x="10682" y="1159"/>
                    <a:pt x="10693" y="1199"/>
                  </a:cubicBezTo>
                  <a:cubicBezTo>
                    <a:pt x="10697" y="1220"/>
                    <a:pt x="10700" y="1245"/>
                    <a:pt x="10704" y="1263"/>
                  </a:cubicBezTo>
                  <a:cubicBezTo>
                    <a:pt x="10711" y="1284"/>
                    <a:pt x="10714" y="1305"/>
                    <a:pt x="10714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9" y="1408"/>
                    <a:pt x="10721" y="1426"/>
                    <a:pt x="10729" y="1447"/>
                  </a:cubicBezTo>
                  <a:cubicBezTo>
                    <a:pt x="10729" y="1469"/>
                    <a:pt x="10729" y="1487"/>
                    <a:pt x="10721" y="1504"/>
                  </a:cubicBezTo>
                  <a:cubicBezTo>
                    <a:pt x="10721" y="1522"/>
                    <a:pt x="10718" y="1547"/>
                    <a:pt x="10714" y="1565"/>
                  </a:cubicBezTo>
                  <a:cubicBezTo>
                    <a:pt x="10711" y="1583"/>
                    <a:pt x="10704" y="1600"/>
                    <a:pt x="10697" y="1618"/>
                  </a:cubicBezTo>
                  <a:cubicBezTo>
                    <a:pt x="10693" y="1636"/>
                    <a:pt x="10682" y="1647"/>
                    <a:pt x="10675" y="1661"/>
                  </a:cubicBezTo>
                  <a:cubicBezTo>
                    <a:pt x="10665" y="1675"/>
                    <a:pt x="10657" y="1689"/>
                    <a:pt x="10643" y="1700"/>
                  </a:cubicBezTo>
                  <a:cubicBezTo>
                    <a:pt x="10629" y="1714"/>
                    <a:pt x="10622" y="1725"/>
                    <a:pt x="10608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4" y="1764"/>
                    <a:pt x="10533" y="1767"/>
                    <a:pt x="10515" y="1771"/>
                  </a:cubicBezTo>
                  <a:lnTo>
                    <a:pt x="10462" y="1785"/>
                  </a:lnTo>
                  <a:cubicBezTo>
                    <a:pt x="10444" y="1789"/>
                    <a:pt x="10419" y="1789"/>
                    <a:pt x="10412" y="1789"/>
                  </a:cubicBezTo>
                  <a:lnTo>
                    <a:pt x="10323" y="1789"/>
                  </a:lnTo>
                  <a:lnTo>
                    <a:pt x="10323" y="1796"/>
                  </a:lnTo>
                  <a:cubicBezTo>
                    <a:pt x="10195" y="1725"/>
                    <a:pt x="10064" y="1661"/>
                    <a:pt x="9921" y="1600"/>
                  </a:cubicBezTo>
                  <a:cubicBezTo>
                    <a:pt x="9918" y="1600"/>
                    <a:pt x="9914" y="1593"/>
                    <a:pt x="9911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10003" y="1487"/>
                  </a:cubicBezTo>
                  <a:cubicBezTo>
                    <a:pt x="10017" y="1465"/>
                    <a:pt x="10028" y="1440"/>
                    <a:pt x="10039" y="1412"/>
                  </a:cubicBezTo>
                  <a:cubicBezTo>
                    <a:pt x="10057" y="1359"/>
                    <a:pt x="10060" y="1305"/>
                    <a:pt x="10057" y="1255"/>
                  </a:cubicBezTo>
                  <a:cubicBezTo>
                    <a:pt x="10053" y="1231"/>
                    <a:pt x="10053" y="1209"/>
                    <a:pt x="10042" y="1181"/>
                  </a:cubicBezTo>
                  <a:cubicBezTo>
                    <a:pt x="10039" y="1156"/>
                    <a:pt x="10028" y="1131"/>
                    <a:pt x="10021" y="1110"/>
                  </a:cubicBezTo>
                  <a:lnTo>
                    <a:pt x="9993" y="1042"/>
                  </a:lnTo>
                  <a:cubicBezTo>
                    <a:pt x="9985" y="1021"/>
                    <a:pt x="9975" y="999"/>
                    <a:pt x="9964" y="982"/>
                  </a:cubicBezTo>
                  <a:cubicBezTo>
                    <a:pt x="9939" y="943"/>
                    <a:pt x="9914" y="900"/>
                    <a:pt x="9886" y="871"/>
                  </a:cubicBezTo>
                  <a:cubicBezTo>
                    <a:pt x="9875" y="854"/>
                    <a:pt x="9861" y="836"/>
                    <a:pt x="9843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7" y="893"/>
                  </a:cubicBezTo>
                  <a:cubicBezTo>
                    <a:pt x="9857" y="914"/>
                    <a:pt x="9861" y="932"/>
                    <a:pt x="9868" y="953"/>
                  </a:cubicBezTo>
                  <a:cubicBezTo>
                    <a:pt x="9879" y="978"/>
                    <a:pt x="9882" y="996"/>
                    <a:pt x="9886" y="1017"/>
                  </a:cubicBezTo>
                  <a:cubicBezTo>
                    <a:pt x="9893" y="1039"/>
                    <a:pt x="9897" y="1056"/>
                    <a:pt x="9900" y="1078"/>
                  </a:cubicBezTo>
                  <a:cubicBezTo>
                    <a:pt x="9904" y="1103"/>
                    <a:pt x="9911" y="1120"/>
                    <a:pt x="9914" y="1142"/>
                  </a:cubicBezTo>
                  <a:cubicBezTo>
                    <a:pt x="9914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4" y="1273"/>
                    <a:pt x="9914" y="1291"/>
                    <a:pt x="9911" y="1309"/>
                  </a:cubicBezTo>
                  <a:cubicBezTo>
                    <a:pt x="9904" y="1327"/>
                    <a:pt x="9900" y="1341"/>
                    <a:pt x="9893" y="1359"/>
                  </a:cubicBezTo>
                  <a:lnTo>
                    <a:pt x="9865" y="1398"/>
                  </a:lnTo>
                  <a:cubicBezTo>
                    <a:pt x="9857" y="1412"/>
                    <a:pt x="9843" y="1426"/>
                    <a:pt x="9829" y="1433"/>
                  </a:cubicBezTo>
                  <a:cubicBezTo>
                    <a:pt x="9815" y="1444"/>
                    <a:pt x="9804" y="1458"/>
                    <a:pt x="9790" y="1465"/>
                  </a:cubicBezTo>
                  <a:cubicBezTo>
                    <a:pt x="9776" y="1476"/>
                    <a:pt x="9758" y="1483"/>
                    <a:pt x="9744" y="1494"/>
                  </a:cubicBezTo>
                  <a:cubicBezTo>
                    <a:pt x="9726" y="1501"/>
                    <a:pt x="9708" y="1504"/>
                    <a:pt x="9697" y="1511"/>
                  </a:cubicBezTo>
                  <a:cubicBezTo>
                    <a:pt x="9438" y="1412"/>
                    <a:pt x="9164" y="1327"/>
                    <a:pt x="8872" y="1263"/>
                  </a:cubicBezTo>
                  <a:lnTo>
                    <a:pt x="8883" y="1252"/>
                  </a:lnTo>
                  <a:cubicBezTo>
                    <a:pt x="8922" y="1220"/>
                    <a:pt x="8958" y="1177"/>
                    <a:pt x="8990" y="1131"/>
                  </a:cubicBezTo>
                  <a:cubicBezTo>
                    <a:pt x="9004" y="1110"/>
                    <a:pt x="9015" y="1085"/>
                    <a:pt x="9025" y="1056"/>
                  </a:cubicBezTo>
                  <a:cubicBezTo>
                    <a:pt x="9033" y="1031"/>
                    <a:pt x="9040" y="1003"/>
                    <a:pt x="9043" y="978"/>
                  </a:cubicBezTo>
                  <a:cubicBezTo>
                    <a:pt x="9047" y="925"/>
                    <a:pt x="9043" y="864"/>
                    <a:pt x="9025" y="818"/>
                  </a:cubicBezTo>
                  <a:cubicBezTo>
                    <a:pt x="9015" y="793"/>
                    <a:pt x="9008" y="768"/>
                    <a:pt x="8997" y="747"/>
                  </a:cubicBezTo>
                  <a:cubicBezTo>
                    <a:pt x="8990" y="722"/>
                    <a:pt x="8976" y="701"/>
                    <a:pt x="8961" y="683"/>
                  </a:cubicBezTo>
                  <a:cubicBezTo>
                    <a:pt x="8951" y="665"/>
                    <a:pt x="8936" y="644"/>
                    <a:pt x="8922" y="626"/>
                  </a:cubicBezTo>
                  <a:cubicBezTo>
                    <a:pt x="8908" y="608"/>
                    <a:pt x="8897" y="591"/>
                    <a:pt x="8880" y="573"/>
                  </a:cubicBezTo>
                  <a:cubicBezTo>
                    <a:pt x="8848" y="537"/>
                    <a:pt x="8816" y="505"/>
                    <a:pt x="8776" y="480"/>
                  </a:cubicBezTo>
                  <a:lnTo>
                    <a:pt x="8723" y="438"/>
                  </a:lnTo>
                  <a:cubicBezTo>
                    <a:pt x="8705" y="427"/>
                    <a:pt x="8688" y="413"/>
                    <a:pt x="8666" y="402"/>
                  </a:cubicBezTo>
                  <a:lnTo>
                    <a:pt x="8666" y="402"/>
                  </a:lnTo>
                  <a:cubicBezTo>
                    <a:pt x="8691" y="445"/>
                    <a:pt x="8712" y="480"/>
                    <a:pt x="8741" y="516"/>
                  </a:cubicBezTo>
                  <a:cubicBezTo>
                    <a:pt x="8755" y="534"/>
                    <a:pt x="8762" y="551"/>
                    <a:pt x="8776" y="569"/>
                  </a:cubicBezTo>
                  <a:cubicBezTo>
                    <a:pt x="8791" y="587"/>
                    <a:pt x="8798" y="605"/>
                    <a:pt x="8808" y="626"/>
                  </a:cubicBezTo>
                  <a:cubicBezTo>
                    <a:pt x="8816" y="644"/>
                    <a:pt x="8826" y="662"/>
                    <a:pt x="8833" y="683"/>
                  </a:cubicBezTo>
                  <a:cubicBezTo>
                    <a:pt x="8844" y="701"/>
                    <a:pt x="8851" y="722"/>
                    <a:pt x="8862" y="740"/>
                  </a:cubicBezTo>
                  <a:cubicBezTo>
                    <a:pt x="8865" y="758"/>
                    <a:pt x="8872" y="783"/>
                    <a:pt x="8880" y="800"/>
                  </a:cubicBezTo>
                  <a:cubicBezTo>
                    <a:pt x="8883" y="818"/>
                    <a:pt x="8887" y="836"/>
                    <a:pt x="8890" y="857"/>
                  </a:cubicBezTo>
                  <a:cubicBezTo>
                    <a:pt x="8890" y="875"/>
                    <a:pt x="8897" y="893"/>
                    <a:pt x="8897" y="911"/>
                  </a:cubicBezTo>
                  <a:cubicBezTo>
                    <a:pt x="8897" y="928"/>
                    <a:pt x="8890" y="946"/>
                    <a:pt x="8890" y="960"/>
                  </a:cubicBezTo>
                  <a:cubicBezTo>
                    <a:pt x="8887" y="978"/>
                    <a:pt x="8883" y="989"/>
                    <a:pt x="8880" y="1003"/>
                  </a:cubicBezTo>
                  <a:cubicBezTo>
                    <a:pt x="8869" y="1017"/>
                    <a:pt x="8865" y="1031"/>
                    <a:pt x="8851" y="1049"/>
                  </a:cubicBezTo>
                  <a:cubicBezTo>
                    <a:pt x="8844" y="1060"/>
                    <a:pt x="8830" y="1074"/>
                    <a:pt x="8819" y="1088"/>
                  </a:cubicBezTo>
                  <a:cubicBezTo>
                    <a:pt x="8808" y="1103"/>
                    <a:pt x="8794" y="1110"/>
                    <a:pt x="8780" y="1124"/>
                  </a:cubicBezTo>
                  <a:cubicBezTo>
                    <a:pt x="8766" y="1131"/>
                    <a:pt x="8748" y="1145"/>
                    <a:pt x="8737" y="1156"/>
                  </a:cubicBezTo>
                  <a:cubicBezTo>
                    <a:pt x="8723" y="1163"/>
                    <a:pt x="8702" y="1174"/>
                    <a:pt x="8691" y="1177"/>
                  </a:cubicBezTo>
                  <a:lnTo>
                    <a:pt x="8606" y="1209"/>
                  </a:lnTo>
                  <a:cubicBezTo>
                    <a:pt x="8567" y="1199"/>
                    <a:pt x="8531" y="1191"/>
                    <a:pt x="8492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31" y="1088"/>
                    <a:pt x="7799" y="1085"/>
                    <a:pt x="7767" y="1085"/>
                  </a:cubicBezTo>
                  <a:cubicBezTo>
                    <a:pt x="7788" y="1056"/>
                    <a:pt x="7813" y="1031"/>
                    <a:pt x="7831" y="1003"/>
                  </a:cubicBezTo>
                  <a:cubicBezTo>
                    <a:pt x="7841" y="982"/>
                    <a:pt x="7856" y="953"/>
                    <a:pt x="7866" y="928"/>
                  </a:cubicBezTo>
                  <a:cubicBezTo>
                    <a:pt x="7873" y="900"/>
                    <a:pt x="7877" y="875"/>
                    <a:pt x="7884" y="847"/>
                  </a:cubicBezTo>
                  <a:cubicBezTo>
                    <a:pt x="7888" y="793"/>
                    <a:pt x="7884" y="736"/>
                    <a:pt x="7866" y="687"/>
                  </a:cubicBezTo>
                  <a:cubicBezTo>
                    <a:pt x="7856" y="665"/>
                    <a:pt x="7848" y="640"/>
                    <a:pt x="7838" y="615"/>
                  </a:cubicBezTo>
                  <a:cubicBezTo>
                    <a:pt x="7831" y="594"/>
                    <a:pt x="7816" y="573"/>
                    <a:pt x="7802" y="555"/>
                  </a:cubicBezTo>
                  <a:cubicBezTo>
                    <a:pt x="7788" y="537"/>
                    <a:pt x="7777" y="516"/>
                    <a:pt x="7763" y="498"/>
                  </a:cubicBezTo>
                  <a:cubicBezTo>
                    <a:pt x="7749" y="480"/>
                    <a:pt x="7735" y="463"/>
                    <a:pt x="7717" y="445"/>
                  </a:cubicBezTo>
                  <a:cubicBezTo>
                    <a:pt x="7688" y="409"/>
                    <a:pt x="7656" y="377"/>
                    <a:pt x="7617" y="349"/>
                  </a:cubicBezTo>
                  <a:lnTo>
                    <a:pt x="7564" y="310"/>
                  </a:lnTo>
                  <a:cubicBezTo>
                    <a:pt x="7546" y="295"/>
                    <a:pt x="7528" y="285"/>
                    <a:pt x="7504" y="274"/>
                  </a:cubicBezTo>
                  <a:lnTo>
                    <a:pt x="7504" y="274"/>
                  </a:lnTo>
                  <a:cubicBezTo>
                    <a:pt x="7532" y="313"/>
                    <a:pt x="7553" y="349"/>
                    <a:pt x="7582" y="384"/>
                  </a:cubicBezTo>
                  <a:cubicBezTo>
                    <a:pt x="7592" y="402"/>
                    <a:pt x="7603" y="420"/>
                    <a:pt x="7617" y="438"/>
                  </a:cubicBezTo>
                  <a:cubicBezTo>
                    <a:pt x="7628" y="455"/>
                    <a:pt x="7639" y="473"/>
                    <a:pt x="7646" y="498"/>
                  </a:cubicBezTo>
                  <a:cubicBezTo>
                    <a:pt x="7656" y="516"/>
                    <a:pt x="7664" y="534"/>
                    <a:pt x="7674" y="555"/>
                  </a:cubicBezTo>
                  <a:cubicBezTo>
                    <a:pt x="7681" y="573"/>
                    <a:pt x="7692" y="594"/>
                    <a:pt x="7699" y="612"/>
                  </a:cubicBezTo>
                  <a:cubicBezTo>
                    <a:pt x="7706" y="630"/>
                    <a:pt x="7713" y="651"/>
                    <a:pt x="7717" y="669"/>
                  </a:cubicBezTo>
                  <a:cubicBezTo>
                    <a:pt x="7724" y="687"/>
                    <a:pt x="7728" y="704"/>
                    <a:pt x="7731" y="729"/>
                  </a:cubicBezTo>
                  <a:cubicBezTo>
                    <a:pt x="7731" y="747"/>
                    <a:pt x="7735" y="765"/>
                    <a:pt x="7735" y="783"/>
                  </a:cubicBezTo>
                  <a:cubicBezTo>
                    <a:pt x="7735" y="800"/>
                    <a:pt x="7731" y="818"/>
                    <a:pt x="7731" y="829"/>
                  </a:cubicBezTo>
                  <a:cubicBezTo>
                    <a:pt x="7728" y="847"/>
                    <a:pt x="7724" y="861"/>
                    <a:pt x="7717" y="875"/>
                  </a:cubicBezTo>
                  <a:cubicBezTo>
                    <a:pt x="7710" y="889"/>
                    <a:pt x="7706" y="900"/>
                    <a:pt x="7692" y="918"/>
                  </a:cubicBezTo>
                  <a:cubicBezTo>
                    <a:pt x="7681" y="932"/>
                    <a:pt x="7671" y="946"/>
                    <a:pt x="7660" y="960"/>
                  </a:cubicBezTo>
                  <a:cubicBezTo>
                    <a:pt x="7646" y="971"/>
                    <a:pt x="7635" y="982"/>
                    <a:pt x="7621" y="996"/>
                  </a:cubicBezTo>
                  <a:cubicBezTo>
                    <a:pt x="7607" y="1003"/>
                    <a:pt x="7589" y="1017"/>
                    <a:pt x="7575" y="1024"/>
                  </a:cubicBezTo>
                  <a:cubicBezTo>
                    <a:pt x="7564" y="1035"/>
                    <a:pt x="7539" y="1042"/>
                    <a:pt x="7532" y="1049"/>
                  </a:cubicBezTo>
                  <a:lnTo>
                    <a:pt x="7475" y="1071"/>
                  </a:lnTo>
                  <a:cubicBezTo>
                    <a:pt x="7176" y="1049"/>
                    <a:pt x="6878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43" y="943"/>
                    <a:pt x="6661" y="889"/>
                  </a:cubicBezTo>
                  <a:cubicBezTo>
                    <a:pt x="6668" y="861"/>
                    <a:pt x="6679" y="829"/>
                    <a:pt x="6682" y="804"/>
                  </a:cubicBezTo>
                  <a:cubicBezTo>
                    <a:pt x="6686" y="772"/>
                    <a:pt x="6686" y="747"/>
                    <a:pt x="6686" y="715"/>
                  </a:cubicBezTo>
                  <a:cubicBezTo>
                    <a:pt x="6682" y="658"/>
                    <a:pt x="6664" y="598"/>
                    <a:pt x="6639" y="551"/>
                  </a:cubicBezTo>
                  <a:cubicBezTo>
                    <a:pt x="6625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5" y="331"/>
                    <a:pt x="6433" y="320"/>
                  </a:cubicBezTo>
                  <a:cubicBezTo>
                    <a:pt x="6394" y="288"/>
                    <a:pt x="6355" y="260"/>
                    <a:pt x="6309" y="238"/>
                  </a:cubicBezTo>
                  <a:cubicBezTo>
                    <a:pt x="6287" y="224"/>
                    <a:pt x="6266" y="217"/>
                    <a:pt x="6241" y="203"/>
                  </a:cubicBezTo>
                  <a:cubicBezTo>
                    <a:pt x="6220" y="196"/>
                    <a:pt x="6199" y="182"/>
                    <a:pt x="6177" y="171"/>
                  </a:cubicBezTo>
                  <a:lnTo>
                    <a:pt x="6177" y="171"/>
                  </a:lnTo>
                  <a:cubicBezTo>
                    <a:pt x="6213" y="206"/>
                    <a:pt x="6248" y="238"/>
                    <a:pt x="6277" y="274"/>
                  </a:cubicBezTo>
                  <a:cubicBezTo>
                    <a:pt x="6295" y="292"/>
                    <a:pt x="6309" y="310"/>
                    <a:pt x="6327" y="327"/>
                  </a:cubicBezTo>
                  <a:cubicBezTo>
                    <a:pt x="6344" y="345"/>
                    <a:pt x="6359" y="363"/>
                    <a:pt x="6373" y="381"/>
                  </a:cubicBezTo>
                  <a:cubicBezTo>
                    <a:pt x="6383" y="398"/>
                    <a:pt x="6398" y="416"/>
                    <a:pt x="6415" y="434"/>
                  </a:cubicBezTo>
                  <a:lnTo>
                    <a:pt x="6455" y="487"/>
                  </a:lnTo>
                  <a:cubicBezTo>
                    <a:pt x="6465" y="505"/>
                    <a:pt x="6479" y="527"/>
                    <a:pt x="6487" y="544"/>
                  </a:cubicBezTo>
                  <a:cubicBezTo>
                    <a:pt x="6497" y="562"/>
                    <a:pt x="6504" y="587"/>
                    <a:pt x="6515" y="605"/>
                  </a:cubicBezTo>
                  <a:cubicBezTo>
                    <a:pt x="6519" y="623"/>
                    <a:pt x="6526" y="644"/>
                    <a:pt x="6526" y="662"/>
                  </a:cubicBezTo>
                  <a:cubicBezTo>
                    <a:pt x="6533" y="679"/>
                    <a:pt x="6533" y="701"/>
                    <a:pt x="6533" y="719"/>
                  </a:cubicBezTo>
                  <a:cubicBezTo>
                    <a:pt x="6533" y="736"/>
                    <a:pt x="6526" y="754"/>
                    <a:pt x="6522" y="772"/>
                  </a:cubicBezTo>
                  <a:cubicBezTo>
                    <a:pt x="6519" y="790"/>
                    <a:pt x="6515" y="807"/>
                    <a:pt x="6504" y="825"/>
                  </a:cubicBezTo>
                  <a:cubicBezTo>
                    <a:pt x="6497" y="843"/>
                    <a:pt x="6487" y="857"/>
                    <a:pt x="6479" y="875"/>
                  </a:cubicBezTo>
                  <a:cubicBezTo>
                    <a:pt x="6469" y="893"/>
                    <a:pt x="6455" y="907"/>
                    <a:pt x="6444" y="918"/>
                  </a:cubicBezTo>
                  <a:cubicBezTo>
                    <a:pt x="6430" y="932"/>
                    <a:pt x="6415" y="946"/>
                    <a:pt x="6398" y="960"/>
                  </a:cubicBezTo>
                  <a:cubicBezTo>
                    <a:pt x="6383" y="971"/>
                    <a:pt x="6366" y="985"/>
                    <a:pt x="6355" y="996"/>
                  </a:cubicBezTo>
                  <a:lnTo>
                    <a:pt x="6284" y="1039"/>
                  </a:lnTo>
                  <a:lnTo>
                    <a:pt x="6231" y="1039"/>
                  </a:lnTo>
                  <a:lnTo>
                    <a:pt x="5900" y="1053"/>
                  </a:lnTo>
                  <a:lnTo>
                    <a:pt x="5736" y="1060"/>
                  </a:lnTo>
                  <a:cubicBezTo>
                    <a:pt x="5679" y="1067"/>
                    <a:pt x="5626" y="1071"/>
                    <a:pt x="5573" y="1078"/>
                  </a:cubicBezTo>
                  <a:cubicBezTo>
                    <a:pt x="5487" y="1088"/>
                    <a:pt x="5402" y="1103"/>
                    <a:pt x="5317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53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9" y="950"/>
                    <a:pt x="5189" y="928"/>
                    <a:pt x="5182" y="907"/>
                  </a:cubicBezTo>
                  <a:lnTo>
                    <a:pt x="5167" y="875"/>
                  </a:lnTo>
                  <a:lnTo>
                    <a:pt x="5157" y="843"/>
                  </a:lnTo>
                  <a:cubicBezTo>
                    <a:pt x="5153" y="836"/>
                    <a:pt x="5153" y="822"/>
                    <a:pt x="5150" y="807"/>
                  </a:cubicBezTo>
                  <a:cubicBezTo>
                    <a:pt x="5146" y="793"/>
                    <a:pt x="5146" y="786"/>
                    <a:pt x="5146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6" y="630"/>
                  </a:cubicBezTo>
                  <a:cubicBezTo>
                    <a:pt x="5150" y="608"/>
                    <a:pt x="5153" y="580"/>
                    <a:pt x="5157" y="559"/>
                  </a:cubicBezTo>
                  <a:cubicBezTo>
                    <a:pt x="5164" y="537"/>
                    <a:pt x="5171" y="509"/>
                    <a:pt x="5175" y="487"/>
                  </a:cubicBezTo>
                  <a:cubicBezTo>
                    <a:pt x="5185" y="466"/>
                    <a:pt x="5192" y="438"/>
                    <a:pt x="5203" y="416"/>
                  </a:cubicBezTo>
                  <a:cubicBezTo>
                    <a:pt x="5221" y="366"/>
                    <a:pt x="5242" y="320"/>
                    <a:pt x="5263" y="274"/>
                  </a:cubicBezTo>
                  <a:cubicBezTo>
                    <a:pt x="5288" y="224"/>
                    <a:pt x="5313" y="182"/>
                    <a:pt x="5345" y="135"/>
                  </a:cubicBezTo>
                  <a:cubicBezTo>
                    <a:pt x="5370" y="93"/>
                    <a:pt x="5402" y="43"/>
                    <a:pt x="5434" y="0"/>
                  </a:cubicBezTo>
                  <a:close/>
                  <a:moveTo>
                    <a:pt x="12204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22" y="2724"/>
                  </a:cubicBezTo>
                  <a:lnTo>
                    <a:pt x="12222" y="2791"/>
                  </a:lnTo>
                  <a:cubicBezTo>
                    <a:pt x="12222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8" y="2916"/>
                  </a:cubicBezTo>
                  <a:cubicBezTo>
                    <a:pt x="12204" y="2937"/>
                    <a:pt x="12197" y="2955"/>
                    <a:pt x="12194" y="2976"/>
                  </a:cubicBezTo>
                  <a:cubicBezTo>
                    <a:pt x="12190" y="2998"/>
                    <a:pt x="12179" y="3016"/>
                    <a:pt x="12176" y="3033"/>
                  </a:cubicBezTo>
                  <a:lnTo>
                    <a:pt x="12151" y="3087"/>
                  </a:lnTo>
                  <a:cubicBezTo>
                    <a:pt x="12140" y="3104"/>
                    <a:pt x="12126" y="3119"/>
                    <a:pt x="12115" y="3133"/>
                  </a:cubicBezTo>
                  <a:cubicBezTo>
                    <a:pt x="12101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2" y="3204"/>
                    <a:pt x="11984" y="3208"/>
                    <a:pt x="11962" y="3211"/>
                  </a:cubicBezTo>
                  <a:cubicBezTo>
                    <a:pt x="11945" y="3218"/>
                    <a:pt x="11923" y="3222"/>
                    <a:pt x="11906" y="3222"/>
                  </a:cubicBezTo>
                  <a:lnTo>
                    <a:pt x="11842" y="3222"/>
                  </a:lnTo>
                  <a:cubicBezTo>
                    <a:pt x="11824" y="3222"/>
                    <a:pt x="11802" y="3218"/>
                    <a:pt x="11785" y="3211"/>
                  </a:cubicBezTo>
                  <a:lnTo>
                    <a:pt x="11754" y="3206"/>
                  </a:lnTo>
                  <a:lnTo>
                    <a:pt x="11746" y="3261"/>
                  </a:lnTo>
                  <a:lnTo>
                    <a:pt x="11735" y="3296"/>
                  </a:lnTo>
                  <a:lnTo>
                    <a:pt x="11721" y="3328"/>
                  </a:lnTo>
                  <a:cubicBezTo>
                    <a:pt x="11714" y="3350"/>
                    <a:pt x="11703" y="3368"/>
                    <a:pt x="11692" y="3389"/>
                  </a:cubicBezTo>
                  <a:lnTo>
                    <a:pt x="11674" y="3421"/>
                  </a:lnTo>
                  <a:lnTo>
                    <a:pt x="11650" y="3449"/>
                  </a:lnTo>
                  <a:cubicBezTo>
                    <a:pt x="11639" y="3467"/>
                    <a:pt x="11625" y="3485"/>
                    <a:pt x="11607" y="3496"/>
                  </a:cubicBezTo>
                  <a:cubicBezTo>
                    <a:pt x="11589" y="3513"/>
                    <a:pt x="11571" y="3528"/>
                    <a:pt x="11554" y="3542"/>
                  </a:cubicBezTo>
                  <a:cubicBezTo>
                    <a:pt x="11536" y="3556"/>
                    <a:pt x="11514" y="3567"/>
                    <a:pt x="11497" y="3581"/>
                  </a:cubicBezTo>
                  <a:cubicBezTo>
                    <a:pt x="11472" y="3595"/>
                    <a:pt x="11454" y="3602"/>
                    <a:pt x="11433" y="3613"/>
                  </a:cubicBezTo>
                  <a:cubicBezTo>
                    <a:pt x="11390" y="3634"/>
                    <a:pt x="11344" y="3648"/>
                    <a:pt x="11301" y="3663"/>
                  </a:cubicBezTo>
                  <a:cubicBezTo>
                    <a:pt x="11255" y="3673"/>
                    <a:pt x="11205" y="3684"/>
                    <a:pt x="11159" y="3691"/>
                  </a:cubicBezTo>
                  <a:cubicBezTo>
                    <a:pt x="11109" y="3702"/>
                    <a:pt x="11059" y="3705"/>
                    <a:pt x="11009" y="3709"/>
                  </a:cubicBezTo>
                  <a:cubicBezTo>
                    <a:pt x="10963" y="3716"/>
                    <a:pt x="10913" y="3716"/>
                    <a:pt x="10860" y="3716"/>
                  </a:cubicBezTo>
                  <a:cubicBezTo>
                    <a:pt x="10910" y="3727"/>
                    <a:pt x="10956" y="3734"/>
                    <a:pt x="11009" y="3737"/>
                  </a:cubicBezTo>
                  <a:cubicBezTo>
                    <a:pt x="11059" y="3741"/>
                    <a:pt x="11113" y="3741"/>
                    <a:pt x="11162" y="3741"/>
                  </a:cubicBezTo>
                  <a:cubicBezTo>
                    <a:pt x="11212" y="3737"/>
                    <a:pt x="11266" y="3734"/>
                    <a:pt x="11312" y="3723"/>
                  </a:cubicBezTo>
                  <a:cubicBezTo>
                    <a:pt x="11362" y="3716"/>
                    <a:pt x="11415" y="3702"/>
                    <a:pt x="11465" y="3684"/>
                  </a:cubicBezTo>
                  <a:cubicBezTo>
                    <a:pt x="11490" y="3673"/>
                    <a:pt x="11514" y="3666"/>
                    <a:pt x="11536" y="3652"/>
                  </a:cubicBezTo>
                  <a:lnTo>
                    <a:pt x="11603" y="3613"/>
                  </a:lnTo>
                  <a:cubicBezTo>
                    <a:pt x="11625" y="3595"/>
                    <a:pt x="11646" y="3581"/>
                    <a:pt x="11664" y="3563"/>
                  </a:cubicBezTo>
                  <a:cubicBezTo>
                    <a:pt x="11685" y="3545"/>
                    <a:pt x="11703" y="3528"/>
                    <a:pt x="11721" y="3506"/>
                  </a:cubicBezTo>
                  <a:lnTo>
                    <a:pt x="11749" y="3474"/>
                  </a:lnTo>
                  <a:lnTo>
                    <a:pt x="11770" y="3439"/>
                  </a:lnTo>
                  <a:cubicBezTo>
                    <a:pt x="11785" y="3417"/>
                    <a:pt x="11799" y="3389"/>
                    <a:pt x="11806" y="3368"/>
                  </a:cubicBezTo>
                  <a:lnTo>
                    <a:pt x="11813" y="3351"/>
                  </a:lnTo>
                  <a:lnTo>
                    <a:pt x="11813" y="3351"/>
                  </a:lnTo>
                  <a:cubicBezTo>
                    <a:pt x="11818" y="3362"/>
                    <a:pt x="11821" y="3373"/>
                    <a:pt x="11824" y="3382"/>
                  </a:cubicBezTo>
                  <a:cubicBezTo>
                    <a:pt x="11877" y="3506"/>
                    <a:pt x="11913" y="3616"/>
                    <a:pt x="11938" y="3705"/>
                  </a:cubicBezTo>
                  <a:lnTo>
                    <a:pt x="11941" y="3688"/>
                  </a:lnTo>
                  <a:lnTo>
                    <a:pt x="11961" y="3691"/>
                  </a:lnTo>
                  <a:lnTo>
                    <a:pt x="11961" y="3691"/>
                  </a:lnTo>
                  <a:cubicBezTo>
                    <a:pt x="11961" y="3687"/>
                    <a:pt x="11962" y="3684"/>
                    <a:pt x="11962" y="3680"/>
                  </a:cubicBezTo>
                  <a:cubicBezTo>
                    <a:pt x="11934" y="3584"/>
                    <a:pt x="11895" y="3474"/>
                    <a:pt x="11838" y="3346"/>
                  </a:cubicBezTo>
                  <a:lnTo>
                    <a:pt x="11824" y="3318"/>
                  </a:lnTo>
                  <a:lnTo>
                    <a:pt x="11820" y="3332"/>
                  </a:lnTo>
                  <a:lnTo>
                    <a:pt x="11813" y="3351"/>
                  </a:lnTo>
                  <a:lnTo>
                    <a:pt x="11813" y="3351"/>
                  </a:lnTo>
                  <a:cubicBezTo>
                    <a:pt x="11810" y="3345"/>
                    <a:pt x="11806" y="3338"/>
                    <a:pt x="11802" y="3332"/>
                  </a:cubicBezTo>
                  <a:cubicBezTo>
                    <a:pt x="11806" y="3325"/>
                    <a:pt x="11806" y="3311"/>
                    <a:pt x="11813" y="3300"/>
                  </a:cubicBezTo>
                  <a:lnTo>
                    <a:pt x="11909" y="3300"/>
                  </a:lnTo>
                  <a:cubicBezTo>
                    <a:pt x="11959" y="3296"/>
                    <a:pt x="12009" y="3282"/>
                    <a:pt x="12051" y="3264"/>
                  </a:cubicBezTo>
                  <a:cubicBezTo>
                    <a:pt x="12073" y="3257"/>
                    <a:pt x="12098" y="3243"/>
                    <a:pt x="12115" y="3225"/>
                  </a:cubicBezTo>
                  <a:cubicBezTo>
                    <a:pt x="12133" y="3211"/>
                    <a:pt x="12154" y="3193"/>
                    <a:pt x="12169" y="3176"/>
                  </a:cubicBezTo>
                  <a:cubicBezTo>
                    <a:pt x="12197" y="3140"/>
                    <a:pt x="12222" y="3097"/>
                    <a:pt x="12240" y="3051"/>
                  </a:cubicBezTo>
                  <a:cubicBezTo>
                    <a:pt x="12247" y="3030"/>
                    <a:pt x="12250" y="3008"/>
                    <a:pt x="12258" y="2987"/>
                  </a:cubicBezTo>
                  <a:cubicBezTo>
                    <a:pt x="12261" y="2962"/>
                    <a:pt x="12261" y="2941"/>
                    <a:pt x="12265" y="2920"/>
                  </a:cubicBezTo>
                  <a:cubicBezTo>
                    <a:pt x="12265" y="2898"/>
                    <a:pt x="12268" y="2873"/>
                    <a:pt x="12265" y="2852"/>
                  </a:cubicBezTo>
                  <a:cubicBezTo>
                    <a:pt x="12265" y="2831"/>
                    <a:pt x="12265" y="2809"/>
                    <a:pt x="12261" y="2784"/>
                  </a:cubicBezTo>
                  <a:cubicBezTo>
                    <a:pt x="12258" y="2742"/>
                    <a:pt x="12247" y="2695"/>
                    <a:pt x="12240" y="2653"/>
                  </a:cubicBezTo>
                  <a:cubicBezTo>
                    <a:pt x="12233" y="2631"/>
                    <a:pt x="12229" y="2607"/>
                    <a:pt x="12222" y="2585"/>
                  </a:cubicBezTo>
                  <a:lnTo>
                    <a:pt x="12204" y="2525"/>
                  </a:lnTo>
                  <a:close/>
                  <a:moveTo>
                    <a:pt x="12332" y="3087"/>
                  </a:moveTo>
                  <a:lnTo>
                    <a:pt x="12332" y="3087"/>
                  </a:lnTo>
                  <a:cubicBezTo>
                    <a:pt x="12336" y="3122"/>
                    <a:pt x="12339" y="3165"/>
                    <a:pt x="12346" y="3200"/>
                  </a:cubicBezTo>
                  <a:cubicBezTo>
                    <a:pt x="12350" y="3218"/>
                    <a:pt x="12350" y="3236"/>
                    <a:pt x="12350" y="3257"/>
                  </a:cubicBezTo>
                  <a:lnTo>
                    <a:pt x="12350" y="3314"/>
                  </a:lnTo>
                  <a:cubicBezTo>
                    <a:pt x="12350" y="3332"/>
                    <a:pt x="12350" y="3350"/>
                    <a:pt x="12346" y="3368"/>
                  </a:cubicBezTo>
                  <a:lnTo>
                    <a:pt x="12339" y="3421"/>
                  </a:lnTo>
                  <a:lnTo>
                    <a:pt x="12329" y="3474"/>
                  </a:lnTo>
                  <a:cubicBezTo>
                    <a:pt x="12322" y="3492"/>
                    <a:pt x="12318" y="3510"/>
                    <a:pt x="12311" y="3524"/>
                  </a:cubicBezTo>
                  <a:cubicBezTo>
                    <a:pt x="12300" y="3542"/>
                    <a:pt x="12297" y="3556"/>
                    <a:pt x="12286" y="3570"/>
                  </a:cubicBezTo>
                  <a:cubicBezTo>
                    <a:pt x="12279" y="3584"/>
                    <a:pt x="12268" y="3602"/>
                    <a:pt x="12258" y="3613"/>
                  </a:cubicBezTo>
                  <a:cubicBezTo>
                    <a:pt x="12243" y="3627"/>
                    <a:pt x="12233" y="3638"/>
                    <a:pt x="12215" y="3648"/>
                  </a:cubicBezTo>
                  <a:lnTo>
                    <a:pt x="12194" y="3659"/>
                  </a:lnTo>
                  <a:lnTo>
                    <a:pt x="12172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5" y="3691"/>
                    <a:pt x="12087" y="3691"/>
                    <a:pt x="12069" y="3698"/>
                  </a:cubicBezTo>
                  <a:lnTo>
                    <a:pt x="12016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61" y="3691"/>
                  </a:lnTo>
                  <a:lnTo>
                    <a:pt x="11961" y="3691"/>
                  </a:lnTo>
                  <a:cubicBezTo>
                    <a:pt x="11959" y="3705"/>
                    <a:pt x="11957" y="3718"/>
                    <a:pt x="11952" y="3727"/>
                  </a:cubicBezTo>
                  <a:cubicBezTo>
                    <a:pt x="11948" y="3744"/>
                    <a:pt x="11941" y="3769"/>
                    <a:pt x="11934" y="3784"/>
                  </a:cubicBezTo>
                  <a:lnTo>
                    <a:pt x="11909" y="3837"/>
                  </a:lnTo>
                  <a:cubicBezTo>
                    <a:pt x="11898" y="3858"/>
                    <a:pt x="11888" y="3872"/>
                    <a:pt x="11874" y="3887"/>
                  </a:cubicBezTo>
                  <a:cubicBezTo>
                    <a:pt x="11859" y="3904"/>
                    <a:pt x="11845" y="3919"/>
                    <a:pt x="11834" y="3933"/>
                  </a:cubicBezTo>
                  <a:cubicBezTo>
                    <a:pt x="11820" y="3944"/>
                    <a:pt x="11802" y="3958"/>
                    <a:pt x="11788" y="3972"/>
                  </a:cubicBezTo>
                  <a:cubicBezTo>
                    <a:pt x="11770" y="3986"/>
                    <a:pt x="11753" y="3993"/>
                    <a:pt x="11735" y="4004"/>
                  </a:cubicBezTo>
                  <a:lnTo>
                    <a:pt x="11682" y="4029"/>
                  </a:lnTo>
                  <a:cubicBezTo>
                    <a:pt x="11607" y="4064"/>
                    <a:pt x="11525" y="4082"/>
                    <a:pt x="11443" y="4093"/>
                  </a:cubicBezTo>
                  <a:cubicBezTo>
                    <a:pt x="11389" y="4100"/>
                    <a:pt x="11335" y="4102"/>
                    <a:pt x="11281" y="4102"/>
                  </a:cubicBezTo>
                  <a:cubicBezTo>
                    <a:pt x="11250" y="4102"/>
                    <a:pt x="11219" y="4101"/>
                    <a:pt x="11187" y="4100"/>
                  </a:cubicBezTo>
                  <a:lnTo>
                    <a:pt x="11187" y="4100"/>
                  </a:lnTo>
                  <a:cubicBezTo>
                    <a:pt x="11230" y="4111"/>
                    <a:pt x="11273" y="4114"/>
                    <a:pt x="11319" y="4114"/>
                  </a:cubicBezTo>
                  <a:cubicBezTo>
                    <a:pt x="11326" y="4168"/>
                    <a:pt x="11372" y="4168"/>
                    <a:pt x="11411" y="4168"/>
                  </a:cubicBezTo>
                  <a:cubicBezTo>
                    <a:pt x="11497" y="4164"/>
                    <a:pt x="11586" y="4146"/>
                    <a:pt x="11664" y="4114"/>
                  </a:cubicBezTo>
                  <a:cubicBezTo>
                    <a:pt x="11746" y="4082"/>
                    <a:pt x="11820" y="4036"/>
                    <a:pt x="11877" y="3961"/>
                  </a:cubicBezTo>
                  <a:lnTo>
                    <a:pt x="11920" y="3908"/>
                  </a:lnTo>
                  <a:cubicBezTo>
                    <a:pt x="11927" y="3890"/>
                    <a:pt x="11941" y="3869"/>
                    <a:pt x="11948" y="3851"/>
                  </a:cubicBezTo>
                  <a:cubicBezTo>
                    <a:pt x="11955" y="3844"/>
                    <a:pt x="11959" y="3830"/>
                    <a:pt x="11962" y="3819"/>
                  </a:cubicBezTo>
                  <a:cubicBezTo>
                    <a:pt x="11984" y="3919"/>
                    <a:pt x="11991" y="3972"/>
                    <a:pt x="11991" y="3972"/>
                  </a:cubicBezTo>
                  <a:cubicBezTo>
                    <a:pt x="11991" y="3972"/>
                    <a:pt x="11984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73" y="3798"/>
                    <a:pt x="11973" y="3791"/>
                  </a:cubicBezTo>
                  <a:cubicBezTo>
                    <a:pt x="11977" y="3776"/>
                    <a:pt x="11980" y="3762"/>
                    <a:pt x="11980" y="3744"/>
                  </a:cubicBezTo>
                  <a:cubicBezTo>
                    <a:pt x="11994" y="3744"/>
                    <a:pt x="12002" y="3748"/>
                    <a:pt x="12016" y="3748"/>
                  </a:cubicBezTo>
                  <a:lnTo>
                    <a:pt x="12073" y="3748"/>
                  </a:lnTo>
                  <a:cubicBezTo>
                    <a:pt x="12090" y="3748"/>
                    <a:pt x="12115" y="3744"/>
                    <a:pt x="12133" y="3741"/>
                  </a:cubicBezTo>
                  <a:cubicBezTo>
                    <a:pt x="12151" y="3737"/>
                    <a:pt x="12172" y="3730"/>
                    <a:pt x="12190" y="3720"/>
                  </a:cubicBezTo>
                  <a:lnTo>
                    <a:pt x="12215" y="3705"/>
                  </a:lnTo>
                  <a:lnTo>
                    <a:pt x="12243" y="3688"/>
                  </a:lnTo>
                  <a:cubicBezTo>
                    <a:pt x="12261" y="3677"/>
                    <a:pt x="12275" y="3659"/>
                    <a:pt x="12286" y="3648"/>
                  </a:cubicBezTo>
                  <a:cubicBezTo>
                    <a:pt x="12300" y="3634"/>
                    <a:pt x="12311" y="3616"/>
                    <a:pt x="12322" y="3599"/>
                  </a:cubicBezTo>
                  <a:cubicBezTo>
                    <a:pt x="12336" y="3581"/>
                    <a:pt x="12339" y="3563"/>
                    <a:pt x="12346" y="3545"/>
                  </a:cubicBezTo>
                  <a:cubicBezTo>
                    <a:pt x="12354" y="3528"/>
                    <a:pt x="12357" y="3510"/>
                    <a:pt x="12364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8" y="3257"/>
                  </a:lnTo>
                  <a:cubicBezTo>
                    <a:pt x="12364" y="3240"/>
                    <a:pt x="12364" y="3222"/>
                    <a:pt x="12357" y="3200"/>
                  </a:cubicBezTo>
                  <a:cubicBezTo>
                    <a:pt x="12350" y="3165"/>
                    <a:pt x="12339" y="3122"/>
                    <a:pt x="12332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2972680">
              <a:off x="1087905" y="454452"/>
              <a:ext cx="92744" cy="89985"/>
            </a:xfrm>
            <a:custGeom>
              <a:avLst/>
              <a:gdLst/>
              <a:ahLst/>
              <a:cxnLst/>
              <a:rect l="l" t="t" r="r" b="b"/>
              <a:pathLst>
                <a:path w="2017" h="1957" extrusionOk="0">
                  <a:moveTo>
                    <a:pt x="0" y="1"/>
                  </a:moveTo>
                  <a:lnTo>
                    <a:pt x="0" y="189"/>
                  </a:lnTo>
                  <a:cubicBezTo>
                    <a:pt x="96" y="200"/>
                    <a:pt x="146" y="207"/>
                    <a:pt x="242" y="218"/>
                  </a:cubicBezTo>
                  <a:lnTo>
                    <a:pt x="242" y="1736"/>
                  </a:lnTo>
                  <a:cubicBezTo>
                    <a:pt x="146" y="1747"/>
                    <a:pt x="96" y="1754"/>
                    <a:pt x="0" y="1764"/>
                  </a:cubicBezTo>
                  <a:lnTo>
                    <a:pt x="0" y="1956"/>
                  </a:lnTo>
                  <a:cubicBezTo>
                    <a:pt x="285" y="1914"/>
                    <a:pt x="427" y="1896"/>
                    <a:pt x="711" y="1860"/>
                  </a:cubicBezTo>
                  <a:lnTo>
                    <a:pt x="711" y="1690"/>
                  </a:lnTo>
                  <a:cubicBezTo>
                    <a:pt x="612" y="1700"/>
                    <a:pt x="562" y="1707"/>
                    <a:pt x="466" y="1715"/>
                  </a:cubicBezTo>
                  <a:lnTo>
                    <a:pt x="466" y="1050"/>
                  </a:lnTo>
                  <a:cubicBezTo>
                    <a:pt x="896" y="1043"/>
                    <a:pt x="1113" y="1043"/>
                    <a:pt x="1550" y="1039"/>
                  </a:cubicBezTo>
                  <a:lnTo>
                    <a:pt x="1550" y="1611"/>
                  </a:lnTo>
                  <a:cubicBezTo>
                    <a:pt x="1447" y="1622"/>
                    <a:pt x="1397" y="1626"/>
                    <a:pt x="1301" y="1636"/>
                  </a:cubicBezTo>
                  <a:lnTo>
                    <a:pt x="1301" y="1796"/>
                  </a:lnTo>
                  <a:cubicBezTo>
                    <a:pt x="1589" y="1764"/>
                    <a:pt x="1732" y="1750"/>
                    <a:pt x="2016" y="1718"/>
                  </a:cubicBezTo>
                  <a:lnTo>
                    <a:pt x="2016" y="1565"/>
                  </a:lnTo>
                  <a:cubicBezTo>
                    <a:pt x="1913" y="1572"/>
                    <a:pt x="1863" y="1576"/>
                    <a:pt x="1767" y="1587"/>
                  </a:cubicBezTo>
                  <a:lnTo>
                    <a:pt x="1767" y="360"/>
                  </a:lnTo>
                  <a:cubicBezTo>
                    <a:pt x="1870" y="367"/>
                    <a:pt x="1920" y="374"/>
                    <a:pt x="2016" y="381"/>
                  </a:cubicBezTo>
                  <a:lnTo>
                    <a:pt x="2016" y="235"/>
                  </a:lnTo>
                  <a:cubicBezTo>
                    <a:pt x="1728" y="207"/>
                    <a:pt x="1586" y="189"/>
                    <a:pt x="1301" y="161"/>
                  </a:cubicBezTo>
                  <a:lnTo>
                    <a:pt x="1301" y="321"/>
                  </a:lnTo>
                  <a:cubicBezTo>
                    <a:pt x="1405" y="328"/>
                    <a:pt x="1451" y="331"/>
                    <a:pt x="1550" y="342"/>
                  </a:cubicBezTo>
                  <a:lnTo>
                    <a:pt x="1550" y="882"/>
                  </a:lnTo>
                  <a:cubicBezTo>
                    <a:pt x="1120" y="879"/>
                    <a:pt x="900" y="875"/>
                    <a:pt x="466" y="872"/>
                  </a:cubicBezTo>
                  <a:lnTo>
                    <a:pt x="466" y="239"/>
                  </a:lnTo>
                  <a:cubicBezTo>
                    <a:pt x="562" y="253"/>
                    <a:pt x="612" y="257"/>
                    <a:pt x="711" y="267"/>
                  </a:cubicBezTo>
                  <a:lnTo>
                    <a:pt x="711" y="93"/>
                  </a:lnTo>
                  <a:cubicBezTo>
                    <a:pt x="427" y="58"/>
                    <a:pt x="285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2972680">
              <a:off x="1154513" y="546174"/>
              <a:ext cx="90445" cy="60419"/>
            </a:xfrm>
            <a:custGeom>
              <a:avLst/>
              <a:gdLst/>
              <a:ahLst/>
              <a:cxnLst/>
              <a:rect l="l" t="t" r="r" b="b"/>
              <a:pathLst>
                <a:path w="1967" h="1314" extrusionOk="0">
                  <a:moveTo>
                    <a:pt x="898" y="130"/>
                  </a:moveTo>
                  <a:cubicBezTo>
                    <a:pt x="925" y="130"/>
                    <a:pt x="953" y="131"/>
                    <a:pt x="982" y="132"/>
                  </a:cubicBezTo>
                  <a:cubicBezTo>
                    <a:pt x="1206" y="150"/>
                    <a:pt x="1391" y="206"/>
                    <a:pt x="1522" y="306"/>
                  </a:cubicBezTo>
                  <a:cubicBezTo>
                    <a:pt x="1661" y="402"/>
                    <a:pt x="1728" y="519"/>
                    <a:pt x="1728" y="658"/>
                  </a:cubicBezTo>
                  <a:cubicBezTo>
                    <a:pt x="1728" y="790"/>
                    <a:pt x="1664" y="903"/>
                    <a:pt x="1526" y="1003"/>
                  </a:cubicBezTo>
                  <a:cubicBezTo>
                    <a:pt x="1398" y="1103"/>
                    <a:pt x="1216" y="1163"/>
                    <a:pt x="985" y="1177"/>
                  </a:cubicBezTo>
                  <a:cubicBezTo>
                    <a:pt x="956" y="1179"/>
                    <a:pt x="927" y="1180"/>
                    <a:pt x="900" y="1180"/>
                  </a:cubicBezTo>
                  <a:cubicBezTo>
                    <a:pt x="704" y="1180"/>
                    <a:pt x="546" y="1136"/>
                    <a:pt x="434" y="1049"/>
                  </a:cubicBezTo>
                  <a:cubicBezTo>
                    <a:pt x="306" y="946"/>
                    <a:pt x="239" y="807"/>
                    <a:pt x="239" y="651"/>
                  </a:cubicBezTo>
                  <a:cubicBezTo>
                    <a:pt x="239" y="491"/>
                    <a:pt x="306" y="359"/>
                    <a:pt x="434" y="256"/>
                  </a:cubicBezTo>
                  <a:cubicBezTo>
                    <a:pt x="550" y="166"/>
                    <a:pt x="701" y="130"/>
                    <a:pt x="898" y="130"/>
                  </a:cubicBezTo>
                  <a:close/>
                  <a:moveTo>
                    <a:pt x="826" y="1"/>
                  </a:moveTo>
                  <a:cubicBezTo>
                    <a:pt x="604" y="1"/>
                    <a:pt x="419" y="48"/>
                    <a:pt x="271" y="150"/>
                  </a:cubicBezTo>
                  <a:cubicBezTo>
                    <a:pt x="89" y="281"/>
                    <a:pt x="0" y="452"/>
                    <a:pt x="0" y="658"/>
                  </a:cubicBezTo>
                  <a:cubicBezTo>
                    <a:pt x="0" y="857"/>
                    <a:pt x="89" y="1031"/>
                    <a:pt x="267" y="1159"/>
                  </a:cubicBezTo>
                  <a:cubicBezTo>
                    <a:pt x="411" y="1263"/>
                    <a:pt x="593" y="1313"/>
                    <a:pt x="816" y="1313"/>
                  </a:cubicBezTo>
                  <a:cubicBezTo>
                    <a:pt x="868" y="1313"/>
                    <a:pt x="922" y="1311"/>
                    <a:pt x="978" y="1305"/>
                  </a:cubicBezTo>
                  <a:cubicBezTo>
                    <a:pt x="1177" y="1287"/>
                    <a:pt x="1344" y="1248"/>
                    <a:pt x="1497" y="1181"/>
                  </a:cubicBezTo>
                  <a:cubicBezTo>
                    <a:pt x="1643" y="1113"/>
                    <a:pt x="1760" y="1039"/>
                    <a:pt x="1842" y="946"/>
                  </a:cubicBezTo>
                  <a:cubicBezTo>
                    <a:pt x="1928" y="857"/>
                    <a:pt x="1967" y="761"/>
                    <a:pt x="1967" y="655"/>
                  </a:cubicBezTo>
                  <a:cubicBezTo>
                    <a:pt x="1967" y="498"/>
                    <a:pt x="1878" y="359"/>
                    <a:pt x="1689" y="235"/>
                  </a:cubicBezTo>
                  <a:cubicBezTo>
                    <a:pt x="1512" y="110"/>
                    <a:pt x="1270" y="32"/>
                    <a:pt x="978" y="7"/>
                  </a:cubicBezTo>
                  <a:cubicBezTo>
                    <a:pt x="926" y="3"/>
                    <a:pt x="875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2972680">
              <a:off x="1215453" y="634933"/>
              <a:ext cx="111734" cy="50441"/>
            </a:xfrm>
            <a:custGeom>
              <a:avLst/>
              <a:gdLst/>
              <a:ahLst/>
              <a:cxnLst/>
              <a:rect l="l" t="t" r="r" b="b"/>
              <a:pathLst>
                <a:path w="2430" h="1097" extrusionOk="0">
                  <a:moveTo>
                    <a:pt x="1" y="1"/>
                  </a:moveTo>
                  <a:lnTo>
                    <a:pt x="1" y="108"/>
                  </a:lnTo>
                  <a:cubicBezTo>
                    <a:pt x="104" y="111"/>
                    <a:pt x="157" y="115"/>
                    <a:pt x="260" y="118"/>
                  </a:cubicBezTo>
                  <a:lnTo>
                    <a:pt x="260" y="979"/>
                  </a:lnTo>
                  <a:cubicBezTo>
                    <a:pt x="157" y="982"/>
                    <a:pt x="108" y="986"/>
                    <a:pt x="12" y="989"/>
                  </a:cubicBezTo>
                  <a:lnTo>
                    <a:pt x="12" y="1096"/>
                  </a:lnTo>
                  <a:cubicBezTo>
                    <a:pt x="289" y="1085"/>
                    <a:pt x="424" y="1075"/>
                    <a:pt x="705" y="1064"/>
                  </a:cubicBezTo>
                  <a:lnTo>
                    <a:pt x="705" y="961"/>
                  </a:lnTo>
                  <a:cubicBezTo>
                    <a:pt x="612" y="965"/>
                    <a:pt x="563" y="965"/>
                    <a:pt x="470" y="968"/>
                  </a:cubicBezTo>
                  <a:lnTo>
                    <a:pt x="470" y="300"/>
                  </a:lnTo>
                  <a:lnTo>
                    <a:pt x="484" y="300"/>
                  </a:lnTo>
                  <a:cubicBezTo>
                    <a:pt x="755" y="595"/>
                    <a:pt x="886" y="730"/>
                    <a:pt x="1156" y="993"/>
                  </a:cubicBezTo>
                  <a:cubicBezTo>
                    <a:pt x="1206" y="993"/>
                    <a:pt x="1228" y="986"/>
                    <a:pt x="1277" y="986"/>
                  </a:cubicBezTo>
                  <a:cubicBezTo>
                    <a:pt x="1540" y="712"/>
                    <a:pt x="1676" y="584"/>
                    <a:pt x="1935" y="328"/>
                  </a:cubicBezTo>
                  <a:lnTo>
                    <a:pt x="1949" y="328"/>
                  </a:lnTo>
                  <a:lnTo>
                    <a:pt x="1949" y="925"/>
                  </a:lnTo>
                  <a:cubicBezTo>
                    <a:pt x="1857" y="925"/>
                    <a:pt x="1811" y="929"/>
                    <a:pt x="1718" y="929"/>
                  </a:cubicBezTo>
                  <a:lnTo>
                    <a:pt x="1718" y="1021"/>
                  </a:lnTo>
                  <a:cubicBezTo>
                    <a:pt x="1999" y="1014"/>
                    <a:pt x="2134" y="1007"/>
                    <a:pt x="2415" y="1004"/>
                  </a:cubicBezTo>
                  <a:lnTo>
                    <a:pt x="2415" y="915"/>
                  </a:lnTo>
                  <a:cubicBezTo>
                    <a:pt x="2319" y="915"/>
                    <a:pt x="2269" y="918"/>
                    <a:pt x="2173" y="918"/>
                  </a:cubicBezTo>
                  <a:lnTo>
                    <a:pt x="2173" y="179"/>
                  </a:lnTo>
                  <a:cubicBezTo>
                    <a:pt x="2273" y="182"/>
                    <a:pt x="2326" y="182"/>
                    <a:pt x="2429" y="182"/>
                  </a:cubicBezTo>
                  <a:cubicBezTo>
                    <a:pt x="2429" y="147"/>
                    <a:pt x="2429" y="129"/>
                    <a:pt x="2426" y="93"/>
                  </a:cubicBezTo>
                  <a:cubicBezTo>
                    <a:pt x="2245" y="90"/>
                    <a:pt x="2156" y="90"/>
                    <a:pt x="1971" y="86"/>
                  </a:cubicBezTo>
                  <a:cubicBezTo>
                    <a:pt x="1676" y="371"/>
                    <a:pt x="1526" y="517"/>
                    <a:pt x="1231" y="826"/>
                  </a:cubicBezTo>
                  <a:lnTo>
                    <a:pt x="1217" y="826"/>
                  </a:lnTo>
                  <a:cubicBezTo>
                    <a:pt x="911" y="531"/>
                    <a:pt x="758" y="371"/>
                    <a:pt x="452" y="26"/>
                  </a:cubicBezTo>
                  <a:cubicBezTo>
                    <a:pt x="275" y="19"/>
                    <a:pt x="186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2972680">
              <a:off x="1302384" y="717260"/>
              <a:ext cx="69891" cy="41383"/>
            </a:xfrm>
            <a:custGeom>
              <a:avLst/>
              <a:gdLst/>
              <a:ahLst/>
              <a:cxnLst/>
              <a:rect l="l" t="t" r="r" b="b"/>
              <a:pathLst>
                <a:path w="1520" h="900" extrusionOk="0">
                  <a:moveTo>
                    <a:pt x="1" y="0"/>
                  </a:moveTo>
                  <a:lnTo>
                    <a:pt x="1" y="89"/>
                  </a:lnTo>
                  <a:lnTo>
                    <a:pt x="250" y="89"/>
                  </a:lnTo>
                  <a:lnTo>
                    <a:pt x="250" y="811"/>
                  </a:lnTo>
                  <a:lnTo>
                    <a:pt x="1" y="811"/>
                  </a:lnTo>
                  <a:lnTo>
                    <a:pt x="1" y="900"/>
                  </a:lnTo>
                  <a:cubicBezTo>
                    <a:pt x="244" y="898"/>
                    <a:pt x="489" y="897"/>
                    <a:pt x="733" y="897"/>
                  </a:cubicBezTo>
                  <a:cubicBezTo>
                    <a:pt x="978" y="897"/>
                    <a:pt x="1222" y="898"/>
                    <a:pt x="1466" y="900"/>
                  </a:cubicBezTo>
                  <a:cubicBezTo>
                    <a:pt x="1491" y="793"/>
                    <a:pt x="1501" y="747"/>
                    <a:pt x="1519" y="644"/>
                  </a:cubicBezTo>
                  <a:cubicBezTo>
                    <a:pt x="1444" y="637"/>
                    <a:pt x="1405" y="637"/>
                    <a:pt x="1331" y="633"/>
                  </a:cubicBezTo>
                  <a:cubicBezTo>
                    <a:pt x="1302" y="704"/>
                    <a:pt x="1288" y="740"/>
                    <a:pt x="1267" y="811"/>
                  </a:cubicBezTo>
                  <a:lnTo>
                    <a:pt x="467" y="811"/>
                  </a:lnTo>
                  <a:lnTo>
                    <a:pt x="467" y="487"/>
                  </a:lnTo>
                  <a:lnTo>
                    <a:pt x="1395" y="487"/>
                  </a:lnTo>
                  <a:lnTo>
                    <a:pt x="1395" y="398"/>
                  </a:lnTo>
                  <a:lnTo>
                    <a:pt x="467" y="398"/>
                  </a:lnTo>
                  <a:lnTo>
                    <a:pt x="467" y="89"/>
                  </a:lnTo>
                  <a:cubicBezTo>
                    <a:pt x="619" y="91"/>
                    <a:pt x="735" y="92"/>
                    <a:pt x="851" y="92"/>
                  </a:cubicBezTo>
                  <a:cubicBezTo>
                    <a:pt x="968" y="92"/>
                    <a:pt x="1085" y="91"/>
                    <a:pt x="1242" y="89"/>
                  </a:cubicBezTo>
                  <a:cubicBezTo>
                    <a:pt x="1267" y="160"/>
                    <a:pt x="1281" y="196"/>
                    <a:pt x="1302" y="267"/>
                  </a:cubicBezTo>
                  <a:cubicBezTo>
                    <a:pt x="1380" y="260"/>
                    <a:pt x="1423" y="260"/>
                    <a:pt x="1498" y="256"/>
                  </a:cubicBezTo>
                  <a:cubicBezTo>
                    <a:pt x="1473" y="153"/>
                    <a:pt x="1459" y="100"/>
                    <a:pt x="1437" y="0"/>
                  </a:cubicBezTo>
                  <a:cubicBezTo>
                    <a:pt x="1199" y="2"/>
                    <a:pt x="960" y="3"/>
                    <a:pt x="720" y="3"/>
                  </a:cubicBezTo>
                  <a:cubicBezTo>
                    <a:pt x="481" y="3"/>
                    <a:pt x="241" y="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2972680">
              <a:off x="1374064" y="803632"/>
              <a:ext cx="78490" cy="49108"/>
            </a:xfrm>
            <a:custGeom>
              <a:avLst/>
              <a:gdLst/>
              <a:ahLst/>
              <a:cxnLst/>
              <a:rect l="l" t="t" r="r" b="b"/>
              <a:pathLst>
                <a:path w="1707" h="1068" extrusionOk="0">
                  <a:moveTo>
                    <a:pt x="891" y="106"/>
                  </a:moveTo>
                  <a:cubicBezTo>
                    <a:pt x="1020" y="106"/>
                    <a:pt x="1117" y="116"/>
                    <a:pt x="1181" y="143"/>
                  </a:cubicBezTo>
                  <a:cubicBezTo>
                    <a:pt x="1259" y="168"/>
                    <a:pt x="1294" y="217"/>
                    <a:pt x="1294" y="288"/>
                  </a:cubicBezTo>
                  <a:cubicBezTo>
                    <a:pt x="1294" y="356"/>
                    <a:pt x="1259" y="409"/>
                    <a:pt x="1181" y="445"/>
                  </a:cubicBezTo>
                  <a:cubicBezTo>
                    <a:pt x="1109" y="484"/>
                    <a:pt x="992" y="502"/>
                    <a:pt x="821" y="502"/>
                  </a:cubicBezTo>
                  <a:lnTo>
                    <a:pt x="466" y="502"/>
                  </a:lnTo>
                  <a:lnTo>
                    <a:pt x="466" y="121"/>
                  </a:lnTo>
                  <a:cubicBezTo>
                    <a:pt x="608" y="114"/>
                    <a:pt x="676" y="111"/>
                    <a:pt x="818" y="107"/>
                  </a:cubicBezTo>
                  <a:cubicBezTo>
                    <a:pt x="843" y="107"/>
                    <a:pt x="867" y="106"/>
                    <a:pt x="891" y="106"/>
                  </a:cubicBezTo>
                  <a:close/>
                  <a:moveTo>
                    <a:pt x="980" y="0"/>
                  </a:moveTo>
                  <a:cubicBezTo>
                    <a:pt x="939" y="0"/>
                    <a:pt x="896" y="1"/>
                    <a:pt x="850" y="4"/>
                  </a:cubicBezTo>
                  <a:cubicBezTo>
                    <a:pt x="508" y="18"/>
                    <a:pt x="338" y="25"/>
                    <a:pt x="0" y="36"/>
                  </a:cubicBezTo>
                  <a:lnTo>
                    <a:pt x="0" y="128"/>
                  </a:lnTo>
                  <a:cubicBezTo>
                    <a:pt x="100" y="128"/>
                    <a:pt x="149" y="128"/>
                    <a:pt x="249" y="125"/>
                  </a:cubicBezTo>
                  <a:lnTo>
                    <a:pt x="249" y="904"/>
                  </a:lnTo>
                  <a:cubicBezTo>
                    <a:pt x="146" y="897"/>
                    <a:pt x="96" y="897"/>
                    <a:pt x="0" y="893"/>
                  </a:cubicBezTo>
                  <a:lnTo>
                    <a:pt x="0" y="985"/>
                  </a:lnTo>
                  <a:cubicBezTo>
                    <a:pt x="292" y="996"/>
                    <a:pt x="437" y="1000"/>
                    <a:pt x="732" y="1014"/>
                  </a:cubicBezTo>
                  <a:lnTo>
                    <a:pt x="732" y="914"/>
                  </a:lnTo>
                  <a:cubicBezTo>
                    <a:pt x="629" y="911"/>
                    <a:pt x="576" y="911"/>
                    <a:pt x="469" y="907"/>
                  </a:cubicBezTo>
                  <a:lnTo>
                    <a:pt x="469" y="591"/>
                  </a:lnTo>
                  <a:cubicBezTo>
                    <a:pt x="640" y="594"/>
                    <a:pt x="722" y="594"/>
                    <a:pt x="892" y="594"/>
                  </a:cubicBezTo>
                  <a:cubicBezTo>
                    <a:pt x="1063" y="769"/>
                    <a:pt x="1145" y="857"/>
                    <a:pt x="1316" y="1046"/>
                  </a:cubicBezTo>
                  <a:cubicBezTo>
                    <a:pt x="1472" y="1053"/>
                    <a:pt x="1550" y="1057"/>
                    <a:pt x="1707" y="1067"/>
                  </a:cubicBezTo>
                  <a:lnTo>
                    <a:pt x="1707" y="964"/>
                  </a:lnTo>
                  <a:cubicBezTo>
                    <a:pt x="1604" y="961"/>
                    <a:pt x="1554" y="957"/>
                    <a:pt x="1458" y="950"/>
                  </a:cubicBezTo>
                  <a:cubicBezTo>
                    <a:pt x="1316" y="797"/>
                    <a:pt x="1248" y="719"/>
                    <a:pt x="1106" y="577"/>
                  </a:cubicBezTo>
                  <a:cubicBezTo>
                    <a:pt x="1248" y="559"/>
                    <a:pt x="1351" y="520"/>
                    <a:pt x="1422" y="466"/>
                  </a:cubicBezTo>
                  <a:cubicBezTo>
                    <a:pt x="1493" y="409"/>
                    <a:pt x="1529" y="345"/>
                    <a:pt x="1529" y="274"/>
                  </a:cubicBezTo>
                  <a:cubicBezTo>
                    <a:pt x="1529" y="185"/>
                    <a:pt x="1479" y="114"/>
                    <a:pt x="1373" y="61"/>
                  </a:cubicBezTo>
                  <a:cubicBezTo>
                    <a:pt x="1286" y="23"/>
                    <a:pt x="1155" y="0"/>
                    <a:pt x="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2972680">
              <a:off x="1427619" y="862182"/>
              <a:ext cx="89617" cy="63224"/>
            </a:xfrm>
            <a:custGeom>
              <a:avLst/>
              <a:gdLst/>
              <a:ahLst/>
              <a:cxnLst/>
              <a:rect l="l" t="t" r="r" b="b"/>
              <a:pathLst>
                <a:path w="1949" h="1375" extrusionOk="0">
                  <a:moveTo>
                    <a:pt x="1945" y="0"/>
                  </a:moveTo>
                  <a:cubicBezTo>
                    <a:pt x="1675" y="29"/>
                    <a:pt x="1536" y="43"/>
                    <a:pt x="1266" y="64"/>
                  </a:cubicBezTo>
                  <a:lnTo>
                    <a:pt x="1266" y="192"/>
                  </a:lnTo>
                  <a:cubicBezTo>
                    <a:pt x="1376" y="189"/>
                    <a:pt x="1437" y="185"/>
                    <a:pt x="1547" y="174"/>
                  </a:cubicBezTo>
                  <a:lnTo>
                    <a:pt x="1547" y="843"/>
                  </a:lnTo>
                  <a:cubicBezTo>
                    <a:pt x="1547" y="1111"/>
                    <a:pt x="1387" y="1244"/>
                    <a:pt x="1068" y="1244"/>
                  </a:cubicBezTo>
                  <a:cubicBezTo>
                    <a:pt x="1040" y="1244"/>
                    <a:pt x="1012" y="1243"/>
                    <a:pt x="982" y="1241"/>
                  </a:cubicBezTo>
                  <a:cubicBezTo>
                    <a:pt x="797" y="1227"/>
                    <a:pt x="654" y="1188"/>
                    <a:pt x="566" y="1117"/>
                  </a:cubicBezTo>
                  <a:cubicBezTo>
                    <a:pt x="470" y="1049"/>
                    <a:pt x="427" y="957"/>
                    <a:pt x="427" y="843"/>
                  </a:cubicBezTo>
                  <a:lnTo>
                    <a:pt x="427" y="246"/>
                  </a:lnTo>
                  <a:cubicBezTo>
                    <a:pt x="534" y="238"/>
                    <a:pt x="590" y="231"/>
                    <a:pt x="697" y="228"/>
                  </a:cubicBezTo>
                  <a:lnTo>
                    <a:pt x="697" y="107"/>
                  </a:lnTo>
                  <a:cubicBezTo>
                    <a:pt x="416" y="132"/>
                    <a:pt x="281" y="139"/>
                    <a:pt x="0" y="157"/>
                  </a:cubicBezTo>
                  <a:lnTo>
                    <a:pt x="0" y="267"/>
                  </a:lnTo>
                  <a:cubicBezTo>
                    <a:pt x="86" y="263"/>
                    <a:pt x="125" y="263"/>
                    <a:pt x="206" y="260"/>
                  </a:cubicBezTo>
                  <a:lnTo>
                    <a:pt x="206" y="843"/>
                  </a:lnTo>
                  <a:cubicBezTo>
                    <a:pt x="206" y="967"/>
                    <a:pt x="256" y="1078"/>
                    <a:pt x="370" y="1177"/>
                  </a:cubicBezTo>
                  <a:cubicBezTo>
                    <a:pt x="480" y="1280"/>
                    <a:pt x="679" y="1348"/>
                    <a:pt x="974" y="1369"/>
                  </a:cubicBezTo>
                  <a:cubicBezTo>
                    <a:pt x="1024" y="1373"/>
                    <a:pt x="1071" y="1375"/>
                    <a:pt x="1116" y="1375"/>
                  </a:cubicBezTo>
                  <a:cubicBezTo>
                    <a:pt x="1249" y="1375"/>
                    <a:pt x="1359" y="1359"/>
                    <a:pt x="1444" y="1327"/>
                  </a:cubicBezTo>
                  <a:cubicBezTo>
                    <a:pt x="1558" y="1280"/>
                    <a:pt x="1636" y="1213"/>
                    <a:pt x="1686" y="1124"/>
                  </a:cubicBezTo>
                  <a:cubicBezTo>
                    <a:pt x="1735" y="1042"/>
                    <a:pt x="1757" y="943"/>
                    <a:pt x="1757" y="847"/>
                  </a:cubicBezTo>
                  <a:lnTo>
                    <a:pt x="1757" y="157"/>
                  </a:lnTo>
                  <a:cubicBezTo>
                    <a:pt x="1831" y="153"/>
                    <a:pt x="1871" y="150"/>
                    <a:pt x="1949" y="142"/>
                  </a:cubicBezTo>
                  <a:lnTo>
                    <a:pt x="1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2972680">
              <a:off x="1491638" y="927088"/>
              <a:ext cx="91962" cy="88651"/>
            </a:xfrm>
            <a:custGeom>
              <a:avLst/>
              <a:gdLst/>
              <a:ahLst/>
              <a:cxnLst/>
              <a:rect l="l" t="t" r="r" b="b"/>
              <a:pathLst>
                <a:path w="2000" h="1928" extrusionOk="0">
                  <a:moveTo>
                    <a:pt x="1999" y="1"/>
                  </a:moveTo>
                  <a:cubicBezTo>
                    <a:pt x="1701" y="40"/>
                    <a:pt x="1551" y="61"/>
                    <a:pt x="1253" y="97"/>
                  </a:cubicBezTo>
                  <a:lnTo>
                    <a:pt x="1253" y="271"/>
                  </a:lnTo>
                  <a:cubicBezTo>
                    <a:pt x="1370" y="257"/>
                    <a:pt x="1427" y="253"/>
                    <a:pt x="1548" y="239"/>
                  </a:cubicBezTo>
                  <a:lnTo>
                    <a:pt x="1548" y="1476"/>
                  </a:lnTo>
                  <a:lnTo>
                    <a:pt x="1533" y="1476"/>
                  </a:lnTo>
                  <a:cubicBezTo>
                    <a:pt x="1196" y="1018"/>
                    <a:pt x="826" y="587"/>
                    <a:pt x="420" y="189"/>
                  </a:cubicBezTo>
                  <a:lnTo>
                    <a:pt x="1" y="235"/>
                  </a:lnTo>
                  <a:lnTo>
                    <a:pt x="1" y="381"/>
                  </a:lnTo>
                  <a:cubicBezTo>
                    <a:pt x="100" y="370"/>
                    <a:pt x="154" y="367"/>
                    <a:pt x="257" y="360"/>
                  </a:cubicBezTo>
                  <a:lnTo>
                    <a:pt x="257" y="1594"/>
                  </a:lnTo>
                  <a:cubicBezTo>
                    <a:pt x="168" y="1590"/>
                    <a:pt x="118" y="1587"/>
                    <a:pt x="29" y="1576"/>
                  </a:cubicBezTo>
                  <a:lnTo>
                    <a:pt x="29" y="1722"/>
                  </a:lnTo>
                  <a:cubicBezTo>
                    <a:pt x="328" y="1754"/>
                    <a:pt x="481" y="1768"/>
                    <a:pt x="776" y="1803"/>
                  </a:cubicBezTo>
                  <a:lnTo>
                    <a:pt x="776" y="1640"/>
                  </a:lnTo>
                  <a:cubicBezTo>
                    <a:pt x="652" y="1629"/>
                    <a:pt x="591" y="1622"/>
                    <a:pt x="467" y="1611"/>
                  </a:cubicBezTo>
                  <a:lnTo>
                    <a:pt x="467" y="523"/>
                  </a:lnTo>
                  <a:lnTo>
                    <a:pt x="481" y="523"/>
                  </a:lnTo>
                  <a:cubicBezTo>
                    <a:pt x="897" y="957"/>
                    <a:pt x="1256" y="1427"/>
                    <a:pt x="1612" y="1910"/>
                  </a:cubicBezTo>
                  <a:cubicBezTo>
                    <a:pt x="1672" y="1914"/>
                    <a:pt x="1697" y="1917"/>
                    <a:pt x="1754" y="1928"/>
                  </a:cubicBezTo>
                  <a:lnTo>
                    <a:pt x="1754" y="218"/>
                  </a:lnTo>
                  <a:cubicBezTo>
                    <a:pt x="1853" y="207"/>
                    <a:pt x="1903" y="200"/>
                    <a:pt x="1999" y="189"/>
                  </a:cubicBezTo>
                  <a:lnTo>
                    <a:pt x="19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260354" y="3868658"/>
            <a:ext cx="1085027" cy="1084517"/>
            <a:chOff x="843479" y="385583"/>
            <a:chExt cx="1085027" cy="1084517"/>
          </a:xfrm>
        </p:grpSpPr>
        <p:sp>
          <p:nvSpPr>
            <p:cNvPr id="170" name="Google Shape;170;p3"/>
            <p:cNvSpPr/>
            <p:nvPr/>
          </p:nvSpPr>
          <p:spPr>
            <a:xfrm rot="-2427320">
              <a:off x="1000120" y="544245"/>
              <a:ext cx="771745" cy="767193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9" y="1"/>
                    <a:pt x="1" y="3734"/>
                    <a:pt x="1" y="8343"/>
                  </a:cubicBezTo>
                  <a:cubicBezTo>
                    <a:pt x="1" y="12951"/>
                    <a:pt x="3759" y="16684"/>
                    <a:pt x="8392" y="16684"/>
                  </a:cubicBezTo>
                  <a:cubicBezTo>
                    <a:pt x="13029" y="16684"/>
                    <a:pt x="16784" y="12951"/>
                    <a:pt x="16784" y="8343"/>
                  </a:cubicBezTo>
                  <a:cubicBezTo>
                    <a:pt x="16784" y="3734"/>
                    <a:pt x="13029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-2427320">
              <a:off x="999059" y="695591"/>
              <a:ext cx="570670" cy="189442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38" y="2"/>
                    <a:pt x="11315" y="6"/>
                  </a:cubicBezTo>
                  <a:cubicBezTo>
                    <a:pt x="11273" y="6"/>
                    <a:pt x="11230" y="9"/>
                    <a:pt x="11187" y="16"/>
                  </a:cubicBezTo>
                  <a:cubicBezTo>
                    <a:pt x="11209" y="16"/>
                    <a:pt x="11230" y="15"/>
                    <a:pt x="11251" y="15"/>
                  </a:cubicBezTo>
                  <a:cubicBezTo>
                    <a:pt x="11314" y="15"/>
                    <a:pt x="11376" y="19"/>
                    <a:pt x="11440" y="27"/>
                  </a:cubicBezTo>
                  <a:cubicBezTo>
                    <a:pt x="11525" y="34"/>
                    <a:pt x="11603" y="59"/>
                    <a:pt x="11682" y="88"/>
                  </a:cubicBezTo>
                  <a:lnTo>
                    <a:pt x="11735" y="116"/>
                  </a:lnTo>
                  <a:cubicBezTo>
                    <a:pt x="11753" y="123"/>
                    <a:pt x="11770" y="137"/>
                    <a:pt x="11788" y="148"/>
                  </a:cubicBezTo>
                  <a:cubicBezTo>
                    <a:pt x="11806" y="159"/>
                    <a:pt x="11817" y="173"/>
                    <a:pt x="11831" y="187"/>
                  </a:cubicBezTo>
                  <a:cubicBezTo>
                    <a:pt x="11845" y="201"/>
                    <a:pt x="11859" y="219"/>
                    <a:pt x="11870" y="230"/>
                  </a:cubicBezTo>
                  <a:cubicBezTo>
                    <a:pt x="11884" y="248"/>
                    <a:pt x="11895" y="262"/>
                    <a:pt x="11906" y="280"/>
                  </a:cubicBezTo>
                  <a:lnTo>
                    <a:pt x="11934" y="333"/>
                  </a:lnTo>
                  <a:cubicBezTo>
                    <a:pt x="11941" y="351"/>
                    <a:pt x="11948" y="372"/>
                    <a:pt x="11952" y="390"/>
                  </a:cubicBezTo>
                  <a:cubicBezTo>
                    <a:pt x="11955" y="408"/>
                    <a:pt x="11959" y="422"/>
                    <a:pt x="11959" y="440"/>
                  </a:cubicBezTo>
                  <a:cubicBezTo>
                    <a:pt x="11934" y="528"/>
                    <a:pt x="11895" y="646"/>
                    <a:pt x="11834" y="774"/>
                  </a:cubicBezTo>
                  <a:lnTo>
                    <a:pt x="11824" y="799"/>
                  </a:lnTo>
                  <a:lnTo>
                    <a:pt x="11817" y="788"/>
                  </a:lnTo>
                  <a:lnTo>
                    <a:pt x="11806" y="752"/>
                  </a:lnTo>
                  <a:cubicBezTo>
                    <a:pt x="11795" y="724"/>
                    <a:pt x="11781" y="703"/>
                    <a:pt x="11770" y="681"/>
                  </a:cubicBezTo>
                  <a:lnTo>
                    <a:pt x="11746" y="646"/>
                  </a:lnTo>
                  <a:lnTo>
                    <a:pt x="11721" y="614"/>
                  </a:lnTo>
                  <a:cubicBezTo>
                    <a:pt x="11703" y="592"/>
                    <a:pt x="11685" y="575"/>
                    <a:pt x="11664" y="557"/>
                  </a:cubicBezTo>
                  <a:cubicBezTo>
                    <a:pt x="11646" y="539"/>
                    <a:pt x="11621" y="521"/>
                    <a:pt x="11600" y="507"/>
                  </a:cubicBezTo>
                  <a:lnTo>
                    <a:pt x="11532" y="468"/>
                  </a:lnTo>
                  <a:cubicBezTo>
                    <a:pt x="11511" y="454"/>
                    <a:pt x="11486" y="443"/>
                    <a:pt x="11461" y="436"/>
                  </a:cubicBezTo>
                  <a:cubicBezTo>
                    <a:pt x="11415" y="418"/>
                    <a:pt x="11365" y="404"/>
                    <a:pt x="11312" y="397"/>
                  </a:cubicBezTo>
                  <a:cubicBezTo>
                    <a:pt x="11262" y="386"/>
                    <a:pt x="11209" y="383"/>
                    <a:pt x="11159" y="379"/>
                  </a:cubicBezTo>
                  <a:cubicBezTo>
                    <a:pt x="11113" y="379"/>
                    <a:pt x="11059" y="379"/>
                    <a:pt x="11010" y="383"/>
                  </a:cubicBezTo>
                  <a:cubicBezTo>
                    <a:pt x="10960" y="386"/>
                    <a:pt x="10906" y="390"/>
                    <a:pt x="10857" y="404"/>
                  </a:cubicBezTo>
                  <a:cubicBezTo>
                    <a:pt x="10906" y="404"/>
                    <a:pt x="10956" y="404"/>
                    <a:pt x="11010" y="408"/>
                  </a:cubicBezTo>
                  <a:cubicBezTo>
                    <a:pt x="11059" y="415"/>
                    <a:pt x="11106" y="418"/>
                    <a:pt x="11155" y="425"/>
                  </a:cubicBezTo>
                  <a:cubicBezTo>
                    <a:pt x="11205" y="436"/>
                    <a:pt x="11255" y="443"/>
                    <a:pt x="11298" y="457"/>
                  </a:cubicBezTo>
                  <a:cubicBezTo>
                    <a:pt x="11347" y="472"/>
                    <a:pt x="11390" y="486"/>
                    <a:pt x="11433" y="507"/>
                  </a:cubicBezTo>
                  <a:cubicBezTo>
                    <a:pt x="11454" y="514"/>
                    <a:pt x="11475" y="528"/>
                    <a:pt x="11493" y="539"/>
                  </a:cubicBezTo>
                  <a:cubicBezTo>
                    <a:pt x="11514" y="550"/>
                    <a:pt x="11532" y="564"/>
                    <a:pt x="11550" y="578"/>
                  </a:cubicBezTo>
                  <a:cubicBezTo>
                    <a:pt x="11568" y="592"/>
                    <a:pt x="11586" y="603"/>
                    <a:pt x="11603" y="621"/>
                  </a:cubicBezTo>
                  <a:cubicBezTo>
                    <a:pt x="11621" y="639"/>
                    <a:pt x="11635" y="656"/>
                    <a:pt x="11650" y="671"/>
                  </a:cubicBezTo>
                  <a:lnTo>
                    <a:pt x="11671" y="699"/>
                  </a:lnTo>
                  <a:lnTo>
                    <a:pt x="11689" y="728"/>
                  </a:lnTo>
                  <a:cubicBezTo>
                    <a:pt x="11699" y="745"/>
                    <a:pt x="11710" y="770"/>
                    <a:pt x="11721" y="792"/>
                  </a:cubicBezTo>
                  <a:lnTo>
                    <a:pt x="11735" y="824"/>
                  </a:lnTo>
                  <a:lnTo>
                    <a:pt x="11742" y="859"/>
                  </a:lnTo>
                  <a:cubicBezTo>
                    <a:pt x="11753" y="880"/>
                    <a:pt x="11753" y="902"/>
                    <a:pt x="11756" y="923"/>
                  </a:cubicBezTo>
                  <a:lnTo>
                    <a:pt x="11760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29" y="1261"/>
                  </a:lnTo>
                  <a:lnTo>
                    <a:pt x="11514" y="1222"/>
                  </a:lnTo>
                  <a:cubicBezTo>
                    <a:pt x="11507" y="1197"/>
                    <a:pt x="11493" y="1172"/>
                    <a:pt x="11475" y="1147"/>
                  </a:cubicBezTo>
                  <a:lnTo>
                    <a:pt x="11454" y="1112"/>
                  </a:lnTo>
                  <a:lnTo>
                    <a:pt x="11426" y="1076"/>
                  </a:lnTo>
                  <a:cubicBezTo>
                    <a:pt x="11408" y="1055"/>
                    <a:pt x="11390" y="1030"/>
                    <a:pt x="11369" y="1012"/>
                  </a:cubicBezTo>
                  <a:cubicBezTo>
                    <a:pt x="11347" y="994"/>
                    <a:pt x="11326" y="976"/>
                    <a:pt x="11301" y="966"/>
                  </a:cubicBezTo>
                  <a:cubicBezTo>
                    <a:pt x="11280" y="952"/>
                    <a:pt x="11258" y="934"/>
                    <a:pt x="11230" y="923"/>
                  </a:cubicBezTo>
                  <a:cubicBezTo>
                    <a:pt x="11209" y="912"/>
                    <a:pt x="11184" y="902"/>
                    <a:pt x="11155" y="895"/>
                  </a:cubicBezTo>
                  <a:cubicBezTo>
                    <a:pt x="11106" y="877"/>
                    <a:pt x="11052" y="863"/>
                    <a:pt x="11006" y="852"/>
                  </a:cubicBezTo>
                  <a:cubicBezTo>
                    <a:pt x="10953" y="845"/>
                    <a:pt x="10903" y="841"/>
                    <a:pt x="10849" y="841"/>
                  </a:cubicBezTo>
                  <a:cubicBezTo>
                    <a:pt x="10796" y="841"/>
                    <a:pt x="10746" y="845"/>
                    <a:pt x="10697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46" y="888"/>
                    <a:pt x="10839" y="905"/>
                  </a:cubicBezTo>
                  <a:cubicBezTo>
                    <a:pt x="10889" y="916"/>
                    <a:pt x="10935" y="930"/>
                    <a:pt x="10981" y="941"/>
                  </a:cubicBezTo>
                  <a:cubicBezTo>
                    <a:pt x="11027" y="955"/>
                    <a:pt x="11070" y="973"/>
                    <a:pt x="11116" y="991"/>
                  </a:cubicBezTo>
                  <a:cubicBezTo>
                    <a:pt x="11138" y="1001"/>
                    <a:pt x="11155" y="1012"/>
                    <a:pt x="11177" y="1023"/>
                  </a:cubicBezTo>
                  <a:cubicBezTo>
                    <a:pt x="11194" y="1037"/>
                    <a:pt x="11219" y="1048"/>
                    <a:pt x="11237" y="1058"/>
                  </a:cubicBezTo>
                  <a:cubicBezTo>
                    <a:pt x="11255" y="1072"/>
                    <a:pt x="11273" y="1083"/>
                    <a:pt x="11283" y="1101"/>
                  </a:cubicBezTo>
                  <a:cubicBezTo>
                    <a:pt x="11301" y="1115"/>
                    <a:pt x="11315" y="1133"/>
                    <a:pt x="11330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2" y="1222"/>
                    <a:pt x="11386" y="1243"/>
                    <a:pt x="11390" y="1261"/>
                  </a:cubicBezTo>
                  <a:lnTo>
                    <a:pt x="11404" y="1293"/>
                  </a:lnTo>
                  <a:lnTo>
                    <a:pt x="11415" y="1325"/>
                  </a:lnTo>
                  <a:lnTo>
                    <a:pt x="11426" y="1393"/>
                  </a:lnTo>
                  <a:lnTo>
                    <a:pt x="11433" y="1414"/>
                  </a:lnTo>
                  <a:cubicBezTo>
                    <a:pt x="11347" y="1517"/>
                    <a:pt x="11248" y="1617"/>
                    <a:pt x="11138" y="1720"/>
                  </a:cubicBezTo>
                  <a:lnTo>
                    <a:pt x="11134" y="1702"/>
                  </a:lnTo>
                  <a:lnTo>
                    <a:pt x="11123" y="1663"/>
                  </a:lnTo>
                  <a:cubicBezTo>
                    <a:pt x="11116" y="1634"/>
                    <a:pt x="11106" y="1606"/>
                    <a:pt x="11095" y="1577"/>
                  </a:cubicBezTo>
                  <a:lnTo>
                    <a:pt x="11077" y="1538"/>
                  </a:lnTo>
                  <a:lnTo>
                    <a:pt x="11052" y="1503"/>
                  </a:lnTo>
                  <a:cubicBezTo>
                    <a:pt x="11034" y="1481"/>
                    <a:pt x="11017" y="1453"/>
                    <a:pt x="10999" y="1432"/>
                  </a:cubicBezTo>
                  <a:cubicBezTo>
                    <a:pt x="10981" y="1410"/>
                    <a:pt x="10960" y="1393"/>
                    <a:pt x="10938" y="1368"/>
                  </a:cubicBezTo>
                  <a:cubicBezTo>
                    <a:pt x="10917" y="1350"/>
                    <a:pt x="10892" y="1332"/>
                    <a:pt x="10871" y="1321"/>
                  </a:cubicBezTo>
                  <a:cubicBezTo>
                    <a:pt x="10849" y="1307"/>
                    <a:pt x="10821" y="1293"/>
                    <a:pt x="10800" y="1279"/>
                  </a:cubicBezTo>
                  <a:cubicBezTo>
                    <a:pt x="10750" y="1257"/>
                    <a:pt x="10697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5" y="1190"/>
                    <a:pt x="10441" y="1190"/>
                    <a:pt x="10419" y="1190"/>
                  </a:cubicBezTo>
                  <a:lnTo>
                    <a:pt x="10341" y="1190"/>
                  </a:lnTo>
                  <a:cubicBezTo>
                    <a:pt x="10288" y="1190"/>
                    <a:pt x="10241" y="1197"/>
                    <a:pt x="10192" y="1208"/>
                  </a:cubicBezTo>
                  <a:cubicBezTo>
                    <a:pt x="10241" y="1218"/>
                    <a:pt x="10288" y="1233"/>
                    <a:pt x="10337" y="1243"/>
                  </a:cubicBezTo>
                  <a:cubicBezTo>
                    <a:pt x="10387" y="1257"/>
                    <a:pt x="10433" y="1272"/>
                    <a:pt x="10480" y="1289"/>
                  </a:cubicBezTo>
                  <a:lnTo>
                    <a:pt x="10615" y="1343"/>
                  </a:lnTo>
                  <a:cubicBezTo>
                    <a:pt x="10636" y="1350"/>
                    <a:pt x="10654" y="1364"/>
                    <a:pt x="10675" y="1375"/>
                  </a:cubicBezTo>
                  <a:cubicBezTo>
                    <a:pt x="10693" y="1385"/>
                    <a:pt x="10714" y="1396"/>
                    <a:pt x="10732" y="1410"/>
                  </a:cubicBezTo>
                  <a:lnTo>
                    <a:pt x="10785" y="1449"/>
                  </a:lnTo>
                  <a:cubicBezTo>
                    <a:pt x="10803" y="1464"/>
                    <a:pt x="10817" y="1474"/>
                    <a:pt x="10835" y="1492"/>
                  </a:cubicBezTo>
                  <a:cubicBezTo>
                    <a:pt x="10849" y="1510"/>
                    <a:pt x="10867" y="1524"/>
                    <a:pt x="10874" y="1542"/>
                  </a:cubicBezTo>
                  <a:cubicBezTo>
                    <a:pt x="10889" y="1560"/>
                    <a:pt x="10899" y="1577"/>
                    <a:pt x="10910" y="1595"/>
                  </a:cubicBezTo>
                  <a:lnTo>
                    <a:pt x="10924" y="1624"/>
                  </a:lnTo>
                  <a:lnTo>
                    <a:pt x="10938" y="1649"/>
                  </a:lnTo>
                  <a:cubicBezTo>
                    <a:pt x="10949" y="1666"/>
                    <a:pt x="10953" y="1688"/>
                    <a:pt x="10956" y="1705"/>
                  </a:cubicBezTo>
                  <a:lnTo>
                    <a:pt x="10963" y="1737"/>
                  </a:lnTo>
                  <a:lnTo>
                    <a:pt x="10970" y="1769"/>
                  </a:lnTo>
                  <a:cubicBezTo>
                    <a:pt x="10974" y="1791"/>
                    <a:pt x="10974" y="1812"/>
                    <a:pt x="10974" y="1830"/>
                  </a:cubicBezTo>
                  <a:lnTo>
                    <a:pt x="10978" y="1862"/>
                  </a:lnTo>
                  <a:lnTo>
                    <a:pt x="10846" y="1969"/>
                  </a:lnTo>
                  <a:cubicBezTo>
                    <a:pt x="10746" y="2040"/>
                    <a:pt x="10647" y="2111"/>
                    <a:pt x="10533" y="2178"/>
                  </a:cubicBezTo>
                  <a:lnTo>
                    <a:pt x="10533" y="2146"/>
                  </a:lnTo>
                  <a:lnTo>
                    <a:pt x="10529" y="2104"/>
                  </a:lnTo>
                  <a:cubicBezTo>
                    <a:pt x="10526" y="2075"/>
                    <a:pt x="10515" y="2043"/>
                    <a:pt x="10512" y="2018"/>
                  </a:cubicBezTo>
                  <a:lnTo>
                    <a:pt x="10497" y="1979"/>
                  </a:lnTo>
                  <a:lnTo>
                    <a:pt x="10480" y="1937"/>
                  </a:lnTo>
                  <a:cubicBezTo>
                    <a:pt x="10469" y="1912"/>
                    <a:pt x="10455" y="1883"/>
                    <a:pt x="10437" y="1862"/>
                  </a:cubicBezTo>
                  <a:lnTo>
                    <a:pt x="10384" y="1794"/>
                  </a:lnTo>
                  <a:cubicBezTo>
                    <a:pt x="10362" y="1777"/>
                    <a:pt x="10345" y="1755"/>
                    <a:pt x="10320" y="1737"/>
                  </a:cubicBezTo>
                  <a:cubicBezTo>
                    <a:pt x="10298" y="1720"/>
                    <a:pt x="10277" y="1702"/>
                    <a:pt x="10256" y="1688"/>
                  </a:cubicBezTo>
                  <a:cubicBezTo>
                    <a:pt x="10209" y="1659"/>
                    <a:pt x="10160" y="1634"/>
                    <a:pt x="10113" y="1617"/>
                  </a:cubicBezTo>
                  <a:cubicBezTo>
                    <a:pt x="10064" y="1599"/>
                    <a:pt x="10014" y="1581"/>
                    <a:pt x="9961" y="1574"/>
                  </a:cubicBezTo>
                  <a:cubicBezTo>
                    <a:pt x="9936" y="1570"/>
                    <a:pt x="9911" y="1563"/>
                    <a:pt x="9886" y="1560"/>
                  </a:cubicBezTo>
                  <a:cubicBezTo>
                    <a:pt x="9857" y="1556"/>
                    <a:pt x="9836" y="1553"/>
                    <a:pt x="9811" y="1553"/>
                  </a:cubicBezTo>
                  <a:cubicBezTo>
                    <a:pt x="9785" y="1549"/>
                    <a:pt x="9759" y="1547"/>
                    <a:pt x="9733" y="1547"/>
                  </a:cubicBezTo>
                  <a:cubicBezTo>
                    <a:pt x="9708" y="1547"/>
                    <a:pt x="9683" y="1549"/>
                    <a:pt x="9658" y="1553"/>
                  </a:cubicBezTo>
                  <a:cubicBezTo>
                    <a:pt x="9708" y="1570"/>
                    <a:pt x="9751" y="1588"/>
                    <a:pt x="9801" y="1606"/>
                  </a:cubicBezTo>
                  <a:cubicBezTo>
                    <a:pt x="9847" y="1624"/>
                    <a:pt x="9889" y="1645"/>
                    <a:pt x="9936" y="1663"/>
                  </a:cubicBezTo>
                  <a:cubicBezTo>
                    <a:pt x="9978" y="1684"/>
                    <a:pt x="10017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5" y="1787"/>
                    <a:pt x="10153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49" y="1894"/>
                    <a:pt x="10263" y="1912"/>
                  </a:cubicBezTo>
                  <a:cubicBezTo>
                    <a:pt x="10277" y="1929"/>
                    <a:pt x="10291" y="1947"/>
                    <a:pt x="10298" y="1965"/>
                  </a:cubicBezTo>
                  <a:cubicBezTo>
                    <a:pt x="10313" y="1983"/>
                    <a:pt x="10316" y="2001"/>
                    <a:pt x="10327" y="2018"/>
                  </a:cubicBezTo>
                  <a:lnTo>
                    <a:pt x="10337" y="2043"/>
                  </a:lnTo>
                  <a:lnTo>
                    <a:pt x="10348" y="2075"/>
                  </a:lnTo>
                  <a:cubicBezTo>
                    <a:pt x="10352" y="2097"/>
                    <a:pt x="10355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1" y="2356"/>
                    <a:pt x="10089" y="2427"/>
                    <a:pt x="9939" y="2488"/>
                  </a:cubicBezTo>
                  <a:cubicBezTo>
                    <a:pt x="9921" y="2498"/>
                    <a:pt x="9904" y="2502"/>
                    <a:pt x="9882" y="2513"/>
                  </a:cubicBezTo>
                  <a:cubicBezTo>
                    <a:pt x="9875" y="2505"/>
                    <a:pt x="9868" y="2502"/>
                    <a:pt x="9865" y="2502"/>
                  </a:cubicBezTo>
                  <a:cubicBezTo>
                    <a:pt x="9847" y="2495"/>
                    <a:pt x="9822" y="2484"/>
                    <a:pt x="9801" y="2477"/>
                  </a:cubicBezTo>
                  <a:lnTo>
                    <a:pt x="9804" y="2434"/>
                  </a:lnTo>
                  <a:lnTo>
                    <a:pt x="9804" y="2392"/>
                  </a:lnTo>
                  <a:cubicBezTo>
                    <a:pt x="9804" y="2360"/>
                    <a:pt x="9801" y="2335"/>
                    <a:pt x="9797" y="2303"/>
                  </a:cubicBezTo>
                  <a:lnTo>
                    <a:pt x="9786" y="2257"/>
                  </a:lnTo>
                  <a:lnTo>
                    <a:pt x="9776" y="2217"/>
                  </a:lnTo>
                  <a:cubicBezTo>
                    <a:pt x="9765" y="2193"/>
                    <a:pt x="9751" y="2164"/>
                    <a:pt x="9740" y="2139"/>
                  </a:cubicBezTo>
                  <a:cubicBezTo>
                    <a:pt x="9726" y="2111"/>
                    <a:pt x="9708" y="2089"/>
                    <a:pt x="9694" y="2061"/>
                  </a:cubicBezTo>
                  <a:lnTo>
                    <a:pt x="9641" y="1997"/>
                  </a:lnTo>
                  <a:cubicBezTo>
                    <a:pt x="9623" y="1972"/>
                    <a:pt x="9601" y="1954"/>
                    <a:pt x="9580" y="1937"/>
                  </a:cubicBezTo>
                  <a:cubicBezTo>
                    <a:pt x="9537" y="1901"/>
                    <a:pt x="9491" y="1873"/>
                    <a:pt x="9445" y="1844"/>
                  </a:cubicBezTo>
                  <a:cubicBezTo>
                    <a:pt x="9395" y="1819"/>
                    <a:pt x="9353" y="1801"/>
                    <a:pt x="9303" y="1777"/>
                  </a:cubicBezTo>
                  <a:cubicBezTo>
                    <a:pt x="9281" y="1769"/>
                    <a:pt x="9253" y="1759"/>
                    <a:pt x="9228" y="1755"/>
                  </a:cubicBezTo>
                  <a:cubicBezTo>
                    <a:pt x="9200" y="1748"/>
                    <a:pt x="9178" y="1741"/>
                    <a:pt x="9153" y="1737"/>
                  </a:cubicBezTo>
                  <a:cubicBezTo>
                    <a:pt x="9104" y="1730"/>
                    <a:pt x="9050" y="1720"/>
                    <a:pt x="9001" y="1716"/>
                  </a:cubicBezTo>
                  <a:lnTo>
                    <a:pt x="9001" y="1716"/>
                  </a:lnTo>
                  <a:cubicBezTo>
                    <a:pt x="9047" y="1737"/>
                    <a:pt x="9089" y="1759"/>
                    <a:pt x="9136" y="1787"/>
                  </a:cubicBezTo>
                  <a:cubicBezTo>
                    <a:pt x="9178" y="1809"/>
                    <a:pt x="9217" y="1837"/>
                    <a:pt x="9260" y="1862"/>
                  </a:cubicBezTo>
                  <a:cubicBezTo>
                    <a:pt x="9299" y="1890"/>
                    <a:pt x="9338" y="1915"/>
                    <a:pt x="9374" y="1947"/>
                  </a:cubicBezTo>
                  <a:cubicBezTo>
                    <a:pt x="9392" y="1961"/>
                    <a:pt x="9409" y="1979"/>
                    <a:pt x="9427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0" y="2093"/>
                  </a:cubicBezTo>
                  <a:cubicBezTo>
                    <a:pt x="9534" y="2111"/>
                    <a:pt x="9548" y="2129"/>
                    <a:pt x="9555" y="2146"/>
                  </a:cubicBezTo>
                  <a:cubicBezTo>
                    <a:pt x="9566" y="2164"/>
                    <a:pt x="9580" y="2182"/>
                    <a:pt x="9584" y="2203"/>
                  </a:cubicBezTo>
                  <a:cubicBezTo>
                    <a:pt x="9591" y="2221"/>
                    <a:pt x="9598" y="2246"/>
                    <a:pt x="9605" y="2264"/>
                  </a:cubicBezTo>
                  <a:lnTo>
                    <a:pt x="9616" y="2292"/>
                  </a:lnTo>
                  <a:lnTo>
                    <a:pt x="9619" y="2324"/>
                  </a:lnTo>
                  <a:cubicBezTo>
                    <a:pt x="9619" y="2349"/>
                    <a:pt x="9623" y="2367"/>
                    <a:pt x="9623" y="2388"/>
                  </a:cubicBezTo>
                  <a:lnTo>
                    <a:pt x="9623" y="2420"/>
                  </a:lnTo>
                  <a:lnTo>
                    <a:pt x="9619" y="2449"/>
                  </a:lnTo>
                  <a:cubicBezTo>
                    <a:pt x="9619" y="2473"/>
                    <a:pt x="9609" y="2495"/>
                    <a:pt x="9609" y="2513"/>
                  </a:cubicBezTo>
                  <a:lnTo>
                    <a:pt x="9598" y="2609"/>
                  </a:lnTo>
                  <a:cubicBezTo>
                    <a:pt x="9370" y="2690"/>
                    <a:pt x="9129" y="2751"/>
                    <a:pt x="8880" y="2811"/>
                  </a:cubicBezTo>
                  <a:lnTo>
                    <a:pt x="8890" y="2769"/>
                  </a:lnTo>
                  <a:cubicBezTo>
                    <a:pt x="8894" y="2744"/>
                    <a:pt x="8897" y="2712"/>
                    <a:pt x="8897" y="2680"/>
                  </a:cubicBezTo>
                  <a:lnTo>
                    <a:pt x="8897" y="2637"/>
                  </a:lnTo>
                  <a:lnTo>
                    <a:pt x="8894" y="2591"/>
                  </a:lnTo>
                  <a:cubicBezTo>
                    <a:pt x="8890" y="2562"/>
                    <a:pt x="8887" y="2534"/>
                    <a:pt x="8876" y="2509"/>
                  </a:cubicBezTo>
                  <a:lnTo>
                    <a:pt x="8851" y="2427"/>
                  </a:lnTo>
                  <a:cubicBezTo>
                    <a:pt x="8837" y="2402"/>
                    <a:pt x="8826" y="2374"/>
                    <a:pt x="8809" y="2353"/>
                  </a:cubicBezTo>
                  <a:cubicBezTo>
                    <a:pt x="8798" y="2331"/>
                    <a:pt x="8780" y="2303"/>
                    <a:pt x="8766" y="2285"/>
                  </a:cubicBezTo>
                  <a:cubicBezTo>
                    <a:pt x="8734" y="2242"/>
                    <a:pt x="8695" y="2200"/>
                    <a:pt x="8656" y="2164"/>
                  </a:cubicBezTo>
                  <a:cubicBezTo>
                    <a:pt x="8613" y="2129"/>
                    <a:pt x="8574" y="2100"/>
                    <a:pt x="8531" y="2072"/>
                  </a:cubicBezTo>
                  <a:lnTo>
                    <a:pt x="8464" y="2033"/>
                  </a:lnTo>
                  <a:cubicBezTo>
                    <a:pt x="8442" y="2018"/>
                    <a:pt x="8417" y="2004"/>
                    <a:pt x="8396" y="1997"/>
                  </a:cubicBezTo>
                  <a:cubicBezTo>
                    <a:pt x="8353" y="1976"/>
                    <a:pt x="8304" y="1958"/>
                    <a:pt x="8254" y="1944"/>
                  </a:cubicBezTo>
                  <a:lnTo>
                    <a:pt x="8254" y="1944"/>
                  </a:lnTo>
                  <a:cubicBezTo>
                    <a:pt x="8293" y="1976"/>
                    <a:pt x="8328" y="2011"/>
                    <a:pt x="8371" y="2040"/>
                  </a:cubicBezTo>
                  <a:cubicBezTo>
                    <a:pt x="8407" y="2072"/>
                    <a:pt x="8442" y="2107"/>
                    <a:pt x="8478" y="2143"/>
                  </a:cubicBezTo>
                  <a:cubicBezTo>
                    <a:pt x="8513" y="2178"/>
                    <a:pt x="8542" y="2214"/>
                    <a:pt x="8570" y="2249"/>
                  </a:cubicBezTo>
                  <a:cubicBezTo>
                    <a:pt x="8584" y="2267"/>
                    <a:pt x="8595" y="2285"/>
                    <a:pt x="8609" y="2306"/>
                  </a:cubicBezTo>
                  <a:cubicBezTo>
                    <a:pt x="8624" y="2324"/>
                    <a:pt x="8638" y="2349"/>
                    <a:pt x="8645" y="2367"/>
                  </a:cubicBezTo>
                  <a:cubicBezTo>
                    <a:pt x="8659" y="2381"/>
                    <a:pt x="8666" y="2406"/>
                    <a:pt x="8677" y="2424"/>
                  </a:cubicBezTo>
                  <a:cubicBezTo>
                    <a:pt x="8684" y="2445"/>
                    <a:pt x="8695" y="2463"/>
                    <a:pt x="8698" y="2484"/>
                  </a:cubicBezTo>
                  <a:cubicBezTo>
                    <a:pt x="8702" y="2505"/>
                    <a:pt x="8712" y="2523"/>
                    <a:pt x="8712" y="2548"/>
                  </a:cubicBezTo>
                  <a:cubicBezTo>
                    <a:pt x="8716" y="2569"/>
                    <a:pt x="8716" y="2587"/>
                    <a:pt x="8720" y="2609"/>
                  </a:cubicBezTo>
                  <a:lnTo>
                    <a:pt x="8720" y="2641"/>
                  </a:lnTo>
                  <a:lnTo>
                    <a:pt x="8720" y="2673"/>
                  </a:lnTo>
                  <a:cubicBezTo>
                    <a:pt x="8716" y="2694"/>
                    <a:pt x="8716" y="2712"/>
                    <a:pt x="8712" y="2733"/>
                  </a:cubicBezTo>
                  <a:lnTo>
                    <a:pt x="8702" y="2765"/>
                  </a:lnTo>
                  <a:lnTo>
                    <a:pt x="8695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3" y="2854"/>
                  </a:lnTo>
                  <a:cubicBezTo>
                    <a:pt x="8613" y="2865"/>
                    <a:pt x="8560" y="2875"/>
                    <a:pt x="8513" y="2882"/>
                  </a:cubicBezTo>
                  <a:cubicBezTo>
                    <a:pt x="8410" y="2900"/>
                    <a:pt x="8307" y="2911"/>
                    <a:pt x="8200" y="2929"/>
                  </a:cubicBezTo>
                  <a:cubicBezTo>
                    <a:pt x="8094" y="2943"/>
                    <a:pt x="7991" y="2953"/>
                    <a:pt x="7884" y="2964"/>
                  </a:cubicBezTo>
                  <a:cubicBezTo>
                    <a:pt x="7827" y="2975"/>
                    <a:pt x="7770" y="2978"/>
                    <a:pt x="7713" y="2982"/>
                  </a:cubicBezTo>
                  <a:lnTo>
                    <a:pt x="7706" y="2982"/>
                  </a:lnTo>
                  <a:lnTo>
                    <a:pt x="7720" y="2943"/>
                  </a:lnTo>
                  <a:lnTo>
                    <a:pt x="7731" y="2900"/>
                  </a:lnTo>
                  <a:cubicBezTo>
                    <a:pt x="7735" y="2872"/>
                    <a:pt x="7738" y="2840"/>
                    <a:pt x="7738" y="2811"/>
                  </a:cubicBezTo>
                  <a:lnTo>
                    <a:pt x="7738" y="2765"/>
                  </a:lnTo>
                  <a:lnTo>
                    <a:pt x="7735" y="2722"/>
                  </a:lnTo>
                  <a:cubicBezTo>
                    <a:pt x="7731" y="2690"/>
                    <a:pt x="7724" y="2662"/>
                    <a:pt x="7717" y="2637"/>
                  </a:cubicBezTo>
                  <a:lnTo>
                    <a:pt x="7688" y="2555"/>
                  </a:lnTo>
                  <a:cubicBezTo>
                    <a:pt x="7678" y="2530"/>
                    <a:pt x="7667" y="2502"/>
                    <a:pt x="7649" y="2481"/>
                  </a:cubicBezTo>
                  <a:cubicBezTo>
                    <a:pt x="7635" y="2459"/>
                    <a:pt x="7617" y="2431"/>
                    <a:pt x="7607" y="2413"/>
                  </a:cubicBezTo>
                  <a:cubicBezTo>
                    <a:pt x="7575" y="2370"/>
                    <a:pt x="7536" y="2331"/>
                    <a:pt x="7493" y="2292"/>
                  </a:cubicBezTo>
                  <a:cubicBezTo>
                    <a:pt x="7454" y="2260"/>
                    <a:pt x="7415" y="2228"/>
                    <a:pt x="7368" y="2200"/>
                  </a:cubicBezTo>
                  <a:lnTo>
                    <a:pt x="7304" y="2161"/>
                  </a:lnTo>
                  <a:cubicBezTo>
                    <a:pt x="7280" y="2146"/>
                    <a:pt x="7258" y="2132"/>
                    <a:pt x="7237" y="2125"/>
                  </a:cubicBezTo>
                  <a:cubicBezTo>
                    <a:pt x="7191" y="2104"/>
                    <a:pt x="7144" y="2086"/>
                    <a:pt x="7095" y="2072"/>
                  </a:cubicBezTo>
                  <a:lnTo>
                    <a:pt x="7095" y="2072"/>
                  </a:lnTo>
                  <a:cubicBezTo>
                    <a:pt x="7134" y="2104"/>
                    <a:pt x="7169" y="2139"/>
                    <a:pt x="7208" y="2171"/>
                  </a:cubicBezTo>
                  <a:cubicBezTo>
                    <a:pt x="7244" y="2200"/>
                    <a:pt x="7280" y="2235"/>
                    <a:pt x="7315" y="2271"/>
                  </a:cubicBezTo>
                  <a:cubicBezTo>
                    <a:pt x="7351" y="2306"/>
                    <a:pt x="7383" y="2342"/>
                    <a:pt x="7411" y="2377"/>
                  </a:cubicBezTo>
                  <a:cubicBezTo>
                    <a:pt x="7422" y="2395"/>
                    <a:pt x="7436" y="2413"/>
                    <a:pt x="7450" y="2434"/>
                  </a:cubicBezTo>
                  <a:cubicBezTo>
                    <a:pt x="7464" y="2452"/>
                    <a:pt x="7475" y="2477"/>
                    <a:pt x="7486" y="2495"/>
                  </a:cubicBezTo>
                  <a:cubicBezTo>
                    <a:pt x="7500" y="2513"/>
                    <a:pt x="7507" y="2534"/>
                    <a:pt x="7518" y="2552"/>
                  </a:cubicBezTo>
                  <a:cubicBezTo>
                    <a:pt x="7525" y="2573"/>
                    <a:pt x="7536" y="2591"/>
                    <a:pt x="7539" y="2612"/>
                  </a:cubicBezTo>
                  <a:cubicBezTo>
                    <a:pt x="7543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0" y="2737"/>
                  </a:cubicBezTo>
                  <a:lnTo>
                    <a:pt x="7560" y="2769"/>
                  </a:lnTo>
                  <a:lnTo>
                    <a:pt x="7560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3" y="2893"/>
                  </a:lnTo>
                  <a:lnTo>
                    <a:pt x="7536" y="2925"/>
                  </a:lnTo>
                  <a:cubicBezTo>
                    <a:pt x="7528" y="2946"/>
                    <a:pt x="7518" y="2964"/>
                    <a:pt x="7511" y="2982"/>
                  </a:cubicBezTo>
                  <a:lnTo>
                    <a:pt x="7507" y="2996"/>
                  </a:lnTo>
                  <a:cubicBezTo>
                    <a:pt x="7265" y="3013"/>
                    <a:pt x="7016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7" y="2968"/>
                  </a:lnTo>
                  <a:cubicBezTo>
                    <a:pt x="6611" y="2943"/>
                    <a:pt x="6618" y="2911"/>
                    <a:pt x="6629" y="2879"/>
                  </a:cubicBezTo>
                  <a:lnTo>
                    <a:pt x="6636" y="2836"/>
                  </a:lnTo>
                  <a:lnTo>
                    <a:pt x="6640" y="2786"/>
                  </a:lnTo>
                  <a:cubicBezTo>
                    <a:pt x="6647" y="2754"/>
                    <a:pt x="6647" y="2726"/>
                    <a:pt x="6640" y="2694"/>
                  </a:cubicBezTo>
                  <a:cubicBezTo>
                    <a:pt x="6640" y="2662"/>
                    <a:pt x="6632" y="2630"/>
                    <a:pt x="6629" y="2601"/>
                  </a:cubicBezTo>
                  <a:cubicBezTo>
                    <a:pt x="6618" y="2569"/>
                    <a:pt x="6615" y="2541"/>
                    <a:pt x="6600" y="2513"/>
                  </a:cubicBezTo>
                  <a:cubicBezTo>
                    <a:pt x="6593" y="2484"/>
                    <a:pt x="6579" y="2452"/>
                    <a:pt x="6565" y="2427"/>
                  </a:cubicBezTo>
                  <a:cubicBezTo>
                    <a:pt x="6551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7" y="2235"/>
                    <a:pt x="6401" y="2193"/>
                    <a:pt x="6362" y="2150"/>
                  </a:cubicBezTo>
                  <a:cubicBezTo>
                    <a:pt x="6344" y="2132"/>
                    <a:pt x="6319" y="2111"/>
                    <a:pt x="6298" y="2093"/>
                  </a:cubicBezTo>
                  <a:lnTo>
                    <a:pt x="6231" y="2040"/>
                  </a:lnTo>
                  <a:cubicBezTo>
                    <a:pt x="6188" y="2008"/>
                    <a:pt x="6138" y="1979"/>
                    <a:pt x="6088" y="1951"/>
                  </a:cubicBezTo>
                  <a:lnTo>
                    <a:pt x="6088" y="1951"/>
                  </a:lnTo>
                  <a:cubicBezTo>
                    <a:pt x="6124" y="1990"/>
                    <a:pt x="6159" y="2036"/>
                    <a:pt x="6191" y="2075"/>
                  </a:cubicBezTo>
                  <a:cubicBezTo>
                    <a:pt x="6223" y="2121"/>
                    <a:pt x="6255" y="2161"/>
                    <a:pt x="6284" y="2203"/>
                  </a:cubicBezTo>
                  <a:cubicBezTo>
                    <a:pt x="6316" y="2249"/>
                    <a:pt x="6344" y="2292"/>
                    <a:pt x="6366" y="2338"/>
                  </a:cubicBezTo>
                  <a:cubicBezTo>
                    <a:pt x="6380" y="2360"/>
                    <a:pt x="6387" y="2381"/>
                    <a:pt x="6398" y="2409"/>
                  </a:cubicBezTo>
                  <a:cubicBezTo>
                    <a:pt x="6405" y="2431"/>
                    <a:pt x="6415" y="2452"/>
                    <a:pt x="6423" y="2481"/>
                  </a:cubicBezTo>
                  <a:cubicBezTo>
                    <a:pt x="6433" y="2502"/>
                    <a:pt x="6437" y="2530"/>
                    <a:pt x="6444" y="2552"/>
                  </a:cubicBezTo>
                  <a:cubicBezTo>
                    <a:pt x="6451" y="2573"/>
                    <a:pt x="6455" y="2601"/>
                    <a:pt x="6458" y="2623"/>
                  </a:cubicBezTo>
                  <a:cubicBezTo>
                    <a:pt x="6458" y="2644"/>
                    <a:pt x="6462" y="2673"/>
                    <a:pt x="6462" y="2694"/>
                  </a:cubicBezTo>
                  <a:lnTo>
                    <a:pt x="6462" y="2729"/>
                  </a:lnTo>
                  <a:cubicBezTo>
                    <a:pt x="6462" y="2744"/>
                    <a:pt x="6462" y="2751"/>
                    <a:pt x="6458" y="2765"/>
                  </a:cubicBezTo>
                  <a:lnTo>
                    <a:pt x="6455" y="2801"/>
                  </a:lnTo>
                  <a:lnTo>
                    <a:pt x="6444" y="2833"/>
                  </a:lnTo>
                  <a:cubicBezTo>
                    <a:pt x="6437" y="2854"/>
                    <a:pt x="6433" y="2875"/>
                    <a:pt x="6423" y="2897"/>
                  </a:cubicBezTo>
                  <a:lnTo>
                    <a:pt x="6408" y="2929"/>
                  </a:lnTo>
                  <a:lnTo>
                    <a:pt x="6391" y="2961"/>
                  </a:lnTo>
                  <a:cubicBezTo>
                    <a:pt x="6383" y="2978"/>
                    <a:pt x="6369" y="2996"/>
                    <a:pt x="6355" y="3017"/>
                  </a:cubicBezTo>
                  <a:lnTo>
                    <a:pt x="6259" y="3017"/>
                  </a:lnTo>
                  <a:lnTo>
                    <a:pt x="5928" y="3003"/>
                  </a:lnTo>
                  <a:lnTo>
                    <a:pt x="5765" y="3000"/>
                  </a:lnTo>
                  <a:cubicBezTo>
                    <a:pt x="5711" y="2996"/>
                    <a:pt x="5658" y="2993"/>
                    <a:pt x="5605" y="2982"/>
                  </a:cubicBezTo>
                  <a:cubicBezTo>
                    <a:pt x="5512" y="2975"/>
                    <a:pt x="5420" y="2961"/>
                    <a:pt x="5324" y="2946"/>
                  </a:cubicBezTo>
                  <a:lnTo>
                    <a:pt x="5306" y="2932"/>
                  </a:lnTo>
                  <a:lnTo>
                    <a:pt x="5267" y="2893"/>
                  </a:lnTo>
                  <a:cubicBezTo>
                    <a:pt x="5253" y="2879"/>
                    <a:pt x="5242" y="2861"/>
                    <a:pt x="5228" y="2850"/>
                  </a:cubicBezTo>
                  <a:cubicBezTo>
                    <a:pt x="5214" y="2833"/>
                    <a:pt x="5207" y="2818"/>
                    <a:pt x="5196" y="2801"/>
                  </a:cubicBezTo>
                  <a:cubicBezTo>
                    <a:pt x="5189" y="2783"/>
                    <a:pt x="5178" y="2765"/>
                    <a:pt x="5175" y="2747"/>
                  </a:cubicBezTo>
                  <a:lnTo>
                    <a:pt x="5160" y="2694"/>
                  </a:lnTo>
                  <a:cubicBezTo>
                    <a:pt x="5160" y="2676"/>
                    <a:pt x="5157" y="2658"/>
                    <a:pt x="5160" y="2641"/>
                  </a:cubicBezTo>
                  <a:cubicBezTo>
                    <a:pt x="5160" y="2623"/>
                    <a:pt x="5164" y="2605"/>
                    <a:pt x="5171" y="2584"/>
                  </a:cubicBezTo>
                  <a:cubicBezTo>
                    <a:pt x="5175" y="2566"/>
                    <a:pt x="5182" y="2548"/>
                    <a:pt x="5192" y="2523"/>
                  </a:cubicBezTo>
                  <a:cubicBezTo>
                    <a:pt x="5199" y="2505"/>
                    <a:pt x="5210" y="2488"/>
                    <a:pt x="5224" y="2470"/>
                  </a:cubicBezTo>
                  <a:cubicBezTo>
                    <a:pt x="5231" y="2452"/>
                    <a:pt x="5249" y="2434"/>
                    <a:pt x="5260" y="2417"/>
                  </a:cubicBezTo>
                  <a:cubicBezTo>
                    <a:pt x="5271" y="2399"/>
                    <a:pt x="5285" y="2381"/>
                    <a:pt x="5303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6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5" y="2196"/>
                    <a:pt x="5534" y="2168"/>
                    <a:pt x="5569" y="2139"/>
                  </a:cubicBezTo>
                  <a:lnTo>
                    <a:pt x="5569" y="2139"/>
                  </a:lnTo>
                  <a:cubicBezTo>
                    <a:pt x="5548" y="2146"/>
                    <a:pt x="5527" y="2150"/>
                    <a:pt x="5498" y="2161"/>
                  </a:cubicBezTo>
                  <a:lnTo>
                    <a:pt x="5431" y="2185"/>
                  </a:lnTo>
                  <a:cubicBezTo>
                    <a:pt x="5388" y="2203"/>
                    <a:pt x="5342" y="2228"/>
                    <a:pt x="5299" y="2253"/>
                  </a:cubicBezTo>
                  <a:cubicBezTo>
                    <a:pt x="5278" y="2267"/>
                    <a:pt x="5253" y="2281"/>
                    <a:pt x="5235" y="2292"/>
                  </a:cubicBezTo>
                  <a:cubicBezTo>
                    <a:pt x="5214" y="2306"/>
                    <a:pt x="5196" y="2324"/>
                    <a:pt x="5175" y="2342"/>
                  </a:cubicBezTo>
                  <a:cubicBezTo>
                    <a:pt x="5157" y="2360"/>
                    <a:pt x="5135" y="2377"/>
                    <a:pt x="5118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6" y="2502"/>
                    <a:pt x="5015" y="2555"/>
                    <a:pt x="5000" y="2612"/>
                  </a:cubicBezTo>
                  <a:cubicBezTo>
                    <a:pt x="4997" y="2644"/>
                    <a:pt x="4993" y="2673"/>
                    <a:pt x="4993" y="2701"/>
                  </a:cubicBezTo>
                  <a:cubicBezTo>
                    <a:pt x="4993" y="2733"/>
                    <a:pt x="4997" y="2761"/>
                    <a:pt x="5004" y="2790"/>
                  </a:cubicBezTo>
                  <a:cubicBezTo>
                    <a:pt x="5015" y="2833"/>
                    <a:pt x="5032" y="2872"/>
                    <a:pt x="5050" y="2907"/>
                  </a:cubicBezTo>
                  <a:cubicBezTo>
                    <a:pt x="5018" y="2904"/>
                    <a:pt x="4983" y="2897"/>
                    <a:pt x="4951" y="2893"/>
                  </a:cubicBezTo>
                  <a:cubicBezTo>
                    <a:pt x="4773" y="2868"/>
                    <a:pt x="4595" y="2833"/>
                    <a:pt x="4417" y="2801"/>
                  </a:cubicBezTo>
                  <a:lnTo>
                    <a:pt x="4378" y="2769"/>
                  </a:lnTo>
                  <a:lnTo>
                    <a:pt x="4342" y="2733"/>
                  </a:lnTo>
                  <a:cubicBezTo>
                    <a:pt x="4328" y="2719"/>
                    <a:pt x="4321" y="2708"/>
                    <a:pt x="4307" y="2694"/>
                  </a:cubicBezTo>
                  <a:cubicBezTo>
                    <a:pt x="4286" y="2665"/>
                    <a:pt x="4271" y="2637"/>
                    <a:pt x="4257" y="2605"/>
                  </a:cubicBezTo>
                  <a:cubicBezTo>
                    <a:pt x="4254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4" y="2481"/>
                    <a:pt x="4257" y="2463"/>
                  </a:cubicBezTo>
                  <a:cubicBezTo>
                    <a:pt x="4264" y="2445"/>
                    <a:pt x="4268" y="2431"/>
                    <a:pt x="4275" y="2413"/>
                  </a:cubicBezTo>
                  <a:cubicBezTo>
                    <a:pt x="4286" y="2395"/>
                    <a:pt x="4293" y="2381"/>
                    <a:pt x="4303" y="2363"/>
                  </a:cubicBezTo>
                  <a:cubicBezTo>
                    <a:pt x="4310" y="2345"/>
                    <a:pt x="4325" y="2335"/>
                    <a:pt x="4335" y="2317"/>
                  </a:cubicBezTo>
                  <a:cubicBezTo>
                    <a:pt x="4346" y="2303"/>
                    <a:pt x="4360" y="2285"/>
                    <a:pt x="4374" y="2271"/>
                  </a:cubicBezTo>
                  <a:cubicBezTo>
                    <a:pt x="4389" y="2257"/>
                    <a:pt x="4399" y="2239"/>
                    <a:pt x="4417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2" y="2111"/>
                    <a:pt x="4577" y="2086"/>
                    <a:pt x="4613" y="2054"/>
                  </a:cubicBezTo>
                  <a:lnTo>
                    <a:pt x="4613" y="2054"/>
                  </a:lnTo>
                  <a:cubicBezTo>
                    <a:pt x="4591" y="2057"/>
                    <a:pt x="4574" y="2068"/>
                    <a:pt x="4552" y="2072"/>
                  </a:cubicBezTo>
                  <a:cubicBezTo>
                    <a:pt x="4531" y="2075"/>
                    <a:pt x="4513" y="2086"/>
                    <a:pt x="4488" y="2093"/>
                  </a:cubicBezTo>
                  <a:cubicBezTo>
                    <a:pt x="4449" y="2111"/>
                    <a:pt x="4410" y="2129"/>
                    <a:pt x="4371" y="2150"/>
                  </a:cubicBezTo>
                  <a:cubicBezTo>
                    <a:pt x="4346" y="2161"/>
                    <a:pt x="4328" y="2175"/>
                    <a:pt x="4310" y="2185"/>
                  </a:cubicBezTo>
                  <a:cubicBezTo>
                    <a:pt x="4293" y="2200"/>
                    <a:pt x="4275" y="2214"/>
                    <a:pt x="4257" y="2232"/>
                  </a:cubicBezTo>
                  <a:cubicBezTo>
                    <a:pt x="4239" y="2249"/>
                    <a:pt x="4222" y="2264"/>
                    <a:pt x="4204" y="2281"/>
                  </a:cubicBezTo>
                  <a:cubicBezTo>
                    <a:pt x="4186" y="2299"/>
                    <a:pt x="4175" y="2317"/>
                    <a:pt x="4161" y="2338"/>
                  </a:cubicBezTo>
                  <a:cubicBezTo>
                    <a:pt x="4133" y="2377"/>
                    <a:pt x="4111" y="2427"/>
                    <a:pt x="4097" y="2481"/>
                  </a:cubicBezTo>
                  <a:cubicBezTo>
                    <a:pt x="4094" y="2505"/>
                    <a:pt x="4090" y="2534"/>
                    <a:pt x="4090" y="2559"/>
                  </a:cubicBezTo>
                  <a:cubicBezTo>
                    <a:pt x="4090" y="2587"/>
                    <a:pt x="4094" y="2612"/>
                    <a:pt x="4104" y="2641"/>
                  </a:cubicBezTo>
                  <a:cubicBezTo>
                    <a:pt x="4111" y="2673"/>
                    <a:pt x="4122" y="2701"/>
                    <a:pt x="4133" y="2729"/>
                  </a:cubicBezTo>
                  <a:cubicBezTo>
                    <a:pt x="3990" y="2697"/>
                    <a:pt x="3848" y="2665"/>
                    <a:pt x="3713" y="2630"/>
                  </a:cubicBezTo>
                  <a:cubicBezTo>
                    <a:pt x="3592" y="2601"/>
                    <a:pt x="3475" y="2569"/>
                    <a:pt x="3361" y="2537"/>
                  </a:cubicBezTo>
                  <a:lnTo>
                    <a:pt x="3343" y="2513"/>
                  </a:lnTo>
                  <a:cubicBezTo>
                    <a:pt x="3340" y="2502"/>
                    <a:pt x="3326" y="2488"/>
                    <a:pt x="3322" y="2477"/>
                  </a:cubicBezTo>
                  <a:cubicBezTo>
                    <a:pt x="3311" y="2463"/>
                    <a:pt x="3308" y="2449"/>
                    <a:pt x="3297" y="2434"/>
                  </a:cubicBezTo>
                  <a:cubicBezTo>
                    <a:pt x="3294" y="2424"/>
                    <a:pt x="3286" y="2409"/>
                    <a:pt x="3286" y="2395"/>
                  </a:cubicBezTo>
                  <a:cubicBezTo>
                    <a:pt x="3279" y="2381"/>
                    <a:pt x="3276" y="2370"/>
                    <a:pt x="3276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6" y="2289"/>
                    <a:pt x="3279" y="2274"/>
                  </a:cubicBezTo>
                  <a:cubicBezTo>
                    <a:pt x="3279" y="2264"/>
                    <a:pt x="3290" y="2249"/>
                    <a:pt x="3294" y="2235"/>
                  </a:cubicBezTo>
                  <a:cubicBezTo>
                    <a:pt x="3297" y="2221"/>
                    <a:pt x="3308" y="2210"/>
                    <a:pt x="3315" y="2196"/>
                  </a:cubicBezTo>
                  <a:cubicBezTo>
                    <a:pt x="3326" y="2182"/>
                    <a:pt x="3333" y="2168"/>
                    <a:pt x="3347" y="2161"/>
                  </a:cubicBezTo>
                  <a:lnTo>
                    <a:pt x="3382" y="2125"/>
                  </a:lnTo>
                  <a:lnTo>
                    <a:pt x="3429" y="2093"/>
                  </a:lnTo>
                  <a:cubicBezTo>
                    <a:pt x="3439" y="2086"/>
                    <a:pt x="3454" y="2072"/>
                    <a:pt x="3471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5" y="1965"/>
                    <a:pt x="3670" y="1944"/>
                  </a:cubicBezTo>
                  <a:cubicBezTo>
                    <a:pt x="3631" y="1944"/>
                    <a:pt x="3592" y="1947"/>
                    <a:pt x="3553" y="1954"/>
                  </a:cubicBezTo>
                  <a:cubicBezTo>
                    <a:pt x="3528" y="1954"/>
                    <a:pt x="3510" y="1965"/>
                    <a:pt x="3493" y="1969"/>
                  </a:cubicBezTo>
                  <a:lnTo>
                    <a:pt x="3436" y="1983"/>
                  </a:lnTo>
                  <a:cubicBezTo>
                    <a:pt x="3414" y="1986"/>
                    <a:pt x="3397" y="1997"/>
                    <a:pt x="3379" y="2004"/>
                  </a:cubicBezTo>
                  <a:cubicBezTo>
                    <a:pt x="3361" y="2015"/>
                    <a:pt x="3340" y="2022"/>
                    <a:pt x="3322" y="2033"/>
                  </a:cubicBezTo>
                  <a:cubicBezTo>
                    <a:pt x="3304" y="2043"/>
                    <a:pt x="3286" y="2054"/>
                    <a:pt x="3269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8" y="2129"/>
                    <a:pt x="3183" y="2143"/>
                    <a:pt x="3169" y="2164"/>
                  </a:cubicBezTo>
                  <a:cubicBezTo>
                    <a:pt x="3155" y="2185"/>
                    <a:pt x="3144" y="2203"/>
                    <a:pt x="3134" y="2228"/>
                  </a:cubicBezTo>
                  <a:cubicBezTo>
                    <a:pt x="3126" y="2249"/>
                    <a:pt x="3116" y="2271"/>
                    <a:pt x="3112" y="2299"/>
                  </a:cubicBezTo>
                  <a:lnTo>
                    <a:pt x="3109" y="2335"/>
                  </a:lnTo>
                  <a:lnTo>
                    <a:pt x="3109" y="2370"/>
                  </a:lnTo>
                  <a:cubicBezTo>
                    <a:pt x="3109" y="2395"/>
                    <a:pt x="3112" y="2417"/>
                    <a:pt x="3116" y="2441"/>
                  </a:cubicBezTo>
                  <a:cubicBezTo>
                    <a:pt x="3116" y="2449"/>
                    <a:pt x="3119" y="2463"/>
                    <a:pt x="3126" y="2470"/>
                  </a:cubicBezTo>
                  <a:cubicBezTo>
                    <a:pt x="2938" y="2417"/>
                    <a:pt x="2757" y="2356"/>
                    <a:pt x="2582" y="2292"/>
                  </a:cubicBezTo>
                  <a:cubicBezTo>
                    <a:pt x="2550" y="2281"/>
                    <a:pt x="2522" y="2271"/>
                    <a:pt x="2490" y="2257"/>
                  </a:cubicBezTo>
                  <a:lnTo>
                    <a:pt x="2462" y="2214"/>
                  </a:lnTo>
                  <a:cubicBezTo>
                    <a:pt x="2458" y="2203"/>
                    <a:pt x="2451" y="2185"/>
                    <a:pt x="2440" y="2175"/>
                  </a:cubicBezTo>
                  <a:cubicBezTo>
                    <a:pt x="2433" y="2161"/>
                    <a:pt x="2426" y="2143"/>
                    <a:pt x="2422" y="2129"/>
                  </a:cubicBezTo>
                  <a:cubicBezTo>
                    <a:pt x="2419" y="2111"/>
                    <a:pt x="2415" y="2097"/>
                    <a:pt x="2415" y="2079"/>
                  </a:cubicBezTo>
                  <a:cubicBezTo>
                    <a:pt x="2415" y="2061"/>
                    <a:pt x="2408" y="2050"/>
                    <a:pt x="2408" y="2033"/>
                  </a:cubicBezTo>
                  <a:lnTo>
                    <a:pt x="2408" y="2008"/>
                  </a:lnTo>
                  <a:lnTo>
                    <a:pt x="2415" y="1986"/>
                  </a:lnTo>
                  <a:cubicBezTo>
                    <a:pt x="2415" y="1972"/>
                    <a:pt x="2422" y="1954"/>
                    <a:pt x="2426" y="1944"/>
                  </a:cubicBezTo>
                  <a:cubicBezTo>
                    <a:pt x="2433" y="1929"/>
                    <a:pt x="2440" y="1915"/>
                    <a:pt x="2451" y="1901"/>
                  </a:cubicBezTo>
                  <a:cubicBezTo>
                    <a:pt x="2458" y="1890"/>
                    <a:pt x="2469" y="1876"/>
                    <a:pt x="2479" y="1862"/>
                  </a:cubicBezTo>
                  <a:cubicBezTo>
                    <a:pt x="2494" y="1848"/>
                    <a:pt x="2504" y="1837"/>
                    <a:pt x="2522" y="1826"/>
                  </a:cubicBezTo>
                  <a:cubicBezTo>
                    <a:pt x="2533" y="1819"/>
                    <a:pt x="2547" y="1805"/>
                    <a:pt x="2565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8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6" y="1670"/>
                    <a:pt x="2881" y="1659"/>
                  </a:cubicBezTo>
                  <a:cubicBezTo>
                    <a:pt x="2842" y="1659"/>
                    <a:pt x="2799" y="1659"/>
                    <a:pt x="2760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2" y="1684"/>
                    <a:pt x="2604" y="1688"/>
                    <a:pt x="2586" y="1698"/>
                  </a:cubicBezTo>
                  <a:lnTo>
                    <a:pt x="2529" y="1720"/>
                  </a:lnTo>
                  <a:cubicBezTo>
                    <a:pt x="2511" y="1730"/>
                    <a:pt x="2490" y="1737"/>
                    <a:pt x="2472" y="1752"/>
                  </a:cubicBezTo>
                  <a:cubicBezTo>
                    <a:pt x="2454" y="1759"/>
                    <a:pt x="2437" y="1773"/>
                    <a:pt x="2419" y="1787"/>
                  </a:cubicBezTo>
                  <a:cubicBezTo>
                    <a:pt x="2401" y="1801"/>
                    <a:pt x="2383" y="1812"/>
                    <a:pt x="2369" y="1830"/>
                  </a:cubicBezTo>
                  <a:cubicBezTo>
                    <a:pt x="2355" y="1848"/>
                    <a:pt x="2337" y="1865"/>
                    <a:pt x="2330" y="1890"/>
                  </a:cubicBezTo>
                  <a:cubicBezTo>
                    <a:pt x="2319" y="1912"/>
                    <a:pt x="2309" y="1929"/>
                    <a:pt x="2301" y="1954"/>
                  </a:cubicBezTo>
                  <a:lnTo>
                    <a:pt x="2294" y="1990"/>
                  </a:lnTo>
                  <a:lnTo>
                    <a:pt x="2291" y="2025"/>
                  </a:lnTo>
                  <a:cubicBezTo>
                    <a:pt x="2284" y="2050"/>
                    <a:pt x="2291" y="2075"/>
                    <a:pt x="2291" y="2097"/>
                  </a:cubicBezTo>
                  <a:lnTo>
                    <a:pt x="2301" y="2164"/>
                  </a:lnTo>
                  <a:cubicBezTo>
                    <a:pt x="2301" y="2175"/>
                    <a:pt x="2309" y="2178"/>
                    <a:pt x="2312" y="2185"/>
                  </a:cubicBezTo>
                  <a:cubicBezTo>
                    <a:pt x="2095" y="2104"/>
                    <a:pt x="1885" y="2008"/>
                    <a:pt x="1693" y="1912"/>
                  </a:cubicBezTo>
                  <a:lnTo>
                    <a:pt x="1679" y="1890"/>
                  </a:lnTo>
                  <a:cubicBezTo>
                    <a:pt x="1676" y="1880"/>
                    <a:pt x="1669" y="1865"/>
                    <a:pt x="1661" y="1858"/>
                  </a:cubicBezTo>
                  <a:cubicBezTo>
                    <a:pt x="1658" y="1844"/>
                    <a:pt x="1654" y="1837"/>
                    <a:pt x="1651" y="1823"/>
                  </a:cubicBezTo>
                  <a:cubicBezTo>
                    <a:pt x="1644" y="1809"/>
                    <a:pt x="1644" y="1801"/>
                    <a:pt x="1640" y="1787"/>
                  </a:cubicBezTo>
                  <a:cubicBezTo>
                    <a:pt x="1640" y="1773"/>
                    <a:pt x="1637" y="1766"/>
                    <a:pt x="1637" y="1752"/>
                  </a:cubicBezTo>
                  <a:lnTo>
                    <a:pt x="1637" y="1734"/>
                  </a:lnTo>
                  <a:lnTo>
                    <a:pt x="1640" y="1716"/>
                  </a:lnTo>
                  <a:cubicBezTo>
                    <a:pt x="1640" y="1702"/>
                    <a:pt x="1644" y="1695"/>
                    <a:pt x="1651" y="1684"/>
                  </a:cubicBezTo>
                  <a:cubicBezTo>
                    <a:pt x="1654" y="1670"/>
                    <a:pt x="1661" y="1663"/>
                    <a:pt x="1669" y="1652"/>
                  </a:cubicBezTo>
                  <a:cubicBezTo>
                    <a:pt x="1672" y="1645"/>
                    <a:pt x="1679" y="1634"/>
                    <a:pt x="1690" y="1627"/>
                  </a:cubicBezTo>
                  <a:lnTo>
                    <a:pt x="1715" y="1599"/>
                  </a:lnTo>
                  <a:cubicBezTo>
                    <a:pt x="1725" y="1592"/>
                    <a:pt x="1740" y="1581"/>
                    <a:pt x="1747" y="1577"/>
                  </a:cubicBezTo>
                  <a:lnTo>
                    <a:pt x="1782" y="1560"/>
                  </a:lnTo>
                  <a:cubicBezTo>
                    <a:pt x="1797" y="1556"/>
                    <a:pt x="1804" y="1545"/>
                    <a:pt x="1818" y="1542"/>
                  </a:cubicBezTo>
                  <a:cubicBezTo>
                    <a:pt x="1846" y="1535"/>
                    <a:pt x="1871" y="1521"/>
                    <a:pt x="1900" y="1510"/>
                  </a:cubicBezTo>
                  <a:lnTo>
                    <a:pt x="1978" y="1485"/>
                  </a:lnTo>
                  <a:cubicBezTo>
                    <a:pt x="1946" y="1485"/>
                    <a:pt x="1921" y="1489"/>
                    <a:pt x="1889" y="1489"/>
                  </a:cubicBezTo>
                  <a:cubicBezTo>
                    <a:pt x="1857" y="1489"/>
                    <a:pt x="1832" y="1499"/>
                    <a:pt x="1800" y="1503"/>
                  </a:cubicBezTo>
                  <a:cubicBezTo>
                    <a:pt x="1786" y="1503"/>
                    <a:pt x="1775" y="1510"/>
                    <a:pt x="1757" y="1517"/>
                  </a:cubicBezTo>
                  <a:lnTo>
                    <a:pt x="1711" y="1528"/>
                  </a:lnTo>
                  <a:cubicBezTo>
                    <a:pt x="1697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9" y="1588"/>
                    <a:pt x="1605" y="1599"/>
                    <a:pt x="1597" y="1613"/>
                  </a:cubicBezTo>
                  <a:cubicBezTo>
                    <a:pt x="1587" y="1627"/>
                    <a:pt x="1573" y="1641"/>
                    <a:pt x="1565" y="1652"/>
                  </a:cubicBezTo>
                  <a:cubicBezTo>
                    <a:pt x="1555" y="1666"/>
                    <a:pt x="1548" y="1684"/>
                    <a:pt x="1548" y="1702"/>
                  </a:cubicBezTo>
                  <a:lnTo>
                    <a:pt x="1537" y="1730"/>
                  </a:lnTo>
                  <a:lnTo>
                    <a:pt x="1533" y="1755"/>
                  </a:lnTo>
                  <a:cubicBezTo>
                    <a:pt x="1530" y="1773"/>
                    <a:pt x="1533" y="1791"/>
                    <a:pt x="1533" y="1805"/>
                  </a:cubicBezTo>
                  <a:cubicBezTo>
                    <a:pt x="1533" y="1819"/>
                    <a:pt x="1537" y="1837"/>
                    <a:pt x="1544" y="1848"/>
                  </a:cubicBezTo>
                  <a:cubicBezTo>
                    <a:pt x="1395" y="1769"/>
                    <a:pt x="1263" y="1688"/>
                    <a:pt x="1139" y="1609"/>
                  </a:cubicBezTo>
                  <a:lnTo>
                    <a:pt x="1142" y="1606"/>
                  </a:lnTo>
                  <a:lnTo>
                    <a:pt x="1125" y="1563"/>
                  </a:lnTo>
                  <a:cubicBezTo>
                    <a:pt x="1121" y="1556"/>
                    <a:pt x="1117" y="1542"/>
                    <a:pt x="1110" y="1535"/>
                  </a:cubicBezTo>
                  <a:cubicBezTo>
                    <a:pt x="1107" y="1521"/>
                    <a:pt x="1103" y="1510"/>
                    <a:pt x="1103" y="1499"/>
                  </a:cubicBezTo>
                  <a:cubicBezTo>
                    <a:pt x="1103" y="1485"/>
                    <a:pt x="1100" y="1474"/>
                    <a:pt x="1100" y="1464"/>
                  </a:cubicBezTo>
                  <a:lnTo>
                    <a:pt x="1100" y="1428"/>
                  </a:lnTo>
                  <a:lnTo>
                    <a:pt x="1100" y="1410"/>
                  </a:lnTo>
                  <a:lnTo>
                    <a:pt x="1103" y="1393"/>
                  </a:lnTo>
                  <a:cubicBezTo>
                    <a:pt x="1107" y="1378"/>
                    <a:pt x="1110" y="1368"/>
                    <a:pt x="1117" y="1361"/>
                  </a:cubicBezTo>
                  <a:cubicBezTo>
                    <a:pt x="1121" y="1350"/>
                    <a:pt x="1128" y="1343"/>
                    <a:pt x="1139" y="1329"/>
                  </a:cubicBezTo>
                  <a:cubicBezTo>
                    <a:pt x="1142" y="1321"/>
                    <a:pt x="1157" y="1311"/>
                    <a:pt x="1164" y="1304"/>
                  </a:cubicBezTo>
                  <a:cubicBezTo>
                    <a:pt x="1174" y="1293"/>
                    <a:pt x="1181" y="1286"/>
                    <a:pt x="1196" y="1279"/>
                  </a:cubicBezTo>
                  <a:cubicBezTo>
                    <a:pt x="1210" y="1275"/>
                    <a:pt x="1217" y="1268"/>
                    <a:pt x="1231" y="1257"/>
                  </a:cubicBezTo>
                  <a:lnTo>
                    <a:pt x="1270" y="1240"/>
                  </a:lnTo>
                  <a:cubicBezTo>
                    <a:pt x="1285" y="1236"/>
                    <a:pt x="1299" y="1225"/>
                    <a:pt x="1313" y="1225"/>
                  </a:cubicBezTo>
                  <a:cubicBezTo>
                    <a:pt x="1338" y="1218"/>
                    <a:pt x="1366" y="1208"/>
                    <a:pt x="1391" y="1204"/>
                  </a:cubicBezTo>
                  <a:cubicBezTo>
                    <a:pt x="1420" y="1201"/>
                    <a:pt x="1448" y="1190"/>
                    <a:pt x="1477" y="1186"/>
                  </a:cubicBezTo>
                  <a:cubicBezTo>
                    <a:pt x="1448" y="1186"/>
                    <a:pt x="1420" y="1183"/>
                    <a:pt x="1388" y="1183"/>
                  </a:cubicBezTo>
                  <a:cubicBezTo>
                    <a:pt x="1356" y="1183"/>
                    <a:pt x="1331" y="1186"/>
                    <a:pt x="1299" y="1186"/>
                  </a:cubicBezTo>
                  <a:cubicBezTo>
                    <a:pt x="1285" y="1186"/>
                    <a:pt x="1267" y="1190"/>
                    <a:pt x="1253" y="1197"/>
                  </a:cubicBezTo>
                  <a:lnTo>
                    <a:pt x="1210" y="1204"/>
                  </a:lnTo>
                  <a:cubicBezTo>
                    <a:pt x="1196" y="1208"/>
                    <a:pt x="1178" y="1218"/>
                    <a:pt x="1164" y="1222"/>
                  </a:cubicBezTo>
                  <a:cubicBezTo>
                    <a:pt x="1153" y="1225"/>
                    <a:pt x="1139" y="1236"/>
                    <a:pt x="1125" y="1243"/>
                  </a:cubicBezTo>
                  <a:cubicBezTo>
                    <a:pt x="1110" y="1254"/>
                    <a:pt x="1100" y="1261"/>
                    <a:pt x="1085" y="1275"/>
                  </a:cubicBezTo>
                  <a:cubicBezTo>
                    <a:pt x="1071" y="1289"/>
                    <a:pt x="1057" y="1297"/>
                    <a:pt x="1050" y="1314"/>
                  </a:cubicBezTo>
                  <a:cubicBezTo>
                    <a:pt x="1039" y="1329"/>
                    <a:pt x="1032" y="1343"/>
                    <a:pt x="1021" y="1361"/>
                  </a:cubicBezTo>
                  <a:lnTo>
                    <a:pt x="1014" y="1382"/>
                  </a:lnTo>
                  <a:lnTo>
                    <a:pt x="1011" y="1410"/>
                  </a:lnTo>
                  <a:cubicBezTo>
                    <a:pt x="1004" y="1428"/>
                    <a:pt x="1004" y="1446"/>
                    <a:pt x="1004" y="1457"/>
                  </a:cubicBezTo>
                  <a:cubicBezTo>
                    <a:pt x="1004" y="1474"/>
                    <a:pt x="1004" y="1489"/>
                    <a:pt x="1011" y="1506"/>
                  </a:cubicBezTo>
                  <a:cubicBezTo>
                    <a:pt x="1011" y="1510"/>
                    <a:pt x="1014" y="1517"/>
                    <a:pt x="1014" y="1521"/>
                  </a:cubicBezTo>
                  <a:cubicBezTo>
                    <a:pt x="957" y="1481"/>
                    <a:pt x="897" y="1435"/>
                    <a:pt x="844" y="1396"/>
                  </a:cubicBezTo>
                  <a:cubicBezTo>
                    <a:pt x="780" y="1346"/>
                    <a:pt x="716" y="1293"/>
                    <a:pt x="659" y="1240"/>
                  </a:cubicBezTo>
                  <a:lnTo>
                    <a:pt x="648" y="1222"/>
                  </a:lnTo>
                  <a:cubicBezTo>
                    <a:pt x="641" y="1204"/>
                    <a:pt x="637" y="1183"/>
                    <a:pt x="630" y="1165"/>
                  </a:cubicBezTo>
                  <a:cubicBezTo>
                    <a:pt x="627" y="1144"/>
                    <a:pt x="627" y="1126"/>
                    <a:pt x="630" y="1101"/>
                  </a:cubicBezTo>
                  <a:lnTo>
                    <a:pt x="630" y="1090"/>
                  </a:lnTo>
                  <a:lnTo>
                    <a:pt x="637" y="1076"/>
                  </a:lnTo>
                  <a:lnTo>
                    <a:pt x="648" y="1048"/>
                  </a:lnTo>
                  <a:cubicBezTo>
                    <a:pt x="655" y="1040"/>
                    <a:pt x="662" y="1030"/>
                    <a:pt x="666" y="1026"/>
                  </a:cubicBezTo>
                  <a:cubicBezTo>
                    <a:pt x="673" y="1019"/>
                    <a:pt x="680" y="1012"/>
                    <a:pt x="691" y="1005"/>
                  </a:cubicBezTo>
                  <a:cubicBezTo>
                    <a:pt x="698" y="994"/>
                    <a:pt x="709" y="991"/>
                    <a:pt x="716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5" y="948"/>
                  </a:cubicBezTo>
                  <a:cubicBezTo>
                    <a:pt x="826" y="941"/>
                    <a:pt x="851" y="934"/>
                    <a:pt x="872" y="930"/>
                  </a:cubicBezTo>
                  <a:lnTo>
                    <a:pt x="940" y="916"/>
                  </a:lnTo>
                  <a:lnTo>
                    <a:pt x="872" y="916"/>
                  </a:lnTo>
                  <a:cubicBezTo>
                    <a:pt x="851" y="916"/>
                    <a:pt x="826" y="920"/>
                    <a:pt x="801" y="923"/>
                  </a:cubicBezTo>
                  <a:cubicBezTo>
                    <a:pt x="787" y="923"/>
                    <a:pt x="780" y="930"/>
                    <a:pt x="765" y="934"/>
                  </a:cubicBezTo>
                  <a:lnTo>
                    <a:pt x="730" y="944"/>
                  </a:lnTo>
                  <a:lnTo>
                    <a:pt x="698" y="955"/>
                  </a:lnTo>
                  <a:cubicBezTo>
                    <a:pt x="684" y="959"/>
                    <a:pt x="677" y="966"/>
                    <a:pt x="666" y="973"/>
                  </a:cubicBezTo>
                  <a:cubicBezTo>
                    <a:pt x="659" y="984"/>
                    <a:pt x="645" y="987"/>
                    <a:pt x="637" y="994"/>
                  </a:cubicBezTo>
                  <a:lnTo>
                    <a:pt x="609" y="1023"/>
                  </a:lnTo>
                  <a:cubicBezTo>
                    <a:pt x="602" y="1033"/>
                    <a:pt x="595" y="1044"/>
                    <a:pt x="591" y="1058"/>
                  </a:cubicBezTo>
                  <a:lnTo>
                    <a:pt x="584" y="1076"/>
                  </a:lnTo>
                  <a:lnTo>
                    <a:pt x="577" y="1094"/>
                  </a:lnTo>
                  <a:cubicBezTo>
                    <a:pt x="573" y="1119"/>
                    <a:pt x="573" y="1144"/>
                    <a:pt x="577" y="1168"/>
                  </a:cubicBezTo>
                  <a:lnTo>
                    <a:pt x="577" y="1172"/>
                  </a:lnTo>
                  <a:lnTo>
                    <a:pt x="552" y="1147"/>
                  </a:lnTo>
                  <a:cubicBezTo>
                    <a:pt x="513" y="1108"/>
                    <a:pt x="470" y="1065"/>
                    <a:pt x="435" y="1026"/>
                  </a:cubicBezTo>
                  <a:cubicBezTo>
                    <a:pt x="417" y="1008"/>
                    <a:pt x="399" y="991"/>
                    <a:pt x="381" y="969"/>
                  </a:cubicBezTo>
                  <a:cubicBezTo>
                    <a:pt x="364" y="952"/>
                    <a:pt x="353" y="930"/>
                    <a:pt x="339" y="912"/>
                  </a:cubicBezTo>
                  <a:cubicBezTo>
                    <a:pt x="310" y="877"/>
                    <a:pt x="285" y="845"/>
                    <a:pt x="257" y="813"/>
                  </a:cubicBezTo>
                  <a:lnTo>
                    <a:pt x="264" y="809"/>
                  </a:lnTo>
                  <a:lnTo>
                    <a:pt x="253" y="788"/>
                  </a:lnTo>
                  <a:cubicBezTo>
                    <a:pt x="246" y="770"/>
                    <a:pt x="239" y="745"/>
                    <a:pt x="236" y="728"/>
                  </a:cubicBezTo>
                  <a:cubicBezTo>
                    <a:pt x="232" y="706"/>
                    <a:pt x="232" y="688"/>
                    <a:pt x="236" y="667"/>
                  </a:cubicBezTo>
                  <a:lnTo>
                    <a:pt x="236" y="653"/>
                  </a:lnTo>
                  <a:lnTo>
                    <a:pt x="239" y="642"/>
                  </a:lnTo>
                  <a:lnTo>
                    <a:pt x="253" y="614"/>
                  </a:lnTo>
                  <a:cubicBezTo>
                    <a:pt x="257" y="603"/>
                    <a:pt x="268" y="596"/>
                    <a:pt x="271" y="592"/>
                  </a:cubicBezTo>
                  <a:cubicBezTo>
                    <a:pt x="275" y="582"/>
                    <a:pt x="285" y="578"/>
                    <a:pt x="293" y="571"/>
                  </a:cubicBezTo>
                  <a:cubicBezTo>
                    <a:pt x="303" y="560"/>
                    <a:pt x="310" y="557"/>
                    <a:pt x="321" y="553"/>
                  </a:cubicBezTo>
                  <a:lnTo>
                    <a:pt x="346" y="536"/>
                  </a:lnTo>
                  <a:cubicBezTo>
                    <a:pt x="371" y="525"/>
                    <a:pt x="389" y="518"/>
                    <a:pt x="410" y="511"/>
                  </a:cubicBezTo>
                  <a:cubicBezTo>
                    <a:pt x="431" y="507"/>
                    <a:pt x="453" y="500"/>
                    <a:pt x="477" y="493"/>
                  </a:cubicBezTo>
                  <a:lnTo>
                    <a:pt x="541" y="482"/>
                  </a:lnTo>
                  <a:lnTo>
                    <a:pt x="477" y="482"/>
                  </a:lnTo>
                  <a:cubicBezTo>
                    <a:pt x="453" y="482"/>
                    <a:pt x="431" y="486"/>
                    <a:pt x="406" y="489"/>
                  </a:cubicBezTo>
                  <a:cubicBezTo>
                    <a:pt x="392" y="489"/>
                    <a:pt x="381" y="493"/>
                    <a:pt x="371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89" y="525"/>
                    <a:pt x="282" y="528"/>
                    <a:pt x="271" y="539"/>
                  </a:cubicBezTo>
                  <a:cubicBezTo>
                    <a:pt x="264" y="546"/>
                    <a:pt x="250" y="553"/>
                    <a:pt x="239" y="560"/>
                  </a:cubicBezTo>
                  <a:lnTo>
                    <a:pt x="214" y="589"/>
                  </a:lnTo>
                  <a:cubicBezTo>
                    <a:pt x="204" y="596"/>
                    <a:pt x="200" y="610"/>
                    <a:pt x="197" y="624"/>
                  </a:cubicBezTo>
                  <a:lnTo>
                    <a:pt x="186" y="642"/>
                  </a:lnTo>
                  <a:lnTo>
                    <a:pt x="182" y="660"/>
                  </a:lnTo>
                  <a:cubicBezTo>
                    <a:pt x="179" y="678"/>
                    <a:pt x="179" y="688"/>
                    <a:pt x="179" y="706"/>
                  </a:cubicBezTo>
                  <a:cubicBezTo>
                    <a:pt x="179" y="706"/>
                    <a:pt x="179" y="703"/>
                    <a:pt x="175" y="703"/>
                  </a:cubicBezTo>
                  <a:cubicBezTo>
                    <a:pt x="150" y="671"/>
                    <a:pt x="132" y="646"/>
                    <a:pt x="115" y="617"/>
                  </a:cubicBezTo>
                  <a:cubicBezTo>
                    <a:pt x="97" y="592"/>
                    <a:pt x="86" y="564"/>
                    <a:pt x="76" y="543"/>
                  </a:cubicBezTo>
                  <a:cubicBezTo>
                    <a:pt x="26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2" y="454"/>
                    <a:pt x="72" y="546"/>
                  </a:cubicBezTo>
                  <a:cubicBezTo>
                    <a:pt x="86" y="571"/>
                    <a:pt x="93" y="596"/>
                    <a:pt x="111" y="624"/>
                  </a:cubicBezTo>
                  <a:cubicBezTo>
                    <a:pt x="129" y="649"/>
                    <a:pt x="147" y="681"/>
                    <a:pt x="164" y="713"/>
                  </a:cubicBezTo>
                  <a:cubicBezTo>
                    <a:pt x="168" y="720"/>
                    <a:pt x="175" y="724"/>
                    <a:pt x="179" y="735"/>
                  </a:cubicBezTo>
                  <a:lnTo>
                    <a:pt x="179" y="738"/>
                  </a:lnTo>
                  <a:cubicBezTo>
                    <a:pt x="182" y="756"/>
                    <a:pt x="186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40" y="820"/>
                  </a:lnTo>
                  <a:cubicBezTo>
                    <a:pt x="129" y="827"/>
                    <a:pt x="115" y="838"/>
                    <a:pt x="108" y="845"/>
                  </a:cubicBezTo>
                  <a:lnTo>
                    <a:pt x="79" y="877"/>
                  </a:lnTo>
                  <a:cubicBezTo>
                    <a:pt x="72" y="884"/>
                    <a:pt x="68" y="898"/>
                    <a:pt x="58" y="912"/>
                  </a:cubicBezTo>
                  <a:cubicBezTo>
                    <a:pt x="51" y="927"/>
                    <a:pt x="44" y="937"/>
                    <a:pt x="40" y="952"/>
                  </a:cubicBezTo>
                  <a:lnTo>
                    <a:pt x="26" y="991"/>
                  </a:lnTo>
                  <a:cubicBezTo>
                    <a:pt x="22" y="1005"/>
                    <a:pt x="22" y="1019"/>
                    <a:pt x="22" y="1033"/>
                  </a:cubicBezTo>
                  <a:lnTo>
                    <a:pt x="19" y="1072"/>
                  </a:lnTo>
                  <a:lnTo>
                    <a:pt x="19" y="1112"/>
                  </a:lnTo>
                  <a:cubicBezTo>
                    <a:pt x="19" y="1126"/>
                    <a:pt x="22" y="1140"/>
                    <a:pt x="22" y="1151"/>
                  </a:cubicBezTo>
                  <a:cubicBezTo>
                    <a:pt x="22" y="1165"/>
                    <a:pt x="26" y="1179"/>
                    <a:pt x="33" y="1193"/>
                  </a:cubicBezTo>
                  <a:cubicBezTo>
                    <a:pt x="36" y="1218"/>
                    <a:pt x="44" y="1240"/>
                    <a:pt x="54" y="1268"/>
                  </a:cubicBezTo>
                  <a:cubicBezTo>
                    <a:pt x="61" y="1293"/>
                    <a:pt x="72" y="1318"/>
                    <a:pt x="86" y="1339"/>
                  </a:cubicBezTo>
                  <a:cubicBezTo>
                    <a:pt x="72" y="1289"/>
                    <a:pt x="61" y="1236"/>
                    <a:pt x="58" y="1186"/>
                  </a:cubicBezTo>
                  <a:cubicBezTo>
                    <a:pt x="58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58" y="1040"/>
                  </a:lnTo>
                  <a:cubicBezTo>
                    <a:pt x="58" y="1026"/>
                    <a:pt x="61" y="1019"/>
                    <a:pt x="68" y="1005"/>
                  </a:cubicBezTo>
                  <a:cubicBezTo>
                    <a:pt x="72" y="991"/>
                    <a:pt x="76" y="984"/>
                    <a:pt x="79" y="969"/>
                  </a:cubicBezTo>
                  <a:cubicBezTo>
                    <a:pt x="86" y="955"/>
                    <a:pt x="90" y="948"/>
                    <a:pt x="93" y="937"/>
                  </a:cubicBezTo>
                  <a:cubicBezTo>
                    <a:pt x="97" y="930"/>
                    <a:pt x="108" y="916"/>
                    <a:pt x="111" y="909"/>
                  </a:cubicBezTo>
                  <a:lnTo>
                    <a:pt x="132" y="880"/>
                  </a:lnTo>
                  <a:cubicBezTo>
                    <a:pt x="143" y="873"/>
                    <a:pt x="150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1" y="824"/>
                  </a:lnTo>
                  <a:lnTo>
                    <a:pt x="229" y="824"/>
                  </a:lnTo>
                  <a:cubicBezTo>
                    <a:pt x="253" y="856"/>
                    <a:pt x="282" y="891"/>
                    <a:pt x="307" y="927"/>
                  </a:cubicBezTo>
                  <a:cubicBezTo>
                    <a:pt x="321" y="944"/>
                    <a:pt x="339" y="966"/>
                    <a:pt x="353" y="984"/>
                  </a:cubicBezTo>
                  <a:cubicBezTo>
                    <a:pt x="371" y="1001"/>
                    <a:pt x="389" y="1023"/>
                    <a:pt x="406" y="1040"/>
                  </a:cubicBezTo>
                  <a:cubicBezTo>
                    <a:pt x="442" y="1080"/>
                    <a:pt x="477" y="1122"/>
                    <a:pt x="517" y="1165"/>
                  </a:cubicBezTo>
                  <a:cubicBezTo>
                    <a:pt x="534" y="1183"/>
                    <a:pt x="552" y="1201"/>
                    <a:pt x="573" y="1218"/>
                  </a:cubicBezTo>
                  <a:lnTo>
                    <a:pt x="559" y="1229"/>
                  </a:lnTo>
                  <a:lnTo>
                    <a:pt x="541" y="1236"/>
                  </a:lnTo>
                  <a:lnTo>
                    <a:pt x="524" y="1250"/>
                  </a:lnTo>
                  <a:cubicBezTo>
                    <a:pt x="517" y="1257"/>
                    <a:pt x="502" y="1268"/>
                    <a:pt x="495" y="1275"/>
                  </a:cubicBezTo>
                  <a:lnTo>
                    <a:pt x="467" y="1307"/>
                  </a:lnTo>
                  <a:cubicBezTo>
                    <a:pt x="460" y="1318"/>
                    <a:pt x="453" y="1329"/>
                    <a:pt x="445" y="1343"/>
                  </a:cubicBezTo>
                  <a:cubicBezTo>
                    <a:pt x="435" y="1357"/>
                    <a:pt x="431" y="1371"/>
                    <a:pt x="428" y="1382"/>
                  </a:cubicBezTo>
                  <a:lnTo>
                    <a:pt x="413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3" y="1609"/>
                    <a:pt x="417" y="1624"/>
                  </a:cubicBezTo>
                  <a:cubicBezTo>
                    <a:pt x="424" y="1649"/>
                    <a:pt x="431" y="1673"/>
                    <a:pt x="442" y="1698"/>
                  </a:cubicBezTo>
                  <a:cubicBezTo>
                    <a:pt x="449" y="1727"/>
                    <a:pt x="460" y="1748"/>
                    <a:pt x="470" y="1769"/>
                  </a:cubicBezTo>
                  <a:cubicBezTo>
                    <a:pt x="460" y="1720"/>
                    <a:pt x="449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49" y="1449"/>
                    <a:pt x="453" y="1435"/>
                  </a:cubicBezTo>
                  <a:cubicBezTo>
                    <a:pt x="460" y="1425"/>
                    <a:pt x="463" y="1414"/>
                    <a:pt x="467" y="1400"/>
                  </a:cubicBezTo>
                  <a:cubicBezTo>
                    <a:pt x="470" y="1389"/>
                    <a:pt x="477" y="1378"/>
                    <a:pt x="481" y="1371"/>
                  </a:cubicBezTo>
                  <a:cubicBezTo>
                    <a:pt x="485" y="1361"/>
                    <a:pt x="495" y="1346"/>
                    <a:pt x="499" y="1339"/>
                  </a:cubicBezTo>
                  <a:lnTo>
                    <a:pt x="520" y="1311"/>
                  </a:lnTo>
                  <a:cubicBezTo>
                    <a:pt x="531" y="1304"/>
                    <a:pt x="538" y="1300"/>
                    <a:pt x="549" y="1289"/>
                  </a:cubicBezTo>
                  <a:lnTo>
                    <a:pt x="559" y="1282"/>
                  </a:lnTo>
                  <a:lnTo>
                    <a:pt x="577" y="1272"/>
                  </a:lnTo>
                  <a:lnTo>
                    <a:pt x="605" y="1257"/>
                  </a:lnTo>
                  <a:cubicBezTo>
                    <a:pt x="662" y="1311"/>
                    <a:pt x="726" y="1371"/>
                    <a:pt x="790" y="1425"/>
                  </a:cubicBezTo>
                  <a:cubicBezTo>
                    <a:pt x="851" y="1471"/>
                    <a:pt x="915" y="1521"/>
                    <a:pt x="979" y="1570"/>
                  </a:cubicBezTo>
                  <a:lnTo>
                    <a:pt x="961" y="1577"/>
                  </a:lnTo>
                  <a:lnTo>
                    <a:pt x="940" y="1595"/>
                  </a:lnTo>
                  <a:cubicBezTo>
                    <a:pt x="925" y="1609"/>
                    <a:pt x="908" y="1620"/>
                    <a:pt x="897" y="1631"/>
                  </a:cubicBezTo>
                  <a:lnTo>
                    <a:pt x="861" y="1677"/>
                  </a:lnTo>
                  <a:cubicBezTo>
                    <a:pt x="851" y="1691"/>
                    <a:pt x="844" y="1709"/>
                    <a:pt x="837" y="1727"/>
                  </a:cubicBezTo>
                  <a:cubicBezTo>
                    <a:pt x="826" y="1745"/>
                    <a:pt x="822" y="1755"/>
                    <a:pt x="815" y="1773"/>
                  </a:cubicBezTo>
                  <a:cubicBezTo>
                    <a:pt x="808" y="1791"/>
                    <a:pt x="801" y="1809"/>
                    <a:pt x="801" y="1826"/>
                  </a:cubicBezTo>
                  <a:cubicBezTo>
                    <a:pt x="797" y="1844"/>
                    <a:pt x="790" y="1862"/>
                    <a:pt x="790" y="1880"/>
                  </a:cubicBezTo>
                  <a:lnTo>
                    <a:pt x="790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5" y="2036"/>
                  </a:cubicBezTo>
                  <a:cubicBezTo>
                    <a:pt x="805" y="2054"/>
                    <a:pt x="815" y="2068"/>
                    <a:pt x="815" y="2086"/>
                  </a:cubicBezTo>
                  <a:cubicBezTo>
                    <a:pt x="819" y="2104"/>
                    <a:pt x="822" y="2118"/>
                    <a:pt x="826" y="2136"/>
                  </a:cubicBezTo>
                  <a:cubicBezTo>
                    <a:pt x="833" y="2153"/>
                    <a:pt x="837" y="2164"/>
                    <a:pt x="844" y="2182"/>
                  </a:cubicBezTo>
                  <a:cubicBezTo>
                    <a:pt x="858" y="2214"/>
                    <a:pt x="872" y="2246"/>
                    <a:pt x="890" y="2271"/>
                  </a:cubicBezTo>
                  <a:cubicBezTo>
                    <a:pt x="879" y="2242"/>
                    <a:pt x="876" y="2207"/>
                    <a:pt x="872" y="2175"/>
                  </a:cubicBezTo>
                  <a:cubicBezTo>
                    <a:pt x="869" y="2143"/>
                    <a:pt x="861" y="2111"/>
                    <a:pt x="861" y="2075"/>
                  </a:cubicBezTo>
                  <a:cubicBezTo>
                    <a:pt x="861" y="2057"/>
                    <a:pt x="858" y="2047"/>
                    <a:pt x="858" y="2029"/>
                  </a:cubicBezTo>
                  <a:lnTo>
                    <a:pt x="858" y="1979"/>
                  </a:lnTo>
                  <a:lnTo>
                    <a:pt x="861" y="1933"/>
                  </a:lnTo>
                  <a:lnTo>
                    <a:pt x="872" y="1890"/>
                  </a:lnTo>
                  <a:cubicBezTo>
                    <a:pt x="872" y="1876"/>
                    <a:pt x="879" y="1858"/>
                    <a:pt x="879" y="1844"/>
                  </a:cubicBezTo>
                  <a:lnTo>
                    <a:pt x="893" y="1805"/>
                  </a:lnTo>
                  <a:cubicBezTo>
                    <a:pt x="897" y="1791"/>
                    <a:pt x="904" y="1780"/>
                    <a:pt x="911" y="1766"/>
                  </a:cubicBezTo>
                  <a:cubicBezTo>
                    <a:pt x="922" y="1752"/>
                    <a:pt x="925" y="1737"/>
                    <a:pt x="933" y="1730"/>
                  </a:cubicBezTo>
                  <a:lnTo>
                    <a:pt x="961" y="1698"/>
                  </a:lnTo>
                  <a:cubicBezTo>
                    <a:pt x="968" y="1691"/>
                    <a:pt x="982" y="1681"/>
                    <a:pt x="993" y="1673"/>
                  </a:cubicBezTo>
                  <a:lnTo>
                    <a:pt x="1011" y="1659"/>
                  </a:lnTo>
                  <a:lnTo>
                    <a:pt x="1029" y="1649"/>
                  </a:lnTo>
                  <a:lnTo>
                    <a:pt x="1064" y="1631"/>
                  </a:lnTo>
                  <a:cubicBezTo>
                    <a:pt x="1199" y="1730"/>
                    <a:pt x="1352" y="1823"/>
                    <a:pt x="1516" y="1912"/>
                  </a:cubicBezTo>
                  <a:lnTo>
                    <a:pt x="1498" y="1926"/>
                  </a:lnTo>
                  <a:lnTo>
                    <a:pt x="1480" y="1944"/>
                  </a:lnTo>
                  <a:lnTo>
                    <a:pt x="1441" y="1983"/>
                  </a:lnTo>
                  <a:lnTo>
                    <a:pt x="1409" y="2029"/>
                  </a:lnTo>
                  <a:cubicBezTo>
                    <a:pt x="1402" y="2040"/>
                    <a:pt x="1395" y="2065"/>
                    <a:pt x="1388" y="2075"/>
                  </a:cubicBezTo>
                  <a:cubicBezTo>
                    <a:pt x="1377" y="2093"/>
                    <a:pt x="1373" y="2111"/>
                    <a:pt x="1373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59" y="2217"/>
                    <a:pt x="1359" y="2235"/>
                  </a:cubicBezTo>
                  <a:lnTo>
                    <a:pt x="1366" y="2289"/>
                  </a:lnTo>
                  <a:lnTo>
                    <a:pt x="1373" y="2338"/>
                  </a:lnTo>
                  <a:cubicBezTo>
                    <a:pt x="1377" y="2356"/>
                    <a:pt x="1384" y="2370"/>
                    <a:pt x="1388" y="2388"/>
                  </a:cubicBezTo>
                  <a:cubicBezTo>
                    <a:pt x="1391" y="2406"/>
                    <a:pt x="1395" y="2420"/>
                    <a:pt x="1402" y="2438"/>
                  </a:cubicBezTo>
                  <a:cubicBezTo>
                    <a:pt x="1405" y="2456"/>
                    <a:pt x="1413" y="2466"/>
                    <a:pt x="1420" y="2481"/>
                  </a:cubicBezTo>
                  <a:cubicBezTo>
                    <a:pt x="1423" y="2495"/>
                    <a:pt x="1430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6" y="2516"/>
                  </a:lnTo>
                  <a:cubicBezTo>
                    <a:pt x="1459" y="2484"/>
                    <a:pt x="1455" y="2456"/>
                    <a:pt x="1445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0" y="2342"/>
                    <a:pt x="1430" y="2324"/>
                  </a:cubicBezTo>
                  <a:lnTo>
                    <a:pt x="1430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5" y="2161"/>
                    <a:pt x="1448" y="2146"/>
                  </a:cubicBezTo>
                  <a:lnTo>
                    <a:pt x="1462" y="2107"/>
                  </a:lnTo>
                  <a:cubicBezTo>
                    <a:pt x="1473" y="2093"/>
                    <a:pt x="1477" y="2082"/>
                    <a:pt x="1480" y="2068"/>
                  </a:cubicBezTo>
                  <a:lnTo>
                    <a:pt x="1509" y="2033"/>
                  </a:lnTo>
                  <a:cubicBezTo>
                    <a:pt x="1516" y="2018"/>
                    <a:pt x="1530" y="2015"/>
                    <a:pt x="1537" y="2001"/>
                  </a:cubicBezTo>
                  <a:lnTo>
                    <a:pt x="1551" y="1986"/>
                  </a:lnTo>
                  <a:lnTo>
                    <a:pt x="1569" y="1976"/>
                  </a:lnTo>
                  <a:lnTo>
                    <a:pt x="1605" y="1951"/>
                  </a:lnTo>
                  <a:cubicBezTo>
                    <a:pt x="1800" y="2054"/>
                    <a:pt x="2013" y="2157"/>
                    <a:pt x="2241" y="2246"/>
                  </a:cubicBezTo>
                  <a:lnTo>
                    <a:pt x="2230" y="2249"/>
                  </a:lnTo>
                  <a:lnTo>
                    <a:pt x="2205" y="2278"/>
                  </a:lnTo>
                  <a:cubicBezTo>
                    <a:pt x="2188" y="2296"/>
                    <a:pt x="2170" y="2313"/>
                    <a:pt x="2152" y="2335"/>
                  </a:cubicBezTo>
                  <a:cubicBezTo>
                    <a:pt x="2134" y="2356"/>
                    <a:pt x="2120" y="2374"/>
                    <a:pt x="2106" y="2395"/>
                  </a:cubicBezTo>
                  <a:cubicBezTo>
                    <a:pt x="2095" y="2420"/>
                    <a:pt x="2085" y="2441"/>
                    <a:pt x="2077" y="2463"/>
                  </a:cubicBezTo>
                  <a:cubicBezTo>
                    <a:pt x="2067" y="2484"/>
                    <a:pt x="2060" y="2513"/>
                    <a:pt x="2053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49" y="2776"/>
                    <a:pt x="2060" y="2822"/>
                  </a:cubicBezTo>
                  <a:cubicBezTo>
                    <a:pt x="2067" y="2868"/>
                    <a:pt x="2081" y="2911"/>
                    <a:pt x="2099" y="2957"/>
                  </a:cubicBezTo>
                  <a:cubicBezTo>
                    <a:pt x="2117" y="3000"/>
                    <a:pt x="2134" y="3042"/>
                    <a:pt x="2156" y="3081"/>
                  </a:cubicBezTo>
                  <a:cubicBezTo>
                    <a:pt x="2177" y="3121"/>
                    <a:pt x="2202" y="3160"/>
                    <a:pt x="2227" y="3195"/>
                  </a:cubicBezTo>
                  <a:cubicBezTo>
                    <a:pt x="2202" y="3113"/>
                    <a:pt x="2177" y="3028"/>
                    <a:pt x="2166" y="2939"/>
                  </a:cubicBezTo>
                  <a:cubicBezTo>
                    <a:pt x="2156" y="2893"/>
                    <a:pt x="2152" y="2854"/>
                    <a:pt x="2152" y="2811"/>
                  </a:cubicBezTo>
                  <a:cubicBezTo>
                    <a:pt x="2149" y="2769"/>
                    <a:pt x="2149" y="2726"/>
                    <a:pt x="2152" y="2687"/>
                  </a:cubicBezTo>
                  <a:cubicBezTo>
                    <a:pt x="2159" y="2605"/>
                    <a:pt x="2184" y="2530"/>
                    <a:pt x="2223" y="2463"/>
                  </a:cubicBezTo>
                  <a:cubicBezTo>
                    <a:pt x="2230" y="2445"/>
                    <a:pt x="2245" y="2431"/>
                    <a:pt x="2255" y="2420"/>
                  </a:cubicBezTo>
                  <a:lnTo>
                    <a:pt x="2294" y="2377"/>
                  </a:lnTo>
                  <a:lnTo>
                    <a:pt x="2316" y="2360"/>
                  </a:lnTo>
                  <a:lnTo>
                    <a:pt x="2337" y="2342"/>
                  </a:lnTo>
                  <a:cubicBezTo>
                    <a:pt x="2351" y="2331"/>
                    <a:pt x="2369" y="2321"/>
                    <a:pt x="2387" y="2313"/>
                  </a:cubicBezTo>
                  <a:lnTo>
                    <a:pt x="2390" y="2313"/>
                  </a:lnTo>
                  <a:cubicBezTo>
                    <a:pt x="2618" y="2402"/>
                    <a:pt x="2860" y="2481"/>
                    <a:pt x="3109" y="2555"/>
                  </a:cubicBezTo>
                  <a:lnTo>
                    <a:pt x="3094" y="2569"/>
                  </a:lnTo>
                  <a:lnTo>
                    <a:pt x="3066" y="2601"/>
                  </a:lnTo>
                  <a:cubicBezTo>
                    <a:pt x="3048" y="2619"/>
                    <a:pt x="3038" y="2641"/>
                    <a:pt x="3023" y="2662"/>
                  </a:cubicBezTo>
                  <a:cubicBezTo>
                    <a:pt x="3009" y="2687"/>
                    <a:pt x="2995" y="2708"/>
                    <a:pt x="2988" y="2733"/>
                  </a:cubicBezTo>
                  <a:cubicBezTo>
                    <a:pt x="2977" y="2758"/>
                    <a:pt x="2970" y="2783"/>
                    <a:pt x="2966" y="2811"/>
                  </a:cubicBezTo>
                  <a:cubicBezTo>
                    <a:pt x="2959" y="2836"/>
                    <a:pt x="2956" y="2857"/>
                    <a:pt x="2952" y="2886"/>
                  </a:cubicBezTo>
                  <a:cubicBezTo>
                    <a:pt x="2949" y="2936"/>
                    <a:pt x="2949" y="2989"/>
                    <a:pt x="2956" y="3032"/>
                  </a:cubicBezTo>
                  <a:cubicBezTo>
                    <a:pt x="2966" y="3081"/>
                    <a:pt x="2974" y="3124"/>
                    <a:pt x="2991" y="3170"/>
                  </a:cubicBezTo>
                  <a:cubicBezTo>
                    <a:pt x="3009" y="3213"/>
                    <a:pt x="3027" y="3256"/>
                    <a:pt x="3048" y="3295"/>
                  </a:cubicBezTo>
                  <a:cubicBezTo>
                    <a:pt x="3059" y="3316"/>
                    <a:pt x="3073" y="3334"/>
                    <a:pt x="3084" y="3352"/>
                  </a:cubicBezTo>
                  <a:cubicBezTo>
                    <a:pt x="3098" y="3369"/>
                    <a:pt x="3112" y="3391"/>
                    <a:pt x="3126" y="3409"/>
                  </a:cubicBezTo>
                  <a:cubicBezTo>
                    <a:pt x="3151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3" y="3387"/>
                  </a:cubicBezTo>
                  <a:cubicBezTo>
                    <a:pt x="3162" y="3348"/>
                    <a:pt x="3148" y="3302"/>
                    <a:pt x="3137" y="3263"/>
                  </a:cubicBezTo>
                  <a:cubicBezTo>
                    <a:pt x="3130" y="3224"/>
                    <a:pt x="3119" y="3185"/>
                    <a:pt x="3116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9" y="3035"/>
                    <a:pt x="3112" y="3017"/>
                  </a:cubicBezTo>
                  <a:cubicBezTo>
                    <a:pt x="3112" y="2939"/>
                    <a:pt x="3126" y="2868"/>
                    <a:pt x="3155" y="2804"/>
                  </a:cubicBezTo>
                  <a:cubicBezTo>
                    <a:pt x="3166" y="2786"/>
                    <a:pt x="3173" y="2776"/>
                    <a:pt x="3183" y="2761"/>
                  </a:cubicBezTo>
                  <a:cubicBezTo>
                    <a:pt x="3190" y="2747"/>
                    <a:pt x="3205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9" y="2673"/>
                    <a:pt x="3279" y="2662"/>
                    <a:pt x="3297" y="2651"/>
                  </a:cubicBezTo>
                  <a:lnTo>
                    <a:pt x="3329" y="2623"/>
                  </a:lnTo>
                  <a:cubicBezTo>
                    <a:pt x="3439" y="2655"/>
                    <a:pt x="3553" y="2687"/>
                    <a:pt x="3663" y="2712"/>
                  </a:cubicBezTo>
                  <a:cubicBezTo>
                    <a:pt x="3827" y="2751"/>
                    <a:pt x="3998" y="2793"/>
                    <a:pt x="4168" y="2829"/>
                  </a:cubicBezTo>
                  <a:cubicBezTo>
                    <a:pt x="4168" y="2833"/>
                    <a:pt x="4175" y="2833"/>
                    <a:pt x="4175" y="2836"/>
                  </a:cubicBezTo>
                  <a:lnTo>
                    <a:pt x="4150" y="2868"/>
                  </a:lnTo>
                  <a:lnTo>
                    <a:pt x="4129" y="2904"/>
                  </a:lnTo>
                  <a:cubicBezTo>
                    <a:pt x="4115" y="2929"/>
                    <a:pt x="4104" y="2957"/>
                    <a:pt x="4094" y="2982"/>
                  </a:cubicBezTo>
                  <a:lnTo>
                    <a:pt x="4079" y="3025"/>
                  </a:lnTo>
                  <a:lnTo>
                    <a:pt x="4072" y="3064"/>
                  </a:lnTo>
                  <a:cubicBezTo>
                    <a:pt x="4069" y="3089"/>
                    <a:pt x="4062" y="3121"/>
                    <a:pt x="4062" y="3149"/>
                  </a:cubicBezTo>
                  <a:cubicBezTo>
                    <a:pt x="4062" y="3174"/>
                    <a:pt x="4062" y="3206"/>
                    <a:pt x="4069" y="3231"/>
                  </a:cubicBezTo>
                  <a:lnTo>
                    <a:pt x="4079" y="3313"/>
                  </a:lnTo>
                  <a:cubicBezTo>
                    <a:pt x="4086" y="3337"/>
                    <a:pt x="4094" y="3366"/>
                    <a:pt x="4104" y="3387"/>
                  </a:cubicBezTo>
                  <a:cubicBezTo>
                    <a:pt x="4122" y="3437"/>
                    <a:pt x="4147" y="3487"/>
                    <a:pt x="4175" y="3529"/>
                  </a:cubicBezTo>
                  <a:cubicBezTo>
                    <a:pt x="4200" y="3576"/>
                    <a:pt x="4232" y="3615"/>
                    <a:pt x="4264" y="3654"/>
                  </a:cubicBezTo>
                  <a:cubicBezTo>
                    <a:pt x="4282" y="3672"/>
                    <a:pt x="4300" y="3693"/>
                    <a:pt x="4318" y="3711"/>
                  </a:cubicBezTo>
                  <a:lnTo>
                    <a:pt x="4371" y="3764"/>
                  </a:lnTo>
                  <a:cubicBezTo>
                    <a:pt x="4406" y="3796"/>
                    <a:pt x="4446" y="3832"/>
                    <a:pt x="4488" y="3853"/>
                  </a:cubicBezTo>
                  <a:cubicBezTo>
                    <a:pt x="4463" y="3814"/>
                    <a:pt x="4435" y="3771"/>
                    <a:pt x="4410" y="3729"/>
                  </a:cubicBezTo>
                  <a:cubicBezTo>
                    <a:pt x="4382" y="3690"/>
                    <a:pt x="4360" y="3647"/>
                    <a:pt x="4342" y="3604"/>
                  </a:cubicBezTo>
                  <a:cubicBezTo>
                    <a:pt x="4321" y="3565"/>
                    <a:pt x="4303" y="3522"/>
                    <a:pt x="4286" y="3476"/>
                  </a:cubicBezTo>
                  <a:cubicBezTo>
                    <a:pt x="4275" y="3455"/>
                    <a:pt x="4271" y="3433"/>
                    <a:pt x="4264" y="3409"/>
                  </a:cubicBezTo>
                  <a:cubicBezTo>
                    <a:pt x="4257" y="3387"/>
                    <a:pt x="4250" y="3366"/>
                    <a:pt x="4246" y="3345"/>
                  </a:cubicBezTo>
                  <a:cubicBezTo>
                    <a:pt x="4239" y="3320"/>
                    <a:pt x="4236" y="3298"/>
                    <a:pt x="4236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6" y="3153"/>
                  </a:cubicBezTo>
                  <a:cubicBezTo>
                    <a:pt x="4236" y="3131"/>
                    <a:pt x="4239" y="3113"/>
                    <a:pt x="4246" y="3096"/>
                  </a:cubicBezTo>
                  <a:lnTo>
                    <a:pt x="4254" y="3064"/>
                  </a:lnTo>
                  <a:lnTo>
                    <a:pt x="4264" y="3035"/>
                  </a:lnTo>
                  <a:lnTo>
                    <a:pt x="4289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6" y="2900"/>
                    <a:pt x="4360" y="2882"/>
                  </a:cubicBezTo>
                  <a:lnTo>
                    <a:pt x="4378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5" y="2964"/>
                    <a:pt x="5029" y="2975"/>
                    <a:pt x="5086" y="2982"/>
                  </a:cubicBezTo>
                  <a:lnTo>
                    <a:pt x="5089" y="2989"/>
                  </a:lnTo>
                  <a:lnTo>
                    <a:pt x="5086" y="2993"/>
                  </a:lnTo>
                  <a:lnTo>
                    <a:pt x="5057" y="3032"/>
                  </a:lnTo>
                  <a:lnTo>
                    <a:pt x="5036" y="3071"/>
                  </a:lnTo>
                  <a:cubicBezTo>
                    <a:pt x="5022" y="3099"/>
                    <a:pt x="5011" y="3131"/>
                    <a:pt x="4997" y="3156"/>
                  </a:cubicBezTo>
                  <a:lnTo>
                    <a:pt x="4983" y="3202"/>
                  </a:lnTo>
                  <a:lnTo>
                    <a:pt x="4975" y="3245"/>
                  </a:lnTo>
                  <a:cubicBezTo>
                    <a:pt x="4968" y="3277"/>
                    <a:pt x="4965" y="3309"/>
                    <a:pt x="4965" y="3337"/>
                  </a:cubicBezTo>
                  <a:cubicBezTo>
                    <a:pt x="4965" y="3369"/>
                    <a:pt x="4965" y="3401"/>
                    <a:pt x="4968" y="3433"/>
                  </a:cubicBezTo>
                  <a:cubicBezTo>
                    <a:pt x="4975" y="3462"/>
                    <a:pt x="4979" y="3494"/>
                    <a:pt x="4986" y="3522"/>
                  </a:cubicBezTo>
                  <a:cubicBezTo>
                    <a:pt x="4997" y="3551"/>
                    <a:pt x="5000" y="3579"/>
                    <a:pt x="5015" y="3604"/>
                  </a:cubicBezTo>
                  <a:cubicBezTo>
                    <a:pt x="5022" y="3633"/>
                    <a:pt x="5036" y="3658"/>
                    <a:pt x="5050" y="3686"/>
                  </a:cubicBezTo>
                  <a:cubicBezTo>
                    <a:pt x="5064" y="3711"/>
                    <a:pt x="5075" y="3739"/>
                    <a:pt x="5089" y="3761"/>
                  </a:cubicBezTo>
                  <a:cubicBezTo>
                    <a:pt x="5121" y="3810"/>
                    <a:pt x="5153" y="3853"/>
                    <a:pt x="5189" y="3899"/>
                  </a:cubicBezTo>
                  <a:cubicBezTo>
                    <a:pt x="5207" y="3921"/>
                    <a:pt x="5224" y="3942"/>
                    <a:pt x="5246" y="3960"/>
                  </a:cubicBezTo>
                  <a:cubicBezTo>
                    <a:pt x="5263" y="3985"/>
                    <a:pt x="5285" y="4002"/>
                    <a:pt x="5303" y="4020"/>
                  </a:cubicBezTo>
                  <a:cubicBezTo>
                    <a:pt x="5342" y="4056"/>
                    <a:pt x="5388" y="4091"/>
                    <a:pt x="5431" y="4120"/>
                  </a:cubicBezTo>
                  <a:cubicBezTo>
                    <a:pt x="5402" y="4077"/>
                    <a:pt x="5370" y="4031"/>
                    <a:pt x="5342" y="3985"/>
                  </a:cubicBezTo>
                  <a:lnTo>
                    <a:pt x="5342" y="3985"/>
                  </a:lnTo>
                  <a:cubicBezTo>
                    <a:pt x="5342" y="3985"/>
                    <a:pt x="5342" y="3985"/>
                    <a:pt x="5343" y="3985"/>
                  </a:cubicBezTo>
                  <a:cubicBezTo>
                    <a:pt x="5345" y="3985"/>
                    <a:pt x="5319" y="3939"/>
                    <a:pt x="5299" y="3899"/>
                  </a:cubicBezTo>
                  <a:cubicBezTo>
                    <a:pt x="5271" y="3853"/>
                    <a:pt x="5253" y="3807"/>
                    <a:pt x="5235" y="3757"/>
                  </a:cubicBezTo>
                  <a:cubicBezTo>
                    <a:pt x="5228" y="3736"/>
                    <a:pt x="5217" y="3707"/>
                    <a:pt x="5210" y="3686"/>
                  </a:cubicBezTo>
                  <a:cubicBezTo>
                    <a:pt x="5199" y="3665"/>
                    <a:pt x="5196" y="3636"/>
                    <a:pt x="5192" y="3615"/>
                  </a:cubicBezTo>
                  <a:cubicBezTo>
                    <a:pt x="5189" y="3594"/>
                    <a:pt x="5182" y="3565"/>
                    <a:pt x="5178" y="3544"/>
                  </a:cubicBezTo>
                  <a:cubicBezTo>
                    <a:pt x="5175" y="3522"/>
                    <a:pt x="5175" y="3494"/>
                    <a:pt x="5175" y="3473"/>
                  </a:cubicBezTo>
                  <a:cubicBezTo>
                    <a:pt x="5175" y="3448"/>
                    <a:pt x="5175" y="3423"/>
                    <a:pt x="5178" y="3401"/>
                  </a:cubicBezTo>
                  <a:cubicBezTo>
                    <a:pt x="5178" y="3387"/>
                    <a:pt x="5182" y="3377"/>
                    <a:pt x="5182" y="3366"/>
                  </a:cubicBezTo>
                  <a:cubicBezTo>
                    <a:pt x="5189" y="3352"/>
                    <a:pt x="5189" y="3345"/>
                    <a:pt x="5192" y="3330"/>
                  </a:cubicBezTo>
                  <a:lnTo>
                    <a:pt x="5199" y="3298"/>
                  </a:lnTo>
                  <a:lnTo>
                    <a:pt x="5214" y="3266"/>
                  </a:lnTo>
                  <a:cubicBezTo>
                    <a:pt x="5224" y="3245"/>
                    <a:pt x="5231" y="3227"/>
                    <a:pt x="5246" y="3206"/>
                  </a:cubicBezTo>
                  <a:lnTo>
                    <a:pt x="5263" y="3174"/>
                  </a:lnTo>
                  <a:lnTo>
                    <a:pt x="5285" y="3145"/>
                  </a:lnTo>
                  <a:cubicBezTo>
                    <a:pt x="5299" y="3128"/>
                    <a:pt x="5317" y="3110"/>
                    <a:pt x="5331" y="3092"/>
                  </a:cubicBezTo>
                  <a:lnTo>
                    <a:pt x="5352" y="3064"/>
                  </a:lnTo>
                  <a:cubicBezTo>
                    <a:pt x="5438" y="3074"/>
                    <a:pt x="5519" y="3085"/>
                    <a:pt x="5605" y="3092"/>
                  </a:cubicBezTo>
                  <a:cubicBezTo>
                    <a:pt x="5658" y="3099"/>
                    <a:pt x="5711" y="3106"/>
                    <a:pt x="5768" y="3110"/>
                  </a:cubicBezTo>
                  <a:lnTo>
                    <a:pt x="5932" y="3121"/>
                  </a:lnTo>
                  <a:lnTo>
                    <a:pt x="6263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0" y="3213"/>
                  </a:cubicBezTo>
                  <a:cubicBezTo>
                    <a:pt x="6444" y="3227"/>
                    <a:pt x="6462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6" y="3316"/>
                    <a:pt x="6529" y="3330"/>
                    <a:pt x="6540" y="3348"/>
                  </a:cubicBezTo>
                  <a:cubicBezTo>
                    <a:pt x="6547" y="3366"/>
                    <a:pt x="6551" y="3384"/>
                    <a:pt x="6554" y="3401"/>
                  </a:cubicBezTo>
                  <a:cubicBezTo>
                    <a:pt x="6561" y="3419"/>
                    <a:pt x="6565" y="3437"/>
                    <a:pt x="6565" y="3455"/>
                  </a:cubicBezTo>
                  <a:cubicBezTo>
                    <a:pt x="6565" y="3473"/>
                    <a:pt x="6565" y="3490"/>
                    <a:pt x="6561" y="3512"/>
                  </a:cubicBezTo>
                  <a:cubicBezTo>
                    <a:pt x="6554" y="3529"/>
                    <a:pt x="6551" y="3551"/>
                    <a:pt x="6547" y="3569"/>
                  </a:cubicBezTo>
                  <a:cubicBezTo>
                    <a:pt x="6536" y="3586"/>
                    <a:pt x="6533" y="3608"/>
                    <a:pt x="6519" y="3626"/>
                  </a:cubicBezTo>
                  <a:cubicBezTo>
                    <a:pt x="6511" y="3643"/>
                    <a:pt x="6497" y="3668"/>
                    <a:pt x="6490" y="3686"/>
                  </a:cubicBezTo>
                  <a:cubicBezTo>
                    <a:pt x="6476" y="3704"/>
                    <a:pt x="6465" y="3722"/>
                    <a:pt x="6447" y="3739"/>
                  </a:cubicBezTo>
                  <a:cubicBezTo>
                    <a:pt x="6437" y="3757"/>
                    <a:pt x="6423" y="3775"/>
                    <a:pt x="6405" y="3793"/>
                  </a:cubicBezTo>
                  <a:cubicBezTo>
                    <a:pt x="6391" y="3810"/>
                    <a:pt x="6373" y="3828"/>
                    <a:pt x="6359" y="3846"/>
                  </a:cubicBezTo>
                  <a:cubicBezTo>
                    <a:pt x="6341" y="3864"/>
                    <a:pt x="6330" y="3882"/>
                    <a:pt x="6312" y="3899"/>
                  </a:cubicBezTo>
                  <a:cubicBezTo>
                    <a:pt x="6280" y="3935"/>
                    <a:pt x="6245" y="3963"/>
                    <a:pt x="6209" y="3999"/>
                  </a:cubicBezTo>
                  <a:cubicBezTo>
                    <a:pt x="6231" y="3992"/>
                    <a:pt x="6252" y="3981"/>
                    <a:pt x="6277" y="3970"/>
                  </a:cubicBezTo>
                  <a:cubicBezTo>
                    <a:pt x="6298" y="3960"/>
                    <a:pt x="6319" y="3946"/>
                    <a:pt x="6341" y="3935"/>
                  </a:cubicBezTo>
                  <a:cubicBezTo>
                    <a:pt x="6387" y="3910"/>
                    <a:pt x="6426" y="3885"/>
                    <a:pt x="6465" y="3853"/>
                  </a:cubicBezTo>
                  <a:cubicBezTo>
                    <a:pt x="6490" y="3839"/>
                    <a:pt x="6508" y="3821"/>
                    <a:pt x="6526" y="3803"/>
                  </a:cubicBezTo>
                  <a:lnTo>
                    <a:pt x="6579" y="3750"/>
                  </a:lnTo>
                  <a:cubicBezTo>
                    <a:pt x="6597" y="3729"/>
                    <a:pt x="6615" y="3711"/>
                    <a:pt x="6625" y="3690"/>
                  </a:cubicBezTo>
                  <a:cubicBezTo>
                    <a:pt x="6643" y="3668"/>
                    <a:pt x="6657" y="3643"/>
                    <a:pt x="6672" y="3622"/>
                  </a:cubicBezTo>
                  <a:cubicBezTo>
                    <a:pt x="6696" y="3572"/>
                    <a:pt x="6714" y="3515"/>
                    <a:pt x="6721" y="3458"/>
                  </a:cubicBezTo>
                  <a:cubicBezTo>
                    <a:pt x="6725" y="3426"/>
                    <a:pt x="6721" y="3401"/>
                    <a:pt x="6714" y="3369"/>
                  </a:cubicBezTo>
                  <a:cubicBezTo>
                    <a:pt x="6711" y="3337"/>
                    <a:pt x="6704" y="3313"/>
                    <a:pt x="6693" y="3284"/>
                  </a:cubicBezTo>
                  <a:cubicBezTo>
                    <a:pt x="6672" y="3231"/>
                    <a:pt x="6643" y="3177"/>
                    <a:pt x="6608" y="3138"/>
                  </a:cubicBezTo>
                  <a:lnTo>
                    <a:pt x="6608" y="3135"/>
                  </a:lnTo>
                  <a:cubicBezTo>
                    <a:pt x="6910" y="3135"/>
                    <a:pt x="7208" y="3124"/>
                    <a:pt x="7507" y="3103"/>
                  </a:cubicBezTo>
                  <a:lnTo>
                    <a:pt x="7564" y="3124"/>
                  </a:lnTo>
                  <a:cubicBezTo>
                    <a:pt x="7575" y="3128"/>
                    <a:pt x="7596" y="3138"/>
                    <a:pt x="7610" y="3145"/>
                  </a:cubicBezTo>
                  <a:cubicBezTo>
                    <a:pt x="7628" y="3156"/>
                    <a:pt x="7639" y="3163"/>
                    <a:pt x="7653" y="3177"/>
                  </a:cubicBezTo>
                  <a:cubicBezTo>
                    <a:pt x="7667" y="3188"/>
                    <a:pt x="7681" y="3199"/>
                    <a:pt x="7692" y="3213"/>
                  </a:cubicBezTo>
                  <a:cubicBezTo>
                    <a:pt x="7706" y="3227"/>
                    <a:pt x="7717" y="3241"/>
                    <a:pt x="7724" y="3252"/>
                  </a:cubicBezTo>
                  <a:cubicBezTo>
                    <a:pt x="7735" y="3266"/>
                    <a:pt x="7742" y="3281"/>
                    <a:pt x="7752" y="3298"/>
                  </a:cubicBezTo>
                  <a:cubicBezTo>
                    <a:pt x="7756" y="3313"/>
                    <a:pt x="7763" y="3330"/>
                    <a:pt x="7763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3" y="3444"/>
                  </a:cubicBezTo>
                  <a:cubicBezTo>
                    <a:pt x="7760" y="3462"/>
                    <a:pt x="7760" y="3480"/>
                    <a:pt x="7752" y="3501"/>
                  </a:cubicBezTo>
                  <a:cubicBezTo>
                    <a:pt x="7745" y="3519"/>
                    <a:pt x="7738" y="3537"/>
                    <a:pt x="7735" y="3562"/>
                  </a:cubicBezTo>
                  <a:cubicBezTo>
                    <a:pt x="7724" y="3579"/>
                    <a:pt x="7720" y="3601"/>
                    <a:pt x="7706" y="3618"/>
                  </a:cubicBezTo>
                  <a:cubicBezTo>
                    <a:pt x="7699" y="3636"/>
                    <a:pt x="7688" y="3654"/>
                    <a:pt x="7681" y="3675"/>
                  </a:cubicBezTo>
                  <a:cubicBezTo>
                    <a:pt x="7671" y="3693"/>
                    <a:pt x="7656" y="3714"/>
                    <a:pt x="7649" y="3732"/>
                  </a:cubicBezTo>
                  <a:cubicBezTo>
                    <a:pt x="7635" y="3750"/>
                    <a:pt x="7628" y="3768"/>
                    <a:pt x="7614" y="3786"/>
                  </a:cubicBezTo>
                  <a:cubicBezTo>
                    <a:pt x="7592" y="3821"/>
                    <a:pt x="7564" y="3857"/>
                    <a:pt x="7539" y="3899"/>
                  </a:cubicBezTo>
                  <a:cubicBezTo>
                    <a:pt x="7557" y="3885"/>
                    <a:pt x="7575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1" y="3693"/>
                    <a:pt x="7795" y="3675"/>
                  </a:cubicBezTo>
                  <a:cubicBezTo>
                    <a:pt x="7809" y="3658"/>
                    <a:pt x="7824" y="3636"/>
                    <a:pt x="7834" y="3618"/>
                  </a:cubicBezTo>
                  <a:cubicBezTo>
                    <a:pt x="7848" y="3597"/>
                    <a:pt x="7863" y="3579"/>
                    <a:pt x="7870" y="3554"/>
                  </a:cubicBezTo>
                  <a:cubicBezTo>
                    <a:pt x="7880" y="3533"/>
                    <a:pt x="7888" y="3512"/>
                    <a:pt x="7898" y="3483"/>
                  </a:cubicBezTo>
                  <a:cubicBezTo>
                    <a:pt x="7912" y="3437"/>
                    <a:pt x="7920" y="3384"/>
                    <a:pt x="7916" y="3323"/>
                  </a:cubicBezTo>
                  <a:cubicBezTo>
                    <a:pt x="7912" y="3298"/>
                    <a:pt x="7905" y="3270"/>
                    <a:pt x="7898" y="3245"/>
                  </a:cubicBezTo>
                  <a:cubicBezTo>
                    <a:pt x="7888" y="3217"/>
                    <a:pt x="7877" y="3192"/>
                    <a:pt x="7863" y="3170"/>
                  </a:cubicBezTo>
                  <a:cubicBezTo>
                    <a:pt x="7845" y="3138"/>
                    <a:pt x="7824" y="3110"/>
                    <a:pt x="7799" y="3089"/>
                  </a:cubicBezTo>
                  <a:cubicBezTo>
                    <a:pt x="7831" y="3085"/>
                    <a:pt x="7863" y="3085"/>
                    <a:pt x="7895" y="3081"/>
                  </a:cubicBezTo>
                  <a:cubicBezTo>
                    <a:pt x="8001" y="3067"/>
                    <a:pt x="8108" y="3057"/>
                    <a:pt x="8215" y="3039"/>
                  </a:cubicBezTo>
                  <a:cubicBezTo>
                    <a:pt x="8321" y="3021"/>
                    <a:pt x="8421" y="3003"/>
                    <a:pt x="8524" y="2985"/>
                  </a:cubicBezTo>
                  <a:cubicBezTo>
                    <a:pt x="8563" y="2982"/>
                    <a:pt x="8599" y="2975"/>
                    <a:pt x="8641" y="2964"/>
                  </a:cubicBezTo>
                  <a:lnTo>
                    <a:pt x="8727" y="2996"/>
                  </a:lnTo>
                  <a:cubicBezTo>
                    <a:pt x="8734" y="3000"/>
                    <a:pt x="8755" y="3010"/>
                    <a:pt x="8769" y="3017"/>
                  </a:cubicBezTo>
                  <a:cubicBezTo>
                    <a:pt x="8787" y="3028"/>
                    <a:pt x="8801" y="3035"/>
                    <a:pt x="8816" y="3049"/>
                  </a:cubicBezTo>
                  <a:cubicBezTo>
                    <a:pt x="8826" y="3057"/>
                    <a:pt x="8841" y="3071"/>
                    <a:pt x="8855" y="3085"/>
                  </a:cubicBezTo>
                  <a:cubicBezTo>
                    <a:pt x="8865" y="3099"/>
                    <a:pt x="8876" y="3110"/>
                    <a:pt x="8883" y="3124"/>
                  </a:cubicBezTo>
                  <a:cubicBezTo>
                    <a:pt x="8894" y="3138"/>
                    <a:pt x="8901" y="3153"/>
                    <a:pt x="8912" y="3170"/>
                  </a:cubicBezTo>
                  <a:cubicBezTo>
                    <a:pt x="8915" y="3181"/>
                    <a:pt x="8926" y="3199"/>
                    <a:pt x="8926" y="3213"/>
                  </a:cubicBezTo>
                  <a:cubicBezTo>
                    <a:pt x="8929" y="3231"/>
                    <a:pt x="8929" y="3245"/>
                    <a:pt x="8929" y="3263"/>
                  </a:cubicBezTo>
                  <a:cubicBezTo>
                    <a:pt x="8929" y="3281"/>
                    <a:pt x="8929" y="3298"/>
                    <a:pt x="8926" y="3316"/>
                  </a:cubicBezTo>
                  <a:cubicBezTo>
                    <a:pt x="8919" y="3334"/>
                    <a:pt x="8919" y="3352"/>
                    <a:pt x="8912" y="3373"/>
                  </a:cubicBezTo>
                  <a:cubicBezTo>
                    <a:pt x="8908" y="3391"/>
                    <a:pt x="8897" y="3409"/>
                    <a:pt x="8894" y="3430"/>
                  </a:cubicBezTo>
                  <a:cubicBezTo>
                    <a:pt x="8887" y="3448"/>
                    <a:pt x="8880" y="3473"/>
                    <a:pt x="8865" y="3490"/>
                  </a:cubicBezTo>
                  <a:cubicBezTo>
                    <a:pt x="8858" y="3508"/>
                    <a:pt x="8851" y="3526"/>
                    <a:pt x="8841" y="3547"/>
                  </a:cubicBezTo>
                  <a:cubicBezTo>
                    <a:pt x="8830" y="3565"/>
                    <a:pt x="8819" y="3586"/>
                    <a:pt x="8809" y="3604"/>
                  </a:cubicBezTo>
                  <a:cubicBezTo>
                    <a:pt x="8794" y="3622"/>
                    <a:pt x="8787" y="3640"/>
                    <a:pt x="8773" y="3658"/>
                  </a:cubicBezTo>
                  <a:cubicBezTo>
                    <a:pt x="8752" y="3693"/>
                    <a:pt x="8723" y="3729"/>
                    <a:pt x="8698" y="3768"/>
                  </a:cubicBezTo>
                  <a:cubicBezTo>
                    <a:pt x="8716" y="3757"/>
                    <a:pt x="8734" y="3743"/>
                    <a:pt x="8755" y="3732"/>
                  </a:cubicBezTo>
                  <a:lnTo>
                    <a:pt x="8809" y="3693"/>
                  </a:lnTo>
                  <a:cubicBezTo>
                    <a:pt x="8844" y="3668"/>
                    <a:pt x="8876" y="3636"/>
                    <a:pt x="8912" y="3601"/>
                  </a:cubicBezTo>
                  <a:cubicBezTo>
                    <a:pt x="8929" y="3583"/>
                    <a:pt x="8944" y="3565"/>
                    <a:pt x="8954" y="3547"/>
                  </a:cubicBezTo>
                  <a:cubicBezTo>
                    <a:pt x="8969" y="3529"/>
                    <a:pt x="8983" y="3508"/>
                    <a:pt x="8997" y="3490"/>
                  </a:cubicBezTo>
                  <a:cubicBezTo>
                    <a:pt x="9008" y="3465"/>
                    <a:pt x="9022" y="3448"/>
                    <a:pt x="9033" y="3426"/>
                  </a:cubicBezTo>
                  <a:cubicBezTo>
                    <a:pt x="9040" y="3405"/>
                    <a:pt x="9050" y="3384"/>
                    <a:pt x="9057" y="3355"/>
                  </a:cubicBezTo>
                  <a:cubicBezTo>
                    <a:pt x="9072" y="3305"/>
                    <a:pt x="9082" y="3252"/>
                    <a:pt x="9075" y="3195"/>
                  </a:cubicBezTo>
                  <a:cubicBezTo>
                    <a:pt x="9072" y="3170"/>
                    <a:pt x="9068" y="3142"/>
                    <a:pt x="9057" y="3117"/>
                  </a:cubicBezTo>
                  <a:cubicBezTo>
                    <a:pt x="9050" y="3089"/>
                    <a:pt x="9036" y="3064"/>
                    <a:pt x="9022" y="3039"/>
                  </a:cubicBezTo>
                  <a:cubicBezTo>
                    <a:pt x="8997" y="2993"/>
                    <a:pt x="8961" y="2950"/>
                    <a:pt x="8915" y="2921"/>
                  </a:cubicBezTo>
                  <a:lnTo>
                    <a:pt x="8908" y="2911"/>
                  </a:lnTo>
                  <a:cubicBezTo>
                    <a:pt x="9196" y="2843"/>
                    <a:pt x="9473" y="2761"/>
                    <a:pt x="9729" y="2662"/>
                  </a:cubicBezTo>
                  <a:cubicBezTo>
                    <a:pt x="9747" y="2665"/>
                    <a:pt x="9765" y="2676"/>
                    <a:pt x="9779" y="2680"/>
                  </a:cubicBezTo>
                  <a:cubicBezTo>
                    <a:pt x="9797" y="2690"/>
                    <a:pt x="9811" y="2697"/>
                    <a:pt x="9822" y="2708"/>
                  </a:cubicBezTo>
                  <a:cubicBezTo>
                    <a:pt x="9836" y="2715"/>
                    <a:pt x="9850" y="2726"/>
                    <a:pt x="9865" y="2737"/>
                  </a:cubicBezTo>
                  <a:cubicBezTo>
                    <a:pt x="9875" y="2747"/>
                    <a:pt x="9886" y="2761"/>
                    <a:pt x="9900" y="2772"/>
                  </a:cubicBezTo>
                  <a:lnTo>
                    <a:pt x="9925" y="2815"/>
                  </a:lnTo>
                  <a:cubicBezTo>
                    <a:pt x="9936" y="2825"/>
                    <a:pt x="9939" y="2843"/>
                    <a:pt x="9943" y="2861"/>
                  </a:cubicBezTo>
                  <a:cubicBezTo>
                    <a:pt x="9946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46" y="3014"/>
                    <a:pt x="9946" y="3032"/>
                  </a:cubicBezTo>
                  <a:cubicBezTo>
                    <a:pt x="9943" y="3053"/>
                    <a:pt x="9943" y="3071"/>
                    <a:pt x="9932" y="3092"/>
                  </a:cubicBezTo>
                  <a:cubicBezTo>
                    <a:pt x="9929" y="3117"/>
                    <a:pt x="9925" y="3135"/>
                    <a:pt x="9921" y="3156"/>
                  </a:cubicBezTo>
                  <a:cubicBezTo>
                    <a:pt x="9914" y="3177"/>
                    <a:pt x="9907" y="3195"/>
                    <a:pt x="9904" y="3217"/>
                  </a:cubicBezTo>
                  <a:cubicBezTo>
                    <a:pt x="9893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3" y="3405"/>
                  </a:cubicBezTo>
                  <a:cubicBezTo>
                    <a:pt x="9850" y="3387"/>
                    <a:pt x="9861" y="3373"/>
                    <a:pt x="9875" y="3355"/>
                  </a:cubicBezTo>
                  <a:cubicBezTo>
                    <a:pt x="9889" y="3337"/>
                    <a:pt x="9904" y="3320"/>
                    <a:pt x="9921" y="3302"/>
                  </a:cubicBezTo>
                  <a:cubicBezTo>
                    <a:pt x="9946" y="3266"/>
                    <a:pt x="9975" y="3227"/>
                    <a:pt x="9996" y="3192"/>
                  </a:cubicBezTo>
                  <a:cubicBezTo>
                    <a:pt x="10010" y="3174"/>
                    <a:pt x="10017" y="3153"/>
                    <a:pt x="10028" y="3128"/>
                  </a:cubicBezTo>
                  <a:lnTo>
                    <a:pt x="10053" y="3064"/>
                  </a:lnTo>
                  <a:cubicBezTo>
                    <a:pt x="10064" y="3039"/>
                    <a:pt x="10071" y="3017"/>
                    <a:pt x="10074" y="2993"/>
                  </a:cubicBezTo>
                  <a:cubicBezTo>
                    <a:pt x="10081" y="2968"/>
                    <a:pt x="10085" y="2943"/>
                    <a:pt x="10089" y="2914"/>
                  </a:cubicBezTo>
                  <a:cubicBezTo>
                    <a:pt x="10096" y="2868"/>
                    <a:pt x="10089" y="2808"/>
                    <a:pt x="10071" y="2761"/>
                  </a:cubicBezTo>
                  <a:cubicBezTo>
                    <a:pt x="10064" y="2733"/>
                    <a:pt x="10049" y="2708"/>
                    <a:pt x="10035" y="2683"/>
                  </a:cubicBezTo>
                  <a:cubicBezTo>
                    <a:pt x="10021" y="2662"/>
                    <a:pt x="10007" y="2641"/>
                    <a:pt x="9985" y="2619"/>
                  </a:cubicBezTo>
                  <a:cubicBezTo>
                    <a:pt x="9975" y="2605"/>
                    <a:pt x="9961" y="2591"/>
                    <a:pt x="9943" y="2577"/>
                  </a:cubicBezTo>
                  <a:cubicBezTo>
                    <a:pt x="9946" y="2577"/>
                    <a:pt x="9950" y="2573"/>
                    <a:pt x="9957" y="2573"/>
                  </a:cubicBezTo>
                  <a:cubicBezTo>
                    <a:pt x="10096" y="2513"/>
                    <a:pt x="10227" y="2449"/>
                    <a:pt x="10355" y="2377"/>
                  </a:cubicBezTo>
                  <a:lnTo>
                    <a:pt x="10355" y="2381"/>
                  </a:lnTo>
                  <a:lnTo>
                    <a:pt x="10444" y="2381"/>
                  </a:lnTo>
                  <a:cubicBezTo>
                    <a:pt x="10458" y="2381"/>
                    <a:pt x="10476" y="2388"/>
                    <a:pt x="10494" y="2388"/>
                  </a:cubicBezTo>
                  <a:lnTo>
                    <a:pt x="10547" y="2399"/>
                  </a:lnTo>
                  <a:cubicBezTo>
                    <a:pt x="10565" y="2406"/>
                    <a:pt x="10583" y="2413"/>
                    <a:pt x="10597" y="2417"/>
                  </a:cubicBezTo>
                  <a:cubicBezTo>
                    <a:pt x="10615" y="2427"/>
                    <a:pt x="10629" y="2431"/>
                    <a:pt x="10640" y="2441"/>
                  </a:cubicBezTo>
                  <a:cubicBezTo>
                    <a:pt x="10654" y="2449"/>
                    <a:pt x="10668" y="2459"/>
                    <a:pt x="10675" y="2470"/>
                  </a:cubicBezTo>
                  <a:cubicBezTo>
                    <a:pt x="10689" y="2484"/>
                    <a:pt x="10700" y="2495"/>
                    <a:pt x="10707" y="2513"/>
                  </a:cubicBezTo>
                  <a:cubicBezTo>
                    <a:pt x="10718" y="2523"/>
                    <a:pt x="10725" y="2537"/>
                    <a:pt x="10729" y="2555"/>
                  </a:cubicBezTo>
                  <a:cubicBezTo>
                    <a:pt x="10739" y="2573"/>
                    <a:pt x="10743" y="2591"/>
                    <a:pt x="10746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1" y="2683"/>
                    <a:pt x="10757" y="2708"/>
                    <a:pt x="10761" y="2726"/>
                  </a:cubicBezTo>
                  <a:cubicBezTo>
                    <a:pt x="10761" y="2747"/>
                    <a:pt x="10761" y="2765"/>
                    <a:pt x="10757" y="2786"/>
                  </a:cubicBezTo>
                  <a:cubicBezTo>
                    <a:pt x="10750" y="2808"/>
                    <a:pt x="10750" y="2825"/>
                    <a:pt x="10746" y="2850"/>
                  </a:cubicBezTo>
                  <a:cubicBezTo>
                    <a:pt x="10743" y="2872"/>
                    <a:pt x="10743" y="2893"/>
                    <a:pt x="10739" y="2911"/>
                  </a:cubicBezTo>
                  <a:cubicBezTo>
                    <a:pt x="10732" y="2932"/>
                    <a:pt x="10729" y="2957"/>
                    <a:pt x="10725" y="2975"/>
                  </a:cubicBezTo>
                  <a:cubicBezTo>
                    <a:pt x="10718" y="3017"/>
                    <a:pt x="10704" y="3057"/>
                    <a:pt x="10693" y="3103"/>
                  </a:cubicBezTo>
                  <a:lnTo>
                    <a:pt x="10732" y="3049"/>
                  </a:lnTo>
                  <a:cubicBezTo>
                    <a:pt x="10746" y="3032"/>
                    <a:pt x="10757" y="3010"/>
                    <a:pt x="10771" y="2993"/>
                  </a:cubicBezTo>
                  <a:cubicBezTo>
                    <a:pt x="10793" y="2950"/>
                    <a:pt x="10814" y="2911"/>
                    <a:pt x="10832" y="2868"/>
                  </a:cubicBezTo>
                  <a:cubicBezTo>
                    <a:pt x="10839" y="2843"/>
                    <a:pt x="10849" y="2822"/>
                    <a:pt x="10853" y="2801"/>
                  </a:cubicBezTo>
                  <a:cubicBezTo>
                    <a:pt x="10864" y="2779"/>
                    <a:pt x="10867" y="2754"/>
                    <a:pt x="10871" y="2733"/>
                  </a:cubicBezTo>
                  <a:cubicBezTo>
                    <a:pt x="10874" y="2712"/>
                    <a:pt x="10882" y="2683"/>
                    <a:pt x="10882" y="2662"/>
                  </a:cubicBezTo>
                  <a:cubicBezTo>
                    <a:pt x="10885" y="2637"/>
                    <a:pt x="10882" y="2612"/>
                    <a:pt x="10882" y="2587"/>
                  </a:cubicBezTo>
                  <a:cubicBezTo>
                    <a:pt x="10874" y="2537"/>
                    <a:pt x="10864" y="2484"/>
                    <a:pt x="10839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1" y="2321"/>
                    <a:pt x="10739" y="2303"/>
                  </a:cubicBezTo>
                  <a:cubicBezTo>
                    <a:pt x="10693" y="2267"/>
                    <a:pt x="10650" y="2239"/>
                    <a:pt x="10597" y="2228"/>
                  </a:cubicBezTo>
                  <a:lnTo>
                    <a:pt x="10590" y="2228"/>
                  </a:lnTo>
                  <a:cubicBezTo>
                    <a:pt x="10689" y="2164"/>
                    <a:pt x="10782" y="2097"/>
                    <a:pt x="10871" y="2033"/>
                  </a:cubicBezTo>
                  <a:cubicBezTo>
                    <a:pt x="10906" y="2004"/>
                    <a:pt x="10946" y="1972"/>
                    <a:pt x="10981" y="1944"/>
                  </a:cubicBezTo>
                  <a:lnTo>
                    <a:pt x="10981" y="1947"/>
                  </a:lnTo>
                  <a:lnTo>
                    <a:pt x="11070" y="1937"/>
                  </a:lnTo>
                  <a:lnTo>
                    <a:pt x="11120" y="1937"/>
                  </a:lnTo>
                  <a:cubicBezTo>
                    <a:pt x="11138" y="1937"/>
                    <a:pt x="11155" y="1944"/>
                    <a:pt x="11173" y="1944"/>
                  </a:cubicBezTo>
                  <a:cubicBezTo>
                    <a:pt x="11191" y="1947"/>
                    <a:pt x="11209" y="1951"/>
                    <a:pt x="11223" y="1954"/>
                  </a:cubicBezTo>
                  <a:cubicBezTo>
                    <a:pt x="11241" y="1961"/>
                    <a:pt x="11255" y="1969"/>
                    <a:pt x="11273" y="1972"/>
                  </a:cubicBezTo>
                  <a:lnTo>
                    <a:pt x="11312" y="2001"/>
                  </a:lnTo>
                  <a:cubicBezTo>
                    <a:pt x="11326" y="2008"/>
                    <a:pt x="11340" y="2022"/>
                    <a:pt x="11347" y="2036"/>
                  </a:cubicBezTo>
                  <a:cubicBezTo>
                    <a:pt x="11354" y="2050"/>
                    <a:pt x="11369" y="2061"/>
                    <a:pt x="11376" y="2075"/>
                  </a:cubicBezTo>
                  <a:cubicBezTo>
                    <a:pt x="11383" y="2089"/>
                    <a:pt x="11386" y="2107"/>
                    <a:pt x="11397" y="2125"/>
                  </a:cubicBezTo>
                  <a:cubicBezTo>
                    <a:pt x="11401" y="2143"/>
                    <a:pt x="11411" y="2161"/>
                    <a:pt x="11411" y="2178"/>
                  </a:cubicBezTo>
                  <a:cubicBezTo>
                    <a:pt x="11415" y="2196"/>
                    <a:pt x="11418" y="2217"/>
                    <a:pt x="11418" y="2235"/>
                  </a:cubicBezTo>
                  <a:cubicBezTo>
                    <a:pt x="11418" y="2257"/>
                    <a:pt x="11422" y="2274"/>
                    <a:pt x="11422" y="2299"/>
                  </a:cubicBezTo>
                  <a:lnTo>
                    <a:pt x="11422" y="2360"/>
                  </a:lnTo>
                  <a:cubicBezTo>
                    <a:pt x="11422" y="2381"/>
                    <a:pt x="11422" y="2406"/>
                    <a:pt x="11418" y="2424"/>
                  </a:cubicBezTo>
                  <a:cubicBezTo>
                    <a:pt x="11418" y="2445"/>
                    <a:pt x="11415" y="2466"/>
                    <a:pt x="11415" y="2488"/>
                  </a:cubicBezTo>
                  <a:lnTo>
                    <a:pt x="11401" y="2623"/>
                  </a:lnTo>
                  <a:cubicBezTo>
                    <a:pt x="11415" y="2605"/>
                    <a:pt x="11422" y="2584"/>
                    <a:pt x="11433" y="2566"/>
                  </a:cubicBezTo>
                  <a:cubicBezTo>
                    <a:pt x="11440" y="2548"/>
                    <a:pt x="11450" y="2523"/>
                    <a:pt x="11461" y="2502"/>
                  </a:cubicBezTo>
                  <a:cubicBezTo>
                    <a:pt x="11479" y="2463"/>
                    <a:pt x="11497" y="2417"/>
                    <a:pt x="11511" y="2374"/>
                  </a:cubicBezTo>
                  <a:cubicBezTo>
                    <a:pt x="11522" y="2353"/>
                    <a:pt x="11525" y="2328"/>
                    <a:pt x="11529" y="2306"/>
                  </a:cubicBezTo>
                  <a:cubicBezTo>
                    <a:pt x="11532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2" y="2089"/>
                  </a:cubicBezTo>
                  <a:cubicBezTo>
                    <a:pt x="11525" y="2040"/>
                    <a:pt x="11507" y="1986"/>
                    <a:pt x="11475" y="1944"/>
                  </a:cubicBezTo>
                  <a:cubicBezTo>
                    <a:pt x="11461" y="1919"/>
                    <a:pt x="11443" y="1897"/>
                    <a:pt x="11422" y="1876"/>
                  </a:cubicBezTo>
                  <a:cubicBezTo>
                    <a:pt x="11404" y="1858"/>
                    <a:pt x="11383" y="1841"/>
                    <a:pt x="11354" y="1823"/>
                  </a:cubicBezTo>
                  <a:cubicBezTo>
                    <a:pt x="11312" y="1791"/>
                    <a:pt x="11258" y="1773"/>
                    <a:pt x="11209" y="1759"/>
                  </a:cubicBezTo>
                  <a:cubicBezTo>
                    <a:pt x="11202" y="1755"/>
                    <a:pt x="11187" y="1755"/>
                    <a:pt x="11177" y="1755"/>
                  </a:cubicBezTo>
                  <a:cubicBezTo>
                    <a:pt x="11276" y="1663"/>
                    <a:pt x="11365" y="1563"/>
                    <a:pt x="11443" y="1467"/>
                  </a:cubicBezTo>
                  <a:lnTo>
                    <a:pt x="11443" y="1471"/>
                  </a:lnTo>
                  <a:lnTo>
                    <a:pt x="11511" y="1457"/>
                  </a:lnTo>
                  <a:cubicBezTo>
                    <a:pt x="11525" y="1453"/>
                    <a:pt x="11546" y="1453"/>
                    <a:pt x="11564" y="1453"/>
                  </a:cubicBezTo>
                  <a:lnTo>
                    <a:pt x="11621" y="1453"/>
                  </a:lnTo>
                  <a:cubicBezTo>
                    <a:pt x="11639" y="1453"/>
                    <a:pt x="11660" y="1457"/>
                    <a:pt x="11674" y="1464"/>
                  </a:cubicBezTo>
                  <a:lnTo>
                    <a:pt x="11728" y="1474"/>
                  </a:lnTo>
                  <a:cubicBezTo>
                    <a:pt x="11795" y="1503"/>
                    <a:pt x="11849" y="1556"/>
                    <a:pt x="11881" y="1624"/>
                  </a:cubicBezTo>
                  <a:cubicBezTo>
                    <a:pt x="11888" y="1641"/>
                    <a:pt x="11895" y="1659"/>
                    <a:pt x="11902" y="1681"/>
                  </a:cubicBezTo>
                  <a:cubicBezTo>
                    <a:pt x="11906" y="1698"/>
                    <a:pt x="11913" y="1720"/>
                    <a:pt x="11920" y="1737"/>
                  </a:cubicBezTo>
                  <a:cubicBezTo>
                    <a:pt x="11923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38" y="1908"/>
                    <a:pt x="11938" y="1929"/>
                  </a:cubicBezTo>
                  <a:lnTo>
                    <a:pt x="11938" y="1997"/>
                  </a:lnTo>
                  <a:cubicBezTo>
                    <a:pt x="11938" y="2040"/>
                    <a:pt x="11934" y="2086"/>
                    <a:pt x="11934" y="2129"/>
                  </a:cubicBezTo>
                  <a:lnTo>
                    <a:pt x="11955" y="2068"/>
                  </a:lnTo>
                  <a:cubicBezTo>
                    <a:pt x="11966" y="2043"/>
                    <a:pt x="11970" y="2022"/>
                    <a:pt x="11973" y="2004"/>
                  </a:cubicBezTo>
                  <a:cubicBezTo>
                    <a:pt x="11987" y="1961"/>
                    <a:pt x="11994" y="1915"/>
                    <a:pt x="12002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2" y="1713"/>
                    <a:pt x="12002" y="1684"/>
                    <a:pt x="11994" y="1663"/>
                  </a:cubicBezTo>
                  <a:cubicBezTo>
                    <a:pt x="11991" y="1641"/>
                    <a:pt x="11987" y="1613"/>
                    <a:pt x="11977" y="1592"/>
                  </a:cubicBezTo>
                  <a:cubicBezTo>
                    <a:pt x="11962" y="1545"/>
                    <a:pt x="11938" y="1499"/>
                    <a:pt x="11906" y="1457"/>
                  </a:cubicBezTo>
                  <a:cubicBezTo>
                    <a:pt x="11888" y="1439"/>
                    <a:pt x="11870" y="1417"/>
                    <a:pt x="11849" y="1403"/>
                  </a:cubicBezTo>
                  <a:cubicBezTo>
                    <a:pt x="11827" y="1385"/>
                    <a:pt x="11806" y="1375"/>
                    <a:pt x="11781" y="1364"/>
                  </a:cubicBezTo>
                  <a:cubicBezTo>
                    <a:pt x="11735" y="1343"/>
                    <a:pt x="11685" y="1329"/>
                    <a:pt x="11635" y="1325"/>
                  </a:cubicBezTo>
                  <a:cubicBezTo>
                    <a:pt x="11610" y="1321"/>
                    <a:pt x="11586" y="1321"/>
                    <a:pt x="11561" y="1321"/>
                  </a:cubicBezTo>
                  <a:cubicBezTo>
                    <a:pt x="11650" y="1201"/>
                    <a:pt x="11717" y="1080"/>
                    <a:pt x="11774" y="969"/>
                  </a:cubicBezTo>
                  <a:lnTo>
                    <a:pt x="11817" y="959"/>
                  </a:lnTo>
                  <a:cubicBezTo>
                    <a:pt x="11834" y="955"/>
                    <a:pt x="11859" y="955"/>
                    <a:pt x="11877" y="952"/>
                  </a:cubicBezTo>
                  <a:lnTo>
                    <a:pt x="11938" y="952"/>
                  </a:lnTo>
                  <a:cubicBezTo>
                    <a:pt x="11955" y="952"/>
                    <a:pt x="11977" y="955"/>
                    <a:pt x="11994" y="959"/>
                  </a:cubicBezTo>
                  <a:cubicBezTo>
                    <a:pt x="12012" y="966"/>
                    <a:pt x="12030" y="969"/>
                    <a:pt x="12055" y="976"/>
                  </a:cubicBezTo>
                  <a:cubicBezTo>
                    <a:pt x="12073" y="987"/>
                    <a:pt x="12090" y="994"/>
                    <a:pt x="12105" y="1005"/>
                  </a:cubicBezTo>
                  <a:cubicBezTo>
                    <a:pt x="12119" y="1012"/>
                    <a:pt x="12133" y="1026"/>
                    <a:pt x="12147" y="1040"/>
                  </a:cubicBezTo>
                  <a:cubicBezTo>
                    <a:pt x="12162" y="1055"/>
                    <a:pt x="12176" y="1072"/>
                    <a:pt x="12183" y="1083"/>
                  </a:cubicBezTo>
                  <a:lnTo>
                    <a:pt x="12211" y="1136"/>
                  </a:lnTo>
                  <a:cubicBezTo>
                    <a:pt x="12218" y="1154"/>
                    <a:pt x="12222" y="1179"/>
                    <a:pt x="12229" y="1197"/>
                  </a:cubicBezTo>
                  <a:cubicBezTo>
                    <a:pt x="12233" y="1215"/>
                    <a:pt x="12236" y="1236"/>
                    <a:pt x="12240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4" y="1364"/>
                    <a:pt x="12254" y="1382"/>
                  </a:cubicBezTo>
                  <a:lnTo>
                    <a:pt x="12254" y="1449"/>
                  </a:lnTo>
                  <a:cubicBezTo>
                    <a:pt x="12254" y="1471"/>
                    <a:pt x="12254" y="1492"/>
                    <a:pt x="12250" y="1517"/>
                  </a:cubicBezTo>
                  <a:lnTo>
                    <a:pt x="12236" y="1649"/>
                  </a:lnTo>
                  <a:lnTo>
                    <a:pt x="12254" y="1588"/>
                  </a:lnTo>
                  <a:cubicBezTo>
                    <a:pt x="12258" y="1563"/>
                    <a:pt x="12261" y="1542"/>
                    <a:pt x="12272" y="1521"/>
                  </a:cubicBezTo>
                  <a:cubicBezTo>
                    <a:pt x="12279" y="1474"/>
                    <a:pt x="12290" y="1432"/>
                    <a:pt x="12293" y="1385"/>
                  </a:cubicBezTo>
                  <a:cubicBezTo>
                    <a:pt x="12297" y="1364"/>
                    <a:pt x="12297" y="1343"/>
                    <a:pt x="12297" y="1321"/>
                  </a:cubicBezTo>
                  <a:lnTo>
                    <a:pt x="12297" y="1254"/>
                  </a:lnTo>
                  <a:cubicBezTo>
                    <a:pt x="12293" y="1233"/>
                    <a:pt x="12293" y="1208"/>
                    <a:pt x="12290" y="1186"/>
                  </a:cubicBezTo>
                  <a:cubicBezTo>
                    <a:pt x="12286" y="1165"/>
                    <a:pt x="12282" y="1144"/>
                    <a:pt x="12272" y="1119"/>
                  </a:cubicBezTo>
                  <a:cubicBezTo>
                    <a:pt x="12254" y="1076"/>
                    <a:pt x="12233" y="1030"/>
                    <a:pt x="12201" y="994"/>
                  </a:cubicBezTo>
                  <a:cubicBezTo>
                    <a:pt x="12183" y="976"/>
                    <a:pt x="12165" y="959"/>
                    <a:pt x="12147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1" y="884"/>
                    <a:pt x="11991" y="877"/>
                    <a:pt x="11945" y="870"/>
                  </a:cubicBezTo>
                  <a:cubicBezTo>
                    <a:pt x="11932" y="868"/>
                    <a:pt x="11920" y="867"/>
                    <a:pt x="11908" y="867"/>
                  </a:cubicBezTo>
                  <a:cubicBezTo>
                    <a:pt x="11896" y="867"/>
                    <a:pt x="11884" y="868"/>
                    <a:pt x="11874" y="870"/>
                  </a:cubicBezTo>
                  <a:lnTo>
                    <a:pt x="11845" y="870"/>
                  </a:lnTo>
                  <a:cubicBezTo>
                    <a:pt x="11845" y="863"/>
                    <a:pt x="11842" y="848"/>
                    <a:pt x="11838" y="841"/>
                  </a:cubicBezTo>
                  <a:cubicBezTo>
                    <a:pt x="11845" y="824"/>
                    <a:pt x="11849" y="809"/>
                    <a:pt x="11859" y="792"/>
                  </a:cubicBezTo>
                  <a:cubicBezTo>
                    <a:pt x="11913" y="667"/>
                    <a:pt x="11948" y="560"/>
                    <a:pt x="11970" y="468"/>
                  </a:cubicBezTo>
                  <a:lnTo>
                    <a:pt x="11973" y="486"/>
                  </a:lnTo>
                  <a:lnTo>
                    <a:pt x="11998" y="479"/>
                  </a:lnTo>
                  <a:cubicBezTo>
                    <a:pt x="12016" y="475"/>
                    <a:pt x="12034" y="475"/>
                    <a:pt x="12051" y="475"/>
                  </a:cubicBezTo>
                  <a:lnTo>
                    <a:pt x="12105" y="475"/>
                  </a:lnTo>
                  <a:cubicBezTo>
                    <a:pt x="12119" y="475"/>
                    <a:pt x="12140" y="479"/>
                    <a:pt x="12154" y="486"/>
                  </a:cubicBezTo>
                  <a:cubicBezTo>
                    <a:pt x="12172" y="489"/>
                    <a:pt x="12194" y="493"/>
                    <a:pt x="12204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5" y="532"/>
                    <a:pt x="12275" y="546"/>
                    <a:pt x="12290" y="560"/>
                  </a:cubicBezTo>
                  <a:cubicBezTo>
                    <a:pt x="12304" y="575"/>
                    <a:pt x="12311" y="585"/>
                    <a:pt x="12322" y="600"/>
                  </a:cubicBezTo>
                  <a:cubicBezTo>
                    <a:pt x="12332" y="614"/>
                    <a:pt x="12339" y="632"/>
                    <a:pt x="12343" y="649"/>
                  </a:cubicBezTo>
                  <a:cubicBezTo>
                    <a:pt x="12350" y="667"/>
                    <a:pt x="12357" y="681"/>
                    <a:pt x="12361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2" y="841"/>
                    <a:pt x="12382" y="859"/>
                  </a:cubicBezTo>
                  <a:lnTo>
                    <a:pt x="12382" y="916"/>
                  </a:lnTo>
                  <a:cubicBezTo>
                    <a:pt x="12382" y="934"/>
                    <a:pt x="12382" y="952"/>
                    <a:pt x="12378" y="973"/>
                  </a:cubicBezTo>
                  <a:cubicBezTo>
                    <a:pt x="12375" y="1008"/>
                    <a:pt x="12371" y="1048"/>
                    <a:pt x="12364" y="1083"/>
                  </a:cubicBezTo>
                  <a:cubicBezTo>
                    <a:pt x="12375" y="1048"/>
                    <a:pt x="12382" y="1012"/>
                    <a:pt x="12393" y="973"/>
                  </a:cubicBezTo>
                  <a:cubicBezTo>
                    <a:pt x="12396" y="955"/>
                    <a:pt x="12396" y="937"/>
                    <a:pt x="12400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6" y="685"/>
                  </a:lnTo>
                  <a:cubicBezTo>
                    <a:pt x="12396" y="667"/>
                    <a:pt x="12389" y="649"/>
                    <a:pt x="12378" y="628"/>
                  </a:cubicBezTo>
                  <a:cubicBezTo>
                    <a:pt x="12375" y="610"/>
                    <a:pt x="12364" y="592"/>
                    <a:pt x="12357" y="575"/>
                  </a:cubicBezTo>
                  <a:cubicBezTo>
                    <a:pt x="12346" y="557"/>
                    <a:pt x="12339" y="539"/>
                    <a:pt x="12322" y="525"/>
                  </a:cubicBezTo>
                  <a:cubicBezTo>
                    <a:pt x="12307" y="511"/>
                    <a:pt x="12293" y="493"/>
                    <a:pt x="12275" y="486"/>
                  </a:cubicBezTo>
                  <a:lnTo>
                    <a:pt x="12250" y="468"/>
                  </a:lnTo>
                  <a:lnTo>
                    <a:pt x="12222" y="454"/>
                  </a:lnTo>
                  <a:cubicBezTo>
                    <a:pt x="12204" y="443"/>
                    <a:pt x="12186" y="440"/>
                    <a:pt x="12165" y="432"/>
                  </a:cubicBezTo>
                  <a:cubicBezTo>
                    <a:pt x="12147" y="425"/>
                    <a:pt x="12126" y="422"/>
                    <a:pt x="12108" y="422"/>
                  </a:cubicBezTo>
                  <a:cubicBezTo>
                    <a:pt x="12096" y="422"/>
                    <a:pt x="12081" y="420"/>
                    <a:pt x="12067" y="420"/>
                  </a:cubicBezTo>
                  <a:cubicBezTo>
                    <a:pt x="12060" y="420"/>
                    <a:pt x="12054" y="421"/>
                    <a:pt x="12048" y="422"/>
                  </a:cubicBezTo>
                  <a:cubicBezTo>
                    <a:pt x="12037" y="422"/>
                    <a:pt x="12026" y="422"/>
                    <a:pt x="12012" y="425"/>
                  </a:cubicBezTo>
                  <a:cubicBezTo>
                    <a:pt x="12009" y="415"/>
                    <a:pt x="12009" y="400"/>
                    <a:pt x="12005" y="383"/>
                  </a:cubicBezTo>
                  <a:cubicBezTo>
                    <a:pt x="12005" y="372"/>
                    <a:pt x="12002" y="368"/>
                    <a:pt x="12002" y="361"/>
                  </a:cubicBezTo>
                  <a:lnTo>
                    <a:pt x="12002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4" y="351"/>
                  </a:cubicBezTo>
                  <a:cubicBezTo>
                    <a:pt x="11991" y="344"/>
                    <a:pt x="11987" y="329"/>
                    <a:pt x="11984" y="319"/>
                  </a:cubicBezTo>
                  <a:cubicBezTo>
                    <a:pt x="11973" y="297"/>
                    <a:pt x="11966" y="280"/>
                    <a:pt x="11952" y="262"/>
                  </a:cubicBezTo>
                  <a:cubicBezTo>
                    <a:pt x="11938" y="244"/>
                    <a:pt x="11930" y="226"/>
                    <a:pt x="11913" y="208"/>
                  </a:cubicBezTo>
                  <a:cubicBezTo>
                    <a:pt x="11852" y="137"/>
                    <a:pt x="11778" y="88"/>
                    <a:pt x="11699" y="59"/>
                  </a:cubicBezTo>
                  <a:cubicBezTo>
                    <a:pt x="11618" y="27"/>
                    <a:pt x="11529" y="9"/>
                    <a:pt x="11443" y="6"/>
                  </a:cubicBezTo>
                  <a:cubicBezTo>
                    <a:pt x="11422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-2427320">
              <a:off x="1224530" y="975100"/>
              <a:ext cx="568877" cy="191649"/>
            </a:xfrm>
            <a:custGeom>
              <a:avLst/>
              <a:gdLst/>
              <a:ahLst/>
              <a:cxnLst/>
              <a:rect l="l" t="t" r="r" b="b"/>
              <a:pathLst>
                <a:path w="12372" h="4168" extrusionOk="0">
                  <a:moveTo>
                    <a:pt x="11158" y="2416"/>
                  </a:moveTo>
                  <a:cubicBezTo>
                    <a:pt x="11153" y="2417"/>
                    <a:pt x="11149" y="2418"/>
                    <a:pt x="11145" y="2418"/>
                  </a:cubicBezTo>
                  <a:cubicBezTo>
                    <a:pt x="11244" y="2511"/>
                    <a:pt x="11333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lnTo>
                    <a:pt x="11432" y="2706"/>
                  </a:lnTo>
                  <a:cubicBezTo>
                    <a:pt x="11351" y="2608"/>
                    <a:pt x="11261" y="2510"/>
                    <a:pt x="11158" y="2416"/>
                  </a:cubicBezTo>
                  <a:close/>
                  <a:moveTo>
                    <a:pt x="11533" y="2852"/>
                  </a:moveTo>
                  <a:lnTo>
                    <a:pt x="11532" y="2856"/>
                  </a:lnTo>
                  <a:lnTo>
                    <a:pt x="11532" y="2857"/>
                  </a:lnTo>
                  <a:lnTo>
                    <a:pt x="11532" y="2857"/>
                  </a:lnTo>
                  <a:cubicBezTo>
                    <a:pt x="11531" y="2855"/>
                    <a:pt x="11530" y="2854"/>
                    <a:pt x="11529" y="2852"/>
                  </a:cubicBezTo>
                  <a:cubicBezTo>
                    <a:pt x="11530" y="2852"/>
                    <a:pt x="11532" y="2852"/>
                    <a:pt x="11533" y="2852"/>
                  </a:cubicBezTo>
                  <a:close/>
                  <a:moveTo>
                    <a:pt x="11902" y="2045"/>
                  </a:moveTo>
                  <a:cubicBezTo>
                    <a:pt x="11902" y="2087"/>
                    <a:pt x="11906" y="2134"/>
                    <a:pt x="11906" y="2176"/>
                  </a:cubicBezTo>
                  <a:lnTo>
                    <a:pt x="11906" y="2244"/>
                  </a:lnTo>
                  <a:cubicBezTo>
                    <a:pt x="11906" y="2265"/>
                    <a:pt x="11906" y="2287"/>
                    <a:pt x="11902" y="2311"/>
                  </a:cubicBezTo>
                  <a:cubicBezTo>
                    <a:pt x="11902" y="2333"/>
                    <a:pt x="11895" y="2354"/>
                    <a:pt x="11895" y="2372"/>
                  </a:cubicBezTo>
                  <a:cubicBezTo>
                    <a:pt x="11895" y="2393"/>
                    <a:pt x="11891" y="2411"/>
                    <a:pt x="11888" y="2436"/>
                  </a:cubicBezTo>
                  <a:cubicBezTo>
                    <a:pt x="11884" y="2454"/>
                    <a:pt x="11877" y="2475"/>
                    <a:pt x="11870" y="2493"/>
                  </a:cubicBezTo>
                  <a:cubicBezTo>
                    <a:pt x="11866" y="2511"/>
                    <a:pt x="11856" y="2528"/>
                    <a:pt x="11849" y="2550"/>
                  </a:cubicBezTo>
                  <a:cubicBezTo>
                    <a:pt x="11813" y="2621"/>
                    <a:pt x="11763" y="2674"/>
                    <a:pt x="11696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5" y="2713"/>
                    <a:pt x="11607" y="2713"/>
                    <a:pt x="11589" y="2720"/>
                  </a:cubicBezTo>
                  <a:lnTo>
                    <a:pt x="11532" y="2720"/>
                  </a:lnTo>
                  <a:cubicBezTo>
                    <a:pt x="11514" y="2720"/>
                    <a:pt x="11493" y="2713"/>
                    <a:pt x="11479" y="2713"/>
                  </a:cubicBezTo>
                  <a:lnTo>
                    <a:pt x="11432" y="2706"/>
                  </a:lnTo>
                  <a:lnTo>
                    <a:pt x="11432" y="2706"/>
                  </a:lnTo>
                  <a:cubicBezTo>
                    <a:pt x="11433" y="2706"/>
                    <a:pt x="11433" y="2706"/>
                    <a:pt x="11433" y="2706"/>
                  </a:cubicBezTo>
                  <a:lnTo>
                    <a:pt x="11429" y="2727"/>
                  </a:lnTo>
                  <a:lnTo>
                    <a:pt x="11415" y="2795"/>
                  </a:lnTo>
                  <a:lnTo>
                    <a:pt x="11408" y="2827"/>
                  </a:lnTo>
                  <a:lnTo>
                    <a:pt x="11394" y="2856"/>
                  </a:lnTo>
                  <a:cubicBezTo>
                    <a:pt x="11383" y="2880"/>
                    <a:pt x="11376" y="2898"/>
                    <a:pt x="11365" y="2916"/>
                  </a:cubicBezTo>
                  <a:lnTo>
                    <a:pt x="11347" y="2941"/>
                  </a:lnTo>
                  <a:lnTo>
                    <a:pt x="11330" y="2969"/>
                  </a:lnTo>
                  <a:cubicBezTo>
                    <a:pt x="11319" y="2987"/>
                    <a:pt x="11305" y="3005"/>
                    <a:pt x="11287" y="3016"/>
                  </a:cubicBezTo>
                  <a:cubicBezTo>
                    <a:pt x="11273" y="3033"/>
                    <a:pt x="11255" y="3048"/>
                    <a:pt x="11237" y="3062"/>
                  </a:cubicBezTo>
                  <a:cubicBezTo>
                    <a:pt x="11219" y="3076"/>
                    <a:pt x="11202" y="3087"/>
                    <a:pt x="11180" y="3097"/>
                  </a:cubicBezTo>
                  <a:cubicBezTo>
                    <a:pt x="11162" y="3112"/>
                    <a:pt x="11141" y="3119"/>
                    <a:pt x="11116" y="3129"/>
                  </a:cubicBezTo>
                  <a:cubicBezTo>
                    <a:pt x="11077" y="3151"/>
                    <a:pt x="11034" y="3165"/>
                    <a:pt x="10985" y="3176"/>
                  </a:cubicBezTo>
                  <a:cubicBezTo>
                    <a:pt x="10938" y="3190"/>
                    <a:pt x="10892" y="3204"/>
                    <a:pt x="10842" y="3211"/>
                  </a:cubicBezTo>
                  <a:cubicBezTo>
                    <a:pt x="10743" y="3229"/>
                    <a:pt x="10647" y="3240"/>
                    <a:pt x="10547" y="3243"/>
                  </a:cubicBezTo>
                  <a:cubicBezTo>
                    <a:pt x="10597" y="3257"/>
                    <a:pt x="10647" y="3264"/>
                    <a:pt x="10700" y="3272"/>
                  </a:cubicBezTo>
                  <a:cubicBezTo>
                    <a:pt x="10750" y="3275"/>
                    <a:pt x="10803" y="3279"/>
                    <a:pt x="10849" y="3279"/>
                  </a:cubicBezTo>
                  <a:cubicBezTo>
                    <a:pt x="10903" y="3279"/>
                    <a:pt x="10953" y="3275"/>
                    <a:pt x="11006" y="3264"/>
                  </a:cubicBezTo>
                  <a:cubicBezTo>
                    <a:pt x="11059" y="3257"/>
                    <a:pt x="11109" y="3243"/>
                    <a:pt x="11159" y="3225"/>
                  </a:cubicBezTo>
                  <a:cubicBezTo>
                    <a:pt x="11184" y="3218"/>
                    <a:pt x="11205" y="3208"/>
                    <a:pt x="11234" y="3193"/>
                  </a:cubicBezTo>
                  <a:cubicBezTo>
                    <a:pt x="11255" y="3183"/>
                    <a:pt x="11283" y="3168"/>
                    <a:pt x="11305" y="3154"/>
                  </a:cubicBezTo>
                  <a:cubicBezTo>
                    <a:pt x="11326" y="3136"/>
                    <a:pt x="11347" y="3122"/>
                    <a:pt x="11372" y="3104"/>
                  </a:cubicBezTo>
                  <a:cubicBezTo>
                    <a:pt x="11394" y="3087"/>
                    <a:pt x="11411" y="3065"/>
                    <a:pt x="11429" y="3044"/>
                  </a:cubicBezTo>
                  <a:lnTo>
                    <a:pt x="11454" y="3008"/>
                  </a:lnTo>
                  <a:lnTo>
                    <a:pt x="11479" y="2973"/>
                  </a:lnTo>
                  <a:cubicBezTo>
                    <a:pt x="11490" y="2952"/>
                    <a:pt x="11504" y="2923"/>
                    <a:pt x="11518" y="2898"/>
                  </a:cubicBezTo>
                  <a:lnTo>
                    <a:pt x="11532" y="2857"/>
                  </a:lnTo>
                  <a:lnTo>
                    <a:pt x="11532" y="2857"/>
                  </a:lnTo>
                  <a:cubicBezTo>
                    <a:pt x="11612" y="2979"/>
                    <a:pt x="11682" y="3095"/>
                    <a:pt x="11742" y="3204"/>
                  </a:cubicBezTo>
                  <a:lnTo>
                    <a:pt x="11754" y="3206"/>
                  </a:lnTo>
                  <a:lnTo>
                    <a:pt x="11756" y="3193"/>
                  </a:lnTo>
                  <a:lnTo>
                    <a:pt x="11763" y="3183"/>
                  </a:lnTo>
                  <a:cubicBezTo>
                    <a:pt x="11706" y="3075"/>
                    <a:pt x="11637" y="2965"/>
                    <a:pt x="11555" y="2852"/>
                  </a:cubicBezTo>
                  <a:lnTo>
                    <a:pt x="11555" y="2852"/>
                  </a:lnTo>
                  <a:cubicBezTo>
                    <a:pt x="11547" y="2852"/>
                    <a:pt x="11540" y="2852"/>
                    <a:pt x="11533" y="2852"/>
                  </a:cubicBezTo>
                  <a:lnTo>
                    <a:pt x="11533" y="2852"/>
                  </a:lnTo>
                  <a:lnTo>
                    <a:pt x="11539" y="2831"/>
                  </a:lnTo>
                  <a:cubicBezTo>
                    <a:pt x="11544" y="2838"/>
                    <a:pt x="11550" y="2845"/>
                    <a:pt x="11555" y="2852"/>
                  </a:cubicBezTo>
                  <a:lnTo>
                    <a:pt x="11555" y="2852"/>
                  </a:lnTo>
                  <a:cubicBezTo>
                    <a:pt x="11570" y="2851"/>
                    <a:pt x="11586" y="2851"/>
                    <a:pt x="11603" y="2848"/>
                  </a:cubicBezTo>
                  <a:cubicBezTo>
                    <a:pt x="11653" y="2845"/>
                    <a:pt x="11706" y="2831"/>
                    <a:pt x="11749" y="2809"/>
                  </a:cubicBezTo>
                  <a:lnTo>
                    <a:pt x="11817" y="2767"/>
                  </a:lnTo>
                  <a:cubicBezTo>
                    <a:pt x="11838" y="2749"/>
                    <a:pt x="11856" y="2731"/>
                    <a:pt x="11874" y="2713"/>
                  </a:cubicBezTo>
                  <a:cubicBezTo>
                    <a:pt x="11909" y="2674"/>
                    <a:pt x="11930" y="2631"/>
                    <a:pt x="11945" y="2582"/>
                  </a:cubicBezTo>
                  <a:cubicBezTo>
                    <a:pt x="11955" y="2560"/>
                    <a:pt x="11959" y="2532"/>
                    <a:pt x="11962" y="2511"/>
                  </a:cubicBezTo>
                  <a:cubicBezTo>
                    <a:pt x="11966" y="2489"/>
                    <a:pt x="11966" y="2461"/>
                    <a:pt x="11973" y="2439"/>
                  </a:cubicBezTo>
                  <a:lnTo>
                    <a:pt x="11973" y="2368"/>
                  </a:lnTo>
                  <a:cubicBezTo>
                    <a:pt x="11973" y="2347"/>
                    <a:pt x="11973" y="2322"/>
                    <a:pt x="11966" y="2301"/>
                  </a:cubicBezTo>
                  <a:cubicBezTo>
                    <a:pt x="11962" y="2258"/>
                    <a:pt x="11955" y="2212"/>
                    <a:pt x="11941" y="2169"/>
                  </a:cubicBezTo>
                  <a:cubicBezTo>
                    <a:pt x="11934" y="2144"/>
                    <a:pt x="11927" y="2123"/>
                    <a:pt x="11923" y="2105"/>
                  </a:cubicBezTo>
                  <a:lnTo>
                    <a:pt x="11902" y="2045"/>
                  </a:lnTo>
                  <a:close/>
                  <a:moveTo>
                    <a:pt x="5434" y="0"/>
                  </a:moveTo>
                  <a:cubicBezTo>
                    <a:pt x="5384" y="29"/>
                    <a:pt x="5345" y="64"/>
                    <a:pt x="5306" y="100"/>
                  </a:cubicBezTo>
                  <a:cubicBezTo>
                    <a:pt x="5281" y="118"/>
                    <a:pt x="5263" y="142"/>
                    <a:pt x="5246" y="160"/>
                  </a:cubicBezTo>
                  <a:cubicBezTo>
                    <a:pt x="5228" y="182"/>
                    <a:pt x="5207" y="199"/>
                    <a:pt x="5189" y="221"/>
                  </a:cubicBezTo>
                  <a:cubicBezTo>
                    <a:pt x="5153" y="267"/>
                    <a:pt x="5121" y="310"/>
                    <a:pt x="5093" y="359"/>
                  </a:cubicBezTo>
                  <a:cubicBezTo>
                    <a:pt x="5079" y="384"/>
                    <a:pt x="5064" y="409"/>
                    <a:pt x="5050" y="434"/>
                  </a:cubicBezTo>
                  <a:cubicBezTo>
                    <a:pt x="5039" y="463"/>
                    <a:pt x="5029" y="487"/>
                    <a:pt x="5015" y="516"/>
                  </a:cubicBezTo>
                  <a:cubicBezTo>
                    <a:pt x="5007" y="541"/>
                    <a:pt x="4997" y="573"/>
                    <a:pt x="4990" y="598"/>
                  </a:cubicBezTo>
                  <a:cubicBezTo>
                    <a:pt x="4979" y="630"/>
                    <a:pt x="4975" y="658"/>
                    <a:pt x="4972" y="687"/>
                  </a:cubicBezTo>
                  <a:cubicBezTo>
                    <a:pt x="4968" y="719"/>
                    <a:pt x="4968" y="751"/>
                    <a:pt x="4968" y="783"/>
                  </a:cubicBezTo>
                  <a:cubicBezTo>
                    <a:pt x="4968" y="811"/>
                    <a:pt x="4972" y="843"/>
                    <a:pt x="4975" y="875"/>
                  </a:cubicBezTo>
                  <a:lnTo>
                    <a:pt x="4986" y="918"/>
                  </a:lnTo>
                  <a:lnTo>
                    <a:pt x="4997" y="964"/>
                  </a:lnTo>
                  <a:cubicBezTo>
                    <a:pt x="5007" y="996"/>
                    <a:pt x="5022" y="1021"/>
                    <a:pt x="5039" y="1049"/>
                  </a:cubicBezTo>
                  <a:lnTo>
                    <a:pt x="5061" y="1088"/>
                  </a:lnTo>
                  <a:lnTo>
                    <a:pt x="5086" y="1127"/>
                  </a:lnTo>
                  <a:lnTo>
                    <a:pt x="5093" y="1131"/>
                  </a:lnTo>
                  <a:lnTo>
                    <a:pt x="5086" y="1138"/>
                  </a:lnTo>
                  <a:cubicBezTo>
                    <a:pt x="5029" y="1145"/>
                    <a:pt x="4968" y="1156"/>
                    <a:pt x="4908" y="1163"/>
                  </a:cubicBezTo>
                  <a:cubicBezTo>
                    <a:pt x="4730" y="1195"/>
                    <a:pt x="4552" y="1227"/>
                    <a:pt x="4382" y="1263"/>
                  </a:cubicBezTo>
                  <a:lnTo>
                    <a:pt x="4364" y="1238"/>
                  </a:lnTo>
                  <a:cubicBezTo>
                    <a:pt x="4350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93" y="1138"/>
                  </a:lnTo>
                  <a:lnTo>
                    <a:pt x="4264" y="1085"/>
                  </a:lnTo>
                  <a:lnTo>
                    <a:pt x="4257" y="1056"/>
                  </a:lnTo>
                  <a:lnTo>
                    <a:pt x="4246" y="1024"/>
                  </a:lnTo>
                  <a:cubicBezTo>
                    <a:pt x="4243" y="1007"/>
                    <a:pt x="4239" y="985"/>
                    <a:pt x="4239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9" y="843"/>
                  </a:cubicBezTo>
                  <a:cubicBezTo>
                    <a:pt x="4243" y="822"/>
                    <a:pt x="4243" y="800"/>
                    <a:pt x="4246" y="775"/>
                  </a:cubicBezTo>
                  <a:cubicBezTo>
                    <a:pt x="4250" y="754"/>
                    <a:pt x="4257" y="733"/>
                    <a:pt x="4264" y="711"/>
                  </a:cubicBezTo>
                  <a:cubicBezTo>
                    <a:pt x="4275" y="687"/>
                    <a:pt x="4278" y="665"/>
                    <a:pt x="4286" y="644"/>
                  </a:cubicBezTo>
                  <a:cubicBezTo>
                    <a:pt x="4303" y="598"/>
                    <a:pt x="4321" y="559"/>
                    <a:pt x="4346" y="516"/>
                  </a:cubicBezTo>
                  <a:cubicBezTo>
                    <a:pt x="4367" y="470"/>
                    <a:pt x="4389" y="430"/>
                    <a:pt x="4410" y="391"/>
                  </a:cubicBezTo>
                  <a:cubicBezTo>
                    <a:pt x="4438" y="349"/>
                    <a:pt x="4460" y="306"/>
                    <a:pt x="4492" y="267"/>
                  </a:cubicBezTo>
                  <a:lnTo>
                    <a:pt x="4492" y="267"/>
                  </a:lnTo>
                  <a:cubicBezTo>
                    <a:pt x="4446" y="292"/>
                    <a:pt x="4410" y="324"/>
                    <a:pt x="4371" y="356"/>
                  </a:cubicBezTo>
                  <a:lnTo>
                    <a:pt x="4318" y="409"/>
                  </a:lnTo>
                  <a:cubicBezTo>
                    <a:pt x="4300" y="427"/>
                    <a:pt x="4282" y="445"/>
                    <a:pt x="4264" y="466"/>
                  </a:cubicBezTo>
                  <a:cubicBezTo>
                    <a:pt x="4232" y="505"/>
                    <a:pt x="4204" y="544"/>
                    <a:pt x="4175" y="591"/>
                  </a:cubicBezTo>
                  <a:cubicBezTo>
                    <a:pt x="4150" y="633"/>
                    <a:pt x="4126" y="683"/>
                    <a:pt x="4104" y="733"/>
                  </a:cubicBezTo>
                  <a:cubicBezTo>
                    <a:pt x="4097" y="758"/>
                    <a:pt x="4086" y="783"/>
                    <a:pt x="4083" y="807"/>
                  </a:cubicBezTo>
                  <a:cubicBezTo>
                    <a:pt x="4072" y="836"/>
                    <a:pt x="4072" y="861"/>
                    <a:pt x="4069" y="889"/>
                  </a:cubicBezTo>
                  <a:cubicBezTo>
                    <a:pt x="4069" y="914"/>
                    <a:pt x="4065" y="946"/>
                    <a:pt x="4065" y="971"/>
                  </a:cubicBezTo>
                  <a:cubicBezTo>
                    <a:pt x="4065" y="999"/>
                    <a:pt x="4069" y="1031"/>
                    <a:pt x="4072" y="1056"/>
                  </a:cubicBezTo>
                  <a:lnTo>
                    <a:pt x="4083" y="1095"/>
                  </a:lnTo>
                  <a:lnTo>
                    <a:pt x="4097" y="1138"/>
                  </a:lnTo>
                  <a:cubicBezTo>
                    <a:pt x="4104" y="1163"/>
                    <a:pt x="4118" y="1191"/>
                    <a:pt x="4133" y="1216"/>
                  </a:cubicBezTo>
                  <a:lnTo>
                    <a:pt x="4154" y="1252"/>
                  </a:lnTo>
                  <a:lnTo>
                    <a:pt x="4175" y="1284"/>
                  </a:lnTo>
                  <a:cubicBezTo>
                    <a:pt x="4172" y="1287"/>
                    <a:pt x="4172" y="1287"/>
                    <a:pt x="4172" y="1291"/>
                  </a:cubicBezTo>
                  <a:cubicBezTo>
                    <a:pt x="3998" y="1327"/>
                    <a:pt x="3830" y="1369"/>
                    <a:pt x="3663" y="1408"/>
                  </a:cubicBezTo>
                  <a:cubicBezTo>
                    <a:pt x="3553" y="1433"/>
                    <a:pt x="3443" y="1465"/>
                    <a:pt x="3333" y="1497"/>
                  </a:cubicBezTo>
                  <a:lnTo>
                    <a:pt x="3301" y="1469"/>
                  </a:lnTo>
                  <a:cubicBezTo>
                    <a:pt x="3286" y="1458"/>
                    <a:pt x="3269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4" y="1373"/>
                    <a:pt x="3183" y="1359"/>
                  </a:cubicBezTo>
                  <a:cubicBezTo>
                    <a:pt x="3176" y="1344"/>
                    <a:pt x="3166" y="1327"/>
                    <a:pt x="3158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9" y="1003"/>
                    <a:pt x="3119" y="982"/>
                  </a:cubicBezTo>
                  <a:cubicBezTo>
                    <a:pt x="3123" y="943"/>
                    <a:pt x="3130" y="900"/>
                    <a:pt x="3141" y="857"/>
                  </a:cubicBezTo>
                  <a:cubicBezTo>
                    <a:pt x="3148" y="818"/>
                    <a:pt x="3162" y="772"/>
                    <a:pt x="3176" y="733"/>
                  </a:cubicBezTo>
                  <a:cubicBezTo>
                    <a:pt x="3190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80" y="640"/>
                    <a:pt x="3155" y="676"/>
                    <a:pt x="3126" y="711"/>
                  </a:cubicBezTo>
                  <a:cubicBezTo>
                    <a:pt x="3112" y="729"/>
                    <a:pt x="3102" y="747"/>
                    <a:pt x="3087" y="768"/>
                  </a:cubicBezTo>
                  <a:cubicBezTo>
                    <a:pt x="3073" y="786"/>
                    <a:pt x="3066" y="807"/>
                    <a:pt x="3052" y="825"/>
                  </a:cubicBezTo>
                  <a:cubicBezTo>
                    <a:pt x="3030" y="864"/>
                    <a:pt x="3013" y="907"/>
                    <a:pt x="2995" y="950"/>
                  </a:cubicBezTo>
                  <a:cubicBezTo>
                    <a:pt x="2981" y="996"/>
                    <a:pt x="2966" y="1039"/>
                    <a:pt x="2959" y="1088"/>
                  </a:cubicBezTo>
                  <a:cubicBezTo>
                    <a:pt x="2949" y="1138"/>
                    <a:pt x="2949" y="1184"/>
                    <a:pt x="2952" y="1234"/>
                  </a:cubicBezTo>
                  <a:cubicBezTo>
                    <a:pt x="2959" y="1263"/>
                    <a:pt x="2963" y="1284"/>
                    <a:pt x="2966" y="1309"/>
                  </a:cubicBezTo>
                  <a:cubicBezTo>
                    <a:pt x="2970" y="1337"/>
                    <a:pt x="2981" y="1359"/>
                    <a:pt x="2988" y="1387"/>
                  </a:cubicBezTo>
                  <a:cubicBezTo>
                    <a:pt x="2998" y="1408"/>
                    <a:pt x="3013" y="1433"/>
                    <a:pt x="3023" y="1458"/>
                  </a:cubicBezTo>
                  <a:cubicBezTo>
                    <a:pt x="3038" y="1479"/>
                    <a:pt x="3055" y="1501"/>
                    <a:pt x="3070" y="1519"/>
                  </a:cubicBezTo>
                  <a:lnTo>
                    <a:pt x="3094" y="1551"/>
                  </a:lnTo>
                  <a:lnTo>
                    <a:pt x="3109" y="1565"/>
                  </a:lnTo>
                  <a:cubicBezTo>
                    <a:pt x="2860" y="1639"/>
                    <a:pt x="2622" y="1718"/>
                    <a:pt x="2394" y="1807"/>
                  </a:cubicBezTo>
                  <a:lnTo>
                    <a:pt x="2390" y="1807"/>
                  </a:lnTo>
                  <a:cubicBezTo>
                    <a:pt x="2373" y="1799"/>
                    <a:pt x="2355" y="1789"/>
                    <a:pt x="2341" y="1778"/>
                  </a:cubicBezTo>
                  <a:lnTo>
                    <a:pt x="2319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4" y="1671"/>
                    <a:pt x="2223" y="1657"/>
                  </a:cubicBezTo>
                  <a:cubicBezTo>
                    <a:pt x="2184" y="1593"/>
                    <a:pt x="2163" y="1515"/>
                    <a:pt x="2152" y="1433"/>
                  </a:cubicBezTo>
                  <a:cubicBezTo>
                    <a:pt x="2149" y="1394"/>
                    <a:pt x="2149" y="1351"/>
                    <a:pt x="2152" y="1309"/>
                  </a:cubicBezTo>
                  <a:cubicBezTo>
                    <a:pt x="2152" y="1270"/>
                    <a:pt x="2163" y="1227"/>
                    <a:pt x="2166" y="1181"/>
                  </a:cubicBezTo>
                  <a:cubicBezTo>
                    <a:pt x="2181" y="1095"/>
                    <a:pt x="2202" y="1014"/>
                    <a:pt x="2230" y="925"/>
                  </a:cubicBezTo>
                  <a:lnTo>
                    <a:pt x="2230" y="925"/>
                  </a:lnTo>
                  <a:cubicBezTo>
                    <a:pt x="2202" y="960"/>
                    <a:pt x="2177" y="999"/>
                    <a:pt x="2159" y="1039"/>
                  </a:cubicBezTo>
                  <a:cubicBezTo>
                    <a:pt x="2134" y="1078"/>
                    <a:pt x="2117" y="1120"/>
                    <a:pt x="2099" y="1163"/>
                  </a:cubicBezTo>
                  <a:cubicBezTo>
                    <a:pt x="2081" y="1209"/>
                    <a:pt x="2070" y="1252"/>
                    <a:pt x="2060" y="1298"/>
                  </a:cubicBezTo>
                  <a:cubicBezTo>
                    <a:pt x="2053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6" y="1586"/>
                  </a:cubicBezTo>
                  <a:cubicBezTo>
                    <a:pt x="2060" y="1607"/>
                    <a:pt x="2070" y="1636"/>
                    <a:pt x="2077" y="1657"/>
                  </a:cubicBezTo>
                  <a:cubicBezTo>
                    <a:pt x="2088" y="1679"/>
                    <a:pt x="2095" y="1700"/>
                    <a:pt x="2109" y="1725"/>
                  </a:cubicBezTo>
                  <a:cubicBezTo>
                    <a:pt x="2124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4" y="1871"/>
                  </a:lnTo>
                  <a:lnTo>
                    <a:pt x="2241" y="1874"/>
                  </a:lnTo>
                  <a:cubicBezTo>
                    <a:pt x="2017" y="1967"/>
                    <a:pt x="1804" y="2066"/>
                    <a:pt x="1608" y="2169"/>
                  </a:cubicBezTo>
                  <a:lnTo>
                    <a:pt x="1573" y="2144"/>
                  </a:lnTo>
                  <a:lnTo>
                    <a:pt x="1555" y="2134"/>
                  </a:lnTo>
                  <a:lnTo>
                    <a:pt x="1541" y="2119"/>
                  </a:lnTo>
                  <a:cubicBezTo>
                    <a:pt x="1530" y="2109"/>
                    <a:pt x="1519" y="2102"/>
                    <a:pt x="1509" y="2087"/>
                  </a:cubicBezTo>
                  <a:lnTo>
                    <a:pt x="1484" y="2052"/>
                  </a:lnTo>
                  <a:cubicBezTo>
                    <a:pt x="1473" y="2038"/>
                    <a:pt x="1469" y="2027"/>
                    <a:pt x="1466" y="2013"/>
                  </a:cubicBezTo>
                  <a:cubicBezTo>
                    <a:pt x="1455" y="1999"/>
                    <a:pt x="1455" y="1984"/>
                    <a:pt x="1452" y="1974"/>
                  </a:cubicBezTo>
                  <a:cubicBezTo>
                    <a:pt x="1448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4" y="1839"/>
                  </a:lnTo>
                  <a:lnTo>
                    <a:pt x="1434" y="1796"/>
                  </a:lnTo>
                  <a:cubicBezTo>
                    <a:pt x="1434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8" y="1696"/>
                  </a:cubicBezTo>
                  <a:cubicBezTo>
                    <a:pt x="1452" y="1664"/>
                    <a:pt x="1459" y="1636"/>
                    <a:pt x="1469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7" y="1536"/>
                    <a:pt x="1459" y="1565"/>
                    <a:pt x="1441" y="1593"/>
                  </a:cubicBezTo>
                  <a:cubicBezTo>
                    <a:pt x="1434" y="1607"/>
                    <a:pt x="1430" y="1625"/>
                    <a:pt x="1420" y="1639"/>
                  </a:cubicBezTo>
                  <a:cubicBezTo>
                    <a:pt x="1416" y="1654"/>
                    <a:pt x="1405" y="1671"/>
                    <a:pt x="1402" y="1682"/>
                  </a:cubicBezTo>
                  <a:cubicBezTo>
                    <a:pt x="1398" y="1700"/>
                    <a:pt x="1388" y="1714"/>
                    <a:pt x="1388" y="1732"/>
                  </a:cubicBezTo>
                  <a:cubicBezTo>
                    <a:pt x="1384" y="1750"/>
                    <a:pt x="1381" y="1764"/>
                    <a:pt x="1377" y="1782"/>
                  </a:cubicBezTo>
                  <a:lnTo>
                    <a:pt x="1366" y="1831"/>
                  </a:lnTo>
                  <a:lnTo>
                    <a:pt x="1363" y="1885"/>
                  </a:lnTo>
                  <a:cubicBezTo>
                    <a:pt x="1363" y="1903"/>
                    <a:pt x="1363" y="1920"/>
                    <a:pt x="1366" y="1938"/>
                  </a:cubicBezTo>
                  <a:cubicBezTo>
                    <a:pt x="1366" y="1956"/>
                    <a:pt x="1370" y="1974"/>
                    <a:pt x="1377" y="1991"/>
                  </a:cubicBezTo>
                  <a:lnTo>
                    <a:pt x="1388" y="2045"/>
                  </a:lnTo>
                  <a:cubicBezTo>
                    <a:pt x="1398" y="2063"/>
                    <a:pt x="1402" y="2080"/>
                    <a:pt x="1413" y="2091"/>
                  </a:cubicBezTo>
                  <a:lnTo>
                    <a:pt x="1441" y="2137"/>
                  </a:lnTo>
                  <a:cubicBezTo>
                    <a:pt x="1452" y="2151"/>
                    <a:pt x="1469" y="2162"/>
                    <a:pt x="1484" y="2176"/>
                  </a:cubicBezTo>
                  <a:lnTo>
                    <a:pt x="1501" y="2194"/>
                  </a:lnTo>
                  <a:lnTo>
                    <a:pt x="1519" y="2208"/>
                  </a:lnTo>
                  <a:cubicBezTo>
                    <a:pt x="1352" y="2297"/>
                    <a:pt x="1203" y="2390"/>
                    <a:pt x="1064" y="2489"/>
                  </a:cubicBezTo>
                  <a:lnTo>
                    <a:pt x="1029" y="2471"/>
                  </a:lnTo>
                  <a:lnTo>
                    <a:pt x="1011" y="2461"/>
                  </a:lnTo>
                  <a:lnTo>
                    <a:pt x="993" y="2447"/>
                  </a:lnTo>
                  <a:cubicBezTo>
                    <a:pt x="986" y="2439"/>
                    <a:pt x="972" y="2429"/>
                    <a:pt x="961" y="2422"/>
                  </a:cubicBezTo>
                  <a:lnTo>
                    <a:pt x="936" y="2390"/>
                  </a:lnTo>
                  <a:cubicBezTo>
                    <a:pt x="925" y="2383"/>
                    <a:pt x="922" y="2368"/>
                    <a:pt x="915" y="2354"/>
                  </a:cubicBezTo>
                  <a:cubicBezTo>
                    <a:pt x="904" y="2340"/>
                    <a:pt x="901" y="2329"/>
                    <a:pt x="897" y="2315"/>
                  </a:cubicBezTo>
                  <a:cubicBezTo>
                    <a:pt x="890" y="2301"/>
                    <a:pt x="883" y="2287"/>
                    <a:pt x="883" y="2276"/>
                  </a:cubicBezTo>
                  <a:cubicBezTo>
                    <a:pt x="879" y="2262"/>
                    <a:pt x="872" y="2247"/>
                    <a:pt x="872" y="2230"/>
                  </a:cubicBezTo>
                  <a:lnTo>
                    <a:pt x="865" y="2187"/>
                  </a:lnTo>
                  <a:lnTo>
                    <a:pt x="861" y="2141"/>
                  </a:lnTo>
                  <a:lnTo>
                    <a:pt x="861" y="2091"/>
                  </a:lnTo>
                  <a:cubicBezTo>
                    <a:pt x="861" y="2073"/>
                    <a:pt x="861" y="2063"/>
                    <a:pt x="865" y="2045"/>
                  </a:cubicBezTo>
                  <a:cubicBezTo>
                    <a:pt x="865" y="2013"/>
                    <a:pt x="869" y="1981"/>
                    <a:pt x="872" y="1945"/>
                  </a:cubicBezTo>
                  <a:cubicBezTo>
                    <a:pt x="879" y="1913"/>
                    <a:pt x="883" y="1885"/>
                    <a:pt x="890" y="1849"/>
                  </a:cubicBezTo>
                  <a:lnTo>
                    <a:pt x="890" y="1849"/>
                  </a:lnTo>
                  <a:cubicBezTo>
                    <a:pt x="872" y="1874"/>
                    <a:pt x="861" y="1906"/>
                    <a:pt x="847" y="1938"/>
                  </a:cubicBezTo>
                  <a:cubicBezTo>
                    <a:pt x="844" y="1949"/>
                    <a:pt x="833" y="1967"/>
                    <a:pt x="829" y="1984"/>
                  </a:cubicBezTo>
                  <a:cubicBezTo>
                    <a:pt x="826" y="2002"/>
                    <a:pt x="819" y="2016"/>
                    <a:pt x="815" y="2034"/>
                  </a:cubicBezTo>
                  <a:cubicBezTo>
                    <a:pt x="812" y="2052"/>
                    <a:pt x="808" y="2066"/>
                    <a:pt x="808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4" y="2187"/>
                  </a:lnTo>
                  <a:lnTo>
                    <a:pt x="794" y="2240"/>
                  </a:lnTo>
                  <a:cubicBezTo>
                    <a:pt x="794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9" y="2365"/>
                    <a:pt x="829" y="2383"/>
                    <a:pt x="837" y="2393"/>
                  </a:cubicBezTo>
                  <a:cubicBezTo>
                    <a:pt x="847" y="2411"/>
                    <a:pt x="854" y="2425"/>
                    <a:pt x="865" y="2443"/>
                  </a:cubicBezTo>
                  <a:lnTo>
                    <a:pt x="901" y="2489"/>
                  </a:lnTo>
                  <a:cubicBezTo>
                    <a:pt x="915" y="2500"/>
                    <a:pt x="925" y="2511"/>
                    <a:pt x="940" y="2525"/>
                  </a:cubicBezTo>
                  <a:lnTo>
                    <a:pt x="961" y="2543"/>
                  </a:lnTo>
                  <a:lnTo>
                    <a:pt x="979" y="2550"/>
                  </a:lnTo>
                  <a:cubicBezTo>
                    <a:pt x="915" y="2599"/>
                    <a:pt x="851" y="2649"/>
                    <a:pt x="794" y="2695"/>
                  </a:cubicBezTo>
                  <a:cubicBezTo>
                    <a:pt x="723" y="2749"/>
                    <a:pt x="666" y="2809"/>
                    <a:pt x="605" y="2863"/>
                  </a:cubicBezTo>
                  <a:lnTo>
                    <a:pt x="581" y="2848"/>
                  </a:lnTo>
                  <a:lnTo>
                    <a:pt x="563" y="2838"/>
                  </a:lnTo>
                  <a:lnTo>
                    <a:pt x="549" y="2831"/>
                  </a:lnTo>
                  <a:cubicBezTo>
                    <a:pt x="541" y="2820"/>
                    <a:pt x="531" y="2816"/>
                    <a:pt x="524" y="2809"/>
                  </a:cubicBezTo>
                  <a:lnTo>
                    <a:pt x="499" y="2781"/>
                  </a:lnTo>
                  <a:cubicBezTo>
                    <a:pt x="492" y="2774"/>
                    <a:pt x="488" y="2759"/>
                    <a:pt x="481" y="2749"/>
                  </a:cubicBezTo>
                  <a:cubicBezTo>
                    <a:pt x="474" y="2742"/>
                    <a:pt x="474" y="2727"/>
                    <a:pt x="470" y="2720"/>
                  </a:cubicBezTo>
                  <a:cubicBezTo>
                    <a:pt x="463" y="2710"/>
                    <a:pt x="460" y="2695"/>
                    <a:pt x="456" y="2685"/>
                  </a:cubicBezTo>
                  <a:cubicBezTo>
                    <a:pt x="453" y="2671"/>
                    <a:pt x="445" y="2660"/>
                    <a:pt x="445" y="2649"/>
                  </a:cubicBezTo>
                  <a:lnTo>
                    <a:pt x="442" y="2614"/>
                  </a:lnTo>
                  <a:lnTo>
                    <a:pt x="442" y="2578"/>
                  </a:lnTo>
                  <a:lnTo>
                    <a:pt x="442" y="2543"/>
                  </a:lnTo>
                  <a:cubicBezTo>
                    <a:pt x="442" y="2528"/>
                    <a:pt x="442" y="2514"/>
                    <a:pt x="445" y="2500"/>
                  </a:cubicBezTo>
                  <a:cubicBezTo>
                    <a:pt x="453" y="2454"/>
                    <a:pt x="460" y="2400"/>
                    <a:pt x="474" y="2351"/>
                  </a:cubicBezTo>
                  <a:lnTo>
                    <a:pt x="474" y="2351"/>
                  </a:lnTo>
                  <a:cubicBezTo>
                    <a:pt x="460" y="2372"/>
                    <a:pt x="453" y="2400"/>
                    <a:pt x="442" y="2422"/>
                  </a:cubicBezTo>
                  <a:cubicBezTo>
                    <a:pt x="435" y="2447"/>
                    <a:pt x="424" y="2471"/>
                    <a:pt x="421" y="2496"/>
                  </a:cubicBezTo>
                  <a:cubicBezTo>
                    <a:pt x="421" y="2511"/>
                    <a:pt x="417" y="2525"/>
                    <a:pt x="410" y="2535"/>
                  </a:cubicBezTo>
                  <a:cubicBezTo>
                    <a:pt x="410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10" y="2656"/>
                  </a:lnTo>
                  <a:cubicBezTo>
                    <a:pt x="410" y="2671"/>
                    <a:pt x="417" y="2685"/>
                    <a:pt x="417" y="2695"/>
                  </a:cubicBezTo>
                  <a:cubicBezTo>
                    <a:pt x="417" y="2710"/>
                    <a:pt x="421" y="2724"/>
                    <a:pt x="428" y="2738"/>
                  </a:cubicBezTo>
                  <a:cubicBezTo>
                    <a:pt x="435" y="2749"/>
                    <a:pt x="438" y="2763"/>
                    <a:pt x="445" y="2777"/>
                  </a:cubicBezTo>
                  <a:cubicBezTo>
                    <a:pt x="456" y="2791"/>
                    <a:pt x="460" y="2802"/>
                    <a:pt x="470" y="2813"/>
                  </a:cubicBezTo>
                  <a:lnTo>
                    <a:pt x="495" y="2845"/>
                  </a:lnTo>
                  <a:cubicBezTo>
                    <a:pt x="506" y="2852"/>
                    <a:pt x="517" y="2863"/>
                    <a:pt x="527" y="2870"/>
                  </a:cubicBezTo>
                  <a:lnTo>
                    <a:pt x="545" y="2884"/>
                  </a:lnTo>
                  <a:lnTo>
                    <a:pt x="563" y="2891"/>
                  </a:lnTo>
                  <a:lnTo>
                    <a:pt x="577" y="2902"/>
                  </a:lnTo>
                  <a:cubicBezTo>
                    <a:pt x="559" y="2920"/>
                    <a:pt x="541" y="2937"/>
                    <a:pt x="517" y="2955"/>
                  </a:cubicBezTo>
                  <a:cubicBezTo>
                    <a:pt x="477" y="2998"/>
                    <a:pt x="442" y="3040"/>
                    <a:pt x="406" y="3080"/>
                  </a:cubicBezTo>
                  <a:cubicBezTo>
                    <a:pt x="388" y="3097"/>
                    <a:pt x="371" y="3119"/>
                    <a:pt x="353" y="3136"/>
                  </a:cubicBezTo>
                  <a:cubicBezTo>
                    <a:pt x="339" y="3158"/>
                    <a:pt x="321" y="3176"/>
                    <a:pt x="310" y="3193"/>
                  </a:cubicBezTo>
                  <a:cubicBezTo>
                    <a:pt x="282" y="3229"/>
                    <a:pt x="257" y="3264"/>
                    <a:pt x="228" y="3296"/>
                  </a:cubicBezTo>
                  <a:lnTo>
                    <a:pt x="225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4" y="3254"/>
                    <a:pt x="143" y="3247"/>
                    <a:pt x="136" y="3240"/>
                  </a:cubicBezTo>
                  <a:lnTo>
                    <a:pt x="115" y="3211"/>
                  </a:lnTo>
                  <a:cubicBezTo>
                    <a:pt x="104" y="3204"/>
                    <a:pt x="100" y="3190"/>
                    <a:pt x="97" y="3183"/>
                  </a:cubicBezTo>
                  <a:cubicBezTo>
                    <a:pt x="86" y="3172"/>
                    <a:pt x="86" y="3158"/>
                    <a:pt x="83" y="3151"/>
                  </a:cubicBezTo>
                  <a:cubicBezTo>
                    <a:pt x="79" y="3140"/>
                    <a:pt x="72" y="3129"/>
                    <a:pt x="68" y="3115"/>
                  </a:cubicBezTo>
                  <a:cubicBezTo>
                    <a:pt x="65" y="3101"/>
                    <a:pt x="61" y="3094"/>
                    <a:pt x="61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61" y="2944"/>
                    <a:pt x="61" y="2934"/>
                  </a:cubicBezTo>
                  <a:cubicBezTo>
                    <a:pt x="65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5" y="2831"/>
                    <a:pt x="54" y="2852"/>
                  </a:cubicBezTo>
                  <a:cubicBezTo>
                    <a:pt x="47" y="2880"/>
                    <a:pt x="36" y="2902"/>
                    <a:pt x="33" y="2927"/>
                  </a:cubicBezTo>
                  <a:cubicBezTo>
                    <a:pt x="33" y="2941"/>
                    <a:pt x="29" y="2955"/>
                    <a:pt x="26" y="2969"/>
                  </a:cubicBezTo>
                  <a:cubicBezTo>
                    <a:pt x="26" y="2980"/>
                    <a:pt x="19" y="2994"/>
                    <a:pt x="19" y="3008"/>
                  </a:cubicBezTo>
                  <a:lnTo>
                    <a:pt x="19" y="3048"/>
                  </a:lnTo>
                  <a:lnTo>
                    <a:pt x="26" y="3087"/>
                  </a:lnTo>
                  <a:cubicBezTo>
                    <a:pt x="26" y="3101"/>
                    <a:pt x="29" y="3115"/>
                    <a:pt x="29" y="3129"/>
                  </a:cubicBezTo>
                  <a:cubicBezTo>
                    <a:pt x="29" y="3140"/>
                    <a:pt x="33" y="3154"/>
                    <a:pt x="44" y="3168"/>
                  </a:cubicBezTo>
                  <a:cubicBezTo>
                    <a:pt x="47" y="3183"/>
                    <a:pt x="51" y="3193"/>
                    <a:pt x="61" y="3208"/>
                  </a:cubicBezTo>
                  <a:cubicBezTo>
                    <a:pt x="68" y="3222"/>
                    <a:pt x="72" y="3236"/>
                    <a:pt x="83" y="3243"/>
                  </a:cubicBezTo>
                  <a:lnTo>
                    <a:pt x="108" y="3275"/>
                  </a:lnTo>
                  <a:cubicBezTo>
                    <a:pt x="118" y="3282"/>
                    <a:pt x="132" y="3293"/>
                    <a:pt x="140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9" y="3350"/>
                    <a:pt x="186" y="3364"/>
                    <a:pt x="179" y="3382"/>
                  </a:cubicBezTo>
                  <a:lnTo>
                    <a:pt x="179" y="3385"/>
                  </a:lnTo>
                  <a:cubicBezTo>
                    <a:pt x="175" y="3396"/>
                    <a:pt x="172" y="3400"/>
                    <a:pt x="168" y="3407"/>
                  </a:cubicBezTo>
                  <a:cubicBezTo>
                    <a:pt x="150" y="3439"/>
                    <a:pt x="125" y="3471"/>
                    <a:pt x="115" y="3496"/>
                  </a:cubicBezTo>
                  <a:cubicBezTo>
                    <a:pt x="97" y="3524"/>
                    <a:pt x="86" y="3549"/>
                    <a:pt x="72" y="3574"/>
                  </a:cubicBezTo>
                  <a:cubicBezTo>
                    <a:pt x="29" y="3666"/>
                    <a:pt x="1" y="3716"/>
                    <a:pt x="1" y="3716"/>
                  </a:cubicBezTo>
                  <a:cubicBezTo>
                    <a:pt x="1" y="3716"/>
                    <a:pt x="29" y="3666"/>
                    <a:pt x="79" y="3577"/>
                  </a:cubicBezTo>
                  <a:cubicBezTo>
                    <a:pt x="90" y="3556"/>
                    <a:pt x="100" y="3528"/>
                    <a:pt x="118" y="3503"/>
                  </a:cubicBezTo>
                  <a:cubicBezTo>
                    <a:pt x="136" y="3474"/>
                    <a:pt x="154" y="3449"/>
                    <a:pt x="175" y="3417"/>
                  </a:cubicBezTo>
                  <a:cubicBezTo>
                    <a:pt x="175" y="3417"/>
                    <a:pt x="175" y="3414"/>
                    <a:pt x="179" y="3414"/>
                  </a:cubicBezTo>
                  <a:cubicBezTo>
                    <a:pt x="179" y="3424"/>
                    <a:pt x="179" y="3442"/>
                    <a:pt x="186" y="3460"/>
                  </a:cubicBezTo>
                  <a:lnTo>
                    <a:pt x="189" y="3478"/>
                  </a:lnTo>
                  <a:lnTo>
                    <a:pt x="196" y="3496"/>
                  </a:lnTo>
                  <a:cubicBezTo>
                    <a:pt x="204" y="3510"/>
                    <a:pt x="207" y="3520"/>
                    <a:pt x="214" y="3531"/>
                  </a:cubicBezTo>
                  <a:cubicBezTo>
                    <a:pt x="221" y="3545"/>
                    <a:pt x="232" y="3549"/>
                    <a:pt x="243" y="3560"/>
                  </a:cubicBezTo>
                  <a:cubicBezTo>
                    <a:pt x="250" y="3567"/>
                    <a:pt x="260" y="3577"/>
                    <a:pt x="275" y="3581"/>
                  </a:cubicBezTo>
                  <a:cubicBezTo>
                    <a:pt x="282" y="3592"/>
                    <a:pt x="296" y="3595"/>
                    <a:pt x="303" y="3599"/>
                  </a:cubicBezTo>
                  <a:lnTo>
                    <a:pt x="335" y="3613"/>
                  </a:lnTo>
                  <a:lnTo>
                    <a:pt x="371" y="3620"/>
                  </a:lnTo>
                  <a:cubicBezTo>
                    <a:pt x="385" y="3627"/>
                    <a:pt x="392" y="3631"/>
                    <a:pt x="406" y="3631"/>
                  </a:cubicBezTo>
                  <a:cubicBezTo>
                    <a:pt x="428" y="3631"/>
                    <a:pt x="453" y="3634"/>
                    <a:pt x="477" y="3638"/>
                  </a:cubicBezTo>
                  <a:lnTo>
                    <a:pt x="545" y="3638"/>
                  </a:lnTo>
                  <a:lnTo>
                    <a:pt x="477" y="3627"/>
                  </a:lnTo>
                  <a:cubicBezTo>
                    <a:pt x="456" y="3620"/>
                    <a:pt x="435" y="3616"/>
                    <a:pt x="410" y="3609"/>
                  </a:cubicBezTo>
                  <a:cubicBezTo>
                    <a:pt x="388" y="3602"/>
                    <a:pt x="371" y="3595"/>
                    <a:pt x="349" y="3584"/>
                  </a:cubicBezTo>
                  <a:lnTo>
                    <a:pt x="321" y="3567"/>
                  </a:lnTo>
                  <a:cubicBezTo>
                    <a:pt x="314" y="3563"/>
                    <a:pt x="303" y="3556"/>
                    <a:pt x="296" y="3549"/>
                  </a:cubicBezTo>
                  <a:cubicBezTo>
                    <a:pt x="285" y="3545"/>
                    <a:pt x="278" y="3538"/>
                    <a:pt x="275" y="3528"/>
                  </a:cubicBezTo>
                  <a:cubicBezTo>
                    <a:pt x="268" y="3520"/>
                    <a:pt x="260" y="3513"/>
                    <a:pt x="257" y="3506"/>
                  </a:cubicBezTo>
                  <a:lnTo>
                    <a:pt x="243" y="3478"/>
                  </a:lnTo>
                  <a:lnTo>
                    <a:pt x="239" y="3467"/>
                  </a:lnTo>
                  <a:lnTo>
                    <a:pt x="239" y="3453"/>
                  </a:lnTo>
                  <a:cubicBezTo>
                    <a:pt x="232" y="3435"/>
                    <a:pt x="239" y="3414"/>
                    <a:pt x="239" y="3389"/>
                  </a:cubicBezTo>
                  <a:cubicBezTo>
                    <a:pt x="243" y="3368"/>
                    <a:pt x="246" y="3350"/>
                    <a:pt x="257" y="3332"/>
                  </a:cubicBezTo>
                  <a:lnTo>
                    <a:pt x="264" y="3311"/>
                  </a:lnTo>
                  <a:lnTo>
                    <a:pt x="260" y="3307"/>
                  </a:lnTo>
                  <a:cubicBezTo>
                    <a:pt x="285" y="3275"/>
                    <a:pt x="314" y="3240"/>
                    <a:pt x="339" y="3208"/>
                  </a:cubicBezTo>
                  <a:cubicBezTo>
                    <a:pt x="353" y="3190"/>
                    <a:pt x="371" y="3168"/>
                    <a:pt x="385" y="3151"/>
                  </a:cubicBezTo>
                  <a:cubicBezTo>
                    <a:pt x="403" y="3133"/>
                    <a:pt x="421" y="3115"/>
                    <a:pt x="438" y="3094"/>
                  </a:cubicBezTo>
                  <a:cubicBezTo>
                    <a:pt x="474" y="3051"/>
                    <a:pt x="513" y="3012"/>
                    <a:pt x="552" y="2973"/>
                  </a:cubicBezTo>
                  <a:lnTo>
                    <a:pt x="581" y="2944"/>
                  </a:lnTo>
                  <a:lnTo>
                    <a:pt x="581" y="2952"/>
                  </a:lnTo>
                  <a:cubicBezTo>
                    <a:pt x="577" y="2976"/>
                    <a:pt x="577" y="2998"/>
                    <a:pt x="581" y="3026"/>
                  </a:cubicBezTo>
                  <a:lnTo>
                    <a:pt x="584" y="3044"/>
                  </a:lnTo>
                  <a:lnTo>
                    <a:pt x="595" y="3062"/>
                  </a:lnTo>
                  <a:cubicBezTo>
                    <a:pt x="598" y="3076"/>
                    <a:pt x="602" y="3083"/>
                    <a:pt x="613" y="3097"/>
                  </a:cubicBezTo>
                  <a:cubicBezTo>
                    <a:pt x="616" y="3112"/>
                    <a:pt x="630" y="3115"/>
                    <a:pt x="637" y="3122"/>
                  </a:cubicBezTo>
                  <a:cubicBezTo>
                    <a:pt x="648" y="3133"/>
                    <a:pt x="655" y="3140"/>
                    <a:pt x="669" y="3147"/>
                  </a:cubicBezTo>
                  <a:cubicBezTo>
                    <a:pt x="677" y="3154"/>
                    <a:pt x="691" y="3158"/>
                    <a:pt x="701" y="3165"/>
                  </a:cubicBezTo>
                  <a:lnTo>
                    <a:pt x="730" y="3176"/>
                  </a:lnTo>
                  <a:lnTo>
                    <a:pt x="765" y="3186"/>
                  </a:lnTo>
                  <a:cubicBezTo>
                    <a:pt x="780" y="3190"/>
                    <a:pt x="790" y="3193"/>
                    <a:pt x="801" y="3193"/>
                  </a:cubicBezTo>
                  <a:cubicBezTo>
                    <a:pt x="826" y="3193"/>
                    <a:pt x="847" y="3200"/>
                    <a:pt x="872" y="3204"/>
                  </a:cubicBezTo>
                  <a:lnTo>
                    <a:pt x="940" y="3204"/>
                  </a:lnTo>
                  <a:lnTo>
                    <a:pt x="872" y="3190"/>
                  </a:lnTo>
                  <a:cubicBezTo>
                    <a:pt x="851" y="3186"/>
                    <a:pt x="829" y="3183"/>
                    <a:pt x="808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9" y="3133"/>
                  </a:lnTo>
                  <a:cubicBezTo>
                    <a:pt x="709" y="3129"/>
                    <a:pt x="701" y="3119"/>
                    <a:pt x="691" y="3115"/>
                  </a:cubicBezTo>
                  <a:cubicBezTo>
                    <a:pt x="684" y="3112"/>
                    <a:pt x="673" y="3101"/>
                    <a:pt x="669" y="3094"/>
                  </a:cubicBezTo>
                  <a:cubicBezTo>
                    <a:pt x="666" y="3083"/>
                    <a:pt x="655" y="3080"/>
                    <a:pt x="652" y="3069"/>
                  </a:cubicBezTo>
                  <a:lnTo>
                    <a:pt x="637" y="3044"/>
                  </a:lnTo>
                  <a:lnTo>
                    <a:pt x="634" y="3030"/>
                  </a:lnTo>
                  <a:lnTo>
                    <a:pt x="634" y="3016"/>
                  </a:lnTo>
                  <a:cubicBezTo>
                    <a:pt x="630" y="2998"/>
                    <a:pt x="634" y="2976"/>
                    <a:pt x="634" y="2955"/>
                  </a:cubicBezTo>
                  <a:cubicBezTo>
                    <a:pt x="637" y="2934"/>
                    <a:pt x="641" y="2916"/>
                    <a:pt x="652" y="2898"/>
                  </a:cubicBezTo>
                  <a:lnTo>
                    <a:pt x="659" y="2880"/>
                  </a:lnTo>
                  <a:cubicBezTo>
                    <a:pt x="719" y="2827"/>
                    <a:pt x="776" y="2774"/>
                    <a:pt x="847" y="2724"/>
                  </a:cubicBezTo>
                  <a:cubicBezTo>
                    <a:pt x="901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1" y="2607"/>
                    <a:pt x="1011" y="2614"/>
                  </a:cubicBezTo>
                  <a:cubicBezTo>
                    <a:pt x="1007" y="2631"/>
                    <a:pt x="1007" y="2642"/>
                    <a:pt x="1007" y="2660"/>
                  </a:cubicBezTo>
                  <a:cubicBezTo>
                    <a:pt x="1007" y="2678"/>
                    <a:pt x="1007" y="2695"/>
                    <a:pt x="1011" y="2710"/>
                  </a:cubicBezTo>
                  <a:lnTo>
                    <a:pt x="1014" y="2738"/>
                  </a:lnTo>
                  <a:lnTo>
                    <a:pt x="1025" y="2759"/>
                  </a:lnTo>
                  <a:cubicBezTo>
                    <a:pt x="1029" y="2777"/>
                    <a:pt x="1039" y="2791"/>
                    <a:pt x="1050" y="2802"/>
                  </a:cubicBezTo>
                  <a:cubicBezTo>
                    <a:pt x="1061" y="2816"/>
                    <a:pt x="1075" y="2831"/>
                    <a:pt x="1085" y="2845"/>
                  </a:cubicBezTo>
                  <a:cubicBezTo>
                    <a:pt x="1100" y="2856"/>
                    <a:pt x="1114" y="2866"/>
                    <a:pt x="1128" y="2873"/>
                  </a:cubicBezTo>
                  <a:cubicBezTo>
                    <a:pt x="1139" y="2884"/>
                    <a:pt x="1153" y="2891"/>
                    <a:pt x="1167" y="2898"/>
                  </a:cubicBezTo>
                  <a:cubicBezTo>
                    <a:pt x="1181" y="2902"/>
                    <a:pt x="1199" y="2909"/>
                    <a:pt x="1210" y="2916"/>
                  </a:cubicBezTo>
                  <a:lnTo>
                    <a:pt x="1256" y="2923"/>
                  </a:lnTo>
                  <a:cubicBezTo>
                    <a:pt x="1270" y="2927"/>
                    <a:pt x="1288" y="2934"/>
                    <a:pt x="1299" y="2934"/>
                  </a:cubicBezTo>
                  <a:cubicBezTo>
                    <a:pt x="1324" y="2934"/>
                    <a:pt x="1348" y="2938"/>
                    <a:pt x="1371" y="2938"/>
                  </a:cubicBezTo>
                  <a:cubicBezTo>
                    <a:pt x="1376" y="2938"/>
                    <a:pt x="1382" y="2938"/>
                    <a:pt x="1388" y="2937"/>
                  </a:cubicBezTo>
                  <a:cubicBezTo>
                    <a:pt x="1420" y="2937"/>
                    <a:pt x="1448" y="2934"/>
                    <a:pt x="1477" y="2934"/>
                  </a:cubicBezTo>
                  <a:cubicBezTo>
                    <a:pt x="1452" y="2923"/>
                    <a:pt x="1420" y="2920"/>
                    <a:pt x="1395" y="2916"/>
                  </a:cubicBezTo>
                  <a:cubicBezTo>
                    <a:pt x="1366" y="2909"/>
                    <a:pt x="1341" y="2898"/>
                    <a:pt x="1313" y="2891"/>
                  </a:cubicBezTo>
                  <a:lnTo>
                    <a:pt x="1274" y="2880"/>
                  </a:lnTo>
                  <a:lnTo>
                    <a:pt x="1235" y="2863"/>
                  </a:lnTo>
                  <a:cubicBezTo>
                    <a:pt x="1221" y="2852"/>
                    <a:pt x="1210" y="2848"/>
                    <a:pt x="1199" y="2838"/>
                  </a:cubicBezTo>
                  <a:cubicBezTo>
                    <a:pt x="1185" y="2834"/>
                    <a:pt x="1174" y="2827"/>
                    <a:pt x="1167" y="2816"/>
                  </a:cubicBezTo>
                  <a:lnTo>
                    <a:pt x="1139" y="2791"/>
                  </a:lnTo>
                  <a:cubicBezTo>
                    <a:pt x="1132" y="2781"/>
                    <a:pt x="1121" y="2774"/>
                    <a:pt x="1117" y="2759"/>
                  </a:cubicBezTo>
                  <a:cubicBezTo>
                    <a:pt x="1114" y="2749"/>
                    <a:pt x="1103" y="2742"/>
                    <a:pt x="1103" y="2727"/>
                  </a:cubicBezTo>
                  <a:lnTo>
                    <a:pt x="1100" y="2710"/>
                  </a:lnTo>
                  <a:lnTo>
                    <a:pt x="1100" y="2692"/>
                  </a:lnTo>
                  <a:cubicBezTo>
                    <a:pt x="1096" y="2678"/>
                    <a:pt x="1100" y="2671"/>
                    <a:pt x="1100" y="2656"/>
                  </a:cubicBezTo>
                  <a:cubicBezTo>
                    <a:pt x="1100" y="2642"/>
                    <a:pt x="1100" y="2635"/>
                    <a:pt x="1103" y="2621"/>
                  </a:cubicBezTo>
                  <a:cubicBezTo>
                    <a:pt x="1110" y="2607"/>
                    <a:pt x="1110" y="2599"/>
                    <a:pt x="1114" y="2585"/>
                  </a:cubicBezTo>
                  <a:cubicBezTo>
                    <a:pt x="1117" y="2571"/>
                    <a:pt x="1121" y="2564"/>
                    <a:pt x="1128" y="2553"/>
                  </a:cubicBezTo>
                  <a:lnTo>
                    <a:pt x="1146" y="2514"/>
                  </a:lnTo>
                  <a:lnTo>
                    <a:pt x="1139" y="2511"/>
                  </a:lnTo>
                  <a:cubicBezTo>
                    <a:pt x="1263" y="2429"/>
                    <a:pt x="1398" y="2347"/>
                    <a:pt x="1544" y="2269"/>
                  </a:cubicBezTo>
                  <a:lnTo>
                    <a:pt x="1544" y="2269"/>
                  </a:lnTo>
                  <a:cubicBezTo>
                    <a:pt x="1541" y="2283"/>
                    <a:pt x="1537" y="2301"/>
                    <a:pt x="1537" y="2315"/>
                  </a:cubicBezTo>
                  <a:cubicBezTo>
                    <a:pt x="1537" y="2333"/>
                    <a:pt x="1530" y="2351"/>
                    <a:pt x="1537" y="2365"/>
                  </a:cubicBezTo>
                  <a:lnTo>
                    <a:pt x="1541" y="2390"/>
                  </a:lnTo>
                  <a:lnTo>
                    <a:pt x="1548" y="2418"/>
                  </a:lnTo>
                  <a:cubicBezTo>
                    <a:pt x="1555" y="2436"/>
                    <a:pt x="1562" y="2447"/>
                    <a:pt x="1565" y="2464"/>
                  </a:cubicBezTo>
                  <a:cubicBezTo>
                    <a:pt x="1573" y="2482"/>
                    <a:pt x="1583" y="2493"/>
                    <a:pt x="1597" y="2507"/>
                  </a:cubicBezTo>
                  <a:cubicBezTo>
                    <a:pt x="1608" y="2518"/>
                    <a:pt x="1619" y="2528"/>
                    <a:pt x="1633" y="2543"/>
                  </a:cubicBezTo>
                  <a:cubicBezTo>
                    <a:pt x="1647" y="2550"/>
                    <a:pt x="1661" y="2564"/>
                    <a:pt x="1672" y="2567"/>
                  </a:cubicBezTo>
                  <a:cubicBezTo>
                    <a:pt x="1686" y="2578"/>
                    <a:pt x="1701" y="2582"/>
                    <a:pt x="1715" y="2589"/>
                  </a:cubicBezTo>
                  <a:lnTo>
                    <a:pt x="1757" y="2603"/>
                  </a:lnTo>
                  <a:cubicBezTo>
                    <a:pt x="1772" y="2607"/>
                    <a:pt x="1786" y="2614"/>
                    <a:pt x="1804" y="2617"/>
                  </a:cubicBezTo>
                  <a:cubicBezTo>
                    <a:pt x="1832" y="2621"/>
                    <a:pt x="1861" y="2631"/>
                    <a:pt x="1893" y="2631"/>
                  </a:cubicBezTo>
                  <a:cubicBezTo>
                    <a:pt x="1921" y="2635"/>
                    <a:pt x="1949" y="2635"/>
                    <a:pt x="1981" y="2635"/>
                  </a:cubicBezTo>
                  <a:lnTo>
                    <a:pt x="1900" y="2607"/>
                  </a:lnTo>
                  <a:cubicBezTo>
                    <a:pt x="1875" y="2599"/>
                    <a:pt x="1846" y="2585"/>
                    <a:pt x="1821" y="2578"/>
                  </a:cubicBezTo>
                  <a:cubicBezTo>
                    <a:pt x="1807" y="2571"/>
                    <a:pt x="1793" y="2564"/>
                    <a:pt x="1786" y="2560"/>
                  </a:cubicBezTo>
                  <a:lnTo>
                    <a:pt x="1750" y="2543"/>
                  </a:lnTo>
                  <a:cubicBezTo>
                    <a:pt x="1740" y="2532"/>
                    <a:pt x="1725" y="2525"/>
                    <a:pt x="1718" y="2518"/>
                  </a:cubicBezTo>
                  <a:cubicBezTo>
                    <a:pt x="1704" y="2511"/>
                    <a:pt x="1697" y="2500"/>
                    <a:pt x="1690" y="2493"/>
                  </a:cubicBezTo>
                  <a:cubicBezTo>
                    <a:pt x="1683" y="2482"/>
                    <a:pt x="1672" y="2475"/>
                    <a:pt x="1669" y="2464"/>
                  </a:cubicBezTo>
                  <a:cubicBezTo>
                    <a:pt x="1665" y="2457"/>
                    <a:pt x="1654" y="2447"/>
                    <a:pt x="1651" y="2436"/>
                  </a:cubicBezTo>
                  <a:cubicBezTo>
                    <a:pt x="1647" y="2425"/>
                    <a:pt x="1644" y="2411"/>
                    <a:pt x="1644" y="2404"/>
                  </a:cubicBezTo>
                  <a:lnTo>
                    <a:pt x="1637" y="2386"/>
                  </a:lnTo>
                  <a:lnTo>
                    <a:pt x="1637" y="2368"/>
                  </a:lnTo>
                  <a:cubicBezTo>
                    <a:pt x="1637" y="2354"/>
                    <a:pt x="1637" y="2347"/>
                    <a:pt x="1644" y="2333"/>
                  </a:cubicBezTo>
                  <a:cubicBezTo>
                    <a:pt x="1644" y="2319"/>
                    <a:pt x="1647" y="2311"/>
                    <a:pt x="1651" y="2297"/>
                  </a:cubicBezTo>
                  <a:cubicBezTo>
                    <a:pt x="1654" y="2283"/>
                    <a:pt x="1661" y="2276"/>
                    <a:pt x="1665" y="2262"/>
                  </a:cubicBezTo>
                  <a:cubicBezTo>
                    <a:pt x="1669" y="2251"/>
                    <a:pt x="1679" y="2240"/>
                    <a:pt x="1683" y="2230"/>
                  </a:cubicBezTo>
                  <a:lnTo>
                    <a:pt x="1697" y="2208"/>
                  </a:lnTo>
                  <a:cubicBezTo>
                    <a:pt x="1885" y="2109"/>
                    <a:pt x="2095" y="2016"/>
                    <a:pt x="2312" y="1931"/>
                  </a:cubicBezTo>
                  <a:lnTo>
                    <a:pt x="2312" y="1931"/>
                  </a:lnTo>
                  <a:cubicBezTo>
                    <a:pt x="2309" y="1942"/>
                    <a:pt x="2309" y="1945"/>
                    <a:pt x="2305" y="1956"/>
                  </a:cubicBezTo>
                  <a:lnTo>
                    <a:pt x="2291" y="2020"/>
                  </a:lnTo>
                  <a:cubicBezTo>
                    <a:pt x="2291" y="2045"/>
                    <a:pt x="2287" y="2066"/>
                    <a:pt x="2291" y="2091"/>
                  </a:cubicBezTo>
                  <a:lnTo>
                    <a:pt x="2294" y="2127"/>
                  </a:lnTo>
                  <a:lnTo>
                    <a:pt x="2305" y="2162"/>
                  </a:lnTo>
                  <a:cubicBezTo>
                    <a:pt x="2309" y="2187"/>
                    <a:pt x="2323" y="2208"/>
                    <a:pt x="2330" y="2230"/>
                  </a:cubicBezTo>
                  <a:cubicBezTo>
                    <a:pt x="2341" y="2251"/>
                    <a:pt x="2358" y="2269"/>
                    <a:pt x="2373" y="2287"/>
                  </a:cubicBezTo>
                  <a:cubicBezTo>
                    <a:pt x="2383" y="2304"/>
                    <a:pt x="2401" y="2319"/>
                    <a:pt x="2419" y="2333"/>
                  </a:cubicBezTo>
                  <a:cubicBezTo>
                    <a:pt x="2437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33" y="2400"/>
                  </a:cubicBezTo>
                  <a:lnTo>
                    <a:pt x="2590" y="2422"/>
                  </a:lnTo>
                  <a:cubicBezTo>
                    <a:pt x="2607" y="2425"/>
                    <a:pt x="2629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6" y="2457"/>
                    <a:pt x="2764" y="2457"/>
                  </a:cubicBezTo>
                  <a:cubicBezTo>
                    <a:pt x="2803" y="2461"/>
                    <a:pt x="2842" y="2461"/>
                    <a:pt x="2881" y="2461"/>
                  </a:cubicBezTo>
                  <a:cubicBezTo>
                    <a:pt x="2846" y="2447"/>
                    <a:pt x="2806" y="2436"/>
                    <a:pt x="2771" y="2422"/>
                  </a:cubicBezTo>
                  <a:cubicBezTo>
                    <a:pt x="2753" y="2418"/>
                    <a:pt x="2735" y="2407"/>
                    <a:pt x="2718" y="2400"/>
                  </a:cubicBezTo>
                  <a:lnTo>
                    <a:pt x="2664" y="2375"/>
                  </a:lnTo>
                  <a:cubicBezTo>
                    <a:pt x="2646" y="2368"/>
                    <a:pt x="2629" y="2358"/>
                    <a:pt x="2614" y="2351"/>
                  </a:cubicBezTo>
                  <a:lnTo>
                    <a:pt x="2568" y="2322"/>
                  </a:lnTo>
                  <a:cubicBezTo>
                    <a:pt x="2554" y="2315"/>
                    <a:pt x="2540" y="2301"/>
                    <a:pt x="2522" y="2294"/>
                  </a:cubicBezTo>
                  <a:cubicBezTo>
                    <a:pt x="2508" y="2283"/>
                    <a:pt x="2497" y="2269"/>
                    <a:pt x="2483" y="2258"/>
                  </a:cubicBezTo>
                  <a:cubicBezTo>
                    <a:pt x="2469" y="2244"/>
                    <a:pt x="2461" y="2233"/>
                    <a:pt x="2451" y="2215"/>
                  </a:cubicBezTo>
                  <a:cubicBezTo>
                    <a:pt x="2444" y="2205"/>
                    <a:pt x="2433" y="2191"/>
                    <a:pt x="2429" y="2176"/>
                  </a:cubicBezTo>
                  <a:cubicBezTo>
                    <a:pt x="2426" y="2162"/>
                    <a:pt x="2415" y="2151"/>
                    <a:pt x="2415" y="2134"/>
                  </a:cubicBezTo>
                  <a:lnTo>
                    <a:pt x="2412" y="2109"/>
                  </a:lnTo>
                  <a:lnTo>
                    <a:pt x="2412" y="2087"/>
                  </a:lnTo>
                  <a:cubicBezTo>
                    <a:pt x="2412" y="2073"/>
                    <a:pt x="2412" y="2055"/>
                    <a:pt x="2415" y="2038"/>
                  </a:cubicBezTo>
                  <a:cubicBezTo>
                    <a:pt x="2419" y="2020"/>
                    <a:pt x="2419" y="2009"/>
                    <a:pt x="2426" y="1991"/>
                  </a:cubicBezTo>
                  <a:cubicBezTo>
                    <a:pt x="2429" y="1974"/>
                    <a:pt x="2433" y="1959"/>
                    <a:pt x="2444" y="1945"/>
                  </a:cubicBezTo>
                  <a:cubicBezTo>
                    <a:pt x="2447" y="1931"/>
                    <a:pt x="2454" y="1913"/>
                    <a:pt x="2465" y="1906"/>
                  </a:cubicBezTo>
                  <a:lnTo>
                    <a:pt x="2490" y="1860"/>
                  </a:lnTo>
                  <a:cubicBezTo>
                    <a:pt x="2522" y="1849"/>
                    <a:pt x="2554" y="1839"/>
                    <a:pt x="2586" y="1824"/>
                  </a:cubicBezTo>
                  <a:cubicBezTo>
                    <a:pt x="2757" y="1764"/>
                    <a:pt x="2942" y="1707"/>
                    <a:pt x="3126" y="1647"/>
                  </a:cubicBezTo>
                  <a:lnTo>
                    <a:pt x="3126" y="1647"/>
                  </a:lnTo>
                  <a:cubicBezTo>
                    <a:pt x="3123" y="1657"/>
                    <a:pt x="3123" y="1671"/>
                    <a:pt x="3119" y="1679"/>
                  </a:cubicBezTo>
                  <a:cubicBezTo>
                    <a:pt x="3112" y="1700"/>
                    <a:pt x="3109" y="1728"/>
                    <a:pt x="3109" y="1750"/>
                  </a:cubicBezTo>
                  <a:lnTo>
                    <a:pt x="3109" y="1785"/>
                  </a:lnTo>
                  <a:lnTo>
                    <a:pt x="3112" y="1821"/>
                  </a:lnTo>
                  <a:cubicBezTo>
                    <a:pt x="3119" y="1849"/>
                    <a:pt x="3126" y="1871"/>
                    <a:pt x="3137" y="1892"/>
                  </a:cubicBezTo>
                  <a:cubicBezTo>
                    <a:pt x="3144" y="1913"/>
                    <a:pt x="3158" y="1938"/>
                    <a:pt x="3173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7" y="2038"/>
                    <a:pt x="3269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40" y="2098"/>
                    <a:pt x="3361" y="2105"/>
                    <a:pt x="3379" y="2116"/>
                  </a:cubicBezTo>
                  <a:cubicBezTo>
                    <a:pt x="3397" y="2123"/>
                    <a:pt x="3414" y="2134"/>
                    <a:pt x="3439" y="2137"/>
                  </a:cubicBezTo>
                  <a:lnTo>
                    <a:pt x="3496" y="2151"/>
                  </a:lnTo>
                  <a:cubicBezTo>
                    <a:pt x="3514" y="2155"/>
                    <a:pt x="3535" y="2159"/>
                    <a:pt x="3553" y="2162"/>
                  </a:cubicBezTo>
                  <a:lnTo>
                    <a:pt x="3674" y="2176"/>
                  </a:lnTo>
                  <a:cubicBezTo>
                    <a:pt x="3638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5" y="2055"/>
                  </a:lnTo>
                  <a:cubicBezTo>
                    <a:pt x="3457" y="2048"/>
                    <a:pt x="3443" y="2034"/>
                    <a:pt x="3429" y="2027"/>
                  </a:cubicBezTo>
                  <a:lnTo>
                    <a:pt x="3386" y="1995"/>
                  </a:lnTo>
                  <a:cubicBezTo>
                    <a:pt x="3372" y="1981"/>
                    <a:pt x="3361" y="1967"/>
                    <a:pt x="3350" y="1959"/>
                  </a:cubicBezTo>
                  <a:cubicBezTo>
                    <a:pt x="3336" y="1949"/>
                    <a:pt x="3326" y="1931"/>
                    <a:pt x="3318" y="1924"/>
                  </a:cubicBezTo>
                  <a:cubicBezTo>
                    <a:pt x="3308" y="1910"/>
                    <a:pt x="3301" y="1895"/>
                    <a:pt x="3297" y="1885"/>
                  </a:cubicBezTo>
                  <a:cubicBezTo>
                    <a:pt x="3290" y="1871"/>
                    <a:pt x="3283" y="1856"/>
                    <a:pt x="3283" y="1842"/>
                  </a:cubicBezTo>
                  <a:cubicBezTo>
                    <a:pt x="3279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9" y="1764"/>
                  </a:lnTo>
                  <a:cubicBezTo>
                    <a:pt x="3279" y="1750"/>
                    <a:pt x="3283" y="1735"/>
                    <a:pt x="3286" y="1721"/>
                  </a:cubicBezTo>
                  <a:lnTo>
                    <a:pt x="3301" y="1682"/>
                  </a:lnTo>
                  <a:cubicBezTo>
                    <a:pt x="3304" y="1668"/>
                    <a:pt x="3315" y="1657"/>
                    <a:pt x="3322" y="1643"/>
                  </a:cubicBezTo>
                  <a:cubicBezTo>
                    <a:pt x="3333" y="1629"/>
                    <a:pt x="3340" y="1615"/>
                    <a:pt x="3343" y="1607"/>
                  </a:cubicBezTo>
                  <a:lnTo>
                    <a:pt x="3361" y="1579"/>
                  </a:lnTo>
                  <a:cubicBezTo>
                    <a:pt x="3478" y="1551"/>
                    <a:pt x="3592" y="1519"/>
                    <a:pt x="3713" y="1487"/>
                  </a:cubicBezTo>
                  <a:cubicBezTo>
                    <a:pt x="3852" y="1451"/>
                    <a:pt x="3994" y="1419"/>
                    <a:pt x="4136" y="1391"/>
                  </a:cubicBezTo>
                  <a:lnTo>
                    <a:pt x="4136" y="1391"/>
                  </a:lnTo>
                  <a:cubicBezTo>
                    <a:pt x="4122" y="1415"/>
                    <a:pt x="4108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101" y="1639"/>
                  </a:cubicBezTo>
                  <a:cubicBezTo>
                    <a:pt x="4108" y="1693"/>
                    <a:pt x="4133" y="1739"/>
                    <a:pt x="4161" y="1782"/>
                  </a:cubicBezTo>
                  <a:cubicBezTo>
                    <a:pt x="4175" y="1803"/>
                    <a:pt x="4193" y="1821"/>
                    <a:pt x="4207" y="1839"/>
                  </a:cubicBezTo>
                  <a:cubicBezTo>
                    <a:pt x="4222" y="1856"/>
                    <a:pt x="4243" y="1874"/>
                    <a:pt x="4261" y="1888"/>
                  </a:cubicBezTo>
                  <a:cubicBezTo>
                    <a:pt x="4278" y="1899"/>
                    <a:pt x="4296" y="1917"/>
                    <a:pt x="4314" y="1931"/>
                  </a:cubicBezTo>
                  <a:cubicBezTo>
                    <a:pt x="4332" y="1945"/>
                    <a:pt x="4350" y="1959"/>
                    <a:pt x="4371" y="1967"/>
                  </a:cubicBezTo>
                  <a:cubicBezTo>
                    <a:pt x="4410" y="1988"/>
                    <a:pt x="4453" y="2013"/>
                    <a:pt x="4492" y="2023"/>
                  </a:cubicBezTo>
                  <a:cubicBezTo>
                    <a:pt x="4513" y="2034"/>
                    <a:pt x="4531" y="2041"/>
                    <a:pt x="4552" y="2048"/>
                  </a:cubicBezTo>
                  <a:cubicBezTo>
                    <a:pt x="4574" y="2052"/>
                    <a:pt x="4591" y="2059"/>
                    <a:pt x="4616" y="2066"/>
                  </a:cubicBezTo>
                  <a:cubicBezTo>
                    <a:pt x="4581" y="2038"/>
                    <a:pt x="4549" y="2013"/>
                    <a:pt x="4513" y="1981"/>
                  </a:cubicBezTo>
                  <a:cubicBezTo>
                    <a:pt x="4495" y="1967"/>
                    <a:pt x="4481" y="1952"/>
                    <a:pt x="4463" y="1935"/>
                  </a:cubicBezTo>
                  <a:cubicBezTo>
                    <a:pt x="4446" y="1924"/>
                    <a:pt x="4431" y="1910"/>
                    <a:pt x="4421" y="1892"/>
                  </a:cubicBezTo>
                  <a:cubicBezTo>
                    <a:pt x="4406" y="1878"/>
                    <a:pt x="4392" y="1860"/>
                    <a:pt x="4374" y="1846"/>
                  </a:cubicBezTo>
                  <a:cubicBezTo>
                    <a:pt x="4360" y="1835"/>
                    <a:pt x="4350" y="1817"/>
                    <a:pt x="4335" y="1803"/>
                  </a:cubicBezTo>
                  <a:cubicBezTo>
                    <a:pt x="4325" y="1785"/>
                    <a:pt x="4314" y="1771"/>
                    <a:pt x="4303" y="1753"/>
                  </a:cubicBezTo>
                  <a:cubicBezTo>
                    <a:pt x="4296" y="1735"/>
                    <a:pt x="4286" y="1721"/>
                    <a:pt x="4278" y="1703"/>
                  </a:cubicBezTo>
                  <a:cubicBezTo>
                    <a:pt x="4271" y="1686"/>
                    <a:pt x="4264" y="1675"/>
                    <a:pt x="4261" y="1657"/>
                  </a:cubicBezTo>
                  <a:cubicBezTo>
                    <a:pt x="4254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4" y="1540"/>
                    <a:pt x="4254" y="1526"/>
                    <a:pt x="4261" y="1515"/>
                  </a:cubicBezTo>
                  <a:cubicBezTo>
                    <a:pt x="4268" y="1483"/>
                    <a:pt x="4286" y="1451"/>
                    <a:pt x="4307" y="1426"/>
                  </a:cubicBezTo>
                  <a:cubicBezTo>
                    <a:pt x="4318" y="1412"/>
                    <a:pt x="4332" y="1398"/>
                    <a:pt x="4342" y="1383"/>
                  </a:cubicBezTo>
                  <a:lnTo>
                    <a:pt x="4378" y="1348"/>
                  </a:lnTo>
                  <a:lnTo>
                    <a:pt x="4421" y="1319"/>
                  </a:lnTo>
                  <a:cubicBezTo>
                    <a:pt x="4591" y="1284"/>
                    <a:pt x="4769" y="1252"/>
                    <a:pt x="4954" y="1227"/>
                  </a:cubicBezTo>
                  <a:cubicBezTo>
                    <a:pt x="4983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5" y="1287"/>
                    <a:pt x="5007" y="1327"/>
                  </a:cubicBezTo>
                  <a:cubicBezTo>
                    <a:pt x="4997" y="1355"/>
                    <a:pt x="4993" y="1383"/>
                    <a:pt x="4993" y="1415"/>
                  </a:cubicBezTo>
                  <a:cubicBezTo>
                    <a:pt x="4993" y="1447"/>
                    <a:pt x="4993" y="1472"/>
                    <a:pt x="5000" y="1504"/>
                  </a:cubicBezTo>
                  <a:cubicBezTo>
                    <a:pt x="5011" y="1561"/>
                    <a:pt x="5036" y="1615"/>
                    <a:pt x="5068" y="1661"/>
                  </a:cubicBezTo>
                  <a:cubicBezTo>
                    <a:pt x="5086" y="1682"/>
                    <a:pt x="5100" y="1703"/>
                    <a:pt x="5118" y="1725"/>
                  </a:cubicBezTo>
                  <a:cubicBezTo>
                    <a:pt x="5135" y="1746"/>
                    <a:pt x="5153" y="1760"/>
                    <a:pt x="5175" y="1778"/>
                  </a:cubicBezTo>
                  <a:cubicBezTo>
                    <a:pt x="5196" y="1796"/>
                    <a:pt x="5214" y="1807"/>
                    <a:pt x="5239" y="1824"/>
                  </a:cubicBezTo>
                  <a:cubicBezTo>
                    <a:pt x="5260" y="1839"/>
                    <a:pt x="5278" y="1856"/>
                    <a:pt x="5299" y="1867"/>
                  </a:cubicBezTo>
                  <a:cubicBezTo>
                    <a:pt x="5345" y="1892"/>
                    <a:pt x="5388" y="1913"/>
                    <a:pt x="5434" y="1931"/>
                  </a:cubicBezTo>
                  <a:lnTo>
                    <a:pt x="5498" y="1959"/>
                  </a:lnTo>
                  <a:cubicBezTo>
                    <a:pt x="5523" y="1967"/>
                    <a:pt x="5544" y="1977"/>
                    <a:pt x="5569" y="1981"/>
                  </a:cubicBezTo>
                  <a:cubicBezTo>
                    <a:pt x="5530" y="1949"/>
                    <a:pt x="5495" y="1924"/>
                    <a:pt x="5459" y="1892"/>
                  </a:cubicBezTo>
                  <a:cubicBezTo>
                    <a:pt x="5441" y="1878"/>
                    <a:pt x="5423" y="1860"/>
                    <a:pt x="5406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3" y="1750"/>
                  </a:lnTo>
                  <a:cubicBezTo>
                    <a:pt x="5285" y="1732"/>
                    <a:pt x="5274" y="1714"/>
                    <a:pt x="5260" y="1700"/>
                  </a:cubicBezTo>
                  <a:cubicBezTo>
                    <a:pt x="5246" y="1682"/>
                    <a:pt x="5231" y="1664"/>
                    <a:pt x="5224" y="1647"/>
                  </a:cubicBezTo>
                  <a:cubicBezTo>
                    <a:pt x="5210" y="1629"/>
                    <a:pt x="5203" y="1611"/>
                    <a:pt x="5192" y="1593"/>
                  </a:cubicBezTo>
                  <a:cubicBezTo>
                    <a:pt x="5185" y="1575"/>
                    <a:pt x="5175" y="1558"/>
                    <a:pt x="5171" y="1536"/>
                  </a:cubicBezTo>
                  <a:cubicBezTo>
                    <a:pt x="5167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7" y="1408"/>
                    <a:pt x="5167" y="1391"/>
                    <a:pt x="5175" y="1373"/>
                  </a:cubicBezTo>
                  <a:cubicBezTo>
                    <a:pt x="5178" y="1355"/>
                    <a:pt x="5189" y="1337"/>
                    <a:pt x="5196" y="1319"/>
                  </a:cubicBezTo>
                  <a:cubicBezTo>
                    <a:pt x="5207" y="1302"/>
                    <a:pt x="5214" y="1284"/>
                    <a:pt x="5228" y="1270"/>
                  </a:cubicBezTo>
                  <a:cubicBezTo>
                    <a:pt x="5242" y="1252"/>
                    <a:pt x="5256" y="1238"/>
                    <a:pt x="5267" y="1227"/>
                  </a:cubicBezTo>
                  <a:lnTo>
                    <a:pt x="5310" y="1184"/>
                  </a:lnTo>
                  <a:lnTo>
                    <a:pt x="5327" y="1174"/>
                  </a:lnTo>
                  <a:cubicBezTo>
                    <a:pt x="5420" y="1159"/>
                    <a:pt x="5512" y="1149"/>
                    <a:pt x="5605" y="1138"/>
                  </a:cubicBezTo>
                  <a:cubicBezTo>
                    <a:pt x="5658" y="1131"/>
                    <a:pt x="5719" y="1124"/>
                    <a:pt x="5765" y="1120"/>
                  </a:cubicBezTo>
                  <a:lnTo>
                    <a:pt x="5932" y="1113"/>
                  </a:lnTo>
                  <a:lnTo>
                    <a:pt x="6259" y="1103"/>
                  </a:lnTo>
                  <a:lnTo>
                    <a:pt x="6359" y="1103"/>
                  </a:lnTo>
                  <a:cubicBezTo>
                    <a:pt x="6369" y="1120"/>
                    <a:pt x="6383" y="1138"/>
                    <a:pt x="6394" y="1159"/>
                  </a:cubicBezTo>
                  <a:lnTo>
                    <a:pt x="6412" y="1191"/>
                  </a:lnTo>
                  <a:lnTo>
                    <a:pt x="6423" y="1220"/>
                  </a:lnTo>
                  <a:cubicBezTo>
                    <a:pt x="6433" y="1245"/>
                    <a:pt x="6440" y="1266"/>
                    <a:pt x="6447" y="1287"/>
                  </a:cubicBezTo>
                  <a:lnTo>
                    <a:pt x="6455" y="1319"/>
                  </a:lnTo>
                  <a:lnTo>
                    <a:pt x="6458" y="1355"/>
                  </a:lnTo>
                  <a:cubicBezTo>
                    <a:pt x="6465" y="1369"/>
                    <a:pt x="6458" y="1376"/>
                    <a:pt x="6465" y="1391"/>
                  </a:cubicBezTo>
                  <a:lnTo>
                    <a:pt x="6465" y="1426"/>
                  </a:lnTo>
                  <a:cubicBezTo>
                    <a:pt x="6465" y="1447"/>
                    <a:pt x="6465" y="1469"/>
                    <a:pt x="6458" y="1497"/>
                  </a:cubicBezTo>
                  <a:cubicBezTo>
                    <a:pt x="6455" y="1519"/>
                    <a:pt x="6451" y="1547"/>
                    <a:pt x="6447" y="1568"/>
                  </a:cubicBezTo>
                  <a:cubicBezTo>
                    <a:pt x="6440" y="1590"/>
                    <a:pt x="6433" y="1615"/>
                    <a:pt x="6423" y="1639"/>
                  </a:cubicBezTo>
                  <a:cubicBezTo>
                    <a:pt x="6415" y="1661"/>
                    <a:pt x="6405" y="1682"/>
                    <a:pt x="6398" y="1711"/>
                  </a:cubicBezTo>
                  <a:cubicBezTo>
                    <a:pt x="6387" y="1732"/>
                    <a:pt x="6376" y="1753"/>
                    <a:pt x="6366" y="1782"/>
                  </a:cubicBezTo>
                  <a:cubicBezTo>
                    <a:pt x="6344" y="1824"/>
                    <a:pt x="6316" y="1871"/>
                    <a:pt x="6287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63" y="2087"/>
                    <a:pt x="6127" y="2127"/>
                    <a:pt x="6092" y="2166"/>
                  </a:cubicBezTo>
                  <a:cubicBezTo>
                    <a:pt x="6138" y="2141"/>
                    <a:pt x="6188" y="2112"/>
                    <a:pt x="6234" y="2077"/>
                  </a:cubicBezTo>
                  <a:lnTo>
                    <a:pt x="6298" y="2023"/>
                  </a:lnTo>
                  <a:cubicBezTo>
                    <a:pt x="6323" y="2006"/>
                    <a:pt x="6344" y="1988"/>
                    <a:pt x="6362" y="1967"/>
                  </a:cubicBezTo>
                  <a:cubicBezTo>
                    <a:pt x="6401" y="1927"/>
                    <a:pt x="6437" y="1888"/>
                    <a:pt x="6472" y="1839"/>
                  </a:cubicBezTo>
                  <a:cubicBezTo>
                    <a:pt x="6490" y="1817"/>
                    <a:pt x="6504" y="1789"/>
                    <a:pt x="6522" y="1767"/>
                  </a:cubicBezTo>
                  <a:cubicBezTo>
                    <a:pt x="6536" y="1739"/>
                    <a:pt x="6554" y="1718"/>
                    <a:pt x="6565" y="1693"/>
                  </a:cubicBezTo>
                  <a:cubicBezTo>
                    <a:pt x="6579" y="1664"/>
                    <a:pt x="6593" y="1639"/>
                    <a:pt x="6600" y="1607"/>
                  </a:cubicBezTo>
                  <a:cubicBezTo>
                    <a:pt x="6611" y="1579"/>
                    <a:pt x="6618" y="1551"/>
                    <a:pt x="6629" y="1519"/>
                  </a:cubicBezTo>
                  <a:lnTo>
                    <a:pt x="6643" y="1426"/>
                  </a:lnTo>
                  <a:cubicBezTo>
                    <a:pt x="6647" y="1394"/>
                    <a:pt x="6647" y="1362"/>
                    <a:pt x="6643" y="1330"/>
                  </a:cubicBezTo>
                  <a:lnTo>
                    <a:pt x="6636" y="1284"/>
                  </a:lnTo>
                  <a:lnTo>
                    <a:pt x="6629" y="1238"/>
                  </a:lnTo>
                  <a:cubicBezTo>
                    <a:pt x="6618" y="1206"/>
                    <a:pt x="6611" y="1177"/>
                    <a:pt x="6597" y="1149"/>
                  </a:cubicBezTo>
                  <a:lnTo>
                    <a:pt x="6579" y="1106"/>
                  </a:lnTo>
                  <a:lnTo>
                    <a:pt x="6575" y="1095"/>
                  </a:lnTo>
                  <a:cubicBezTo>
                    <a:pt x="6885" y="1095"/>
                    <a:pt x="7201" y="1099"/>
                    <a:pt x="7507" y="1124"/>
                  </a:cubicBezTo>
                  <a:lnTo>
                    <a:pt x="7514" y="1135"/>
                  </a:lnTo>
                  <a:cubicBezTo>
                    <a:pt x="7521" y="1159"/>
                    <a:pt x="7532" y="1177"/>
                    <a:pt x="7536" y="1195"/>
                  </a:cubicBezTo>
                  <a:lnTo>
                    <a:pt x="7543" y="1223"/>
                  </a:lnTo>
                  <a:lnTo>
                    <a:pt x="7553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53" y="1444"/>
                  </a:cubicBezTo>
                  <a:cubicBezTo>
                    <a:pt x="7550" y="1465"/>
                    <a:pt x="7543" y="1483"/>
                    <a:pt x="7539" y="1504"/>
                  </a:cubicBezTo>
                  <a:cubicBezTo>
                    <a:pt x="7532" y="1529"/>
                    <a:pt x="7525" y="1547"/>
                    <a:pt x="7518" y="1568"/>
                  </a:cubicBezTo>
                  <a:cubicBezTo>
                    <a:pt x="7507" y="1590"/>
                    <a:pt x="7500" y="1607"/>
                    <a:pt x="7486" y="1625"/>
                  </a:cubicBezTo>
                  <a:cubicBezTo>
                    <a:pt x="7479" y="1643"/>
                    <a:pt x="7464" y="1664"/>
                    <a:pt x="7450" y="1682"/>
                  </a:cubicBezTo>
                  <a:cubicBezTo>
                    <a:pt x="7436" y="1700"/>
                    <a:pt x="7425" y="1725"/>
                    <a:pt x="7411" y="1743"/>
                  </a:cubicBezTo>
                  <a:cubicBezTo>
                    <a:pt x="7383" y="1778"/>
                    <a:pt x="7354" y="1817"/>
                    <a:pt x="7319" y="1849"/>
                  </a:cubicBezTo>
                  <a:cubicBezTo>
                    <a:pt x="7287" y="1885"/>
                    <a:pt x="7251" y="1920"/>
                    <a:pt x="7212" y="1949"/>
                  </a:cubicBezTo>
                  <a:cubicBezTo>
                    <a:pt x="7176" y="1984"/>
                    <a:pt x="7134" y="2016"/>
                    <a:pt x="7095" y="2048"/>
                  </a:cubicBezTo>
                  <a:cubicBezTo>
                    <a:pt x="7144" y="2034"/>
                    <a:pt x="7194" y="2016"/>
                    <a:pt x="7237" y="1995"/>
                  </a:cubicBezTo>
                  <a:cubicBezTo>
                    <a:pt x="7258" y="1984"/>
                    <a:pt x="7283" y="1974"/>
                    <a:pt x="7304" y="1959"/>
                  </a:cubicBezTo>
                  <a:lnTo>
                    <a:pt x="7372" y="1920"/>
                  </a:lnTo>
                  <a:cubicBezTo>
                    <a:pt x="7415" y="1888"/>
                    <a:pt x="7454" y="1856"/>
                    <a:pt x="7496" y="1824"/>
                  </a:cubicBezTo>
                  <a:cubicBezTo>
                    <a:pt x="7536" y="1789"/>
                    <a:pt x="7571" y="1750"/>
                    <a:pt x="7607" y="1707"/>
                  </a:cubicBezTo>
                  <a:cubicBezTo>
                    <a:pt x="7624" y="1682"/>
                    <a:pt x="7639" y="1661"/>
                    <a:pt x="7649" y="1639"/>
                  </a:cubicBezTo>
                  <a:cubicBezTo>
                    <a:pt x="7664" y="1618"/>
                    <a:pt x="7678" y="1590"/>
                    <a:pt x="7692" y="1565"/>
                  </a:cubicBezTo>
                  <a:cubicBezTo>
                    <a:pt x="7699" y="1536"/>
                    <a:pt x="7713" y="1511"/>
                    <a:pt x="7717" y="1483"/>
                  </a:cubicBezTo>
                  <a:cubicBezTo>
                    <a:pt x="7728" y="1458"/>
                    <a:pt x="7731" y="1426"/>
                    <a:pt x="7735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5" y="1252"/>
                    <a:pt x="7731" y="1220"/>
                  </a:cubicBezTo>
                  <a:lnTo>
                    <a:pt x="7720" y="1177"/>
                  </a:lnTo>
                  <a:lnTo>
                    <a:pt x="7710" y="1138"/>
                  </a:lnTo>
                  <a:lnTo>
                    <a:pt x="7713" y="1138"/>
                  </a:lnTo>
                  <a:cubicBezTo>
                    <a:pt x="7770" y="1142"/>
                    <a:pt x="7827" y="1145"/>
                    <a:pt x="7888" y="1156"/>
                  </a:cubicBezTo>
                  <a:cubicBezTo>
                    <a:pt x="7994" y="1167"/>
                    <a:pt x="8101" y="1177"/>
                    <a:pt x="8200" y="1191"/>
                  </a:cubicBezTo>
                  <a:cubicBezTo>
                    <a:pt x="8304" y="1209"/>
                    <a:pt x="8410" y="1220"/>
                    <a:pt x="8513" y="1238"/>
                  </a:cubicBezTo>
                  <a:cubicBezTo>
                    <a:pt x="8567" y="1248"/>
                    <a:pt x="8616" y="1255"/>
                    <a:pt x="8663" y="1266"/>
                  </a:cubicBezTo>
                  <a:lnTo>
                    <a:pt x="8673" y="1266"/>
                  </a:lnTo>
                  <a:cubicBezTo>
                    <a:pt x="8680" y="1287"/>
                    <a:pt x="8691" y="1305"/>
                    <a:pt x="8695" y="1323"/>
                  </a:cubicBezTo>
                  <a:lnTo>
                    <a:pt x="8705" y="1355"/>
                  </a:lnTo>
                  <a:lnTo>
                    <a:pt x="8712" y="1383"/>
                  </a:lnTo>
                  <a:cubicBezTo>
                    <a:pt x="8716" y="1408"/>
                    <a:pt x="8723" y="1426"/>
                    <a:pt x="8723" y="1447"/>
                  </a:cubicBezTo>
                  <a:lnTo>
                    <a:pt x="8723" y="1479"/>
                  </a:lnTo>
                  <a:lnTo>
                    <a:pt x="8723" y="1511"/>
                  </a:lnTo>
                  <a:cubicBezTo>
                    <a:pt x="8723" y="1533"/>
                    <a:pt x="8716" y="1551"/>
                    <a:pt x="8712" y="1572"/>
                  </a:cubicBezTo>
                  <a:cubicBezTo>
                    <a:pt x="8709" y="1593"/>
                    <a:pt x="8705" y="1611"/>
                    <a:pt x="8698" y="1636"/>
                  </a:cubicBezTo>
                  <a:cubicBezTo>
                    <a:pt x="8691" y="1657"/>
                    <a:pt x="8688" y="1675"/>
                    <a:pt x="8677" y="1696"/>
                  </a:cubicBezTo>
                  <a:cubicBezTo>
                    <a:pt x="8670" y="1718"/>
                    <a:pt x="8659" y="1735"/>
                    <a:pt x="8645" y="1753"/>
                  </a:cubicBezTo>
                  <a:cubicBezTo>
                    <a:pt x="8638" y="1771"/>
                    <a:pt x="8624" y="1796"/>
                    <a:pt x="8609" y="1814"/>
                  </a:cubicBezTo>
                  <a:cubicBezTo>
                    <a:pt x="8599" y="1831"/>
                    <a:pt x="8584" y="1853"/>
                    <a:pt x="8570" y="1871"/>
                  </a:cubicBezTo>
                  <a:cubicBezTo>
                    <a:pt x="8545" y="1906"/>
                    <a:pt x="8513" y="1945"/>
                    <a:pt x="8478" y="1977"/>
                  </a:cubicBezTo>
                  <a:cubicBezTo>
                    <a:pt x="8446" y="2013"/>
                    <a:pt x="8410" y="2048"/>
                    <a:pt x="8371" y="2080"/>
                  </a:cubicBezTo>
                  <a:cubicBezTo>
                    <a:pt x="8336" y="2116"/>
                    <a:pt x="8296" y="2144"/>
                    <a:pt x="8254" y="2176"/>
                  </a:cubicBezTo>
                  <a:cubicBezTo>
                    <a:pt x="8304" y="2162"/>
                    <a:pt x="8353" y="2144"/>
                    <a:pt x="8396" y="2123"/>
                  </a:cubicBezTo>
                  <a:cubicBezTo>
                    <a:pt x="8421" y="2116"/>
                    <a:pt x="8442" y="2102"/>
                    <a:pt x="8464" y="2087"/>
                  </a:cubicBezTo>
                  <a:lnTo>
                    <a:pt x="8531" y="2048"/>
                  </a:lnTo>
                  <a:cubicBezTo>
                    <a:pt x="8574" y="2016"/>
                    <a:pt x="8616" y="1984"/>
                    <a:pt x="8656" y="1956"/>
                  </a:cubicBezTo>
                  <a:cubicBezTo>
                    <a:pt x="8695" y="1920"/>
                    <a:pt x="8730" y="1878"/>
                    <a:pt x="8766" y="1835"/>
                  </a:cubicBezTo>
                  <a:cubicBezTo>
                    <a:pt x="8784" y="1814"/>
                    <a:pt x="8798" y="1789"/>
                    <a:pt x="8812" y="1767"/>
                  </a:cubicBezTo>
                  <a:cubicBezTo>
                    <a:pt x="8823" y="1746"/>
                    <a:pt x="8837" y="1718"/>
                    <a:pt x="8851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7" y="1586"/>
                    <a:pt x="8890" y="1554"/>
                    <a:pt x="8894" y="1529"/>
                  </a:cubicBezTo>
                  <a:lnTo>
                    <a:pt x="8901" y="1483"/>
                  </a:lnTo>
                  <a:lnTo>
                    <a:pt x="8901" y="1440"/>
                  </a:lnTo>
                  <a:cubicBezTo>
                    <a:pt x="8901" y="1408"/>
                    <a:pt x="8894" y="1380"/>
                    <a:pt x="8890" y="1351"/>
                  </a:cubicBezTo>
                  <a:lnTo>
                    <a:pt x="8883" y="1309"/>
                  </a:lnTo>
                  <a:lnTo>
                    <a:pt x="8883" y="1309"/>
                  </a:lnTo>
                  <a:cubicBezTo>
                    <a:pt x="9132" y="1369"/>
                    <a:pt x="9370" y="1433"/>
                    <a:pt x="9598" y="1511"/>
                  </a:cubicBezTo>
                  <a:lnTo>
                    <a:pt x="9612" y="1607"/>
                  </a:lnTo>
                  <a:cubicBezTo>
                    <a:pt x="9616" y="1629"/>
                    <a:pt x="9619" y="1654"/>
                    <a:pt x="9619" y="1671"/>
                  </a:cubicBezTo>
                  <a:lnTo>
                    <a:pt x="9623" y="1700"/>
                  </a:lnTo>
                  <a:lnTo>
                    <a:pt x="9623" y="1732"/>
                  </a:lnTo>
                  <a:cubicBezTo>
                    <a:pt x="9623" y="1753"/>
                    <a:pt x="9619" y="1771"/>
                    <a:pt x="9619" y="1796"/>
                  </a:cubicBezTo>
                  <a:lnTo>
                    <a:pt x="9616" y="1824"/>
                  </a:lnTo>
                  <a:lnTo>
                    <a:pt x="9605" y="1856"/>
                  </a:lnTo>
                  <a:cubicBezTo>
                    <a:pt x="9601" y="1874"/>
                    <a:pt x="9594" y="1895"/>
                    <a:pt x="9584" y="1913"/>
                  </a:cubicBezTo>
                  <a:cubicBezTo>
                    <a:pt x="9577" y="1931"/>
                    <a:pt x="9566" y="1956"/>
                    <a:pt x="9559" y="1974"/>
                  </a:cubicBezTo>
                  <a:cubicBezTo>
                    <a:pt x="9545" y="1991"/>
                    <a:pt x="9534" y="2009"/>
                    <a:pt x="9523" y="2027"/>
                  </a:cubicBezTo>
                  <a:cubicBezTo>
                    <a:pt x="9509" y="2045"/>
                    <a:pt x="9495" y="2063"/>
                    <a:pt x="9477" y="2080"/>
                  </a:cubicBezTo>
                  <a:cubicBezTo>
                    <a:pt x="9463" y="2098"/>
                    <a:pt x="9445" y="2109"/>
                    <a:pt x="9427" y="2127"/>
                  </a:cubicBezTo>
                  <a:cubicBezTo>
                    <a:pt x="9409" y="2144"/>
                    <a:pt x="9392" y="2159"/>
                    <a:pt x="9374" y="2173"/>
                  </a:cubicBezTo>
                  <a:cubicBezTo>
                    <a:pt x="9338" y="2205"/>
                    <a:pt x="9299" y="2230"/>
                    <a:pt x="9260" y="2258"/>
                  </a:cubicBezTo>
                  <a:cubicBezTo>
                    <a:pt x="9221" y="2283"/>
                    <a:pt x="9178" y="2311"/>
                    <a:pt x="9136" y="2333"/>
                  </a:cubicBezTo>
                  <a:cubicBezTo>
                    <a:pt x="9089" y="2358"/>
                    <a:pt x="9047" y="2383"/>
                    <a:pt x="9001" y="2404"/>
                  </a:cubicBezTo>
                  <a:cubicBezTo>
                    <a:pt x="9054" y="2404"/>
                    <a:pt x="9104" y="2393"/>
                    <a:pt x="9153" y="2383"/>
                  </a:cubicBezTo>
                  <a:cubicBezTo>
                    <a:pt x="9178" y="2375"/>
                    <a:pt x="9203" y="2368"/>
                    <a:pt x="9228" y="2365"/>
                  </a:cubicBezTo>
                  <a:cubicBezTo>
                    <a:pt x="9257" y="2354"/>
                    <a:pt x="9278" y="2351"/>
                    <a:pt x="9303" y="2340"/>
                  </a:cubicBezTo>
                  <a:cubicBezTo>
                    <a:pt x="9353" y="2322"/>
                    <a:pt x="9402" y="2301"/>
                    <a:pt x="9445" y="2276"/>
                  </a:cubicBezTo>
                  <a:cubicBezTo>
                    <a:pt x="9491" y="2247"/>
                    <a:pt x="9541" y="2215"/>
                    <a:pt x="9580" y="2180"/>
                  </a:cubicBezTo>
                  <a:cubicBezTo>
                    <a:pt x="9601" y="2162"/>
                    <a:pt x="9619" y="2144"/>
                    <a:pt x="9641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2" y="2034"/>
                    <a:pt x="9726" y="2009"/>
                    <a:pt x="9740" y="1981"/>
                  </a:cubicBezTo>
                  <a:cubicBezTo>
                    <a:pt x="9754" y="1956"/>
                    <a:pt x="9765" y="1927"/>
                    <a:pt x="9776" y="1903"/>
                  </a:cubicBezTo>
                  <a:lnTo>
                    <a:pt x="9790" y="1860"/>
                  </a:lnTo>
                  <a:lnTo>
                    <a:pt x="9797" y="1817"/>
                  </a:lnTo>
                  <a:cubicBezTo>
                    <a:pt x="9801" y="1789"/>
                    <a:pt x="9808" y="1760"/>
                    <a:pt x="9808" y="1728"/>
                  </a:cubicBezTo>
                  <a:lnTo>
                    <a:pt x="9808" y="1682"/>
                  </a:lnTo>
                  <a:lnTo>
                    <a:pt x="9801" y="1643"/>
                  </a:lnTo>
                  <a:cubicBezTo>
                    <a:pt x="9825" y="1636"/>
                    <a:pt x="9843" y="1625"/>
                    <a:pt x="9865" y="1618"/>
                  </a:cubicBezTo>
                  <a:cubicBezTo>
                    <a:pt x="9868" y="1611"/>
                    <a:pt x="9879" y="1611"/>
                    <a:pt x="9882" y="1607"/>
                  </a:cubicBezTo>
                  <a:cubicBezTo>
                    <a:pt x="9900" y="1618"/>
                    <a:pt x="9918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62" y="1981"/>
                  </a:lnTo>
                  <a:cubicBezTo>
                    <a:pt x="10359" y="2002"/>
                    <a:pt x="10352" y="2020"/>
                    <a:pt x="10348" y="2045"/>
                  </a:cubicBezTo>
                  <a:lnTo>
                    <a:pt x="10341" y="2073"/>
                  </a:lnTo>
                  <a:lnTo>
                    <a:pt x="10327" y="2102"/>
                  </a:lnTo>
                  <a:lnTo>
                    <a:pt x="10298" y="2155"/>
                  </a:lnTo>
                  <a:cubicBezTo>
                    <a:pt x="10291" y="2173"/>
                    <a:pt x="10277" y="2191"/>
                    <a:pt x="10263" y="2208"/>
                  </a:cubicBezTo>
                  <a:cubicBezTo>
                    <a:pt x="10252" y="2226"/>
                    <a:pt x="10238" y="2244"/>
                    <a:pt x="10220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3" y="2315"/>
                    <a:pt x="10135" y="2329"/>
                    <a:pt x="10117" y="2347"/>
                  </a:cubicBezTo>
                  <a:cubicBezTo>
                    <a:pt x="10099" y="2358"/>
                    <a:pt x="10078" y="2372"/>
                    <a:pt x="10060" y="2386"/>
                  </a:cubicBezTo>
                  <a:cubicBezTo>
                    <a:pt x="10021" y="2411"/>
                    <a:pt x="9978" y="2436"/>
                    <a:pt x="9936" y="2457"/>
                  </a:cubicBezTo>
                  <a:cubicBezTo>
                    <a:pt x="9889" y="2479"/>
                    <a:pt x="9847" y="2496"/>
                    <a:pt x="9801" y="2514"/>
                  </a:cubicBezTo>
                  <a:cubicBezTo>
                    <a:pt x="9758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5" y="2570"/>
                  </a:cubicBezTo>
                  <a:cubicBezTo>
                    <a:pt x="9761" y="2570"/>
                    <a:pt x="9786" y="2569"/>
                    <a:pt x="9811" y="2567"/>
                  </a:cubicBezTo>
                  <a:cubicBezTo>
                    <a:pt x="9836" y="2567"/>
                    <a:pt x="9861" y="2564"/>
                    <a:pt x="9886" y="2560"/>
                  </a:cubicBezTo>
                  <a:cubicBezTo>
                    <a:pt x="9914" y="2553"/>
                    <a:pt x="9936" y="2550"/>
                    <a:pt x="9961" y="2546"/>
                  </a:cubicBezTo>
                  <a:cubicBezTo>
                    <a:pt x="10010" y="2532"/>
                    <a:pt x="10064" y="2518"/>
                    <a:pt x="10113" y="2500"/>
                  </a:cubicBezTo>
                  <a:cubicBezTo>
                    <a:pt x="10163" y="2482"/>
                    <a:pt x="10209" y="2457"/>
                    <a:pt x="10256" y="2429"/>
                  </a:cubicBezTo>
                  <a:cubicBezTo>
                    <a:pt x="10277" y="2418"/>
                    <a:pt x="10298" y="2400"/>
                    <a:pt x="10323" y="2383"/>
                  </a:cubicBezTo>
                  <a:cubicBezTo>
                    <a:pt x="10345" y="2365"/>
                    <a:pt x="10362" y="2347"/>
                    <a:pt x="10384" y="2322"/>
                  </a:cubicBezTo>
                  <a:cubicBezTo>
                    <a:pt x="10401" y="2301"/>
                    <a:pt x="10423" y="2279"/>
                    <a:pt x="10437" y="2258"/>
                  </a:cubicBezTo>
                  <a:cubicBezTo>
                    <a:pt x="10455" y="2233"/>
                    <a:pt x="10469" y="2208"/>
                    <a:pt x="10483" y="2180"/>
                  </a:cubicBezTo>
                  <a:lnTo>
                    <a:pt x="10501" y="2141"/>
                  </a:lnTo>
                  <a:lnTo>
                    <a:pt x="10512" y="2102"/>
                  </a:lnTo>
                  <a:cubicBezTo>
                    <a:pt x="10522" y="2073"/>
                    <a:pt x="10529" y="2045"/>
                    <a:pt x="10529" y="2016"/>
                  </a:cubicBezTo>
                  <a:lnTo>
                    <a:pt x="10537" y="1974"/>
                  </a:lnTo>
                  <a:lnTo>
                    <a:pt x="10537" y="1942"/>
                  </a:lnTo>
                  <a:cubicBezTo>
                    <a:pt x="10647" y="2009"/>
                    <a:pt x="10750" y="2073"/>
                    <a:pt x="10846" y="2151"/>
                  </a:cubicBezTo>
                  <a:lnTo>
                    <a:pt x="10981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7" y="2383"/>
                  </a:lnTo>
                  <a:lnTo>
                    <a:pt x="10956" y="2411"/>
                  </a:lnTo>
                  <a:cubicBezTo>
                    <a:pt x="10953" y="2436"/>
                    <a:pt x="10945" y="2454"/>
                    <a:pt x="10938" y="2471"/>
                  </a:cubicBezTo>
                  <a:lnTo>
                    <a:pt x="10928" y="2496"/>
                  </a:lnTo>
                  <a:lnTo>
                    <a:pt x="10913" y="2525"/>
                  </a:lnTo>
                  <a:cubicBezTo>
                    <a:pt x="10903" y="2543"/>
                    <a:pt x="10892" y="2560"/>
                    <a:pt x="10878" y="2578"/>
                  </a:cubicBezTo>
                  <a:cubicBezTo>
                    <a:pt x="10864" y="2596"/>
                    <a:pt x="10849" y="2607"/>
                    <a:pt x="10839" y="2624"/>
                  </a:cubicBezTo>
                  <a:cubicBezTo>
                    <a:pt x="10825" y="2639"/>
                    <a:pt x="10807" y="2656"/>
                    <a:pt x="10789" y="2671"/>
                  </a:cubicBezTo>
                  <a:lnTo>
                    <a:pt x="10736" y="2710"/>
                  </a:lnTo>
                  <a:cubicBezTo>
                    <a:pt x="10718" y="2724"/>
                    <a:pt x="10697" y="2731"/>
                    <a:pt x="10679" y="2745"/>
                  </a:cubicBezTo>
                  <a:cubicBezTo>
                    <a:pt x="10654" y="2759"/>
                    <a:pt x="10636" y="2767"/>
                    <a:pt x="10615" y="2777"/>
                  </a:cubicBezTo>
                  <a:cubicBezTo>
                    <a:pt x="10572" y="2799"/>
                    <a:pt x="10526" y="2816"/>
                    <a:pt x="10483" y="2831"/>
                  </a:cubicBezTo>
                  <a:cubicBezTo>
                    <a:pt x="10437" y="2848"/>
                    <a:pt x="10387" y="2863"/>
                    <a:pt x="10341" y="2873"/>
                  </a:cubicBezTo>
                  <a:cubicBezTo>
                    <a:pt x="10291" y="2888"/>
                    <a:pt x="10241" y="2902"/>
                    <a:pt x="10192" y="2909"/>
                  </a:cubicBezTo>
                  <a:cubicBezTo>
                    <a:pt x="10241" y="2920"/>
                    <a:pt x="10295" y="2923"/>
                    <a:pt x="10345" y="2927"/>
                  </a:cubicBezTo>
                  <a:lnTo>
                    <a:pt x="10419" y="2927"/>
                  </a:lnTo>
                  <a:cubicBezTo>
                    <a:pt x="10448" y="2927"/>
                    <a:pt x="10473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4" y="2884"/>
                    <a:pt x="10753" y="2866"/>
                    <a:pt x="10803" y="2838"/>
                  </a:cubicBezTo>
                  <a:cubicBezTo>
                    <a:pt x="10828" y="2827"/>
                    <a:pt x="10849" y="2813"/>
                    <a:pt x="10874" y="2799"/>
                  </a:cubicBezTo>
                  <a:cubicBezTo>
                    <a:pt x="10896" y="2784"/>
                    <a:pt x="10917" y="2767"/>
                    <a:pt x="10938" y="2749"/>
                  </a:cubicBezTo>
                  <a:cubicBezTo>
                    <a:pt x="10963" y="2731"/>
                    <a:pt x="10985" y="2710"/>
                    <a:pt x="11002" y="2688"/>
                  </a:cubicBezTo>
                  <a:cubicBezTo>
                    <a:pt x="11020" y="2667"/>
                    <a:pt x="11038" y="2642"/>
                    <a:pt x="11056" y="2617"/>
                  </a:cubicBezTo>
                  <a:lnTo>
                    <a:pt x="11077" y="2582"/>
                  </a:lnTo>
                  <a:lnTo>
                    <a:pt x="11095" y="2543"/>
                  </a:lnTo>
                  <a:cubicBezTo>
                    <a:pt x="11109" y="2514"/>
                    <a:pt x="11116" y="2489"/>
                    <a:pt x="11127" y="2457"/>
                  </a:cubicBezTo>
                  <a:lnTo>
                    <a:pt x="11134" y="2418"/>
                  </a:lnTo>
                  <a:lnTo>
                    <a:pt x="11141" y="2400"/>
                  </a:lnTo>
                  <a:cubicBezTo>
                    <a:pt x="11147" y="2405"/>
                    <a:pt x="11152" y="2410"/>
                    <a:pt x="11158" y="2416"/>
                  </a:cubicBezTo>
                  <a:lnTo>
                    <a:pt x="11158" y="2416"/>
                  </a:lnTo>
                  <a:cubicBezTo>
                    <a:pt x="11164" y="2414"/>
                    <a:pt x="11170" y="2411"/>
                    <a:pt x="11177" y="2411"/>
                  </a:cubicBezTo>
                  <a:cubicBezTo>
                    <a:pt x="11226" y="2404"/>
                    <a:pt x="11280" y="2383"/>
                    <a:pt x="11322" y="2351"/>
                  </a:cubicBezTo>
                  <a:cubicBezTo>
                    <a:pt x="11344" y="2336"/>
                    <a:pt x="11369" y="2319"/>
                    <a:pt x="11390" y="2297"/>
                  </a:cubicBezTo>
                  <a:cubicBezTo>
                    <a:pt x="11408" y="2279"/>
                    <a:pt x="11426" y="2258"/>
                    <a:pt x="11443" y="2230"/>
                  </a:cubicBezTo>
                  <a:cubicBezTo>
                    <a:pt x="11475" y="2187"/>
                    <a:pt x="11493" y="2134"/>
                    <a:pt x="11500" y="2084"/>
                  </a:cubicBezTo>
                  <a:cubicBezTo>
                    <a:pt x="11504" y="2055"/>
                    <a:pt x="11511" y="2034"/>
                    <a:pt x="11511" y="2009"/>
                  </a:cubicBezTo>
                  <a:cubicBezTo>
                    <a:pt x="11511" y="1981"/>
                    <a:pt x="11511" y="1959"/>
                    <a:pt x="11504" y="1938"/>
                  </a:cubicBezTo>
                  <a:cubicBezTo>
                    <a:pt x="11500" y="1913"/>
                    <a:pt x="11500" y="1888"/>
                    <a:pt x="11497" y="1867"/>
                  </a:cubicBezTo>
                  <a:cubicBezTo>
                    <a:pt x="11493" y="1842"/>
                    <a:pt x="11486" y="1821"/>
                    <a:pt x="11479" y="1799"/>
                  </a:cubicBezTo>
                  <a:cubicBezTo>
                    <a:pt x="11465" y="1753"/>
                    <a:pt x="11450" y="1711"/>
                    <a:pt x="11429" y="1671"/>
                  </a:cubicBezTo>
                  <a:cubicBezTo>
                    <a:pt x="11422" y="1647"/>
                    <a:pt x="11411" y="1629"/>
                    <a:pt x="11397" y="1607"/>
                  </a:cubicBezTo>
                  <a:cubicBezTo>
                    <a:pt x="11390" y="1590"/>
                    <a:pt x="11376" y="1568"/>
                    <a:pt x="11369" y="1551"/>
                  </a:cubicBezTo>
                  <a:lnTo>
                    <a:pt x="11369" y="1551"/>
                  </a:lnTo>
                  <a:cubicBezTo>
                    <a:pt x="11372" y="1593"/>
                    <a:pt x="11379" y="1639"/>
                    <a:pt x="11379" y="1682"/>
                  </a:cubicBezTo>
                  <a:cubicBezTo>
                    <a:pt x="11386" y="1707"/>
                    <a:pt x="11386" y="1728"/>
                    <a:pt x="11386" y="1750"/>
                  </a:cubicBezTo>
                  <a:cubicBezTo>
                    <a:pt x="11390" y="1771"/>
                    <a:pt x="11390" y="1796"/>
                    <a:pt x="11390" y="1814"/>
                  </a:cubicBezTo>
                  <a:lnTo>
                    <a:pt x="11390" y="1874"/>
                  </a:lnTo>
                  <a:cubicBezTo>
                    <a:pt x="11390" y="1895"/>
                    <a:pt x="11386" y="1913"/>
                    <a:pt x="11386" y="1938"/>
                  </a:cubicBezTo>
                  <a:cubicBezTo>
                    <a:pt x="11379" y="1956"/>
                    <a:pt x="11379" y="1977"/>
                    <a:pt x="11376" y="1995"/>
                  </a:cubicBezTo>
                  <a:lnTo>
                    <a:pt x="11362" y="2048"/>
                  </a:lnTo>
                  <a:cubicBezTo>
                    <a:pt x="11354" y="2066"/>
                    <a:pt x="11351" y="2084"/>
                    <a:pt x="11340" y="2098"/>
                  </a:cubicBezTo>
                  <a:cubicBezTo>
                    <a:pt x="11333" y="2109"/>
                    <a:pt x="11322" y="2127"/>
                    <a:pt x="11315" y="2137"/>
                  </a:cubicBezTo>
                  <a:cubicBezTo>
                    <a:pt x="11305" y="2151"/>
                    <a:pt x="11290" y="2159"/>
                    <a:pt x="11280" y="2173"/>
                  </a:cubicBezTo>
                  <a:lnTo>
                    <a:pt x="11237" y="2198"/>
                  </a:lnTo>
                  <a:cubicBezTo>
                    <a:pt x="11226" y="2208"/>
                    <a:pt x="11209" y="2212"/>
                    <a:pt x="11191" y="2215"/>
                  </a:cubicBezTo>
                  <a:cubicBezTo>
                    <a:pt x="11173" y="2223"/>
                    <a:pt x="11155" y="2226"/>
                    <a:pt x="11141" y="2230"/>
                  </a:cubicBezTo>
                  <a:cubicBezTo>
                    <a:pt x="11123" y="2233"/>
                    <a:pt x="11106" y="2233"/>
                    <a:pt x="11088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9" y="2141"/>
                  </a:cubicBezTo>
                  <a:cubicBezTo>
                    <a:pt x="10750" y="2073"/>
                    <a:pt x="10657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61" y="1903"/>
                    <a:pt x="10704" y="1871"/>
                  </a:cubicBezTo>
                  <a:cubicBezTo>
                    <a:pt x="10729" y="1853"/>
                    <a:pt x="10746" y="1835"/>
                    <a:pt x="10764" y="1814"/>
                  </a:cubicBezTo>
                  <a:cubicBezTo>
                    <a:pt x="10782" y="1789"/>
                    <a:pt x="10793" y="1767"/>
                    <a:pt x="10807" y="1743"/>
                  </a:cubicBezTo>
                  <a:cubicBezTo>
                    <a:pt x="10835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9" y="1462"/>
                    <a:pt x="10839" y="1440"/>
                  </a:cubicBezTo>
                  <a:cubicBezTo>
                    <a:pt x="10835" y="1415"/>
                    <a:pt x="10828" y="1394"/>
                    <a:pt x="10821" y="1373"/>
                  </a:cubicBezTo>
                  <a:cubicBezTo>
                    <a:pt x="10810" y="1351"/>
                    <a:pt x="10807" y="1327"/>
                    <a:pt x="10800" y="1305"/>
                  </a:cubicBezTo>
                  <a:cubicBezTo>
                    <a:pt x="10782" y="1263"/>
                    <a:pt x="10764" y="1220"/>
                    <a:pt x="10736" y="1181"/>
                  </a:cubicBezTo>
                  <a:cubicBezTo>
                    <a:pt x="10721" y="1163"/>
                    <a:pt x="10714" y="1142"/>
                    <a:pt x="10700" y="1124"/>
                  </a:cubicBezTo>
                  <a:lnTo>
                    <a:pt x="10661" y="1071"/>
                  </a:lnTo>
                  <a:lnTo>
                    <a:pt x="10661" y="1071"/>
                  </a:lnTo>
                  <a:cubicBezTo>
                    <a:pt x="10668" y="1113"/>
                    <a:pt x="10682" y="1159"/>
                    <a:pt x="10693" y="1199"/>
                  </a:cubicBezTo>
                  <a:cubicBezTo>
                    <a:pt x="10697" y="1220"/>
                    <a:pt x="10700" y="1245"/>
                    <a:pt x="10704" y="1263"/>
                  </a:cubicBezTo>
                  <a:cubicBezTo>
                    <a:pt x="10711" y="1284"/>
                    <a:pt x="10714" y="1305"/>
                    <a:pt x="10714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9" y="1408"/>
                    <a:pt x="10721" y="1426"/>
                    <a:pt x="10729" y="1447"/>
                  </a:cubicBezTo>
                  <a:cubicBezTo>
                    <a:pt x="10729" y="1469"/>
                    <a:pt x="10729" y="1487"/>
                    <a:pt x="10721" y="1504"/>
                  </a:cubicBezTo>
                  <a:cubicBezTo>
                    <a:pt x="10721" y="1522"/>
                    <a:pt x="10718" y="1547"/>
                    <a:pt x="10714" y="1565"/>
                  </a:cubicBezTo>
                  <a:cubicBezTo>
                    <a:pt x="10711" y="1583"/>
                    <a:pt x="10704" y="1600"/>
                    <a:pt x="10697" y="1618"/>
                  </a:cubicBezTo>
                  <a:cubicBezTo>
                    <a:pt x="10693" y="1636"/>
                    <a:pt x="10682" y="1647"/>
                    <a:pt x="10675" y="1661"/>
                  </a:cubicBezTo>
                  <a:cubicBezTo>
                    <a:pt x="10665" y="1675"/>
                    <a:pt x="10657" y="1689"/>
                    <a:pt x="10643" y="1700"/>
                  </a:cubicBezTo>
                  <a:cubicBezTo>
                    <a:pt x="10629" y="1714"/>
                    <a:pt x="10622" y="1725"/>
                    <a:pt x="10608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4" y="1764"/>
                    <a:pt x="10533" y="1767"/>
                    <a:pt x="10515" y="1771"/>
                  </a:cubicBezTo>
                  <a:lnTo>
                    <a:pt x="10462" y="1785"/>
                  </a:lnTo>
                  <a:cubicBezTo>
                    <a:pt x="10444" y="1789"/>
                    <a:pt x="10419" y="1789"/>
                    <a:pt x="10412" y="1789"/>
                  </a:cubicBezTo>
                  <a:lnTo>
                    <a:pt x="10323" y="1789"/>
                  </a:lnTo>
                  <a:lnTo>
                    <a:pt x="10323" y="1796"/>
                  </a:lnTo>
                  <a:cubicBezTo>
                    <a:pt x="10195" y="1725"/>
                    <a:pt x="10064" y="1661"/>
                    <a:pt x="9921" y="1600"/>
                  </a:cubicBezTo>
                  <a:cubicBezTo>
                    <a:pt x="9918" y="1600"/>
                    <a:pt x="9914" y="1593"/>
                    <a:pt x="9911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10003" y="1487"/>
                  </a:cubicBezTo>
                  <a:cubicBezTo>
                    <a:pt x="10017" y="1465"/>
                    <a:pt x="10028" y="1440"/>
                    <a:pt x="10039" y="1412"/>
                  </a:cubicBezTo>
                  <a:cubicBezTo>
                    <a:pt x="10057" y="1359"/>
                    <a:pt x="10060" y="1305"/>
                    <a:pt x="10057" y="1255"/>
                  </a:cubicBezTo>
                  <a:cubicBezTo>
                    <a:pt x="10053" y="1231"/>
                    <a:pt x="10053" y="1209"/>
                    <a:pt x="10042" y="1181"/>
                  </a:cubicBezTo>
                  <a:cubicBezTo>
                    <a:pt x="10039" y="1156"/>
                    <a:pt x="10028" y="1131"/>
                    <a:pt x="10021" y="1110"/>
                  </a:cubicBezTo>
                  <a:lnTo>
                    <a:pt x="9993" y="1042"/>
                  </a:lnTo>
                  <a:cubicBezTo>
                    <a:pt x="9985" y="1021"/>
                    <a:pt x="9975" y="999"/>
                    <a:pt x="9964" y="982"/>
                  </a:cubicBezTo>
                  <a:cubicBezTo>
                    <a:pt x="9939" y="943"/>
                    <a:pt x="9914" y="900"/>
                    <a:pt x="9886" y="871"/>
                  </a:cubicBezTo>
                  <a:cubicBezTo>
                    <a:pt x="9875" y="854"/>
                    <a:pt x="9861" y="836"/>
                    <a:pt x="9843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7" y="893"/>
                  </a:cubicBezTo>
                  <a:cubicBezTo>
                    <a:pt x="9857" y="914"/>
                    <a:pt x="9861" y="932"/>
                    <a:pt x="9868" y="953"/>
                  </a:cubicBezTo>
                  <a:cubicBezTo>
                    <a:pt x="9879" y="978"/>
                    <a:pt x="9882" y="996"/>
                    <a:pt x="9886" y="1017"/>
                  </a:cubicBezTo>
                  <a:cubicBezTo>
                    <a:pt x="9893" y="1039"/>
                    <a:pt x="9897" y="1056"/>
                    <a:pt x="9900" y="1078"/>
                  </a:cubicBezTo>
                  <a:cubicBezTo>
                    <a:pt x="9904" y="1103"/>
                    <a:pt x="9911" y="1120"/>
                    <a:pt x="9914" y="1142"/>
                  </a:cubicBezTo>
                  <a:cubicBezTo>
                    <a:pt x="9914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4" y="1273"/>
                    <a:pt x="9914" y="1291"/>
                    <a:pt x="9911" y="1309"/>
                  </a:cubicBezTo>
                  <a:cubicBezTo>
                    <a:pt x="9904" y="1327"/>
                    <a:pt x="9900" y="1341"/>
                    <a:pt x="9893" y="1359"/>
                  </a:cubicBezTo>
                  <a:lnTo>
                    <a:pt x="9865" y="1398"/>
                  </a:lnTo>
                  <a:cubicBezTo>
                    <a:pt x="9857" y="1412"/>
                    <a:pt x="9843" y="1426"/>
                    <a:pt x="9829" y="1433"/>
                  </a:cubicBezTo>
                  <a:cubicBezTo>
                    <a:pt x="9815" y="1444"/>
                    <a:pt x="9804" y="1458"/>
                    <a:pt x="9790" y="1465"/>
                  </a:cubicBezTo>
                  <a:cubicBezTo>
                    <a:pt x="9776" y="1476"/>
                    <a:pt x="9758" y="1483"/>
                    <a:pt x="9744" y="1494"/>
                  </a:cubicBezTo>
                  <a:cubicBezTo>
                    <a:pt x="9726" y="1501"/>
                    <a:pt x="9708" y="1504"/>
                    <a:pt x="9697" y="1511"/>
                  </a:cubicBezTo>
                  <a:cubicBezTo>
                    <a:pt x="9438" y="1412"/>
                    <a:pt x="9164" y="1327"/>
                    <a:pt x="8872" y="1263"/>
                  </a:cubicBezTo>
                  <a:lnTo>
                    <a:pt x="8883" y="1252"/>
                  </a:lnTo>
                  <a:cubicBezTo>
                    <a:pt x="8922" y="1220"/>
                    <a:pt x="8958" y="1177"/>
                    <a:pt x="8990" y="1131"/>
                  </a:cubicBezTo>
                  <a:cubicBezTo>
                    <a:pt x="9004" y="1110"/>
                    <a:pt x="9015" y="1085"/>
                    <a:pt x="9025" y="1056"/>
                  </a:cubicBezTo>
                  <a:cubicBezTo>
                    <a:pt x="9033" y="1031"/>
                    <a:pt x="9040" y="1003"/>
                    <a:pt x="9043" y="978"/>
                  </a:cubicBezTo>
                  <a:cubicBezTo>
                    <a:pt x="9047" y="925"/>
                    <a:pt x="9043" y="864"/>
                    <a:pt x="9025" y="818"/>
                  </a:cubicBezTo>
                  <a:cubicBezTo>
                    <a:pt x="9015" y="793"/>
                    <a:pt x="9008" y="768"/>
                    <a:pt x="8997" y="747"/>
                  </a:cubicBezTo>
                  <a:cubicBezTo>
                    <a:pt x="8990" y="722"/>
                    <a:pt x="8976" y="701"/>
                    <a:pt x="8961" y="683"/>
                  </a:cubicBezTo>
                  <a:cubicBezTo>
                    <a:pt x="8951" y="665"/>
                    <a:pt x="8936" y="644"/>
                    <a:pt x="8922" y="626"/>
                  </a:cubicBezTo>
                  <a:cubicBezTo>
                    <a:pt x="8908" y="608"/>
                    <a:pt x="8897" y="591"/>
                    <a:pt x="8880" y="573"/>
                  </a:cubicBezTo>
                  <a:cubicBezTo>
                    <a:pt x="8848" y="537"/>
                    <a:pt x="8816" y="505"/>
                    <a:pt x="8776" y="480"/>
                  </a:cubicBezTo>
                  <a:lnTo>
                    <a:pt x="8723" y="438"/>
                  </a:lnTo>
                  <a:cubicBezTo>
                    <a:pt x="8705" y="427"/>
                    <a:pt x="8688" y="413"/>
                    <a:pt x="8666" y="402"/>
                  </a:cubicBezTo>
                  <a:lnTo>
                    <a:pt x="8666" y="402"/>
                  </a:lnTo>
                  <a:cubicBezTo>
                    <a:pt x="8691" y="445"/>
                    <a:pt x="8712" y="480"/>
                    <a:pt x="8741" y="516"/>
                  </a:cubicBezTo>
                  <a:cubicBezTo>
                    <a:pt x="8755" y="534"/>
                    <a:pt x="8762" y="551"/>
                    <a:pt x="8776" y="569"/>
                  </a:cubicBezTo>
                  <a:cubicBezTo>
                    <a:pt x="8791" y="587"/>
                    <a:pt x="8798" y="605"/>
                    <a:pt x="8808" y="626"/>
                  </a:cubicBezTo>
                  <a:cubicBezTo>
                    <a:pt x="8816" y="644"/>
                    <a:pt x="8826" y="662"/>
                    <a:pt x="8833" y="683"/>
                  </a:cubicBezTo>
                  <a:cubicBezTo>
                    <a:pt x="8844" y="701"/>
                    <a:pt x="8851" y="722"/>
                    <a:pt x="8862" y="740"/>
                  </a:cubicBezTo>
                  <a:cubicBezTo>
                    <a:pt x="8865" y="758"/>
                    <a:pt x="8872" y="783"/>
                    <a:pt x="8880" y="800"/>
                  </a:cubicBezTo>
                  <a:cubicBezTo>
                    <a:pt x="8883" y="818"/>
                    <a:pt x="8887" y="836"/>
                    <a:pt x="8890" y="857"/>
                  </a:cubicBezTo>
                  <a:cubicBezTo>
                    <a:pt x="8890" y="875"/>
                    <a:pt x="8897" y="893"/>
                    <a:pt x="8897" y="911"/>
                  </a:cubicBezTo>
                  <a:cubicBezTo>
                    <a:pt x="8897" y="928"/>
                    <a:pt x="8890" y="946"/>
                    <a:pt x="8890" y="960"/>
                  </a:cubicBezTo>
                  <a:cubicBezTo>
                    <a:pt x="8887" y="978"/>
                    <a:pt x="8883" y="989"/>
                    <a:pt x="8880" y="1003"/>
                  </a:cubicBezTo>
                  <a:cubicBezTo>
                    <a:pt x="8869" y="1017"/>
                    <a:pt x="8865" y="1031"/>
                    <a:pt x="8851" y="1049"/>
                  </a:cubicBezTo>
                  <a:cubicBezTo>
                    <a:pt x="8844" y="1060"/>
                    <a:pt x="8830" y="1074"/>
                    <a:pt x="8819" y="1088"/>
                  </a:cubicBezTo>
                  <a:cubicBezTo>
                    <a:pt x="8808" y="1103"/>
                    <a:pt x="8794" y="1110"/>
                    <a:pt x="8780" y="1124"/>
                  </a:cubicBezTo>
                  <a:cubicBezTo>
                    <a:pt x="8766" y="1131"/>
                    <a:pt x="8748" y="1145"/>
                    <a:pt x="8737" y="1156"/>
                  </a:cubicBezTo>
                  <a:cubicBezTo>
                    <a:pt x="8723" y="1163"/>
                    <a:pt x="8702" y="1174"/>
                    <a:pt x="8691" y="1177"/>
                  </a:cubicBezTo>
                  <a:lnTo>
                    <a:pt x="8606" y="1209"/>
                  </a:lnTo>
                  <a:cubicBezTo>
                    <a:pt x="8567" y="1199"/>
                    <a:pt x="8531" y="1191"/>
                    <a:pt x="8492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31" y="1088"/>
                    <a:pt x="7799" y="1085"/>
                    <a:pt x="7767" y="1085"/>
                  </a:cubicBezTo>
                  <a:cubicBezTo>
                    <a:pt x="7788" y="1056"/>
                    <a:pt x="7813" y="1031"/>
                    <a:pt x="7831" y="1003"/>
                  </a:cubicBezTo>
                  <a:cubicBezTo>
                    <a:pt x="7841" y="982"/>
                    <a:pt x="7856" y="953"/>
                    <a:pt x="7866" y="928"/>
                  </a:cubicBezTo>
                  <a:cubicBezTo>
                    <a:pt x="7873" y="900"/>
                    <a:pt x="7877" y="875"/>
                    <a:pt x="7884" y="847"/>
                  </a:cubicBezTo>
                  <a:cubicBezTo>
                    <a:pt x="7888" y="793"/>
                    <a:pt x="7884" y="736"/>
                    <a:pt x="7866" y="687"/>
                  </a:cubicBezTo>
                  <a:cubicBezTo>
                    <a:pt x="7856" y="665"/>
                    <a:pt x="7848" y="640"/>
                    <a:pt x="7838" y="615"/>
                  </a:cubicBezTo>
                  <a:cubicBezTo>
                    <a:pt x="7831" y="594"/>
                    <a:pt x="7816" y="573"/>
                    <a:pt x="7802" y="555"/>
                  </a:cubicBezTo>
                  <a:cubicBezTo>
                    <a:pt x="7788" y="537"/>
                    <a:pt x="7777" y="516"/>
                    <a:pt x="7763" y="498"/>
                  </a:cubicBezTo>
                  <a:cubicBezTo>
                    <a:pt x="7749" y="480"/>
                    <a:pt x="7735" y="463"/>
                    <a:pt x="7717" y="445"/>
                  </a:cubicBezTo>
                  <a:cubicBezTo>
                    <a:pt x="7688" y="409"/>
                    <a:pt x="7656" y="377"/>
                    <a:pt x="7617" y="349"/>
                  </a:cubicBezTo>
                  <a:lnTo>
                    <a:pt x="7564" y="310"/>
                  </a:lnTo>
                  <a:cubicBezTo>
                    <a:pt x="7546" y="295"/>
                    <a:pt x="7528" y="285"/>
                    <a:pt x="7504" y="274"/>
                  </a:cubicBezTo>
                  <a:lnTo>
                    <a:pt x="7504" y="274"/>
                  </a:lnTo>
                  <a:cubicBezTo>
                    <a:pt x="7532" y="313"/>
                    <a:pt x="7553" y="349"/>
                    <a:pt x="7582" y="384"/>
                  </a:cubicBezTo>
                  <a:cubicBezTo>
                    <a:pt x="7592" y="402"/>
                    <a:pt x="7603" y="420"/>
                    <a:pt x="7617" y="438"/>
                  </a:cubicBezTo>
                  <a:cubicBezTo>
                    <a:pt x="7628" y="455"/>
                    <a:pt x="7639" y="473"/>
                    <a:pt x="7646" y="498"/>
                  </a:cubicBezTo>
                  <a:cubicBezTo>
                    <a:pt x="7656" y="516"/>
                    <a:pt x="7664" y="534"/>
                    <a:pt x="7674" y="555"/>
                  </a:cubicBezTo>
                  <a:cubicBezTo>
                    <a:pt x="7681" y="573"/>
                    <a:pt x="7692" y="594"/>
                    <a:pt x="7699" y="612"/>
                  </a:cubicBezTo>
                  <a:cubicBezTo>
                    <a:pt x="7706" y="630"/>
                    <a:pt x="7713" y="651"/>
                    <a:pt x="7717" y="669"/>
                  </a:cubicBezTo>
                  <a:cubicBezTo>
                    <a:pt x="7724" y="687"/>
                    <a:pt x="7728" y="704"/>
                    <a:pt x="7731" y="729"/>
                  </a:cubicBezTo>
                  <a:cubicBezTo>
                    <a:pt x="7731" y="747"/>
                    <a:pt x="7735" y="765"/>
                    <a:pt x="7735" y="783"/>
                  </a:cubicBezTo>
                  <a:cubicBezTo>
                    <a:pt x="7735" y="800"/>
                    <a:pt x="7731" y="818"/>
                    <a:pt x="7731" y="829"/>
                  </a:cubicBezTo>
                  <a:cubicBezTo>
                    <a:pt x="7728" y="847"/>
                    <a:pt x="7724" y="861"/>
                    <a:pt x="7717" y="875"/>
                  </a:cubicBezTo>
                  <a:cubicBezTo>
                    <a:pt x="7710" y="889"/>
                    <a:pt x="7706" y="900"/>
                    <a:pt x="7692" y="918"/>
                  </a:cubicBezTo>
                  <a:cubicBezTo>
                    <a:pt x="7681" y="932"/>
                    <a:pt x="7671" y="946"/>
                    <a:pt x="7660" y="960"/>
                  </a:cubicBezTo>
                  <a:cubicBezTo>
                    <a:pt x="7646" y="971"/>
                    <a:pt x="7635" y="982"/>
                    <a:pt x="7621" y="996"/>
                  </a:cubicBezTo>
                  <a:cubicBezTo>
                    <a:pt x="7607" y="1003"/>
                    <a:pt x="7589" y="1017"/>
                    <a:pt x="7575" y="1024"/>
                  </a:cubicBezTo>
                  <a:cubicBezTo>
                    <a:pt x="7564" y="1035"/>
                    <a:pt x="7539" y="1042"/>
                    <a:pt x="7532" y="1049"/>
                  </a:cubicBezTo>
                  <a:lnTo>
                    <a:pt x="7475" y="1071"/>
                  </a:lnTo>
                  <a:cubicBezTo>
                    <a:pt x="7176" y="1049"/>
                    <a:pt x="6878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43" y="943"/>
                    <a:pt x="6661" y="889"/>
                  </a:cubicBezTo>
                  <a:cubicBezTo>
                    <a:pt x="6668" y="861"/>
                    <a:pt x="6679" y="829"/>
                    <a:pt x="6682" y="804"/>
                  </a:cubicBezTo>
                  <a:cubicBezTo>
                    <a:pt x="6686" y="772"/>
                    <a:pt x="6686" y="747"/>
                    <a:pt x="6686" y="715"/>
                  </a:cubicBezTo>
                  <a:cubicBezTo>
                    <a:pt x="6682" y="658"/>
                    <a:pt x="6664" y="598"/>
                    <a:pt x="6639" y="551"/>
                  </a:cubicBezTo>
                  <a:cubicBezTo>
                    <a:pt x="6625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5" y="331"/>
                    <a:pt x="6433" y="320"/>
                  </a:cubicBezTo>
                  <a:cubicBezTo>
                    <a:pt x="6394" y="288"/>
                    <a:pt x="6355" y="260"/>
                    <a:pt x="6309" y="238"/>
                  </a:cubicBezTo>
                  <a:cubicBezTo>
                    <a:pt x="6287" y="224"/>
                    <a:pt x="6266" y="217"/>
                    <a:pt x="6241" y="203"/>
                  </a:cubicBezTo>
                  <a:cubicBezTo>
                    <a:pt x="6220" y="196"/>
                    <a:pt x="6199" y="182"/>
                    <a:pt x="6177" y="171"/>
                  </a:cubicBezTo>
                  <a:lnTo>
                    <a:pt x="6177" y="171"/>
                  </a:lnTo>
                  <a:cubicBezTo>
                    <a:pt x="6213" y="206"/>
                    <a:pt x="6248" y="238"/>
                    <a:pt x="6277" y="274"/>
                  </a:cubicBezTo>
                  <a:cubicBezTo>
                    <a:pt x="6295" y="292"/>
                    <a:pt x="6309" y="310"/>
                    <a:pt x="6327" y="327"/>
                  </a:cubicBezTo>
                  <a:cubicBezTo>
                    <a:pt x="6344" y="345"/>
                    <a:pt x="6359" y="363"/>
                    <a:pt x="6373" y="381"/>
                  </a:cubicBezTo>
                  <a:cubicBezTo>
                    <a:pt x="6383" y="398"/>
                    <a:pt x="6398" y="416"/>
                    <a:pt x="6415" y="434"/>
                  </a:cubicBezTo>
                  <a:lnTo>
                    <a:pt x="6455" y="487"/>
                  </a:lnTo>
                  <a:cubicBezTo>
                    <a:pt x="6465" y="505"/>
                    <a:pt x="6479" y="527"/>
                    <a:pt x="6487" y="544"/>
                  </a:cubicBezTo>
                  <a:cubicBezTo>
                    <a:pt x="6497" y="562"/>
                    <a:pt x="6504" y="587"/>
                    <a:pt x="6515" y="605"/>
                  </a:cubicBezTo>
                  <a:cubicBezTo>
                    <a:pt x="6519" y="623"/>
                    <a:pt x="6526" y="644"/>
                    <a:pt x="6526" y="662"/>
                  </a:cubicBezTo>
                  <a:cubicBezTo>
                    <a:pt x="6533" y="679"/>
                    <a:pt x="6533" y="701"/>
                    <a:pt x="6533" y="719"/>
                  </a:cubicBezTo>
                  <a:cubicBezTo>
                    <a:pt x="6533" y="736"/>
                    <a:pt x="6526" y="754"/>
                    <a:pt x="6522" y="772"/>
                  </a:cubicBezTo>
                  <a:cubicBezTo>
                    <a:pt x="6519" y="790"/>
                    <a:pt x="6515" y="807"/>
                    <a:pt x="6504" y="825"/>
                  </a:cubicBezTo>
                  <a:cubicBezTo>
                    <a:pt x="6497" y="843"/>
                    <a:pt x="6487" y="857"/>
                    <a:pt x="6479" y="875"/>
                  </a:cubicBezTo>
                  <a:cubicBezTo>
                    <a:pt x="6469" y="893"/>
                    <a:pt x="6455" y="907"/>
                    <a:pt x="6444" y="918"/>
                  </a:cubicBezTo>
                  <a:cubicBezTo>
                    <a:pt x="6430" y="932"/>
                    <a:pt x="6415" y="946"/>
                    <a:pt x="6398" y="960"/>
                  </a:cubicBezTo>
                  <a:cubicBezTo>
                    <a:pt x="6383" y="971"/>
                    <a:pt x="6366" y="985"/>
                    <a:pt x="6355" y="996"/>
                  </a:cubicBezTo>
                  <a:lnTo>
                    <a:pt x="6284" y="1039"/>
                  </a:lnTo>
                  <a:lnTo>
                    <a:pt x="6231" y="1039"/>
                  </a:lnTo>
                  <a:lnTo>
                    <a:pt x="5900" y="1053"/>
                  </a:lnTo>
                  <a:lnTo>
                    <a:pt x="5736" y="1060"/>
                  </a:lnTo>
                  <a:cubicBezTo>
                    <a:pt x="5679" y="1067"/>
                    <a:pt x="5626" y="1071"/>
                    <a:pt x="5573" y="1078"/>
                  </a:cubicBezTo>
                  <a:cubicBezTo>
                    <a:pt x="5487" y="1088"/>
                    <a:pt x="5402" y="1103"/>
                    <a:pt x="5317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53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9" y="950"/>
                    <a:pt x="5189" y="928"/>
                    <a:pt x="5182" y="907"/>
                  </a:cubicBezTo>
                  <a:lnTo>
                    <a:pt x="5167" y="875"/>
                  </a:lnTo>
                  <a:lnTo>
                    <a:pt x="5157" y="843"/>
                  </a:lnTo>
                  <a:cubicBezTo>
                    <a:pt x="5153" y="836"/>
                    <a:pt x="5153" y="822"/>
                    <a:pt x="5150" y="807"/>
                  </a:cubicBezTo>
                  <a:cubicBezTo>
                    <a:pt x="5146" y="793"/>
                    <a:pt x="5146" y="786"/>
                    <a:pt x="5146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6" y="630"/>
                  </a:cubicBezTo>
                  <a:cubicBezTo>
                    <a:pt x="5150" y="608"/>
                    <a:pt x="5153" y="580"/>
                    <a:pt x="5157" y="559"/>
                  </a:cubicBezTo>
                  <a:cubicBezTo>
                    <a:pt x="5164" y="537"/>
                    <a:pt x="5171" y="509"/>
                    <a:pt x="5175" y="487"/>
                  </a:cubicBezTo>
                  <a:cubicBezTo>
                    <a:pt x="5185" y="466"/>
                    <a:pt x="5192" y="438"/>
                    <a:pt x="5203" y="416"/>
                  </a:cubicBezTo>
                  <a:cubicBezTo>
                    <a:pt x="5221" y="366"/>
                    <a:pt x="5242" y="320"/>
                    <a:pt x="5263" y="274"/>
                  </a:cubicBezTo>
                  <a:cubicBezTo>
                    <a:pt x="5288" y="224"/>
                    <a:pt x="5313" y="182"/>
                    <a:pt x="5345" y="135"/>
                  </a:cubicBezTo>
                  <a:cubicBezTo>
                    <a:pt x="5370" y="93"/>
                    <a:pt x="5402" y="43"/>
                    <a:pt x="5434" y="0"/>
                  </a:cubicBezTo>
                  <a:close/>
                  <a:moveTo>
                    <a:pt x="12204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22" y="2724"/>
                  </a:cubicBezTo>
                  <a:lnTo>
                    <a:pt x="12222" y="2791"/>
                  </a:lnTo>
                  <a:cubicBezTo>
                    <a:pt x="12222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8" y="2916"/>
                  </a:cubicBezTo>
                  <a:cubicBezTo>
                    <a:pt x="12204" y="2937"/>
                    <a:pt x="12197" y="2955"/>
                    <a:pt x="12194" y="2976"/>
                  </a:cubicBezTo>
                  <a:cubicBezTo>
                    <a:pt x="12190" y="2998"/>
                    <a:pt x="12179" y="3016"/>
                    <a:pt x="12176" y="3033"/>
                  </a:cubicBezTo>
                  <a:lnTo>
                    <a:pt x="12151" y="3087"/>
                  </a:lnTo>
                  <a:cubicBezTo>
                    <a:pt x="12140" y="3104"/>
                    <a:pt x="12126" y="3119"/>
                    <a:pt x="12115" y="3133"/>
                  </a:cubicBezTo>
                  <a:cubicBezTo>
                    <a:pt x="12101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2" y="3204"/>
                    <a:pt x="11984" y="3208"/>
                    <a:pt x="11962" y="3211"/>
                  </a:cubicBezTo>
                  <a:cubicBezTo>
                    <a:pt x="11945" y="3218"/>
                    <a:pt x="11923" y="3222"/>
                    <a:pt x="11906" y="3222"/>
                  </a:cubicBezTo>
                  <a:lnTo>
                    <a:pt x="11842" y="3222"/>
                  </a:lnTo>
                  <a:cubicBezTo>
                    <a:pt x="11824" y="3222"/>
                    <a:pt x="11802" y="3218"/>
                    <a:pt x="11785" y="3211"/>
                  </a:cubicBezTo>
                  <a:lnTo>
                    <a:pt x="11754" y="3206"/>
                  </a:lnTo>
                  <a:lnTo>
                    <a:pt x="11746" y="3261"/>
                  </a:lnTo>
                  <a:lnTo>
                    <a:pt x="11735" y="3296"/>
                  </a:lnTo>
                  <a:lnTo>
                    <a:pt x="11721" y="3328"/>
                  </a:lnTo>
                  <a:cubicBezTo>
                    <a:pt x="11714" y="3350"/>
                    <a:pt x="11703" y="3368"/>
                    <a:pt x="11692" y="3389"/>
                  </a:cubicBezTo>
                  <a:lnTo>
                    <a:pt x="11674" y="3421"/>
                  </a:lnTo>
                  <a:lnTo>
                    <a:pt x="11650" y="3449"/>
                  </a:lnTo>
                  <a:cubicBezTo>
                    <a:pt x="11639" y="3467"/>
                    <a:pt x="11625" y="3485"/>
                    <a:pt x="11607" y="3496"/>
                  </a:cubicBezTo>
                  <a:cubicBezTo>
                    <a:pt x="11589" y="3513"/>
                    <a:pt x="11571" y="3528"/>
                    <a:pt x="11554" y="3542"/>
                  </a:cubicBezTo>
                  <a:cubicBezTo>
                    <a:pt x="11536" y="3556"/>
                    <a:pt x="11514" y="3567"/>
                    <a:pt x="11497" y="3581"/>
                  </a:cubicBezTo>
                  <a:cubicBezTo>
                    <a:pt x="11472" y="3595"/>
                    <a:pt x="11454" y="3602"/>
                    <a:pt x="11433" y="3613"/>
                  </a:cubicBezTo>
                  <a:cubicBezTo>
                    <a:pt x="11390" y="3634"/>
                    <a:pt x="11344" y="3648"/>
                    <a:pt x="11301" y="3663"/>
                  </a:cubicBezTo>
                  <a:cubicBezTo>
                    <a:pt x="11255" y="3673"/>
                    <a:pt x="11205" y="3684"/>
                    <a:pt x="11159" y="3691"/>
                  </a:cubicBezTo>
                  <a:cubicBezTo>
                    <a:pt x="11109" y="3702"/>
                    <a:pt x="11059" y="3705"/>
                    <a:pt x="11009" y="3709"/>
                  </a:cubicBezTo>
                  <a:cubicBezTo>
                    <a:pt x="10963" y="3716"/>
                    <a:pt x="10913" y="3716"/>
                    <a:pt x="10860" y="3716"/>
                  </a:cubicBezTo>
                  <a:cubicBezTo>
                    <a:pt x="10910" y="3727"/>
                    <a:pt x="10956" y="3734"/>
                    <a:pt x="11009" y="3737"/>
                  </a:cubicBezTo>
                  <a:cubicBezTo>
                    <a:pt x="11059" y="3741"/>
                    <a:pt x="11113" y="3741"/>
                    <a:pt x="11162" y="3741"/>
                  </a:cubicBezTo>
                  <a:cubicBezTo>
                    <a:pt x="11212" y="3737"/>
                    <a:pt x="11266" y="3734"/>
                    <a:pt x="11312" y="3723"/>
                  </a:cubicBezTo>
                  <a:cubicBezTo>
                    <a:pt x="11362" y="3716"/>
                    <a:pt x="11415" y="3702"/>
                    <a:pt x="11465" y="3684"/>
                  </a:cubicBezTo>
                  <a:cubicBezTo>
                    <a:pt x="11490" y="3673"/>
                    <a:pt x="11514" y="3666"/>
                    <a:pt x="11536" y="3652"/>
                  </a:cubicBezTo>
                  <a:lnTo>
                    <a:pt x="11603" y="3613"/>
                  </a:lnTo>
                  <a:cubicBezTo>
                    <a:pt x="11625" y="3595"/>
                    <a:pt x="11646" y="3581"/>
                    <a:pt x="11664" y="3563"/>
                  </a:cubicBezTo>
                  <a:cubicBezTo>
                    <a:pt x="11685" y="3545"/>
                    <a:pt x="11703" y="3528"/>
                    <a:pt x="11721" y="3506"/>
                  </a:cubicBezTo>
                  <a:lnTo>
                    <a:pt x="11749" y="3474"/>
                  </a:lnTo>
                  <a:lnTo>
                    <a:pt x="11770" y="3439"/>
                  </a:lnTo>
                  <a:cubicBezTo>
                    <a:pt x="11785" y="3417"/>
                    <a:pt x="11799" y="3389"/>
                    <a:pt x="11806" y="3368"/>
                  </a:cubicBezTo>
                  <a:lnTo>
                    <a:pt x="11813" y="3351"/>
                  </a:lnTo>
                  <a:lnTo>
                    <a:pt x="11813" y="3351"/>
                  </a:lnTo>
                  <a:cubicBezTo>
                    <a:pt x="11818" y="3362"/>
                    <a:pt x="11821" y="3373"/>
                    <a:pt x="11824" y="3382"/>
                  </a:cubicBezTo>
                  <a:cubicBezTo>
                    <a:pt x="11877" y="3506"/>
                    <a:pt x="11913" y="3616"/>
                    <a:pt x="11938" y="3705"/>
                  </a:cubicBezTo>
                  <a:lnTo>
                    <a:pt x="11941" y="3688"/>
                  </a:lnTo>
                  <a:lnTo>
                    <a:pt x="11961" y="3691"/>
                  </a:lnTo>
                  <a:lnTo>
                    <a:pt x="11961" y="3691"/>
                  </a:lnTo>
                  <a:cubicBezTo>
                    <a:pt x="11961" y="3687"/>
                    <a:pt x="11962" y="3684"/>
                    <a:pt x="11962" y="3680"/>
                  </a:cubicBezTo>
                  <a:cubicBezTo>
                    <a:pt x="11934" y="3584"/>
                    <a:pt x="11895" y="3474"/>
                    <a:pt x="11838" y="3346"/>
                  </a:cubicBezTo>
                  <a:lnTo>
                    <a:pt x="11824" y="3318"/>
                  </a:lnTo>
                  <a:lnTo>
                    <a:pt x="11820" y="3332"/>
                  </a:lnTo>
                  <a:lnTo>
                    <a:pt x="11813" y="3351"/>
                  </a:lnTo>
                  <a:lnTo>
                    <a:pt x="11813" y="3351"/>
                  </a:lnTo>
                  <a:cubicBezTo>
                    <a:pt x="11810" y="3345"/>
                    <a:pt x="11806" y="3338"/>
                    <a:pt x="11802" y="3332"/>
                  </a:cubicBezTo>
                  <a:cubicBezTo>
                    <a:pt x="11806" y="3325"/>
                    <a:pt x="11806" y="3311"/>
                    <a:pt x="11813" y="3300"/>
                  </a:cubicBezTo>
                  <a:lnTo>
                    <a:pt x="11909" y="3300"/>
                  </a:lnTo>
                  <a:cubicBezTo>
                    <a:pt x="11959" y="3296"/>
                    <a:pt x="12009" y="3282"/>
                    <a:pt x="12051" y="3264"/>
                  </a:cubicBezTo>
                  <a:cubicBezTo>
                    <a:pt x="12073" y="3257"/>
                    <a:pt x="12098" y="3243"/>
                    <a:pt x="12115" y="3225"/>
                  </a:cubicBezTo>
                  <a:cubicBezTo>
                    <a:pt x="12133" y="3211"/>
                    <a:pt x="12154" y="3193"/>
                    <a:pt x="12169" y="3176"/>
                  </a:cubicBezTo>
                  <a:cubicBezTo>
                    <a:pt x="12197" y="3140"/>
                    <a:pt x="12222" y="3097"/>
                    <a:pt x="12240" y="3051"/>
                  </a:cubicBezTo>
                  <a:cubicBezTo>
                    <a:pt x="12247" y="3030"/>
                    <a:pt x="12250" y="3008"/>
                    <a:pt x="12258" y="2987"/>
                  </a:cubicBezTo>
                  <a:cubicBezTo>
                    <a:pt x="12261" y="2962"/>
                    <a:pt x="12261" y="2941"/>
                    <a:pt x="12265" y="2920"/>
                  </a:cubicBezTo>
                  <a:cubicBezTo>
                    <a:pt x="12265" y="2898"/>
                    <a:pt x="12268" y="2873"/>
                    <a:pt x="12265" y="2852"/>
                  </a:cubicBezTo>
                  <a:cubicBezTo>
                    <a:pt x="12265" y="2831"/>
                    <a:pt x="12265" y="2809"/>
                    <a:pt x="12261" y="2784"/>
                  </a:cubicBezTo>
                  <a:cubicBezTo>
                    <a:pt x="12258" y="2742"/>
                    <a:pt x="12247" y="2695"/>
                    <a:pt x="12240" y="2653"/>
                  </a:cubicBezTo>
                  <a:cubicBezTo>
                    <a:pt x="12233" y="2631"/>
                    <a:pt x="12229" y="2607"/>
                    <a:pt x="12222" y="2585"/>
                  </a:cubicBezTo>
                  <a:lnTo>
                    <a:pt x="12204" y="2525"/>
                  </a:lnTo>
                  <a:close/>
                  <a:moveTo>
                    <a:pt x="12332" y="3087"/>
                  </a:moveTo>
                  <a:lnTo>
                    <a:pt x="12332" y="3087"/>
                  </a:lnTo>
                  <a:cubicBezTo>
                    <a:pt x="12336" y="3122"/>
                    <a:pt x="12339" y="3165"/>
                    <a:pt x="12346" y="3200"/>
                  </a:cubicBezTo>
                  <a:cubicBezTo>
                    <a:pt x="12350" y="3218"/>
                    <a:pt x="12350" y="3236"/>
                    <a:pt x="12350" y="3257"/>
                  </a:cubicBezTo>
                  <a:lnTo>
                    <a:pt x="12350" y="3314"/>
                  </a:lnTo>
                  <a:cubicBezTo>
                    <a:pt x="12350" y="3332"/>
                    <a:pt x="12350" y="3350"/>
                    <a:pt x="12346" y="3368"/>
                  </a:cubicBezTo>
                  <a:lnTo>
                    <a:pt x="12339" y="3421"/>
                  </a:lnTo>
                  <a:lnTo>
                    <a:pt x="12329" y="3474"/>
                  </a:lnTo>
                  <a:cubicBezTo>
                    <a:pt x="12322" y="3492"/>
                    <a:pt x="12318" y="3510"/>
                    <a:pt x="12311" y="3524"/>
                  </a:cubicBezTo>
                  <a:cubicBezTo>
                    <a:pt x="12300" y="3542"/>
                    <a:pt x="12297" y="3556"/>
                    <a:pt x="12286" y="3570"/>
                  </a:cubicBezTo>
                  <a:cubicBezTo>
                    <a:pt x="12279" y="3584"/>
                    <a:pt x="12268" y="3602"/>
                    <a:pt x="12258" y="3613"/>
                  </a:cubicBezTo>
                  <a:cubicBezTo>
                    <a:pt x="12243" y="3627"/>
                    <a:pt x="12233" y="3638"/>
                    <a:pt x="12215" y="3648"/>
                  </a:cubicBezTo>
                  <a:lnTo>
                    <a:pt x="12194" y="3659"/>
                  </a:lnTo>
                  <a:lnTo>
                    <a:pt x="12172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5" y="3691"/>
                    <a:pt x="12087" y="3691"/>
                    <a:pt x="12069" y="3698"/>
                  </a:cubicBezTo>
                  <a:lnTo>
                    <a:pt x="12016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61" y="3691"/>
                  </a:lnTo>
                  <a:lnTo>
                    <a:pt x="11961" y="3691"/>
                  </a:lnTo>
                  <a:cubicBezTo>
                    <a:pt x="11959" y="3705"/>
                    <a:pt x="11957" y="3718"/>
                    <a:pt x="11952" y="3727"/>
                  </a:cubicBezTo>
                  <a:cubicBezTo>
                    <a:pt x="11948" y="3744"/>
                    <a:pt x="11941" y="3769"/>
                    <a:pt x="11934" y="3784"/>
                  </a:cubicBezTo>
                  <a:lnTo>
                    <a:pt x="11909" y="3837"/>
                  </a:lnTo>
                  <a:cubicBezTo>
                    <a:pt x="11898" y="3858"/>
                    <a:pt x="11888" y="3872"/>
                    <a:pt x="11874" y="3887"/>
                  </a:cubicBezTo>
                  <a:cubicBezTo>
                    <a:pt x="11859" y="3904"/>
                    <a:pt x="11845" y="3919"/>
                    <a:pt x="11834" y="3933"/>
                  </a:cubicBezTo>
                  <a:cubicBezTo>
                    <a:pt x="11820" y="3944"/>
                    <a:pt x="11802" y="3958"/>
                    <a:pt x="11788" y="3972"/>
                  </a:cubicBezTo>
                  <a:cubicBezTo>
                    <a:pt x="11770" y="3986"/>
                    <a:pt x="11753" y="3993"/>
                    <a:pt x="11735" y="4004"/>
                  </a:cubicBezTo>
                  <a:lnTo>
                    <a:pt x="11682" y="4029"/>
                  </a:lnTo>
                  <a:cubicBezTo>
                    <a:pt x="11607" y="4064"/>
                    <a:pt x="11525" y="4082"/>
                    <a:pt x="11443" y="4093"/>
                  </a:cubicBezTo>
                  <a:cubicBezTo>
                    <a:pt x="11389" y="4100"/>
                    <a:pt x="11335" y="4102"/>
                    <a:pt x="11281" y="4102"/>
                  </a:cubicBezTo>
                  <a:cubicBezTo>
                    <a:pt x="11250" y="4102"/>
                    <a:pt x="11219" y="4101"/>
                    <a:pt x="11187" y="4100"/>
                  </a:cubicBezTo>
                  <a:lnTo>
                    <a:pt x="11187" y="4100"/>
                  </a:lnTo>
                  <a:cubicBezTo>
                    <a:pt x="11230" y="4111"/>
                    <a:pt x="11273" y="4114"/>
                    <a:pt x="11319" y="4114"/>
                  </a:cubicBezTo>
                  <a:cubicBezTo>
                    <a:pt x="11326" y="4168"/>
                    <a:pt x="11372" y="4168"/>
                    <a:pt x="11411" y="4168"/>
                  </a:cubicBezTo>
                  <a:cubicBezTo>
                    <a:pt x="11497" y="4164"/>
                    <a:pt x="11586" y="4146"/>
                    <a:pt x="11664" y="4114"/>
                  </a:cubicBezTo>
                  <a:cubicBezTo>
                    <a:pt x="11746" y="4082"/>
                    <a:pt x="11820" y="4036"/>
                    <a:pt x="11877" y="3961"/>
                  </a:cubicBezTo>
                  <a:lnTo>
                    <a:pt x="11920" y="3908"/>
                  </a:lnTo>
                  <a:cubicBezTo>
                    <a:pt x="11927" y="3890"/>
                    <a:pt x="11941" y="3869"/>
                    <a:pt x="11948" y="3851"/>
                  </a:cubicBezTo>
                  <a:cubicBezTo>
                    <a:pt x="11955" y="3844"/>
                    <a:pt x="11959" y="3830"/>
                    <a:pt x="11962" y="3819"/>
                  </a:cubicBezTo>
                  <a:cubicBezTo>
                    <a:pt x="11984" y="3919"/>
                    <a:pt x="11991" y="3972"/>
                    <a:pt x="11991" y="3972"/>
                  </a:cubicBezTo>
                  <a:cubicBezTo>
                    <a:pt x="11991" y="3972"/>
                    <a:pt x="11984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73" y="3798"/>
                    <a:pt x="11973" y="3791"/>
                  </a:cubicBezTo>
                  <a:cubicBezTo>
                    <a:pt x="11977" y="3776"/>
                    <a:pt x="11980" y="3762"/>
                    <a:pt x="11980" y="3744"/>
                  </a:cubicBezTo>
                  <a:cubicBezTo>
                    <a:pt x="11994" y="3744"/>
                    <a:pt x="12002" y="3748"/>
                    <a:pt x="12016" y="3748"/>
                  </a:cubicBezTo>
                  <a:lnTo>
                    <a:pt x="12073" y="3748"/>
                  </a:lnTo>
                  <a:cubicBezTo>
                    <a:pt x="12090" y="3748"/>
                    <a:pt x="12115" y="3744"/>
                    <a:pt x="12133" y="3741"/>
                  </a:cubicBezTo>
                  <a:cubicBezTo>
                    <a:pt x="12151" y="3737"/>
                    <a:pt x="12172" y="3730"/>
                    <a:pt x="12190" y="3720"/>
                  </a:cubicBezTo>
                  <a:lnTo>
                    <a:pt x="12215" y="3705"/>
                  </a:lnTo>
                  <a:lnTo>
                    <a:pt x="12243" y="3688"/>
                  </a:lnTo>
                  <a:cubicBezTo>
                    <a:pt x="12261" y="3677"/>
                    <a:pt x="12275" y="3659"/>
                    <a:pt x="12286" y="3648"/>
                  </a:cubicBezTo>
                  <a:cubicBezTo>
                    <a:pt x="12300" y="3634"/>
                    <a:pt x="12311" y="3616"/>
                    <a:pt x="12322" y="3599"/>
                  </a:cubicBezTo>
                  <a:cubicBezTo>
                    <a:pt x="12336" y="3581"/>
                    <a:pt x="12339" y="3563"/>
                    <a:pt x="12346" y="3545"/>
                  </a:cubicBezTo>
                  <a:cubicBezTo>
                    <a:pt x="12354" y="3528"/>
                    <a:pt x="12357" y="3510"/>
                    <a:pt x="12364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8" y="3257"/>
                  </a:lnTo>
                  <a:cubicBezTo>
                    <a:pt x="12364" y="3240"/>
                    <a:pt x="12364" y="3222"/>
                    <a:pt x="12357" y="3200"/>
                  </a:cubicBezTo>
                  <a:cubicBezTo>
                    <a:pt x="12350" y="3165"/>
                    <a:pt x="12339" y="3122"/>
                    <a:pt x="12332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-2427320">
              <a:off x="1110374" y="1087566"/>
              <a:ext cx="92744" cy="89985"/>
            </a:xfrm>
            <a:custGeom>
              <a:avLst/>
              <a:gdLst/>
              <a:ahLst/>
              <a:cxnLst/>
              <a:rect l="l" t="t" r="r" b="b"/>
              <a:pathLst>
                <a:path w="2017" h="1957" extrusionOk="0">
                  <a:moveTo>
                    <a:pt x="0" y="1"/>
                  </a:moveTo>
                  <a:lnTo>
                    <a:pt x="0" y="189"/>
                  </a:lnTo>
                  <a:cubicBezTo>
                    <a:pt x="96" y="200"/>
                    <a:pt x="146" y="207"/>
                    <a:pt x="242" y="218"/>
                  </a:cubicBezTo>
                  <a:lnTo>
                    <a:pt x="242" y="1736"/>
                  </a:lnTo>
                  <a:cubicBezTo>
                    <a:pt x="146" y="1747"/>
                    <a:pt x="96" y="1754"/>
                    <a:pt x="0" y="1764"/>
                  </a:cubicBezTo>
                  <a:lnTo>
                    <a:pt x="0" y="1956"/>
                  </a:lnTo>
                  <a:cubicBezTo>
                    <a:pt x="285" y="1914"/>
                    <a:pt x="427" y="1896"/>
                    <a:pt x="711" y="1860"/>
                  </a:cubicBezTo>
                  <a:lnTo>
                    <a:pt x="711" y="1690"/>
                  </a:lnTo>
                  <a:cubicBezTo>
                    <a:pt x="612" y="1700"/>
                    <a:pt x="562" y="1707"/>
                    <a:pt x="466" y="1715"/>
                  </a:cubicBezTo>
                  <a:lnTo>
                    <a:pt x="466" y="1050"/>
                  </a:lnTo>
                  <a:cubicBezTo>
                    <a:pt x="896" y="1043"/>
                    <a:pt x="1113" y="1043"/>
                    <a:pt x="1550" y="1039"/>
                  </a:cubicBezTo>
                  <a:lnTo>
                    <a:pt x="1550" y="1611"/>
                  </a:lnTo>
                  <a:cubicBezTo>
                    <a:pt x="1447" y="1622"/>
                    <a:pt x="1397" y="1626"/>
                    <a:pt x="1301" y="1636"/>
                  </a:cubicBezTo>
                  <a:lnTo>
                    <a:pt x="1301" y="1796"/>
                  </a:lnTo>
                  <a:cubicBezTo>
                    <a:pt x="1589" y="1764"/>
                    <a:pt x="1732" y="1750"/>
                    <a:pt x="2016" y="1718"/>
                  </a:cubicBezTo>
                  <a:lnTo>
                    <a:pt x="2016" y="1565"/>
                  </a:lnTo>
                  <a:cubicBezTo>
                    <a:pt x="1913" y="1572"/>
                    <a:pt x="1863" y="1576"/>
                    <a:pt x="1767" y="1587"/>
                  </a:cubicBezTo>
                  <a:lnTo>
                    <a:pt x="1767" y="360"/>
                  </a:lnTo>
                  <a:cubicBezTo>
                    <a:pt x="1870" y="367"/>
                    <a:pt x="1920" y="374"/>
                    <a:pt x="2016" y="381"/>
                  </a:cubicBezTo>
                  <a:lnTo>
                    <a:pt x="2016" y="235"/>
                  </a:lnTo>
                  <a:cubicBezTo>
                    <a:pt x="1728" y="207"/>
                    <a:pt x="1586" y="189"/>
                    <a:pt x="1301" y="161"/>
                  </a:cubicBezTo>
                  <a:lnTo>
                    <a:pt x="1301" y="321"/>
                  </a:lnTo>
                  <a:cubicBezTo>
                    <a:pt x="1405" y="328"/>
                    <a:pt x="1451" y="331"/>
                    <a:pt x="1550" y="342"/>
                  </a:cubicBezTo>
                  <a:lnTo>
                    <a:pt x="1550" y="882"/>
                  </a:lnTo>
                  <a:cubicBezTo>
                    <a:pt x="1120" y="879"/>
                    <a:pt x="900" y="875"/>
                    <a:pt x="466" y="872"/>
                  </a:cubicBezTo>
                  <a:lnTo>
                    <a:pt x="466" y="239"/>
                  </a:lnTo>
                  <a:cubicBezTo>
                    <a:pt x="562" y="253"/>
                    <a:pt x="612" y="257"/>
                    <a:pt x="711" y="267"/>
                  </a:cubicBezTo>
                  <a:lnTo>
                    <a:pt x="711" y="93"/>
                  </a:lnTo>
                  <a:cubicBezTo>
                    <a:pt x="427" y="58"/>
                    <a:pt x="285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-2427320">
              <a:off x="1188463" y="1036890"/>
              <a:ext cx="90445" cy="60419"/>
            </a:xfrm>
            <a:custGeom>
              <a:avLst/>
              <a:gdLst/>
              <a:ahLst/>
              <a:cxnLst/>
              <a:rect l="l" t="t" r="r" b="b"/>
              <a:pathLst>
                <a:path w="1967" h="1314" extrusionOk="0">
                  <a:moveTo>
                    <a:pt x="898" y="130"/>
                  </a:moveTo>
                  <a:cubicBezTo>
                    <a:pt x="925" y="130"/>
                    <a:pt x="953" y="131"/>
                    <a:pt x="982" y="132"/>
                  </a:cubicBezTo>
                  <a:cubicBezTo>
                    <a:pt x="1206" y="150"/>
                    <a:pt x="1391" y="206"/>
                    <a:pt x="1522" y="306"/>
                  </a:cubicBezTo>
                  <a:cubicBezTo>
                    <a:pt x="1661" y="402"/>
                    <a:pt x="1728" y="519"/>
                    <a:pt x="1728" y="658"/>
                  </a:cubicBezTo>
                  <a:cubicBezTo>
                    <a:pt x="1728" y="790"/>
                    <a:pt x="1664" y="903"/>
                    <a:pt x="1526" y="1003"/>
                  </a:cubicBezTo>
                  <a:cubicBezTo>
                    <a:pt x="1398" y="1103"/>
                    <a:pt x="1216" y="1163"/>
                    <a:pt x="985" y="1177"/>
                  </a:cubicBezTo>
                  <a:cubicBezTo>
                    <a:pt x="956" y="1179"/>
                    <a:pt x="927" y="1180"/>
                    <a:pt x="900" y="1180"/>
                  </a:cubicBezTo>
                  <a:cubicBezTo>
                    <a:pt x="704" y="1180"/>
                    <a:pt x="546" y="1136"/>
                    <a:pt x="434" y="1049"/>
                  </a:cubicBezTo>
                  <a:cubicBezTo>
                    <a:pt x="306" y="946"/>
                    <a:pt x="239" y="807"/>
                    <a:pt x="239" y="651"/>
                  </a:cubicBezTo>
                  <a:cubicBezTo>
                    <a:pt x="239" y="491"/>
                    <a:pt x="306" y="359"/>
                    <a:pt x="434" y="256"/>
                  </a:cubicBezTo>
                  <a:cubicBezTo>
                    <a:pt x="550" y="166"/>
                    <a:pt x="701" y="130"/>
                    <a:pt x="898" y="130"/>
                  </a:cubicBezTo>
                  <a:close/>
                  <a:moveTo>
                    <a:pt x="826" y="1"/>
                  </a:moveTo>
                  <a:cubicBezTo>
                    <a:pt x="604" y="1"/>
                    <a:pt x="419" y="48"/>
                    <a:pt x="271" y="150"/>
                  </a:cubicBezTo>
                  <a:cubicBezTo>
                    <a:pt x="89" y="281"/>
                    <a:pt x="0" y="452"/>
                    <a:pt x="0" y="658"/>
                  </a:cubicBezTo>
                  <a:cubicBezTo>
                    <a:pt x="0" y="857"/>
                    <a:pt x="89" y="1031"/>
                    <a:pt x="267" y="1159"/>
                  </a:cubicBezTo>
                  <a:cubicBezTo>
                    <a:pt x="411" y="1263"/>
                    <a:pt x="593" y="1313"/>
                    <a:pt x="816" y="1313"/>
                  </a:cubicBezTo>
                  <a:cubicBezTo>
                    <a:pt x="868" y="1313"/>
                    <a:pt x="922" y="1311"/>
                    <a:pt x="978" y="1305"/>
                  </a:cubicBezTo>
                  <a:cubicBezTo>
                    <a:pt x="1177" y="1287"/>
                    <a:pt x="1344" y="1248"/>
                    <a:pt x="1497" y="1181"/>
                  </a:cubicBezTo>
                  <a:cubicBezTo>
                    <a:pt x="1643" y="1113"/>
                    <a:pt x="1760" y="1039"/>
                    <a:pt x="1842" y="946"/>
                  </a:cubicBezTo>
                  <a:cubicBezTo>
                    <a:pt x="1928" y="857"/>
                    <a:pt x="1967" y="761"/>
                    <a:pt x="1967" y="655"/>
                  </a:cubicBezTo>
                  <a:cubicBezTo>
                    <a:pt x="1967" y="498"/>
                    <a:pt x="1878" y="359"/>
                    <a:pt x="1689" y="235"/>
                  </a:cubicBezTo>
                  <a:cubicBezTo>
                    <a:pt x="1512" y="110"/>
                    <a:pt x="1270" y="32"/>
                    <a:pt x="978" y="7"/>
                  </a:cubicBezTo>
                  <a:cubicBezTo>
                    <a:pt x="926" y="3"/>
                    <a:pt x="875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-2427320">
              <a:off x="1261588" y="970294"/>
              <a:ext cx="111734" cy="50441"/>
            </a:xfrm>
            <a:custGeom>
              <a:avLst/>
              <a:gdLst/>
              <a:ahLst/>
              <a:cxnLst/>
              <a:rect l="l" t="t" r="r" b="b"/>
              <a:pathLst>
                <a:path w="2430" h="1097" extrusionOk="0">
                  <a:moveTo>
                    <a:pt x="1" y="1"/>
                  </a:moveTo>
                  <a:lnTo>
                    <a:pt x="1" y="108"/>
                  </a:lnTo>
                  <a:cubicBezTo>
                    <a:pt x="104" y="111"/>
                    <a:pt x="157" y="115"/>
                    <a:pt x="260" y="118"/>
                  </a:cubicBezTo>
                  <a:lnTo>
                    <a:pt x="260" y="979"/>
                  </a:lnTo>
                  <a:cubicBezTo>
                    <a:pt x="157" y="982"/>
                    <a:pt x="108" y="986"/>
                    <a:pt x="12" y="989"/>
                  </a:cubicBezTo>
                  <a:lnTo>
                    <a:pt x="12" y="1096"/>
                  </a:lnTo>
                  <a:cubicBezTo>
                    <a:pt x="289" y="1085"/>
                    <a:pt x="424" y="1075"/>
                    <a:pt x="705" y="1064"/>
                  </a:cubicBezTo>
                  <a:lnTo>
                    <a:pt x="705" y="961"/>
                  </a:lnTo>
                  <a:cubicBezTo>
                    <a:pt x="612" y="965"/>
                    <a:pt x="563" y="965"/>
                    <a:pt x="470" y="968"/>
                  </a:cubicBezTo>
                  <a:lnTo>
                    <a:pt x="470" y="300"/>
                  </a:lnTo>
                  <a:lnTo>
                    <a:pt x="484" y="300"/>
                  </a:lnTo>
                  <a:cubicBezTo>
                    <a:pt x="755" y="595"/>
                    <a:pt x="886" y="730"/>
                    <a:pt x="1156" y="993"/>
                  </a:cubicBezTo>
                  <a:cubicBezTo>
                    <a:pt x="1206" y="993"/>
                    <a:pt x="1228" y="986"/>
                    <a:pt x="1277" y="986"/>
                  </a:cubicBezTo>
                  <a:cubicBezTo>
                    <a:pt x="1540" y="712"/>
                    <a:pt x="1676" y="584"/>
                    <a:pt x="1935" y="328"/>
                  </a:cubicBezTo>
                  <a:lnTo>
                    <a:pt x="1949" y="328"/>
                  </a:lnTo>
                  <a:lnTo>
                    <a:pt x="1949" y="925"/>
                  </a:lnTo>
                  <a:cubicBezTo>
                    <a:pt x="1857" y="925"/>
                    <a:pt x="1811" y="929"/>
                    <a:pt x="1718" y="929"/>
                  </a:cubicBezTo>
                  <a:lnTo>
                    <a:pt x="1718" y="1021"/>
                  </a:lnTo>
                  <a:cubicBezTo>
                    <a:pt x="1999" y="1014"/>
                    <a:pt x="2134" y="1007"/>
                    <a:pt x="2415" y="1004"/>
                  </a:cubicBezTo>
                  <a:lnTo>
                    <a:pt x="2415" y="915"/>
                  </a:lnTo>
                  <a:cubicBezTo>
                    <a:pt x="2319" y="915"/>
                    <a:pt x="2269" y="918"/>
                    <a:pt x="2173" y="918"/>
                  </a:cubicBezTo>
                  <a:lnTo>
                    <a:pt x="2173" y="179"/>
                  </a:lnTo>
                  <a:cubicBezTo>
                    <a:pt x="2273" y="182"/>
                    <a:pt x="2326" y="182"/>
                    <a:pt x="2429" y="182"/>
                  </a:cubicBezTo>
                  <a:cubicBezTo>
                    <a:pt x="2429" y="147"/>
                    <a:pt x="2429" y="129"/>
                    <a:pt x="2426" y="93"/>
                  </a:cubicBezTo>
                  <a:cubicBezTo>
                    <a:pt x="2245" y="90"/>
                    <a:pt x="2156" y="90"/>
                    <a:pt x="1971" y="86"/>
                  </a:cubicBezTo>
                  <a:cubicBezTo>
                    <a:pt x="1676" y="371"/>
                    <a:pt x="1526" y="517"/>
                    <a:pt x="1231" y="826"/>
                  </a:cubicBezTo>
                  <a:lnTo>
                    <a:pt x="1217" y="826"/>
                  </a:lnTo>
                  <a:cubicBezTo>
                    <a:pt x="911" y="531"/>
                    <a:pt x="758" y="371"/>
                    <a:pt x="452" y="26"/>
                  </a:cubicBezTo>
                  <a:cubicBezTo>
                    <a:pt x="275" y="19"/>
                    <a:pt x="186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-2427320">
              <a:off x="1360307" y="908814"/>
              <a:ext cx="69891" cy="41383"/>
            </a:xfrm>
            <a:custGeom>
              <a:avLst/>
              <a:gdLst/>
              <a:ahLst/>
              <a:cxnLst/>
              <a:rect l="l" t="t" r="r" b="b"/>
              <a:pathLst>
                <a:path w="1520" h="900" extrusionOk="0">
                  <a:moveTo>
                    <a:pt x="1" y="0"/>
                  </a:moveTo>
                  <a:lnTo>
                    <a:pt x="1" y="89"/>
                  </a:lnTo>
                  <a:lnTo>
                    <a:pt x="250" y="89"/>
                  </a:lnTo>
                  <a:lnTo>
                    <a:pt x="250" y="811"/>
                  </a:lnTo>
                  <a:lnTo>
                    <a:pt x="1" y="811"/>
                  </a:lnTo>
                  <a:lnTo>
                    <a:pt x="1" y="900"/>
                  </a:lnTo>
                  <a:cubicBezTo>
                    <a:pt x="244" y="898"/>
                    <a:pt x="489" y="897"/>
                    <a:pt x="733" y="897"/>
                  </a:cubicBezTo>
                  <a:cubicBezTo>
                    <a:pt x="978" y="897"/>
                    <a:pt x="1222" y="898"/>
                    <a:pt x="1466" y="900"/>
                  </a:cubicBezTo>
                  <a:cubicBezTo>
                    <a:pt x="1491" y="793"/>
                    <a:pt x="1501" y="747"/>
                    <a:pt x="1519" y="644"/>
                  </a:cubicBezTo>
                  <a:cubicBezTo>
                    <a:pt x="1444" y="637"/>
                    <a:pt x="1405" y="637"/>
                    <a:pt x="1331" y="633"/>
                  </a:cubicBezTo>
                  <a:cubicBezTo>
                    <a:pt x="1302" y="704"/>
                    <a:pt x="1288" y="740"/>
                    <a:pt x="1267" y="811"/>
                  </a:cubicBezTo>
                  <a:lnTo>
                    <a:pt x="467" y="811"/>
                  </a:lnTo>
                  <a:lnTo>
                    <a:pt x="467" y="487"/>
                  </a:lnTo>
                  <a:lnTo>
                    <a:pt x="1395" y="487"/>
                  </a:lnTo>
                  <a:lnTo>
                    <a:pt x="1395" y="398"/>
                  </a:lnTo>
                  <a:lnTo>
                    <a:pt x="467" y="398"/>
                  </a:lnTo>
                  <a:lnTo>
                    <a:pt x="467" y="89"/>
                  </a:lnTo>
                  <a:cubicBezTo>
                    <a:pt x="619" y="91"/>
                    <a:pt x="735" y="92"/>
                    <a:pt x="851" y="92"/>
                  </a:cubicBezTo>
                  <a:cubicBezTo>
                    <a:pt x="968" y="92"/>
                    <a:pt x="1085" y="91"/>
                    <a:pt x="1242" y="89"/>
                  </a:cubicBezTo>
                  <a:cubicBezTo>
                    <a:pt x="1267" y="160"/>
                    <a:pt x="1281" y="196"/>
                    <a:pt x="1302" y="267"/>
                  </a:cubicBezTo>
                  <a:cubicBezTo>
                    <a:pt x="1380" y="260"/>
                    <a:pt x="1423" y="260"/>
                    <a:pt x="1498" y="256"/>
                  </a:cubicBezTo>
                  <a:cubicBezTo>
                    <a:pt x="1473" y="153"/>
                    <a:pt x="1459" y="100"/>
                    <a:pt x="1437" y="0"/>
                  </a:cubicBezTo>
                  <a:cubicBezTo>
                    <a:pt x="1199" y="2"/>
                    <a:pt x="960" y="3"/>
                    <a:pt x="720" y="3"/>
                  </a:cubicBezTo>
                  <a:cubicBezTo>
                    <a:pt x="481" y="3"/>
                    <a:pt x="241" y="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-2427320">
              <a:off x="1446243" y="828972"/>
              <a:ext cx="78490" cy="49108"/>
            </a:xfrm>
            <a:custGeom>
              <a:avLst/>
              <a:gdLst/>
              <a:ahLst/>
              <a:cxnLst/>
              <a:rect l="l" t="t" r="r" b="b"/>
              <a:pathLst>
                <a:path w="1707" h="1068" extrusionOk="0">
                  <a:moveTo>
                    <a:pt x="891" y="106"/>
                  </a:moveTo>
                  <a:cubicBezTo>
                    <a:pt x="1020" y="106"/>
                    <a:pt x="1117" y="116"/>
                    <a:pt x="1181" y="143"/>
                  </a:cubicBezTo>
                  <a:cubicBezTo>
                    <a:pt x="1259" y="168"/>
                    <a:pt x="1294" y="217"/>
                    <a:pt x="1294" y="288"/>
                  </a:cubicBezTo>
                  <a:cubicBezTo>
                    <a:pt x="1294" y="356"/>
                    <a:pt x="1259" y="409"/>
                    <a:pt x="1181" y="445"/>
                  </a:cubicBezTo>
                  <a:cubicBezTo>
                    <a:pt x="1109" y="484"/>
                    <a:pt x="992" y="502"/>
                    <a:pt x="821" y="502"/>
                  </a:cubicBezTo>
                  <a:lnTo>
                    <a:pt x="466" y="502"/>
                  </a:lnTo>
                  <a:lnTo>
                    <a:pt x="466" y="121"/>
                  </a:lnTo>
                  <a:cubicBezTo>
                    <a:pt x="608" y="114"/>
                    <a:pt x="676" y="111"/>
                    <a:pt x="818" y="107"/>
                  </a:cubicBezTo>
                  <a:cubicBezTo>
                    <a:pt x="843" y="107"/>
                    <a:pt x="867" y="106"/>
                    <a:pt x="891" y="106"/>
                  </a:cubicBezTo>
                  <a:close/>
                  <a:moveTo>
                    <a:pt x="980" y="0"/>
                  </a:moveTo>
                  <a:cubicBezTo>
                    <a:pt x="939" y="0"/>
                    <a:pt x="896" y="1"/>
                    <a:pt x="850" y="4"/>
                  </a:cubicBezTo>
                  <a:cubicBezTo>
                    <a:pt x="508" y="18"/>
                    <a:pt x="338" y="25"/>
                    <a:pt x="0" y="36"/>
                  </a:cubicBezTo>
                  <a:lnTo>
                    <a:pt x="0" y="128"/>
                  </a:lnTo>
                  <a:cubicBezTo>
                    <a:pt x="100" y="128"/>
                    <a:pt x="149" y="128"/>
                    <a:pt x="249" y="125"/>
                  </a:cubicBezTo>
                  <a:lnTo>
                    <a:pt x="249" y="904"/>
                  </a:lnTo>
                  <a:cubicBezTo>
                    <a:pt x="146" y="897"/>
                    <a:pt x="96" y="897"/>
                    <a:pt x="0" y="893"/>
                  </a:cubicBezTo>
                  <a:lnTo>
                    <a:pt x="0" y="985"/>
                  </a:lnTo>
                  <a:cubicBezTo>
                    <a:pt x="292" y="996"/>
                    <a:pt x="437" y="1000"/>
                    <a:pt x="732" y="1014"/>
                  </a:cubicBezTo>
                  <a:lnTo>
                    <a:pt x="732" y="914"/>
                  </a:lnTo>
                  <a:cubicBezTo>
                    <a:pt x="629" y="911"/>
                    <a:pt x="576" y="911"/>
                    <a:pt x="469" y="907"/>
                  </a:cubicBezTo>
                  <a:lnTo>
                    <a:pt x="469" y="591"/>
                  </a:lnTo>
                  <a:cubicBezTo>
                    <a:pt x="640" y="594"/>
                    <a:pt x="722" y="594"/>
                    <a:pt x="892" y="594"/>
                  </a:cubicBezTo>
                  <a:cubicBezTo>
                    <a:pt x="1063" y="769"/>
                    <a:pt x="1145" y="857"/>
                    <a:pt x="1316" y="1046"/>
                  </a:cubicBezTo>
                  <a:cubicBezTo>
                    <a:pt x="1472" y="1053"/>
                    <a:pt x="1550" y="1057"/>
                    <a:pt x="1707" y="1067"/>
                  </a:cubicBezTo>
                  <a:lnTo>
                    <a:pt x="1707" y="964"/>
                  </a:lnTo>
                  <a:cubicBezTo>
                    <a:pt x="1604" y="961"/>
                    <a:pt x="1554" y="957"/>
                    <a:pt x="1458" y="950"/>
                  </a:cubicBezTo>
                  <a:cubicBezTo>
                    <a:pt x="1316" y="797"/>
                    <a:pt x="1248" y="719"/>
                    <a:pt x="1106" y="577"/>
                  </a:cubicBezTo>
                  <a:cubicBezTo>
                    <a:pt x="1248" y="559"/>
                    <a:pt x="1351" y="520"/>
                    <a:pt x="1422" y="466"/>
                  </a:cubicBezTo>
                  <a:cubicBezTo>
                    <a:pt x="1493" y="409"/>
                    <a:pt x="1529" y="345"/>
                    <a:pt x="1529" y="274"/>
                  </a:cubicBezTo>
                  <a:cubicBezTo>
                    <a:pt x="1529" y="185"/>
                    <a:pt x="1479" y="114"/>
                    <a:pt x="1373" y="61"/>
                  </a:cubicBezTo>
                  <a:cubicBezTo>
                    <a:pt x="1286" y="23"/>
                    <a:pt x="1155" y="0"/>
                    <a:pt x="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-2427320">
              <a:off x="1506286" y="762796"/>
              <a:ext cx="89617" cy="63224"/>
            </a:xfrm>
            <a:custGeom>
              <a:avLst/>
              <a:gdLst/>
              <a:ahLst/>
              <a:cxnLst/>
              <a:rect l="l" t="t" r="r" b="b"/>
              <a:pathLst>
                <a:path w="1949" h="1375" extrusionOk="0">
                  <a:moveTo>
                    <a:pt x="1945" y="0"/>
                  </a:moveTo>
                  <a:cubicBezTo>
                    <a:pt x="1675" y="29"/>
                    <a:pt x="1536" y="43"/>
                    <a:pt x="1266" y="64"/>
                  </a:cubicBezTo>
                  <a:lnTo>
                    <a:pt x="1266" y="192"/>
                  </a:lnTo>
                  <a:cubicBezTo>
                    <a:pt x="1376" y="189"/>
                    <a:pt x="1437" y="185"/>
                    <a:pt x="1547" y="174"/>
                  </a:cubicBezTo>
                  <a:lnTo>
                    <a:pt x="1547" y="843"/>
                  </a:lnTo>
                  <a:cubicBezTo>
                    <a:pt x="1547" y="1111"/>
                    <a:pt x="1387" y="1244"/>
                    <a:pt x="1068" y="1244"/>
                  </a:cubicBezTo>
                  <a:cubicBezTo>
                    <a:pt x="1040" y="1244"/>
                    <a:pt x="1012" y="1243"/>
                    <a:pt x="982" y="1241"/>
                  </a:cubicBezTo>
                  <a:cubicBezTo>
                    <a:pt x="797" y="1227"/>
                    <a:pt x="654" y="1188"/>
                    <a:pt x="566" y="1117"/>
                  </a:cubicBezTo>
                  <a:cubicBezTo>
                    <a:pt x="470" y="1049"/>
                    <a:pt x="427" y="957"/>
                    <a:pt x="427" y="843"/>
                  </a:cubicBezTo>
                  <a:lnTo>
                    <a:pt x="427" y="246"/>
                  </a:lnTo>
                  <a:cubicBezTo>
                    <a:pt x="534" y="238"/>
                    <a:pt x="590" y="231"/>
                    <a:pt x="697" y="228"/>
                  </a:cubicBezTo>
                  <a:lnTo>
                    <a:pt x="697" y="107"/>
                  </a:lnTo>
                  <a:cubicBezTo>
                    <a:pt x="416" y="132"/>
                    <a:pt x="281" y="139"/>
                    <a:pt x="0" y="157"/>
                  </a:cubicBezTo>
                  <a:lnTo>
                    <a:pt x="0" y="267"/>
                  </a:lnTo>
                  <a:cubicBezTo>
                    <a:pt x="86" y="263"/>
                    <a:pt x="125" y="263"/>
                    <a:pt x="206" y="260"/>
                  </a:cubicBezTo>
                  <a:lnTo>
                    <a:pt x="206" y="843"/>
                  </a:lnTo>
                  <a:cubicBezTo>
                    <a:pt x="206" y="967"/>
                    <a:pt x="256" y="1078"/>
                    <a:pt x="370" y="1177"/>
                  </a:cubicBezTo>
                  <a:cubicBezTo>
                    <a:pt x="480" y="1280"/>
                    <a:pt x="679" y="1348"/>
                    <a:pt x="974" y="1369"/>
                  </a:cubicBezTo>
                  <a:cubicBezTo>
                    <a:pt x="1024" y="1373"/>
                    <a:pt x="1071" y="1375"/>
                    <a:pt x="1116" y="1375"/>
                  </a:cubicBezTo>
                  <a:cubicBezTo>
                    <a:pt x="1249" y="1375"/>
                    <a:pt x="1359" y="1359"/>
                    <a:pt x="1444" y="1327"/>
                  </a:cubicBezTo>
                  <a:cubicBezTo>
                    <a:pt x="1558" y="1280"/>
                    <a:pt x="1636" y="1213"/>
                    <a:pt x="1686" y="1124"/>
                  </a:cubicBezTo>
                  <a:cubicBezTo>
                    <a:pt x="1735" y="1042"/>
                    <a:pt x="1757" y="943"/>
                    <a:pt x="1757" y="847"/>
                  </a:cubicBezTo>
                  <a:lnTo>
                    <a:pt x="1757" y="157"/>
                  </a:lnTo>
                  <a:cubicBezTo>
                    <a:pt x="1831" y="153"/>
                    <a:pt x="1871" y="150"/>
                    <a:pt x="1949" y="142"/>
                  </a:cubicBezTo>
                  <a:lnTo>
                    <a:pt x="1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-2427320">
              <a:off x="1582734" y="684890"/>
              <a:ext cx="91962" cy="88651"/>
            </a:xfrm>
            <a:custGeom>
              <a:avLst/>
              <a:gdLst/>
              <a:ahLst/>
              <a:cxnLst/>
              <a:rect l="l" t="t" r="r" b="b"/>
              <a:pathLst>
                <a:path w="2000" h="1928" extrusionOk="0">
                  <a:moveTo>
                    <a:pt x="1999" y="1"/>
                  </a:moveTo>
                  <a:cubicBezTo>
                    <a:pt x="1701" y="40"/>
                    <a:pt x="1551" y="61"/>
                    <a:pt x="1253" y="97"/>
                  </a:cubicBezTo>
                  <a:lnTo>
                    <a:pt x="1253" y="271"/>
                  </a:lnTo>
                  <a:cubicBezTo>
                    <a:pt x="1370" y="257"/>
                    <a:pt x="1427" y="253"/>
                    <a:pt x="1548" y="239"/>
                  </a:cubicBezTo>
                  <a:lnTo>
                    <a:pt x="1548" y="1476"/>
                  </a:lnTo>
                  <a:lnTo>
                    <a:pt x="1533" y="1476"/>
                  </a:lnTo>
                  <a:cubicBezTo>
                    <a:pt x="1196" y="1018"/>
                    <a:pt x="826" y="587"/>
                    <a:pt x="420" y="189"/>
                  </a:cubicBezTo>
                  <a:lnTo>
                    <a:pt x="1" y="235"/>
                  </a:lnTo>
                  <a:lnTo>
                    <a:pt x="1" y="381"/>
                  </a:lnTo>
                  <a:cubicBezTo>
                    <a:pt x="100" y="370"/>
                    <a:pt x="154" y="367"/>
                    <a:pt x="257" y="360"/>
                  </a:cubicBezTo>
                  <a:lnTo>
                    <a:pt x="257" y="1594"/>
                  </a:lnTo>
                  <a:cubicBezTo>
                    <a:pt x="168" y="1590"/>
                    <a:pt x="118" y="1587"/>
                    <a:pt x="29" y="1576"/>
                  </a:cubicBezTo>
                  <a:lnTo>
                    <a:pt x="29" y="1722"/>
                  </a:lnTo>
                  <a:cubicBezTo>
                    <a:pt x="328" y="1754"/>
                    <a:pt x="481" y="1768"/>
                    <a:pt x="776" y="1803"/>
                  </a:cubicBezTo>
                  <a:lnTo>
                    <a:pt x="776" y="1640"/>
                  </a:lnTo>
                  <a:cubicBezTo>
                    <a:pt x="652" y="1629"/>
                    <a:pt x="591" y="1622"/>
                    <a:pt x="467" y="1611"/>
                  </a:cubicBezTo>
                  <a:lnTo>
                    <a:pt x="467" y="523"/>
                  </a:lnTo>
                  <a:lnTo>
                    <a:pt x="481" y="523"/>
                  </a:lnTo>
                  <a:cubicBezTo>
                    <a:pt x="897" y="957"/>
                    <a:pt x="1256" y="1427"/>
                    <a:pt x="1612" y="1910"/>
                  </a:cubicBezTo>
                  <a:cubicBezTo>
                    <a:pt x="1672" y="1914"/>
                    <a:pt x="1697" y="1917"/>
                    <a:pt x="1754" y="1928"/>
                  </a:cubicBezTo>
                  <a:lnTo>
                    <a:pt x="1754" y="218"/>
                  </a:lnTo>
                  <a:cubicBezTo>
                    <a:pt x="1853" y="207"/>
                    <a:pt x="1903" y="200"/>
                    <a:pt x="1999" y="189"/>
                  </a:cubicBezTo>
                  <a:lnTo>
                    <a:pt x="19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0" name="Google Shape;180;p3"/>
          <p:cNvCxnSpPr/>
          <p:nvPr/>
        </p:nvCxnSpPr>
        <p:spPr>
          <a:xfrm>
            <a:off x="1334375" y="1204800"/>
            <a:ext cx="0" cy="3413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3"/>
          <p:cNvCxnSpPr/>
          <p:nvPr/>
        </p:nvCxnSpPr>
        <p:spPr>
          <a:xfrm>
            <a:off x="1140875" y="1122475"/>
            <a:ext cx="0" cy="3495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3"/>
          <p:cNvCxnSpPr/>
          <p:nvPr/>
        </p:nvCxnSpPr>
        <p:spPr>
          <a:xfrm>
            <a:off x="1521650" y="1122475"/>
            <a:ext cx="0" cy="3495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"/>
          <p:cNvCxnSpPr/>
          <p:nvPr/>
        </p:nvCxnSpPr>
        <p:spPr>
          <a:xfrm rot="10800000">
            <a:off x="7799750" y="544450"/>
            <a:ext cx="0" cy="3413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"/>
          <p:cNvCxnSpPr/>
          <p:nvPr/>
        </p:nvCxnSpPr>
        <p:spPr>
          <a:xfrm rot="10800000">
            <a:off x="7993250" y="544575"/>
            <a:ext cx="0" cy="3495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3"/>
          <p:cNvCxnSpPr/>
          <p:nvPr/>
        </p:nvCxnSpPr>
        <p:spPr>
          <a:xfrm rot="10800000">
            <a:off x="7612475" y="544575"/>
            <a:ext cx="0" cy="3495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6" name="Google Shape;18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15"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21"/>
          <p:cNvSpPr/>
          <p:nvPr/>
        </p:nvSpPr>
        <p:spPr>
          <a:xfrm>
            <a:off x="181125" y="186175"/>
            <a:ext cx="87762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1"/>
          <p:cNvSpPr txBox="1">
            <a:spLocks noGrp="1"/>
          </p:cNvSpPr>
          <p:nvPr>
            <p:ph type="title"/>
          </p:nvPr>
        </p:nvSpPr>
        <p:spPr>
          <a:xfrm>
            <a:off x="2511700" y="2620250"/>
            <a:ext cx="41187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1" name="Google Shape;1751;p21"/>
          <p:cNvSpPr txBox="1">
            <a:spLocks noGrp="1"/>
          </p:cNvSpPr>
          <p:nvPr>
            <p:ph type="subTitle" idx="1"/>
          </p:nvPr>
        </p:nvSpPr>
        <p:spPr>
          <a:xfrm>
            <a:off x="2844100" y="3485253"/>
            <a:ext cx="34539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2" name="Google Shape;1752;p21"/>
          <p:cNvSpPr txBox="1">
            <a:spLocks noGrp="1"/>
          </p:cNvSpPr>
          <p:nvPr>
            <p:ph type="title" idx="2" hasCustomPrompt="1"/>
          </p:nvPr>
        </p:nvSpPr>
        <p:spPr>
          <a:xfrm>
            <a:off x="3843325" y="849900"/>
            <a:ext cx="1419300" cy="9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53" name="Google Shape;1753;p21"/>
          <p:cNvGrpSpPr/>
          <p:nvPr/>
        </p:nvGrpSpPr>
        <p:grpSpPr>
          <a:xfrm>
            <a:off x="7260864" y="186178"/>
            <a:ext cx="1084517" cy="1085027"/>
            <a:chOff x="7260864" y="186178"/>
            <a:chExt cx="1084517" cy="1085027"/>
          </a:xfrm>
        </p:grpSpPr>
        <p:sp>
          <p:nvSpPr>
            <p:cNvPr id="1754" name="Google Shape;1754;p21"/>
            <p:cNvSpPr/>
            <p:nvPr/>
          </p:nvSpPr>
          <p:spPr>
            <a:xfrm rot="2972680">
              <a:off x="7417250" y="345095"/>
              <a:ext cx="771745" cy="767193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9" y="1"/>
                    <a:pt x="1" y="3734"/>
                    <a:pt x="1" y="8343"/>
                  </a:cubicBezTo>
                  <a:cubicBezTo>
                    <a:pt x="1" y="12951"/>
                    <a:pt x="3759" y="16684"/>
                    <a:pt x="8392" y="16684"/>
                  </a:cubicBezTo>
                  <a:cubicBezTo>
                    <a:pt x="13029" y="16684"/>
                    <a:pt x="16784" y="12951"/>
                    <a:pt x="16784" y="8343"/>
                  </a:cubicBezTo>
                  <a:cubicBezTo>
                    <a:pt x="16784" y="3734"/>
                    <a:pt x="13029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 rot="2972680">
              <a:off x="7655317" y="532372"/>
              <a:ext cx="570670" cy="189442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38" y="2"/>
                    <a:pt x="11315" y="6"/>
                  </a:cubicBezTo>
                  <a:cubicBezTo>
                    <a:pt x="11273" y="6"/>
                    <a:pt x="11230" y="9"/>
                    <a:pt x="11187" y="16"/>
                  </a:cubicBezTo>
                  <a:cubicBezTo>
                    <a:pt x="11209" y="16"/>
                    <a:pt x="11230" y="15"/>
                    <a:pt x="11251" y="15"/>
                  </a:cubicBezTo>
                  <a:cubicBezTo>
                    <a:pt x="11314" y="15"/>
                    <a:pt x="11376" y="19"/>
                    <a:pt x="11440" y="27"/>
                  </a:cubicBezTo>
                  <a:cubicBezTo>
                    <a:pt x="11525" y="34"/>
                    <a:pt x="11603" y="59"/>
                    <a:pt x="11682" y="88"/>
                  </a:cubicBezTo>
                  <a:lnTo>
                    <a:pt x="11735" y="116"/>
                  </a:lnTo>
                  <a:cubicBezTo>
                    <a:pt x="11753" y="123"/>
                    <a:pt x="11770" y="137"/>
                    <a:pt x="11788" y="148"/>
                  </a:cubicBezTo>
                  <a:cubicBezTo>
                    <a:pt x="11806" y="159"/>
                    <a:pt x="11817" y="173"/>
                    <a:pt x="11831" y="187"/>
                  </a:cubicBezTo>
                  <a:cubicBezTo>
                    <a:pt x="11845" y="201"/>
                    <a:pt x="11859" y="219"/>
                    <a:pt x="11870" y="230"/>
                  </a:cubicBezTo>
                  <a:cubicBezTo>
                    <a:pt x="11884" y="248"/>
                    <a:pt x="11895" y="262"/>
                    <a:pt x="11906" y="280"/>
                  </a:cubicBezTo>
                  <a:lnTo>
                    <a:pt x="11934" y="333"/>
                  </a:lnTo>
                  <a:cubicBezTo>
                    <a:pt x="11941" y="351"/>
                    <a:pt x="11948" y="372"/>
                    <a:pt x="11952" y="390"/>
                  </a:cubicBezTo>
                  <a:cubicBezTo>
                    <a:pt x="11955" y="408"/>
                    <a:pt x="11959" y="422"/>
                    <a:pt x="11959" y="440"/>
                  </a:cubicBezTo>
                  <a:cubicBezTo>
                    <a:pt x="11934" y="528"/>
                    <a:pt x="11895" y="646"/>
                    <a:pt x="11834" y="774"/>
                  </a:cubicBezTo>
                  <a:lnTo>
                    <a:pt x="11824" y="799"/>
                  </a:lnTo>
                  <a:lnTo>
                    <a:pt x="11817" y="788"/>
                  </a:lnTo>
                  <a:lnTo>
                    <a:pt x="11806" y="752"/>
                  </a:lnTo>
                  <a:cubicBezTo>
                    <a:pt x="11795" y="724"/>
                    <a:pt x="11781" y="703"/>
                    <a:pt x="11770" y="681"/>
                  </a:cubicBezTo>
                  <a:lnTo>
                    <a:pt x="11746" y="646"/>
                  </a:lnTo>
                  <a:lnTo>
                    <a:pt x="11721" y="614"/>
                  </a:lnTo>
                  <a:cubicBezTo>
                    <a:pt x="11703" y="592"/>
                    <a:pt x="11685" y="575"/>
                    <a:pt x="11664" y="557"/>
                  </a:cubicBezTo>
                  <a:cubicBezTo>
                    <a:pt x="11646" y="539"/>
                    <a:pt x="11621" y="521"/>
                    <a:pt x="11600" y="507"/>
                  </a:cubicBezTo>
                  <a:lnTo>
                    <a:pt x="11532" y="468"/>
                  </a:lnTo>
                  <a:cubicBezTo>
                    <a:pt x="11511" y="454"/>
                    <a:pt x="11486" y="443"/>
                    <a:pt x="11461" y="436"/>
                  </a:cubicBezTo>
                  <a:cubicBezTo>
                    <a:pt x="11415" y="418"/>
                    <a:pt x="11365" y="404"/>
                    <a:pt x="11312" y="397"/>
                  </a:cubicBezTo>
                  <a:cubicBezTo>
                    <a:pt x="11262" y="386"/>
                    <a:pt x="11209" y="383"/>
                    <a:pt x="11159" y="379"/>
                  </a:cubicBezTo>
                  <a:cubicBezTo>
                    <a:pt x="11113" y="379"/>
                    <a:pt x="11059" y="379"/>
                    <a:pt x="11010" y="383"/>
                  </a:cubicBezTo>
                  <a:cubicBezTo>
                    <a:pt x="10960" y="386"/>
                    <a:pt x="10906" y="390"/>
                    <a:pt x="10857" y="404"/>
                  </a:cubicBezTo>
                  <a:cubicBezTo>
                    <a:pt x="10906" y="404"/>
                    <a:pt x="10956" y="404"/>
                    <a:pt x="11010" y="408"/>
                  </a:cubicBezTo>
                  <a:cubicBezTo>
                    <a:pt x="11059" y="415"/>
                    <a:pt x="11106" y="418"/>
                    <a:pt x="11155" y="425"/>
                  </a:cubicBezTo>
                  <a:cubicBezTo>
                    <a:pt x="11205" y="436"/>
                    <a:pt x="11255" y="443"/>
                    <a:pt x="11298" y="457"/>
                  </a:cubicBezTo>
                  <a:cubicBezTo>
                    <a:pt x="11347" y="472"/>
                    <a:pt x="11390" y="486"/>
                    <a:pt x="11433" y="507"/>
                  </a:cubicBezTo>
                  <a:cubicBezTo>
                    <a:pt x="11454" y="514"/>
                    <a:pt x="11475" y="528"/>
                    <a:pt x="11493" y="539"/>
                  </a:cubicBezTo>
                  <a:cubicBezTo>
                    <a:pt x="11514" y="550"/>
                    <a:pt x="11532" y="564"/>
                    <a:pt x="11550" y="578"/>
                  </a:cubicBezTo>
                  <a:cubicBezTo>
                    <a:pt x="11568" y="592"/>
                    <a:pt x="11586" y="603"/>
                    <a:pt x="11603" y="621"/>
                  </a:cubicBezTo>
                  <a:cubicBezTo>
                    <a:pt x="11621" y="639"/>
                    <a:pt x="11635" y="656"/>
                    <a:pt x="11650" y="671"/>
                  </a:cubicBezTo>
                  <a:lnTo>
                    <a:pt x="11671" y="699"/>
                  </a:lnTo>
                  <a:lnTo>
                    <a:pt x="11689" y="728"/>
                  </a:lnTo>
                  <a:cubicBezTo>
                    <a:pt x="11699" y="745"/>
                    <a:pt x="11710" y="770"/>
                    <a:pt x="11721" y="792"/>
                  </a:cubicBezTo>
                  <a:lnTo>
                    <a:pt x="11735" y="824"/>
                  </a:lnTo>
                  <a:lnTo>
                    <a:pt x="11742" y="859"/>
                  </a:lnTo>
                  <a:cubicBezTo>
                    <a:pt x="11753" y="880"/>
                    <a:pt x="11753" y="902"/>
                    <a:pt x="11756" y="923"/>
                  </a:cubicBezTo>
                  <a:lnTo>
                    <a:pt x="11760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29" y="1261"/>
                  </a:lnTo>
                  <a:lnTo>
                    <a:pt x="11514" y="1222"/>
                  </a:lnTo>
                  <a:cubicBezTo>
                    <a:pt x="11507" y="1197"/>
                    <a:pt x="11493" y="1172"/>
                    <a:pt x="11475" y="1147"/>
                  </a:cubicBezTo>
                  <a:lnTo>
                    <a:pt x="11454" y="1112"/>
                  </a:lnTo>
                  <a:lnTo>
                    <a:pt x="11426" y="1076"/>
                  </a:lnTo>
                  <a:cubicBezTo>
                    <a:pt x="11408" y="1055"/>
                    <a:pt x="11390" y="1030"/>
                    <a:pt x="11369" y="1012"/>
                  </a:cubicBezTo>
                  <a:cubicBezTo>
                    <a:pt x="11347" y="994"/>
                    <a:pt x="11326" y="976"/>
                    <a:pt x="11301" y="966"/>
                  </a:cubicBezTo>
                  <a:cubicBezTo>
                    <a:pt x="11280" y="952"/>
                    <a:pt x="11258" y="934"/>
                    <a:pt x="11230" y="923"/>
                  </a:cubicBezTo>
                  <a:cubicBezTo>
                    <a:pt x="11209" y="912"/>
                    <a:pt x="11184" y="902"/>
                    <a:pt x="11155" y="895"/>
                  </a:cubicBezTo>
                  <a:cubicBezTo>
                    <a:pt x="11106" y="877"/>
                    <a:pt x="11052" y="863"/>
                    <a:pt x="11006" y="852"/>
                  </a:cubicBezTo>
                  <a:cubicBezTo>
                    <a:pt x="10953" y="845"/>
                    <a:pt x="10903" y="841"/>
                    <a:pt x="10849" y="841"/>
                  </a:cubicBezTo>
                  <a:cubicBezTo>
                    <a:pt x="10796" y="841"/>
                    <a:pt x="10746" y="845"/>
                    <a:pt x="10697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46" y="888"/>
                    <a:pt x="10839" y="905"/>
                  </a:cubicBezTo>
                  <a:cubicBezTo>
                    <a:pt x="10889" y="916"/>
                    <a:pt x="10935" y="930"/>
                    <a:pt x="10981" y="941"/>
                  </a:cubicBezTo>
                  <a:cubicBezTo>
                    <a:pt x="11027" y="955"/>
                    <a:pt x="11070" y="973"/>
                    <a:pt x="11116" y="991"/>
                  </a:cubicBezTo>
                  <a:cubicBezTo>
                    <a:pt x="11138" y="1001"/>
                    <a:pt x="11155" y="1012"/>
                    <a:pt x="11177" y="1023"/>
                  </a:cubicBezTo>
                  <a:cubicBezTo>
                    <a:pt x="11194" y="1037"/>
                    <a:pt x="11219" y="1048"/>
                    <a:pt x="11237" y="1058"/>
                  </a:cubicBezTo>
                  <a:cubicBezTo>
                    <a:pt x="11255" y="1072"/>
                    <a:pt x="11273" y="1083"/>
                    <a:pt x="11283" y="1101"/>
                  </a:cubicBezTo>
                  <a:cubicBezTo>
                    <a:pt x="11301" y="1115"/>
                    <a:pt x="11315" y="1133"/>
                    <a:pt x="11330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2" y="1222"/>
                    <a:pt x="11386" y="1243"/>
                    <a:pt x="11390" y="1261"/>
                  </a:cubicBezTo>
                  <a:lnTo>
                    <a:pt x="11404" y="1293"/>
                  </a:lnTo>
                  <a:lnTo>
                    <a:pt x="11415" y="1325"/>
                  </a:lnTo>
                  <a:lnTo>
                    <a:pt x="11426" y="1393"/>
                  </a:lnTo>
                  <a:lnTo>
                    <a:pt x="11433" y="1414"/>
                  </a:lnTo>
                  <a:cubicBezTo>
                    <a:pt x="11347" y="1517"/>
                    <a:pt x="11248" y="1617"/>
                    <a:pt x="11138" y="1720"/>
                  </a:cubicBezTo>
                  <a:lnTo>
                    <a:pt x="11134" y="1702"/>
                  </a:lnTo>
                  <a:lnTo>
                    <a:pt x="11123" y="1663"/>
                  </a:lnTo>
                  <a:cubicBezTo>
                    <a:pt x="11116" y="1634"/>
                    <a:pt x="11106" y="1606"/>
                    <a:pt x="11095" y="1577"/>
                  </a:cubicBezTo>
                  <a:lnTo>
                    <a:pt x="11077" y="1538"/>
                  </a:lnTo>
                  <a:lnTo>
                    <a:pt x="11052" y="1503"/>
                  </a:lnTo>
                  <a:cubicBezTo>
                    <a:pt x="11034" y="1481"/>
                    <a:pt x="11017" y="1453"/>
                    <a:pt x="10999" y="1432"/>
                  </a:cubicBezTo>
                  <a:cubicBezTo>
                    <a:pt x="10981" y="1410"/>
                    <a:pt x="10960" y="1393"/>
                    <a:pt x="10938" y="1368"/>
                  </a:cubicBezTo>
                  <a:cubicBezTo>
                    <a:pt x="10917" y="1350"/>
                    <a:pt x="10892" y="1332"/>
                    <a:pt x="10871" y="1321"/>
                  </a:cubicBezTo>
                  <a:cubicBezTo>
                    <a:pt x="10849" y="1307"/>
                    <a:pt x="10821" y="1293"/>
                    <a:pt x="10800" y="1279"/>
                  </a:cubicBezTo>
                  <a:cubicBezTo>
                    <a:pt x="10750" y="1257"/>
                    <a:pt x="10697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5" y="1190"/>
                    <a:pt x="10441" y="1190"/>
                    <a:pt x="10419" y="1190"/>
                  </a:cubicBezTo>
                  <a:lnTo>
                    <a:pt x="10341" y="1190"/>
                  </a:lnTo>
                  <a:cubicBezTo>
                    <a:pt x="10288" y="1190"/>
                    <a:pt x="10241" y="1197"/>
                    <a:pt x="10192" y="1208"/>
                  </a:cubicBezTo>
                  <a:cubicBezTo>
                    <a:pt x="10241" y="1218"/>
                    <a:pt x="10288" y="1233"/>
                    <a:pt x="10337" y="1243"/>
                  </a:cubicBezTo>
                  <a:cubicBezTo>
                    <a:pt x="10387" y="1257"/>
                    <a:pt x="10433" y="1272"/>
                    <a:pt x="10480" y="1289"/>
                  </a:cubicBezTo>
                  <a:lnTo>
                    <a:pt x="10615" y="1343"/>
                  </a:lnTo>
                  <a:cubicBezTo>
                    <a:pt x="10636" y="1350"/>
                    <a:pt x="10654" y="1364"/>
                    <a:pt x="10675" y="1375"/>
                  </a:cubicBezTo>
                  <a:cubicBezTo>
                    <a:pt x="10693" y="1385"/>
                    <a:pt x="10714" y="1396"/>
                    <a:pt x="10732" y="1410"/>
                  </a:cubicBezTo>
                  <a:lnTo>
                    <a:pt x="10785" y="1449"/>
                  </a:lnTo>
                  <a:cubicBezTo>
                    <a:pt x="10803" y="1464"/>
                    <a:pt x="10817" y="1474"/>
                    <a:pt x="10835" y="1492"/>
                  </a:cubicBezTo>
                  <a:cubicBezTo>
                    <a:pt x="10849" y="1510"/>
                    <a:pt x="10867" y="1524"/>
                    <a:pt x="10874" y="1542"/>
                  </a:cubicBezTo>
                  <a:cubicBezTo>
                    <a:pt x="10889" y="1560"/>
                    <a:pt x="10899" y="1577"/>
                    <a:pt x="10910" y="1595"/>
                  </a:cubicBezTo>
                  <a:lnTo>
                    <a:pt x="10924" y="1624"/>
                  </a:lnTo>
                  <a:lnTo>
                    <a:pt x="10938" y="1649"/>
                  </a:lnTo>
                  <a:cubicBezTo>
                    <a:pt x="10949" y="1666"/>
                    <a:pt x="10953" y="1688"/>
                    <a:pt x="10956" y="1705"/>
                  </a:cubicBezTo>
                  <a:lnTo>
                    <a:pt x="10963" y="1737"/>
                  </a:lnTo>
                  <a:lnTo>
                    <a:pt x="10970" y="1769"/>
                  </a:lnTo>
                  <a:cubicBezTo>
                    <a:pt x="10974" y="1791"/>
                    <a:pt x="10974" y="1812"/>
                    <a:pt x="10974" y="1830"/>
                  </a:cubicBezTo>
                  <a:lnTo>
                    <a:pt x="10978" y="1862"/>
                  </a:lnTo>
                  <a:lnTo>
                    <a:pt x="10846" y="1969"/>
                  </a:lnTo>
                  <a:cubicBezTo>
                    <a:pt x="10746" y="2040"/>
                    <a:pt x="10647" y="2111"/>
                    <a:pt x="10533" y="2178"/>
                  </a:cubicBezTo>
                  <a:lnTo>
                    <a:pt x="10533" y="2146"/>
                  </a:lnTo>
                  <a:lnTo>
                    <a:pt x="10529" y="2104"/>
                  </a:lnTo>
                  <a:cubicBezTo>
                    <a:pt x="10526" y="2075"/>
                    <a:pt x="10515" y="2043"/>
                    <a:pt x="10512" y="2018"/>
                  </a:cubicBezTo>
                  <a:lnTo>
                    <a:pt x="10497" y="1979"/>
                  </a:lnTo>
                  <a:lnTo>
                    <a:pt x="10480" y="1937"/>
                  </a:lnTo>
                  <a:cubicBezTo>
                    <a:pt x="10469" y="1912"/>
                    <a:pt x="10455" y="1883"/>
                    <a:pt x="10437" y="1862"/>
                  </a:cubicBezTo>
                  <a:lnTo>
                    <a:pt x="10384" y="1794"/>
                  </a:lnTo>
                  <a:cubicBezTo>
                    <a:pt x="10362" y="1777"/>
                    <a:pt x="10345" y="1755"/>
                    <a:pt x="10320" y="1737"/>
                  </a:cubicBezTo>
                  <a:cubicBezTo>
                    <a:pt x="10298" y="1720"/>
                    <a:pt x="10277" y="1702"/>
                    <a:pt x="10256" y="1688"/>
                  </a:cubicBezTo>
                  <a:cubicBezTo>
                    <a:pt x="10209" y="1659"/>
                    <a:pt x="10160" y="1634"/>
                    <a:pt x="10113" y="1617"/>
                  </a:cubicBezTo>
                  <a:cubicBezTo>
                    <a:pt x="10064" y="1599"/>
                    <a:pt x="10014" y="1581"/>
                    <a:pt x="9961" y="1574"/>
                  </a:cubicBezTo>
                  <a:cubicBezTo>
                    <a:pt x="9936" y="1570"/>
                    <a:pt x="9911" y="1563"/>
                    <a:pt x="9886" y="1560"/>
                  </a:cubicBezTo>
                  <a:cubicBezTo>
                    <a:pt x="9857" y="1556"/>
                    <a:pt x="9836" y="1553"/>
                    <a:pt x="9811" y="1553"/>
                  </a:cubicBezTo>
                  <a:cubicBezTo>
                    <a:pt x="9785" y="1549"/>
                    <a:pt x="9759" y="1547"/>
                    <a:pt x="9733" y="1547"/>
                  </a:cubicBezTo>
                  <a:cubicBezTo>
                    <a:pt x="9708" y="1547"/>
                    <a:pt x="9683" y="1549"/>
                    <a:pt x="9658" y="1553"/>
                  </a:cubicBezTo>
                  <a:cubicBezTo>
                    <a:pt x="9708" y="1570"/>
                    <a:pt x="9751" y="1588"/>
                    <a:pt x="9801" y="1606"/>
                  </a:cubicBezTo>
                  <a:cubicBezTo>
                    <a:pt x="9847" y="1624"/>
                    <a:pt x="9889" y="1645"/>
                    <a:pt x="9936" y="1663"/>
                  </a:cubicBezTo>
                  <a:cubicBezTo>
                    <a:pt x="9978" y="1684"/>
                    <a:pt x="10017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5" y="1787"/>
                    <a:pt x="10153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49" y="1894"/>
                    <a:pt x="10263" y="1912"/>
                  </a:cubicBezTo>
                  <a:cubicBezTo>
                    <a:pt x="10277" y="1929"/>
                    <a:pt x="10291" y="1947"/>
                    <a:pt x="10298" y="1965"/>
                  </a:cubicBezTo>
                  <a:cubicBezTo>
                    <a:pt x="10313" y="1983"/>
                    <a:pt x="10316" y="2001"/>
                    <a:pt x="10327" y="2018"/>
                  </a:cubicBezTo>
                  <a:lnTo>
                    <a:pt x="10337" y="2043"/>
                  </a:lnTo>
                  <a:lnTo>
                    <a:pt x="10348" y="2075"/>
                  </a:lnTo>
                  <a:cubicBezTo>
                    <a:pt x="10352" y="2097"/>
                    <a:pt x="10355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1" y="2356"/>
                    <a:pt x="10089" y="2427"/>
                    <a:pt x="9939" y="2488"/>
                  </a:cubicBezTo>
                  <a:cubicBezTo>
                    <a:pt x="9921" y="2498"/>
                    <a:pt x="9904" y="2502"/>
                    <a:pt x="9882" y="2513"/>
                  </a:cubicBezTo>
                  <a:cubicBezTo>
                    <a:pt x="9875" y="2505"/>
                    <a:pt x="9868" y="2502"/>
                    <a:pt x="9865" y="2502"/>
                  </a:cubicBezTo>
                  <a:cubicBezTo>
                    <a:pt x="9847" y="2495"/>
                    <a:pt x="9822" y="2484"/>
                    <a:pt x="9801" y="2477"/>
                  </a:cubicBezTo>
                  <a:lnTo>
                    <a:pt x="9804" y="2434"/>
                  </a:lnTo>
                  <a:lnTo>
                    <a:pt x="9804" y="2392"/>
                  </a:lnTo>
                  <a:cubicBezTo>
                    <a:pt x="9804" y="2360"/>
                    <a:pt x="9801" y="2335"/>
                    <a:pt x="9797" y="2303"/>
                  </a:cubicBezTo>
                  <a:lnTo>
                    <a:pt x="9786" y="2257"/>
                  </a:lnTo>
                  <a:lnTo>
                    <a:pt x="9776" y="2217"/>
                  </a:lnTo>
                  <a:cubicBezTo>
                    <a:pt x="9765" y="2193"/>
                    <a:pt x="9751" y="2164"/>
                    <a:pt x="9740" y="2139"/>
                  </a:cubicBezTo>
                  <a:cubicBezTo>
                    <a:pt x="9726" y="2111"/>
                    <a:pt x="9708" y="2089"/>
                    <a:pt x="9694" y="2061"/>
                  </a:cubicBezTo>
                  <a:lnTo>
                    <a:pt x="9641" y="1997"/>
                  </a:lnTo>
                  <a:cubicBezTo>
                    <a:pt x="9623" y="1972"/>
                    <a:pt x="9601" y="1954"/>
                    <a:pt x="9580" y="1937"/>
                  </a:cubicBezTo>
                  <a:cubicBezTo>
                    <a:pt x="9537" y="1901"/>
                    <a:pt x="9491" y="1873"/>
                    <a:pt x="9445" y="1844"/>
                  </a:cubicBezTo>
                  <a:cubicBezTo>
                    <a:pt x="9395" y="1819"/>
                    <a:pt x="9353" y="1801"/>
                    <a:pt x="9303" y="1777"/>
                  </a:cubicBezTo>
                  <a:cubicBezTo>
                    <a:pt x="9281" y="1769"/>
                    <a:pt x="9253" y="1759"/>
                    <a:pt x="9228" y="1755"/>
                  </a:cubicBezTo>
                  <a:cubicBezTo>
                    <a:pt x="9200" y="1748"/>
                    <a:pt x="9178" y="1741"/>
                    <a:pt x="9153" y="1737"/>
                  </a:cubicBezTo>
                  <a:cubicBezTo>
                    <a:pt x="9104" y="1730"/>
                    <a:pt x="9050" y="1720"/>
                    <a:pt x="9001" y="1716"/>
                  </a:cubicBezTo>
                  <a:lnTo>
                    <a:pt x="9001" y="1716"/>
                  </a:lnTo>
                  <a:cubicBezTo>
                    <a:pt x="9047" y="1737"/>
                    <a:pt x="9089" y="1759"/>
                    <a:pt x="9136" y="1787"/>
                  </a:cubicBezTo>
                  <a:cubicBezTo>
                    <a:pt x="9178" y="1809"/>
                    <a:pt x="9217" y="1837"/>
                    <a:pt x="9260" y="1862"/>
                  </a:cubicBezTo>
                  <a:cubicBezTo>
                    <a:pt x="9299" y="1890"/>
                    <a:pt x="9338" y="1915"/>
                    <a:pt x="9374" y="1947"/>
                  </a:cubicBezTo>
                  <a:cubicBezTo>
                    <a:pt x="9392" y="1961"/>
                    <a:pt x="9409" y="1979"/>
                    <a:pt x="9427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0" y="2093"/>
                  </a:cubicBezTo>
                  <a:cubicBezTo>
                    <a:pt x="9534" y="2111"/>
                    <a:pt x="9548" y="2129"/>
                    <a:pt x="9555" y="2146"/>
                  </a:cubicBezTo>
                  <a:cubicBezTo>
                    <a:pt x="9566" y="2164"/>
                    <a:pt x="9580" y="2182"/>
                    <a:pt x="9584" y="2203"/>
                  </a:cubicBezTo>
                  <a:cubicBezTo>
                    <a:pt x="9591" y="2221"/>
                    <a:pt x="9598" y="2246"/>
                    <a:pt x="9605" y="2264"/>
                  </a:cubicBezTo>
                  <a:lnTo>
                    <a:pt x="9616" y="2292"/>
                  </a:lnTo>
                  <a:lnTo>
                    <a:pt x="9619" y="2324"/>
                  </a:lnTo>
                  <a:cubicBezTo>
                    <a:pt x="9619" y="2349"/>
                    <a:pt x="9623" y="2367"/>
                    <a:pt x="9623" y="2388"/>
                  </a:cubicBezTo>
                  <a:lnTo>
                    <a:pt x="9623" y="2420"/>
                  </a:lnTo>
                  <a:lnTo>
                    <a:pt x="9619" y="2449"/>
                  </a:lnTo>
                  <a:cubicBezTo>
                    <a:pt x="9619" y="2473"/>
                    <a:pt x="9609" y="2495"/>
                    <a:pt x="9609" y="2513"/>
                  </a:cubicBezTo>
                  <a:lnTo>
                    <a:pt x="9598" y="2609"/>
                  </a:lnTo>
                  <a:cubicBezTo>
                    <a:pt x="9370" y="2690"/>
                    <a:pt x="9129" y="2751"/>
                    <a:pt x="8880" y="2811"/>
                  </a:cubicBezTo>
                  <a:lnTo>
                    <a:pt x="8890" y="2769"/>
                  </a:lnTo>
                  <a:cubicBezTo>
                    <a:pt x="8894" y="2744"/>
                    <a:pt x="8897" y="2712"/>
                    <a:pt x="8897" y="2680"/>
                  </a:cubicBezTo>
                  <a:lnTo>
                    <a:pt x="8897" y="2637"/>
                  </a:lnTo>
                  <a:lnTo>
                    <a:pt x="8894" y="2591"/>
                  </a:lnTo>
                  <a:cubicBezTo>
                    <a:pt x="8890" y="2562"/>
                    <a:pt x="8887" y="2534"/>
                    <a:pt x="8876" y="2509"/>
                  </a:cubicBezTo>
                  <a:lnTo>
                    <a:pt x="8851" y="2427"/>
                  </a:lnTo>
                  <a:cubicBezTo>
                    <a:pt x="8837" y="2402"/>
                    <a:pt x="8826" y="2374"/>
                    <a:pt x="8809" y="2353"/>
                  </a:cubicBezTo>
                  <a:cubicBezTo>
                    <a:pt x="8798" y="2331"/>
                    <a:pt x="8780" y="2303"/>
                    <a:pt x="8766" y="2285"/>
                  </a:cubicBezTo>
                  <a:cubicBezTo>
                    <a:pt x="8734" y="2242"/>
                    <a:pt x="8695" y="2200"/>
                    <a:pt x="8656" y="2164"/>
                  </a:cubicBezTo>
                  <a:cubicBezTo>
                    <a:pt x="8613" y="2129"/>
                    <a:pt x="8574" y="2100"/>
                    <a:pt x="8531" y="2072"/>
                  </a:cubicBezTo>
                  <a:lnTo>
                    <a:pt x="8464" y="2033"/>
                  </a:lnTo>
                  <a:cubicBezTo>
                    <a:pt x="8442" y="2018"/>
                    <a:pt x="8417" y="2004"/>
                    <a:pt x="8396" y="1997"/>
                  </a:cubicBezTo>
                  <a:cubicBezTo>
                    <a:pt x="8353" y="1976"/>
                    <a:pt x="8304" y="1958"/>
                    <a:pt x="8254" y="1944"/>
                  </a:cubicBezTo>
                  <a:lnTo>
                    <a:pt x="8254" y="1944"/>
                  </a:lnTo>
                  <a:cubicBezTo>
                    <a:pt x="8293" y="1976"/>
                    <a:pt x="8328" y="2011"/>
                    <a:pt x="8371" y="2040"/>
                  </a:cubicBezTo>
                  <a:cubicBezTo>
                    <a:pt x="8407" y="2072"/>
                    <a:pt x="8442" y="2107"/>
                    <a:pt x="8478" y="2143"/>
                  </a:cubicBezTo>
                  <a:cubicBezTo>
                    <a:pt x="8513" y="2178"/>
                    <a:pt x="8542" y="2214"/>
                    <a:pt x="8570" y="2249"/>
                  </a:cubicBezTo>
                  <a:cubicBezTo>
                    <a:pt x="8584" y="2267"/>
                    <a:pt x="8595" y="2285"/>
                    <a:pt x="8609" y="2306"/>
                  </a:cubicBezTo>
                  <a:cubicBezTo>
                    <a:pt x="8624" y="2324"/>
                    <a:pt x="8638" y="2349"/>
                    <a:pt x="8645" y="2367"/>
                  </a:cubicBezTo>
                  <a:cubicBezTo>
                    <a:pt x="8659" y="2381"/>
                    <a:pt x="8666" y="2406"/>
                    <a:pt x="8677" y="2424"/>
                  </a:cubicBezTo>
                  <a:cubicBezTo>
                    <a:pt x="8684" y="2445"/>
                    <a:pt x="8695" y="2463"/>
                    <a:pt x="8698" y="2484"/>
                  </a:cubicBezTo>
                  <a:cubicBezTo>
                    <a:pt x="8702" y="2505"/>
                    <a:pt x="8712" y="2523"/>
                    <a:pt x="8712" y="2548"/>
                  </a:cubicBezTo>
                  <a:cubicBezTo>
                    <a:pt x="8716" y="2569"/>
                    <a:pt x="8716" y="2587"/>
                    <a:pt x="8720" y="2609"/>
                  </a:cubicBezTo>
                  <a:lnTo>
                    <a:pt x="8720" y="2641"/>
                  </a:lnTo>
                  <a:lnTo>
                    <a:pt x="8720" y="2673"/>
                  </a:lnTo>
                  <a:cubicBezTo>
                    <a:pt x="8716" y="2694"/>
                    <a:pt x="8716" y="2712"/>
                    <a:pt x="8712" y="2733"/>
                  </a:cubicBezTo>
                  <a:lnTo>
                    <a:pt x="8702" y="2765"/>
                  </a:lnTo>
                  <a:lnTo>
                    <a:pt x="8695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3" y="2854"/>
                  </a:lnTo>
                  <a:cubicBezTo>
                    <a:pt x="8613" y="2865"/>
                    <a:pt x="8560" y="2875"/>
                    <a:pt x="8513" y="2882"/>
                  </a:cubicBezTo>
                  <a:cubicBezTo>
                    <a:pt x="8410" y="2900"/>
                    <a:pt x="8307" y="2911"/>
                    <a:pt x="8200" y="2929"/>
                  </a:cubicBezTo>
                  <a:cubicBezTo>
                    <a:pt x="8094" y="2943"/>
                    <a:pt x="7991" y="2953"/>
                    <a:pt x="7884" y="2964"/>
                  </a:cubicBezTo>
                  <a:cubicBezTo>
                    <a:pt x="7827" y="2975"/>
                    <a:pt x="7770" y="2978"/>
                    <a:pt x="7713" y="2982"/>
                  </a:cubicBezTo>
                  <a:lnTo>
                    <a:pt x="7706" y="2982"/>
                  </a:lnTo>
                  <a:lnTo>
                    <a:pt x="7720" y="2943"/>
                  </a:lnTo>
                  <a:lnTo>
                    <a:pt x="7731" y="2900"/>
                  </a:lnTo>
                  <a:cubicBezTo>
                    <a:pt x="7735" y="2872"/>
                    <a:pt x="7738" y="2840"/>
                    <a:pt x="7738" y="2811"/>
                  </a:cubicBezTo>
                  <a:lnTo>
                    <a:pt x="7738" y="2765"/>
                  </a:lnTo>
                  <a:lnTo>
                    <a:pt x="7735" y="2722"/>
                  </a:lnTo>
                  <a:cubicBezTo>
                    <a:pt x="7731" y="2690"/>
                    <a:pt x="7724" y="2662"/>
                    <a:pt x="7717" y="2637"/>
                  </a:cubicBezTo>
                  <a:lnTo>
                    <a:pt x="7688" y="2555"/>
                  </a:lnTo>
                  <a:cubicBezTo>
                    <a:pt x="7678" y="2530"/>
                    <a:pt x="7667" y="2502"/>
                    <a:pt x="7649" y="2481"/>
                  </a:cubicBezTo>
                  <a:cubicBezTo>
                    <a:pt x="7635" y="2459"/>
                    <a:pt x="7617" y="2431"/>
                    <a:pt x="7607" y="2413"/>
                  </a:cubicBezTo>
                  <a:cubicBezTo>
                    <a:pt x="7575" y="2370"/>
                    <a:pt x="7536" y="2331"/>
                    <a:pt x="7493" y="2292"/>
                  </a:cubicBezTo>
                  <a:cubicBezTo>
                    <a:pt x="7454" y="2260"/>
                    <a:pt x="7415" y="2228"/>
                    <a:pt x="7368" y="2200"/>
                  </a:cubicBezTo>
                  <a:lnTo>
                    <a:pt x="7304" y="2161"/>
                  </a:lnTo>
                  <a:cubicBezTo>
                    <a:pt x="7280" y="2146"/>
                    <a:pt x="7258" y="2132"/>
                    <a:pt x="7237" y="2125"/>
                  </a:cubicBezTo>
                  <a:cubicBezTo>
                    <a:pt x="7191" y="2104"/>
                    <a:pt x="7144" y="2086"/>
                    <a:pt x="7095" y="2072"/>
                  </a:cubicBezTo>
                  <a:lnTo>
                    <a:pt x="7095" y="2072"/>
                  </a:lnTo>
                  <a:cubicBezTo>
                    <a:pt x="7134" y="2104"/>
                    <a:pt x="7169" y="2139"/>
                    <a:pt x="7208" y="2171"/>
                  </a:cubicBezTo>
                  <a:cubicBezTo>
                    <a:pt x="7244" y="2200"/>
                    <a:pt x="7280" y="2235"/>
                    <a:pt x="7315" y="2271"/>
                  </a:cubicBezTo>
                  <a:cubicBezTo>
                    <a:pt x="7351" y="2306"/>
                    <a:pt x="7383" y="2342"/>
                    <a:pt x="7411" y="2377"/>
                  </a:cubicBezTo>
                  <a:cubicBezTo>
                    <a:pt x="7422" y="2395"/>
                    <a:pt x="7436" y="2413"/>
                    <a:pt x="7450" y="2434"/>
                  </a:cubicBezTo>
                  <a:cubicBezTo>
                    <a:pt x="7464" y="2452"/>
                    <a:pt x="7475" y="2477"/>
                    <a:pt x="7486" y="2495"/>
                  </a:cubicBezTo>
                  <a:cubicBezTo>
                    <a:pt x="7500" y="2513"/>
                    <a:pt x="7507" y="2534"/>
                    <a:pt x="7518" y="2552"/>
                  </a:cubicBezTo>
                  <a:cubicBezTo>
                    <a:pt x="7525" y="2573"/>
                    <a:pt x="7536" y="2591"/>
                    <a:pt x="7539" y="2612"/>
                  </a:cubicBezTo>
                  <a:cubicBezTo>
                    <a:pt x="7543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0" y="2737"/>
                  </a:cubicBezTo>
                  <a:lnTo>
                    <a:pt x="7560" y="2769"/>
                  </a:lnTo>
                  <a:lnTo>
                    <a:pt x="7560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3" y="2893"/>
                  </a:lnTo>
                  <a:lnTo>
                    <a:pt x="7536" y="2925"/>
                  </a:lnTo>
                  <a:cubicBezTo>
                    <a:pt x="7528" y="2946"/>
                    <a:pt x="7518" y="2964"/>
                    <a:pt x="7511" y="2982"/>
                  </a:cubicBezTo>
                  <a:lnTo>
                    <a:pt x="7507" y="2996"/>
                  </a:lnTo>
                  <a:cubicBezTo>
                    <a:pt x="7265" y="3013"/>
                    <a:pt x="7016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7" y="2968"/>
                  </a:lnTo>
                  <a:cubicBezTo>
                    <a:pt x="6611" y="2943"/>
                    <a:pt x="6618" y="2911"/>
                    <a:pt x="6629" y="2879"/>
                  </a:cubicBezTo>
                  <a:lnTo>
                    <a:pt x="6636" y="2836"/>
                  </a:lnTo>
                  <a:lnTo>
                    <a:pt x="6640" y="2786"/>
                  </a:lnTo>
                  <a:cubicBezTo>
                    <a:pt x="6647" y="2754"/>
                    <a:pt x="6647" y="2726"/>
                    <a:pt x="6640" y="2694"/>
                  </a:cubicBezTo>
                  <a:cubicBezTo>
                    <a:pt x="6640" y="2662"/>
                    <a:pt x="6632" y="2630"/>
                    <a:pt x="6629" y="2601"/>
                  </a:cubicBezTo>
                  <a:cubicBezTo>
                    <a:pt x="6618" y="2569"/>
                    <a:pt x="6615" y="2541"/>
                    <a:pt x="6600" y="2513"/>
                  </a:cubicBezTo>
                  <a:cubicBezTo>
                    <a:pt x="6593" y="2484"/>
                    <a:pt x="6579" y="2452"/>
                    <a:pt x="6565" y="2427"/>
                  </a:cubicBezTo>
                  <a:cubicBezTo>
                    <a:pt x="6551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7" y="2235"/>
                    <a:pt x="6401" y="2193"/>
                    <a:pt x="6362" y="2150"/>
                  </a:cubicBezTo>
                  <a:cubicBezTo>
                    <a:pt x="6344" y="2132"/>
                    <a:pt x="6319" y="2111"/>
                    <a:pt x="6298" y="2093"/>
                  </a:cubicBezTo>
                  <a:lnTo>
                    <a:pt x="6231" y="2040"/>
                  </a:lnTo>
                  <a:cubicBezTo>
                    <a:pt x="6188" y="2008"/>
                    <a:pt x="6138" y="1979"/>
                    <a:pt x="6088" y="1951"/>
                  </a:cubicBezTo>
                  <a:lnTo>
                    <a:pt x="6088" y="1951"/>
                  </a:lnTo>
                  <a:cubicBezTo>
                    <a:pt x="6124" y="1990"/>
                    <a:pt x="6159" y="2036"/>
                    <a:pt x="6191" y="2075"/>
                  </a:cubicBezTo>
                  <a:cubicBezTo>
                    <a:pt x="6223" y="2121"/>
                    <a:pt x="6255" y="2161"/>
                    <a:pt x="6284" y="2203"/>
                  </a:cubicBezTo>
                  <a:cubicBezTo>
                    <a:pt x="6316" y="2249"/>
                    <a:pt x="6344" y="2292"/>
                    <a:pt x="6366" y="2338"/>
                  </a:cubicBezTo>
                  <a:cubicBezTo>
                    <a:pt x="6380" y="2360"/>
                    <a:pt x="6387" y="2381"/>
                    <a:pt x="6398" y="2409"/>
                  </a:cubicBezTo>
                  <a:cubicBezTo>
                    <a:pt x="6405" y="2431"/>
                    <a:pt x="6415" y="2452"/>
                    <a:pt x="6423" y="2481"/>
                  </a:cubicBezTo>
                  <a:cubicBezTo>
                    <a:pt x="6433" y="2502"/>
                    <a:pt x="6437" y="2530"/>
                    <a:pt x="6444" y="2552"/>
                  </a:cubicBezTo>
                  <a:cubicBezTo>
                    <a:pt x="6451" y="2573"/>
                    <a:pt x="6455" y="2601"/>
                    <a:pt x="6458" y="2623"/>
                  </a:cubicBezTo>
                  <a:cubicBezTo>
                    <a:pt x="6458" y="2644"/>
                    <a:pt x="6462" y="2673"/>
                    <a:pt x="6462" y="2694"/>
                  </a:cubicBezTo>
                  <a:lnTo>
                    <a:pt x="6462" y="2729"/>
                  </a:lnTo>
                  <a:cubicBezTo>
                    <a:pt x="6462" y="2744"/>
                    <a:pt x="6462" y="2751"/>
                    <a:pt x="6458" y="2765"/>
                  </a:cubicBezTo>
                  <a:lnTo>
                    <a:pt x="6455" y="2801"/>
                  </a:lnTo>
                  <a:lnTo>
                    <a:pt x="6444" y="2833"/>
                  </a:lnTo>
                  <a:cubicBezTo>
                    <a:pt x="6437" y="2854"/>
                    <a:pt x="6433" y="2875"/>
                    <a:pt x="6423" y="2897"/>
                  </a:cubicBezTo>
                  <a:lnTo>
                    <a:pt x="6408" y="2929"/>
                  </a:lnTo>
                  <a:lnTo>
                    <a:pt x="6391" y="2961"/>
                  </a:lnTo>
                  <a:cubicBezTo>
                    <a:pt x="6383" y="2978"/>
                    <a:pt x="6369" y="2996"/>
                    <a:pt x="6355" y="3017"/>
                  </a:cubicBezTo>
                  <a:lnTo>
                    <a:pt x="6259" y="3017"/>
                  </a:lnTo>
                  <a:lnTo>
                    <a:pt x="5928" y="3003"/>
                  </a:lnTo>
                  <a:lnTo>
                    <a:pt x="5765" y="3000"/>
                  </a:lnTo>
                  <a:cubicBezTo>
                    <a:pt x="5711" y="2996"/>
                    <a:pt x="5658" y="2993"/>
                    <a:pt x="5605" y="2982"/>
                  </a:cubicBezTo>
                  <a:cubicBezTo>
                    <a:pt x="5512" y="2975"/>
                    <a:pt x="5420" y="2961"/>
                    <a:pt x="5324" y="2946"/>
                  </a:cubicBezTo>
                  <a:lnTo>
                    <a:pt x="5306" y="2932"/>
                  </a:lnTo>
                  <a:lnTo>
                    <a:pt x="5267" y="2893"/>
                  </a:lnTo>
                  <a:cubicBezTo>
                    <a:pt x="5253" y="2879"/>
                    <a:pt x="5242" y="2861"/>
                    <a:pt x="5228" y="2850"/>
                  </a:cubicBezTo>
                  <a:cubicBezTo>
                    <a:pt x="5214" y="2833"/>
                    <a:pt x="5207" y="2818"/>
                    <a:pt x="5196" y="2801"/>
                  </a:cubicBezTo>
                  <a:cubicBezTo>
                    <a:pt x="5189" y="2783"/>
                    <a:pt x="5178" y="2765"/>
                    <a:pt x="5175" y="2747"/>
                  </a:cubicBezTo>
                  <a:lnTo>
                    <a:pt x="5160" y="2694"/>
                  </a:lnTo>
                  <a:cubicBezTo>
                    <a:pt x="5160" y="2676"/>
                    <a:pt x="5157" y="2658"/>
                    <a:pt x="5160" y="2641"/>
                  </a:cubicBezTo>
                  <a:cubicBezTo>
                    <a:pt x="5160" y="2623"/>
                    <a:pt x="5164" y="2605"/>
                    <a:pt x="5171" y="2584"/>
                  </a:cubicBezTo>
                  <a:cubicBezTo>
                    <a:pt x="5175" y="2566"/>
                    <a:pt x="5182" y="2548"/>
                    <a:pt x="5192" y="2523"/>
                  </a:cubicBezTo>
                  <a:cubicBezTo>
                    <a:pt x="5199" y="2505"/>
                    <a:pt x="5210" y="2488"/>
                    <a:pt x="5224" y="2470"/>
                  </a:cubicBezTo>
                  <a:cubicBezTo>
                    <a:pt x="5231" y="2452"/>
                    <a:pt x="5249" y="2434"/>
                    <a:pt x="5260" y="2417"/>
                  </a:cubicBezTo>
                  <a:cubicBezTo>
                    <a:pt x="5271" y="2399"/>
                    <a:pt x="5285" y="2381"/>
                    <a:pt x="5303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6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5" y="2196"/>
                    <a:pt x="5534" y="2168"/>
                    <a:pt x="5569" y="2139"/>
                  </a:cubicBezTo>
                  <a:lnTo>
                    <a:pt x="5569" y="2139"/>
                  </a:lnTo>
                  <a:cubicBezTo>
                    <a:pt x="5548" y="2146"/>
                    <a:pt x="5527" y="2150"/>
                    <a:pt x="5498" y="2161"/>
                  </a:cubicBezTo>
                  <a:lnTo>
                    <a:pt x="5431" y="2185"/>
                  </a:lnTo>
                  <a:cubicBezTo>
                    <a:pt x="5388" y="2203"/>
                    <a:pt x="5342" y="2228"/>
                    <a:pt x="5299" y="2253"/>
                  </a:cubicBezTo>
                  <a:cubicBezTo>
                    <a:pt x="5278" y="2267"/>
                    <a:pt x="5253" y="2281"/>
                    <a:pt x="5235" y="2292"/>
                  </a:cubicBezTo>
                  <a:cubicBezTo>
                    <a:pt x="5214" y="2306"/>
                    <a:pt x="5196" y="2324"/>
                    <a:pt x="5175" y="2342"/>
                  </a:cubicBezTo>
                  <a:cubicBezTo>
                    <a:pt x="5157" y="2360"/>
                    <a:pt x="5135" y="2377"/>
                    <a:pt x="5118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6" y="2502"/>
                    <a:pt x="5015" y="2555"/>
                    <a:pt x="5000" y="2612"/>
                  </a:cubicBezTo>
                  <a:cubicBezTo>
                    <a:pt x="4997" y="2644"/>
                    <a:pt x="4993" y="2673"/>
                    <a:pt x="4993" y="2701"/>
                  </a:cubicBezTo>
                  <a:cubicBezTo>
                    <a:pt x="4993" y="2733"/>
                    <a:pt x="4997" y="2761"/>
                    <a:pt x="5004" y="2790"/>
                  </a:cubicBezTo>
                  <a:cubicBezTo>
                    <a:pt x="5015" y="2833"/>
                    <a:pt x="5032" y="2872"/>
                    <a:pt x="5050" y="2907"/>
                  </a:cubicBezTo>
                  <a:cubicBezTo>
                    <a:pt x="5018" y="2904"/>
                    <a:pt x="4983" y="2897"/>
                    <a:pt x="4951" y="2893"/>
                  </a:cubicBezTo>
                  <a:cubicBezTo>
                    <a:pt x="4773" y="2868"/>
                    <a:pt x="4595" y="2833"/>
                    <a:pt x="4417" y="2801"/>
                  </a:cubicBezTo>
                  <a:lnTo>
                    <a:pt x="4378" y="2769"/>
                  </a:lnTo>
                  <a:lnTo>
                    <a:pt x="4342" y="2733"/>
                  </a:lnTo>
                  <a:cubicBezTo>
                    <a:pt x="4328" y="2719"/>
                    <a:pt x="4321" y="2708"/>
                    <a:pt x="4307" y="2694"/>
                  </a:cubicBezTo>
                  <a:cubicBezTo>
                    <a:pt x="4286" y="2665"/>
                    <a:pt x="4271" y="2637"/>
                    <a:pt x="4257" y="2605"/>
                  </a:cubicBezTo>
                  <a:cubicBezTo>
                    <a:pt x="4254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4" y="2481"/>
                    <a:pt x="4257" y="2463"/>
                  </a:cubicBezTo>
                  <a:cubicBezTo>
                    <a:pt x="4264" y="2445"/>
                    <a:pt x="4268" y="2431"/>
                    <a:pt x="4275" y="2413"/>
                  </a:cubicBezTo>
                  <a:cubicBezTo>
                    <a:pt x="4286" y="2395"/>
                    <a:pt x="4293" y="2381"/>
                    <a:pt x="4303" y="2363"/>
                  </a:cubicBezTo>
                  <a:cubicBezTo>
                    <a:pt x="4310" y="2345"/>
                    <a:pt x="4325" y="2335"/>
                    <a:pt x="4335" y="2317"/>
                  </a:cubicBezTo>
                  <a:cubicBezTo>
                    <a:pt x="4346" y="2303"/>
                    <a:pt x="4360" y="2285"/>
                    <a:pt x="4374" y="2271"/>
                  </a:cubicBezTo>
                  <a:cubicBezTo>
                    <a:pt x="4389" y="2257"/>
                    <a:pt x="4399" y="2239"/>
                    <a:pt x="4417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2" y="2111"/>
                    <a:pt x="4577" y="2086"/>
                    <a:pt x="4613" y="2054"/>
                  </a:cubicBezTo>
                  <a:lnTo>
                    <a:pt x="4613" y="2054"/>
                  </a:lnTo>
                  <a:cubicBezTo>
                    <a:pt x="4591" y="2057"/>
                    <a:pt x="4574" y="2068"/>
                    <a:pt x="4552" y="2072"/>
                  </a:cubicBezTo>
                  <a:cubicBezTo>
                    <a:pt x="4531" y="2075"/>
                    <a:pt x="4513" y="2086"/>
                    <a:pt x="4488" y="2093"/>
                  </a:cubicBezTo>
                  <a:cubicBezTo>
                    <a:pt x="4449" y="2111"/>
                    <a:pt x="4410" y="2129"/>
                    <a:pt x="4371" y="2150"/>
                  </a:cubicBezTo>
                  <a:cubicBezTo>
                    <a:pt x="4346" y="2161"/>
                    <a:pt x="4328" y="2175"/>
                    <a:pt x="4310" y="2185"/>
                  </a:cubicBezTo>
                  <a:cubicBezTo>
                    <a:pt x="4293" y="2200"/>
                    <a:pt x="4275" y="2214"/>
                    <a:pt x="4257" y="2232"/>
                  </a:cubicBezTo>
                  <a:cubicBezTo>
                    <a:pt x="4239" y="2249"/>
                    <a:pt x="4222" y="2264"/>
                    <a:pt x="4204" y="2281"/>
                  </a:cubicBezTo>
                  <a:cubicBezTo>
                    <a:pt x="4186" y="2299"/>
                    <a:pt x="4175" y="2317"/>
                    <a:pt x="4161" y="2338"/>
                  </a:cubicBezTo>
                  <a:cubicBezTo>
                    <a:pt x="4133" y="2377"/>
                    <a:pt x="4111" y="2427"/>
                    <a:pt x="4097" y="2481"/>
                  </a:cubicBezTo>
                  <a:cubicBezTo>
                    <a:pt x="4094" y="2505"/>
                    <a:pt x="4090" y="2534"/>
                    <a:pt x="4090" y="2559"/>
                  </a:cubicBezTo>
                  <a:cubicBezTo>
                    <a:pt x="4090" y="2587"/>
                    <a:pt x="4094" y="2612"/>
                    <a:pt x="4104" y="2641"/>
                  </a:cubicBezTo>
                  <a:cubicBezTo>
                    <a:pt x="4111" y="2673"/>
                    <a:pt x="4122" y="2701"/>
                    <a:pt x="4133" y="2729"/>
                  </a:cubicBezTo>
                  <a:cubicBezTo>
                    <a:pt x="3990" y="2697"/>
                    <a:pt x="3848" y="2665"/>
                    <a:pt x="3713" y="2630"/>
                  </a:cubicBezTo>
                  <a:cubicBezTo>
                    <a:pt x="3592" y="2601"/>
                    <a:pt x="3475" y="2569"/>
                    <a:pt x="3361" y="2537"/>
                  </a:cubicBezTo>
                  <a:lnTo>
                    <a:pt x="3343" y="2513"/>
                  </a:lnTo>
                  <a:cubicBezTo>
                    <a:pt x="3340" y="2502"/>
                    <a:pt x="3326" y="2488"/>
                    <a:pt x="3322" y="2477"/>
                  </a:cubicBezTo>
                  <a:cubicBezTo>
                    <a:pt x="3311" y="2463"/>
                    <a:pt x="3308" y="2449"/>
                    <a:pt x="3297" y="2434"/>
                  </a:cubicBezTo>
                  <a:cubicBezTo>
                    <a:pt x="3294" y="2424"/>
                    <a:pt x="3286" y="2409"/>
                    <a:pt x="3286" y="2395"/>
                  </a:cubicBezTo>
                  <a:cubicBezTo>
                    <a:pt x="3279" y="2381"/>
                    <a:pt x="3276" y="2370"/>
                    <a:pt x="3276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6" y="2289"/>
                    <a:pt x="3279" y="2274"/>
                  </a:cubicBezTo>
                  <a:cubicBezTo>
                    <a:pt x="3279" y="2264"/>
                    <a:pt x="3290" y="2249"/>
                    <a:pt x="3294" y="2235"/>
                  </a:cubicBezTo>
                  <a:cubicBezTo>
                    <a:pt x="3297" y="2221"/>
                    <a:pt x="3308" y="2210"/>
                    <a:pt x="3315" y="2196"/>
                  </a:cubicBezTo>
                  <a:cubicBezTo>
                    <a:pt x="3326" y="2182"/>
                    <a:pt x="3333" y="2168"/>
                    <a:pt x="3347" y="2161"/>
                  </a:cubicBezTo>
                  <a:lnTo>
                    <a:pt x="3382" y="2125"/>
                  </a:lnTo>
                  <a:lnTo>
                    <a:pt x="3429" y="2093"/>
                  </a:lnTo>
                  <a:cubicBezTo>
                    <a:pt x="3439" y="2086"/>
                    <a:pt x="3454" y="2072"/>
                    <a:pt x="3471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5" y="1965"/>
                    <a:pt x="3670" y="1944"/>
                  </a:cubicBezTo>
                  <a:cubicBezTo>
                    <a:pt x="3631" y="1944"/>
                    <a:pt x="3592" y="1947"/>
                    <a:pt x="3553" y="1954"/>
                  </a:cubicBezTo>
                  <a:cubicBezTo>
                    <a:pt x="3528" y="1954"/>
                    <a:pt x="3510" y="1965"/>
                    <a:pt x="3493" y="1969"/>
                  </a:cubicBezTo>
                  <a:lnTo>
                    <a:pt x="3436" y="1983"/>
                  </a:lnTo>
                  <a:cubicBezTo>
                    <a:pt x="3414" y="1986"/>
                    <a:pt x="3397" y="1997"/>
                    <a:pt x="3379" y="2004"/>
                  </a:cubicBezTo>
                  <a:cubicBezTo>
                    <a:pt x="3361" y="2015"/>
                    <a:pt x="3340" y="2022"/>
                    <a:pt x="3322" y="2033"/>
                  </a:cubicBezTo>
                  <a:cubicBezTo>
                    <a:pt x="3304" y="2043"/>
                    <a:pt x="3286" y="2054"/>
                    <a:pt x="3269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8" y="2129"/>
                    <a:pt x="3183" y="2143"/>
                    <a:pt x="3169" y="2164"/>
                  </a:cubicBezTo>
                  <a:cubicBezTo>
                    <a:pt x="3155" y="2185"/>
                    <a:pt x="3144" y="2203"/>
                    <a:pt x="3134" y="2228"/>
                  </a:cubicBezTo>
                  <a:cubicBezTo>
                    <a:pt x="3126" y="2249"/>
                    <a:pt x="3116" y="2271"/>
                    <a:pt x="3112" y="2299"/>
                  </a:cubicBezTo>
                  <a:lnTo>
                    <a:pt x="3109" y="2335"/>
                  </a:lnTo>
                  <a:lnTo>
                    <a:pt x="3109" y="2370"/>
                  </a:lnTo>
                  <a:cubicBezTo>
                    <a:pt x="3109" y="2395"/>
                    <a:pt x="3112" y="2417"/>
                    <a:pt x="3116" y="2441"/>
                  </a:cubicBezTo>
                  <a:cubicBezTo>
                    <a:pt x="3116" y="2449"/>
                    <a:pt x="3119" y="2463"/>
                    <a:pt x="3126" y="2470"/>
                  </a:cubicBezTo>
                  <a:cubicBezTo>
                    <a:pt x="2938" y="2417"/>
                    <a:pt x="2757" y="2356"/>
                    <a:pt x="2582" y="2292"/>
                  </a:cubicBezTo>
                  <a:cubicBezTo>
                    <a:pt x="2550" y="2281"/>
                    <a:pt x="2522" y="2271"/>
                    <a:pt x="2490" y="2257"/>
                  </a:cubicBezTo>
                  <a:lnTo>
                    <a:pt x="2462" y="2214"/>
                  </a:lnTo>
                  <a:cubicBezTo>
                    <a:pt x="2458" y="2203"/>
                    <a:pt x="2451" y="2185"/>
                    <a:pt x="2440" y="2175"/>
                  </a:cubicBezTo>
                  <a:cubicBezTo>
                    <a:pt x="2433" y="2161"/>
                    <a:pt x="2426" y="2143"/>
                    <a:pt x="2422" y="2129"/>
                  </a:cubicBezTo>
                  <a:cubicBezTo>
                    <a:pt x="2419" y="2111"/>
                    <a:pt x="2415" y="2097"/>
                    <a:pt x="2415" y="2079"/>
                  </a:cubicBezTo>
                  <a:cubicBezTo>
                    <a:pt x="2415" y="2061"/>
                    <a:pt x="2408" y="2050"/>
                    <a:pt x="2408" y="2033"/>
                  </a:cubicBezTo>
                  <a:lnTo>
                    <a:pt x="2408" y="2008"/>
                  </a:lnTo>
                  <a:lnTo>
                    <a:pt x="2415" y="1986"/>
                  </a:lnTo>
                  <a:cubicBezTo>
                    <a:pt x="2415" y="1972"/>
                    <a:pt x="2422" y="1954"/>
                    <a:pt x="2426" y="1944"/>
                  </a:cubicBezTo>
                  <a:cubicBezTo>
                    <a:pt x="2433" y="1929"/>
                    <a:pt x="2440" y="1915"/>
                    <a:pt x="2451" y="1901"/>
                  </a:cubicBezTo>
                  <a:cubicBezTo>
                    <a:pt x="2458" y="1890"/>
                    <a:pt x="2469" y="1876"/>
                    <a:pt x="2479" y="1862"/>
                  </a:cubicBezTo>
                  <a:cubicBezTo>
                    <a:pt x="2494" y="1848"/>
                    <a:pt x="2504" y="1837"/>
                    <a:pt x="2522" y="1826"/>
                  </a:cubicBezTo>
                  <a:cubicBezTo>
                    <a:pt x="2533" y="1819"/>
                    <a:pt x="2547" y="1805"/>
                    <a:pt x="2565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8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6" y="1670"/>
                    <a:pt x="2881" y="1659"/>
                  </a:cubicBezTo>
                  <a:cubicBezTo>
                    <a:pt x="2842" y="1659"/>
                    <a:pt x="2799" y="1659"/>
                    <a:pt x="2760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2" y="1684"/>
                    <a:pt x="2604" y="1688"/>
                    <a:pt x="2586" y="1698"/>
                  </a:cubicBezTo>
                  <a:lnTo>
                    <a:pt x="2529" y="1720"/>
                  </a:lnTo>
                  <a:cubicBezTo>
                    <a:pt x="2511" y="1730"/>
                    <a:pt x="2490" y="1737"/>
                    <a:pt x="2472" y="1752"/>
                  </a:cubicBezTo>
                  <a:cubicBezTo>
                    <a:pt x="2454" y="1759"/>
                    <a:pt x="2437" y="1773"/>
                    <a:pt x="2419" y="1787"/>
                  </a:cubicBezTo>
                  <a:cubicBezTo>
                    <a:pt x="2401" y="1801"/>
                    <a:pt x="2383" y="1812"/>
                    <a:pt x="2369" y="1830"/>
                  </a:cubicBezTo>
                  <a:cubicBezTo>
                    <a:pt x="2355" y="1848"/>
                    <a:pt x="2337" y="1865"/>
                    <a:pt x="2330" y="1890"/>
                  </a:cubicBezTo>
                  <a:cubicBezTo>
                    <a:pt x="2319" y="1912"/>
                    <a:pt x="2309" y="1929"/>
                    <a:pt x="2301" y="1954"/>
                  </a:cubicBezTo>
                  <a:lnTo>
                    <a:pt x="2294" y="1990"/>
                  </a:lnTo>
                  <a:lnTo>
                    <a:pt x="2291" y="2025"/>
                  </a:lnTo>
                  <a:cubicBezTo>
                    <a:pt x="2284" y="2050"/>
                    <a:pt x="2291" y="2075"/>
                    <a:pt x="2291" y="2097"/>
                  </a:cubicBezTo>
                  <a:lnTo>
                    <a:pt x="2301" y="2164"/>
                  </a:lnTo>
                  <a:cubicBezTo>
                    <a:pt x="2301" y="2175"/>
                    <a:pt x="2309" y="2178"/>
                    <a:pt x="2312" y="2185"/>
                  </a:cubicBezTo>
                  <a:cubicBezTo>
                    <a:pt x="2095" y="2104"/>
                    <a:pt x="1885" y="2008"/>
                    <a:pt x="1693" y="1912"/>
                  </a:cubicBezTo>
                  <a:lnTo>
                    <a:pt x="1679" y="1890"/>
                  </a:lnTo>
                  <a:cubicBezTo>
                    <a:pt x="1676" y="1880"/>
                    <a:pt x="1669" y="1865"/>
                    <a:pt x="1661" y="1858"/>
                  </a:cubicBezTo>
                  <a:cubicBezTo>
                    <a:pt x="1658" y="1844"/>
                    <a:pt x="1654" y="1837"/>
                    <a:pt x="1651" y="1823"/>
                  </a:cubicBezTo>
                  <a:cubicBezTo>
                    <a:pt x="1644" y="1809"/>
                    <a:pt x="1644" y="1801"/>
                    <a:pt x="1640" y="1787"/>
                  </a:cubicBezTo>
                  <a:cubicBezTo>
                    <a:pt x="1640" y="1773"/>
                    <a:pt x="1637" y="1766"/>
                    <a:pt x="1637" y="1752"/>
                  </a:cubicBezTo>
                  <a:lnTo>
                    <a:pt x="1637" y="1734"/>
                  </a:lnTo>
                  <a:lnTo>
                    <a:pt x="1640" y="1716"/>
                  </a:lnTo>
                  <a:cubicBezTo>
                    <a:pt x="1640" y="1702"/>
                    <a:pt x="1644" y="1695"/>
                    <a:pt x="1651" y="1684"/>
                  </a:cubicBezTo>
                  <a:cubicBezTo>
                    <a:pt x="1654" y="1670"/>
                    <a:pt x="1661" y="1663"/>
                    <a:pt x="1669" y="1652"/>
                  </a:cubicBezTo>
                  <a:cubicBezTo>
                    <a:pt x="1672" y="1645"/>
                    <a:pt x="1679" y="1634"/>
                    <a:pt x="1690" y="1627"/>
                  </a:cubicBezTo>
                  <a:lnTo>
                    <a:pt x="1715" y="1599"/>
                  </a:lnTo>
                  <a:cubicBezTo>
                    <a:pt x="1725" y="1592"/>
                    <a:pt x="1740" y="1581"/>
                    <a:pt x="1747" y="1577"/>
                  </a:cubicBezTo>
                  <a:lnTo>
                    <a:pt x="1782" y="1560"/>
                  </a:lnTo>
                  <a:cubicBezTo>
                    <a:pt x="1797" y="1556"/>
                    <a:pt x="1804" y="1545"/>
                    <a:pt x="1818" y="1542"/>
                  </a:cubicBezTo>
                  <a:cubicBezTo>
                    <a:pt x="1846" y="1535"/>
                    <a:pt x="1871" y="1521"/>
                    <a:pt x="1900" y="1510"/>
                  </a:cubicBezTo>
                  <a:lnTo>
                    <a:pt x="1978" y="1485"/>
                  </a:lnTo>
                  <a:cubicBezTo>
                    <a:pt x="1946" y="1485"/>
                    <a:pt x="1921" y="1489"/>
                    <a:pt x="1889" y="1489"/>
                  </a:cubicBezTo>
                  <a:cubicBezTo>
                    <a:pt x="1857" y="1489"/>
                    <a:pt x="1832" y="1499"/>
                    <a:pt x="1800" y="1503"/>
                  </a:cubicBezTo>
                  <a:cubicBezTo>
                    <a:pt x="1786" y="1503"/>
                    <a:pt x="1775" y="1510"/>
                    <a:pt x="1757" y="1517"/>
                  </a:cubicBezTo>
                  <a:lnTo>
                    <a:pt x="1711" y="1528"/>
                  </a:lnTo>
                  <a:cubicBezTo>
                    <a:pt x="1697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9" y="1588"/>
                    <a:pt x="1605" y="1599"/>
                    <a:pt x="1597" y="1613"/>
                  </a:cubicBezTo>
                  <a:cubicBezTo>
                    <a:pt x="1587" y="1627"/>
                    <a:pt x="1573" y="1641"/>
                    <a:pt x="1565" y="1652"/>
                  </a:cubicBezTo>
                  <a:cubicBezTo>
                    <a:pt x="1555" y="1666"/>
                    <a:pt x="1548" y="1684"/>
                    <a:pt x="1548" y="1702"/>
                  </a:cubicBezTo>
                  <a:lnTo>
                    <a:pt x="1537" y="1730"/>
                  </a:lnTo>
                  <a:lnTo>
                    <a:pt x="1533" y="1755"/>
                  </a:lnTo>
                  <a:cubicBezTo>
                    <a:pt x="1530" y="1773"/>
                    <a:pt x="1533" y="1791"/>
                    <a:pt x="1533" y="1805"/>
                  </a:cubicBezTo>
                  <a:cubicBezTo>
                    <a:pt x="1533" y="1819"/>
                    <a:pt x="1537" y="1837"/>
                    <a:pt x="1544" y="1848"/>
                  </a:cubicBezTo>
                  <a:cubicBezTo>
                    <a:pt x="1395" y="1769"/>
                    <a:pt x="1263" y="1688"/>
                    <a:pt x="1139" y="1609"/>
                  </a:cubicBezTo>
                  <a:lnTo>
                    <a:pt x="1142" y="1606"/>
                  </a:lnTo>
                  <a:lnTo>
                    <a:pt x="1125" y="1563"/>
                  </a:lnTo>
                  <a:cubicBezTo>
                    <a:pt x="1121" y="1556"/>
                    <a:pt x="1117" y="1542"/>
                    <a:pt x="1110" y="1535"/>
                  </a:cubicBezTo>
                  <a:cubicBezTo>
                    <a:pt x="1107" y="1521"/>
                    <a:pt x="1103" y="1510"/>
                    <a:pt x="1103" y="1499"/>
                  </a:cubicBezTo>
                  <a:cubicBezTo>
                    <a:pt x="1103" y="1485"/>
                    <a:pt x="1100" y="1474"/>
                    <a:pt x="1100" y="1464"/>
                  </a:cubicBezTo>
                  <a:lnTo>
                    <a:pt x="1100" y="1428"/>
                  </a:lnTo>
                  <a:lnTo>
                    <a:pt x="1100" y="1410"/>
                  </a:lnTo>
                  <a:lnTo>
                    <a:pt x="1103" y="1393"/>
                  </a:lnTo>
                  <a:cubicBezTo>
                    <a:pt x="1107" y="1378"/>
                    <a:pt x="1110" y="1368"/>
                    <a:pt x="1117" y="1361"/>
                  </a:cubicBezTo>
                  <a:cubicBezTo>
                    <a:pt x="1121" y="1350"/>
                    <a:pt x="1128" y="1343"/>
                    <a:pt x="1139" y="1329"/>
                  </a:cubicBezTo>
                  <a:cubicBezTo>
                    <a:pt x="1142" y="1321"/>
                    <a:pt x="1157" y="1311"/>
                    <a:pt x="1164" y="1304"/>
                  </a:cubicBezTo>
                  <a:cubicBezTo>
                    <a:pt x="1174" y="1293"/>
                    <a:pt x="1181" y="1286"/>
                    <a:pt x="1196" y="1279"/>
                  </a:cubicBezTo>
                  <a:cubicBezTo>
                    <a:pt x="1210" y="1275"/>
                    <a:pt x="1217" y="1268"/>
                    <a:pt x="1231" y="1257"/>
                  </a:cubicBezTo>
                  <a:lnTo>
                    <a:pt x="1270" y="1240"/>
                  </a:lnTo>
                  <a:cubicBezTo>
                    <a:pt x="1285" y="1236"/>
                    <a:pt x="1299" y="1225"/>
                    <a:pt x="1313" y="1225"/>
                  </a:cubicBezTo>
                  <a:cubicBezTo>
                    <a:pt x="1338" y="1218"/>
                    <a:pt x="1366" y="1208"/>
                    <a:pt x="1391" y="1204"/>
                  </a:cubicBezTo>
                  <a:cubicBezTo>
                    <a:pt x="1420" y="1201"/>
                    <a:pt x="1448" y="1190"/>
                    <a:pt x="1477" y="1186"/>
                  </a:cubicBezTo>
                  <a:cubicBezTo>
                    <a:pt x="1448" y="1186"/>
                    <a:pt x="1420" y="1183"/>
                    <a:pt x="1388" y="1183"/>
                  </a:cubicBezTo>
                  <a:cubicBezTo>
                    <a:pt x="1356" y="1183"/>
                    <a:pt x="1331" y="1186"/>
                    <a:pt x="1299" y="1186"/>
                  </a:cubicBezTo>
                  <a:cubicBezTo>
                    <a:pt x="1285" y="1186"/>
                    <a:pt x="1267" y="1190"/>
                    <a:pt x="1253" y="1197"/>
                  </a:cubicBezTo>
                  <a:lnTo>
                    <a:pt x="1210" y="1204"/>
                  </a:lnTo>
                  <a:cubicBezTo>
                    <a:pt x="1196" y="1208"/>
                    <a:pt x="1178" y="1218"/>
                    <a:pt x="1164" y="1222"/>
                  </a:cubicBezTo>
                  <a:cubicBezTo>
                    <a:pt x="1153" y="1225"/>
                    <a:pt x="1139" y="1236"/>
                    <a:pt x="1125" y="1243"/>
                  </a:cubicBezTo>
                  <a:cubicBezTo>
                    <a:pt x="1110" y="1254"/>
                    <a:pt x="1100" y="1261"/>
                    <a:pt x="1085" y="1275"/>
                  </a:cubicBezTo>
                  <a:cubicBezTo>
                    <a:pt x="1071" y="1289"/>
                    <a:pt x="1057" y="1297"/>
                    <a:pt x="1050" y="1314"/>
                  </a:cubicBezTo>
                  <a:cubicBezTo>
                    <a:pt x="1039" y="1329"/>
                    <a:pt x="1032" y="1343"/>
                    <a:pt x="1021" y="1361"/>
                  </a:cubicBezTo>
                  <a:lnTo>
                    <a:pt x="1014" y="1382"/>
                  </a:lnTo>
                  <a:lnTo>
                    <a:pt x="1011" y="1410"/>
                  </a:lnTo>
                  <a:cubicBezTo>
                    <a:pt x="1004" y="1428"/>
                    <a:pt x="1004" y="1446"/>
                    <a:pt x="1004" y="1457"/>
                  </a:cubicBezTo>
                  <a:cubicBezTo>
                    <a:pt x="1004" y="1474"/>
                    <a:pt x="1004" y="1489"/>
                    <a:pt x="1011" y="1506"/>
                  </a:cubicBezTo>
                  <a:cubicBezTo>
                    <a:pt x="1011" y="1510"/>
                    <a:pt x="1014" y="1517"/>
                    <a:pt x="1014" y="1521"/>
                  </a:cubicBezTo>
                  <a:cubicBezTo>
                    <a:pt x="957" y="1481"/>
                    <a:pt x="897" y="1435"/>
                    <a:pt x="844" y="1396"/>
                  </a:cubicBezTo>
                  <a:cubicBezTo>
                    <a:pt x="780" y="1346"/>
                    <a:pt x="716" y="1293"/>
                    <a:pt x="659" y="1240"/>
                  </a:cubicBezTo>
                  <a:lnTo>
                    <a:pt x="648" y="1222"/>
                  </a:lnTo>
                  <a:cubicBezTo>
                    <a:pt x="641" y="1204"/>
                    <a:pt x="637" y="1183"/>
                    <a:pt x="630" y="1165"/>
                  </a:cubicBezTo>
                  <a:cubicBezTo>
                    <a:pt x="627" y="1144"/>
                    <a:pt x="627" y="1126"/>
                    <a:pt x="630" y="1101"/>
                  </a:cubicBezTo>
                  <a:lnTo>
                    <a:pt x="630" y="1090"/>
                  </a:lnTo>
                  <a:lnTo>
                    <a:pt x="637" y="1076"/>
                  </a:lnTo>
                  <a:lnTo>
                    <a:pt x="648" y="1048"/>
                  </a:lnTo>
                  <a:cubicBezTo>
                    <a:pt x="655" y="1040"/>
                    <a:pt x="662" y="1030"/>
                    <a:pt x="666" y="1026"/>
                  </a:cubicBezTo>
                  <a:cubicBezTo>
                    <a:pt x="673" y="1019"/>
                    <a:pt x="680" y="1012"/>
                    <a:pt x="691" y="1005"/>
                  </a:cubicBezTo>
                  <a:cubicBezTo>
                    <a:pt x="698" y="994"/>
                    <a:pt x="709" y="991"/>
                    <a:pt x="716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5" y="948"/>
                  </a:cubicBezTo>
                  <a:cubicBezTo>
                    <a:pt x="826" y="941"/>
                    <a:pt x="851" y="934"/>
                    <a:pt x="872" y="930"/>
                  </a:cubicBezTo>
                  <a:lnTo>
                    <a:pt x="940" y="916"/>
                  </a:lnTo>
                  <a:lnTo>
                    <a:pt x="872" y="916"/>
                  </a:lnTo>
                  <a:cubicBezTo>
                    <a:pt x="851" y="916"/>
                    <a:pt x="826" y="920"/>
                    <a:pt x="801" y="923"/>
                  </a:cubicBezTo>
                  <a:cubicBezTo>
                    <a:pt x="787" y="923"/>
                    <a:pt x="780" y="930"/>
                    <a:pt x="765" y="934"/>
                  </a:cubicBezTo>
                  <a:lnTo>
                    <a:pt x="730" y="944"/>
                  </a:lnTo>
                  <a:lnTo>
                    <a:pt x="698" y="955"/>
                  </a:lnTo>
                  <a:cubicBezTo>
                    <a:pt x="684" y="959"/>
                    <a:pt x="677" y="966"/>
                    <a:pt x="666" y="973"/>
                  </a:cubicBezTo>
                  <a:cubicBezTo>
                    <a:pt x="659" y="984"/>
                    <a:pt x="645" y="987"/>
                    <a:pt x="637" y="994"/>
                  </a:cubicBezTo>
                  <a:lnTo>
                    <a:pt x="609" y="1023"/>
                  </a:lnTo>
                  <a:cubicBezTo>
                    <a:pt x="602" y="1033"/>
                    <a:pt x="595" y="1044"/>
                    <a:pt x="591" y="1058"/>
                  </a:cubicBezTo>
                  <a:lnTo>
                    <a:pt x="584" y="1076"/>
                  </a:lnTo>
                  <a:lnTo>
                    <a:pt x="577" y="1094"/>
                  </a:lnTo>
                  <a:cubicBezTo>
                    <a:pt x="573" y="1119"/>
                    <a:pt x="573" y="1144"/>
                    <a:pt x="577" y="1168"/>
                  </a:cubicBezTo>
                  <a:lnTo>
                    <a:pt x="577" y="1172"/>
                  </a:lnTo>
                  <a:lnTo>
                    <a:pt x="552" y="1147"/>
                  </a:lnTo>
                  <a:cubicBezTo>
                    <a:pt x="513" y="1108"/>
                    <a:pt x="470" y="1065"/>
                    <a:pt x="435" y="1026"/>
                  </a:cubicBezTo>
                  <a:cubicBezTo>
                    <a:pt x="417" y="1008"/>
                    <a:pt x="399" y="991"/>
                    <a:pt x="381" y="969"/>
                  </a:cubicBezTo>
                  <a:cubicBezTo>
                    <a:pt x="364" y="952"/>
                    <a:pt x="353" y="930"/>
                    <a:pt x="339" y="912"/>
                  </a:cubicBezTo>
                  <a:cubicBezTo>
                    <a:pt x="310" y="877"/>
                    <a:pt x="285" y="845"/>
                    <a:pt x="257" y="813"/>
                  </a:cubicBezTo>
                  <a:lnTo>
                    <a:pt x="264" y="809"/>
                  </a:lnTo>
                  <a:lnTo>
                    <a:pt x="253" y="788"/>
                  </a:lnTo>
                  <a:cubicBezTo>
                    <a:pt x="246" y="770"/>
                    <a:pt x="239" y="745"/>
                    <a:pt x="236" y="728"/>
                  </a:cubicBezTo>
                  <a:cubicBezTo>
                    <a:pt x="232" y="706"/>
                    <a:pt x="232" y="688"/>
                    <a:pt x="236" y="667"/>
                  </a:cubicBezTo>
                  <a:lnTo>
                    <a:pt x="236" y="653"/>
                  </a:lnTo>
                  <a:lnTo>
                    <a:pt x="239" y="642"/>
                  </a:lnTo>
                  <a:lnTo>
                    <a:pt x="253" y="614"/>
                  </a:lnTo>
                  <a:cubicBezTo>
                    <a:pt x="257" y="603"/>
                    <a:pt x="268" y="596"/>
                    <a:pt x="271" y="592"/>
                  </a:cubicBezTo>
                  <a:cubicBezTo>
                    <a:pt x="275" y="582"/>
                    <a:pt x="285" y="578"/>
                    <a:pt x="293" y="571"/>
                  </a:cubicBezTo>
                  <a:cubicBezTo>
                    <a:pt x="303" y="560"/>
                    <a:pt x="310" y="557"/>
                    <a:pt x="321" y="553"/>
                  </a:cubicBezTo>
                  <a:lnTo>
                    <a:pt x="346" y="536"/>
                  </a:lnTo>
                  <a:cubicBezTo>
                    <a:pt x="371" y="525"/>
                    <a:pt x="389" y="518"/>
                    <a:pt x="410" y="511"/>
                  </a:cubicBezTo>
                  <a:cubicBezTo>
                    <a:pt x="431" y="507"/>
                    <a:pt x="453" y="500"/>
                    <a:pt x="477" y="493"/>
                  </a:cubicBezTo>
                  <a:lnTo>
                    <a:pt x="541" y="482"/>
                  </a:lnTo>
                  <a:lnTo>
                    <a:pt x="477" y="482"/>
                  </a:lnTo>
                  <a:cubicBezTo>
                    <a:pt x="453" y="482"/>
                    <a:pt x="431" y="486"/>
                    <a:pt x="406" y="489"/>
                  </a:cubicBezTo>
                  <a:cubicBezTo>
                    <a:pt x="392" y="489"/>
                    <a:pt x="381" y="493"/>
                    <a:pt x="371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89" y="525"/>
                    <a:pt x="282" y="528"/>
                    <a:pt x="271" y="539"/>
                  </a:cubicBezTo>
                  <a:cubicBezTo>
                    <a:pt x="264" y="546"/>
                    <a:pt x="250" y="553"/>
                    <a:pt x="239" y="560"/>
                  </a:cubicBezTo>
                  <a:lnTo>
                    <a:pt x="214" y="589"/>
                  </a:lnTo>
                  <a:cubicBezTo>
                    <a:pt x="204" y="596"/>
                    <a:pt x="200" y="610"/>
                    <a:pt x="197" y="624"/>
                  </a:cubicBezTo>
                  <a:lnTo>
                    <a:pt x="186" y="642"/>
                  </a:lnTo>
                  <a:lnTo>
                    <a:pt x="182" y="660"/>
                  </a:lnTo>
                  <a:cubicBezTo>
                    <a:pt x="179" y="678"/>
                    <a:pt x="179" y="688"/>
                    <a:pt x="179" y="706"/>
                  </a:cubicBezTo>
                  <a:cubicBezTo>
                    <a:pt x="179" y="706"/>
                    <a:pt x="179" y="703"/>
                    <a:pt x="175" y="703"/>
                  </a:cubicBezTo>
                  <a:cubicBezTo>
                    <a:pt x="150" y="671"/>
                    <a:pt x="132" y="646"/>
                    <a:pt x="115" y="617"/>
                  </a:cubicBezTo>
                  <a:cubicBezTo>
                    <a:pt x="97" y="592"/>
                    <a:pt x="86" y="564"/>
                    <a:pt x="76" y="543"/>
                  </a:cubicBezTo>
                  <a:cubicBezTo>
                    <a:pt x="26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2" y="454"/>
                    <a:pt x="72" y="546"/>
                  </a:cubicBezTo>
                  <a:cubicBezTo>
                    <a:pt x="86" y="571"/>
                    <a:pt x="93" y="596"/>
                    <a:pt x="111" y="624"/>
                  </a:cubicBezTo>
                  <a:cubicBezTo>
                    <a:pt x="129" y="649"/>
                    <a:pt x="147" y="681"/>
                    <a:pt x="164" y="713"/>
                  </a:cubicBezTo>
                  <a:cubicBezTo>
                    <a:pt x="168" y="720"/>
                    <a:pt x="175" y="724"/>
                    <a:pt x="179" y="735"/>
                  </a:cubicBezTo>
                  <a:lnTo>
                    <a:pt x="179" y="738"/>
                  </a:lnTo>
                  <a:cubicBezTo>
                    <a:pt x="182" y="756"/>
                    <a:pt x="186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40" y="820"/>
                  </a:lnTo>
                  <a:cubicBezTo>
                    <a:pt x="129" y="827"/>
                    <a:pt x="115" y="838"/>
                    <a:pt x="108" y="845"/>
                  </a:cubicBezTo>
                  <a:lnTo>
                    <a:pt x="79" y="877"/>
                  </a:lnTo>
                  <a:cubicBezTo>
                    <a:pt x="72" y="884"/>
                    <a:pt x="68" y="898"/>
                    <a:pt x="58" y="912"/>
                  </a:cubicBezTo>
                  <a:cubicBezTo>
                    <a:pt x="51" y="927"/>
                    <a:pt x="44" y="937"/>
                    <a:pt x="40" y="952"/>
                  </a:cubicBezTo>
                  <a:lnTo>
                    <a:pt x="26" y="991"/>
                  </a:lnTo>
                  <a:cubicBezTo>
                    <a:pt x="22" y="1005"/>
                    <a:pt x="22" y="1019"/>
                    <a:pt x="22" y="1033"/>
                  </a:cubicBezTo>
                  <a:lnTo>
                    <a:pt x="19" y="1072"/>
                  </a:lnTo>
                  <a:lnTo>
                    <a:pt x="19" y="1112"/>
                  </a:lnTo>
                  <a:cubicBezTo>
                    <a:pt x="19" y="1126"/>
                    <a:pt x="22" y="1140"/>
                    <a:pt x="22" y="1151"/>
                  </a:cubicBezTo>
                  <a:cubicBezTo>
                    <a:pt x="22" y="1165"/>
                    <a:pt x="26" y="1179"/>
                    <a:pt x="33" y="1193"/>
                  </a:cubicBezTo>
                  <a:cubicBezTo>
                    <a:pt x="36" y="1218"/>
                    <a:pt x="44" y="1240"/>
                    <a:pt x="54" y="1268"/>
                  </a:cubicBezTo>
                  <a:cubicBezTo>
                    <a:pt x="61" y="1293"/>
                    <a:pt x="72" y="1318"/>
                    <a:pt x="86" y="1339"/>
                  </a:cubicBezTo>
                  <a:cubicBezTo>
                    <a:pt x="72" y="1289"/>
                    <a:pt x="61" y="1236"/>
                    <a:pt x="58" y="1186"/>
                  </a:cubicBezTo>
                  <a:cubicBezTo>
                    <a:pt x="58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58" y="1040"/>
                  </a:lnTo>
                  <a:cubicBezTo>
                    <a:pt x="58" y="1026"/>
                    <a:pt x="61" y="1019"/>
                    <a:pt x="68" y="1005"/>
                  </a:cubicBezTo>
                  <a:cubicBezTo>
                    <a:pt x="72" y="991"/>
                    <a:pt x="76" y="984"/>
                    <a:pt x="79" y="969"/>
                  </a:cubicBezTo>
                  <a:cubicBezTo>
                    <a:pt x="86" y="955"/>
                    <a:pt x="90" y="948"/>
                    <a:pt x="93" y="937"/>
                  </a:cubicBezTo>
                  <a:cubicBezTo>
                    <a:pt x="97" y="930"/>
                    <a:pt x="108" y="916"/>
                    <a:pt x="111" y="909"/>
                  </a:cubicBezTo>
                  <a:lnTo>
                    <a:pt x="132" y="880"/>
                  </a:lnTo>
                  <a:cubicBezTo>
                    <a:pt x="143" y="873"/>
                    <a:pt x="150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1" y="824"/>
                  </a:lnTo>
                  <a:lnTo>
                    <a:pt x="229" y="824"/>
                  </a:lnTo>
                  <a:cubicBezTo>
                    <a:pt x="253" y="856"/>
                    <a:pt x="282" y="891"/>
                    <a:pt x="307" y="927"/>
                  </a:cubicBezTo>
                  <a:cubicBezTo>
                    <a:pt x="321" y="944"/>
                    <a:pt x="339" y="966"/>
                    <a:pt x="353" y="984"/>
                  </a:cubicBezTo>
                  <a:cubicBezTo>
                    <a:pt x="371" y="1001"/>
                    <a:pt x="389" y="1023"/>
                    <a:pt x="406" y="1040"/>
                  </a:cubicBezTo>
                  <a:cubicBezTo>
                    <a:pt x="442" y="1080"/>
                    <a:pt x="477" y="1122"/>
                    <a:pt x="517" y="1165"/>
                  </a:cubicBezTo>
                  <a:cubicBezTo>
                    <a:pt x="534" y="1183"/>
                    <a:pt x="552" y="1201"/>
                    <a:pt x="573" y="1218"/>
                  </a:cubicBezTo>
                  <a:lnTo>
                    <a:pt x="559" y="1229"/>
                  </a:lnTo>
                  <a:lnTo>
                    <a:pt x="541" y="1236"/>
                  </a:lnTo>
                  <a:lnTo>
                    <a:pt x="524" y="1250"/>
                  </a:lnTo>
                  <a:cubicBezTo>
                    <a:pt x="517" y="1257"/>
                    <a:pt x="502" y="1268"/>
                    <a:pt x="495" y="1275"/>
                  </a:cubicBezTo>
                  <a:lnTo>
                    <a:pt x="467" y="1307"/>
                  </a:lnTo>
                  <a:cubicBezTo>
                    <a:pt x="460" y="1318"/>
                    <a:pt x="453" y="1329"/>
                    <a:pt x="445" y="1343"/>
                  </a:cubicBezTo>
                  <a:cubicBezTo>
                    <a:pt x="435" y="1357"/>
                    <a:pt x="431" y="1371"/>
                    <a:pt x="428" y="1382"/>
                  </a:cubicBezTo>
                  <a:lnTo>
                    <a:pt x="413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3" y="1609"/>
                    <a:pt x="417" y="1624"/>
                  </a:cubicBezTo>
                  <a:cubicBezTo>
                    <a:pt x="424" y="1649"/>
                    <a:pt x="431" y="1673"/>
                    <a:pt x="442" y="1698"/>
                  </a:cubicBezTo>
                  <a:cubicBezTo>
                    <a:pt x="449" y="1727"/>
                    <a:pt x="460" y="1748"/>
                    <a:pt x="470" y="1769"/>
                  </a:cubicBezTo>
                  <a:cubicBezTo>
                    <a:pt x="460" y="1720"/>
                    <a:pt x="449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49" y="1449"/>
                    <a:pt x="453" y="1435"/>
                  </a:cubicBezTo>
                  <a:cubicBezTo>
                    <a:pt x="460" y="1425"/>
                    <a:pt x="463" y="1414"/>
                    <a:pt x="467" y="1400"/>
                  </a:cubicBezTo>
                  <a:cubicBezTo>
                    <a:pt x="470" y="1389"/>
                    <a:pt x="477" y="1378"/>
                    <a:pt x="481" y="1371"/>
                  </a:cubicBezTo>
                  <a:cubicBezTo>
                    <a:pt x="485" y="1361"/>
                    <a:pt x="495" y="1346"/>
                    <a:pt x="499" y="1339"/>
                  </a:cubicBezTo>
                  <a:lnTo>
                    <a:pt x="520" y="1311"/>
                  </a:lnTo>
                  <a:cubicBezTo>
                    <a:pt x="531" y="1304"/>
                    <a:pt x="538" y="1300"/>
                    <a:pt x="549" y="1289"/>
                  </a:cubicBezTo>
                  <a:lnTo>
                    <a:pt x="559" y="1282"/>
                  </a:lnTo>
                  <a:lnTo>
                    <a:pt x="577" y="1272"/>
                  </a:lnTo>
                  <a:lnTo>
                    <a:pt x="605" y="1257"/>
                  </a:lnTo>
                  <a:cubicBezTo>
                    <a:pt x="662" y="1311"/>
                    <a:pt x="726" y="1371"/>
                    <a:pt x="790" y="1425"/>
                  </a:cubicBezTo>
                  <a:cubicBezTo>
                    <a:pt x="851" y="1471"/>
                    <a:pt x="915" y="1521"/>
                    <a:pt x="979" y="1570"/>
                  </a:cubicBezTo>
                  <a:lnTo>
                    <a:pt x="961" y="1577"/>
                  </a:lnTo>
                  <a:lnTo>
                    <a:pt x="940" y="1595"/>
                  </a:lnTo>
                  <a:cubicBezTo>
                    <a:pt x="925" y="1609"/>
                    <a:pt x="908" y="1620"/>
                    <a:pt x="897" y="1631"/>
                  </a:cubicBezTo>
                  <a:lnTo>
                    <a:pt x="861" y="1677"/>
                  </a:lnTo>
                  <a:cubicBezTo>
                    <a:pt x="851" y="1691"/>
                    <a:pt x="844" y="1709"/>
                    <a:pt x="837" y="1727"/>
                  </a:cubicBezTo>
                  <a:cubicBezTo>
                    <a:pt x="826" y="1745"/>
                    <a:pt x="822" y="1755"/>
                    <a:pt x="815" y="1773"/>
                  </a:cubicBezTo>
                  <a:cubicBezTo>
                    <a:pt x="808" y="1791"/>
                    <a:pt x="801" y="1809"/>
                    <a:pt x="801" y="1826"/>
                  </a:cubicBezTo>
                  <a:cubicBezTo>
                    <a:pt x="797" y="1844"/>
                    <a:pt x="790" y="1862"/>
                    <a:pt x="790" y="1880"/>
                  </a:cubicBezTo>
                  <a:lnTo>
                    <a:pt x="790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5" y="2036"/>
                  </a:cubicBezTo>
                  <a:cubicBezTo>
                    <a:pt x="805" y="2054"/>
                    <a:pt x="815" y="2068"/>
                    <a:pt x="815" y="2086"/>
                  </a:cubicBezTo>
                  <a:cubicBezTo>
                    <a:pt x="819" y="2104"/>
                    <a:pt x="822" y="2118"/>
                    <a:pt x="826" y="2136"/>
                  </a:cubicBezTo>
                  <a:cubicBezTo>
                    <a:pt x="833" y="2153"/>
                    <a:pt x="837" y="2164"/>
                    <a:pt x="844" y="2182"/>
                  </a:cubicBezTo>
                  <a:cubicBezTo>
                    <a:pt x="858" y="2214"/>
                    <a:pt x="872" y="2246"/>
                    <a:pt x="890" y="2271"/>
                  </a:cubicBezTo>
                  <a:cubicBezTo>
                    <a:pt x="879" y="2242"/>
                    <a:pt x="876" y="2207"/>
                    <a:pt x="872" y="2175"/>
                  </a:cubicBezTo>
                  <a:cubicBezTo>
                    <a:pt x="869" y="2143"/>
                    <a:pt x="861" y="2111"/>
                    <a:pt x="861" y="2075"/>
                  </a:cubicBezTo>
                  <a:cubicBezTo>
                    <a:pt x="861" y="2057"/>
                    <a:pt x="858" y="2047"/>
                    <a:pt x="858" y="2029"/>
                  </a:cubicBezTo>
                  <a:lnTo>
                    <a:pt x="858" y="1979"/>
                  </a:lnTo>
                  <a:lnTo>
                    <a:pt x="861" y="1933"/>
                  </a:lnTo>
                  <a:lnTo>
                    <a:pt x="872" y="1890"/>
                  </a:lnTo>
                  <a:cubicBezTo>
                    <a:pt x="872" y="1876"/>
                    <a:pt x="879" y="1858"/>
                    <a:pt x="879" y="1844"/>
                  </a:cubicBezTo>
                  <a:lnTo>
                    <a:pt x="893" y="1805"/>
                  </a:lnTo>
                  <a:cubicBezTo>
                    <a:pt x="897" y="1791"/>
                    <a:pt x="904" y="1780"/>
                    <a:pt x="911" y="1766"/>
                  </a:cubicBezTo>
                  <a:cubicBezTo>
                    <a:pt x="922" y="1752"/>
                    <a:pt x="925" y="1737"/>
                    <a:pt x="933" y="1730"/>
                  </a:cubicBezTo>
                  <a:lnTo>
                    <a:pt x="961" y="1698"/>
                  </a:lnTo>
                  <a:cubicBezTo>
                    <a:pt x="968" y="1691"/>
                    <a:pt x="982" y="1681"/>
                    <a:pt x="993" y="1673"/>
                  </a:cubicBezTo>
                  <a:lnTo>
                    <a:pt x="1011" y="1659"/>
                  </a:lnTo>
                  <a:lnTo>
                    <a:pt x="1029" y="1649"/>
                  </a:lnTo>
                  <a:lnTo>
                    <a:pt x="1064" y="1631"/>
                  </a:lnTo>
                  <a:cubicBezTo>
                    <a:pt x="1199" y="1730"/>
                    <a:pt x="1352" y="1823"/>
                    <a:pt x="1516" y="1912"/>
                  </a:cubicBezTo>
                  <a:lnTo>
                    <a:pt x="1498" y="1926"/>
                  </a:lnTo>
                  <a:lnTo>
                    <a:pt x="1480" y="1944"/>
                  </a:lnTo>
                  <a:lnTo>
                    <a:pt x="1441" y="1983"/>
                  </a:lnTo>
                  <a:lnTo>
                    <a:pt x="1409" y="2029"/>
                  </a:lnTo>
                  <a:cubicBezTo>
                    <a:pt x="1402" y="2040"/>
                    <a:pt x="1395" y="2065"/>
                    <a:pt x="1388" y="2075"/>
                  </a:cubicBezTo>
                  <a:cubicBezTo>
                    <a:pt x="1377" y="2093"/>
                    <a:pt x="1373" y="2111"/>
                    <a:pt x="1373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59" y="2217"/>
                    <a:pt x="1359" y="2235"/>
                  </a:cubicBezTo>
                  <a:lnTo>
                    <a:pt x="1366" y="2289"/>
                  </a:lnTo>
                  <a:lnTo>
                    <a:pt x="1373" y="2338"/>
                  </a:lnTo>
                  <a:cubicBezTo>
                    <a:pt x="1377" y="2356"/>
                    <a:pt x="1384" y="2370"/>
                    <a:pt x="1388" y="2388"/>
                  </a:cubicBezTo>
                  <a:cubicBezTo>
                    <a:pt x="1391" y="2406"/>
                    <a:pt x="1395" y="2420"/>
                    <a:pt x="1402" y="2438"/>
                  </a:cubicBezTo>
                  <a:cubicBezTo>
                    <a:pt x="1405" y="2456"/>
                    <a:pt x="1413" y="2466"/>
                    <a:pt x="1420" y="2481"/>
                  </a:cubicBezTo>
                  <a:cubicBezTo>
                    <a:pt x="1423" y="2495"/>
                    <a:pt x="1430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6" y="2516"/>
                  </a:lnTo>
                  <a:cubicBezTo>
                    <a:pt x="1459" y="2484"/>
                    <a:pt x="1455" y="2456"/>
                    <a:pt x="1445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0" y="2342"/>
                    <a:pt x="1430" y="2324"/>
                  </a:cubicBezTo>
                  <a:lnTo>
                    <a:pt x="1430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5" y="2161"/>
                    <a:pt x="1448" y="2146"/>
                  </a:cubicBezTo>
                  <a:lnTo>
                    <a:pt x="1462" y="2107"/>
                  </a:lnTo>
                  <a:cubicBezTo>
                    <a:pt x="1473" y="2093"/>
                    <a:pt x="1477" y="2082"/>
                    <a:pt x="1480" y="2068"/>
                  </a:cubicBezTo>
                  <a:lnTo>
                    <a:pt x="1509" y="2033"/>
                  </a:lnTo>
                  <a:cubicBezTo>
                    <a:pt x="1516" y="2018"/>
                    <a:pt x="1530" y="2015"/>
                    <a:pt x="1537" y="2001"/>
                  </a:cubicBezTo>
                  <a:lnTo>
                    <a:pt x="1551" y="1986"/>
                  </a:lnTo>
                  <a:lnTo>
                    <a:pt x="1569" y="1976"/>
                  </a:lnTo>
                  <a:lnTo>
                    <a:pt x="1605" y="1951"/>
                  </a:lnTo>
                  <a:cubicBezTo>
                    <a:pt x="1800" y="2054"/>
                    <a:pt x="2013" y="2157"/>
                    <a:pt x="2241" y="2246"/>
                  </a:cubicBezTo>
                  <a:lnTo>
                    <a:pt x="2230" y="2249"/>
                  </a:lnTo>
                  <a:lnTo>
                    <a:pt x="2205" y="2278"/>
                  </a:lnTo>
                  <a:cubicBezTo>
                    <a:pt x="2188" y="2296"/>
                    <a:pt x="2170" y="2313"/>
                    <a:pt x="2152" y="2335"/>
                  </a:cubicBezTo>
                  <a:cubicBezTo>
                    <a:pt x="2134" y="2356"/>
                    <a:pt x="2120" y="2374"/>
                    <a:pt x="2106" y="2395"/>
                  </a:cubicBezTo>
                  <a:cubicBezTo>
                    <a:pt x="2095" y="2420"/>
                    <a:pt x="2085" y="2441"/>
                    <a:pt x="2077" y="2463"/>
                  </a:cubicBezTo>
                  <a:cubicBezTo>
                    <a:pt x="2067" y="2484"/>
                    <a:pt x="2060" y="2513"/>
                    <a:pt x="2053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49" y="2776"/>
                    <a:pt x="2060" y="2822"/>
                  </a:cubicBezTo>
                  <a:cubicBezTo>
                    <a:pt x="2067" y="2868"/>
                    <a:pt x="2081" y="2911"/>
                    <a:pt x="2099" y="2957"/>
                  </a:cubicBezTo>
                  <a:cubicBezTo>
                    <a:pt x="2117" y="3000"/>
                    <a:pt x="2134" y="3042"/>
                    <a:pt x="2156" y="3081"/>
                  </a:cubicBezTo>
                  <a:cubicBezTo>
                    <a:pt x="2177" y="3121"/>
                    <a:pt x="2202" y="3160"/>
                    <a:pt x="2227" y="3195"/>
                  </a:cubicBezTo>
                  <a:cubicBezTo>
                    <a:pt x="2202" y="3113"/>
                    <a:pt x="2177" y="3028"/>
                    <a:pt x="2166" y="2939"/>
                  </a:cubicBezTo>
                  <a:cubicBezTo>
                    <a:pt x="2156" y="2893"/>
                    <a:pt x="2152" y="2854"/>
                    <a:pt x="2152" y="2811"/>
                  </a:cubicBezTo>
                  <a:cubicBezTo>
                    <a:pt x="2149" y="2769"/>
                    <a:pt x="2149" y="2726"/>
                    <a:pt x="2152" y="2687"/>
                  </a:cubicBezTo>
                  <a:cubicBezTo>
                    <a:pt x="2159" y="2605"/>
                    <a:pt x="2184" y="2530"/>
                    <a:pt x="2223" y="2463"/>
                  </a:cubicBezTo>
                  <a:cubicBezTo>
                    <a:pt x="2230" y="2445"/>
                    <a:pt x="2245" y="2431"/>
                    <a:pt x="2255" y="2420"/>
                  </a:cubicBezTo>
                  <a:lnTo>
                    <a:pt x="2294" y="2377"/>
                  </a:lnTo>
                  <a:lnTo>
                    <a:pt x="2316" y="2360"/>
                  </a:lnTo>
                  <a:lnTo>
                    <a:pt x="2337" y="2342"/>
                  </a:lnTo>
                  <a:cubicBezTo>
                    <a:pt x="2351" y="2331"/>
                    <a:pt x="2369" y="2321"/>
                    <a:pt x="2387" y="2313"/>
                  </a:cubicBezTo>
                  <a:lnTo>
                    <a:pt x="2390" y="2313"/>
                  </a:lnTo>
                  <a:cubicBezTo>
                    <a:pt x="2618" y="2402"/>
                    <a:pt x="2860" y="2481"/>
                    <a:pt x="3109" y="2555"/>
                  </a:cubicBezTo>
                  <a:lnTo>
                    <a:pt x="3094" y="2569"/>
                  </a:lnTo>
                  <a:lnTo>
                    <a:pt x="3066" y="2601"/>
                  </a:lnTo>
                  <a:cubicBezTo>
                    <a:pt x="3048" y="2619"/>
                    <a:pt x="3038" y="2641"/>
                    <a:pt x="3023" y="2662"/>
                  </a:cubicBezTo>
                  <a:cubicBezTo>
                    <a:pt x="3009" y="2687"/>
                    <a:pt x="2995" y="2708"/>
                    <a:pt x="2988" y="2733"/>
                  </a:cubicBezTo>
                  <a:cubicBezTo>
                    <a:pt x="2977" y="2758"/>
                    <a:pt x="2970" y="2783"/>
                    <a:pt x="2966" y="2811"/>
                  </a:cubicBezTo>
                  <a:cubicBezTo>
                    <a:pt x="2959" y="2836"/>
                    <a:pt x="2956" y="2857"/>
                    <a:pt x="2952" y="2886"/>
                  </a:cubicBezTo>
                  <a:cubicBezTo>
                    <a:pt x="2949" y="2936"/>
                    <a:pt x="2949" y="2989"/>
                    <a:pt x="2956" y="3032"/>
                  </a:cubicBezTo>
                  <a:cubicBezTo>
                    <a:pt x="2966" y="3081"/>
                    <a:pt x="2974" y="3124"/>
                    <a:pt x="2991" y="3170"/>
                  </a:cubicBezTo>
                  <a:cubicBezTo>
                    <a:pt x="3009" y="3213"/>
                    <a:pt x="3027" y="3256"/>
                    <a:pt x="3048" y="3295"/>
                  </a:cubicBezTo>
                  <a:cubicBezTo>
                    <a:pt x="3059" y="3316"/>
                    <a:pt x="3073" y="3334"/>
                    <a:pt x="3084" y="3352"/>
                  </a:cubicBezTo>
                  <a:cubicBezTo>
                    <a:pt x="3098" y="3369"/>
                    <a:pt x="3112" y="3391"/>
                    <a:pt x="3126" y="3409"/>
                  </a:cubicBezTo>
                  <a:cubicBezTo>
                    <a:pt x="3151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3" y="3387"/>
                  </a:cubicBezTo>
                  <a:cubicBezTo>
                    <a:pt x="3162" y="3348"/>
                    <a:pt x="3148" y="3302"/>
                    <a:pt x="3137" y="3263"/>
                  </a:cubicBezTo>
                  <a:cubicBezTo>
                    <a:pt x="3130" y="3224"/>
                    <a:pt x="3119" y="3185"/>
                    <a:pt x="3116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9" y="3035"/>
                    <a:pt x="3112" y="3017"/>
                  </a:cubicBezTo>
                  <a:cubicBezTo>
                    <a:pt x="3112" y="2939"/>
                    <a:pt x="3126" y="2868"/>
                    <a:pt x="3155" y="2804"/>
                  </a:cubicBezTo>
                  <a:cubicBezTo>
                    <a:pt x="3166" y="2786"/>
                    <a:pt x="3173" y="2776"/>
                    <a:pt x="3183" y="2761"/>
                  </a:cubicBezTo>
                  <a:cubicBezTo>
                    <a:pt x="3190" y="2747"/>
                    <a:pt x="3205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9" y="2673"/>
                    <a:pt x="3279" y="2662"/>
                    <a:pt x="3297" y="2651"/>
                  </a:cubicBezTo>
                  <a:lnTo>
                    <a:pt x="3329" y="2623"/>
                  </a:lnTo>
                  <a:cubicBezTo>
                    <a:pt x="3439" y="2655"/>
                    <a:pt x="3553" y="2687"/>
                    <a:pt x="3663" y="2712"/>
                  </a:cubicBezTo>
                  <a:cubicBezTo>
                    <a:pt x="3827" y="2751"/>
                    <a:pt x="3998" y="2793"/>
                    <a:pt x="4168" y="2829"/>
                  </a:cubicBezTo>
                  <a:cubicBezTo>
                    <a:pt x="4168" y="2833"/>
                    <a:pt x="4175" y="2833"/>
                    <a:pt x="4175" y="2836"/>
                  </a:cubicBezTo>
                  <a:lnTo>
                    <a:pt x="4150" y="2868"/>
                  </a:lnTo>
                  <a:lnTo>
                    <a:pt x="4129" y="2904"/>
                  </a:lnTo>
                  <a:cubicBezTo>
                    <a:pt x="4115" y="2929"/>
                    <a:pt x="4104" y="2957"/>
                    <a:pt x="4094" y="2982"/>
                  </a:cubicBezTo>
                  <a:lnTo>
                    <a:pt x="4079" y="3025"/>
                  </a:lnTo>
                  <a:lnTo>
                    <a:pt x="4072" y="3064"/>
                  </a:lnTo>
                  <a:cubicBezTo>
                    <a:pt x="4069" y="3089"/>
                    <a:pt x="4062" y="3121"/>
                    <a:pt x="4062" y="3149"/>
                  </a:cubicBezTo>
                  <a:cubicBezTo>
                    <a:pt x="4062" y="3174"/>
                    <a:pt x="4062" y="3206"/>
                    <a:pt x="4069" y="3231"/>
                  </a:cubicBezTo>
                  <a:lnTo>
                    <a:pt x="4079" y="3313"/>
                  </a:lnTo>
                  <a:cubicBezTo>
                    <a:pt x="4086" y="3337"/>
                    <a:pt x="4094" y="3366"/>
                    <a:pt x="4104" y="3387"/>
                  </a:cubicBezTo>
                  <a:cubicBezTo>
                    <a:pt x="4122" y="3437"/>
                    <a:pt x="4147" y="3487"/>
                    <a:pt x="4175" y="3529"/>
                  </a:cubicBezTo>
                  <a:cubicBezTo>
                    <a:pt x="4200" y="3576"/>
                    <a:pt x="4232" y="3615"/>
                    <a:pt x="4264" y="3654"/>
                  </a:cubicBezTo>
                  <a:cubicBezTo>
                    <a:pt x="4282" y="3672"/>
                    <a:pt x="4300" y="3693"/>
                    <a:pt x="4318" y="3711"/>
                  </a:cubicBezTo>
                  <a:lnTo>
                    <a:pt x="4371" y="3764"/>
                  </a:lnTo>
                  <a:cubicBezTo>
                    <a:pt x="4406" y="3796"/>
                    <a:pt x="4446" y="3832"/>
                    <a:pt x="4488" y="3853"/>
                  </a:cubicBezTo>
                  <a:cubicBezTo>
                    <a:pt x="4463" y="3814"/>
                    <a:pt x="4435" y="3771"/>
                    <a:pt x="4410" y="3729"/>
                  </a:cubicBezTo>
                  <a:cubicBezTo>
                    <a:pt x="4382" y="3690"/>
                    <a:pt x="4360" y="3647"/>
                    <a:pt x="4342" y="3604"/>
                  </a:cubicBezTo>
                  <a:cubicBezTo>
                    <a:pt x="4321" y="3565"/>
                    <a:pt x="4303" y="3522"/>
                    <a:pt x="4286" y="3476"/>
                  </a:cubicBezTo>
                  <a:cubicBezTo>
                    <a:pt x="4275" y="3455"/>
                    <a:pt x="4271" y="3433"/>
                    <a:pt x="4264" y="3409"/>
                  </a:cubicBezTo>
                  <a:cubicBezTo>
                    <a:pt x="4257" y="3387"/>
                    <a:pt x="4250" y="3366"/>
                    <a:pt x="4246" y="3345"/>
                  </a:cubicBezTo>
                  <a:cubicBezTo>
                    <a:pt x="4239" y="3320"/>
                    <a:pt x="4236" y="3298"/>
                    <a:pt x="4236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6" y="3153"/>
                  </a:cubicBezTo>
                  <a:cubicBezTo>
                    <a:pt x="4236" y="3131"/>
                    <a:pt x="4239" y="3113"/>
                    <a:pt x="4246" y="3096"/>
                  </a:cubicBezTo>
                  <a:lnTo>
                    <a:pt x="4254" y="3064"/>
                  </a:lnTo>
                  <a:lnTo>
                    <a:pt x="4264" y="3035"/>
                  </a:lnTo>
                  <a:lnTo>
                    <a:pt x="4289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6" y="2900"/>
                    <a:pt x="4360" y="2882"/>
                  </a:cubicBezTo>
                  <a:lnTo>
                    <a:pt x="4378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5" y="2964"/>
                    <a:pt x="5029" y="2975"/>
                    <a:pt x="5086" y="2982"/>
                  </a:cubicBezTo>
                  <a:lnTo>
                    <a:pt x="5089" y="2989"/>
                  </a:lnTo>
                  <a:lnTo>
                    <a:pt x="5086" y="2993"/>
                  </a:lnTo>
                  <a:lnTo>
                    <a:pt x="5057" y="3032"/>
                  </a:lnTo>
                  <a:lnTo>
                    <a:pt x="5036" y="3071"/>
                  </a:lnTo>
                  <a:cubicBezTo>
                    <a:pt x="5022" y="3099"/>
                    <a:pt x="5011" y="3131"/>
                    <a:pt x="4997" y="3156"/>
                  </a:cubicBezTo>
                  <a:lnTo>
                    <a:pt x="4983" y="3202"/>
                  </a:lnTo>
                  <a:lnTo>
                    <a:pt x="4975" y="3245"/>
                  </a:lnTo>
                  <a:cubicBezTo>
                    <a:pt x="4968" y="3277"/>
                    <a:pt x="4965" y="3309"/>
                    <a:pt x="4965" y="3337"/>
                  </a:cubicBezTo>
                  <a:cubicBezTo>
                    <a:pt x="4965" y="3369"/>
                    <a:pt x="4965" y="3401"/>
                    <a:pt x="4968" y="3433"/>
                  </a:cubicBezTo>
                  <a:cubicBezTo>
                    <a:pt x="4975" y="3462"/>
                    <a:pt x="4979" y="3494"/>
                    <a:pt x="4986" y="3522"/>
                  </a:cubicBezTo>
                  <a:cubicBezTo>
                    <a:pt x="4997" y="3551"/>
                    <a:pt x="5000" y="3579"/>
                    <a:pt x="5015" y="3604"/>
                  </a:cubicBezTo>
                  <a:cubicBezTo>
                    <a:pt x="5022" y="3633"/>
                    <a:pt x="5036" y="3658"/>
                    <a:pt x="5050" y="3686"/>
                  </a:cubicBezTo>
                  <a:cubicBezTo>
                    <a:pt x="5064" y="3711"/>
                    <a:pt x="5075" y="3739"/>
                    <a:pt x="5089" y="3761"/>
                  </a:cubicBezTo>
                  <a:cubicBezTo>
                    <a:pt x="5121" y="3810"/>
                    <a:pt x="5153" y="3853"/>
                    <a:pt x="5189" y="3899"/>
                  </a:cubicBezTo>
                  <a:cubicBezTo>
                    <a:pt x="5207" y="3921"/>
                    <a:pt x="5224" y="3942"/>
                    <a:pt x="5246" y="3960"/>
                  </a:cubicBezTo>
                  <a:cubicBezTo>
                    <a:pt x="5263" y="3985"/>
                    <a:pt x="5285" y="4002"/>
                    <a:pt x="5303" y="4020"/>
                  </a:cubicBezTo>
                  <a:cubicBezTo>
                    <a:pt x="5342" y="4056"/>
                    <a:pt x="5388" y="4091"/>
                    <a:pt x="5431" y="4120"/>
                  </a:cubicBezTo>
                  <a:cubicBezTo>
                    <a:pt x="5402" y="4077"/>
                    <a:pt x="5370" y="4031"/>
                    <a:pt x="5342" y="3985"/>
                  </a:cubicBezTo>
                  <a:lnTo>
                    <a:pt x="5342" y="3985"/>
                  </a:lnTo>
                  <a:cubicBezTo>
                    <a:pt x="5342" y="3985"/>
                    <a:pt x="5342" y="3985"/>
                    <a:pt x="5343" y="3985"/>
                  </a:cubicBezTo>
                  <a:cubicBezTo>
                    <a:pt x="5345" y="3985"/>
                    <a:pt x="5319" y="3939"/>
                    <a:pt x="5299" y="3899"/>
                  </a:cubicBezTo>
                  <a:cubicBezTo>
                    <a:pt x="5271" y="3853"/>
                    <a:pt x="5253" y="3807"/>
                    <a:pt x="5235" y="3757"/>
                  </a:cubicBezTo>
                  <a:cubicBezTo>
                    <a:pt x="5228" y="3736"/>
                    <a:pt x="5217" y="3707"/>
                    <a:pt x="5210" y="3686"/>
                  </a:cubicBezTo>
                  <a:cubicBezTo>
                    <a:pt x="5199" y="3665"/>
                    <a:pt x="5196" y="3636"/>
                    <a:pt x="5192" y="3615"/>
                  </a:cubicBezTo>
                  <a:cubicBezTo>
                    <a:pt x="5189" y="3594"/>
                    <a:pt x="5182" y="3565"/>
                    <a:pt x="5178" y="3544"/>
                  </a:cubicBezTo>
                  <a:cubicBezTo>
                    <a:pt x="5175" y="3522"/>
                    <a:pt x="5175" y="3494"/>
                    <a:pt x="5175" y="3473"/>
                  </a:cubicBezTo>
                  <a:cubicBezTo>
                    <a:pt x="5175" y="3448"/>
                    <a:pt x="5175" y="3423"/>
                    <a:pt x="5178" y="3401"/>
                  </a:cubicBezTo>
                  <a:cubicBezTo>
                    <a:pt x="5178" y="3387"/>
                    <a:pt x="5182" y="3377"/>
                    <a:pt x="5182" y="3366"/>
                  </a:cubicBezTo>
                  <a:cubicBezTo>
                    <a:pt x="5189" y="3352"/>
                    <a:pt x="5189" y="3345"/>
                    <a:pt x="5192" y="3330"/>
                  </a:cubicBezTo>
                  <a:lnTo>
                    <a:pt x="5199" y="3298"/>
                  </a:lnTo>
                  <a:lnTo>
                    <a:pt x="5214" y="3266"/>
                  </a:lnTo>
                  <a:cubicBezTo>
                    <a:pt x="5224" y="3245"/>
                    <a:pt x="5231" y="3227"/>
                    <a:pt x="5246" y="3206"/>
                  </a:cubicBezTo>
                  <a:lnTo>
                    <a:pt x="5263" y="3174"/>
                  </a:lnTo>
                  <a:lnTo>
                    <a:pt x="5285" y="3145"/>
                  </a:lnTo>
                  <a:cubicBezTo>
                    <a:pt x="5299" y="3128"/>
                    <a:pt x="5317" y="3110"/>
                    <a:pt x="5331" y="3092"/>
                  </a:cubicBezTo>
                  <a:lnTo>
                    <a:pt x="5352" y="3064"/>
                  </a:lnTo>
                  <a:cubicBezTo>
                    <a:pt x="5438" y="3074"/>
                    <a:pt x="5519" y="3085"/>
                    <a:pt x="5605" y="3092"/>
                  </a:cubicBezTo>
                  <a:cubicBezTo>
                    <a:pt x="5658" y="3099"/>
                    <a:pt x="5711" y="3106"/>
                    <a:pt x="5768" y="3110"/>
                  </a:cubicBezTo>
                  <a:lnTo>
                    <a:pt x="5932" y="3121"/>
                  </a:lnTo>
                  <a:lnTo>
                    <a:pt x="6263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0" y="3213"/>
                  </a:cubicBezTo>
                  <a:cubicBezTo>
                    <a:pt x="6444" y="3227"/>
                    <a:pt x="6462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6" y="3316"/>
                    <a:pt x="6529" y="3330"/>
                    <a:pt x="6540" y="3348"/>
                  </a:cubicBezTo>
                  <a:cubicBezTo>
                    <a:pt x="6547" y="3366"/>
                    <a:pt x="6551" y="3384"/>
                    <a:pt x="6554" y="3401"/>
                  </a:cubicBezTo>
                  <a:cubicBezTo>
                    <a:pt x="6561" y="3419"/>
                    <a:pt x="6565" y="3437"/>
                    <a:pt x="6565" y="3455"/>
                  </a:cubicBezTo>
                  <a:cubicBezTo>
                    <a:pt x="6565" y="3473"/>
                    <a:pt x="6565" y="3490"/>
                    <a:pt x="6561" y="3512"/>
                  </a:cubicBezTo>
                  <a:cubicBezTo>
                    <a:pt x="6554" y="3529"/>
                    <a:pt x="6551" y="3551"/>
                    <a:pt x="6547" y="3569"/>
                  </a:cubicBezTo>
                  <a:cubicBezTo>
                    <a:pt x="6536" y="3586"/>
                    <a:pt x="6533" y="3608"/>
                    <a:pt x="6519" y="3626"/>
                  </a:cubicBezTo>
                  <a:cubicBezTo>
                    <a:pt x="6511" y="3643"/>
                    <a:pt x="6497" y="3668"/>
                    <a:pt x="6490" y="3686"/>
                  </a:cubicBezTo>
                  <a:cubicBezTo>
                    <a:pt x="6476" y="3704"/>
                    <a:pt x="6465" y="3722"/>
                    <a:pt x="6447" y="3739"/>
                  </a:cubicBezTo>
                  <a:cubicBezTo>
                    <a:pt x="6437" y="3757"/>
                    <a:pt x="6423" y="3775"/>
                    <a:pt x="6405" y="3793"/>
                  </a:cubicBezTo>
                  <a:cubicBezTo>
                    <a:pt x="6391" y="3810"/>
                    <a:pt x="6373" y="3828"/>
                    <a:pt x="6359" y="3846"/>
                  </a:cubicBezTo>
                  <a:cubicBezTo>
                    <a:pt x="6341" y="3864"/>
                    <a:pt x="6330" y="3882"/>
                    <a:pt x="6312" y="3899"/>
                  </a:cubicBezTo>
                  <a:cubicBezTo>
                    <a:pt x="6280" y="3935"/>
                    <a:pt x="6245" y="3963"/>
                    <a:pt x="6209" y="3999"/>
                  </a:cubicBezTo>
                  <a:cubicBezTo>
                    <a:pt x="6231" y="3992"/>
                    <a:pt x="6252" y="3981"/>
                    <a:pt x="6277" y="3970"/>
                  </a:cubicBezTo>
                  <a:cubicBezTo>
                    <a:pt x="6298" y="3960"/>
                    <a:pt x="6319" y="3946"/>
                    <a:pt x="6341" y="3935"/>
                  </a:cubicBezTo>
                  <a:cubicBezTo>
                    <a:pt x="6387" y="3910"/>
                    <a:pt x="6426" y="3885"/>
                    <a:pt x="6465" y="3853"/>
                  </a:cubicBezTo>
                  <a:cubicBezTo>
                    <a:pt x="6490" y="3839"/>
                    <a:pt x="6508" y="3821"/>
                    <a:pt x="6526" y="3803"/>
                  </a:cubicBezTo>
                  <a:lnTo>
                    <a:pt x="6579" y="3750"/>
                  </a:lnTo>
                  <a:cubicBezTo>
                    <a:pt x="6597" y="3729"/>
                    <a:pt x="6615" y="3711"/>
                    <a:pt x="6625" y="3690"/>
                  </a:cubicBezTo>
                  <a:cubicBezTo>
                    <a:pt x="6643" y="3668"/>
                    <a:pt x="6657" y="3643"/>
                    <a:pt x="6672" y="3622"/>
                  </a:cubicBezTo>
                  <a:cubicBezTo>
                    <a:pt x="6696" y="3572"/>
                    <a:pt x="6714" y="3515"/>
                    <a:pt x="6721" y="3458"/>
                  </a:cubicBezTo>
                  <a:cubicBezTo>
                    <a:pt x="6725" y="3426"/>
                    <a:pt x="6721" y="3401"/>
                    <a:pt x="6714" y="3369"/>
                  </a:cubicBezTo>
                  <a:cubicBezTo>
                    <a:pt x="6711" y="3337"/>
                    <a:pt x="6704" y="3313"/>
                    <a:pt x="6693" y="3284"/>
                  </a:cubicBezTo>
                  <a:cubicBezTo>
                    <a:pt x="6672" y="3231"/>
                    <a:pt x="6643" y="3177"/>
                    <a:pt x="6608" y="3138"/>
                  </a:cubicBezTo>
                  <a:lnTo>
                    <a:pt x="6608" y="3135"/>
                  </a:lnTo>
                  <a:cubicBezTo>
                    <a:pt x="6910" y="3135"/>
                    <a:pt x="7208" y="3124"/>
                    <a:pt x="7507" y="3103"/>
                  </a:cubicBezTo>
                  <a:lnTo>
                    <a:pt x="7564" y="3124"/>
                  </a:lnTo>
                  <a:cubicBezTo>
                    <a:pt x="7575" y="3128"/>
                    <a:pt x="7596" y="3138"/>
                    <a:pt x="7610" y="3145"/>
                  </a:cubicBezTo>
                  <a:cubicBezTo>
                    <a:pt x="7628" y="3156"/>
                    <a:pt x="7639" y="3163"/>
                    <a:pt x="7653" y="3177"/>
                  </a:cubicBezTo>
                  <a:cubicBezTo>
                    <a:pt x="7667" y="3188"/>
                    <a:pt x="7681" y="3199"/>
                    <a:pt x="7692" y="3213"/>
                  </a:cubicBezTo>
                  <a:cubicBezTo>
                    <a:pt x="7706" y="3227"/>
                    <a:pt x="7717" y="3241"/>
                    <a:pt x="7724" y="3252"/>
                  </a:cubicBezTo>
                  <a:cubicBezTo>
                    <a:pt x="7735" y="3266"/>
                    <a:pt x="7742" y="3281"/>
                    <a:pt x="7752" y="3298"/>
                  </a:cubicBezTo>
                  <a:cubicBezTo>
                    <a:pt x="7756" y="3313"/>
                    <a:pt x="7763" y="3330"/>
                    <a:pt x="7763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3" y="3444"/>
                  </a:cubicBezTo>
                  <a:cubicBezTo>
                    <a:pt x="7760" y="3462"/>
                    <a:pt x="7760" y="3480"/>
                    <a:pt x="7752" y="3501"/>
                  </a:cubicBezTo>
                  <a:cubicBezTo>
                    <a:pt x="7745" y="3519"/>
                    <a:pt x="7738" y="3537"/>
                    <a:pt x="7735" y="3562"/>
                  </a:cubicBezTo>
                  <a:cubicBezTo>
                    <a:pt x="7724" y="3579"/>
                    <a:pt x="7720" y="3601"/>
                    <a:pt x="7706" y="3618"/>
                  </a:cubicBezTo>
                  <a:cubicBezTo>
                    <a:pt x="7699" y="3636"/>
                    <a:pt x="7688" y="3654"/>
                    <a:pt x="7681" y="3675"/>
                  </a:cubicBezTo>
                  <a:cubicBezTo>
                    <a:pt x="7671" y="3693"/>
                    <a:pt x="7656" y="3714"/>
                    <a:pt x="7649" y="3732"/>
                  </a:cubicBezTo>
                  <a:cubicBezTo>
                    <a:pt x="7635" y="3750"/>
                    <a:pt x="7628" y="3768"/>
                    <a:pt x="7614" y="3786"/>
                  </a:cubicBezTo>
                  <a:cubicBezTo>
                    <a:pt x="7592" y="3821"/>
                    <a:pt x="7564" y="3857"/>
                    <a:pt x="7539" y="3899"/>
                  </a:cubicBezTo>
                  <a:cubicBezTo>
                    <a:pt x="7557" y="3885"/>
                    <a:pt x="7575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1" y="3693"/>
                    <a:pt x="7795" y="3675"/>
                  </a:cubicBezTo>
                  <a:cubicBezTo>
                    <a:pt x="7809" y="3658"/>
                    <a:pt x="7824" y="3636"/>
                    <a:pt x="7834" y="3618"/>
                  </a:cubicBezTo>
                  <a:cubicBezTo>
                    <a:pt x="7848" y="3597"/>
                    <a:pt x="7863" y="3579"/>
                    <a:pt x="7870" y="3554"/>
                  </a:cubicBezTo>
                  <a:cubicBezTo>
                    <a:pt x="7880" y="3533"/>
                    <a:pt x="7888" y="3512"/>
                    <a:pt x="7898" y="3483"/>
                  </a:cubicBezTo>
                  <a:cubicBezTo>
                    <a:pt x="7912" y="3437"/>
                    <a:pt x="7920" y="3384"/>
                    <a:pt x="7916" y="3323"/>
                  </a:cubicBezTo>
                  <a:cubicBezTo>
                    <a:pt x="7912" y="3298"/>
                    <a:pt x="7905" y="3270"/>
                    <a:pt x="7898" y="3245"/>
                  </a:cubicBezTo>
                  <a:cubicBezTo>
                    <a:pt x="7888" y="3217"/>
                    <a:pt x="7877" y="3192"/>
                    <a:pt x="7863" y="3170"/>
                  </a:cubicBezTo>
                  <a:cubicBezTo>
                    <a:pt x="7845" y="3138"/>
                    <a:pt x="7824" y="3110"/>
                    <a:pt x="7799" y="3089"/>
                  </a:cubicBezTo>
                  <a:cubicBezTo>
                    <a:pt x="7831" y="3085"/>
                    <a:pt x="7863" y="3085"/>
                    <a:pt x="7895" y="3081"/>
                  </a:cubicBezTo>
                  <a:cubicBezTo>
                    <a:pt x="8001" y="3067"/>
                    <a:pt x="8108" y="3057"/>
                    <a:pt x="8215" y="3039"/>
                  </a:cubicBezTo>
                  <a:cubicBezTo>
                    <a:pt x="8321" y="3021"/>
                    <a:pt x="8421" y="3003"/>
                    <a:pt x="8524" y="2985"/>
                  </a:cubicBezTo>
                  <a:cubicBezTo>
                    <a:pt x="8563" y="2982"/>
                    <a:pt x="8599" y="2975"/>
                    <a:pt x="8641" y="2964"/>
                  </a:cubicBezTo>
                  <a:lnTo>
                    <a:pt x="8727" y="2996"/>
                  </a:lnTo>
                  <a:cubicBezTo>
                    <a:pt x="8734" y="3000"/>
                    <a:pt x="8755" y="3010"/>
                    <a:pt x="8769" y="3017"/>
                  </a:cubicBezTo>
                  <a:cubicBezTo>
                    <a:pt x="8787" y="3028"/>
                    <a:pt x="8801" y="3035"/>
                    <a:pt x="8816" y="3049"/>
                  </a:cubicBezTo>
                  <a:cubicBezTo>
                    <a:pt x="8826" y="3057"/>
                    <a:pt x="8841" y="3071"/>
                    <a:pt x="8855" y="3085"/>
                  </a:cubicBezTo>
                  <a:cubicBezTo>
                    <a:pt x="8865" y="3099"/>
                    <a:pt x="8876" y="3110"/>
                    <a:pt x="8883" y="3124"/>
                  </a:cubicBezTo>
                  <a:cubicBezTo>
                    <a:pt x="8894" y="3138"/>
                    <a:pt x="8901" y="3153"/>
                    <a:pt x="8912" y="3170"/>
                  </a:cubicBezTo>
                  <a:cubicBezTo>
                    <a:pt x="8915" y="3181"/>
                    <a:pt x="8926" y="3199"/>
                    <a:pt x="8926" y="3213"/>
                  </a:cubicBezTo>
                  <a:cubicBezTo>
                    <a:pt x="8929" y="3231"/>
                    <a:pt x="8929" y="3245"/>
                    <a:pt x="8929" y="3263"/>
                  </a:cubicBezTo>
                  <a:cubicBezTo>
                    <a:pt x="8929" y="3281"/>
                    <a:pt x="8929" y="3298"/>
                    <a:pt x="8926" y="3316"/>
                  </a:cubicBezTo>
                  <a:cubicBezTo>
                    <a:pt x="8919" y="3334"/>
                    <a:pt x="8919" y="3352"/>
                    <a:pt x="8912" y="3373"/>
                  </a:cubicBezTo>
                  <a:cubicBezTo>
                    <a:pt x="8908" y="3391"/>
                    <a:pt x="8897" y="3409"/>
                    <a:pt x="8894" y="3430"/>
                  </a:cubicBezTo>
                  <a:cubicBezTo>
                    <a:pt x="8887" y="3448"/>
                    <a:pt x="8880" y="3473"/>
                    <a:pt x="8865" y="3490"/>
                  </a:cubicBezTo>
                  <a:cubicBezTo>
                    <a:pt x="8858" y="3508"/>
                    <a:pt x="8851" y="3526"/>
                    <a:pt x="8841" y="3547"/>
                  </a:cubicBezTo>
                  <a:cubicBezTo>
                    <a:pt x="8830" y="3565"/>
                    <a:pt x="8819" y="3586"/>
                    <a:pt x="8809" y="3604"/>
                  </a:cubicBezTo>
                  <a:cubicBezTo>
                    <a:pt x="8794" y="3622"/>
                    <a:pt x="8787" y="3640"/>
                    <a:pt x="8773" y="3658"/>
                  </a:cubicBezTo>
                  <a:cubicBezTo>
                    <a:pt x="8752" y="3693"/>
                    <a:pt x="8723" y="3729"/>
                    <a:pt x="8698" y="3768"/>
                  </a:cubicBezTo>
                  <a:cubicBezTo>
                    <a:pt x="8716" y="3757"/>
                    <a:pt x="8734" y="3743"/>
                    <a:pt x="8755" y="3732"/>
                  </a:cubicBezTo>
                  <a:lnTo>
                    <a:pt x="8809" y="3693"/>
                  </a:lnTo>
                  <a:cubicBezTo>
                    <a:pt x="8844" y="3668"/>
                    <a:pt x="8876" y="3636"/>
                    <a:pt x="8912" y="3601"/>
                  </a:cubicBezTo>
                  <a:cubicBezTo>
                    <a:pt x="8929" y="3583"/>
                    <a:pt x="8944" y="3565"/>
                    <a:pt x="8954" y="3547"/>
                  </a:cubicBezTo>
                  <a:cubicBezTo>
                    <a:pt x="8969" y="3529"/>
                    <a:pt x="8983" y="3508"/>
                    <a:pt x="8997" y="3490"/>
                  </a:cubicBezTo>
                  <a:cubicBezTo>
                    <a:pt x="9008" y="3465"/>
                    <a:pt x="9022" y="3448"/>
                    <a:pt x="9033" y="3426"/>
                  </a:cubicBezTo>
                  <a:cubicBezTo>
                    <a:pt x="9040" y="3405"/>
                    <a:pt x="9050" y="3384"/>
                    <a:pt x="9057" y="3355"/>
                  </a:cubicBezTo>
                  <a:cubicBezTo>
                    <a:pt x="9072" y="3305"/>
                    <a:pt x="9082" y="3252"/>
                    <a:pt x="9075" y="3195"/>
                  </a:cubicBezTo>
                  <a:cubicBezTo>
                    <a:pt x="9072" y="3170"/>
                    <a:pt x="9068" y="3142"/>
                    <a:pt x="9057" y="3117"/>
                  </a:cubicBezTo>
                  <a:cubicBezTo>
                    <a:pt x="9050" y="3089"/>
                    <a:pt x="9036" y="3064"/>
                    <a:pt x="9022" y="3039"/>
                  </a:cubicBezTo>
                  <a:cubicBezTo>
                    <a:pt x="8997" y="2993"/>
                    <a:pt x="8961" y="2950"/>
                    <a:pt x="8915" y="2921"/>
                  </a:cubicBezTo>
                  <a:lnTo>
                    <a:pt x="8908" y="2911"/>
                  </a:lnTo>
                  <a:cubicBezTo>
                    <a:pt x="9196" y="2843"/>
                    <a:pt x="9473" y="2761"/>
                    <a:pt x="9729" y="2662"/>
                  </a:cubicBezTo>
                  <a:cubicBezTo>
                    <a:pt x="9747" y="2665"/>
                    <a:pt x="9765" y="2676"/>
                    <a:pt x="9779" y="2680"/>
                  </a:cubicBezTo>
                  <a:cubicBezTo>
                    <a:pt x="9797" y="2690"/>
                    <a:pt x="9811" y="2697"/>
                    <a:pt x="9822" y="2708"/>
                  </a:cubicBezTo>
                  <a:cubicBezTo>
                    <a:pt x="9836" y="2715"/>
                    <a:pt x="9850" y="2726"/>
                    <a:pt x="9865" y="2737"/>
                  </a:cubicBezTo>
                  <a:cubicBezTo>
                    <a:pt x="9875" y="2747"/>
                    <a:pt x="9886" y="2761"/>
                    <a:pt x="9900" y="2772"/>
                  </a:cubicBezTo>
                  <a:lnTo>
                    <a:pt x="9925" y="2815"/>
                  </a:lnTo>
                  <a:cubicBezTo>
                    <a:pt x="9936" y="2825"/>
                    <a:pt x="9939" y="2843"/>
                    <a:pt x="9943" y="2861"/>
                  </a:cubicBezTo>
                  <a:cubicBezTo>
                    <a:pt x="9946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46" y="3014"/>
                    <a:pt x="9946" y="3032"/>
                  </a:cubicBezTo>
                  <a:cubicBezTo>
                    <a:pt x="9943" y="3053"/>
                    <a:pt x="9943" y="3071"/>
                    <a:pt x="9932" y="3092"/>
                  </a:cubicBezTo>
                  <a:cubicBezTo>
                    <a:pt x="9929" y="3117"/>
                    <a:pt x="9925" y="3135"/>
                    <a:pt x="9921" y="3156"/>
                  </a:cubicBezTo>
                  <a:cubicBezTo>
                    <a:pt x="9914" y="3177"/>
                    <a:pt x="9907" y="3195"/>
                    <a:pt x="9904" y="3217"/>
                  </a:cubicBezTo>
                  <a:cubicBezTo>
                    <a:pt x="9893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3" y="3405"/>
                  </a:cubicBezTo>
                  <a:cubicBezTo>
                    <a:pt x="9850" y="3387"/>
                    <a:pt x="9861" y="3373"/>
                    <a:pt x="9875" y="3355"/>
                  </a:cubicBezTo>
                  <a:cubicBezTo>
                    <a:pt x="9889" y="3337"/>
                    <a:pt x="9904" y="3320"/>
                    <a:pt x="9921" y="3302"/>
                  </a:cubicBezTo>
                  <a:cubicBezTo>
                    <a:pt x="9946" y="3266"/>
                    <a:pt x="9975" y="3227"/>
                    <a:pt x="9996" y="3192"/>
                  </a:cubicBezTo>
                  <a:cubicBezTo>
                    <a:pt x="10010" y="3174"/>
                    <a:pt x="10017" y="3153"/>
                    <a:pt x="10028" y="3128"/>
                  </a:cubicBezTo>
                  <a:lnTo>
                    <a:pt x="10053" y="3064"/>
                  </a:lnTo>
                  <a:cubicBezTo>
                    <a:pt x="10064" y="3039"/>
                    <a:pt x="10071" y="3017"/>
                    <a:pt x="10074" y="2993"/>
                  </a:cubicBezTo>
                  <a:cubicBezTo>
                    <a:pt x="10081" y="2968"/>
                    <a:pt x="10085" y="2943"/>
                    <a:pt x="10089" y="2914"/>
                  </a:cubicBezTo>
                  <a:cubicBezTo>
                    <a:pt x="10096" y="2868"/>
                    <a:pt x="10089" y="2808"/>
                    <a:pt x="10071" y="2761"/>
                  </a:cubicBezTo>
                  <a:cubicBezTo>
                    <a:pt x="10064" y="2733"/>
                    <a:pt x="10049" y="2708"/>
                    <a:pt x="10035" y="2683"/>
                  </a:cubicBezTo>
                  <a:cubicBezTo>
                    <a:pt x="10021" y="2662"/>
                    <a:pt x="10007" y="2641"/>
                    <a:pt x="9985" y="2619"/>
                  </a:cubicBezTo>
                  <a:cubicBezTo>
                    <a:pt x="9975" y="2605"/>
                    <a:pt x="9961" y="2591"/>
                    <a:pt x="9943" y="2577"/>
                  </a:cubicBezTo>
                  <a:cubicBezTo>
                    <a:pt x="9946" y="2577"/>
                    <a:pt x="9950" y="2573"/>
                    <a:pt x="9957" y="2573"/>
                  </a:cubicBezTo>
                  <a:cubicBezTo>
                    <a:pt x="10096" y="2513"/>
                    <a:pt x="10227" y="2449"/>
                    <a:pt x="10355" y="2377"/>
                  </a:cubicBezTo>
                  <a:lnTo>
                    <a:pt x="10355" y="2381"/>
                  </a:lnTo>
                  <a:lnTo>
                    <a:pt x="10444" y="2381"/>
                  </a:lnTo>
                  <a:cubicBezTo>
                    <a:pt x="10458" y="2381"/>
                    <a:pt x="10476" y="2388"/>
                    <a:pt x="10494" y="2388"/>
                  </a:cubicBezTo>
                  <a:lnTo>
                    <a:pt x="10547" y="2399"/>
                  </a:lnTo>
                  <a:cubicBezTo>
                    <a:pt x="10565" y="2406"/>
                    <a:pt x="10583" y="2413"/>
                    <a:pt x="10597" y="2417"/>
                  </a:cubicBezTo>
                  <a:cubicBezTo>
                    <a:pt x="10615" y="2427"/>
                    <a:pt x="10629" y="2431"/>
                    <a:pt x="10640" y="2441"/>
                  </a:cubicBezTo>
                  <a:cubicBezTo>
                    <a:pt x="10654" y="2449"/>
                    <a:pt x="10668" y="2459"/>
                    <a:pt x="10675" y="2470"/>
                  </a:cubicBezTo>
                  <a:cubicBezTo>
                    <a:pt x="10689" y="2484"/>
                    <a:pt x="10700" y="2495"/>
                    <a:pt x="10707" y="2513"/>
                  </a:cubicBezTo>
                  <a:cubicBezTo>
                    <a:pt x="10718" y="2523"/>
                    <a:pt x="10725" y="2537"/>
                    <a:pt x="10729" y="2555"/>
                  </a:cubicBezTo>
                  <a:cubicBezTo>
                    <a:pt x="10739" y="2573"/>
                    <a:pt x="10743" y="2591"/>
                    <a:pt x="10746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1" y="2683"/>
                    <a:pt x="10757" y="2708"/>
                    <a:pt x="10761" y="2726"/>
                  </a:cubicBezTo>
                  <a:cubicBezTo>
                    <a:pt x="10761" y="2747"/>
                    <a:pt x="10761" y="2765"/>
                    <a:pt x="10757" y="2786"/>
                  </a:cubicBezTo>
                  <a:cubicBezTo>
                    <a:pt x="10750" y="2808"/>
                    <a:pt x="10750" y="2825"/>
                    <a:pt x="10746" y="2850"/>
                  </a:cubicBezTo>
                  <a:cubicBezTo>
                    <a:pt x="10743" y="2872"/>
                    <a:pt x="10743" y="2893"/>
                    <a:pt x="10739" y="2911"/>
                  </a:cubicBezTo>
                  <a:cubicBezTo>
                    <a:pt x="10732" y="2932"/>
                    <a:pt x="10729" y="2957"/>
                    <a:pt x="10725" y="2975"/>
                  </a:cubicBezTo>
                  <a:cubicBezTo>
                    <a:pt x="10718" y="3017"/>
                    <a:pt x="10704" y="3057"/>
                    <a:pt x="10693" y="3103"/>
                  </a:cubicBezTo>
                  <a:lnTo>
                    <a:pt x="10732" y="3049"/>
                  </a:lnTo>
                  <a:cubicBezTo>
                    <a:pt x="10746" y="3032"/>
                    <a:pt x="10757" y="3010"/>
                    <a:pt x="10771" y="2993"/>
                  </a:cubicBezTo>
                  <a:cubicBezTo>
                    <a:pt x="10793" y="2950"/>
                    <a:pt x="10814" y="2911"/>
                    <a:pt x="10832" y="2868"/>
                  </a:cubicBezTo>
                  <a:cubicBezTo>
                    <a:pt x="10839" y="2843"/>
                    <a:pt x="10849" y="2822"/>
                    <a:pt x="10853" y="2801"/>
                  </a:cubicBezTo>
                  <a:cubicBezTo>
                    <a:pt x="10864" y="2779"/>
                    <a:pt x="10867" y="2754"/>
                    <a:pt x="10871" y="2733"/>
                  </a:cubicBezTo>
                  <a:cubicBezTo>
                    <a:pt x="10874" y="2712"/>
                    <a:pt x="10882" y="2683"/>
                    <a:pt x="10882" y="2662"/>
                  </a:cubicBezTo>
                  <a:cubicBezTo>
                    <a:pt x="10885" y="2637"/>
                    <a:pt x="10882" y="2612"/>
                    <a:pt x="10882" y="2587"/>
                  </a:cubicBezTo>
                  <a:cubicBezTo>
                    <a:pt x="10874" y="2537"/>
                    <a:pt x="10864" y="2484"/>
                    <a:pt x="10839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1" y="2321"/>
                    <a:pt x="10739" y="2303"/>
                  </a:cubicBezTo>
                  <a:cubicBezTo>
                    <a:pt x="10693" y="2267"/>
                    <a:pt x="10650" y="2239"/>
                    <a:pt x="10597" y="2228"/>
                  </a:cubicBezTo>
                  <a:lnTo>
                    <a:pt x="10590" y="2228"/>
                  </a:lnTo>
                  <a:cubicBezTo>
                    <a:pt x="10689" y="2164"/>
                    <a:pt x="10782" y="2097"/>
                    <a:pt x="10871" y="2033"/>
                  </a:cubicBezTo>
                  <a:cubicBezTo>
                    <a:pt x="10906" y="2004"/>
                    <a:pt x="10946" y="1972"/>
                    <a:pt x="10981" y="1944"/>
                  </a:cubicBezTo>
                  <a:lnTo>
                    <a:pt x="10981" y="1947"/>
                  </a:lnTo>
                  <a:lnTo>
                    <a:pt x="11070" y="1937"/>
                  </a:lnTo>
                  <a:lnTo>
                    <a:pt x="11120" y="1937"/>
                  </a:lnTo>
                  <a:cubicBezTo>
                    <a:pt x="11138" y="1937"/>
                    <a:pt x="11155" y="1944"/>
                    <a:pt x="11173" y="1944"/>
                  </a:cubicBezTo>
                  <a:cubicBezTo>
                    <a:pt x="11191" y="1947"/>
                    <a:pt x="11209" y="1951"/>
                    <a:pt x="11223" y="1954"/>
                  </a:cubicBezTo>
                  <a:cubicBezTo>
                    <a:pt x="11241" y="1961"/>
                    <a:pt x="11255" y="1969"/>
                    <a:pt x="11273" y="1972"/>
                  </a:cubicBezTo>
                  <a:lnTo>
                    <a:pt x="11312" y="2001"/>
                  </a:lnTo>
                  <a:cubicBezTo>
                    <a:pt x="11326" y="2008"/>
                    <a:pt x="11340" y="2022"/>
                    <a:pt x="11347" y="2036"/>
                  </a:cubicBezTo>
                  <a:cubicBezTo>
                    <a:pt x="11354" y="2050"/>
                    <a:pt x="11369" y="2061"/>
                    <a:pt x="11376" y="2075"/>
                  </a:cubicBezTo>
                  <a:cubicBezTo>
                    <a:pt x="11383" y="2089"/>
                    <a:pt x="11386" y="2107"/>
                    <a:pt x="11397" y="2125"/>
                  </a:cubicBezTo>
                  <a:cubicBezTo>
                    <a:pt x="11401" y="2143"/>
                    <a:pt x="11411" y="2161"/>
                    <a:pt x="11411" y="2178"/>
                  </a:cubicBezTo>
                  <a:cubicBezTo>
                    <a:pt x="11415" y="2196"/>
                    <a:pt x="11418" y="2217"/>
                    <a:pt x="11418" y="2235"/>
                  </a:cubicBezTo>
                  <a:cubicBezTo>
                    <a:pt x="11418" y="2257"/>
                    <a:pt x="11422" y="2274"/>
                    <a:pt x="11422" y="2299"/>
                  </a:cubicBezTo>
                  <a:lnTo>
                    <a:pt x="11422" y="2360"/>
                  </a:lnTo>
                  <a:cubicBezTo>
                    <a:pt x="11422" y="2381"/>
                    <a:pt x="11422" y="2406"/>
                    <a:pt x="11418" y="2424"/>
                  </a:cubicBezTo>
                  <a:cubicBezTo>
                    <a:pt x="11418" y="2445"/>
                    <a:pt x="11415" y="2466"/>
                    <a:pt x="11415" y="2488"/>
                  </a:cubicBezTo>
                  <a:lnTo>
                    <a:pt x="11401" y="2623"/>
                  </a:lnTo>
                  <a:cubicBezTo>
                    <a:pt x="11415" y="2605"/>
                    <a:pt x="11422" y="2584"/>
                    <a:pt x="11433" y="2566"/>
                  </a:cubicBezTo>
                  <a:cubicBezTo>
                    <a:pt x="11440" y="2548"/>
                    <a:pt x="11450" y="2523"/>
                    <a:pt x="11461" y="2502"/>
                  </a:cubicBezTo>
                  <a:cubicBezTo>
                    <a:pt x="11479" y="2463"/>
                    <a:pt x="11497" y="2417"/>
                    <a:pt x="11511" y="2374"/>
                  </a:cubicBezTo>
                  <a:cubicBezTo>
                    <a:pt x="11522" y="2353"/>
                    <a:pt x="11525" y="2328"/>
                    <a:pt x="11529" y="2306"/>
                  </a:cubicBezTo>
                  <a:cubicBezTo>
                    <a:pt x="11532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2" y="2089"/>
                  </a:cubicBezTo>
                  <a:cubicBezTo>
                    <a:pt x="11525" y="2040"/>
                    <a:pt x="11507" y="1986"/>
                    <a:pt x="11475" y="1944"/>
                  </a:cubicBezTo>
                  <a:cubicBezTo>
                    <a:pt x="11461" y="1919"/>
                    <a:pt x="11443" y="1897"/>
                    <a:pt x="11422" y="1876"/>
                  </a:cubicBezTo>
                  <a:cubicBezTo>
                    <a:pt x="11404" y="1858"/>
                    <a:pt x="11383" y="1841"/>
                    <a:pt x="11354" y="1823"/>
                  </a:cubicBezTo>
                  <a:cubicBezTo>
                    <a:pt x="11312" y="1791"/>
                    <a:pt x="11258" y="1773"/>
                    <a:pt x="11209" y="1759"/>
                  </a:cubicBezTo>
                  <a:cubicBezTo>
                    <a:pt x="11202" y="1755"/>
                    <a:pt x="11187" y="1755"/>
                    <a:pt x="11177" y="1755"/>
                  </a:cubicBezTo>
                  <a:cubicBezTo>
                    <a:pt x="11276" y="1663"/>
                    <a:pt x="11365" y="1563"/>
                    <a:pt x="11443" y="1467"/>
                  </a:cubicBezTo>
                  <a:lnTo>
                    <a:pt x="11443" y="1471"/>
                  </a:lnTo>
                  <a:lnTo>
                    <a:pt x="11511" y="1457"/>
                  </a:lnTo>
                  <a:cubicBezTo>
                    <a:pt x="11525" y="1453"/>
                    <a:pt x="11546" y="1453"/>
                    <a:pt x="11564" y="1453"/>
                  </a:cubicBezTo>
                  <a:lnTo>
                    <a:pt x="11621" y="1453"/>
                  </a:lnTo>
                  <a:cubicBezTo>
                    <a:pt x="11639" y="1453"/>
                    <a:pt x="11660" y="1457"/>
                    <a:pt x="11674" y="1464"/>
                  </a:cubicBezTo>
                  <a:lnTo>
                    <a:pt x="11728" y="1474"/>
                  </a:lnTo>
                  <a:cubicBezTo>
                    <a:pt x="11795" y="1503"/>
                    <a:pt x="11849" y="1556"/>
                    <a:pt x="11881" y="1624"/>
                  </a:cubicBezTo>
                  <a:cubicBezTo>
                    <a:pt x="11888" y="1641"/>
                    <a:pt x="11895" y="1659"/>
                    <a:pt x="11902" y="1681"/>
                  </a:cubicBezTo>
                  <a:cubicBezTo>
                    <a:pt x="11906" y="1698"/>
                    <a:pt x="11913" y="1720"/>
                    <a:pt x="11920" y="1737"/>
                  </a:cubicBezTo>
                  <a:cubicBezTo>
                    <a:pt x="11923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38" y="1908"/>
                    <a:pt x="11938" y="1929"/>
                  </a:cubicBezTo>
                  <a:lnTo>
                    <a:pt x="11938" y="1997"/>
                  </a:lnTo>
                  <a:cubicBezTo>
                    <a:pt x="11938" y="2040"/>
                    <a:pt x="11934" y="2086"/>
                    <a:pt x="11934" y="2129"/>
                  </a:cubicBezTo>
                  <a:lnTo>
                    <a:pt x="11955" y="2068"/>
                  </a:lnTo>
                  <a:cubicBezTo>
                    <a:pt x="11966" y="2043"/>
                    <a:pt x="11970" y="2022"/>
                    <a:pt x="11973" y="2004"/>
                  </a:cubicBezTo>
                  <a:cubicBezTo>
                    <a:pt x="11987" y="1961"/>
                    <a:pt x="11994" y="1915"/>
                    <a:pt x="12002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2" y="1713"/>
                    <a:pt x="12002" y="1684"/>
                    <a:pt x="11994" y="1663"/>
                  </a:cubicBezTo>
                  <a:cubicBezTo>
                    <a:pt x="11991" y="1641"/>
                    <a:pt x="11987" y="1613"/>
                    <a:pt x="11977" y="1592"/>
                  </a:cubicBezTo>
                  <a:cubicBezTo>
                    <a:pt x="11962" y="1545"/>
                    <a:pt x="11938" y="1499"/>
                    <a:pt x="11906" y="1457"/>
                  </a:cubicBezTo>
                  <a:cubicBezTo>
                    <a:pt x="11888" y="1439"/>
                    <a:pt x="11870" y="1417"/>
                    <a:pt x="11849" y="1403"/>
                  </a:cubicBezTo>
                  <a:cubicBezTo>
                    <a:pt x="11827" y="1385"/>
                    <a:pt x="11806" y="1375"/>
                    <a:pt x="11781" y="1364"/>
                  </a:cubicBezTo>
                  <a:cubicBezTo>
                    <a:pt x="11735" y="1343"/>
                    <a:pt x="11685" y="1329"/>
                    <a:pt x="11635" y="1325"/>
                  </a:cubicBezTo>
                  <a:cubicBezTo>
                    <a:pt x="11610" y="1321"/>
                    <a:pt x="11586" y="1321"/>
                    <a:pt x="11561" y="1321"/>
                  </a:cubicBezTo>
                  <a:cubicBezTo>
                    <a:pt x="11650" y="1201"/>
                    <a:pt x="11717" y="1080"/>
                    <a:pt x="11774" y="969"/>
                  </a:cubicBezTo>
                  <a:lnTo>
                    <a:pt x="11817" y="959"/>
                  </a:lnTo>
                  <a:cubicBezTo>
                    <a:pt x="11834" y="955"/>
                    <a:pt x="11859" y="955"/>
                    <a:pt x="11877" y="952"/>
                  </a:cubicBezTo>
                  <a:lnTo>
                    <a:pt x="11938" y="952"/>
                  </a:lnTo>
                  <a:cubicBezTo>
                    <a:pt x="11955" y="952"/>
                    <a:pt x="11977" y="955"/>
                    <a:pt x="11994" y="959"/>
                  </a:cubicBezTo>
                  <a:cubicBezTo>
                    <a:pt x="12012" y="966"/>
                    <a:pt x="12030" y="969"/>
                    <a:pt x="12055" y="976"/>
                  </a:cubicBezTo>
                  <a:cubicBezTo>
                    <a:pt x="12073" y="987"/>
                    <a:pt x="12090" y="994"/>
                    <a:pt x="12105" y="1005"/>
                  </a:cubicBezTo>
                  <a:cubicBezTo>
                    <a:pt x="12119" y="1012"/>
                    <a:pt x="12133" y="1026"/>
                    <a:pt x="12147" y="1040"/>
                  </a:cubicBezTo>
                  <a:cubicBezTo>
                    <a:pt x="12162" y="1055"/>
                    <a:pt x="12176" y="1072"/>
                    <a:pt x="12183" y="1083"/>
                  </a:cubicBezTo>
                  <a:lnTo>
                    <a:pt x="12211" y="1136"/>
                  </a:lnTo>
                  <a:cubicBezTo>
                    <a:pt x="12218" y="1154"/>
                    <a:pt x="12222" y="1179"/>
                    <a:pt x="12229" y="1197"/>
                  </a:cubicBezTo>
                  <a:cubicBezTo>
                    <a:pt x="12233" y="1215"/>
                    <a:pt x="12236" y="1236"/>
                    <a:pt x="12240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4" y="1364"/>
                    <a:pt x="12254" y="1382"/>
                  </a:cubicBezTo>
                  <a:lnTo>
                    <a:pt x="12254" y="1449"/>
                  </a:lnTo>
                  <a:cubicBezTo>
                    <a:pt x="12254" y="1471"/>
                    <a:pt x="12254" y="1492"/>
                    <a:pt x="12250" y="1517"/>
                  </a:cubicBezTo>
                  <a:lnTo>
                    <a:pt x="12236" y="1649"/>
                  </a:lnTo>
                  <a:lnTo>
                    <a:pt x="12254" y="1588"/>
                  </a:lnTo>
                  <a:cubicBezTo>
                    <a:pt x="12258" y="1563"/>
                    <a:pt x="12261" y="1542"/>
                    <a:pt x="12272" y="1521"/>
                  </a:cubicBezTo>
                  <a:cubicBezTo>
                    <a:pt x="12279" y="1474"/>
                    <a:pt x="12290" y="1432"/>
                    <a:pt x="12293" y="1385"/>
                  </a:cubicBezTo>
                  <a:cubicBezTo>
                    <a:pt x="12297" y="1364"/>
                    <a:pt x="12297" y="1343"/>
                    <a:pt x="12297" y="1321"/>
                  </a:cubicBezTo>
                  <a:lnTo>
                    <a:pt x="12297" y="1254"/>
                  </a:lnTo>
                  <a:cubicBezTo>
                    <a:pt x="12293" y="1233"/>
                    <a:pt x="12293" y="1208"/>
                    <a:pt x="12290" y="1186"/>
                  </a:cubicBezTo>
                  <a:cubicBezTo>
                    <a:pt x="12286" y="1165"/>
                    <a:pt x="12282" y="1144"/>
                    <a:pt x="12272" y="1119"/>
                  </a:cubicBezTo>
                  <a:cubicBezTo>
                    <a:pt x="12254" y="1076"/>
                    <a:pt x="12233" y="1030"/>
                    <a:pt x="12201" y="994"/>
                  </a:cubicBezTo>
                  <a:cubicBezTo>
                    <a:pt x="12183" y="976"/>
                    <a:pt x="12165" y="959"/>
                    <a:pt x="12147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1" y="884"/>
                    <a:pt x="11991" y="877"/>
                    <a:pt x="11945" y="870"/>
                  </a:cubicBezTo>
                  <a:cubicBezTo>
                    <a:pt x="11932" y="868"/>
                    <a:pt x="11920" y="867"/>
                    <a:pt x="11908" y="867"/>
                  </a:cubicBezTo>
                  <a:cubicBezTo>
                    <a:pt x="11896" y="867"/>
                    <a:pt x="11884" y="868"/>
                    <a:pt x="11874" y="870"/>
                  </a:cubicBezTo>
                  <a:lnTo>
                    <a:pt x="11845" y="870"/>
                  </a:lnTo>
                  <a:cubicBezTo>
                    <a:pt x="11845" y="863"/>
                    <a:pt x="11842" y="848"/>
                    <a:pt x="11838" y="841"/>
                  </a:cubicBezTo>
                  <a:cubicBezTo>
                    <a:pt x="11845" y="824"/>
                    <a:pt x="11849" y="809"/>
                    <a:pt x="11859" y="792"/>
                  </a:cubicBezTo>
                  <a:cubicBezTo>
                    <a:pt x="11913" y="667"/>
                    <a:pt x="11948" y="560"/>
                    <a:pt x="11970" y="468"/>
                  </a:cubicBezTo>
                  <a:lnTo>
                    <a:pt x="11973" y="486"/>
                  </a:lnTo>
                  <a:lnTo>
                    <a:pt x="11998" y="479"/>
                  </a:lnTo>
                  <a:cubicBezTo>
                    <a:pt x="12016" y="475"/>
                    <a:pt x="12034" y="475"/>
                    <a:pt x="12051" y="475"/>
                  </a:cubicBezTo>
                  <a:lnTo>
                    <a:pt x="12105" y="475"/>
                  </a:lnTo>
                  <a:cubicBezTo>
                    <a:pt x="12119" y="475"/>
                    <a:pt x="12140" y="479"/>
                    <a:pt x="12154" y="486"/>
                  </a:cubicBezTo>
                  <a:cubicBezTo>
                    <a:pt x="12172" y="489"/>
                    <a:pt x="12194" y="493"/>
                    <a:pt x="12204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5" y="532"/>
                    <a:pt x="12275" y="546"/>
                    <a:pt x="12290" y="560"/>
                  </a:cubicBezTo>
                  <a:cubicBezTo>
                    <a:pt x="12304" y="575"/>
                    <a:pt x="12311" y="585"/>
                    <a:pt x="12322" y="600"/>
                  </a:cubicBezTo>
                  <a:cubicBezTo>
                    <a:pt x="12332" y="614"/>
                    <a:pt x="12339" y="632"/>
                    <a:pt x="12343" y="649"/>
                  </a:cubicBezTo>
                  <a:cubicBezTo>
                    <a:pt x="12350" y="667"/>
                    <a:pt x="12357" y="681"/>
                    <a:pt x="12361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2" y="841"/>
                    <a:pt x="12382" y="859"/>
                  </a:cubicBezTo>
                  <a:lnTo>
                    <a:pt x="12382" y="916"/>
                  </a:lnTo>
                  <a:cubicBezTo>
                    <a:pt x="12382" y="934"/>
                    <a:pt x="12382" y="952"/>
                    <a:pt x="12378" y="973"/>
                  </a:cubicBezTo>
                  <a:cubicBezTo>
                    <a:pt x="12375" y="1008"/>
                    <a:pt x="12371" y="1048"/>
                    <a:pt x="12364" y="1083"/>
                  </a:cubicBezTo>
                  <a:cubicBezTo>
                    <a:pt x="12375" y="1048"/>
                    <a:pt x="12382" y="1012"/>
                    <a:pt x="12393" y="973"/>
                  </a:cubicBezTo>
                  <a:cubicBezTo>
                    <a:pt x="12396" y="955"/>
                    <a:pt x="12396" y="937"/>
                    <a:pt x="12400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6" y="685"/>
                  </a:lnTo>
                  <a:cubicBezTo>
                    <a:pt x="12396" y="667"/>
                    <a:pt x="12389" y="649"/>
                    <a:pt x="12378" y="628"/>
                  </a:cubicBezTo>
                  <a:cubicBezTo>
                    <a:pt x="12375" y="610"/>
                    <a:pt x="12364" y="592"/>
                    <a:pt x="12357" y="575"/>
                  </a:cubicBezTo>
                  <a:cubicBezTo>
                    <a:pt x="12346" y="557"/>
                    <a:pt x="12339" y="539"/>
                    <a:pt x="12322" y="525"/>
                  </a:cubicBezTo>
                  <a:cubicBezTo>
                    <a:pt x="12307" y="511"/>
                    <a:pt x="12293" y="493"/>
                    <a:pt x="12275" y="486"/>
                  </a:cubicBezTo>
                  <a:lnTo>
                    <a:pt x="12250" y="468"/>
                  </a:lnTo>
                  <a:lnTo>
                    <a:pt x="12222" y="454"/>
                  </a:lnTo>
                  <a:cubicBezTo>
                    <a:pt x="12204" y="443"/>
                    <a:pt x="12186" y="440"/>
                    <a:pt x="12165" y="432"/>
                  </a:cubicBezTo>
                  <a:cubicBezTo>
                    <a:pt x="12147" y="425"/>
                    <a:pt x="12126" y="422"/>
                    <a:pt x="12108" y="422"/>
                  </a:cubicBezTo>
                  <a:cubicBezTo>
                    <a:pt x="12096" y="422"/>
                    <a:pt x="12081" y="420"/>
                    <a:pt x="12067" y="420"/>
                  </a:cubicBezTo>
                  <a:cubicBezTo>
                    <a:pt x="12060" y="420"/>
                    <a:pt x="12054" y="421"/>
                    <a:pt x="12048" y="422"/>
                  </a:cubicBezTo>
                  <a:cubicBezTo>
                    <a:pt x="12037" y="422"/>
                    <a:pt x="12026" y="422"/>
                    <a:pt x="12012" y="425"/>
                  </a:cubicBezTo>
                  <a:cubicBezTo>
                    <a:pt x="12009" y="415"/>
                    <a:pt x="12009" y="400"/>
                    <a:pt x="12005" y="383"/>
                  </a:cubicBezTo>
                  <a:cubicBezTo>
                    <a:pt x="12005" y="372"/>
                    <a:pt x="12002" y="368"/>
                    <a:pt x="12002" y="361"/>
                  </a:cubicBezTo>
                  <a:lnTo>
                    <a:pt x="12002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4" y="351"/>
                  </a:cubicBezTo>
                  <a:cubicBezTo>
                    <a:pt x="11991" y="344"/>
                    <a:pt x="11987" y="329"/>
                    <a:pt x="11984" y="319"/>
                  </a:cubicBezTo>
                  <a:cubicBezTo>
                    <a:pt x="11973" y="297"/>
                    <a:pt x="11966" y="280"/>
                    <a:pt x="11952" y="262"/>
                  </a:cubicBezTo>
                  <a:cubicBezTo>
                    <a:pt x="11938" y="244"/>
                    <a:pt x="11930" y="226"/>
                    <a:pt x="11913" y="208"/>
                  </a:cubicBezTo>
                  <a:cubicBezTo>
                    <a:pt x="11852" y="137"/>
                    <a:pt x="11778" y="88"/>
                    <a:pt x="11699" y="59"/>
                  </a:cubicBezTo>
                  <a:cubicBezTo>
                    <a:pt x="11618" y="27"/>
                    <a:pt x="11529" y="9"/>
                    <a:pt x="11443" y="6"/>
                  </a:cubicBezTo>
                  <a:cubicBezTo>
                    <a:pt x="11422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 rot="2972680">
              <a:off x="7375602" y="755843"/>
              <a:ext cx="568877" cy="191649"/>
            </a:xfrm>
            <a:custGeom>
              <a:avLst/>
              <a:gdLst/>
              <a:ahLst/>
              <a:cxnLst/>
              <a:rect l="l" t="t" r="r" b="b"/>
              <a:pathLst>
                <a:path w="12372" h="4168" extrusionOk="0">
                  <a:moveTo>
                    <a:pt x="11158" y="2416"/>
                  </a:moveTo>
                  <a:cubicBezTo>
                    <a:pt x="11153" y="2417"/>
                    <a:pt x="11149" y="2418"/>
                    <a:pt x="11145" y="2418"/>
                  </a:cubicBezTo>
                  <a:cubicBezTo>
                    <a:pt x="11244" y="2511"/>
                    <a:pt x="11333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lnTo>
                    <a:pt x="11432" y="2706"/>
                  </a:lnTo>
                  <a:cubicBezTo>
                    <a:pt x="11351" y="2608"/>
                    <a:pt x="11261" y="2510"/>
                    <a:pt x="11158" y="2416"/>
                  </a:cubicBezTo>
                  <a:close/>
                  <a:moveTo>
                    <a:pt x="11533" y="2852"/>
                  </a:moveTo>
                  <a:lnTo>
                    <a:pt x="11532" y="2856"/>
                  </a:lnTo>
                  <a:lnTo>
                    <a:pt x="11532" y="2857"/>
                  </a:lnTo>
                  <a:lnTo>
                    <a:pt x="11532" y="2857"/>
                  </a:lnTo>
                  <a:cubicBezTo>
                    <a:pt x="11531" y="2855"/>
                    <a:pt x="11530" y="2854"/>
                    <a:pt x="11529" y="2852"/>
                  </a:cubicBezTo>
                  <a:cubicBezTo>
                    <a:pt x="11530" y="2852"/>
                    <a:pt x="11532" y="2852"/>
                    <a:pt x="11533" y="2852"/>
                  </a:cubicBezTo>
                  <a:close/>
                  <a:moveTo>
                    <a:pt x="11902" y="2045"/>
                  </a:moveTo>
                  <a:cubicBezTo>
                    <a:pt x="11902" y="2087"/>
                    <a:pt x="11906" y="2134"/>
                    <a:pt x="11906" y="2176"/>
                  </a:cubicBezTo>
                  <a:lnTo>
                    <a:pt x="11906" y="2244"/>
                  </a:lnTo>
                  <a:cubicBezTo>
                    <a:pt x="11906" y="2265"/>
                    <a:pt x="11906" y="2287"/>
                    <a:pt x="11902" y="2311"/>
                  </a:cubicBezTo>
                  <a:cubicBezTo>
                    <a:pt x="11902" y="2333"/>
                    <a:pt x="11895" y="2354"/>
                    <a:pt x="11895" y="2372"/>
                  </a:cubicBezTo>
                  <a:cubicBezTo>
                    <a:pt x="11895" y="2393"/>
                    <a:pt x="11891" y="2411"/>
                    <a:pt x="11888" y="2436"/>
                  </a:cubicBezTo>
                  <a:cubicBezTo>
                    <a:pt x="11884" y="2454"/>
                    <a:pt x="11877" y="2475"/>
                    <a:pt x="11870" y="2493"/>
                  </a:cubicBezTo>
                  <a:cubicBezTo>
                    <a:pt x="11866" y="2511"/>
                    <a:pt x="11856" y="2528"/>
                    <a:pt x="11849" y="2550"/>
                  </a:cubicBezTo>
                  <a:cubicBezTo>
                    <a:pt x="11813" y="2621"/>
                    <a:pt x="11763" y="2674"/>
                    <a:pt x="11696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5" y="2713"/>
                    <a:pt x="11607" y="2713"/>
                    <a:pt x="11589" y="2720"/>
                  </a:cubicBezTo>
                  <a:lnTo>
                    <a:pt x="11532" y="2720"/>
                  </a:lnTo>
                  <a:cubicBezTo>
                    <a:pt x="11514" y="2720"/>
                    <a:pt x="11493" y="2713"/>
                    <a:pt x="11479" y="2713"/>
                  </a:cubicBezTo>
                  <a:lnTo>
                    <a:pt x="11432" y="2706"/>
                  </a:lnTo>
                  <a:lnTo>
                    <a:pt x="11432" y="2706"/>
                  </a:lnTo>
                  <a:cubicBezTo>
                    <a:pt x="11433" y="2706"/>
                    <a:pt x="11433" y="2706"/>
                    <a:pt x="11433" y="2706"/>
                  </a:cubicBezTo>
                  <a:lnTo>
                    <a:pt x="11429" y="2727"/>
                  </a:lnTo>
                  <a:lnTo>
                    <a:pt x="11415" y="2795"/>
                  </a:lnTo>
                  <a:lnTo>
                    <a:pt x="11408" y="2827"/>
                  </a:lnTo>
                  <a:lnTo>
                    <a:pt x="11394" y="2856"/>
                  </a:lnTo>
                  <a:cubicBezTo>
                    <a:pt x="11383" y="2880"/>
                    <a:pt x="11376" y="2898"/>
                    <a:pt x="11365" y="2916"/>
                  </a:cubicBezTo>
                  <a:lnTo>
                    <a:pt x="11347" y="2941"/>
                  </a:lnTo>
                  <a:lnTo>
                    <a:pt x="11330" y="2969"/>
                  </a:lnTo>
                  <a:cubicBezTo>
                    <a:pt x="11319" y="2987"/>
                    <a:pt x="11305" y="3005"/>
                    <a:pt x="11287" y="3016"/>
                  </a:cubicBezTo>
                  <a:cubicBezTo>
                    <a:pt x="11273" y="3033"/>
                    <a:pt x="11255" y="3048"/>
                    <a:pt x="11237" y="3062"/>
                  </a:cubicBezTo>
                  <a:cubicBezTo>
                    <a:pt x="11219" y="3076"/>
                    <a:pt x="11202" y="3087"/>
                    <a:pt x="11180" y="3097"/>
                  </a:cubicBezTo>
                  <a:cubicBezTo>
                    <a:pt x="11162" y="3112"/>
                    <a:pt x="11141" y="3119"/>
                    <a:pt x="11116" y="3129"/>
                  </a:cubicBezTo>
                  <a:cubicBezTo>
                    <a:pt x="11077" y="3151"/>
                    <a:pt x="11034" y="3165"/>
                    <a:pt x="10985" y="3176"/>
                  </a:cubicBezTo>
                  <a:cubicBezTo>
                    <a:pt x="10938" y="3190"/>
                    <a:pt x="10892" y="3204"/>
                    <a:pt x="10842" y="3211"/>
                  </a:cubicBezTo>
                  <a:cubicBezTo>
                    <a:pt x="10743" y="3229"/>
                    <a:pt x="10647" y="3240"/>
                    <a:pt x="10547" y="3243"/>
                  </a:cubicBezTo>
                  <a:cubicBezTo>
                    <a:pt x="10597" y="3257"/>
                    <a:pt x="10647" y="3264"/>
                    <a:pt x="10700" y="3272"/>
                  </a:cubicBezTo>
                  <a:cubicBezTo>
                    <a:pt x="10750" y="3275"/>
                    <a:pt x="10803" y="3279"/>
                    <a:pt x="10849" y="3279"/>
                  </a:cubicBezTo>
                  <a:cubicBezTo>
                    <a:pt x="10903" y="3279"/>
                    <a:pt x="10953" y="3275"/>
                    <a:pt x="11006" y="3264"/>
                  </a:cubicBezTo>
                  <a:cubicBezTo>
                    <a:pt x="11059" y="3257"/>
                    <a:pt x="11109" y="3243"/>
                    <a:pt x="11159" y="3225"/>
                  </a:cubicBezTo>
                  <a:cubicBezTo>
                    <a:pt x="11184" y="3218"/>
                    <a:pt x="11205" y="3208"/>
                    <a:pt x="11234" y="3193"/>
                  </a:cubicBezTo>
                  <a:cubicBezTo>
                    <a:pt x="11255" y="3183"/>
                    <a:pt x="11283" y="3168"/>
                    <a:pt x="11305" y="3154"/>
                  </a:cubicBezTo>
                  <a:cubicBezTo>
                    <a:pt x="11326" y="3136"/>
                    <a:pt x="11347" y="3122"/>
                    <a:pt x="11372" y="3104"/>
                  </a:cubicBezTo>
                  <a:cubicBezTo>
                    <a:pt x="11394" y="3087"/>
                    <a:pt x="11411" y="3065"/>
                    <a:pt x="11429" y="3044"/>
                  </a:cubicBezTo>
                  <a:lnTo>
                    <a:pt x="11454" y="3008"/>
                  </a:lnTo>
                  <a:lnTo>
                    <a:pt x="11479" y="2973"/>
                  </a:lnTo>
                  <a:cubicBezTo>
                    <a:pt x="11490" y="2952"/>
                    <a:pt x="11504" y="2923"/>
                    <a:pt x="11518" y="2898"/>
                  </a:cubicBezTo>
                  <a:lnTo>
                    <a:pt x="11532" y="2857"/>
                  </a:lnTo>
                  <a:lnTo>
                    <a:pt x="11532" y="2857"/>
                  </a:lnTo>
                  <a:cubicBezTo>
                    <a:pt x="11612" y="2979"/>
                    <a:pt x="11682" y="3095"/>
                    <a:pt x="11742" y="3204"/>
                  </a:cubicBezTo>
                  <a:lnTo>
                    <a:pt x="11754" y="3206"/>
                  </a:lnTo>
                  <a:lnTo>
                    <a:pt x="11756" y="3193"/>
                  </a:lnTo>
                  <a:lnTo>
                    <a:pt x="11763" y="3183"/>
                  </a:lnTo>
                  <a:cubicBezTo>
                    <a:pt x="11706" y="3075"/>
                    <a:pt x="11637" y="2965"/>
                    <a:pt x="11555" y="2852"/>
                  </a:cubicBezTo>
                  <a:lnTo>
                    <a:pt x="11555" y="2852"/>
                  </a:lnTo>
                  <a:cubicBezTo>
                    <a:pt x="11547" y="2852"/>
                    <a:pt x="11540" y="2852"/>
                    <a:pt x="11533" y="2852"/>
                  </a:cubicBezTo>
                  <a:lnTo>
                    <a:pt x="11533" y="2852"/>
                  </a:lnTo>
                  <a:lnTo>
                    <a:pt x="11539" y="2831"/>
                  </a:lnTo>
                  <a:cubicBezTo>
                    <a:pt x="11544" y="2838"/>
                    <a:pt x="11550" y="2845"/>
                    <a:pt x="11555" y="2852"/>
                  </a:cubicBezTo>
                  <a:lnTo>
                    <a:pt x="11555" y="2852"/>
                  </a:lnTo>
                  <a:cubicBezTo>
                    <a:pt x="11570" y="2851"/>
                    <a:pt x="11586" y="2851"/>
                    <a:pt x="11603" y="2848"/>
                  </a:cubicBezTo>
                  <a:cubicBezTo>
                    <a:pt x="11653" y="2845"/>
                    <a:pt x="11706" y="2831"/>
                    <a:pt x="11749" y="2809"/>
                  </a:cubicBezTo>
                  <a:lnTo>
                    <a:pt x="11817" y="2767"/>
                  </a:lnTo>
                  <a:cubicBezTo>
                    <a:pt x="11838" y="2749"/>
                    <a:pt x="11856" y="2731"/>
                    <a:pt x="11874" y="2713"/>
                  </a:cubicBezTo>
                  <a:cubicBezTo>
                    <a:pt x="11909" y="2674"/>
                    <a:pt x="11930" y="2631"/>
                    <a:pt x="11945" y="2582"/>
                  </a:cubicBezTo>
                  <a:cubicBezTo>
                    <a:pt x="11955" y="2560"/>
                    <a:pt x="11959" y="2532"/>
                    <a:pt x="11962" y="2511"/>
                  </a:cubicBezTo>
                  <a:cubicBezTo>
                    <a:pt x="11966" y="2489"/>
                    <a:pt x="11966" y="2461"/>
                    <a:pt x="11973" y="2439"/>
                  </a:cubicBezTo>
                  <a:lnTo>
                    <a:pt x="11973" y="2368"/>
                  </a:lnTo>
                  <a:cubicBezTo>
                    <a:pt x="11973" y="2347"/>
                    <a:pt x="11973" y="2322"/>
                    <a:pt x="11966" y="2301"/>
                  </a:cubicBezTo>
                  <a:cubicBezTo>
                    <a:pt x="11962" y="2258"/>
                    <a:pt x="11955" y="2212"/>
                    <a:pt x="11941" y="2169"/>
                  </a:cubicBezTo>
                  <a:cubicBezTo>
                    <a:pt x="11934" y="2144"/>
                    <a:pt x="11927" y="2123"/>
                    <a:pt x="11923" y="2105"/>
                  </a:cubicBezTo>
                  <a:lnTo>
                    <a:pt x="11902" y="2045"/>
                  </a:lnTo>
                  <a:close/>
                  <a:moveTo>
                    <a:pt x="5434" y="0"/>
                  </a:moveTo>
                  <a:cubicBezTo>
                    <a:pt x="5384" y="29"/>
                    <a:pt x="5345" y="64"/>
                    <a:pt x="5306" y="100"/>
                  </a:cubicBezTo>
                  <a:cubicBezTo>
                    <a:pt x="5281" y="118"/>
                    <a:pt x="5263" y="142"/>
                    <a:pt x="5246" y="160"/>
                  </a:cubicBezTo>
                  <a:cubicBezTo>
                    <a:pt x="5228" y="182"/>
                    <a:pt x="5207" y="199"/>
                    <a:pt x="5189" y="221"/>
                  </a:cubicBezTo>
                  <a:cubicBezTo>
                    <a:pt x="5153" y="267"/>
                    <a:pt x="5121" y="310"/>
                    <a:pt x="5093" y="359"/>
                  </a:cubicBezTo>
                  <a:cubicBezTo>
                    <a:pt x="5079" y="384"/>
                    <a:pt x="5064" y="409"/>
                    <a:pt x="5050" y="434"/>
                  </a:cubicBezTo>
                  <a:cubicBezTo>
                    <a:pt x="5039" y="463"/>
                    <a:pt x="5029" y="487"/>
                    <a:pt x="5015" y="516"/>
                  </a:cubicBezTo>
                  <a:cubicBezTo>
                    <a:pt x="5007" y="541"/>
                    <a:pt x="4997" y="573"/>
                    <a:pt x="4990" y="598"/>
                  </a:cubicBezTo>
                  <a:cubicBezTo>
                    <a:pt x="4979" y="630"/>
                    <a:pt x="4975" y="658"/>
                    <a:pt x="4972" y="687"/>
                  </a:cubicBezTo>
                  <a:cubicBezTo>
                    <a:pt x="4968" y="719"/>
                    <a:pt x="4968" y="751"/>
                    <a:pt x="4968" y="783"/>
                  </a:cubicBezTo>
                  <a:cubicBezTo>
                    <a:pt x="4968" y="811"/>
                    <a:pt x="4972" y="843"/>
                    <a:pt x="4975" y="875"/>
                  </a:cubicBezTo>
                  <a:lnTo>
                    <a:pt x="4986" y="918"/>
                  </a:lnTo>
                  <a:lnTo>
                    <a:pt x="4997" y="964"/>
                  </a:lnTo>
                  <a:cubicBezTo>
                    <a:pt x="5007" y="996"/>
                    <a:pt x="5022" y="1021"/>
                    <a:pt x="5039" y="1049"/>
                  </a:cubicBezTo>
                  <a:lnTo>
                    <a:pt x="5061" y="1088"/>
                  </a:lnTo>
                  <a:lnTo>
                    <a:pt x="5086" y="1127"/>
                  </a:lnTo>
                  <a:lnTo>
                    <a:pt x="5093" y="1131"/>
                  </a:lnTo>
                  <a:lnTo>
                    <a:pt x="5086" y="1138"/>
                  </a:lnTo>
                  <a:cubicBezTo>
                    <a:pt x="5029" y="1145"/>
                    <a:pt x="4968" y="1156"/>
                    <a:pt x="4908" y="1163"/>
                  </a:cubicBezTo>
                  <a:cubicBezTo>
                    <a:pt x="4730" y="1195"/>
                    <a:pt x="4552" y="1227"/>
                    <a:pt x="4382" y="1263"/>
                  </a:cubicBezTo>
                  <a:lnTo>
                    <a:pt x="4364" y="1238"/>
                  </a:lnTo>
                  <a:cubicBezTo>
                    <a:pt x="4350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93" y="1138"/>
                  </a:lnTo>
                  <a:lnTo>
                    <a:pt x="4264" y="1085"/>
                  </a:lnTo>
                  <a:lnTo>
                    <a:pt x="4257" y="1056"/>
                  </a:lnTo>
                  <a:lnTo>
                    <a:pt x="4246" y="1024"/>
                  </a:lnTo>
                  <a:cubicBezTo>
                    <a:pt x="4243" y="1007"/>
                    <a:pt x="4239" y="985"/>
                    <a:pt x="4239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9" y="843"/>
                  </a:cubicBezTo>
                  <a:cubicBezTo>
                    <a:pt x="4243" y="822"/>
                    <a:pt x="4243" y="800"/>
                    <a:pt x="4246" y="775"/>
                  </a:cubicBezTo>
                  <a:cubicBezTo>
                    <a:pt x="4250" y="754"/>
                    <a:pt x="4257" y="733"/>
                    <a:pt x="4264" y="711"/>
                  </a:cubicBezTo>
                  <a:cubicBezTo>
                    <a:pt x="4275" y="687"/>
                    <a:pt x="4278" y="665"/>
                    <a:pt x="4286" y="644"/>
                  </a:cubicBezTo>
                  <a:cubicBezTo>
                    <a:pt x="4303" y="598"/>
                    <a:pt x="4321" y="559"/>
                    <a:pt x="4346" y="516"/>
                  </a:cubicBezTo>
                  <a:cubicBezTo>
                    <a:pt x="4367" y="470"/>
                    <a:pt x="4389" y="430"/>
                    <a:pt x="4410" y="391"/>
                  </a:cubicBezTo>
                  <a:cubicBezTo>
                    <a:pt x="4438" y="349"/>
                    <a:pt x="4460" y="306"/>
                    <a:pt x="4492" y="267"/>
                  </a:cubicBezTo>
                  <a:lnTo>
                    <a:pt x="4492" y="267"/>
                  </a:lnTo>
                  <a:cubicBezTo>
                    <a:pt x="4446" y="292"/>
                    <a:pt x="4410" y="324"/>
                    <a:pt x="4371" y="356"/>
                  </a:cubicBezTo>
                  <a:lnTo>
                    <a:pt x="4318" y="409"/>
                  </a:lnTo>
                  <a:cubicBezTo>
                    <a:pt x="4300" y="427"/>
                    <a:pt x="4282" y="445"/>
                    <a:pt x="4264" y="466"/>
                  </a:cubicBezTo>
                  <a:cubicBezTo>
                    <a:pt x="4232" y="505"/>
                    <a:pt x="4204" y="544"/>
                    <a:pt x="4175" y="591"/>
                  </a:cubicBezTo>
                  <a:cubicBezTo>
                    <a:pt x="4150" y="633"/>
                    <a:pt x="4126" y="683"/>
                    <a:pt x="4104" y="733"/>
                  </a:cubicBezTo>
                  <a:cubicBezTo>
                    <a:pt x="4097" y="758"/>
                    <a:pt x="4086" y="783"/>
                    <a:pt x="4083" y="807"/>
                  </a:cubicBezTo>
                  <a:cubicBezTo>
                    <a:pt x="4072" y="836"/>
                    <a:pt x="4072" y="861"/>
                    <a:pt x="4069" y="889"/>
                  </a:cubicBezTo>
                  <a:cubicBezTo>
                    <a:pt x="4069" y="914"/>
                    <a:pt x="4065" y="946"/>
                    <a:pt x="4065" y="971"/>
                  </a:cubicBezTo>
                  <a:cubicBezTo>
                    <a:pt x="4065" y="999"/>
                    <a:pt x="4069" y="1031"/>
                    <a:pt x="4072" y="1056"/>
                  </a:cubicBezTo>
                  <a:lnTo>
                    <a:pt x="4083" y="1095"/>
                  </a:lnTo>
                  <a:lnTo>
                    <a:pt x="4097" y="1138"/>
                  </a:lnTo>
                  <a:cubicBezTo>
                    <a:pt x="4104" y="1163"/>
                    <a:pt x="4118" y="1191"/>
                    <a:pt x="4133" y="1216"/>
                  </a:cubicBezTo>
                  <a:lnTo>
                    <a:pt x="4154" y="1252"/>
                  </a:lnTo>
                  <a:lnTo>
                    <a:pt x="4175" y="1284"/>
                  </a:lnTo>
                  <a:cubicBezTo>
                    <a:pt x="4172" y="1287"/>
                    <a:pt x="4172" y="1287"/>
                    <a:pt x="4172" y="1291"/>
                  </a:cubicBezTo>
                  <a:cubicBezTo>
                    <a:pt x="3998" y="1327"/>
                    <a:pt x="3830" y="1369"/>
                    <a:pt x="3663" y="1408"/>
                  </a:cubicBezTo>
                  <a:cubicBezTo>
                    <a:pt x="3553" y="1433"/>
                    <a:pt x="3443" y="1465"/>
                    <a:pt x="3333" y="1497"/>
                  </a:cubicBezTo>
                  <a:lnTo>
                    <a:pt x="3301" y="1469"/>
                  </a:lnTo>
                  <a:cubicBezTo>
                    <a:pt x="3286" y="1458"/>
                    <a:pt x="3269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4" y="1373"/>
                    <a:pt x="3183" y="1359"/>
                  </a:cubicBezTo>
                  <a:cubicBezTo>
                    <a:pt x="3176" y="1344"/>
                    <a:pt x="3166" y="1327"/>
                    <a:pt x="3158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9" y="1003"/>
                    <a:pt x="3119" y="982"/>
                  </a:cubicBezTo>
                  <a:cubicBezTo>
                    <a:pt x="3123" y="943"/>
                    <a:pt x="3130" y="900"/>
                    <a:pt x="3141" y="857"/>
                  </a:cubicBezTo>
                  <a:cubicBezTo>
                    <a:pt x="3148" y="818"/>
                    <a:pt x="3162" y="772"/>
                    <a:pt x="3176" y="733"/>
                  </a:cubicBezTo>
                  <a:cubicBezTo>
                    <a:pt x="3190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80" y="640"/>
                    <a:pt x="3155" y="676"/>
                    <a:pt x="3126" y="711"/>
                  </a:cubicBezTo>
                  <a:cubicBezTo>
                    <a:pt x="3112" y="729"/>
                    <a:pt x="3102" y="747"/>
                    <a:pt x="3087" y="768"/>
                  </a:cubicBezTo>
                  <a:cubicBezTo>
                    <a:pt x="3073" y="786"/>
                    <a:pt x="3066" y="807"/>
                    <a:pt x="3052" y="825"/>
                  </a:cubicBezTo>
                  <a:cubicBezTo>
                    <a:pt x="3030" y="864"/>
                    <a:pt x="3013" y="907"/>
                    <a:pt x="2995" y="950"/>
                  </a:cubicBezTo>
                  <a:cubicBezTo>
                    <a:pt x="2981" y="996"/>
                    <a:pt x="2966" y="1039"/>
                    <a:pt x="2959" y="1088"/>
                  </a:cubicBezTo>
                  <a:cubicBezTo>
                    <a:pt x="2949" y="1138"/>
                    <a:pt x="2949" y="1184"/>
                    <a:pt x="2952" y="1234"/>
                  </a:cubicBezTo>
                  <a:cubicBezTo>
                    <a:pt x="2959" y="1263"/>
                    <a:pt x="2963" y="1284"/>
                    <a:pt x="2966" y="1309"/>
                  </a:cubicBezTo>
                  <a:cubicBezTo>
                    <a:pt x="2970" y="1337"/>
                    <a:pt x="2981" y="1359"/>
                    <a:pt x="2988" y="1387"/>
                  </a:cubicBezTo>
                  <a:cubicBezTo>
                    <a:pt x="2998" y="1408"/>
                    <a:pt x="3013" y="1433"/>
                    <a:pt x="3023" y="1458"/>
                  </a:cubicBezTo>
                  <a:cubicBezTo>
                    <a:pt x="3038" y="1479"/>
                    <a:pt x="3055" y="1501"/>
                    <a:pt x="3070" y="1519"/>
                  </a:cubicBezTo>
                  <a:lnTo>
                    <a:pt x="3094" y="1551"/>
                  </a:lnTo>
                  <a:lnTo>
                    <a:pt x="3109" y="1565"/>
                  </a:lnTo>
                  <a:cubicBezTo>
                    <a:pt x="2860" y="1639"/>
                    <a:pt x="2622" y="1718"/>
                    <a:pt x="2394" y="1807"/>
                  </a:cubicBezTo>
                  <a:lnTo>
                    <a:pt x="2390" y="1807"/>
                  </a:lnTo>
                  <a:cubicBezTo>
                    <a:pt x="2373" y="1799"/>
                    <a:pt x="2355" y="1789"/>
                    <a:pt x="2341" y="1778"/>
                  </a:cubicBezTo>
                  <a:lnTo>
                    <a:pt x="2319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4" y="1671"/>
                    <a:pt x="2223" y="1657"/>
                  </a:cubicBezTo>
                  <a:cubicBezTo>
                    <a:pt x="2184" y="1593"/>
                    <a:pt x="2163" y="1515"/>
                    <a:pt x="2152" y="1433"/>
                  </a:cubicBezTo>
                  <a:cubicBezTo>
                    <a:pt x="2149" y="1394"/>
                    <a:pt x="2149" y="1351"/>
                    <a:pt x="2152" y="1309"/>
                  </a:cubicBezTo>
                  <a:cubicBezTo>
                    <a:pt x="2152" y="1270"/>
                    <a:pt x="2163" y="1227"/>
                    <a:pt x="2166" y="1181"/>
                  </a:cubicBezTo>
                  <a:cubicBezTo>
                    <a:pt x="2181" y="1095"/>
                    <a:pt x="2202" y="1014"/>
                    <a:pt x="2230" y="925"/>
                  </a:cubicBezTo>
                  <a:lnTo>
                    <a:pt x="2230" y="925"/>
                  </a:lnTo>
                  <a:cubicBezTo>
                    <a:pt x="2202" y="960"/>
                    <a:pt x="2177" y="999"/>
                    <a:pt x="2159" y="1039"/>
                  </a:cubicBezTo>
                  <a:cubicBezTo>
                    <a:pt x="2134" y="1078"/>
                    <a:pt x="2117" y="1120"/>
                    <a:pt x="2099" y="1163"/>
                  </a:cubicBezTo>
                  <a:cubicBezTo>
                    <a:pt x="2081" y="1209"/>
                    <a:pt x="2070" y="1252"/>
                    <a:pt x="2060" y="1298"/>
                  </a:cubicBezTo>
                  <a:cubicBezTo>
                    <a:pt x="2053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6" y="1586"/>
                  </a:cubicBezTo>
                  <a:cubicBezTo>
                    <a:pt x="2060" y="1607"/>
                    <a:pt x="2070" y="1636"/>
                    <a:pt x="2077" y="1657"/>
                  </a:cubicBezTo>
                  <a:cubicBezTo>
                    <a:pt x="2088" y="1679"/>
                    <a:pt x="2095" y="1700"/>
                    <a:pt x="2109" y="1725"/>
                  </a:cubicBezTo>
                  <a:cubicBezTo>
                    <a:pt x="2124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4" y="1871"/>
                  </a:lnTo>
                  <a:lnTo>
                    <a:pt x="2241" y="1874"/>
                  </a:lnTo>
                  <a:cubicBezTo>
                    <a:pt x="2017" y="1967"/>
                    <a:pt x="1804" y="2066"/>
                    <a:pt x="1608" y="2169"/>
                  </a:cubicBezTo>
                  <a:lnTo>
                    <a:pt x="1573" y="2144"/>
                  </a:lnTo>
                  <a:lnTo>
                    <a:pt x="1555" y="2134"/>
                  </a:lnTo>
                  <a:lnTo>
                    <a:pt x="1541" y="2119"/>
                  </a:lnTo>
                  <a:cubicBezTo>
                    <a:pt x="1530" y="2109"/>
                    <a:pt x="1519" y="2102"/>
                    <a:pt x="1509" y="2087"/>
                  </a:cubicBezTo>
                  <a:lnTo>
                    <a:pt x="1484" y="2052"/>
                  </a:lnTo>
                  <a:cubicBezTo>
                    <a:pt x="1473" y="2038"/>
                    <a:pt x="1469" y="2027"/>
                    <a:pt x="1466" y="2013"/>
                  </a:cubicBezTo>
                  <a:cubicBezTo>
                    <a:pt x="1455" y="1999"/>
                    <a:pt x="1455" y="1984"/>
                    <a:pt x="1452" y="1974"/>
                  </a:cubicBezTo>
                  <a:cubicBezTo>
                    <a:pt x="1448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4" y="1839"/>
                  </a:lnTo>
                  <a:lnTo>
                    <a:pt x="1434" y="1796"/>
                  </a:lnTo>
                  <a:cubicBezTo>
                    <a:pt x="1434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8" y="1696"/>
                  </a:cubicBezTo>
                  <a:cubicBezTo>
                    <a:pt x="1452" y="1664"/>
                    <a:pt x="1459" y="1636"/>
                    <a:pt x="1469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7" y="1536"/>
                    <a:pt x="1459" y="1565"/>
                    <a:pt x="1441" y="1593"/>
                  </a:cubicBezTo>
                  <a:cubicBezTo>
                    <a:pt x="1434" y="1607"/>
                    <a:pt x="1430" y="1625"/>
                    <a:pt x="1420" y="1639"/>
                  </a:cubicBezTo>
                  <a:cubicBezTo>
                    <a:pt x="1416" y="1654"/>
                    <a:pt x="1405" y="1671"/>
                    <a:pt x="1402" y="1682"/>
                  </a:cubicBezTo>
                  <a:cubicBezTo>
                    <a:pt x="1398" y="1700"/>
                    <a:pt x="1388" y="1714"/>
                    <a:pt x="1388" y="1732"/>
                  </a:cubicBezTo>
                  <a:cubicBezTo>
                    <a:pt x="1384" y="1750"/>
                    <a:pt x="1381" y="1764"/>
                    <a:pt x="1377" y="1782"/>
                  </a:cubicBezTo>
                  <a:lnTo>
                    <a:pt x="1366" y="1831"/>
                  </a:lnTo>
                  <a:lnTo>
                    <a:pt x="1363" y="1885"/>
                  </a:lnTo>
                  <a:cubicBezTo>
                    <a:pt x="1363" y="1903"/>
                    <a:pt x="1363" y="1920"/>
                    <a:pt x="1366" y="1938"/>
                  </a:cubicBezTo>
                  <a:cubicBezTo>
                    <a:pt x="1366" y="1956"/>
                    <a:pt x="1370" y="1974"/>
                    <a:pt x="1377" y="1991"/>
                  </a:cubicBezTo>
                  <a:lnTo>
                    <a:pt x="1388" y="2045"/>
                  </a:lnTo>
                  <a:cubicBezTo>
                    <a:pt x="1398" y="2063"/>
                    <a:pt x="1402" y="2080"/>
                    <a:pt x="1413" y="2091"/>
                  </a:cubicBezTo>
                  <a:lnTo>
                    <a:pt x="1441" y="2137"/>
                  </a:lnTo>
                  <a:cubicBezTo>
                    <a:pt x="1452" y="2151"/>
                    <a:pt x="1469" y="2162"/>
                    <a:pt x="1484" y="2176"/>
                  </a:cubicBezTo>
                  <a:lnTo>
                    <a:pt x="1501" y="2194"/>
                  </a:lnTo>
                  <a:lnTo>
                    <a:pt x="1519" y="2208"/>
                  </a:lnTo>
                  <a:cubicBezTo>
                    <a:pt x="1352" y="2297"/>
                    <a:pt x="1203" y="2390"/>
                    <a:pt x="1064" y="2489"/>
                  </a:cubicBezTo>
                  <a:lnTo>
                    <a:pt x="1029" y="2471"/>
                  </a:lnTo>
                  <a:lnTo>
                    <a:pt x="1011" y="2461"/>
                  </a:lnTo>
                  <a:lnTo>
                    <a:pt x="993" y="2447"/>
                  </a:lnTo>
                  <a:cubicBezTo>
                    <a:pt x="986" y="2439"/>
                    <a:pt x="972" y="2429"/>
                    <a:pt x="961" y="2422"/>
                  </a:cubicBezTo>
                  <a:lnTo>
                    <a:pt x="936" y="2390"/>
                  </a:lnTo>
                  <a:cubicBezTo>
                    <a:pt x="925" y="2383"/>
                    <a:pt x="922" y="2368"/>
                    <a:pt x="915" y="2354"/>
                  </a:cubicBezTo>
                  <a:cubicBezTo>
                    <a:pt x="904" y="2340"/>
                    <a:pt x="901" y="2329"/>
                    <a:pt x="897" y="2315"/>
                  </a:cubicBezTo>
                  <a:cubicBezTo>
                    <a:pt x="890" y="2301"/>
                    <a:pt x="883" y="2287"/>
                    <a:pt x="883" y="2276"/>
                  </a:cubicBezTo>
                  <a:cubicBezTo>
                    <a:pt x="879" y="2262"/>
                    <a:pt x="872" y="2247"/>
                    <a:pt x="872" y="2230"/>
                  </a:cubicBezTo>
                  <a:lnTo>
                    <a:pt x="865" y="2187"/>
                  </a:lnTo>
                  <a:lnTo>
                    <a:pt x="861" y="2141"/>
                  </a:lnTo>
                  <a:lnTo>
                    <a:pt x="861" y="2091"/>
                  </a:lnTo>
                  <a:cubicBezTo>
                    <a:pt x="861" y="2073"/>
                    <a:pt x="861" y="2063"/>
                    <a:pt x="865" y="2045"/>
                  </a:cubicBezTo>
                  <a:cubicBezTo>
                    <a:pt x="865" y="2013"/>
                    <a:pt x="869" y="1981"/>
                    <a:pt x="872" y="1945"/>
                  </a:cubicBezTo>
                  <a:cubicBezTo>
                    <a:pt x="879" y="1913"/>
                    <a:pt x="883" y="1885"/>
                    <a:pt x="890" y="1849"/>
                  </a:cubicBezTo>
                  <a:lnTo>
                    <a:pt x="890" y="1849"/>
                  </a:lnTo>
                  <a:cubicBezTo>
                    <a:pt x="872" y="1874"/>
                    <a:pt x="861" y="1906"/>
                    <a:pt x="847" y="1938"/>
                  </a:cubicBezTo>
                  <a:cubicBezTo>
                    <a:pt x="844" y="1949"/>
                    <a:pt x="833" y="1967"/>
                    <a:pt x="829" y="1984"/>
                  </a:cubicBezTo>
                  <a:cubicBezTo>
                    <a:pt x="826" y="2002"/>
                    <a:pt x="819" y="2016"/>
                    <a:pt x="815" y="2034"/>
                  </a:cubicBezTo>
                  <a:cubicBezTo>
                    <a:pt x="812" y="2052"/>
                    <a:pt x="808" y="2066"/>
                    <a:pt x="808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4" y="2187"/>
                  </a:lnTo>
                  <a:lnTo>
                    <a:pt x="794" y="2240"/>
                  </a:lnTo>
                  <a:cubicBezTo>
                    <a:pt x="794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9" y="2365"/>
                    <a:pt x="829" y="2383"/>
                    <a:pt x="837" y="2393"/>
                  </a:cubicBezTo>
                  <a:cubicBezTo>
                    <a:pt x="847" y="2411"/>
                    <a:pt x="854" y="2425"/>
                    <a:pt x="865" y="2443"/>
                  </a:cubicBezTo>
                  <a:lnTo>
                    <a:pt x="901" y="2489"/>
                  </a:lnTo>
                  <a:cubicBezTo>
                    <a:pt x="915" y="2500"/>
                    <a:pt x="925" y="2511"/>
                    <a:pt x="940" y="2525"/>
                  </a:cubicBezTo>
                  <a:lnTo>
                    <a:pt x="961" y="2543"/>
                  </a:lnTo>
                  <a:lnTo>
                    <a:pt x="979" y="2550"/>
                  </a:lnTo>
                  <a:cubicBezTo>
                    <a:pt x="915" y="2599"/>
                    <a:pt x="851" y="2649"/>
                    <a:pt x="794" y="2695"/>
                  </a:cubicBezTo>
                  <a:cubicBezTo>
                    <a:pt x="723" y="2749"/>
                    <a:pt x="666" y="2809"/>
                    <a:pt x="605" y="2863"/>
                  </a:cubicBezTo>
                  <a:lnTo>
                    <a:pt x="581" y="2848"/>
                  </a:lnTo>
                  <a:lnTo>
                    <a:pt x="563" y="2838"/>
                  </a:lnTo>
                  <a:lnTo>
                    <a:pt x="549" y="2831"/>
                  </a:lnTo>
                  <a:cubicBezTo>
                    <a:pt x="541" y="2820"/>
                    <a:pt x="531" y="2816"/>
                    <a:pt x="524" y="2809"/>
                  </a:cubicBezTo>
                  <a:lnTo>
                    <a:pt x="499" y="2781"/>
                  </a:lnTo>
                  <a:cubicBezTo>
                    <a:pt x="492" y="2774"/>
                    <a:pt x="488" y="2759"/>
                    <a:pt x="481" y="2749"/>
                  </a:cubicBezTo>
                  <a:cubicBezTo>
                    <a:pt x="474" y="2742"/>
                    <a:pt x="474" y="2727"/>
                    <a:pt x="470" y="2720"/>
                  </a:cubicBezTo>
                  <a:cubicBezTo>
                    <a:pt x="463" y="2710"/>
                    <a:pt x="460" y="2695"/>
                    <a:pt x="456" y="2685"/>
                  </a:cubicBezTo>
                  <a:cubicBezTo>
                    <a:pt x="453" y="2671"/>
                    <a:pt x="445" y="2660"/>
                    <a:pt x="445" y="2649"/>
                  </a:cubicBezTo>
                  <a:lnTo>
                    <a:pt x="442" y="2614"/>
                  </a:lnTo>
                  <a:lnTo>
                    <a:pt x="442" y="2578"/>
                  </a:lnTo>
                  <a:lnTo>
                    <a:pt x="442" y="2543"/>
                  </a:lnTo>
                  <a:cubicBezTo>
                    <a:pt x="442" y="2528"/>
                    <a:pt x="442" y="2514"/>
                    <a:pt x="445" y="2500"/>
                  </a:cubicBezTo>
                  <a:cubicBezTo>
                    <a:pt x="453" y="2454"/>
                    <a:pt x="460" y="2400"/>
                    <a:pt x="474" y="2351"/>
                  </a:cubicBezTo>
                  <a:lnTo>
                    <a:pt x="474" y="2351"/>
                  </a:lnTo>
                  <a:cubicBezTo>
                    <a:pt x="460" y="2372"/>
                    <a:pt x="453" y="2400"/>
                    <a:pt x="442" y="2422"/>
                  </a:cubicBezTo>
                  <a:cubicBezTo>
                    <a:pt x="435" y="2447"/>
                    <a:pt x="424" y="2471"/>
                    <a:pt x="421" y="2496"/>
                  </a:cubicBezTo>
                  <a:cubicBezTo>
                    <a:pt x="421" y="2511"/>
                    <a:pt x="417" y="2525"/>
                    <a:pt x="410" y="2535"/>
                  </a:cubicBezTo>
                  <a:cubicBezTo>
                    <a:pt x="410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10" y="2656"/>
                  </a:lnTo>
                  <a:cubicBezTo>
                    <a:pt x="410" y="2671"/>
                    <a:pt x="417" y="2685"/>
                    <a:pt x="417" y="2695"/>
                  </a:cubicBezTo>
                  <a:cubicBezTo>
                    <a:pt x="417" y="2710"/>
                    <a:pt x="421" y="2724"/>
                    <a:pt x="428" y="2738"/>
                  </a:cubicBezTo>
                  <a:cubicBezTo>
                    <a:pt x="435" y="2749"/>
                    <a:pt x="438" y="2763"/>
                    <a:pt x="445" y="2777"/>
                  </a:cubicBezTo>
                  <a:cubicBezTo>
                    <a:pt x="456" y="2791"/>
                    <a:pt x="460" y="2802"/>
                    <a:pt x="470" y="2813"/>
                  </a:cubicBezTo>
                  <a:lnTo>
                    <a:pt x="495" y="2845"/>
                  </a:lnTo>
                  <a:cubicBezTo>
                    <a:pt x="506" y="2852"/>
                    <a:pt x="517" y="2863"/>
                    <a:pt x="527" y="2870"/>
                  </a:cubicBezTo>
                  <a:lnTo>
                    <a:pt x="545" y="2884"/>
                  </a:lnTo>
                  <a:lnTo>
                    <a:pt x="563" y="2891"/>
                  </a:lnTo>
                  <a:lnTo>
                    <a:pt x="577" y="2902"/>
                  </a:lnTo>
                  <a:cubicBezTo>
                    <a:pt x="559" y="2920"/>
                    <a:pt x="541" y="2937"/>
                    <a:pt x="517" y="2955"/>
                  </a:cubicBezTo>
                  <a:cubicBezTo>
                    <a:pt x="477" y="2998"/>
                    <a:pt x="442" y="3040"/>
                    <a:pt x="406" y="3080"/>
                  </a:cubicBezTo>
                  <a:cubicBezTo>
                    <a:pt x="388" y="3097"/>
                    <a:pt x="371" y="3119"/>
                    <a:pt x="353" y="3136"/>
                  </a:cubicBezTo>
                  <a:cubicBezTo>
                    <a:pt x="339" y="3158"/>
                    <a:pt x="321" y="3176"/>
                    <a:pt x="310" y="3193"/>
                  </a:cubicBezTo>
                  <a:cubicBezTo>
                    <a:pt x="282" y="3229"/>
                    <a:pt x="257" y="3264"/>
                    <a:pt x="228" y="3296"/>
                  </a:cubicBezTo>
                  <a:lnTo>
                    <a:pt x="225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4" y="3254"/>
                    <a:pt x="143" y="3247"/>
                    <a:pt x="136" y="3240"/>
                  </a:cubicBezTo>
                  <a:lnTo>
                    <a:pt x="115" y="3211"/>
                  </a:lnTo>
                  <a:cubicBezTo>
                    <a:pt x="104" y="3204"/>
                    <a:pt x="100" y="3190"/>
                    <a:pt x="97" y="3183"/>
                  </a:cubicBezTo>
                  <a:cubicBezTo>
                    <a:pt x="86" y="3172"/>
                    <a:pt x="86" y="3158"/>
                    <a:pt x="83" y="3151"/>
                  </a:cubicBezTo>
                  <a:cubicBezTo>
                    <a:pt x="79" y="3140"/>
                    <a:pt x="72" y="3129"/>
                    <a:pt x="68" y="3115"/>
                  </a:cubicBezTo>
                  <a:cubicBezTo>
                    <a:pt x="65" y="3101"/>
                    <a:pt x="61" y="3094"/>
                    <a:pt x="61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61" y="2944"/>
                    <a:pt x="61" y="2934"/>
                  </a:cubicBezTo>
                  <a:cubicBezTo>
                    <a:pt x="65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5" y="2831"/>
                    <a:pt x="54" y="2852"/>
                  </a:cubicBezTo>
                  <a:cubicBezTo>
                    <a:pt x="47" y="2880"/>
                    <a:pt x="36" y="2902"/>
                    <a:pt x="33" y="2927"/>
                  </a:cubicBezTo>
                  <a:cubicBezTo>
                    <a:pt x="33" y="2941"/>
                    <a:pt x="29" y="2955"/>
                    <a:pt x="26" y="2969"/>
                  </a:cubicBezTo>
                  <a:cubicBezTo>
                    <a:pt x="26" y="2980"/>
                    <a:pt x="19" y="2994"/>
                    <a:pt x="19" y="3008"/>
                  </a:cubicBezTo>
                  <a:lnTo>
                    <a:pt x="19" y="3048"/>
                  </a:lnTo>
                  <a:lnTo>
                    <a:pt x="26" y="3087"/>
                  </a:lnTo>
                  <a:cubicBezTo>
                    <a:pt x="26" y="3101"/>
                    <a:pt x="29" y="3115"/>
                    <a:pt x="29" y="3129"/>
                  </a:cubicBezTo>
                  <a:cubicBezTo>
                    <a:pt x="29" y="3140"/>
                    <a:pt x="33" y="3154"/>
                    <a:pt x="44" y="3168"/>
                  </a:cubicBezTo>
                  <a:cubicBezTo>
                    <a:pt x="47" y="3183"/>
                    <a:pt x="51" y="3193"/>
                    <a:pt x="61" y="3208"/>
                  </a:cubicBezTo>
                  <a:cubicBezTo>
                    <a:pt x="68" y="3222"/>
                    <a:pt x="72" y="3236"/>
                    <a:pt x="83" y="3243"/>
                  </a:cubicBezTo>
                  <a:lnTo>
                    <a:pt x="108" y="3275"/>
                  </a:lnTo>
                  <a:cubicBezTo>
                    <a:pt x="118" y="3282"/>
                    <a:pt x="132" y="3293"/>
                    <a:pt x="140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9" y="3350"/>
                    <a:pt x="186" y="3364"/>
                    <a:pt x="179" y="3382"/>
                  </a:cubicBezTo>
                  <a:lnTo>
                    <a:pt x="179" y="3385"/>
                  </a:lnTo>
                  <a:cubicBezTo>
                    <a:pt x="175" y="3396"/>
                    <a:pt x="172" y="3400"/>
                    <a:pt x="168" y="3407"/>
                  </a:cubicBezTo>
                  <a:cubicBezTo>
                    <a:pt x="150" y="3439"/>
                    <a:pt x="125" y="3471"/>
                    <a:pt x="115" y="3496"/>
                  </a:cubicBezTo>
                  <a:cubicBezTo>
                    <a:pt x="97" y="3524"/>
                    <a:pt x="86" y="3549"/>
                    <a:pt x="72" y="3574"/>
                  </a:cubicBezTo>
                  <a:cubicBezTo>
                    <a:pt x="29" y="3666"/>
                    <a:pt x="1" y="3716"/>
                    <a:pt x="1" y="3716"/>
                  </a:cubicBezTo>
                  <a:cubicBezTo>
                    <a:pt x="1" y="3716"/>
                    <a:pt x="29" y="3666"/>
                    <a:pt x="79" y="3577"/>
                  </a:cubicBezTo>
                  <a:cubicBezTo>
                    <a:pt x="90" y="3556"/>
                    <a:pt x="100" y="3528"/>
                    <a:pt x="118" y="3503"/>
                  </a:cubicBezTo>
                  <a:cubicBezTo>
                    <a:pt x="136" y="3474"/>
                    <a:pt x="154" y="3449"/>
                    <a:pt x="175" y="3417"/>
                  </a:cubicBezTo>
                  <a:cubicBezTo>
                    <a:pt x="175" y="3417"/>
                    <a:pt x="175" y="3414"/>
                    <a:pt x="179" y="3414"/>
                  </a:cubicBezTo>
                  <a:cubicBezTo>
                    <a:pt x="179" y="3424"/>
                    <a:pt x="179" y="3442"/>
                    <a:pt x="186" y="3460"/>
                  </a:cubicBezTo>
                  <a:lnTo>
                    <a:pt x="189" y="3478"/>
                  </a:lnTo>
                  <a:lnTo>
                    <a:pt x="196" y="3496"/>
                  </a:lnTo>
                  <a:cubicBezTo>
                    <a:pt x="204" y="3510"/>
                    <a:pt x="207" y="3520"/>
                    <a:pt x="214" y="3531"/>
                  </a:cubicBezTo>
                  <a:cubicBezTo>
                    <a:pt x="221" y="3545"/>
                    <a:pt x="232" y="3549"/>
                    <a:pt x="243" y="3560"/>
                  </a:cubicBezTo>
                  <a:cubicBezTo>
                    <a:pt x="250" y="3567"/>
                    <a:pt x="260" y="3577"/>
                    <a:pt x="275" y="3581"/>
                  </a:cubicBezTo>
                  <a:cubicBezTo>
                    <a:pt x="282" y="3592"/>
                    <a:pt x="296" y="3595"/>
                    <a:pt x="303" y="3599"/>
                  </a:cubicBezTo>
                  <a:lnTo>
                    <a:pt x="335" y="3613"/>
                  </a:lnTo>
                  <a:lnTo>
                    <a:pt x="371" y="3620"/>
                  </a:lnTo>
                  <a:cubicBezTo>
                    <a:pt x="385" y="3627"/>
                    <a:pt x="392" y="3631"/>
                    <a:pt x="406" y="3631"/>
                  </a:cubicBezTo>
                  <a:cubicBezTo>
                    <a:pt x="428" y="3631"/>
                    <a:pt x="453" y="3634"/>
                    <a:pt x="477" y="3638"/>
                  </a:cubicBezTo>
                  <a:lnTo>
                    <a:pt x="545" y="3638"/>
                  </a:lnTo>
                  <a:lnTo>
                    <a:pt x="477" y="3627"/>
                  </a:lnTo>
                  <a:cubicBezTo>
                    <a:pt x="456" y="3620"/>
                    <a:pt x="435" y="3616"/>
                    <a:pt x="410" y="3609"/>
                  </a:cubicBezTo>
                  <a:cubicBezTo>
                    <a:pt x="388" y="3602"/>
                    <a:pt x="371" y="3595"/>
                    <a:pt x="349" y="3584"/>
                  </a:cubicBezTo>
                  <a:lnTo>
                    <a:pt x="321" y="3567"/>
                  </a:lnTo>
                  <a:cubicBezTo>
                    <a:pt x="314" y="3563"/>
                    <a:pt x="303" y="3556"/>
                    <a:pt x="296" y="3549"/>
                  </a:cubicBezTo>
                  <a:cubicBezTo>
                    <a:pt x="285" y="3545"/>
                    <a:pt x="278" y="3538"/>
                    <a:pt x="275" y="3528"/>
                  </a:cubicBezTo>
                  <a:cubicBezTo>
                    <a:pt x="268" y="3520"/>
                    <a:pt x="260" y="3513"/>
                    <a:pt x="257" y="3506"/>
                  </a:cubicBezTo>
                  <a:lnTo>
                    <a:pt x="243" y="3478"/>
                  </a:lnTo>
                  <a:lnTo>
                    <a:pt x="239" y="3467"/>
                  </a:lnTo>
                  <a:lnTo>
                    <a:pt x="239" y="3453"/>
                  </a:lnTo>
                  <a:cubicBezTo>
                    <a:pt x="232" y="3435"/>
                    <a:pt x="239" y="3414"/>
                    <a:pt x="239" y="3389"/>
                  </a:cubicBezTo>
                  <a:cubicBezTo>
                    <a:pt x="243" y="3368"/>
                    <a:pt x="246" y="3350"/>
                    <a:pt x="257" y="3332"/>
                  </a:cubicBezTo>
                  <a:lnTo>
                    <a:pt x="264" y="3311"/>
                  </a:lnTo>
                  <a:lnTo>
                    <a:pt x="260" y="3307"/>
                  </a:lnTo>
                  <a:cubicBezTo>
                    <a:pt x="285" y="3275"/>
                    <a:pt x="314" y="3240"/>
                    <a:pt x="339" y="3208"/>
                  </a:cubicBezTo>
                  <a:cubicBezTo>
                    <a:pt x="353" y="3190"/>
                    <a:pt x="371" y="3168"/>
                    <a:pt x="385" y="3151"/>
                  </a:cubicBezTo>
                  <a:cubicBezTo>
                    <a:pt x="403" y="3133"/>
                    <a:pt x="421" y="3115"/>
                    <a:pt x="438" y="3094"/>
                  </a:cubicBezTo>
                  <a:cubicBezTo>
                    <a:pt x="474" y="3051"/>
                    <a:pt x="513" y="3012"/>
                    <a:pt x="552" y="2973"/>
                  </a:cubicBezTo>
                  <a:lnTo>
                    <a:pt x="581" y="2944"/>
                  </a:lnTo>
                  <a:lnTo>
                    <a:pt x="581" y="2952"/>
                  </a:lnTo>
                  <a:cubicBezTo>
                    <a:pt x="577" y="2976"/>
                    <a:pt x="577" y="2998"/>
                    <a:pt x="581" y="3026"/>
                  </a:cubicBezTo>
                  <a:lnTo>
                    <a:pt x="584" y="3044"/>
                  </a:lnTo>
                  <a:lnTo>
                    <a:pt x="595" y="3062"/>
                  </a:lnTo>
                  <a:cubicBezTo>
                    <a:pt x="598" y="3076"/>
                    <a:pt x="602" y="3083"/>
                    <a:pt x="613" y="3097"/>
                  </a:cubicBezTo>
                  <a:cubicBezTo>
                    <a:pt x="616" y="3112"/>
                    <a:pt x="630" y="3115"/>
                    <a:pt x="637" y="3122"/>
                  </a:cubicBezTo>
                  <a:cubicBezTo>
                    <a:pt x="648" y="3133"/>
                    <a:pt x="655" y="3140"/>
                    <a:pt x="669" y="3147"/>
                  </a:cubicBezTo>
                  <a:cubicBezTo>
                    <a:pt x="677" y="3154"/>
                    <a:pt x="691" y="3158"/>
                    <a:pt x="701" y="3165"/>
                  </a:cubicBezTo>
                  <a:lnTo>
                    <a:pt x="730" y="3176"/>
                  </a:lnTo>
                  <a:lnTo>
                    <a:pt x="765" y="3186"/>
                  </a:lnTo>
                  <a:cubicBezTo>
                    <a:pt x="780" y="3190"/>
                    <a:pt x="790" y="3193"/>
                    <a:pt x="801" y="3193"/>
                  </a:cubicBezTo>
                  <a:cubicBezTo>
                    <a:pt x="826" y="3193"/>
                    <a:pt x="847" y="3200"/>
                    <a:pt x="872" y="3204"/>
                  </a:cubicBezTo>
                  <a:lnTo>
                    <a:pt x="940" y="3204"/>
                  </a:lnTo>
                  <a:lnTo>
                    <a:pt x="872" y="3190"/>
                  </a:lnTo>
                  <a:cubicBezTo>
                    <a:pt x="851" y="3186"/>
                    <a:pt x="829" y="3183"/>
                    <a:pt x="808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9" y="3133"/>
                  </a:lnTo>
                  <a:cubicBezTo>
                    <a:pt x="709" y="3129"/>
                    <a:pt x="701" y="3119"/>
                    <a:pt x="691" y="3115"/>
                  </a:cubicBezTo>
                  <a:cubicBezTo>
                    <a:pt x="684" y="3112"/>
                    <a:pt x="673" y="3101"/>
                    <a:pt x="669" y="3094"/>
                  </a:cubicBezTo>
                  <a:cubicBezTo>
                    <a:pt x="666" y="3083"/>
                    <a:pt x="655" y="3080"/>
                    <a:pt x="652" y="3069"/>
                  </a:cubicBezTo>
                  <a:lnTo>
                    <a:pt x="637" y="3044"/>
                  </a:lnTo>
                  <a:lnTo>
                    <a:pt x="634" y="3030"/>
                  </a:lnTo>
                  <a:lnTo>
                    <a:pt x="634" y="3016"/>
                  </a:lnTo>
                  <a:cubicBezTo>
                    <a:pt x="630" y="2998"/>
                    <a:pt x="634" y="2976"/>
                    <a:pt x="634" y="2955"/>
                  </a:cubicBezTo>
                  <a:cubicBezTo>
                    <a:pt x="637" y="2934"/>
                    <a:pt x="641" y="2916"/>
                    <a:pt x="652" y="2898"/>
                  </a:cubicBezTo>
                  <a:lnTo>
                    <a:pt x="659" y="2880"/>
                  </a:lnTo>
                  <a:cubicBezTo>
                    <a:pt x="719" y="2827"/>
                    <a:pt x="776" y="2774"/>
                    <a:pt x="847" y="2724"/>
                  </a:cubicBezTo>
                  <a:cubicBezTo>
                    <a:pt x="901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1" y="2607"/>
                    <a:pt x="1011" y="2614"/>
                  </a:cubicBezTo>
                  <a:cubicBezTo>
                    <a:pt x="1007" y="2631"/>
                    <a:pt x="1007" y="2642"/>
                    <a:pt x="1007" y="2660"/>
                  </a:cubicBezTo>
                  <a:cubicBezTo>
                    <a:pt x="1007" y="2678"/>
                    <a:pt x="1007" y="2695"/>
                    <a:pt x="1011" y="2710"/>
                  </a:cubicBezTo>
                  <a:lnTo>
                    <a:pt x="1014" y="2738"/>
                  </a:lnTo>
                  <a:lnTo>
                    <a:pt x="1025" y="2759"/>
                  </a:lnTo>
                  <a:cubicBezTo>
                    <a:pt x="1029" y="2777"/>
                    <a:pt x="1039" y="2791"/>
                    <a:pt x="1050" y="2802"/>
                  </a:cubicBezTo>
                  <a:cubicBezTo>
                    <a:pt x="1061" y="2816"/>
                    <a:pt x="1075" y="2831"/>
                    <a:pt x="1085" y="2845"/>
                  </a:cubicBezTo>
                  <a:cubicBezTo>
                    <a:pt x="1100" y="2856"/>
                    <a:pt x="1114" y="2866"/>
                    <a:pt x="1128" y="2873"/>
                  </a:cubicBezTo>
                  <a:cubicBezTo>
                    <a:pt x="1139" y="2884"/>
                    <a:pt x="1153" y="2891"/>
                    <a:pt x="1167" y="2898"/>
                  </a:cubicBezTo>
                  <a:cubicBezTo>
                    <a:pt x="1181" y="2902"/>
                    <a:pt x="1199" y="2909"/>
                    <a:pt x="1210" y="2916"/>
                  </a:cubicBezTo>
                  <a:lnTo>
                    <a:pt x="1256" y="2923"/>
                  </a:lnTo>
                  <a:cubicBezTo>
                    <a:pt x="1270" y="2927"/>
                    <a:pt x="1288" y="2934"/>
                    <a:pt x="1299" y="2934"/>
                  </a:cubicBezTo>
                  <a:cubicBezTo>
                    <a:pt x="1324" y="2934"/>
                    <a:pt x="1348" y="2938"/>
                    <a:pt x="1371" y="2938"/>
                  </a:cubicBezTo>
                  <a:cubicBezTo>
                    <a:pt x="1376" y="2938"/>
                    <a:pt x="1382" y="2938"/>
                    <a:pt x="1388" y="2937"/>
                  </a:cubicBezTo>
                  <a:cubicBezTo>
                    <a:pt x="1420" y="2937"/>
                    <a:pt x="1448" y="2934"/>
                    <a:pt x="1477" y="2934"/>
                  </a:cubicBezTo>
                  <a:cubicBezTo>
                    <a:pt x="1452" y="2923"/>
                    <a:pt x="1420" y="2920"/>
                    <a:pt x="1395" y="2916"/>
                  </a:cubicBezTo>
                  <a:cubicBezTo>
                    <a:pt x="1366" y="2909"/>
                    <a:pt x="1341" y="2898"/>
                    <a:pt x="1313" y="2891"/>
                  </a:cubicBezTo>
                  <a:lnTo>
                    <a:pt x="1274" y="2880"/>
                  </a:lnTo>
                  <a:lnTo>
                    <a:pt x="1235" y="2863"/>
                  </a:lnTo>
                  <a:cubicBezTo>
                    <a:pt x="1221" y="2852"/>
                    <a:pt x="1210" y="2848"/>
                    <a:pt x="1199" y="2838"/>
                  </a:cubicBezTo>
                  <a:cubicBezTo>
                    <a:pt x="1185" y="2834"/>
                    <a:pt x="1174" y="2827"/>
                    <a:pt x="1167" y="2816"/>
                  </a:cubicBezTo>
                  <a:lnTo>
                    <a:pt x="1139" y="2791"/>
                  </a:lnTo>
                  <a:cubicBezTo>
                    <a:pt x="1132" y="2781"/>
                    <a:pt x="1121" y="2774"/>
                    <a:pt x="1117" y="2759"/>
                  </a:cubicBezTo>
                  <a:cubicBezTo>
                    <a:pt x="1114" y="2749"/>
                    <a:pt x="1103" y="2742"/>
                    <a:pt x="1103" y="2727"/>
                  </a:cubicBezTo>
                  <a:lnTo>
                    <a:pt x="1100" y="2710"/>
                  </a:lnTo>
                  <a:lnTo>
                    <a:pt x="1100" y="2692"/>
                  </a:lnTo>
                  <a:cubicBezTo>
                    <a:pt x="1096" y="2678"/>
                    <a:pt x="1100" y="2671"/>
                    <a:pt x="1100" y="2656"/>
                  </a:cubicBezTo>
                  <a:cubicBezTo>
                    <a:pt x="1100" y="2642"/>
                    <a:pt x="1100" y="2635"/>
                    <a:pt x="1103" y="2621"/>
                  </a:cubicBezTo>
                  <a:cubicBezTo>
                    <a:pt x="1110" y="2607"/>
                    <a:pt x="1110" y="2599"/>
                    <a:pt x="1114" y="2585"/>
                  </a:cubicBezTo>
                  <a:cubicBezTo>
                    <a:pt x="1117" y="2571"/>
                    <a:pt x="1121" y="2564"/>
                    <a:pt x="1128" y="2553"/>
                  </a:cubicBezTo>
                  <a:lnTo>
                    <a:pt x="1146" y="2514"/>
                  </a:lnTo>
                  <a:lnTo>
                    <a:pt x="1139" y="2511"/>
                  </a:lnTo>
                  <a:cubicBezTo>
                    <a:pt x="1263" y="2429"/>
                    <a:pt x="1398" y="2347"/>
                    <a:pt x="1544" y="2269"/>
                  </a:cubicBezTo>
                  <a:lnTo>
                    <a:pt x="1544" y="2269"/>
                  </a:lnTo>
                  <a:cubicBezTo>
                    <a:pt x="1541" y="2283"/>
                    <a:pt x="1537" y="2301"/>
                    <a:pt x="1537" y="2315"/>
                  </a:cubicBezTo>
                  <a:cubicBezTo>
                    <a:pt x="1537" y="2333"/>
                    <a:pt x="1530" y="2351"/>
                    <a:pt x="1537" y="2365"/>
                  </a:cubicBezTo>
                  <a:lnTo>
                    <a:pt x="1541" y="2390"/>
                  </a:lnTo>
                  <a:lnTo>
                    <a:pt x="1548" y="2418"/>
                  </a:lnTo>
                  <a:cubicBezTo>
                    <a:pt x="1555" y="2436"/>
                    <a:pt x="1562" y="2447"/>
                    <a:pt x="1565" y="2464"/>
                  </a:cubicBezTo>
                  <a:cubicBezTo>
                    <a:pt x="1573" y="2482"/>
                    <a:pt x="1583" y="2493"/>
                    <a:pt x="1597" y="2507"/>
                  </a:cubicBezTo>
                  <a:cubicBezTo>
                    <a:pt x="1608" y="2518"/>
                    <a:pt x="1619" y="2528"/>
                    <a:pt x="1633" y="2543"/>
                  </a:cubicBezTo>
                  <a:cubicBezTo>
                    <a:pt x="1647" y="2550"/>
                    <a:pt x="1661" y="2564"/>
                    <a:pt x="1672" y="2567"/>
                  </a:cubicBezTo>
                  <a:cubicBezTo>
                    <a:pt x="1686" y="2578"/>
                    <a:pt x="1701" y="2582"/>
                    <a:pt x="1715" y="2589"/>
                  </a:cubicBezTo>
                  <a:lnTo>
                    <a:pt x="1757" y="2603"/>
                  </a:lnTo>
                  <a:cubicBezTo>
                    <a:pt x="1772" y="2607"/>
                    <a:pt x="1786" y="2614"/>
                    <a:pt x="1804" y="2617"/>
                  </a:cubicBezTo>
                  <a:cubicBezTo>
                    <a:pt x="1832" y="2621"/>
                    <a:pt x="1861" y="2631"/>
                    <a:pt x="1893" y="2631"/>
                  </a:cubicBezTo>
                  <a:cubicBezTo>
                    <a:pt x="1921" y="2635"/>
                    <a:pt x="1949" y="2635"/>
                    <a:pt x="1981" y="2635"/>
                  </a:cubicBezTo>
                  <a:lnTo>
                    <a:pt x="1900" y="2607"/>
                  </a:lnTo>
                  <a:cubicBezTo>
                    <a:pt x="1875" y="2599"/>
                    <a:pt x="1846" y="2585"/>
                    <a:pt x="1821" y="2578"/>
                  </a:cubicBezTo>
                  <a:cubicBezTo>
                    <a:pt x="1807" y="2571"/>
                    <a:pt x="1793" y="2564"/>
                    <a:pt x="1786" y="2560"/>
                  </a:cubicBezTo>
                  <a:lnTo>
                    <a:pt x="1750" y="2543"/>
                  </a:lnTo>
                  <a:cubicBezTo>
                    <a:pt x="1740" y="2532"/>
                    <a:pt x="1725" y="2525"/>
                    <a:pt x="1718" y="2518"/>
                  </a:cubicBezTo>
                  <a:cubicBezTo>
                    <a:pt x="1704" y="2511"/>
                    <a:pt x="1697" y="2500"/>
                    <a:pt x="1690" y="2493"/>
                  </a:cubicBezTo>
                  <a:cubicBezTo>
                    <a:pt x="1683" y="2482"/>
                    <a:pt x="1672" y="2475"/>
                    <a:pt x="1669" y="2464"/>
                  </a:cubicBezTo>
                  <a:cubicBezTo>
                    <a:pt x="1665" y="2457"/>
                    <a:pt x="1654" y="2447"/>
                    <a:pt x="1651" y="2436"/>
                  </a:cubicBezTo>
                  <a:cubicBezTo>
                    <a:pt x="1647" y="2425"/>
                    <a:pt x="1644" y="2411"/>
                    <a:pt x="1644" y="2404"/>
                  </a:cubicBezTo>
                  <a:lnTo>
                    <a:pt x="1637" y="2386"/>
                  </a:lnTo>
                  <a:lnTo>
                    <a:pt x="1637" y="2368"/>
                  </a:lnTo>
                  <a:cubicBezTo>
                    <a:pt x="1637" y="2354"/>
                    <a:pt x="1637" y="2347"/>
                    <a:pt x="1644" y="2333"/>
                  </a:cubicBezTo>
                  <a:cubicBezTo>
                    <a:pt x="1644" y="2319"/>
                    <a:pt x="1647" y="2311"/>
                    <a:pt x="1651" y="2297"/>
                  </a:cubicBezTo>
                  <a:cubicBezTo>
                    <a:pt x="1654" y="2283"/>
                    <a:pt x="1661" y="2276"/>
                    <a:pt x="1665" y="2262"/>
                  </a:cubicBezTo>
                  <a:cubicBezTo>
                    <a:pt x="1669" y="2251"/>
                    <a:pt x="1679" y="2240"/>
                    <a:pt x="1683" y="2230"/>
                  </a:cubicBezTo>
                  <a:lnTo>
                    <a:pt x="1697" y="2208"/>
                  </a:lnTo>
                  <a:cubicBezTo>
                    <a:pt x="1885" y="2109"/>
                    <a:pt x="2095" y="2016"/>
                    <a:pt x="2312" y="1931"/>
                  </a:cubicBezTo>
                  <a:lnTo>
                    <a:pt x="2312" y="1931"/>
                  </a:lnTo>
                  <a:cubicBezTo>
                    <a:pt x="2309" y="1942"/>
                    <a:pt x="2309" y="1945"/>
                    <a:pt x="2305" y="1956"/>
                  </a:cubicBezTo>
                  <a:lnTo>
                    <a:pt x="2291" y="2020"/>
                  </a:lnTo>
                  <a:cubicBezTo>
                    <a:pt x="2291" y="2045"/>
                    <a:pt x="2287" y="2066"/>
                    <a:pt x="2291" y="2091"/>
                  </a:cubicBezTo>
                  <a:lnTo>
                    <a:pt x="2294" y="2127"/>
                  </a:lnTo>
                  <a:lnTo>
                    <a:pt x="2305" y="2162"/>
                  </a:lnTo>
                  <a:cubicBezTo>
                    <a:pt x="2309" y="2187"/>
                    <a:pt x="2323" y="2208"/>
                    <a:pt x="2330" y="2230"/>
                  </a:cubicBezTo>
                  <a:cubicBezTo>
                    <a:pt x="2341" y="2251"/>
                    <a:pt x="2358" y="2269"/>
                    <a:pt x="2373" y="2287"/>
                  </a:cubicBezTo>
                  <a:cubicBezTo>
                    <a:pt x="2383" y="2304"/>
                    <a:pt x="2401" y="2319"/>
                    <a:pt x="2419" y="2333"/>
                  </a:cubicBezTo>
                  <a:cubicBezTo>
                    <a:pt x="2437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33" y="2400"/>
                  </a:cubicBezTo>
                  <a:lnTo>
                    <a:pt x="2590" y="2422"/>
                  </a:lnTo>
                  <a:cubicBezTo>
                    <a:pt x="2607" y="2425"/>
                    <a:pt x="2629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6" y="2457"/>
                    <a:pt x="2764" y="2457"/>
                  </a:cubicBezTo>
                  <a:cubicBezTo>
                    <a:pt x="2803" y="2461"/>
                    <a:pt x="2842" y="2461"/>
                    <a:pt x="2881" y="2461"/>
                  </a:cubicBezTo>
                  <a:cubicBezTo>
                    <a:pt x="2846" y="2447"/>
                    <a:pt x="2806" y="2436"/>
                    <a:pt x="2771" y="2422"/>
                  </a:cubicBezTo>
                  <a:cubicBezTo>
                    <a:pt x="2753" y="2418"/>
                    <a:pt x="2735" y="2407"/>
                    <a:pt x="2718" y="2400"/>
                  </a:cubicBezTo>
                  <a:lnTo>
                    <a:pt x="2664" y="2375"/>
                  </a:lnTo>
                  <a:cubicBezTo>
                    <a:pt x="2646" y="2368"/>
                    <a:pt x="2629" y="2358"/>
                    <a:pt x="2614" y="2351"/>
                  </a:cubicBezTo>
                  <a:lnTo>
                    <a:pt x="2568" y="2322"/>
                  </a:lnTo>
                  <a:cubicBezTo>
                    <a:pt x="2554" y="2315"/>
                    <a:pt x="2540" y="2301"/>
                    <a:pt x="2522" y="2294"/>
                  </a:cubicBezTo>
                  <a:cubicBezTo>
                    <a:pt x="2508" y="2283"/>
                    <a:pt x="2497" y="2269"/>
                    <a:pt x="2483" y="2258"/>
                  </a:cubicBezTo>
                  <a:cubicBezTo>
                    <a:pt x="2469" y="2244"/>
                    <a:pt x="2461" y="2233"/>
                    <a:pt x="2451" y="2215"/>
                  </a:cubicBezTo>
                  <a:cubicBezTo>
                    <a:pt x="2444" y="2205"/>
                    <a:pt x="2433" y="2191"/>
                    <a:pt x="2429" y="2176"/>
                  </a:cubicBezTo>
                  <a:cubicBezTo>
                    <a:pt x="2426" y="2162"/>
                    <a:pt x="2415" y="2151"/>
                    <a:pt x="2415" y="2134"/>
                  </a:cubicBezTo>
                  <a:lnTo>
                    <a:pt x="2412" y="2109"/>
                  </a:lnTo>
                  <a:lnTo>
                    <a:pt x="2412" y="2087"/>
                  </a:lnTo>
                  <a:cubicBezTo>
                    <a:pt x="2412" y="2073"/>
                    <a:pt x="2412" y="2055"/>
                    <a:pt x="2415" y="2038"/>
                  </a:cubicBezTo>
                  <a:cubicBezTo>
                    <a:pt x="2419" y="2020"/>
                    <a:pt x="2419" y="2009"/>
                    <a:pt x="2426" y="1991"/>
                  </a:cubicBezTo>
                  <a:cubicBezTo>
                    <a:pt x="2429" y="1974"/>
                    <a:pt x="2433" y="1959"/>
                    <a:pt x="2444" y="1945"/>
                  </a:cubicBezTo>
                  <a:cubicBezTo>
                    <a:pt x="2447" y="1931"/>
                    <a:pt x="2454" y="1913"/>
                    <a:pt x="2465" y="1906"/>
                  </a:cubicBezTo>
                  <a:lnTo>
                    <a:pt x="2490" y="1860"/>
                  </a:lnTo>
                  <a:cubicBezTo>
                    <a:pt x="2522" y="1849"/>
                    <a:pt x="2554" y="1839"/>
                    <a:pt x="2586" y="1824"/>
                  </a:cubicBezTo>
                  <a:cubicBezTo>
                    <a:pt x="2757" y="1764"/>
                    <a:pt x="2942" y="1707"/>
                    <a:pt x="3126" y="1647"/>
                  </a:cubicBezTo>
                  <a:lnTo>
                    <a:pt x="3126" y="1647"/>
                  </a:lnTo>
                  <a:cubicBezTo>
                    <a:pt x="3123" y="1657"/>
                    <a:pt x="3123" y="1671"/>
                    <a:pt x="3119" y="1679"/>
                  </a:cubicBezTo>
                  <a:cubicBezTo>
                    <a:pt x="3112" y="1700"/>
                    <a:pt x="3109" y="1728"/>
                    <a:pt x="3109" y="1750"/>
                  </a:cubicBezTo>
                  <a:lnTo>
                    <a:pt x="3109" y="1785"/>
                  </a:lnTo>
                  <a:lnTo>
                    <a:pt x="3112" y="1821"/>
                  </a:lnTo>
                  <a:cubicBezTo>
                    <a:pt x="3119" y="1849"/>
                    <a:pt x="3126" y="1871"/>
                    <a:pt x="3137" y="1892"/>
                  </a:cubicBezTo>
                  <a:cubicBezTo>
                    <a:pt x="3144" y="1913"/>
                    <a:pt x="3158" y="1938"/>
                    <a:pt x="3173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7" y="2038"/>
                    <a:pt x="3269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40" y="2098"/>
                    <a:pt x="3361" y="2105"/>
                    <a:pt x="3379" y="2116"/>
                  </a:cubicBezTo>
                  <a:cubicBezTo>
                    <a:pt x="3397" y="2123"/>
                    <a:pt x="3414" y="2134"/>
                    <a:pt x="3439" y="2137"/>
                  </a:cubicBezTo>
                  <a:lnTo>
                    <a:pt x="3496" y="2151"/>
                  </a:lnTo>
                  <a:cubicBezTo>
                    <a:pt x="3514" y="2155"/>
                    <a:pt x="3535" y="2159"/>
                    <a:pt x="3553" y="2162"/>
                  </a:cubicBezTo>
                  <a:lnTo>
                    <a:pt x="3674" y="2176"/>
                  </a:lnTo>
                  <a:cubicBezTo>
                    <a:pt x="3638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5" y="2055"/>
                  </a:lnTo>
                  <a:cubicBezTo>
                    <a:pt x="3457" y="2048"/>
                    <a:pt x="3443" y="2034"/>
                    <a:pt x="3429" y="2027"/>
                  </a:cubicBezTo>
                  <a:lnTo>
                    <a:pt x="3386" y="1995"/>
                  </a:lnTo>
                  <a:cubicBezTo>
                    <a:pt x="3372" y="1981"/>
                    <a:pt x="3361" y="1967"/>
                    <a:pt x="3350" y="1959"/>
                  </a:cubicBezTo>
                  <a:cubicBezTo>
                    <a:pt x="3336" y="1949"/>
                    <a:pt x="3326" y="1931"/>
                    <a:pt x="3318" y="1924"/>
                  </a:cubicBezTo>
                  <a:cubicBezTo>
                    <a:pt x="3308" y="1910"/>
                    <a:pt x="3301" y="1895"/>
                    <a:pt x="3297" y="1885"/>
                  </a:cubicBezTo>
                  <a:cubicBezTo>
                    <a:pt x="3290" y="1871"/>
                    <a:pt x="3283" y="1856"/>
                    <a:pt x="3283" y="1842"/>
                  </a:cubicBezTo>
                  <a:cubicBezTo>
                    <a:pt x="3279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9" y="1764"/>
                  </a:lnTo>
                  <a:cubicBezTo>
                    <a:pt x="3279" y="1750"/>
                    <a:pt x="3283" y="1735"/>
                    <a:pt x="3286" y="1721"/>
                  </a:cubicBezTo>
                  <a:lnTo>
                    <a:pt x="3301" y="1682"/>
                  </a:lnTo>
                  <a:cubicBezTo>
                    <a:pt x="3304" y="1668"/>
                    <a:pt x="3315" y="1657"/>
                    <a:pt x="3322" y="1643"/>
                  </a:cubicBezTo>
                  <a:cubicBezTo>
                    <a:pt x="3333" y="1629"/>
                    <a:pt x="3340" y="1615"/>
                    <a:pt x="3343" y="1607"/>
                  </a:cubicBezTo>
                  <a:lnTo>
                    <a:pt x="3361" y="1579"/>
                  </a:lnTo>
                  <a:cubicBezTo>
                    <a:pt x="3478" y="1551"/>
                    <a:pt x="3592" y="1519"/>
                    <a:pt x="3713" y="1487"/>
                  </a:cubicBezTo>
                  <a:cubicBezTo>
                    <a:pt x="3852" y="1451"/>
                    <a:pt x="3994" y="1419"/>
                    <a:pt x="4136" y="1391"/>
                  </a:cubicBezTo>
                  <a:lnTo>
                    <a:pt x="4136" y="1391"/>
                  </a:lnTo>
                  <a:cubicBezTo>
                    <a:pt x="4122" y="1415"/>
                    <a:pt x="4108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101" y="1639"/>
                  </a:cubicBezTo>
                  <a:cubicBezTo>
                    <a:pt x="4108" y="1693"/>
                    <a:pt x="4133" y="1739"/>
                    <a:pt x="4161" y="1782"/>
                  </a:cubicBezTo>
                  <a:cubicBezTo>
                    <a:pt x="4175" y="1803"/>
                    <a:pt x="4193" y="1821"/>
                    <a:pt x="4207" y="1839"/>
                  </a:cubicBezTo>
                  <a:cubicBezTo>
                    <a:pt x="4222" y="1856"/>
                    <a:pt x="4243" y="1874"/>
                    <a:pt x="4261" y="1888"/>
                  </a:cubicBezTo>
                  <a:cubicBezTo>
                    <a:pt x="4278" y="1899"/>
                    <a:pt x="4296" y="1917"/>
                    <a:pt x="4314" y="1931"/>
                  </a:cubicBezTo>
                  <a:cubicBezTo>
                    <a:pt x="4332" y="1945"/>
                    <a:pt x="4350" y="1959"/>
                    <a:pt x="4371" y="1967"/>
                  </a:cubicBezTo>
                  <a:cubicBezTo>
                    <a:pt x="4410" y="1988"/>
                    <a:pt x="4453" y="2013"/>
                    <a:pt x="4492" y="2023"/>
                  </a:cubicBezTo>
                  <a:cubicBezTo>
                    <a:pt x="4513" y="2034"/>
                    <a:pt x="4531" y="2041"/>
                    <a:pt x="4552" y="2048"/>
                  </a:cubicBezTo>
                  <a:cubicBezTo>
                    <a:pt x="4574" y="2052"/>
                    <a:pt x="4591" y="2059"/>
                    <a:pt x="4616" y="2066"/>
                  </a:cubicBezTo>
                  <a:cubicBezTo>
                    <a:pt x="4581" y="2038"/>
                    <a:pt x="4549" y="2013"/>
                    <a:pt x="4513" y="1981"/>
                  </a:cubicBezTo>
                  <a:cubicBezTo>
                    <a:pt x="4495" y="1967"/>
                    <a:pt x="4481" y="1952"/>
                    <a:pt x="4463" y="1935"/>
                  </a:cubicBezTo>
                  <a:cubicBezTo>
                    <a:pt x="4446" y="1924"/>
                    <a:pt x="4431" y="1910"/>
                    <a:pt x="4421" y="1892"/>
                  </a:cubicBezTo>
                  <a:cubicBezTo>
                    <a:pt x="4406" y="1878"/>
                    <a:pt x="4392" y="1860"/>
                    <a:pt x="4374" y="1846"/>
                  </a:cubicBezTo>
                  <a:cubicBezTo>
                    <a:pt x="4360" y="1835"/>
                    <a:pt x="4350" y="1817"/>
                    <a:pt x="4335" y="1803"/>
                  </a:cubicBezTo>
                  <a:cubicBezTo>
                    <a:pt x="4325" y="1785"/>
                    <a:pt x="4314" y="1771"/>
                    <a:pt x="4303" y="1753"/>
                  </a:cubicBezTo>
                  <a:cubicBezTo>
                    <a:pt x="4296" y="1735"/>
                    <a:pt x="4286" y="1721"/>
                    <a:pt x="4278" y="1703"/>
                  </a:cubicBezTo>
                  <a:cubicBezTo>
                    <a:pt x="4271" y="1686"/>
                    <a:pt x="4264" y="1675"/>
                    <a:pt x="4261" y="1657"/>
                  </a:cubicBezTo>
                  <a:cubicBezTo>
                    <a:pt x="4254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4" y="1540"/>
                    <a:pt x="4254" y="1526"/>
                    <a:pt x="4261" y="1515"/>
                  </a:cubicBezTo>
                  <a:cubicBezTo>
                    <a:pt x="4268" y="1483"/>
                    <a:pt x="4286" y="1451"/>
                    <a:pt x="4307" y="1426"/>
                  </a:cubicBezTo>
                  <a:cubicBezTo>
                    <a:pt x="4318" y="1412"/>
                    <a:pt x="4332" y="1398"/>
                    <a:pt x="4342" y="1383"/>
                  </a:cubicBezTo>
                  <a:lnTo>
                    <a:pt x="4378" y="1348"/>
                  </a:lnTo>
                  <a:lnTo>
                    <a:pt x="4421" y="1319"/>
                  </a:lnTo>
                  <a:cubicBezTo>
                    <a:pt x="4591" y="1284"/>
                    <a:pt x="4769" y="1252"/>
                    <a:pt x="4954" y="1227"/>
                  </a:cubicBezTo>
                  <a:cubicBezTo>
                    <a:pt x="4983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5" y="1287"/>
                    <a:pt x="5007" y="1327"/>
                  </a:cubicBezTo>
                  <a:cubicBezTo>
                    <a:pt x="4997" y="1355"/>
                    <a:pt x="4993" y="1383"/>
                    <a:pt x="4993" y="1415"/>
                  </a:cubicBezTo>
                  <a:cubicBezTo>
                    <a:pt x="4993" y="1447"/>
                    <a:pt x="4993" y="1472"/>
                    <a:pt x="5000" y="1504"/>
                  </a:cubicBezTo>
                  <a:cubicBezTo>
                    <a:pt x="5011" y="1561"/>
                    <a:pt x="5036" y="1615"/>
                    <a:pt x="5068" y="1661"/>
                  </a:cubicBezTo>
                  <a:cubicBezTo>
                    <a:pt x="5086" y="1682"/>
                    <a:pt x="5100" y="1703"/>
                    <a:pt x="5118" y="1725"/>
                  </a:cubicBezTo>
                  <a:cubicBezTo>
                    <a:pt x="5135" y="1746"/>
                    <a:pt x="5153" y="1760"/>
                    <a:pt x="5175" y="1778"/>
                  </a:cubicBezTo>
                  <a:cubicBezTo>
                    <a:pt x="5196" y="1796"/>
                    <a:pt x="5214" y="1807"/>
                    <a:pt x="5239" y="1824"/>
                  </a:cubicBezTo>
                  <a:cubicBezTo>
                    <a:pt x="5260" y="1839"/>
                    <a:pt x="5278" y="1856"/>
                    <a:pt x="5299" y="1867"/>
                  </a:cubicBezTo>
                  <a:cubicBezTo>
                    <a:pt x="5345" y="1892"/>
                    <a:pt x="5388" y="1913"/>
                    <a:pt x="5434" y="1931"/>
                  </a:cubicBezTo>
                  <a:lnTo>
                    <a:pt x="5498" y="1959"/>
                  </a:lnTo>
                  <a:cubicBezTo>
                    <a:pt x="5523" y="1967"/>
                    <a:pt x="5544" y="1977"/>
                    <a:pt x="5569" y="1981"/>
                  </a:cubicBezTo>
                  <a:cubicBezTo>
                    <a:pt x="5530" y="1949"/>
                    <a:pt x="5495" y="1924"/>
                    <a:pt x="5459" y="1892"/>
                  </a:cubicBezTo>
                  <a:cubicBezTo>
                    <a:pt x="5441" y="1878"/>
                    <a:pt x="5423" y="1860"/>
                    <a:pt x="5406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3" y="1750"/>
                  </a:lnTo>
                  <a:cubicBezTo>
                    <a:pt x="5285" y="1732"/>
                    <a:pt x="5274" y="1714"/>
                    <a:pt x="5260" y="1700"/>
                  </a:cubicBezTo>
                  <a:cubicBezTo>
                    <a:pt x="5246" y="1682"/>
                    <a:pt x="5231" y="1664"/>
                    <a:pt x="5224" y="1647"/>
                  </a:cubicBezTo>
                  <a:cubicBezTo>
                    <a:pt x="5210" y="1629"/>
                    <a:pt x="5203" y="1611"/>
                    <a:pt x="5192" y="1593"/>
                  </a:cubicBezTo>
                  <a:cubicBezTo>
                    <a:pt x="5185" y="1575"/>
                    <a:pt x="5175" y="1558"/>
                    <a:pt x="5171" y="1536"/>
                  </a:cubicBezTo>
                  <a:cubicBezTo>
                    <a:pt x="5167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7" y="1408"/>
                    <a:pt x="5167" y="1391"/>
                    <a:pt x="5175" y="1373"/>
                  </a:cubicBezTo>
                  <a:cubicBezTo>
                    <a:pt x="5178" y="1355"/>
                    <a:pt x="5189" y="1337"/>
                    <a:pt x="5196" y="1319"/>
                  </a:cubicBezTo>
                  <a:cubicBezTo>
                    <a:pt x="5207" y="1302"/>
                    <a:pt x="5214" y="1284"/>
                    <a:pt x="5228" y="1270"/>
                  </a:cubicBezTo>
                  <a:cubicBezTo>
                    <a:pt x="5242" y="1252"/>
                    <a:pt x="5256" y="1238"/>
                    <a:pt x="5267" y="1227"/>
                  </a:cubicBezTo>
                  <a:lnTo>
                    <a:pt x="5310" y="1184"/>
                  </a:lnTo>
                  <a:lnTo>
                    <a:pt x="5327" y="1174"/>
                  </a:lnTo>
                  <a:cubicBezTo>
                    <a:pt x="5420" y="1159"/>
                    <a:pt x="5512" y="1149"/>
                    <a:pt x="5605" y="1138"/>
                  </a:cubicBezTo>
                  <a:cubicBezTo>
                    <a:pt x="5658" y="1131"/>
                    <a:pt x="5719" y="1124"/>
                    <a:pt x="5765" y="1120"/>
                  </a:cubicBezTo>
                  <a:lnTo>
                    <a:pt x="5932" y="1113"/>
                  </a:lnTo>
                  <a:lnTo>
                    <a:pt x="6259" y="1103"/>
                  </a:lnTo>
                  <a:lnTo>
                    <a:pt x="6359" y="1103"/>
                  </a:lnTo>
                  <a:cubicBezTo>
                    <a:pt x="6369" y="1120"/>
                    <a:pt x="6383" y="1138"/>
                    <a:pt x="6394" y="1159"/>
                  </a:cubicBezTo>
                  <a:lnTo>
                    <a:pt x="6412" y="1191"/>
                  </a:lnTo>
                  <a:lnTo>
                    <a:pt x="6423" y="1220"/>
                  </a:lnTo>
                  <a:cubicBezTo>
                    <a:pt x="6433" y="1245"/>
                    <a:pt x="6440" y="1266"/>
                    <a:pt x="6447" y="1287"/>
                  </a:cubicBezTo>
                  <a:lnTo>
                    <a:pt x="6455" y="1319"/>
                  </a:lnTo>
                  <a:lnTo>
                    <a:pt x="6458" y="1355"/>
                  </a:lnTo>
                  <a:cubicBezTo>
                    <a:pt x="6465" y="1369"/>
                    <a:pt x="6458" y="1376"/>
                    <a:pt x="6465" y="1391"/>
                  </a:cubicBezTo>
                  <a:lnTo>
                    <a:pt x="6465" y="1426"/>
                  </a:lnTo>
                  <a:cubicBezTo>
                    <a:pt x="6465" y="1447"/>
                    <a:pt x="6465" y="1469"/>
                    <a:pt x="6458" y="1497"/>
                  </a:cubicBezTo>
                  <a:cubicBezTo>
                    <a:pt x="6455" y="1519"/>
                    <a:pt x="6451" y="1547"/>
                    <a:pt x="6447" y="1568"/>
                  </a:cubicBezTo>
                  <a:cubicBezTo>
                    <a:pt x="6440" y="1590"/>
                    <a:pt x="6433" y="1615"/>
                    <a:pt x="6423" y="1639"/>
                  </a:cubicBezTo>
                  <a:cubicBezTo>
                    <a:pt x="6415" y="1661"/>
                    <a:pt x="6405" y="1682"/>
                    <a:pt x="6398" y="1711"/>
                  </a:cubicBezTo>
                  <a:cubicBezTo>
                    <a:pt x="6387" y="1732"/>
                    <a:pt x="6376" y="1753"/>
                    <a:pt x="6366" y="1782"/>
                  </a:cubicBezTo>
                  <a:cubicBezTo>
                    <a:pt x="6344" y="1824"/>
                    <a:pt x="6316" y="1871"/>
                    <a:pt x="6287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63" y="2087"/>
                    <a:pt x="6127" y="2127"/>
                    <a:pt x="6092" y="2166"/>
                  </a:cubicBezTo>
                  <a:cubicBezTo>
                    <a:pt x="6138" y="2141"/>
                    <a:pt x="6188" y="2112"/>
                    <a:pt x="6234" y="2077"/>
                  </a:cubicBezTo>
                  <a:lnTo>
                    <a:pt x="6298" y="2023"/>
                  </a:lnTo>
                  <a:cubicBezTo>
                    <a:pt x="6323" y="2006"/>
                    <a:pt x="6344" y="1988"/>
                    <a:pt x="6362" y="1967"/>
                  </a:cubicBezTo>
                  <a:cubicBezTo>
                    <a:pt x="6401" y="1927"/>
                    <a:pt x="6437" y="1888"/>
                    <a:pt x="6472" y="1839"/>
                  </a:cubicBezTo>
                  <a:cubicBezTo>
                    <a:pt x="6490" y="1817"/>
                    <a:pt x="6504" y="1789"/>
                    <a:pt x="6522" y="1767"/>
                  </a:cubicBezTo>
                  <a:cubicBezTo>
                    <a:pt x="6536" y="1739"/>
                    <a:pt x="6554" y="1718"/>
                    <a:pt x="6565" y="1693"/>
                  </a:cubicBezTo>
                  <a:cubicBezTo>
                    <a:pt x="6579" y="1664"/>
                    <a:pt x="6593" y="1639"/>
                    <a:pt x="6600" y="1607"/>
                  </a:cubicBezTo>
                  <a:cubicBezTo>
                    <a:pt x="6611" y="1579"/>
                    <a:pt x="6618" y="1551"/>
                    <a:pt x="6629" y="1519"/>
                  </a:cubicBezTo>
                  <a:lnTo>
                    <a:pt x="6643" y="1426"/>
                  </a:lnTo>
                  <a:cubicBezTo>
                    <a:pt x="6647" y="1394"/>
                    <a:pt x="6647" y="1362"/>
                    <a:pt x="6643" y="1330"/>
                  </a:cubicBezTo>
                  <a:lnTo>
                    <a:pt x="6636" y="1284"/>
                  </a:lnTo>
                  <a:lnTo>
                    <a:pt x="6629" y="1238"/>
                  </a:lnTo>
                  <a:cubicBezTo>
                    <a:pt x="6618" y="1206"/>
                    <a:pt x="6611" y="1177"/>
                    <a:pt x="6597" y="1149"/>
                  </a:cubicBezTo>
                  <a:lnTo>
                    <a:pt x="6579" y="1106"/>
                  </a:lnTo>
                  <a:lnTo>
                    <a:pt x="6575" y="1095"/>
                  </a:lnTo>
                  <a:cubicBezTo>
                    <a:pt x="6885" y="1095"/>
                    <a:pt x="7201" y="1099"/>
                    <a:pt x="7507" y="1124"/>
                  </a:cubicBezTo>
                  <a:lnTo>
                    <a:pt x="7514" y="1135"/>
                  </a:lnTo>
                  <a:cubicBezTo>
                    <a:pt x="7521" y="1159"/>
                    <a:pt x="7532" y="1177"/>
                    <a:pt x="7536" y="1195"/>
                  </a:cubicBezTo>
                  <a:lnTo>
                    <a:pt x="7543" y="1223"/>
                  </a:lnTo>
                  <a:lnTo>
                    <a:pt x="7553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53" y="1444"/>
                  </a:cubicBezTo>
                  <a:cubicBezTo>
                    <a:pt x="7550" y="1465"/>
                    <a:pt x="7543" y="1483"/>
                    <a:pt x="7539" y="1504"/>
                  </a:cubicBezTo>
                  <a:cubicBezTo>
                    <a:pt x="7532" y="1529"/>
                    <a:pt x="7525" y="1547"/>
                    <a:pt x="7518" y="1568"/>
                  </a:cubicBezTo>
                  <a:cubicBezTo>
                    <a:pt x="7507" y="1590"/>
                    <a:pt x="7500" y="1607"/>
                    <a:pt x="7486" y="1625"/>
                  </a:cubicBezTo>
                  <a:cubicBezTo>
                    <a:pt x="7479" y="1643"/>
                    <a:pt x="7464" y="1664"/>
                    <a:pt x="7450" y="1682"/>
                  </a:cubicBezTo>
                  <a:cubicBezTo>
                    <a:pt x="7436" y="1700"/>
                    <a:pt x="7425" y="1725"/>
                    <a:pt x="7411" y="1743"/>
                  </a:cubicBezTo>
                  <a:cubicBezTo>
                    <a:pt x="7383" y="1778"/>
                    <a:pt x="7354" y="1817"/>
                    <a:pt x="7319" y="1849"/>
                  </a:cubicBezTo>
                  <a:cubicBezTo>
                    <a:pt x="7287" y="1885"/>
                    <a:pt x="7251" y="1920"/>
                    <a:pt x="7212" y="1949"/>
                  </a:cubicBezTo>
                  <a:cubicBezTo>
                    <a:pt x="7176" y="1984"/>
                    <a:pt x="7134" y="2016"/>
                    <a:pt x="7095" y="2048"/>
                  </a:cubicBezTo>
                  <a:cubicBezTo>
                    <a:pt x="7144" y="2034"/>
                    <a:pt x="7194" y="2016"/>
                    <a:pt x="7237" y="1995"/>
                  </a:cubicBezTo>
                  <a:cubicBezTo>
                    <a:pt x="7258" y="1984"/>
                    <a:pt x="7283" y="1974"/>
                    <a:pt x="7304" y="1959"/>
                  </a:cubicBezTo>
                  <a:lnTo>
                    <a:pt x="7372" y="1920"/>
                  </a:lnTo>
                  <a:cubicBezTo>
                    <a:pt x="7415" y="1888"/>
                    <a:pt x="7454" y="1856"/>
                    <a:pt x="7496" y="1824"/>
                  </a:cubicBezTo>
                  <a:cubicBezTo>
                    <a:pt x="7536" y="1789"/>
                    <a:pt x="7571" y="1750"/>
                    <a:pt x="7607" y="1707"/>
                  </a:cubicBezTo>
                  <a:cubicBezTo>
                    <a:pt x="7624" y="1682"/>
                    <a:pt x="7639" y="1661"/>
                    <a:pt x="7649" y="1639"/>
                  </a:cubicBezTo>
                  <a:cubicBezTo>
                    <a:pt x="7664" y="1618"/>
                    <a:pt x="7678" y="1590"/>
                    <a:pt x="7692" y="1565"/>
                  </a:cubicBezTo>
                  <a:cubicBezTo>
                    <a:pt x="7699" y="1536"/>
                    <a:pt x="7713" y="1511"/>
                    <a:pt x="7717" y="1483"/>
                  </a:cubicBezTo>
                  <a:cubicBezTo>
                    <a:pt x="7728" y="1458"/>
                    <a:pt x="7731" y="1426"/>
                    <a:pt x="7735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5" y="1252"/>
                    <a:pt x="7731" y="1220"/>
                  </a:cubicBezTo>
                  <a:lnTo>
                    <a:pt x="7720" y="1177"/>
                  </a:lnTo>
                  <a:lnTo>
                    <a:pt x="7710" y="1138"/>
                  </a:lnTo>
                  <a:lnTo>
                    <a:pt x="7713" y="1138"/>
                  </a:lnTo>
                  <a:cubicBezTo>
                    <a:pt x="7770" y="1142"/>
                    <a:pt x="7827" y="1145"/>
                    <a:pt x="7888" y="1156"/>
                  </a:cubicBezTo>
                  <a:cubicBezTo>
                    <a:pt x="7994" y="1167"/>
                    <a:pt x="8101" y="1177"/>
                    <a:pt x="8200" y="1191"/>
                  </a:cubicBezTo>
                  <a:cubicBezTo>
                    <a:pt x="8304" y="1209"/>
                    <a:pt x="8410" y="1220"/>
                    <a:pt x="8513" y="1238"/>
                  </a:cubicBezTo>
                  <a:cubicBezTo>
                    <a:pt x="8567" y="1248"/>
                    <a:pt x="8616" y="1255"/>
                    <a:pt x="8663" y="1266"/>
                  </a:cubicBezTo>
                  <a:lnTo>
                    <a:pt x="8673" y="1266"/>
                  </a:lnTo>
                  <a:cubicBezTo>
                    <a:pt x="8680" y="1287"/>
                    <a:pt x="8691" y="1305"/>
                    <a:pt x="8695" y="1323"/>
                  </a:cubicBezTo>
                  <a:lnTo>
                    <a:pt x="8705" y="1355"/>
                  </a:lnTo>
                  <a:lnTo>
                    <a:pt x="8712" y="1383"/>
                  </a:lnTo>
                  <a:cubicBezTo>
                    <a:pt x="8716" y="1408"/>
                    <a:pt x="8723" y="1426"/>
                    <a:pt x="8723" y="1447"/>
                  </a:cubicBezTo>
                  <a:lnTo>
                    <a:pt x="8723" y="1479"/>
                  </a:lnTo>
                  <a:lnTo>
                    <a:pt x="8723" y="1511"/>
                  </a:lnTo>
                  <a:cubicBezTo>
                    <a:pt x="8723" y="1533"/>
                    <a:pt x="8716" y="1551"/>
                    <a:pt x="8712" y="1572"/>
                  </a:cubicBezTo>
                  <a:cubicBezTo>
                    <a:pt x="8709" y="1593"/>
                    <a:pt x="8705" y="1611"/>
                    <a:pt x="8698" y="1636"/>
                  </a:cubicBezTo>
                  <a:cubicBezTo>
                    <a:pt x="8691" y="1657"/>
                    <a:pt x="8688" y="1675"/>
                    <a:pt x="8677" y="1696"/>
                  </a:cubicBezTo>
                  <a:cubicBezTo>
                    <a:pt x="8670" y="1718"/>
                    <a:pt x="8659" y="1735"/>
                    <a:pt x="8645" y="1753"/>
                  </a:cubicBezTo>
                  <a:cubicBezTo>
                    <a:pt x="8638" y="1771"/>
                    <a:pt x="8624" y="1796"/>
                    <a:pt x="8609" y="1814"/>
                  </a:cubicBezTo>
                  <a:cubicBezTo>
                    <a:pt x="8599" y="1831"/>
                    <a:pt x="8584" y="1853"/>
                    <a:pt x="8570" y="1871"/>
                  </a:cubicBezTo>
                  <a:cubicBezTo>
                    <a:pt x="8545" y="1906"/>
                    <a:pt x="8513" y="1945"/>
                    <a:pt x="8478" y="1977"/>
                  </a:cubicBezTo>
                  <a:cubicBezTo>
                    <a:pt x="8446" y="2013"/>
                    <a:pt x="8410" y="2048"/>
                    <a:pt x="8371" y="2080"/>
                  </a:cubicBezTo>
                  <a:cubicBezTo>
                    <a:pt x="8336" y="2116"/>
                    <a:pt x="8296" y="2144"/>
                    <a:pt x="8254" y="2176"/>
                  </a:cubicBezTo>
                  <a:cubicBezTo>
                    <a:pt x="8304" y="2162"/>
                    <a:pt x="8353" y="2144"/>
                    <a:pt x="8396" y="2123"/>
                  </a:cubicBezTo>
                  <a:cubicBezTo>
                    <a:pt x="8421" y="2116"/>
                    <a:pt x="8442" y="2102"/>
                    <a:pt x="8464" y="2087"/>
                  </a:cubicBezTo>
                  <a:lnTo>
                    <a:pt x="8531" y="2048"/>
                  </a:lnTo>
                  <a:cubicBezTo>
                    <a:pt x="8574" y="2016"/>
                    <a:pt x="8616" y="1984"/>
                    <a:pt x="8656" y="1956"/>
                  </a:cubicBezTo>
                  <a:cubicBezTo>
                    <a:pt x="8695" y="1920"/>
                    <a:pt x="8730" y="1878"/>
                    <a:pt x="8766" y="1835"/>
                  </a:cubicBezTo>
                  <a:cubicBezTo>
                    <a:pt x="8784" y="1814"/>
                    <a:pt x="8798" y="1789"/>
                    <a:pt x="8812" y="1767"/>
                  </a:cubicBezTo>
                  <a:cubicBezTo>
                    <a:pt x="8823" y="1746"/>
                    <a:pt x="8837" y="1718"/>
                    <a:pt x="8851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7" y="1586"/>
                    <a:pt x="8890" y="1554"/>
                    <a:pt x="8894" y="1529"/>
                  </a:cubicBezTo>
                  <a:lnTo>
                    <a:pt x="8901" y="1483"/>
                  </a:lnTo>
                  <a:lnTo>
                    <a:pt x="8901" y="1440"/>
                  </a:lnTo>
                  <a:cubicBezTo>
                    <a:pt x="8901" y="1408"/>
                    <a:pt x="8894" y="1380"/>
                    <a:pt x="8890" y="1351"/>
                  </a:cubicBezTo>
                  <a:lnTo>
                    <a:pt x="8883" y="1309"/>
                  </a:lnTo>
                  <a:lnTo>
                    <a:pt x="8883" y="1309"/>
                  </a:lnTo>
                  <a:cubicBezTo>
                    <a:pt x="9132" y="1369"/>
                    <a:pt x="9370" y="1433"/>
                    <a:pt x="9598" y="1511"/>
                  </a:cubicBezTo>
                  <a:lnTo>
                    <a:pt x="9612" y="1607"/>
                  </a:lnTo>
                  <a:cubicBezTo>
                    <a:pt x="9616" y="1629"/>
                    <a:pt x="9619" y="1654"/>
                    <a:pt x="9619" y="1671"/>
                  </a:cubicBezTo>
                  <a:lnTo>
                    <a:pt x="9623" y="1700"/>
                  </a:lnTo>
                  <a:lnTo>
                    <a:pt x="9623" y="1732"/>
                  </a:lnTo>
                  <a:cubicBezTo>
                    <a:pt x="9623" y="1753"/>
                    <a:pt x="9619" y="1771"/>
                    <a:pt x="9619" y="1796"/>
                  </a:cubicBezTo>
                  <a:lnTo>
                    <a:pt x="9616" y="1824"/>
                  </a:lnTo>
                  <a:lnTo>
                    <a:pt x="9605" y="1856"/>
                  </a:lnTo>
                  <a:cubicBezTo>
                    <a:pt x="9601" y="1874"/>
                    <a:pt x="9594" y="1895"/>
                    <a:pt x="9584" y="1913"/>
                  </a:cubicBezTo>
                  <a:cubicBezTo>
                    <a:pt x="9577" y="1931"/>
                    <a:pt x="9566" y="1956"/>
                    <a:pt x="9559" y="1974"/>
                  </a:cubicBezTo>
                  <a:cubicBezTo>
                    <a:pt x="9545" y="1991"/>
                    <a:pt x="9534" y="2009"/>
                    <a:pt x="9523" y="2027"/>
                  </a:cubicBezTo>
                  <a:cubicBezTo>
                    <a:pt x="9509" y="2045"/>
                    <a:pt x="9495" y="2063"/>
                    <a:pt x="9477" y="2080"/>
                  </a:cubicBezTo>
                  <a:cubicBezTo>
                    <a:pt x="9463" y="2098"/>
                    <a:pt x="9445" y="2109"/>
                    <a:pt x="9427" y="2127"/>
                  </a:cubicBezTo>
                  <a:cubicBezTo>
                    <a:pt x="9409" y="2144"/>
                    <a:pt x="9392" y="2159"/>
                    <a:pt x="9374" y="2173"/>
                  </a:cubicBezTo>
                  <a:cubicBezTo>
                    <a:pt x="9338" y="2205"/>
                    <a:pt x="9299" y="2230"/>
                    <a:pt x="9260" y="2258"/>
                  </a:cubicBezTo>
                  <a:cubicBezTo>
                    <a:pt x="9221" y="2283"/>
                    <a:pt x="9178" y="2311"/>
                    <a:pt x="9136" y="2333"/>
                  </a:cubicBezTo>
                  <a:cubicBezTo>
                    <a:pt x="9089" y="2358"/>
                    <a:pt x="9047" y="2383"/>
                    <a:pt x="9001" y="2404"/>
                  </a:cubicBezTo>
                  <a:cubicBezTo>
                    <a:pt x="9054" y="2404"/>
                    <a:pt x="9104" y="2393"/>
                    <a:pt x="9153" y="2383"/>
                  </a:cubicBezTo>
                  <a:cubicBezTo>
                    <a:pt x="9178" y="2375"/>
                    <a:pt x="9203" y="2368"/>
                    <a:pt x="9228" y="2365"/>
                  </a:cubicBezTo>
                  <a:cubicBezTo>
                    <a:pt x="9257" y="2354"/>
                    <a:pt x="9278" y="2351"/>
                    <a:pt x="9303" y="2340"/>
                  </a:cubicBezTo>
                  <a:cubicBezTo>
                    <a:pt x="9353" y="2322"/>
                    <a:pt x="9402" y="2301"/>
                    <a:pt x="9445" y="2276"/>
                  </a:cubicBezTo>
                  <a:cubicBezTo>
                    <a:pt x="9491" y="2247"/>
                    <a:pt x="9541" y="2215"/>
                    <a:pt x="9580" y="2180"/>
                  </a:cubicBezTo>
                  <a:cubicBezTo>
                    <a:pt x="9601" y="2162"/>
                    <a:pt x="9619" y="2144"/>
                    <a:pt x="9641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2" y="2034"/>
                    <a:pt x="9726" y="2009"/>
                    <a:pt x="9740" y="1981"/>
                  </a:cubicBezTo>
                  <a:cubicBezTo>
                    <a:pt x="9754" y="1956"/>
                    <a:pt x="9765" y="1927"/>
                    <a:pt x="9776" y="1903"/>
                  </a:cubicBezTo>
                  <a:lnTo>
                    <a:pt x="9790" y="1860"/>
                  </a:lnTo>
                  <a:lnTo>
                    <a:pt x="9797" y="1817"/>
                  </a:lnTo>
                  <a:cubicBezTo>
                    <a:pt x="9801" y="1789"/>
                    <a:pt x="9808" y="1760"/>
                    <a:pt x="9808" y="1728"/>
                  </a:cubicBezTo>
                  <a:lnTo>
                    <a:pt x="9808" y="1682"/>
                  </a:lnTo>
                  <a:lnTo>
                    <a:pt x="9801" y="1643"/>
                  </a:lnTo>
                  <a:cubicBezTo>
                    <a:pt x="9825" y="1636"/>
                    <a:pt x="9843" y="1625"/>
                    <a:pt x="9865" y="1618"/>
                  </a:cubicBezTo>
                  <a:cubicBezTo>
                    <a:pt x="9868" y="1611"/>
                    <a:pt x="9879" y="1611"/>
                    <a:pt x="9882" y="1607"/>
                  </a:cubicBezTo>
                  <a:cubicBezTo>
                    <a:pt x="9900" y="1618"/>
                    <a:pt x="9918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62" y="1981"/>
                  </a:lnTo>
                  <a:cubicBezTo>
                    <a:pt x="10359" y="2002"/>
                    <a:pt x="10352" y="2020"/>
                    <a:pt x="10348" y="2045"/>
                  </a:cubicBezTo>
                  <a:lnTo>
                    <a:pt x="10341" y="2073"/>
                  </a:lnTo>
                  <a:lnTo>
                    <a:pt x="10327" y="2102"/>
                  </a:lnTo>
                  <a:lnTo>
                    <a:pt x="10298" y="2155"/>
                  </a:lnTo>
                  <a:cubicBezTo>
                    <a:pt x="10291" y="2173"/>
                    <a:pt x="10277" y="2191"/>
                    <a:pt x="10263" y="2208"/>
                  </a:cubicBezTo>
                  <a:cubicBezTo>
                    <a:pt x="10252" y="2226"/>
                    <a:pt x="10238" y="2244"/>
                    <a:pt x="10220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3" y="2315"/>
                    <a:pt x="10135" y="2329"/>
                    <a:pt x="10117" y="2347"/>
                  </a:cubicBezTo>
                  <a:cubicBezTo>
                    <a:pt x="10099" y="2358"/>
                    <a:pt x="10078" y="2372"/>
                    <a:pt x="10060" y="2386"/>
                  </a:cubicBezTo>
                  <a:cubicBezTo>
                    <a:pt x="10021" y="2411"/>
                    <a:pt x="9978" y="2436"/>
                    <a:pt x="9936" y="2457"/>
                  </a:cubicBezTo>
                  <a:cubicBezTo>
                    <a:pt x="9889" y="2479"/>
                    <a:pt x="9847" y="2496"/>
                    <a:pt x="9801" y="2514"/>
                  </a:cubicBezTo>
                  <a:cubicBezTo>
                    <a:pt x="9758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5" y="2570"/>
                  </a:cubicBezTo>
                  <a:cubicBezTo>
                    <a:pt x="9761" y="2570"/>
                    <a:pt x="9786" y="2569"/>
                    <a:pt x="9811" y="2567"/>
                  </a:cubicBezTo>
                  <a:cubicBezTo>
                    <a:pt x="9836" y="2567"/>
                    <a:pt x="9861" y="2564"/>
                    <a:pt x="9886" y="2560"/>
                  </a:cubicBezTo>
                  <a:cubicBezTo>
                    <a:pt x="9914" y="2553"/>
                    <a:pt x="9936" y="2550"/>
                    <a:pt x="9961" y="2546"/>
                  </a:cubicBezTo>
                  <a:cubicBezTo>
                    <a:pt x="10010" y="2532"/>
                    <a:pt x="10064" y="2518"/>
                    <a:pt x="10113" y="2500"/>
                  </a:cubicBezTo>
                  <a:cubicBezTo>
                    <a:pt x="10163" y="2482"/>
                    <a:pt x="10209" y="2457"/>
                    <a:pt x="10256" y="2429"/>
                  </a:cubicBezTo>
                  <a:cubicBezTo>
                    <a:pt x="10277" y="2418"/>
                    <a:pt x="10298" y="2400"/>
                    <a:pt x="10323" y="2383"/>
                  </a:cubicBezTo>
                  <a:cubicBezTo>
                    <a:pt x="10345" y="2365"/>
                    <a:pt x="10362" y="2347"/>
                    <a:pt x="10384" y="2322"/>
                  </a:cubicBezTo>
                  <a:cubicBezTo>
                    <a:pt x="10401" y="2301"/>
                    <a:pt x="10423" y="2279"/>
                    <a:pt x="10437" y="2258"/>
                  </a:cubicBezTo>
                  <a:cubicBezTo>
                    <a:pt x="10455" y="2233"/>
                    <a:pt x="10469" y="2208"/>
                    <a:pt x="10483" y="2180"/>
                  </a:cubicBezTo>
                  <a:lnTo>
                    <a:pt x="10501" y="2141"/>
                  </a:lnTo>
                  <a:lnTo>
                    <a:pt x="10512" y="2102"/>
                  </a:lnTo>
                  <a:cubicBezTo>
                    <a:pt x="10522" y="2073"/>
                    <a:pt x="10529" y="2045"/>
                    <a:pt x="10529" y="2016"/>
                  </a:cubicBezTo>
                  <a:lnTo>
                    <a:pt x="10537" y="1974"/>
                  </a:lnTo>
                  <a:lnTo>
                    <a:pt x="10537" y="1942"/>
                  </a:lnTo>
                  <a:cubicBezTo>
                    <a:pt x="10647" y="2009"/>
                    <a:pt x="10750" y="2073"/>
                    <a:pt x="10846" y="2151"/>
                  </a:cubicBezTo>
                  <a:lnTo>
                    <a:pt x="10981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7" y="2383"/>
                  </a:lnTo>
                  <a:lnTo>
                    <a:pt x="10956" y="2411"/>
                  </a:lnTo>
                  <a:cubicBezTo>
                    <a:pt x="10953" y="2436"/>
                    <a:pt x="10945" y="2454"/>
                    <a:pt x="10938" y="2471"/>
                  </a:cubicBezTo>
                  <a:lnTo>
                    <a:pt x="10928" y="2496"/>
                  </a:lnTo>
                  <a:lnTo>
                    <a:pt x="10913" y="2525"/>
                  </a:lnTo>
                  <a:cubicBezTo>
                    <a:pt x="10903" y="2543"/>
                    <a:pt x="10892" y="2560"/>
                    <a:pt x="10878" y="2578"/>
                  </a:cubicBezTo>
                  <a:cubicBezTo>
                    <a:pt x="10864" y="2596"/>
                    <a:pt x="10849" y="2607"/>
                    <a:pt x="10839" y="2624"/>
                  </a:cubicBezTo>
                  <a:cubicBezTo>
                    <a:pt x="10825" y="2639"/>
                    <a:pt x="10807" y="2656"/>
                    <a:pt x="10789" y="2671"/>
                  </a:cubicBezTo>
                  <a:lnTo>
                    <a:pt x="10736" y="2710"/>
                  </a:lnTo>
                  <a:cubicBezTo>
                    <a:pt x="10718" y="2724"/>
                    <a:pt x="10697" y="2731"/>
                    <a:pt x="10679" y="2745"/>
                  </a:cubicBezTo>
                  <a:cubicBezTo>
                    <a:pt x="10654" y="2759"/>
                    <a:pt x="10636" y="2767"/>
                    <a:pt x="10615" y="2777"/>
                  </a:cubicBezTo>
                  <a:cubicBezTo>
                    <a:pt x="10572" y="2799"/>
                    <a:pt x="10526" y="2816"/>
                    <a:pt x="10483" y="2831"/>
                  </a:cubicBezTo>
                  <a:cubicBezTo>
                    <a:pt x="10437" y="2848"/>
                    <a:pt x="10387" y="2863"/>
                    <a:pt x="10341" y="2873"/>
                  </a:cubicBezTo>
                  <a:cubicBezTo>
                    <a:pt x="10291" y="2888"/>
                    <a:pt x="10241" y="2902"/>
                    <a:pt x="10192" y="2909"/>
                  </a:cubicBezTo>
                  <a:cubicBezTo>
                    <a:pt x="10241" y="2920"/>
                    <a:pt x="10295" y="2923"/>
                    <a:pt x="10345" y="2927"/>
                  </a:cubicBezTo>
                  <a:lnTo>
                    <a:pt x="10419" y="2927"/>
                  </a:lnTo>
                  <a:cubicBezTo>
                    <a:pt x="10448" y="2927"/>
                    <a:pt x="10473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4" y="2884"/>
                    <a:pt x="10753" y="2866"/>
                    <a:pt x="10803" y="2838"/>
                  </a:cubicBezTo>
                  <a:cubicBezTo>
                    <a:pt x="10828" y="2827"/>
                    <a:pt x="10849" y="2813"/>
                    <a:pt x="10874" y="2799"/>
                  </a:cubicBezTo>
                  <a:cubicBezTo>
                    <a:pt x="10896" y="2784"/>
                    <a:pt x="10917" y="2767"/>
                    <a:pt x="10938" y="2749"/>
                  </a:cubicBezTo>
                  <a:cubicBezTo>
                    <a:pt x="10963" y="2731"/>
                    <a:pt x="10985" y="2710"/>
                    <a:pt x="11002" y="2688"/>
                  </a:cubicBezTo>
                  <a:cubicBezTo>
                    <a:pt x="11020" y="2667"/>
                    <a:pt x="11038" y="2642"/>
                    <a:pt x="11056" y="2617"/>
                  </a:cubicBezTo>
                  <a:lnTo>
                    <a:pt x="11077" y="2582"/>
                  </a:lnTo>
                  <a:lnTo>
                    <a:pt x="11095" y="2543"/>
                  </a:lnTo>
                  <a:cubicBezTo>
                    <a:pt x="11109" y="2514"/>
                    <a:pt x="11116" y="2489"/>
                    <a:pt x="11127" y="2457"/>
                  </a:cubicBezTo>
                  <a:lnTo>
                    <a:pt x="11134" y="2418"/>
                  </a:lnTo>
                  <a:lnTo>
                    <a:pt x="11141" y="2400"/>
                  </a:lnTo>
                  <a:cubicBezTo>
                    <a:pt x="11147" y="2405"/>
                    <a:pt x="11152" y="2410"/>
                    <a:pt x="11158" y="2416"/>
                  </a:cubicBezTo>
                  <a:lnTo>
                    <a:pt x="11158" y="2416"/>
                  </a:lnTo>
                  <a:cubicBezTo>
                    <a:pt x="11164" y="2414"/>
                    <a:pt x="11170" y="2411"/>
                    <a:pt x="11177" y="2411"/>
                  </a:cubicBezTo>
                  <a:cubicBezTo>
                    <a:pt x="11226" y="2404"/>
                    <a:pt x="11280" y="2383"/>
                    <a:pt x="11322" y="2351"/>
                  </a:cubicBezTo>
                  <a:cubicBezTo>
                    <a:pt x="11344" y="2336"/>
                    <a:pt x="11369" y="2319"/>
                    <a:pt x="11390" y="2297"/>
                  </a:cubicBezTo>
                  <a:cubicBezTo>
                    <a:pt x="11408" y="2279"/>
                    <a:pt x="11426" y="2258"/>
                    <a:pt x="11443" y="2230"/>
                  </a:cubicBezTo>
                  <a:cubicBezTo>
                    <a:pt x="11475" y="2187"/>
                    <a:pt x="11493" y="2134"/>
                    <a:pt x="11500" y="2084"/>
                  </a:cubicBezTo>
                  <a:cubicBezTo>
                    <a:pt x="11504" y="2055"/>
                    <a:pt x="11511" y="2034"/>
                    <a:pt x="11511" y="2009"/>
                  </a:cubicBezTo>
                  <a:cubicBezTo>
                    <a:pt x="11511" y="1981"/>
                    <a:pt x="11511" y="1959"/>
                    <a:pt x="11504" y="1938"/>
                  </a:cubicBezTo>
                  <a:cubicBezTo>
                    <a:pt x="11500" y="1913"/>
                    <a:pt x="11500" y="1888"/>
                    <a:pt x="11497" y="1867"/>
                  </a:cubicBezTo>
                  <a:cubicBezTo>
                    <a:pt x="11493" y="1842"/>
                    <a:pt x="11486" y="1821"/>
                    <a:pt x="11479" y="1799"/>
                  </a:cubicBezTo>
                  <a:cubicBezTo>
                    <a:pt x="11465" y="1753"/>
                    <a:pt x="11450" y="1711"/>
                    <a:pt x="11429" y="1671"/>
                  </a:cubicBezTo>
                  <a:cubicBezTo>
                    <a:pt x="11422" y="1647"/>
                    <a:pt x="11411" y="1629"/>
                    <a:pt x="11397" y="1607"/>
                  </a:cubicBezTo>
                  <a:cubicBezTo>
                    <a:pt x="11390" y="1590"/>
                    <a:pt x="11376" y="1568"/>
                    <a:pt x="11369" y="1551"/>
                  </a:cubicBezTo>
                  <a:lnTo>
                    <a:pt x="11369" y="1551"/>
                  </a:lnTo>
                  <a:cubicBezTo>
                    <a:pt x="11372" y="1593"/>
                    <a:pt x="11379" y="1639"/>
                    <a:pt x="11379" y="1682"/>
                  </a:cubicBezTo>
                  <a:cubicBezTo>
                    <a:pt x="11386" y="1707"/>
                    <a:pt x="11386" y="1728"/>
                    <a:pt x="11386" y="1750"/>
                  </a:cubicBezTo>
                  <a:cubicBezTo>
                    <a:pt x="11390" y="1771"/>
                    <a:pt x="11390" y="1796"/>
                    <a:pt x="11390" y="1814"/>
                  </a:cubicBezTo>
                  <a:lnTo>
                    <a:pt x="11390" y="1874"/>
                  </a:lnTo>
                  <a:cubicBezTo>
                    <a:pt x="11390" y="1895"/>
                    <a:pt x="11386" y="1913"/>
                    <a:pt x="11386" y="1938"/>
                  </a:cubicBezTo>
                  <a:cubicBezTo>
                    <a:pt x="11379" y="1956"/>
                    <a:pt x="11379" y="1977"/>
                    <a:pt x="11376" y="1995"/>
                  </a:cubicBezTo>
                  <a:lnTo>
                    <a:pt x="11362" y="2048"/>
                  </a:lnTo>
                  <a:cubicBezTo>
                    <a:pt x="11354" y="2066"/>
                    <a:pt x="11351" y="2084"/>
                    <a:pt x="11340" y="2098"/>
                  </a:cubicBezTo>
                  <a:cubicBezTo>
                    <a:pt x="11333" y="2109"/>
                    <a:pt x="11322" y="2127"/>
                    <a:pt x="11315" y="2137"/>
                  </a:cubicBezTo>
                  <a:cubicBezTo>
                    <a:pt x="11305" y="2151"/>
                    <a:pt x="11290" y="2159"/>
                    <a:pt x="11280" y="2173"/>
                  </a:cubicBezTo>
                  <a:lnTo>
                    <a:pt x="11237" y="2198"/>
                  </a:lnTo>
                  <a:cubicBezTo>
                    <a:pt x="11226" y="2208"/>
                    <a:pt x="11209" y="2212"/>
                    <a:pt x="11191" y="2215"/>
                  </a:cubicBezTo>
                  <a:cubicBezTo>
                    <a:pt x="11173" y="2223"/>
                    <a:pt x="11155" y="2226"/>
                    <a:pt x="11141" y="2230"/>
                  </a:cubicBezTo>
                  <a:cubicBezTo>
                    <a:pt x="11123" y="2233"/>
                    <a:pt x="11106" y="2233"/>
                    <a:pt x="11088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9" y="2141"/>
                  </a:cubicBezTo>
                  <a:cubicBezTo>
                    <a:pt x="10750" y="2073"/>
                    <a:pt x="10657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61" y="1903"/>
                    <a:pt x="10704" y="1871"/>
                  </a:cubicBezTo>
                  <a:cubicBezTo>
                    <a:pt x="10729" y="1853"/>
                    <a:pt x="10746" y="1835"/>
                    <a:pt x="10764" y="1814"/>
                  </a:cubicBezTo>
                  <a:cubicBezTo>
                    <a:pt x="10782" y="1789"/>
                    <a:pt x="10793" y="1767"/>
                    <a:pt x="10807" y="1743"/>
                  </a:cubicBezTo>
                  <a:cubicBezTo>
                    <a:pt x="10835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9" y="1462"/>
                    <a:pt x="10839" y="1440"/>
                  </a:cubicBezTo>
                  <a:cubicBezTo>
                    <a:pt x="10835" y="1415"/>
                    <a:pt x="10828" y="1394"/>
                    <a:pt x="10821" y="1373"/>
                  </a:cubicBezTo>
                  <a:cubicBezTo>
                    <a:pt x="10810" y="1351"/>
                    <a:pt x="10807" y="1327"/>
                    <a:pt x="10800" y="1305"/>
                  </a:cubicBezTo>
                  <a:cubicBezTo>
                    <a:pt x="10782" y="1263"/>
                    <a:pt x="10764" y="1220"/>
                    <a:pt x="10736" y="1181"/>
                  </a:cubicBezTo>
                  <a:cubicBezTo>
                    <a:pt x="10721" y="1163"/>
                    <a:pt x="10714" y="1142"/>
                    <a:pt x="10700" y="1124"/>
                  </a:cubicBezTo>
                  <a:lnTo>
                    <a:pt x="10661" y="1071"/>
                  </a:lnTo>
                  <a:lnTo>
                    <a:pt x="10661" y="1071"/>
                  </a:lnTo>
                  <a:cubicBezTo>
                    <a:pt x="10668" y="1113"/>
                    <a:pt x="10682" y="1159"/>
                    <a:pt x="10693" y="1199"/>
                  </a:cubicBezTo>
                  <a:cubicBezTo>
                    <a:pt x="10697" y="1220"/>
                    <a:pt x="10700" y="1245"/>
                    <a:pt x="10704" y="1263"/>
                  </a:cubicBezTo>
                  <a:cubicBezTo>
                    <a:pt x="10711" y="1284"/>
                    <a:pt x="10714" y="1305"/>
                    <a:pt x="10714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9" y="1408"/>
                    <a:pt x="10721" y="1426"/>
                    <a:pt x="10729" y="1447"/>
                  </a:cubicBezTo>
                  <a:cubicBezTo>
                    <a:pt x="10729" y="1469"/>
                    <a:pt x="10729" y="1487"/>
                    <a:pt x="10721" y="1504"/>
                  </a:cubicBezTo>
                  <a:cubicBezTo>
                    <a:pt x="10721" y="1522"/>
                    <a:pt x="10718" y="1547"/>
                    <a:pt x="10714" y="1565"/>
                  </a:cubicBezTo>
                  <a:cubicBezTo>
                    <a:pt x="10711" y="1583"/>
                    <a:pt x="10704" y="1600"/>
                    <a:pt x="10697" y="1618"/>
                  </a:cubicBezTo>
                  <a:cubicBezTo>
                    <a:pt x="10693" y="1636"/>
                    <a:pt x="10682" y="1647"/>
                    <a:pt x="10675" y="1661"/>
                  </a:cubicBezTo>
                  <a:cubicBezTo>
                    <a:pt x="10665" y="1675"/>
                    <a:pt x="10657" y="1689"/>
                    <a:pt x="10643" y="1700"/>
                  </a:cubicBezTo>
                  <a:cubicBezTo>
                    <a:pt x="10629" y="1714"/>
                    <a:pt x="10622" y="1725"/>
                    <a:pt x="10608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4" y="1764"/>
                    <a:pt x="10533" y="1767"/>
                    <a:pt x="10515" y="1771"/>
                  </a:cubicBezTo>
                  <a:lnTo>
                    <a:pt x="10462" y="1785"/>
                  </a:lnTo>
                  <a:cubicBezTo>
                    <a:pt x="10444" y="1789"/>
                    <a:pt x="10419" y="1789"/>
                    <a:pt x="10412" y="1789"/>
                  </a:cubicBezTo>
                  <a:lnTo>
                    <a:pt x="10323" y="1789"/>
                  </a:lnTo>
                  <a:lnTo>
                    <a:pt x="10323" y="1796"/>
                  </a:lnTo>
                  <a:cubicBezTo>
                    <a:pt x="10195" y="1725"/>
                    <a:pt x="10064" y="1661"/>
                    <a:pt x="9921" y="1600"/>
                  </a:cubicBezTo>
                  <a:cubicBezTo>
                    <a:pt x="9918" y="1600"/>
                    <a:pt x="9914" y="1593"/>
                    <a:pt x="9911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10003" y="1487"/>
                  </a:cubicBezTo>
                  <a:cubicBezTo>
                    <a:pt x="10017" y="1465"/>
                    <a:pt x="10028" y="1440"/>
                    <a:pt x="10039" y="1412"/>
                  </a:cubicBezTo>
                  <a:cubicBezTo>
                    <a:pt x="10057" y="1359"/>
                    <a:pt x="10060" y="1305"/>
                    <a:pt x="10057" y="1255"/>
                  </a:cubicBezTo>
                  <a:cubicBezTo>
                    <a:pt x="10053" y="1231"/>
                    <a:pt x="10053" y="1209"/>
                    <a:pt x="10042" y="1181"/>
                  </a:cubicBezTo>
                  <a:cubicBezTo>
                    <a:pt x="10039" y="1156"/>
                    <a:pt x="10028" y="1131"/>
                    <a:pt x="10021" y="1110"/>
                  </a:cubicBezTo>
                  <a:lnTo>
                    <a:pt x="9993" y="1042"/>
                  </a:lnTo>
                  <a:cubicBezTo>
                    <a:pt x="9985" y="1021"/>
                    <a:pt x="9975" y="999"/>
                    <a:pt x="9964" y="982"/>
                  </a:cubicBezTo>
                  <a:cubicBezTo>
                    <a:pt x="9939" y="943"/>
                    <a:pt x="9914" y="900"/>
                    <a:pt x="9886" y="871"/>
                  </a:cubicBezTo>
                  <a:cubicBezTo>
                    <a:pt x="9875" y="854"/>
                    <a:pt x="9861" y="836"/>
                    <a:pt x="9843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7" y="893"/>
                  </a:cubicBezTo>
                  <a:cubicBezTo>
                    <a:pt x="9857" y="914"/>
                    <a:pt x="9861" y="932"/>
                    <a:pt x="9868" y="953"/>
                  </a:cubicBezTo>
                  <a:cubicBezTo>
                    <a:pt x="9879" y="978"/>
                    <a:pt x="9882" y="996"/>
                    <a:pt x="9886" y="1017"/>
                  </a:cubicBezTo>
                  <a:cubicBezTo>
                    <a:pt x="9893" y="1039"/>
                    <a:pt x="9897" y="1056"/>
                    <a:pt x="9900" y="1078"/>
                  </a:cubicBezTo>
                  <a:cubicBezTo>
                    <a:pt x="9904" y="1103"/>
                    <a:pt x="9911" y="1120"/>
                    <a:pt x="9914" y="1142"/>
                  </a:cubicBezTo>
                  <a:cubicBezTo>
                    <a:pt x="9914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4" y="1273"/>
                    <a:pt x="9914" y="1291"/>
                    <a:pt x="9911" y="1309"/>
                  </a:cubicBezTo>
                  <a:cubicBezTo>
                    <a:pt x="9904" y="1327"/>
                    <a:pt x="9900" y="1341"/>
                    <a:pt x="9893" y="1359"/>
                  </a:cubicBezTo>
                  <a:lnTo>
                    <a:pt x="9865" y="1398"/>
                  </a:lnTo>
                  <a:cubicBezTo>
                    <a:pt x="9857" y="1412"/>
                    <a:pt x="9843" y="1426"/>
                    <a:pt x="9829" y="1433"/>
                  </a:cubicBezTo>
                  <a:cubicBezTo>
                    <a:pt x="9815" y="1444"/>
                    <a:pt x="9804" y="1458"/>
                    <a:pt x="9790" y="1465"/>
                  </a:cubicBezTo>
                  <a:cubicBezTo>
                    <a:pt x="9776" y="1476"/>
                    <a:pt x="9758" y="1483"/>
                    <a:pt x="9744" y="1494"/>
                  </a:cubicBezTo>
                  <a:cubicBezTo>
                    <a:pt x="9726" y="1501"/>
                    <a:pt x="9708" y="1504"/>
                    <a:pt x="9697" y="1511"/>
                  </a:cubicBezTo>
                  <a:cubicBezTo>
                    <a:pt x="9438" y="1412"/>
                    <a:pt x="9164" y="1327"/>
                    <a:pt x="8872" y="1263"/>
                  </a:cubicBezTo>
                  <a:lnTo>
                    <a:pt x="8883" y="1252"/>
                  </a:lnTo>
                  <a:cubicBezTo>
                    <a:pt x="8922" y="1220"/>
                    <a:pt x="8958" y="1177"/>
                    <a:pt x="8990" y="1131"/>
                  </a:cubicBezTo>
                  <a:cubicBezTo>
                    <a:pt x="9004" y="1110"/>
                    <a:pt x="9015" y="1085"/>
                    <a:pt x="9025" y="1056"/>
                  </a:cubicBezTo>
                  <a:cubicBezTo>
                    <a:pt x="9033" y="1031"/>
                    <a:pt x="9040" y="1003"/>
                    <a:pt x="9043" y="978"/>
                  </a:cubicBezTo>
                  <a:cubicBezTo>
                    <a:pt x="9047" y="925"/>
                    <a:pt x="9043" y="864"/>
                    <a:pt x="9025" y="818"/>
                  </a:cubicBezTo>
                  <a:cubicBezTo>
                    <a:pt x="9015" y="793"/>
                    <a:pt x="9008" y="768"/>
                    <a:pt x="8997" y="747"/>
                  </a:cubicBezTo>
                  <a:cubicBezTo>
                    <a:pt x="8990" y="722"/>
                    <a:pt x="8976" y="701"/>
                    <a:pt x="8961" y="683"/>
                  </a:cubicBezTo>
                  <a:cubicBezTo>
                    <a:pt x="8951" y="665"/>
                    <a:pt x="8936" y="644"/>
                    <a:pt x="8922" y="626"/>
                  </a:cubicBezTo>
                  <a:cubicBezTo>
                    <a:pt x="8908" y="608"/>
                    <a:pt x="8897" y="591"/>
                    <a:pt x="8880" y="573"/>
                  </a:cubicBezTo>
                  <a:cubicBezTo>
                    <a:pt x="8848" y="537"/>
                    <a:pt x="8816" y="505"/>
                    <a:pt x="8776" y="480"/>
                  </a:cubicBezTo>
                  <a:lnTo>
                    <a:pt x="8723" y="438"/>
                  </a:lnTo>
                  <a:cubicBezTo>
                    <a:pt x="8705" y="427"/>
                    <a:pt x="8688" y="413"/>
                    <a:pt x="8666" y="402"/>
                  </a:cubicBezTo>
                  <a:lnTo>
                    <a:pt x="8666" y="402"/>
                  </a:lnTo>
                  <a:cubicBezTo>
                    <a:pt x="8691" y="445"/>
                    <a:pt x="8712" y="480"/>
                    <a:pt x="8741" y="516"/>
                  </a:cubicBezTo>
                  <a:cubicBezTo>
                    <a:pt x="8755" y="534"/>
                    <a:pt x="8762" y="551"/>
                    <a:pt x="8776" y="569"/>
                  </a:cubicBezTo>
                  <a:cubicBezTo>
                    <a:pt x="8791" y="587"/>
                    <a:pt x="8798" y="605"/>
                    <a:pt x="8808" y="626"/>
                  </a:cubicBezTo>
                  <a:cubicBezTo>
                    <a:pt x="8816" y="644"/>
                    <a:pt x="8826" y="662"/>
                    <a:pt x="8833" y="683"/>
                  </a:cubicBezTo>
                  <a:cubicBezTo>
                    <a:pt x="8844" y="701"/>
                    <a:pt x="8851" y="722"/>
                    <a:pt x="8862" y="740"/>
                  </a:cubicBezTo>
                  <a:cubicBezTo>
                    <a:pt x="8865" y="758"/>
                    <a:pt x="8872" y="783"/>
                    <a:pt x="8880" y="800"/>
                  </a:cubicBezTo>
                  <a:cubicBezTo>
                    <a:pt x="8883" y="818"/>
                    <a:pt x="8887" y="836"/>
                    <a:pt x="8890" y="857"/>
                  </a:cubicBezTo>
                  <a:cubicBezTo>
                    <a:pt x="8890" y="875"/>
                    <a:pt x="8897" y="893"/>
                    <a:pt x="8897" y="911"/>
                  </a:cubicBezTo>
                  <a:cubicBezTo>
                    <a:pt x="8897" y="928"/>
                    <a:pt x="8890" y="946"/>
                    <a:pt x="8890" y="960"/>
                  </a:cubicBezTo>
                  <a:cubicBezTo>
                    <a:pt x="8887" y="978"/>
                    <a:pt x="8883" y="989"/>
                    <a:pt x="8880" y="1003"/>
                  </a:cubicBezTo>
                  <a:cubicBezTo>
                    <a:pt x="8869" y="1017"/>
                    <a:pt x="8865" y="1031"/>
                    <a:pt x="8851" y="1049"/>
                  </a:cubicBezTo>
                  <a:cubicBezTo>
                    <a:pt x="8844" y="1060"/>
                    <a:pt x="8830" y="1074"/>
                    <a:pt x="8819" y="1088"/>
                  </a:cubicBezTo>
                  <a:cubicBezTo>
                    <a:pt x="8808" y="1103"/>
                    <a:pt x="8794" y="1110"/>
                    <a:pt x="8780" y="1124"/>
                  </a:cubicBezTo>
                  <a:cubicBezTo>
                    <a:pt x="8766" y="1131"/>
                    <a:pt x="8748" y="1145"/>
                    <a:pt x="8737" y="1156"/>
                  </a:cubicBezTo>
                  <a:cubicBezTo>
                    <a:pt x="8723" y="1163"/>
                    <a:pt x="8702" y="1174"/>
                    <a:pt x="8691" y="1177"/>
                  </a:cubicBezTo>
                  <a:lnTo>
                    <a:pt x="8606" y="1209"/>
                  </a:lnTo>
                  <a:cubicBezTo>
                    <a:pt x="8567" y="1199"/>
                    <a:pt x="8531" y="1191"/>
                    <a:pt x="8492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31" y="1088"/>
                    <a:pt x="7799" y="1085"/>
                    <a:pt x="7767" y="1085"/>
                  </a:cubicBezTo>
                  <a:cubicBezTo>
                    <a:pt x="7788" y="1056"/>
                    <a:pt x="7813" y="1031"/>
                    <a:pt x="7831" y="1003"/>
                  </a:cubicBezTo>
                  <a:cubicBezTo>
                    <a:pt x="7841" y="982"/>
                    <a:pt x="7856" y="953"/>
                    <a:pt x="7866" y="928"/>
                  </a:cubicBezTo>
                  <a:cubicBezTo>
                    <a:pt x="7873" y="900"/>
                    <a:pt x="7877" y="875"/>
                    <a:pt x="7884" y="847"/>
                  </a:cubicBezTo>
                  <a:cubicBezTo>
                    <a:pt x="7888" y="793"/>
                    <a:pt x="7884" y="736"/>
                    <a:pt x="7866" y="687"/>
                  </a:cubicBezTo>
                  <a:cubicBezTo>
                    <a:pt x="7856" y="665"/>
                    <a:pt x="7848" y="640"/>
                    <a:pt x="7838" y="615"/>
                  </a:cubicBezTo>
                  <a:cubicBezTo>
                    <a:pt x="7831" y="594"/>
                    <a:pt x="7816" y="573"/>
                    <a:pt x="7802" y="555"/>
                  </a:cubicBezTo>
                  <a:cubicBezTo>
                    <a:pt x="7788" y="537"/>
                    <a:pt x="7777" y="516"/>
                    <a:pt x="7763" y="498"/>
                  </a:cubicBezTo>
                  <a:cubicBezTo>
                    <a:pt x="7749" y="480"/>
                    <a:pt x="7735" y="463"/>
                    <a:pt x="7717" y="445"/>
                  </a:cubicBezTo>
                  <a:cubicBezTo>
                    <a:pt x="7688" y="409"/>
                    <a:pt x="7656" y="377"/>
                    <a:pt x="7617" y="349"/>
                  </a:cubicBezTo>
                  <a:lnTo>
                    <a:pt x="7564" y="310"/>
                  </a:lnTo>
                  <a:cubicBezTo>
                    <a:pt x="7546" y="295"/>
                    <a:pt x="7528" y="285"/>
                    <a:pt x="7504" y="274"/>
                  </a:cubicBezTo>
                  <a:lnTo>
                    <a:pt x="7504" y="274"/>
                  </a:lnTo>
                  <a:cubicBezTo>
                    <a:pt x="7532" y="313"/>
                    <a:pt x="7553" y="349"/>
                    <a:pt x="7582" y="384"/>
                  </a:cubicBezTo>
                  <a:cubicBezTo>
                    <a:pt x="7592" y="402"/>
                    <a:pt x="7603" y="420"/>
                    <a:pt x="7617" y="438"/>
                  </a:cubicBezTo>
                  <a:cubicBezTo>
                    <a:pt x="7628" y="455"/>
                    <a:pt x="7639" y="473"/>
                    <a:pt x="7646" y="498"/>
                  </a:cubicBezTo>
                  <a:cubicBezTo>
                    <a:pt x="7656" y="516"/>
                    <a:pt x="7664" y="534"/>
                    <a:pt x="7674" y="555"/>
                  </a:cubicBezTo>
                  <a:cubicBezTo>
                    <a:pt x="7681" y="573"/>
                    <a:pt x="7692" y="594"/>
                    <a:pt x="7699" y="612"/>
                  </a:cubicBezTo>
                  <a:cubicBezTo>
                    <a:pt x="7706" y="630"/>
                    <a:pt x="7713" y="651"/>
                    <a:pt x="7717" y="669"/>
                  </a:cubicBezTo>
                  <a:cubicBezTo>
                    <a:pt x="7724" y="687"/>
                    <a:pt x="7728" y="704"/>
                    <a:pt x="7731" y="729"/>
                  </a:cubicBezTo>
                  <a:cubicBezTo>
                    <a:pt x="7731" y="747"/>
                    <a:pt x="7735" y="765"/>
                    <a:pt x="7735" y="783"/>
                  </a:cubicBezTo>
                  <a:cubicBezTo>
                    <a:pt x="7735" y="800"/>
                    <a:pt x="7731" y="818"/>
                    <a:pt x="7731" y="829"/>
                  </a:cubicBezTo>
                  <a:cubicBezTo>
                    <a:pt x="7728" y="847"/>
                    <a:pt x="7724" y="861"/>
                    <a:pt x="7717" y="875"/>
                  </a:cubicBezTo>
                  <a:cubicBezTo>
                    <a:pt x="7710" y="889"/>
                    <a:pt x="7706" y="900"/>
                    <a:pt x="7692" y="918"/>
                  </a:cubicBezTo>
                  <a:cubicBezTo>
                    <a:pt x="7681" y="932"/>
                    <a:pt x="7671" y="946"/>
                    <a:pt x="7660" y="960"/>
                  </a:cubicBezTo>
                  <a:cubicBezTo>
                    <a:pt x="7646" y="971"/>
                    <a:pt x="7635" y="982"/>
                    <a:pt x="7621" y="996"/>
                  </a:cubicBezTo>
                  <a:cubicBezTo>
                    <a:pt x="7607" y="1003"/>
                    <a:pt x="7589" y="1017"/>
                    <a:pt x="7575" y="1024"/>
                  </a:cubicBezTo>
                  <a:cubicBezTo>
                    <a:pt x="7564" y="1035"/>
                    <a:pt x="7539" y="1042"/>
                    <a:pt x="7532" y="1049"/>
                  </a:cubicBezTo>
                  <a:lnTo>
                    <a:pt x="7475" y="1071"/>
                  </a:lnTo>
                  <a:cubicBezTo>
                    <a:pt x="7176" y="1049"/>
                    <a:pt x="6878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43" y="943"/>
                    <a:pt x="6661" y="889"/>
                  </a:cubicBezTo>
                  <a:cubicBezTo>
                    <a:pt x="6668" y="861"/>
                    <a:pt x="6679" y="829"/>
                    <a:pt x="6682" y="804"/>
                  </a:cubicBezTo>
                  <a:cubicBezTo>
                    <a:pt x="6686" y="772"/>
                    <a:pt x="6686" y="747"/>
                    <a:pt x="6686" y="715"/>
                  </a:cubicBezTo>
                  <a:cubicBezTo>
                    <a:pt x="6682" y="658"/>
                    <a:pt x="6664" y="598"/>
                    <a:pt x="6639" y="551"/>
                  </a:cubicBezTo>
                  <a:cubicBezTo>
                    <a:pt x="6625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5" y="331"/>
                    <a:pt x="6433" y="320"/>
                  </a:cubicBezTo>
                  <a:cubicBezTo>
                    <a:pt x="6394" y="288"/>
                    <a:pt x="6355" y="260"/>
                    <a:pt x="6309" y="238"/>
                  </a:cubicBezTo>
                  <a:cubicBezTo>
                    <a:pt x="6287" y="224"/>
                    <a:pt x="6266" y="217"/>
                    <a:pt x="6241" y="203"/>
                  </a:cubicBezTo>
                  <a:cubicBezTo>
                    <a:pt x="6220" y="196"/>
                    <a:pt x="6199" y="182"/>
                    <a:pt x="6177" y="171"/>
                  </a:cubicBezTo>
                  <a:lnTo>
                    <a:pt x="6177" y="171"/>
                  </a:lnTo>
                  <a:cubicBezTo>
                    <a:pt x="6213" y="206"/>
                    <a:pt x="6248" y="238"/>
                    <a:pt x="6277" y="274"/>
                  </a:cubicBezTo>
                  <a:cubicBezTo>
                    <a:pt x="6295" y="292"/>
                    <a:pt x="6309" y="310"/>
                    <a:pt x="6327" y="327"/>
                  </a:cubicBezTo>
                  <a:cubicBezTo>
                    <a:pt x="6344" y="345"/>
                    <a:pt x="6359" y="363"/>
                    <a:pt x="6373" y="381"/>
                  </a:cubicBezTo>
                  <a:cubicBezTo>
                    <a:pt x="6383" y="398"/>
                    <a:pt x="6398" y="416"/>
                    <a:pt x="6415" y="434"/>
                  </a:cubicBezTo>
                  <a:lnTo>
                    <a:pt x="6455" y="487"/>
                  </a:lnTo>
                  <a:cubicBezTo>
                    <a:pt x="6465" y="505"/>
                    <a:pt x="6479" y="527"/>
                    <a:pt x="6487" y="544"/>
                  </a:cubicBezTo>
                  <a:cubicBezTo>
                    <a:pt x="6497" y="562"/>
                    <a:pt x="6504" y="587"/>
                    <a:pt x="6515" y="605"/>
                  </a:cubicBezTo>
                  <a:cubicBezTo>
                    <a:pt x="6519" y="623"/>
                    <a:pt x="6526" y="644"/>
                    <a:pt x="6526" y="662"/>
                  </a:cubicBezTo>
                  <a:cubicBezTo>
                    <a:pt x="6533" y="679"/>
                    <a:pt x="6533" y="701"/>
                    <a:pt x="6533" y="719"/>
                  </a:cubicBezTo>
                  <a:cubicBezTo>
                    <a:pt x="6533" y="736"/>
                    <a:pt x="6526" y="754"/>
                    <a:pt x="6522" y="772"/>
                  </a:cubicBezTo>
                  <a:cubicBezTo>
                    <a:pt x="6519" y="790"/>
                    <a:pt x="6515" y="807"/>
                    <a:pt x="6504" y="825"/>
                  </a:cubicBezTo>
                  <a:cubicBezTo>
                    <a:pt x="6497" y="843"/>
                    <a:pt x="6487" y="857"/>
                    <a:pt x="6479" y="875"/>
                  </a:cubicBezTo>
                  <a:cubicBezTo>
                    <a:pt x="6469" y="893"/>
                    <a:pt x="6455" y="907"/>
                    <a:pt x="6444" y="918"/>
                  </a:cubicBezTo>
                  <a:cubicBezTo>
                    <a:pt x="6430" y="932"/>
                    <a:pt x="6415" y="946"/>
                    <a:pt x="6398" y="960"/>
                  </a:cubicBezTo>
                  <a:cubicBezTo>
                    <a:pt x="6383" y="971"/>
                    <a:pt x="6366" y="985"/>
                    <a:pt x="6355" y="996"/>
                  </a:cubicBezTo>
                  <a:lnTo>
                    <a:pt x="6284" y="1039"/>
                  </a:lnTo>
                  <a:lnTo>
                    <a:pt x="6231" y="1039"/>
                  </a:lnTo>
                  <a:lnTo>
                    <a:pt x="5900" y="1053"/>
                  </a:lnTo>
                  <a:lnTo>
                    <a:pt x="5736" y="1060"/>
                  </a:lnTo>
                  <a:cubicBezTo>
                    <a:pt x="5679" y="1067"/>
                    <a:pt x="5626" y="1071"/>
                    <a:pt x="5573" y="1078"/>
                  </a:cubicBezTo>
                  <a:cubicBezTo>
                    <a:pt x="5487" y="1088"/>
                    <a:pt x="5402" y="1103"/>
                    <a:pt x="5317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53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9" y="950"/>
                    <a:pt x="5189" y="928"/>
                    <a:pt x="5182" y="907"/>
                  </a:cubicBezTo>
                  <a:lnTo>
                    <a:pt x="5167" y="875"/>
                  </a:lnTo>
                  <a:lnTo>
                    <a:pt x="5157" y="843"/>
                  </a:lnTo>
                  <a:cubicBezTo>
                    <a:pt x="5153" y="836"/>
                    <a:pt x="5153" y="822"/>
                    <a:pt x="5150" y="807"/>
                  </a:cubicBezTo>
                  <a:cubicBezTo>
                    <a:pt x="5146" y="793"/>
                    <a:pt x="5146" y="786"/>
                    <a:pt x="5146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6" y="630"/>
                  </a:cubicBezTo>
                  <a:cubicBezTo>
                    <a:pt x="5150" y="608"/>
                    <a:pt x="5153" y="580"/>
                    <a:pt x="5157" y="559"/>
                  </a:cubicBezTo>
                  <a:cubicBezTo>
                    <a:pt x="5164" y="537"/>
                    <a:pt x="5171" y="509"/>
                    <a:pt x="5175" y="487"/>
                  </a:cubicBezTo>
                  <a:cubicBezTo>
                    <a:pt x="5185" y="466"/>
                    <a:pt x="5192" y="438"/>
                    <a:pt x="5203" y="416"/>
                  </a:cubicBezTo>
                  <a:cubicBezTo>
                    <a:pt x="5221" y="366"/>
                    <a:pt x="5242" y="320"/>
                    <a:pt x="5263" y="274"/>
                  </a:cubicBezTo>
                  <a:cubicBezTo>
                    <a:pt x="5288" y="224"/>
                    <a:pt x="5313" y="182"/>
                    <a:pt x="5345" y="135"/>
                  </a:cubicBezTo>
                  <a:cubicBezTo>
                    <a:pt x="5370" y="93"/>
                    <a:pt x="5402" y="43"/>
                    <a:pt x="5434" y="0"/>
                  </a:cubicBezTo>
                  <a:close/>
                  <a:moveTo>
                    <a:pt x="12204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22" y="2724"/>
                  </a:cubicBezTo>
                  <a:lnTo>
                    <a:pt x="12222" y="2791"/>
                  </a:lnTo>
                  <a:cubicBezTo>
                    <a:pt x="12222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8" y="2916"/>
                  </a:cubicBezTo>
                  <a:cubicBezTo>
                    <a:pt x="12204" y="2937"/>
                    <a:pt x="12197" y="2955"/>
                    <a:pt x="12194" y="2976"/>
                  </a:cubicBezTo>
                  <a:cubicBezTo>
                    <a:pt x="12190" y="2998"/>
                    <a:pt x="12179" y="3016"/>
                    <a:pt x="12176" y="3033"/>
                  </a:cubicBezTo>
                  <a:lnTo>
                    <a:pt x="12151" y="3087"/>
                  </a:lnTo>
                  <a:cubicBezTo>
                    <a:pt x="12140" y="3104"/>
                    <a:pt x="12126" y="3119"/>
                    <a:pt x="12115" y="3133"/>
                  </a:cubicBezTo>
                  <a:cubicBezTo>
                    <a:pt x="12101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2" y="3204"/>
                    <a:pt x="11984" y="3208"/>
                    <a:pt x="11962" y="3211"/>
                  </a:cubicBezTo>
                  <a:cubicBezTo>
                    <a:pt x="11945" y="3218"/>
                    <a:pt x="11923" y="3222"/>
                    <a:pt x="11906" y="3222"/>
                  </a:cubicBezTo>
                  <a:lnTo>
                    <a:pt x="11842" y="3222"/>
                  </a:lnTo>
                  <a:cubicBezTo>
                    <a:pt x="11824" y="3222"/>
                    <a:pt x="11802" y="3218"/>
                    <a:pt x="11785" y="3211"/>
                  </a:cubicBezTo>
                  <a:lnTo>
                    <a:pt x="11754" y="3206"/>
                  </a:lnTo>
                  <a:lnTo>
                    <a:pt x="11746" y="3261"/>
                  </a:lnTo>
                  <a:lnTo>
                    <a:pt x="11735" y="3296"/>
                  </a:lnTo>
                  <a:lnTo>
                    <a:pt x="11721" y="3328"/>
                  </a:lnTo>
                  <a:cubicBezTo>
                    <a:pt x="11714" y="3350"/>
                    <a:pt x="11703" y="3368"/>
                    <a:pt x="11692" y="3389"/>
                  </a:cubicBezTo>
                  <a:lnTo>
                    <a:pt x="11674" y="3421"/>
                  </a:lnTo>
                  <a:lnTo>
                    <a:pt x="11650" y="3449"/>
                  </a:lnTo>
                  <a:cubicBezTo>
                    <a:pt x="11639" y="3467"/>
                    <a:pt x="11625" y="3485"/>
                    <a:pt x="11607" y="3496"/>
                  </a:cubicBezTo>
                  <a:cubicBezTo>
                    <a:pt x="11589" y="3513"/>
                    <a:pt x="11571" y="3528"/>
                    <a:pt x="11554" y="3542"/>
                  </a:cubicBezTo>
                  <a:cubicBezTo>
                    <a:pt x="11536" y="3556"/>
                    <a:pt x="11514" y="3567"/>
                    <a:pt x="11497" y="3581"/>
                  </a:cubicBezTo>
                  <a:cubicBezTo>
                    <a:pt x="11472" y="3595"/>
                    <a:pt x="11454" y="3602"/>
                    <a:pt x="11433" y="3613"/>
                  </a:cubicBezTo>
                  <a:cubicBezTo>
                    <a:pt x="11390" y="3634"/>
                    <a:pt x="11344" y="3648"/>
                    <a:pt x="11301" y="3663"/>
                  </a:cubicBezTo>
                  <a:cubicBezTo>
                    <a:pt x="11255" y="3673"/>
                    <a:pt x="11205" y="3684"/>
                    <a:pt x="11159" y="3691"/>
                  </a:cubicBezTo>
                  <a:cubicBezTo>
                    <a:pt x="11109" y="3702"/>
                    <a:pt x="11059" y="3705"/>
                    <a:pt x="11009" y="3709"/>
                  </a:cubicBezTo>
                  <a:cubicBezTo>
                    <a:pt x="10963" y="3716"/>
                    <a:pt x="10913" y="3716"/>
                    <a:pt x="10860" y="3716"/>
                  </a:cubicBezTo>
                  <a:cubicBezTo>
                    <a:pt x="10910" y="3727"/>
                    <a:pt x="10956" y="3734"/>
                    <a:pt x="11009" y="3737"/>
                  </a:cubicBezTo>
                  <a:cubicBezTo>
                    <a:pt x="11059" y="3741"/>
                    <a:pt x="11113" y="3741"/>
                    <a:pt x="11162" y="3741"/>
                  </a:cubicBezTo>
                  <a:cubicBezTo>
                    <a:pt x="11212" y="3737"/>
                    <a:pt x="11266" y="3734"/>
                    <a:pt x="11312" y="3723"/>
                  </a:cubicBezTo>
                  <a:cubicBezTo>
                    <a:pt x="11362" y="3716"/>
                    <a:pt x="11415" y="3702"/>
                    <a:pt x="11465" y="3684"/>
                  </a:cubicBezTo>
                  <a:cubicBezTo>
                    <a:pt x="11490" y="3673"/>
                    <a:pt x="11514" y="3666"/>
                    <a:pt x="11536" y="3652"/>
                  </a:cubicBezTo>
                  <a:lnTo>
                    <a:pt x="11603" y="3613"/>
                  </a:lnTo>
                  <a:cubicBezTo>
                    <a:pt x="11625" y="3595"/>
                    <a:pt x="11646" y="3581"/>
                    <a:pt x="11664" y="3563"/>
                  </a:cubicBezTo>
                  <a:cubicBezTo>
                    <a:pt x="11685" y="3545"/>
                    <a:pt x="11703" y="3528"/>
                    <a:pt x="11721" y="3506"/>
                  </a:cubicBezTo>
                  <a:lnTo>
                    <a:pt x="11749" y="3474"/>
                  </a:lnTo>
                  <a:lnTo>
                    <a:pt x="11770" y="3439"/>
                  </a:lnTo>
                  <a:cubicBezTo>
                    <a:pt x="11785" y="3417"/>
                    <a:pt x="11799" y="3389"/>
                    <a:pt x="11806" y="3368"/>
                  </a:cubicBezTo>
                  <a:lnTo>
                    <a:pt x="11813" y="3351"/>
                  </a:lnTo>
                  <a:lnTo>
                    <a:pt x="11813" y="3351"/>
                  </a:lnTo>
                  <a:cubicBezTo>
                    <a:pt x="11818" y="3362"/>
                    <a:pt x="11821" y="3373"/>
                    <a:pt x="11824" y="3382"/>
                  </a:cubicBezTo>
                  <a:cubicBezTo>
                    <a:pt x="11877" y="3506"/>
                    <a:pt x="11913" y="3616"/>
                    <a:pt x="11938" y="3705"/>
                  </a:cubicBezTo>
                  <a:lnTo>
                    <a:pt x="11941" y="3688"/>
                  </a:lnTo>
                  <a:lnTo>
                    <a:pt x="11961" y="3691"/>
                  </a:lnTo>
                  <a:lnTo>
                    <a:pt x="11961" y="3691"/>
                  </a:lnTo>
                  <a:cubicBezTo>
                    <a:pt x="11961" y="3687"/>
                    <a:pt x="11962" y="3684"/>
                    <a:pt x="11962" y="3680"/>
                  </a:cubicBezTo>
                  <a:cubicBezTo>
                    <a:pt x="11934" y="3584"/>
                    <a:pt x="11895" y="3474"/>
                    <a:pt x="11838" y="3346"/>
                  </a:cubicBezTo>
                  <a:lnTo>
                    <a:pt x="11824" y="3318"/>
                  </a:lnTo>
                  <a:lnTo>
                    <a:pt x="11820" y="3332"/>
                  </a:lnTo>
                  <a:lnTo>
                    <a:pt x="11813" y="3351"/>
                  </a:lnTo>
                  <a:lnTo>
                    <a:pt x="11813" y="3351"/>
                  </a:lnTo>
                  <a:cubicBezTo>
                    <a:pt x="11810" y="3345"/>
                    <a:pt x="11806" y="3338"/>
                    <a:pt x="11802" y="3332"/>
                  </a:cubicBezTo>
                  <a:cubicBezTo>
                    <a:pt x="11806" y="3325"/>
                    <a:pt x="11806" y="3311"/>
                    <a:pt x="11813" y="3300"/>
                  </a:cubicBezTo>
                  <a:lnTo>
                    <a:pt x="11909" y="3300"/>
                  </a:lnTo>
                  <a:cubicBezTo>
                    <a:pt x="11959" y="3296"/>
                    <a:pt x="12009" y="3282"/>
                    <a:pt x="12051" y="3264"/>
                  </a:cubicBezTo>
                  <a:cubicBezTo>
                    <a:pt x="12073" y="3257"/>
                    <a:pt x="12098" y="3243"/>
                    <a:pt x="12115" y="3225"/>
                  </a:cubicBezTo>
                  <a:cubicBezTo>
                    <a:pt x="12133" y="3211"/>
                    <a:pt x="12154" y="3193"/>
                    <a:pt x="12169" y="3176"/>
                  </a:cubicBezTo>
                  <a:cubicBezTo>
                    <a:pt x="12197" y="3140"/>
                    <a:pt x="12222" y="3097"/>
                    <a:pt x="12240" y="3051"/>
                  </a:cubicBezTo>
                  <a:cubicBezTo>
                    <a:pt x="12247" y="3030"/>
                    <a:pt x="12250" y="3008"/>
                    <a:pt x="12258" y="2987"/>
                  </a:cubicBezTo>
                  <a:cubicBezTo>
                    <a:pt x="12261" y="2962"/>
                    <a:pt x="12261" y="2941"/>
                    <a:pt x="12265" y="2920"/>
                  </a:cubicBezTo>
                  <a:cubicBezTo>
                    <a:pt x="12265" y="2898"/>
                    <a:pt x="12268" y="2873"/>
                    <a:pt x="12265" y="2852"/>
                  </a:cubicBezTo>
                  <a:cubicBezTo>
                    <a:pt x="12265" y="2831"/>
                    <a:pt x="12265" y="2809"/>
                    <a:pt x="12261" y="2784"/>
                  </a:cubicBezTo>
                  <a:cubicBezTo>
                    <a:pt x="12258" y="2742"/>
                    <a:pt x="12247" y="2695"/>
                    <a:pt x="12240" y="2653"/>
                  </a:cubicBezTo>
                  <a:cubicBezTo>
                    <a:pt x="12233" y="2631"/>
                    <a:pt x="12229" y="2607"/>
                    <a:pt x="12222" y="2585"/>
                  </a:cubicBezTo>
                  <a:lnTo>
                    <a:pt x="12204" y="2525"/>
                  </a:lnTo>
                  <a:close/>
                  <a:moveTo>
                    <a:pt x="12332" y="3087"/>
                  </a:moveTo>
                  <a:lnTo>
                    <a:pt x="12332" y="3087"/>
                  </a:lnTo>
                  <a:cubicBezTo>
                    <a:pt x="12336" y="3122"/>
                    <a:pt x="12339" y="3165"/>
                    <a:pt x="12346" y="3200"/>
                  </a:cubicBezTo>
                  <a:cubicBezTo>
                    <a:pt x="12350" y="3218"/>
                    <a:pt x="12350" y="3236"/>
                    <a:pt x="12350" y="3257"/>
                  </a:cubicBezTo>
                  <a:lnTo>
                    <a:pt x="12350" y="3314"/>
                  </a:lnTo>
                  <a:cubicBezTo>
                    <a:pt x="12350" y="3332"/>
                    <a:pt x="12350" y="3350"/>
                    <a:pt x="12346" y="3368"/>
                  </a:cubicBezTo>
                  <a:lnTo>
                    <a:pt x="12339" y="3421"/>
                  </a:lnTo>
                  <a:lnTo>
                    <a:pt x="12329" y="3474"/>
                  </a:lnTo>
                  <a:cubicBezTo>
                    <a:pt x="12322" y="3492"/>
                    <a:pt x="12318" y="3510"/>
                    <a:pt x="12311" y="3524"/>
                  </a:cubicBezTo>
                  <a:cubicBezTo>
                    <a:pt x="12300" y="3542"/>
                    <a:pt x="12297" y="3556"/>
                    <a:pt x="12286" y="3570"/>
                  </a:cubicBezTo>
                  <a:cubicBezTo>
                    <a:pt x="12279" y="3584"/>
                    <a:pt x="12268" y="3602"/>
                    <a:pt x="12258" y="3613"/>
                  </a:cubicBezTo>
                  <a:cubicBezTo>
                    <a:pt x="12243" y="3627"/>
                    <a:pt x="12233" y="3638"/>
                    <a:pt x="12215" y="3648"/>
                  </a:cubicBezTo>
                  <a:lnTo>
                    <a:pt x="12194" y="3659"/>
                  </a:lnTo>
                  <a:lnTo>
                    <a:pt x="12172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5" y="3691"/>
                    <a:pt x="12087" y="3691"/>
                    <a:pt x="12069" y="3698"/>
                  </a:cubicBezTo>
                  <a:lnTo>
                    <a:pt x="12016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61" y="3691"/>
                  </a:lnTo>
                  <a:lnTo>
                    <a:pt x="11961" y="3691"/>
                  </a:lnTo>
                  <a:cubicBezTo>
                    <a:pt x="11959" y="3705"/>
                    <a:pt x="11957" y="3718"/>
                    <a:pt x="11952" y="3727"/>
                  </a:cubicBezTo>
                  <a:cubicBezTo>
                    <a:pt x="11948" y="3744"/>
                    <a:pt x="11941" y="3769"/>
                    <a:pt x="11934" y="3784"/>
                  </a:cubicBezTo>
                  <a:lnTo>
                    <a:pt x="11909" y="3837"/>
                  </a:lnTo>
                  <a:cubicBezTo>
                    <a:pt x="11898" y="3858"/>
                    <a:pt x="11888" y="3872"/>
                    <a:pt x="11874" y="3887"/>
                  </a:cubicBezTo>
                  <a:cubicBezTo>
                    <a:pt x="11859" y="3904"/>
                    <a:pt x="11845" y="3919"/>
                    <a:pt x="11834" y="3933"/>
                  </a:cubicBezTo>
                  <a:cubicBezTo>
                    <a:pt x="11820" y="3944"/>
                    <a:pt x="11802" y="3958"/>
                    <a:pt x="11788" y="3972"/>
                  </a:cubicBezTo>
                  <a:cubicBezTo>
                    <a:pt x="11770" y="3986"/>
                    <a:pt x="11753" y="3993"/>
                    <a:pt x="11735" y="4004"/>
                  </a:cubicBezTo>
                  <a:lnTo>
                    <a:pt x="11682" y="4029"/>
                  </a:lnTo>
                  <a:cubicBezTo>
                    <a:pt x="11607" y="4064"/>
                    <a:pt x="11525" y="4082"/>
                    <a:pt x="11443" y="4093"/>
                  </a:cubicBezTo>
                  <a:cubicBezTo>
                    <a:pt x="11389" y="4100"/>
                    <a:pt x="11335" y="4102"/>
                    <a:pt x="11281" y="4102"/>
                  </a:cubicBezTo>
                  <a:cubicBezTo>
                    <a:pt x="11250" y="4102"/>
                    <a:pt x="11219" y="4101"/>
                    <a:pt x="11187" y="4100"/>
                  </a:cubicBezTo>
                  <a:lnTo>
                    <a:pt x="11187" y="4100"/>
                  </a:lnTo>
                  <a:cubicBezTo>
                    <a:pt x="11230" y="4111"/>
                    <a:pt x="11273" y="4114"/>
                    <a:pt x="11319" y="4114"/>
                  </a:cubicBezTo>
                  <a:cubicBezTo>
                    <a:pt x="11326" y="4168"/>
                    <a:pt x="11372" y="4168"/>
                    <a:pt x="11411" y="4168"/>
                  </a:cubicBezTo>
                  <a:cubicBezTo>
                    <a:pt x="11497" y="4164"/>
                    <a:pt x="11586" y="4146"/>
                    <a:pt x="11664" y="4114"/>
                  </a:cubicBezTo>
                  <a:cubicBezTo>
                    <a:pt x="11746" y="4082"/>
                    <a:pt x="11820" y="4036"/>
                    <a:pt x="11877" y="3961"/>
                  </a:cubicBezTo>
                  <a:lnTo>
                    <a:pt x="11920" y="3908"/>
                  </a:lnTo>
                  <a:cubicBezTo>
                    <a:pt x="11927" y="3890"/>
                    <a:pt x="11941" y="3869"/>
                    <a:pt x="11948" y="3851"/>
                  </a:cubicBezTo>
                  <a:cubicBezTo>
                    <a:pt x="11955" y="3844"/>
                    <a:pt x="11959" y="3830"/>
                    <a:pt x="11962" y="3819"/>
                  </a:cubicBezTo>
                  <a:cubicBezTo>
                    <a:pt x="11984" y="3919"/>
                    <a:pt x="11991" y="3972"/>
                    <a:pt x="11991" y="3972"/>
                  </a:cubicBezTo>
                  <a:cubicBezTo>
                    <a:pt x="11991" y="3972"/>
                    <a:pt x="11984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73" y="3798"/>
                    <a:pt x="11973" y="3791"/>
                  </a:cubicBezTo>
                  <a:cubicBezTo>
                    <a:pt x="11977" y="3776"/>
                    <a:pt x="11980" y="3762"/>
                    <a:pt x="11980" y="3744"/>
                  </a:cubicBezTo>
                  <a:cubicBezTo>
                    <a:pt x="11994" y="3744"/>
                    <a:pt x="12002" y="3748"/>
                    <a:pt x="12016" y="3748"/>
                  </a:cubicBezTo>
                  <a:lnTo>
                    <a:pt x="12073" y="3748"/>
                  </a:lnTo>
                  <a:cubicBezTo>
                    <a:pt x="12090" y="3748"/>
                    <a:pt x="12115" y="3744"/>
                    <a:pt x="12133" y="3741"/>
                  </a:cubicBezTo>
                  <a:cubicBezTo>
                    <a:pt x="12151" y="3737"/>
                    <a:pt x="12172" y="3730"/>
                    <a:pt x="12190" y="3720"/>
                  </a:cubicBezTo>
                  <a:lnTo>
                    <a:pt x="12215" y="3705"/>
                  </a:lnTo>
                  <a:lnTo>
                    <a:pt x="12243" y="3688"/>
                  </a:lnTo>
                  <a:cubicBezTo>
                    <a:pt x="12261" y="3677"/>
                    <a:pt x="12275" y="3659"/>
                    <a:pt x="12286" y="3648"/>
                  </a:cubicBezTo>
                  <a:cubicBezTo>
                    <a:pt x="12300" y="3634"/>
                    <a:pt x="12311" y="3616"/>
                    <a:pt x="12322" y="3599"/>
                  </a:cubicBezTo>
                  <a:cubicBezTo>
                    <a:pt x="12336" y="3581"/>
                    <a:pt x="12339" y="3563"/>
                    <a:pt x="12346" y="3545"/>
                  </a:cubicBezTo>
                  <a:cubicBezTo>
                    <a:pt x="12354" y="3528"/>
                    <a:pt x="12357" y="3510"/>
                    <a:pt x="12364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8" y="3257"/>
                  </a:lnTo>
                  <a:cubicBezTo>
                    <a:pt x="12364" y="3240"/>
                    <a:pt x="12364" y="3222"/>
                    <a:pt x="12357" y="3200"/>
                  </a:cubicBezTo>
                  <a:cubicBezTo>
                    <a:pt x="12350" y="3165"/>
                    <a:pt x="12339" y="3122"/>
                    <a:pt x="12332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 rot="2972680">
              <a:off x="7552035" y="454452"/>
              <a:ext cx="92744" cy="89985"/>
            </a:xfrm>
            <a:custGeom>
              <a:avLst/>
              <a:gdLst/>
              <a:ahLst/>
              <a:cxnLst/>
              <a:rect l="l" t="t" r="r" b="b"/>
              <a:pathLst>
                <a:path w="2017" h="1957" extrusionOk="0">
                  <a:moveTo>
                    <a:pt x="0" y="1"/>
                  </a:moveTo>
                  <a:lnTo>
                    <a:pt x="0" y="189"/>
                  </a:lnTo>
                  <a:cubicBezTo>
                    <a:pt x="96" y="200"/>
                    <a:pt x="146" y="207"/>
                    <a:pt x="242" y="218"/>
                  </a:cubicBezTo>
                  <a:lnTo>
                    <a:pt x="242" y="1736"/>
                  </a:lnTo>
                  <a:cubicBezTo>
                    <a:pt x="146" y="1747"/>
                    <a:pt x="96" y="1754"/>
                    <a:pt x="0" y="1764"/>
                  </a:cubicBezTo>
                  <a:lnTo>
                    <a:pt x="0" y="1956"/>
                  </a:lnTo>
                  <a:cubicBezTo>
                    <a:pt x="285" y="1914"/>
                    <a:pt x="427" y="1896"/>
                    <a:pt x="711" y="1860"/>
                  </a:cubicBezTo>
                  <a:lnTo>
                    <a:pt x="711" y="1690"/>
                  </a:lnTo>
                  <a:cubicBezTo>
                    <a:pt x="612" y="1700"/>
                    <a:pt x="562" y="1707"/>
                    <a:pt x="466" y="1715"/>
                  </a:cubicBezTo>
                  <a:lnTo>
                    <a:pt x="466" y="1050"/>
                  </a:lnTo>
                  <a:cubicBezTo>
                    <a:pt x="896" y="1043"/>
                    <a:pt x="1113" y="1043"/>
                    <a:pt x="1550" y="1039"/>
                  </a:cubicBezTo>
                  <a:lnTo>
                    <a:pt x="1550" y="1611"/>
                  </a:lnTo>
                  <a:cubicBezTo>
                    <a:pt x="1447" y="1622"/>
                    <a:pt x="1397" y="1626"/>
                    <a:pt x="1301" y="1636"/>
                  </a:cubicBezTo>
                  <a:lnTo>
                    <a:pt x="1301" y="1796"/>
                  </a:lnTo>
                  <a:cubicBezTo>
                    <a:pt x="1589" y="1764"/>
                    <a:pt x="1732" y="1750"/>
                    <a:pt x="2016" y="1718"/>
                  </a:cubicBezTo>
                  <a:lnTo>
                    <a:pt x="2016" y="1565"/>
                  </a:lnTo>
                  <a:cubicBezTo>
                    <a:pt x="1913" y="1572"/>
                    <a:pt x="1863" y="1576"/>
                    <a:pt x="1767" y="1587"/>
                  </a:cubicBezTo>
                  <a:lnTo>
                    <a:pt x="1767" y="360"/>
                  </a:lnTo>
                  <a:cubicBezTo>
                    <a:pt x="1870" y="367"/>
                    <a:pt x="1920" y="374"/>
                    <a:pt x="2016" y="381"/>
                  </a:cubicBezTo>
                  <a:lnTo>
                    <a:pt x="2016" y="235"/>
                  </a:lnTo>
                  <a:cubicBezTo>
                    <a:pt x="1728" y="207"/>
                    <a:pt x="1586" y="189"/>
                    <a:pt x="1301" y="161"/>
                  </a:cubicBezTo>
                  <a:lnTo>
                    <a:pt x="1301" y="321"/>
                  </a:lnTo>
                  <a:cubicBezTo>
                    <a:pt x="1405" y="328"/>
                    <a:pt x="1451" y="331"/>
                    <a:pt x="1550" y="342"/>
                  </a:cubicBezTo>
                  <a:lnTo>
                    <a:pt x="1550" y="882"/>
                  </a:lnTo>
                  <a:cubicBezTo>
                    <a:pt x="1120" y="879"/>
                    <a:pt x="900" y="875"/>
                    <a:pt x="466" y="872"/>
                  </a:cubicBezTo>
                  <a:lnTo>
                    <a:pt x="466" y="239"/>
                  </a:lnTo>
                  <a:cubicBezTo>
                    <a:pt x="562" y="253"/>
                    <a:pt x="612" y="257"/>
                    <a:pt x="711" y="267"/>
                  </a:cubicBezTo>
                  <a:lnTo>
                    <a:pt x="711" y="93"/>
                  </a:lnTo>
                  <a:cubicBezTo>
                    <a:pt x="427" y="58"/>
                    <a:pt x="285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 rot="2972680">
              <a:off x="7618643" y="546174"/>
              <a:ext cx="90445" cy="60419"/>
            </a:xfrm>
            <a:custGeom>
              <a:avLst/>
              <a:gdLst/>
              <a:ahLst/>
              <a:cxnLst/>
              <a:rect l="l" t="t" r="r" b="b"/>
              <a:pathLst>
                <a:path w="1967" h="1314" extrusionOk="0">
                  <a:moveTo>
                    <a:pt x="898" y="130"/>
                  </a:moveTo>
                  <a:cubicBezTo>
                    <a:pt x="925" y="130"/>
                    <a:pt x="953" y="131"/>
                    <a:pt x="982" y="132"/>
                  </a:cubicBezTo>
                  <a:cubicBezTo>
                    <a:pt x="1206" y="150"/>
                    <a:pt x="1391" y="206"/>
                    <a:pt x="1522" y="306"/>
                  </a:cubicBezTo>
                  <a:cubicBezTo>
                    <a:pt x="1661" y="402"/>
                    <a:pt x="1728" y="519"/>
                    <a:pt x="1728" y="658"/>
                  </a:cubicBezTo>
                  <a:cubicBezTo>
                    <a:pt x="1728" y="790"/>
                    <a:pt x="1664" y="903"/>
                    <a:pt x="1526" y="1003"/>
                  </a:cubicBezTo>
                  <a:cubicBezTo>
                    <a:pt x="1398" y="1103"/>
                    <a:pt x="1216" y="1163"/>
                    <a:pt x="985" y="1177"/>
                  </a:cubicBezTo>
                  <a:cubicBezTo>
                    <a:pt x="956" y="1179"/>
                    <a:pt x="927" y="1180"/>
                    <a:pt x="900" y="1180"/>
                  </a:cubicBezTo>
                  <a:cubicBezTo>
                    <a:pt x="704" y="1180"/>
                    <a:pt x="546" y="1136"/>
                    <a:pt x="434" y="1049"/>
                  </a:cubicBezTo>
                  <a:cubicBezTo>
                    <a:pt x="306" y="946"/>
                    <a:pt x="239" y="807"/>
                    <a:pt x="239" y="651"/>
                  </a:cubicBezTo>
                  <a:cubicBezTo>
                    <a:pt x="239" y="491"/>
                    <a:pt x="306" y="359"/>
                    <a:pt x="434" y="256"/>
                  </a:cubicBezTo>
                  <a:cubicBezTo>
                    <a:pt x="550" y="166"/>
                    <a:pt x="701" y="130"/>
                    <a:pt x="898" y="130"/>
                  </a:cubicBezTo>
                  <a:close/>
                  <a:moveTo>
                    <a:pt x="826" y="1"/>
                  </a:moveTo>
                  <a:cubicBezTo>
                    <a:pt x="604" y="1"/>
                    <a:pt x="419" y="48"/>
                    <a:pt x="271" y="150"/>
                  </a:cubicBezTo>
                  <a:cubicBezTo>
                    <a:pt x="89" y="281"/>
                    <a:pt x="0" y="452"/>
                    <a:pt x="0" y="658"/>
                  </a:cubicBezTo>
                  <a:cubicBezTo>
                    <a:pt x="0" y="857"/>
                    <a:pt x="89" y="1031"/>
                    <a:pt x="267" y="1159"/>
                  </a:cubicBezTo>
                  <a:cubicBezTo>
                    <a:pt x="411" y="1263"/>
                    <a:pt x="593" y="1313"/>
                    <a:pt x="816" y="1313"/>
                  </a:cubicBezTo>
                  <a:cubicBezTo>
                    <a:pt x="868" y="1313"/>
                    <a:pt x="922" y="1311"/>
                    <a:pt x="978" y="1305"/>
                  </a:cubicBezTo>
                  <a:cubicBezTo>
                    <a:pt x="1177" y="1287"/>
                    <a:pt x="1344" y="1248"/>
                    <a:pt x="1497" y="1181"/>
                  </a:cubicBezTo>
                  <a:cubicBezTo>
                    <a:pt x="1643" y="1113"/>
                    <a:pt x="1760" y="1039"/>
                    <a:pt x="1842" y="946"/>
                  </a:cubicBezTo>
                  <a:cubicBezTo>
                    <a:pt x="1928" y="857"/>
                    <a:pt x="1967" y="761"/>
                    <a:pt x="1967" y="655"/>
                  </a:cubicBezTo>
                  <a:cubicBezTo>
                    <a:pt x="1967" y="498"/>
                    <a:pt x="1878" y="359"/>
                    <a:pt x="1689" y="235"/>
                  </a:cubicBezTo>
                  <a:cubicBezTo>
                    <a:pt x="1512" y="110"/>
                    <a:pt x="1270" y="32"/>
                    <a:pt x="978" y="7"/>
                  </a:cubicBezTo>
                  <a:cubicBezTo>
                    <a:pt x="926" y="3"/>
                    <a:pt x="875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 rot="2972680">
              <a:off x="7679583" y="634933"/>
              <a:ext cx="111734" cy="50441"/>
            </a:xfrm>
            <a:custGeom>
              <a:avLst/>
              <a:gdLst/>
              <a:ahLst/>
              <a:cxnLst/>
              <a:rect l="l" t="t" r="r" b="b"/>
              <a:pathLst>
                <a:path w="2430" h="1097" extrusionOk="0">
                  <a:moveTo>
                    <a:pt x="1" y="1"/>
                  </a:moveTo>
                  <a:lnTo>
                    <a:pt x="1" y="108"/>
                  </a:lnTo>
                  <a:cubicBezTo>
                    <a:pt x="104" y="111"/>
                    <a:pt x="157" y="115"/>
                    <a:pt x="260" y="118"/>
                  </a:cubicBezTo>
                  <a:lnTo>
                    <a:pt x="260" y="979"/>
                  </a:lnTo>
                  <a:cubicBezTo>
                    <a:pt x="157" y="982"/>
                    <a:pt x="108" y="986"/>
                    <a:pt x="12" y="989"/>
                  </a:cubicBezTo>
                  <a:lnTo>
                    <a:pt x="12" y="1096"/>
                  </a:lnTo>
                  <a:cubicBezTo>
                    <a:pt x="289" y="1085"/>
                    <a:pt x="424" y="1075"/>
                    <a:pt x="705" y="1064"/>
                  </a:cubicBezTo>
                  <a:lnTo>
                    <a:pt x="705" y="961"/>
                  </a:lnTo>
                  <a:cubicBezTo>
                    <a:pt x="612" y="965"/>
                    <a:pt x="563" y="965"/>
                    <a:pt x="470" y="968"/>
                  </a:cubicBezTo>
                  <a:lnTo>
                    <a:pt x="470" y="300"/>
                  </a:lnTo>
                  <a:lnTo>
                    <a:pt x="484" y="300"/>
                  </a:lnTo>
                  <a:cubicBezTo>
                    <a:pt x="755" y="595"/>
                    <a:pt x="886" y="730"/>
                    <a:pt x="1156" y="993"/>
                  </a:cubicBezTo>
                  <a:cubicBezTo>
                    <a:pt x="1206" y="993"/>
                    <a:pt x="1228" y="986"/>
                    <a:pt x="1277" y="986"/>
                  </a:cubicBezTo>
                  <a:cubicBezTo>
                    <a:pt x="1540" y="712"/>
                    <a:pt x="1676" y="584"/>
                    <a:pt x="1935" y="328"/>
                  </a:cubicBezTo>
                  <a:lnTo>
                    <a:pt x="1949" y="328"/>
                  </a:lnTo>
                  <a:lnTo>
                    <a:pt x="1949" y="925"/>
                  </a:lnTo>
                  <a:cubicBezTo>
                    <a:pt x="1857" y="925"/>
                    <a:pt x="1811" y="929"/>
                    <a:pt x="1718" y="929"/>
                  </a:cubicBezTo>
                  <a:lnTo>
                    <a:pt x="1718" y="1021"/>
                  </a:lnTo>
                  <a:cubicBezTo>
                    <a:pt x="1999" y="1014"/>
                    <a:pt x="2134" y="1007"/>
                    <a:pt x="2415" y="1004"/>
                  </a:cubicBezTo>
                  <a:lnTo>
                    <a:pt x="2415" y="915"/>
                  </a:lnTo>
                  <a:cubicBezTo>
                    <a:pt x="2319" y="915"/>
                    <a:pt x="2269" y="918"/>
                    <a:pt x="2173" y="918"/>
                  </a:cubicBezTo>
                  <a:lnTo>
                    <a:pt x="2173" y="179"/>
                  </a:lnTo>
                  <a:cubicBezTo>
                    <a:pt x="2273" y="182"/>
                    <a:pt x="2326" y="182"/>
                    <a:pt x="2429" y="182"/>
                  </a:cubicBezTo>
                  <a:cubicBezTo>
                    <a:pt x="2429" y="147"/>
                    <a:pt x="2429" y="129"/>
                    <a:pt x="2426" y="93"/>
                  </a:cubicBezTo>
                  <a:cubicBezTo>
                    <a:pt x="2245" y="90"/>
                    <a:pt x="2156" y="90"/>
                    <a:pt x="1971" y="86"/>
                  </a:cubicBezTo>
                  <a:cubicBezTo>
                    <a:pt x="1676" y="371"/>
                    <a:pt x="1526" y="517"/>
                    <a:pt x="1231" y="826"/>
                  </a:cubicBezTo>
                  <a:lnTo>
                    <a:pt x="1217" y="826"/>
                  </a:lnTo>
                  <a:cubicBezTo>
                    <a:pt x="911" y="531"/>
                    <a:pt x="758" y="371"/>
                    <a:pt x="452" y="26"/>
                  </a:cubicBezTo>
                  <a:cubicBezTo>
                    <a:pt x="275" y="19"/>
                    <a:pt x="186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 rot="2972680">
              <a:off x="7766514" y="717260"/>
              <a:ext cx="69891" cy="41383"/>
            </a:xfrm>
            <a:custGeom>
              <a:avLst/>
              <a:gdLst/>
              <a:ahLst/>
              <a:cxnLst/>
              <a:rect l="l" t="t" r="r" b="b"/>
              <a:pathLst>
                <a:path w="1520" h="900" extrusionOk="0">
                  <a:moveTo>
                    <a:pt x="1" y="0"/>
                  </a:moveTo>
                  <a:lnTo>
                    <a:pt x="1" y="89"/>
                  </a:lnTo>
                  <a:lnTo>
                    <a:pt x="250" y="89"/>
                  </a:lnTo>
                  <a:lnTo>
                    <a:pt x="250" y="811"/>
                  </a:lnTo>
                  <a:lnTo>
                    <a:pt x="1" y="811"/>
                  </a:lnTo>
                  <a:lnTo>
                    <a:pt x="1" y="900"/>
                  </a:lnTo>
                  <a:cubicBezTo>
                    <a:pt x="244" y="898"/>
                    <a:pt x="489" y="897"/>
                    <a:pt x="733" y="897"/>
                  </a:cubicBezTo>
                  <a:cubicBezTo>
                    <a:pt x="978" y="897"/>
                    <a:pt x="1222" y="898"/>
                    <a:pt x="1466" y="900"/>
                  </a:cubicBezTo>
                  <a:cubicBezTo>
                    <a:pt x="1491" y="793"/>
                    <a:pt x="1501" y="747"/>
                    <a:pt x="1519" y="644"/>
                  </a:cubicBezTo>
                  <a:cubicBezTo>
                    <a:pt x="1444" y="637"/>
                    <a:pt x="1405" y="637"/>
                    <a:pt x="1331" y="633"/>
                  </a:cubicBezTo>
                  <a:cubicBezTo>
                    <a:pt x="1302" y="704"/>
                    <a:pt x="1288" y="740"/>
                    <a:pt x="1267" y="811"/>
                  </a:cubicBezTo>
                  <a:lnTo>
                    <a:pt x="467" y="811"/>
                  </a:lnTo>
                  <a:lnTo>
                    <a:pt x="467" y="487"/>
                  </a:lnTo>
                  <a:lnTo>
                    <a:pt x="1395" y="487"/>
                  </a:lnTo>
                  <a:lnTo>
                    <a:pt x="1395" y="398"/>
                  </a:lnTo>
                  <a:lnTo>
                    <a:pt x="467" y="398"/>
                  </a:lnTo>
                  <a:lnTo>
                    <a:pt x="467" y="89"/>
                  </a:lnTo>
                  <a:cubicBezTo>
                    <a:pt x="619" y="91"/>
                    <a:pt x="735" y="92"/>
                    <a:pt x="851" y="92"/>
                  </a:cubicBezTo>
                  <a:cubicBezTo>
                    <a:pt x="968" y="92"/>
                    <a:pt x="1085" y="91"/>
                    <a:pt x="1242" y="89"/>
                  </a:cubicBezTo>
                  <a:cubicBezTo>
                    <a:pt x="1267" y="160"/>
                    <a:pt x="1281" y="196"/>
                    <a:pt x="1302" y="267"/>
                  </a:cubicBezTo>
                  <a:cubicBezTo>
                    <a:pt x="1380" y="260"/>
                    <a:pt x="1423" y="260"/>
                    <a:pt x="1498" y="256"/>
                  </a:cubicBezTo>
                  <a:cubicBezTo>
                    <a:pt x="1473" y="153"/>
                    <a:pt x="1459" y="100"/>
                    <a:pt x="1437" y="0"/>
                  </a:cubicBezTo>
                  <a:cubicBezTo>
                    <a:pt x="1199" y="2"/>
                    <a:pt x="960" y="3"/>
                    <a:pt x="720" y="3"/>
                  </a:cubicBezTo>
                  <a:cubicBezTo>
                    <a:pt x="481" y="3"/>
                    <a:pt x="241" y="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 rot="2972680">
              <a:off x="7838194" y="803632"/>
              <a:ext cx="78490" cy="49108"/>
            </a:xfrm>
            <a:custGeom>
              <a:avLst/>
              <a:gdLst/>
              <a:ahLst/>
              <a:cxnLst/>
              <a:rect l="l" t="t" r="r" b="b"/>
              <a:pathLst>
                <a:path w="1707" h="1068" extrusionOk="0">
                  <a:moveTo>
                    <a:pt x="891" y="106"/>
                  </a:moveTo>
                  <a:cubicBezTo>
                    <a:pt x="1020" y="106"/>
                    <a:pt x="1117" y="116"/>
                    <a:pt x="1181" y="143"/>
                  </a:cubicBezTo>
                  <a:cubicBezTo>
                    <a:pt x="1259" y="168"/>
                    <a:pt x="1294" y="217"/>
                    <a:pt x="1294" y="288"/>
                  </a:cubicBezTo>
                  <a:cubicBezTo>
                    <a:pt x="1294" y="356"/>
                    <a:pt x="1259" y="409"/>
                    <a:pt x="1181" y="445"/>
                  </a:cubicBezTo>
                  <a:cubicBezTo>
                    <a:pt x="1109" y="484"/>
                    <a:pt x="992" y="502"/>
                    <a:pt x="821" y="502"/>
                  </a:cubicBezTo>
                  <a:lnTo>
                    <a:pt x="466" y="502"/>
                  </a:lnTo>
                  <a:lnTo>
                    <a:pt x="466" y="121"/>
                  </a:lnTo>
                  <a:cubicBezTo>
                    <a:pt x="608" y="114"/>
                    <a:pt x="676" y="111"/>
                    <a:pt x="818" y="107"/>
                  </a:cubicBezTo>
                  <a:cubicBezTo>
                    <a:pt x="843" y="107"/>
                    <a:pt x="867" y="106"/>
                    <a:pt x="891" y="106"/>
                  </a:cubicBezTo>
                  <a:close/>
                  <a:moveTo>
                    <a:pt x="980" y="0"/>
                  </a:moveTo>
                  <a:cubicBezTo>
                    <a:pt x="939" y="0"/>
                    <a:pt x="896" y="1"/>
                    <a:pt x="850" y="4"/>
                  </a:cubicBezTo>
                  <a:cubicBezTo>
                    <a:pt x="508" y="18"/>
                    <a:pt x="338" y="25"/>
                    <a:pt x="0" y="36"/>
                  </a:cubicBezTo>
                  <a:lnTo>
                    <a:pt x="0" y="128"/>
                  </a:lnTo>
                  <a:cubicBezTo>
                    <a:pt x="100" y="128"/>
                    <a:pt x="149" y="128"/>
                    <a:pt x="249" y="125"/>
                  </a:cubicBezTo>
                  <a:lnTo>
                    <a:pt x="249" y="904"/>
                  </a:lnTo>
                  <a:cubicBezTo>
                    <a:pt x="146" y="897"/>
                    <a:pt x="96" y="897"/>
                    <a:pt x="0" y="893"/>
                  </a:cubicBezTo>
                  <a:lnTo>
                    <a:pt x="0" y="985"/>
                  </a:lnTo>
                  <a:cubicBezTo>
                    <a:pt x="292" y="996"/>
                    <a:pt x="437" y="1000"/>
                    <a:pt x="732" y="1014"/>
                  </a:cubicBezTo>
                  <a:lnTo>
                    <a:pt x="732" y="914"/>
                  </a:lnTo>
                  <a:cubicBezTo>
                    <a:pt x="629" y="911"/>
                    <a:pt x="576" y="911"/>
                    <a:pt x="469" y="907"/>
                  </a:cubicBezTo>
                  <a:lnTo>
                    <a:pt x="469" y="591"/>
                  </a:lnTo>
                  <a:cubicBezTo>
                    <a:pt x="640" y="594"/>
                    <a:pt x="722" y="594"/>
                    <a:pt x="892" y="594"/>
                  </a:cubicBezTo>
                  <a:cubicBezTo>
                    <a:pt x="1063" y="769"/>
                    <a:pt x="1145" y="857"/>
                    <a:pt x="1316" y="1046"/>
                  </a:cubicBezTo>
                  <a:cubicBezTo>
                    <a:pt x="1472" y="1053"/>
                    <a:pt x="1550" y="1057"/>
                    <a:pt x="1707" y="1067"/>
                  </a:cubicBezTo>
                  <a:lnTo>
                    <a:pt x="1707" y="964"/>
                  </a:lnTo>
                  <a:cubicBezTo>
                    <a:pt x="1604" y="961"/>
                    <a:pt x="1554" y="957"/>
                    <a:pt x="1458" y="950"/>
                  </a:cubicBezTo>
                  <a:cubicBezTo>
                    <a:pt x="1316" y="797"/>
                    <a:pt x="1248" y="719"/>
                    <a:pt x="1106" y="577"/>
                  </a:cubicBezTo>
                  <a:cubicBezTo>
                    <a:pt x="1248" y="559"/>
                    <a:pt x="1351" y="520"/>
                    <a:pt x="1422" y="466"/>
                  </a:cubicBezTo>
                  <a:cubicBezTo>
                    <a:pt x="1493" y="409"/>
                    <a:pt x="1529" y="345"/>
                    <a:pt x="1529" y="274"/>
                  </a:cubicBezTo>
                  <a:cubicBezTo>
                    <a:pt x="1529" y="185"/>
                    <a:pt x="1479" y="114"/>
                    <a:pt x="1373" y="61"/>
                  </a:cubicBezTo>
                  <a:cubicBezTo>
                    <a:pt x="1286" y="23"/>
                    <a:pt x="1155" y="0"/>
                    <a:pt x="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1"/>
            <p:cNvSpPr/>
            <p:nvPr/>
          </p:nvSpPr>
          <p:spPr>
            <a:xfrm rot="2972680">
              <a:off x="7891749" y="862182"/>
              <a:ext cx="89617" cy="63224"/>
            </a:xfrm>
            <a:custGeom>
              <a:avLst/>
              <a:gdLst/>
              <a:ahLst/>
              <a:cxnLst/>
              <a:rect l="l" t="t" r="r" b="b"/>
              <a:pathLst>
                <a:path w="1949" h="1375" extrusionOk="0">
                  <a:moveTo>
                    <a:pt x="1945" y="0"/>
                  </a:moveTo>
                  <a:cubicBezTo>
                    <a:pt x="1675" y="29"/>
                    <a:pt x="1536" y="43"/>
                    <a:pt x="1266" y="64"/>
                  </a:cubicBezTo>
                  <a:lnTo>
                    <a:pt x="1266" y="192"/>
                  </a:lnTo>
                  <a:cubicBezTo>
                    <a:pt x="1376" y="189"/>
                    <a:pt x="1437" y="185"/>
                    <a:pt x="1547" y="174"/>
                  </a:cubicBezTo>
                  <a:lnTo>
                    <a:pt x="1547" y="843"/>
                  </a:lnTo>
                  <a:cubicBezTo>
                    <a:pt x="1547" y="1111"/>
                    <a:pt x="1387" y="1244"/>
                    <a:pt x="1068" y="1244"/>
                  </a:cubicBezTo>
                  <a:cubicBezTo>
                    <a:pt x="1040" y="1244"/>
                    <a:pt x="1012" y="1243"/>
                    <a:pt x="982" y="1241"/>
                  </a:cubicBezTo>
                  <a:cubicBezTo>
                    <a:pt x="797" y="1227"/>
                    <a:pt x="654" y="1188"/>
                    <a:pt x="566" y="1117"/>
                  </a:cubicBezTo>
                  <a:cubicBezTo>
                    <a:pt x="470" y="1049"/>
                    <a:pt x="427" y="957"/>
                    <a:pt x="427" y="843"/>
                  </a:cubicBezTo>
                  <a:lnTo>
                    <a:pt x="427" y="246"/>
                  </a:lnTo>
                  <a:cubicBezTo>
                    <a:pt x="534" y="238"/>
                    <a:pt x="590" y="231"/>
                    <a:pt x="697" y="228"/>
                  </a:cubicBezTo>
                  <a:lnTo>
                    <a:pt x="697" y="107"/>
                  </a:lnTo>
                  <a:cubicBezTo>
                    <a:pt x="416" y="132"/>
                    <a:pt x="281" y="139"/>
                    <a:pt x="0" y="157"/>
                  </a:cubicBezTo>
                  <a:lnTo>
                    <a:pt x="0" y="267"/>
                  </a:lnTo>
                  <a:cubicBezTo>
                    <a:pt x="86" y="263"/>
                    <a:pt x="125" y="263"/>
                    <a:pt x="206" y="260"/>
                  </a:cubicBezTo>
                  <a:lnTo>
                    <a:pt x="206" y="843"/>
                  </a:lnTo>
                  <a:cubicBezTo>
                    <a:pt x="206" y="967"/>
                    <a:pt x="256" y="1078"/>
                    <a:pt x="370" y="1177"/>
                  </a:cubicBezTo>
                  <a:cubicBezTo>
                    <a:pt x="480" y="1280"/>
                    <a:pt x="679" y="1348"/>
                    <a:pt x="974" y="1369"/>
                  </a:cubicBezTo>
                  <a:cubicBezTo>
                    <a:pt x="1024" y="1373"/>
                    <a:pt x="1071" y="1375"/>
                    <a:pt x="1116" y="1375"/>
                  </a:cubicBezTo>
                  <a:cubicBezTo>
                    <a:pt x="1249" y="1375"/>
                    <a:pt x="1359" y="1359"/>
                    <a:pt x="1444" y="1327"/>
                  </a:cubicBezTo>
                  <a:cubicBezTo>
                    <a:pt x="1558" y="1280"/>
                    <a:pt x="1636" y="1213"/>
                    <a:pt x="1686" y="1124"/>
                  </a:cubicBezTo>
                  <a:cubicBezTo>
                    <a:pt x="1735" y="1042"/>
                    <a:pt x="1757" y="943"/>
                    <a:pt x="1757" y="847"/>
                  </a:cubicBezTo>
                  <a:lnTo>
                    <a:pt x="1757" y="157"/>
                  </a:lnTo>
                  <a:cubicBezTo>
                    <a:pt x="1831" y="153"/>
                    <a:pt x="1871" y="150"/>
                    <a:pt x="1949" y="142"/>
                  </a:cubicBezTo>
                  <a:lnTo>
                    <a:pt x="1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1"/>
            <p:cNvSpPr/>
            <p:nvPr/>
          </p:nvSpPr>
          <p:spPr>
            <a:xfrm rot="2972680">
              <a:off x="7955768" y="927088"/>
              <a:ext cx="91962" cy="88651"/>
            </a:xfrm>
            <a:custGeom>
              <a:avLst/>
              <a:gdLst/>
              <a:ahLst/>
              <a:cxnLst/>
              <a:rect l="l" t="t" r="r" b="b"/>
              <a:pathLst>
                <a:path w="2000" h="1928" extrusionOk="0">
                  <a:moveTo>
                    <a:pt x="1999" y="1"/>
                  </a:moveTo>
                  <a:cubicBezTo>
                    <a:pt x="1701" y="40"/>
                    <a:pt x="1551" y="61"/>
                    <a:pt x="1253" y="97"/>
                  </a:cubicBezTo>
                  <a:lnTo>
                    <a:pt x="1253" y="271"/>
                  </a:lnTo>
                  <a:cubicBezTo>
                    <a:pt x="1370" y="257"/>
                    <a:pt x="1427" y="253"/>
                    <a:pt x="1548" y="239"/>
                  </a:cubicBezTo>
                  <a:lnTo>
                    <a:pt x="1548" y="1476"/>
                  </a:lnTo>
                  <a:lnTo>
                    <a:pt x="1533" y="1476"/>
                  </a:lnTo>
                  <a:cubicBezTo>
                    <a:pt x="1196" y="1018"/>
                    <a:pt x="826" y="587"/>
                    <a:pt x="420" y="189"/>
                  </a:cubicBezTo>
                  <a:lnTo>
                    <a:pt x="1" y="235"/>
                  </a:lnTo>
                  <a:lnTo>
                    <a:pt x="1" y="381"/>
                  </a:lnTo>
                  <a:cubicBezTo>
                    <a:pt x="100" y="370"/>
                    <a:pt x="154" y="367"/>
                    <a:pt x="257" y="360"/>
                  </a:cubicBezTo>
                  <a:lnTo>
                    <a:pt x="257" y="1594"/>
                  </a:lnTo>
                  <a:cubicBezTo>
                    <a:pt x="168" y="1590"/>
                    <a:pt x="118" y="1587"/>
                    <a:pt x="29" y="1576"/>
                  </a:cubicBezTo>
                  <a:lnTo>
                    <a:pt x="29" y="1722"/>
                  </a:lnTo>
                  <a:cubicBezTo>
                    <a:pt x="328" y="1754"/>
                    <a:pt x="481" y="1768"/>
                    <a:pt x="776" y="1803"/>
                  </a:cubicBezTo>
                  <a:lnTo>
                    <a:pt x="776" y="1640"/>
                  </a:lnTo>
                  <a:cubicBezTo>
                    <a:pt x="652" y="1629"/>
                    <a:pt x="591" y="1622"/>
                    <a:pt x="467" y="1611"/>
                  </a:cubicBezTo>
                  <a:lnTo>
                    <a:pt x="467" y="523"/>
                  </a:lnTo>
                  <a:lnTo>
                    <a:pt x="481" y="523"/>
                  </a:lnTo>
                  <a:cubicBezTo>
                    <a:pt x="897" y="957"/>
                    <a:pt x="1256" y="1427"/>
                    <a:pt x="1612" y="1910"/>
                  </a:cubicBezTo>
                  <a:cubicBezTo>
                    <a:pt x="1672" y="1914"/>
                    <a:pt x="1697" y="1917"/>
                    <a:pt x="1754" y="1928"/>
                  </a:cubicBezTo>
                  <a:lnTo>
                    <a:pt x="1754" y="218"/>
                  </a:lnTo>
                  <a:cubicBezTo>
                    <a:pt x="1853" y="207"/>
                    <a:pt x="1903" y="200"/>
                    <a:pt x="1999" y="189"/>
                  </a:cubicBezTo>
                  <a:lnTo>
                    <a:pt x="19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64" name="Google Shape;1764;p21"/>
          <p:cNvCxnSpPr/>
          <p:nvPr/>
        </p:nvCxnSpPr>
        <p:spPr>
          <a:xfrm rot="10800000">
            <a:off x="1328150" y="509800"/>
            <a:ext cx="0" cy="3413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5" name="Google Shape;1765;p21"/>
          <p:cNvCxnSpPr/>
          <p:nvPr/>
        </p:nvCxnSpPr>
        <p:spPr>
          <a:xfrm rot="10800000">
            <a:off x="1521650" y="509925"/>
            <a:ext cx="0" cy="3495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6" name="Google Shape;1766;p21"/>
          <p:cNvCxnSpPr/>
          <p:nvPr/>
        </p:nvCxnSpPr>
        <p:spPr>
          <a:xfrm rot="10800000">
            <a:off x="1140875" y="509925"/>
            <a:ext cx="0" cy="3495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7" name="Google Shape;1767;p21"/>
          <p:cNvGrpSpPr/>
          <p:nvPr/>
        </p:nvGrpSpPr>
        <p:grpSpPr>
          <a:xfrm>
            <a:off x="796734" y="3868658"/>
            <a:ext cx="1085027" cy="1084517"/>
            <a:chOff x="-5620141" y="385583"/>
            <a:chExt cx="1085027" cy="1084517"/>
          </a:xfrm>
        </p:grpSpPr>
        <p:sp>
          <p:nvSpPr>
            <p:cNvPr id="1768" name="Google Shape;1768;p21"/>
            <p:cNvSpPr/>
            <p:nvPr/>
          </p:nvSpPr>
          <p:spPr>
            <a:xfrm rot="-2427320">
              <a:off x="-5463500" y="544245"/>
              <a:ext cx="771745" cy="767193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9" y="1"/>
                    <a:pt x="1" y="3734"/>
                    <a:pt x="1" y="8343"/>
                  </a:cubicBezTo>
                  <a:cubicBezTo>
                    <a:pt x="1" y="12951"/>
                    <a:pt x="3759" y="16684"/>
                    <a:pt x="8392" y="16684"/>
                  </a:cubicBezTo>
                  <a:cubicBezTo>
                    <a:pt x="13029" y="16684"/>
                    <a:pt x="16784" y="12951"/>
                    <a:pt x="16784" y="8343"/>
                  </a:cubicBezTo>
                  <a:cubicBezTo>
                    <a:pt x="16784" y="3734"/>
                    <a:pt x="13029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1"/>
            <p:cNvSpPr/>
            <p:nvPr/>
          </p:nvSpPr>
          <p:spPr>
            <a:xfrm rot="-2427320">
              <a:off x="-5464561" y="695591"/>
              <a:ext cx="570670" cy="189442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38" y="2"/>
                    <a:pt x="11315" y="6"/>
                  </a:cubicBezTo>
                  <a:cubicBezTo>
                    <a:pt x="11273" y="6"/>
                    <a:pt x="11230" y="9"/>
                    <a:pt x="11187" y="16"/>
                  </a:cubicBezTo>
                  <a:cubicBezTo>
                    <a:pt x="11209" y="16"/>
                    <a:pt x="11230" y="15"/>
                    <a:pt x="11251" y="15"/>
                  </a:cubicBezTo>
                  <a:cubicBezTo>
                    <a:pt x="11314" y="15"/>
                    <a:pt x="11376" y="19"/>
                    <a:pt x="11440" y="27"/>
                  </a:cubicBezTo>
                  <a:cubicBezTo>
                    <a:pt x="11525" y="34"/>
                    <a:pt x="11603" y="59"/>
                    <a:pt x="11682" y="88"/>
                  </a:cubicBezTo>
                  <a:lnTo>
                    <a:pt x="11735" y="116"/>
                  </a:lnTo>
                  <a:cubicBezTo>
                    <a:pt x="11753" y="123"/>
                    <a:pt x="11770" y="137"/>
                    <a:pt x="11788" y="148"/>
                  </a:cubicBezTo>
                  <a:cubicBezTo>
                    <a:pt x="11806" y="159"/>
                    <a:pt x="11817" y="173"/>
                    <a:pt x="11831" y="187"/>
                  </a:cubicBezTo>
                  <a:cubicBezTo>
                    <a:pt x="11845" y="201"/>
                    <a:pt x="11859" y="219"/>
                    <a:pt x="11870" y="230"/>
                  </a:cubicBezTo>
                  <a:cubicBezTo>
                    <a:pt x="11884" y="248"/>
                    <a:pt x="11895" y="262"/>
                    <a:pt x="11906" y="280"/>
                  </a:cubicBezTo>
                  <a:lnTo>
                    <a:pt x="11934" y="333"/>
                  </a:lnTo>
                  <a:cubicBezTo>
                    <a:pt x="11941" y="351"/>
                    <a:pt x="11948" y="372"/>
                    <a:pt x="11952" y="390"/>
                  </a:cubicBezTo>
                  <a:cubicBezTo>
                    <a:pt x="11955" y="408"/>
                    <a:pt x="11959" y="422"/>
                    <a:pt x="11959" y="440"/>
                  </a:cubicBezTo>
                  <a:cubicBezTo>
                    <a:pt x="11934" y="528"/>
                    <a:pt x="11895" y="646"/>
                    <a:pt x="11834" y="774"/>
                  </a:cubicBezTo>
                  <a:lnTo>
                    <a:pt x="11824" y="799"/>
                  </a:lnTo>
                  <a:lnTo>
                    <a:pt x="11817" y="788"/>
                  </a:lnTo>
                  <a:lnTo>
                    <a:pt x="11806" y="752"/>
                  </a:lnTo>
                  <a:cubicBezTo>
                    <a:pt x="11795" y="724"/>
                    <a:pt x="11781" y="703"/>
                    <a:pt x="11770" y="681"/>
                  </a:cubicBezTo>
                  <a:lnTo>
                    <a:pt x="11746" y="646"/>
                  </a:lnTo>
                  <a:lnTo>
                    <a:pt x="11721" y="614"/>
                  </a:lnTo>
                  <a:cubicBezTo>
                    <a:pt x="11703" y="592"/>
                    <a:pt x="11685" y="575"/>
                    <a:pt x="11664" y="557"/>
                  </a:cubicBezTo>
                  <a:cubicBezTo>
                    <a:pt x="11646" y="539"/>
                    <a:pt x="11621" y="521"/>
                    <a:pt x="11600" y="507"/>
                  </a:cubicBezTo>
                  <a:lnTo>
                    <a:pt x="11532" y="468"/>
                  </a:lnTo>
                  <a:cubicBezTo>
                    <a:pt x="11511" y="454"/>
                    <a:pt x="11486" y="443"/>
                    <a:pt x="11461" y="436"/>
                  </a:cubicBezTo>
                  <a:cubicBezTo>
                    <a:pt x="11415" y="418"/>
                    <a:pt x="11365" y="404"/>
                    <a:pt x="11312" y="397"/>
                  </a:cubicBezTo>
                  <a:cubicBezTo>
                    <a:pt x="11262" y="386"/>
                    <a:pt x="11209" y="383"/>
                    <a:pt x="11159" y="379"/>
                  </a:cubicBezTo>
                  <a:cubicBezTo>
                    <a:pt x="11113" y="379"/>
                    <a:pt x="11059" y="379"/>
                    <a:pt x="11010" y="383"/>
                  </a:cubicBezTo>
                  <a:cubicBezTo>
                    <a:pt x="10960" y="386"/>
                    <a:pt x="10906" y="390"/>
                    <a:pt x="10857" y="404"/>
                  </a:cubicBezTo>
                  <a:cubicBezTo>
                    <a:pt x="10906" y="404"/>
                    <a:pt x="10956" y="404"/>
                    <a:pt x="11010" y="408"/>
                  </a:cubicBezTo>
                  <a:cubicBezTo>
                    <a:pt x="11059" y="415"/>
                    <a:pt x="11106" y="418"/>
                    <a:pt x="11155" y="425"/>
                  </a:cubicBezTo>
                  <a:cubicBezTo>
                    <a:pt x="11205" y="436"/>
                    <a:pt x="11255" y="443"/>
                    <a:pt x="11298" y="457"/>
                  </a:cubicBezTo>
                  <a:cubicBezTo>
                    <a:pt x="11347" y="472"/>
                    <a:pt x="11390" y="486"/>
                    <a:pt x="11433" y="507"/>
                  </a:cubicBezTo>
                  <a:cubicBezTo>
                    <a:pt x="11454" y="514"/>
                    <a:pt x="11475" y="528"/>
                    <a:pt x="11493" y="539"/>
                  </a:cubicBezTo>
                  <a:cubicBezTo>
                    <a:pt x="11514" y="550"/>
                    <a:pt x="11532" y="564"/>
                    <a:pt x="11550" y="578"/>
                  </a:cubicBezTo>
                  <a:cubicBezTo>
                    <a:pt x="11568" y="592"/>
                    <a:pt x="11586" y="603"/>
                    <a:pt x="11603" y="621"/>
                  </a:cubicBezTo>
                  <a:cubicBezTo>
                    <a:pt x="11621" y="639"/>
                    <a:pt x="11635" y="656"/>
                    <a:pt x="11650" y="671"/>
                  </a:cubicBezTo>
                  <a:lnTo>
                    <a:pt x="11671" y="699"/>
                  </a:lnTo>
                  <a:lnTo>
                    <a:pt x="11689" y="728"/>
                  </a:lnTo>
                  <a:cubicBezTo>
                    <a:pt x="11699" y="745"/>
                    <a:pt x="11710" y="770"/>
                    <a:pt x="11721" y="792"/>
                  </a:cubicBezTo>
                  <a:lnTo>
                    <a:pt x="11735" y="824"/>
                  </a:lnTo>
                  <a:lnTo>
                    <a:pt x="11742" y="859"/>
                  </a:lnTo>
                  <a:cubicBezTo>
                    <a:pt x="11753" y="880"/>
                    <a:pt x="11753" y="902"/>
                    <a:pt x="11756" y="923"/>
                  </a:cubicBezTo>
                  <a:lnTo>
                    <a:pt x="11760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29" y="1261"/>
                  </a:lnTo>
                  <a:lnTo>
                    <a:pt x="11514" y="1222"/>
                  </a:lnTo>
                  <a:cubicBezTo>
                    <a:pt x="11507" y="1197"/>
                    <a:pt x="11493" y="1172"/>
                    <a:pt x="11475" y="1147"/>
                  </a:cubicBezTo>
                  <a:lnTo>
                    <a:pt x="11454" y="1112"/>
                  </a:lnTo>
                  <a:lnTo>
                    <a:pt x="11426" y="1076"/>
                  </a:lnTo>
                  <a:cubicBezTo>
                    <a:pt x="11408" y="1055"/>
                    <a:pt x="11390" y="1030"/>
                    <a:pt x="11369" y="1012"/>
                  </a:cubicBezTo>
                  <a:cubicBezTo>
                    <a:pt x="11347" y="994"/>
                    <a:pt x="11326" y="976"/>
                    <a:pt x="11301" y="966"/>
                  </a:cubicBezTo>
                  <a:cubicBezTo>
                    <a:pt x="11280" y="952"/>
                    <a:pt x="11258" y="934"/>
                    <a:pt x="11230" y="923"/>
                  </a:cubicBezTo>
                  <a:cubicBezTo>
                    <a:pt x="11209" y="912"/>
                    <a:pt x="11184" y="902"/>
                    <a:pt x="11155" y="895"/>
                  </a:cubicBezTo>
                  <a:cubicBezTo>
                    <a:pt x="11106" y="877"/>
                    <a:pt x="11052" y="863"/>
                    <a:pt x="11006" y="852"/>
                  </a:cubicBezTo>
                  <a:cubicBezTo>
                    <a:pt x="10953" y="845"/>
                    <a:pt x="10903" y="841"/>
                    <a:pt x="10849" y="841"/>
                  </a:cubicBezTo>
                  <a:cubicBezTo>
                    <a:pt x="10796" y="841"/>
                    <a:pt x="10746" y="845"/>
                    <a:pt x="10697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46" y="888"/>
                    <a:pt x="10839" y="905"/>
                  </a:cubicBezTo>
                  <a:cubicBezTo>
                    <a:pt x="10889" y="916"/>
                    <a:pt x="10935" y="930"/>
                    <a:pt x="10981" y="941"/>
                  </a:cubicBezTo>
                  <a:cubicBezTo>
                    <a:pt x="11027" y="955"/>
                    <a:pt x="11070" y="973"/>
                    <a:pt x="11116" y="991"/>
                  </a:cubicBezTo>
                  <a:cubicBezTo>
                    <a:pt x="11138" y="1001"/>
                    <a:pt x="11155" y="1012"/>
                    <a:pt x="11177" y="1023"/>
                  </a:cubicBezTo>
                  <a:cubicBezTo>
                    <a:pt x="11194" y="1037"/>
                    <a:pt x="11219" y="1048"/>
                    <a:pt x="11237" y="1058"/>
                  </a:cubicBezTo>
                  <a:cubicBezTo>
                    <a:pt x="11255" y="1072"/>
                    <a:pt x="11273" y="1083"/>
                    <a:pt x="11283" y="1101"/>
                  </a:cubicBezTo>
                  <a:cubicBezTo>
                    <a:pt x="11301" y="1115"/>
                    <a:pt x="11315" y="1133"/>
                    <a:pt x="11330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2" y="1222"/>
                    <a:pt x="11386" y="1243"/>
                    <a:pt x="11390" y="1261"/>
                  </a:cubicBezTo>
                  <a:lnTo>
                    <a:pt x="11404" y="1293"/>
                  </a:lnTo>
                  <a:lnTo>
                    <a:pt x="11415" y="1325"/>
                  </a:lnTo>
                  <a:lnTo>
                    <a:pt x="11426" y="1393"/>
                  </a:lnTo>
                  <a:lnTo>
                    <a:pt x="11433" y="1414"/>
                  </a:lnTo>
                  <a:cubicBezTo>
                    <a:pt x="11347" y="1517"/>
                    <a:pt x="11248" y="1617"/>
                    <a:pt x="11138" y="1720"/>
                  </a:cubicBezTo>
                  <a:lnTo>
                    <a:pt x="11134" y="1702"/>
                  </a:lnTo>
                  <a:lnTo>
                    <a:pt x="11123" y="1663"/>
                  </a:lnTo>
                  <a:cubicBezTo>
                    <a:pt x="11116" y="1634"/>
                    <a:pt x="11106" y="1606"/>
                    <a:pt x="11095" y="1577"/>
                  </a:cubicBezTo>
                  <a:lnTo>
                    <a:pt x="11077" y="1538"/>
                  </a:lnTo>
                  <a:lnTo>
                    <a:pt x="11052" y="1503"/>
                  </a:lnTo>
                  <a:cubicBezTo>
                    <a:pt x="11034" y="1481"/>
                    <a:pt x="11017" y="1453"/>
                    <a:pt x="10999" y="1432"/>
                  </a:cubicBezTo>
                  <a:cubicBezTo>
                    <a:pt x="10981" y="1410"/>
                    <a:pt x="10960" y="1393"/>
                    <a:pt x="10938" y="1368"/>
                  </a:cubicBezTo>
                  <a:cubicBezTo>
                    <a:pt x="10917" y="1350"/>
                    <a:pt x="10892" y="1332"/>
                    <a:pt x="10871" y="1321"/>
                  </a:cubicBezTo>
                  <a:cubicBezTo>
                    <a:pt x="10849" y="1307"/>
                    <a:pt x="10821" y="1293"/>
                    <a:pt x="10800" y="1279"/>
                  </a:cubicBezTo>
                  <a:cubicBezTo>
                    <a:pt x="10750" y="1257"/>
                    <a:pt x="10697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5" y="1190"/>
                    <a:pt x="10441" y="1190"/>
                    <a:pt x="10419" y="1190"/>
                  </a:cubicBezTo>
                  <a:lnTo>
                    <a:pt x="10341" y="1190"/>
                  </a:lnTo>
                  <a:cubicBezTo>
                    <a:pt x="10288" y="1190"/>
                    <a:pt x="10241" y="1197"/>
                    <a:pt x="10192" y="1208"/>
                  </a:cubicBezTo>
                  <a:cubicBezTo>
                    <a:pt x="10241" y="1218"/>
                    <a:pt x="10288" y="1233"/>
                    <a:pt x="10337" y="1243"/>
                  </a:cubicBezTo>
                  <a:cubicBezTo>
                    <a:pt x="10387" y="1257"/>
                    <a:pt x="10433" y="1272"/>
                    <a:pt x="10480" y="1289"/>
                  </a:cubicBezTo>
                  <a:lnTo>
                    <a:pt x="10615" y="1343"/>
                  </a:lnTo>
                  <a:cubicBezTo>
                    <a:pt x="10636" y="1350"/>
                    <a:pt x="10654" y="1364"/>
                    <a:pt x="10675" y="1375"/>
                  </a:cubicBezTo>
                  <a:cubicBezTo>
                    <a:pt x="10693" y="1385"/>
                    <a:pt x="10714" y="1396"/>
                    <a:pt x="10732" y="1410"/>
                  </a:cubicBezTo>
                  <a:lnTo>
                    <a:pt x="10785" y="1449"/>
                  </a:lnTo>
                  <a:cubicBezTo>
                    <a:pt x="10803" y="1464"/>
                    <a:pt x="10817" y="1474"/>
                    <a:pt x="10835" y="1492"/>
                  </a:cubicBezTo>
                  <a:cubicBezTo>
                    <a:pt x="10849" y="1510"/>
                    <a:pt x="10867" y="1524"/>
                    <a:pt x="10874" y="1542"/>
                  </a:cubicBezTo>
                  <a:cubicBezTo>
                    <a:pt x="10889" y="1560"/>
                    <a:pt x="10899" y="1577"/>
                    <a:pt x="10910" y="1595"/>
                  </a:cubicBezTo>
                  <a:lnTo>
                    <a:pt x="10924" y="1624"/>
                  </a:lnTo>
                  <a:lnTo>
                    <a:pt x="10938" y="1649"/>
                  </a:lnTo>
                  <a:cubicBezTo>
                    <a:pt x="10949" y="1666"/>
                    <a:pt x="10953" y="1688"/>
                    <a:pt x="10956" y="1705"/>
                  </a:cubicBezTo>
                  <a:lnTo>
                    <a:pt x="10963" y="1737"/>
                  </a:lnTo>
                  <a:lnTo>
                    <a:pt x="10970" y="1769"/>
                  </a:lnTo>
                  <a:cubicBezTo>
                    <a:pt x="10974" y="1791"/>
                    <a:pt x="10974" y="1812"/>
                    <a:pt x="10974" y="1830"/>
                  </a:cubicBezTo>
                  <a:lnTo>
                    <a:pt x="10978" y="1862"/>
                  </a:lnTo>
                  <a:lnTo>
                    <a:pt x="10846" y="1969"/>
                  </a:lnTo>
                  <a:cubicBezTo>
                    <a:pt x="10746" y="2040"/>
                    <a:pt x="10647" y="2111"/>
                    <a:pt x="10533" y="2178"/>
                  </a:cubicBezTo>
                  <a:lnTo>
                    <a:pt x="10533" y="2146"/>
                  </a:lnTo>
                  <a:lnTo>
                    <a:pt x="10529" y="2104"/>
                  </a:lnTo>
                  <a:cubicBezTo>
                    <a:pt x="10526" y="2075"/>
                    <a:pt x="10515" y="2043"/>
                    <a:pt x="10512" y="2018"/>
                  </a:cubicBezTo>
                  <a:lnTo>
                    <a:pt x="10497" y="1979"/>
                  </a:lnTo>
                  <a:lnTo>
                    <a:pt x="10480" y="1937"/>
                  </a:lnTo>
                  <a:cubicBezTo>
                    <a:pt x="10469" y="1912"/>
                    <a:pt x="10455" y="1883"/>
                    <a:pt x="10437" y="1862"/>
                  </a:cubicBezTo>
                  <a:lnTo>
                    <a:pt x="10384" y="1794"/>
                  </a:lnTo>
                  <a:cubicBezTo>
                    <a:pt x="10362" y="1777"/>
                    <a:pt x="10345" y="1755"/>
                    <a:pt x="10320" y="1737"/>
                  </a:cubicBezTo>
                  <a:cubicBezTo>
                    <a:pt x="10298" y="1720"/>
                    <a:pt x="10277" y="1702"/>
                    <a:pt x="10256" y="1688"/>
                  </a:cubicBezTo>
                  <a:cubicBezTo>
                    <a:pt x="10209" y="1659"/>
                    <a:pt x="10160" y="1634"/>
                    <a:pt x="10113" y="1617"/>
                  </a:cubicBezTo>
                  <a:cubicBezTo>
                    <a:pt x="10064" y="1599"/>
                    <a:pt x="10014" y="1581"/>
                    <a:pt x="9961" y="1574"/>
                  </a:cubicBezTo>
                  <a:cubicBezTo>
                    <a:pt x="9936" y="1570"/>
                    <a:pt x="9911" y="1563"/>
                    <a:pt x="9886" y="1560"/>
                  </a:cubicBezTo>
                  <a:cubicBezTo>
                    <a:pt x="9857" y="1556"/>
                    <a:pt x="9836" y="1553"/>
                    <a:pt x="9811" y="1553"/>
                  </a:cubicBezTo>
                  <a:cubicBezTo>
                    <a:pt x="9785" y="1549"/>
                    <a:pt x="9759" y="1547"/>
                    <a:pt x="9733" y="1547"/>
                  </a:cubicBezTo>
                  <a:cubicBezTo>
                    <a:pt x="9708" y="1547"/>
                    <a:pt x="9683" y="1549"/>
                    <a:pt x="9658" y="1553"/>
                  </a:cubicBezTo>
                  <a:cubicBezTo>
                    <a:pt x="9708" y="1570"/>
                    <a:pt x="9751" y="1588"/>
                    <a:pt x="9801" y="1606"/>
                  </a:cubicBezTo>
                  <a:cubicBezTo>
                    <a:pt x="9847" y="1624"/>
                    <a:pt x="9889" y="1645"/>
                    <a:pt x="9936" y="1663"/>
                  </a:cubicBezTo>
                  <a:cubicBezTo>
                    <a:pt x="9978" y="1684"/>
                    <a:pt x="10017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5" y="1787"/>
                    <a:pt x="10153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49" y="1894"/>
                    <a:pt x="10263" y="1912"/>
                  </a:cubicBezTo>
                  <a:cubicBezTo>
                    <a:pt x="10277" y="1929"/>
                    <a:pt x="10291" y="1947"/>
                    <a:pt x="10298" y="1965"/>
                  </a:cubicBezTo>
                  <a:cubicBezTo>
                    <a:pt x="10313" y="1983"/>
                    <a:pt x="10316" y="2001"/>
                    <a:pt x="10327" y="2018"/>
                  </a:cubicBezTo>
                  <a:lnTo>
                    <a:pt x="10337" y="2043"/>
                  </a:lnTo>
                  <a:lnTo>
                    <a:pt x="10348" y="2075"/>
                  </a:lnTo>
                  <a:cubicBezTo>
                    <a:pt x="10352" y="2097"/>
                    <a:pt x="10355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1" y="2356"/>
                    <a:pt x="10089" y="2427"/>
                    <a:pt x="9939" y="2488"/>
                  </a:cubicBezTo>
                  <a:cubicBezTo>
                    <a:pt x="9921" y="2498"/>
                    <a:pt x="9904" y="2502"/>
                    <a:pt x="9882" y="2513"/>
                  </a:cubicBezTo>
                  <a:cubicBezTo>
                    <a:pt x="9875" y="2505"/>
                    <a:pt x="9868" y="2502"/>
                    <a:pt x="9865" y="2502"/>
                  </a:cubicBezTo>
                  <a:cubicBezTo>
                    <a:pt x="9847" y="2495"/>
                    <a:pt x="9822" y="2484"/>
                    <a:pt x="9801" y="2477"/>
                  </a:cubicBezTo>
                  <a:lnTo>
                    <a:pt x="9804" y="2434"/>
                  </a:lnTo>
                  <a:lnTo>
                    <a:pt x="9804" y="2392"/>
                  </a:lnTo>
                  <a:cubicBezTo>
                    <a:pt x="9804" y="2360"/>
                    <a:pt x="9801" y="2335"/>
                    <a:pt x="9797" y="2303"/>
                  </a:cubicBezTo>
                  <a:lnTo>
                    <a:pt x="9786" y="2257"/>
                  </a:lnTo>
                  <a:lnTo>
                    <a:pt x="9776" y="2217"/>
                  </a:lnTo>
                  <a:cubicBezTo>
                    <a:pt x="9765" y="2193"/>
                    <a:pt x="9751" y="2164"/>
                    <a:pt x="9740" y="2139"/>
                  </a:cubicBezTo>
                  <a:cubicBezTo>
                    <a:pt x="9726" y="2111"/>
                    <a:pt x="9708" y="2089"/>
                    <a:pt x="9694" y="2061"/>
                  </a:cubicBezTo>
                  <a:lnTo>
                    <a:pt x="9641" y="1997"/>
                  </a:lnTo>
                  <a:cubicBezTo>
                    <a:pt x="9623" y="1972"/>
                    <a:pt x="9601" y="1954"/>
                    <a:pt x="9580" y="1937"/>
                  </a:cubicBezTo>
                  <a:cubicBezTo>
                    <a:pt x="9537" y="1901"/>
                    <a:pt x="9491" y="1873"/>
                    <a:pt x="9445" y="1844"/>
                  </a:cubicBezTo>
                  <a:cubicBezTo>
                    <a:pt x="9395" y="1819"/>
                    <a:pt x="9353" y="1801"/>
                    <a:pt x="9303" y="1777"/>
                  </a:cubicBezTo>
                  <a:cubicBezTo>
                    <a:pt x="9281" y="1769"/>
                    <a:pt x="9253" y="1759"/>
                    <a:pt x="9228" y="1755"/>
                  </a:cubicBezTo>
                  <a:cubicBezTo>
                    <a:pt x="9200" y="1748"/>
                    <a:pt x="9178" y="1741"/>
                    <a:pt x="9153" y="1737"/>
                  </a:cubicBezTo>
                  <a:cubicBezTo>
                    <a:pt x="9104" y="1730"/>
                    <a:pt x="9050" y="1720"/>
                    <a:pt x="9001" y="1716"/>
                  </a:cubicBezTo>
                  <a:lnTo>
                    <a:pt x="9001" y="1716"/>
                  </a:lnTo>
                  <a:cubicBezTo>
                    <a:pt x="9047" y="1737"/>
                    <a:pt x="9089" y="1759"/>
                    <a:pt x="9136" y="1787"/>
                  </a:cubicBezTo>
                  <a:cubicBezTo>
                    <a:pt x="9178" y="1809"/>
                    <a:pt x="9217" y="1837"/>
                    <a:pt x="9260" y="1862"/>
                  </a:cubicBezTo>
                  <a:cubicBezTo>
                    <a:pt x="9299" y="1890"/>
                    <a:pt x="9338" y="1915"/>
                    <a:pt x="9374" y="1947"/>
                  </a:cubicBezTo>
                  <a:cubicBezTo>
                    <a:pt x="9392" y="1961"/>
                    <a:pt x="9409" y="1979"/>
                    <a:pt x="9427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0" y="2093"/>
                  </a:cubicBezTo>
                  <a:cubicBezTo>
                    <a:pt x="9534" y="2111"/>
                    <a:pt x="9548" y="2129"/>
                    <a:pt x="9555" y="2146"/>
                  </a:cubicBezTo>
                  <a:cubicBezTo>
                    <a:pt x="9566" y="2164"/>
                    <a:pt x="9580" y="2182"/>
                    <a:pt x="9584" y="2203"/>
                  </a:cubicBezTo>
                  <a:cubicBezTo>
                    <a:pt x="9591" y="2221"/>
                    <a:pt x="9598" y="2246"/>
                    <a:pt x="9605" y="2264"/>
                  </a:cubicBezTo>
                  <a:lnTo>
                    <a:pt x="9616" y="2292"/>
                  </a:lnTo>
                  <a:lnTo>
                    <a:pt x="9619" y="2324"/>
                  </a:lnTo>
                  <a:cubicBezTo>
                    <a:pt x="9619" y="2349"/>
                    <a:pt x="9623" y="2367"/>
                    <a:pt x="9623" y="2388"/>
                  </a:cubicBezTo>
                  <a:lnTo>
                    <a:pt x="9623" y="2420"/>
                  </a:lnTo>
                  <a:lnTo>
                    <a:pt x="9619" y="2449"/>
                  </a:lnTo>
                  <a:cubicBezTo>
                    <a:pt x="9619" y="2473"/>
                    <a:pt x="9609" y="2495"/>
                    <a:pt x="9609" y="2513"/>
                  </a:cubicBezTo>
                  <a:lnTo>
                    <a:pt x="9598" y="2609"/>
                  </a:lnTo>
                  <a:cubicBezTo>
                    <a:pt x="9370" y="2690"/>
                    <a:pt x="9129" y="2751"/>
                    <a:pt x="8880" y="2811"/>
                  </a:cubicBezTo>
                  <a:lnTo>
                    <a:pt x="8890" y="2769"/>
                  </a:lnTo>
                  <a:cubicBezTo>
                    <a:pt x="8894" y="2744"/>
                    <a:pt x="8897" y="2712"/>
                    <a:pt x="8897" y="2680"/>
                  </a:cubicBezTo>
                  <a:lnTo>
                    <a:pt x="8897" y="2637"/>
                  </a:lnTo>
                  <a:lnTo>
                    <a:pt x="8894" y="2591"/>
                  </a:lnTo>
                  <a:cubicBezTo>
                    <a:pt x="8890" y="2562"/>
                    <a:pt x="8887" y="2534"/>
                    <a:pt x="8876" y="2509"/>
                  </a:cubicBezTo>
                  <a:lnTo>
                    <a:pt x="8851" y="2427"/>
                  </a:lnTo>
                  <a:cubicBezTo>
                    <a:pt x="8837" y="2402"/>
                    <a:pt x="8826" y="2374"/>
                    <a:pt x="8809" y="2353"/>
                  </a:cubicBezTo>
                  <a:cubicBezTo>
                    <a:pt x="8798" y="2331"/>
                    <a:pt x="8780" y="2303"/>
                    <a:pt x="8766" y="2285"/>
                  </a:cubicBezTo>
                  <a:cubicBezTo>
                    <a:pt x="8734" y="2242"/>
                    <a:pt x="8695" y="2200"/>
                    <a:pt x="8656" y="2164"/>
                  </a:cubicBezTo>
                  <a:cubicBezTo>
                    <a:pt x="8613" y="2129"/>
                    <a:pt x="8574" y="2100"/>
                    <a:pt x="8531" y="2072"/>
                  </a:cubicBezTo>
                  <a:lnTo>
                    <a:pt x="8464" y="2033"/>
                  </a:lnTo>
                  <a:cubicBezTo>
                    <a:pt x="8442" y="2018"/>
                    <a:pt x="8417" y="2004"/>
                    <a:pt x="8396" y="1997"/>
                  </a:cubicBezTo>
                  <a:cubicBezTo>
                    <a:pt x="8353" y="1976"/>
                    <a:pt x="8304" y="1958"/>
                    <a:pt x="8254" y="1944"/>
                  </a:cubicBezTo>
                  <a:lnTo>
                    <a:pt x="8254" y="1944"/>
                  </a:lnTo>
                  <a:cubicBezTo>
                    <a:pt x="8293" y="1976"/>
                    <a:pt x="8328" y="2011"/>
                    <a:pt x="8371" y="2040"/>
                  </a:cubicBezTo>
                  <a:cubicBezTo>
                    <a:pt x="8407" y="2072"/>
                    <a:pt x="8442" y="2107"/>
                    <a:pt x="8478" y="2143"/>
                  </a:cubicBezTo>
                  <a:cubicBezTo>
                    <a:pt x="8513" y="2178"/>
                    <a:pt x="8542" y="2214"/>
                    <a:pt x="8570" y="2249"/>
                  </a:cubicBezTo>
                  <a:cubicBezTo>
                    <a:pt x="8584" y="2267"/>
                    <a:pt x="8595" y="2285"/>
                    <a:pt x="8609" y="2306"/>
                  </a:cubicBezTo>
                  <a:cubicBezTo>
                    <a:pt x="8624" y="2324"/>
                    <a:pt x="8638" y="2349"/>
                    <a:pt x="8645" y="2367"/>
                  </a:cubicBezTo>
                  <a:cubicBezTo>
                    <a:pt x="8659" y="2381"/>
                    <a:pt x="8666" y="2406"/>
                    <a:pt x="8677" y="2424"/>
                  </a:cubicBezTo>
                  <a:cubicBezTo>
                    <a:pt x="8684" y="2445"/>
                    <a:pt x="8695" y="2463"/>
                    <a:pt x="8698" y="2484"/>
                  </a:cubicBezTo>
                  <a:cubicBezTo>
                    <a:pt x="8702" y="2505"/>
                    <a:pt x="8712" y="2523"/>
                    <a:pt x="8712" y="2548"/>
                  </a:cubicBezTo>
                  <a:cubicBezTo>
                    <a:pt x="8716" y="2569"/>
                    <a:pt x="8716" y="2587"/>
                    <a:pt x="8720" y="2609"/>
                  </a:cubicBezTo>
                  <a:lnTo>
                    <a:pt x="8720" y="2641"/>
                  </a:lnTo>
                  <a:lnTo>
                    <a:pt x="8720" y="2673"/>
                  </a:lnTo>
                  <a:cubicBezTo>
                    <a:pt x="8716" y="2694"/>
                    <a:pt x="8716" y="2712"/>
                    <a:pt x="8712" y="2733"/>
                  </a:cubicBezTo>
                  <a:lnTo>
                    <a:pt x="8702" y="2765"/>
                  </a:lnTo>
                  <a:lnTo>
                    <a:pt x="8695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3" y="2854"/>
                  </a:lnTo>
                  <a:cubicBezTo>
                    <a:pt x="8613" y="2865"/>
                    <a:pt x="8560" y="2875"/>
                    <a:pt x="8513" y="2882"/>
                  </a:cubicBezTo>
                  <a:cubicBezTo>
                    <a:pt x="8410" y="2900"/>
                    <a:pt x="8307" y="2911"/>
                    <a:pt x="8200" y="2929"/>
                  </a:cubicBezTo>
                  <a:cubicBezTo>
                    <a:pt x="8094" y="2943"/>
                    <a:pt x="7991" y="2953"/>
                    <a:pt x="7884" y="2964"/>
                  </a:cubicBezTo>
                  <a:cubicBezTo>
                    <a:pt x="7827" y="2975"/>
                    <a:pt x="7770" y="2978"/>
                    <a:pt x="7713" y="2982"/>
                  </a:cubicBezTo>
                  <a:lnTo>
                    <a:pt x="7706" y="2982"/>
                  </a:lnTo>
                  <a:lnTo>
                    <a:pt x="7720" y="2943"/>
                  </a:lnTo>
                  <a:lnTo>
                    <a:pt x="7731" y="2900"/>
                  </a:lnTo>
                  <a:cubicBezTo>
                    <a:pt x="7735" y="2872"/>
                    <a:pt x="7738" y="2840"/>
                    <a:pt x="7738" y="2811"/>
                  </a:cubicBezTo>
                  <a:lnTo>
                    <a:pt x="7738" y="2765"/>
                  </a:lnTo>
                  <a:lnTo>
                    <a:pt x="7735" y="2722"/>
                  </a:lnTo>
                  <a:cubicBezTo>
                    <a:pt x="7731" y="2690"/>
                    <a:pt x="7724" y="2662"/>
                    <a:pt x="7717" y="2637"/>
                  </a:cubicBezTo>
                  <a:lnTo>
                    <a:pt x="7688" y="2555"/>
                  </a:lnTo>
                  <a:cubicBezTo>
                    <a:pt x="7678" y="2530"/>
                    <a:pt x="7667" y="2502"/>
                    <a:pt x="7649" y="2481"/>
                  </a:cubicBezTo>
                  <a:cubicBezTo>
                    <a:pt x="7635" y="2459"/>
                    <a:pt x="7617" y="2431"/>
                    <a:pt x="7607" y="2413"/>
                  </a:cubicBezTo>
                  <a:cubicBezTo>
                    <a:pt x="7575" y="2370"/>
                    <a:pt x="7536" y="2331"/>
                    <a:pt x="7493" y="2292"/>
                  </a:cubicBezTo>
                  <a:cubicBezTo>
                    <a:pt x="7454" y="2260"/>
                    <a:pt x="7415" y="2228"/>
                    <a:pt x="7368" y="2200"/>
                  </a:cubicBezTo>
                  <a:lnTo>
                    <a:pt x="7304" y="2161"/>
                  </a:lnTo>
                  <a:cubicBezTo>
                    <a:pt x="7280" y="2146"/>
                    <a:pt x="7258" y="2132"/>
                    <a:pt x="7237" y="2125"/>
                  </a:cubicBezTo>
                  <a:cubicBezTo>
                    <a:pt x="7191" y="2104"/>
                    <a:pt x="7144" y="2086"/>
                    <a:pt x="7095" y="2072"/>
                  </a:cubicBezTo>
                  <a:lnTo>
                    <a:pt x="7095" y="2072"/>
                  </a:lnTo>
                  <a:cubicBezTo>
                    <a:pt x="7134" y="2104"/>
                    <a:pt x="7169" y="2139"/>
                    <a:pt x="7208" y="2171"/>
                  </a:cubicBezTo>
                  <a:cubicBezTo>
                    <a:pt x="7244" y="2200"/>
                    <a:pt x="7280" y="2235"/>
                    <a:pt x="7315" y="2271"/>
                  </a:cubicBezTo>
                  <a:cubicBezTo>
                    <a:pt x="7351" y="2306"/>
                    <a:pt x="7383" y="2342"/>
                    <a:pt x="7411" y="2377"/>
                  </a:cubicBezTo>
                  <a:cubicBezTo>
                    <a:pt x="7422" y="2395"/>
                    <a:pt x="7436" y="2413"/>
                    <a:pt x="7450" y="2434"/>
                  </a:cubicBezTo>
                  <a:cubicBezTo>
                    <a:pt x="7464" y="2452"/>
                    <a:pt x="7475" y="2477"/>
                    <a:pt x="7486" y="2495"/>
                  </a:cubicBezTo>
                  <a:cubicBezTo>
                    <a:pt x="7500" y="2513"/>
                    <a:pt x="7507" y="2534"/>
                    <a:pt x="7518" y="2552"/>
                  </a:cubicBezTo>
                  <a:cubicBezTo>
                    <a:pt x="7525" y="2573"/>
                    <a:pt x="7536" y="2591"/>
                    <a:pt x="7539" y="2612"/>
                  </a:cubicBezTo>
                  <a:cubicBezTo>
                    <a:pt x="7543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0" y="2737"/>
                  </a:cubicBezTo>
                  <a:lnTo>
                    <a:pt x="7560" y="2769"/>
                  </a:lnTo>
                  <a:lnTo>
                    <a:pt x="7560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3" y="2893"/>
                  </a:lnTo>
                  <a:lnTo>
                    <a:pt x="7536" y="2925"/>
                  </a:lnTo>
                  <a:cubicBezTo>
                    <a:pt x="7528" y="2946"/>
                    <a:pt x="7518" y="2964"/>
                    <a:pt x="7511" y="2982"/>
                  </a:cubicBezTo>
                  <a:lnTo>
                    <a:pt x="7507" y="2996"/>
                  </a:lnTo>
                  <a:cubicBezTo>
                    <a:pt x="7265" y="3013"/>
                    <a:pt x="7016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7" y="2968"/>
                  </a:lnTo>
                  <a:cubicBezTo>
                    <a:pt x="6611" y="2943"/>
                    <a:pt x="6618" y="2911"/>
                    <a:pt x="6629" y="2879"/>
                  </a:cubicBezTo>
                  <a:lnTo>
                    <a:pt x="6636" y="2836"/>
                  </a:lnTo>
                  <a:lnTo>
                    <a:pt x="6640" y="2786"/>
                  </a:lnTo>
                  <a:cubicBezTo>
                    <a:pt x="6647" y="2754"/>
                    <a:pt x="6647" y="2726"/>
                    <a:pt x="6640" y="2694"/>
                  </a:cubicBezTo>
                  <a:cubicBezTo>
                    <a:pt x="6640" y="2662"/>
                    <a:pt x="6632" y="2630"/>
                    <a:pt x="6629" y="2601"/>
                  </a:cubicBezTo>
                  <a:cubicBezTo>
                    <a:pt x="6618" y="2569"/>
                    <a:pt x="6615" y="2541"/>
                    <a:pt x="6600" y="2513"/>
                  </a:cubicBezTo>
                  <a:cubicBezTo>
                    <a:pt x="6593" y="2484"/>
                    <a:pt x="6579" y="2452"/>
                    <a:pt x="6565" y="2427"/>
                  </a:cubicBezTo>
                  <a:cubicBezTo>
                    <a:pt x="6551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7" y="2235"/>
                    <a:pt x="6401" y="2193"/>
                    <a:pt x="6362" y="2150"/>
                  </a:cubicBezTo>
                  <a:cubicBezTo>
                    <a:pt x="6344" y="2132"/>
                    <a:pt x="6319" y="2111"/>
                    <a:pt x="6298" y="2093"/>
                  </a:cubicBezTo>
                  <a:lnTo>
                    <a:pt x="6231" y="2040"/>
                  </a:lnTo>
                  <a:cubicBezTo>
                    <a:pt x="6188" y="2008"/>
                    <a:pt x="6138" y="1979"/>
                    <a:pt x="6088" y="1951"/>
                  </a:cubicBezTo>
                  <a:lnTo>
                    <a:pt x="6088" y="1951"/>
                  </a:lnTo>
                  <a:cubicBezTo>
                    <a:pt x="6124" y="1990"/>
                    <a:pt x="6159" y="2036"/>
                    <a:pt x="6191" y="2075"/>
                  </a:cubicBezTo>
                  <a:cubicBezTo>
                    <a:pt x="6223" y="2121"/>
                    <a:pt x="6255" y="2161"/>
                    <a:pt x="6284" y="2203"/>
                  </a:cubicBezTo>
                  <a:cubicBezTo>
                    <a:pt x="6316" y="2249"/>
                    <a:pt x="6344" y="2292"/>
                    <a:pt x="6366" y="2338"/>
                  </a:cubicBezTo>
                  <a:cubicBezTo>
                    <a:pt x="6380" y="2360"/>
                    <a:pt x="6387" y="2381"/>
                    <a:pt x="6398" y="2409"/>
                  </a:cubicBezTo>
                  <a:cubicBezTo>
                    <a:pt x="6405" y="2431"/>
                    <a:pt x="6415" y="2452"/>
                    <a:pt x="6423" y="2481"/>
                  </a:cubicBezTo>
                  <a:cubicBezTo>
                    <a:pt x="6433" y="2502"/>
                    <a:pt x="6437" y="2530"/>
                    <a:pt x="6444" y="2552"/>
                  </a:cubicBezTo>
                  <a:cubicBezTo>
                    <a:pt x="6451" y="2573"/>
                    <a:pt x="6455" y="2601"/>
                    <a:pt x="6458" y="2623"/>
                  </a:cubicBezTo>
                  <a:cubicBezTo>
                    <a:pt x="6458" y="2644"/>
                    <a:pt x="6462" y="2673"/>
                    <a:pt x="6462" y="2694"/>
                  </a:cubicBezTo>
                  <a:lnTo>
                    <a:pt x="6462" y="2729"/>
                  </a:lnTo>
                  <a:cubicBezTo>
                    <a:pt x="6462" y="2744"/>
                    <a:pt x="6462" y="2751"/>
                    <a:pt x="6458" y="2765"/>
                  </a:cubicBezTo>
                  <a:lnTo>
                    <a:pt x="6455" y="2801"/>
                  </a:lnTo>
                  <a:lnTo>
                    <a:pt x="6444" y="2833"/>
                  </a:lnTo>
                  <a:cubicBezTo>
                    <a:pt x="6437" y="2854"/>
                    <a:pt x="6433" y="2875"/>
                    <a:pt x="6423" y="2897"/>
                  </a:cubicBezTo>
                  <a:lnTo>
                    <a:pt x="6408" y="2929"/>
                  </a:lnTo>
                  <a:lnTo>
                    <a:pt x="6391" y="2961"/>
                  </a:lnTo>
                  <a:cubicBezTo>
                    <a:pt x="6383" y="2978"/>
                    <a:pt x="6369" y="2996"/>
                    <a:pt x="6355" y="3017"/>
                  </a:cubicBezTo>
                  <a:lnTo>
                    <a:pt x="6259" y="3017"/>
                  </a:lnTo>
                  <a:lnTo>
                    <a:pt x="5928" y="3003"/>
                  </a:lnTo>
                  <a:lnTo>
                    <a:pt x="5765" y="3000"/>
                  </a:lnTo>
                  <a:cubicBezTo>
                    <a:pt x="5711" y="2996"/>
                    <a:pt x="5658" y="2993"/>
                    <a:pt x="5605" y="2982"/>
                  </a:cubicBezTo>
                  <a:cubicBezTo>
                    <a:pt x="5512" y="2975"/>
                    <a:pt x="5420" y="2961"/>
                    <a:pt x="5324" y="2946"/>
                  </a:cubicBezTo>
                  <a:lnTo>
                    <a:pt x="5306" y="2932"/>
                  </a:lnTo>
                  <a:lnTo>
                    <a:pt x="5267" y="2893"/>
                  </a:lnTo>
                  <a:cubicBezTo>
                    <a:pt x="5253" y="2879"/>
                    <a:pt x="5242" y="2861"/>
                    <a:pt x="5228" y="2850"/>
                  </a:cubicBezTo>
                  <a:cubicBezTo>
                    <a:pt x="5214" y="2833"/>
                    <a:pt x="5207" y="2818"/>
                    <a:pt x="5196" y="2801"/>
                  </a:cubicBezTo>
                  <a:cubicBezTo>
                    <a:pt x="5189" y="2783"/>
                    <a:pt x="5178" y="2765"/>
                    <a:pt x="5175" y="2747"/>
                  </a:cubicBezTo>
                  <a:lnTo>
                    <a:pt x="5160" y="2694"/>
                  </a:lnTo>
                  <a:cubicBezTo>
                    <a:pt x="5160" y="2676"/>
                    <a:pt x="5157" y="2658"/>
                    <a:pt x="5160" y="2641"/>
                  </a:cubicBezTo>
                  <a:cubicBezTo>
                    <a:pt x="5160" y="2623"/>
                    <a:pt x="5164" y="2605"/>
                    <a:pt x="5171" y="2584"/>
                  </a:cubicBezTo>
                  <a:cubicBezTo>
                    <a:pt x="5175" y="2566"/>
                    <a:pt x="5182" y="2548"/>
                    <a:pt x="5192" y="2523"/>
                  </a:cubicBezTo>
                  <a:cubicBezTo>
                    <a:pt x="5199" y="2505"/>
                    <a:pt x="5210" y="2488"/>
                    <a:pt x="5224" y="2470"/>
                  </a:cubicBezTo>
                  <a:cubicBezTo>
                    <a:pt x="5231" y="2452"/>
                    <a:pt x="5249" y="2434"/>
                    <a:pt x="5260" y="2417"/>
                  </a:cubicBezTo>
                  <a:cubicBezTo>
                    <a:pt x="5271" y="2399"/>
                    <a:pt x="5285" y="2381"/>
                    <a:pt x="5303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6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5" y="2196"/>
                    <a:pt x="5534" y="2168"/>
                    <a:pt x="5569" y="2139"/>
                  </a:cubicBezTo>
                  <a:lnTo>
                    <a:pt x="5569" y="2139"/>
                  </a:lnTo>
                  <a:cubicBezTo>
                    <a:pt x="5548" y="2146"/>
                    <a:pt x="5527" y="2150"/>
                    <a:pt x="5498" y="2161"/>
                  </a:cubicBezTo>
                  <a:lnTo>
                    <a:pt x="5431" y="2185"/>
                  </a:lnTo>
                  <a:cubicBezTo>
                    <a:pt x="5388" y="2203"/>
                    <a:pt x="5342" y="2228"/>
                    <a:pt x="5299" y="2253"/>
                  </a:cubicBezTo>
                  <a:cubicBezTo>
                    <a:pt x="5278" y="2267"/>
                    <a:pt x="5253" y="2281"/>
                    <a:pt x="5235" y="2292"/>
                  </a:cubicBezTo>
                  <a:cubicBezTo>
                    <a:pt x="5214" y="2306"/>
                    <a:pt x="5196" y="2324"/>
                    <a:pt x="5175" y="2342"/>
                  </a:cubicBezTo>
                  <a:cubicBezTo>
                    <a:pt x="5157" y="2360"/>
                    <a:pt x="5135" y="2377"/>
                    <a:pt x="5118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6" y="2502"/>
                    <a:pt x="5015" y="2555"/>
                    <a:pt x="5000" y="2612"/>
                  </a:cubicBezTo>
                  <a:cubicBezTo>
                    <a:pt x="4997" y="2644"/>
                    <a:pt x="4993" y="2673"/>
                    <a:pt x="4993" y="2701"/>
                  </a:cubicBezTo>
                  <a:cubicBezTo>
                    <a:pt x="4993" y="2733"/>
                    <a:pt x="4997" y="2761"/>
                    <a:pt x="5004" y="2790"/>
                  </a:cubicBezTo>
                  <a:cubicBezTo>
                    <a:pt x="5015" y="2833"/>
                    <a:pt x="5032" y="2872"/>
                    <a:pt x="5050" y="2907"/>
                  </a:cubicBezTo>
                  <a:cubicBezTo>
                    <a:pt x="5018" y="2904"/>
                    <a:pt x="4983" y="2897"/>
                    <a:pt x="4951" y="2893"/>
                  </a:cubicBezTo>
                  <a:cubicBezTo>
                    <a:pt x="4773" y="2868"/>
                    <a:pt x="4595" y="2833"/>
                    <a:pt x="4417" y="2801"/>
                  </a:cubicBezTo>
                  <a:lnTo>
                    <a:pt x="4378" y="2769"/>
                  </a:lnTo>
                  <a:lnTo>
                    <a:pt x="4342" y="2733"/>
                  </a:lnTo>
                  <a:cubicBezTo>
                    <a:pt x="4328" y="2719"/>
                    <a:pt x="4321" y="2708"/>
                    <a:pt x="4307" y="2694"/>
                  </a:cubicBezTo>
                  <a:cubicBezTo>
                    <a:pt x="4286" y="2665"/>
                    <a:pt x="4271" y="2637"/>
                    <a:pt x="4257" y="2605"/>
                  </a:cubicBezTo>
                  <a:cubicBezTo>
                    <a:pt x="4254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4" y="2481"/>
                    <a:pt x="4257" y="2463"/>
                  </a:cubicBezTo>
                  <a:cubicBezTo>
                    <a:pt x="4264" y="2445"/>
                    <a:pt x="4268" y="2431"/>
                    <a:pt x="4275" y="2413"/>
                  </a:cubicBezTo>
                  <a:cubicBezTo>
                    <a:pt x="4286" y="2395"/>
                    <a:pt x="4293" y="2381"/>
                    <a:pt x="4303" y="2363"/>
                  </a:cubicBezTo>
                  <a:cubicBezTo>
                    <a:pt x="4310" y="2345"/>
                    <a:pt x="4325" y="2335"/>
                    <a:pt x="4335" y="2317"/>
                  </a:cubicBezTo>
                  <a:cubicBezTo>
                    <a:pt x="4346" y="2303"/>
                    <a:pt x="4360" y="2285"/>
                    <a:pt x="4374" y="2271"/>
                  </a:cubicBezTo>
                  <a:cubicBezTo>
                    <a:pt x="4389" y="2257"/>
                    <a:pt x="4399" y="2239"/>
                    <a:pt x="4417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2" y="2111"/>
                    <a:pt x="4577" y="2086"/>
                    <a:pt x="4613" y="2054"/>
                  </a:cubicBezTo>
                  <a:lnTo>
                    <a:pt x="4613" y="2054"/>
                  </a:lnTo>
                  <a:cubicBezTo>
                    <a:pt x="4591" y="2057"/>
                    <a:pt x="4574" y="2068"/>
                    <a:pt x="4552" y="2072"/>
                  </a:cubicBezTo>
                  <a:cubicBezTo>
                    <a:pt x="4531" y="2075"/>
                    <a:pt x="4513" y="2086"/>
                    <a:pt x="4488" y="2093"/>
                  </a:cubicBezTo>
                  <a:cubicBezTo>
                    <a:pt x="4449" y="2111"/>
                    <a:pt x="4410" y="2129"/>
                    <a:pt x="4371" y="2150"/>
                  </a:cubicBezTo>
                  <a:cubicBezTo>
                    <a:pt x="4346" y="2161"/>
                    <a:pt x="4328" y="2175"/>
                    <a:pt x="4310" y="2185"/>
                  </a:cubicBezTo>
                  <a:cubicBezTo>
                    <a:pt x="4293" y="2200"/>
                    <a:pt x="4275" y="2214"/>
                    <a:pt x="4257" y="2232"/>
                  </a:cubicBezTo>
                  <a:cubicBezTo>
                    <a:pt x="4239" y="2249"/>
                    <a:pt x="4222" y="2264"/>
                    <a:pt x="4204" y="2281"/>
                  </a:cubicBezTo>
                  <a:cubicBezTo>
                    <a:pt x="4186" y="2299"/>
                    <a:pt x="4175" y="2317"/>
                    <a:pt x="4161" y="2338"/>
                  </a:cubicBezTo>
                  <a:cubicBezTo>
                    <a:pt x="4133" y="2377"/>
                    <a:pt x="4111" y="2427"/>
                    <a:pt x="4097" y="2481"/>
                  </a:cubicBezTo>
                  <a:cubicBezTo>
                    <a:pt x="4094" y="2505"/>
                    <a:pt x="4090" y="2534"/>
                    <a:pt x="4090" y="2559"/>
                  </a:cubicBezTo>
                  <a:cubicBezTo>
                    <a:pt x="4090" y="2587"/>
                    <a:pt x="4094" y="2612"/>
                    <a:pt x="4104" y="2641"/>
                  </a:cubicBezTo>
                  <a:cubicBezTo>
                    <a:pt x="4111" y="2673"/>
                    <a:pt x="4122" y="2701"/>
                    <a:pt x="4133" y="2729"/>
                  </a:cubicBezTo>
                  <a:cubicBezTo>
                    <a:pt x="3990" y="2697"/>
                    <a:pt x="3848" y="2665"/>
                    <a:pt x="3713" y="2630"/>
                  </a:cubicBezTo>
                  <a:cubicBezTo>
                    <a:pt x="3592" y="2601"/>
                    <a:pt x="3475" y="2569"/>
                    <a:pt x="3361" y="2537"/>
                  </a:cubicBezTo>
                  <a:lnTo>
                    <a:pt x="3343" y="2513"/>
                  </a:lnTo>
                  <a:cubicBezTo>
                    <a:pt x="3340" y="2502"/>
                    <a:pt x="3326" y="2488"/>
                    <a:pt x="3322" y="2477"/>
                  </a:cubicBezTo>
                  <a:cubicBezTo>
                    <a:pt x="3311" y="2463"/>
                    <a:pt x="3308" y="2449"/>
                    <a:pt x="3297" y="2434"/>
                  </a:cubicBezTo>
                  <a:cubicBezTo>
                    <a:pt x="3294" y="2424"/>
                    <a:pt x="3286" y="2409"/>
                    <a:pt x="3286" y="2395"/>
                  </a:cubicBezTo>
                  <a:cubicBezTo>
                    <a:pt x="3279" y="2381"/>
                    <a:pt x="3276" y="2370"/>
                    <a:pt x="3276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6" y="2289"/>
                    <a:pt x="3279" y="2274"/>
                  </a:cubicBezTo>
                  <a:cubicBezTo>
                    <a:pt x="3279" y="2264"/>
                    <a:pt x="3290" y="2249"/>
                    <a:pt x="3294" y="2235"/>
                  </a:cubicBezTo>
                  <a:cubicBezTo>
                    <a:pt x="3297" y="2221"/>
                    <a:pt x="3308" y="2210"/>
                    <a:pt x="3315" y="2196"/>
                  </a:cubicBezTo>
                  <a:cubicBezTo>
                    <a:pt x="3326" y="2182"/>
                    <a:pt x="3333" y="2168"/>
                    <a:pt x="3347" y="2161"/>
                  </a:cubicBezTo>
                  <a:lnTo>
                    <a:pt x="3382" y="2125"/>
                  </a:lnTo>
                  <a:lnTo>
                    <a:pt x="3429" y="2093"/>
                  </a:lnTo>
                  <a:cubicBezTo>
                    <a:pt x="3439" y="2086"/>
                    <a:pt x="3454" y="2072"/>
                    <a:pt x="3471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5" y="1965"/>
                    <a:pt x="3670" y="1944"/>
                  </a:cubicBezTo>
                  <a:cubicBezTo>
                    <a:pt x="3631" y="1944"/>
                    <a:pt x="3592" y="1947"/>
                    <a:pt x="3553" y="1954"/>
                  </a:cubicBezTo>
                  <a:cubicBezTo>
                    <a:pt x="3528" y="1954"/>
                    <a:pt x="3510" y="1965"/>
                    <a:pt x="3493" y="1969"/>
                  </a:cubicBezTo>
                  <a:lnTo>
                    <a:pt x="3436" y="1983"/>
                  </a:lnTo>
                  <a:cubicBezTo>
                    <a:pt x="3414" y="1986"/>
                    <a:pt x="3397" y="1997"/>
                    <a:pt x="3379" y="2004"/>
                  </a:cubicBezTo>
                  <a:cubicBezTo>
                    <a:pt x="3361" y="2015"/>
                    <a:pt x="3340" y="2022"/>
                    <a:pt x="3322" y="2033"/>
                  </a:cubicBezTo>
                  <a:cubicBezTo>
                    <a:pt x="3304" y="2043"/>
                    <a:pt x="3286" y="2054"/>
                    <a:pt x="3269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8" y="2129"/>
                    <a:pt x="3183" y="2143"/>
                    <a:pt x="3169" y="2164"/>
                  </a:cubicBezTo>
                  <a:cubicBezTo>
                    <a:pt x="3155" y="2185"/>
                    <a:pt x="3144" y="2203"/>
                    <a:pt x="3134" y="2228"/>
                  </a:cubicBezTo>
                  <a:cubicBezTo>
                    <a:pt x="3126" y="2249"/>
                    <a:pt x="3116" y="2271"/>
                    <a:pt x="3112" y="2299"/>
                  </a:cubicBezTo>
                  <a:lnTo>
                    <a:pt x="3109" y="2335"/>
                  </a:lnTo>
                  <a:lnTo>
                    <a:pt x="3109" y="2370"/>
                  </a:lnTo>
                  <a:cubicBezTo>
                    <a:pt x="3109" y="2395"/>
                    <a:pt x="3112" y="2417"/>
                    <a:pt x="3116" y="2441"/>
                  </a:cubicBezTo>
                  <a:cubicBezTo>
                    <a:pt x="3116" y="2449"/>
                    <a:pt x="3119" y="2463"/>
                    <a:pt x="3126" y="2470"/>
                  </a:cubicBezTo>
                  <a:cubicBezTo>
                    <a:pt x="2938" y="2417"/>
                    <a:pt x="2757" y="2356"/>
                    <a:pt x="2582" y="2292"/>
                  </a:cubicBezTo>
                  <a:cubicBezTo>
                    <a:pt x="2550" y="2281"/>
                    <a:pt x="2522" y="2271"/>
                    <a:pt x="2490" y="2257"/>
                  </a:cubicBezTo>
                  <a:lnTo>
                    <a:pt x="2462" y="2214"/>
                  </a:lnTo>
                  <a:cubicBezTo>
                    <a:pt x="2458" y="2203"/>
                    <a:pt x="2451" y="2185"/>
                    <a:pt x="2440" y="2175"/>
                  </a:cubicBezTo>
                  <a:cubicBezTo>
                    <a:pt x="2433" y="2161"/>
                    <a:pt x="2426" y="2143"/>
                    <a:pt x="2422" y="2129"/>
                  </a:cubicBezTo>
                  <a:cubicBezTo>
                    <a:pt x="2419" y="2111"/>
                    <a:pt x="2415" y="2097"/>
                    <a:pt x="2415" y="2079"/>
                  </a:cubicBezTo>
                  <a:cubicBezTo>
                    <a:pt x="2415" y="2061"/>
                    <a:pt x="2408" y="2050"/>
                    <a:pt x="2408" y="2033"/>
                  </a:cubicBezTo>
                  <a:lnTo>
                    <a:pt x="2408" y="2008"/>
                  </a:lnTo>
                  <a:lnTo>
                    <a:pt x="2415" y="1986"/>
                  </a:lnTo>
                  <a:cubicBezTo>
                    <a:pt x="2415" y="1972"/>
                    <a:pt x="2422" y="1954"/>
                    <a:pt x="2426" y="1944"/>
                  </a:cubicBezTo>
                  <a:cubicBezTo>
                    <a:pt x="2433" y="1929"/>
                    <a:pt x="2440" y="1915"/>
                    <a:pt x="2451" y="1901"/>
                  </a:cubicBezTo>
                  <a:cubicBezTo>
                    <a:pt x="2458" y="1890"/>
                    <a:pt x="2469" y="1876"/>
                    <a:pt x="2479" y="1862"/>
                  </a:cubicBezTo>
                  <a:cubicBezTo>
                    <a:pt x="2494" y="1848"/>
                    <a:pt x="2504" y="1837"/>
                    <a:pt x="2522" y="1826"/>
                  </a:cubicBezTo>
                  <a:cubicBezTo>
                    <a:pt x="2533" y="1819"/>
                    <a:pt x="2547" y="1805"/>
                    <a:pt x="2565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8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6" y="1670"/>
                    <a:pt x="2881" y="1659"/>
                  </a:cubicBezTo>
                  <a:cubicBezTo>
                    <a:pt x="2842" y="1659"/>
                    <a:pt x="2799" y="1659"/>
                    <a:pt x="2760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2" y="1684"/>
                    <a:pt x="2604" y="1688"/>
                    <a:pt x="2586" y="1698"/>
                  </a:cubicBezTo>
                  <a:lnTo>
                    <a:pt x="2529" y="1720"/>
                  </a:lnTo>
                  <a:cubicBezTo>
                    <a:pt x="2511" y="1730"/>
                    <a:pt x="2490" y="1737"/>
                    <a:pt x="2472" y="1752"/>
                  </a:cubicBezTo>
                  <a:cubicBezTo>
                    <a:pt x="2454" y="1759"/>
                    <a:pt x="2437" y="1773"/>
                    <a:pt x="2419" y="1787"/>
                  </a:cubicBezTo>
                  <a:cubicBezTo>
                    <a:pt x="2401" y="1801"/>
                    <a:pt x="2383" y="1812"/>
                    <a:pt x="2369" y="1830"/>
                  </a:cubicBezTo>
                  <a:cubicBezTo>
                    <a:pt x="2355" y="1848"/>
                    <a:pt x="2337" y="1865"/>
                    <a:pt x="2330" y="1890"/>
                  </a:cubicBezTo>
                  <a:cubicBezTo>
                    <a:pt x="2319" y="1912"/>
                    <a:pt x="2309" y="1929"/>
                    <a:pt x="2301" y="1954"/>
                  </a:cubicBezTo>
                  <a:lnTo>
                    <a:pt x="2294" y="1990"/>
                  </a:lnTo>
                  <a:lnTo>
                    <a:pt x="2291" y="2025"/>
                  </a:lnTo>
                  <a:cubicBezTo>
                    <a:pt x="2284" y="2050"/>
                    <a:pt x="2291" y="2075"/>
                    <a:pt x="2291" y="2097"/>
                  </a:cubicBezTo>
                  <a:lnTo>
                    <a:pt x="2301" y="2164"/>
                  </a:lnTo>
                  <a:cubicBezTo>
                    <a:pt x="2301" y="2175"/>
                    <a:pt x="2309" y="2178"/>
                    <a:pt x="2312" y="2185"/>
                  </a:cubicBezTo>
                  <a:cubicBezTo>
                    <a:pt x="2095" y="2104"/>
                    <a:pt x="1885" y="2008"/>
                    <a:pt x="1693" y="1912"/>
                  </a:cubicBezTo>
                  <a:lnTo>
                    <a:pt x="1679" y="1890"/>
                  </a:lnTo>
                  <a:cubicBezTo>
                    <a:pt x="1676" y="1880"/>
                    <a:pt x="1669" y="1865"/>
                    <a:pt x="1661" y="1858"/>
                  </a:cubicBezTo>
                  <a:cubicBezTo>
                    <a:pt x="1658" y="1844"/>
                    <a:pt x="1654" y="1837"/>
                    <a:pt x="1651" y="1823"/>
                  </a:cubicBezTo>
                  <a:cubicBezTo>
                    <a:pt x="1644" y="1809"/>
                    <a:pt x="1644" y="1801"/>
                    <a:pt x="1640" y="1787"/>
                  </a:cubicBezTo>
                  <a:cubicBezTo>
                    <a:pt x="1640" y="1773"/>
                    <a:pt x="1637" y="1766"/>
                    <a:pt x="1637" y="1752"/>
                  </a:cubicBezTo>
                  <a:lnTo>
                    <a:pt x="1637" y="1734"/>
                  </a:lnTo>
                  <a:lnTo>
                    <a:pt x="1640" y="1716"/>
                  </a:lnTo>
                  <a:cubicBezTo>
                    <a:pt x="1640" y="1702"/>
                    <a:pt x="1644" y="1695"/>
                    <a:pt x="1651" y="1684"/>
                  </a:cubicBezTo>
                  <a:cubicBezTo>
                    <a:pt x="1654" y="1670"/>
                    <a:pt x="1661" y="1663"/>
                    <a:pt x="1669" y="1652"/>
                  </a:cubicBezTo>
                  <a:cubicBezTo>
                    <a:pt x="1672" y="1645"/>
                    <a:pt x="1679" y="1634"/>
                    <a:pt x="1690" y="1627"/>
                  </a:cubicBezTo>
                  <a:lnTo>
                    <a:pt x="1715" y="1599"/>
                  </a:lnTo>
                  <a:cubicBezTo>
                    <a:pt x="1725" y="1592"/>
                    <a:pt x="1740" y="1581"/>
                    <a:pt x="1747" y="1577"/>
                  </a:cubicBezTo>
                  <a:lnTo>
                    <a:pt x="1782" y="1560"/>
                  </a:lnTo>
                  <a:cubicBezTo>
                    <a:pt x="1797" y="1556"/>
                    <a:pt x="1804" y="1545"/>
                    <a:pt x="1818" y="1542"/>
                  </a:cubicBezTo>
                  <a:cubicBezTo>
                    <a:pt x="1846" y="1535"/>
                    <a:pt x="1871" y="1521"/>
                    <a:pt x="1900" y="1510"/>
                  </a:cubicBezTo>
                  <a:lnTo>
                    <a:pt x="1978" y="1485"/>
                  </a:lnTo>
                  <a:cubicBezTo>
                    <a:pt x="1946" y="1485"/>
                    <a:pt x="1921" y="1489"/>
                    <a:pt x="1889" y="1489"/>
                  </a:cubicBezTo>
                  <a:cubicBezTo>
                    <a:pt x="1857" y="1489"/>
                    <a:pt x="1832" y="1499"/>
                    <a:pt x="1800" y="1503"/>
                  </a:cubicBezTo>
                  <a:cubicBezTo>
                    <a:pt x="1786" y="1503"/>
                    <a:pt x="1775" y="1510"/>
                    <a:pt x="1757" y="1517"/>
                  </a:cubicBezTo>
                  <a:lnTo>
                    <a:pt x="1711" y="1528"/>
                  </a:lnTo>
                  <a:cubicBezTo>
                    <a:pt x="1697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9" y="1588"/>
                    <a:pt x="1605" y="1599"/>
                    <a:pt x="1597" y="1613"/>
                  </a:cubicBezTo>
                  <a:cubicBezTo>
                    <a:pt x="1587" y="1627"/>
                    <a:pt x="1573" y="1641"/>
                    <a:pt x="1565" y="1652"/>
                  </a:cubicBezTo>
                  <a:cubicBezTo>
                    <a:pt x="1555" y="1666"/>
                    <a:pt x="1548" y="1684"/>
                    <a:pt x="1548" y="1702"/>
                  </a:cubicBezTo>
                  <a:lnTo>
                    <a:pt x="1537" y="1730"/>
                  </a:lnTo>
                  <a:lnTo>
                    <a:pt x="1533" y="1755"/>
                  </a:lnTo>
                  <a:cubicBezTo>
                    <a:pt x="1530" y="1773"/>
                    <a:pt x="1533" y="1791"/>
                    <a:pt x="1533" y="1805"/>
                  </a:cubicBezTo>
                  <a:cubicBezTo>
                    <a:pt x="1533" y="1819"/>
                    <a:pt x="1537" y="1837"/>
                    <a:pt x="1544" y="1848"/>
                  </a:cubicBezTo>
                  <a:cubicBezTo>
                    <a:pt x="1395" y="1769"/>
                    <a:pt x="1263" y="1688"/>
                    <a:pt x="1139" y="1609"/>
                  </a:cubicBezTo>
                  <a:lnTo>
                    <a:pt x="1142" y="1606"/>
                  </a:lnTo>
                  <a:lnTo>
                    <a:pt x="1125" y="1563"/>
                  </a:lnTo>
                  <a:cubicBezTo>
                    <a:pt x="1121" y="1556"/>
                    <a:pt x="1117" y="1542"/>
                    <a:pt x="1110" y="1535"/>
                  </a:cubicBezTo>
                  <a:cubicBezTo>
                    <a:pt x="1107" y="1521"/>
                    <a:pt x="1103" y="1510"/>
                    <a:pt x="1103" y="1499"/>
                  </a:cubicBezTo>
                  <a:cubicBezTo>
                    <a:pt x="1103" y="1485"/>
                    <a:pt x="1100" y="1474"/>
                    <a:pt x="1100" y="1464"/>
                  </a:cubicBezTo>
                  <a:lnTo>
                    <a:pt x="1100" y="1428"/>
                  </a:lnTo>
                  <a:lnTo>
                    <a:pt x="1100" y="1410"/>
                  </a:lnTo>
                  <a:lnTo>
                    <a:pt x="1103" y="1393"/>
                  </a:lnTo>
                  <a:cubicBezTo>
                    <a:pt x="1107" y="1378"/>
                    <a:pt x="1110" y="1368"/>
                    <a:pt x="1117" y="1361"/>
                  </a:cubicBezTo>
                  <a:cubicBezTo>
                    <a:pt x="1121" y="1350"/>
                    <a:pt x="1128" y="1343"/>
                    <a:pt x="1139" y="1329"/>
                  </a:cubicBezTo>
                  <a:cubicBezTo>
                    <a:pt x="1142" y="1321"/>
                    <a:pt x="1157" y="1311"/>
                    <a:pt x="1164" y="1304"/>
                  </a:cubicBezTo>
                  <a:cubicBezTo>
                    <a:pt x="1174" y="1293"/>
                    <a:pt x="1181" y="1286"/>
                    <a:pt x="1196" y="1279"/>
                  </a:cubicBezTo>
                  <a:cubicBezTo>
                    <a:pt x="1210" y="1275"/>
                    <a:pt x="1217" y="1268"/>
                    <a:pt x="1231" y="1257"/>
                  </a:cubicBezTo>
                  <a:lnTo>
                    <a:pt x="1270" y="1240"/>
                  </a:lnTo>
                  <a:cubicBezTo>
                    <a:pt x="1285" y="1236"/>
                    <a:pt x="1299" y="1225"/>
                    <a:pt x="1313" y="1225"/>
                  </a:cubicBezTo>
                  <a:cubicBezTo>
                    <a:pt x="1338" y="1218"/>
                    <a:pt x="1366" y="1208"/>
                    <a:pt x="1391" y="1204"/>
                  </a:cubicBezTo>
                  <a:cubicBezTo>
                    <a:pt x="1420" y="1201"/>
                    <a:pt x="1448" y="1190"/>
                    <a:pt x="1477" y="1186"/>
                  </a:cubicBezTo>
                  <a:cubicBezTo>
                    <a:pt x="1448" y="1186"/>
                    <a:pt x="1420" y="1183"/>
                    <a:pt x="1388" y="1183"/>
                  </a:cubicBezTo>
                  <a:cubicBezTo>
                    <a:pt x="1356" y="1183"/>
                    <a:pt x="1331" y="1186"/>
                    <a:pt x="1299" y="1186"/>
                  </a:cubicBezTo>
                  <a:cubicBezTo>
                    <a:pt x="1285" y="1186"/>
                    <a:pt x="1267" y="1190"/>
                    <a:pt x="1253" y="1197"/>
                  </a:cubicBezTo>
                  <a:lnTo>
                    <a:pt x="1210" y="1204"/>
                  </a:lnTo>
                  <a:cubicBezTo>
                    <a:pt x="1196" y="1208"/>
                    <a:pt x="1178" y="1218"/>
                    <a:pt x="1164" y="1222"/>
                  </a:cubicBezTo>
                  <a:cubicBezTo>
                    <a:pt x="1153" y="1225"/>
                    <a:pt x="1139" y="1236"/>
                    <a:pt x="1125" y="1243"/>
                  </a:cubicBezTo>
                  <a:cubicBezTo>
                    <a:pt x="1110" y="1254"/>
                    <a:pt x="1100" y="1261"/>
                    <a:pt x="1085" y="1275"/>
                  </a:cubicBezTo>
                  <a:cubicBezTo>
                    <a:pt x="1071" y="1289"/>
                    <a:pt x="1057" y="1297"/>
                    <a:pt x="1050" y="1314"/>
                  </a:cubicBezTo>
                  <a:cubicBezTo>
                    <a:pt x="1039" y="1329"/>
                    <a:pt x="1032" y="1343"/>
                    <a:pt x="1021" y="1361"/>
                  </a:cubicBezTo>
                  <a:lnTo>
                    <a:pt x="1014" y="1382"/>
                  </a:lnTo>
                  <a:lnTo>
                    <a:pt x="1011" y="1410"/>
                  </a:lnTo>
                  <a:cubicBezTo>
                    <a:pt x="1004" y="1428"/>
                    <a:pt x="1004" y="1446"/>
                    <a:pt x="1004" y="1457"/>
                  </a:cubicBezTo>
                  <a:cubicBezTo>
                    <a:pt x="1004" y="1474"/>
                    <a:pt x="1004" y="1489"/>
                    <a:pt x="1011" y="1506"/>
                  </a:cubicBezTo>
                  <a:cubicBezTo>
                    <a:pt x="1011" y="1510"/>
                    <a:pt x="1014" y="1517"/>
                    <a:pt x="1014" y="1521"/>
                  </a:cubicBezTo>
                  <a:cubicBezTo>
                    <a:pt x="957" y="1481"/>
                    <a:pt x="897" y="1435"/>
                    <a:pt x="844" y="1396"/>
                  </a:cubicBezTo>
                  <a:cubicBezTo>
                    <a:pt x="780" y="1346"/>
                    <a:pt x="716" y="1293"/>
                    <a:pt x="659" y="1240"/>
                  </a:cubicBezTo>
                  <a:lnTo>
                    <a:pt x="648" y="1222"/>
                  </a:lnTo>
                  <a:cubicBezTo>
                    <a:pt x="641" y="1204"/>
                    <a:pt x="637" y="1183"/>
                    <a:pt x="630" y="1165"/>
                  </a:cubicBezTo>
                  <a:cubicBezTo>
                    <a:pt x="627" y="1144"/>
                    <a:pt x="627" y="1126"/>
                    <a:pt x="630" y="1101"/>
                  </a:cubicBezTo>
                  <a:lnTo>
                    <a:pt x="630" y="1090"/>
                  </a:lnTo>
                  <a:lnTo>
                    <a:pt x="637" y="1076"/>
                  </a:lnTo>
                  <a:lnTo>
                    <a:pt x="648" y="1048"/>
                  </a:lnTo>
                  <a:cubicBezTo>
                    <a:pt x="655" y="1040"/>
                    <a:pt x="662" y="1030"/>
                    <a:pt x="666" y="1026"/>
                  </a:cubicBezTo>
                  <a:cubicBezTo>
                    <a:pt x="673" y="1019"/>
                    <a:pt x="680" y="1012"/>
                    <a:pt x="691" y="1005"/>
                  </a:cubicBezTo>
                  <a:cubicBezTo>
                    <a:pt x="698" y="994"/>
                    <a:pt x="709" y="991"/>
                    <a:pt x="716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5" y="948"/>
                  </a:cubicBezTo>
                  <a:cubicBezTo>
                    <a:pt x="826" y="941"/>
                    <a:pt x="851" y="934"/>
                    <a:pt x="872" y="930"/>
                  </a:cubicBezTo>
                  <a:lnTo>
                    <a:pt x="940" y="916"/>
                  </a:lnTo>
                  <a:lnTo>
                    <a:pt x="872" y="916"/>
                  </a:lnTo>
                  <a:cubicBezTo>
                    <a:pt x="851" y="916"/>
                    <a:pt x="826" y="920"/>
                    <a:pt x="801" y="923"/>
                  </a:cubicBezTo>
                  <a:cubicBezTo>
                    <a:pt x="787" y="923"/>
                    <a:pt x="780" y="930"/>
                    <a:pt x="765" y="934"/>
                  </a:cubicBezTo>
                  <a:lnTo>
                    <a:pt x="730" y="944"/>
                  </a:lnTo>
                  <a:lnTo>
                    <a:pt x="698" y="955"/>
                  </a:lnTo>
                  <a:cubicBezTo>
                    <a:pt x="684" y="959"/>
                    <a:pt x="677" y="966"/>
                    <a:pt x="666" y="973"/>
                  </a:cubicBezTo>
                  <a:cubicBezTo>
                    <a:pt x="659" y="984"/>
                    <a:pt x="645" y="987"/>
                    <a:pt x="637" y="994"/>
                  </a:cubicBezTo>
                  <a:lnTo>
                    <a:pt x="609" y="1023"/>
                  </a:lnTo>
                  <a:cubicBezTo>
                    <a:pt x="602" y="1033"/>
                    <a:pt x="595" y="1044"/>
                    <a:pt x="591" y="1058"/>
                  </a:cubicBezTo>
                  <a:lnTo>
                    <a:pt x="584" y="1076"/>
                  </a:lnTo>
                  <a:lnTo>
                    <a:pt x="577" y="1094"/>
                  </a:lnTo>
                  <a:cubicBezTo>
                    <a:pt x="573" y="1119"/>
                    <a:pt x="573" y="1144"/>
                    <a:pt x="577" y="1168"/>
                  </a:cubicBezTo>
                  <a:lnTo>
                    <a:pt x="577" y="1172"/>
                  </a:lnTo>
                  <a:lnTo>
                    <a:pt x="552" y="1147"/>
                  </a:lnTo>
                  <a:cubicBezTo>
                    <a:pt x="513" y="1108"/>
                    <a:pt x="470" y="1065"/>
                    <a:pt x="435" y="1026"/>
                  </a:cubicBezTo>
                  <a:cubicBezTo>
                    <a:pt x="417" y="1008"/>
                    <a:pt x="399" y="991"/>
                    <a:pt x="381" y="969"/>
                  </a:cubicBezTo>
                  <a:cubicBezTo>
                    <a:pt x="364" y="952"/>
                    <a:pt x="353" y="930"/>
                    <a:pt x="339" y="912"/>
                  </a:cubicBezTo>
                  <a:cubicBezTo>
                    <a:pt x="310" y="877"/>
                    <a:pt x="285" y="845"/>
                    <a:pt x="257" y="813"/>
                  </a:cubicBezTo>
                  <a:lnTo>
                    <a:pt x="264" y="809"/>
                  </a:lnTo>
                  <a:lnTo>
                    <a:pt x="253" y="788"/>
                  </a:lnTo>
                  <a:cubicBezTo>
                    <a:pt x="246" y="770"/>
                    <a:pt x="239" y="745"/>
                    <a:pt x="236" y="728"/>
                  </a:cubicBezTo>
                  <a:cubicBezTo>
                    <a:pt x="232" y="706"/>
                    <a:pt x="232" y="688"/>
                    <a:pt x="236" y="667"/>
                  </a:cubicBezTo>
                  <a:lnTo>
                    <a:pt x="236" y="653"/>
                  </a:lnTo>
                  <a:lnTo>
                    <a:pt x="239" y="642"/>
                  </a:lnTo>
                  <a:lnTo>
                    <a:pt x="253" y="614"/>
                  </a:lnTo>
                  <a:cubicBezTo>
                    <a:pt x="257" y="603"/>
                    <a:pt x="268" y="596"/>
                    <a:pt x="271" y="592"/>
                  </a:cubicBezTo>
                  <a:cubicBezTo>
                    <a:pt x="275" y="582"/>
                    <a:pt x="285" y="578"/>
                    <a:pt x="293" y="571"/>
                  </a:cubicBezTo>
                  <a:cubicBezTo>
                    <a:pt x="303" y="560"/>
                    <a:pt x="310" y="557"/>
                    <a:pt x="321" y="553"/>
                  </a:cubicBezTo>
                  <a:lnTo>
                    <a:pt x="346" y="536"/>
                  </a:lnTo>
                  <a:cubicBezTo>
                    <a:pt x="371" y="525"/>
                    <a:pt x="389" y="518"/>
                    <a:pt x="410" y="511"/>
                  </a:cubicBezTo>
                  <a:cubicBezTo>
                    <a:pt x="431" y="507"/>
                    <a:pt x="453" y="500"/>
                    <a:pt x="477" y="493"/>
                  </a:cubicBezTo>
                  <a:lnTo>
                    <a:pt x="541" y="482"/>
                  </a:lnTo>
                  <a:lnTo>
                    <a:pt x="477" y="482"/>
                  </a:lnTo>
                  <a:cubicBezTo>
                    <a:pt x="453" y="482"/>
                    <a:pt x="431" y="486"/>
                    <a:pt x="406" y="489"/>
                  </a:cubicBezTo>
                  <a:cubicBezTo>
                    <a:pt x="392" y="489"/>
                    <a:pt x="381" y="493"/>
                    <a:pt x="371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89" y="525"/>
                    <a:pt x="282" y="528"/>
                    <a:pt x="271" y="539"/>
                  </a:cubicBezTo>
                  <a:cubicBezTo>
                    <a:pt x="264" y="546"/>
                    <a:pt x="250" y="553"/>
                    <a:pt x="239" y="560"/>
                  </a:cubicBezTo>
                  <a:lnTo>
                    <a:pt x="214" y="589"/>
                  </a:lnTo>
                  <a:cubicBezTo>
                    <a:pt x="204" y="596"/>
                    <a:pt x="200" y="610"/>
                    <a:pt x="197" y="624"/>
                  </a:cubicBezTo>
                  <a:lnTo>
                    <a:pt x="186" y="642"/>
                  </a:lnTo>
                  <a:lnTo>
                    <a:pt x="182" y="660"/>
                  </a:lnTo>
                  <a:cubicBezTo>
                    <a:pt x="179" y="678"/>
                    <a:pt x="179" y="688"/>
                    <a:pt x="179" y="706"/>
                  </a:cubicBezTo>
                  <a:cubicBezTo>
                    <a:pt x="179" y="706"/>
                    <a:pt x="179" y="703"/>
                    <a:pt x="175" y="703"/>
                  </a:cubicBezTo>
                  <a:cubicBezTo>
                    <a:pt x="150" y="671"/>
                    <a:pt x="132" y="646"/>
                    <a:pt x="115" y="617"/>
                  </a:cubicBezTo>
                  <a:cubicBezTo>
                    <a:pt x="97" y="592"/>
                    <a:pt x="86" y="564"/>
                    <a:pt x="76" y="543"/>
                  </a:cubicBezTo>
                  <a:cubicBezTo>
                    <a:pt x="26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2" y="454"/>
                    <a:pt x="72" y="546"/>
                  </a:cubicBezTo>
                  <a:cubicBezTo>
                    <a:pt x="86" y="571"/>
                    <a:pt x="93" y="596"/>
                    <a:pt x="111" y="624"/>
                  </a:cubicBezTo>
                  <a:cubicBezTo>
                    <a:pt x="129" y="649"/>
                    <a:pt x="147" y="681"/>
                    <a:pt x="164" y="713"/>
                  </a:cubicBezTo>
                  <a:cubicBezTo>
                    <a:pt x="168" y="720"/>
                    <a:pt x="175" y="724"/>
                    <a:pt x="179" y="735"/>
                  </a:cubicBezTo>
                  <a:lnTo>
                    <a:pt x="179" y="738"/>
                  </a:lnTo>
                  <a:cubicBezTo>
                    <a:pt x="182" y="756"/>
                    <a:pt x="186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40" y="820"/>
                  </a:lnTo>
                  <a:cubicBezTo>
                    <a:pt x="129" y="827"/>
                    <a:pt x="115" y="838"/>
                    <a:pt x="108" y="845"/>
                  </a:cubicBezTo>
                  <a:lnTo>
                    <a:pt x="79" y="877"/>
                  </a:lnTo>
                  <a:cubicBezTo>
                    <a:pt x="72" y="884"/>
                    <a:pt x="68" y="898"/>
                    <a:pt x="58" y="912"/>
                  </a:cubicBezTo>
                  <a:cubicBezTo>
                    <a:pt x="51" y="927"/>
                    <a:pt x="44" y="937"/>
                    <a:pt x="40" y="952"/>
                  </a:cubicBezTo>
                  <a:lnTo>
                    <a:pt x="26" y="991"/>
                  </a:lnTo>
                  <a:cubicBezTo>
                    <a:pt x="22" y="1005"/>
                    <a:pt x="22" y="1019"/>
                    <a:pt x="22" y="1033"/>
                  </a:cubicBezTo>
                  <a:lnTo>
                    <a:pt x="19" y="1072"/>
                  </a:lnTo>
                  <a:lnTo>
                    <a:pt x="19" y="1112"/>
                  </a:lnTo>
                  <a:cubicBezTo>
                    <a:pt x="19" y="1126"/>
                    <a:pt x="22" y="1140"/>
                    <a:pt x="22" y="1151"/>
                  </a:cubicBezTo>
                  <a:cubicBezTo>
                    <a:pt x="22" y="1165"/>
                    <a:pt x="26" y="1179"/>
                    <a:pt x="33" y="1193"/>
                  </a:cubicBezTo>
                  <a:cubicBezTo>
                    <a:pt x="36" y="1218"/>
                    <a:pt x="44" y="1240"/>
                    <a:pt x="54" y="1268"/>
                  </a:cubicBezTo>
                  <a:cubicBezTo>
                    <a:pt x="61" y="1293"/>
                    <a:pt x="72" y="1318"/>
                    <a:pt x="86" y="1339"/>
                  </a:cubicBezTo>
                  <a:cubicBezTo>
                    <a:pt x="72" y="1289"/>
                    <a:pt x="61" y="1236"/>
                    <a:pt x="58" y="1186"/>
                  </a:cubicBezTo>
                  <a:cubicBezTo>
                    <a:pt x="58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58" y="1040"/>
                  </a:lnTo>
                  <a:cubicBezTo>
                    <a:pt x="58" y="1026"/>
                    <a:pt x="61" y="1019"/>
                    <a:pt x="68" y="1005"/>
                  </a:cubicBezTo>
                  <a:cubicBezTo>
                    <a:pt x="72" y="991"/>
                    <a:pt x="76" y="984"/>
                    <a:pt x="79" y="969"/>
                  </a:cubicBezTo>
                  <a:cubicBezTo>
                    <a:pt x="86" y="955"/>
                    <a:pt x="90" y="948"/>
                    <a:pt x="93" y="937"/>
                  </a:cubicBezTo>
                  <a:cubicBezTo>
                    <a:pt x="97" y="930"/>
                    <a:pt x="108" y="916"/>
                    <a:pt x="111" y="909"/>
                  </a:cubicBezTo>
                  <a:lnTo>
                    <a:pt x="132" y="880"/>
                  </a:lnTo>
                  <a:cubicBezTo>
                    <a:pt x="143" y="873"/>
                    <a:pt x="150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1" y="824"/>
                  </a:lnTo>
                  <a:lnTo>
                    <a:pt x="229" y="824"/>
                  </a:lnTo>
                  <a:cubicBezTo>
                    <a:pt x="253" y="856"/>
                    <a:pt x="282" y="891"/>
                    <a:pt x="307" y="927"/>
                  </a:cubicBezTo>
                  <a:cubicBezTo>
                    <a:pt x="321" y="944"/>
                    <a:pt x="339" y="966"/>
                    <a:pt x="353" y="984"/>
                  </a:cubicBezTo>
                  <a:cubicBezTo>
                    <a:pt x="371" y="1001"/>
                    <a:pt x="389" y="1023"/>
                    <a:pt x="406" y="1040"/>
                  </a:cubicBezTo>
                  <a:cubicBezTo>
                    <a:pt x="442" y="1080"/>
                    <a:pt x="477" y="1122"/>
                    <a:pt x="517" y="1165"/>
                  </a:cubicBezTo>
                  <a:cubicBezTo>
                    <a:pt x="534" y="1183"/>
                    <a:pt x="552" y="1201"/>
                    <a:pt x="573" y="1218"/>
                  </a:cubicBezTo>
                  <a:lnTo>
                    <a:pt x="559" y="1229"/>
                  </a:lnTo>
                  <a:lnTo>
                    <a:pt x="541" y="1236"/>
                  </a:lnTo>
                  <a:lnTo>
                    <a:pt x="524" y="1250"/>
                  </a:lnTo>
                  <a:cubicBezTo>
                    <a:pt x="517" y="1257"/>
                    <a:pt x="502" y="1268"/>
                    <a:pt x="495" y="1275"/>
                  </a:cubicBezTo>
                  <a:lnTo>
                    <a:pt x="467" y="1307"/>
                  </a:lnTo>
                  <a:cubicBezTo>
                    <a:pt x="460" y="1318"/>
                    <a:pt x="453" y="1329"/>
                    <a:pt x="445" y="1343"/>
                  </a:cubicBezTo>
                  <a:cubicBezTo>
                    <a:pt x="435" y="1357"/>
                    <a:pt x="431" y="1371"/>
                    <a:pt x="428" y="1382"/>
                  </a:cubicBezTo>
                  <a:lnTo>
                    <a:pt x="413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3" y="1609"/>
                    <a:pt x="417" y="1624"/>
                  </a:cubicBezTo>
                  <a:cubicBezTo>
                    <a:pt x="424" y="1649"/>
                    <a:pt x="431" y="1673"/>
                    <a:pt x="442" y="1698"/>
                  </a:cubicBezTo>
                  <a:cubicBezTo>
                    <a:pt x="449" y="1727"/>
                    <a:pt x="460" y="1748"/>
                    <a:pt x="470" y="1769"/>
                  </a:cubicBezTo>
                  <a:cubicBezTo>
                    <a:pt x="460" y="1720"/>
                    <a:pt x="449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49" y="1449"/>
                    <a:pt x="453" y="1435"/>
                  </a:cubicBezTo>
                  <a:cubicBezTo>
                    <a:pt x="460" y="1425"/>
                    <a:pt x="463" y="1414"/>
                    <a:pt x="467" y="1400"/>
                  </a:cubicBezTo>
                  <a:cubicBezTo>
                    <a:pt x="470" y="1389"/>
                    <a:pt x="477" y="1378"/>
                    <a:pt x="481" y="1371"/>
                  </a:cubicBezTo>
                  <a:cubicBezTo>
                    <a:pt x="485" y="1361"/>
                    <a:pt x="495" y="1346"/>
                    <a:pt x="499" y="1339"/>
                  </a:cubicBezTo>
                  <a:lnTo>
                    <a:pt x="520" y="1311"/>
                  </a:lnTo>
                  <a:cubicBezTo>
                    <a:pt x="531" y="1304"/>
                    <a:pt x="538" y="1300"/>
                    <a:pt x="549" y="1289"/>
                  </a:cubicBezTo>
                  <a:lnTo>
                    <a:pt x="559" y="1282"/>
                  </a:lnTo>
                  <a:lnTo>
                    <a:pt x="577" y="1272"/>
                  </a:lnTo>
                  <a:lnTo>
                    <a:pt x="605" y="1257"/>
                  </a:lnTo>
                  <a:cubicBezTo>
                    <a:pt x="662" y="1311"/>
                    <a:pt x="726" y="1371"/>
                    <a:pt x="790" y="1425"/>
                  </a:cubicBezTo>
                  <a:cubicBezTo>
                    <a:pt x="851" y="1471"/>
                    <a:pt x="915" y="1521"/>
                    <a:pt x="979" y="1570"/>
                  </a:cubicBezTo>
                  <a:lnTo>
                    <a:pt x="961" y="1577"/>
                  </a:lnTo>
                  <a:lnTo>
                    <a:pt x="940" y="1595"/>
                  </a:lnTo>
                  <a:cubicBezTo>
                    <a:pt x="925" y="1609"/>
                    <a:pt x="908" y="1620"/>
                    <a:pt x="897" y="1631"/>
                  </a:cubicBezTo>
                  <a:lnTo>
                    <a:pt x="861" y="1677"/>
                  </a:lnTo>
                  <a:cubicBezTo>
                    <a:pt x="851" y="1691"/>
                    <a:pt x="844" y="1709"/>
                    <a:pt x="837" y="1727"/>
                  </a:cubicBezTo>
                  <a:cubicBezTo>
                    <a:pt x="826" y="1745"/>
                    <a:pt x="822" y="1755"/>
                    <a:pt x="815" y="1773"/>
                  </a:cubicBezTo>
                  <a:cubicBezTo>
                    <a:pt x="808" y="1791"/>
                    <a:pt x="801" y="1809"/>
                    <a:pt x="801" y="1826"/>
                  </a:cubicBezTo>
                  <a:cubicBezTo>
                    <a:pt x="797" y="1844"/>
                    <a:pt x="790" y="1862"/>
                    <a:pt x="790" y="1880"/>
                  </a:cubicBezTo>
                  <a:lnTo>
                    <a:pt x="790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5" y="2036"/>
                  </a:cubicBezTo>
                  <a:cubicBezTo>
                    <a:pt x="805" y="2054"/>
                    <a:pt x="815" y="2068"/>
                    <a:pt x="815" y="2086"/>
                  </a:cubicBezTo>
                  <a:cubicBezTo>
                    <a:pt x="819" y="2104"/>
                    <a:pt x="822" y="2118"/>
                    <a:pt x="826" y="2136"/>
                  </a:cubicBezTo>
                  <a:cubicBezTo>
                    <a:pt x="833" y="2153"/>
                    <a:pt x="837" y="2164"/>
                    <a:pt x="844" y="2182"/>
                  </a:cubicBezTo>
                  <a:cubicBezTo>
                    <a:pt x="858" y="2214"/>
                    <a:pt x="872" y="2246"/>
                    <a:pt x="890" y="2271"/>
                  </a:cubicBezTo>
                  <a:cubicBezTo>
                    <a:pt x="879" y="2242"/>
                    <a:pt x="876" y="2207"/>
                    <a:pt x="872" y="2175"/>
                  </a:cubicBezTo>
                  <a:cubicBezTo>
                    <a:pt x="869" y="2143"/>
                    <a:pt x="861" y="2111"/>
                    <a:pt x="861" y="2075"/>
                  </a:cubicBezTo>
                  <a:cubicBezTo>
                    <a:pt x="861" y="2057"/>
                    <a:pt x="858" y="2047"/>
                    <a:pt x="858" y="2029"/>
                  </a:cubicBezTo>
                  <a:lnTo>
                    <a:pt x="858" y="1979"/>
                  </a:lnTo>
                  <a:lnTo>
                    <a:pt x="861" y="1933"/>
                  </a:lnTo>
                  <a:lnTo>
                    <a:pt x="872" y="1890"/>
                  </a:lnTo>
                  <a:cubicBezTo>
                    <a:pt x="872" y="1876"/>
                    <a:pt x="879" y="1858"/>
                    <a:pt x="879" y="1844"/>
                  </a:cubicBezTo>
                  <a:lnTo>
                    <a:pt x="893" y="1805"/>
                  </a:lnTo>
                  <a:cubicBezTo>
                    <a:pt x="897" y="1791"/>
                    <a:pt x="904" y="1780"/>
                    <a:pt x="911" y="1766"/>
                  </a:cubicBezTo>
                  <a:cubicBezTo>
                    <a:pt x="922" y="1752"/>
                    <a:pt x="925" y="1737"/>
                    <a:pt x="933" y="1730"/>
                  </a:cubicBezTo>
                  <a:lnTo>
                    <a:pt x="961" y="1698"/>
                  </a:lnTo>
                  <a:cubicBezTo>
                    <a:pt x="968" y="1691"/>
                    <a:pt x="982" y="1681"/>
                    <a:pt x="993" y="1673"/>
                  </a:cubicBezTo>
                  <a:lnTo>
                    <a:pt x="1011" y="1659"/>
                  </a:lnTo>
                  <a:lnTo>
                    <a:pt x="1029" y="1649"/>
                  </a:lnTo>
                  <a:lnTo>
                    <a:pt x="1064" y="1631"/>
                  </a:lnTo>
                  <a:cubicBezTo>
                    <a:pt x="1199" y="1730"/>
                    <a:pt x="1352" y="1823"/>
                    <a:pt x="1516" y="1912"/>
                  </a:cubicBezTo>
                  <a:lnTo>
                    <a:pt x="1498" y="1926"/>
                  </a:lnTo>
                  <a:lnTo>
                    <a:pt x="1480" y="1944"/>
                  </a:lnTo>
                  <a:lnTo>
                    <a:pt x="1441" y="1983"/>
                  </a:lnTo>
                  <a:lnTo>
                    <a:pt x="1409" y="2029"/>
                  </a:lnTo>
                  <a:cubicBezTo>
                    <a:pt x="1402" y="2040"/>
                    <a:pt x="1395" y="2065"/>
                    <a:pt x="1388" y="2075"/>
                  </a:cubicBezTo>
                  <a:cubicBezTo>
                    <a:pt x="1377" y="2093"/>
                    <a:pt x="1373" y="2111"/>
                    <a:pt x="1373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59" y="2217"/>
                    <a:pt x="1359" y="2235"/>
                  </a:cubicBezTo>
                  <a:lnTo>
                    <a:pt x="1366" y="2289"/>
                  </a:lnTo>
                  <a:lnTo>
                    <a:pt x="1373" y="2338"/>
                  </a:lnTo>
                  <a:cubicBezTo>
                    <a:pt x="1377" y="2356"/>
                    <a:pt x="1384" y="2370"/>
                    <a:pt x="1388" y="2388"/>
                  </a:cubicBezTo>
                  <a:cubicBezTo>
                    <a:pt x="1391" y="2406"/>
                    <a:pt x="1395" y="2420"/>
                    <a:pt x="1402" y="2438"/>
                  </a:cubicBezTo>
                  <a:cubicBezTo>
                    <a:pt x="1405" y="2456"/>
                    <a:pt x="1413" y="2466"/>
                    <a:pt x="1420" y="2481"/>
                  </a:cubicBezTo>
                  <a:cubicBezTo>
                    <a:pt x="1423" y="2495"/>
                    <a:pt x="1430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6" y="2516"/>
                  </a:lnTo>
                  <a:cubicBezTo>
                    <a:pt x="1459" y="2484"/>
                    <a:pt x="1455" y="2456"/>
                    <a:pt x="1445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0" y="2342"/>
                    <a:pt x="1430" y="2324"/>
                  </a:cubicBezTo>
                  <a:lnTo>
                    <a:pt x="1430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5" y="2161"/>
                    <a:pt x="1448" y="2146"/>
                  </a:cubicBezTo>
                  <a:lnTo>
                    <a:pt x="1462" y="2107"/>
                  </a:lnTo>
                  <a:cubicBezTo>
                    <a:pt x="1473" y="2093"/>
                    <a:pt x="1477" y="2082"/>
                    <a:pt x="1480" y="2068"/>
                  </a:cubicBezTo>
                  <a:lnTo>
                    <a:pt x="1509" y="2033"/>
                  </a:lnTo>
                  <a:cubicBezTo>
                    <a:pt x="1516" y="2018"/>
                    <a:pt x="1530" y="2015"/>
                    <a:pt x="1537" y="2001"/>
                  </a:cubicBezTo>
                  <a:lnTo>
                    <a:pt x="1551" y="1986"/>
                  </a:lnTo>
                  <a:lnTo>
                    <a:pt x="1569" y="1976"/>
                  </a:lnTo>
                  <a:lnTo>
                    <a:pt x="1605" y="1951"/>
                  </a:lnTo>
                  <a:cubicBezTo>
                    <a:pt x="1800" y="2054"/>
                    <a:pt x="2013" y="2157"/>
                    <a:pt x="2241" y="2246"/>
                  </a:cubicBezTo>
                  <a:lnTo>
                    <a:pt x="2230" y="2249"/>
                  </a:lnTo>
                  <a:lnTo>
                    <a:pt x="2205" y="2278"/>
                  </a:lnTo>
                  <a:cubicBezTo>
                    <a:pt x="2188" y="2296"/>
                    <a:pt x="2170" y="2313"/>
                    <a:pt x="2152" y="2335"/>
                  </a:cubicBezTo>
                  <a:cubicBezTo>
                    <a:pt x="2134" y="2356"/>
                    <a:pt x="2120" y="2374"/>
                    <a:pt x="2106" y="2395"/>
                  </a:cubicBezTo>
                  <a:cubicBezTo>
                    <a:pt x="2095" y="2420"/>
                    <a:pt x="2085" y="2441"/>
                    <a:pt x="2077" y="2463"/>
                  </a:cubicBezTo>
                  <a:cubicBezTo>
                    <a:pt x="2067" y="2484"/>
                    <a:pt x="2060" y="2513"/>
                    <a:pt x="2053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49" y="2776"/>
                    <a:pt x="2060" y="2822"/>
                  </a:cubicBezTo>
                  <a:cubicBezTo>
                    <a:pt x="2067" y="2868"/>
                    <a:pt x="2081" y="2911"/>
                    <a:pt x="2099" y="2957"/>
                  </a:cubicBezTo>
                  <a:cubicBezTo>
                    <a:pt x="2117" y="3000"/>
                    <a:pt x="2134" y="3042"/>
                    <a:pt x="2156" y="3081"/>
                  </a:cubicBezTo>
                  <a:cubicBezTo>
                    <a:pt x="2177" y="3121"/>
                    <a:pt x="2202" y="3160"/>
                    <a:pt x="2227" y="3195"/>
                  </a:cubicBezTo>
                  <a:cubicBezTo>
                    <a:pt x="2202" y="3113"/>
                    <a:pt x="2177" y="3028"/>
                    <a:pt x="2166" y="2939"/>
                  </a:cubicBezTo>
                  <a:cubicBezTo>
                    <a:pt x="2156" y="2893"/>
                    <a:pt x="2152" y="2854"/>
                    <a:pt x="2152" y="2811"/>
                  </a:cubicBezTo>
                  <a:cubicBezTo>
                    <a:pt x="2149" y="2769"/>
                    <a:pt x="2149" y="2726"/>
                    <a:pt x="2152" y="2687"/>
                  </a:cubicBezTo>
                  <a:cubicBezTo>
                    <a:pt x="2159" y="2605"/>
                    <a:pt x="2184" y="2530"/>
                    <a:pt x="2223" y="2463"/>
                  </a:cubicBezTo>
                  <a:cubicBezTo>
                    <a:pt x="2230" y="2445"/>
                    <a:pt x="2245" y="2431"/>
                    <a:pt x="2255" y="2420"/>
                  </a:cubicBezTo>
                  <a:lnTo>
                    <a:pt x="2294" y="2377"/>
                  </a:lnTo>
                  <a:lnTo>
                    <a:pt x="2316" y="2360"/>
                  </a:lnTo>
                  <a:lnTo>
                    <a:pt x="2337" y="2342"/>
                  </a:lnTo>
                  <a:cubicBezTo>
                    <a:pt x="2351" y="2331"/>
                    <a:pt x="2369" y="2321"/>
                    <a:pt x="2387" y="2313"/>
                  </a:cubicBezTo>
                  <a:lnTo>
                    <a:pt x="2390" y="2313"/>
                  </a:lnTo>
                  <a:cubicBezTo>
                    <a:pt x="2618" y="2402"/>
                    <a:pt x="2860" y="2481"/>
                    <a:pt x="3109" y="2555"/>
                  </a:cubicBezTo>
                  <a:lnTo>
                    <a:pt x="3094" y="2569"/>
                  </a:lnTo>
                  <a:lnTo>
                    <a:pt x="3066" y="2601"/>
                  </a:lnTo>
                  <a:cubicBezTo>
                    <a:pt x="3048" y="2619"/>
                    <a:pt x="3038" y="2641"/>
                    <a:pt x="3023" y="2662"/>
                  </a:cubicBezTo>
                  <a:cubicBezTo>
                    <a:pt x="3009" y="2687"/>
                    <a:pt x="2995" y="2708"/>
                    <a:pt x="2988" y="2733"/>
                  </a:cubicBezTo>
                  <a:cubicBezTo>
                    <a:pt x="2977" y="2758"/>
                    <a:pt x="2970" y="2783"/>
                    <a:pt x="2966" y="2811"/>
                  </a:cubicBezTo>
                  <a:cubicBezTo>
                    <a:pt x="2959" y="2836"/>
                    <a:pt x="2956" y="2857"/>
                    <a:pt x="2952" y="2886"/>
                  </a:cubicBezTo>
                  <a:cubicBezTo>
                    <a:pt x="2949" y="2936"/>
                    <a:pt x="2949" y="2989"/>
                    <a:pt x="2956" y="3032"/>
                  </a:cubicBezTo>
                  <a:cubicBezTo>
                    <a:pt x="2966" y="3081"/>
                    <a:pt x="2974" y="3124"/>
                    <a:pt x="2991" y="3170"/>
                  </a:cubicBezTo>
                  <a:cubicBezTo>
                    <a:pt x="3009" y="3213"/>
                    <a:pt x="3027" y="3256"/>
                    <a:pt x="3048" y="3295"/>
                  </a:cubicBezTo>
                  <a:cubicBezTo>
                    <a:pt x="3059" y="3316"/>
                    <a:pt x="3073" y="3334"/>
                    <a:pt x="3084" y="3352"/>
                  </a:cubicBezTo>
                  <a:cubicBezTo>
                    <a:pt x="3098" y="3369"/>
                    <a:pt x="3112" y="3391"/>
                    <a:pt x="3126" y="3409"/>
                  </a:cubicBezTo>
                  <a:cubicBezTo>
                    <a:pt x="3151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3" y="3387"/>
                  </a:cubicBezTo>
                  <a:cubicBezTo>
                    <a:pt x="3162" y="3348"/>
                    <a:pt x="3148" y="3302"/>
                    <a:pt x="3137" y="3263"/>
                  </a:cubicBezTo>
                  <a:cubicBezTo>
                    <a:pt x="3130" y="3224"/>
                    <a:pt x="3119" y="3185"/>
                    <a:pt x="3116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9" y="3035"/>
                    <a:pt x="3112" y="3017"/>
                  </a:cubicBezTo>
                  <a:cubicBezTo>
                    <a:pt x="3112" y="2939"/>
                    <a:pt x="3126" y="2868"/>
                    <a:pt x="3155" y="2804"/>
                  </a:cubicBezTo>
                  <a:cubicBezTo>
                    <a:pt x="3166" y="2786"/>
                    <a:pt x="3173" y="2776"/>
                    <a:pt x="3183" y="2761"/>
                  </a:cubicBezTo>
                  <a:cubicBezTo>
                    <a:pt x="3190" y="2747"/>
                    <a:pt x="3205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9" y="2673"/>
                    <a:pt x="3279" y="2662"/>
                    <a:pt x="3297" y="2651"/>
                  </a:cubicBezTo>
                  <a:lnTo>
                    <a:pt x="3329" y="2623"/>
                  </a:lnTo>
                  <a:cubicBezTo>
                    <a:pt x="3439" y="2655"/>
                    <a:pt x="3553" y="2687"/>
                    <a:pt x="3663" y="2712"/>
                  </a:cubicBezTo>
                  <a:cubicBezTo>
                    <a:pt x="3827" y="2751"/>
                    <a:pt x="3998" y="2793"/>
                    <a:pt x="4168" y="2829"/>
                  </a:cubicBezTo>
                  <a:cubicBezTo>
                    <a:pt x="4168" y="2833"/>
                    <a:pt x="4175" y="2833"/>
                    <a:pt x="4175" y="2836"/>
                  </a:cubicBezTo>
                  <a:lnTo>
                    <a:pt x="4150" y="2868"/>
                  </a:lnTo>
                  <a:lnTo>
                    <a:pt x="4129" y="2904"/>
                  </a:lnTo>
                  <a:cubicBezTo>
                    <a:pt x="4115" y="2929"/>
                    <a:pt x="4104" y="2957"/>
                    <a:pt x="4094" y="2982"/>
                  </a:cubicBezTo>
                  <a:lnTo>
                    <a:pt x="4079" y="3025"/>
                  </a:lnTo>
                  <a:lnTo>
                    <a:pt x="4072" y="3064"/>
                  </a:lnTo>
                  <a:cubicBezTo>
                    <a:pt x="4069" y="3089"/>
                    <a:pt x="4062" y="3121"/>
                    <a:pt x="4062" y="3149"/>
                  </a:cubicBezTo>
                  <a:cubicBezTo>
                    <a:pt x="4062" y="3174"/>
                    <a:pt x="4062" y="3206"/>
                    <a:pt x="4069" y="3231"/>
                  </a:cubicBezTo>
                  <a:lnTo>
                    <a:pt x="4079" y="3313"/>
                  </a:lnTo>
                  <a:cubicBezTo>
                    <a:pt x="4086" y="3337"/>
                    <a:pt x="4094" y="3366"/>
                    <a:pt x="4104" y="3387"/>
                  </a:cubicBezTo>
                  <a:cubicBezTo>
                    <a:pt x="4122" y="3437"/>
                    <a:pt x="4147" y="3487"/>
                    <a:pt x="4175" y="3529"/>
                  </a:cubicBezTo>
                  <a:cubicBezTo>
                    <a:pt x="4200" y="3576"/>
                    <a:pt x="4232" y="3615"/>
                    <a:pt x="4264" y="3654"/>
                  </a:cubicBezTo>
                  <a:cubicBezTo>
                    <a:pt x="4282" y="3672"/>
                    <a:pt x="4300" y="3693"/>
                    <a:pt x="4318" y="3711"/>
                  </a:cubicBezTo>
                  <a:lnTo>
                    <a:pt x="4371" y="3764"/>
                  </a:lnTo>
                  <a:cubicBezTo>
                    <a:pt x="4406" y="3796"/>
                    <a:pt x="4446" y="3832"/>
                    <a:pt x="4488" y="3853"/>
                  </a:cubicBezTo>
                  <a:cubicBezTo>
                    <a:pt x="4463" y="3814"/>
                    <a:pt x="4435" y="3771"/>
                    <a:pt x="4410" y="3729"/>
                  </a:cubicBezTo>
                  <a:cubicBezTo>
                    <a:pt x="4382" y="3690"/>
                    <a:pt x="4360" y="3647"/>
                    <a:pt x="4342" y="3604"/>
                  </a:cubicBezTo>
                  <a:cubicBezTo>
                    <a:pt x="4321" y="3565"/>
                    <a:pt x="4303" y="3522"/>
                    <a:pt x="4286" y="3476"/>
                  </a:cubicBezTo>
                  <a:cubicBezTo>
                    <a:pt x="4275" y="3455"/>
                    <a:pt x="4271" y="3433"/>
                    <a:pt x="4264" y="3409"/>
                  </a:cubicBezTo>
                  <a:cubicBezTo>
                    <a:pt x="4257" y="3387"/>
                    <a:pt x="4250" y="3366"/>
                    <a:pt x="4246" y="3345"/>
                  </a:cubicBezTo>
                  <a:cubicBezTo>
                    <a:pt x="4239" y="3320"/>
                    <a:pt x="4236" y="3298"/>
                    <a:pt x="4236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6" y="3153"/>
                  </a:cubicBezTo>
                  <a:cubicBezTo>
                    <a:pt x="4236" y="3131"/>
                    <a:pt x="4239" y="3113"/>
                    <a:pt x="4246" y="3096"/>
                  </a:cubicBezTo>
                  <a:lnTo>
                    <a:pt x="4254" y="3064"/>
                  </a:lnTo>
                  <a:lnTo>
                    <a:pt x="4264" y="3035"/>
                  </a:lnTo>
                  <a:lnTo>
                    <a:pt x="4289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6" y="2900"/>
                    <a:pt x="4360" y="2882"/>
                  </a:cubicBezTo>
                  <a:lnTo>
                    <a:pt x="4378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5" y="2964"/>
                    <a:pt x="5029" y="2975"/>
                    <a:pt x="5086" y="2982"/>
                  </a:cubicBezTo>
                  <a:lnTo>
                    <a:pt x="5089" y="2989"/>
                  </a:lnTo>
                  <a:lnTo>
                    <a:pt x="5086" y="2993"/>
                  </a:lnTo>
                  <a:lnTo>
                    <a:pt x="5057" y="3032"/>
                  </a:lnTo>
                  <a:lnTo>
                    <a:pt x="5036" y="3071"/>
                  </a:lnTo>
                  <a:cubicBezTo>
                    <a:pt x="5022" y="3099"/>
                    <a:pt x="5011" y="3131"/>
                    <a:pt x="4997" y="3156"/>
                  </a:cubicBezTo>
                  <a:lnTo>
                    <a:pt x="4983" y="3202"/>
                  </a:lnTo>
                  <a:lnTo>
                    <a:pt x="4975" y="3245"/>
                  </a:lnTo>
                  <a:cubicBezTo>
                    <a:pt x="4968" y="3277"/>
                    <a:pt x="4965" y="3309"/>
                    <a:pt x="4965" y="3337"/>
                  </a:cubicBezTo>
                  <a:cubicBezTo>
                    <a:pt x="4965" y="3369"/>
                    <a:pt x="4965" y="3401"/>
                    <a:pt x="4968" y="3433"/>
                  </a:cubicBezTo>
                  <a:cubicBezTo>
                    <a:pt x="4975" y="3462"/>
                    <a:pt x="4979" y="3494"/>
                    <a:pt x="4986" y="3522"/>
                  </a:cubicBezTo>
                  <a:cubicBezTo>
                    <a:pt x="4997" y="3551"/>
                    <a:pt x="5000" y="3579"/>
                    <a:pt x="5015" y="3604"/>
                  </a:cubicBezTo>
                  <a:cubicBezTo>
                    <a:pt x="5022" y="3633"/>
                    <a:pt x="5036" y="3658"/>
                    <a:pt x="5050" y="3686"/>
                  </a:cubicBezTo>
                  <a:cubicBezTo>
                    <a:pt x="5064" y="3711"/>
                    <a:pt x="5075" y="3739"/>
                    <a:pt x="5089" y="3761"/>
                  </a:cubicBezTo>
                  <a:cubicBezTo>
                    <a:pt x="5121" y="3810"/>
                    <a:pt x="5153" y="3853"/>
                    <a:pt x="5189" y="3899"/>
                  </a:cubicBezTo>
                  <a:cubicBezTo>
                    <a:pt x="5207" y="3921"/>
                    <a:pt x="5224" y="3942"/>
                    <a:pt x="5246" y="3960"/>
                  </a:cubicBezTo>
                  <a:cubicBezTo>
                    <a:pt x="5263" y="3985"/>
                    <a:pt x="5285" y="4002"/>
                    <a:pt x="5303" y="4020"/>
                  </a:cubicBezTo>
                  <a:cubicBezTo>
                    <a:pt x="5342" y="4056"/>
                    <a:pt x="5388" y="4091"/>
                    <a:pt x="5431" y="4120"/>
                  </a:cubicBezTo>
                  <a:cubicBezTo>
                    <a:pt x="5402" y="4077"/>
                    <a:pt x="5370" y="4031"/>
                    <a:pt x="5342" y="3985"/>
                  </a:cubicBezTo>
                  <a:lnTo>
                    <a:pt x="5342" y="3985"/>
                  </a:lnTo>
                  <a:cubicBezTo>
                    <a:pt x="5342" y="3985"/>
                    <a:pt x="5342" y="3985"/>
                    <a:pt x="5343" y="3985"/>
                  </a:cubicBezTo>
                  <a:cubicBezTo>
                    <a:pt x="5345" y="3985"/>
                    <a:pt x="5319" y="3939"/>
                    <a:pt x="5299" y="3899"/>
                  </a:cubicBezTo>
                  <a:cubicBezTo>
                    <a:pt x="5271" y="3853"/>
                    <a:pt x="5253" y="3807"/>
                    <a:pt x="5235" y="3757"/>
                  </a:cubicBezTo>
                  <a:cubicBezTo>
                    <a:pt x="5228" y="3736"/>
                    <a:pt x="5217" y="3707"/>
                    <a:pt x="5210" y="3686"/>
                  </a:cubicBezTo>
                  <a:cubicBezTo>
                    <a:pt x="5199" y="3665"/>
                    <a:pt x="5196" y="3636"/>
                    <a:pt x="5192" y="3615"/>
                  </a:cubicBezTo>
                  <a:cubicBezTo>
                    <a:pt x="5189" y="3594"/>
                    <a:pt x="5182" y="3565"/>
                    <a:pt x="5178" y="3544"/>
                  </a:cubicBezTo>
                  <a:cubicBezTo>
                    <a:pt x="5175" y="3522"/>
                    <a:pt x="5175" y="3494"/>
                    <a:pt x="5175" y="3473"/>
                  </a:cubicBezTo>
                  <a:cubicBezTo>
                    <a:pt x="5175" y="3448"/>
                    <a:pt x="5175" y="3423"/>
                    <a:pt x="5178" y="3401"/>
                  </a:cubicBezTo>
                  <a:cubicBezTo>
                    <a:pt x="5178" y="3387"/>
                    <a:pt x="5182" y="3377"/>
                    <a:pt x="5182" y="3366"/>
                  </a:cubicBezTo>
                  <a:cubicBezTo>
                    <a:pt x="5189" y="3352"/>
                    <a:pt x="5189" y="3345"/>
                    <a:pt x="5192" y="3330"/>
                  </a:cubicBezTo>
                  <a:lnTo>
                    <a:pt x="5199" y="3298"/>
                  </a:lnTo>
                  <a:lnTo>
                    <a:pt x="5214" y="3266"/>
                  </a:lnTo>
                  <a:cubicBezTo>
                    <a:pt x="5224" y="3245"/>
                    <a:pt x="5231" y="3227"/>
                    <a:pt x="5246" y="3206"/>
                  </a:cubicBezTo>
                  <a:lnTo>
                    <a:pt x="5263" y="3174"/>
                  </a:lnTo>
                  <a:lnTo>
                    <a:pt x="5285" y="3145"/>
                  </a:lnTo>
                  <a:cubicBezTo>
                    <a:pt x="5299" y="3128"/>
                    <a:pt x="5317" y="3110"/>
                    <a:pt x="5331" y="3092"/>
                  </a:cubicBezTo>
                  <a:lnTo>
                    <a:pt x="5352" y="3064"/>
                  </a:lnTo>
                  <a:cubicBezTo>
                    <a:pt x="5438" y="3074"/>
                    <a:pt x="5519" y="3085"/>
                    <a:pt x="5605" y="3092"/>
                  </a:cubicBezTo>
                  <a:cubicBezTo>
                    <a:pt x="5658" y="3099"/>
                    <a:pt x="5711" y="3106"/>
                    <a:pt x="5768" y="3110"/>
                  </a:cubicBezTo>
                  <a:lnTo>
                    <a:pt x="5932" y="3121"/>
                  </a:lnTo>
                  <a:lnTo>
                    <a:pt x="6263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0" y="3213"/>
                  </a:cubicBezTo>
                  <a:cubicBezTo>
                    <a:pt x="6444" y="3227"/>
                    <a:pt x="6462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6" y="3316"/>
                    <a:pt x="6529" y="3330"/>
                    <a:pt x="6540" y="3348"/>
                  </a:cubicBezTo>
                  <a:cubicBezTo>
                    <a:pt x="6547" y="3366"/>
                    <a:pt x="6551" y="3384"/>
                    <a:pt x="6554" y="3401"/>
                  </a:cubicBezTo>
                  <a:cubicBezTo>
                    <a:pt x="6561" y="3419"/>
                    <a:pt x="6565" y="3437"/>
                    <a:pt x="6565" y="3455"/>
                  </a:cubicBezTo>
                  <a:cubicBezTo>
                    <a:pt x="6565" y="3473"/>
                    <a:pt x="6565" y="3490"/>
                    <a:pt x="6561" y="3512"/>
                  </a:cubicBezTo>
                  <a:cubicBezTo>
                    <a:pt x="6554" y="3529"/>
                    <a:pt x="6551" y="3551"/>
                    <a:pt x="6547" y="3569"/>
                  </a:cubicBezTo>
                  <a:cubicBezTo>
                    <a:pt x="6536" y="3586"/>
                    <a:pt x="6533" y="3608"/>
                    <a:pt x="6519" y="3626"/>
                  </a:cubicBezTo>
                  <a:cubicBezTo>
                    <a:pt x="6511" y="3643"/>
                    <a:pt x="6497" y="3668"/>
                    <a:pt x="6490" y="3686"/>
                  </a:cubicBezTo>
                  <a:cubicBezTo>
                    <a:pt x="6476" y="3704"/>
                    <a:pt x="6465" y="3722"/>
                    <a:pt x="6447" y="3739"/>
                  </a:cubicBezTo>
                  <a:cubicBezTo>
                    <a:pt x="6437" y="3757"/>
                    <a:pt x="6423" y="3775"/>
                    <a:pt x="6405" y="3793"/>
                  </a:cubicBezTo>
                  <a:cubicBezTo>
                    <a:pt x="6391" y="3810"/>
                    <a:pt x="6373" y="3828"/>
                    <a:pt x="6359" y="3846"/>
                  </a:cubicBezTo>
                  <a:cubicBezTo>
                    <a:pt x="6341" y="3864"/>
                    <a:pt x="6330" y="3882"/>
                    <a:pt x="6312" y="3899"/>
                  </a:cubicBezTo>
                  <a:cubicBezTo>
                    <a:pt x="6280" y="3935"/>
                    <a:pt x="6245" y="3963"/>
                    <a:pt x="6209" y="3999"/>
                  </a:cubicBezTo>
                  <a:cubicBezTo>
                    <a:pt x="6231" y="3992"/>
                    <a:pt x="6252" y="3981"/>
                    <a:pt x="6277" y="3970"/>
                  </a:cubicBezTo>
                  <a:cubicBezTo>
                    <a:pt x="6298" y="3960"/>
                    <a:pt x="6319" y="3946"/>
                    <a:pt x="6341" y="3935"/>
                  </a:cubicBezTo>
                  <a:cubicBezTo>
                    <a:pt x="6387" y="3910"/>
                    <a:pt x="6426" y="3885"/>
                    <a:pt x="6465" y="3853"/>
                  </a:cubicBezTo>
                  <a:cubicBezTo>
                    <a:pt x="6490" y="3839"/>
                    <a:pt x="6508" y="3821"/>
                    <a:pt x="6526" y="3803"/>
                  </a:cubicBezTo>
                  <a:lnTo>
                    <a:pt x="6579" y="3750"/>
                  </a:lnTo>
                  <a:cubicBezTo>
                    <a:pt x="6597" y="3729"/>
                    <a:pt x="6615" y="3711"/>
                    <a:pt x="6625" y="3690"/>
                  </a:cubicBezTo>
                  <a:cubicBezTo>
                    <a:pt x="6643" y="3668"/>
                    <a:pt x="6657" y="3643"/>
                    <a:pt x="6672" y="3622"/>
                  </a:cubicBezTo>
                  <a:cubicBezTo>
                    <a:pt x="6696" y="3572"/>
                    <a:pt x="6714" y="3515"/>
                    <a:pt x="6721" y="3458"/>
                  </a:cubicBezTo>
                  <a:cubicBezTo>
                    <a:pt x="6725" y="3426"/>
                    <a:pt x="6721" y="3401"/>
                    <a:pt x="6714" y="3369"/>
                  </a:cubicBezTo>
                  <a:cubicBezTo>
                    <a:pt x="6711" y="3337"/>
                    <a:pt x="6704" y="3313"/>
                    <a:pt x="6693" y="3284"/>
                  </a:cubicBezTo>
                  <a:cubicBezTo>
                    <a:pt x="6672" y="3231"/>
                    <a:pt x="6643" y="3177"/>
                    <a:pt x="6608" y="3138"/>
                  </a:cubicBezTo>
                  <a:lnTo>
                    <a:pt x="6608" y="3135"/>
                  </a:lnTo>
                  <a:cubicBezTo>
                    <a:pt x="6910" y="3135"/>
                    <a:pt x="7208" y="3124"/>
                    <a:pt x="7507" y="3103"/>
                  </a:cubicBezTo>
                  <a:lnTo>
                    <a:pt x="7564" y="3124"/>
                  </a:lnTo>
                  <a:cubicBezTo>
                    <a:pt x="7575" y="3128"/>
                    <a:pt x="7596" y="3138"/>
                    <a:pt x="7610" y="3145"/>
                  </a:cubicBezTo>
                  <a:cubicBezTo>
                    <a:pt x="7628" y="3156"/>
                    <a:pt x="7639" y="3163"/>
                    <a:pt x="7653" y="3177"/>
                  </a:cubicBezTo>
                  <a:cubicBezTo>
                    <a:pt x="7667" y="3188"/>
                    <a:pt x="7681" y="3199"/>
                    <a:pt x="7692" y="3213"/>
                  </a:cubicBezTo>
                  <a:cubicBezTo>
                    <a:pt x="7706" y="3227"/>
                    <a:pt x="7717" y="3241"/>
                    <a:pt x="7724" y="3252"/>
                  </a:cubicBezTo>
                  <a:cubicBezTo>
                    <a:pt x="7735" y="3266"/>
                    <a:pt x="7742" y="3281"/>
                    <a:pt x="7752" y="3298"/>
                  </a:cubicBezTo>
                  <a:cubicBezTo>
                    <a:pt x="7756" y="3313"/>
                    <a:pt x="7763" y="3330"/>
                    <a:pt x="7763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3" y="3444"/>
                  </a:cubicBezTo>
                  <a:cubicBezTo>
                    <a:pt x="7760" y="3462"/>
                    <a:pt x="7760" y="3480"/>
                    <a:pt x="7752" y="3501"/>
                  </a:cubicBezTo>
                  <a:cubicBezTo>
                    <a:pt x="7745" y="3519"/>
                    <a:pt x="7738" y="3537"/>
                    <a:pt x="7735" y="3562"/>
                  </a:cubicBezTo>
                  <a:cubicBezTo>
                    <a:pt x="7724" y="3579"/>
                    <a:pt x="7720" y="3601"/>
                    <a:pt x="7706" y="3618"/>
                  </a:cubicBezTo>
                  <a:cubicBezTo>
                    <a:pt x="7699" y="3636"/>
                    <a:pt x="7688" y="3654"/>
                    <a:pt x="7681" y="3675"/>
                  </a:cubicBezTo>
                  <a:cubicBezTo>
                    <a:pt x="7671" y="3693"/>
                    <a:pt x="7656" y="3714"/>
                    <a:pt x="7649" y="3732"/>
                  </a:cubicBezTo>
                  <a:cubicBezTo>
                    <a:pt x="7635" y="3750"/>
                    <a:pt x="7628" y="3768"/>
                    <a:pt x="7614" y="3786"/>
                  </a:cubicBezTo>
                  <a:cubicBezTo>
                    <a:pt x="7592" y="3821"/>
                    <a:pt x="7564" y="3857"/>
                    <a:pt x="7539" y="3899"/>
                  </a:cubicBezTo>
                  <a:cubicBezTo>
                    <a:pt x="7557" y="3885"/>
                    <a:pt x="7575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1" y="3693"/>
                    <a:pt x="7795" y="3675"/>
                  </a:cubicBezTo>
                  <a:cubicBezTo>
                    <a:pt x="7809" y="3658"/>
                    <a:pt x="7824" y="3636"/>
                    <a:pt x="7834" y="3618"/>
                  </a:cubicBezTo>
                  <a:cubicBezTo>
                    <a:pt x="7848" y="3597"/>
                    <a:pt x="7863" y="3579"/>
                    <a:pt x="7870" y="3554"/>
                  </a:cubicBezTo>
                  <a:cubicBezTo>
                    <a:pt x="7880" y="3533"/>
                    <a:pt x="7888" y="3512"/>
                    <a:pt x="7898" y="3483"/>
                  </a:cubicBezTo>
                  <a:cubicBezTo>
                    <a:pt x="7912" y="3437"/>
                    <a:pt x="7920" y="3384"/>
                    <a:pt x="7916" y="3323"/>
                  </a:cubicBezTo>
                  <a:cubicBezTo>
                    <a:pt x="7912" y="3298"/>
                    <a:pt x="7905" y="3270"/>
                    <a:pt x="7898" y="3245"/>
                  </a:cubicBezTo>
                  <a:cubicBezTo>
                    <a:pt x="7888" y="3217"/>
                    <a:pt x="7877" y="3192"/>
                    <a:pt x="7863" y="3170"/>
                  </a:cubicBezTo>
                  <a:cubicBezTo>
                    <a:pt x="7845" y="3138"/>
                    <a:pt x="7824" y="3110"/>
                    <a:pt x="7799" y="3089"/>
                  </a:cubicBezTo>
                  <a:cubicBezTo>
                    <a:pt x="7831" y="3085"/>
                    <a:pt x="7863" y="3085"/>
                    <a:pt x="7895" y="3081"/>
                  </a:cubicBezTo>
                  <a:cubicBezTo>
                    <a:pt x="8001" y="3067"/>
                    <a:pt x="8108" y="3057"/>
                    <a:pt x="8215" y="3039"/>
                  </a:cubicBezTo>
                  <a:cubicBezTo>
                    <a:pt x="8321" y="3021"/>
                    <a:pt x="8421" y="3003"/>
                    <a:pt x="8524" y="2985"/>
                  </a:cubicBezTo>
                  <a:cubicBezTo>
                    <a:pt x="8563" y="2982"/>
                    <a:pt x="8599" y="2975"/>
                    <a:pt x="8641" y="2964"/>
                  </a:cubicBezTo>
                  <a:lnTo>
                    <a:pt x="8727" y="2996"/>
                  </a:lnTo>
                  <a:cubicBezTo>
                    <a:pt x="8734" y="3000"/>
                    <a:pt x="8755" y="3010"/>
                    <a:pt x="8769" y="3017"/>
                  </a:cubicBezTo>
                  <a:cubicBezTo>
                    <a:pt x="8787" y="3028"/>
                    <a:pt x="8801" y="3035"/>
                    <a:pt x="8816" y="3049"/>
                  </a:cubicBezTo>
                  <a:cubicBezTo>
                    <a:pt x="8826" y="3057"/>
                    <a:pt x="8841" y="3071"/>
                    <a:pt x="8855" y="3085"/>
                  </a:cubicBezTo>
                  <a:cubicBezTo>
                    <a:pt x="8865" y="3099"/>
                    <a:pt x="8876" y="3110"/>
                    <a:pt x="8883" y="3124"/>
                  </a:cubicBezTo>
                  <a:cubicBezTo>
                    <a:pt x="8894" y="3138"/>
                    <a:pt x="8901" y="3153"/>
                    <a:pt x="8912" y="3170"/>
                  </a:cubicBezTo>
                  <a:cubicBezTo>
                    <a:pt x="8915" y="3181"/>
                    <a:pt x="8926" y="3199"/>
                    <a:pt x="8926" y="3213"/>
                  </a:cubicBezTo>
                  <a:cubicBezTo>
                    <a:pt x="8929" y="3231"/>
                    <a:pt x="8929" y="3245"/>
                    <a:pt x="8929" y="3263"/>
                  </a:cubicBezTo>
                  <a:cubicBezTo>
                    <a:pt x="8929" y="3281"/>
                    <a:pt x="8929" y="3298"/>
                    <a:pt x="8926" y="3316"/>
                  </a:cubicBezTo>
                  <a:cubicBezTo>
                    <a:pt x="8919" y="3334"/>
                    <a:pt x="8919" y="3352"/>
                    <a:pt x="8912" y="3373"/>
                  </a:cubicBezTo>
                  <a:cubicBezTo>
                    <a:pt x="8908" y="3391"/>
                    <a:pt x="8897" y="3409"/>
                    <a:pt x="8894" y="3430"/>
                  </a:cubicBezTo>
                  <a:cubicBezTo>
                    <a:pt x="8887" y="3448"/>
                    <a:pt x="8880" y="3473"/>
                    <a:pt x="8865" y="3490"/>
                  </a:cubicBezTo>
                  <a:cubicBezTo>
                    <a:pt x="8858" y="3508"/>
                    <a:pt x="8851" y="3526"/>
                    <a:pt x="8841" y="3547"/>
                  </a:cubicBezTo>
                  <a:cubicBezTo>
                    <a:pt x="8830" y="3565"/>
                    <a:pt x="8819" y="3586"/>
                    <a:pt x="8809" y="3604"/>
                  </a:cubicBezTo>
                  <a:cubicBezTo>
                    <a:pt x="8794" y="3622"/>
                    <a:pt x="8787" y="3640"/>
                    <a:pt x="8773" y="3658"/>
                  </a:cubicBezTo>
                  <a:cubicBezTo>
                    <a:pt x="8752" y="3693"/>
                    <a:pt x="8723" y="3729"/>
                    <a:pt x="8698" y="3768"/>
                  </a:cubicBezTo>
                  <a:cubicBezTo>
                    <a:pt x="8716" y="3757"/>
                    <a:pt x="8734" y="3743"/>
                    <a:pt x="8755" y="3732"/>
                  </a:cubicBezTo>
                  <a:lnTo>
                    <a:pt x="8809" y="3693"/>
                  </a:lnTo>
                  <a:cubicBezTo>
                    <a:pt x="8844" y="3668"/>
                    <a:pt x="8876" y="3636"/>
                    <a:pt x="8912" y="3601"/>
                  </a:cubicBezTo>
                  <a:cubicBezTo>
                    <a:pt x="8929" y="3583"/>
                    <a:pt x="8944" y="3565"/>
                    <a:pt x="8954" y="3547"/>
                  </a:cubicBezTo>
                  <a:cubicBezTo>
                    <a:pt x="8969" y="3529"/>
                    <a:pt x="8983" y="3508"/>
                    <a:pt x="8997" y="3490"/>
                  </a:cubicBezTo>
                  <a:cubicBezTo>
                    <a:pt x="9008" y="3465"/>
                    <a:pt x="9022" y="3448"/>
                    <a:pt x="9033" y="3426"/>
                  </a:cubicBezTo>
                  <a:cubicBezTo>
                    <a:pt x="9040" y="3405"/>
                    <a:pt x="9050" y="3384"/>
                    <a:pt x="9057" y="3355"/>
                  </a:cubicBezTo>
                  <a:cubicBezTo>
                    <a:pt x="9072" y="3305"/>
                    <a:pt x="9082" y="3252"/>
                    <a:pt x="9075" y="3195"/>
                  </a:cubicBezTo>
                  <a:cubicBezTo>
                    <a:pt x="9072" y="3170"/>
                    <a:pt x="9068" y="3142"/>
                    <a:pt x="9057" y="3117"/>
                  </a:cubicBezTo>
                  <a:cubicBezTo>
                    <a:pt x="9050" y="3089"/>
                    <a:pt x="9036" y="3064"/>
                    <a:pt x="9022" y="3039"/>
                  </a:cubicBezTo>
                  <a:cubicBezTo>
                    <a:pt x="8997" y="2993"/>
                    <a:pt x="8961" y="2950"/>
                    <a:pt x="8915" y="2921"/>
                  </a:cubicBezTo>
                  <a:lnTo>
                    <a:pt x="8908" y="2911"/>
                  </a:lnTo>
                  <a:cubicBezTo>
                    <a:pt x="9196" y="2843"/>
                    <a:pt x="9473" y="2761"/>
                    <a:pt x="9729" y="2662"/>
                  </a:cubicBezTo>
                  <a:cubicBezTo>
                    <a:pt x="9747" y="2665"/>
                    <a:pt x="9765" y="2676"/>
                    <a:pt x="9779" y="2680"/>
                  </a:cubicBezTo>
                  <a:cubicBezTo>
                    <a:pt x="9797" y="2690"/>
                    <a:pt x="9811" y="2697"/>
                    <a:pt x="9822" y="2708"/>
                  </a:cubicBezTo>
                  <a:cubicBezTo>
                    <a:pt x="9836" y="2715"/>
                    <a:pt x="9850" y="2726"/>
                    <a:pt x="9865" y="2737"/>
                  </a:cubicBezTo>
                  <a:cubicBezTo>
                    <a:pt x="9875" y="2747"/>
                    <a:pt x="9886" y="2761"/>
                    <a:pt x="9900" y="2772"/>
                  </a:cubicBezTo>
                  <a:lnTo>
                    <a:pt x="9925" y="2815"/>
                  </a:lnTo>
                  <a:cubicBezTo>
                    <a:pt x="9936" y="2825"/>
                    <a:pt x="9939" y="2843"/>
                    <a:pt x="9943" y="2861"/>
                  </a:cubicBezTo>
                  <a:cubicBezTo>
                    <a:pt x="9946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46" y="3014"/>
                    <a:pt x="9946" y="3032"/>
                  </a:cubicBezTo>
                  <a:cubicBezTo>
                    <a:pt x="9943" y="3053"/>
                    <a:pt x="9943" y="3071"/>
                    <a:pt x="9932" y="3092"/>
                  </a:cubicBezTo>
                  <a:cubicBezTo>
                    <a:pt x="9929" y="3117"/>
                    <a:pt x="9925" y="3135"/>
                    <a:pt x="9921" y="3156"/>
                  </a:cubicBezTo>
                  <a:cubicBezTo>
                    <a:pt x="9914" y="3177"/>
                    <a:pt x="9907" y="3195"/>
                    <a:pt x="9904" y="3217"/>
                  </a:cubicBezTo>
                  <a:cubicBezTo>
                    <a:pt x="9893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3" y="3405"/>
                  </a:cubicBezTo>
                  <a:cubicBezTo>
                    <a:pt x="9850" y="3387"/>
                    <a:pt x="9861" y="3373"/>
                    <a:pt x="9875" y="3355"/>
                  </a:cubicBezTo>
                  <a:cubicBezTo>
                    <a:pt x="9889" y="3337"/>
                    <a:pt x="9904" y="3320"/>
                    <a:pt x="9921" y="3302"/>
                  </a:cubicBezTo>
                  <a:cubicBezTo>
                    <a:pt x="9946" y="3266"/>
                    <a:pt x="9975" y="3227"/>
                    <a:pt x="9996" y="3192"/>
                  </a:cubicBezTo>
                  <a:cubicBezTo>
                    <a:pt x="10010" y="3174"/>
                    <a:pt x="10017" y="3153"/>
                    <a:pt x="10028" y="3128"/>
                  </a:cubicBezTo>
                  <a:lnTo>
                    <a:pt x="10053" y="3064"/>
                  </a:lnTo>
                  <a:cubicBezTo>
                    <a:pt x="10064" y="3039"/>
                    <a:pt x="10071" y="3017"/>
                    <a:pt x="10074" y="2993"/>
                  </a:cubicBezTo>
                  <a:cubicBezTo>
                    <a:pt x="10081" y="2968"/>
                    <a:pt x="10085" y="2943"/>
                    <a:pt x="10089" y="2914"/>
                  </a:cubicBezTo>
                  <a:cubicBezTo>
                    <a:pt x="10096" y="2868"/>
                    <a:pt x="10089" y="2808"/>
                    <a:pt x="10071" y="2761"/>
                  </a:cubicBezTo>
                  <a:cubicBezTo>
                    <a:pt x="10064" y="2733"/>
                    <a:pt x="10049" y="2708"/>
                    <a:pt x="10035" y="2683"/>
                  </a:cubicBezTo>
                  <a:cubicBezTo>
                    <a:pt x="10021" y="2662"/>
                    <a:pt x="10007" y="2641"/>
                    <a:pt x="9985" y="2619"/>
                  </a:cubicBezTo>
                  <a:cubicBezTo>
                    <a:pt x="9975" y="2605"/>
                    <a:pt x="9961" y="2591"/>
                    <a:pt x="9943" y="2577"/>
                  </a:cubicBezTo>
                  <a:cubicBezTo>
                    <a:pt x="9946" y="2577"/>
                    <a:pt x="9950" y="2573"/>
                    <a:pt x="9957" y="2573"/>
                  </a:cubicBezTo>
                  <a:cubicBezTo>
                    <a:pt x="10096" y="2513"/>
                    <a:pt x="10227" y="2449"/>
                    <a:pt x="10355" y="2377"/>
                  </a:cubicBezTo>
                  <a:lnTo>
                    <a:pt x="10355" y="2381"/>
                  </a:lnTo>
                  <a:lnTo>
                    <a:pt x="10444" y="2381"/>
                  </a:lnTo>
                  <a:cubicBezTo>
                    <a:pt x="10458" y="2381"/>
                    <a:pt x="10476" y="2388"/>
                    <a:pt x="10494" y="2388"/>
                  </a:cubicBezTo>
                  <a:lnTo>
                    <a:pt x="10547" y="2399"/>
                  </a:lnTo>
                  <a:cubicBezTo>
                    <a:pt x="10565" y="2406"/>
                    <a:pt x="10583" y="2413"/>
                    <a:pt x="10597" y="2417"/>
                  </a:cubicBezTo>
                  <a:cubicBezTo>
                    <a:pt x="10615" y="2427"/>
                    <a:pt x="10629" y="2431"/>
                    <a:pt x="10640" y="2441"/>
                  </a:cubicBezTo>
                  <a:cubicBezTo>
                    <a:pt x="10654" y="2449"/>
                    <a:pt x="10668" y="2459"/>
                    <a:pt x="10675" y="2470"/>
                  </a:cubicBezTo>
                  <a:cubicBezTo>
                    <a:pt x="10689" y="2484"/>
                    <a:pt x="10700" y="2495"/>
                    <a:pt x="10707" y="2513"/>
                  </a:cubicBezTo>
                  <a:cubicBezTo>
                    <a:pt x="10718" y="2523"/>
                    <a:pt x="10725" y="2537"/>
                    <a:pt x="10729" y="2555"/>
                  </a:cubicBezTo>
                  <a:cubicBezTo>
                    <a:pt x="10739" y="2573"/>
                    <a:pt x="10743" y="2591"/>
                    <a:pt x="10746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1" y="2683"/>
                    <a:pt x="10757" y="2708"/>
                    <a:pt x="10761" y="2726"/>
                  </a:cubicBezTo>
                  <a:cubicBezTo>
                    <a:pt x="10761" y="2747"/>
                    <a:pt x="10761" y="2765"/>
                    <a:pt x="10757" y="2786"/>
                  </a:cubicBezTo>
                  <a:cubicBezTo>
                    <a:pt x="10750" y="2808"/>
                    <a:pt x="10750" y="2825"/>
                    <a:pt x="10746" y="2850"/>
                  </a:cubicBezTo>
                  <a:cubicBezTo>
                    <a:pt x="10743" y="2872"/>
                    <a:pt x="10743" y="2893"/>
                    <a:pt x="10739" y="2911"/>
                  </a:cubicBezTo>
                  <a:cubicBezTo>
                    <a:pt x="10732" y="2932"/>
                    <a:pt x="10729" y="2957"/>
                    <a:pt x="10725" y="2975"/>
                  </a:cubicBezTo>
                  <a:cubicBezTo>
                    <a:pt x="10718" y="3017"/>
                    <a:pt x="10704" y="3057"/>
                    <a:pt x="10693" y="3103"/>
                  </a:cubicBezTo>
                  <a:lnTo>
                    <a:pt x="10732" y="3049"/>
                  </a:lnTo>
                  <a:cubicBezTo>
                    <a:pt x="10746" y="3032"/>
                    <a:pt x="10757" y="3010"/>
                    <a:pt x="10771" y="2993"/>
                  </a:cubicBezTo>
                  <a:cubicBezTo>
                    <a:pt x="10793" y="2950"/>
                    <a:pt x="10814" y="2911"/>
                    <a:pt x="10832" y="2868"/>
                  </a:cubicBezTo>
                  <a:cubicBezTo>
                    <a:pt x="10839" y="2843"/>
                    <a:pt x="10849" y="2822"/>
                    <a:pt x="10853" y="2801"/>
                  </a:cubicBezTo>
                  <a:cubicBezTo>
                    <a:pt x="10864" y="2779"/>
                    <a:pt x="10867" y="2754"/>
                    <a:pt x="10871" y="2733"/>
                  </a:cubicBezTo>
                  <a:cubicBezTo>
                    <a:pt x="10874" y="2712"/>
                    <a:pt x="10882" y="2683"/>
                    <a:pt x="10882" y="2662"/>
                  </a:cubicBezTo>
                  <a:cubicBezTo>
                    <a:pt x="10885" y="2637"/>
                    <a:pt x="10882" y="2612"/>
                    <a:pt x="10882" y="2587"/>
                  </a:cubicBezTo>
                  <a:cubicBezTo>
                    <a:pt x="10874" y="2537"/>
                    <a:pt x="10864" y="2484"/>
                    <a:pt x="10839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1" y="2321"/>
                    <a:pt x="10739" y="2303"/>
                  </a:cubicBezTo>
                  <a:cubicBezTo>
                    <a:pt x="10693" y="2267"/>
                    <a:pt x="10650" y="2239"/>
                    <a:pt x="10597" y="2228"/>
                  </a:cubicBezTo>
                  <a:lnTo>
                    <a:pt x="10590" y="2228"/>
                  </a:lnTo>
                  <a:cubicBezTo>
                    <a:pt x="10689" y="2164"/>
                    <a:pt x="10782" y="2097"/>
                    <a:pt x="10871" y="2033"/>
                  </a:cubicBezTo>
                  <a:cubicBezTo>
                    <a:pt x="10906" y="2004"/>
                    <a:pt x="10946" y="1972"/>
                    <a:pt x="10981" y="1944"/>
                  </a:cubicBezTo>
                  <a:lnTo>
                    <a:pt x="10981" y="1947"/>
                  </a:lnTo>
                  <a:lnTo>
                    <a:pt x="11070" y="1937"/>
                  </a:lnTo>
                  <a:lnTo>
                    <a:pt x="11120" y="1937"/>
                  </a:lnTo>
                  <a:cubicBezTo>
                    <a:pt x="11138" y="1937"/>
                    <a:pt x="11155" y="1944"/>
                    <a:pt x="11173" y="1944"/>
                  </a:cubicBezTo>
                  <a:cubicBezTo>
                    <a:pt x="11191" y="1947"/>
                    <a:pt x="11209" y="1951"/>
                    <a:pt x="11223" y="1954"/>
                  </a:cubicBezTo>
                  <a:cubicBezTo>
                    <a:pt x="11241" y="1961"/>
                    <a:pt x="11255" y="1969"/>
                    <a:pt x="11273" y="1972"/>
                  </a:cubicBezTo>
                  <a:lnTo>
                    <a:pt x="11312" y="2001"/>
                  </a:lnTo>
                  <a:cubicBezTo>
                    <a:pt x="11326" y="2008"/>
                    <a:pt x="11340" y="2022"/>
                    <a:pt x="11347" y="2036"/>
                  </a:cubicBezTo>
                  <a:cubicBezTo>
                    <a:pt x="11354" y="2050"/>
                    <a:pt x="11369" y="2061"/>
                    <a:pt x="11376" y="2075"/>
                  </a:cubicBezTo>
                  <a:cubicBezTo>
                    <a:pt x="11383" y="2089"/>
                    <a:pt x="11386" y="2107"/>
                    <a:pt x="11397" y="2125"/>
                  </a:cubicBezTo>
                  <a:cubicBezTo>
                    <a:pt x="11401" y="2143"/>
                    <a:pt x="11411" y="2161"/>
                    <a:pt x="11411" y="2178"/>
                  </a:cubicBezTo>
                  <a:cubicBezTo>
                    <a:pt x="11415" y="2196"/>
                    <a:pt x="11418" y="2217"/>
                    <a:pt x="11418" y="2235"/>
                  </a:cubicBezTo>
                  <a:cubicBezTo>
                    <a:pt x="11418" y="2257"/>
                    <a:pt x="11422" y="2274"/>
                    <a:pt x="11422" y="2299"/>
                  </a:cubicBezTo>
                  <a:lnTo>
                    <a:pt x="11422" y="2360"/>
                  </a:lnTo>
                  <a:cubicBezTo>
                    <a:pt x="11422" y="2381"/>
                    <a:pt x="11422" y="2406"/>
                    <a:pt x="11418" y="2424"/>
                  </a:cubicBezTo>
                  <a:cubicBezTo>
                    <a:pt x="11418" y="2445"/>
                    <a:pt x="11415" y="2466"/>
                    <a:pt x="11415" y="2488"/>
                  </a:cubicBezTo>
                  <a:lnTo>
                    <a:pt x="11401" y="2623"/>
                  </a:lnTo>
                  <a:cubicBezTo>
                    <a:pt x="11415" y="2605"/>
                    <a:pt x="11422" y="2584"/>
                    <a:pt x="11433" y="2566"/>
                  </a:cubicBezTo>
                  <a:cubicBezTo>
                    <a:pt x="11440" y="2548"/>
                    <a:pt x="11450" y="2523"/>
                    <a:pt x="11461" y="2502"/>
                  </a:cubicBezTo>
                  <a:cubicBezTo>
                    <a:pt x="11479" y="2463"/>
                    <a:pt x="11497" y="2417"/>
                    <a:pt x="11511" y="2374"/>
                  </a:cubicBezTo>
                  <a:cubicBezTo>
                    <a:pt x="11522" y="2353"/>
                    <a:pt x="11525" y="2328"/>
                    <a:pt x="11529" y="2306"/>
                  </a:cubicBezTo>
                  <a:cubicBezTo>
                    <a:pt x="11532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2" y="2089"/>
                  </a:cubicBezTo>
                  <a:cubicBezTo>
                    <a:pt x="11525" y="2040"/>
                    <a:pt x="11507" y="1986"/>
                    <a:pt x="11475" y="1944"/>
                  </a:cubicBezTo>
                  <a:cubicBezTo>
                    <a:pt x="11461" y="1919"/>
                    <a:pt x="11443" y="1897"/>
                    <a:pt x="11422" y="1876"/>
                  </a:cubicBezTo>
                  <a:cubicBezTo>
                    <a:pt x="11404" y="1858"/>
                    <a:pt x="11383" y="1841"/>
                    <a:pt x="11354" y="1823"/>
                  </a:cubicBezTo>
                  <a:cubicBezTo>
                    <a:pt x="11312" y="1791"/>
                    <a:pt x="11258" y="1773"/>
                    <a:pt x="11209" y="1759"/>
                  </a:cubicBezTo>
                  <a:cubicBezTo>
                    <a:pt x="11202" y="1755"/>
                    <a:pt x="11187" y="1755"/>
                    <a:pt x="11177" y="1755"/>
                  </a:cubicBezTo>
                  <a:cubicBezTo>
                    <a:pt x="11276" y="1663"/>
                    <a:pt x="11365" y="1563"/>
                    <a:pt x="11443" y="1467"/>
                  </a:cubicBezTo>
                  <a:lnTo>
                    <a:pt x="11443" y="1471"/>
                  </a:lnTo>
                  <a:lnTo>
                    <a:pt x="11511" y="1457"/>
                  </a:lnTo>
                  <a:cubicBezTo>
                    <a:pt x="11525" y="1453"/>
                    <a:pt x="11546" y="1453"/>
                    <a:pt x="11564" y="1453"/>
                  </a:cubicBezTo>
                  <a:lnTo>
                    <a:pt x="11621" y="1453"/>
                  </a:lnTo>
                  <a:cubicBezTo>
                    <a:pt x="11639" y="1453"/>
                    <a:pt x="11660" y="1457"/>
                    <a:pt x="11674" y="1464"/>
                  </a:cubicBezTo>
                  <a:lnTo>
                    <a:pt x="11728" y="1474"/>
                  </a:lnTo>
                  <a:cubicBezTo>
                    <a:pt x="11795" y="1503"/>
                    <a:pt x="11849" y="1556"/>
                    <a:pt x="11881" y="1624"/>
                  </a:cubicBezTo>
                  <a:cubicBezTo>
                    <a:pt x="11888" y="1641"/>
                    <a:pt x="11895" y="1659"/>
                    <a:pt x="11902" y="1681"/>
                  </a:cubicBezTo>
                  <a:cubicBezTo>
                    <a:pt x="11906" y="1698"/>
                    <a:pt x="11913" y="1720"/>
                    <a:pt x="11920" y="1737"/>
                  </a:cubicBezTo>
                  <a:cubicBezTo>
                    <a:pt x="11923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38" y="1908"/>
                    <a:pt x="11938" y="1929"/>
                  </a:cubicBezTo>
                  <a:lnTo>
                    <a:pt x="11938" y="1997"/>
                  </a:lnTo>
                  <a:cubicBezTo>
                    <a:pt x="11938" y="2040"/>
                    <a:pt x="11934" y="2086"/>
                    <a:pt x="11934" y="2129"/>
                  </a:cubicBezTo>
                  <a:lnTo>
                    <a:pt x="11955" y="2068"/>
                  </a:lnTo>
                  <a:cubicBezTo>
                    <a:pt x="11966" y="2043"/>
                    <a:pt x="11970" y="2022"/>
                    <a:pt x="11973" y="2004"/>
                  </a:cubicBezTo>
                  <a:cubicBezTo>
                    <a:pt x="11987" y="1961"/>
                    <a:pt x="11994" y="1915"/>
                    <a:pt x="12002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2" y="1713"/>
                    <a:pt x="12002" y="1684"/>
                    <a:pt x="11994" y="1663"/>
                  </a:cubicBezTo>
                  <a:cubicBezTo>
                    <a:pt x="11991" y="1641"/>
                    <a:pt x="11987" y="1613"/>
                    <a:pt x="11977" y="1592"/>
                  </a:cubicBezTo>
                  <a:cubicBezTo>
                    <a:pt x="11962" y="1545"/>
                    <a:pt x="11938" y="1499"/>
                    <a:pt x="11906" y="1457"/>
                  </a:cubicBezTo>
                  <a:cubicBezTo>
                    <a:pt x="11888" y="1439"/>
                    <a:pt x="11870" y="1417"/>
                    <a:pt x="11849" y="1403"/>
                  </a:cubicBezTo>
                  <a:cubicBezTo>
                    <a:pt x="11827" y="1385"/>
                    <a:pt x="11806" y="1375"/>
                    <a:pt x="11781" y="1364"/>
                  </a:cubicBezTo>
                  <a:cubicBezTo>
                    <a:pt x="11735" y="1343"/>
                    <a:pt x="11685" y="1329"/>
                    <a:pt x="11635" y="1325"/>
                  </a:cubicBezTo>
                  <a:cubicBezTo>
                    <a:pt x="11610" y="1321"/>
                    <a:pt x="11586" y="1321"/>
                    <a:pt x="11561" y="1321"/>
                  </a:cubicBezTo>
                  <a:cubicBezTo>
                    <a:pt x="11650" y="1201"/>
                    <a:pt x="11717" y="1080"/>
                    <a:pt x="11774" y="969"/>
                  </a:cubicBezTo>
                  <a:lnTo>
                    <a:pt x="11817" y="959"/>
                  </a:lnTo>
                  <a:cubicBezTo>
                    <a:pt x="11834" y="955"/>
                    <a:pt x="11859" y="955"/>
                    <a:pt x="11877" y="952"/>
                  </a:cubicBezTo>
                  <a:lnTo>
                    <a:pt x="11938" y="952"/>
                  </a:lnTo>
                  <a:cubicBezTo>
                    <a:pt x="11955" y="952"/>
                    <a:pt x="11977" y="955"/>
                    <a:pt x="11994" y="959"/>
                  </a:cubicBezTo>
                  <a:cubicBezTo>
                    <a:pt x="12012" y="966"/>
                    <a:pt x="12030" y="969"/>
                    <a:pt x="12055" y="976"/>
                  </a:cubicBezTo>
                  <a:cubicBezTo>
                    <a:pt x="12073" y="987"/>
                    <a:pt x="12090" y="994"/>
                    <a:pt x="12105" y="1005"/>
                  </a:cubicBezTo>
                  <a:cubicBezTo>
                    <a:pt x="12119" y="1012"/>
                    <a:pt x="12133" y="1026"/>
                    <a:pt x="12147" y="1040"/>
                  </a:cubicBezTo>
                  <a:cubicBezTo>
                    <a:pt x="12162" y="1055"/>
                    <a:pt x="12176" y="1072"/>
                    <a:pt x="12183" y="1083"/>
                  </a:cubicBezTo>
                  <a:lnTo>
                    <a:pt x="12211" y="1136"/>
                  </a:lnTo>
                  <a:cubicBezTo>
                    <a:pt x="12218" y="1154"/>
                    <a:pt x="12222" y="1179"/>
                    <a:pt x="12229" y="1197"/>
                  </a:cubicBezTo>
                  <a:cubicBezTo>
                    <a:pt x="12233" y="1215"/>
                    <a:pt x="12236" y="1236"/>
                    <a:pt x="12240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4" y="1364"/>
                    <a:pt x="12254" y="1382"/>
                  </a:cubicBezTo>
                  <a:lnTo>
                    <a:pt x="12254" y="1449"/>
                  </a:lnTo>
                  <a:cubicBezTo>
                    <a:pt x="12254" y="1471"/>
                    <a:pt x="12254" y="1492"/>
                    <a:pt x="12250" y="1517"/>
                  </a:cubicBezTo>
                  <a:lnTo>
                    <a:pt x="12236" y="1649"/>
                  </a:lnTo>
                  <a:lnTo>
                    <a:pt x="12254" y="1588"/>
                  </a:lnTo>
                  <a:cubicBezTo>
                    <a:pt x="12258" y="1563"/>
                    <a:pt x="12261" y="1542"/>
                    <a:pt x="12272" y="1521"/>
                  </a:cubicBezTo>
                  <a:cubicBezTo>
                    <a:pt x="12279" y="1474"/>
                    <a:pt x="12290" y="1432"/>
                    <a:pt x="12293" y="1385"/>
                  </a:cubicBezTo>
                  <a:cubicBezTo>
                    <a:pt x="12297" y="1364"/>
                    <a:pt x="12297" y="1343"/>
                    <a:pt x="12297" y="1321"/>
                  </a:cubicBezTo>
                  <a:lnTo>
                    <a:pt x="12297" y="1254"/>
                  </a:lnTo>
                  <a:cubicBezTo>
                    <a:pt x="12293" y="1233"/>
                    <a:pt x="12293" y="1208"/>
                    <a:pt x="12290" y="1186"/>
                  </a:cubicBezTo>
                  <a:cubicBezTo>
                    <a:pt x="12286" y="1165"/>
                    <a:pt x="12282" y="1144"/>
                    <a:pt x="12272" y="1119"/>
                  </a:cubicBezTo>
                  <a:cubicBezTo>
                    <a:pt x="12254" y="1076"/>
                    <a:pt x="12233" y="1030"/>
                    <a:pt x="12201" y="994"/>
                  </a:cubicBezTo>
                  <a:cubicBezTo>
                    <a:pt x="12183" y="976"/>
                    <a:pt x="12165" y="959"/>
                    <a:pt x="12147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1" y="884"/>
                    <a:pt x="11991" y="877"/>
                    <a:pt x="11945" y="870"/>
                  </a:cubicBezTo>
                  <a:cubicBezTo>
                    <a:pt x="11932" y="868"/>
                    <a:pt x="11920" y="867"/>
                    <a:pt x="11908" y="867"/>
                  </a:cubicBezTo>
                  <a:cubicBezTo>
                    <a:pt x="11896" y="867"/>
                    <a:pt x="11884" y="868"/>
                    <a:pt x="11874" y="870"/>
                  </a:cubicBezTo>
                  <a:lnTo>
                    <a:pt x="11845" y="870"/>
                  </a:lnTo>
                  <a:cubicBezTo>
                    <a:pt x="11845" y="863"/>
                    <a:pt x="11842" y="848"/>
                    <a:pt x="11838" y="841"/>
                  </a:cubicBezTo>
                  <a:cubicBezTo>
                    <a:pt x="11845" y="824"/>
                    <a:pt x="11849" y="809"/>
                    <a:pt x="11859" y="792"/>
                  </a:cubicBezTo>
                  <a:cubicBezTo>
                    <a:pt x="11913" y="667"/>
                    <a:pt x="11948" y="560"/>
                    <a:pt x="11970" y="468"/>
                  </a:cubicBezTo>
                  <a:lnTo>
                    <a:pt x="11973" y="486"/>
                  </a:lnTo>
                  <a:lnTo>
                    <a:pt x="11998" y="479"/>
                  </a:lnTo>
                  <a:cubicBezTo>
                    <a:pt x="12016" y="475"/>
                    <a:pt x="12034" y="475"/>
                    <a:pt x="12051" y="475"/>
                  </a:cubicBezTo>
                  <a:lnTo>
                    <a:pt x="12105" y="475"/>
                  </a:lnTo>
                  <a:cubicBezTo>
                    <a:pt x="12119" y="475"/>
                    <a:pt x="12140" y="479"/>
                    <a:pt x="12154" y="486"/>
                  </a:cubicBezTo>
                  <a:cubicBezTo>
                    <a:pt x="12172" y="489"/>
                    <a:pt x="12194" y="493"/>
                    <a:pt x="12204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5" y="532"/>
                    <a:pt x="12275" y="546"/>
                    <a:pt x="12290" y="560"/>
                  </a:cubicBezTo>
                  <a:cubicBezTo>
                    <a:pt x="12304" y="575"/>
                    <a:pt x="12311" y="585"/>
                    <a:pt x="12322" y="600"/>
                  </a:cubicBezTo>
                  <a:cubicBezTo>
                    <a:pt x="12332" y="614"/>
                    <a:pt x="12339" y="632"/>
                    <a:pt x="12343" y="649"/>
                  </a:cubicBezTo>
                  <a:cubicBezTo>
                    <a:pt x="12350" y="667"/>
                    <a:pt x="12357" y="681"/>
                    <a:pt x="12361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2" y="841"/>
                    <a:pt x="12382" y="859"/>
                  </a:cubicBezTo>
                  <a:lnTo>
                    <a:pt x="12382" y="916"/>
                  </a:lnTo>
                  <a:cubicBezTo>
                    <a:pt x="12382" y="934"/>
                    <a:pt x="12382" y="952"/>
                    <a:pt x="12378" y="973"/>
                  </a:cubicBezTo>
                  <a:cubicBezTo>
                    <a:pt x="12375" y="1008"/>
                    <a:pt x="12371" y="1048"/>
                    <a:pt x="12364" y="1083"/>
                  </a:cubicBezTo>
                  <a:cubicBezTo>
                    <a:pt x="12375" y="1048"/>
                    <a:pt x="12382" y="1012"/>
                    <a:pt x="12393" y="973"/>
                  </a:cubicBezTo>
                  <a:cubicBezTo>
                    <a:pt x="12396" y="955"/>
                    <a:pt x="12396" y="937"/>
                    <a:pt x="12400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6" y="685"/>
                  </a:lnTo>
                  <a:cubicBezTo>
                    <a:pt x="12396" y="667"/>
                    <a:pt x="12389" y="649"/>
                    <a:pt x="12378" y="628"/>
                  </a:cubicBezTo>
                  <a:cubicBezTo>
                    <a:pt x="12375" y="610"/>
                    <a:pt x="12364" y="592"/>
                    <a:pt x="12357" y="575"/>
                  </a:cubicBezTo>
                  <a:cubicBezTo>
                    <a:pt x="12346" y="557"/>
                    <a:pt x="12339" y="539"/>
                    <a:pt x="12322" y="525"/>
                  </a:cubicBezTo>
                  <a:cubicBezTo>
                    <a:pt x="12307" y="511"/>
                    <a:pt x="12293" y="493"/>
                    <a:pt x="12275" y="486"/>
                  </a:cubicBezTo>
                  <a:lnTo>
                    <a:pt x="12250" y="468"/>
                  </a:lnTo>
                  <a:lnTo>
                    <a:pt x="12222" y="454"/>
                  </a:lnTo>
                  <a:cubicBezTo>
                    <a:pt x="12204" y="443"/>
                    <a:pt x="12186" y="440"/>
                    <a:pt x="12165" y="432"/>
                  </a:cubicBezTo>
                  <a:cubicBezTo>
                    <a:pt x="12147" y="425"/>
                    <a:pt x="12126" y="422"/>
                    <a:pt x="12108" y="422"/>
                  </a:cubicBezTo>
                  <a:cubicBezTo>
                    <a:pt x="12096" y="422"/>
                    <a:pt x="12081" y="420"/>
                    <a:pt x="12067" y="420"/>
                  </a:cubicBezTo>
                  <a:cubicBezTo>
                    <a:pt x="12060" y="420"/>
                    <a:pt x="12054" y="421"/>
                    <a:pt x="12048" y="422"/>
                  </a:cubicBezTo>
                  <a:cubicBezTo>
                    <a:pt x="12037" y="422"/>
                    <a:pt x="12026" y="422"/>
                    <a:pt x="12012" y="425"/>
                  </a:cubicBezTo>
                  <a:cubicBezTo>
                    <a:pt x="12009" y="415"/>
                    <a:pt x="12009" y="400"/>
                    <a:pt x="12005" y="383"/>
                  </a:cubicBezTo>
                  <a:cubicBezTo>
                    <a:pt x="12005" y="372"/>
                    <a:pt x="12002" y="368"/>
                    <a:pt x="12002" y="361"/>
                  </a:cubicBezTo>
                  <a:lnTo>
                    <a:pt x="12002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4" y="351"/>
                  </a:cubicBezTo>
                  <a:cubicBezTo>
                    <a:pt x="11991" y="344"/>
                    <a:pt x="11987" y="329"/>
                    <a:pt x="11984" y="319"/>
                  </a:cubicBezTo>
                  <a:cubicBezTo>
                    <a:pt x="11973" y="297"/>
                    <a:pt x="11966" y="280"/>
                    <a:pt x="11952" y="262"/>
                  </a:cubicBezTo>
                  <a:cubicBezTo>
                    <a:pt x="11938" y="244"/>
                    <a:pt x="11930" y="226"/>
                    <a:pt x="11913" y="208"/>
                  </a:cubicBezTo>
                  <a:cubicBezTo>
                    <a:pt x="11852" y="137"/>
                    <a:pt x="11778" y="88"/>
                    <a:pt x="11699" y="59"/>
                  </a:cubicBezTo>
                  <a:cubicBezTo>
                    <a:pt x="11618" y="27"/>
                    <a:pt x="11529" y="9"/>
                    <a:pt x="11443" y="6"/>
                  </a:cubicBezTo>
                  <a:cubicBezTo>
                    <a:pt x="11422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1"/>
            <p:cNvSpPr/>
            <p:nvPr/>
          </p:nvSpPr>
          <p:spPr>
            <a:xfrm rot="-2427320">
              <a:off x="-5239090" y="975100"/>
              <a:ext cx="568877" cy="191649"/>
            </a:xfrm>
            <a:custGeom>
              <a:avLst/>
              <a:gdLst/>
              <a:ahLst/>
              <a:cxnLst/>
              <a:rect l="l" t="t" r="r" b="b"/>
              <a:pathLst>
                <a:path w="12372" h="4168" extrusionOk="0">
                  <a:moveTo>
                    <a:pt x="11158" y="2416"/>
                  </a:moveTo>
                  <a:cubicBezTo>
                    <a:pt x="11153" y="2417"/>
                    <a:pt x="11149" y="2418"/>
                    <a:pt x="11145" y="2418"/>
                  </a:cubicBezTo>
                  <a:cubicBezTo>
                    <a:pt x="11244" y="2511"/>
                    <a:pt x="11333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lnTo>
                    <a:pt x="11432" y="2706"/>
                  </a:lnTo>
                  <a:cubicBezTo>
                    <a:pt x="11351" y="2608"/>
                    <a:pt x="11261" y="2510"/>
                    <a:pt x="11158" y="2416"/>
                  </a:cubicBezTo>
                  <a:close/>
                  <a:moveTo>
                    <a:pt x="11533" y="2852"/>
                  </a:moveTo>
                  <a:lnTo>
                    <a:pt x="11532" y="2856"/>
                  </a:lnTo>
                  <a:lnTo>
                    <a:pt x="11532" y="2857"/>
                  </a:lnTo>
                  <a:lnTo>
                    <a:pt x="11532" y="2857"/>
                  </a:lnTo>
                  <a:cubicBezTo>
                    <a:pt x="11531" y="2855"/>
                    <a:pt x="11530" y="2854"/>
                    <a:pt x="11529" y="2852"/>
                  </a:cubicBezTo>
                  <a:cubicBezTo>
                    <a:pt x="11530" y="2852"/>
                    <a:pt x="11532" y="2852"/>
                    <a:pt x="11533" y="2852"/>
                  </a:cubicBezTo>
                  <a:close/>
                  <a:moveTo>
                    <a:pt x="11902" y="2045"/>
                  </a:moveTo>
                  <a:cubicBezTo>
                    <a:pt x="11902" y="2087"/>
                    <a:pt x="11906" y="2134"/>
                    <a:pt x="11906" y="2176"/>
                  </a:cubicBezTo>
                  <a:lnTo>
                    <a:pt x="11906" y="2244"/>
                  </a:lnTo>
                  <a:cubicBezTo>
                    <a:pt x="11906" y="2265"/>
                    <a:pt x="11906" y="2287"/>
                    <a:pt x="11902" y="2311"/>
                  </a:cubicBezTo>
                  <a:cubicBezTo>
                    <a:pt x="11902" y="2333"/>
                    <a:pt x="11895" y="2354"/>
                    <a:pt x="11895" y="2372"/>
                  </a:cubicBezTo>
                  <a:cubicBezTo>
                    <a:pt x="11895" y="2393"/>
                    <a:pt x="11891" y="2411"/>
                    <a:pt x="11888" y="2436"/>
                  </a:cubicBezTo>
                  <a:cubicBezTo>
                    <a:pt x="11884" y="2454"/>
                    <a:pt x="11877" y="2475"/>
                    <a:pt x="11870" y="2493"/>
                  </a:cubicBezTo>
                  <a:cubicBezTo>
                    <a:pt x="11866" y="2511"/>
                    <a:pt x="11856" y="2528"/>
                    <a:pt x="11849" y="2550"/>
                  </a:cubicBezTo>
                  <a:cubicBezTo>
                    <a:pt x="11813" y="2621"/>
                    <a:pt x="11763" y="2674"/>
                    <a:pt x="11696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5" y="2713"/>
                    <a:pt x="11607" y="2713"/>
                    <a:pt x="11589" y="2720"/>
                  </a:cubicBezTo>
                  <a:lnTo>
                    <a:pt x="11532" y="2720"/>
                  </a:lnTo>
                  <a:cubicBezTo>
                    <a:pt x="11514" y="2720"/>
                    <a:pt x="11493" y="2713"/>
                    <a:pt x="11479" y="2713"/>
                  </a:cubicBezTo>
                  <a:lnTo>
                    <a:pt x="11432" y="2706"/>
                  </a:lnTo>
                  <a:lnTo>
                    <a:pt x="11432" y="2706"/>
                  </a:lnTo>
                  <a:cubicBezTo>
                    <a:pt x="11433" y="2706"/>
                    <a:pt x="11433" y="2706"/>
                    <a:pt x="11433" y="2706"/>
                  </a:cubicBezTo>
                  <a:lnTo>
                    <a:pt x="11429" y="2727"/>
                  </a:lnTo>
                  <a:lnTo>
                    <a:pt x="11415" y="2795"/>
                  </a:lnTo>
                  <a:lnTo>
                    <a:pt x="11408" y="2827"/>
                  </a:lnTo>
                  <a:lnTo>
                    <a:pt x="11394" y="2856"/>
                  </a:lnTo>
                  <a:cubicBezTo>
                    <a:pt x="11383" y="2880"/>
                    <a:pt x="11376" y="2898"/>
                    <a:pt x="11365" y="2916"/>
                  </a:cubicBezTo>
                  <a:lnTo>
                    <a:pt x="11347" y="2941"/>
                  </a:lnTo>
                  <a:lnTo>
                    <a:pt x="11330" y="2969"/>
                  </a:lnTo>
                  <a:cubicBezTo>
                    <a:pt x="11319" y="2987"/>
                    <a:pt x="11305" y="3005"/>
                    <a:pt x="11287" y="3016"/>
                  </a:cubicBezTo>
                  <a:cubicBezTo>
                    <a:pt x="11273" y="3033"/>
                    <a:pt x="11255" y="3048"/>
                    <a:pt x="11237" y="3062"/>
                  </a:cubicBezTo>
                  <a:cubicBezTo>
                    <a:pt x="11219" y="3076"/>
                    <a:pt x="11202" y="3087"/>
                    <a:pt x="11180" y="3097"/>
                  </a:cubicBezTo>
                  <a:cubicBezTo>
                    <a:pt x="11162" y="3112"/>
                    <a:pt x="11141" y="3119"/>
                    <a:pt x="11116" y="3129"/>
                  </a:cubicBezTo>
                  <a:cubicBezTo>
                    <a:pt x="11077" y="3151"/>
                    <a:pt x="11034" y="3165"/>
                    <a:pt x="10985" y="3176"/>
                  </a:cubicBezTo>
                  <a:cubicBezTo>
                    <a:pt x="10938" y="3190"/>
                    <a:pt x="10892" y="3204"/>
                    <a:pt x="10842" y="3211"/>
                  </a:cubicBezTo>
                  <a:cubicBezTo>
                    <a:pt x="10743" y="3229"/>
                    <a:pt x="10647" y="3240"/>
                    <a:pt x="10547" y="3243"/>
                  </a:cubicBezTo>
                  <a:cubicBezTo>
                    <a:pt x="10597" y="3257"/>
                    <a:pt x="10647" y="3264"/>
                    <a:pt x="10700" y="3272"/>
                  </a:cubicBezTo>
                  <a:cubicBezTo>
                    <a:pt x="10750" y="3275"/>
                    <a:pt x="10803" y="3279"/>
                    <a:pt x="10849" y="3279"/>
                  </a:cubicBezTo>
                  <a:cubicBezTo>
                    <a:pt x="10903" y="3279"/>
                    <a:pt x="10953" y="3275"/>
                    <a:pt x="11006" y="3264"/>
                  </a:cubicBezTo>
                  <a:cubicBezTo>
                    <a:pt x="11059" y="3257"/>
                    <a:pt x="11109" y="3243"/>
                    <a:pt x="11159" y="3225"/>
                  </a:cubicBezTo>
                  <a:cubicBezTo>
                    <a:pt x="11184" y="3218"/>
                    <a:pt x="11205" y="3208"/>
                    <a:pt x="11234" y="3193"/>
                  </a:cubicBezTo>
                  <a:cubicBezTo>
                    <a:pt x="11255" y="3183"/>
                    <a:pt x="11283" y="3168"/>
                    <a:pt x="11305" y="3154"/>
                  </a:cubicBezTo>
                  <a:cubicBezTo>
                    <a:pt x="11326" y="3136"/>
                    <a:pt x="11347" y="3122"/>
                    <a:pt x="11372" y="3104"/>
                  </a:cubicBezTo>
                  <a:cubicBezTo>
                    <a:pt x="11394" y="3087"/>
                    <a:pt x="11411" y="3065"/>
                    <a:pt x="11429" y="3044"/>
                  </a:cubicBezTo>
                  <a:lnTo>
                    <a:pt x="11454" y="3008"/>
                  </a:lnTo>
                  <a:lnTo>
                    <a:pt x="11479" y="2973"/>
                  </a:lnTo>
                  <a:cubicBezTo>
                    <a:pt x="11490" y="2952"/>
                    <a:pt x="11504" y="2923"/>
                    <a:pt x="11518" y="2898"/>
                  </a:cubicBezTo>
                  <a:lnTo>
                    <a:pt x="11532" y="2857"/>
                  </a:lnTo>
                  <a:lnTo>
                    <a:pt x="11532" y="2857"/>
                  </a:lnTo>
                  <a:cubicBezTo>
                    <a:pt x="11612" y="2979"/>
                    <a:pt x="11682" y="3095"/>
                    <a:pt x="11742" y="3204"/>
                  </a:cubicBezTo>
                  <a:lnTo>
                    <a:pt x="11754" y="3206"/>
                  </a:lnTo>
                  <a:lnTo>
                    <a:pt x="11756" y="3193"/>
                  </a:lnTo>
                  <a:lnTo>
                    <a:pt x="11763" y="3183"/>
                  </a:lnTo>
                  <a:cubicBezTo>
                    <a:pt x="11706" y="3075"/>
                    <a:pt x="11637" y="2965"/>
                    <a:pt x="11555" y="2852"/>
                  </a:cubicBezTo>
                  <a:lnTo>
                    <a:pt x="11555" y="2852"/>
                  </a:lnTo>
                  <a:cubicBezTo>
                    <a:pt x="11547" y="2852"/>
                    <a:pt x="11540" y="2852"/>
                    <a:pt x="11533" y="2852"/>
                  </a:cubicBezTo>
                  <a:lnTo>
                    <a:pt x="11533" y="2852"/>
                  </a:lnTo>
                  <a:lnTo>
                    <a:pt x="11539" y="2831"/>
                  </a:lnTo>
                  <a:cubicBezTo>
                    <a:pt x="11544" y="2838"/>
                    <a:pt x="11550" y="2845"/>
                    <a:pt x="11555" y="2852"/>
                  </a:cubicBezTo>
                  <a:lnTo>
                    <a:pt x="11555" y="2852"/>
                  </a:lnTo>
                  <a:cubicBezTo>
                    <a:pt x="11570" y="2851"/>
                    <a:pt x="11586" y="2851"/>
                    <a:pt x="11603" y="2848"/>
                  </a:cubicBezTo>
                  <a:cubicBezTo>
                    <a:pt x="11653" y="2845"/>
                    <a:pt x="11706" y="2831"/>
                    <a:pt x="11749" y="2809"/>
                  </a:cubicBezTo>
                  <a:lnTo>
                    <a:pt x="11817" y="2767"/>
                  </a:lnTo>
                  <a:cubicBezTo>
                    <a:pt x="11838" y="2749"/>
                    <a:pt x="11856" y="2731"/>
                    <a:pt x="11874" y="2713"/>
                  </a:cubicBezTo>
                  <a:cubicBezTo>
                    <a:pt x="11909" y="2674"/>
                    <a:pt x="11930" y="2631"/>
                    <a:pt x="11945" y="2582"/>
                  </a:cubicBezTo>
                  <a:cubicBezTo>
                    <a:pt x="11955" y="2560"/>
                    <a:pt x="11959" y="2532"/>
                    <a:pt x="11962" y="2511"/>
                  </a:cubicBezTo>
                  <a:cubicBezTo>
                    <a:pt x="11966" y="2489"/>
                    <a:pt x="11966" y="2461"/>
                    <a:pt x="11973" y="2439"/>
                  </a:cubicBezTo>
                  <a:lnTo>
                    <a:pt x="11973" y="2368"/>
                  </a:lnTo>
                  <a:cubicBezTo>
                    <a:pt x="11973" y="2347"/>
                    <a:pt x="11973" y="2322"/>
                    <a:pt x="11966" y="2301"/>
                  </a:cubicBezTo>
                  <a:cubicBezTo>
                    <a:pt x="11962" y="2258"/>
                    <a:pt x="11955" y="2212"/>
                    <a:pt x="11941" y="2169"/>
                  </a:cubicBezTo>
                  <a:cubicBezTo>
                    <a:pt x="11934" y="2144"/>
                    <a:pt x="11927" y="2123"/>
                    <a:pt x="11923" y="2105"/>
                  </a:cubicBezTo>
                  <a:lnTo>
                    <a:pt x="11902" y="2045"/>
                  </a:lnTo>
                  <a:close/>
                  <a:moveTo>
                    <a:pt x="5434" y="0"/>
                  </a:moveTo>
                  <a:cubicBezTo>
                    <a:pt x="5384" y="29"/>
                    <a:pt x="5345" y="64"/>
                    <a:pt x="5306" y="100"/>
                  </a:cubicBezTo>
                  <a:cubicBezTo>
                    <a:pt x="5281" y="118"/>
                    <a:pt x="5263" y="142"/>
                    <a:pt x="5246" y="160"/>
                  </a:cubicBezTo>
                  <a:cubicBezTo>
                    <a:pt x="5228" y="182"/>
                    <a:pt x="5207" y="199"/>
                    <a:pt x="5189" y="221"/>
                  </a:cubicBezTo>
                  <a:cubicBezTo>
                    <a:pt x="5153" y="267"/>
                    <a:pt x="5121" y="310"/>
                    <a:pt x="5093" y="359"/>
                  </a:cubicBezTo>
                  <a:cubicBezTo>
                    <a:pt x="5079" y="384"/>
                    <a:pt x="5064" y="409"/>
                    <a:pt x="5050" y="434"/>
                  </a:cubicBezTo>
                  <a:cubicBezTo>
                    <a:pt x="5039" y="463"/>
                    <a:pt x="5029" y="487"/>
                    <a:pt x="5015" y="516"/>
                  </a:cubicBezTo>
                  <a:cubicBezTo>
                    <a:pt x="5007" y="541"/>
                    <a:pt x="4997" y="573"/>
                    <a:pt x="4990" y="598"/>
                  </a:cubicBezTo>
                  <a:cubicBezTo>
                    <a:pt x="4979" y="630"/>
                    <a:pt x="4975" y="658"/>
                    <a:pt x="4972" y="687"/>
                  </a:cubicBezTo>
                  <a:cubicBezTo>
                    <a:pt x="4968" y="719"/>
                    <a:pt x="4968" y="751"/>
                    <a:pt x="4968" y="783"/>
                  </a:cubicBezTo>
                  <a:cubicBezTo>
                    <a:pt x="4968" y="811"/>
                    <a:pt x="4972" y="843"/>
                    <a:pt x="4975" y="875"/>
                  </a:cubicBezTo>
                  <a:lnTo>
                    <a:pt x="4986" y="918"/>
                  </a:lnTo>
                  <a:lnTo>
                    <a:pt x="4997" y="964"/>
                  </a:lnTo>
                  <a:cubicBezTo>
                    <a:pt x="5007" y="996"/>
                    <a:pt x="5022" y="1021"/>
                    <a:pt x="5039" y="1049"/>
                  </a:cubicBezTo>
                  <a:lnTo>
                    <a:pt x="5061" y="1088"/>
                  </a:lnTo>
                  <a:lnTo>
                    <a:pt x="5086" y="1127"/>
                  </a:lnTo>
                  <a:lnTo>
                    <a:pt x="5093" y="1131"/>
                  </a:lnTo>
                  <a:lnTo>
                    <a:pt x="5086" y="1138"/>
                  </a:lnTo>
                  <a:cubicBezTo>
                    <a:pt x="5029" y="1145"/>
                    <a:pt x="4968" y="1156"/>
                    <a:pt x="4908" y="1163"/>
                  </a:cubicBezTo>
                  <a:cubicBezTo>
                    <a:pt x="4730" y="1195"/>
                    <a:pt x="4552" y="1227"/>
                    <a:pt x="4382" y="1263"/>
                  </a:cubicBezTo>
                  <a:lnTo>
                    <a:pt x="4364" y="1238"/>
                  </a:lnTo>
                  <a:cubicBezTo>
                    <a:pt x="4350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93" y="1138"/>
                  </a:lnTo>
                  <a:lnTo>
                    <a:pt x="4264" y="1085"/>
                  </a:lnTo>
                  <a:lnTo>
                    <a:pt x="4257" y="1056"/>
                  </a:lnTo>
                  <a:lnTo>
                    <a:pt x="4246" y="1024"/>
                  </a:lnTo>
                  <a:cubicBezTo>
                    <a:pt x="4243" y="1007"/>
                    <a:pt x="4239" y="985"/>
                    <a:pt x="4239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9" y="843"/>
                  </a:cubicBezTo>
                  <a:cubicBezTo>
                    <a:pt x="4243" y="822"/>
                    <a:pt x="4243" y="800"/>
                    <a:pt x="4246" y="775"/>
                  </a:cubicBezTo>
                  <a:cubicBezTo>
                    <a:pt x="4250" y="754"/>
                    <a:pt x="4257" y="733"/>
                    <a:pt x="4264" y="711"/>
                  </a:cubicBezTo>
                  <a:cubicBezTo>
                    <a:pt x="4275" y="687"/>
                    <a:pt x="4278" y="665"/>
                    <a:pt x="4286" y="644"/>
                  </a:cubicBezTo>
                  <a:cubicBezTo>
                    <a:pt x="4303" y="598"/>
                    <a:pt x="4321" y="559"/>
                    <a:pt x="4346" y="516"/>
                  </a:cubicBezTo>
                  <a:cubicBezTo>
                    <a:pt x="4367" y="470"/>
                    <a:pt x="4389" y="430"/>
                    <a:pt x="4410" y="391"/>
                  </a:cubicBezTo>
                  <a:cubicBezTo>
                    <a:pt x="4438" y="349"/>
                    <a:pt x="4460" y="306"/>
                    <a:pt x="4492" y="267"/>
                  </a:cubicBezTo>
                  <a:lnTo>
                    <a:pt x="4492" y="267"/>
                  </a:lnTo>
                  <a:cubicBezTo>
                    <a:pt x="4446" y="292"/>
                    <a:pt x="4410" y="324"/>
                    <a:pt x="4371" y="356"/>
                  </a:cubicBezTo>
                  <a:lnTo>
                    <a:pt x="4318" y="409"/>
                  </a:lnTo>
                  <a:cubicBezTo>
                    <a:pt x="4300" y="427"/>
                    <a:pt x="4282" y="445"/>
                    <a:pt x="4264" y="466"/>
                  </a:cubicBezTo>
                  <a:cubicBezTo>
                    <a:pt x="4232" y="505"/>
                    <a:pt x="4204" y="544"/>
                    <a:pt x="4175" y="591"/>
                  </a:cubicBezTo>
                  <a:cubicBezTo>
                    <a:pt x="4150" y="633"/>
                    <a:pt x="4126" y="683"/>
                    <a:pt x="4104" y="733"/>
                  </a:cubicBezTo>
                  <a:cubicBezTo>
                    <a:pt x="4097" y="758"/>
                    <a:pt x="4086" y="783"/>
                    <a:pt x="4083" y="807"/>
                  </a:cubicBezTo>
                  <a:cubicBezTo>
                    <a:pt x="4072" y="836"/>
                    <a:pt x="4072" y="861"/>
                    <a:pt x="4069" y="889"/>
                  </a:cubicBezTo>
                  <a:cubicBezTo>
                    <a:pt x="4069" y="914"/>
                    <a:pt x="4065" y="946"/>
                    <a:pt x="4065" y="971"/>
                  </a:cubicBezTo>
                  <a:cubicBezTo>
                    <a:pt x="4065" y="999"/>
                    <a:pt x="4069" y="1031"/>
                    <a:pt x="4072" y="1056"/>
                  </a:cubicBezTo>
                  <a:lnTo>
                    <a:pt x="4083" y="1095"/>
                  </a:lnTo>
                  <a:lnTo>
                    <a:pt x="4097" y="1138"/>
                  </a:lnTo>
                  <a:cubicBezTo>
                    <a:pt x="4104" y="1163"/>
                    <a:pt x="4118" y="1191"/>
                    <a:pt x="4133" y="1216"/>
                  </a:cubicBezTo>
                  <a:lnTo>
                    <a:pt x="4154" y="1252"/>
                  </a:lnTo>
                  <a:lnTo>
                    <a:pt x="4175" y="1284"/>
                  </a:lnTo>
                  <a:cubicBezTo>
                    <a:pt x="4172" y="1287"/>
                    <a:pt x="4172" y="1287"/>
                    <a:pt x="4172" y="1291"/>
                  </a:cubicBezTo>
                  <a:cubicBezTo>
                    <a:pt x="3998" y="1327"/>
                    <a:pt x="3830" y="1369"/>
                    <a:pt x="3663" y="1408"/>
                  </a:cubicBezTo>
                  <a:cubicBezTo>
                    <a:pt x="3553" y="1433"/>
                    <a:pt x="3443" y="1465"/>
                    <a:pt x="3333" y="1497"/>
                  </a:cubicBezTo>
                  <a:lnTo>
                    <a:pt x="3301" y="1469"/>
                  </a:lnTo>
                  <a:cubicBezTo>
                    <a:pt x="3286" y="1458"/>
                    <a:pt x="3269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4" y="1373"/>
                    <a:pt x="3183" y="1359"/>
                  </a:cubicBezTo>
                  <a:cubicBezTo>
                    <a:pt x="3176" y="1344"/>
                    <a:pt x="3166" y="1327"/>
                    <a:pt x="3158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9" y="1003"/>
                    <a:pt x="3119" y="982"/>
                  </a:cubicBezTo>
                  <a:cubicBezTo>
                    <a:pt x="3123" y="943"/>
                    <a:pt x="3130" y="900"/>
                    <a:pt x="3141" y="857"/>
                  </a:cubicBezTo>
                  <a:cubicBezTo>
                    <a:pt x="3148" y="818"/>
                    <a:pt x="3162" y="772"/>
                    <a:pt x="3176" y="733"/>
                  </a:cubicBezTo>
                  <a:cubicBezTo>
                    <a:pt x="3190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80" y="640"/>
                    <a:pt x="3155" y="676"/>
                    <a:pt x="3126" y="711"/>
                  </a:cubicBezTo>
                  <a:cubicBezTo>
                    <a:pt x="3112" y="729"/>
                    <a:pt x="3102" y="747"/>
                    <a:pt x="3087" y="768"/>
                  </a:cubicBezTo>
                  <a:cubicBezTo>
                    <a:pt x="3073" y="786"/>
                    <a:pt x="3066" y="807"/>
                    <a:pt x="3052" y="825"/>
                  </a:cubicBezTo>
                  <a:cubicBezTo>
                    <a:pt x="3030" y="864"/>
                    <a:pt x="3013" y="907"/>
                    <a:pt x="2995" y="950"/>
                  </a:cubicBezTo>
                  <a:cubicBezTo>
                    <a:pt x="2981" y="996"/>
                    <a:pt x="2966" y="1039"/>
                    <a:pt x="2959" y="1088"/>
                  </a:cubicBezTo>
                  <a:cubicBezTo>
                    <a:pt x="2949" y="1138"/>
                    <a:pt x="2949" y="1184"/>
                    <a:pt x="2952" y="1234"/>
                  </a:cubicBezTo>
                  <a:cubicBezTo>
                    <a:pt x="2959" y="1263"/>
                    <a:pt x="2963" y="1284"/>
                    <a:pt x="2966" y="1309"/>
                  </a:cubicBezTo>
                  <a:cubicBezTo>
                    <a:pt x="2970" y="1337"/>
                    <a:pt x="2981" y="1359"/>
                    <a:pt x="2988" y="1387"/>
                  </a:cubicBezTo>
                  <a:cubicBezTo>
                    <a:pt x="2998" y="1408"/>
                    <a:pt x="3013" y="1433"/>
                    <a:pt x="3023" y="1458"/>
                  </a:cubicBezTo>
                  <a:cubicBezTo>
                    <a:pt x="3038" y="1479"/>
                    <a:pt x="3055" y="1501"/>
                    <a:pt x="3070" y="1519"/>
                  </a:cubicBezTo>
                  <a:lnTo>
                    <a:pt x="3094" y="1551"/>
                  </a:lnTo>
                  <a:lnTo>
                    <a:pt x="3109" y="1565"/>
                  </a:lnTo>
                  <a:cubicBezTo>
                    <a:pt x="2860" y="1639"/>
                    <a:pt x="2622" y="1718"/>
                    <a:pt x="2394" y="1807"/>
                  </a:cubicBezTo>
                  <a:lnTo>
                    <a:pt x="2390" y="1807"/>
                  </a:lnTo>
                  <a:cubicBezTo>
                    <a:pt x="2373" y="1799"/>
                    <a:pt x="2355" y="1789"/>
                    <a:pt x="2341" y="1778"/>
                  </a:cubicBezTo>
                  <a:lnTo>
                    <a:pt x="2319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4" y="1671"/>
                    <a:pt x="2223" y="1657"/>
                  </a:cubicBezTo>
                  <a:cubicBezTo>
                    <a:pt x="2184" y="1593"/>
                    <a:pt x="2163" y="1515"/>
                    <a:pt x="2152" y="1433"/>
                  </a:cubicBezTo>
                  <a:cubicBezTo>
                    <a:pt x="2149" y="1394"/>
                    <a:pt x="2149" y="1351"/>
                    <a:pt x="2152" y="1309"/>
                  </a:cubicBezTo>
                  <a:cubicBezTo>
                    <a:pt x="2152" y="1270"/>
                    <a:pt x="2163" y="1227"/>
                    <a:pt x="2166" y="1181"/>
                  </a:cubicBezTo>
                  <a:cubicBezTo>
                    <a:pt x="2181" y="1095"/>
                    <a:pt x="2202" y="1014"/>
                    <a:pt x="2230" y="925"/>
                  </a:cubicBezTo>
                  <a:lnTo>
                    <a:pt x="2230" y="925"/>
                  </a:lnTo>
                  <a:cubicBezTo>
                    <a:pt x="2202" y="960"/>
                    <a:pt x="2177" y="999"/>
                    <a:pt x="2159" y="1039"/>
                  </a:cubicBezTo>
                  <a:cubicBezTo>
                    <a:pt x="2134" y="1078"/>
                    <a:pt x="2117" y="1120"/>
                    <a:pt x="2099" y="1163"/>
                  </a:cubicBezTo>
                  <a:cubicBezTo>
                    <a:pt x="2081" y="1209"/>
                    <a:pt x="2070" y="1252"/>
                    <a:pt x="2060" y="1298"/>
                  </a:cubicBezTo>
                  <a:cubicBezTo>
                    <a:pt x="2053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6" y="1586"/>
                  </a:cubicBezTo>
                  <a:cubicBezTo>
                    <a:pt x="2060" y="1607"/>
                    <a:pt x="2070" y="1636"/>
                    <a:pt x="2077" y="1657"/>
                  </a:cubicBezTo>
                  <a:cubicBezTo>
                    <a:pt x="2088" y="1679"/>
                    <a:pt x="2095" y="1700"/>
                    <a:pt x="2109" y="1725"/>
                  </a:cubicBezTo>
                  <a:cubicBezTo>
                    <a:pt x="2124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4" y="1871"/>
                  </a:lnTo>
                  <a:lnTo>
                    <a:pt x="2241" y="1874"/>
                  </a:lnTo>
                  <a:cubicBezTo>
                    <a:pt x="2017" y="1967"/>
                    <a:pt x="1804" y="2066"/>
                    <a:pt x="1608" y="2169"/>
                  </a:cubicBezTo>
                  <a:lnTo>
                    <a:pt x="1573" y="2144"/>
                  </a:lnTo>
                  <a:lnTo>
                    <a:pt x="1555" y="2134"/>
                  </a:lnTo>
                  <a:lnTo>
                    <a:pt x="1541" y="2119"/>
                  </a:lnTo>
                  <a:cubicBezTo>
                    <a:pt x="1530" y="2109"/>
                    <a:pt x="1519" y="2102"/>
                    <a:pt x="1509" y="2087"/>
                  </a:cubicBezTo>
                  <a:lnTo>
                    <a:pt x="1484" y="2052"/>
                  </a:lnTo>
                  <a:cubicBezTo>
                    <a:pt x="1473" y="2038"/>
                    <a:pt x="1469" y="2027"/>
                    <a:pt x="1466" y="2013"/>
                  </a:cubicBezTo>
                  <a:cubicBezTo>
                    <a:pt x="1455" y="1999"/>
                    <a:pt x="1455" y="1984"/>
                    <a:pt x="1452" y="1974"/>
                  </a:cubicBezTo>
                  <a:cubicBezTo>
                    <a:pt x="1448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4" y="1839"/>
                  </a:lnTo>
                  <a:lnTo>
                    <a:pt x="1434" y="1796"/>
                  </a:lnTo>
                  <a:cubicBezTo>
                    <a:pt x="1434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8" y="1696"/>
                  </a:cubicBezTo>
                  <a:cubicBezTo>
                    <a:pt x="1452" y="1664"/>
                    <a:pt x="1459" y="1636"/>
                    <a:pt x="1469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7" y="1536"/>
                    <a:pt x="1459" y="1565"/>
                    <a:pt x="1441" y="1593"/>
                  </a:cubicBezTo>
                  <a:cubicBezTo>
                    <a:pt x="1434" y="1607"/>
                    <a:pt x="1430" y="1625"/>
                    <a:pt x="1420" y="1639"/>
                  </a:cubicBezTo>
                  <a:cubicBezTo>
                    <a:pt x="1416" y="1654"/>
                    <a:pt x="1405" y="1671"/>
                    <a:pt x="1402" y="1682"/>
                  </a:cubicBezTo>
                  <a:cubicBezTo>
                    <a:pt x="1398" y="1700"/>
                    <a:pt x="1388" y="1714"/>
                    <a:pt x="1388" y="1732"/>
                  </a:cubicBezTo>
                  <a:cubicBezTo>
                    <a:pt x="1384" y="1750"/>
                    <a:pt x="1381" y="1764"/>
                    <a:pt x="1377" y="1782"/>
                  </a:cubicBezTo>
                  <a:lnTo>
                    <a:pt x="1366" y="1831"/>
                  </a:lnTo>
                  <a:lnTo>
                    <a:pt x="1363" y="1885"/>
                  </a:lnTo>
                  <a:cubicBezTo>
                    <a:pt x="1363" y="1903"/>
                    <a:pt x="1363" y="1920"/>
                    <a:pt x="1366" y="1938"/>
                  </a:cubicBezTo>
                  <a:cubicBezTo>
                    <a:pt x="1366" y="1956"/>
                    <a:pt x="1370" y="1974"/>
                    <a:pt x="1377" y="1991"/>
                  </a:cubicBezTo>
                  <a:lnTo>
                    <a:pt x="1388" y="2045"/>
                  </a:lnTo>
                  <a:cubicBezTo>
                    <a:pt x="1398" y="2063"/>
                    <a:pt x="1402" y="2080"/>
                    <a:pt x="1413" y="2091"/>
                  </a:cubicBezTo>
                  <a:lnTo>
                    <a:pt x="1441" y="2137"/>
                  </a:lnTo>
                  <a:cubicBezTo>
                    <a:pt x="1452" y="2151"/>
                    <a:pt x="1469" y="2162"/>
                    <a:pt x="1484" y="2176"/>
                  </a:cubicBezTo>
                  <a:lnTo>
                    <a:pt x="1501" y="2194"/>
                  </a:lnTo>
                  <a:lnTo>
                    <a:pt x="1519" y="2208"/>
                  </a:lnTo>
                  <a:cubicBezTo>
                    <a:pt x="1352" y="2297"/>
                    <a:pt x="1203" y="2390"/>
                    <a:pt x="1064" y="2489"/>
                  </a:cubicBezTo>
                  <a:lnTo>
                    <a:pt x="1029" y="2471"/>
                  </a:lnTo>
                  <a:lnTo>
                    <a:pt x="1011" y="2461"/>
                  </a:lnTo>
                  <a:lnTo>
                    <a:pt x="993" y="2447"/>
                  </a:lnTo>
                  <a:cubicBezTo>
                    <a:pt x="986" y="2439"/>
                    <a:pt x="972" y="2429"/>
                    <a:pt x="961" y="2422"/>
                  </a:cubicBezTo>
                  <a:lnTo>
                    <a:pt x="936" y="2390"/>
                  </a:lnTo>
                  <a:cubicBezTo>
                    <a:pt x="925" y="2383"/>
                    <a:pt x="922" y="2368"/>
                    <a:pt x="915" y="2354"/>
                  </a:cubicBezTo>
                  <a:cubicBezTo>
                    <a:pt x="904" y="2340"/>
                    <a:pt x="901" y="2329"/>
                    <a:pt x="897" y="2315"/>
                  </a:cubicBezTo>
                  <a:cubicBezTo>
                    <a:pt x="890" y="2301"/>
                    <a:pt x="883" y="2287"/>
                    <a:pt x="883" y="2276"/>
                  </a:cubicBezTo>
                  <a:cubicBezTo>
                    <a:pt x="879" y="2262"/>
                    <a:pt x="872" y="2247"/>
                    <a:pt x="872" y="2230"/>
                  </a:cubicBezTo>
                  <a:lnTo>
                    <a:pt x="865" y="2187"/>
                  </a:lnTo>
                  <a:lnTo>
                    <a:pt x="861" y="2141"/>
                  </a:lnTo>
                  <a:lnTo>
                    <a:pt x="861" y="2091"/>
                  </a:lnTo>
                  <a:cubicBezTo>
                    <a:pt x="861" y="2073"/>
                    <a:pt x="861" y="2063"/>
                    <a:pt x="865" y="2045"/>
                  </a:cubicBezTo>
                  <a:cubicBezTo>
                    <a:pt x="865" y="2013"/>
                    <a:pt x="869" y="1981"/>
                    <a:pt x="872" y="1945"/>
                  </a:cubicBezTo>
                  <a:cubicBezTo>
                    <a:pt x="879" y="1913"/>
                    <a:pt x="883" y="1885"/>
                    <a:pt x="890" y="1849"/>
                  </a:cubicBezTo>
                  <a:lnTo>
                    <a:pt x="890" y="1849"/>
                  </a:lnTo>
                  <a:cubicBezTo>
                    <a:pt x="872" y="1874"/>
                    <a:pt x="861" y="1906"/>
                    <a:pt x="847" y="1938"/>
                  </a:cubicBezTo>
                  <a:cubicBezTo>
                    <a:pt x="844" y="1949"/>
                    <a:pt x="833" y="1967"/>
                    <a:pt x="829" y="1984"/>
                  </a:cubicBezTo>
                  <a:cubicBezTo>
                    <a:pt x="826" y="2002"/>
                    <a:pt x="819" y="2016"/>
                    <a:pt x="815" y="2034"/>
                  </a:cubicBezTo>
                  <a:cubicBezTo>
                    <a:pt x="812" y="2052"/>
                    <a:pt x="808" y="2066"/>
                    <a:pt x="808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4" y="2187"/>
                  </a:lnTo>
                  <a:lnTo>
                    <a:pt x="794" y="2240"/>
                  </a:lnTo>
                  <a:cubicBezTo>
                    <a:pt x="794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9" y="2365"/>
                    <a:pt x="829" y="2383"/>
                    <a:pt x="837" y="2393"/>
                  </a:cubicBezTo>
                  <a:cubicBezTo>
                    <a:pt x="847" y="2411"/>
                    <a:pt x="854" y="2425"/>
                    <a:pt x="865" y="2443"/>
                  </a:cubicBezTo>
                  <a:lnTo>
                    <a:pt x="901" y="2489"/>
                  </a:lnTo>
                  <a:cubicBezTo>
                    <a:pt x="915" y="2500"/>
                    <a:pt x="925" y="2511"/>
                    <a:pt x="940" y="2525"/>
                  </a:cubicBezTo>
                  <a:lnTo>
                    <a:pt x="961" y="2543"/>
                  </a:lnTo>
                  <a:lnTo>
                    <a:pt x="979" y="2550"/>
                  </a:lnTo>
                  <a:cubicBezTo>
                    <a:pt x="915" y="2599"/>
                    <a:pt x="851" y="2649"/>
                    <a:pt x="794" y="2695"/>
                  </a:cubicBezTo>
                  <a:cubicBezTo>
                    <a:pt x="723" y="2749"/>
                    <a:pt x="666" y="2809"/>
                    <a:pt x="605" y="2863"/>
                  </a:cubicBezTo>
                  <a:lnTo>
                    <a:pt x="581" y="2848"/>
                  </a:lnTo>
                  <a:lnTo>
                    <a:pt x="563" y="2838"/>
                  </a:lnTo>
                  <a:lnTo>
                    <a:pt x="549" y="2831"/>
                  </a:lnTo>
                  <a:cubicBezTo>
                    <a:pt x="541" y="2820"/>
                    <a:pt x="531" y="2816"/>
                    <a:pt x="524" y="2809"/>
                  </a:cubicBezTo>
                  <a:lnTo>
                    <a:pt x="499" y="2781"/>
                  </a:lnTo>
                  <a:cubicBezTo>
                    <a:pt x="492" y="2774"/>
                    <a:pt x="488" y="2759"/>
                    <a:pt x="481" y="2749"/>
                  </a:cubicBezTo>
                  <a:cubicBezTo>
                    <a:pt x="474" y="2742"/>
                    <a:pt x="474" y="2727"/>
                    <a:pt x="470" y="2720"/>
                  </a:cubicBezTo>
                  <a:cubicBezTo>
                    <a:pt x="463" y="2710"/>
                    <a:pt x="460" y="2695"/>
                    <a:pt x="456" y="2685"/>
                  </a:cubicBezTo>
                  <a:cubicBezTo>
                    <a:pt x="453" y="2671"/>
                    <a:pt x="445" y="2660"/>
                    <a:pt x="445" y="2649"/>
                  </a:cubicBezTo>
                  <a:lnTo>
                    <a:pt x="442" y="2614"/>
                  </a:lnTo>
                  <a:lnTo>
                    <a:pt x="442" y="2578"/>
                  </a:lnTo>
                  <a:lnTo>
                    <a:pt x="442" y="2543"/>
                  </a:lnTo>
                  <a:cubicBezTo>
                    <a:pt x="442" y="2528"/>
                    <a:pt x="442" y="2514"/>
                    <a:pt x="445" y="2500"/>
                  </a:cubicBezTo>
                  <a:cubicBezTo>
                    <a:pt x="453" y="2454"/>
                    <a:pt x="460" y="2400"/>
                    <a:pt x="474" y="2351"/>
                  </a:cubicBezTo>
                  <a:lnTo>
                    <a:pt x="474" y="2351"/>
                  </a:lnTo>
                  <a:cubicBezTo>
                    <a:pt x="460" y="2372"/>
                    <a:pt x="453" y="2400"/>
                    <a:pt x="442" y="2422"/>
                  </a:cubicBezTo>
                  <a:cubicBezTo>
                    <a:pt x="435" y="2447"/>
                    <a:pt x="424" y="2471"/>
                    <a:pt x="421" y="2496"/>
                  </a:cubicBezTo>
                  <a:cubicBezTo>
                    <a:pt x="421" y="2511"/>
                    <a:pt x="417" y="2525"/>
                    <a:pt x="410" y="2535"/>
                  </a:cubicBezTo>
                  <a:cubicBezTo>
                    <a:pt x="410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10" y="2656"/>
                  </a:lnTo>
                  <a:cubicBezTo>
                    <a:pt x="410" y="2671"/>
                    <a:pt x="417" y="2685"/>
                    <a:pt x="417" y="2695"/>
                  </a:cubicBezTo>
                  <a:cubicBezTo>
                    <a:pt x="417" y="2710"/>
                    <a:pt x="421" y="2724"/>
                    <a:pt x="428" y="2738"/>
                  </a:cubicBezTo>
                  <a:cubicBezTo>
                    <a:pt x="435" y="2749"/>
                    <a:pt x="438" y="2763"/>
                    <a:pt x="445" y="2777"/>
                  </a:cubicBezTo>
                  <a:cubicBezTo>
                    <a:pt x="456" y="2791"/>
                    <a:pt x="460" y="2802"/>
                    <a:pt x="470" y="2813"/>
                  </a:cubicBezTo>
                  <a:lnTo>
                    <a:pt x="495" y="2845"/>
                  </a:lnTo>
                  <a:cubicBezTo>
                    <a:pt x="506" y="2852"/>
                    <a:pt x="517" y="2863"/>
                    <a:pt x="527" y="2870"/>
                  </a:cubicBezTo>
                  <a:lnTo>
                    <a:pt x="545" y="2884"/>
                  </a:lnTo>
                  <a:lnTo>
                    <a:pt x="563" y="2891"/>
                  </a:lnTo>
                  <a:lnTo>
                    <a:pt x="577" y="2902"/>
                  </a:lnTo>
                  <a:cubicBezTo>
                    <a:pt x="559" y="2920"/>
                    <a:pt x="541" y="2937"/>
                    <a:pt x="517" y="2955"/>
                  </a:cubicBezTo>
                  <a:cubicBezTo>
                    <a:pt x="477" y="2998"/>
                    <a:pt x="442" y="3040"/>
                    <a:pt x="406" y="3080"/>
                  </a:cubicBezTo>
                  <a:cubicBezTo>
                    <a:pt x="388" y="3097"/>
                    <a:pt x="371" y="3119"/>
                    <a:pt x="353" y="3136"/>
                  </a:cubicBezTo>
                  <a:cubicBezTo>
                    <a:pt x="339" y="3158"/>
                    <a:pt x="321" y="3176"/>
                    <a:pt x="310" y="3193"/>
                  </a:cubicBezTo>
                  <a:cubicBezTo>
                    <a:pt x="282" y="3229"/>
                    <a:pt x="257" y="3264"/>
                    <a:pt x="228" y="3296"/>
                  </a:cubicBezTo>
                  <a:lnTo>
                    <a:pt x="225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4" y="3254"/>
                    <a:pt x="143" y="3247"/>
                    <a:pt x="136" y="3240"/>
                  </a:cubicBezTo>
                  <a:lnTo>
                    <a:pt x="115" y="3211"/>
                  </a:lnTo>
                  <a:cubicBezTo>
                    <a:pt x="104" y="3204"/>
                    <a:pt x="100" y="3190"/>
                    <a:pt x="97" y="3183"/>
                  </a:cubicBezTo>
                  <a:cubicBezTo>
                    <a:pt x="86" y="3172"/>
                    <a:pt x="86" y="3158"/>
                    <a:pt x="83" y="3151"/>
                  </a:cubicBezTo>
                  <a:cubicBezTo>
                    <a:pt x="79" y="3140"/>
                    <a:pt x="72" y="3129"/>
                    <a:pt x="68" y="3115"/>
                  </a:cubicBezTo>
                  <a:cubicBezTo>
                    <a:pt x="65" y="3101"/>
                    <a:pt x="61" y="3094"/>
                    <a:pt x="61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61" y="2944"/>
                    <a:pt x="61" y="2934"/>
                  </a:cubicBezTo>
                  <a:cubicBezTo>
                    <a:pt x="65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5" y="2831"/>
                    <a:pt x="54" y="2852"/>
                  </a:cubicBezTo>
                  <a:cubicBezTo>
                    <a:pt x="47" y="2880"/>
                    <a:pt x="36" y="2902"/>
                    <a:pt x="33" y="2927"/>
                  </a:cubicBezTo>
                  <a:cubicBezTo>
                    <a:pt x="33" y="2941"/>
                    <a:pt x="29" y="2955"/>
                    <a:pt x="26" y="2969"/>
                  </a:cubicBezTo>
                  <a:cubicBezTo>
                    <a:pt x="26" y="2980"/>
                    <a:pt x="19" y="2994"/>
                    <a:pt x="19" y="3008"/>
                  </a:cubicBezTo>
                  <a:lnTo>
                    <a:pt x="19" y="3048"/>
                  </a:lnTo>
                  <a:lnTo>
                    <a:pt x="26" y="3087"/>
                  </a:lnTo>
                  <a:cubicBezTo>
                    <a:pt x="26" y="3101"/>
                    <a:pt x="29" y="3115"/>
                    <a:pt x="29" y="3129"/>
                  </a:cubicBezTo>
                  <a:cubicBezTo>
                    <a:pt x="29" y="3140"/>
                    <a:pt x="33" y="3154"/>
                    <a:pt x="44" y="3168"/>
                  </a:cubicBezTo>
                  <a:cubicBezTo>
                    <a:pt x="47" y="3183"/>
                    <a:pt x="51" y="3193"/>
                    <a:pt x="61" y="3208"/>
                  </a:cubicBezTo>
                  <a:cubicBezTo>
                    <a:pt x="68" y="3222"/>
                    <a:pt x="72" y="3236"/>
                    <a:pt x="83" y="3243"/>
                  </a:cubicBezTo>
                  <a:lnTo>
                    <a:pt x="108" y="3275"/>
                  </a:lnTo>
                  <a:cubicBezTo>
                    <a:pt x="118" y="3282"/>
                    <a:pt x="132" y="3293"/>
                    <a:pt x="140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9" y="3350"/>
                    <a:pt x="186" y="3364"/>
                    <a:pt x="179" y="3382"/>
                  </a:cubicBezTo>
                  <a:lnTo>
                    <a:pt x="179" y="3385"/>
                  </a:lnTo>
                  <a:cubicBezTo>
                    <a:pt x="175" y="3396"/>
                    <a:pt x="172" y="3400"/>
                    <a:pt x="168" y="3407"/>
                  </a:cubicBezTo>
                  <a:cubicBezTo>
                    <a:pt x="150" y="3439"/>
                    <a:pt x="125" y="3471"/>
                    <a:pt x="115" y="3496"/>
                  </a:cubicBezTo>
                  <a:cubicBezTo>
                    <a:pt x="97" y="3524"/>
                    <a:pt x="86" y="3549"/>
                    <a:pt x="72" y="3574"/>
                  </a:cubicBezTo>
                  <a:cubicBezTo>
                    <a:pt x="29" y="3666"/>
                    <a:pt x="1" y="3716"/>
                    <a:pt x="1" y="3716"/>
                  </a:cubicBezTo>
                  <a:cubicBezTo>
                    <a:pt x="1" y="3716"/>
                    <a:pt x="29" y="3666"/>
                    <a:pt x="79" y="3577"/>
                  </a:cubicBezTo>
                  <a:cubicBezTo>
                    <a:pt x="90" y="3556"/>
                    <a:pt x="100" y="3528"/>
                    <a:pt x="118" y="3503"/>
                  </a:cubicBezTo>
                  <a:cubicBezTo>
                    <a:pt x="136" y="3474"/>
                    <a:pt x="154" y="3449"/>
                    <a:pt x="175" y="3417"/>
                  </a:cubicBezTo>
                  <a:cubicBezTo>
                    <a:pt x="175" y="3417"/>
                    <a:pt x="175" y="3414"/>
                    <a:pt x="179" y="3414"/>
                  </a:cubicBezTo>
                  <a:cubicBezTo>
                    <a:pt x="179" y="3424"/>
                    <a:pt x="179" y="3442"/>
                    <a:pt x="186" y="3460"/>
                  </a:cubicBezTo>
                  <a:lnTo>
                    <a:pt x="189" y="3478"/>
                  </a:lnTo>
                  <a:lnTo>
                    <a:pt x="196" y="3496"/>
                  </a:lnTo>
                  <a:cubicBezTo>
                    <a:pt x="204" y="3510"/>
                    <a:pt x="207" y="3520"/>
                    <a:pt x="214" y="3531"/>
                  </a:cubicBezTo>
                  <a:cubicBezTo>
                    <a:pt x="221" y="3545"/>
                    <a:pt x="232" y="3549"/>
                    <a:pt x="243" y="3560"/>
                  </a:cubicBezTo>
                  <a:cubicBezTo>
                    <a:pt x="250" y="3567"/>
                    <a:pt x="260" y="3577"/>
                    <a:pt x="275" y="3581"/>
                  </a:cubicBezTo>
                  <a:cubicBezTo>
                    <a:pt x="282" y="3592"/>
                    <a:pt x="296" y="3595"/>
                    <a:pt x="303" y="3599"/>
                  </a:cubicBezTo>
                  <a:lnTo>
                    <a:pt x="335" y="3613"/>
                  </a:lnTo>
                  <a:lnTo>
                    <a:pt x="371" y="3620"/>
                  </a:lnTo>
                  <a:cubicBezTo>
                    <a:pt x="385" y="3627"/>
                    <a:pt x="392" y="3631"/>
                    <a:pt x="406" y="3631"/>
                  </a:cubicBezTo>
                  <a:cubicBezTo>
                    <a:pt x="428" y="3631"/>
                    <a:pt x="453" y="3634"/>
                    <a:pt x="477" y="3638"/>
                  </a:cubicBezTo>
                  <a:lnTo>
                    <a:pt x="545" y="3638"/>
                  </a:lnTo>
                  <a:lnTo>
                    <a:pt x="477" y="3627"/>
                  </a:lnTo>
                  <a:cubicBezTo>
                    <a:pt x="456" y="3620"/>
                    <a:pt x="435" y="3616"/>
                    <a:pt x="410" y="3609"/>
                  </a:cubicBezTo>
                  <a:cubicBezTo>
                    <a:pt x="388" y="3602"/>
                    <a:pt x="371" y="3595"/>
                    <a:pt x="349" y="3584"/>
                  </a:cubicBezTo>
                  <a:lnTo>
                    <a:pt x="321" y="3567"/>
                  </a:lnTo>
                  <a:cubicBezTo>
                    <a:pt x="314" y="3563"/>
                    <a:pt x="303" y="3556"/>
                    <a:pt x="296" y="3549"/>
                  </a:cubicBezTo>
                  <a:cubicBezTo>
                    <a:pt x="285" y="3545"/>
                    <a:pt x="278" y="3538"/>
                    <a:pt x="275" y="3528"/>
                  </a:cubicBezTo>
                  <a:cubicBezTo>
                    <a:pt x="268" y="3520"/>
                    <a:pt x="260" y="3513"/>
                    <a:pt x="257" y="3506"/>
                  </a:cubicBezTo>
                  <a:lnTo>
                    <a:pt x="243" y="3478"/>
                  </a:lnTo>
                  <a:lnTo>
                    <a:pt x="239" y="3467"/>
                  </a:lnTo>
                  <a:lnTo>
                    <a:pt x="239" y="3453"/>
                  </a:lnTo>
                  <a:cubicBezTo>
                    <a:pt x="232" y="3435"/>
                    <a:pt x="239" y="3414"/>
                    <a:pt x="239" y="3389"/>
                  </a:cubicBezTo>
                  <a:cubicBezTo>
                    <a:pt x="243" y="3368"/>
                    <a:pt x="246" y="3350"/>
                    <a:pt x="257" y="3332"/>
                  </a:cubicBezTo>
                  <a:lnTo>
                    <a:pt x="264" y="3311"/>
                  </a:lnTo>
                  <a:lnTo>
                    <a:pt x="260" y="3307"/>
                  </a:lnTo>
                  <a:cubicBezTo>
                    <a:pt x="285" y="3275"/>
                    <a:pt x="314" y="3240"/>
                    <a:pt x="339" y="3208"/>
                  </a:cubicBezTo>
                  <a:cubicBezTo>
                    <a:pt x="353" y="3190"/>
                    <a:pt x="371" y="3168"/>
                    <a:pt x="385" y="3151"/>
                  </a:cubicBezTo>
                  <a:cubicBezTo>
                    <a:pt x="403" y="3133"/>
                    <a:pt x="421" y="3115"/>
                    <a:pt x="438" y="3094"/>
                  </a:cubicBezTo>
                  <a:cubicBezTo>
                    <a:pt x="474" y="3051"/>
                    <a:pt x="513" y="3012"/>
                    <a:pt x="552" y="2973"/>
                  </a:cubicBezTo>
                  <a:lnTo>
                    <a:pt x="581" y="2944"/>
                  </a:lnTo>
                  <a:lnTo>
                    <a:pt x="581" y="2952"/>
                  </a:lnTo>
                  <a:cubicBezTo>
                    <a:pt x="577" y="2976"/>
                    <a:pt x="577" y="2998"/>
                    <a:pt x="581" y="3026"/>
                  </a:cubicBezTo>
                  <a:lnTo>
                    <a:pt x="584" y="3044"/>
                  </a:lnTo>
                  <a:lnTo>
                    <a:pt x="595" y="3062"/>
                  </a:lnTo>
                  <a:cubicBezTo>
                    <a:pt x="598" y="3076"/>
                    <a:pt x="602" y="3083"/>
                    <a:pt x="613" y="3097"/>
                  </a:cubicBezTo>
                  <a:cubicBezTo>
                    <a:pt x="616" y="3112"/>
                    <a:pt x="630" y="3115"/>
                    <a:pt x="637" y="3122"/>
                  </a:cubicBezTo>
                  <a:cubicBezTo>
                    <a:pt x="648" y="3133"/>
                    <a:pt x="655" y="3140"/>
                    <a:pt x="669" y="3147"/>
                  </a:cubicBezTo>
                  <a:cubicBezTo>
                    <a:pt x="677" y="3154"/>
                    <a:pt x="691" y="3158"/>
                    <a:pt x="701" y="3165"/>
                  </a:cubicBezTo>
                  <a:lnTo>
                    <a:pt x="730" y="3176"/>
                  </a:lnTo>
                  <a:lnTo>
                    <a:pt x="765" y="3186"/>
                  </a:lnTo>
                  <a:cubicBezTo>
                    <a:pt x="780" y="3190"/>
                    <a:pt x="790" y="3193"/>
                    <a:pt x="801" y="3193"/>
                  </a:cubicBezTo>
                  <a:cubicBezTo>
                    <a:pt x="826" y="3193"/>
                    <a:pt x="847" y="3200"/>
                    <a:pt x="872" y="3204"/>
                  </a:cubicBezTo>
                  <a:lnTo>
                    <a:pt x="940" y="3204"/>
                  </a:lnTo>
                  <a:lnTo>
                    <a:pt x="872" y="3190"/>
                  </a:lnTo>
                  <a:cubicBezTo>
                    <a:pt x="851" y="3186"/>
                    <a:pt x="829" y="3183"/>
                    <a:pt x="808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9" y="3133"/>
                  </a:lnTo>
                  <a:cubicBezTo>
                    <a:pt x="709" y="3129"/>
                    <a:pt x="701" y="3119"/>
                    <a:pt x="691" y="3115"/>
                  </a:cubicBezTo>
                  <a:cubicBezTo>
                    <a:pt x="684" y="3112"/>
                    <a:pt x="673" y="3101"/>
                    <a:pt x="669" y="3094"/>
                  </a:cubicBezTo>
                  <a:cubicBezTo>
                    <a:pt x="666" y="3083"/>
                    <a:pt x="655" y="3080"/>
                    <a:pt x="652" y="3069"/>
                  </a:cubicBezTo>
                  <a:lnTo>
                    <a:pt x="637" y="3044"/>
                  </a:lnTo>
                  <a:lnTo>
                    <a:pt x="634" y="3030"/>
                  </a:lnTo>
                  <a:lnTo>
                    <a:pt x="634" y="3016"/>
                  </a:lnTo>
                  <a:cubicBezTo>
                    <a:pt x="630" y="2998"/>
                    <a:pt x="634" y="2976"/>
                    <a:pt x="634" y="2955"/>
                  </a:cubicBezTo>
                  <a:cubicBezTo>
                    <a:pt x="637" y="2934"/>
                    <a:pt x="641" y="2916"/>
                    <a:pt x="652" y="2898"/>
                  </a:cubicBezTo>
                  <a:lnTo>
                    <a:pt x="659" y="2880"/>
                  </a:lnTo>
                  <a:cubicBezTo>
                    <a:pt x="719" y="2827"/>
                    <a:pt x="776" y="2774"/>
                    <a:pt x="847" y="2724"/>
                  </a:cubicBezTo>
                  <a:cubicBezTo>
                    <a:pt x="901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1" y="2607"/>
                    <a:pt x="1011" y="2614"/>
                  </a:cubicBezTo>
                  <a:cubicBezTo>
                    <a:pt x="1007" y="2631"/>
                    <a:pt x="1007" y="2642"/>
                    <a:pt x="1007" y="2660"/>
                  </a:cubicBezTo>
                  <a:cubicBezTo>
                    <a:pt x="1007" y="2678"/>
                    <a:pt x="1007" y="2695"/>
                    <a:pt x="1011" y="2710"/>
                  </a:cubicBezTo>
                  <a:lnTo>
                    <a:pt x="1014" y="2738"/>
                  </a:lnTo>
                  <a:lnTo>
                    <a:pt x="1025" y="2759"/>
                  </a:lnTo>
                  <a:cubicBezTo>
                    <a:pt x="1029" y="2777"/>
                    <a:pt x="1039" y="2791"/>
                    <a:pt x="1050" y="2802"/>
                  </a:cubicBezTo>
                  <a:cubicBezTo>
                    <a:pt x="1061" y="2816"/>
                    <a:pt x="1075" y="2831"/>
                    <a:pt x="1085" y="2845"/>
                  </a:cubicBezTo>
                  <a:cubicBezTo>
                    <a:pt x="1100" y="2856"/>
                    <a:pt x="1114" y="2866"/>
                    <a:pt x="1128" y="2873"/>
                  </a:cubicBezTo>
                  <a:cubicBezTo>
                    <a:pt x="1139" y="2884"/>
                    <a:pt x="1153" y="2891"/>
                    <a:pt x="1167" y="2898"/>
                  </a:cubicBezTo>
                  <a:cubicBezTo>
                    <a:pt x="1181" y="2902"/>
                    <a:pt x="1199" y="2909"/>
                    <a:pt x="1210" y="2916"/>
                  </a:cubicBezTo>
                  <a:lnTo>
                    <a:pt x="1256" y="2923"/>
                  </a:lnTo>
                  <a:cubicBezTo>
                    <a:pt x="1270" y="2927"/>
                    <a:pt x="1288" y="2934"/>
                    <a:pt x="1299" y="2934"/>
                  </a:cubicBezTo>
                  <a:cubicBezTo>
                    <a:pt x="1324" y="2934"/>
                    <a:pt x="1348" y="2938"/>
                    <a:pt x="1371" y="2938"/>
                  </a:cubicBezTo>
                  <a:cubicBezTo>
                    <a:pt x="1376" y="2938"/>
                    <a:pt x="1382" y="2938"/>
                    <a:pt x="1388" y="2937"/>
                  </a:cubicBezTo>
                  <a:cubicBezTo>
                    <a:pt x="1420" y="2937"/>
                    <a:pt x="1448" y="2934"/>
                    <a:pt x="1477" y="2934"/>
                  </a:cubicBezTo>
                  <a:cubicBezTo>
                    <a:pt x="1452" y="2923"/>
                    <a:pt x="1420" y="2920"/>
                    <a:pt x="1395" y="2916"/>
                  </a:cubicBezTo>
                  <a:cubicBezTo>
                    <a:pt x="1366" y="2909"/>
                    <a:pt x="1341" y="2898"/>
                    <a:pt x="1313" y="2891"/>
                  </a:cubicBezTo>
                  <a:lnTo>
                    <a:pt x="1274" y="2880"/>
                  </a:lnTo>
                  <a:lnTo>
                    <a:pt x="1235" y="2863"/>
                  </a:lnTo>
                  <a:cubicBezTo>
                    <a:pt x="1221" y="2852"/>
                    <a:pt x="1210" y="2848"/>
                    <a:pt x="1199" y="2838"/>
                  </a:cubicBezTo>
                  <a:cubicBezTo>
                    <a:pt x="1185" y="2834"/>
                    <a:pt x="1174" y="2827"/>
                    <a:pt x="1167" y="2816"/>
                  </a:cubicBezTo>
                  <a:lnTo>
                    <a:pt x="1139" y="2791"/>
                  </a:lnTo>
                  <a:cubicBezTo>
                    <a:pt x="1132" y="2781"/>
                    <a:pt x="1121" y="2774"/>
                    <a:pt x="1117" y="2759"/>
                  </a:cubicBezTo>
                  <a:cubicBezTo>
                    <a:pt x="1114" y="2749"/>
                    <a:pt x="1103" y="2742"/>
                    <a:pt x="1103" y="2727"/>
                  </a:cubicBezTo>
                  <a:lnTo>
                    <a:pt x="1100" y="2710"/>
                  </a:lnTo>
                  <a:lnTo>
                    <a:pt x="1100" y="2692"/>
                  </a:lnTo>
                  <a:cubicBezTo>
                    <a:pt x="1096" y="2678"/>
                    <a:pt x="1100" y="2671"/>
                    <a:pt x="1100" y="2656"/>
                  </a:cubicBezTo>
                  <a:cubicBezTo>
                    <a:pt x="1100" y="2642"/>
                    <a:pt x="1100" y="2635"/>
                    <a:pt x="1103" y="2621"/>
                  </a:cubicBezTo>
                  <a:cubicBezTo>
                    <a:pt x="1110" y="2607"/>
                    <a:pt x="1110" y="2599"/>
                    <a:pt x="1114" y="2585"/>
                  </a:cubicBezTo>
                  <a:cubicBezTo>
                    <a:pt x="1117" y="2571"/>
                    <a:pt x="1121" y="2564"/>
                    <a:pt x="1128" y="2553"/>
                  </a:cubicBezTo>
                  <a:lnTo>
                    <a:pt x="1146" y="2514"/>
                  </a:lnTo>
                  <a:lnTo>
                    <a:pt x="1139" y="2511"/>
                  </a:lnTo>
                  <a:cubicBezTo>
                    <a:pt x="1263" y="2429"/>
                    <a:pt x="1398" y="2347"/>
                    <a:pt x="1544" y="2269"/>
                  </a:cubicBezTo>
                  <a:lnTo>
                    <a:pt x="1544" y="2269"/>
                  </a:lnTo>
                  <a:cubicBezTo>
                    <a:pt x="1541" y="2283"/>
                    <a:pt x="1537" y="2301"/>
                    <a:pt x="1537" y="2315"/>
                  </a:cubicBezTo>
                  <a:cubicBezTo>
                    <a:pt x="1537" y="2333"/>
                    <a:pt x="1530" y="2351"/>
                    <a:pt x="1537" y="2365"/>
                  </a:cubicBezTo>
                  <a:lnTo>
                    <a:pt x="1541" y="2390"/>
                  </a:lnTo>
                  <a:lnTo>
                    <a:pt x="1548" y="2418"/>
                  </a:lnTo>
                  <a:cubicBezTo>
                    <a:pt x="1555" y="2436"/>
                    <a:pt x="1562" y="2447"/>
                    <a:pt x="1565" y="2464"/>
                  </a:cubicBezTo>
                  <a:cubicBezTo>
                    <a:pt x="1573" y="2482"/>
                    <a:pt x="1583" y="2493"/>
                    <a:pt x="1597" y="2507"/>
                  </a:cubicBezTo>
                  <a:cubicBezTo>
                    <a:pt x="1608" y="2518"/>
                    <a:pt x="1619" y="2528"/>
                    <a:pt x="1633" y="2543"/>
                  </a:cubicBezTo>
                  <a:cubicBezTo>
                    <a:pt x="1647" y="2550"/>
                    <a:pt x="1661" y="2564"/>
                    <a:pt x="1672" y="2567"/>
                  </a:cubicBezTo>
                  <a:cubicBezTo>
                    <a:pt x="1686" y="2578"/>
                    <a:pt x="1701" y="2582"/>
                    <a:pt x="1715" y="2589"/>
                  </a:cubicBezTo>
                  <a:lnTo>
                    <a:pt x="1757" y="2603"/>
                  </a:lnTo>
                  <a:cubicBezTo>
                    <a:pt x="1772" y="2607"/>
                    <a:pt x="1786" y="2614"/>
                    <a:pt x="1804" y="2617"/>
                  </a:cubicBezTo>
                  <a:cubicBezTo>
                    <a:pt x="1832" y="2621"/>
                    <a:pt x="1861" y="2631"/>
                    <a:pt x="1893" y="2631"/>
                  </a:cubicBezTo>
                  <a:cubicBezTo>
                    <a:pt x="1921" y="2635"/>
                    <a:pt x="1949" y="2635"/>
                    <a:pt x="1981" y="2635"/>
                  </a:cubicBezTo>
                  <a:lnTo>
                    <a:pt x="1900" y="2607"/>
                  </a:lnTo>
                  <a:cubicBezTo>
                    <a:pt x="1875" y="2599"/>
                    <a:pt x="1846" y="2585"/>
                    <a:pt x="1821" y="2578"/>
                  </a:cubicBezTo>
                  <a:cubicBezTo>
                    <a:pt x="1807" y="2571"/>
                    <a:pt x="1793" y="2564"/>
                    <a:pt x="1786" y="2560"/>
                  </a:cubicBezTo>
                  <a:lnTo>
                    <a:pt x="1750" y="2543"/>
                  </a:lnTo>
                  <a:cubicBezTo>
                    <a:pt x="1740" y="2532"/>
                    <a:pt x="1725" y="2525"/>
                    <a:pt x="1718" y="2518"/>
                  </a:cubicBezTo>
                  <a:cubicBezTo>
                    <a:pt x="1704" y="2511"/>
                    <a:pt x="1697" y="2500"/>
                    <a:pt x="1690" y="2493"/>
                  </a:cubicBezTo>
                  <a:cubicBezTo>
                    <a:pt x="1683" y="2482"/>
                    <a:pt x="1672" y="2475"/>
                    <a:pt x="1669" y="2464"/>
                  </a:cubicBezTo>
                  <a:cubicBezTo>
                    <a:pt x="1665" y="2457"/>
                    <a:pt x="1654" y="2447"/>
                    <a:pt x="1651" y="2436"/>
                  </a:cubicBezTo>
                  <a:cubicBezTo>
                    <a:pt x="1647" y="2425"/>
                    <a:pt x="1644" y="2411"/>
                    <a:pt x="1644" y="2404"/>
                  </a:cubicBezTo>
                  <a:lnTo>
                    <a:pt x="1637" y="2386"/>
                  </a:lnTo>
                  <a:lnTo>
                    <a:pt x="1637" y="2368"/>
                  </a:lnTo>
                  <a:cubicBezTo>
                    <a:pt x="1637" y="2354"/>
                    <a:pt x="1637" y="2347"/>
                    <a:pt x="1644" y="2333"/>
                  </a:cubicBezTo>
                  <a:cubicBezTo>
                    <a:pt x="1644" y="2319"/>
                    <a:pt x="1647" y="2311"/>
                    <a:pt x="1651" y="2297"/>
                  </a:cubicBezTo>
                  <a:cubicBezTo>
                    <a:pt x="1654" y="2283"/>
                    <a:pt x="1661" y="2276"/>
                    <a:pt x="1665" y="2262"/>
                  </a:cubicBezTo>
                  <a:cubicBezTo>
                    <a:pt x="1669" y="2251"/>
                    <a:pt x="1679" y="2240"/>
                    <a:pt x="1683" y="2230"/>
                  </a:cubicBezTo>
                  <a:lnTo>
                    <a:pt x="1697" y="2208"/>
                  </a:lnTo>
                  <a:cubicBezTo>
                    <a:pt x="1885" y="2109"/>
                    <a:pt x="2095" y="2016"/>
                    <a:pt x="2312" y="1931"/>
                  </a:cubicBezTo>
                  <a:lnTo>
                    <a:pt x="2312" y="1931"/>
                  </a:lnTo>
                  <a:cubicBezTo>
                    <a:pt x="2309" y="1942"/>
                    <a:pt x="2309" y="1945"/>
                    <a:pt x="2305" y="1956"/>
                  </a:cubicBezTo>
                  <a:lnTo>
                    <a:pt x="2291" y="2020"/>
                  </a:lnTo>
                  <a:cubicBezTo>
                    <a:pt x="2291" y="2045"/>
                    <a:pt x="2287" y="2066"/>
                    <a:pt x="2291" y="2091"/>
                  </a:cubicBezTo>
                  <a:lnTo>
                    <a:pt x="2294" y="2127"/>
                  </a:lnTo>
                  <a:lnTo>
                    <a:pt x="2305" y="2162"/>
                  </a:lnTo>
                  <a:cubicBezTo>
                    <a:pt x="2309" y="2187"/>
                    <a:pt x="2323" y="2208"/>
                    <a:pt x="2330" y="2230"/>
                  </a:cubicBezTo>
                  <a:cubicBezTo>
                    <a:pt x="2341" y="2251"/>
                    <a:pt x="2358" y="2269"/>
                    <a:pt x="2373" y="2287"/>
                  </a:cubicBezTo>
                  <a:cubicBezTo>
                    <a:pt x="2383" y="2304"/>
                    <a:pt x="2401" y="2319"/>
                    <a:pt x="2419" y="2333"/>
                  </a:cubicBezTo>
                  <a:cubicBezTo>
                    <a:pt x="2437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33" y="2400"/>
                  </a:cubicBezTo>
                  <a:lnTo>
                    <a:pt x="2590" y="2422"/>
                  </a:lnTo>
                  <a:cubicBezTo>
                    <a:pt x="2607" y="2425"/>
                    <a:pt x="2629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6" y="2457"/>
                    <a:pt x="2764" y="2457"/>
                  </a:cubicBezTo>
                  <a:cubicBezTo>
                    <a:pt x="2803" y="2461"/>
                    <a:pt x="2842" y="2461"/>
                    <a:pt x="2881" y="2461"/>
                  </a:cubicBezTo>
                  <a:cubicBezTo>
                    <a:pt x="2846" y="2447"/>
                    <a:pt x="2806" y="2436"/>
                    <a:pt x="2771" y="2422"/>
                  </a:cubicBezTo>
                  <a:cubicBezTo>
                    <a:pt x="2753" y="2418"/>
                    <a:pt x="2735" y="2407"/>
                    <a:pt x="2718" y="2400"/>
                  </a:cubicBezTo>
                  <a:lnTo>
                    <a:pt x="2664" y="2375"/>
                  </a:lnTo>
                  <a:cubicBezTo>
                    <a:pt x="2646" y="2368"/>
                    <a:pt x="2629" y="2358"/>
                    <a:pt x="2614" y="2351"/>
                  </a:cubicBezTo>
                  <a:lnTo>
                    <a:pt x="2568" y="2322"/>
                  </a:lnTo>
                  <a:cubicBezTo>
                    <a:pt x="2554" y="2315"/>
                    <a:pt x="2540" y="2301"/>
                    <a:pt x="2522" y="2294"/>
                  </a:cubicBezTo>
                  <a:cubicBezTo>
                    <a:pt x="2508" y="2283"/>
                    <a:pt x="2497" y="2269"/>
                    <a:pt x="2483" y="2258"/>
                  </a:cubicBezTo>
                  <a:cubicBezTo>
                    <a:pt x="2469" y="2244"/>
                    <a:pt x="2461" y="2233"/>
                    <a:pt x="2451" y="2215"/>
                  </a:cubicBezTo>
                  <a:cubicBezTo>
                    <a:pt x="2444" y="2205"/>
                    <a:pt x="2433" y="2191"/>
                    <a:pt x="2429" y="2176"/>
                  </a:cubicBezTo>
                  <a:cubicBezTo>
                    <a:pt x="2426" y="2162"/>
                    <a:pt x="2415" y="2151"/>
                    <a:pt x="2415" y="2134"/>
                  </a:cubicBezTo>
                  <a:lnTo>
                    <a:pt x="2412" y="2109"/>
                  </a:lnTo>
                  <a:lnTo>
                    <a:pt x="2412" y="2087"/>
                  </a:lnTo>
                  <a:cubicBezTo>
                    <a:pt x="2412" y="2073"/>
                    <a:pt x="2412" y="2055"/>
                    <a:pt x="2415" y="2038"/>
                  </a:cubicBezTo>
                  <a:cubicBezTo>
                    <a:pt x="2419" y="2020"/>
                    <a:pt x="2419" y="2009"/>
                    <a:pt x="2426" y="1991"/>
                  </a:cubicBezTo>
                  <a:cubicBezTo>
                    <a:pt x="2429" y="1974"/>
                    <a:pt x="2433" y="1959"/>
                    <a:pt x="2444" y="1945"/>
                  </a:cubicBezTo>
                  <a:cubicBezTo>
                    <a:pt x="2447" y="1931"/>
                    <a:pt x="2454" y="1913"/>
                    <a:pt x="2465" y="1906"/>
                  </a:cubicBezTo>
                  <a:lnTo>
                    <a:pt x="2490" y="1860"/>
                  </a:lnTo>
                  <a:cubicBezTo>
                    <a:pt x="2522" y="1849"/>
                    <a:pt x="2554" y="1839"/>
                    <a:pt x="2586" y="1824"/>
                  </a:cubicBezTo>
                  <a:cubicBezTo>
                    <a:pt x="2757" y="1764"/>
                    <a:pt x="2942" y="1707"/>
                    <a:pt x="3126" y="1647"/>
                  </a:cubicBezTo>
                  <a:lnTo>
                    <a:pt x="3126" y="1647"/>
                  </a:lnTo>
                  <a:cubicBezTo>
                    <a:pt x="3123" y="1657"/>
                    <a:pt x="3123" y="1671"/>
                    <a:pt x="3119" y="1679"/>
                  </a:cubicBezTo>
                  <a:cubicBezTo>
                    <a:pt x="3112" y="1700"/>
                    <a:pt x="3109" y="1728"/>
                    <a:pt x="3109" y="1750"/>
                  </a:cubicBezTo>
                  <a:lnTo>
                    <a:pt x="3109" y="1785"/>
                  </a:lnTo>
                  <a:lnTo>
                    <a:pt x="3112" y="1821"/>
                  </a:lnTo>
                  <a:cubicBezTo>
                    <a:pt x="3119" y="1849"/>
                    <a:pt x="3126" y="1871"/>
                    <a:pt x="3137" y="1892"/>
                  </a:cubicBezTo>
                  <a:cubicBezTo>
                    <a:pt x="3144" y="1913"/>
                    <a:pt x="3158" y="1938"/>
                    <a:pt x="3173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7" y="2038"/>
                    <a:pt x="3269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40" y="2098"/>
                    <a:pt x="3361" y="2105"/>
                    <a:pt x="3379" y="2116"/>
                  </a:cubicBezTo>
                  <a:cubicBezTo>
                    <a:pt x="3397" y="2123"/>
                    <a:pt x="3414" y="2134"/>
                    <a:pt x="3439" y="2137"/>
                  </a:cubicBezTo>
                  <a:lnTo>
                    <a:pt x="3496" y="2151"/>
                  </a:lnTo>
                  <a:cubicBezTo>
                    <a:pt x="3514" y="2155"/>
                    <a:pt x="3535" y="2159"/>
                    <a:pt x="3553" y="2162"/>
                  </a:cubicBezTo>
                  <a:lnTo>
                    <a:pt x="3674" y="2176"/>
                  </a:lnTo>
                  <a:cubicBezTo>
                    <a:pt x="3638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5" y="2055"/>
                  </a:lnTo>
                  <a:cubicBezTo>
                    <a:pt x="3457" y="2048"/>
                    <a:pt x="3443" y="2034"/>
                    <a:pt x="3429" y="2027"/>
                  </a:cubicBezTo>
                  <a:lnTo>
                    <a:pt x="3386" y="1995"/>
                  </a:lnTo>
                  <a:cubicBezTo>
                    <a:pt x="3372" y="1981"/>
                    <a:pt x="3361" y="1967"/>
                    <a:pt x="3350" y="1959"/>
                  </a:cubicBezTo>
                  <a:cubicBezTo>
                    <a:pt x="3336" y="1949"/>
                    <a:pt x="3326" y="1931"/>
                    <a:pt x="3318" y="1924"/>
                  </a:cubicBezTo>
                  <a:cubicBezTo>
                    <a:pt x="3308" y="1910"/>
                    <a:pt x="3301" y="1895"/>
                    <a:pt x="3297" y="1885"/>
                  </a:cubicBezTo>
                  <a:cubicBezTo>
                    <a:pt x="3290" y="1871"/>
                    <a:pt x="3283" y="1856"/>
                    <a:pt x="3283" y="1842"/>
                  </a:cubicBezTo>
                  <a:cubicBezTo>
                    <a:pt x="3279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9" y="1764"/>
                  </a:lnTo>
                  <a:cubicBezTo>
                    <a:pt x="3279" y="1750"/>
                    <a:pt x="3283" y="1735"/>
                    <a:pt x="3286" y="1721"/>
                  </a:cubicBezTo>
                  <a:lnTo>
                    <a:pt x="3301" y="1682"/>
                  </a:lnTo>
                  <a:cubicBezTo>
                    <a:pt x="3304" y="1668"/>
                    <a:pt x="3315" y="1657"/>
                    <a:pt x="3322" y="1643"/>
                  </a:cubicBezTo>
                  <a:cubicBezTo>
                    <a:pt x="3333" y="1629"/>
                    <a:pt x="3340" y="1615"/>
                    <a:pt x="3343" y="1607"/>
                  </a:cubicBezTo>
                  <a:lnTo>
                    <a:pt x="3361" y="1579"/>
                  </a:lnTo>
                  <a:cubicBezTo>
                    <a:pt x="3478" y="1551"/>
                    <a:pt x="3592" y="1519"/>
                    <a:pt x="3713" y="1487"/>
                  </a:cubicBezTo>
                  <a:cubicBezTo>
                    <a:pt x="3852" y="1451"/>
                    <a:pt x="3994" y="1419"/>
                    <a:pt x="4136" y="1391"/>
                  </a:cubicBezTo>
                  <a:lnTo>
                    <a:pt x="4136" y="1391"/>
                  </a:lnTo>
                  <a:cubicBezTo>
                    <a:pt x="4122" y="1415"/>
                    <a:pt x="4108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101" y="1639"/>
                  </a:cubicBezTo>
                  <a:cubicBezTo>
                    <a:pt x="4108" y="1693"/>
                    <a:pt x="4133" y="1739"/>
                    <a:pt x="4161" y="1782"/>
                  </a:cubicBezTo>
                  <a:cubicBezTo>
                    <a:pt x="4175" y="1803"/>
                    <a:pt x="4193" y="1821"/>
                    <a:pt x="4207" y="1839"/>
                  </a:cubicBezTo>
                  <a:cubicBezTo>
                    <a:pt x="4222" y="1856"/>
                    <a:pt x="4243" y="1874"/>
                    <a:pt x="4261" y="1888"/>
                  </a:cubicBezTo>
                  <a:cubicBezTo>
                    <a:pt x="4278" y="1899"/>
                    <a:pt x="4296" y="1917"/>
                    <a:pt x="4314" y="1931"/>
                  </a:cubicBezTo>
                  <a:cubicBezTo>
                    <a:pt x="4332" y="1945"/>
                    <a:pt x="4350" y="1959"/>
                    <a:pt x="4371" y="1967"/>
                  </a:cubicBezTo>
                  <a:cubicBezTo>
                    <a:pt x="4410" y="1988"/>
                    <a:pt x="4453" y="2013"/>
                    <a:pt x="4492" y="2023"/>
                  </a:cubicBezTo>
                  <a:cubicBezTo>
                    <a:pt x="4513" y="2034"/>
                    <a:pt x="4531" y="2041"/>
                    <a:pt x="4552" y="2048"/>
                  </a:cubicBezTo>
                  <a:cubicBezTo>
                    <a:pt x="4574" y="2052"/>
                    <a:pt x="4591" y="2059"/>
                    <a:pt x="4616" y="2066"/>
                  </a:cubicBezTo>
                  <a:cubicBezTo>
                    <a:pt x="4581" y="2038"/>
                    <a:pt x="4549" y="2013"/>
                    <a:pt x="4513" y="1981"/>
                  </a:cubicBezTo>
                  <a:cubicBezTo>
                    <a:pt x="4495" y="1967"/>
                    <a:pt x="4481" y="1952"/>
                    <a:pt x="4463" y="1935"/>
                  </a:cubicBezTo>
                  <a:cubicBezTo>
                    <a:pt x="4446" y="1924"/>
                    <a:pt x="4431" y="1910"/>
                    <a:pt x="4421" y="1892"/>
                  </a:cubicBezTo>
                  <a:cubicBezTo>
                    <a:pt x="4406" y="1878"/>
                    <a:pt x="4392" y="1860"/>
                    <a:pt x="4374" y="1846"/>
                  </a:cubicBezTo>
                  <a:cubicBezTo>
                    <a:pt x="4360" y="1835"/>
                    <a:pt x="4350" y="1817"/>
                    <a:pt x="4335" y="1803"/>
                  </a:cubicBezTo>
                  <a:cubicBezTo>
                    <a:pt x="4325" y="1785"/>
                    <a:pt x="4314" y="1771"/>
                    <a:pt x="4303" y="1753"/>
                  </a:cubicBezTo>
                  <a:cubicBezTo>
                    <a:pt x="4296" y="1735"/>
                    <a:pt x="4286" y="1721"/>
                    <a:pt x="4278" y="1703"/>
                  </a:cubicBezTo>
                  <a:cubicBezTo>
                    <a:pt x="4271" y="1686"/>
                    <a:pt x="4264" y="1675"/>
                    <a:pt x="4261" y="1657"/>
                  </a:cubicBezTo>
                  <a:cubicBezTo>
                    <a:pt x="4254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4" y="1540"/>
                    <a:pt x="4254" y="1526"/>
                    <a:pt x="4261" y="1515"/>
                  </a:cubicBezTo>
                  <a:cubicBezTo>
                    <a:pt x="4268" y="1483"/>
                    <a:pt x="4286" y="1451"/>
                    <a:pt x="4307" y="1426"/>
                  </a:cubicBezTo>
                  <a:cubicBezTo>
                    <a:pt x="4318" y="1412"/>
                    <a:pt x="4332" y="1398"/>
                    <a:pt x="4342" y="1383"/>
                  </a:cubicBezTo>
                  <a:lnTo>
                    <a:pt x="4378" y="1348"/>
                  </a:lnTo>
                  <a:lnTo>
                    <a:pt x="4421" y="1319"/>
                  </a:lnTo>
                  <a:cubicBezTo>
                    <a:pt x="4591" y="1284"/>
                    <a:pt x="4769" y="1252"/>
                    <a:pt x="4954" y="1227"/>
                  </a:cubicBezTo>
                  <a:cubicBezTo>
                    <a:pt x="4983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5" y="1287"/>
                    <a:pt x="5007" y="1327"/>
                  </a:cubicBezTo>
                  <a:cubicBezTo>
                    <a:pt x="4997" y="1355"/>
                    <a:pt x="4993" y="1383"/>
                    <a:pt x="4993" y="1415"/>
                  </a:cubicBezTo>
                  <a:cubicBezTo>
                    <a:pt x="4993" y="1447"/>
                    <a:pt x="4993" y="1472"/>
                    <a:pt x="5000" y="1504"/>
                  </a:cubicBezTo>
                  <a:cubicBezTo>
                    <a:pt x="5011" y="1561"/>
                    <a:pt x="5036" y="1615"/>
                    <a:pt x="5068" y="1661"/>
                  </a:cubicBezTo>
                  <a:cubicBezTo>
                    <a:pt x="5086" y="1682"/>
                    <a:pt x="5100" y="1703"/>
                    <a:pt x="5118" y="1725"/>
                  </a:cubicBezTo>
                  <a:cubicBezTo>
                    <a:pt x="5135" y="1746"/>
                    <a:pt x="5153" y="1760"/>
                    <a:pt x="5175" y="1778"/>
                  </a:cubicBezTo>
                  <a:cubicBezTo>
                    <a:pt x="5196" y="1796"/>
                    <a:pt x="5214" y="1807"/>
                    <a:pt x="5239" y="1824"/>
                  </a:cubicBezTo>
                  <a:cubicBezTo>
                    <a:pt x="5260" y="1839"/>
                    <a:pt x="5278" y="1856"/>
                    <a:pt x="5299" y="1867"/>
                  </a:cubicBezTo>
                  <a:cubicBezTo>
                    <a:pt x="5345" y="1892"/>
                    <a:pt x="5388" y="1913"/>
                    <a:pt x="5434" y="1931"/>
                  </a:cubicBezTo>
                  <a:lnTo>
                    <a:pt x="5498" y="1959"/>
                  </a:lnTo>
                  <a:cubicBezTo>
                    <a:pt x="5523" y="1967"/>
                    <a:pt x="5544" y="1977"/>
                    <a:pt x="5569" y="1981"/>
                  </a:cubicBezTo>
                  <a:cubicBezTo>
                    <a:pt x="5530" y="1949"/>
                    <a:pt x="5495" y="1924"/>
                    <a:pt x="5459" y="1892"/>
                  </a:cubicBezTo>
                  <a:cubicBezTo>
                    <a:pt x="5441" y="1878"/>
                    <a:pt x="5423" y="1860"/>
                    <a:pt x="5406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3" y="1750"/>
                  </a:lnTo>
                  <a:cubicBezTo>
                    <a:pt x="5285" y="1732"/>
                    <a:pt x="5274" y="1714"/>
                    <a:pt x="5260" y="1700"/>
                  </a:cubicBezTo>
                  <a:cubicBezTo>
                    <a:pt x="5246" y="1682"/>
                    <a:pt x="5231" y="1664"/>
                    <a:pt x="5224" y="1647"/>
                  </a:cubicBezTo>
                  <a:cubicBezTo>
                    <a:pt x="5210" y="1629"/>
                    <a:pt x="5203" y="1611"/>
                    <a:pt x="5192" y="1593"/>
                  </a:cubicBezTo>
                  <a:cubicBezTo>
                    <a:pt x="5185" y="1575"/>
                    <a:pt x="5175" y="1558"/>
                    <a:pt x="5171" y="1536"/>
                  </a:cubicBezTo>
                  <a:cubicBezTo>
                    <a:pt x="5167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7" y="1408"/>
                    <a:pt x="5167" y="1391"/>
                    <a:pt x="5175" y="1373"/>
                  </a:cubicBezTo>
                  <a:cubicBezTo>
                    <a:pt x="5178" y="1355"/>
                    <a:pt x="5189" y="1337"/>
                    <a:pt x="5196" y="1319"/>
                  </a:cubicBezTo>
                  <a:cubicBezTo>
                    <a:pt x="5207" y="1302"/>
                    <a:pt x="5214" y="1284"/>
                    <a:pt x="5228" y="1270"/>
                  </a:cubicBezTo>
                  <a:cubicBezTo>
                    <a:pt x="5242" y="1252"/>
                    <a:pt x="5256" y="1238"/>
                    <a:pt x="5267" y="1227"/>
                  </a:cubicBezTo>
                  <a:lnTo>
                    <a:pt x="5310" y="1184"/>
                  </a:lnTo>
                  <a:lnTo>
                    <a:pt x="5327" y="1174"/>
                  </a:lnTo>
                  <a:cubicBezTo>
                    <a:pt x="5420" y="1159"/>
                    <a:pt x="5512" y="1149"/>
                    <a:pt x="5605" y="1138"/>
                  </a:cubicBezTo>
                  <a:cubicBezTo>
                    <a:pt x="5658" y="1131"/>
                    <a:pt x="5719" y="1124"/>
                    <a:pt x="5765" y="1120"/>
                  </a:cubicBezTo>
                  <a:lnTo>
                    <a:pt x="5932" y="1113"/>
                  </a:lnTo>
                  <a:lnTo>
                    <a:pt x="6259" y="1103"/>
                  </a:lnTo>
                  <a:lnTo>
                    <a:pt x="6359" y="1103"/>
                  </a:lnTo>
                  <a:cubicBezTo>
                    <a:pt x="6369" y="1120"/>
                    <a:pt x="6383" y="1138"/>
                    <a:pt x="6394" y="1159"/>
                  </a:cubicBezTo>
                  <a:lnTo>
                    <a:pt x="6412" y="1191"/>
                  </a:lnTo>
                  <a:lnTo>
                    <a:pt x="6423" y="1220"/>
                  </a:lnTo>
                  <a:cubicBezTo>
                    <a:pt x="6433" y="1245"/>
                    <a:pt x="6440" y="1266"/>
                    <a:pt x="6447" y="1287"/>
                  </a:cubicBezTo>
                  <a:lnTo>
                    <a:pt x="6455" y="1319"/>
                  </a:lnTo>
                  <a:lnTo>
                    <a:pt x="6458" y="1355"/>
                  </a:lnTo>
                  <a:cubicBezTo>
                    <a:pt x="6465" y="1369"/>
                    <a:pt x="6458" y="1376"/>
                    <a:pt x="6465" y="1391"/>
                  </a:cubicBezTo>
                  <a:lnTo>
                    <a:pt x="6465" y="1426"/>
                  </a:lnTo>
                  <a:cubicBezTo>
                    <a:pt x="6465" y="1447"/>
                    <a:pt x="6465" y="1469"/>
                    <a:pt x="6458" y="1497"/>
                  </a:cubicBezTo>
                  <a:cubicBezTo>
                    <a:pt x="6455" y="1519"/>
                    <a:pt x="6451" y="1547"/>
                    <a:pt x="6447" y="1568"/>
                  </a:cubicBezTo>
                  <a:cubicBezTo>
                    <a:pt x="6440" y="1590"/>
                    <a:pt x="6433" y="1615"/>
                    <a:pt x="6423" y="1639"/>
                  </a:cubicBezTo>
                  <a:cubicBezTo>
                    <a:pt x="6415" y="1661"/>
                    <a:pt x="6405" y="1682"/>
                    <a:pt x="6398" y="1711"/>
                  </a:cubicBezTo>
                  <a:cubicBezTo>
                    <a:pt x="6387" y="1732"/>
                    <a:pt x="6376" y="1753"/>
                    <a:pt x="6366" y="1782"/>
                  </a:cubicBezTo>
                  <a:cubicBezTo>
                    <a:pt x="6344" y="1824"/>
                    <a:pt x="6316" y="1871"/>
                    <a:pt x="6287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63" y="2087"/>
                    <a:pt x="6127" y="2127"/>
                    <a:pt x="6092" y="2166"/>
                  </a:cubicBezTo>
                  <a:cubicBezTo>
                    <a:pt x="6138" y="2141"/>
                    <a:pt x="6188" y="2112"/>
                    <a:pt x="6234" y="2077"/>
                  </a:cubicBezTo>
                  <a:lnTo>
                    <a:pt x="6298" y="2023"/>
                  </a:lnTo>
                  <a:cubicBezTo>
                    <a:pt x="6323" y="2006"/>
                    <a:pt x="6344" y="1988"/>
                    <a:pt x="6362" y="1967"/>
                  </a:cubicBezTo>
                  <a:cubicBezTo>
                    <a:pt x="6401" y="1927"/>
                    <a:pt x="6437" y="1888"/>
                    <a:pt x="6472" y="1839"/>
                  </a:cubicBezTo>
                  <a:cubicBezTo>
                    <a:pt x="6490" y="1817"/>
                    <a:pt x="6504" y="1789"/>
                    <a:pt x="6522" y="1767"/>
                  </a:cubicBezTo>
                  <a:cubicBezTo>
                    <a:pt x="6536" y="1739"/>
                    <a:pt x="6554" y="1718"/>
                    <a:pt x="6565" y="1693"/>
                  </a:cubicBezTo>
                  <a:cubicBezTo>
                    <a:pt x="6579" y="1664"/>
                    <a:pt x="6593" y="1639"/>
                    <a:pt x="6600" y="1607"/>
                  </a:cubicBezTo>
                  <a:cubicBezTo>
                    <a:pt x="6611" y="1579"/>
                    <a:pt x="6618" y="1551"/>
                    <a:pt x="6629" y="1519"/>
                  </a:cubicBezTo>
                  <a:lnTo>
                    <a:pt x="6643" y="1426"/>
                  </a:lnTo>
                  <a:cubicBezTo>
                    <a:pt x="6647" y="1394"/>
                    <a:pt x="6647" y="1362"/>
                    <a:pt x="6643" y="1330"/>
                  </a:cubicBezTo>
                  <a:lnTo>
                    <a:pt x="6636" y="1284"/>
                  </a:lnTo>
                  <a:lnTo>
                    <a:pt x="6629" y="1238"/>
                  </a:lnTo>
                  <a:cubicBezTo>
                    <a:pt x="6618" y="1206"/>
                    <a:pt x="6611" y="1177"/>
                    <a:pt x="6597" y="1149"/>
                  </a:cubicBezTo>
                  <a:lnTo>
                    <a:pt x="6579" y="1106"/>
                  </a:lnTo>
                  <a:lnTo>
                    <a:pt x="6575" y="1095"/>
                  </a:lnTo>
                  <a:cubicBezTo>
                    <a:pt x="6885" y="1095"/>
                    <a:pt x="7201" y="1099"/>
                    <a:pt x="7507" y="1124"/>
                  </a:cubicBezTo>
                  <a:lnTo>
                    <a:pt x="7514" y="1135"/>
                  </a:lnTo>
                  <a:cubicBezTo>
                    <a:pt x="7521" y="1159"/>
                    <a:pt x="7532" y="1177"/>
                    <a:pt x="7536" y="1195"/>
                  </a:cubicBezTo>
                  <a:lnTo>
                    <a:pt x="7543" y="1223"/>
                  </a:lnTo>
                  <a:lnTo>
                    <a:pt x="7553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53" y="1444"/>
                  </a:cubicBezTo>
                  <a:cubicBezTo>
                    <a:pt x="7550" y="1465"/>
                    <a:pt x="7543" y="1483"/>
                    <a:pt x="7539" y="1504"/>
                  </a:cubicBezTo>
                  <a:cubicBezTo>
                    <a:pt x="7532" y="1529"/>
                    <a:pt x="7525" y="1547"/>
                    <a:pt x="7518" y="1568"/>
                  </a:cubicBezTo>
                  <a:cubicBezTo>
                    <a:pt x="7507" y="1590"/>
                    <a:pt x="7500" y="1607"/>
                    <a:pt x="7486" y="1625"/>
                  </a:cubicBezTo>
                  <a:cubicBezTo>
                    <a:pt x="7479" y="1643"/>
                    <a:pt x="7464" y="1664"/>
                    <a:pt x="7450" y="1682"/>
                  </a:cubicBezTo>
                  <a:cubicBezTo>
                    <a:pt x="7436" y="1700"/>
                    <a:pt x="7425" y="1725"/>
                    <a:pt x="7411" y="1743"/>
                  </a:cubicBezTo>
                  <a:cubicBezTo>
                    <a:pt x="7383" y="1778"/>
                    <a:pt x="7354" y="1817"/>
                    <a:pt x="7319" y="1849"/>
                  </a:cubicBezTo>
                  <a:cubicBezTo>
                    <a:pt x="7287" y="1885"/>
                    <a:pt x="7251" y="1920"/>
                    <a:pt x="7212" y="1949"/>
                  </a:cubicBezTo>
                  <a:cubicBezTo>
                    <a:pt x="7176" y="1984"/>
                    <a:pt x="7134" y="2016"/>
                    <a:pt x="7095" y="2048"/>
                  </a:cubicBezTo>
                  <a:cubicBezTo>
                    <a:pt x="7144" y="2034"/>
                    <a:pt x="7194" y="2016"/>
                    <a:pt x="7237" y="1995"/>
                  </a:cubicBezTo>
                  <a:cubicBezTo>
                    <a:pt x="7258" y="1984"/>
                    <a:pt x="7283" y="1974"/>
                    <a:pt x="7304" y="1959"/>
                  </a:cubicBezTo>
                  <a:lnTo>
                    <a:pt x="7372" y="1920"/>
                  </a:lnTo>
                  <a:cubicBezTo>
                    <a:pt x="7415" y="1888"/>
                    <a:pt x="7454" y="1856"/>
                    <a:pt x="7496" y="1824"/>
                  </a:cubicBezTo>
                  <a:cubicBezTo>
                    <a:pt x="7536" y="1789"/>
                    <a:pt x="7571" y="1750"/>
                    <a:pt x="7607" y="1707"/>
                  </a:cubicBezTo>
                  <a:cubicBezTo>
                    <a:pt x="7624" y="1682"/>
                    <a:pt x="7639" y="1661"/>
                    <a:pt x="7649" y="1639"/>
                  </a:cubicBezTo>
                  <a:cubicBezTo>
                    <a:pt x="7664" y="1618"/>
                    <a:pt x="7678" y="1590"/>
                    <a:pt x="7692" y="1565"/>
                  </a:cubicBezTo>
                  <a:cubicBezTo>
                    <a:pt x="7699" y="1536"/>
                    <a:pt x="7713" y="1511"/>
                    <a:pt x="7717" y="1483"/>
                  </a:cubicBezTo>
                  <a:cubicBezTo>
                    <a:pt x="7728" y="1458"/>
                    <a:pt x="7731" y="1426"/>
                    <a:pt x="7735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5" y="1252"/>
                    <a:pt x="7731" y="1220"/>
                  </a:cubicBezTo>
                  <a:lnTo>
                    <a:pt x="7720" y="1177"/>
                  </a:lnTo>
                  <a:lnTo>
                    <a:pt x="7710" y="1138"/>
                  </a:lnTo>
                  <a:lnTo>
                    <a:pt x="7713" y="1138"/>
                  </a:lnTo>
                  <a:cubicBezTo>
                    <a:pt x="7770" y="1142"/>
                    <a:pt x="7827" y="1145"/>
                    <a:pt x="7888" y="1156"/>
                  </a:cubicBezTo>
                  <a:cubicBezTo>
                    <a:pt x="7994" y="1167"/>
                    <a:pt x="8101" y="1177"/>
                    <a:pt x="8200" y="1191"/>
                  </a:cubicBezTo>
                  <a:cubicBezTo>
                    <a:pt x="8304" y="1209"/>
                    <a:pt x="8410" y="1220"/>
                    <a:pt x="8513" y="1238"/>
                  </a:cubicBezTo>
                  <a:cubicBezTo>
                    <a:pt x="8567" y="1248"/>
                    <a:pt x="8616" y="1255"/>
                    <a:pt x="8663" y="1266"/>
                  </a:cubicBezTo>
                  <a:lnTo>
                    <a:pt x="8673" y="1266"/>
                  </a:lnTo>
                  <a:cubicBezTo>
                    <a:pt x="8680" y="1287"/>
                    <a:pt x="8691" y="1305"/>
                    <a:pt x="8695" y="1323"/>
                  </a:cubicBezTo>
                  <a:lnTo>
                    <a:pt x="8705" y="1355"/>
                  </a:lnTo>
                  <a:lnTo>
                    <a:pt x="8712" y="1383"/>
                  </a:lnTo>
                  <a:cubicBezTo>
                    <a:pt x="8716" y="1408"/>
                    <a:pt x="8723" y="1426"/>
                    <a:pt x="8723" y="1447"/>
                  </a:cubicBezTo>
                  <a:lnTo>
                    <a:pt x="8723" y="1479"/>
                  </a:lnTo>
                  <a:lnTo>
                    <a:pt x="8723" y="1511"/>
                  </a:lnTo>
                  <a:cubicBezTo>
                    <a:pt x="8723" y="1533"/>
                    <a:pt x="8716" y="1551"/>
                    <a:pt x="8712" y="1572"/>
                  </a:cubicBezTo>
                  <a:cubicBezTo>
                    <a:pt x="8709" y="1593"/>
                    <a:pt x="8705" y="1611"/>
                    <a:pt x="8698" y="1636"/>
                  </a:cubicBezTo>
                  <a:cubicBezTo>
                    <a:pt x="8691" y="1657"/>
                    <a:pt x="8688" y="1675"/>
                    <a:pt x="8677" y="1696"/>
                  </a:cubicBezTo>
                  <a:cubicBezTo>
                    <a:pt x="8670" y="1718"/>
                    <a:pt x="8659" y="1735"/>
                    <a:pt x="8645" y="1753"/>
                  </a:cubicBezTo>
                  <a:cubicBezTo>
                    <a:pt x="8638" y="1771"/>
                    <a:pt x="8624" y="1796"/>
                    <a:pt x="8609" y="1814"/>
                  </a:cubicBezTo>
                  <a:cubicBezTo>
                    <a:pt x="8599" y="1831"/>
                    <a:pt x="8584" y="1853"/>
                    <a:pt x="8570" y="1871"/>
                  </a:cubicBezTo>
                  <a:cubicBezTo>
                    <a:pt x="8545" y="1906"/>
                    <a:pt x="8513" y="1945"/>
                    <a:pt x="8478" y="1977"/>
                  </a:cubicBezTo>
                  <a:cubicBezTo>
                    <a:pt x="8446" y="2013"/>
                    <a:pt x="8410" y="2048"/>
                    <a:pt x="8371" y="2080"/>
                  </a:cubicBezTo>
                  <a:cubicBezTo>
                    <a:pt x="8336" y="2116"/>
                    <a:pt x="8296" y="2144"/>
                    <a:pt x="8254" y="2176"/>
                  </a:cubicBezTo>
                  <a:cubicBezTo>
                    <a:pt x="8304" y="2162"/>
                    <a:pt x="8353" y="2144"/>
                    <a:pt x="8396" y="2123"/>
                  </a:cubicBezTo>
                  <a:cubicBezTo>
                    <a:pt x="8421" y="2116"/>
                    <a:pt x="8442" y="2102"/>
                    <a:pt x="8464" y="2087"/>
                  </a:cubicBezTo>
                  <a:lnTo>
                    <a:pt x="8531" y="2048"/>
                  </a:lnTo>
                  <a:cubicBezTo>
                    <a:pt x="8574" y="2016"/>
                    <a:pt x="8616" y="1984"/>
                    <a:pt x="8656" y="1956"/>
                  </a:cubicBezTo>
                  <a:cubicBezTo>
                    <a:pt x="8695" y="1920"/>
                    <a:pt x="8730" y="1878"/>
                    <a:pt x="8766" y="1835"/>
                  </a:cubicBezTo>
                  <a:cubicBezTo>
                    <a:pt x="8784" y="1814"/>
                    <a:pt x="8798" y="1789"/>
                    <a:pt x="8812" y="1767"/>
                  </a:cubicBezTo>
                  <a:cubicBezTo>
                    <a:pt x="8823" y="1746"/>
                    <a:pt x="8837" y="1718"/>
                    <a:pt x="8851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7" y="1586"/>
                    <a:pt x="8890" y="1554"/>
                    <a:pt x="8894" y="1529"/>
                  </a:cubicBezTo>
                  <a:lnTo>
                    <a:pt x="8901" y="1483"/>
                  </a:lnTo>
                  <a:lnTo>
                    <a:pt x="8901" y="1440"/>
                  </a:lnTo>
                  <a:cubicBezTo>
                    <a:pt x="8901" y="1408"/>
                    <a:pt x="8894" y="1380"/>
                    <a:pt x="8890" y="1351"/>
                  </a:cubicBezTo>
                  <a:lnTo>
                    <a:pt x="8883" y="1309"/>
                  </a:lnTo>
                  <a:lnTo>
                    <a:pt x="8883" y="1309"/>
                  </a:lnTo>
                  <a:cubicBezTo>
                    <a:pt x="9132" y="1369"/>
                    <a:pt x="9370" y="1433"/>
                    <a:pt x="9598" y="1511"/>
                  </a:cubicBezTo>
                  <a:lnTo>
                    <a:pt x="9612" y="1607"/>
                  </a:lnTo>
                  <a:cubicBezTo>
                    <a:pt x="9616" y="1629"/>
                    <a:pt x="9619" y="1654"/>
                    <a:pt x="9619" y="1671"/>
                  </a:cubicBezTo>
                  <a:lnTo>
                    <a:pt x="9623" y="1700"/>
                  </a:lnTo>
                  <a:lnTo>
                    <a:pt x="9623" y="1732"/>
                  </a:lnTo>
                  <a:cubicBezTo>
                    <a:pt x="9623" y="1753"/>
                    <a:pt x="9619" y="1771"/>
                    <a:pt x="9619" y="1796"/>
                  </a:cubicBezTo>
                  <a:lnTo>
                    <a:pt x="9616" y="1824"/>
                  </a:lnTo>
                  <a:lnTo>
                    <a:pt x="9605" y="1856"/>
                  </a:lnTo>
                  <a:cubicBezTo>
                    <a:pt x="9601" y="1874"/>
                    <a:pt x="9594" y="1895"/>
                    <a:pt x="9584" y="1913"/>
                  </a:cubicBezTo>
                  <a:cubicBezTo>
                    <a:pt x="9577" y="1931"/>
                    <a:pt x="9566" y="1956"/>
                    <a:pt x="9559" y="1974"/>
                  </a:cubicBezTo>
                  <a:cubicBezTo>
                    <a:pt x="9545" y="1991"/>
                    <a:pt x="9534" y="2009"/>
                    <a:pt x="9523" y="2027"/>
                  </a:cubicBezTo>
                  <a:cubicBezTo>
                    <a:pt x="9509" y="2045"/>
                    <a:pt x="9495" y="2063"/>
                    <a:pt x="9477" y="2080"/>
                  </a:cubicBezTo>
                  <a:cubicBezTo>
                    <a:pt x="9463" y="2098"/>
                    <a:pt x="9445" y="2109"/>
                    <a:pt x="9427" y="2127"/>
                  </a:cubicBezTo>
                  <a:cubicBezTo>
                    <a:pt x="9409" y="2144"/>
                    <a:pt x="9392" y="2159"/>
                    <a:pt x="9374" y="2173"/>
                  </a:cubicBezTo>
                  <a:cubicBezTo>
                    <a:pt x="9338" y="2205"/>
                    <a:pt x="9299" y="2230"/>
                    <a:pt x="9260" y="2258"/>
                  </a:cubicBezTo>
                  <a:cubicBezTo>
                    <a:pt x="9221" y="2283"/>
                    <a:pt x="9178" y="2311"/>
                    <a:pt x="9136" y="2333"/>
                  </a:cubicBezTo>
                  <a:cubicBezTo>
                    <a:pt x="9089" y="2358"/>
                    <a:pt x="9047" y="2383"/>
                    <a:pt x="9001" y="2404"/>
                  </a:cubicBezTo>
                  <a:cubicBezTo>
                    <a:pt x="9054" y="2404"/>
                    <a:pt x="9104" y="2393"/>
                    <a:pt x="9153" y="2383"/>
                  </a:cubicBezTo>
                  <a:cubicBezTo>
                    <a:pt x="9178" y="2375"/>
                    <a:pt x="9203" y="2368"/>
                    <a:pt x="9228" y="2365"/>
                  </a:cubicBezTo>
                  <a:cubicBezTo>
                    <a:pt x="9257" y="2354"/>
                    <a:pt x="9278" y="2351"/>
                    <a:pt x="9303" y="2340"/>
                  </a:cubicBezTo>
                  <a:cubicBezTo>
                    <a:pt x="9353" y="2322"/>
                    <a:pt x="9402" y="2301"/>
                    <a:pt x="9445" y="2276"/>
                  </a:cubicBezTo>
                  <a:cubicBezTo>
                    <a:pt x="9491" y="2247"/>
                    <a:pt x="9541" y="2215"/>
                    <a:pt x="9580" y="2180"/>
                  </a:cubicBezTo>
                  <a:cubicBezTo>
                    <a:pt x="9601" y="2162"/>
                    <a:pt x="9619" y="2144"/>
                    <a:pt x="9641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2" y="2034"/>
                    <a:pt x="9726" y="2009"/>
                    <a:pt x="9740" y="1981"/>
                  </a:cubicBezTo>
                  <a:cubicBezTo>
                    <a:pt x="9754" y="1956"/>
                    <a:pt x="9765" y="1927"/>
                    <a:pt x="9776" y="1903"/>
                  </a:cubicBezTo>
                  <a:lnTo>
                    <a:pt x="9790" y="1860"/>
                  </a:lnTo>
                  <a:lnTo>
                    <a:pt x="9797" y="1817"/>
                  </a:lnTo>
                  <a:cubicBezTo>
                    <a:pt x="9801" y="1789"/>
                    <a:pt x="9808" y="1760"/>
                    <a:pt x="9808" y="1728"/>
                  </a:cubicBezTo>
                  <a:lnTo>
                    <a:pt x="9808" y="1682"/>
                  </a:lnTo>
                  <a:lnTo>
                    <a:pt x="9801" y="1643"/>
                  </a:lnTo>
                  <a:cubicBezTo>
                    <a:pt x="9825" y="1636"/>
                    <a:pt x="9843" y="1625"/>
                    <a:pt x="9865" y="1618"/>
                  </a:cubicBezTo>
                  <a:cubicBezTo>
                    <a:pt x="9868" y="1611"/>
                    <a:pt x="9879" y="1611"/>
                    <a:pt x="9882" y="1607"/>
                  </a:cubicBezTo>
                  <a:cubicBezTo>
                    <a:pt x="9900" y="1618"/>
                    <a:pt x="9918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62" y="1981"/>
                  </a:lnTo>
                  <a:cubicBezTo>
                    <a:pt x="10359" y="2002"/>
                    <a:pt x="10352" y="2020"/>
                    <a:pt x="10348" y="2045"/>
                  </a:cubicBezTo>
                  <a:lnTo>
                    <a:pt x="10341" y="2073"/>
                  </a:lnTo>
                  <a:lnTo>
                    <a:pt x="10327" y="2102"/>
                  </a:lnTo>
                  <a:lnTo>
                    <a:pt x="10298" y="2155"/>
                  </a:lnTo>
                  <a:cubicBezTo>
                    <a:pt x="10291" y="2173"/>
                    <a:pt x="10277" y="2191"/>
                    <a:pt x="10263" y="2208"/>
                  </a:cubicBezTo>
                  <a:cubicBezTo>
                    <a:pt x="10252" y="2226"/>
                    <a:pt x="10238" y="2244"/>
                    <a:pt x="10220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3" y="2315"/>
                    <a:pt x="10135" y="2329"/>
                    <a:pt x="10117" y="2347"/>
                  </a:cubicBezTo>
                  <a:cubicBezTo>
                    <a:pt x="10099" y="2358"/>
                    <a:pt x="10078" y="2372"/>
                    <a:pt x="10060" y="2386"/>
                  </a:cubicBezTo>
                  <a:cubicBezTo>
                    <a:pt x="10021" y="2411"/>
                    <a:pt x="9978" y="2436"/>
                    <a:pt x="9936" y="2457"/>
                  </a:cubicBezTo>
                  <a:cubicBezTo>
                    <a:pt x="9889" y="2479"/>
                    <a:pt x="9847" y="2496"/>
                    <a:pt x="9801" y="2514"/>
                  </a:cubicBezTo>
                  <a:cubicBezTo>
                    <a:pt x="9758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5" y="2570"/>
                  </a:cubicBezTo>
                  <a:cubicBezTo>
                    <a:pt x="9761" y="2570"/>
                    <a:pt x="9786" y="2569"/>
                    <a:pt x="9811" y="2567"/>
                  </a:cubicBezTo>
                  <a:cubicBezTo>
                    <a:pt x="9836" y="2567"/>
                    <a:pt x="9861" y="2564"/>
                    <a:pt x="9886" y="2560"/>
                  </a:cubicBezTo>
                  <a:cubicBezTo>
                    <a:pt x="9914" y="2553"/>
                    <a:pt x="9936" y="2550"/>
                    <a:pt x="9961" y="2546"/>
                  </a:cubicBezTo>
                  <a:cubicBezTo>
                    <a:pt x="10010" y="2532"/>
                    <a:pt x="10064" y="2518"/>
                    <a:pt x="10113" y="2500"/>
                  </a:cubicBezTo>
                  <a:cubicBezTo>
                    <a:pt x="10163" y="2482"/>
                    <a:pt x="10209" y="2457"/>
                    <a:pt x="10256" y="2429"/>
                  </a:cubicBezTo>
                  <a:cubicBezTo>
                    <a:pt x="10277" y="2418"/>
                    <a:pt x="10298" y="2400"/>
                    <a:pt x="10323" y="2383"/>
                  </a:cubicBezTo>
                  <a:cubicBezTo>
                    <a:pt x="10345" y="2365"/>
                    <a:pt x="10362" y="2347"/>
                    <a:pt x="10384" y="2322"/>
                  </a:cubicBezTo>
                  <a:cubicBezTo>
                    <a:pt x="10401" y="2301"/>
                    <a:pt x="10423" y="2279"/>
                    <a:pt x="10437" y="2258"/>
                  </a:cubicBezTo>
                  <a:cubicBezTo>
                    <a:pt x="10455" y="2233"/>
                    <a:pt x="10469" y="2208"/>
                    <a:pt x="10483" y="2180"/>
                  </a:cubicBezTo>
                  <a:lnTo>
                    <a:pt x="10501" y="2141"/>
                  </a:lnTo>
                  <a:lnTo>
                    <a:pt x="10512" y="2102"/>
                  </a:lnTo>
                  <a:cubicBezTo>
                    <a:pt x="10522" y="2073"/>
                    <a:pt x="10529" y="2045"/>
                    <a:pt x="10529" y="2016"/>
                  </a:cubicBezTo>
                  <a:lnTo>
                    <a:pt x="10537" y="1974"/>
                  </a:lnTo>
                  <a:lnTo>
                    <a:pt x="10537" y="1942"/>
                  </a:lnTo>
                  <a:cubicBezTo>
                    <a:pt x="10647" y="2009"/>
                    <a:pt x="10750" y="2073"/>
                    <a:pt x="10846" y="2151"/>
                  </a:cubicBezTo>
                  <a:lnTo>
                    <a:pt x="10981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7" y="2383"/>
                  </a:lnTo>
                  <a:lnTo>
                    <a:pt x="10956" y="2411"/>
                  </a:lnTo>
                  <a:cubicBezTo>
                    <a:pt x="10953" y="2436"/>
                    <a:pt x="10945" y="2454"/>
                    <a:pt x="10938" y="2471"/>
                  </a:cubicBezTo>
                  <a:lnTo>
                    <a:pt x="10928" y="2496"/>
                  </a:lnTo>
                  <a:lnTo>
                    <a:pt x="10913" y="2525"/>
                  </a:lnTo>
                  <a:cubicBezTo>
                    <a:pt x="10903" y="2543"/>
                    <a:pt x="10892" y="2560"/>
                    <a:pt x="10878" y="2578"/>
                  </a:cubicBezTo>
                  <a:cubicBezTo>
                    <a:pt x="10864" y="2596"/>
                    <a:pt x="10849" y="2607"/>
                    <a:pt x="10839" y="2624"/>
                  </a:cubicBezTo>
                  <a:cubicBezTo>
                    <a:pt x="10825" y="2639"/>
                    <a:pt x="10807" y="2656"/>
                    <a:pt x="10789" y="2671"/>
                  </a:cubicBezTo>
                  <a:lnTo>
                    <a:pt x="10736" y="2710"/>
                  </a:lnTo>
                  <a:cubicBezTo>
                    <a:pt x="10718" y="2724"/>
                    <a:pt x="10697" y="2731"/>
                    <a:pt x="10679" y="2745"/>
                  </a:cubicBezTo>
                  <a:cubicBezTo>
                    <a:pt x="10654" y="2759"/>
                    <a:pt x="10636" y="2767"/>
                    <a:pt x="10615" y="2777"/>
                  </a:cubicBezTo>
                  <a:cubicBezTo>
                    <a:pt x="10572" y="2799"/>
                    <a:pt x="10526" y="2816"/>
                    <a:pt x="10483" y="2831"/>
                  </a:cubicBezTo>
                  <a:cubicBezTo>
                    <a:pt x="10437" y="2848"/>
                    <a:pt x="10387" y="2863"/>
                    <a:pt x="10341" y="2873"/>
                  </a:cubicBezTo>
                  <a:cubicBezTo>
                    <a:pt x="10291" y="2888"/>
                    <a:pt x="10241" y="2902"/>
                    <a:pt x="10192" y="2909"/>
                  </a:cubicBezTo>
                  <a:cubicBezTo>
                    <a:pt x="10241" y="2920"/>
                    <a:pt x="10295" y="2923"/>
                    <a:pt x="10345" y="2927"/>
                  </a:cubicBezTo>
                  <a:lnTo>
                    <a:pt x="10419" y="2927"/>
                  </a:lnTo>
                  <a:cubicBezTo>
                    <a:pt x="10448" y="2927"/>
                    <a:pt x="10473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4" y="2884"/>
                    <a:pt x="10753" y="2866"/>
                    <a:pt x="10803" y="2838"/>
                  </a:cubicBezTo>
                  <a:cubicBezTo>
                    <a:pt x="10828" y="2827"/>
                    <a:pt x="10849" y="2813"/>
                    <a:pt x="10874" y="2799"/>
                  </a:cubicBezTo>
                  <a:cubicBezTo>
                    <a:pt x="10896" y="2784"/>
                    <a:pt x="10917" y="2767"/>
                    <a:pt x="10938" y="2749"/>
                  </a:cubicBezTo>
                  <a:cubicBezTo>
                    <a:pt x="10963" y="2731"/>
                    <a:pt x="10985" y="2710"/>
                    <a:pt x="11002" y="2688"/>
                  </a:cubicBezTo>
                  <a:cubicBezTo>
                    <a:pt x="11020" y="2667"/>
                    <a:pt x="11038" y="2642"/>
                    <a:pt x="11056" y="2617"/>
                  </a:cubicBezTo>
                  <a:lnTo>
                    <a:pt x="11077" y="2582"/>
                  </a:lnTo>
                  <a:lnTo>
                    <a:pt x="11095" y="2543"/>
                  </a:lnTo>
                  <a:cubicBezTo>
                    <a:pt x="11109" y="2514"/>
                    <a:pt x="11116" y="2489"/>
                    <a:pt x="11127" y="2457"/>
                  </a:cubicBezTo>
                  <a:lnTo>
                    <a:pt x="11134" y="2418"/>
                  </a:lnTo>
                  <a:lnTo>
                    <a:pt x="11141" y="2400"/>
                  </a:lnTo>
                  <a:cubicBezTo>
                    <a:pt x="11147" y="2405"/>
                    <a:pt x="11152" y="2410"/>
                    <a:pt x="11158" y="2416"/>
                  </a:cubicBezTo>
                  <a:lnTo>
                    <a:pt x="11158" y="2416"/>
                  </a:lnTo>
                  <a:cubicBezTo>
                    <a:pt x="11164" y="2414"/>
                    <a:pt x="11170" y="2411"/>
                    <a:pt x="11177" y="2411"/>
                  </a:cubicBezTo>
                  <a:cubicBezTo>
                    <a:pt x="11226" y="2404"/>
                    <a:pt x="11280" y="2383"/>
                    <a:pt x="11322" y="2351"/>
                  </a:cubicBezTo>
                  <a:cubicBezTo>
                    <a:pt x="11344" y="2336"/>
                    <a:pt x="11369" y="2319"/>
                    <a:pt x="11390" y="2297"/>
                  </a:cubicBezTo>
                  <a:cubicBezTo>
                    <a:pt x="11408" y="2279"/>
                    <a:pt x="11426" y="2258"/>
                    <a:pt x="11443" y="2230"/>
                  </a:cubicBezTo>
                  <a:cubicBezTo>
                    <a:pt x="11475" y="2187"/>
                    <a:pt x="11493" y="2134"/>
                    <a:pt x="11500" y="2084"/>
                  </a:cubicBezTo>
                  <a:cubicBezTo>
                    <a:pt x="11504" y="2055"/>
                    <a:pt x="11511" y="2034"/>
                    <a:pt x="11511" y="2009"/>
                  </a:cubicBezTo>
                  <a:cubicBezTo>
                    <a:pt x="11511" y="1981"/>
                    <a:pt x="11511" y="1959"/>
                    <a:pt x="11504" y="1938"/>
                  </a:cubicBezTo>
                  <a:cubicBezTo>
                    <a:pt x="11500" y="1913"/>
                    <a:pt x="11500" y="1888"/>
                    <a:pt x="11497" y="1867"/>
                  </a:cubicBezTo>
                  <a:cubicBezTo>
                    <a:pt x="11493" y="1842"/>
                    <a:pt x="11486" y="1821"/>
                    <a:pt x="11479" y="1799"/>
                  </a:cubicBezTo>
                  <a:cubicBezTo>
                    <a:pt x="11465" y="1753"/>
                    <a:pt x="11450" y="1711"/>
                    <a:pt x="11429" y="1671"/>
                  </a:cubicBezTo>
                  <a:cubicBezTo>
                    <a:pt x="11422" y="1647"/>
                    <a:pt x="11411" y="1629"/>
                    <a:pt x="11397" y="1607"/>
                  </a:cubicBezTo>
                  <a:cubicBezTo>
                    <a:pt x="11390" y="1590"/>
                    <a:pt x="11376" y="1568"/>
                    <a:pt x="11369" y="1551"/>
                  </a:cubicBezTo>
                  <a:lnTo>
                    <a:pt x="11369" y="1551"/>
                  </a:lnTo>
                  <a:cubicBezTo>
                    <a:pt x="11372" y="1593"/>
                    <a:pt x="11379" y="1639"/>
                    <a:pt x="11379" y="1682"/>
                  </a:cubicBezTo>
                  <a:cubicBezTo>
                    <a:pt x="11386" y="1707"/>
                    <a:pt x="11386" y="1728"/>
                    <a:pt x="11386" y="1750"/>
                  </a:cubicBezTo>
                  <a:cubicBezTo>
                    <a:pt x="11390" y="1771"/>
                    <a:pt x="11390" y="1796"/>
                    <a:pt x="11390" y="1814"/>
                  </a:cubicBezTo>
                  <a:lnTo>
                    <a:pt x="11390" y="1874"/>
                  </a:lnTo>
                  <a:cubicBezTo>
                    <a:pt x="11390" y="1895"/>
                    <a:pt x="11386" y="1913"/>
                    <a:pt x="11386" y="1938"/>
                  </a:cubicBezTo>
                  <a:cubicBezTo>
                    <a:pt x="11379" y="1956"/>
                    <a:pt x="11379" y="1977"/>
                    <a:pt x="11376" y="1995"/>
                  </a:cubicBezTo>
                  <a:lnTo>
                    <a:pt x="11362" y="2048"/>
                  </a:lnTo>
                  <a:cubicBezTo>
                    <a:pt x="11354" y="2066"/>
                    <a:pt x="11351" y="2084"/>
                    <a:pt x="11340" y="2098"/>
                  </a:cubicBezTo>
                  <a:cubicBezTo>
                    <a:pt x="11333" y="2109"/>
                    <a:pt x="11322" y="2127"/>
                    <a:pt x="11315" y="2137"/>
                  </a:cubicBezTo>
                  <a:cubicBezTo>
                    <a:pt x="11305" y="2151"/>
                    <a:pt x="11290" y="2159"/>
                    <a:pt x="11280" y="2173"/>
                  </a:cubicBezTo>
                  <a:lnTo>
                    <a:pt x="11237" y="2198"/>
                  </a:lnTo>
                  <a:cubicBezTo>
                    <a:pt x="11226" y="2208"/>
                    <a:pt x="11209" y="2212"/>
                    <a:pt x="11191" y="2215"/>
                  </a:cubicBezTo>
                  <a:cubicBezTo>
                    <a:pt x="11173" y="2223"/>
                    <a:pt x="11155" y="2226"/>
                    <a:pt x="11141" y="2230"/>
                  </a:cubicBezTo>
                  <a:cubicBezTo>
                    <a:pt x="11123" y="2233"/>
                    <a:pt x="11106" y="2233"/>
                    <a:pt x="11088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9" y="2141"/>
                  </a:cubicBezTo>
                  <a:cubicBezTo>
                    <a:pt x="10750" y="2073"/>
                    <a:pt x="10657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61" y="1903"/>
                    <a:pt x="10704" y="1871"/>
                  </a:cubicBezTo>
                  <a:cubicBezTo>
                    <a:pt x="10729" y="1853"/>
                    <a:pt x="10746" y="1835"/>
                    <a:pt x="10764" y="1814"/>
                  </a:cubicBezTo>
                  <a:cubicBezTo>
                    <a:pt x="10782" y="1789"/>
                    <a:pt x="10793" y="1767"/>
                    <a:pt x="10807" y="1743"/>
                  </a:cubicBezTo>
                  <a:cubicBezTo>
                    <a:pt x="10835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9" y="1462"/>
                    <a:pt x="10839" y="1440"/>
                  </a:cubicBezTo>
                  <a:cubicBezTo>
                    <a:pt x="10835" y="1415"/>
                    <a:pt x="10828" y="1394"/>
                    <a:pt x="10821" y="1373"/>
                  </a:cubicBezTo>
                  <a:cubicBezTo>
                    <a:pt x="10810" y="1351"/>
                    <a:pt x="10807" y="1327"/>
                    <a:pt x="10800" y="1305"/>
                  </a:cubicBezTo>
                  <a:cubicBezTo>
                    <a:pt x="10782" y="1263"/>
                    <a:pt x="10764" y="1220"/>
                    <a:pt x="10736" y="1181"/>
                  </a:cubicBezTo>
                  <a:cubicBezTo>
                    <a:pt x="10721" y="1163"/>
                    <a:pt x="10714" y="1142"/>
                    <a:pt x="10700" y="1124"/>
                  </a:cubicBezTo>
                  <a:lnTo>
                    <a:pt x="10661" y="1071"/>
                  </a:lnTo>
                  <a:lnTo>
                    <a:pt x="10661" y="1071"/>
                  </a:lnTo>
                  <a:cubicBezTo>
                    <a:pt x="10668" y="1113"/>
                    <a:pt x="10682" y="1159"/>
                    <a:pt x="10693" y="1199"/>
                  </a:cubicBezTo>
                  <a:cubicBezTo>
                    <a:pt x="10697" y="1220"/>
                    <a:pt x="10700" y="1245"/>
                    <a:pt x="10704" y="1263"/>
                  </a:cubicBezTo>
                  <a:cubicBezTo>
                    <a:pt x="10711" y="1284"/>
                    <a:pt x="10714" y="1305"/>
                    <a:pt x="10714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9" y="1408"/>
                    <a:pt x="10721" y="1426"/>
                    <a:pt x="10729" y="1447"/>
                  </a:cubicBezTo>
                  <a:cubicBezTo>
                    <a:pt x="10729" y="1469"/>
                    <a:pt x="10729" y="1487"/>
                    <a:pt x="10721" y="1504"/>
                  </a:cubicBezTo>
                  <a:cubicBezTo>
                    <a:pt x="10721" y="1522"/>
                    <a:pt x="10718" y="1547"/>
                    <a:pt x="10714" y="1565"/>
                  </a:cubicBezTo>
                  <a:cubicBezTo>
                    <a:pt x="10711" y="1583"/>
                    <a:pt x="10704" y="1600"/>
                    <a:pt x="10697" y="1618"/>
                  </a:cubicBezTo>
                  <a:cubicBezTo>
                    <a:pt x="10693" y="1636"/>
                    <a:pt x="10682" y="1647"/>
                    <a:pt x="10675" y="1661"/>
                  </a:cubicBezTo>
                  <a:cubicBezTo>
                    <a:pt x="10665" y="1675"/>
                    <a:pt x="10657" y="1689"/>
                    <a:pt x="10643" y="1700"/>
                  </a:cubicBezTo>
                  <a:cubicBezTo>
                    <a:pt x="10629" y="1714"/>
                    <a:pt x="10622" y="1725"/>
                    <a:pt x="10608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4" y="1764"/>
                    <a:pt x="10533" y="1767"/>
                    <a:pt x="10515" y="1771"/>
                  </a:cubicBezTo>
                  <a:lnTo>
                    <a:pt x="10462" y="1785"/>
                  </a:lnTo>
                  <a:cubicBezTo>
                    <a:pt x="10444" y="1789"/>
                    <a:pt x="10419" y="1789"/>
                    <a:pt x="10412" y="1789"/>
                  </a:cubicBezTo>
                  <a:lnTo>
                    <a:pt x="10323" y="1789"/>
                  </a:lnTo>
                  <a:lnTo>
                    <a:pt x="10323" y="1796"/>
                  </a:lnTo>
                  <a:cubicBezTo>
                    <a:pt x="10195" y="1725"/>
                    <a:pt x="10064" y="1661"/>
                    <a:pt x="9921" y="1600"/>
                  </a:cubicBezTo>
                  <a:cubicBezTo>
                    <a:pt x="9918" y="1600"/>
                    <a:pt x="9914" y="1593"/>
                    <a:pt x="9911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10003" y="1487"/>
                  </a:cubicBezTo>
                  <a:cubicBezTo>
                    <a:pt x="10017" y="1465"/>
                    <a:pt x="10028" y="1440"/>
                    <a:pt x="10039" y="1412"/>
                  </a:cubicBezTo>
                  <a:cubicBezTo>
                    <a:pt x="10057" y="1359"/>
                    <a:pt x="10060" y="1305"/>
                    <a:pt x="10057" y="1255"/>
                  </a:cubicBezTo>
                  <a:cubicBezTo>
                    <a:pt x="10053" y="1231"/>
                    <a:pt x="10053" y="1209"/>
                    <a:pt x="10042" y="1181"/>
                  </a:cubicBezTo>
                  <a:cubicBezTo>
                    <a:pt x="10039" y="1156"/>
                    <a:pt x="10028" y="1131"/>
                    <a:pt x="10021" y="1110"/>
                  </a:cubicBezTo>
                  <a:lnTo>
                    <a:pt x="9993" y="1042"/>
                  </a:lnTo>
                  <a:cubicBezTo>
                    <a:pt x="9985" y="1021"/>
                    <a:pt x="9975" y="999"/>
                    <a:pt x="9964" y="982"/>
                  </a:cubicBezTo>
                  <a:cubicBezTo>
                    <a:pt x="9939" y="943"/>
                    <a:pt x="9914" y="900"/>
                    <a:pt x="9886" y="871"/>
                  </a:cubicBezTo>
                  <a:cubicBezTo>
                    <a:pt x="9875" y="854"/>
                    <a:pt x="9861" y="836"/>
                    <a:pt x="9843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7" y="893"/>
                  </a:cubicBezTo>
                  <a:cubicBezTo>
                    <a:pt x="9857" y="914"/>
                    <a:pt x="9861" y="932"/>
                    <a:pt x="9868" y="953"/>
                  </a:cubicBezTo>
                  <a:cubicBezTo>
                    <a:pt x="9879" y="978"/>
                    <a:pt x="9882" y="996"/>
                    <a:pt x="9886" y="1017"/>
                  </a:cubicBezTo>
                  <a:cubicBezTo>
                    <a:pt x="9893" y="1039"/>
                    <a:pt x="9897" y="1056"/>
                    <a:pt x="9900" y="1078"/>
                  </a:cubicBezTo>
                  <a:cubicBezTo>
                    <a:pt x="9904" y="1103"/>
                    <a:pt x="9911" y="1120"/>
                    <a:pt x="9914" y="1142"/>
                  </a:cubicBezTo>
                  <a:cubicBezTo>
                    <a:pt x="9914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4" y="1273"/>
                    <a:pt x="9914" y="1291"/>
                    <a:pt x="9911" y="1309"/>
                  </a:cubicBezTo>
                  <a:cubicBezTo>
                    <a:pt x="9904" y="1327"/>
                    <a:pt x="9900" y="1341"/>
                    <a:pt x="9893" y="1359"/>
                  </a:cubicBezTo>
                  <a:lnTo>
                    <a:pt x="9865" y="1398"/>
                  </a:lnTo>
                  <a:cubicBezTo>
                    <a:pt x="9857" y="1412"/>
                    <a:pt x="9843" y="1426"/>
                    <a:pt x="9829" y="1433"/>
                  </a:cubicBezTo>
                  <a:cubicBezTo>
                    <a:pt x="9815" y="1444"/>
                    <a:pt x="9804" y="1458"/>
                    <a:pt x="9790" y="1465"/>
                  </a:cubicBezTo>
                  <a:cubicBezTo>
                    <a:pt x="9776" y="1476"/>
                    <a:pt x="9758" y="1483"/>
                    <a:pt x="9744" y="1494"/>
                  </a:cubicBezTo>
                  <a:cubicBezTo>
                    <a:pt x="9726" y="1501"/>
                    <a:pt x="9708" y="1504"/>
                    <a:pt x="9697" y="1511"/>
                  </a:cubicBezTo>
                  <a:cubicBezTo>
                    <a:pt x="9438" y="1412"/>
                    <a:pt x="9164" y="1327"/>
                    <a:pt x="8872" y="1263"/>
                  </a:cubicBezTo>
                  <a:lnTo>
                    <a:pt x="8883" y="1252"/>
                  </a:lnTo>
                  <a:cubicBezTo>
                    <a:pt x="8922" y="1220"/>
                    <a:pt x="8958" y="1177"/>
                    <a:pt x="8990" y="1131"/>
                  </a:cubicBezTo>
                  <a:cubicBezTo>
                    <a:pt x="9004" y="1110"/>
                    <a:pt x="9015" y="1085"/>
                    <a:pt x="9025" y="1056"/>
                  </a:cubicBezTo>
                  <a:cubicBezTo>
                    <a:pt x="9033" y="1031"/>
                    <a:pt x="9040" y="1003"/>
                    <a:pt x="9043" y="978"/>
                  </a:cubicBezTo>
                  <a:cubicBezTo>
                    <a:pt x="9047" y="925"/>
                    <a:pt x="9043" y="864"/>
                    <a:pt x="9025" y="818"/>
                  </a:cubicBezTo>
                  <a:cubicBezTo>
                    <a:pt x="9015" y="793"/>
                    <a:pt x="9008" y="768"/>
                    <a:pt x="8997" y="747"/>
                  </a:cubicBezTo>
                  <a:cubicBezTo>
                    <a:pt x="8990" y="722"/>
                    <a:pt x="8976" y="701"/>
                    <a:pt x="8961" y="683"/>
                  </a:cubicBezTo>
                  <a:cubicBezTo>
                    <a:pt x="8951" y="665"/>
                    <a:pt x="8936" y="644"/>
                    <a:pt x="8922" y="626"/>
                  </a:cubicBezTo>
                  <a:cubicBezTo>
                    <a:pt x="8908" y="608"/>
                    <a:pt x="8897" y="591"/>
                    <a:pt x="8880" y="573"/>
                  </a:cubicBezTo>
                  <a:cubicBezTo>
                    <a:pt x="8848" y="537"/>
                    <a:pt x="8816" y="505"/>
                    <a:pt x="8776" y="480"/>
                  </a:cubicBezTo>
                  <a:lnTo>
                    <a:pt x="8723" y="438"/>
                  </a:lnTo>
                  <a:cubicBezTo>
                    <a:pt x="8705" y="427"/>
                    <a:pt x="8688" y="413"/>
                    <a:pt x="8666" y="402"/>
                  </a:cubicBezTo>
                  <a:lnTo>
                    <a:pt x="8666" y="402"/>
                  </a:lnTo>
                  <a:cubicBezTo>
                    <a:pt x="8691" y="445"/>
                    <a:pt x="8712" y="480"/>
                    <a:pt x="8741" y="516"/>
                  </a:cubicBezTo>
                  <a:cubicBezTo>
                    <a:pt x="8755" y="534"/>
                    <a:pt x="8762" y="551"/>
                    <a:pt x="8776" y="569"/>
                  </a:cubicBezTo>
                  <a:cubicBezTo>
                    <a:pt x="8791" y="587"/>
                    <a:pt x="8798" y="605"/>
                    <a:pt x="8808" y="626"/>
                  </a:cubicBezTo>
                  <a:cubicBezTo>
                    <a:pt x="8816" y="644"/>
                    <a:pt x="8826" y="662"/>
                    <a:pt x="8833" y="683"/>
                  </a:cubicBezTo>
                  <a:cubicBezTo>
                    <a:pt x="8844" y="701"/>
                    <a:pt x="8851" y="722"/>
                    <a:pt x="8862" y="740"/>
                  </a:cubicBezTo>
                  <a:cubicBezTo>
                    <a:pt x="8865" y="758"/>
                    <a:pt x="8872" y="783"/>
                    <a:pt x="8880" y="800"/>
                  </a:cubicBezTo>
                  <a:cubicBezTo>
                    <a:pt x="8883" y="818"/>
                    <a:pt x="8887" y="836"/>
                    <a:pt x="8890" y="857"/>
                  </a:cubicBezTo>
                  <a:cubicBezTo>
                    <a:pt x="8890" y="875"/>
                    <a:pt x="8897" y="893"/>
                    <a:pt x="8897" y="911"/>
                  </a:cubicBezTo>
                  <a:cubicBezTo>
                    <a:pt x="8897" y="928"/>
                    <a:pt x="8890" y="946"/>
                    <a:pt x="8890" y="960"/>
                  </a:cubicBezTo>
                  <a:cubicBezTo>
                    <a:pt x="8887" y="978"/>
                    <a:pt x="8883" y="989"/>
                    <a:pt x="8880" y="1003"/>
                  </a:cubicBezTo>
                  <a:cubicBezTo>
                    <a:pt x="8869" y="1017"/>
                    <a:pt x="8865" y="1031"/>
                    <a:pt x="8851" y="1049"/>
                  </a:cubicBezTo>
                  <a:cubicBezTo>
                    <a:pt x="8844" y="1060"/>
                    <a:pt x="8830" y="1074"/>
                    <a:pt x="8819" y="1088"/>
                  </a:cubicBezTo>
                  <a:cubicBezTo>
                    <a:pt x="8808" y="1103"/>
                    <a:pt x="8794" y="1110"/>
                    <a:pt x="8780" y="1124"/>
                  </a:cubicBezTo>
                  <a:cubicBezTo>
                    <a:pt x="8766" y="1131"/>
                    <a:pt x="8748" y="1145"/>
                    <a:pt x="8737" y="1156"/>
                  </a:cubicBezTo>
                  <a:cubicBezTo>
                    <a:pt x="8723" y="1163"/>
                    <a:pt x="8702" y="1174"/>
                    <a:pt x="8691" y="1177"/>
                  </a:cubicBezTo>
                  <a:lnTo>
                    <a:pt x="8606" y="1209"/>
                  </a:lnTo>
                  <a:cubicBezTo>
                    <a:pt x="8567" y="1199"/>
                    <a:pt x="8531" y="1191"/>
                    <a:pt x="8492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31" y="1088"/>
                    <a:pt x="7799" y="1085"/>
                    <a:pt x="7767" y="1085"/>
                  </a:cubicBezTo>
                  <a:cubicBezTo>
                    <a:pt x="7788" y="1056"/>
                    <a:pt x="7813" y="1031"/>
                    <a:pt x="7831" y="1003"/>
                  </a:cubicBezTo>
                  <a:cubicBezTo>
                    <a:pt x="7841" y="982"/>
                    <a:pt x="7856" y="953"/>
                    <a:pt x="7866" y="928"/>
                  </a:cubicBezTo>
                  <a:cubicBezTo>
                    <a:pt x="7873" y="900"/>
                    <a:pt x="7877" y="875"/>
                    <a:pt x="7884" y="847"/>
                  </a:cubicBezTo>
                  <a:cubicBezTo>
                    <a:pt x="7888" y="793"/>
                    <a:pt x="7884" y="736"/>
                    <a:pt x="7866" y="687"/>
                  </a:cubicBezTo>
                  <a:cubicBezTo>
                    <a:pt x="7856" y="665"/>
                    <a:pt x="7848" y="640"/>
                    <a:pt x="7838" y="615"/>
                  </a:cubicBezTo>
                  <a:cubicBezTo>
                    <a:pt x="7831" y="594"/>
                    <a:pt x="7816" y="573"/>
                    <a:pt x="7802" y="555"/>
                  </a:cubicBezTo>
                  <a:cubicBezTo>
                    <a:pt x="7788" y="537"/>
                    <a:pt x="7777" y="516"/>
                    <a:pt x="7763" y="498"/>
                  </a:cubicBezTo>
                  <a:cubicBezTo>
                    <a:pt x="7749" y="480"/>
                    <a:pt x="7735" y="463"/>
                    <a:pt x="7717" y="445"/>
                  </a:cubicBezTo>
                  <a:cubicBezTo>
                    <a:pt x="7688" y="409"/>
                    <a:pt x="7656" y="377"/>
                    <a:pt x="7617" y="349"/>
                  </a:cubicBezTo>
                  <a:lnTo>
                    <a:pt x="7564" y="310"/>
                  </a:lnTo>
                  <a:cubicBezTo>
                    <a:pt x="7546" y="295"/>
                    <a:pt x="7528" y="285"/>
                    <a:pt x="7504" y="274"/>
                  </a:cubicBezTo>
                  <a:lnTo>
                    <a:pt x="7504" y="274"/>
                  </a:lnTo>
                  <a:cubicBezTo>
                    <a:pt x="7532" y="313"/>
                    <a:pt x="7553" y="349"/>
                    <a:pt x="7582" y="384"/>
                  </a:cubicBezTo>
                  <a:cubicBezTo>
                    <a:pt x="7592" y="402"/>
                    <a:pt x="7603" y="420"/>
                    <a:pt x="7617" y="438"/>
                  </a:cubicBezTo>
                  <a:cubicBezTo>
                    <a:pt x="7628" y="455"/>
                    <a:pt x="7639" y="473"/>
                    <a:pt x="7646" y="498"/>
                  </a:cubicBezTo>
                  <a:cubicBezTo>
                    <a:pt x="7656" y="516"/>
                    <a:pt x="7664" y="534"/>
                    <a:pt x="7674" y="555"/>
                  </a:cubicBezTo>
                  <a:cubicBezTo>
                    <a:pt x="7681" y="573"/>
                    <a:pt x="7692" y="594"/>
                    <a:pt x="7699" y="612"/>
                  </a:cubicBezTo>
                  <a:cubicBezTo>
                    <a:pt x="7706" y="630"/>
                    <a:pt x="7713" y="651"/>
                    <a:pt x="7717" y="669"/>
                  </a:cubicBezTo>
                  <a:cubicBezTo>
                    <a:pt x="7724" y="687"/>
                    <a:pt x="7728" y="704"/>
                    <a:pt x="7731" y="729"/>
                  </a:cubicBezTo>
                  <a:cubicBezTo>
                    <a:pt x="7731" y="747"/>
                    <a:pt x="7735" y="765"/>
                    <a:pt x="7735" y="783"/>
                  </a:cubicBezTo>
                  <a:cubicBezTo>
                    <a:pt x="7735" y="800"/>
                    <a:pt x="7731" y="818"/>
                    <a:pt x="7731" y="829"/>
                  </a:cubicBezTo>
                  <a:cubicBezTo>
                    <a:pt x="7728" y="847"/>
                    <a:pt x="7724" y="861"/>
                    <a:pt x="7717" y="875"/>
                  </a:cubicBezTo>
                  <a:cubicBezTo>
                    <a:pt x="7710" y="889"/>
                    <a:pt x="7706" y="900"/>
                    <a:pt x="7692" y="918"/>
                  </a:cubicBezTo>
                  <a:cubicBezTo>
                    <a:pt x="7681" y="932"/>
                    <a:pt x="7671" y="946"/>
                    <a:pt x="7660" y="960"/>
                  </a:cubicBezTo>
                  <a:cubicBezTo>
                    <a:pt x="7646" y="971"/>
                    <a:pt x="7635" y="982"/>
                    <a:pt x="7621" y="996"/>
                  </a:cubicBezTo>
                  <a:cubicBezTo>
                    <a:pt x="7607" y="1003"/>
                    <a:pt x="7589" y="1017"/>
                    <a:pt x="7575" y="1024"/>
                  </a:cubicBezTo>
                  <a:cubicBezTo>
                    <a:pt x="7564" y="1035"/>
                    <a:pt x="7539" y="1042"/>
                    <a:pt x="7532" y="1049"/>
                  </a:cubicBezTo>
                  <a:lnTo>
                    <a:pt x="7475" y="1071"/>
                  </a:lnTo>
                  <a:cubicBezTo>
                    <a:pt x="7176" y="1049"/>
                    <a:pt x="6878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43" y="943"/>
                    <a:pt x="6661" y="889"/>
                  </a:cubicBezTo>
                  <a:cubicBezTo>
                    <a:pt x="6668" y="861"/>
                    <a:pt x="6679" y="829"/>
                    <a:pt x="6682" y="804"/>
                  </a:cubicBezTo>
                  <a:cubicBezTo>
                    <a:pt x="6686" y="772"/>
                    <a:pt x="6686" y="747"/>
                    <a:pt x="6686" y="715"/>
                  </a:cubicBezTo>
                  <a:cubicBezTo>
                    <a:pt x="6682" y="658"/>
                    <a:pt x="6664" y="598"/>
                    <a:pt x="6639" y="551"/>
                  </a:cubicBezTo>
                  <a:cubicBezTo>
                    <a:pt x="6625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5" y="331"/>
                    <a:pt x="6433" y="320"/>
                  </a:cubicBezTo>
                  <a:cubicBezTo>
                    <a:pt x="6394" y="288"/>
                    <a:pt x="6355" y="260"/>
                    <a:pt x="6309" y="238"/>
                  </a:cubicBezTo>
                  <a:cubicBezTo>
                    <a:pt x="6287" y="224"/>
                    <a:pt x="6266" y="217"/>
                    <a:pt x="6241" y="203"/>
                  </a:cubicBezTo>
                  <a:cubicBezTo>
                    <a:pt x="6220" y="196"/>
                    <a:pt x="6199" y="182"/>
                    <a:pt x="6177" y="171"/>
                  </a:cubicBezTo>
                  <a:lnTo>
                    <a:pt x="6177" y="171"/>
                  </a:lnTo>
                  <a:cubicBezTo>
                    <a:pt x="6213" y="206"/>
                    <a:pt x="6248" y="238"/>
                    <a:pt x="6277" y="274"/>
                  </a:cubicBezTo>
                  <a:cubicBezTo>
                    <a:pt x="6295" y="292"/>
                    <a:pt x="6309" y="310"/>
                    <a:pt x="6327" y="327"/>
                  </a:cubicBezTo>
                  <a:cubicBezTo>
                    <a:pt x="6344" y="345"/>
                    <a:pt x="6359" y="363"/>
                    <a:pt x="6373" y="381"/>
                  </a:cubicBezTo>
                  <a:cubicBezTo>
                    <a:pt x="6383" y="398"/>
                    <a:pt x="6398" y="416"/>
                    <a:pt x="6415" y="434"/>
                  </a:cubicBezTo>
                  <a:lnTo>
                    <a:pt x="6455" y="487"/>
                  </a:lnTo>
                  <a:cubicBezTo>
                    <a:pt x="6465" y="505"/>
                    <a:pt x="6479" y="527"/>
                    <a:pt x="6487" y="544"/>
                  </a:cubicBezTo>
                  <a:cubicBezTo>
                    <a:pt x="6497" y="562"/>
                    <a:pt x="6504" y="587"/>
                    <a:pt x="6515" y="605"/>
                  </a:cubicBezTo>
                  <a:cubicBezTo>
                    <a:pt x="6519" y="623"/>
                    <a:pt x="6526" y="644"/>
                    <a:pt x="6526" y="662"/>
                  </a:cubicBezTo>
                  <a:cubicBezTo>
                    <a:pt x="6533" y="679"/>
                    <a:pt x="6533" y="701"/>
                    <a:pt x="6533" y="719"/>
                  </a:cubicBezTo>
                  <a:cubicBezTo>
                    <a:pt x="6533" y="736"/>
                    <a:pt x="6526" y="754"/>
                    <a:pt x="6522" y="772"/>
                  </a:cubicBezTo>
                  <a:cubicBezTo>
                    <a:pt x="6519" y="790"/>
                    <a:pt x="6515" y="807"/>
                    <a:pt x="6504" y="825"/>
                  </a:cubicBezTo>
                  <a:cubicBezTo>
                    <a:pt x="6497" y="843"/>
                    <a:pt x="6487" y="857"/>
                    <a:pt x="6479" y="875"/>
                  </a:cubicBezTo>
                  <a:cubicBezTo>
                    <a:pt x="6469" y="893"/>
                    <a:pt x="6455" y="907"/>
                    <a:pt x="6444" y="918"/>
                  </a:cubicBezTo>
                  <a:cubicBezTo>
                    <a:pt x="6430" y="932"/>
                    <a:pt x="6415" y="946"/>
                    <a:pt x="6398" y="960"/>
                  </a:cubicBezTo>
                  <a:cubicBezTo>
                    <a:pt x="6383" y="971"/>
                    <a:pt x="6366" y="985"/>
                    <a:pt x="6355" y="996"/>
                  </a:cubicBezTo>
                  <a:lnTo>
                    <a:pt x="6284" y="1039"/>
                  </a:lnTo>
                  <a:lnTo>
                    <a:pt x="6231" y="1039"/>
                  </a:lnTo>
                  <a:lnTo>
                    <a:pt x="5900" y="1053"/>
                  </a:lnTo>
                  <a:lnTo>
                    <a:pt x="5736" y="1060"/>
                  </a:lnTo>
                  <a:cubicBezTo>
                    <a:pt x="5679" y="1067"/>
                    <a:pt x="5626" y="1071"/>
                    <a:pt x="5573" y="1078"/>
                  </a:cubicBezTo>
                  <a:cubicBezTo>
                    <a:pt x="5487" y="1088"/>
                    <a:pt x="5402" y="1103"/>
                    <a:pt x="5317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53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9" y="950"/>
                    <a:pt x="5189" y="928"/>
                    <a:pt x="5182" y="907"/>
                  </a:cubicBezTo>
                  <a:lnTo>
                    <a:pt x="5167" y="875"/>
                  </a:lnTo>
                  <a:lnTo>
                    <a:pt x="5157" y="843"/>
                  </a:lnTo>
                  <a:cubicBezTo>
                    <a:pt x="5153" y="836"/>
                    <a:pt x="5153" y="822"/>
                    <a:pt x="5150" y="807"/>
                  </a:cubicBezTo>
                  <a:cubicBezTo>
                    <a:pt x="5146" y="793"/>
                    <a:pt x="5146" y="786"/>
                    <a:pt x="5146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6" y="630"/>
                  </a:cubicBezTo>
                  <a:cubicBezTo>
                    <a:pt x="5150" y="608"/>
                    <a:pt x="5153" y="580"/>
                    <a:pt x="5157" y="559"/>
                  </a:cubicBezTo>
                  <a:cubicBezTo>
                    <a:pt x="5164" y="537"/>
                    <a:pt x="5171" y="509"/>
                    <a:pt x="5175" y="487"/>
                  </a:cubicBezTo>
                  <a:cubicBezTo>
                    <a:pt x="5185" y="466"/>
                    <a:pt x="5192" y="438"/>
                    <a:pt x="5203" y="416"/>
                  </a:cubicBezTo>
                  <a:cubicBezTo>
                    <a:pt x="5221" y="366"/>
                    <a:pt x="5242" y="320"/>
                    <a:pt x="5263" y="274"/>
                  </a:cubicBezTo>
                  <a:cubicBezTo>
                    <a:pt x="5288" y="224"/>
                    <a:pt x="5313" y="182"/>
                    <a:pt x="5345" y="135"/>
                  </a:cubicBezTo>
                  <a:cubicBezTo>
                    <a:pt x="5370" y="93"/>
                    <a:pt x="5402" y="43"/>
                    <a:pt x="5434" y="0"/>
                  </a:cubicBezTo>
                  <a:close/>
                  <a:moveTo>
                    <a:pt x="12204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22" y="2724"/>
                  </a:cubicBezTo>
                  <a:lnTo>
                    <a:pt x="12222" y="2791"/>
                  </a:lnTo>
                  <a:cubicBezTo>
                    <a:pt x="12222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8" y="2916"/>
                  </a:cubicBezTo>
                  <a:cubicBezTo>
                    <a:pt x="12204" y="2937"/>
                    <a:pt x="12197" y="2955"/>
                    <a:pt x="12194" y="2976"/>
                  </a:cubicBezTo>
                  <a:cubicBezTo>
                    <a:pt x="12190" y="2998"/>
                    <a:pt x="12179" y="3016"/>
                    <a:pt x="12176" y="3033"/>
                  </a:cubicBezTo>
                  <a:lnTo>
                    <a:pt x="12151" y="3087"/>
                  </a:lnTo>
                  <a:cubicBezTo>
                    <a:pt x="12140" y="3104"/>
                    <a:pt x="12126" y="3119"/>
                    <a:pt x="12115" y="3133"/>
                  </a:cubicBezTo>
                  <a:cubicBezTo>
                    <a:pt x="12101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2" y="3204"/>
                    <a:pt x="11984" y="3208"/>
                    <a:pt x="11962" y="3211"/>
                  </a:cubicBezTo>
                  <a:cubicBezTo>
                    <a:pt x="11945" y="3218"/>
                    <a:pt x="11923" y="3222"/>
                    <a:pt x="11906" y="3222"/>
                  </a:cubicBezTo>
                  <a:lnTo>
                    <a:pt x="11842" y="3222"/>
                  </a:lnTo>
                  <a:cubicBezTo>
                    <a:pt x="11824" y="3222"/>
                    <a:pt x="11802" y="3218"/>
                    <a:pt x="11785" y="3211"/>
                  </a:cubicBezTo>
                  <a:lnTo>
                    <a:pt x="11754" y="3206"/>
                  </a:lnTo>
                  <a:lnTo>
                    <a:pt x="11746" y="3261"/>
                  </a:lnTo>
                  <a:lnTo>
                    <a:pt x="11735" y="3296"/>
                  </a:lnTo>
                  <a:lnTo>
                    <a:pt x="11721" y="3328"/>
                  </a:lnTo>
                  <a:cubicBezTo>
                    <a:pt x="11714" y="3350"/>
                    <a:pt x="11703" y="3368"/>
                    <a:pt x="11692" y="3389"/>
                  </a:cubicBezTo>
                  <a:lnTo>
                    <a:pt x="11674" y="3421"/>
                  </a:lnTo>
                  <a:lnTo>
                    <a:pt x="11650" y="3449"/>
                  </a:lnTo>
                  <a:cubicBezTo>
                    <a:pt x="11639" y="3467"/>
                    <a:pt x="11625" y="3485"/>
                    <a:pt x="11607" y="3496"/>
                  </a:cubicBezTo>
                  <a:cubicBezTo>
                    <a:pt x="11589" y="3513"/>
                    <a:pt x="11571" y="3528"/>
                    <a:pt x="11554" y="3542"/>
                  </a:cubicBezTo>
                  <a:cubicBezTo>
                    <a:pt x="11536" y="3556"/>
                    <a:pt x="11514" y="3567"/>
                    <a:pt x="11497" y="3581"/>
                  </a:cubicBezTo>
                  <a:cubicBezTo>
                    <a:pt x="11472" y="3595"/>
                    <a:pt x="11454" y="3602"/>
                    <a:pt x="11433" y="3613"/>
                  </a:cubicBezTo>
                  <a:cubicBezTo>
                    <a:pt x="11390" y="3634"/>
                    <a:pt x="11344" y="3648"/>
                    <a:pt x="11301" y="3663"/>
                  </a:cubicBezTo>
                  <a:cubicBezTo>
                    <a:pt x="11255" y="3673"/>
                    <a:pt x="11205" y="3684"/>
                    <a:pt x="11159" y="3691"/>
                  </a:cubicBezTo>
                  <a:cubicBezTo>
                    <a:pt x="11109" y="3702"/>
                    <a:pt x="11059" y="3705"/>
                    <a:pt x="11009" y="3709"/>
                  </a:cubicBezTo>
                  <a:cubicBezTo>
                    <a:pt x="10963" y="3716"/>
                    <a:pt x="10913" y="3716"/>
                    <a:pt x="10860" y="3716"/>
                  </a:cubicBezTo>
                  <a:cubicBezTo>
                    <a:pt x="10910" y="3727"/>
                    <a:pt x="10956" y="3734"/>
                    <a:pt x="11009" y="3737"/>
                  </a:cubicBezTo>
                  <a:cubicBezTo>
                    <a:pt x="11059" y="3741"/>
                    <a:pt x="11113" y="3741"/>
                    <a:pt x="11162" y="3741"/>
                  </a:cubicBezTo>
                  <a:cubicBezTo>
                    <a:pt x="11212" y="3737"/>
                    <a:pt x="11266" y="3734"/>
                    <a:pt x="11312" y="3723"/>
                  </a:cubicBezTo>
                  <a:cubicBezTo>
                    <a:pt x="11362" y="3716"/>
                    <a:pt x="11415" y="3702"/>
                    <a:pt x="11465" y="3684"/>
                  </a:cubicBezTo>
                  <a:cubicBezTo>
                    <a:pt x="11490" y="3673"/>
                    <a:pt x="11514" y="3666"/>
                    <a:pt x="11536" y="3652"/>
                  </a:cubicBezTo>
                  <a:lnTo>
                    <a:pt x="11603" y="3613"/>
                  </a:lnTo>
                  <a:cubicBezTo>
                    <a:pt x="11625" y="3595"/>
                    <a:pt x="11646" y="3581"/>
                    <a:pt x="11664" y="3563"/>
                  </a:cubicBezTo>
                  <a:cubicBezTo>
                    <a:pt x="11685" y="3545"/>
                    <a:pt x="11703" y="3528"/>
                    <a:pt x="11721" y="3506"/>
                  </a:cubicBezTo>
                  <a:lnTo>
                    <a:pt x="11749" y="3474"/>
                  </a:lnTo>
                  <a:lnTo>
                    <a:pt x="11770" y="3439"/>
                  </a:lnTo>
                  <a:cubicBezTo>
                    <a:pt x="11785" y="3417"/>
                    <a:pt x="11799" y="3389"/>
                    <a:pt x="11806" y="3368"/>
                  </a:cubicBezTo>
                  <a:lnTo>
                    <a:pt x="11813" y="3351"/>
                  </a:lnTo>
                  <a:lnTo>
                    <a:pt x="11813" y="3351"/>
                  </a:lnTo>
                  <a:cubicBezTo>
                    <a:pt x="11818" y="3362"/>
                    <a:pt x="11821" y="3373"/>
                    <a:pt x="11824" y="3382"/>
                  </a:cubicBezTo>
                  <a:cubicBezTo>
                    <a:pt x="11877" y="3506"/>
                    <a:pt x="11913" y="3616"/>
                    <a:pt x="11938" y="3705"/>
                  </a:cubicBezTo>
                  <a:lnTo>
                    <a:pt x="11941" y="3688"/>
                  </a:lnTo>
                  <a:lnTo>
                    <a:pt x="11961" y="3691"/>
                  </a:lnTo>
                  <a:lnTo>
                    <a:pt x="11961" y="3691"/>
                  </a:lnTo>
                  <a:cubicBezTo>
                    <a:pt x="11961" y="3687"/>
                    <a:pt x="11962" y="3684"/>
                    <a:pt x="11962" y="3680"/>
                  </a:cubicBezTo>
                  <a:cubicBezTo>
                    <a:pt x="11934" y="3584"/>
                    <a:pt x="11895" y="3474"/>
                    <a:pt x="11838" y="3346"/>
                  </a:cubicBezTo>
                  <a:lnTo>
                    <a:pt x="11824" y="3318"/>
                  </a:lnTo>
                  <a:lnTo>
                    <a:pt x="11820" y="3332"/>
                  </a:lnTo>
                  <a:lnTo>
                    <a:pt x="11813" y="3351"/>
                  </a:lnTo>
                  <a:lnTo>
                    <a:pt x="11813" y="3351"/>
                  </a:lnTo>
                  <a:cubicBezTo>
                    <a:pt x="11810" y="3345"/>
                    <a:pt x="11806" y="3338"/>
                    <a:pt x="11802" y="3332"/>
                  </a:cubicBezTo>
                  <a:cubicBezTo>
                    <a:pt x="11806" y="3325"/>
                    <a:pt x="11806" y="3311"/>
                    <a:pt x="11813" y="3300"/>
                  </a:cubicBezTo>
                  <a:lnTo>
                    <a:pt x="11909" y="3300"/>
                  </a:lnTo>
                  <a:cubicBezTo>
                    <a:pt x="11959" y="3296"/>
                    <a:pt x="12009" y="3282"/>
                    <a:pt x="12051" y="3264"/>
                  </a:cubicBezTo>
                  <a:cubicBezTo>
                    <a:pt x="12073" y="3257"/>
                    <a:pt x="12098" y="3243"/>
                    <a:pt x="12115" y="3225"/>
                  </a:cubicBezTo>
                  <a:cubicBezTo>
                    <a:pt x="12133" y="3211"/>
                    <a:pt x="12154" y="3193"/>
                    <a:pt x="12169" y="3176"/>
                  </a:cubicBezTo>
                  <a:cubicBezTo>
                    <a:pt x="12197" y="3140"/>
                    <a:pt x="12222" y="3097"/>
                    <a:pt x="12240" y="3051"/>
                  </a:cubicBezTo>
                  <a:cubicBezTo>
                    <a:pt x="12247" y="3030"/>
                    <a:pt x="12250" y="3008"/>
                    <a:pt x="12258" y="2987"/>
                  </a:cubicBezTo>
                  <a:cubicBezTo>
                    <a:pt x="12261" y="2962"/>
                    <a:pt x="12261" y="2941"/>
                    <a:pt x="12265" y="2920"/>
                  </a:cubicBezTo>
                  <a:cubicBezTo>
                    <a:pt x="12265" y="2898"/>
                    <a:pt x="12268" y="2873"/>
                    <a:pt x="12265" y="2852"/>
                  </a:cubicBezTo>
                  <a:cubicBezTo>
                    <a:pt x="12265" y="2831"/>
                    <a:pt x="12265" y="2809"/>
                    <a:pt x="12261" y="2784"/>
                  </a:cubicBezTo>
                  <a:cubicBezTo>
                    <a:pt x="12258" y="2742"/>
                    <a:pt x="12247" y="2695"/>
                    <a:pt x="12240" y="2653"/>
                  </a:cubicBezTo>
                  <a:cubicBezTo>
                    <a:pt x="12233" y="2631"/>
                    <a:pt x="12229" y="2607"/>
                    <a:pt x="12222" y="2585"/>
                  </a:cubicBezTo>
                  <a:lnTo>
                    <a:pt x="12204" y="2525"/>
                  </a:lnTo>
                  <a:close/>
                  <a:moveTo>
                    <a:pt x="12332" y="3087"/>
                  </a:moveTo>
                  <a:lnTo>
                    <a:pt x="12332" y="3087"/>
                  </a:lnTo>
                  <a:cubicBezTo>
                    <a:pt x="12336" y="3122"/>
                    <a:pt x="12339" y="3165"/>
                    <a:pt x="12346" y="3200"/>
                  </a:cubicBezTo>
                  <a:cubicBezTo>
                    <a:pt x="12350" y="3218"/>
                    <a:pt x="12350" y="3236"/>
                    <a:pt x="12350" y="3257"/>
                  </a:cubicBezTo>
                  <a:lnTo>
                    <a:pt x="12350" y="3314"/>
                  </a:lnTo>
                  <a:cubicBezTo>
                    <a:pt x="12350" y="3332"/>
                    <a:pt x="12350" y="3350"/>
                    <a:pt x="12346" y="3368"/>
                  </a:cubicBezTo>
                  <a:lnTo>
                    <a:pt x="12339" y="3421"/>
                  </a:lnTo>
                  <a:lnTo>
                    <a:pt x="12329" y="3474"/>
                  </a:lnTo>
                  <a:cubicBezTo>
                    <a:pt x="12322" y="3492"/>
                    <a:pt x="12318" y="3510"/>
                    <a:pt x="12311" y="3524"/>
                  </a:cubicBezTo>
                  <a:cubicBezTo>
                    <a:pt x="12300" y="3542"/>
                    <a:pt x="12297" y="3556"/>
                    <a:pt x="12286" y="3570"/>
                  </a:cubicBezTo>
                  <a:cubicBezTo>
                    <a:pt x="12279" y="3584"/>
                    <a:pt x="12268" y="3602"/>
                    <a:pt x="12258" y="3613"/>
                  </a:cubicBezTo>
                  <a:cubicBezTo>
                    <a:pt x="12243" y="3627"/>
                    <a:pt x="12233" y="3638"/>
                    <a:pt x="12215" y="3648"/>
                  </a:cubicBezTo>
                  <a:lnTo>
                    <a:pt x="12194" y="3659"/>
                  </a:lnTo>
                  <a:lnTo>
                    <a:pt x="12172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5" y="3691"/>
                    <a:pt x="12087" y="3691"/>
                    <a:pt x="12069" y="3698"/>
                  </a:cubicBezTo>
                  <a:lnTo>
                    <a:pt x="12016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61" y="3691"/>
                  </a:lnTo>
                  <a:lnTo>
                    <a:pt x="11961" y="3691"/>
                  </a:lnTo>
                  <a:cubicBezTo>
                    <a:pt x="11959" y="3705"/>
                    <a:pt x="11957" y="3718"/>
                    <a:pt x="11952" y="3727"/>
                  </a:cubicBezTo>
                  <a:cubicBezTo>
                    <a:pt x="11948" y="3744"/>
                    <a:pt x="11941" y="3769"/>
                    <a:pt x="11934" y="3784"/>
                  </a:cubicBezTo>
                  <a:lnTo>
                    <a:pt x="11909" y="3837"/>
                  </a:lnTo>
                  <a:cubicBezTo>
                    <a:pt x="11898" y="3858"/>
                    <a:pt x="11888" y="3872"/>
                    <a:pt x="11874" y="3887"/>
                  </a:cubicBezTo>
                  <a:cubicBezTo>
                    <a:pt x="11859" y="3904"/>
                    <a:pt x="11845" y="3919"/>
                    <a:pt x="11834" y="3933"/>
                  </a:cubicBezTo>
                  <a:cubicBezTo>
                    <a:pt x="11820" y="3944"/>
                    <a:pt x="11802" y="3958"/>
                    <a:pt x="11788" y="3972"/>
                  </a:cubicBezTo>
                  <a:cubicBezTo>
                    <a:pt x="11770" y="3986"/>
                    <a:pt x="11753" y="3993"/>
                    <a:pt x="11735" y="4004"/>
                  </a:cubicBezTo>
                  <a:lnTo>
                    <a:pt x="11682" y="4029"/>
                  </a:lnTo>
                  <a:cubicBezTo>
                    <a:pt x="11607" y="4064"/>
                    <a:pt x="11525" y="4082"/>
                    <a:pt x="11443" y="4093"/>
                  </a:cubicBezTo>
                  <a:cubicBezTo>
                    <a:pt x="11389" y="4100"/>
                    <a:pt x="11335" y="4102"/>
                    <a:pt x="11281" y="4102"/>
                  </a:cubicBezTo>
                  <a:cubicBezTo>
                    <a:pt x="11250" y="4102"/>
                    <a:pt x="11219" y="4101"/>
                    <a:pt x="11187" y="4100"/>
                  </a:cubicBezTo>
                  <a:lnTo>
                    <a:pt x="11187" y="4100"/>
                  </a:lnTo>
                  <a:cubicBezTo>
                    <a:pt x="11230" y="4111"/>
                    <a:pt x="11273" y="4114"/>
                    <a:pt x="11319" y="4114"/>
                  </a:cubicBezTo>
                  <a:cubicBezTo>
                    <a:pt x="11326" y="4168"/>
                    <a:pt x="11372" y="4168"/>
                    <a:pt x="11411" y="4168"/>
                  </a:cubicBezTo>
                  <a:cubicBezTo>
                    <a:pt x="11497" y="4164"/>
                    <a:pt x="11586" y="4146"/>
                    <a:pt x="11664" y="4114"/>
                  </a:cubicBezTo>
                  <a:cubicBezTo>
                    <a:pt x="11746" y="4082"/>
                    <a:pt x="11820" y="4036"/>
                    <a:pt x="11877" y="3961"/>
                  </a:cubicBezTo>
                  <a:lnTo>
                    <a:pt x="11920" y="3908"/>
                  </a:lnTo>
                  <a:cubicBezTo>
                    <a:pt x="11927" y="3890"/>
                    <a:pt x="11941" y="3869"/>
                    <a:pt x="11948" y="3851"/>
                  </a:cubicBezTo>
                  <a:cubicBezTo>
                    <a:pt x="11955" y="3844"/>
                    <a:pt x="11959" y="3830"/>
                    <a:pt x="11962" y="3819"/>
                  </a:cubicBezTo>
                  <a:cubicBezTo>
                    <a:pt x="11984" y="3919"/>
                    <a:pt x="11991" y="3972"/>
                    <a:pt x="11991" y="3972"/>
                  </a:cubicBezTo>
                  <a:cubicBezTo>
                    <a:pt x="11991" y="3972"/>
                    <a:pt x="11984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73" y="3798"/>
                    <a:pt x="11973" y="3791"/>
                  </a:cubicBezTo>
                  <a:cubicBezTo>
                    <a:pt x="11977" y="3776"/>
                    <a:pt x="11980" y="3762"/>
                    <a:pt x="11980" y="3744"/>
                  </a:cubicBezTo>
                  <a:cubicBezTo>
                    <a:pt x="11994" y="3744"/>
                    <a:pt x="12002" y="3748"/>
                    <a:pt x="12016" y="3748"/>
                  </a:cubicBezTo>
                  <a:lnTo>
                    <a:pt x="12073" y="3748"/>
                  </a:lnTo>
                  <a:cubicBezTo>
                    <a:pt x="12090" y="3748"/>
                    <a:pt x="12115" y="3744"/>
                    <a:pt x="12133" y="3741"/>
                  </a:cubicBezTo>
                  <a:cubicBezTo>
                    <a:pt x="12151" y="3737"/>
                    <a:pt x="12172" y="3730"/>
                    <a:pt x="12190" y="3720"/>
                  </a:cubicBezTo>
                  <a:lnTo>
                    <a:pt x="12215" y="3705"/>
                  </a:lnTo>
                  <a:lnTo>
                    <a:pt x="12243" y="3688"/>
                  </a:lnTo>
                  <a:cubicBezTo>
                    <a:pt x="12261" y="3677"/>
                    <a:pt x="12275" y="3659"/>
                    <a:pt x="12286" y="3648"/>
                  </a:cubicBezTo>
                  <a:cubicBezTo>
                    <a:pt x="12300" y="3634"/>
                    <a:pt x="12311" y="3616"/>
                    <a:pt x="12322" y="3599"/>
                  </a:cubicBezTo>
                  <a:cubicBezTo>
                    <a:pt x="12336" y="3581"/>
                    <a:pt x="12339" y="3563"/>
                    <a:pt x="12346" y="3545"/>
                  </a:cubicBezTo>
                  <a:cubicBezTo>
                    <a:pt x="12354" y="3528"/>
                    <a:pt x="12357" y="3510"/>
                    <a:pt x="12364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8" y="3257"/>
                  </a:lnTo>
                  <a:cubicBezTo>
                    <a:pt x="12364" y="3240"/>
                    <a:pt x="12364" y="3222"/>
                    <a:pt x="12357" y="3200"/>
                  </a:cubicBezTo>
                  <a:cubicBezTo>
                    <a:pt x="12350" y="3165"/>
                    <a:pt x="12339" y="3122"/>
                    <a:pt x="12332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1"/>
            <p:cNvSpPr/>
            <p:nvPr/>
          </p:nvSpPr>
          <p:spPr>
            <a:xfrm rot="-2427320">
              <a:off x="-5353246" y="1087566"/>
              <a:ext cx="92744" cy="89985"/>
            </a:xfrm>
            <a:custGeom>
              <a:avLst/>
              <a:gdLst/>
              <a:ahLst/>
              <a:cxnLst/>
              <a:rect l="l" t="t" r="r" b="b"/>
              <a:pathLst>
                <a:path w="2017" h="1957" extrusionOk="0">
                  <a:moveTo>
                    <a:pt x="0" y="1"/>
                  </a:moveTo>
                  <a:lnTo>
                    <a:pt x="0" y="189"/>
                  </a:lnTo>
                  <a:cubicBezTo>
                    <a:pt x="96" y="200"/>
                    <a:pt x="146" y="207"/>
                    <a:pt x="242" y="218"/>
                  </a:cubicBezTo>
                  <a:lnTo>
                    <a:pt x="242" y="1736"/>
                  </a:lnTo>
                  <a:cubicBezTo>
                    <a:pt x="146" y="1747"/>
                    <a:pt x="96" y="1754"/>
                    <a:pt x="0" y="1764"/>
                  </a:cubicBezTo>
                  <a:lnTo>
                    <a:pt x="0" y="1956"/>
                  </a:lnTo>
                  <a:cubicBezTo>
                    <a:pt x="285" y="1914"/>
                    <a:pt x="427" y="1896"/>
                    <a:pt x="711" y="1860"/>
                  </a:cubicBezTo>
                  <a:lnTo>
                    <a:pt x="711" y="1690"/>
                  </a:lnTo>
                  <a:cubicBezTo>
                    <a:pt x="612" y="1700"/>
                    <a:pt x="562" y="1707"/>
                    <a:pt x="466" y="1715"/>
                  </a:cubicBezTo>
                  <a:lnTo>
                    <a:pt x="466" y="1050"/>
                  </a:lnTo>
                  <a:cubicBezTo>
                    <a:pt x="896" y="1043"/>
                    <a:pt x="1113" y="1043"/>
                    <a:pt x="1550" y="1039"/>
                  </a:cubicBezTo>
                  <a:lnTo>
                    <a:pt x="1550" y="1611"/>
                  </a:lnTo>
                  <a:cubicBezTo>
                    <a:pt x="1447" y="1622"/>
                    <a:pt x="1397" y="1626"/>
                    <a:pt x="1301" y="1636"/>
                  </a:cubicBezTo>
                  <a:lnTo>
                    <a:pt x="1301" y="1796"/>
                  </a:lnTo>
                  <a:cubicBezTo>
                    <a:pt x="1589" y="1764"/>
                    <a:pt x="1732" y="1750"/>
                    <a:pt x="2016" y="1718"/>
                  </a:cubicBezTo>
                  <a:lnTo>
                    <a:pt x="2016" y="1565"/>
                  </a:lnTo>
                  <a:cubicBezTo>
                    <a:pt x="1913" y="1572"/>
                    <a:pt x="1863" y="1576"/>
                    <a:pt x="1767" y="1587"/>
                  </a:cubicBezTo>
                  <a:lnTo>
                    <a:pt x="1767" y="360"/>
                  </a:lnTo>
                  <a:cubicBezTo>
                    <a:pt x="1870" y="367"/>
                    <a:pt x="1920" y="374"/>
                    <a:pt x="2016" y="381"/>
                  </a:cubicBezTo>
                  <a:lnTo>
                    <a:pt x="2016" y="235"/>
                  </a:lnTo>
                  <a:cubicBezTo>
                    <a:pt x="1728" y="207"/>
                    <a:pt x="1586" y="189"/>
                    <a:pt x="1301" y="161"/>
                  </a:cubicBezTo>
                  <a:lnTo>
                    <a:pt x="1301" y="321"/>
                  </a:lnTo>
                  <a:cubicBezTo>
                    <a:pt x="1405" y="328"/>
                    <a:pt x="1451" y="331"/>
                    <a:pt x="1550" y="342"/>
                  </a:cubicBezTo>
                  <a:lnTo>
                    <a:pt x="1550" y="882"/>
                  </a:lnTo>
                  <a:cubicBezTo>
                    <a:pt x="1120" y="879"/>
                    <a:pt x="900" y="875"/>
                    <a:pt x="466" y="872"/>
                  </a:cubicBezTo>
                  <a:lnTo>
                    <a:pt x="466" y="239"/>
                  </a:lnTo>
                  <a:cubicBezTo>
                    <a:pt x="562" y="253"/>
                    <a:pt x="612" y="257"/>
                    <a:pt x="711" y="267"/>
                  </a:cubicBezTo>
                  <a:lnTo>
                    <a:pt x="711" y="93"/>
                  </a:lnTo>
                  <a:cubicBezTo>
                    <a:pt x="427" y="58"/>
                    <a:pt x="285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1"/>
            <p:cNvSpPr/>
            <p:nvPr/>
          </p:nvSpPr>
          <p:spPr>
            <a:xfrm rot="-2427320">
              <a:off x="-5275157" y="1036890"/>
              <a:ext cx="90445" cy="60419"/>
            </a:xfrm>
            <a:custGeom>
              <a:avLst/>
              <a:gdLst/>
              <a:ahLst/>
              <a:cxnLst/>
              <a:rect l="l" t="t" r="r" b="b"/>
              <a:pathLst>
                <a:path w="1967" h="1314" extrusionOk="0">
                  <a:moveTo>
                    <a:pt x="898" y="130"/>
                  </a:moveTo>
                  <a:cubicBezTo>
                    <a:pt x="925" y="130"/>
                    <a:pt x="953" y="131"/>
                    <a:pt x="982" y="132"/>
                  </a:cubicBezTo>
                  <a:cubicBezTo>
                    <a:pt x="1206" y="150"/>
                    <a:pt x="1391" y="206"/>
                    <a:pt x="1522" y="306"/>
                  </a:cubicBezTo>
                  <a:cubicBezTo>
                    <a:pt x="1661" y="402"/>
                    <a:pt x="1728" y="519"/>
                    <a:pt x="1728" y="658"/>
                  </a:cubicBezTo>
                  <a:cubicBezTo>
                    <a:pt x="1728" y="790"/>
                    <a:pt x="1664" y="903"/>
                    <a:pt x="1526" y="1003"/>
                  </a:cubicBezTo>
                  <a:cubicBezTo>
                    <a:pt x="1398" y="1103"/>
                    <a:pt x="1216" y="1163"/>
                    <a:pt x="985" y="1177"/>
                  </a:cubicBezTo>
                  <a:cubicBezTo>
                    <a:pt x="956" y="1179"/>
                    <a:pt x="927" y="1180"/>
                    <a:pt x="900" y="1180"/>
                  </a:cubicBezTo>
                  <a:cubicBezTo>
                    <a:pt x="704" y="1180"/>
                    <a:pt x="546" y="1136"/>
                    <a:pt x="434" y="1049"/>
                  </a:cubicBezTo>
                  <a:cubicBezTo>
                    <a:pt x="306" y="946"/>
                    <a:pt x="239" y="807"/>
                    <a:pt x="239" y="651"/>
                  </a:cubicBezTo>
                  <a:cubicBezTo>
                    <a:pt x="239" y="491"/>
                    <a:pt x="306" y="359"/>
                    <a:pt x="434" y="256"/>
                  </a:cubicBezTo>
                  <a:cubicBezTo>
                    <a:pt x="550" y="166"/>
                    <a:pt x="701" y="130"/>
                    <a:pt x="898" y="130"/>
                  </a:cubicBezTo>
                  <a:close/>
                  <a:moveTo>
                    <a:pt x="826" y="1"/>
                  </a:moveTo>
                  <a:cubicBezTo>
                    <a:pt x="604" y="1"/>
                    <a:pt x="419" y="48"/>
                    <a:pt x="271" y="150"/>
                  </a:cubicBezTo>
                  <a:cubicBezTo>
                    <a:pt x="89" y="281"/>
                    <a:pt x="0" y="452"/>
                    <a:pt x="0" y="658"/>
                  </a:cubicBezTo>
                  <a:cubicBezTo>
                    <a:pt x="0" y="857"/>
                    <a:pt x="89" y="1031"/>
                    <a:pt x="267" y="1159"/>
                  </a:cubicBezTo>
                  <a:cubicBezTo>
                    <a:pt x="411" y="1263"/>
                    <a:pt x="593" y="1313"/>
                    <a:pt x="816" y="1313"/>
                  </a:cubicBezTo>
                  <a:cubicBezTo>
                    <a:pt x="868" y="1313"/>
                    <a:pt x="922" y="1311"/>
                    <a:pt x="978" y="1305"/>
                  </a:cubicBezTo>
                  <a:cubicBezTo>
                    <a:pt x="1177" y="1287"/>
                    <a:pt x="1344" y="1248"/>
                    <a:pt x="1497" y="1181"/>
                  </a:cubicBezTo>
                  <a:cubicBezTo>
                    <a:pt x="1643" y="1113"/>
                    <a:pt x="1760" y="1039"/>
                    <a:pt x="1842" y="946"/>
                  </a:cubicBezTo>
                  <a:cubicBezTo>
                    <a:pt x="1928" y="857"/>
                    <a:pt x="1967" y="761"/>
                    <a:pt x="1967" y="655"/>
                  </a:cubicBezTo>
                  <a:cubicBezTo>
                    <a:pt x="1967" y="498"/>
                    <a:pt x="1878" y="359"/>
                    <a:pt x="1689" y="235"/>
                  </a:cubicBezTo>
                  <a:cubicBezTo>
                    <a:pt x="1512" y="110"/>
                    <a:pt x="1270" y="32"/>
                    <a:pt x="978" y="7"/>
                  </a:cubicBezTo>
                  <a:cubicBezTo>
                    <a:pt x="926" y="3"/>
                    <a:pt x="875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1"/>
            <p:cNvSpPr/>
            <p:nvPr/>
          </p:nvSpPr>
          <p:spPr>
            <a:xfrm rot="-2427320">
              <a:off x="-5202032" y="970294"/>
              <a:ext cx="111734" cy="50441"/>
            </a:xfrm>
            <a:custGeom>
              <a:avLst/>
              <a:gdLst/>
              <a:ahLst/>
              <a:cxnLst/>
              <a:rect l="l" t="t" r="r" b="b"/>
              <a:pathLst>
                <a:path w="2430" h="1097" extrusionOk="0">
                  <a:moveTo>
                    <a:pt x="1" y="1"/>
                  </a:moveTo>
                  <a:lnTo>
                    <a:pt x="1" y="108"/>
                  </a:lnTo>
                  <a:cubicBezTo>
                    <a:pt x="104" y="111"/>
                    <a:pt x="157" y="115"/>
                    <a:pt x="260" y="118"/>
                  </a:cubicBezTo>
                  <a:lnTo>
                    <a:pt x="260" y="979"/>
                  </a:lnTo>
                  <a:cubicBezTo>
                    <a:pt x="157" y="982"/>
                    <a:pt x="108" y="986"/>
                    <a:pt x="12" y="989"/>
                  </a:cubicBezTo>
                  <a:lnTo>
                    <a:pt x="12" y="1096"/>
                  </a:lnTo>
                  <a:cubicBezTo>
                    <a:pt x="289" y="1085"/>
                    <a:pt x="424" y="1075"/>
                    <a:pt x="705" y="1064"/>
                  </a:cubicBezTo>
                  <a:lnTo>
                    <a:pt x="705" y="961"/>
                  </a:lnTo>
                  <a:cubicBezTo>
                    <a:pt x="612" y="965"/>
                    <a:pt x="563" y="965"/>
                    <a:pt x="470" y="968"/>
                  </a:cubicBezTo>
                  <a:lnTo>
                    <a:pt x="470" y="300"/>
                  </a:lnTo>
                  <a:lnTo>
                    <a:pt x="484" y="300"/>
                  </a:lnTo>
                  <a:cubicBezTo>
                    <a:pt x="755" y="595"/>
                    <a:pt x="886" y="730"/>
                    <a:pt x="1156" y="993"/>
                  </a:cubicBezTo>
                  <a:cubicBezTo>
                    <a:pt x="1206" y="993"/>
                    <a:pt x="1228" y="986"/>
                    <a:pt x="1277" y="986"/>
                  </a:cubicBezTo>
                  <a:cubicBezTo>
                    <a:pt x="1540" y="712"/>
                    <a:pt x="1676" y="584"/>
                    <a:pt x="1935" y="328"/>
                  </a:cubicBezTo>
                  <a:lnTo>
                    <a:pt x="1949" y="328"/>
                  </a:lnTo>
                  <a:lnTo>
                    <a:pt x="1949" y="925"/>
                  </a:lnTo>
                  <a:cubicBezTo>
                    <a:pt x="1857" y="925"/>
                    <a:pt x="1811" y="929"/>
                    <a:pt x="1718" y="929"/>
                  </a:cubicBezTo>
                  <a:lnTo>
                    <a:pt x="1718" y="1021"/>
                  </a:lnTo>
                  <a:cubicBezTo>
                    <a:pt x="1999" y="1014"/>
                    <a:pt x="2134" y="1007"/>
                    <a:pt x="2415" y="1004"/>
                  </a:cubicBezTo>
                  <a:lnTo>
                    <a:pt x="2415" y="915"/>
                  </a:lnTo>
                  <a:cubicBezTo>
                    <a:pt x="2319" y="915"/>
                    <a:pt x="2269" y="918"/>
                    <a:pt x="2173" y="918"/>
                  </a:cubicBezTo>
                  <a:lnTo>
                    <a:pt x="2173" y="179"/>
                  </a:lnTo>
                  <a:cubicBezTo>
                    <a:pt x="2273" y="182"/>
                    <a:pt x="2326" y="182"/>
                    <a:pt x="2429" y="182"/>
                  </a:cubicBezTo>
                  <a:cubicBezTo>
                    <a:pt x="2429" y="147"/>
                    <a:pt x="2429" y="129"/>
                    <a:pt x="2426" y="93"/>
                  </a:cubicBezTo>
                  <a:cubicBezTo>
                    <a:pt x="2245" y="90"/>
                    <a:pt x="2156" y="90"/>
                    <a:pt x="1971" y="86"/>
                  </a:cubicBezTo>
                  <a:cubicBezTo>
                    <a:pt x="1676" y="371"/>
                    <a:pt x="1526" y="517"/>
                    <a:pt x="1231" y="826"/>
                  </a:cubicBezTo>
                  <a:lnTo>
                    <a:pt x="1217" y="826"/>
                  </a:lnTo>
                  <a:cubicBezTo>
                    <a:pt x="911" y="531"/>
                    <a:pt x="758" y="371"/>
                    <a:pt x="452" y="26"/>
                  </a:cubicBezTo>
                  <a:cubicBezTo>
                    <a:pt x="275" y="19"/>
                    <a:pt x="186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1"/>
            <p:cNvSpPr/>
            <p:nvPr/>
          </p:nvSpPr>
          <p:spPr>
            <a:xfrm rot="-2427320">
              <a:off x="-5103313" y="908814"/>
              <a:ext cx="69891" cy="41383"/>
            </a:xfrm>
            <a:custGeom>
              <a:avLst/>
              <a:gdLst/>
              <a:ahLst/>
              <a:cxnLst/>
              <a:rect l="l" t="t" r="r" b="b"/>
              <a:pathLst>
                <a:path w="1520" h="900" extrusionOk="0">
                  <a:moveTo>
                    <a:pt x="1" y="0"/>
                  </a:moveTo>
                  <a:lnTo>
                    <a:pt x="1" y="89"/>
                  </a:lnTo>
                  <a:lnTo>
                    <a:pt x="250" y="89"/>
                  </a:lnTo>
                  <a:lnTo>
                    <a:pt x="250" y="811"/>
                  </a:lnTo>
                  <a:lnTo>
                    <a:pt x="1" y="811"/>
                  </a:lnTo>
                  <a:lnTo>
                    <a:pt x="1" y="900"/>
                  </a:lnTo>
                  <a:cubicBezTo>
                    <a:pt x="244" y="898"/>
                    <a:pt x="489" y="897"/>
                    <a:pt x="733" y="897"/>
                  </a:cubicBezTo>
                  <a:cubicBezTo>
                    <a:pt x="978" y="897"/>
                    <a:pt x="1222" y="898"/>
                    <a:pt x="1466" y="900"/>
                  </a:cubicBezTo>
                  <a:cubicBezTo>
                    <a:pt x="1491" y="793"/>
                    <a:pt x="1501" y="747"/>
                    <a:pt x="1519" y="644"/>
                  </a:cubicBezTo>
                  <a:cubicBezTo>
                    <a:pt x="1444" y="637"/>
                    <a:pt x="1405" y="637"/>
                    <a:pt x="1331" y="633"/>
                  </a:cubicBezTo>
                  <a:cubicBezTo>
                    <a:pt x="1302" y="704"/>
                    <a:pt x="1288" y="740"/>
                    <a:pt x="1267" y="811"/>
                  </a:cubicBezTo>
                  <a:lnTo>
                    <a:pt x="467" y="811"/>
                  </a:lnTo>
                  <a:lnTo>
                    <a:pt x="467" y="487"/>
                  </a:lnTo>
                  <a:lnTo>
                    <a:pt x="1395" y="487"/>
                  </a:lnTo>
                  <a:lnTo>
                    <a:pt x="1395" y="398"/>
                  </a:lnTo>
                  <a:lnTo>
                    <a:pt x="467" y="398"/>
                  </a:lnTo>
                  <a:lnTo>
                    <a:pt x="467" y="89"/>
                  </a:lnTo>
                  <a:cubicBezTo>
                    <a:pt x="619" y="91"/>
                    <a:pt x="735" y="92"/>
                    <a:pt x="851" y="92"/>
                  </a:cubicBezTo>
                  <a:cubicBezTo>
                    <a:pt x="968" y="92"/>
                    <a:pt x="1085" y="91"/>
                    <a:pt x="1242" y="89"/>
                  </a:cubicBezTo>
                  <a:cubicBezTo>
                    <a:pt x="1267" y="160"/>
                    <a:pt x="1281" y="196"/>
                    <a:pt x="1302" y="267"/>
                  </a:cubicBezTo>
                  <a:cubicBezTo>
                    <a:pt x="1380" y="260"/>
                    <a:pt x="1423" y="260"/>
                    <a:pt x="1498" y="256"/>
                  </a:cubicBezTo>
                  <a:cubicBezTo>
                    <a:pt x="1473" y="153"/>
                    <a:pt x="1459" y="100"/>
                    <a:pt x="1437" y="0"/>
                  </a:cubicBezTo>
                  <a:cubicBezTo>
                    <a:pt x="1199" y="2"/>
                    <a:pt x="960" y="3"/>
                    <a:pt x="720" y="3"/>
                  </a:cubicBezTo>
                  <a:cubicBezTo>
                    <a:pt x="481" y="3"/>
                    <a:pt x="241" y="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1"/>
            <p:cNvSpPr/>
            <p:nvPr/>
          </p:nvSpPr>
          <p:spPr>
            <a:xfrm rot="-2427320">
              <a:off x="-5017377" y="828972"/>
              <a:ext cx="78490" cy="49108"/>
            </a:xfrm>
            <a:custGeom>
              <a:avLst/>
              <a:gdLst/>
              <a:ahLst/>
              <a:cxnLst/>
              <a:rect l="l" t="t" r="r" b="b"/>
              <a:pathLst>
                <a:path w="1707" h="1068" extrusionOk="0">
                  <a:moveTo>
                    <a:pt x="891" y="106"/>
                  </a:moveTo>
                  <a:cubicBezTo>
                    <a:pt x="1020" y="106"/>
                    <a:pt x="1117" y="116"/>
                    <a:pt x="1181" y="143"/>
                  </a:cubicBezTo>
                  <a:cubicBezTo>
                    <a:pt x="1259" y="168"/>
                    <a:pt x="1294" y="217"/>
                    <a:pt x="1294" y="288"/>
                  </a:cubicBezTo>
                  <a:cubicBezTo>
                    <a:pt x="1294" y="356"/>
                    <a:pt x="1259" y="409"/>
                    <a:pt x="1181" y="445"/>
                  </a:cubicBezTo>
                  <a:cubicBezTo>
                    <a:pt x="1109" y="484"/>
                    <a:pt x="992" y="502"/>
                    <a:pt x="821" y="502"/>
                  </a:cubicBezTo>
                  <a:lnTo>
                    <a:pt x="466" y="502"/>
                  </a:lnTo>
                  <a:lnTo>
                    <a:pt x="466" y="121"/>
                  </a:lnTo>
                  <a:cubicBezTo>
                    <a:pt x="608" y="114"/>
                    <a:pt x="676" y="111"/>
                    <a:pt x="818" y="107"/>
                  </a:cubicBezTo>
                  <a:cubicBezTo>
                    <a:pt x="843" y="107"/>
                    <a:pt x="867" y="106"/>
                    <a:pt x="891" y="106"/>
                  </a:cubicBezTo>
                  <a:close/>
                  <a:moveTo>
                    <a:pt x="980" y="0"/>
                  </a:moveTo>
                  <a:cubicBezTo>
                    <a:pt x="939" y="0"/>
                    <a:pt x="896" y="1"/>
                    <a:pt x="850" y="4"/>
                  </a:cubicBezTo>
                  <a:cubicBezTo>
                    <a:pt x="508" y="18"/>
                    <a:pt x="338" y="25"/>
                    <a:pt x="0" y="36"/>
                  </a:cubicBezTo>
                  <a:lnTo>
                    <a:pt x="0" y="128"/>
                  </a:lnTo>
                  <a:cubicBezTo>
                    <a:pt x="100" y="128"/>
                    <a:pt x="149" y="128"/>
                    <a:pt x="249" y="125"/>
                  </a:cubicBezTo>
                  <a:lnTo>
                    <a:pt x="249" y="904"/>
                  </a:lnTo>
                  <a:cubicBezTo>
                    <a:pt x="146" y="897"/>
                    <a:pt x="96" y="897"/>
                    <a:pt x="0" y="893"/>
                  </a:cubicBezTo>
                  <a:lnTo>
                    <a:pt x="0" y="985"/>
                  </a:lnTo>
                  <a:cubicBezTo>
                    <a:pt x="292" y="996"/>
                    <a:pt x="437" y="1000"/>
                    <a:pt x="732" y="1014"/>
                  </a:cubicBezTo>
                  <a:lnTo>
                    <a:pt x="732" y="914"/>
                  </a:lnTo>
                  <a:cubicBezTo>
                    <a:pt x="629" y="911"/>
                    <a:pt x="576" y="911"/>
                    <a:pt x="469" y="907"/>
                  </a:cubicBezTo>
                  <a:lnTo>
                    <a:pt x="469" y="591"/>
                  </a:lnTo>
                  <a:cubicBezTo>
                    <a:pt x="640" y="594"/>
                    <a:pt x="722" y="594"/>
                    <a:pt x="892" y="594"/>
                  </a:cubicBezTo>
                  <a:cubicBezTo>
                    <a:pt x="1063" y="769"/>
                    <a:pt x="1145" y="857"/>
                    <a:pt x="1316" y="1046"/>
                  </a:cubicBezTo>
                  <a:cubicBezTo>
                    <a:pt x="1472" y="1053"/>
                    <a:pt x="1550" y="1057"/>
                    <a:pt x="1707" y="1067"/>
                  </a:cubicBezTo>
                  <a:lnTo>
                    <a:pt x="1707" y="964"/>
                  </a:lnTo>
                  <a:cubicBezTo>
                    <a:pt x="1604" y="961"/>
                    <a:pt x="1554" y="957"/>
                    <a:pt x="1458" y="950"/>
                  </a:cubicBezTo>
                  <a:cubicBezTo>
                    <a:pt x="1316" y="797"/>
                    <a:pt x="1248" y="719"/>
                    <a:pt x="1106" y="577"/>
                  </a:cubicBezTo>
                  <a:cubicBezTo>
                    <a:pt x="1248" y="559"/>
                    <a:pt x="1351" y="520"/>
                    <a:pt x="1422" y="466"/>
                  </a:cubicBezTo>
                  <a:cubicBezTo>
                    <a:pt x="1493" y="409"/>
                    <a:pt x="1529" y="345"/>
                    <a:pt x="1529" y="274"/>
                  </a:cubicBezTo>
                  <a:cubicBezTo>
                    <a:pt x="1529" y="185"/>
                    <a:pt x="1479" y="114"/>
                    <a:pt x="1373" y="61"/>
                  </a:cubicBezTo>
                  <a:cubicBezTo>
                    <a:pt x="1286" y="23"/>
                    <a:pt x="1155" y="0"/>
                    <a:pt x="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1"/>
            <p:cNvSpPr/>
            <p:nvPr/>
          </p:nvSpPr>
          <p:spPr>
            <a:xfrm rot="-2427320">
              <a:off x="-4957334" y="762796"/>
              <a:ext cx="89617" cy="63224"/>
            </a:xfrm>
            <a:custGeom>
              <a:avLst/>
              <a:gdLst/>
              <a:ahLst/>
              <a:cxnLst/>
              <a:rect l="l" t="t" r="r" b="b"/>
              <a:pathLst>
                <a:path w="1949" h="1375" extrusionOk="0">
                  <a:moveTo>
                    <a:pt x="1945" y="0"/>
                  </a:moveTo>
                  <a:cubicBezTo>
                    <a:pt x="1675" y="29"/>
                    <a:pt x="1536" y="43"/>
                    <a:pt x="1266" y="64"/>
                  </a:cubicBezTo>
                  <a:lnTo>
                    <a:pt x="1266" y="192"/>
                  </a:lnTo>
                  <a:cubicBezTo>
                    <a:pt x="1376" y="189"/>
                    <a:pt x="1437" y="185"/>
                    <a:pt x="1547" y="174"/>
                  </a:cubicBezTo>
                  <a:lnTo>
                    <a:pt x="1547" y="843"/>
                  </a:lnTo>
                  <a:cubicBezTo>
                    <a:pt x="1547" y="1111"/>
                    <a:pt x="1387" y="1244"/>
                    <a:pt x="1068" y="1244"/>
                  </a:cubicBezTo>
                  <a:cubicBezTo>
                    <a:pt x="1040" y="1244"/>
                    <a:pt x="1012" y="1243"/>
                    <a:pt x="982" y="1241"/>
                  </a:cubicBezTo>
                  <a:cubicBezTo>
                    <a:pt x="797" y="1227"/>
                    <a:pt x="654" y="1188"/>
                    <a:pt x="566" y="1117"/>
                  </a:cubicBezTo>
                  <a:cubicBezTo>
                    <a:pt x="470" y="1049"/>
                    <a:pt x="427" y="957"/>
                    <a:pt x="427" y="843"/>
                  </a:cubicBezTo>
                  <a:lnTo>
                    <a:pt x="427" y="246"/>
                  </a:lnTo>
                  <a:cubicBezTo>
                    <a:pt x="534" y="238"/>
                    <a:pt x="590" y="231"/>
                    <a:pt x="697" y="228"/>
                  </a:cubicBezTo>
                  <a:lnTo>
                    <a:pt x="697" y="107"/>
                  </a:lnTo>
                  <a:cubicBezTo>
                    <a:pt x="416" y="132"/>
                    <a:pt x="281" y="139"/>
                    <a:pt x="0" y="157"/>
                  </a:cubicBezTo>
                  <a:lnTo>
                    <a:pt x="0" y="267"/>
                  </a:lnTo>
                  <a:cubicBezTo>
                    <a:pt x="86" y="263"/>
                    <a:pt x="125" y="263"/>
                    <a:pt x="206" y="260"/>
                  </a:cubicBezTo>
                  <a:lnTo>
                    <a:pt x="206" y="843"/>
                  </a:lnTo>
                  <a:cubicBezTo>
                    <a:pt x="206" y="967"/>
                    <a:pt x="256" y="1078"/>
                    <a:pt x="370" y="1177"/>
                  </a:cubicBezTo>
                  <a:cubicBezTo>
                    <a:pt x="480" y="1280"/>
                    <a:pt x="679" y="1348"/>
                    <a:pt x="974" y="1369"/>
                  </a:cubicBezTo>
                  <a:cubicBezTo>
                    <a:pt x="1024" y="1373"/>
                    <a:pt x="1071" y="1375"/>
                    <a:pt x="1116" y="1375"/>
                  </a:cubicBezTo>
                  <a:cubicBezTo>
                    <a:pt x="1249" y="1375"/>
                    <a:pt x="1359" y="1359"/>
                    <a:pt x="1444" y="1327"/>
                  </a:cubicBezTo>
                  <a:cubicBezTo>
                    <a:pt x="1558" y="1280"/>
                    <a:pt x="1636" y="1213"/>
                    <a:pt x="1686" y="1124"/>
                  </a:cubicBezTo>
                  <a:cubicBezTo>
                    <a:pt x="1735" y="1042"/>
                    <a:pt x="1757" y="943"/>
                    <a:pt x="1757" y="847"/>
                  </a:cubicBezTo>
                  <a:lnTo>
                    <a:pt x="1757" y="157"/>
                  </a:lnTo>
                  <a:cubicBezTo>
                    <a:pt x="1831" y="153"/>
                    <a:pt x="1871" y="150"/>
                    <a:pt x="1949" y="142"/>
                  </a:cubicBezTo>
                  <a:lnTo>
                    <a:pt x="1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1"/>
            <p:cNvSpPr/>
            <p:nvPr/>
          </p:nvSpPr>
          <p:spPr>
            <a:xfrm rot="-2427320">
              <a:off x="-4880886" y="684890"/>
              <a:ext cx="91962" cy="88651"/>
            </a:xfrm>
            <a:custGeom>
              <a:avLst/>
              <a:gdLst/>
              <a:ahLst/>
              <a:cxnLst/>
              <a:rect l="l" t="t" r="r" b="b"/>
              <a:pathLst>
                <a:path w="2000" h="1928" extrusionOk="0">
                  <a:moveTo>
                    <a:pt x="1999" y="1"/>
                  </a:moveTo>
                  <a:cubicBezTo>
                    <a:pt x="1701" y="40"/>
                    <a:pt x="1551" y="61"/>
                    <a:pt x="1253" y="97"/>
                  </a:cubicBezTo>
                  <a:lnTo>
                    <a:pt x="1253" y="271"/>
                  </a:lnTo>
                  <a:cubicBezTo>
                    <a:pt x="1370" y="257"/>
                    <a:pt x="1427" y="253"/>
                    <a:pt x="1548" y="239"/>
                  </a:cubicBezTo>
                  <a:lnTo>
                    <a:pt x="1548" y="1476"/>
                  </a:lnTo>
                  <a:lnTo>
                    <a:pt x="1533" y="1476"/>
                  </a:lnTo>
                  <a:cubicBezTo>
                    <a:pt x="1196" y="1018"/>
                    <a:pt x="826" y="587"/>
                    <a:pt x="420" y="189"/>
                  </a:cubicBezTo>
                  <a:lnTo>
                    <a:pt x="1" y="235"/>
                  </a:lnTo>
                  <a:lnTo>
                    <a:pt x="1" y="381"/>
                  </a:lnTo>
                  <a:cubicBezTo>
                    <a:pt x="100" y="370"/>
                    <a:pt x="154" y="367"/>
                    <a:pt x="257" y="360"/>
                  </a:cubicBezTo>
                  <a:lnTo>
                    <a:pt x="257" y="1594"/>
                  </a:lnTo>
                  <a:cubicBezTo>
                    <a:pt x="168" y="1590"/>
                    <a:pt x="118" y="1587"/>
                    <a:pt x="29" y="1576"/>
                  </a:cubicBezTo>
                  <a:lnTo>
                    <a:pt x="29" y="1722"/>
                  </a:lnTo>
                  <a:cubicBezTo>
                    <a:pt x="328" y="1754"/>
                    <a:pt x="481" y="1768"/>
                    <a:pt x="776" y="1803"/>
                  </a:cubicBezTo>
                  <a:lnTo>
                    <a:pt x="776" y="1640"/>
                  </a:lnTo>
                  <a:cubicBezTo>
                    <a:pt x="652" y="1629"/>
                    <a:pt x="591" y="1622"/>
                    <a:pt x="467" y="1611"/>
                  </a:cubicBezTo>
                  <a:lnTo>
                    <a:pt x="467" y="523"/>
                  </a:lnTo>
                  <a:lnTo>
                    <a:pt x="481" y="523"/>
                  </a:lnTo>
                  <a:cubicBezTo>
                    <a:pt x="897" y="957"/>
                    <a:pt x="1256" y="1427"/>
                    <a:pt x="1612" y="1910"/>
                  </a:cubicBezTo>
                  <a:cubicBezTo>
                    <a:pt x="1672" y="1914"/>
                    <a:pt x="1697" y="1917"/>
                    <a:pt x="1754" y="1928"/>
                  </a:cubicBezTo>
                  <a:lnTo>
                    <a:pt x="1754" y="218"/>
                  </a:lnTo>
                  <a:cubicBezTo>
                    <a:pt x="1853" y="207"/>
                    <a:pt x="1903" y="200"/>
                    <a:pt x="1999" y="189"/>
                  </a:cubicBezTo>
                  <a:lnTo>
                    <a:pt x="19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78" name="Google Shape;1778;p21"/>
          <p:cNvCxnSpPr/>
          <p:nvPr/>
        </p:nvCxnSpPr>
        <p:spPr>
          <a:xfrm>
            <a:off x="7805975" y="1204738"/>
            <a:ext cx="0" cy="3413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9" name="Google Shape;1779;p21"/>
          <p:cNvCxnSpPr/>
          <p:nvPr/>
        </p:nvCxnSpPr>
        <p:spPr>
          <a:xfrm>
            <a:off x="7612475" y="1122413"/>
            <a:ext cx="0" cy="3495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0" name="Google Shape;1780;p21"/>
          <p:cNvCxnSpPr/>
          <p:nvPr/>
        </p:nvCxnSpPr>
        <p:spPr>
          <a:xfrm>
            <a:off x="7993250" y="1122413"/>
            <a:ext cx="0" cy="3495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1" name="Google Shape;1781;p21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1"/>
          <p:cNvSpPr/>
          <p:nvPr/>
        </p:nvSpPr>
        <p:spPr>
          <a:xfrm>
            <a:off x="834537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3" name="Google Shape;1783;p21"/>
          <p:cNvCxnSpPr/>
          <p:nvPr/>
        </p:nvCxnSpPr>
        <p:spPr>
          <a:xfrm>
            <a:off x="472950" y="847000"/>
            <a:ext cx="0" cy="3727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4" name="Google Shape;1784;p21"/>
          <p:cNvCxnSpPr/>
          <p:nvPr/>
        </p:nvCxnSpPr>
        <p:spPr>
          <a:xfrm rot="10800000">
            <a:off x="8668925" y="560375"/>
            <a:ext cx="0" cy="3724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5" name="Google Shape;1785;p21"/>
          <p:cNvSpPr/>
          <p:nvPr/>
        </p:nvSpPr>
        <p:spPr>
          <a:xfrm>
            <a:off x="41620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1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1"/>
          <p:cNvSpPr/>
          <p:nvPr/>
        </p:nvSpPr>
        <p:spPr>
          <a:xfrm>
            <a:off x="416200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8" name="Google Shape;1788;p21"/>
          <p:cNvGrpSpPr/>
          <p:nvPr/>
        </p:nvGrpSpPr>
        <p:grpSpPr>
          <a:xfrm>
            <a:off x="224707" y="260169"/>
            <a:ext cx="516043" cy="516031"/>
            <a:chOff x="224707" y="260169"/>
            <a:chExt cx="516043" cy="516031"/>
          </a:xfrm>
        </p:grpSpPr>
        <p:sp>
          <p:nvSpPr>
            <p:cNvPr id="1789" name="Google Shape;1789;p21"/>
            <p:cNvSpPr/>
            <p:nvPr/>
          </p:nvSpPr>
          <p:spPr>
            <a:xfrm rot="10800000">
              <a:off x="224707" y="260169"/>
              <a:ext cx="516043" cy="516031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1"/>
            <p:cNvSpPr/>
            <p:nvPr/>
          </p:nvSpPr>
          <p:spPr>
            <a:xfrm rot="10800000">
              <a:off x="265653" y="362993"/>
              <a:ext cx="438303" cy="363298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21"/>
          <p:cNvGrpSpPr/>
          <p:nvPr/>
        </p:nvGrpSpPr>
        <p:grpSpPr>
          <a:xfrm>
            <a:off x="8410907" y="4367219"/>
            <a:ext cx="516043" cy="516031"/>
            <a:chOff x="224707" y="878144"/>
            <a:chExt cx="516043" cy="516031"/>
          </a:xfrm>
        </p:grpSpPr>
        <p:sp>
          <p:nvSpPr>
            <p:cNvPr id="1792" name="Google Shape;1792;p21"/>
            <p:cNvSpPr/>
            <p:nvPr/>
          </p:nvSpPr>
          <p:spPr>
            <a:xfrm>
              <a:off x="224707" y="878144"/>
              <a:ext cx="516043" cy="516031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261502" y="928053"/>
              <a:ext cx="438303" cy="363298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4" name="Google Shape;1794;p21"/>
          <p:cNvSpPr/>
          <p:nvPr/>
        </p:nvSpPr>
        <p:spPr>
          <a:xfrm>
            <a:off x="3635974" y="635500"/>
            <a:ext cx="1870161" cy="1870189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1"/>
          <p:cNvSpPr/>
          <p:nvPr/>
        </p:nvSpPr>
        <p:spPr>
          <a:xfrm>
            <a:off x="3769324" y="816376"/>
            <a:ext cx="1588429" cy="1316656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6" name="Google Shape;1796;p2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22"/>
          <p:cNvSpPr/>
          <p:nvPr/>
        </p:nvSpPr>
        <p:spPr>
          <a:xfrm flipH="1">
            <a:off x="7435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2"/>
          <p:cNvSpPr/>
          <p:nvPr/>
        </p:nvSpPr>
        <p:spPr>
          <a:xfrm flipH="1"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2"/>
          <p:cNvSpPr/>
          <p:nvPr/>
        </p:nvSpPr>
        <p:spPr>
          <a:xfrm flipH="1"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01" name="Google Shape;1801;p22"/>
          <p:cNvCxnSpPr/>
          <p:nvPr/>
        </p:nvCxnSpPr>
        <p:spPr>
          <a:xfrm>
            <a:off x="868070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2" name="Google Shape;1802;p22"/>
          <p:cNvCxnSpPr/>
          <p:nvPr/>
        </p:nvCxnSpPr>
        <p:spPr>
          <a:xfrm rot="10800000">
            <a:off x="4847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3" name="Google Shape;1803;p22"/>
          <p:cNvSpPr/>
          <p:nvPr/>
        </p:nvSpPr>
        <p:spPr>
          <a:xfrm flipH="1">
            <a:off x="861265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22"/>
          <p:cNvSpPr/>
          <p:nvPr/>
        </p:nvSpPr>
        <p:spPr>
          <a:xfrm flipH="1">
            <a:off x="4292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22"/>
          <p:cNvSpPr txBox="1">
            <a:spLocks noGrp="1"/>
          </p:cNvSpPr>
          <p:nvPr>
            <p:ph type="title"/>
          </p:nvPr>
        </p:nvSpPr>
        <p:spPr>
          <a:xfrm>
            <a:off x="1130725" y="588150"/>
            <a:ext cx="68496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6" name="Google Shape;1806;p22"/>
          <p:cNvGrpSpPr/>
          <p:nvPr/>
        </p:nvGrpSpPr>
        <p:grpSpPr>
          <a:xfrm>
            <a:off x="210006" y="4149626"/>
            <a:ext cx="523967" cy="718023"/>
            <a:chOff x="210006" y="4149626"/>
            <a:chExt cx="523967" cy="718023"/>
          </a:xfrm>
        </p:grpSpPr>
        <p:sp>
          <p:nvSpPr>
            <p:cNvPr id="1807" name="Google Shape;1807;p22"/>
            <p:cNvSpPr/>
            <p:nvPr/>
          </p:nvSpPr>
          <p:spPr>
            <a:xfrm>
              <a:off x="683792" y="4838971"/>
              <a:ext cx="50181" cy="27685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>
              <a:off x="475622" y="4562769"/>
              <a:ext cx="158521" cy="185516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>
              <a:off x="598216" y="4737583"/>
              <a:ext cx="94842" cy="106408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>
              <a:off x="273028" y="4368219"/>
              <a:ext cx="78032" cy="33399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>
              <a:off x="345657" y="4330733"/>
              <a:ext cx="24152" cy="77563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>
              <a:off x="446167" y="4329767"/>
              <a:ext cx="44771" cy="65473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2"/>
            <p:cNvSpPr/>
            <p:nvPr/>
          </p:nvSpPr>
          <p:spPr>
            <a:xfrm>
              <a:off x="390598" y="4329767"/>
              <a:ext cx="71380" cy="94621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2"/>
            <p:cNvSpPr/>
            <p:nvPr/>
          </p:nvSpPr>
          <p:spPr>
            <a:xfrm>
              <a:off x="456574" y="4403579"/>
              <a:ext cx="74416" cy="142622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>
              <a:off x="378921" y="4447137"/>
              <a:ext cx="60587" cy="99176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2"/>
            <p:cNvSpPr/>
            <p:nvPr/>
          </p:nvSpPr>
          <p:spPr>
            <a:xfrm>
              <a:off x="437223" y="4465880"/>
              <a:ext cx="25643" cy="80323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2"/>
            <p:cNvSpPr/>
            <p:nvPr/>
          </p:nvSpPr>
          <p:spPr>
            <a:xfrm>
              <a:off x="364401" y="4329767"/>
              <a:ext cx="61360" cy="98845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2"/>
            <p:cNvSpPr/>
            <p:nvPr/>
          </p:nvSpPr>
          <p:spPr>
            <a:xfrm>
              <a:off x="481309" y="4246928"/>
              <a:ext cx="8474" cy="18162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2"/>
            <p:cNvSpPr/>
            <p:nvPr/>
          </p:nvSpPr>
          <p:spPr>
            <a:xfrm>
              <a:off x="413869" y="4251814"/>
              <a:ext cx="16230" cy="22634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2"/>
            <p:cNvSpPr/>
            <p:nvPr/>
          </p:nvSpPr>
          <p:spPr>
            <a:xfrm>
              <a:off x="405615" y="4251234"/>
              <a:ext cx="71877" cy="93407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>
              <a:off x="290088" y="4149626"/>
              <a:ext cx="144803" cy="180824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>
              <a:off x="224526" y="4391682"/>
              <a:ext cx="22496" cy="24180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>
              <a:off x="210006" y="4407498"/>
              <a:ext cx="27685" cy="23186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>
              <a:off x="240233" y="4376472"/>
              <a:ext cx="19460" cy="19156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2"/>
            <p:cNvSpPr/>
            <p:nvPr/>
          </p:nvSpPr>
          <p:spPr>
            <a:xfrm>
              <a:off x="261048" y="4325350"/>
              <a:ext cx="37319" cy="43584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2"/>
            <p:cNvSpPr/>
            <p:nvPr/>
          </p:nvSpPr>
          <p:spPr>
            <a:xfrm>
              <a:off x="410722" y="4207759"/>
              <a:ext cx="24263" cy="44192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2"/>
            <p:cNvSpPr/>
            <p:nvPr/>
          </p:nvSpPr>
          <p:spPr>
            <a:xfrm>
              <a:off x="434877" y="4204612"/>
              <a:ext cx="48608" cy="41238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2"/>
            <p:cNvSpPr/>
            <p:nvPr/>
          </p:nvSpPr>
          <p:spPr>
            <a:xfrm>
              <a:off x="444207" y="4230753"/>
              <a:ext cx="71380" cy="18300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2"/>
            <p:cNvSpPr/>
            <p:nvPr/>
          </p:nvSpPr>
          <p:spPr>
            <a:xfrm>
              <a:off x="329453" y="4821001"/>
              <a:ext cx="32405" cy="46648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2"/>
            <p:cNvSpPr/>
            <p:nvPr/>
          </p:nvSpPr>
          <p:spPr>
            <a:xfrm>
              <a:off x="394325" y="4562576"/>
              <a:ext cx="91116" cy="177374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2"/>
            <p:cNvSpPr/>
            <p:nvPr/>
          </p:nvSpPr>
          <p:spPr>
            <a:xfrm>
              <a:off x="428887" y="4562576"/>
              <a:ext cx="110548" cy="197993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2"/>
            <p:cNvSpPr/>
            <p:nvPr/>
          </p:nvSpPr>
          <p:spPr>
            <a:xfrm>
              <a:off x="339556" y="4732669"/>
              <a:ext cx="99838" cy="94649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2"/>
            <p:cNvSpPr/>
            <p:nvPr/>
          </p:nvSpPr>
          <p:spPr>
            <a:xfrm>
              <a:off x="245534" y="4365375"/>
              <a:ext cx="226837" cy="107705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2"/>
            <p:cNvSpPr/>
            <p:nvPr/>
          </p:nvSpPr>
          <p:spPr>
            <a:xfrm>
              <a:off x="441640" y="4330236"/>
              <a:ext cx="83056" cy="102019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2"/>
            <p:cNvSpPr/>
            <p:nvPr/>
          </p:nvSpPr>
          <p:spPr>
            <a:xfrm>
              <a:off x="588775" y="4352540"/>
              <a:ext cx="36656" cy="35883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6" name="Google Shape;1836;p22"/>
          <p:cNvGrpSpPr/>
          <p:nvPr/>
        </p:nvGrpSpPr>
        <p:grpSpPr>
          <a:xfrm>
            <a:off x="8402743" y="229226"/>
            <a:ext cx="523967" cy="718023"/>
            <a:chOff x="210006" y="4149626"/>
            <a:chExt cx="523967" cy="718023"/>
          </a:xfrm>
        </p:grpSpPr>
        <p:sp>
          <p:nvSpPr>
            <p:cNvPr id="1837" name="Google Shape;1837;p22"/>
            <p:cNvSpPr/>
            <p:nvPr/>
          </p:nvSpPr>
          <p:spPr>
            <a:xfrm flipH="1">
              <a:off x="210006" y="4838971"/>
              <a:ext cx="50181" cy="27685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2"/>
            <p:cNvSpPr/>
            <p:nvPr/>
          </p:nvSpPr>
          <p:spPr>
            <a:xfrm flipH="1">
              <a:off x="309836" y="4562769"/>
              <a:ext cx="158521" cy="185516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2"/>
            <p:cNvSpPr/>
            <p:nvPr/>
          </p:nvSpPr>
          <p:spPr>
            <a:xfrm flipH="1">
              <a:off x="250921" y="4737583"/>
              <a:ext cx="94842" cy="106408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2"/>
            <p:cNvSpPr/>
            <p:nvPr/>
          </p:nvSpPr>
          <p:spPr>
            <a:xfrm flipH="1">
              <a:off x="592918" y="4368219"/>
              <a:ext cx="78032" cy="33399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2"/>
            <p:cNvSpPr/>
            <p:nvPr/>
          </p:nvSpPr>
          <p:spPr>
            <a:xfrm flipH="1">
              <a:off x="574170" y="4330733"/>
              <a:ext cx="24152" cy="77563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2"/>
            <p:cNvSpPr/>
            <p:nvPr/>
          </p:nvSpPr>
          <p:spPr>
            <a:xfrm flipH="1">
              <a:off x="453040" y="4329767"/>
              <a:ext cx="44771" cy="65473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2"/>
            <p:cNvSpPr/>
            <p:nvPr/>
          </p:nvSpPr>
          <p:spPr>
            <a:xfrm flipH="1">
              <a:off x="482001" y="4329767"/>
              <a:ext cx="71380" cy="94621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2"/>
            <p:cNvSpPr/>
            <p:nvPr/>
          </p:nvSpPr>
          <p:spPr>
            <a:xfrm flipH="1">
              <a:off x="412988" y="4403579"/>
              <a:ext cx="74416" cy="142622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2"/>
            <p:cNvSpPr/>
            <p:nvPr/>
          </p:nvSpPr>
          <p:spPr>
            <a:xfrm flipH="1">
              <a:off x="504470" y="4447137"/>
              <a:ext cx="60587" cy="99176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2"/>
            <p:cNvSpPr/>
            <p:nvPr/>
          </p:nvSpPr>
          <p:spPr>
            <a:xfrm flipH="1">
              <a:off x="481113" y="4465880"/>
              <a:ext cx="25643" cy="80323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2"/>
            <p:cNvSpPr/>
            <p:nvPr/>
          </p:nvSpPr>
          <p:spPr>
            <a:xfrm flipH="1">
              <a:off x="518218" y="4329767"/>
              <a:ext cx="61360" cy="98845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2"/>
            <p:cNvSpPr/>
            <p:nvPr/>
          </p:nvSpPr>
          <p:spPr>
            <a:xfrm flipH="1">
              <a:off x="454196" y="4246928"/>
              <a:ext cx="8474" cy="18162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2"/>
            <p:cNvSpPr/>
            <p:nvPr/>
          </p:nvSpPr>
          <p:spPr>
            <a:xfrm flipH="1">
              <a:off x="513879" y="4251814"/>
              <a:ext cx="16230" cy="22634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2"/>
            <p:cNvSpPr/>
            <p:nvPr/>
          </p:nvSpPr>
          <p:spPr>
            <a:xfrm flipH="1">
              <a:off x="466487" y="4251234"/>
              <a:ext cx="71877" cy="93407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2"/>
            <p:cNvSpPr/>
            <p:nvPr/>
          </p:nvSpPr>
          <p:spPr>
            <a:xfrm flipH="1">
              <a:off x="509088" y="4149626"/>
              <a:ext cx="144803" cy="180824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2"/>
            <p:cNvSpPr/>
            <p:nvPr/>
          </p:nvSpPr>
          <p:spPr>
            <a:xfrm flipH="1">
              <a:off x="696957" y="4391682"/>
              <a:ext cx="22496" cy="24180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2"/>
            <p:cNvSpPr/>
            <p:nvPr/>
          </p:nvSpPr>
          <p:spPr>
            <a:xfrm flipH="1">
              <a:off x="706288" y="4407498"/>
              <a:ext cx="27685" cy="23186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2"/>
            <p:cNvSpPr/>
            <p:nvPr/>
          </p:nvSpPr>
          <p:spPr>
            <a:xfrm flipH="1">
              <a:off x="684286" y="4376472"/>
              <a:ext cx="19460" cy="19156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2"/>
            <p:cNvSpPr/>
            <p:nvPr/>
          </p:nvSpPr>
          <p:spPr>
            <a:xfrm flipH="1">
              <a:off x="645613" y="4325350"/>
              <a:ext cx="37319" cy="43584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2"/>
            <p:cNvSpPr/>
            <p:nvPr/>
          </p:nvSpPr>
          <p:spPr>
            <a:xfrm flipH="1">
              <a:off x="508994" y="4207759"/>
              <a:ext cx="24263" cy="44192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2"/>
            <p:cNvSpPr/>
            <p:nvPr/>
          </p:nvSpPr>
          <p:spPr>
            <a:xfrm flipH="1">
              <a:off x="460494" y="4204612"/>
              <a:ext cx="48608" cy="41238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2"/>
            <p:cNvSpPr/>
            <p:nvPr/>
          </p:nvSpPr>
          <p:spPr>
            <a:xfrm flipH="1">
              <a:off x="428392" y="4230753"/>
              <a:ext cx="71380" cy="18300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2"/>
            <p:cNvSpPr/>
            <p:nvPr/>
          </p:nvSpPr>
          <p:spPr>
            <a:xfrm flipH="1">
              <a:off x="582121" y="4821001"/>
              <a:ext cx="32405" cy="46648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2"/>
            <p:cNvSpPr/>
            <p:nvPr/>
          </p:nvSpPr>
          <p:spPr>
            <a:xfrm flipH="1">
              <a:off x="458538" y="4562576"/>
              <a:ext cx="91116" cy="177374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2"/>
            <p:cNvSpPr/>
            <p:nvPr/>
          </p:nvSpPr>
          <p:spPr>
            <a:xfrm flipH="1">
              <a:off x="404544" y="4562576"/>
              <a:ext cx="110548" cy="197993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2"/>
            <p:cNvSpPr/>
            <p:nvPr/>
          </p:nvSpPr>
          <p:spPr>
            <a:xfrm flipH="1">
              <a:off x="504584" y="4732669"/>
              <a:ext cx="99838" cy="94649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2"/>
            <p:cNvSpPr/>
            <p:nvPr/>
          </p:nvSpPr>
          <p:spPr>
            <a:xfrm flipH="1">
              <a:off x="471608" y="4365375"/>
              <a:ext cx="226837" cy="107705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2"/>
            <p:cNvSpPr/>
            <p:nvPr/>
          </p:nvSpPr>
          <p:spPr>
            <a:xfrm flipH="1">
              <a:off x="419283" y="4330236"/>
              <a:ext cx="83056" cy="102019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2"/>
            <p:cNvSpPr/>
            <p:nvPr/>
          </p:nvSpPr>
          <p:spPr>
            <a:xfrm flipH="1">
              <a:off x="318548" y="4352540"/>
              <a:ext cx="36656" cy="35883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66" name="Google Shape;1866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23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3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3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3"/>
          <p:cNvSpPr txBox="1">
            <a:spLocks noGrp="1"/>
          </p:cNvSpPr>
          <p:nvPr>
            <p:ph type="title"/>
          </p:nvPr>
        </p:nvSpPr>
        <p:spPr>
          <a:xfrm>
            <a:off x="721100" y="588150"/>
            <a:ext cx="77019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2" name="Google Shape;1872;p23"/>
          <p:cNvSpPr/>
          <p:nvPr/>
        </p:nvSpPr>
        <p:spPr>
          <a:xfrm rot="10800000">
            <a:off x="274932" y="268910"/>
            <a:ext cx="441194" cy="441179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3"/>
          <p:cNvSpPr/>
          <p:nvPr/>
        </p:nvSpPr>
        <p:spPr>
          <a:xfrm rot="10800000">
            <a:off x="309939" y="356819"/>
            <a:ext cx="374730" cy="310600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3"/>
          <p:cNvSpPr/>
          <p:nvPr/>
        </p:nvSpPr>
        <p:spPr>
          <a:xfrm>
            <a:off x="8438607" y="4426160"/>
            <a:ext cx="441194" cy="441179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3"/>
          <p:cNvSpPr/>
          <p:nvPr/>
        </p:nvSpPr>
        <p:spPr>
          <a:xfrm>
            <a:off x="8470065" y="4468828"/>
            <a:ext cx="374730" cy="310600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76" name="Google Shape;1876;p23"/>
          <p:cNvCxnSpPr/>
          <p:nvPr/>
        </p:nvCxnSpPr>
        <p:spPr>
          <a:xfrm>
            <a:off x="495525" y="797900"/>
            <a:ext cx="0" cy="3776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7" name="Google Shape;1877;p23"/>
          <p:cNvCxnSpPr/>
          <p:nvPr/>
        </p:nvCxnSpPr>
        <p:spPr>
          <a:xfrm rot="10800000">
            <a:off x="8658300" y="560950"/>
            <a:ext cx="0" cy="3757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8" name="Google Shape;1878;p23"/>
          <p:cNvSpPr/>
          <p:nvPr/>
        </p:nvSpPr>
        <p:spPr>
          <a:xfrm>
            <a:off x="433125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3"/>
          <p:cNvSpPr/>
          <p:nvPr/>
        </p:nvSpPr>
        <p:spPr>
          <a:xfrm>
            <a:off x="8595900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0" name="Google Shape;1880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24"/>
          <p:cNvSpPr/>
          <p:nvPr/>
        </p:nvSpPr>
        <p:spPr>
          <a:xfrm flipH="1">
            <a:off x="7435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4"/>
          <p:cNvSpPr/>
          <p:nvPr/>
        </p:nvSpPr>
        <p:spPr>
          <a:xfrm flipH="1"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4"/>
          <p:cNvSpPr/>
          <p:nvPr/>
        </p:nvSpPr>
        <p:spPr>
          <a:xfrm flipH="1"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4"/>
          <p:cNvSpPr txBox="1">
            <a:spLocks noGrp="1"/>
          </p:cNvSpPr>
          <p:nvPr>
            <p:ph type="title"/>
          </p:nvPr>
        </p:nvSpPr>
        <p:spPr>
          <a:xfrm>
            <a:off x="791300" y="580325"/>
            <a:ext cx="75654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86" name="Google Shape;1886;p24"/>
          <p:cNvGrpSpPr/>
          <p:nvPr/>
        </p:nvGrpSpPr>
        <p:grpSpPr>
          <a:xfrm flipH="1">
            <a:off x="8437524" y="268910"/>
            <a:ext cx="441194" cy="441179"/>
            <a:chOff x="274932" y="268910"/>
            <a:chExt cx="441194" cy="441179"/>
          </a:xfrm>
        </p:grpSpPr>
        <p:sp>
          <p:nvSpPr>
            <p:cNvPr id="1887" name="Google Shape;1887;p24"/>
            <p:cNvSpPr/>
            <p:nvPr/>
          </p:nvSpPr>
          <p:spPr>
            <a:xfrm rot="10800000">
              <a:off x="274932" y="268910"/>
              <a:ext cx="441194" cy="441179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4"/>
            <p:cNvSpPr/>
            <p:nvPr/>
          </p:nvSpPr>
          <p:spPr>
            <a:xfrm rot="10800000">
              <a:off x="309939" y="356819"/>
              <a:ext cx="374730" cy="310600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9" name="Google Shape;1889;p24"/>
          <p:cNvGrpSpPr/>
          <p:nvPr/>
        </p:nvGrpSpPr>
        <p:grpSpPr>
          <a:xfrm flipH="1">
            <a:off x="273849" y="4426160"/>
            <a:ext cx="441194" cy="441179"/>
            <a:chOff x="248957" y="268910"/>
            <a:chExt cx="441194" cy="441179"/>
          </a:xfrm>
        </p:grpSpPr>
        <p:sp>
          <p:nvSpPr>
            <p:cNvPr id="1890" name="Google Shape;1890;p24"/>
            <p:cNvSpPr/>
            <p:nvPr/>
          </p:nvSpPr>
          <p:spPr>
            <a:xfrm>
              <a:off x="248957" y="268910"/>
              <a:ext cx="441194" cy="441179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280415" y="311578"/>
              <a:ext cx="374730" cy="310600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92" name="Google Shape;1892;p24"/>
          <p:cNvCxnSpPr/>
          <p:nvPr/>
        </p:nvCxnSpPr>
        <p:spPr>
          <a:xfrm>
            <a:off x="8658125" y="797900"/>
            <a:ext cx="0" cy="3776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3" name="Google Shape;1893;p24"/>
          <p:cNvCxnSpPr/>
          <p:nvPr/>
        </p:nvCxnSpPr>
        <p:spPr>
          <a:xfrm rot="10800000">
            <a:off x="495350" y="560950"/>
            <a:ext cx="0" cy="3757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4" name="Google Shape;1894;p24"/>
          <p:cNvSpPr/>
          <p:nvPr/>
        </p:nvSpPr>
        <p:spPr>
          <a:xfrm flipH="1">
            <a:off x="8595725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4"/>
          <p:cNvSpPr/>
          <p:nvPr/>
        </p:nvSpPr>
        <p:spPr>
          <a:xfrm flipH="1">
            <a:off x="432950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6" name="Google Shape;1896;p2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25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5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5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1" name="Google Shape;1901;p25"/>
          <p:cNvCxnSpPr/>
          <p:nvPr/>
        </p:nvCxnSpPr>
        <p:spPr>
          <a:xfrm>
            <a:off x="47295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25"/>
          <p:cNvCxnSpPr/>
          <p:nvPr/>
        </p:nvCxnSpPr>
        <p:spPr>
          <a:xfrm rot="10800000" flipH="1">
            <a:off x="86551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25"/>
          <p:cNvSpPr/>
          <p:nvPr/>
        </p:nvSpPr>
        <p:spPr>
          <a:xfrm>
            <a:off x="41620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5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5"/>
          <p:cNvSpPr txBox="1">
            <a:spLocks noGrp="1"/>
          </p:cNvSpPr>
          <p:nvPr>
            <p:ph type="title"/>
          </p:nvPr>
        </p:nvSpPr>
        <p:spPr>
          <a:xfrm>
            <a:off x="1130725" y="582350"/>
            <a:ext cx="68496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6" name="Google Shape;1906;p25"/>
          <p:cNvSpPr/>
          <p:nvPr/>
        </p:nvSpPr>
        <p:spPr>
          <a:xfrm>
            <a:off x="289330" y="354694"/>
            <a:ext cx="60805" cy="88223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5"/>
          <p:cNvSpPr/>
          <p:nvPr/>
        </p:nvSpPr>
        <p:spPr>
          <a:xfrm>
            <a:off x="252675" y="442689"/>
            <a:ext cx="65981" cy="84265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5"/>
          <p:cNvSpPr/>
          <p:nvPr/>
        </p:nvSpPr>
        <p:spPr>
          <a:xfrm>
            <a:off x="347041" y="358699"/>
            <a:ext cx="16747" cy="30587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5"/>
          <p:cNvSpPr/>
          <p:nvPr/>
        </p:nvSpPr>
        <p:spPr>
          <a:xfrm>
            <a:off x="357956" y="359612"/>
            <a:ext cx="30918" cy="43233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5"/>
          <p:cNvSpPr/>
          <p:nvPr/>
        </p:nvSpPr>
        <p:spPr>
          <a:xfrm>
            <a:off x="705068" y="374345"/>
            <a:ext cx="38507" cy="38526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5"/>
          <p:cNvSpPr/>
          <p:nvPr/>
        </p:nvSpPr>
        <p:spPr>
          <a:xfrm>
            <a:off x="555917" y="805654"/>
            <a:ext cx="41903" cy="23420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5"/>
          <p:cNvSpPr/>
          <p:nvPr/>
        </p:nvSpPr>
        <p:spPr>
          <a:xfrm>
            <a:off x="519098" y="709883"/>
            <a:ext cx="48836" cy="96631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5"/>
          <p:cNvSpPr/>
          <p:nvPr/>
        </p:nvSpPr>
        <p:spPr>
          <a:xfrm>
            <a:off x="469865" y="548648"/>
            <a:ext cx="79988" cy="16717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5"/>
          <p:cNvSpPr/>
          <p:nvPr/>
        </p:nvSpPr>
        <p:spPr>
          <a:xfrm>
            <a:off x="223350" y="620623"/>
            <a:ext cx="30941" cy="35060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5"/>
          <p:cNvSpPr/>
          <p:nvPr/>
        </p:nvSpPr>
        <p:spPr>
          <a:xfrm>
            <a:off x="255251" y="619194"/>
            <a:ext cx="88982" cy="38245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5"/>
          <p:cNvSpPr/>
          <p:nvPr/>
        </p:nvSpPr>
        <p:spPr>
          <a:xfrm>
            <a:off x="341045" y="547899"/>
            <a:ext cx="128191" cy="1297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5"/>
          <p:cNvSpPr/>
          <p:nvPr/>
        </p:nvSpPr>
        <p:spPr>
          <a:xfrm>
            <a:off x="448388" y="414161"/>
            <a:ext cx="68745" cy="138670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5"/>
          <p:cNvSpPr/>
          <p:nvPr/>
        </p:nvSpPr>
        <p:spPr>
          <a:xfrm>
            <a:off x="383275" y="408821"/>
            <a:ext cx="73125" cy="14410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5"/>
          <p:cNvSpPr/>
          <p:nvPr/>
        </p:nvSpPr>
        <p:spPr>
          <a:xfrm>
            <a:off x="489868" y="303892"/>
            <a:ext cx="4029" cy="23186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5"/>
          <p:cNvSpPr/>
          <p:nvPr/>
        </p:nvSpPr>
        <p:spPr>
          <a:xfrm>
            <a:off x="431641" y="302885"/>
            <a:ext cx="55839" cy="61829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5"/>
          <p:cNvSpPr/>
          <p:nvPr/>
        </p:nvSpPr>
        <p:spPr>
          <a:xfrm>
            <a:off x="423326" y="259836"/>
            <a:ext cx="92308" cy="65740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5"/>
          <p:cNvSpPr/>
          <p:nvPr/>
        </p:nvSpPr>
        <p:spPr>
          <a:xfrm>
            <a:off x="495864" y="381254"/>
            <a:ext cx="181501" cy="29252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5"/>
          <p:cNvSpPr/>
          <p:nvPr/>
        </p:nvSpPr>
        <p:spPr>
          <a:xfrm>
            <a:off x="471552" y="373525"/>
            <a:ext cx="23586" cy="40985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5"/>
          <p:cNvSpPr/>
          <p:nvPr/>
        </p:nvSpPr>
        <p:spPr>
          <a:xfrm>
            <a:off x="379855" y="363500"/>
            <a:ext cx="91207" cy="53796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5"/>
          <p:cNvSpPr/>
          <p:nvPr/>
        </p:nvSpPr>
        <p:spPr>
          <a:xfrm flipH="1">
            <a:off x="8798053" y="4409294"/>
            <a:ext cx="60805" cy="88223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5"/>
          <p:cNvSpPr/>
          <p:nvPr/>
        </p:nvSpPr>
        <p:spPr>
          <a:xfrm flipH="1">
            <a:off x="8829531" y="4497289"/>
            <a:ext cx="65981" cy="84265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5"/>
          <p:cNvSpPr/>
          <p:nvPr/>
        </p:nvSpPr>
        <p:spPr>
          <a:xfrm flipH="1">
            <a:off x="8784399" y="4413299"/>
            <a:ext cx="16747" cy="30587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5"/>
          <p:cNvSpPr/>
          <p:nvPr/>
        </p:nvSpPr>
        <p:spPr>
          <a:xfrm flipH="1">
            <a:off x="8759314" y="4414212"/>
            <a:ext cx="30918" cy="43233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5"/>
          <p:cNvSpPr/>
          <p:nvPr/>
        </p:nvSpPr>
        <p:spPr>
          <a:xfrm flipH="1">
            <a:off x="8404613" y="4428945"/>
            <a:ext cx="38507" cy="38526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5"/>
          <p:cNvSpPr/>
          <p:nvPr/>
        </p:nvSpPr>
        <p:spPr>
          <a:xfrm flipH="1">
            <a:off x="8550367" y="4860254"/>
            <a:ext cx="41903" cy="23420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5"/>
          <p:cNvSpPr/>
          <p:nvPr/>
        </p:nvSpPr>
        <p:spPr>
          <a:xfrm flipH="1">
            <a:off x="8580253" y="4764483"/>
            <a:ext cx="48836" cy="96631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5"/>
          <p:cNvSpPr/>
          <p:nvPr/>
        </p:nvSpPr>
        <p:spPr>
          <a:xfrm flipH="1">
            <a:off x="8598334" y="4603248"/>
            <a:ext cx="79988" cy="16717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5"/>
          <p:cNvSpPr/>
          <p:nvPr/>
        </p:nvSpPr>
        <p:spPr>
          <a:xfrm flipH="1">
            <a:off x="8893896" y="4675223"/>
            <a:ext cx="30941" cy="35060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5"/>
          <p:cNvSpPr/>
          <p:nvPr/>
        </p:nvSpPr>
        <p:spPr>
          <a:xfrm flipH="1">
            <a:off x="8803954" y="4673794"/>
            <a:ext cx="88982" cy="38245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5"/>
          <p:cNvSpPr/>
          <p:nvPr/>
        </p:nvSpPr>
        <p:spPr>
          <a:xfrm flipH="1">
            <a:off x="8678951" y="4602499"/>
            <a:ext cx="128191" cy="1297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5"/>
          <p:cNvSpPr/>
          <p:nvPr/>
        </p:nvSpPr>
        <p:spPr>
          <a:xfrm flipH="1">
            <a:off x="8631055" y="4468761"/>
            <a:ext cx="68745" cy="138670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5"/>
          <p:cNvSpPr/>
          <p:nvPr/>
        </p:nvSpPr>
        <p:spPr>
          <a:xfrm flipH="1">
            <a:off x="8691787" y="4463421"/>
            <a:ext cx="73125" cy="14410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5"/>
          <p:cNvSpPr/>
          <p:nvPr/>
        </p:nvSpPr>
        <p:spPr>
          <a:xfrm flipH="1">
            <a:off x="8654291" y="4358492"/>
            <a:ext cx="4029" cy="23186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5"/>
          <p:cNvSpPr/>
          <p:nvPr/>
        </p:nvSpPr>
        <p:spPr>
          <a:xfrm flipH="1">
            <a:off x="8660707" y="4357485"/>
            <a:ext cx="55839" cy="61829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5"/>
          <p:cNvSpPr/>
          <p:nvPr/>
        </p:nvSpPr>
        <p:spPr>
          <a:xfrm flipH="1">
            <a:off x="8632553" y="4314436"/>
            <a:ext cx="92308" cy="65740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5"/>
          <p:cNvSpPr/>
          <p:nvPr/>
        </p:nvSpPr>
        <p:spPr>
          <a:xfrm flipH="1">
            <a:off x="8470823" y="4435854"/>
            <a:ext cx="181501" cy="29252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5"/>
          <p:cNvSpPr/>
          <p:nvPr/>
        </p:nvSpPr>
        <p:spPr>
          <a:xfrm flipH="1">
            <a:off x="8653049" y="4428125"/>
            <a:ext cx="23586" cy="40985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5"/>
          <p:cNvSpPr/>
          <p:nvPr/>
        </p:nvSpPr>
        <p:spPr>
          <a:xfrm flipH="1">
            <a:off x="8677125" y="4418100"/>
            <a:ext cx="91207" cy="53796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4" name="Google Shape;1944;p2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2"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26"/>
          <p:cNvSpPr/>
          <p:nvPr/>
        </p:nvSpPr>
        <p:spPr>
          <a:xfrm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6"/>
          <p:cNvSpPr txBox="1">
            <a:spLocks noGrp="1"/>
          </p:cNvSpPr>
          <p:nvPr>
            <p:ph type="title"/>
          </p:nvPr>
        </p:nvSpPr>
        <p:spPr>
          <a:xfrm>
            <a:off x="791775" y="1550050"/>
            <a:ext cx="40134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48" name="Google Shape;1948;p26"/>
          <p:cNvSpPr txBox="1">
            <a:spLocks noGrp="1"/>
          </p:cNvSpPr>
          <p:nvPr>
            <p:ph type="subTitle" idx="1"/>
          </p:nvPr>
        </p:nvSpPr>
        <p:spPr>
          <a:xfrm>
            <a:off x="721100" y="2446725"/>
            <a:ext cx="40455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949" name="Google Shape;1949;p26"/>
          <p:cNvGrpSpPr/>
          <p:nvPr/>
        </p:nvGrpSpPr>
        <p:grpSpPr>
          <a:xfrm>
            <a:off x="4183358" y="267317"/>
            <a:ext cx="771728" cy="767176"/>
            <a:chOff x="4183358" y="267317"/>
            <a:chExt cx="771728" cy="767176"/>
          </a:xfrm>
        </p:grpSpPr>
        <p:sp>
          <p:nvSpPr>
            <p:cNvPr id="1950" name="Google Shape;1950;p26"/>
            <p:cNvSpPr/>
            <p:nvPr/>
          </p:nvSpPr>
          <p:spPr>
            <a:xfrm>
              <a:off x="4183358" y="267317"/>
              <a:ext cx="771728" cy="767176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6" y="1"/>
                    <a:pt x="1" y="3734"/>
                    <a:pt x="1" y="8343"/>
                  </a:cubicBezTo>
                  <a:cubicBezTo>
                    <a:pt x="1" y="12951"/>
                    <a:pt x="3756" y="16684"/>
                    <a:pt x="8392" y="16684"/>
                  </a:cubicBezTo>
                  <a:cubicBezTo>
                    <a:pt x="13025" y="16684"/>
                    <a:pt x="16784" y="12951"/>
                    <a:pt x="16784" y="8343"/>
                  </a:cubicBezTo>
                  <a:cubicBezTo>
                    <a:pt x="16784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rgbClr val="EBE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6"/>
            <p:cNvSpPr/>
            <p:nvPr/>
          </p:nvSpPr>
          <p:spPr>
            <a:xfrm>
              <a:off x="4295686" y="385622"/>
              <a:ext cx="570658" cy="189438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40" y="2"/>
                    <a:pt x="11319" y="6"/>
                  </a:cubicBezTo>
                  <a:cubicBezTo>
                    <a:pt x="11272" y="6"/>
                    <a:pt x="11233" y="9"/>
                    <a:pt x="11187" y="16"/>
                  </a:cubicBezTo>
                  <a:cubicBezTo>
                    <a:pt x="11208" y="16"/>
                    <a:pt x="11230" y="15"/>
                    <a:pt x="11251" y="15"/>
                  </a:cubicBezTo>
                  <a:cubicBezTo>
                    <a:pt x="11315" y="15"/>
                    <a:pt x="11379" y="19"/>
                    <a:pt x="11443" y="27"/>
                  </a:cubicBezTo>
                  <a:cubicBezTo>
                    <a:pt x="11525" y="34"/>
                    <a:pt x="11607" y="59"/>
                    <a:pt x="11681" y="88"/>
                  </a:cubicBezTo>
                  <a:lnTo>
                    <a:pt x="11735" y="116"/>
                  </a:lnTo>
                  <a:cubicBezTo>
                    <a:pt x="11752" y="123"/>
                    <a:pt x="11770" y="137"/>
                    <a:pt x="11788" y="148"/>
                  </a:cubicBezTo>
                  <a:cubicBezTo>
                    <a:pt x="11806" y="159"/>
                    <a:pt x="11820" y="173"/>
                    <a:pt x="11834" y="187"/>
                  </a:cubicBezTo>
                  <a:cubicBezTo>
                    <a:pt x="11845" y="201"/>
                    <a:pt x="11859" y="219"/>
                    <a:pt x="11873" y="230"/>
                  </a:cubicBezTo>
                  <a:cubicBezTo>
                    <a:pt x="11887" y="248"/>
                    <a:pt x="11895" y="262"/>
                    <a:pt x="11909" y="280"/>
                  </a:cubicBezTo>
                  <a:lnTo>
                    <a:pt x="11934" y="333"/>
                  </a:lnTo>
                  <a:cubicBezTo>
                    <a:pt x="11944" y="351"/>
                    <a:pt x="11948" y="372"/>
                    <a:pt x="11951" y="390"/>
                  </a:cubicBezTo>
                  <a:cubicBezTo>
                    <a:pt x="11959" y="408"/>
                    <a:pt x="11962" y="422"/>
                    <a:pt x="11962" y="440"/>
                  </a:cubicBezTo>
                  <a:cubicBezTo>
                    <a:pt x="11934" y="528"/>
                    <a:pt x="11895" y="646"/>
                    <a:pt x="11838" y="774"/>
                  </a:cubicBezTo>
                  <a:lnTo>
                    <a:pt x="11823" y="799"/>
                  </a:lnTo>
                  <a:lnTo>
                    <a:pt x="11820" y="788"/>
                  </a:lnTo>
                  <a:lnTo>
                    <a:pt x="11806" y="752"/>
                  </a:lnTo>
                  <a:cubicBezTo>
                    <a:pt x="11799" y="724"/>
                    <a:pt x="11784" y="703"/>
                    <a:pt x="11770" y="681"/>
                  </a:cubicBezTo>
                  <a:lnTo>
                    <a:pt x="11749" y="646"/>
                  </a:lnTo>
                  <a:lnTo>
                    <a:pt x="11720" y="614"/>
                  </a:lnTo>
                  <a:cubicBezTo>
                    <a:pt x="11703" y="592"/>
                    <a:pt x="11685" y="575"/>
                    <a:pt x="11663" y="557"/>
                  </a:cubicBezTo>
                  <a:cubicBezTo>
                    <a:pt x="11646" y="539"/>
                    <a:pt x="11624" y="521"/>
                    <a:pt x="11603" y="507"/>
                  </a:cubicBezTo>
                  <a:lnTo>
                    <a:pt x="11535" y="468"/>
                  </a:lnTo>
                  <a:cubicBezTo>
                    <a:pt x="11514" y="454"/>
                    <a:pt x="11486" y="443"/>
                    <a:pt x="11464" y="436"/>
                  </a:cubicBezTo>
                  <a:cubicBezTo>
                    <a:pt x="11415" y="418"/>
                    <a:pt x="11365" y="404"/>
                    <a:pt x="11311" y="397"/>
                  </a:cubicBezTo>
                  <a:cubicBezTo>
                    <a:pt x="11265" y="386"/>
                    <a:pt x="11212" y="383"/>
                    <a:pt x="11162" y="379"/>
                  </a:cubicBezTo>
                  <a:cubicBezTo>
                    <a:pt x="11112" y="379"/>
                    <a:pt x="11059" y="379"/>
                    <a:pt x="11009" y="383"/>
                  </a:cubicBezTo>
                  <a:cubicBezTo>
                    <a:pt x="10963" y="386"/>
                    <a:pt x="10910" y="390"/>
                    <a:pt x="10860" y="404"/>
                  </a:cubicBezTo>
                  <a:cubicBezTo>
                    <a:pt x="10910" y="404"/>
                    <a:pt x="10956" y="404"/>
                    <a:pt x="11009" y="408"/>
                  </a:cubicBezTo>
                  <a:cubicBezTo>
                    <a:pt x="11059" y="415"/>
                    <a:pt x="11109" y="418"/>
                    <a:pt x="11159" y="425"/>
                  </a:cubicBezTo>
                  <a:cubicBezTo>
                    <a:pt x="11205" y="436"/>
                    <a:pt x="11255" y="443"/>
                    <a:pt x="11301" y="457"/>
                  </a:cubicBezTo>
                  <a:cubicBezTo>
                    <a:pt x="11347" y="472"/>
                    <a:pt x="11393" y="486"/>
                    <a:pt x="11432" y="507"/>
                  </a:cubicBezTo>
                  <a:cubicBezTo>
                    <a:pt x="11454" y="514"/>
                    <a:pt x="11479" y="528"/>
                    <a:pt x="11496" y="539"/>
                  </a:cubicBezTo>
                  <a:cubicBezTo>
                    <a:pt x="11518" y="550"/>
                    <a:pt x="11535" y="564"/>
                    <a:pt x="11553" y="578"/>
                  </a:cubicBezTo>
                  <a:cubicBezTo>
                    <a:pt x="11571" y="592"/>
                    <a:pt x="11589" y="603"/>
                    <a:pt x="11607" y="621"/>
                  </a:cubicBezTo>
                  <a:cubicBezTo>
                    <a:pt x="11624" y="639"/>
                    <a:pt x="11639" y="656"/>
                    <a:pt x="11649" y="671"/>
                  </a:cubicBezTo>
                  <a:lnTo>
                    <a:pt x="11674" y="699"/>
                  </a:lnTo>
                  <a:lnTo>
                    <a:pt x="11692" y="728"/>
                  </a:lnTo>
                  <a:cubicBezTo>
                    <a:pt x="11699" y="745"/>
                    <a:pt x="11713" y="770"/>
                    <a:pt x="11720" y="792"/>
                  </a:cubicBezTo>
                  <a:lnTo>
                    <a:pt x="11735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6" y="923"/>
                  </a:cubicBezTo>
                  <a:lnTo>
                    <a:pt x="11763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32" y="1261"/>
                  </a:lnTo>
                  <a:lnTo>
                    <a:pt x="11518" y="1222"/>
                  </a:lnTo>
                  <a:cubicBezTo>
                    <a:pt x="11507" y="1197"/>
                    <a:pt x="11496" y="1172"/>
                    <a:pt x="11479" y="1147"/>
                  </a:cubicBezTo>
                  <a:lnTo>
                    <a:pt x="11454" y="1112"/>
                  </a:lnTo>
                  <a:lnTo>
                    <a:pt x="11429" y="1076"/>
                  </a:lnTo>
                  <a:cubicBezTo>
                    <a:pt x="11411" y="1055"/>
                    <a:pt x="11393" y="1030"/>
                    <a:pt x="11372" y="1012"/>
                  </a:cubicBezTo>
                  <a:cubicBezTo>
                    <a:pt x="11347" y="994"/>
                    <a:pt x="11326" y="976"/>
                    <a:pt x="11304" y="966"/>
                  </a:cubicBezTo>
                  <a:cubicBezTo>
                    <a:pt x="11283" y="952"/>
                    <a:pt x="11258" y="934"/>
                    <a:pt x="11233" y="923"/>
                  </a:cubicBezTo>
                  <a:cubicBezTo>
                    <a:pt x="11212" y="912"/>
                    <a:pt x="11183" y="902"/>
                    <a:pt x="11159" y="895"/>
                  </a:cubicBezTo>
                  <a:cubicBezTo>
                    <a:pt x="11109" y="877"/>
                    <a:pt x="11055" y="863"/>
                    <a:pt x="11006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6" y="841"/>
                    <a:pt x="10750" y="845"/>
                    <a:pt x="10700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50" y="888"/>
                    <a:pt x="10842" y="905"/>
                  </a:cubicBezTo>
                  <a:cubicBezTo>
                    <a:pt x="10892" y="916"/>
                    <a:pt x="10934" y="930"/>
                    <a:pt x="10984" y="941"/>
                  </a:cubicBezTo>
                  <a:cubicBezTo>
                    <a:pt x="11027" y="955"/>
                    <a:pt x="11073" y="973"/>
                    <a:pt x="11116" y="991"/>
                  </a:cubicBezTo>
                  <a:cubicBezTo>
                    <a:pt x="11141" y="1001"/>
                    <a:pt x="11159" y="1012"/>
                    <a:pt x="11180" y="1023"/>
                  </a:cubicBezTo>
                  <a:cubicBezTo>
                    <a:pt x="11198" y="1037"/>
                    <a:pt x="11219" y="1048"/>
                    <a:pt x="11237" y="1058"/>
                  </a:cubicBezTo>
                  <a:cubicBezTo>
                    <a:pt x="11255" y="1072"/>
                    <a:pt x="11272" y="1083"/>
                    <a:pt x="11287" y="1101"/>
                  </a:cubicBezTo>
                  <a:cubicBezTo>
                    <a:pt x="11304" y="1115"/>
                    <a:pt x="11319" y="1133"/>
                    <a:pt x="11329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5" y="1222"/>
                    <a:pt x="11390" y="1243"/>
                    <a:pt x="11393" y="1261"/>
                  </a:cubicBezTo>
                  <a:lnTo>
                    <a:pt x="11407" y="1293"/>
                  </a:lnTo>
                  <a:lnTo>
                    <a:pt x="11415" y="1325"/>
                  </a:lnTo>
                  <a:lnTo>
                    <a:pt x="11429" y="1393"/>
                  </a:lnTo>
                  <a:lnTo>
                    <a:pt x="11432" y="1414"/>
                  </a:lnTo>
                  <a:cubicBezTo>
                    <a:pt x="11347" y="1517"/>
                    <a:pt x="11251" y="1617"/>
                    <a:pt x="11141" y="1720"/>
                  </a:cubicBezTo>
                  <a:lnTo>
                    <a:pt x="11134" y="1702"/>
                  </a:lnTo>
                  <a:lnTo>
                    <a:pt x="11127" y="1663"/>
                  </a:lnTo>
                  <a:cubicBezTo>
                    <a:pt x="11116" y="1634"/>
                    <a:pt x="11109" y="1606"/>
                    <a:pt x="11095" y="1577"/>
                  </a:cubicBezTo>
                  <a:lnTo>
                    <a:pt x="11077" y="1538"/>
                  </a:lnTo>
                  <a:lnTo>
                    <a:pt x="11055" y="1503"/>
                  </a:lnTo>
                  <a:cubicBezTo>
                    <a:pt x="11038" y="1481"/>
                    <a:pt x="11020" y="1453"/>
                    <a:pt x="11002" y="1432"/>
                  </a:cubicBezTo>
                  <a:cubicBezTo>
                    <a:pt x="10984" y="1410"/>
                    <a:pt x="10963" y="1393"/>
                    <a:pt x="10938" y="1368"/>
                  </a:cubicBezTo>
                  <a:cubicBezTo>
                    <a:pt x="10917" y="1350"/>
                    <a:pt x="10895" y="1332"/>
                    <a:pt x="10874" y="1321"/>
                  </a:cubicBezTo>
                  <a:cubicBezTo>
                    <a:pt x="10849" y="1307"/>
                    <a:pt x="10824" y="1293"/>
                    <a:pt x="10803" y="1279"/>
                  </a:cubicBezTo>
                  <a:cubicBezTo>
                    <a:pt x="10753" y="1257"/>
                    <a:pt x="10700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9" y="1190"/>
                    <a:pt x="10440" y="1190"/>
                    <a:pt x="10419" y="1190"/>
                  </a:cubicBezTo>
                  <a:lnTo>
                    <a:pt x="10344" y="1190"/>
                  </a:lnTo>
                  <a:cubicBezTo>
                    <a:pt x="10291" y="1190"/>
                    <a:pt x="10241" y="1197"/>
                    <a:pt x="10195" y="1208"/>
                  </a:cubicBezTo>
                  <a:cubicBezTo>
                    <a:pt x="10241" y="1218"/>
                    <a:pt x="10291" y="1233"/>
                    <a:pt x="10341" y="1243"/>
                  </a:cubicBezTo>
                  <a:cubicBezTo>
                    <a:pt x="10390" y="1257"/>
                    <a:pt x="10433" y="1272"/>
                    <a:pt x="10483" y="1289"/>
                  </a:cubicBezTo>
                  <a:lnTo>
                    <a:pt x="10614" y="1343"/>
                  </a:lnTo>
                  <a:cubicBezTo>
                    <a:pt x="10639" y="1350"/>
                    <a:pt x="10654" y="1364"/>
                    <a:pt x="10678" y="1375"/>
                  </a:cubicBezTo>
                  <a:cubicBezTo>
                    <a:pt x="10696" y="1385"/>
                    <a:pt x="10718" y="1396"/>
                    <a:pt x="10735" y="1410"/>
                  </a:cubicBezTo>
                  <a:lnTo>
                    <a:pt x="10789" y="1449"/>
                  </a:lnTo>
                  <a:cubicBezTo>
                    <a:pt x="10806" y="1464"/>
                    <a:pt x="10821" y="1474"/>
                    <a:pt x="10838" y="1492"/>
                  </a:cubicBezTo>
                  <a:cubicBezTo>
                    <a:pt x="10853" y="1510"/>
                    <a:pt x="10867" y="1524"/>
                    <a:pt x="10878" y="1542"/>
                  </a:cubicBezTo>
                  <a:cubicBezTo>
                    <a:pt x="10892" y="1560"/>
                    <a:pt x="10899" y="1577"/>
                    <a:pt x="10913" y="1595"/>
                  </a:cubicBezTo>
                  <a:lnTo>
                    <a:pt x="10927" y="1624"/>
                  </a:lnTo>
                  <a:lnTo>
                    <a:pt x="10942" y="1649"/>
                  </a:lnTo>
                  <a:cubicBezTo>
                    <a:pt x="10949" y="1666"/>
                    <a:pt x="10952" y="1688"/>
                    <a:pt x="10956" y="1705"/>
                  </a:cubicBezTo>
                  <a:lnTo>
                    <a:pt x="10966" y="1737"/>
                  </a:lnTo>
                  <a:lnTo>
                    <a:pt x="10970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1" y="1862"/>
                  </a:lnTo>
                  <a:lnTo>
                    <a:pt x="10846" y="1969"/>
                  </a:lnTo>
                  <a:cubicBezTo>
                    <a:pt x="10750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3" y="2104"/>
                  </a:lnTo>
                  <a:cubicBezTo>
                    <a:pt x="10526" y="2075"/>
                    <a:pt x="10518" y="2043"/>
                    <a:pt x="10515" y="2018"/>
                  </a:cubicBezTo>
                  <a:lnTo>
                    <a:pt x="10501" y="1979"/>
                  </a:lnTo>
                  <a:lnTo>
                    <a:pt x="10483" y="1937"/>
                  </a:lnTo>
                  <a:cubicBezTo>
                    <a:pt x="10469" y="1912"/>
                    <a:pt x="10454" y="1883"/>
                    <a:pt x="10437" y="1862"/>
                  </a:cubicBezTo>
                  <a:lnTo>
                    <a:pt x="10383" y="1794"/>
                  </a:lnTo>
                  <a:cubicBezTo>
                    <a:pt x="10362" y="1777"/>
                    <a:pt x="10344" y="1755"/>
                    <a:pt x="10323" y="1737"/>
                  </a:cubicBezTo>
                  <a:cubicBezTo>
                    <a:pt x="10302" y="1720"/>
                    <a:pt x="10277" y="1702"/>
                    <a:pt x="10255" y="1688"/>
                  </a:cubicBezTo>
                  <a:cubicBezTo>
                    <a:pt x="10213" y="1659"/>
                    <a:pt x="10163" y="1634"/>
                    <a:pt x="10113" y="1617"/>
                  </a:cubicBezTo>
                  <a:cubicBezTo>
                    <a:pt x="10063" y="1599"/>
                    <a:pt x="10017" y="1581"/>
                    <a:pt x="9964" y="1574"/>
                  </a:cubicBezTo>
                  <a:cubicBezTo>
                    <a:pt x="9935" y="1570"/>
                    <a:pt x="9914" y="1563"/>
                    <a:pt x="9886" y="1560"/>
                  </a:cubicBezTo>
                  <a:cubicBezTo>
                    <a:pt x="9861" y="1556"/>
                    <a:pt x="9839" y="1553"/>
                    <a:pt x="9811" y="1553"/>
                  </a:cubicBezTo>
                  <a:cubicBezTo>
                    <a:pt x="9784" y="1549"/>
                    <a:pt x="9758" y="1547"/>
                    <a:pt x="9734" y="1547"/>
                  </a:cubicBezTo>
                  <a:cubicBezTo>
                    <a:pt x="9709" y="1547"/>
                    <a:pt x="9685" y="1549"/>
                    <a:pt x="9662" y="1553"/>
                  </a:cubicBezTo>
                  <a:cubicBezTo>
                    <a:pt x="9708" y="1570"/>
                    <a:pt x="9754" y="1588"/>
                    <a:pt x="9804" y="1606"/>
                  </a:cubicBezTo>
                  <a:cubicBezTo>
                    <a:pt x="9846" y="1624"/>
                    <a:pt x="9893" y="1645"/>
                    <a:pt x="9935" y="1663"/>
                  </a:cubicBezTo>
                  <a:cubicBezTo>
                    <a:pt x="9982" y="1684"/>
                    <a:pt x="10021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4" y="1787"/>
                    <a:pt x="10152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52" y="1894"/>
                    <a:pt x="10266" y="1912"/>
                  </a:cubicBezTo>
                  <a:cubicBezTo>
                    <a:pt x="10277" y="1929"/>
                    <a:pt x="10291" y="1947"/>
                    <a:pt x="10302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1" y="2043"/>
                  </a:lnTo>
                  <a:lnTo>
                    <a:pt x="10348" y="2075"/>
                  </a:lnTo>
                  <a:cubicBezTo>
                    <a:pt x="10355" y="2097"/>
                    <a:pt x="10358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4" y="2356"/>
                    <a:pt x="10092" y="2427"/>
                    <a:pt x="9939" y="2488"/>
                  </a:cubicBezTo>
                  <a:cubicBezTo>
                    <a:pt x="9921" y="2498"/>
                    <a:pt x="9903" y="2502"/>
                    <a:pt x="9882" y="2513"/>
                  </a:cubicBezTo>
                  <a:cubicBezTo>
                    <a:pt x="9878" y="2505"/>
                    <a:pt x="9868" y="2502"/>
                    <a:pt x="9864" y="2502"/>
                  </a:cubicBezTo>
                  <a:cubicBezTo>
                    <a:pt x="9846" y="2495"/>
                    <a:pt x="9825" y="2484"/>
                    <a:pt x="9804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4" y="2335"/>
                    <a:pt x="9797" y="2303"/>
                  </a:cubicBezTo>
                  <a:lnTo>
                    <a:pt x="9790" y="2257"/>
                  </a:lnTo>
                  <a:lnTo>
                    <a:pt x="9775" y="2217"/>
                  </a:lnTo>
                  <a:cubicBezTo>
                    <a:pt x="9768" y="2193"/>
                    <a:pt x="9754" y="2164"/>
                    <a:pt x="9740" y="2139"/>
                  </a:cubicBezTo>
                  <a:cubicBezTo>
                    <a:pt x="9726" y="2111"/>
                    <a:pt x="9708" y="2089"/>
                    <a:pt x="9697" y="2061"/>
                  </a:cubicBezTo>
                  <a:lnTo>
                    <a:pt x="9644" y="1997"/>
                  </a:lnTo>
                  <a:cubicBezTo>
                    <a:pt x="9626" y="1972"/>
                    <a:pt x="9601" y="1954"/>
                    <a:pt x="9580" y="1937"/>
                  </a:cubicBezTo>
                  <a:cubicBezTo>
                    <a:pt x="9541" y="1901"/>
                    <a:pt x="9491" y="1873"/>
                    <a:pt x="9448" y="1844"/>
                  </a:cubicBezTo>
                  <a:cubicBezTo>
                    <a:pt x="9398" y="1819"/>
                    <a:pt x="9352" y="1801"/>
                    <a:pt x="9306" y="1777"/>
                  </a:cubicBezTo>
                  <a:cubicBezTo>
                    <a:pt x="9281" y="1769"/>
                    <a:pt x="9256" y="1759"/>
                    <a:pt x="9228" y="1755"/>
                  </a:cubicBezTo>
                  <a:cubicBezTo>
                    <a:pt x="9203" y="1748"/>
                    <a:pt x="9182" y="1741"/>
                    <a:pt x="9153" y="1737"/>
                  </a:cubicBezTo>
                  <a:cubicBezTo>
                    <a:pt x="9103" y="1730"/>
                    <a:pt x="9050" y="1720"/>
                    <a:pt x="9004" y="1716"/>
                  </a:cubicBezTo>
                  <a:lnTo>
                    <a:pt x="9004" y="1716"/>
                  </a:lnTo>
                  <a:cubicBezTo>
                    <a:pt x="9046" y="1737"/>
                    <a:pt x="9093" y="1759"/>
                    <a:pt x="9135" y="1787"/>
                  </a:cubicBezTo>
                  <a:cubicBezTo>
                    <a:pt x="9182" y="1809"/>
                    <a:pt x="9221" y="1837"/>
                    <a:pt x="9260" y="1862"/>
                  </a:cubicBezTo>
                  <a:cubicBezTo>
                    <a:pt x="9299" y="1890"/>
                    <a:pt x="9342" y="1915"/>
                    <a:pt x="9377" y="1947"/>
                  </a:cubicBezTo>
                  <a:cubicBezTo>
                    <a:pt x="9395" y="1961"/>
                    <a:pt x="9413" y="1979"/>
                    <a:pt x="9430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3" y="2093"/>
                  </a:cubicBezTo>
                  <a:cubicBezTo>
                    <a:pt x="9537" y="2111"/>
                    <a:pt x="9548" y="2129"/>
                    <a:pt x="9558" y="2146"/>
                  </a:cubicBezTo>
                  <a:cubicBezTo>
                    <a:pt x="9566" y="2164"/>
                    <a:pt x="9580" y="2182"/>
                    <a:pt x="9583" y="2203"/>
                  </a:cubicBezTo>
                  <a:cubicBezTo>
                    <a:pt x="9594" y="2221"/>
                    <a:pt x="9598" y="2246"/>
                    <a:pt x="9608" y="2264"/>
                  </a:cubicBezTo>
                  <a:lnTo>
                    <a:pt x="9615" y="2292"/>
                  </a:lnTo>
                  <a:lnTo>
                    <a:pt x="9619" y="2324"/>
                  </a:lnTo>
                  <a:cubicBezTo>
                    <a:pt x="9619" y="2349"/>
                    <a:pt x="9626" y="2367"/>
                    <a:pt x="9626" y="2388"/>
                  </a:cubicBezTo>
                  <a:lnTo>
                    <a:pt x="9626" y="2420"/>
                  </a:lnTo>
                  <a:lnTo>
                    <a:pt x="9619" y="2449"/>
                  </a:lnTo>
                  <a:cubicBezTo>
                    <a:pt x="9619" y="2473"/>
                    <a:pt x="9612" y="2495"/>
                    <a:pt x="9612" y="2513"/>
                  </a:cubicBezTo>
                  <a:lnTo>
                    <a:pt x="9598" y="2609"/>
                  </a:lnTo>
                  <a:cubicBezTo>
                    <a:pt x="9370" y="2690"/>
                    <a:pt x="9132" y="2751"/>
                    <a:pt x="8883" y="2811"/>
                  </a:cubicBezTo>
                  <a:lnTo>
                    <a:pt x="8890" y="2769"/>
                  </a:lnTo>
                  <a:cubicBezTo>
                    <a:pt x="8897" y="2744"/>
                    <a:pt x="8901" y="2712"/>
                    <a:pt x="8901" y="2680"/>
                  </a:cubicBezTo>
                  <a:lnTo>
                    <a:pt x="8901" y="2637"/>
                  </a:lnTo>
                  <a:lnTo>
                    <a:pt x="8897" y="2591"/>
                  </a:lnTo>
                  <a:cubicBezTo>
                    <a:pt x="8890" y="2562"/>
                    <a:pt x="8886" y="2534"/>
                    <a:pt x="8879" y="2509"/>
                  </a:cubicBezTo>
                  <a:lnTo>
                    <a:pt x="8851" y="2427"/>
                  </a:lnTo>
                  <a:cubicBezTo>
                    <a:pt x="8837" y="2402"/>
                    <a:pt x="8829" y="2374"/>
                    <a:pt x="8812" y="2353"/>
                  </a:cubicBezTo>
                  <a:cubicBezTo>
                    <a:pt x="8797" y="2331"/>
                    <a:pt x="8780" y="2303"/>
                    <a:pt x="8765" y="2285"/>
                  </a:cubicBezTo>
                  <a:cubicBezTo>
                    <a:pt x="8737" y="2242"/>
                    <a:pt x="8694" y="2200"/>
                    <a:pt x="8655" y="2164"/>
                  </a:cubicBezTo>
                  <a:cubicBezTo>
                    <a:pt x="8616" y="2129"/>
                    <a:pt x="8577" y="2100"/>
                    <a:pt x="8531" y="2072"/>
                  </a:cubicBezTo>
                  <a:lnTo>
                    <a:pt x="8463" y="2033"/>
                  </a:lnTo>
                  <a:cubicBezTo>
                    <a:pt x="8442" y="2018"/>
                    <a:pt x="8421" y="2004"/>
                    <a:pt x="8399" y="1997"/>
                  </a:cubicBezTo>
                  <a:cubicBezTo>
                    <a:pt x="8353" y="1976"/>
                    <a:pt x="8303" y="1958"/>
                    <a:pt x="8257" y="1944"/>
                  </a:cubicBezTo>
                  <a:lnTo>
                    <a:pt x="8257" y="1944"/>
                  </a:lnTo>
                  <a:cubicBezTo>
                    <a:pt x="8296" y="1976"/>
                    <a:pt x="8332" y="2011"/>
                    <a:pt x="8371" y="2040"/>
                  </a:cubicBezTo>
                  <a:cubicBezTo>
                    <a:pt x="8406" y="2072"/>
                    <a:pt x="8442" y="2107"/>
                    <a:pt x="8477" y="2143"/>
                  </a:cubicBezTo>
                  <a:cubicBezTo>
                    <a:pt x="8513" y="2178"/>
                    <a:pt x="8545" y="2214"/>
                    <a:pt x="8570" y="2249"/>
                  </a:cubicBezTo>
                  <a:cubicBezTo>
                    <a:pt x="8584" y="2267"/>
                    <a:pt x="8598" y="2285"/>
                    <a:pt x="8613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9" y="2381"/>
                    <a:pt x="8669" y="2406"/>
                    <a:pt x="8677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5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3" y="2609"/>
                  </a:cubicBezTo>
                  <a:lnTo>
                    <a:pt x="8723" y="2641"/>
                  </a:lnTo>
                  <a:lnTo>
                    <a:pt x="8723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5" y="2765"/>
                  </a:lnTo>
                  <a:lnTo>
                    <a:pt x="8694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6" y="2854"/>
                  </a:lnTo>
                  <a:cubicBezTo>
                    <a:pt x="8616" y="2865"/>
                    <a:pt x="8563" y="2875"/>
                    <a:pt x="8513" y="2882"/>
                  </a:cubicBezTo>
                  <a:cubicBezTo>
                    <a:pt x="8410" y="2900"/>
                    <a:pt x="8310" y="2911"/>
                    <a:pt x="8204" y="2929"/>
                  </a:cubicBezTo>
                  <a:cubicBezTo>
                    <a:pt x="8097" y="2943"/>
                    <a:pt x="7994" y="2953"/>
                    <a:pt x="7887" y="2964"/>
                  </a:cubicBezTo>
                  <a:cubicBezTo>
                    <a:pt x="7830" y="2975"/>
                    <a:pt x="7770" y="2978"/>
                    <a:pt x="7713" y="2982"/>
                  </a:cubicBezTo>
                  <a:lnTo>
                    <a:pt x="7709" y="2982"/>
                  </a:lnTo>
                  <a:lnTo>
                    <a:pt x="7724" y="2943"/>
                  </a:lnTo>
                  <a:lnTo>
                    <a:pt x="7731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1" y="2690"/>
                    <a:pt x="7727" y="2662"/>
                    <a:pt x="7717" y="2637"/>
                  </a:cubicBezTo>
                  <a:lnTo>
                    <a:pt x="7692" y="2555"/>
                  </a:lnTo>
                  <a:cubicBezTo>
                    <a:pt x="7677" y="2530"/>
                    <a:pt x="7670" y="2502"/>
                    <a:pt x="7653" y="2481"/>
                  </a:cubicBezTo>
                  <a:cubicBezTo>
                    <a:pt x="7638" y="2459"/>
                    <a:pt x="7621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7" y="2260"/>
                    <a:pt x="7414" y="2228"/>
                    <a:pt x="7372" y="2200"/>
                  </a:cubicBezTo>
                  <a:lnTo>
                    <a:pt x="7304" y="2161"/>
                  </a:lnTo>
                  <a:cubicBezTo>
                    <a:pt x="7283" y="2146"/>
                    <a:pt x="7261" y="2132"/>
                    <a:pt x="7237" y="2125"/>
                  </a:cubicBezTo>
                  <a:cubicBezTo>
                    <a:pt x="7194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7" y="2104"/>
                    <a:pt x="7173" y="2139"/>
                    <a:pt x="7212" y="2171"/>
                  </a:cubicBezTo>
                  <a:cubicBezTo>
                    <a:pt x="7247" y="2200"/>
                    <a:pt x="7283" y="2235"/>
                    <a:pt x="7318" y="2271"/>
                  </a:cubicBezTo>
                  <a:cubicBezTo>
                    <a:pt x="7354" y="2306"/>
                    <a:pt x="7386" y="2342"/>
                    <a:pt x="7411" y="2377"/>
                  </a:cubicBezTo>
                  <a:cubicBezTo>
                    <a:pt x="7425" y="2395"/>
                    <a:pt x="7439" y="2413"/>
                    <a:pt x="7450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500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9" y="2612"/>
                  </a:cubicBezTo>
                  <a:cubicBezTo>
                    <a:pt x="7546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4" y="2737"/>
                  </a:cubicBezTo>
                  <a:lnTo>
                    <a:pt x="7564" y="2769"/>
                  </a:lnTo>
                  <a:lnTo>
                    <a:pt x="7564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6" y="2893"/>
                  </a:lnTo>
                  <a:lnTo>
                    <a:pt x="7535" y="2925"/>
                  </a:lnTo>
                  <a:cubicBezTo>
                    <a:pt x="7532" y="2946"/>
                    <a:pt x="7517" y="2964"/>
                    <a:pt x="7514" y="2982"/>
                  </a:cubicBezTo>
                  <a:lnTo>
                    <a:pt x="7510" y="2996"/>
                  </a:lnTo>
                  <a:cubicBezTo>
                    <a:pt x="7266" y="3013"/>
                    <a:pt x="7019" y="3023"/>
                    <a:pt x="6771" y="3023"/>
                  </a:cubicBezTo>
                  <a:cubicBezTo>
                    <a:pt x="6706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6" y="2968"/>
                  </a:lnTo>
                  <a:cubicBezTo>
                    <a:pt x="6611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3" y="2786"/>
                  </a:lnTo>
                  <a:cubicBezTo>
                    <a:pt x="6646" y="2754"/>
                    <a:pt x="6646" y="2726"/>
                    <a:pt x="6643" y="2694"/>
                  </a:cubicBezTo>
                  <a:cubicBezTo>
                    <a:pt x="6643" y="2662"/>
                    <a:pt x="6632" y="2630"/>
                    <a:pt x="6628" y="2601"/>
                  </a:cubicBezTo>
                  <a:cubicBezTo>
                    <a:pt x="6621" y="2569"/>
                    <a:pt x="6614" y="2541"/>
                    <a:pt x="6604" y="2513"/>
                  </a:cubicBezTo>
                  <a:cubicBezTo>
                    <a:pt x="6593" y="2484"/>
                    <a:pt x="6579" y="2452"/>
                    <a:pt x="6568" y="2427"/>
                  </a:cubicBezTo>
                  <a:cubicBezTo>
                    <a:pt x="6554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6" y="2235"/>
                    <a:pt x="6401" y="2193"/>
                    <a:pt x="6362" y="2150"/>
                  </a:cubicBezTo>
                  <a:cubicBezTo>
                    <a:pt x="6344" y="2132"/>
                    <a:pt x="6323" y="2111"/>
                    <a:pt x="6301" y="2093"/>
                  </a:cubicBezTo>
                  <a:lnTo>
                    <a:pt x="6234" y="2040"/>
                  </a:lnTo>
                  <a:cubicBezTo>
                    <a:pt x="6188" y="2008"/>
                    <a:pt x="6141" y="1979"/>
                    <a:pt x="6092" y="1951"/>
                  </a:cubicBezTo>
                  <a:lnTo>
                    <a:pt x="6092" y="1951"/>
                  </a:lnTo>
                  <a:cubicBezTo>
                    <a:pt x="6127" y="1990"/>
                    <a:pt x="6163" y="2036"/>
                    <a:pt x="6195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4" y="2292"/>
                    <a:pt x="6365" y="2338"/>
                  </a:cubicBezTo>
                  <a:cubicBezTo>
                    <a:pt x="6380" y="2360"/>
                    <a:pt x="6390" y="2381"/>
                    <a:pt x="6397" y="2409"/>
                  </a:cubicBezTo>
                  <a:cubicBezTo>
                    <a:pt x="6408" y="2431"/>
                    <a:pt x="6415" y="2452"/>
                    <a:pt x="6426" y="2481"/>
                  </a:cubicBezTo>
                  <a:cubicBezTo>
                    <a:pt x="6433" y="2502"/>
                    <a:pt x="6436" y="2530"/>
                    <a:pt x="6447" y="2552"/>
                  </a:cubicBezTo>
                  <a:cubicBezTo>
                    <a:pt x="6451" y="2573"/>
                    <a:pt x="6454" y="2601"/>
                    <a:pt x="6461" y="2623"/>
                  </a:cubicBezTo>
                  <a:cubicBezTo>
                    <a:pt x="6461" y="2644"/>
                    <a:pt x="6465" y="2673"/>
                    <a:pt x="6465" y="2694"/>
                  </a:cubicBezTo>
                  <a:lnTo>
                    <a:pt x="6465" y="2729"/>
                  </a:lnTo>
                  <a:cubicBezTo>
                    <a:pt x="6465" y="2744"/>
                    <a:pt x="6465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3" y="2875"/>
                    <a:pt x="6426" y="2897"/>
                  </a:cubicBezTo>
                  <a:lnTo>
                    <a:pt x="6412" y="2929"/>
                  </a:lnTo>
                  <a:lnTo>
                    <a:pt x="6394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9" y="3017"/>
                  </a:lnTo>
                  <a:lnTo>
                    <a:pt x="5932" y="3003"/>
                  </a:lnTo>
                  <a:lnTo>
                    <a:pt x="5768" y="3000"/>
                  </a:lnTo>
                  <a:cubicBezTo>
                    <a:pt x="5715" y="2996"/>
                    <a:pt x="5661" y="2993"/>
                    <a:pt x="5608" y="2982"/>
                  </a:cubicBezTo>
                  <a:cubicBezTo>
                    <a:pt x="5512" y="2975"/>
                    <a:pt x="5420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6" y="2879"/>
                    <a:pt x="5242" y="2861"/>
                    <a:pt x="5228" y="2850"/>
                  </a:cubicBezTo>
                  <a:cubicBezTo>
                    <a:pt x="5217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4" y="2694"/>
                  </a:lnTo>
                  <a:cubicBezTo>
                    <a:pt x="5164" y="2676"/>
                    <a:pt x="5156" y="2658"/>
                    <a:pt x="5164" y="2641"/>
                  </a:cubicBezTo>
                  <a:cubicBezTo>
                    <a:pt x="5164" y="2623"/>
                    <a:pt x="5167" y="2605"/>
                    <a:pt x="5171" y="2584"/>
                  </a:cubicBezTo>
                  <a:cubicBezTo>
                    <a:pt x="5174" y="2566"/>
                    <a:pt x="5185" y="2548"/>
                    <a:pt x="5192" y="2523"/>
                  </a:cubicBezTo>
                  <a:cubicBezTo>
                    <a:pt x="5203" y="2505"/>
                    <a:pt x="5210" y="2488"/>
                    <a:pt x="5224" y="2470"/>
                  </a:cubicBezTo>
                  <a:cubicBezTo>
                    <a:pt x="5235" y="2452"/>
                    <a:pt x="5252" y="2434"/>
                    <a:pt x="5260" y="2417"/>
                  </a:cubicBezTo>
                  <a:cubicBezTo>
                    <a:pt x="5274" y="2399"/>
                    <a:pt x="5288" y="2381"/>
                    <a:pt x="5306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5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4" y="2196"/>
                    <a:pt x="5537" y="2168"/>
                    <a:pt x="5572" y="2139"/>
                  </a:cubicBezTo>
                  <a:lnTo>
                    <a:pt x="5572" y="2139"/>
                  </a:lnTo>
                  <a:cubicBezTo>
                    <a:pt x="5548" y="2146"/>
                    <a:pt x="5526" y="2150"/>
                    <a:pt x="5501" y="2161"/>
                  </a:cubicBezTo>
                  <a:lnTo>
                    <a:pt x="5434" y="2185"/>
                  </a:lnTo>
                  <a:cubicBezTo>
                    <a:pt x="5388" y="2203"/>
                    <a:pt x="5345" y="2228"/>
                    <a:pt x="5299" y="2253"/>
                  </a:cubicBezTo>
                  <a:cubicBezTo>
                    <a:pt x="5277" y="2267"/>
                    <a:pt x="5256" y="2281"/>
                    <a:pt x="5238" y="2292"/>
                  </a:cubicBezTo>
                  <a:cubicBezTo>
                    <a:pt x="5217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9" y="2502"/>
                    <a:pt x="5014" y="2555"/>
                    <a:pt x="5004" y="2612"/>
                  </a:cubicBezTo>
                  <a:cubicBezTo>
                    <a:pt x="4996" y="2644"/>
                    <a:pt x="4993" y="2673"/>
                    <a:pt x="4993" y="2701"/>
                  </a:cubicBezTo>
                  <a:cubicBezTo>
                    <a:pt x="4993" y="2733"/>
                    <a:pt x="4996" y="2761"/>
                    <a:pt x="5007" y="2790"/>
                  </a:cubicBezTo>
                  <a:cubicBezTo>
                    <a:pt x="5014" y="2833"/>
                    <a:pt x="5032" y="2872"/>
                    <a:pt x="5050" y="2907"/>
                  </a:cubicBezTo>
                  <a:cubicBezTo>
                    <a:pt x="5021" y="2904"/>
                    <a:pt x="4986" y="2897"/>
                    <a:pt x="4954" y="2893"/>
                  </a:cubicBezTo>
                  <a:cubicBezTo>
                    <a:pt x="4776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6" y="2733"/>
                  </a:lnTo>
                  <a:cubicBezTo>
                    <a:pt x="4331" y="2719"/>
                    <a:pt x="4321" y="2708"/>
                    <a:pt x="4310" y="2694"/>
                  </a:cubicBezTo>
                  <a:cubicBezTo>
                    <a:pt x="4285" y="2665"/>
                    <a:pt x="4275" y="2637"/>
                    <a:pt x="4260" y="2605"/>
                  </a:cubicBezTo>
                  <a:cubicBezTo>
                    <a:pt x="4257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7" y="2481"/>
                    <a:pt x="4260" y="2463"/>
                  </a:cubicBezTo>
                  <a:cubicBezTo>
                    <a:pt x="4264" y="2445"/>
                    <a:pt x="4267" y="2431"/>
                    <a:pt x="4278" y="2413"/>
                  </a:cubicBezTo>
                  <a:cubicBezTo>
                    <a:pt x="4285" y="2395"/>
                    <a:pt x="4296" y="2381"/>
                    <a:pt x="4303" y="2363"/>
                  </a:cubicBezTo>
                  <a:cubicBezTo>
                    <a:pt x="4314" y="2345"/>
                    <a:pt x="4328" y="2335"/>
                    <a:pt x="4335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3" y="2239"/>
                    <a:pt x="4420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5" y="2111"/>
                    <a:pt x="4580" y="2086"/>
                    <a:pt x="4616" y="2054"/>
                  </a:cubicBezTo>
                  <a:lnTo>
                    <a:pt x="4616" y="2054"/>
                  </a:lnTo>
                  <a:cubicBezTo>
                    <a:pt x="4595" y="2057"/>
                    <a:pt x="4577" y="2068"/>
                    <a:pt x="4552" y="2072"/>
                  </a:cubicBezTo>
                  <a:cubicBezTo>
                    <a:pt x="4531" y="2075"/>
                    <a:pt x="4513" y="2086"/>
                    <a:pt x="4491" y="2093"/>
                  </a:cubicBezTo>
                  <a:cubicBezTo>
                    <a:pt x="4452" y="2111"/>
                    <a:pt x="4410" y="2129"/>
                    <a:pt x="4371" y="2150"/>
                  </a:cubicBezTo>
                  <a:cubicBezTo>
                    <a:pt x="4349" y="2161"/>
                    <a:pt x="4331" y="2175"/>
                    <a:pt x="4314" y="2185"/>
                  </a:cubicBezTo>
                  <a:cubicBezTo>
                    <a:pt x="4296" y="2200"/>
                    <a:pt x="4278" y="2214"/>
                    <a:pt x="4260" y="2232"/>
                  </a:cubicBezTo>
                  <a:cubicBezTo>
                    <a:pt x="4243" y="2249"/>
                    <a:pt x="4225" y="2264"/>
                    <a:pt x="4207" y="2281"/>
                  </a:cubicBezTo>
                  <a:cubicBezTo>
                    <a:pt x="4189" y="2299"/>
                    <a:pt x="4175" y="2317"/>
                    <a:pt x="4161" y="2338"/>
                  </a:cubicBezTo>
                  <a:cubicBezTo>
                    <a:pt x="4136" y="2377"/>
                    <a:pt x="4115" y="2427"/>
                    <a:pt x="4100" y="2481"/>
                  </a:cubicBezTo>
                  <a:cubicBezTo>
                    <a:pt x="4097" y="2505"/>
                    <a:pt x="4090" y="2534"/>
                    <a:pt x="4090" y="2559"/>
                  </a:cubicBezTo>
                  <a:cubicBezTo>
                    <a:pt x="4090" y="2587"/>
                    <a:pt x="4097" y="2612"/>
                    <a:pt x="4104" y="2641"/>
                  </a:cubicBezTo>
                  <a:cubicBezTo>
                    <a:pt x="4115" y="2673"/>
                    <a:pt x="4122" y="2701"/>
                    <a:pt x="4136" y="2729"/>
                  </a:cubicBezTo>
                  <a:cubicBezTo>
                    <a:pt x="3994" y="2697"/>
                    <a:pt x="3851" y="2665"/>
                    <a:pt x="3713" y="2630"/>
                  </a:cubicBezTo>
                  <a:cubicBezTo>
                    <a:pt x="3592" y="2601"/>
                    <a:pt x="3478" y="2569"/>
                    <a:pt x="3361" y="2537"/>
                  </a:cubicBezTo>
                  <a:lnTo>
                    <a:pt x="3343" y="2513"/>
                  </a:lnTo>
                  <a:cubicBezTo>
                    <a:pt x="3339" y="2502"/>
                    <a:pt x="3325" y="2488"/>
                    <a:pt x="3322" y="2477"/>
                  </a:cubicBezTo>
                  <a:cubicBezTo>
                    <a:pt x="3315" y="2463"/>
                    <a:pt x="3307" y="2449"/>
                    <a:pt x="3300" y="2434"/>
                  </a:cubicBezTo>
                  <a:cubicBezTo>
                    <a:pt x="3297" y="2424"/>
                    <a:pt x="3286" y="2409"/>
                    <a:pt x="3286" y="2395"/>
                  </a:cubicBezTo>
                  <a:cubicBezTo>
                    <a:pt x="3283" y="2381"/>
                    <a:pt x="3279" y="2370"/>
                    <a:pt x="3279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9" y="2289"/>
                    <a:pt x="3283" y="2274"/>
                  </a:cubicBezTo>
                  <a:cubicBezTo>
                    <a:pt x="3283" y="2264"/>
                    <a:pt x="3290" y="2249"/>
                    <a:pt x="3297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6" y="2168"/>
                    <a:pt x="3350" y="2161"/>
                  </a:cubicBezTo>
                  <a:lnTo>
                    <a:pt x="3386" y="2125"/>
                  </a:lnTo>
                  <a:lnTo>
                    <a:pt x="3428" y="2093"/>
                  </a:lnTo>
                  <a:cubicBezTo>
                    <a:pt x="3443" y="2086"/>
                    <a:pt x="3457" y="2072"/>
                    <a:pt x="3475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8" y="1965"/>
                    <a:pt x="3674" y="1944"/>
                  </a:cubicBezTo>
                  <a:cubicBezTo>
                    <a:pt x="3635" y="1944"/>
                    <a:pt x="3592" y="1947"/>
                    <a:pt x="3553" y="1954"/>
                  </a:cubicBezTo>
                  <a:cubicBezTo>
                    <a:pt x="3531" y="1954"/>
                    <a:pt x="3514" y="1965"/>
                    <a:pt x="3496" y="1969"/>
                  </a:cubicBezTo>
                  <a:lnTo>
                    <a:pt x="3439" y="1983"/>
                  </a:lnTo>
                  <a:cubicBezTo>
                    <a:pt x="3414" y="1986"/>
                    <a:pt x="3396" y="1997"/>
                    <a:pt x="3379" y="2004"/>
                  </a:cubicBezTo>
                  <a:cubicBezTo>
                    <a:pt x="3361" y="2015"/>
                    <a:pt x="3339" y="2022"/>
                    <a:pt x="3322" y="2033"/>
                  </a:cubicBezTo>
                  <a:cubicBezTo>
                    <a:pt x="3304" y="2043"/>
                    <a:pt x="3286" y="2054"/>
                    <a:pt x="3268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7" y="2129"/>
                    <a:pt x="3183" y="2143"/>
                    <a:pt x="3172" y="2164"/>
                  </a:cubicBezTo>
                  <a:cubicBezTo>
                    <a:pt x="3158" y="2185"/>
                    <a:pt x="3144" y="2203"/>
                    <a:pt x="3137" y="2228"/>
                  </a:cubicBezTo>
                  <a:cubicBezTo>
                    <a:pt x="3126" y="2249"/>
                    <a:pt x="3119" y="2271"/>
                    <a:pt x="3112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2" y="2417"/>
                    <a:pt x="3119" y="2441"/>
                  </a:cubicBezTo>
                  <a:cubicBezTo>
                    <a:pt x="3119" y="2449"/>
                    <a:pt x="3123" y="2463"/>
                    <a:pt x="3126" y="2470"/>
                  </a:cubicBezTo>
                  <a:cubicBezTo>
                    <a:pt x="2941" y="2417"/>
                    <a:pt x="2756" y="2356"/>
                    <a:pt x="2586" y="2292"/>
                  </a:cubicBezTo>
                  <a:cubicBezTo>
                    <a:pt x="2554" y="2281"/>
                    <a:pt x="2522" y="2271"/>
                    <a:pt x="2490" y="2257"/>
                  </a:cubicBezTo>
                  <a:lnTo>
                    <a:pt x="2465" y="2214"/>
                  </a:lnTo>
                  <a:cubicBezTo>
                    <a:pt x="2461" y="2203"/>
                    <a:pt x="2451" y="2185"/>
                    <a:pt x="2443" y="2175"/>
                  </a:cubicBezTo>
                  <a:cubicBezTo>
                    <a:pt x="2433" y="2161"/>
                    <a:pt x="2429" y="2143"/>
                    <a:pt x="2426" y="2129"/>
                  </a:cubicBezTo>
                  <a:cubicBezTo>
                    <a:pt x="2418" y="2111"/>
                    <a:pt x="2415" y="2097"/>
                    <a:pt x="2415" y="2079"/>
                  </a:cubicBezTo>
                  <a:cubicBezTo>
                    <a:pt x="2415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5" y="1986"/>
                  </a:lnTo>
                  <a:cubicBezTo>
                    <a:pt x="2415" y="1972"/>
                    <a:pt x="2426" y="1954"/>
                    <a:pt x="2429" y="1944"/>
                  </a:cubicBezTo>
                  <a:cubicBezTo>
                    <a:pt x="2433" y="1929"/>
                    <a:pt x="2443" y="1915"/>
                    <a:pt x="2451" y="1901"/>
                  </a:cubicBezTo>
                  <a:cubicBezTo>
                    <a:pt x="2461" y="1890"/>
                    <a:pt x="2468" y="1876"/>
                    <a:pt x="2483" y="1862"/>
                  </a:cubicBezTo>
                  <a:cubicBezTo>
                    <a:pt x="2497" y="1848"/>
                    <a:pt x="2504" y="1837"/>
                    <a:pt x="2522" y="1826"/>
                  </a:cubicBezTo>
                  <a:cubicBezTo>
                    <a:pt x="2536" y="1819"/>
                    <a:pt x="2550" y="1805"/>
                    <a:pt x="2568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7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5" y="1670"/>
                    <a:pt x="2881" y="1659"/>
                  </a:cubicBezTo>
                  <a:cubicBezTo>
                    <a:pt x="2842" y="1659"/>
                    <a:pt x="2803" y="1659"/>
                    <a:pt x="2763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5" y="1684"/>
                    <a:pt x="2607" y="1688"/>
                    <a:pt x="2589" y="1698"/>
                  </a:cubicBezTo>
                  <a:lnTo>
                    <a:pt x="2532" y="1720"/>
                  </a:lnTo>
                  <a:cubicBezTo>
                    <a:pt x="2515" y="1730"/>
                    <a:pt x="2490" y="1737"/>
                    <a:pt x="2472" y="1752"/>
                  </a:cubicBezTo>
                  <a:cubicBezTo>
                    <a:pt x="2454" y="1759"/>
                    <a:pt x="2436" y="1773"/>
                    <a:pt x="2418" y="1787"/>
                  </a:cubicBezTo>
                  <a:cubicBezTo>
                    <a:pt x="2401" y="1801"/>
                    <a:pt x="2383" y="1812"/>
                    <a:pt x="2372" y="1830"/>
                  </a:cubicBezTo>
                  <a:cubicBezTo>
                    <a:pt x="2358" y="1848"/>
                    <a:pt x="2340" y="1865"/>
                    <a:pt x="2330" y="1890"/>
                  </a:cubicBezTo>
                  <a:cubicBezTo>
                    <a:pt x="2322" y="1912"/>
                    <a:pt x="2308" y="1929"/>
                    <a:pt x="2305" y="1954"/>
                  </a:cubicBezTo>
                  <a:lnTo>
                    <a:pt x="2294" y="1990"/>
                  </a:lnTo>
                  <a:lnTo>
                    <a:pt x="2290" y="2025"/>
                  </a:lnTo>
                  <a:cubicBezTo>
                    <a:pt x="2287" y="2050"/>
                    <a:pt x="2290" y="2075"/>
                    <a:pt x="2290" y="2097"/>
                  </a:cubicBezTo>
                  <a:lnTo>
                    <a:pt x="2305" y="2164"/>
                  </a:lnTo>
                  <a:cubicBezTo>
                    <a:pt x="2305" y="2175"/>
                    <a:pt x="2308" y="2178"/>
                    <a:pt x="2312" y="2185"/>
                  </a:cubicBezTo>
                  <a:cubicBezTo>
                    <a:pt x="2095" y="2104"/>
                    <a:pt x="1885" y="2008"/>
                    <a:pt x="1697" y="1912"/>
                  </a:cubicBezTo>
                  <a:lnTo>
                    <a:pt x="1682" y="1890"/>
                  </a:lnTo>
                  <a:cubicBezTo>
                    <a:pt x="1679" y="1880"/>
                    <a:pt x="1668" y="1865"/>
                    <a:pt x="1665" y="1858"/>
                  </a:cubicBezTo>
                  <a:cubicBezTo>
                    <a:pt x="1661" y="1844"/>
                    <a:pt x="1654" y="1837"/>
                    <a:pt x="1650" y="1823"/>
                  </a:cubicBezTo>
                  <a:cubicBezTo>
                    <a:pt x="1647" y="1809"/>
                    <a:pt x="1647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7" y="1695"/>
                    <a:pt x="1650" y="1684"/>
                  </a:cubicBezTo>
                  <a:cubicBezTo>
                    <a:pt x="1654" y="1670"/>
                    <a:pt x="1665" y="1663"/>
                    <a:pt x="1668" y="1652"/>
                  </a:cubicBezTo>
                  <a:cubicBezTo>
                    <a:pt x="1672" y="1645"/>
                    <a:pt x="1682" y="1634"/>
                    <a:pt x="1690" y="1627"/>
                  </a:cubicBezTo>
                  <a:lnTo>
                    <a:pt x="1718" y="1599"/>
                  </a:lnTo>
                  <a:cubicBezTo>
                    <a:pt x="1725" y="1592"/>
                    <a:pt x="1739" y="1581"/>
                    <a:pt x="1750" y="1577"/>
                  </a:cubicBezTo>
                  <a:lnTo>
                    <a:pt x="1786" y="1560"/>
                  </a:lnTo>
                  <a:cubicBezTo>
                    <a:pt x="1796" y="1556"/>
                    <a:pt x="1807" y="1545"/>
                    <a:pt x="1821" y="1542"/>
                  </a:cubicBezTo>
                  <a:cubicBezTo>
                    <a:pt x="1846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1" y="1489"/>
                    <a:pt x="1892" y="1489"/>
                  </a:cubicBezTo>
                  <a:cubicBezTo>
                    <a:pt x="1860" y="1489"/>
                    <a:pt x="1832" y="1499"/>
                    <a:pt x="1803" y="1503"/>
                  </a:cubicBezTo>
                  <a:cubicBezTo>
                    <a:pt x="1789" y="1503"/>
                    <a:pt x="1775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8" y="1588"/>
                    <a:pt x="1608" y="1599"/>
                    <a:pt x="1597" y="1613"/>
                  </a:cubicBezTo>
                  <a:cubicBezTo>
                    <a:pt x="1590" y="1627"/>
                    <a:pt x="1576" y="1641"/>
                    <a:pt x="1565" y="1652"/>
                  </a:cubicBezTo>
                  <a:cubicBezTo>
                    <a:pt x="1558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7" y="1755"/>
                  </a:lnTo>
                  <a:cubicBezTo>
                    <a:pt x="1530" y="1773"/>
                    <a:pt x="1537" y="1791"/>
                    <a:pt x="1537" y="1805"/>
                  </a:cubicBezTo>
                  <a:cubicBezTo>
                    <a:pt x="1537" y="1819"/>
                    <a:pt x="1540" y="1837"/>
                    <a:pt x="1544" y="1848"/>
                  </a:cubicBezTo>
                  <a:cubicBezTo>
                    <a:pt x="1398" y="1769"/>
                    <a:pt x="1263" y="1688"/>
                    <a:pt x="1138" y="1609"/>
                  </a:cubicBezTo>
                  <a:lnTo>
                    <a:pt x="1146" y="1606"/>
                  </a:lnTo>
                  <a:lnTo>
                    <a:pt x="1128" y="1563"/>
                  </a:lnTo>
                  <a:cubicBezTo>
                    <a:pt x="1121" y="1556"/>
                    <a:pt x="1117" y="1542"/>
                    <a:pt x="1114" y="1535"/>
                  </a:cubicBezTo>
                  <a:cubicBezTo>
                    <a:pt x="1110" y="1521"/>
                    <a:pt x="1103" y="1510"/>
                    <a:pt x="1103" y="1499"/>
                  </a:cubicBezTo>
                  <a:cubicBezTo>
                    <a:pt x="1103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3" y="1393"/>
                  </a:lnTo>
                  <a:cubicBezTo>
                    <a:pt x="1110" y="1378"/>
                    <a:pt x="1114" y="1368"/>
                    <a:pt x="1117" y="1361"/>
                  </a:cubicBezTo>
                  <a:cubicBezTo>
                    <a:pt x="1121" y="1350"/>
                    <a:pt x="1131" y="1343"/>
                    <a:pt x="1138" y="1329"/>
                  </a:cubicBezTo>
                  <a:cubicBezTo>
                    <a:pt x="1146" y="1321"/>
                    <a:pt x="1156" y="1311"/>
                    <a:pt x="1167" y="1304"/>
                  </a:cubicBezTo>
                  <a:cubicBezTo>
                    <a:pt x="1174" y="1293"/>
                    <a:pt x="1185" y="1286"/>
                    <a:pt x="1199" y="1279"/>
                  </a:cubicBezTo>
                  <a:cubicBezTo>
                    <a:pt x="1210" y="1275"/>
                    <a:pt x="1220" y="1268"/>
                    <a:pt x="1234" y="1257"/>
                  </a:cubicBezTo>
                  <a:lnTo>
                    <a:pt x="1274" y="1240"/>
                  </a:lnTo>
                  <a:cubicBezTo>
                    <a:pt x="1288" y="1236"/>
                    <a:pt x="1298" y="1225"/>
                    <a:pt x="1313" y="1225"/>
                  </a:cubicBezTo>
                  <a:cubicBezTo>
                    <a:pt x="1341" y="1218"/>
                    <a:pt x="1366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9" y="1183"/>
                    <a:pt x="1330" y="1186"/>
                    <a:pt x="1298" y="1186"/>
                  </a:cubicBezTo>
                  <a:cubicBezTo>
                    <a:pt x="1288" y="1186"/>
                    <a:pt x="1270" y="1190"/>
                    <a:pt x="1256" y="1197"/>
                  </a:cubicBezTo>
                  <a:lnTo>
                    <a:pt x="1210" y="1204"/>
                  </a:lnTo>
                  <a:cubicBezTo>
                    <a:pt x="1199" y="1208"/>
                    <a:pt x="1181" y="1218"/>
                    <a:pt x="1167" y="1222"/>
                  </a:cubicBezTo>
                  <a:cubicBezTo>
                    <a:pt x="1153" y="1225"/>
                    <a:pt x="1138" y="1236"/>
                    <a:pt x="1128" y="1243"/>
                  </a:cubicBezTo>
                  <a:cubicBezTo>
                    <a:pt x="1114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50" y="1314"/>
                  </a:cubicBezTo>
                  <a:cubicBezTo>
                    <a:pt x="1042" y="1329"/>
                    <a:pt x="1032" y="1343"/>
                    <a:pt x="1025" y="1361"/>
                  </a:cubicBezTo>
                  <a:lnTo>
                    <a:pt x="1014" y="1382"/>
                  </a:lnTo>
                  <a:lnTo>
                    <a:pt x="1010" y="1410"/>
                  </a:lnTo>
                  <a:cubicBezTo>
                    <a:pt x="1007" y="1428"/>
                    <a:pt x="1007" y="1446"/>
                    <a:pt x="1007" y="1457"/>
                  </a:cubicBezTo>
                  <a:cubicBezTo>
                    <a:pt x="1007" y="1474"/>
                    <a:pt x="1007" y="1489"/>
                    <a:pt x="1010" y="1506"/>
                  </a:cubicBezTo>
                  <a:cubicBezTo>
                    <a:pt x="1010" y="1510"/>
                    <a:pt x="1014" y="1517"/>
                    <a:pt x="1014" y="1521"/>
                  </a:cubicBezTo>
                  <a:cubicBezTo>
                    <a:pt x="957" y="1481"/>
                    <a:pt x="900" y="1435"/>
                    <a:pt x="847" y="1396"/>
                  </a:cubicBezTo>
                  <a:cubicBezTo>
                    <a:pt x="779" y="1346"/>
                    <a:pt x="719" y="1293"/>
                    <a:pt x="658" y="1240"/>
                  </a:cubicBezTo>
                  <a:lnTo>
                    <a:pt x="651" y="1222"/>
                  </a:lnTo>
                  <a:cubicBezTo>
                    <a:pt x="641" y="1204"/>
                    <a:pt x="637" y="1183"/>
                    <a:pt x="634" y="1165"/>
                  </a:cubicBezTo>
                  <a:cubicBezTo>
                    <a:pt x="630" y="1144"/>
                    <a:pt x="630" y="1126"/>
                    <a:pt x="634" y="1101"/>
                  </a:cubicBezTo>
                  <a:lnTo>
                    <a:pt x="634" y="1090"/>
                  </a:lnTo>
                  <a:lnTo>
                    <a:pt x="637" y="1076"/>
                  </a:lnTo>
                  <a:lnTo>
                    <a:pt x="651" y="1048"/>
                  </a:lnTo>
                  <a:cubicBezTo>
                    <a:pt x="655" y="1040"/>
                    <a:pt x="666" y="1030"/>
                    <a:pt x="669" y="1026"/>
                  </a:cubicBezTo>
                  <a:cubicBezTo>
                    <a:pt x="673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9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8" y="948"/>
                  </a:cubicBezTo>
                  <a:cubicBezTo>
                    <a:pt x="829" y="941"/>
                    <a:pt x="850" y="934"/>
                    <a:pt x="872" y="930"/>
                  </a:cubicBezTo>
                  <a:lnTo>
                    <a:pt x="939" y="916"/>
                  </a:lnTo>
                  <a:lnTo>
                    <a:pt x="872" y="916"/>
                  </a:lnTo>
                  <a:cubicBezTo>
                    <a:pt x="850" y="916"/>
                    <a:pt x="829" y="920"/>
                    <a:pt x="801" y="923"/>
                  </a:cubicBezTo>
                  <a:cubicBezTo>
                    <a:pt x="790" y="923"/>
                    <a:pt x="779" y="930"/>
                    <a:pt x="765" y="934"/>
                  </a:cubicBezTo>
                  <a:lnTo>
                    <a:pt x="730" y="944"/>
                  </a:lnTo>
                  <a:lnTo>
                    <a:pt x="701" y="955"/>
                  </a:lnTo>
                  <a:cubicBezTo>
                    <a:pt x="687" y="959"/>
                    <a:pt x="676" y="966"/>
                    <a:pt x="669" y="973"/>
                  </a:cubicBezTo>
                  <a:cubicBezTo>
                    <a:pt x="658" y="984"/>
                    <a:pt x="648" y="987"/>
                    <a:pt x="637" y="994"/>
                  </a:cubicBezTo>
                  <a:lnTo>
                    <a:pt x="612" y="1023"/>
                  </a:lnTo>
                  <a:cubicBezTo>
                    <a:pt x="602" y="1033"/>
                    <a:pt x="598" y="1044"/>
                    <a:pt x="594" y="1058"/>
                  </a:cubicBezTo>
                  <a:lnTo>
                    <a:pt x="584" y="1076"/>
                  </a:lnTo>
                  <a:lnTo>
                    <a:pt x="580" y="1094"/>
                  </a:lnTo>
                  <a:cubicBezTo>
                    <a:pt x="577" y="1119"/>
                    <a:pt x="577" y="1144"/>
                    <a:pt x="580" y="1168"/>
                  </a:cubicBezTo>
                  <a:lnTo>
                    <a:pt x="580" y="1172"/>
                  </a:lnTo>
                  <a:lnTo>
                    <a:pt x="552" y="1147"/>
                  </a:lnTo>
                  <a:cubicBezTo>
                    <a:pt x="513" y="1108"/>
                    <a:pt x="474" y="1065"/>
                    <a:pt x="438" y="1026"/>
                  </a:cubicBezTo>
                  <a:cubicBezTo>
                    <a:pt x="420" y="1008"/>
                    <a:pt x="402" y="991"/>
                    <a:pt x="385" y="969"/>
                  </a:cubicBezTo>
                  <a:cubicBezTo>
                    <a:pt x="367" y="952"/>
                    <a:pt x="353" y="930"/>
                    <a:pt x="338" y="912"/>
                  </a:cubicBezTo>
                  <a:cubicBezTo>
                    <a:pt x="314" y="877"/>
                    <a:pt x="285" y="845"/>
                    <a:pt x="260" y="813"/>
                  </a:cubicBezTo>
                  <a:lnTo>
                    <a:pt x="264" y="809"/>
                  </a:lnTo>
                  <a:lnTo>
                    <a:pt x="257" y="788"/>
                  </a:lnTo>
                  <a:cubicBezTo>
                    <a:pt x="246" y="770"/>
                    <a:pt x="242" y="745"/>
                    <a:pt x="239" y="728"/>
                  </a:cubicBezTo>
                  <a:cubicBezTo>
                    <a:pt x="232" y="706"/>
                    <a:pt x="232" y="688"/>
                    <a:pt x="239" y="667"/>
                  </a:cubicBezTo>
                  <a:lnTo>
                    <a:pt x="239" y="653"/>
                  </a:lnTo>
                  <a:lnTo>
                    <a:pt x="242" y="642"/>
                  </a:lnTo>
                  <a:lnTo>
                    <a:pt x="257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8" y="582"/>
                    <a:pt x="285" y="578"/>
                    <a:pt x="296" y="571"/>
                  </a:cubicBezTo>
                  <a:cubicBezTo>
                    <a:pt x="303" y="560"/>
                    <a:pt x="314" y="557"/>
                    <a:pt x="321" y="553"/>
                  </a:cubicBezTo>
                  <a:lnTo>
                    <a:pt x="349" y="536"/>
                  </a:lnTo>
                  <a:cubicBezTo>
                    <a:pt x="370" y="525"/>
                    <a:pt x="388" y="518"/>
                    <a:pt x="410" y="511"/>
                  </a:cubicBezTo>
                  <a:cubicBezTo>
                    <a:pt x="434" y="507"/>
                    <a:pt x="456" y="500"/>
                    <a:pt x="477" y="493"/>
                  </a:cubicBezTo>
                  <a:lnTo>
                    <a:pt x="545" y="482"/>
                  </a:lnTo>
                  <a:lnTo>
                    <a:pt x="477" y="482"/>
                  </a:lnTo>
                  <a:cubicBezTo>
                    <a:pt x="456" y="482"/>
                    <a:pt x="434" y="486"/>
                    <a:pt x="406" y="489"/>
                  </a:cubicBezTo>
                  <a:cubicBezTo>
                    <a:pt x="392" y="489"/>
                    <a:pt x="385" y="493"/>
                    <a:pt x="370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4" y="546"/>
                    <a:pt x="249" y="553"/>
                    <a:pt x="242" y="560"/>
                  </a:cubicBezTo>
                  <a:lnTo>
                    <a:pt x="214" y="589"/>
                  </a:lnTo>
                  <a:cubicBezTo>
                    <a:pt x="207" y="596"/>
                    <a:pt x="203" y="610"/>
                    <a:pt x="196" y="624"/>
                  </a:cubicBezTo>
                  <a:lnTo>
                    <a:pt x="189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5" y="703"/>
                  </a:cubicBezTo>
                  <a:cubicBezTo>
                    <a:pt x="153" y="671"/>
                    <a:pt x="136" y="646"/>
                    <a:pt x="118" y="617"/>
                  </a:cubicBezTo>
                  <a:cubicBezTo>
                    <a:pt x="100" y="592"/>
                    <a:pt x="86" y="564"/>
                    <a:pt x="79" y="543"/>
                  </a:cubicBezTo>
                  <a:cubicBezTo>
                    <a:pt x="29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6" y="454"/>
                    <a:pt x="72" y="546"/>
                  </a:cubicBezTo>
                  <a:cubicBezTo>
                    <a:pt x="86" y="571"/>
                    <a:pt x="97" y="596"/>
                    <a:pt x="114" y="624"/>
                  </a:cubicBezTo>
                  <a:cubicBezTo>
                    <a:pt x="132" y="649"/>
                    <a:pt x="150" y="681"/>
                    <a:pt x="168" y="713"/>
                  </a:cubicBezTo>
                  <a:cubicBezTo>
                    <a:pt x="171" y="720"/>
                    <a:pt x="175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9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39" y="820"/>
                  </a:lnTo>
                  <a:cubicBezTo>
                    <a:pt x="132" y="827"/>
                    <a:pt x="118" y="838"/>
                    <a:pt x="107" y="845"/>
                  </a:cubicBezTo>
                  <a:lnTo>
                    <a:pt x="82" y="877"/>
                  </a:lnTo>
                  <a:cubicBezTo>
                    <a:pt x="72" y="884"/>
                    <a:pt x="68" y="898"/>
                    <a:pt x="61" y="912"/>
                  </a:cubicBezTo>
                  <a:cubicBezTo>
                    <a:pt x="50" y="927"/>
                    <a:pt x="47" y="937"/>
                    <a:pt x="43" y="952"/>
                  </a:cubicBezTo>
                  <a:lnTo>
                    <a:pt x="29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9" y="1179"/>
                    <a:pt x="33" y="1193"/>
                  </a:cubicBezTo>
                  <a:cubicBezTo>
                    <a:pt x="36" y="1218"/>
                    <a:pt x="47" y="1240"/>
                    <a:pt x="54" y="1268"/>
                  </a:cubicBezTo>
                  <a:cubicBezTo>
                    <a:pt x="65" y="1293"/>
                    <a:pt x="72" y="1318"/>
                    <a:pt x="86" y="1339"/>
                  </a:cubicBezTo>
                  <a:cubicBezTo>
                    <a:pt x="72" y="1289"/>
                    <a:pt x="65" y="1236"/>
                    <a:pt x="61" y="1186"/>
                  </a:cubicBezTo>
                  <a:cubicBezTo>
                    <a:pt x="61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61" y="1040"/>
                  </a:lnTo>
                  <a:cubicBezTo>
                    <a:pt x="61" y="1026"/>
                    <a:pt x="65" y="1019"/>
                    <a:pt x="68" y="1005"/>
                  </a:cubicBezTo>
                  <a:cubicBezTo>
                    <a:pt x="72" y="991"/>
                    <a:pt x="79" y="984"/>
                    <a:pt x="82" y="969"/>
                  </a:cubicBezTo>
                  <a:cubicBezTo>
                    <a:pt x="86" y="955"/>
                    <a:pt x="89" y="948"/>
                    <a:pt x="97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6" y="880"/>
                  </a:lnTo>
                  <a:cubicBezTo>
                    <a:pt x="143" y="873"/>
                    <a:pt x="153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5" y="824"/>
                  </a:lnTo>
                  <a:lnTo>
                    <a:pt x="228" y="824"/>
                  </a:lnTo>
                  <a:cubicBezTo>
                    <a:pt x="257" y="856"/>
                    <a:pt x="281" y="891"/>
                    <a:pt x="310" y="927"/>
                  </a:cubicBezTo>
                  <a:cubicBezTo>
                    <a:pt x="321" y="944"/>
                    <a:pt x="338" y="966"/>
                    <a:pt x="353" y="984"/>
                  </a:cubicBezTo>
                  <a:cubicBezTo>
                    <a:pt x="370" y="1001"/>
                    <a:pt x="388" y="1023"/>
                    <a:pt x="406" y="1040"/>
                  </a:cubicBezTo>
                  <a:cubicBezTo>
                    <a:pt x="442" y="1080"/>
                    <a:pt x="477" y="1122"/>
                    <a:pt x="516" y="1165"/>
                  </a:cubicBezTo>
                  <a:cubicBezTo>
                    <a:pt x="534" y="1183"/>
                    <a:pt x="552" y="1201"/>
                    <a:pt x="577" y="1218"/>
                  </a:cubicBezTo>
                  <a:lnTo>
                    <a:pt x="562" y="1229"/>
                  </a:lnTo>
                  <a:lnTo>
                    <a:pt x="545" y="1236"/>
                  </a:lnTo>
                  <a:lnTo>
                    <a:pt x="527" y="1250"/>
                  </a:lnTo>
                  <a:cubicBezTo>
                    <a:pt x="516" y="1257"/>
                    <a:pt x="506" y="1268"/>
                    <a:pt x="495" y="1275"/>
                  </a:cubicBezTo>
                  <a:lnTo>
                    <a:pt x="470" y="1307"/>
                  </a:lnTo>
                  <a:cubicBezTo>
                    <a:pt x="459" y="1318"/>
                    <a:pt x="456" y="1329"/>
                    <a:pt x="445" y="1343"/>
                  </a:cubicBezTo>
                  <a:cubicBezTo>
                    <a:pt x="438" y="1357"/>
                    <a:pt x="434" y="1371"/>
                    <a:pt x="427" y="1382"/>
                  </a:cubicBezTo>
                  <a:lnTo>
                    <a:pt x="417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7" y="1609"/>
                    <a:pt x="420" y="1624"/>
                  </a:cubicBezTo>
                  <a:cubicBezTo>
                    <a:pt x="424" y="1649"/>
                    <a:pt x="434" y="1673"/>
                    <a:pt x="442" y="1698"/>
                  </a:cubicBezTo>
                  <a:cubicBezTo>
                    <a:pt x="452" y="1727"/>
                    <a:pt x="459" y="1748"/>
                    <a:pt x="474" y="1769"/>
                  </a:cubicBezTo>
                  <a:cubicBezTo>
                    <a:pt x="459" y="1720"/>
                    <a:pt x="452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52" y="1449"/>
                    <a:pt x="456" y="1435"/>
                  </a:cubicBezTo>
                  <a:cubicBezTo>
                    <a:pt x="459" y="1425"/>
                    <a:pt x="463" y="1414"/>
                    <a:pt x="470" y="1400"/>
                  </a:cubicBezTo>
                  <a:cubicBezTo>
                    <a:pt x="474" y="1389"/>
                    <a:pt x="477" y="1378"/>
                    <a:pt x="481" y="1371"/>
                  </a:cubicBezTo>
                  <a:cubicBezTo>
                    <a:pt x="488" y="1361"/>
                    <a:pt x="495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1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5" y="1257"/>
                  </a:lnTo>
                  <a:cubicBezTo>
                    <a:pt x="666" y="1311"/>
                    <a:pt x="726" y="1371"/>
                    <a:pt x="794" y="1425"/>
                  </a:cubicBezTo>
                  <a:cubicBezTo>
                    <a:pt x="850" y="1471"/>
                    <a:pt x="918" y="1521"/>
                    <a:pt x="978" y="1570"/>
                  </a:cubicBezTo>
                  <a:lnTo>
                    <a:pt x="961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5" y="1677"/>
                  </a:lnTo>
                  <a:cubicBezTo>
                    <a:pt x="850" y="1691"/>
                    <a:pt x="847" y="1709"/>
                    <a:pt x="836" y="1727"/>
                  </a:cubicBezTo>
                  <a:cubicBezTo>
                    <a:pt x="829" y="1745"/>
                    <a:pt x="826" y="1755"/>
                    <a:pt x="815" y="1773"/>
                  </a:cubicBezTo>
                  <a:cubicBezTo>
                    <a:pt x="811" y="1791"/>
                    <a:pt x="801" y="1809"/>
                    <a:pt x="801" y="1826"/>
                  </a:cubicBezTo>
                  <a:cubicBezTo>
                    <a:pt x="797" y="1844"/>
                    <a:pt x="794" y="1862"/>
                    <a:pt x="794" y="1880"/>
                  </a:cubicBezTo>
                  <a:lnTo>
                    <a:pt x="794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8" y="2036"/>
                  </a:cubicBezTo>
                  <a:cubicBezTo>
                    <a:pt x="808" y="2054"/>
                    <a:pt x="815" y="2068"/>
                    <a:pt x="815" y="2086"/>
                  </a:cubicBezTo>
                  <a:cubicBezTo>
                    <a:pt x="818" y="2104"/>
                    <a:pt x="826" y="2118"/>
                    <a:pt x="829" y="2136"/>
                  </a:cubicBezTo>
                  <a:cubicBezTo>
                    <a:pt x="833" y="2153"/>
                    <a:pt x="836" y="2164"/>
                    <a:pt x="847" y="2182"/>
                  </a:cubicBezTo>
                  <a:cubicBezTo>
                    <a:pt x="861" y="2214"/>
                    <a:pt x="872" y="2246"/>
                    <a:pt x="890" y="2271"/>
                  </a:cubicBezTo>
                  <a:cubicBezTo>
                    <a:pt x="882" y="2242"/>
                    <a:pt x="879" y="2207"/>
                    <a:pt x="872" y="2175"/>
                  </a:cubicBezTo>
                  <a:cubicBezTo>
                    <a:pt x="868" y="2143"/>
                    <a:pt x="865" y="2111"/>
                    <a:pt x="865" y="2075"/>
                  </a:cubicBezTo>
                  <a:cubicBezTo>
                    <a:pt x="865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5" y="1933"/>
                  </a:lnTo>
                  <a:lnTo>
                    <a:pt x="872" y="1890"/>
                  </a:lnTo>
                  <a:cubicBezTo>
                    <a:pt x="872" y="1876"/>
                    <a:pt x="882" y="1858"/>
                    <a:pt x="882" y="1844"/>
                  </a:cubicBezTo>
                  <a:lnTo>
                    <a:pt x="897" y="1805"/>
                  </a:lnTo>
                  <a:cubicBezTo>
                    <a:pt x="900" y="1791"/>
                    <a:pt x="904" y="1780"/>
                    <a:pt x="914" y="1766"/>
                  </a:cubicBezTo>
                  <a:cubicBezTo>
                    <a:pt x="922" y="1752"/>
                    <a:pt x="925" y="1737"/>
                    <a:pt x="936" y="1730"/>
                  </a:cubicBezTo>
                  <a:lnTo>
                    <a:pt x="961" y="1698"/>
                  </a:lnTo>
                  <a:cubicBezTo>
                    <a:pt x="971" y="1691"/>
                    <a:pt x="986" y="1681"/>
                    <a:pt x="993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4" y="1631"/>
                  </a:lnTo>
                  <a:cubicBezTo>
                    <a:pt x="1202" y="1730"/>
                    <a:pt x="1352" y="1823"/>
                    <a:pt x="1519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1" y="1983"/>
                  </a:lnTo>
                  <a:lnTo>
                    <a:pt x="1412" y="2029"/>
                  </a:lnTo>
                  <a:cubicBezTo>
                    <a:pt x="1402" y="2040"/>
                    <a:pt x="1398" y="2065"/>
                    <a:pt x="1387" y="2075"/>
                  </a:cubicBezTo>
                  <a:cubicBezTo>
                    <a:pt x="1380" y="2093"/>
                    <a:pt x="1377" y="2111"/>
                    <a:pt x="1377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62" y="2217"/>
                    <a:pt x="1362" y="2235"/>
                  </a:cubicBezTo>
                  <a:lnTo>
                    <a:pt x="1366" y="2289"/>
                  </a:lnTo>
                  <a:lnTo>
                    <a:pt x="1377" y="2338"/>
                  </a:lnTo>
                  <a:cubicBezTo>
                    <a:pt x="1380" y="2356"/>
                    <a:pt x="1384" y="2370"/>
                    <a:pt x="1387" y="2388"/>
                  </a:cubicBezTo>
                  <a:cubicBezTo>
                    <a:pt x="1394" y="2406"/>
                    <a:pt x="1398" y="2420"/>
                    <a:pt x="1402" y="2438"/>
                  </a:cubicBezTo>
                  <a:cubicBezTo>
                    <a:pt x="1405" y="2456"/>
                    <a:pt x="1416" y="2466"/>
                    <a:pt x="1419" y="2481"/>
                  </a:cubicBezTo>
                  <a:cubicBezTo>
                    <a:pt x="1423" y="2495"/>
                    <a:pt x="1434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9" y="2516"/>
                  </a:lnTo>
                  <a:cubicBezTo>
                    <a:pt x="1458" y="2484"/>
                    <a:pt x="1455" y="2456"/>
                    <a:pt x="1448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4" y="2342"/>
                    <a:pt x="1434" y="2324"/>
                  </a:cubicBezTo>
                  <a:lnTo>
                    <a:pt x="1434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8" y="2161"/>
                    <a:pt x="1451" y="2146"/>
                  </a:cubicBezTo>
                  <a:lnTo>
                    <a:pt x="1466" y="2107"/>
                  </a:lnTo>
                  <a:cubicBezTo>
                    <a:pt x="1473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9" y="2018"/>
                    <a:pt x="1530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8" y="1951"/>
                  </a:lnTo>
                  <a:cubicBezTo>
                    <a:pt x="1803" y="2054"/>
                    <a:pt x="2017" y="2157"/>
                    <a:pt x="2241" y="2246"/>
                  </a:cubicBezTo>
                  <a:lnTo>
                    <a:pt x="2234" y="2249"/>
                  </a:lnTo>
                  <a:lnTo>
                    <a:pt x="2205" y="2278"/>
                  </a:lnTo>
                  <a:cubicBezTo>
                    <a:pt x="2187" y="2296"/>
                    <a:pt x="2170" y="2313"/>
                    <a:pt x="2152" y="2335"/>
                  </a:cubicBezTo>
                  <a:cubicBezTo>
                    <a:pt x="2134" y="2356"/>
                    <a:pt x="2123" y="2374"/>
                    <a:pt x="2109" y="2395"/>
                  </a:cubicBezTo>
                  <a:cubicBezTo>
                    <a:pt x="2095" y="2420"/>
                    <a:pt x="2088" y="2441"/>
                    <a:pt x="2077" y="2463"/>
                  </a:cubicBezTo>
                  <a:cubicBezTo>
                    <a:pt x="2070" y="2484"/>
                    <a:pt x="2059" y="2513"/>
                    <a:pt x="2056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52" y="2776"/>
                    <a:pt x="2059" y="2822"/>
                  </a:cubicBezTo>
                  <a:cubicBezTo>
                    <a:pt x="2070" y="2868"/>
                    <a:pt x="2081" y="2911"/>
                    <a:pt x="2098" y="2957"/>
                  </a:cubicBezTo>
                  <a:cubicBezTo>
                    <a:pt x="2116" y="3000"/>
                    <a:pt x="2134" y="3042"/>
                    <a:pt x="2159" y="3081"/>
                  </a:cubicBezTo>
                  <a:cubicBezTo>
                    <a:pt x="2180" y="3121"/>
                    <a:pt x="2202" y="3160"/>
                    <a:pt x="2230" y="3195"/>
                  </a:cubicBezTo>
                  <a:cubicBezTo>
                    <a:pt x="2202" y="3113"/>
                    <a:pt x="2180" y="3028"/>
                    <a:pt x="2166" y="2939"/>
                  </a:cubicBezTo>
                  <a:cubicBezTo>
                    <a:pt x="2159" y="2893"/>
                    <a:pt x="2152" y="2854"/>
                    <a:pt x="2152" y="2811"/>
                  </a:cubicBezTo>
                  <a:cubicBezTo>
                    <a:pt x="2148" y="2769"/>
                    <a:pt x="2148" y="2726"/>
                    <a:pt x="2152" y="2687"/>
                  </a:cubicBezTo>
                  <a:cubicBezTo>
                    <a:pt x="2162" y="2605"/>
                    <a:pt x="2184" y="2530"/>
                    <a:pt x="2223" y="2463"/>
                  </a:cubicBezTo>
                  <a:cubicBezTo>
                    <a:pt x="2234" y="2445"/>
                    <a:pt x="2248" y="2431"/>
                    <a:pt x="2255" y="2420"/>
                  </a:cubicBezTo>
                  <a:lnTo>
                    <a:pt x="2294" y="2377"/>
                  </a:lnTo>
                  <a:lnTo>
                    <a:pt x="2319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90" y="2313"/>
                  </a:cubicBezTo>
                  <a:lnTo>
                    <a:pt x="2394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3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70" y="2783"/>
                    <a:pt x="2966" y="2811"/>
                  </a:cubicBezTo>
                  <a:cubicBezTo>
                    <a:pt x="2963" y="2836"/>
                    <a:pt x="2959" y="2857"/>
                    <a:pt x="2952" y="2886"/>
                  </a:cubicBezTo>
                  <a:cubicBezTo>
                    <a:pt x="2948" y="2936"/>
                    <a:pt x="2948" y="2989"/>
                    <a:pt x="2959" y="3032"/>
                  </a:cubicBezTo>
                  <a:cubicBezTo>
                    <a:pt x="2966" y="3081"/>
                    <a:pt x="2977" y="3124"/>
                    <a:pt x="2995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9" y="3316"/>
                    <a:pt x="3073" y="3334"/>
                    <a:pt x="3087" y="3352"/>
                  </a:cubicBezTo>
                  <a:cubicBezTo>
                    <a:pt x="3101" y="3369"/>
                    <a:pt x="3112" y="3391"/>
                    <a:pt x="3126" y="3409"/>
                  </a:cubicBezTo>
                  <a:cubicBezTo>
                    <a:pt x="3155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6" y="3387"/>
                  </a:cubicBezTo>
                  <a:cubicBezTo>
                    <a:pt x="3162" y="3348"/>
                    <a:pt x="3147" y="3302"/>
                    <a:pt x="3140" y="3263"/>
                  </a:cubicBezTo>
                  <a:cubicBezTo>
                    <a:pt x="3130" y="3224"/>
                    <a:pt x="3123" y="3185"/>
                    <a:pt x="3119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8" y="3035"/>
                    <a:pt x="3112" y="3017"/>
                  </a:cubicBezTo>
                  <a:cubicBezTo>
                    <a:pt x="3112" y="2939"/>
                    <a:pt x="3126" y="2868"/>
                    <a:pt x="3158" y="2804"/>
                  </a:cubicBezTo>
                  <a:cubicBezTo>
                    <a:pt x="3165" y="2786"/>
                    <a:pt x="3176" y="2776"/>
                    <a:pt x="3183" y="2761"/>
                  </a:cubicBezTo>
                  <a:cubicBezTo>
                    <a:pt x="3194" y="2747"/>
                    <a:pt x="3208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8" y="2673"/>
                    <a:pt x="3283" y="2662"/>
                    <a:pt x="3300" y="2651"/>
                  </a:cubicBezTo>
                  <a:lnTo>
                    <a:pt x="3332" y="2623"/>
                  </a:lnTo>
                  <a:cubicBezTo>
                    <a:pt x="3443" y="2655"/>
                    <a:pt x="3553" y="2687"/>
                    <a:pt x="3663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5" y="2833"/>
                    <a:pt x="4175" y="2836"/>
                  </a:cubicBezTo>
                  <a:lnTo>
                    <a:pt x="4154" y="2868"/>
                  </a:lnTo>
                  <a:lnTo>
                    <a:pt x="4132" y="2904"/>
                  </a:lnTo>
                  <a:cubicBezTo>
                    <a:pt x="4118" y="2929"/>
                    <a:pt x="4104" y="2957"/>
                    <a:pt x="4097" y="2982"/>
                  </a:cubicBezTo>
                  <a:lnTo>
                    <a:pt x="4083" y="3025"/>
                  </a:lnTo>
                  <a:lnTo>
                    <a:pt x="4072" y="3064"/>
                  </a:lnTo>
                  <a:cubicBezTo>
                    <a:pt x="4068" y="3089"/>
                    <a:pt x="4065" y="3121"/>
                    <a:pt x="4065" y="3149"/>
                  </a:cubicBezTo>
                  <a:cubicBezTo>
                    <a:pt x="4065" y="3174"/>
                    <a:pt x="4065" y="3206"/>
                    <a:pt x="4068" y="3231"/>
                  </a:cubicBezTo>
                  <a:lnTo>
                    <a:pt x="4083" y="3313"/>
                  </a:lnTo>
                  <a:cubicBezTo>
                    <a:pt x="4086" y="3337"/>
                    <a:pt x="4097" y="3366"/>
                    <a:pt x="4104" y="3387"/>
                  </a:cubicBezTo>
                  <a:cubicBezTo>
                    <a:pt x="4122" y="3437"/>
                    <a:pt x="4150" y="3487"/>
                    <a:pt x="4175" y="3529"/>
                  </a:cubicBezTo>
                  <a:cubicBezTo>
                    <a:pt x="4203" y="3576"/>
                    <a:pt x="4232" y="3615"/>
                    <a:pt x="4264" y="3654"/>
                  </a:cubicBezTo>
                  <a:cubicBezTo>
                    <a:pt x="4282" y="3672"/>
                    <a:pt x="4299" y="3693"/>
                    <a:pt x="4317" y="3711"/>
                  </a:cubicBezTo>
                  <a:lnTo>
                    <a:pt x="4371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3" y="3814"/>
                    <a:pt x="4438" y="3771"/>
                    <a:pt x="4410" y="3729"/>
                  </a:cubicBezTo>
                  <a:cubicBezTo>
                    <a:pt x="4385" y="3690"/>
                    <a:pt x="4363" y="3647"/>
                    <a:pt x="4346" y="3604"/>
                  </a:cubicBezTo>
                  <a:cubicBezTo>
                    <a:pt x="4321" y="3565"/>
                    <a:pt x="4303" y="3522"/>
                    <a:pt x="4285" y="3476"/>
                  </a:cubicBezTo>
                  <a:cubicBezTo>
                    <a:pt x="4278" y="3455"/>
                    <a:pt x="4275" y="3433"/>
                    <a:pt x="4264" y="3409"/>
                  </a:cubicBezTo>
                  <a:cubicBezTo>
                    <a:pt x="4260" y="3387"/>
                    <a:pt x="4250" y="3366"/>
                    <a:pt x="4246" y="3345"/>
                  </a:cubicBezTo>
                  <a:cubicBezTo>
                    <a:pt x="4243" y="3320"/>
                    <a:pt x="4239" y="3298"/>
                    <a:pt x="4239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9" y="3153"/>
                  </a:cubicBezTo>
                  <a:cubicBezTo>
                    <a:pt x="4239" y="3131"/>
                    <a:pt x="4243" y="3113"/>
                    <a:pt x="4246" y="3096"/>
                  </a:cubicBezTo>
                  <a:lnTo>
                    <a:pt x="4257" y="3064"/>
                  </a:lnTo>
                  <a:lnTo>
                    <a:pt x="4264" y="3035"/>
                  </a:lnTo>
                  <a:lnTo>
                    <a:pt x="4292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8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5" y="3099"/>
                    <a:pt x="5011" y="3131"/>
                    <a:pt x="4996" y="3156"/>
                  </a:cubicBezTo>
                  <a:lnTo>
                    <a:pt x="4986" y="3202"/>
                  </a:lnTo>
                  <a:lnTo>
                    <a:pt x="4975" y="3245"/>
                  </a:lnTo>
                  <a:cubicBezTo>
                    <a:pt x="4972" y="3277"/>
                    <a:pt x="4968" y="3309"/>
                    <a:pt x="4968" y="3337"/>
                  </a:cubicBezTo>
                  <a:cubicBezTo>
                    <a:pt x="4968" y="3369"/>
                    <a:pt x="4968" y="3401"/>
                    <a:pt x="4972" y="3433"/>
                  </a:cubicBezTo>
                  <a:cubicBezTo>
                    <a:pt x="4975" y="3462"/>
                    <a:pt x="4979" y="3494"/>
                    <a:pt x="4989" y="3522"/>
                  </a:cubicBezTo>
                  <a:cubicBezTo>
                    <a:pt x="4996" y="3551"/>
                    <a:pt x="5004" y="3579"/>
                    <a:pt x="5014" y="3604"/>
                  </a:cubicBezTo>
                  <a:cubicBezTo>
                    <a:pt x="5025" y="3633"/>
                    <a:pt x="5039" y="3658"/>
                    <a:pt x="5050" y="3686"/>
                  </a:cubicBezTo>
                  <a:cubicBezTo>
                    <a:pt x="5064" y="3711"/>
                    <a:pt x="5078" y="3739"/>
                    <a:pt x="5092" y="3761"/>
                  </a:cubicBezTo>
                  <a:cubicBezTo>
                    <a:pt x="5121" y="3810"/>
                    <a:pt x="5153" y="3853"/>
                    <a:pt x="5188" y="3899"/>
                  </a:cubicBezTo>
                  <a:cubicBezTo>
                    <a:pt x="5206" y="3921"/>
                    <a:pt x="5224" y="3942"/>
                    <a:pt x="5245" y="3960"/>
                  </a:cubicBezTo>
                  <a:cubicBezTo>
                    <a:pt x="5263" y="3985"/>
                    <a:pt x="5288" y="4002"/>
                    <a:pt x="5306" y="4020"/>
                  </a:cubicBezTo>
                  <a:cubicBezTo>
                    <a:pt x="5345" y="4056"/>
                    <a:pt x="5388" y="4091"/>
                    <a:pt x="5434" y="4120"/>
                  </a:cubicBezTo>
                  <a:cubicBezTo>
                    <a:pt x="5402" y="4077"/>
                    <a:pt x="5370" y="4031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45" y="3985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22" y="3939"/>
                    <a:pt x="5299" y="3899"/>
                  </a:cubicBezTo>
                  <a:cubicBezTo>
                    <a:pt x="5274" y="3853"/>
                    <a:pt x="5256" y="3807"/>
                    <a:pt x="5238" y="3757"/>
                  </a:cubicBezTo>
                  <a:cubicBezTo>
                    <a:pt x="5228" y="3736"/>
                    <a:pt x="5220" y="3707"/>
                    <a:pt x="5210" y="3686"/>
                  </a:cubicBezTo>
                  <a:cubicBezTo>
                    <a:pt x="5203" y="3665"/>
                    <a:pt x="5199" y="3636"/>
                    <a:pt x="5192" y="3615"/>
                  </a:cubicBezTo>
                  <a:cubicBezTo>
                    <a:pt x="5188" y="3594"/>
                    <a:pt x="5185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5" y="3377"/>
                    <a:pt x="5185" y="3366"/>
                  </a:cubicBezTo>
                  <a:cubicBezTo>
                    <a:pt x="5188" y="3352"/>
                    <a:pt x="5188" y="3345"/>
                    <a:pt x="5192" y="3330"/>
                  </a:cubicBezTo>
                  <a:lnTo>
                    <a:pt x="5203" y="3298"/>
                  </a:lnTo>
                  <a:lnTo>
                    <a:pt x="5217" y="3266"/>
                  </a:lnTo>
                  <a:cubicBezTo>
                    <a:pt x="5224" y="3245"/>
                    <a:pt x="5235" y="3227"/>
                    <a:pt x="5245" y="3206"/>
                  </a:cubicBezTo>
                  <a:lnTo>
                    <a:pt x="5263" y="3174"/>
                  </a:lnTo>
                  <a:lnTo>
                    <a:pt x="5288" y="3145"/>
                  </a:lnTo>
                  <a:cubicBezTo>
                    <a:pt x="5299" y="3128"/>
                    <a:pt x="5316" y="3110"/>
                    <a:pt x="5331" y="3092"/>
                  </a:cubicBezTo>
                  <a:lnTo>
                    <a:pt x="5352" y="3064"/>
                  </a:lnTo>
                  <a:cubicBezTo>
                    <a:pt x="5437" y="3074"/>
                    <a:pt x="5523" y="3085"/>
                    <a:pt x="5608" y="3092"/>
                  </a:cubicBezTo>
                  <a:cubicBezTo>
                    <a:pt x="5661" y="3099"/>
                    <a:pt x="5711" y="3106"/>
                    <a:pt x="5772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3" y="3213"/>
                  </a:cubicBezTo>
                  <a:cubicBezTo>
                    <a:pt x="6447" y="3227"/>
                    <a:pt x="6465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5" y="3316"/>
                    <a:pt x="6529" y="3330"/>
                    <a:pt x="6540" y="3348"/>
                  </a:cubicBezTo>
                  <a:cubicBezTo>
                    <a:pt x="6550" y="3366"/>
                    <a:pt x="6554" y="3384"/>
                    <a:pt x="6557" y="3401"/>
                  </a:cubicBezTo>
                  <a:cubicBezTo>
                    <a:pt x="6561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1" y="3512"/>
                  </a:cubicBezTo>
                  <a:cubicBezTo>
                    <a:pt x="6557" y="3529"/>
                    <a:pt x="6554" y="3551"/>
                    <a:pt x="6547" y="3569"/>
                  </a:cubicBezTo>
                  <a:cubicBezTo>
                    <a:pt x="6540" y="3586"/>
                    <a:pt x="6536" y="3608"/>
                    <a:pt x="6522" y="3626"/>
                  </a:cubicBezTo>
                  <a:cubicBezTo>
                    <a:pt x="6511" y="3643"/>
                    <a:pt x="6500" y="3668"/>
                    <a:pt x="6490" y="3686"/>
                  </a:cubicBezTo>
                  <a:cubicBezTo>
                    <a:pt x="6476" y="3704"/>
                    <a:pt x="6468" y="3722"/>
                    <a:pt x="6451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4" y="3810"/>
                    <a:pt x="6376" y="3828"/>
                    <a:pt x="6362" y="3846"/>
                  </a:cubicBezTo>
                  <a:cubicBezTo>
                    <a:pt x="6344" y="3864"/>
                    <a:pt x="6330" y="3882"/>
                    <a:pt x="6312" y="3899"/>
                  </a:cubicBezTo>
                  <a:cubicBezTo>
                    <a:pt x="6280" y="3935"/>
                    <a:pt x="6244" y="3963"/>
                    <a:pt x="6209" y="3999"/>
                  </a:cubicBezTo>
                  <a:cubicBezTo>
                    <a:pt x="6234" y="3992"/>
                    <a:pt x="6255" y="3981"/>
                    <a:pt x="6276" y="3970"/>
                  </a:cubicBezTo>
                  <a:cubicBezTo>
                    <a:pt x="6298" y="3960"/>
                    <a:pt x="6323" y="3946"/>
                    <a:pt x="6344" y="3935"/>
                  </a:cubicBezTo>
                  <a:cubicBezTo>
                    <a:pt x="6387" y="3910"/>
                    <a:pt x="6429" y="3885"/>
                    <a:pt x="6468" y="3853"/>
                  </a:cubicBezTo>
                  <a:cubicBezTo>
                    <a:pt x="6490" y="3839"/>
                    <a:pt x="6508" y="3821"/>
                    <a:pt x="6525" y="3803"/>
                  </a:cubicBezTo>
                  <a:lnTo>
                    <a:pt x="6579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700" y="3572"/>
                    <a:pt x="6717" y="3515"/>
                    <a:pt x="6721" y="3458"/>
                  </a:cubicBezTo>
                  <a:cubicBezTo>
                    <a:pt x="6728" y="3426"/>
                    <a:pt x="6721" y="3401"/>
                    <a:pt x="6717" y="3369"/>
                  </a:cubicBezTo>
                  <a:cubicBezTo>
                    <a:pt x="6714" y="3337"/>
                    <a:pt x="6703" y="3313"/>
                    <a:pt x="6696" y="3284"/>
                  </a:cubicBezTo>
                  <a:cubicBezTo>
                    <a:pt x="6671" y="3231"/>
                    <a:pt x="6646" y="3177"/>
                    <a:pt x="6611" y="3138"/>
                  </a:cubicBezTo>
                  <a:lnTo>
                    <a:pt x="6611" y="3135"/>
                  </a:lnTo>
                  <a:cubicBezTo>
                    <a:pt x="6913" y="3135"/>
                    <a:pt x="7212" y="3124"/>
                    <a:pt x="7507" y="3103"/>
                  </a:cubicBezTo>
                  <a:lnTo>
                    <a:pt x="7567" y="3124"/>
                  </a:lnTo>
                  <a:cubicBezTo>
                    <a:pt x="7574" y="3128"/>
                    <a:pt x="7596" y="3138"/>
                    <a:pt x="7610" y="3145"/>
                  </a:cubicBezTo>
                  <a:cubicBezTo>
                    <a:pt x="7628" y="3156"/>
                    <a:pt x="7642" y="3163"/>
                    <a:pt x="7656" y="3177"/>
                  </a:cubicBezTo>
                  <a:cubicBezTo>
                    <a:pt x="7667" y="3188"/>
                    <a:pt x="7681" y="3199"/>
                    <a:pt x="7695" y="3213"/>
                  </a:cubicBezTo>
                  <a:cubicBezTo>
                    <a:pt x="7709" y="3227"/>
                    <a:pt x="7717" y="3241"/>
                    <a:pt x="7727" y="3252"/>
                  </a:cubicBezTo>
                  <a:cubicBezTo>
                    <a:pt x="7734" y="3266"/>
                    <a:pt x="7745" y="3281"/>
                    <a:pt x="7752" y="3298"/>
                  </a:cubicBezTo>
                  <a:cubicBezTo>
                    <a:pt x="7756" y="3313"/>
                    <a:pt x="7766" y="3330"/>
                    <a:pt x="7766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6" y="3444"/>
                  </a:cubicBezTo>
                  <a:cubicBezTo>
                    <a:pt x="7763" y="3462"/>
                    <a:pt x="7763" y="3480"/>
                    <a:pt x="7752" y="3501"/>
                  </a:cubicBezTo>
                  <a:cubicBezTo>
                    <a:pt x="7749" y="3519"/>
                    <a:pt x="7738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9" y="3636"/>
                    <a:pt x="7692" y="3654"/>
                    <a:pt x="7681" y="3675"/>
                  </a:cubicBezTo>
                  <a:cubicBezTo>
                    <a:pt x="7674" y="3693"/>
                    <a:pt x="7660" y="3714"/>
                    <a:pt x="7649" y="3732"/>
                  </a:cubicBezTo>
                  <a:cubicBezTo>
                    <a:pt x="7638" y="3750"/>
                    <a:pt x="7628" y="3768"/>
                    <a:pt x="7613" y="3786"/>
                  </a:cubicBezTo>
                  <a:cubicBezTo>
                    <a:pt x="7592" y="3821"/>
                    <a:pt x="7567" y="3857"/>
                    <a:pt x="7539" y="3899"/>
                  </a:cubicBezTo>
                  <a:cubicBezTo>
                    <a:pt x="7557" y="3885"/>
                    <a:pt x="7574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4" y="3693"/>
                    <a:pt x="7798" y="3675"/>
                  </a:cubicBezTo>
                  <a:cubicBezTo>
                    <a:pt x="7809" y="3658"/>
                    <a:pt x="7823" y="3636"/>
                    <a:pt x="7837" y="3618"/>
                  </a:cubicBezTo>
                  <a:cubicBezTo>
                    <a:pt x="7852" y="3597"/>
                    <a:pt x="7862" y="3579"/>
                    <a:pt x="7873" y="3554"/>
                  </a:cubicBezTo>
                  <a:cubicBezTo>
                    <a:pt x="7880" y="3533"/>
                    <a:pt x="7891" y="3512"/>
                    <a:pt x="7898" y="3483"/>
                  </a:cubicBezTo>
                  <a:cubicBezTo>
                    <a:pt x="7912" y="3437"/>
                    <a:pt x="7923" y="3384"/>
                    <a:pt x="7916" y="3323"/>
                  </a:cubicBezTo>
                  <a:cubicBezTo>
                    <a:pt x="7912" y="3298"/>
                    <a:pt x="7909" y="3270"/>
                    <a:pt x="7898" y="3245"/>
                  </a:cubicBezTo>
                  <a:cubicBezTo>
                    <a:pt x="7891" y="3217"/>
                    <a:pt x="7877" y="3192"/>
                    <a:pt x="7862" y="3170"/>
                  </a:cubicBezTo>
                  <a:cubicBezTo>
                    <a:pt x="7845" y="3138"/>
                    <a:pt x="7823" y="3110"/>
                    <a:pt x="7802" y="3089"/>
                  </a:cubicBezTo>
                  <a:cubicBezTo>
                    <a:pt x="7834" y="3085"/>
                    <a:pt x="7862" y="3085"/>
                    <a:pt x="7894" y="3081"/>
                  </a:cubicBezTo>
                  <a:cubicBezTo>
                    <a:pt x="8001" y="3067"/>
                    <a:pt x="8108" y="3057"/>
                    <a:pt x="8214" y="3039"/>
                  </a:cubicBezTo>
                  <a:cubicBezTo>
                    <a:pt x="8321" y="3021"/>
                    <a:pt x="8424" y="3003"/>
                    <a:pt x="8527" y="2985"/>
                  </a:cubicBezTo>
                  <a:cubicBezTo>
                    <a:pt x="8566" y="2982"/>
                    <a:pt x="8602" y="2975"/>
                    <a:pt x="8641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73" y="3017"/>
                  </a:cubicBezTo>
                  <a:cubicBezTo>
                    <a:pt x="8787" y="3028"/>
                    <a:pt x="8801" y="3035"/>
                    <a:pt x="8815" y="3049"/>
                  </a:cubicBezTo>
                  <a:cubicBezTo>
                    <a:pt x="8829" y="3057"/>
                    <a:pt x="8844" y="3071"/>
                    <a:pt x="8854" y="3085"/>
                  </a:cubicBezTo>
                  <a:cubicBezTo>
                    <a:pt x="8869" y="3099"/>
                    <a:pt x="8876" y="3110"/>
                    <a:pt x="8886" y="3124"/>
                  </a:cubicBezTo>
                  <a:cubicBezTo>
                    <a:pt x="8894" y="3138"/>
                    <a:pt x="8904" y="3153"/>
                    <a:pt x="8911" y="3170"/>
                  </a:cubicBezTo>
                  <a:cubicBezTo>
                    <a:pt x="8918" y="3181"/>
                    <a:pt x="8926" y="3199"/>
                    <a:pt x="8926" y="3213"/>
                  </a:cubicBezTo>
                  <a:cubicBezTo>
                    <a:pt x="8933" y="3231"/>
                    <a:pt x="8933" y="3245"/>
                    <a:pt x="8933" y="3263"/>
                  </a:cubicBezTo>
                  <a:cubicBezTo>
                    <a:pt x="8933" y="3281"/>
                    <a:pt x="8933" y="3298"/>
                    <a:pt x="8926" y="3316"/>
                  </a:cubicBezTo>
                  <a:cubicBezTo>
                    <a:pt x="8922" y="3334"/>
                    <a:pt x="8922" y="3352"/>
                    <a:pt x="8911" y="3373"/>
                  </a:cubicBezTo>
                  <a:cubicBezTo>
                    <a:pt x="8908" y="3391"/>
                    <a:pt x="8901" y="3409"/>
                    <a:pt x="8897" y="3430"/>
                  </a:cubicBezTo>
                  <a:cubicBezTo>
                    <a:pt x="8886" y="3448"/>
                    <a:pt x="8883" y="3473"/>
                    <a:pt x="8869" y="3490"/>
                  </a:cubicBezTo>
                  <a:cubicBezTo>
                    <a:pt x="8862" y="3508"/>
                    <a:pt x="8851" y="3526"/>
                    <a:pt x="8840" y="3547"/>
                  </a:cubicBezTo>
                  <a:cubicBezTo>
                    <a:pt x="8833" y="3565"/>
                    <a:pt x="8819" y="3586"/>
                    <a:pt x="8812" y="3604"/>
                  </a:cubicBezTo>
                  <a:cubicBezTo>
                    <a:pt x="8797" y="3622"/>
                    <a:pt x="8787" y="3640"/>
                    <a:pt x="8776" y="3658"/>
                  </a:cubicBezTo>
                  <a:cubicBezTo>
                    <a:pt x="8751" y="3693"/>
                    <a:pt x="8726" y="3729"/>
                    <a:pt x="8698" y="3768"/>
                  </a:cubicBezTo>
                  <a:cubicBezTo>
                    <a:pt x="8716" y="3757"/>
                    <a:pt x="8733" y="3743"/>
                    <a:pt x="8758" y="3732"/>
                  </a:cubicBezTo>
                  <a:lnTo>
                    <a:pt x="8812" y="3693"/>
                  </a:lnTo>
                  <a:cubicBezTo>
                    <a:pt x="8847" y="3668"/>
                    <a:pt x="8876" y="3636"/>
                    <a:pt x="8911" y="3601"/>
                  </a:cubicBezTo>
                  <a:cubicBezTo>
                    <a:pt x="8929" y="3583"/>
                    <a:pt x="8943" y="3565"/>
                    <a:pt x="8958" y="3547"/>
                  </a:cubicBezTo>
                  <a:cubicBezTo>
                    <a:pt x="8972" y="3529"/>
                    <a:pt x="8986" y="3508"/>
                    <a:pt x="8997" y="3490"/>
                  </a:cubicBezTo>
                  <a:cubicBezTo>
                    <a:pt x="9011" y="3465"/>
                    <a:pt x="9025" y="3448"/>
                    <a:pt x="9032" y="3426"/>
                  </a:cubicBezTo>
                  <a:cubicBezTo>
                    <a:pt x="9043" y="3405"/>
                    <a:pt x="9050" y="3384"/>
                    <a:pt x="9061" y="3355"/>
                  </a:cubicBezTo>
                  <a:cubicBezTo>
                    <a:pt x="9075" y="3305"/>
                    <a:pt x="9082" y="3252"/>
                    <a:pt x="9078" y="3195"/>
                  </a:cubicBezTo>
                  <a:cubicBezTo>
                    <a:pt x="9071" y="3170"/>
                    <a:pt x="9068" y="3142"/>
                    <a:pt x="9061" y="3117"/>
                  </a:cubicBezTo>
                  <a:cubicBezTo>
                    <a:pt x="9050" y="3089"/>
                    <a:pt x="9039" y="3064"/>
                    <a:pt x="9025" y="3039"/>
                  </a:cubicBezTo>
                  <a:cubicBezTo>
                    <a:pt x="8997" y="2993"/>
                    <a:pt x="8961" y="2950"/>
                    <a:pt x="8918" y="2921"/>
                  </a:cubicBezTo>
                  <a:lnTo>
                    <a:pt x="8908" y="2911"/>
                  </a:lnTo>
                  <a:cubicBezTo>
                    <a:pt x="9199" y="2843"/>
                    <a:pt x="9473" y="2761"/>
                    <a:pt x="9733" y="2662"/>
                  </a:cubicBezTo>
                  <a:cubicBezTo>
                    <a:pt x="9750" y="2665"/>
                    <a:pt x="9768" y="2676"/>
                    <a:pt x="9779" y="2680"/>
                  </a:cubicBezTo>
                  <a:cubicBezTo>
                    <a:pt x="9797" y="2690"/>
                    <a:pt x="9811" y="2697"/>
                    <a:pt x="9825" y="2708"/>
                  </a:cubicBezTo>
                  <a:cubicBezTo>
                    <a:pt x="9839" y="2715"/>
                    <a:pt x="9850" y="2726"/>
                    <a:pt x="9864" y="2737"/>
                  </a:cubicBezTo>
                  <a:cubicBezTo>
                    <a:pt x="9878" y="2747"/>
                    <a:pt x="9886" y="2761"/>
                    <a:pt x="9900" y="2772"/>
                  </a:cubicBezTo>
                  <a:lnTo>
                    <a:pt x="9928" y="2815"/>
                  </a:lnTo>
                  <a:cubicBezTo>
                    <a:pt x="9935" y="2825"/>
                    <a:pt x="9939" y="2843"/>
                    <a:pt x="9946" y="2861"/>
                  </a:cubicBezTo>
                  <a:cubicBezTo>
                    <a:pt x="9950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50" y="3014"/>
                    <a:pt x="9950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2" y="3117"/>
                    <a:pt x="9928" y="3135"/>
                    <a:pt x="9921" y="3156"/>
                  </a:cubicBezTo>
                  <a:cubicBezTo>
                    <a:pt x="9918" y="3177"/>
                    <a:pt x="9907" y="3195"/>
                    <a:pt x="9903" y="3217"/>
                  </a:cubicBezTo>
                  <a:cubicBezTo>
                    <a:pt x="9896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2" y="3405"/>
                  </a:cubicBezTo>
                  <a:cubicBezTo>
                    <a:pt x="9850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50" y="3266"/>
                    <a:pt x="9974" y="3227"/>
                    <a:pt x="9996" y="3192"/>
                  </a:cubicBezTo>
                  <a:cubicBezTo>
                    <a:pt x="10010" y="3174"/>
                    <a:pt x="10021" y="3153"/>
                    <a:pt x="10028" y="3128"/>
                  </a:cubicBezTo>
                  <a:lnTo>
                    <a:pt x="10056" y="3064"/>
                  </a:lnTo>
                  <a:cubicBezTo>
                    <a:pt x="10063" y="3039"/>
                    <a:pt x="10074" y="3017"/>
                    <a:pt x="10078" y="2993"/>
                  </a:cubicBezTo>
                  <a:cubicBezTo>
                    <a:pt x="10081" y="2968"/>
                    <a:pt x="10085" y="2943"/>
                    <a:pt x="10092" y="2914"/>
                  </a:cubicBezTo>
                  <a:cubicBezTo>
                    <a:pt x="10095" y="2868"/>
                    <a:pt x="10092" y="2808"/>
                    <a:pt x="10074" y="2761"/>
                  </a:cubicBezTo>
                  <a:cubicBezTo>
                    <a:pt x="10063" y="2733"/>
                    <a:pt x="10053" y="2708"/>
                    <a:pt x="10038" y="2683"/>
                  </a:cubicBezTo>
                  <a:cubicBezTo>
                    <a:pt x="10024" y="2662"/>
                    <a:pt x="10006" y="2641"/>
                    <a:pt x="9989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50" y="2577"/>
                    <a:pt x="9953" y="2573"/>
                    <a:pt x="9957" y="2573"/>
                  </a:cubicBezTo>
                  <a:cubicBezTo>
                    <a:pt x="10095" y="2513"/>
                    <a:pt x="10230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62" y="2381"/>
                    <a:pt x="10476" y="2388"/>
                    <a:pt x="10497" y="2388"/>
                  </a:cubicBezTo>
                  <a:lnTo>
                    <a:pt x="10550" y="2399"/>
                  </a:lnTo>
                  <a:cubicBezTo>
                    <a:pt x="10565" y="2406"/>
                    <a:pt x="10586" y="2413"/>
                    <a:pt x="10597" y="2417"/>
                  </a:cubicBezTo>
                  <a:cubicBezTo>
                    <a:pt x="10614" y="2427"/>
                    <a:pt x="10629" y="2431"/>
                    <a:pt x="10643" y="2441"/>
                  </a:cubicBezTo>
                  <a:cubicBezTo>
                    <a:pt x="10657" y="2449"/>
                    <a:pt x="10668" y="2459"/>
                    <a:pt x="10678" y="2470"/>
                  </a:cubicBezTo>
                  <a:cubicBezTo>
                    <a:pt x="10693" y="2484"/>
                    <a:pt x="10700" y="2495"/>
                    <a:pt x="10710" y="2513"/>
                  </a:cubicBezTo>
                  <a:cubicBezTo>
                    <a:pt x="10718" y="2523"/>
                    <a:pt x="10728" y="2537"/>
                    <a:pt x="10732" y="2555"/>
                  </a:cubicBezTo>
                  <a:cubicBezTo>
                    <a:pt x="10739" y="2573"/>
                    <a:pt x="10746" y="2591"/>
                    <a:pt x="10750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4" y="2683"/>
                    <a:pt x="10757" y="2708"/>
                    <a:pt x="10764" y="2726"/>
                  </a:cubicBezTo>
                  <a:cubicBezTo>
                    <a:pt x="10764" y="2747"/>
                    <a:pt x="10764" y="2765"/>
                    <a:pt x="10757" y="2786"/>
                  </a:cubicBezTo>
                  <a:cubicBezTo>
                    <a:pt x="10753" y="2808"/>
                    <a:pt x="10753" y="2825"/>
                    <a:pt x="10750" y="2850"/>
                  </a:cubicBezTo>
                  <a:cubicBezTo>
                    <a:pt x="10742" y="2872"/>
                    <a:pt x="10742" y="2893"/>
                    <a:pt x="10739" y="2911"/>
                  </a:cubicBezTo>
                  <a:cubicBezTo>
                    <a:pt x="10735" y="2932"/>
                    <a:pt x="10732" y="2957"/>
                    <a:pt x="10728" y="2975"/>
                  </a:cubicBezTo>
                  <a:cubicBezTo>
                    <a:pt x="10718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50" y="3032"/>
                    <a:pt x="10757" y="3010"/>
                    <a:pt x="10771" y="2993"/>
                  </a:cubicBezTo>
                  <a:cubicBezTo>
                    <a:pt x="10792" y="2950"/>
                    <a:pt x="10817" y="2911"/>
                    <a:pt x="10831" y="2868"/>
                  </a:cubicBezTo>
                  <a:cubicBezTo>
                    <a:pt x="10842" y="2843"/>
                    <a:pt x="10849" y="2822"/>
                    <a:pt x="10856" y="2801"/>
                  </a:cubicBezTo>
                  <a:cubicBezTo>
                    <a:pt x="10863" y="2779"/>
                    <a:pt x="10867" y="2754"/>
                    <a:pt x="10874" y="2733"/>
                  </a:cubicBezTo>
                  <a:cubicBezTo>
                    <a:pt x="10878" y="2712"/>
                    <a:pt x="10881" y="2683"/>
                    <a:pt x="10881" y="2662"/>
                  </a:cubicBezTo>
                  <a:cubicBezTo>
                    <a:pt x="10885" y="2637"/>
                    <a:pt x="10881" y="2612"/>
                    <a:pt x="10881" y="2587"/>
                  </a:cubicBezTo>
                  <a:cubicBezTo>
                    <a:pt x="10878" y="2537"/>
                    <a:pt x="10863" y="2484"/>
                    <a:pt x="10842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0" y="2321"/>
                    <a:pt x="10739" y="2303"/>
                  </a:cubicBezTo>
                  <a:cubicBezTo>
                    <a:pt x="10696" y="2267"/>
                    <a:pt x="10650" y="2239"/>
                    <a:pt x="10597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4" y="2033"/>
                  </a:cubicBezTo>
                  <a:cubicBezTo>
                    <a:pt x="10910" y="2004"/>
                    <a:pt x="10949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3" y="1937"/>
                  </a:lnTo>
                  <a:cubicBezTo>
                    <a:pt x="11141" y="1937"/>
                    <a:pt x="11159" y="1944"/>
                    <a:pt x="11176" y="1944"/>
                  </a:cubicBezTo>
                  <a:cubicBezTo>
                    <a:pt x="11194" y="1947"/>
                    <a:pt x="11212" y="1951"/>
                    <a:pt x="11223" y="1954"/>
                  </a:cubicBezTo>
                  <a:cubicBezTo>
                    <a:pt x="11240" y="1961"/>
                    <a:pt x="11255" y="1969"/>
                    <a:pt x="11272" y="1972"/>
                  </a:cubicBezTo>
                  <a:lnTo>
                    <a:pt x="11311" y="2001"/>
                  </a:lnTo>
                  <a:cubicBezTo>
                    <a:pt x="11326" y="2008"/>
                    <a:pt x="11340" y="2022"/>
                    <a:pt x="11351" y="2036"/>
                  </a:cubicBezTo>
                  <a:cubicBezTo>
                    <a:pt x="11358" y="2050"/>
                    <a:pt x="11372" y="2061"/>
                    <a:pt x="11375" y="2075"/>
                  </a:cubicBezTo>
                  <a:cubicBezTo>
                    <a:pt x="11386" y="2089"/>
                    <a:pt x="11390" y="2107"/>
                    <a:pt x="11397" y="2125"/>
                  </a:cubicBezTo>
                  <a:cubicBezTo>
                    <a:pt x="11404" y="2143"/>
                    <a:pt x="11411" y="2161"/>
                    <a:pt x="11411" y="2178"/>
                  </a:cubicBezTo>
                  <a:cubicBezTo>
                    <a:pt x="11415" y="2196"/>
                    <a:pt x="11422" y="2217"/>
                    <a:pt x="11422" y="2235"/>
                  </a:cubicBezTo>
                  <a:cubicBezTo>
                    <a:pt x="11422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2" y="2424"/>
                  </a:cubicBezTo>
                  <a:cubicBezTo>
                    <a:pt x="11422" y="2445"/>
                    <a:pt x="11415" y="2466"/>
                    <a:pt x="11415" y="2488"/>
                  </a:cubicBezTo>
                  <a:lnTo>
                    <a:pt x="11400" y="2623"/>
                  </a:lnTo>
                  <a:cubicBezTo>
                    <a:pt x="11415" y="2605"/>
                    <a:pt x="11425" y="2584"/>
                    <a:pt x="11432" y="2566"/>
                  </a:cubicBezTo>
                  <a:cubicBezTo>
                    <a:pt x="11443" y="2548"/>
                    <a:pt x="11450" y="2523"/>
                    <a:pt x="11464" y="2502"/>
                  </a:cubicBezTo>
                  <a:cubicBezTo>
                    <a:pt x="11482" y="2463"/>
                    <a:pt x="11500" y="2417"/>
                    <a:pt x="11514" y="2374"/>
                  </a:cubicBezTo>
                  <a:cubicBezTo>
                    <a:pt x="11521" y="2353"/>
                    <a:pt x="11528" y="2328"/>
                    <a:pt x="11532" y="2306"/>
                  </a:cubicBezTo>
                  <a:cubicBezTo>
                    <a:pt x="11535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5" y="2089"/>
                  </a:cubicBezTo>
                  <a:cubicBezTo>
                    <a:pt x="11528" y="2040"/>
                    <a:pt x="11507" y="1986"/>
                    <a:pt x="11479" y="1944"/>
                  </a:cubicBezTo>
                  <a:cubicBezTo>
                    <a:pt x="11464" y="1919"/>
                    <a:pt x="11447" y="1897"/>
                    <a:pt x="11425" y="1876"/>
                  </a:cubicBezTo>
                  <a:cubicBezTo>
                    <a:pt x="11407" y="1858"/>
                    <a:pt x="11386" y="1841"/>
                    <a:pt x="11358" y="1823"/>
                  </a:cubicBezTo>
                  <a:cubicBezTo>
                    <a:pt x="11311" y="1791"/>
                    <a:pt x="11262" y="1773"/>
                    <a:pt x="11212" y="1759"/>
                  </a:cubicBezTo>
                  <a:cubicBezTo>
                    <a:pt x="11201" y="1755"/>
                    <a:pt x="11187" y="1755"/>
                    <a:pt x="11180" y="1755"/>
                  </a:cubicBezTo>
                  <a:cubicBezTo>
                    <a:pt x="11276" y="1663"/>
                    <a:pt x="11365" y="1563"/>
                    <a:pt x="11447" y="1467"/>
                  </a:cubicBezTo>
                  <a:lnTo>
                    <a:pt x="11447" y="1471"/>
                  </a:lnTo>
                  <a:lnTo>
                    <a:pt x="11514" y="1457"/>
                  </a:lnTo>
                  <a:cubicBezTo>
                    <a:pt x="11528" y="1453"/>
                    <a:pt x="11550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60" y="1457"/>
                    <a:pt x="11678" y="1464"/>
                  </a:cubicBezTo>
                  <a:lnTo>
                    <a:pt x="11731" y="1474"/>
                  </a:lnTo>
                  <a:cubicBezTo>
                    <a:pt x="11799" y="1503"/>
                    <a:pt x="11852" y="1556"/>
                    <a:pt x="11880" y="1624"/>
                  </a:cubicBezTo>
                  <a:cubicBezTo>
                    <a:pt x="11891" y="1641"/>
                    <a:pt x="11895" y="1659"/>
                    <a:pt x="11905" y="1681"/>
                  </a:cubicBezTo>
                  <a:cubicBezTo>
                    <a:pt x="11909" y="1698"/>
                    <a:pt x="11912" y="1720"/>
                    <a:pt x="11923" y="1737"/>
                  </a:cubicBezTo>
                  <a:cubicBezTo>
                    <a:pt x="11927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41" y="1908"/>
                    <a:pt x="11941" y="1929"/>
                  </a:cubicBezTo>
                  <a:lnTo>
                    <a:pt x="11941" y="1997"/>
                  </a:lnTo>
                  <a:cubicBezTo>
                    <a:pt x="11941" y="2040"/>
                    <a:pt x="11934" y="2086"/>
                    <a:pt x="11934" y="2129"/>
                  </a:cubicBezTo>
                  <a:lnTo>
                    <a:pt x="11959" y="2068"/>
                  </a:lnTo>
                  <a:cubicBezTo>
                    <a:pt x="11966" y="2043"/>
                    <a:pt x="11969" y="2022"/>
                    <a:pt x="11976" y="2004"/>
                  </a:cubicBezTo>
                  <a:cubicBezTo>
                    <a:pt x="11987" y="1961"/>
                    <a:pt x="11998" y="1915"/>
                    <a:pt x="12001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1" y="1713"/>
                    <a:pt x="12001" y="1684"/>
                    <a:pt x="11998" y="1663"/>
                  </a:cubicBezTo>
                  <a:cubicBezTo>
                    <a:pt x="11994" y="1641"/>
                    <a:pt x="11987" y="1613"/>
                    <a:pt x="11980" y="1592"/>
                  </a:cubicBezTo>
                  <a:cubicBezTo>
                    <a:pt x="11962" y="1545"/>
                    <a:pt x="11941" y="1499"/>
                    <a:pt x="11909" y="1457"/>
                  </a:cubicBezTo>
                  <a:cubicBezTo>
                    <a:pt x="11891" y="1439"/>
                    <a:pt x="11873" y="1417"/>
                    <a:pt x="11852" y="1403"/>
                  </a:cubicBezTo>
                  <a:cubicBezTo>
                    <a:pt x="11827" y="1385"/>
                    <a:pt x="11806" y="1375"/>
                    <a:pt x="11784" y="1364"/>
                  </a:cubicBezTo>
                  <a:cubicBezTo>
                    <a:pt x="11735" y="1343"/>
                    <a:pt x="11685" y="1329"/>
                    <a:pt x="11639" y="1325"/>
                  </a:cubicBezTo>
                  <a:cubicBezTo>
                    <a:pt x="11610" y="1321"/>
                    <a:pt x="11589" y="1321"/>
                    <a:pt x="11560" y="1321"/>
                  </a:cubicBezTo>
                  <a:cubicBezTo>
                    <a:pt x="11649" y="1201"/>
                    <a:pt x="11717" y="1080"/>
                    <a:pt x="11774" y="969"/>
                  </a:cubicBezTo>
                  <a:lnTo>
                    <a:pt x="11820" y="959"/>
                  </a:lnTo>
                  <a:cubicBezTo>
                    <a:pt x="11838" y="955"/>
                    <a:pt x="11859" y="955"/>
                    <a:pt x="11877" y="952"/>
                  </a:cubicBezTo>
                  <a:lnTo>
                    <a:pt x="11941" y="952"/>
                  </a:lnTo>
                  <a:cubicBezTo>
                    <a:pt x="11959" y="952"/>
                    <a:pt x="11980" y="955"/>
                    <a:pt x="11998" y="959"/>
                  </a:cubicBezTo>
                  <a:cubicBezTo>
                    <a:pt x="12015" y="966"/>
                    <a:pt x="12033" y="969"/>
                    <a:pt x="12055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1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1" y="1136"/>
                  </a:lnTo>
                  <a:cubicBezTo>
                    <a:pt x="12222" y="1154"/>
                    <a:pt x="12225" y="1179"/>
                    <a:pt x="12229" y="1197"/>
                  </a:cubicBezTo>
                  <a:cubicBezTo>
                    <a:pt x="12232" y="1215"/>
                    <a:pt x="12239" y="1236"/>
                    <a:pt x="12243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4" y="1588"/>
                  </a:lnTo>
                  <a:cubicBezTo>
                    <a:pt x="12261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300" y="1364"/>
                    <a:pt x="12300" y="1343"/>
                    <a:pt x="12300" y="1321"/>
                  </a:cubicBezTo>
                  <a:lnTo>
                    <a:pt x="12300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6" y="1165"/>
                    <a:pt x="12282" y="1144"/>
                    <a:pt x="12275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5" y="959"/>
                    <a:pt x="12151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4" y="884"/>
                    <a:pt x="11994" y="877"/>
                    <a:pt x="11944" y="870"/>
                  </a:cubicBezTo>
                  <a:cubicBezTo>
                    <a:pt x="11934" y="868"/>
                    <a:pt x="11921" y="867"/>
                    <a:pt x="11909" y="867"/>
                  </a:cubicBezTo>
                  <a:cubicBezTo>
                    <a:pt x="11896" y="867"/>
                    <a:pt x="11884" y="868"/>
                    <a:pt x="11873" y="870"/>
                  </a:cubicBezTo>
                  <a:lnTo>
                    <a:pt x="11845" y="870"/>
                  </a:lnTo>
                  <a:cubicBezTo>
                    <a:pt x="11845" y="863"/>
                    <a:pt x="11841" y="848"/>
                    <a:pt x="11838" y="841"/>
                  </a:cubicBezTo>
                  <a:cubicBezTo>
                    <a:pt x="11845" y="824"/>
                    <a:pt x="11852" y="809"/>
                    <a:pt x="11859" y="792"/>
                  </a:cubicBezTo>
                  <a:cubicBezTo>
                    <a:pt x="11912" y="667"/>
                    <a:pt x="11948" y="560"/>
                    <a:pt x="11973" y="468"/>
                  </a:cubicBezTo>
                  <a:lnTo>
                    <a:pt x="11976" y="486"/>
                  </a:lnTo>
                  <a:lnTo>
                    <a:pt x="11998" y="479"/>
                  </a:lnTo>
                  <a:cubicBezTo>
                    <a:pt x="12015" y="475"/>
                    <a:pt x="12033" y="475"/>
                    <a:pt x="12051" y="475"/>
                  </a:cubicBezTo>
                  <a:lnTo>
                    <a:pt x="12104" y="475"/>
                  </a:lnTo>
                  <a:cubicBezTo>
                    <a:pt x="12122" y="475"/>
                    <a:pt x="12140" y="479"/>
                    <a:pt x="12158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4" y="532"/>
                    <a:pt x="12279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9" y="632"/>
                    <a:pt x="12343" y="649"/>
                  </a:cubicBezTo>
                  <a:cubicBezTo>
                    <a:pt x="12353" y="667"/>
                    <a:pt x="12357" y="681"/>
                    <a:pt x="12360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5" y="1008"/>
                    <a:pt x="12371" y="1048"/>
                    <a:pt x="12367" y="1083"/>
                  </a:cubicBezTo>
                  <a:cubicBezTo>
                    <a:pt x="12375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3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9" y="685"/>
                  </a:lnTo>
                  <a:cubicBezTo>
                    <a:pt x="12399" y="667"/>
                    <a:pt x="12389" y="649"/>
                    <a:pt x="12382" y="628"/>
                  </a:cubicBezTo>
                  <a:cubicBezTo>
                    <a:pt x="12375" y="610"/>
                    <a:pt x="12367" y="592"/>
                    <a:pt x="12357" y="575"/>
                  </a:cubicBezTo>
                  <a:cubicBezTo>
                    <a:pt x="12350" y="557"/>
                    <a:pt x="12339" y="539"/>
                    <a:pt x="12321" y="525"/>
                  </a:cubicBezTo>
                  <a:cubicBezTo>
                    <a:pt x="12311" y="511"/>
                    <a:pt x="12296" y="493"/>
                    <a:pt x="12279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90" y="440"/>
                    <a:pt x="12165" y="432"/>
                  </a:cubicBezTo>
                  <a:cubicBezTo>
                    <a:pt x="12151" y="425"/>
                    <a:pt x="12126" y="422"/>
                    <a:pt x="12108" y="422"/>
                  </a:cubicBezTo>
                  <a:cubicBezTo>
                    <a:pt x="12096" y="422"/>
                    <a:pt x="12083" y="420"/>
                    <a:pt x="12070" y="420"/>
                  </a:cubicBezTo>
                  <a:cubicBezTo>
                    <a:pt x="12063" y="420"/>
                    <a:pt x="12057" y="421"/>
                    <a:pt x="12051" y="422"/>
                  </a:cubicBezTo>
                  <a:cubicBezTo>
                    <a:pt x="12037" y="422"/>
                    <a:pt x="12030" y="422"/>
                    <a:pt x="12015" y="425"/>
                  </a:cubicBezTo>
                  <a:cubicBezTo>
                    <a:pt x="12012" y="415"/>
                    <a:pt x="12012" y="400"/>
                    <a:pt x="12005" y="383"/>
                  </a:cubicBezTo>
                  <a:cubicBezTo>
                    <a:pt x="12005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8" y="351"/>
                  </a:cubicBezTo>
                  <a:cubicBezTo>
                    <a:pt x="11994" y="344"/>
                    <a:pt x="11987" y="329"/>
                    <a:pt x="11983" y="319"/>
                  </a:cubicBezTo>
                  <a:cubicBezTo>
                    <a:pt x="11976" y="297"/>
                    <a:pt x="11966" y="280"/>
                    <a:pt x="11951" y="262"/>
                  </a:cubicBezTo>
                  <a:cubicBezTo>
                    <a:pt x="11941" y="244"/>
                    <a:pt x="11930" y="226"/>
                    <a:pt x="11912" y="208"/>
                  </a:cubicBezTo>
                  <a:cubicBezTo>
                    <a:pt x="11855" y="137"/>
                    <a:pt x="11781" y="88"/>
                    <a:pt x="11699" y="59"/>
                  </a:cubicBezTo>
                  <a:cubicBezTo>
                    <a:pt x="11621" y="27"/>
                    <a:pt x="11532" y="9"/>
                    <a:pt x="11447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rgbClr val="A8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6"/>
            <p:cNvSpPr/>
            <p:nvPr/>
          </p:nvSpPr>
          <p:spPr>
            <a:xfrm>
              <a:off x="4285570" y="743756"/>
              <a:ext cx="568819" cy="191645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6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7" y="2511"/>
                    <a:pt x="11154" y="2416"/>
                  </a:cubicBezTo>
                  <a:close/>
                  <a:moveTo>
                    <a:pt x="11529" y="2852"/>
                  </a:moveTo>
                  <a:lnTo>
                    <a:pt x="11528" y="2856"/>
                  </a:lnTo>
                  <a:lnTo>
                    <a:pt x="11527" y="2857"/>
                  </a:lnTo>
                  <a:lnTo>
                    <a:pt x="11527" y="2857"/>
                  </a:lnTo>
                  <a:cubicBezTo>
                    <a:pt x="11526" y="2855"/>
                    <a:pt x="11525" y="2853"/>
                    <a:pt x="11524" y="2852"/>
                  </a:cubicBezTo>
                  <a:cubicBezTo>
                    <a:pt x="11526" y="2852"/>
                    <a:pt x="11528" y="2852"/>
                    <a:pt x="11529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1" y="2134"/>
                    <a:pt x="11901" y="2176"/>
                  </a:cubicBezTo>
                  <a:lnTo>
                    <a:pt x="11901" y="2244"/>
                  </a:lnTo>
                  <a:cubicBezTo>
                    <a:pt x="11901" y="2265"/>
                    <a:pt x="11901" y="2287"/>
                    <a:pt x="11898" y="2311"/>
                  </a:cubicBezTo>
                  <a:cubicBezTo>
                    <a:pt x="11898" y="2333"/>
                    <a:pt x="11894" y="2354"/>
                    <a:pt x="11894" y="2372"/>
                  </a:cubicBezTo>
                  <a:cubicBezTo>
                    <a:pt x="11894" y="2393"/>
                    <a:pt x="11887" y="2411"/>
                    <a:pt x="11883" y="2436"/>
                  </a:cubicBezTo>
                  <a:cubicBezTo>
                    <a:pt x="11880" y="2454"/>
                    <a:pt x="11876" y="2475"/>
                    <a:pt x="11866" y="2493"/>
                  </a:cubicBezTo>
                  <a:cubicBezTo>
                    <a:pt x="11862" y="2511"/>
                    <a:pt x="11855" y="2528"/>
                    <a:pt x="11844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7" y="2703"/>
                    <a:pt x="11659" y="2710"/>
                    <a:pt x="11642" y="2710"/>
                  </a:cubicBezTo>
                  <a:cubicBezTo>
                    <a:pt x="11624" y="2713"/>
                    <a:pt x="11606" y="2713"/>
                    <a:pt x="11588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3" y="2827"/>
                  </a:lnTo>
                  <a:lnTo>
                    <a:pt x="11389" y="2856"/>
                  </a:lnTo>
                  <a:cubicBezTo>
                    <a:pt x="11382" y="2880"/>
                    <a:pt x="11371" y="2898"/>
                    <a:pt x="11364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0" y="3005"/>
                    <a:pt x="11283" y="3016"/>
                  </a:cubicBezTo>
                  <a:cubicBezTo>
                    <a:pt x="11272" y="3033"/>
                    <a:pt x="11254" y="3048"/>
                    <a:pt x="11236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5" y="3129"/>
                  </a:cubicBezTo>
                  <a:cubicBezTo>
                    <a:pt x="11076" y="3151"/>
                    <a:pt x="11030" y="3165"/>
                    <a:pt x="10980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2" y="3240"/>
                    <a:pt x="10546" y="3243"/>
                  </a:cubicBezTo>
                  <a:cubicBezTo>
                    <a:pt x="10596" y="3257"/>
                    <a:pt x="10642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5" y="3264"/>
                  </a:cubicBezTo>
                  <a:cubicBezTo>
                    <a:pt x="11058" y="3257"/>
                    <a:pt x="11105" y="3243"/>
                    <a:pt x="11154" y="3225"/>
                  </a:cubicBezTo>
                  <a:cubicBezTo>
                    <a:pt x="11183" y="3218"/>
                    <a:pt x="11204" y="3208"/>
                    <a:pt x="11229" y="3193"/>
                  </a:cubicBezTo>
                  <a:cubicBezTo>
                    <a:pt x="11254" y="3183"/>
                    <a:pt x="11279" y="3168"/>
                    <a:pt x="11300" y="3154"/>
                  </a:cubicBezTo>
                  <a:cubicBezTo>
                    <a:pt x="11325" y="3136"/>
                    <a:pt x="11347" y="3122"/>
                    <a:pt x="11368" y="3104"/>
                  </a:cubicBezTo>
                  <a:cubicBezTo>
                    <a:pt x="11389" y="3087"/>
                    <a:pt x="11407" y="3065"/>
                    <a:pt x="11425" y="3044"/>
                  </a:cubicBezTo>
                  <a:lnTo>
                    <a:pt x="11453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7" y="2857"/>
                  </a:lnTo>
                  <a:lnTo>
                    <a:pt x="11527" y="2857"/>
                  </a:lnTo>
                  <a:cubicBezTo>
                    <a:pt x="11611" y="2979"/>
                    <a:pt x="11681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5" y="3193"/>
                  </a:lnTo>
                  <a:lnTo>
                    <a:pt x="11759" y="3183"/>
                  </a:lnTo>
                  <a:cubicBezTo>
                    <a:pt x="11705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5" y="2852"/>
                    <a:pt x="11537" y="2852"/>
                    <a:pt x="11529" y="2852"/>
                  </a:cubicBezTo>
                  <a:lnTo>
                    <a:pt x="11529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4" y="2850"/>
                    <a:pt x="11599" y="2848"/>
                  </a:cubicBezTo>
                  <a:cubicBezTo>
                    <a:pt x="11649" y="2845"/>
                    <a:pt x="11702" y="2831"/>
                    <a:pt x="11748" y="2809"/>
                  </a:cubicBezTo>
                  <a:lnTo>
                    <a:pt x="11812" y="2767"/>
                  </a:lnTo>
                  <a:cubicBezTo>
                    <a:pt x="11837" y="2749"/>
                    <a:pt x="11855" y="2731"/>
                    <a:pt x="11873" y="2713"/>
                  </a:cubicBezTo>
                  <a:cubicBezTo>
                    <a:pt x="11908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5" y="2489"/>
                    <a:pt x="11965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5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3" y="2144"/>
                    <a:pt x="11926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lnTo>
                    <a:pt x="5430" y="0"/>
                  </a:lnTo>
                  <a:cubicBezTo>
                    <a:pt x="5384" y="29"/>
                    <a:pt x="5341" y="64"/>
                    <a:pt x="5302" y="100"/>
                  </a:cubicBezTo>
                  <a:cubicBezTo>
                    <a:pt x="5280" y="118"/>
                    <a:pt x="5263" y="142"/>
                    <a:pt x="5245" y="160"/>
                  </a:cubicBezTo>
                  <a:cubicBezTo>
                    <a:pt x="5227" y="182"/>
                    <a:pt x="5206" y="199"/>
                    <a:pt x="5188" y="221"/>
                  </a:cubicBezTo>
                  <a:cubicBezTo>
                    <a:pt x="5152" y="267"/>
                    <a:pt x="5120" y="310"/>
                    <a:pt x="5088" y="359"/>
                  </a:cubicBezTo>
                  <a:cubicBezTo>
                    <a:pt x="5074" y="384"/>
                    <a:pt x="5064" y="409"/>
                    <a:pt x="5049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5" y="598"/>
                  </a:cubicBezTo>
                  <a:cubicBezTo>
                    <a:pt x="4978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7" y="1021"/>
                    <a:pt x="5035" y="1049"/>
                  </a:cubicBezTo>
                  <a:lnTo>
                    <a:pt x="5056" y="1088"/>
                  </a:lnTo>
                  <a:lnTo>
                    <a:pt x="5085" y="1127"/>
                  </a:lnTo>
                  <a:lnTo>
                    <a:pt x="5088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29" y="1195"/>
                    <a:pt x="4551" y="1227"/>
                    <a:pt x="4377" y="1263"/>
                  </a:cubicBezTo>
                  <a:lnTo>
                    <a:pt x="4359" y="1238"/>
                  </a:lnTo>
                  <a:cubicBezTo>
                    <a:pt x="4345" y="1220"/>
                    <a:pt x="4335" y="1209"/>
                    <a:pt x="4320" y="1191"/>
                  </a:cubicBezTo>
                  <a:lnTo>
                    <a:pt x="4303" y="1163"/>
                  </a:lnTo>
                  <a:lnTo>
                    <a:pt x="4288" y="1138"/>
                  </a:lnTo>
                  <a:lnTo>
                    <a:pt x="4263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1" y="946"/>
                    <a:pt x="4231" y="928"/>
                    <a:pt x="4231" y="907"/>
                  </a:cubicBezTo>
                  <a:cubicBezTo>
                    <a:pt x="4231" y="882"/>
                    <a:pt x="4231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49" y="754"/>
                    <a:pt x="4253" y="733"/>
                    <a:pt x="4263" y="711"/>
                  </a:cubicBezTo>
                  <a:cubicBezTo>
                    <a:pt x="4271" y="687"/>
                    <a:pt x="4274" y="665"/>
                    <a:pt x="4285" y="644"/>
                  </a:cubicBezTo>
                  <a:cubicBezTo>
                    <a:pt x="4303" y="598"/>
                    <a:pt x="4320" y="559"/>
                    <a:pt x="4342" y="516"/>
                  </a:cubicBezTo>
                  <a:cubicBezTo>
                    <a:pt x="4363" y="470"/>
                    <a:pt x="4388" y="430"/>
                    <a:pt x="4409" y="391"/>
                  </a:cubicBezTo>
                  <a:cubicBezTo>
                    <a:pt x="4434" y="349"/>
                    <a:pt x="4459" y="306"/>
                    <a:pt x="4487" y="267"/>
                  </a:cubicBezTo>
                  <a:lnTo>
                    <a:pt x="4487" y="267"/>
                  </a:lnTo>
                  <a:cubicBezTo>
                    <a:pt x="4445" y="292"/>
                    <a:pt x="4409" y="324"/>
                    <a:pt x="4370" y="356"/>
                  </a:cubicBezTo>
                  <a:lnTo>
                    <a:pt x="4317" y="409"/>
                  </a:lnTo>
                  <a:cubicBezTo>
                    <a:pt x="4299" y="427"/>
                    <a:pt x="4281" y="445"/>
                    <a:pt x="4263" y="466"/>
                  </a:cubicBezTo>
                  <a:cubicBezTo>
                    <a:pt x="4231" y="505"/>
                    <a:pt x="4199" y="544"/>
                    <a:pt x="4175" y="591"/>
                  </a:cubicBezTo>
                  <a:cubicBezTo>
                    <a:pt x="4146" y="633"/>
                    <a:pt x="4125" y="683"/>
                    <a:pt x="4103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1" y="836"/>
                    <a:pt x="4071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1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3" y="1163"/>
                    <a:pt x="4114" y="1191"/>
                    <a:pt x="4128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7" y="1287"/>
                    <a:pt x="4167" y="1287"/>
                    <a:pt x="4167" y="1291"/>
                  </a:cubicBezTo>
                  <a:cubicBezTo>
                    <a:pt x="3997" y="1327"/>
                    <a:pt x="3826" y="1369"/>
                    <a:pt x="3663" y="1408"/>
                  </a:cubicBezTo>
                  <a:cubicBezTo>
                    <a:pt x="3552" y="1433"/>
                    <a:pt x="3439" y="1465"/>
                    <a:pt x="3328" y="1497"/>
                  </a:cubicBezTo>
                  <a:lnTo>
                    <a:pt x="3296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2" y="1415"/>
                  </a:lnTo>
                  <a:lnTo>
                    <a:pt x="3215" y="1398"/>
                  </a:lnTo>
                  <a:cubicBezTo>
                    <a:pt x="3200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4" y="1316"/>
                  </a:cubicBezTo>
                  <a:cubicBezTo>
                    <a:pt x="3126" y="1252"/>
                    <a:pt x="3111" y="1181"/>
                    <a:pt x="3111" y="1103"/>
                  </a:cubicBezTo>
                  <a:lnTo>
                    <a:pt x="3111" y="1042"/>
                  </a:lnTo>
                  <a:cubicBezTo>
                    <a:pt x="3111" y="1024"/>
                    <a:pt x="3115" y="1003"/>
                    <a:pt x="3115" y="982"/>
                  </a:cubicBezTo>
                  <a:cubicBezTo>
                    <a:pt x="3119" y="943"/>
                    <a:pt x="3129" y="900"/>
                    <a:pt x="3136" y="857"/>
                  </a:cubicBezTo>
                  <a:cubicBezTo>
                    <a:pt x="3147" y="818"/>
                    <a:pt x="3161" y="772"/>
                    <a:pt x="3172" y="733"/>
                  </a:cubicBezTo>
                  <a:cubicBezTo>
                    <a:pt x="3186" y="694"/>
                    <a:pt x="3200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1" y="729"/>
                    <a:pt x="3097" y="747"/>
                    <a:pt x="3083" y="768"/>
                  </a:cubicBezTo>
                  <a:cubicBezTo>
                    <a:pt x="3072" y="786"/>
                    <a:pt x="3062" y="807"/>
                    <a:pt x="3047" y="825"/>
                  </a:cubicBezTo>
                  <a:cubicBezTo>
                    <a:pt x="3026" y="864"/>
                    <a:pt x="3008" y="907"/>
                    <a:pt x="2991" y="950"/>
                  </a:cubicBezTo>
                  <a:cubicBezTo>
                    <a:pt x="2976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1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69" y="1337"/>
                    <a:pt x="2976" y="1359"/>
                    <a:pt x="2987" y="1387"/>
                  </a:cubicBezTo>
                  <a:cubicBezTo>
                    <a:pt x="2994" y="1408"/>
                    <a:pt x="3008" y="1433"/>
                    <a:pt x="3023" y="1458"/>
                  </a:cubicBezTo>
                  <a:cubicBezTo>
                    <a:pt x="3037" y="1479"/>
                    <a:pt x="3055" y="1501"/>
                    <a:pt x="3065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7" y="1718"/>
                    <a:pt x="2390" y="1807"/>
                  </a:cubicBezTo>
                  <a:lnTo>
                    <a:pt x="2386" y="1807"/>
                  </a:lnTo>
                  <a:cubicBezTo>
                    <a:pt x="2368" y="1799"/>
                    <a:pt x="2350" y="1789"/>
                    <a:pt x="2336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4" y="1700"/>
                  </a:lnTo>
                  <a:cubicBezTo>
                    <a:pt x="2240" y="1689"/>
                    <a:pt x="2230" y="1671"/>
                    <a:pt x="2222" y="1657"/>
                  </a:cubicBezTo>
                  <a:cubicBezTo>
                    <a:pt x="2183" y="1593"/>
                    <a:pt x="2158" y="1515"/>
                    <a:pt x="2151" y="1433"/>
                  </a:cubicBezTo>
                  <a:cubicBezTo>
                    <a:pt x="2148" y="1394"/>
                    <a:pt x="2148" y="1351"/>
                    <a:pt x="2151" y="1309"/>
                  </a:cubicBezTo>
                  <a:cubicBezTo>
                    <a:pt x="2151" y="1270"/>
                    <a:pt x="2158" y="1227"/>
                    <a:pt x="2166" y="1181"/>
                  </a:cubicBezTo>
                  <a:cubicBezTo>
                    <a:pt x="2176" y="1095"/>
                    <a:pt x="2201" y="1014"/>
                    <a:pt x="2226" y="925"/>
                  </a:cubicBezTo>
                  <a:lnTo>
                    <a:pt x="2226" y="925"/>
                  </a:lnTo>
                  <a:cubicBezTo>
                    <a:pt x="2201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0" y="1209"/>
                    <a:pt x="2066" y="1252"/>
                    <a:pt x="2059" y="1298"/>
                  </a:cubicBezTo>
                  <a:cubicBezTo>
                    <a:pt x="2048" y="1341"/>
                    <a:pt x="2045" y="1391"/>
                    <a:pt x="2041" y="1440"/>
                  </a:cubicBezTo>
                  <a:cubicBezTo>
                    <a:pt x="2041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4" y="1700"/>
                    <a:pt x="2105" y="1725"/>
                  </a:cubicBezTo>
                  <a:cubicBezTo>
                    <a:pt x="2119" y="1746"/>
                    <a:pt x="2134" y="1767"/>
                    <a:pt x="2151" y="1785"/>
                  </a:cubicBezTo>
                  <a:cubicBezTo>
                    <a:pt x="2169" y="1803"/>
                    <a:pt x="2183" y="1824"/>
                    <a:pt x="2205" y="1842"/>
                  </a:cubicBezTo>
                  <a:lnTo>
                    <a:pt x="2230" y="1871"/>
                  </a:lnTo>
                  <a:lnTo>
                    <a:pt x="2240" y="1874"/>
                  </a:lnTo>
                  <a:cubicBezTo>
                    <a:pt x="2013" y="1967"/>
                    <a:pt x="1799" y="2066"/>
                    <a:pt x="1604" y="2169"/>
                  </a:cubicBezTo>
                  <a:lnTo>
                    <a:pt x="1568" y="2144"/>
                  </a:lnTo>
                  <a:lnTo>
                    <a:pt x="1550" y="2134"/>
                  </a:lnTo>
                  <a:lnTo>
                    <a:pt x="1536" y="2119"/>
                  </a:lnTo>
                  <a:cubicBezTo>
                    <a:pt x="1529" y="2109"/>
                    <a:pt x="1515" y="2102"/>
                    <a:pt x="1508" y="2087"/>
                  </a:cubicBezTo>
                  <a:lnTo>
                    <a:pt x="1479" y="2052"/>
                  </a:lnTo>
                  <a:cubicBezTo>
                    <a:pt x="1472" y="2038"/>
                    <a:pt x="1465" y="2027"/>
                    <a:pt x="1462" y="2013"/>
                  </a:cubicBezTo>
                  <a:cubicBezTo>
                    <a:pt x="1454" y="1999"/>
                    <a:pt x="1454" y="1984"/>
                    <a:pt x="1447" y="1974"/>
                  </a:cubicBezTo>
                  <a:cubicBezTo>
                    <a:pt x="1444" y="1959"/>
                    <a:pt x="1440" y="1945"/>
                    <a:pt x="1440" y="1927"/>
                  </a:cubicBezTo>
                  <a:cubicBezTo>
                    <a:pt x="1440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0" y="1714"/>
                    <a:pt x="1444" y="1696"/>
                  </a:cubicBezTo>
                  <a:cubicBezTo>
                    <a:pt x="1447" y="1664"/>
                    <a:pt x="1458" y="1636"/>
                    <a:pt x="1465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0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1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3" y="1750"/>
                    <a:pt x="1376" y="1764"/>
                    <a:pt x="1373" y="1782"/>
                  </a:cubicBezTo>
                  <a:lnTo>
                    <a:pt x="1366" y="1831"/>
                  </a:lnTo>
                  <a:lnTo>
                    <a:pt x="1358" y="1885"/>
                  </a:lnTo>
                  <a:cubicBezTo>
                    <a:pt x="1358" y="1903"/>
                    <a:pt x="1358" y="1920"/>
                    <a:pt x="1366" y="1938"/>
                  </a:cubicBezTo>
                  <a:cubicBezTo>
                    <a:pt x="1366" y="1956"/>
                    <a:pt x="1369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1" y="2080"/>
                    <a:pt x="1408" y="2091"/>
                  </a:cubicBezTo>
                  <a:lnTo>
                    <a:pt x="1440" y="2137"/>
                  </a:lnTo>
                  <a:cubicBezTo>
                    <a:pt x="1447" y="2151"/>
                    <a:pt x="1465" y="2162"/>
                    <a:pt x="1479" y="2176"/>
                  </a:cubicBezTo>
                  <a:lnTo>
                    <a:pt x="1497" y="2194"/>
                  </a:lnTo>
                  <a:lnTo>
                    <a:pt x="1515" y="2208"/>
                  </a:lnTo>
                  <a:cubicBezTo>
                    <a:pt x="1351" y="2297"/>
                    <a:pt x="1198" y="2390"/>
                    <a:pt x="1063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2" y="2447"/>
                  </a:lnTo>
                  <a:cubicBezTo>
                    <a:pt x="982" y="2439"/>
                    <a:pt x="967" y="2429"/>
                    <a:pt x="960" y="2422"/>
                  </a:cubicBezTo>
                  <a:lnTo>
                    <a:pt x="932" y="2390"/>
                  </a:lnTo>
                  <a:cubicBezTo>
                    <a:pt x="925" y="2383"/>
                    <a:pt x="921" y="2368"/>
                    <a:pt x="910" y="2354"/>
                  </a:cubicBezTo>
                  <a:cubicBezTo>
                    <a:pt x="903" y="2340"/>
                    <a:pt x="896" y="2329"/>
                    <a:pt x="893" y="2315"/>
                  </a:cubicBezTo>
                  <a:cubicBezTo>
                    <a:pt x="889" y="2301"/>
                    <a:pt x="878" y="2287"/>
                    <a:pt x="878" y="2276"/>
                  </a:cubicBezTo>
                  <a:cubicBezTo>
                    <a:pt x="875" y="2262"/>
                    <a:pt x="871" y="2247"/>
                    <a:pt x="871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1" y="1945"/>
                  </a:cubicBezTo>
                  <a:cubicBezTo>
                    <a:pt x="875" y="1913"/>
                    <a:pt x="878" y="1885"/>
                    <a:pt x="889" y="1849"/>
                  </a:cubicBezTo>
                  <a:lnTo>
                    <a:pt x="889" y="1849"/>
                  </a:lnTo>
                  <a:cubicBezTo>
                    <a:pt x="871" y="1874"/>
                    <a:pt x="857" y="1906"/>
                    <a:pt x="843" y="1938"/>
                  </a:cubicBezTo>
                  <a:cubicBezTo>
                    <a:pt x="839" y="1949"/>
                    <a:pt x="832" y="1967"/>
                    <a:pt x="825" y="1984"/>
                  </a:cubicBezTo>
                  <a:cubicBezTo>
                    <a:pt x="822" y="2002"/>
                    <a:pt x="818" y="2016"/>
                    <a:pt x="814" y="2034"/>
                  </a:cubicBezTo>
                  <a:cubicBezTo>
                    <a:pt x="807" y="2052"/>
                    <a:pt x="804" y="2066"/>
                    <a:pt x="804" y="2084"/>
                  </a:cubicBezTo>
                  <a:cubicBezTo>
                    <a:pt x="800" y="2102"/>
                    <a:pt x="800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0" y="2294"/>
                  </a:cubicBezTo>
                  <a:lnTo>
                    <a:pt x="814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6" y="2489"/>
                  </a:lnTo>
                  <a:cubicBezTo>
                    <a:pt x="910" y="2500"/>
                    <a:pt x="925" y="2511"/>
                    <a:pt x="939" y="2525"/>
                  </a:cubicBezTo>
                  <a:lnTo>
                    <a:pt x="960" y="2543"/>
                  </a:lnTo>
                  <a:lnTo>
                    <a:pt x="978" y="2550"/>
                  </a:lnTo>
                  <a:cubicBezTo>
                    <a:pt x="910" y="2599"/>
                    <a:pt x="850" y="2649"/>
                    <a:pt x="790" y="2695"/>
                  </a:cubicBezTo>
                  <a:cubicBezTo>
                    <a:pt x="718" y="2749"/>
                    <a:pt x="662" y="2809"/>
                    <a:pt x="605" y="2863"/>
                  </a:cubicBezTo>
                  <a:lnTo>
                    <a:pt x="576" y="2848"/>
                  </a:lnTo>
                  <a:lnTo>
                    <a:pt x="558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19" y="2809"/>
                  </a:cubicBezTo>
                  <a:lnTo>
                    <a:pt x="498" y="2781"/>
                  </a:lnTo>
                  <a:cubicBezTo>
                    <a:pt x="487" y="2774"/>
                    <a:pt x="484" y="2759"/>
                    <a:pt x="480" y="2749"/>
                  </a:cubicBezTo>
                  <a:cubicBezTo>
                    <a:pt x="469" y="2742"/>
                    <a:pt x="469" y="2727"/>
                    <a:pt x="466" y="2720"/>
                  </a:cubicBezTo>
                  <a:cubicBezTo>
                    <a:pt x="462" y="2710"/>
                    <a:pt x="459" y="2695"/>
                    <a:pt x="452" y="2685"/>
                  </a:cubicBezTo>
                  <a:cubicBezTo>
                    <a:pt x="448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8" y="2454"/>
                    <a:pt x="459" y="2400"/>
                    <a:pt x="469" y="2351"/>
                  </a:cubicBezTo>
                  <a:lnTo>
                    <a:pt x="469" y="2351"/>
                  </a:lnTo>
                  <a:cubicBezTo>
                    <a:pt x="459" y="2372"/>
                    <a:pt x="448" y="2400"/>
                    <a:pt x="441" y="2422"/>
                  </a:cubicBezTo>
                  <a:cubicBezTo>
                    <a:pt x="430" y="2447"/>
                    <a:pt x="423" y="2471"/>
                    <a:pt x="416" y="2496"/>
                  </a:cubicBezTo>
                  <a:cubicBezTo>
                    <a:pt x="416" y="2511"/>
                    <a:pt x="413" y="2525"/>
                    <a:pt x="409" y="2535"/>
                  </a:cubicBezTo>
                  <a:cubicBezTo>
                    <a:pt x="409" y="2550"/>
                    <a:pt x="405" y="2564"/>
                    <a:pt x="405" y="2578"/>
                  </a:cubicBezTo>
                  <a:lnTo>
                    <a:pt x="405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6" y="2724"/>
                    <a:pt x="427" y="2738"/>
                  </a:cubicBezTo>
                  <a:cubicBezTo>
                    <a:pt x="430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4" y="2845"/>
                  </a:lnTo>
                  <a:cubicBezTo>
                    <a:pt x="501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8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5" y="3080"/>
                  </a:cubicBezTo>
                  <a:cubicBezTo>
                    <a:pt x="388" y="3097"/>
                    <a:pt x="370" y="3119"/>
                    <a:pt x="352" y="3136"/>
                  </a:cubicBezTo>
                  <a:cubicBezTo>
                    <a:pt x="338" y="3158"/>
                    <a:pt x="320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2" y="3279"/>
                  </a:lnTo>
                  <a:lnTo>
                    <a:pt x="174" y="3272"/>
                  </a:lnTo>
                  <a:lnTo>
                    <a:pt x="160" y="3261"/>
                  </a:lnTo>
                  <a:cubicBezTo>
                    <a:pt x="149" y="3254"/>
                    <a:pt x="142" y="3247"/>
                    <a:pt x="132" y="3240"/>
                  </a:cubicBezTo>
                  <a:lnTo>
                    <a:pt x="110" y="3211"/>
                  </a:lnTo>
                  <a:cubicBezTo>
                    <a:pt x="103" y="3204"/>
                    <a:pt x="96" y="3190"/>
                    <a:pt x="93" y="3183"/>
                  </a:cubicBezTo>
                  <a:cubicBezTo>
                    <a:pt x="85" y="3172"/>
                    <a:pt x="85" y="3158"/>
                    <a:pt x="78" y="3151"/>
                  </a:cubicBezTo>
                  <a:cubicBezTo>
                    <a:pt x="75" y="3140"/>
                    <a:pt x="71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3" y="3044"/>
                  </a:lnTo>
                  <a:lnTo>
                    <a:pt x="53" y="3008"/>
                  </a:lnTo>
                  <a:lnTo>
                    <a:pt x="53" y="2973"/>
                  </a:lnTo>
                  <a:cubicBezTo>
                    <a:pt x="53" y="2959"/>
                    <a:pt x="57" y="2944"/>
                    <a:pt x="57" y="2934"/>
                  </a:cubicBezTo>
                  <a:cubicBezTo>
                    <a:pt x="61" y="2884"/>
                    <a:pt x="71" y="2831"/>
                    <a:pt x="85" y="2781"/>
                  </a:cubicBezTo>
                  <a:lnTo>
                    <a:pt x="85" y="2781"/>
                  </a:lnTo>
                  <a:cubicBezTo>
                    <a:pt x="71" y="2802"/>
                    <a:pt x="61" y="2831"/>
                    <a:pt x="53" y="2852"/>
                  </a:cubicBezTo>
                  <a:cubicBezTo>
                    <a:pt x="43" y="2880"/>
                    <a:pt x="36" y="2902"/>
                    <a:pt x="32" y="2927"/>
                  </a:cubicBezTo>
                  <a:cubicBezTo>
                    <a:pt x="32" y="2941"/>
                    <a:pt x="25" y="2955"/>
                    <a:pt x="21" y="2969"/>
                  </a:cubicBezTo>
                  <a:cubicBezTo>
                    <a:pt x="21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1" y="3087"/>
                  </a:lnTo>
                  <a:cubicBezTo>
                    <a:pt x="21" y="3101"/>
                    <a:pt x="25" y="3115"/>
                    <a:pt x="25" y="3129"/>
                  </a:cubicBezTo>
                  <a:cubicBezTo>
                    <a:pt x="25" y="3140"/>
                    <a:pt x="32" y="3154"/>
                    <a:pt x="39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1" y="3236"/>
                    <a:pt x="78" y="3243"/>
                  </a:cubicBezTo>
                  <a:lnTo>
                    <a:pt x="107" y="3275"/>
                  </a:lnTo>
                  <a:cubicBezTo>
                    <a:pt x="114" y="3282"/>
                    <a:pt x="128" y="3293"/>
                    <a:pt x="139" y="3300"/>
                  </a:cubicBezTo>
                  <a:lnTo>
                    <a:pt x="157" y="3314"/>
                  </a:lnTo>
                  <a:lnTo>
                    <a:pt x="174" y="3325"/>
                  </a:lnTo>
                  <a:lnTo>
                    <a:pt x="192" y="3332"/>
                  </a:lnTo>
                  <a:cubicBezTo>
                    <a:pt x="185" y="3350"/>
                    <a:pt x="181" y="3364"/>
                    <a:pt x="178" y="3382"/>
                  </a:cubicBezTo>
                  <a:lnTo>
                    <a:pt x="178" y="3385"/>
                  </a:lnTo>
                  <a:cubicBezTo>
                    <a:pt x="174" y="3396"/>
                    <a:pt x="167" y="3400"/>
                    <a:pt x="164" y="3407"/>
                  </a:cubicBezTo>
                  <a:cubicBezTo>
                    <a:pt x="146" y="3439"/>
                    <a:pt x="125" y="3471"/>
                    <a:pt x="110" y="3496"/>
                  </a:cubicBezTo>
                  <a:cubicBezTo>
                    <a:pt x="93" y="3524"/>
                    <a:pt x="85" y="3549"/>
                    <a:pt x="71" y="3574"/>
                  </a:cubicBezTo>
                  <a:cubicBezTo>
                    <a:pt x="25" y="3666"/>
                    <a:pt x="0" y="3716"/>
                    <a:pt x="0" y="3716"/>
                  </a:cubicBezTo>
                  <a:cubicBezTo>
                    <a:pt x="0" y="3716"/>
                    <a:pt x="25" y="3666"/>
                    <a:pt x="75" y="3577"/>
                  </a:cubicBezTo>
                  <a:cubicBezTo>
                    <a:pt x="89" y="3556"/>
                    <a:pt x="96" y="3528"/>
                    <a:pt x="114" y="3503"/>
                  </a:cubicBezTo>
                  <a:cubicBezTo>
                    <a:pt x="132" y="3474"/>
                    <a:pt x="149" y="3449"/>
                    <a:pt x="174" y="3417"/>
                  </a:cubicBezTo>
                  <a:cubicBezTo>
                    <a:pt x="174" y="3417"/>
                    <a:pt x="174" y="3414"/>
                    <a:pt x="178" y="3414"/>
                  </a:cubicBezTo>
                  <a:cubicBezTo>
                    <a:pt x="178" y="3424"/>
                    <a:pt x="178" y="3442"/>
                    <a:pt x="181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199" y="3510"/>
                    <a:pt x="203" y="3520"/>
                    <a:pt x="213" y="3531"/>
                  </a:cubicBezTo>
                  <a:cubicBezTo>
                    <a:pt x="217" y="3545"/>
                    <a:pt x="231" y="3549"/>
                    <a:pt x="238" y="3560"/>
                  </a:cubicBezTo>
                  <a:cubicBezTo>
                    <a:pt x="249" y="3567"/>
                    <a:pt x="256" y="3577"/>
                    <a:pt x="270" y="3581"/>
                  </a:cubicBezTo>
                  <a:cubicBezTo>
                    <a:pt x="281" y="3592"/>
                    <a:pt x="292" y="3595"/>
                    <a:pt x="302" y="3599"/>
                  </a:cubicBezTo>
                  <a:lnTo>
                    <a:pt x="334" y="3613"/>
                  </a:lnTo>
                  <a:lnTo>
                    <a:pt x="370" y="3620"/>
                  </a:lnTo>
                  <a:cubicBezTo>
                    <a:pt x="381" y="3627"/>
                    <a:pt x="391" y="3631"/>
                    <a:pt x="405" y="3631"/>
                  </a:cubicBezTo>
                  <a:cubicBezTo>
                    <a:pt x="427" y="3631"/>
                    <a:pt x="448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0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0" y="3567"/>
                  </a:lnTo>
                  <a:cubicBezTo>
                    <a:pt x="309" y="3563"/>
                    <a:pt x="302" y="3556"/>
                    <a:pt x="292" y="3549"/>
                  </a:cubicBezTo>
                  <a:cubicBezTo>
                    <a:pt x="285" y="3545"/>
                    <a:pt x="274" y="3538"/>
                    <a:pt x="270" y="3528"/>
                  </a:cubicBezTo>
                  <a:cubicBezTo>
                    <a:pt x="267" y="3520"/>
                    <a:pt x="256" y="3513"/>
                    <a:pt x="253" y="3506"/>
                  </a:cubicBezTo>
                  <a:lnTo>
                    <a:pt x="238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1" y="3435"/>
                    <a:pt x="235" y="3414"/>
                    <a:pt x="235" y="3389"/>
                  </a:cubicBezTo>
                  <a:cubicBezTo>
                    <a:pt x="238" y="3368"/>
                    <a:pt x="245" y="3350"/>
                    <a:pt x="253" y="3332"/>
                  </a:cubicBezTo>
                  <a:lnTo>
                    <a:pt x="263" y="3311"/>
                  </a:lnTo>
                  <a:lnTo>
                    <a:pt x="256" y="3307"/>
                  </a:lnTo>
                  <a:cubicBezTo>
                    <a:pt x="285" y="3275"/>
                    <a:pt x="309" y="3240"/>
                    <a:pt x="338" y="3208"/>
                  </a:cubicBezTo>
                  <a:cubicBezTo>
                    <a:pt x="352" y="3190"/>
                    <a:pt x="370" y="3168"/>
                    <a:pt x="381" y="3151"/>
                  </a:cubicBezTo>
                  <a:cubicBezTo>
                    <a:pt x="398" y="3133"/>
                    <a:pt x="416" y="3115"/>
                    <a:pt x="434" y="3094"/>
                  </a:cubicBezTo>
                  <a:cubicBezTo>
                    <a:pt x="469" y="3051"/>
                    <a:pt x="512" y="3012"/>
                    <a:pt x="551" y="2973"/>
                  </a:cubicBezTo>
                  <a:lnTo>
                    <a:pt x="576" y="2944"/>
                  </a:lnTo>
                  <a:lnTo>
                    <a:pt x="576" y="2952"/>
                  </a:lnTo>
                  <a:cubicBezTo>
                    <a:pt x="573" y="2976"/>
                    <a:pt x="573" y="2998"/>
                    <a:pt x="576" y="3026"/>
                  </a:cubicBezTo>
                  <a:lnTo>
                    <a:pt x="583" y="3044"/>
                  </a:lnTo>
                  <a:lnTo>
                    <a:pt x="590" y="3062"/>
                  </a:lnTo>
                  <a:cubicBezTo>
                    <a:pt x="594" y="3076"/>
                    <a:pt x="601" y="3083"/>
                    <a:pt x="608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4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0" y="3193"/>
                  </a:cubicBezTo>
                  <a:cubicBezTo>
                    <a:pt x="822" y="3193"/>
                    <a:pt x="843" y="3200"/>
                    <a:pt x="871" y="3204"/>
                  </a:cubicBezTo>
                  <a:lnTo>
                    <a:pt x="939" y="3204"/>
                  </a:lnTo>
                  <a:lnTo>
                    <a:pt x="871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2" y="3168"/>
                    <a:pt x="765" y="3158"/>
                    <a:pt x="743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79" y="3112"/>
                    <a:pt x="672" y="3101"/>
                    <a:pt x="665" y="3094"/>
                  </a:cubicBezTo>
                  <a:cubicBezTo>
                    <a:pt x="662" y="3083"/>
                    <a:pt x="654" y="3080"/>
                    <a:pt x="647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0" y="2916"/>
                    <a:pt x="647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6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49" y="2802"/>
                  </a:cubicBezTo>
                  <a:cubicBezTo>
                    <a:pt x="1056" y="2816"/>
                    <a:pt x="1070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2" y="2891"/>
                    <a:pt x="1163" y="2898"/>
                  </a:cubicBezTo>
                  <a:cubicBezTo>
                    <a:pt x="1177" y="2902"/>
                    <a:pt x="1195" y="2909"/>
                    <a:pt x="1209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8" y="2938"/>
                  </a:cubicBezTo>
                  <a:cubicBezTo>
                    <a:pt x="1374" y="2938"/>
                    <a:pt x="1380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7" y="2923"/>
                    <a:pt x="1419" y="2920"/>
                    <a:pt x="1390" y="2916"/>
                  </a:cubicBezTo>
                  <a:cubicBezTo>
                    <a:pt x="1366" y="2909"/>
                    <a:pt x="1337" y="2898"/>
                    <a:pt x="1312" y="2891"/>
                  </a:cubicBezTo>
                  <a:lnTo>
                    <a:pt x="1270" y="2880"/>
                  </a:lnTo>
                  <a:lnTo>
                    <a:pt x="1230" y="2863"/>
                  </a:lnTo>
                  <a:cubicBezTo>
                    <a:pt x="1216" y="2852"/>
                    <a:pt x="1209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7" y="2781"/>
                    <a:pt x="1120" y="2774"/>
                    <a:pt x="1117" y="2759"/>
                  </a:cubicBezTo>
                  <a:cubicBezTo>
                    <a:pt x="1110" y="2749"/>
                    <a:pt x="1102" y="2742"/>
                    <a:pt x="1102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2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0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2" y="2429"/>
                    <a:pt x="1394" y="2347"/>
                    <a:pt x="1543" y="2269"/>
                  </a:cubicBezTo>
                  <a:lnTo>
                    <a:pt x="1543" y="2269"/>
                  </a:lnTo>
                  <a:cubicBezTo>
                    <a:pt x="1536" y="2283"/>
                    <a:pt x="1533" y="2301"/>
                    <a:pt x="1533" y="2315"/>
                  </a:cubicBezTo>
                  <a:cubicBezTo>
                    <a:pt x="1533" y="2333"/>
                    <a:pt x="1529" y="2351"/>
                    <a:pt x="1533" y="2365"/>
                  </a:cubicBezTo>
                  <a:lnTo>
                    <a:pt x="1536" y="2390"/>
                  </a:lnTo>
                  <a:lnTo>
                    <a:pt x="1547" y="2418"/>
                  </a:lnTo>
                  <a:cubicBezTo>
                    <a:pt x="1550" y="2436"/>
                    <a:pt x="1561" y="2447"/>
                    <a:pt x="1565" y="2464"/>
                  </a:cubicBezTo>
                  <a:cubicBezTo>
                    <a:pt x="1568" y="2482"/>
                    <a:pt x="1582" y="2493"/>
                    <a:pt x="1597" y="2507"/>
                  </a:cubicBezTo>
                  <a:cubicBezTo>
                    <a:pt x="1604" y="2518"/>
                    <a:pt x="1618" y="2528"/>
                    <a:pt x="1632" y="2543"/>
                  </a:cubicBezTo>
                  <a:cubicBezTo>
                    <a:pt x="1643" y="2550"/>
                    <a:pt x="1657" y="2564"/>
                    <a:pt x="1671" y="2567"/>
                  </a:cubicBezTo>
                  <a:cubicBezTo>
                    <a:pt x="1686" y="2578"/>
                    <a:pt x="1696" y="2582"/>
                    <a:pt x="1710" y="2589"/>
                  </a:cubicBezTo>
                  <a:lnTo>
                    <a:pt x="1757" y="2603"/>
                  </a:lnTo>
                  <a:cubicBezTo>
                    <a:pt x="1767" y="2607"/>
                    <a:pt x="1782" y="2614"/>
                    <a:pt x="1799" y="2617"/>
                  </a:cubicBezTo>
                  <a:cubicBezTo>
                    <a:pt x="1831" y="2621"/>
                    <a:pt x="1856" y="2631"/>
                    <a:pt x="1888" y="2631"/>
                  </a:cubicBezTo>
                  <a:cubicBezTo>
                    <a:pt x="1920" y="2635"/>
                    <a:pt x="1945" y="2635"/>
                    <a:pt x="1977" y="2635"/>
                  </a:cubicBezTo>
                  <a:lnTo>
                    <a:pt x="1899" y="2607"/>
                  </a:lnTo>
                  <a:cubicBezTo>
                    <a:pt x="1870" y="2599"/>
                    <a:pt x="1846" y="2585"/>
                    <a:pt x="1817" y="2578"/>
                  </a:cubicBezTo>
                  <a:cubicBezTo>
                    <a:pt x="1803" y="2571"/>
                    <a:pt x="1792" y="2564"/>
                    <a:pt x="1782" y="2560"/>
                  </a:cubicBezTo>
                  <a:lnTo>
                    <a:pt x="1746" y="2543"/>
                  </a:lnTo>
                  <a:cubicBezTo>
                    <a:pt x="1739" y="2532"/>
                    <a:pt x="1725" y="2525"/>
                    <a:pt x="1714" y="2518"/>
                  </a:cubicBezTo>
                  <a:cubicBezTo>
                    <a:pt x="1703" y="2511"/>
                    <a:pt x="1693" y="2500"/>
                    <a:pt x="1689" y="2493"/>
                  </a:cubicBezTo>
                  <a:cubicBezTo>
                    <a:pt x="1678" y="2482"/>
                    <a:pt x="1671" y="2475"/>
                    <a:pt x="1664" y="2464"/>
                  </a:cubicBezTo>
                  <a:cubicBezTo>
                    <a:pt x="1661" y="2457"/>
                    <a:pt x="1654" y="2447"/>
                    <a:pt x="1650" y="2436"/>
                  </a:cubicBezTo>
                  <a:cubicBezTo>
                    <a:pt x="1643" y="2425"/>
                    <a:pt x="1639" y="2411"/>
                    <a:pt x="1639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39" y="2333"/>
                  </a:cubicBezTo>
                  <a:cubicBezTo>
                    <a:pt x="1639" y="2319"/>
                    <a:pt x="1643" y="2311"/>
                    <a:pt x="1650" y="2297"/>
                  </a:cubicBezTo>
                  <a:cubicBezTo>
                    <a:pt x="1654" y="2283"/>
                    <a:pt x="1657" y="2276"/>
                    <a:pt x="1661" y="2262"/>
                  </a:cubicBezTo>
                  <a:cubicBezTo>
                    <a:pt x="1668" y="2251"/>
                    <a:pt x="1675" y="2240"/>
                    <a:pt x="1678" y="2230"/>
                  </a:cubicBezTo>
                  <a:lnTo>
                    <a:pt x="1693" y="2208"/>
                  </a:lnTo>
                  <a:cubicBezTo>
                    <a:pt x="1885" y="2109"/>
                    <a:pt x="2094" y="2016"/>
                    <a:pt x="2311" y="1931"/>
                  </a:cubicBezTo>
                  <a:lnTo>
                    <a:pt x="2311" y="1931"/>
                  </a:lnTo>
                  <a:cubicBezTo>
                    <a:pt x="2304" y="1942"/>
                    <a:pt x="2304" y="1945"/>
                    <a:pt x="2301" y="1956"/>
                  </a:cubicBezTo>
                  <a:lnTo>
                    <a:pt x="2286" y="2020"/>
                  </a:lnTo>
                  <a:cubicBezTo>
                    <a:pt x="2286" y="2045"/>
                    <a:pt x="2283" y="2066"/>
                    <a:pt x="2286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8" y="2208"/>
                    <a:pt x="2329" y="2230"/>
                  </a:cubicBezTo>
                  <a:cubicBezTo>
                    <a:pt x="2336" y="2251"/>
                    <a:pt x="2354" y="2269"/>
                    <a:pt x="2368" y="2287"/>
                  </a:cubicBezTo>
                  <a:cubicBezTo>
                    <a:pt x="2382" y="2304"/>
                    <a:pt x="2400" y="2319"/>
                    <a:pt x="2418" y="2333"/>
                  </a:cubicBezTo>
                  <a:cubicBezTo>
                    <a:pt x="2436" y="2347"/>
                    <a:pt x="2454" y="2358"/>
                    <a:pt x="2471" y="2368"/>
                  </a:cubicBezTo>
                  <a:cubicBezTo>
                    <a:pt x="2489" y="2375"/>
                    <a:pt x="2510" y="2386"/>
                    <a:pt x="2528" y="2400"/>
                  </a:cubicBezTo>
                  <a:lnTo>
                    <a:pt x="2585" y="2422"/>
                  </a:lnTo>
                  <a:cubicBezTo>
                    <a:pt x="2603" y="2425"/>
                    <a:pt x="2628" y="2436"/>
                    <a:pt x="2646" y="2439"/>
                  </a:cubicBezTo>
                  <a:lnTo>
                    <a:pt x="2703" y="2447"/>
                  </a:lnTo>
                  <a:cubicBezTo>
                    <a:pt x="2720" y="2454"/>
                    <a:pt x="2742" y="2457"/>
                    <a:pt x="2759" y="2457"/>
                  </a:cubicBezTo>
                  <a:cubicBezTo>
                    <a:pt x="2799" y="2461"/>
                    <a:pt x="2841" y="2461"/>
                    <a:pt x="2880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2" y="2418"/>
                    <a:pt x="2735" y="2407"/>
                    <a:pt x="2717" y="2400"/>
                  </a:cubicBezTo>
                  <a:lnTo>
                    <a:pt x="2663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9" y="2301"/>
                    <a:pt x="2521" y="2294"/>
                  </a:cubicBezTo>
                  <a:cubicBezTo>
                    <a:pt x="2507" y="2283"/>
                    <a:pt x="2493" y="2269"/>
                    <a:pt x="2478" y="2258"/>
                  </a:cubicBezTo>
                  <a:cubicBezTo>
                    <a:pt x="2468" y="2244"/>
                    <a:pt x="2457" y="2233"/>
                    <a:pt x="2450" y="2215"/>
                  </a:cubicBezTo>
                  <a:cubicBezTo>
                    <a:pt x="2439" y="2205"/>
                    <a:pt x="2432" y="2191"/>
                    <a:pt x="2425" y="2176"/>
                  </a:cubicBezTo>
                  <a:cubicBezTo>
                    <a:pt x="2422" y="2162"/>
                    <a:pt x="2414" y="2151"/>
                    <a:pt x="2414" y="2134"/>
                  </a:cubicBezTo>
                  <a:lnTo>
                    <a:pt x="2407" y="2109"/>
                  </a:lnTo>
                  <a:lnTo>
                    <a:pt x="2407" y="2087"/>
                  </a:lnTo>
                  <a:cubicBezTo>
                    <a:pt x="2407" y="2073"/>
                    <a:pt x="2407" y="2055"/>
                    <a:pt x="2414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5" y="1974"/>
                    <a:pt x="2432" y="1959"/>
                    <a:pt x="2439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89" y="1860"/>
                  </a:lnTo>
                  <a:cubicBezTo>
                    <a:pt x="2521" y="1849"/>
                    <a:pt x="2550" y="1839"/>
                    <a:pt x="2582" y="1824"/>
                  </a:cubicBezTo>
                  <a:cubicBezTo>
                    <a:pt x="2756" y="1764"/>
                    <a:pt x="2937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1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1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3" y="1913"/>
                    <a:pt x="3154" y="1938"/>
                    <a:pt x="3168" y="1956"/>
                  </a:cubicBezTo>
                  <a:cubicBezTo>
                    <a:pt x="3183" y="1977"/>
                    <a:pt x="3200" y="1991"/>
                    <a:pt x="3215" y="2009"/>
                  </a:cubicBezTo>
                  <a:cubicBezTo>
                    <a:pt x="3232" y="2027"/>
                    <a:pt x="3243" y="2038"/>
                    <a:pt x="3268" y="2052"/>
                  </a:cubicBezTo>
                  <a:cubicBezTo>
                    <a:pt x="3286" y="2066"/>
                    <a:pt x="3303" y="2073"/>
                    <a:pt x="3321" y="2087"/>
                  </a:cubicBezTo>
                  <a:cubicBezTo>
                    <a:pt x="3339" y="2098"/>
                    <a:pt x="3360" y="2105"/>
                    <a:pt x="3378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2" y="2162"/>
                  </a:cubicBezTo>
                  <a:lnTo>
                    <a:pt x="3670" y="2176"/>
                  </a:lnTo>
                  <a:cubicBezTo>
                    <a:pt x="3634" y="2155"/>
                    <a:pt x="3606" y="2137"/>
                    <a:pt x="3570" y="2119"/>
                  </a:cubicBezTo>
                  <a:cubicBezTo>
                    <a:pt x="3552" y="2109"/>
                    <a:pt x="3538" y="2102"/>
                    <a:pt x="3520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7" y="1981"/>
                    <a:pt x="3360" y="1967"/>
                    <a:pt x="3346" y="1959"/>
                  </a:cubicBezTo>
                  <a:cubicBezTo>
                    <a:pt x="3332" y="1949"/>
                    <a:pt x="3325" y="1931"/>
                    <a:pt x="3314" y="1924"/>
                  </a:cubicBezTo>
                  <a:cubicBezTo>
                    <a:pt x="3307" y="1910"/>
                    <a:pt x="3296" y="1895"/>
                    <a:pt x="3293" y="1885"/>
                  </a:cubicBezTo>
                  <a:cubicBezTo>
                    <a:pt x="3289" y="1871"/>
                    <a:pt x="3279" y="1856"/>
                    <a:pt x="3279" y="1842"/>
                  </a:cubicBezTo>
                  <a:cubicBezTo>
                    <a:pt x="3275" y="1831"/>
                    <a:pt x="3271" y="1817"/>
                    <a:pt x="3271" y="1803"/>
                  </a:cubicBezTo>
                  <a:lnTo>
                    <a:pt x="3271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6" y="1682"/>
                  </a:lnTo>
                  <a:cubicBezTo>
                    <a:pt x="3303" y="1668"/>
                    <a:pt x="3311" y="1657"/>
                    <a:pt x="3321" y="1643"/>
                  </a:cubicBezTo>
                  <a:cubicBezTo>
                    <a:pt x="3328" y="1629"/>
                    <a:pt x="3339" y="1615"/>
                    <a:pt x="3343" y="1607"/>
                  </a:cubicBezTo>
                  <a:lnTo>
                    <a:pt x="3360" y="1579"/>
                  </a:lnTo>
                  <a:cubicBezTo>
                    <a:pt x="3474" y="1551"/>
                    <a:pt x="3591" y="1519"/>
                    <a:pt x="3712" y="1487"/>
                  </a:cubicBezTo>
                  <a:cubicBezTo>
                    <a:pt x="3847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1" y="1415"/>
                    <a:pt x="4107" y="1447"/>
                    <a:pt x="4103" y="1479"/>
                  </a:cubicBezTo>
                  <a:lnTo>
                    <a:pt x="4089" y="1558"/>
                  </a:lnTo>
                  <a:cubicBezTo>
                    <a:pt x="4089" y="1586"/>
                    <a:pt x="4089" y="1611"/>
                    <a:pt x="4096" y="1639"/>
                  </a:cubicBezTo>
                  <a:cubicBezTo>
                    <a:pt x="4107" y="1693"/>
                    <a:pt x="4128" y="1739"/>
                    <a:pt x="4160" y="1782"/>
                  </a:cubicBezTo>
                  <a:cubicBezTo>
                    <a:pt x="4175" y="1803"/>
                    <a:pt x="4192" y="1821"/>
                    <a:pt x="4203" y="1839"/>
                  </a:cubicBezTo>
                  <a:cubicBezTo>
                    <a:pt x="4217" y="1856"/>
                    <a:pt x="4239" y="1874"/>
                    <a:pt x="4256" y="1888"/>
                  </a:cubicBezTo>
                  <a:cubicBezTo>
                    <a:pt x="4274" y="1899"/>
                    <a:pt x="4292" y="1917"/>
                    <a:pt x="4310" y="1931"/>
                  </a:cubicBezTo>
                  <a:cubicBezTo>
                    <a:pt x="4327" y="1945"/>
                    <a:pt x="4345" y="1959"/>
                    <a:pt x="4370" y="1967"/>
                  </a:cubicBezTo>
                  <a:cubicBezTo>
                    <a:pt x="4409" y="1988"/>
                    <a:pt x="4448" y="2013"/>
                    <a:pt x="4487" y="2023"/>
                  </a:cubicBezTo>
                  <a:cubicBezTo>
                    <a:pt x="4509" y="2034"/>
                    <a:pt x="4527" y="2041"/>
                    <a:pt x="4551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6" y="2038"/>
                    <a:pt x="4544" y="2013"/>
                    <a:pt x="4509" y="1981"/>
                  </a:cubicBezTo>
                  <a:cubicBezTo>
                    <a:pt x="4491" y="1967"/>
                    <a:pt x="4480" y="1952"/>
                    <a:pt x="4463" y="1935"/>
                  </a:cubicBezTo>
                  <a:cubicBezTo>
                    <a:pt x="4445" y="1924"/>
                    <a:pt x="4431" y="1910"/>
                    <a:pt x="4416" y="1892"/>
                  </a:cubicBezTo>
                  <a:cubicBezTo>
                    <a:pt x="4402" y="1878"/>
                    <a:pt x="4391" y="1860"/>
                    <a:pt x="4374" y="1846"/>
                  </a:cubicBezTo>
                  <a:cubicBezTo>
                    <a:pt x="4359" y="1835"/>
                    <a:pt x="4345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4" y="1703"/>
                  </a:cubicBezTo>
                  <a:cubicBezTo>
                    <a:pt x="4271" y="1686"/>
                    <a:pt x="4260" y="1675"/>
                    <a:pt x="4256" y="1657"/>
                  </a:cubicBezTo>
                  <a:cubicBezTo>
                    <a:pt x="4253" y="1639"/>
                    <a:pt x="4249" y="1625"/>
                    <a:pt x="4249" y="1607"/>
                  </a:cubicBezTo>
                  <a:lnTo>
                    <a:pt x="4249" y="1558"/>
                  </a:lnTo>
                  <a:cubicBezTo>
                    <a:pt x="4253" y="1540"/>
                    <a:pt x="4253" y="1526"/>
                    <a:pt x="4256" y="1515"/>
                  </a:cubicBezTo>
                  <a:cubicBezTo>
                    <a:pt x="4267" y="1483"/>
                    <a:pt x="4285" y="1451"/>
                    <a:pt x="4306" y="1426"/>
                  </a:cubicBezTo>
                  <a:cubicBezTo>
                    <a:pt x="4313" y="1412"/>
                    <a:pt x="4327" y="1398"/>
                    <a:pt x="4342" y="1383"/>
                  </a:cubicBezTo>
                  <a:lnTo>
                    <a:pt x="4377" y="1348"/>
                  </a:lnTo>
                  <a:lnTo>
                    <a:pt x="4416" y="1319"/>
                  </a:lnTo>
                  <a:cubicBezTo>
                    <a:pt x="4591" y="1284"/>
                    <a:pt x="4768" y="1252"/>
                    <a:pt x="4950" y="1227"/>
                  </a:cubicBezTo>
                  <a:cubicBezTo>
                    <a:pt x="4982" y="1220"/>
                    <a:pt x="5017" y="1216"/>
                    <a:pt x="5049" y="1213"/>
                  </a:cubicBezTo>
                  <a:lnTo>
                    <a:pt x="5049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3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5" y="1796"/>
                    <a:pt x="5213" y="1807"/>
                    <a:pt x="5234" y="1824"/>
                  </a:cubicBezTo>
                  <a:cubicBezTo>
                    <a:pt x="5256" y="1839"/>
                    <a:pt x="5273" y="1856"/>
                    <a:pt x="5298" y="1867"/>
                  </a:cubicBezTo>
                  <a:cubicBezTo>
                    <a:pt x="5341" y="1892"/>
                    <a:pt x="5387" y="1913"/>
                    <a:pt x="5430" y="1931"/>
                  </a:cubicBezTo>
                  <a:lnTo>
                    <a:pt x="5497" y="1959"/>
                  </a:lnTo>
                  <a:cubicBezTo>
                    <a:pt x="5519" y="1967"/>
                    <a:pt x="5540" y="1977"/>
                    <a:pt x="5568" y="1981"/>
                  </a:cubicBezTo>
                  <a:cubicBezTo>
                    <a:pt x="5529" y="1949"/>
                    <a:pt x="5494" y="1924"/>
                    <a:pt x="5458" y="1892"/>
                  </a:cubicBezTo>
                  <a:cubicBezTo>
                    <a:pt x="5440" y="1878"/>
                    <a:pt x="5423" y="1860"/>
                    <a:pt x="5405" y="1849"/>
                  </a:cubicBezTo>
                  <a:cubicBezTo>
                    <a:pt x="5387" y="1835"/>
                    <a:pt x="5369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09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3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3" y="1408"/>
                    <a:pt x="5163" y="1391"/>
                    <a:pt x="5174" y="1373"/>
                  </a:cubicBezTo>
                  <a:cubicBezTo>
                    <a:pt x="5177" y="1355"/>
                    <a:pt x="5184" y="1337"/>
                    <a:pt x="5195" y="1319"/>
                  </a:cubicBezTo>
                  <a:cubicBezTo>
                    <a:pt x="5202" y="1302"/>
                    <a:pt x="5213" y="1284"/>
                    <a:pt x="5227" y="1270"/>
                  </a:cubicBezTo>
                  <a:cubicBezTo>
                    <a:pt x="5238" y="1252"/>
                    <a:pt x="5252" y="1238"/>
                    <a:pt x="5266" y="1227"/>
                  </a:cubicBezTo>
                  <a:lnTo>
                    <a:pt x="5305" y="1184"/>
                  </a:lnTo>
                  <a:lnTo>
                    <a:pt x="5323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7" y="1131"/>
                    <a:pt x="5714" y="1124"/>
                    <a:pt x="5764" y="1120"/>
                  </a:cubicBezTo>
                  <a:lnTo>
                    <a:pt x="5928" y="1113"/>
                  </a:lnTo>
                  <a:lnTo>
                    <a:pt x="6258" y="1103"/>
                  </a:lnTo>
                  <a:lnTo>
                    <a:pt x="6354" y="1103"/>
                  </a:lnTo>
                  <a:cubicBezTo>
                    <a:pt x="6368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3" y="1287"/>
                  </a:cubicBezTo>
                  <a:lnTo>
                    <a:pt x="6454" y="1319"/>
                  </a:lnTo>
                  <a:lnTo>
                    <a:pt x="6457" y="1355"/>
                  </a:lnTo>
                  <a:cubicBezTo>
                    <a:pt x="6461" y="1369"/>
                    <a:pt x="6457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7" y="1497"/>
                  </a:cubicBezTo>
                  <a:cubicBezTo>
                    <a:pt x="6454" y="1519"/>
                    <a:pt x="6447" y="1547"/>
                    <a:pt x="6443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1" y="1661"/>
                    <a:pt x="6404" y="1682"/>
                    <a:pt x="6393" y="1711"/>
                  </a:cubicBezTo>
                  <a:cubicBezTo>
                    <a:pt x="6386" y="1732"/>
                    <a:pt x="6372" y="1753"/>
                    <a:pt x="6365" y="1782"/>
                  </a:cubicBezTo>
                  <a:cubicBezTo>
                    <a:pt x="6340" y="1824"/>
                    <a:pt x="6315" y="1871"/>
                    <a:pt x="6283" y="1913"/>
                  </a:cubicBezTo>
                  <a:cubicBezTo>
                    <a:pt x="6258" y="1959"/>
                    <a:pt x="6226" y="2002"/>
                    <a:pt x="6191" y="2041"/>
                  </a:cubicBezTo>
                  <a:cubicBezTo>
                    <a:pt x="6159" y="2087"/>
                    <a:pt x="6123" y="2127"/>
                    <a:pt x="6088" y="2166"/>
                  </a:cubicBezTo>
                  <a:cubicBezTo>
                    <a:pt x="6137" y="2141"/>
                    <a:pt x="6187" y="2112"/>
                    <a:pt x="6230" y="2077"/>
                  </a:cubicBezTo>
                  <a:lnTo>
                    <a:pt x="6297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0" y="1927"/>
                    <a:pt x="6436" y="1888"/>
                    <a:pt x="6472" y="1839"/>
                  </a:cubicBezTo>
                  <a:cubicBezTo>
                    <a:pt x="6489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8" y="1664"/>
                    <a:pt x="6589" y="1639"/>
                    <a:pt x="6600" y="1607"/>
                  </a:cubicBezTo>
                  <a:cubicBezTo>
                    <a:pt x="6607" y="1579"/>
                    <a:pt x="6617" y="1551"/>
                    <a:pt x="6624" y="1519"/>
                  </a:cubicBezTo>
                  <a:lnTo>
                    <a:pt x="6639" y="1426"/>
                  </a:lnTo>
                  <a:cubicBezTo>
                    <a:pt x="6642" y="1394"/>
                    <a:pt x="6642" y="1362"/>
                    <a:pt x="6639" y="1330"/>
                  </a:cubicBezTo>
                  <a:lnTo>
                    <a:pt x="6635" y="1284"/>
                  </a:lnTo>
                  <a:lnTo>
                    <a:pt x="6624" y="1238"/>
                  </a:lnTo>
                  <a:cubicBezTo>
                    <a:pt x="6617" y="1206"/>
                    <a:pt x="6607" y="1177"/>
                    <a:pt x="6596" y="1149"/>
                  </a:cubicBezTo>
                  <a:lnTo>
                    <a:pt x="6578" y="1106"/>
                  </a:lnTo>
                  <a:lnTo>
                    <a:pt x="6571" y="1095"/>
                  </a:lnTo>
                  <a:cubicBezTo>
                    <a:pt x="6884" y="1095"/>
                    <a:pt x="7201" y="1099"/>
                    <a:pt x="7506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1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6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6" y="1423"/>
                    <a:pt x="7549" y="1444"/>
                  </a:cubicBezTo>
                  <a:cubicBezTo>
                    <a:pt x="7545" y="1465"/>
                    <a:pt x="7542" y="1483"/>
                    <a:pt x="7538" y="1504"/>
                  </a:cubicBezTo>
                  <a:cubicBezTo>
                    <a:pt x="7528" y="1529"/>
                    <a:pt x="7524" y="1547"/>
                    <a:pt x="7513" y="1568"/>
                  </a:cubicBezTo>
                  <a:cubicBezTo>
                    <a:pt x="7506" y="1590"/>
                    <a:pt x="7496" y="1607"/>
                    <a:pt x="7485" y="1625"/>
                  </a:cubicBezTo>
                  <a:cubicBezTo>
                    <a:pt x="7474" y="1643"/>
                    <a:pt x="7460" y="1664"/>
                    <a:pt x="7449" y="1682"/>
                  </a:cubicBezTo>
                  <a:cubicBezTo>
                    <a:pt x="7435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4" y="1849"/>
                  </a:cubicBezTo>
                  <a:cubicBezTo>
                    <a:pt x="7282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7" y="1984"/>
                    <a:pt x="7279" y="1974"/>
                    <a:pt x="7300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2" y="1824"/>
                  </a:cubicBezTo>
                  <a:cubicBezTo>
                    <a:pt x="7531" y="1789"/>
                    <a:pt x="7567" y="1750"/>
                    <a:pt x="7602" y="1707"/>
                  </a:cubicBezTo>
                  <a:cubicBezTo>
                    <a:pt x="7620" y="1682"/>
                    <a:pt x="7634" y="1661"/>
                    <a:pt x="7649" y="1639"/>
                  </a:cubicBezTo>
                  <a:cubicBezTo>
                    <a:pt x="7663" y="1618"/>
                    <a:pt x="7673" y="1590"/>
                    <a:pt x="7688" y="1565"/>
                  </a:cubicBezTo>
                  <a:cubicBezTo>
                    <a:pt x="7698" y="1536"/>
                    <a:pt x="7709" y="1511"/>
                    <a:pt x="7716" y="1483"/>
                  </a:cubicBezTo>
                  <a:cubicBezTo>
                    <a:pt x="7723" y="1458"/>
                    <a:pt x="7727" y="1426"/>
                    <a:pt x="7734" y="1398"/>
                  </a:cubicBezTo>
                  <a:lnTo>
                    <a:pt x="7737" y="1355"/>
                  </a:lnTo>
                  <a:lnTo>
                    <a:pt x="7737" y="1309"/>
                  </a:lnTo>
                  <a:cubicBezTo>
                    <a:pt x="7737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5" y="1138"/>
                  </a:lnTo>
                  <a:lnTo>
                    <a:pt x="7709" y="1138"/>
                  </a:lnTo>
                  <a:cubicBezTo>
                    <a:pt x="7769" y="1142"/>
                    <a:pt x="7826" y="1145"/>
                    <a:pt x="7883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09" y="1220"/>
                    <a:pt x="8509" y="1238"/>
                  </a:cubicBezTo>
                  <a:cubicBezTo>
                    <a:pt x="8562" y="1248"/>
                    <a:pt x="8612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5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5" y="1551"/>
                    <a:pt x="8712" y="1572"/>
                  </a:cubicBezTo>
                  <a:cubicBezTo>
                    <a:pt x="8705" y="1593"/>
                    <a:pt x="8701" y="1611"/>
                    <a:pt x="8697" y="1636"/>
                  </a:cubicBezTo>
                  <a:cubicBezTo>
                    <a:pt x="8687" y="1657"/>
                    <a:pt x="8683" y="1675"/>
                    <a:pt x="8676" y="1696"/>
                  </a:cubicBezTo>
                  <a:cubicBezTo>
                    <a:pt x="8665" y="1718"/>
                    <a:pt x="8658" y="1735"/>
                    <a:pt x="8644" y="1753"/>
                  </a:cubicBezTo>
                  <a:cubicBezTo>
                    <a:pt x="8633" y="1771"/>
                    <a:pt x="8623" y="1796"/>
                    <a:pt x="8609" y="1814"/>
                  </a:cubicBezTo>
                  <a:cubicBezTo>
                    <a:pt x="8594" y="1831"/>
                    <a:pt x="8580" y="1853"/>
                    <a:pt x="8569" y="1871"/>
                  </a:cubicBezTo>
                  <a:cubicBezTo>
                    <a:pt x="8541" y="1906"/>
                    <a:pt x="8509" y="1945"/>
                    <a:pt x="8473" y="1977"/>
                  </a:cubicBezTo>
                  <a:cubicBezTo>
                    <a:pt x="8445" y="2013"/>
                    <a:pt x="8409" y="2048"/>
                    <a:pt x="8367" y="2080"/>
                  </a:cubicBezTo>
                  <a:cubicBezTo>
                    <a:pt x="8331" y="2116"/>
                    <a:pt x="8292" y="2144"/>
                    <a:pt x="8253" y="2176"/>
                  </a:cubicBezTo>
                  <a:cubicBezTo>
                    <a:pt x="8303" y="2162"/>
                    <a:pt x="8349" y="2144"/>
                    <a:pt x="8395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2" y="1984"/>
                    <a:pt x="8651" y="1956"/>
                  </a:cubicBezTo>
                  <a:cubicBezTo>
                    <a:pt x="8694" y="1920"/>
                    <a:pt x="8729" y="1878"/>
                    <a:pt x="8765" y="1835"/>
                  </a:cubicBezTo>
                  <a:cubicBezTo>
                    <a:pt x="8783" y="1814"/>
                    <a:pt x="8793" y="1789"/>
                    <a:pt x="8808" y="1767"/>
                  </a:cubicBezTo>
                  <a:cubicBezTo>
                    <a:pt x="8822" y="1746"/>
                    <a:pt x="8836" y="1718"/>
                    <a:pt x="8847" y="1693"/>
                  </a:cubicBezTo>
                  <a:cubicBezTo>
                    <a:pt x="8857" y="1664"/>
                    <a:pt x="8872" y="1639"/>
                    <a:pt x="8875" y="1611"/>
                  </a:cubicBezTo>
                  <a:cubicBezTo>
                    <a:pt x="8882" y="1586"/>
                    <a:pt x="8889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89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1" y="1629"/>
                    <a:pt x="9618" y="1654"/>
                    <a:pt x="9618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8" y="1771"/>
                    <a:pt x="9618" y="1796"/>
                  </a:cubicBezTo>
                  <a:lnTo>
                    <a:pt x="9611" y="1824"/>
                  </a:lnTo>
                  <a:lnTo>
                    <a:pt x="9604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2" y="1931"/>
                    <a:pt x="9565" y="1956"/>
                    <a:pt x="9554" y="1974"/>
                  </a:cubicBezTo>
                  <a:cubicBezTo>
                    <a:pt x="9540" y="1991"/>
                    <a:pt x="9533" y="2009"/>
                    <a:pt x="9519" y="2027"/>
                  </a:cubicBezTo>
                  <a:cubicBezTo>
                    <a:pt x="9505" y="2045"/>
                    <a:pt x="9494" y="2063"/>
                    <a:pt x="9476" y="2080"/>
                  </a:cubicBezTo>
                  <a:cubicBezTo>
                    <a:pt x="9462" y="2098"/>
                    <a:pt x="9444" y="2109"/>
                    <a:pt x="9426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8" y="2230"/>
                    <a:pt x="9256" y="2258"/>
                  </a:cubicBezTo>
                  <a:cubicBezTo>
                    <a:pt x="9217" y="2283"/>
                    <a:pt x="9178" y="2311"/>
                    <a:pt x="9131" y="2333"/>
                  </a:cubicBezTo>
                  <a:cubicBezTo>
                    <a:pt x="9089" y="2358"/>
                    <a:pt x="9042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7" y="2365"/>
                  </a:cubicBezTo>
                  <a:cubicBezTo>
                    <a:pt x="9252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4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8" y="2144"/>
                    <a:pt x="9640" y="2123"/>
                  </a:cubicBezTo>
                  <a:cubicBezTo>
                    <a:pt x="9658" y="2102"/>
                    <a:pt x="9675" y="2084"/>
                    <a:pt x="9693" y="2055"/>
                  </a:cubicBezTo>
                  <a:cubicBezTo>
                    <a:pt x="9711" y="2034"/>
                    <a:pt x="9725" y="2009"/>
                    <a:pt x="9736" y="1981"/>
                  </a:cubicBezTo>
                  <a:cubicBezTo>
                    <a:pt x="9750" y="1956"/>
                    <a:pt x="9764" y="1927"/>
                    <a:pt x="9771" y="1903"/>
                  </a:cubicBezTo>
                  <a:lnTo>
                    <a:pt x="9786" y="1860"/>
                  </a:lnTo>
                  <a:lnTo>
                    <a:pt x="9796" y="1817"/>
                  </a:lnTo>
                  <a:cubicBezTo>
                    <a:pt x="9800" y="1789"/>
                    <a:pt x="9803" y="1760"/>
                    <a:pt x="9803" y="1728"/>
                  </a:cubicBezTo>
                  <a:lnTo>
                    <a:pt x="9803" y="1682"/>
                  </a:lnTo>
                  <a:lnTo>
                    <a:pt x="9800" y="1643"/>
                  </a:lnTo>
                  <a:cubicBezTo>
                    <a:pt x="9821" y="1636"/>
                    <a:pt x="9839" y="1625"/>
                    <a:pt x="9860" y="1618"/>
                  </a:cubicBezTo>
                  <a:cubicBezTo>
                    <a:pt x="9867" y="1611"/>
                    <a:pt x="9874" y="1611"/>
                    <a:pt x="9878" y="1607"/>
                  </a:cubicBezTo>
                  <a:cubicBezTo>
                    <a:pt x="9896" y="1618"/>
                    <a:pt x="9914" y="1622"/>
                    <a:pt x="9938" y="1629"/>
                  </a:cubicBezTo>
                  <a:cubicBezTo>
                    <a:pt x="10084" y="1693"/>
                    <a:pt x="10226" y="1760"/>
                    <a:pt x="10365" y="1835"/>
                  </a:cubicBezTo>
                  <a:lnTo>
                    <a:pt x="10365" y="1856"/>
                  </a:lnTo>
                  <a:cubicBezTo>
                    <a:pt x="10365" y="1878"/>
                    <a:pt x="10369" y="1903"/>
                    <a:pt x="10365" y="1920"/>
                  </a:cubicBezTo>
                  <a:lnTo>
                    <a:pt x="10365" y="1949"/>
                  </a:lnTo>
                  <a:lnTo>
                    <a:pt x="10358" y="1981"/>
                  </a:lnTo>
                  <a:cubicBezTo>
                    <a:pt x="10354" y="2002"/>
                    <a:pt x="10351" y="2020"/>
                    <a:pt x="10347" y="2045"/>
                  </a:cubicBezTo>
                  <a:lnTo>
                    <a:pt x="10337" y="2073"/>
                  </a:lnTo>
                  <a:lnTo>
                    <a:pt x="10322" y="2102"/>
                  </a:lnTo>
                  <a:lnTo>
                    <a:pt x="10298" y="2155"/>
                  </a:lnTo>
                  <a:cubicBezTo>
                    <a:pt x="10287" y="2173"/>
                    <a:pt x="10276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5" y="2276"/>
                    <a:pt x="10187" y="2287"/>
                    <a:pt x="10170" y="2301"/>
                  </a:cubicBezTo>
                  <a:cubicBezTo>
                    <a:pt x="10152" y="2315"/>
                    <a:pt x="10134" y="2329"/>
                    <a:pt x="10116" y="2347"/>
                  </a:cubicBezTo>
                  <a:cubicBezTo>
                    <a:pt x="10098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1" y="2457"/>
                  </a:cubicBezTo>
                  <a:cubicBezTo>
                    <a:pt x="9889" y="2479"/>
                    <a:pt x="9842" y="2496"/>
                    <a:pt x="9800" y="2514"/>
                  </a:cubicBezTo>
                  <a:cubicBezTo>
                    <a:pt x="9754" y="2532"/>
                    <a:pt x="9707" y="2550"/>
                    <a:pt x="9658" y="2567"/>
                  </a:cubicBezTo>
                  <a:cubicBezTo>
                    <a:pt x="9682" y="2569"/>
                    <a:pt x="9708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5" y="2567"/>
                    <a:pt x="9857" y="2564"/>
                    <a:pt x="9885" y="2560"/>
                  </a:cubicBezTo>
                  <a:cubicBezTo>
                    <a:pt x="9910" y="2553"/>
                    <a:pt x="9931" y="2550"/>
                    <a:pt x="9960" y="2546"/>
                  </a:cubicBezTo>
                  <a:cubicBezTo>
                    <a:pt x="10010" y="2532"/>
                    <a:pt x="10063" y="2518"/>
                    <a:pt x="10109" y="2500"/>
                  </a:cubicBezTo>
                  <a:cubicBezTo>
                    <a:pt x="10159" y="2482"/>
                    <a:pt x="10209" y="2457"/>
                    <a:pt x="10251" y="2429"/>
                  </a:cubicBezTo>
                  <a:cubicBezTo>
                    <a:pt x="10276" y="2418"/>
                    <a:pt x="10298" y="2400"/>
                    <a:pt x="10319" y="2383"/>
                  </a:cubicBezTo>
                  <a:cubicBezTo>
                    <a:pt x="10340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6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2" y="1974"/>
                  </a:lnTo>
                  <a:lnTo>
                    <a:pt x="10532" y="1942"/>
                  </a:lnTo>
                  <a:cubicBezTo>
                    <a:pt x="10642" y="2009"/>
                    <a:pt x="10746" y="2073"/>
                    <a:pt x="10845" y="2151"/>
                  </a:cubicBezTo>
                  <a:lnTo>
                    <a:pt x="10977" y="2258"/>
                  </a:lnTo>
                  <a:lnTo>
                    <a:pt x="10973" y="2287"/>
                  </a:lnTo>
                  <a:cubicBezTo>
                    <a:pt x="10970" y="2311"/>
                    <a:pt x="10973" y="2333"/>
                    <a:pt x="10970" y="2351"/>
                  </a:cubicBezTo>
                  <a:lnTo>
                    <a:pt x="10962" y="2383"/>
                  </a:lnTo>
                  <a:lnTo>
                    <a:pt x="10955" y="2411"/>
                  </a:lnTo>
                  <a:cubicBezTo>
                    <a:pt x="10952" y="2436"/>
                    <a:pt x="10941" y="2454"/>
                    <a:pt x="10938" y="2471"/>
                  </a:cubicBezTo>
                  <a:lnTo>
                    <a:pt x="10923" y="2496"/>
                  </a:lnTo>
                  <a:lnTo>
                    <a:pt x="10909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4" y="2624"/>
                  </a:cubicBezTo>
                  <a:cubicBezTo>
                    <a:pt x="10820" y="2639"/>
                    <a:pt x="10802" y="2656"/>
                    <a:pt x="10785" y="2671"/>
                  </a:cubicBezTo>
                  <a:lnTo>
                    <a:pt x="10731" y="2710"/>
                  </a:lnTo>
                  <a:cubicBezTo>
                    <a:pt x="10714" y="2724"/>
                    <a:pt x="10692" y="2731"/>
                    <a:pt x="10674" y="2745"/>
                  </a:cubicBezTo>
                  <a:cubicBezTo>
                    <a:pt x="10653" y="2759"/>
                    <a:pt x="10635" y="2767"/>
                    <a:pt x="10614" y="2777"/>
                  </a:cubicBezTo>
                  <a:cubicBezTo>
                    <a:pt x="10568" y="2799"/>
                    <a:pt x="10525" y="2816"/>
                    <a:pt x="10479" y="2831"/>
                  </a:cubicBezTo>
                  <a:cubicBezTo>
                    <a:pt x="10436" y="2848"/>
                    <a:pt x="10386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0" y="2927"/>
                  </a:cubicBezTo>
                  <a:lnTo>
                    <a:pt x="10418" y="2927"/>
                  </a:lnTo>
                  <a:cubicBezTo>
                    <a:pt x="10443" y="2927"/>
                    <a:pt x="10472" y="2927"/>
                    <a:pt x="10493" y="2923"/>
                  </a:cubicBezTo>
                  <a:cubicBezTo>
                    <a:pt x="10546" y="2920"/>
                    <a:pt x="10596" y="2909"/>
                    <a:pt x="10650" y="2898"/>
                  </a:cubicBezTo>
                  <a:cubicBezTo>
                    <a:pt x="10703" y="2884"/>
                    <a:pt x="10749" y="2866"/>
                    <a:pt x="10799" y="2838"/>
                  </a:cubicBezTo>
                  <a:cubicBezTo>
                    <a:pt x="10827" y="2827"/>
                    <a:pt x="10849" y="2813"/>
                    <a:pt x="10870" y="2799"/>
                  </a:cubicBezTo>
                  <a:cubicBezTo>
                    <a:pt x="10891" y="2784"/>
                    <a:pt x="10916" y="2767"/>
                    <a:pt x="10938" y="2749"/>
                  </a:cubicBezTo>
                  <a:cubicBezTo>
                    <a:pt x="10959" y="2731"/>
                    <a:pt x="10980" y="2710"/>
                    <a:pt x="10998" y="2688"/>
                  </a:cubicBezTo>
                  <a:cubicBezTo>
                    <a:pt x="11016" y="2667"/>
                    <a:pt x="11034" y="2642"/>
                    <a:pt x="11051" y="2617"/>
                  </a:cubicBezTo>
                  <a:lnTo>
                    <a:pt x="11076" y="2582"/>
                  </a:lnTo>
                  <a:lnTo>
                    <a:pt x="11094" y="2543"/>
                  </a:lnTo>
                  <a:cubicBezTo>
                    <a:pt x="11105" y="2514"/>
                    <a:pt x="11115" y="2489"/>
                    <a:pt x="11122" y="2457"/>
                  </a:cubicBezTo>
                  <a:lnTo>
                    <a:pt x="11133" y="2418"/>
                  </a:lnTo>
                  <a:lnTo>
                    <a:pt x="11137" y="2400"/>
                  </a:lnTo>
                  <a:cubicBezTo>
                    <a:pt x="11142" y="2406"/>
                    <a:pt x="11148" y="2411"/>
                    <a:pt x="11154" y="2416"/>
                  </a:cubicBezTo>
                  <a:lnTo>
                    <a:pt x="11154" y="2416"/>
                  </a:lnTo>
                  <a:cubicBezTo>
                    <a:pt x="11160" y="2414"/>
                    <a:pt x="11168" y="2411"/>
                    <a:pt x="11172" y="2411"/>
                  </a:cubicBezTo>
                  <a:cubicBezTo>
                    <a:pt x="11222" y="2404"/>
                    <a:pt x="11275" y="2383"/>
                    <a:pt x="11322" y="2351"/>
                  </a:cubicBezTo>
                  <a:cubicBezTo>
                    <a:pt x="11343" y="2336"/>
                    <a:pt x="11364" y="2319"/>
                    <a:pt x="11386" y="2297"/>
                  </a:cubicBezTo>
                  <a:cubicBezTo>
                    <a:pt x="11403" y="2279"/>
                    <a:pt x="11421" y="2258"/>
                    <a:pt x="11439" y="2230"/>
                  </a:cubicBezTo>
                  <a:cubicBezTo>
                    <a:pt x="11471" y="2187"/>
                    <a:pt x="11489" y="2134"/>
                    <a:pt x="11499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499" y="1913"/>
                    <a:pt x="11499" y="1888"/>
                    <a:pt x="11492" y="1867"/>
                  </a:cubicBezTo>
                  <a:cubicBezTo>
                    <a:pt x="11489" y="1842"/>
                    <a:pt x="11485" y="1821"/>
                    <a:pt x="11475" y="1799"/>
                  </a:cubicBezTo>
                  <a:cubicBezTo>
                    <a:pt x="11464" y="1753"/>
                    <a:pt x="11450" y="1711"/>
                    <a:pt x="11428" y="1671"/>
                  </a:cubicBezTo>
                  <a:cubicBezTo>
                    <a:pt x="11418" y="1647"/>
                    <a:pt x="11411" y="1629"/>
                    <a:pt x="11396" y="1607"/>
                  </a:cubicBezTo>
                  <a:cubicBezTo>
                    <a:pt x="11386" y="1590"/>
                    <a:pt x="11375" y="1568"/>
                    <a:pt x="11364" y="1551"/>
                  </a:cubicBezTo>
                  <a:lnTo>
                    <a:pt x="11364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39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5" y="2173"/>
                  </a:cubicBezTo>
                  <a:lnTo>
                    <a:pt x="11236" y="2198"/>
                  </a:lnTo>
                  <a:cubicBezTo>
                    <a:pt x="11222" y="2208"/>
                    <a:pt x="11204" y="2212"/>
                    <a:pt x="11186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1" y="2233"/>
                    <a:pt x="11083" y="2233"/>
                  </a:cubicBezTo>
                  <a:lnTo>
                    <a:pt x="11037" y="2233"/>
                  </a:lnTo>
                  <a:lnTo>
                    <a:pt x="10948" y="2226"/>
                  </a:lnTo>
                  <a:lnTo>
                    <a:pt x="10948" y="2230"/>
                  </a:lnTo>
                  <a:cubicBezTo>
                    <a:pt x="10913" y="2198"/>
                    <a:pt x="10877" y="2173"/>
                    <a:pt x="10834" y="2141"/>
                  </a:cubicBezTo>
                  <a:cubicBezTo>
                    <a:pt x="10746" y="2073"/>
                    <a:pt x="10653" y="2009"/>
                    <a:pt x="10557" y="1945"/>
                  </a:cubicBezTo>
                  <a:lnTo>
                    <a:pt x="10561" y="1945"/>
                  </a:lnTo>
                  <a:cubicBezTo>
                    <a:pt x="10610" y="1927"/>
                    <a:pt x="10657" y="1903"/>
                    <a:pt x="10703" y="1871"/>
                  </a:cubicBezTo>
                  <a:cubicBezTo>
                    <a:pt x="10724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5" y="1586"/>
                  </a:cubicBezTo>
                  <a:lnTo>
                    <a:pt x="10845" y="1511"/>
                  </a:lnTo>
                  <a:cubicBezTo>
                    <a:pt x="10845" y="1483"/>
                    <a:pt x="10834" y="1462"/>
                    <a:pt x="10834" y="1440"/>
                  </a:cubicBezTo>
                  <a:cubicBezTo>
                    <a:pt x="10831" y="1415"/>
                    <a:pt x="10827" y="1394"/>
                    <a:pt x="10817" y="1373"/>
                  </a:cubicBezTo>
                  <a:cubicBezTo>
                    <a:pt x="10810" y="1351"/>
                    <a:pt x="10806" y="1327"/>
                    <a:pt x="10795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699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7" y="1113"/>
                    <a:pt x="10682" y="1159"/>
                    <a:pt x="10689" y="1199"/>
                  </a:cubicBezTo>
                  <a:cubicBezTo>
                    <a:pt x="10692" y="1220"/>
                    <a:pt x="10699" y="1245"/>
                    <a:pt x="10703" y="1263"/>
                  </a:cubicBezTo>
                  <a:cubicBezTo>
                    <a:pt x="10706" y="1284"/>
                    <a:pt x="10710" y="1305"/>
                    <a:pt x="10710" y="1323"/>
                  </a:cubicBezTo>
                  <a:cubicBezTo>
                    <a:pt x="10717" y="1344"/>
                    <a:pt x="10717" y="1362"/>
                    <a:pt x="10721" y="1387"/>
                  </a:cubicBezTo>
                  <a:cubicBezTo>
                    <a:pt x="10724" y="1408"/>
                    <a:pt x="10721" y="1426"/>
                    <a:pt x="10724" y="1447"/>
                  </a:cubicBezTo>
                  <a:cubicBezTo>
                    <a:pt x="10724" y="1469"/>
                    <a:pt x="10724" y="1487"/>
                    <a:pt x="10721" y="1504"/>
                  </a:cubicBezTo>
                  <a:cubicBezTo>
                    <a:pt x="10721" y="1522"/>
                    <a:pt x="10717" y="1547"/>
                    <a:pt x="10710" y="1565"/>
                  </a:cubicBezTo>
                  <a:cubicBezTo>
                    <a:pt x="10706" y="1583"/>
                    <a:pt x="10703" y="1600"/>
                    <a:pt x="10692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3" y="1689"/>
                    <a:pt x="10639" y="1700"/>
                  </a:cubicBezTo>
                  <a:cubicBezTo>
                    <a:pt x="10628" y="1714"/>
                    <a:pt x="10618" y="1725"/>
                    <a:pt x="10603" y="1732"/>
                  </a:cubicBezTo>
                  <a:cubicBezTo>
                    <a:pt x="10593" y="1743"/>
                    <a:pt x="10578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8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7" y="1600"/>
                    <a:pt x="9910" y="1593"/>
                    <a:pt x="9906" y="1593"/>
                  </a:cubicBezTo>
                  <a:cubicBezTo>
                    <a:pt x="9921" y="1583"/>
                    <a:pt x="9938" y="1568"/>
                    <a:pt x="9953" y="1554"/>
                  </a:cubicBezTo>
                  <a:cubicBezTo>
                    <a:pt x="9970" y="1536"/>
                    <a:pt x="9988" y="1515"/>
                    <a:pt x="9999" y="1487"/>
                  </a:cubicBezTo>
                  <a:cubicBezTo>
                    <a:pt x="10013" y="1465"/>
                    <a:pt x="10027" y="1440"/>
                    <a:pt x="10034" y="1412"/>
                  </a:cubicBezTo>
                  <a:cubicBezTo>
                    <a:pt x="10052" y="1359"/>
                    <a:pt x="10059" y="1305"/>
                    <a:pt x="10052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4" y="1156"/>
                    <a:pt x="10027" y="1131"/>
                    <a:pt x="10017" y="1110"/>
                  </a:cubicBezTo>
                  <a:lnTo>
                    <a:pt x="9992" y="1042"/>
                  </a:lnTo>
                  <a:cubicBezTo>
                    <a:pt x="9981" y="1021"/>
                    <a:pt x="9974" y="999"/>
                    <a:pt x="9960" y="982"/>
                  </a:cubicBezTo>
                  <a:cubicBezTo>
                    <a:pt x="9938" y="943"/>
                    <a:pt x="9910" y="900"/>
                    <a:pt x="9885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8" y="800"/>
                    <a:pt x="9810" y="786"/>
                    <a:pt x="9796" y="768"/>
                  </a:cubicBezTo>
                  <a:lnTo>
                    <a:pt x="9796" y="768"/>
                  </a:lnTo>
                  <a:cubicBezTo>
                    <a:pt x="9810" y="811"/>
                    <a:pt x="9828" y="854"/>
                    <a:pt x="9846" y="893"/>
                  </a:cubicBezTo>
                  <a:cubicBezTo>
                    <a:pt x="9853" y="914"/>
                    <a:pt x="9857" y="932"/>
                    <a:pt x="9867" y="953"/>
                  </a:cubicBezTo>
                  <a:cubicBezTo>
                    <a:pt x="9874" y="978"/>
                    <a:pt x="9882" y="996"/>
                    <a:pt x="9885" y="1017"/>
                  </a:cubicBezTo>
                  <a:cubicBezTo>
                    <a:pt x="9889" y="1039"/>
                    <a:pt x="9892" y="1056"/>
                    <a:pt x="9899" y="1078"/>
                  </a:cubicBezTo>
                  <a:cubicBezTo>
                    <a:pt x="9903" y="1103"/>
                    <a:pt x="9906" y="1120"/>
                    <a:pt x="9910" y="1142"/>
                  </a:cubicBezTo>
                  <a:cubicBezTo>
                    <a:pt x="9910" y="1163"/>
                    <a:pt x="9917" y="1181"/>
                    <a:pt x="9917" y="1199"/>
                  </a:cubicBezTo>
                  <a:lnTo>
                    <a:pt x="9917" y="1255"/>
                  </a:lnTo>
                  <a:cubicBezTo>
                    <a:pt x="9910" y="1273"/>
                    <a:pt x="9910" y="1291"/>
                    <a:pt x="9906" y="1309"/>
                  </a:cubicBezTo>
                  <a:cubicBezTo>
                    <a:pt x="9903" y="1327"/>
                    <a:pt x="9899" y="1341"/>
                    <a:pt x="9889" y="1359"/>
                  </a:cubicBezTo>
                  <a:lnTo>
                    <a:pt x="9864" y="1398"/>
                  </a:lnTo>
                  <a:cubicBezTo>
                    <a:pt x="9853" y="1412"/>
                    <a:pt x="9839" y="1426"/>
                    <a:pt x="9828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7" y="1483"/>
                    <a:pt x="9743" y="1494"/>
                  </a:cubicBezTo>
                  <a:cubicBezTo>
                    <a:pt x="9725" y="1501"/>
                    <a:pt x="9707" y="1504"/>
                    <a:pt x="9693" y="1511"/>
                  </a:cubicBezTo>
                  <a:cubicBezTo>
                    <a:pt x="9437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1" y="1220"/>
                    <a:pt x="8957" y="1177"/>
                    <a:pt x="8985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5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3" y="768"/>
                    <a:pt x="8996" y="747"/>
                  </a:cubicBezTo>
                  <a:cubicBezTo>
                    <a:pt x="8985" y="722"/>
                    <a:pt x="8975" y="701"/>
                    <a:pt x="8961" y="683"/>
                  </a:cubicBezTo>
                  <a:cubicBezTo>
                    <a:pt x="8946" y="665"/>
                    <a:pt x="8932" y="644"/>
                    <a:pt x="8921" y="626"/>
                  </a:cubicBezTo>
                  <a:cubicBezTo>
                    <a:pt x="8907" y="608"/>
                    <a:pt x="8893" y="591"/>
                    <a:pt x="8875" y="573"/>
                  </a:cubicBezTo>
                  <a:cubicBezTo>
                    <a:pt x="8843" y="537"/>
                    <a:pt x="8815" y="505"/>
                    <a:pt x="8772" y="480"/>
                  </a:cubicBezTo>
                  <a:lnTo>
                    <a:pt x="8719" y="438"/>
                  </a:lnTo>
                  <a:cubicBezTo>
                    <a:pt x="8701" y="427"/>
                    <a:pt x="8683" y="413"/>
                    <a:pt x="8662" y="402"/>
                  </a:cubicBezTo>
                  <a:lnTo>
                    <a:pt x="8662" y="402"/>
                  </a:lnTo>
                  <a:cubicBezTo>
                    <a:pt x="8690" y="445"/>
                    <a:pt x="8712" y="480"/>
                    <a:pt x="8737" y="516"/>
                  </a:cubicBezTo>
                  <a:cubicBezTo>
                    <a:pt x="8751" y="534"/>
                    <a:pt x="8761" y="551"/>
                    <a:pt x="8772" y="569"/>
                  </a:cubicBezTo>
                  <a:cubicBezTo>
                    <a:pt x="8786" y="587"/>
                    <a:pt x="8797" y="605"/>
                    <a:pt x="8804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0" y="722"/>
                    <a:pt x="8857" y="740"/>
                  </a:cubicBezTo>
                  <a:cubicBezTo>
                    <a:pt x="8861" y="758"/>
                    <a:pt x="8872" y="783"/>
                    <a:pt x="8875" y="800"/>
                  </a:cubicBezTo>
                  <a:cubicBezTo>
                    <a:pt x="8879" y="818"/>
                    <a:pt x="8886" y="836"/>
                    <a:pt x="8889" y="857"/>
                  </a:cubicBezTo>
                  <a:cubicBezTo>
                    <a:pt x="8889" y="875"/>
                    <a:pt x="8893" y="893"/>
                    <a:pt x="8893" y="911"/>
                  </a:cubicBezTo>
                  <a:cubicBezTo>
                    <a:pt x="8893" y="928"/>
                    <a:pt x="8889" y="946"/>
                    <a:pt x="8889" y="960"/>
                  </a:cubicBezTo>
                  <a:cubicBezTo>
                    <a:pt x="8886" y="978"/>
                    <a:pt x="8879" y="989"/>
                    <a:pt x="8875" y="1003"/>
                  </a:cubicBezTo>
                  <a:cubicBezTo>
                    <a:pt x="8868" y="1017"/>
                    <a:pt x="8861" y="1031"/>
                    <a:pt x="8850" y="1049"/>
                  </a:cubicBezTo>
                  <a:cubicBezTo>
                    <a:pt x="8840" y="1060"/>
                    <a:pt x="8825" y="1074"/>
                    <a:pt x="8818" y="1088"/>
                  </a:cubicBezTo>
                  <a:cubicBezTo>
                    <a:pt x="8804" y="1103"/>
                    <a:pt x="8790" y="1110"/>
                    <a:pt x="8779" y="1124"/>
                  </a:cubicBezTo>
                  <a:cubicBezTo>
                    <a:pt x="8765" y="1131"/>
                    <a:pt x="8747" y="1145"/>
                    <a:pt x="8733" y="1156"/>
                  </a:cubicBezTo>
                  <a:cubicBezTo>
                    <a:pt x="8719" y="1163"/>
                    <a:pt x="8697" y="1174"/>
                    <a:pt x="8690" y="1177"/>
                  </a:cubicBezTo>
                  <a:lnTo>
                    <a:pt x="8605" y="1209"/>
                  </a:lnTo>
                  <a:cubicBezTo>
                    <a:pt x="8566" y="1199"/>
                    <a:pt x="8530" y="1191"/>
                    <a:pt x="8488" y="1184"/>
                  </a:cubicBezTo>
                  <a:cubicBezTo>
                    <a:pt x="8388" y="1167"/>
                    <a:pt x="8281" y="1149"/>
                    <a:pt x="8178" y="1131"/>
                  </a:cubicBezTo>
                  <a:lnTo>
                    <a:pt x="7858" y="1092"/>
                  </a:lnTo>
                  <a:cubicBezTo>
                    <a:pt x="7826" y="1088"/>
                    <a:pt x="7794" y="1085"/>
                    <a:pt x="7766" y="1085"/>
                  </a:cubicBezTo>
                  <a:cubicBezTo>
                    <a:pt x="7787" y="1056"/>
                    <a:pt x="7809" y="1031"/>
                    <a:pt x="7826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6" y="875"/>
                    <a:pt x="7880" y="847"/>
                  </a:cubicBezTo>
                  <a:cubicBezTo>
                    <a:pt x="7883" y="793"/>
                    <a:pt x="7880" y="736"/>
                    <a:pt x="7862" y="687"/>
                  </a:cubicBezTo>
                  <a:cubicBezTo>
                    <a:pt x="7855" y="665"/>
                    <a:pt x="7844" y="640"/>
                    <a:pt x="7837" y="615"/>
                  </a:cubicBezTo>
                  <a:cubicBezTo>
                    <a:pt x="7826" y="594"/>
                    <a:pt x="7812" y="573"/>
                    <a:pt x="7801" y="555"/>
                  </a:cubicBezTo>
                  <a:cubicBezTo>
                    <a:pt x="7787" y="537"/>
                    <a:pt x="7773" y="516"/>
                    <a:pt x="7759" y="498"/>
                  </a:cubicBezTo>
                  <a:cubicBezTo>
                    <a:pt x="7748" y="480"/>
                    <a:pt x="7734" y="463"/>
                    <a:pt x="7716" y="445"/>
                  </a:cubicBezTo>
                  <a:cubicBezTo>
                    <a:pt x="7684" y="409"/>
                    <a:pt x="7652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4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7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7" y="455"/>
                    <a:pt x="7634" y="473"/>
                    <a:pt x="7645" y="498"/>
                  </a:cubicBezTo>
                  <a:cubicBezTo>
                    <a:pt x="7652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8" y="612"/>
                  </a:cubicBezTo>
                  <a:cubicBezTo>
                    <a:pt x="7702" y="630"/>
                    <a:pt x="7713" y="651"/>
                    <a:pt x="7716" y="669"/>
                  </a:cubicBezTo>
                  <a:cubicBezTo>
                    <a:pt x="7720" y="687"/>
                    <a:pt x="7723" y="704"/>
                    <a:pt x="7730" y="729"/>
                  </a:cubicBezTo>
                  <a:cubicBezTo>
                    <a:pt x="7730" y="747"/>
                    <a:pt x="7734" y="765"/>
                    <a:pt x="7734" y="783"/>
                  </a:cubicBezTo>
                  <a:cubicBezTo>
                    <a:pt x="7734" y="800"/>
                    <a:pt x="7730" y="818"/>
                    <a:pt x="7730" y="829"/>
                  </a:cubicBezTo>
                  <a:cubicBezTo>
                    <a:pt x="7723" y="847"/>
                    <a:pt x="7720" y="861"/>
                    <a:pt x="7716" y="875"/>
                  </a:cubicBezTo>
                  <a:cubicBezTo>
                    <a:pt x="7705" y="889"/>
                    <a:pt x="7702" y="900"/>
                    <a:pt x="7688" y="918"/>
                  </a:cubicBezTo>
                  <a:cubicBezTo>
                    <a:pt x="7681" y="932"/>
                    <a:pt x="7666" y="946"/>
                    <a:pt x="7659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8" y="1017"/>
                    <a:pt x="7574" y="1024"/>
                  </a:cubicBezTo>
                  <a:cubicBezTo>
                    <a:pt x="7560" y="1035"/>
                    <a:pt x="7538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0" y="989"/>
                    <a:pt x="6639" y="943"/>
                    <a:pt x="6656" y="889"/>
                  </a:cubicBezTo>
                  <a:cubicBezTo>
                    <a:pt x="6667" y="861"/>
                    <a:pt x="6674" y="829"/>
                    <a:pt x="6681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1" y="658"/>
                    <a:pt x="6664" y="598"/>
                    <a:pt x="6635" y="551"/>
                  </a:cubicBezTo>
                  <a:cubicBezTo>
                    <a:pt x="6621" y="527"/>
                    <a:pt x="6610" y="502"/>
                    <a:pt x="6592" y="484"/>
                  </a:cubicBezTo>
                  <a:cubicBezTo>
                    <a:pt x="6578" y="463"/>
                    <a:pt x="6560" y="445"/>
                    <a:pt x="6543" y="420"/>
                  </a:cubicBezTo>
                  <a:lnTo>
                    <a:pt x="6489" y="366"/>
                  </a:lnTo>
                  <a:cubicBezTo>
                    <a:pt x="6472" y="349"/>
                    <a:pt x="6454" y="331"/>
                    <a:pt x="6432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3" y="224"/>
                    <a:pt x="6262" y="217"/>
                    <a:pt x="6240" y="203"/>
                  </a:cubicBezTo>
                  <a:cubicBezTo>
                    <a:pt x="6219" y="196"/>
                    <a:pt x="6194" y="182"/>
                    <a:pt x="6173" y="171"/>
                  </a:cubicBezTo>
                  <a:lnTo>
                    <a:pt x="6173" y="171"/>
                  </a:lnTo>
                  <a:cubicBezTo>
                    <a:pt x="6208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4" y="363"/>
                    <a:pt x="6368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5" y="527"/>
                    <a:pt x="6486" y="544"/>
                  </a:cubicBezTo>
                  <a:cubicBezTo>
                    <a:pt x="6493" y="562"/>
                    <a:pt x="6504" y="587"/>
                    <a:pt x="6511" y="605"/>
                  </a:cubicBezTo>
                  <a:cubicBezTo>
                    <a:pt x="6514" y="623"/>
                    <a:pt x="6525" y="644"/>
                    <a:pt x="6525" y="662"/>
                  </a:cubicBezTo>
                  <a:cubicBezTo>
                    <a:pt x="6528" y="679"/>
                    <a:pt x="6528" y="701"/>
                    <a:pt x="6528" y="719"/>
                  </a:cubicBezTo>
                  <a:cubicBezTo>
                    <a:pt x="6528" y="736"/>
                    <a:pt x="6525" y="754"/>
                    <a:pt x="6521" y="772"/>
                  </a:cubicBezTo>
                  <a:cubicBezTo>
                    <a:pt x="6514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5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5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6" y="1039"/>
                  </a:lnTo>
                  <a:lnTo>
                    <a:pt x="5899" y="1053"/>
                  </a:lnTo>
                  <a:lnTo>
                    <a:pt x="5732" y="1060"/>
                  </a:lnTo>
                  <a:cubicBezTo>
                    <a:pt x="5675" y="1067"/>
                    <a:pt x="5622" y="1071"/>
                    <a:pt x="5568" y="1078"/>
                  </a:cubicBezTo>
                  <a:cubicBezTo>
                    <a:pt x="5483" y="1088"/>
                    <a:pt x="5401" y="1103"/>
                    <a:pt x="5316" y="1110"/>
                  </a:cubicBezTo>
                  <a:lnTo>
                    <a:pt x="5295" y="1078"/>
                  </a:lnTo>
                  <a:cubicBezTo>
                    <a:pt x="5280" y="1060"/>
                    <a:pt x="5263" y="1042"/>
                    <a:pt x="5248" y="1024"/>
                  </a:cubicBezTo>
                  <a:lnTo>
                    <a:pt x="5227" y="999"/>
                  </a:lnTo>
                  <a:lnTo>
                    <a:pt x="5209" y="967"/>
                  </a:lnTo>
                  <a:cubicBezTo>
                    <a:pt x="5195" y="950"/>
                    <a:pt x="5188" y="928"/>
                    <a:pt x="5177" y="907"/>
                  </a:cubicBezTo>
                  <a:lnTo>
                    <a:pt x="5163" y="875"/>
                  </a:lnTo>
                  <a:lnTo>
                    <a:pt x="5156" y="843"/>
                  </a:lnTo>
                  <a:cubicBezTo>
                    <a:pt x="5152" y="836"/>
                    <a:pt x="5152" y="822"/>
                    <a:pt x="5145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8" y="751"/>
                    <a:pt x="5138" y="729"/>
                    <a:pt x="5138" y="701"/>
                  </a:cubicBezTo>
                  <a:cubicBezTo>
                    <a:pt x="5138" y="679"/>
                    <a:pt x="5138" y="651"/>
                    <a:pt x="5142" y="630"/>
                  </a:cubicBezTo>
                  <a:cubicBezTo>
                    <a:pt x="5145" y="608"/>
                    <a:pt x="5152" y="580"/>
                    <a:pt x="5156" y="559"/>
                  </a:cubicBezTo>
                  <a:cubicBezTo>
                    <a:pt x="5160" y="537"/>
                    <a:pt x="5170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6" y="366"/>
                    <a:pt x="5241" y="320"/>
                    <a:pt x="5263" y="274"/>
                  </a:cubicBezTo>
                  <a:cubicBezTo>
                    <a:pt x="5284" y="224"/>
                    <a:pt x="5312" y="182"/>
                    <a:pt x="5341" y="135"/>
                  </a:cubicBezTo>
                  <a:cubicBezTo>
                    <a:pt x="5369" y="93"/>
                    <a:pt x="5401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4" y="2656"/>
                  </a:lnTo>
                  <a:cubicBezTo>
                    <a:pt x="12214" y="2678"/>
                    <a:pt x="12214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4" y="2834"/>
                    <a:pt x="12214" y="2852"/>
                  </a:cubicBezTo>
                  <a:cubicBezTo>
                    <a:pt x="12214" y="2873"/>
                    <a:pt x="12211" y="2898"/>
                    <a:pt x="12203" y="2916"/>
                  </a:cubicBezTo>
                  <a:cubicBezTo>
                    <a:pt x="12200" y="2937"/>
                    <a:pt x="12196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39" y="3104"/>
                    <a:pt x="12125" y="3119"/>
                    <a:pt x="12111" y="3133"/>
                  </a:cubicBezTo>
                  <a:cubicBezTo>
                    <a:pt x="12097" y="3147"/>
                    <a:pt x="12086" y="3158"/>
                    <a:pt x="12068" y="3168"/>
                  </a:cubicBezTo>
                  <a:cubicBezTo>
                    <a:pt x="12051" y="3176"/>
                    <a:pt x="12036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1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1" y="3261"/>
                  </a:lnTo>
                  <a:lnTo>
                    <a:pt x="11734" y="3296"/>
                  </a:lnTo>
                  <a:lnTo>
                    <a:pt x="11720" y="3328"/>
                  </a:lnTo>
                  <a:cubicBezTo>
                    <a:pt x="11709" y="3350"/>
                    <a:pt x="11702" y="3368"/>
                    <a:pt x="11688" y="3389"/>
                  </a:cubicBezTo>
                  <a:lnTo>
                    <a:pt x="11670" y="3421"/>
                  </a:lnTo>
                  <a:lnTo>
                    <a:pt x="11649" y="3449"/>
                  </a:lnTo>
                  <a:cubicBezTo>
                    <a:pt x="11635" y="3467"/>
                    <a:pt x="11620" y="3485"/>
                    <a:pt x="11603" y="3496"/>
                  </a:cubicBezTo>
                  <a:cubicBezTo>
                    <a:pt x="11585" y="3513"/>
                    <a:pt x="11567" y="3528"/>
                    <a:pt x="11549" y="3542"/>
                  </a:cubicBezTo>
                  <a:cubicBezTo>
                    <a:pt x="11531" y="3556"/>
                    <a:pt x="11510" y="3567"/>
                    <a:pt x="11492" y="3581"/>
                  </a:cubicBezTo>
                  <a:cubicBezTo>
                    <a:pt x="11471" y="3595"/>
                    <a:pt x="11453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4" y="3684"/>
                    <a:pt x="11154" y="3691"/>
                  </a:cubicBezTo>
                  <a:cubicBezTo>
                    <a:pt x="11105" y="3702"/>
                    <a:pt x="11058" y="3705"/>
                    <a:pt x="11009" y="3709"/>
                  </a:cubicBezTo>
                  <a:cubicBezTo>
                    <a:pt x="10959" y="3716"/>
                    <a:pt x="10909" y="3716"/>
                    <a:pt x="10856" y="3716"/>
                  </a:cubicBezTo>
                  <a:cubicBezTo>
                    <a:pt x="10906" y="3727"/>
                    <a:pt x="10955" y="3734"/>
                    <a:pt x="11009" y="3737"/>
                  </a:cubicBezTo>
                  <a:cubicBezTo>
                    <a:pt x="11058" y="3741"/>
                    <a:pt x="11112" y="3741"/>
                    <a:pt x="11158" y="3741"/>
                  </a:cubicBezTo>
                  <a:cubicBezTo>
                    <a:pt x="11208" y="3737"/>
                    <a:pt x="11261" y="3734"/>
                    <a:pt x="11311" y="3723"/>
                  </a:cubicBezTo>
                  <a:cubicBezTo>
                    <a:pt x="11361" y="3716"/>
                    <a:pt x="11414" y="3702"/>
                    <a:pt x="11460" y="3684"/>
                  </a:cubicBezTo>
                  <a:cubicBezTo>
                    <a:pt x="11489" y="3673"/>
                    <a:pt x="11510" y="3666"/>
                    <a:pt x="11531" y="3652"/>
                  </a:cubicBezTo>
                  <a:lnTo>
                    <a:pt x="11599" y="3613"/>
                  </a:lnTo>
                  <a:cubicBezTo>
                    <a:pt x="11620" y="3595"/>
                    <a:pt x="11645" y="3581"/>
                    <a:pt x="11663" y="3563"/>
                  </a:cubicBezTo>
                  <a:cubicBezTo>
                    <a:pt x="11684" y="3545"/>
                    <a:pt x="11702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0" y="3417"/>
                    <a:pt x="11795" y="3389"/>
                    <a:pt x="11805" y="3368"/>
                  </a:cubicBezTo>
                  <a:lnTo>
                    <a:pt x="11810" y="3351"/>
                  </a:lnTo>
                  <a:lnTo>
                    <a:pt x="11810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6" y="3506"/>
                    <a:pt x="11912" y="3616"/>
                    <a:pt x="11933" y="3705"/>
                  </a:cubicBezTo>
                  <a:lnTo>
                    <a:pt x="11937" y="3688"/>
                  </a:lnTo>
                  <a:lnTo>
                    <a:pt x="11956" y="3690"/>
                  </a:lnTo>
                  <a:lnTo>
                    <a:pt x="11956" y="3690"/>
                  </a:lnTo>
                  <a:cubicBezTo>
                    <a:pt x="11957" y="3687"/>
                    <a:pt x="11957" y="3684"/>
                    <a:pt x="11958" y="3680"/>
                  </a:cubicBezTo>
                  <a:cubicBezTo>
                    <a:pt x="11933" y="3584"/>
                    <a:pt x="11894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0" y="3351"/>
                  </a:lnTo>
                  <a:lnTo>
                    <a:pt x="11810" y="3351"/>
                  </a:lnTo>
                  <a:cubicBezTo>
                    <a:pt x="11807" y="3345"/>
                    <a:pt x="11804" y="3338"/>
                    <a:pt x="11802" y="3332"/>
                  </a:cubicBezTo>
                  <a:cubicBezTo>
                    <a:pt x="11805" y="3325"/>
                    <a:pt x="11805" y="3311"/>
                    <a:pt x="11809" y="3300"/>
                  </a:cubicBezTo>
                  <a:lnTo>
                    <a:pt x="11908" y="3300"/>
                  </a:lnTo>
                  <a:cubicBezTo>
                    <a:pt x="11955" y="3296"/>
                    <a:pt x="12004" y="3282"/>
                    <a:pt x="12051" y="3264"/>
                  </a:cubicBezTo>
                  <a:cubicBezTo>
                    <a:pt x="12072" y="3257"/>
                    <a:pt x="12093" y="3243"/>
                    <a:pt x="12111" y="3225"/>
                  </a:cubicBezTo>
                  <a:cubicBezTo>
                    <a:pt x="12129" y="3211"/>
                    <a:pt x="12150" y="3193"/>
                    <a:pt x="12164" y="3176"/>
                  </a:cubicBezTo>
                  <a:cubicBezTo>
                    <a:pt x="12196" y="3140"/>
                    <a:pt x="12218" y="3097"/>
                    <a:pt x="12235" y="3051"/>
                  </a:cubicBezTo>
                  <a:cubicBezTo>
                    <a:pt x="12246" y="3030"/>
                    <a:pt x="12250" y="3008"/>
                    <a:pt x="12253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7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3" y="2742"/>
                    <a:pt x="12246" y="2695"/>
                    <a:pt x="12235" y="2653"/>
                  </a:cubicBezTo>
                  <a:cubicBezTo>
                    <a:pt x="12232" y="2631"/>
                    <a:pt x="12228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2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2" y="3368"/>
                  </a:cubicBezTo>
                  <a:lnTo>
                    <a:pt x="12339" y="3421"/>
                  </a:lnTo>
                  <a:lnTo>
                    <a:pt x="12324" y="3474"/>
                  </a:lnTo>
                  <a:cubicBezTo>
                    <a:pt x="12321" y="3492"/>
                    <a:pt x="12317" y="3510"/>
                    <a:pt x="12307" y="3524"/>
                  </a:cubicBezTo>
                  <a:cubicBezTo>
                    <a:pt x="12299" y="3542"/>
                    <a:pt x="12292" y="3556"/>
                    <a:pt x="12285" y="3570"/>
                  </a:cubicBezTo>
                  <a:cubicBezTo>
                    <a:pt x="12275" y="3584"/>
                    <a:pt x="12267" y="3602"/>
                    <a:pt x="12253" y="3613"/>
                  </a:cubicBezTo>
                  <a:cubicBezTo>
                    <a:pt x="12239" y="3627"/>
                    <a:pt x="12232" y="3638"/>
                    <a:pt x="12214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7" y="3680"/>
                    <a:pt x="12139" y="3684"/>
                    <a:pt x="12122" y="3688"/>
                  </a:cubicBezTo>
                  <a:cubicBezTo>
                    <a:pt x="12104" y="3691"/>
                    <a:pt x="12086" y="3691"/>
                    <a:pt x="12068" y="3698"/>
                  </a:cubicBezTo>
                  <a:lnTo>
                    <a:pt x="12015" y="3698"/>
                  </a:lnTo>
                  <a:cubicBezTo>
                    <a:pt x="11997" y="3698"/>
                    <a:pt x="11979" y="3691"/>
                    <a:pt x="11962" y="3691"/>
                  </a:cubicBezTo>
                  <a:lnTo>
                    <a:pt x="11956" y="3690"/>
                  </a:lnTo>
                  <a:lnTo>
                    <a:pt x="11956" y="3690"/>
                  </a:lnTo>
                  <a:cubicBezTo>
                    <a:pt x="11954" y="3705"/>
                    <a:pt x="11954" y="3718"/>
                    <a:pt x="11951" y="3727"/>
                  </a:cubicBezTo>
                  <a:cubicBezTo>
                    <a:pt x="11947" y="3744"/>
                    <a:pt x="11937" y="3769"/>
                    <a:pt x="11933" y="3784"/>
                  </a:cubicBezTo>
                  <a:lnTo>
                    <a:pt x="11905" y="3837"/>
                  </a:lnTo>
                  <a:cubicBezTo>
                    <a:pt x="11898" y="3858"/>
                    <a:pt x="11883" y="3872"/>
                    <a:pt x="11869" y="3887"/>
                  </a:cubicBezTo>
                  <a:cubicBezTo>
                    <a:pt x="11859" y="3904"/>
                    <a:pt x="11844" y="3919"/>
                    <a:pt x="11830" y="3933"/>
                  </a:cubicBezTo>
                  <a:cubicBezTo>
                    <a:pt x="11816" y="3944"/>
                    <a:pt x="11798" y="3958"/>
                    <a:pt x="11787" y="3972"/>
                  </a:cubicBezTo>
                  <a:cubicBezTo>
                    <a:pt x="11770" y="3986"/>
                    <a:pt x="11752" y="3993"/>
                    <a:pt x="11734" y="4004"/>
                  </a:cubicBezTo>
                  <a:lnTo>
                    <a:pt x="11681" y="4029"/>
                  </a:lnTo>
                  <a:cubicBezTo>
                    <a:pt x="11603" y="4064"/>
                    <a:pt x="11524" y="4082"/>
                    <a:pt x="11439" y="4093"/>
                  </a:cubicBezTo>
                  <a:cubicBezTo>
                    <a:pt x="11385" y="4100"/>
                    <a:pt x="11332" y="4102"/>
                    <a:pt x="11279" y="4102"/>
                  </a:cubicBezTo>
                  <a:cubicBezTo>
                    <a:pt x="11248" y="4102"/>
                    <a:pt x="11218" y="4101"/>
                    <a:pt x="11187" y="4100"/>
                  </a:cubicBezTo>
                  <a:lnTo>
                    <a:pt x="11186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5" y="4168"/>
                    <a:pt x="11368" y="4168"/>
                    <a:pt x="11411" y="4168"/>
                  </a:cubicBezTo>
                  <a:cubicBezTo>
                    <a:pt x="11492" y="4164"/>
                    <a:pt x="11581" y="4146"/>
                    <a:pt x="11663" y="4114"/>
                  </a:cubicBezTo>
                  <a:cubicBezTo>
                    <a:pt x="11741" y="4082"/>
                    <a:pt x="11819" y="4036"/>
                    <a:pt x="11876" y="3961"/>
                  </a:cubicBezTo>
                  <a:lnTo>
                    <a:pt x="11915" y="3908"/>
                  </a:lnTo>
                  <a:cubicBezTo>
                    <a:pt x="11926" y="3890"/>
                    <a:pt x="11937" y="3869"/>
                    <a:pt x="11947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5" y="3816"/>
                  </a:cubicBezTo>
                  <a:lnTo>
                    <a:pt x="11965" y="3812"/>
                  </a:lnTo>
                  <a:cubicBezTo>
                    <a:pt x="11965" y="3805"/>
                    <a:pt x="11969" y="3798"/>
                    <a:pt x="11969" y="3791"/>
                  </a:cubicBezTo>
                  <a:cubicBezTo>
                    <a:pt x="11972" y="3776"/>
                    <a:pt x="11979" y="3762"/>
                    <a:pt x="11979" y="3744"/>
                  </a:cubicBezTo>
                  <a:cubicBezTo>
                    <a:pt x="11990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4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5" y="3648"/>
                  </a:cubicBezTo>
                  <a:cubicBezTo>
                    <a:pt x="12299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2" y="3545"/>
                  </a:cubicBezTo>
                  <a:cubicBezTo>
                    <a:pt x="12353" y="3528"/>
                    <a:pt x="12356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3" y="3257"/>
                  </a:lnTo>
                  <a:cubicBezTo>
                    <a:pt x="12360" y="3240"/>
                    <a:pt x="12360" y="3222"/>
                    <a:pt x="12356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rgbClr val="A8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3" name="Google Shape;1953;p26"/>
          <p:cNvGrpSpPr/>
          <p:nvPr/>
        </p:nvGrpSpPr>
        <p:grpSpPr>
          <a:xfrm>
            <a:off x="4183358" y="4104792"/>
            <a:ext cx="771728" cy="767176"/>
            <a:chOff x="4183358" y="186167"/>
            <a:chExt cx="771728" cy="767176"/>
          </a:xfrm>
        </p:grpSpPr>
        <p:sp>
          <p:nvSpPr>
            <p:cNvPr id="1954" name="Google Shape;1954;p26"/>
            <p:cNvSpPr/>
            <p:nvPr/>
          </p:nvSpPr>
          <p:spPr>
            <a:xfrm>
              <a:off x="4183358" y="186167"/>
              <a:ext cx="771728" cy="767176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6" y="1"/>
                    <a:pt x="1" y="3734"/>
                    <a:pt x="1" y="8343"/>
                  </a:cubicBezTo>
                  <a:cubicBezTo>
                    <a:pt x="1" y="12951"/>
                    <a:pt x="3756" y="16684"/>
                    <a:pt x="8392" y="16684"/>
                  </a:cubicBezTo>
                  <a:cubicBezTo>
                    <a:pt x="13025" y="16684"/>
                    <a:pt x="16784" y="12951"/>
                    <a:pt x="16784" y="8343"/>
                  </a:cubicBezTo>
                  <a:cubicBezTo>
                    <a:pt x="16784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rgbClr val="EBE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6"/>
            <p:cNvSpPr/>
            <p:nvPr/>
          </p:nvSpPr>
          <p:spPr>
            <a:xfrm>
              <a:off x="4295686" y="304472"/>
              <a:ext cx="570658" cy="189438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40" y="2"/>
                    <a:pt x="11319" y="6"/>
                  </a:cubicBezTo>
                  <a:cubicBezTo>
                    <a:pt x="11272" y="6"/>
                    <a:pt x="11233" y="9"/>
                    <a:pt x="11187" y="16"/>
                  </a:cubicBezTo>
                  <a:cubicBezTo>
                    <a:pt x="11208" y="16"/>
                    <a:pt x="11230" y="15"/>
                    <a:pt x="11251" y="15"/>
                  </a:cubicBezTo>
                  <a:cubicBezTo>
                    <a:pt x="11315" y="15"/>
                    <a:pt x="11379" y="19"/>
                    <a:pt x="11443" y="27"/>
                  </a:cubicBezTo>
                  <a:cubicBezTo>
                    <a:pt x="11525" y="34"/>
                    <a:pt x="11607" y="59"/>
                    <a:pt x="11681" y="88"/>
                  </a:cubicBezTo>
                  <a:lnTo>
                    <a:pt x="11735" y="116"/>
                  </a:lnTo>
                  <a:cubicBezTo>
                    <a:pt x="11752" y="123"/>
                    <a:pt x="11770" y="137"/>
                    <a:pt x="11788" y="148"/>
                  </a:cubicBezTo>
                  <a:cubicBezTo>
                    <a:pt x="11806" y="159"/>
                    <a:pt x="11820" y="173"/>
                    <a:pt x="11834" y="187"/>
                  </a:cubicBezTo>
                  <a:cubicBezTo>
                    <a:pt x="11845" y="201"/>
                    <a:pt x="11859" y="219"/>
                    <a:pt x="11873" y="230"/>
                  </a:cubicBezTo>
                  <a:cubicBezTo>
                    <a:pt x="11887" y="248"/>
                    <a:pt x="11895" y="262"/>
                    <a:pt x="11909" y="280"/>
                  </a:cubicBezTo>
                  <a:lnTo>
                    <a:pt x="11934" y="333"/>
                  </a:lnTo>
                  <a:cubicBezTo>
                    <a:pt x="11944" y="351"/>
                    <a:pt x="11948" y="372"/>
                    <a:pt x="11951" y="390"/>
                  </a:cubicBezTo>
                  <a:cubicBezTo>
                    <a:pt x="11959" y="408"/>
                    <a:pt x="11962" y="422"/>
                    <a:pt x="11962" y="440"/>
                  </a:cubicBezTo>
                  <a:cubicBezTo>
                    <a:pt x="11934" y="528"/>
                    <a:pt x="11895" y="646"/>
                    <a:pt x="11838" y="774"/>
                  </a:cubicBezTo>
                  <a:lnTo>
                    <a:pt x="11823" y="799"/>
                  </a:lnTo>
                  <a:lnTo>
                    <a:pt x="11820" y="788"/>
                  </a:lnTo>
                  <a:lnTo>
                    <a:pt x="11806" y="752"/>
                  </a:lnTo>
                  <a:cubicBezTo>
                    <a:pt x="11799" y="724"/>
                    <a:pt x="11784" y="703"/>
                    <a:pt x="11770" y="681"/>
                  </a:cubicBezTo>
                  <a:lnTo>
                    <a:pt x="11749" y="646"/>
                  </a:lnTo>
                  <a:lnTo>
                    <a:pt x="11720" y="614"/>
                  </a:lnTo>
                  <a:cubicBezTo>
                    <a:pt x="11703" y="592"/>
                    <a:pt x="11685" y="575"/>
                    <a:pt x="11663" y="557"/>
                  </a:cubicBezTo>
                  <a:cubicBezTo>
                    <a:pt x="11646" y="539"/>
                    <a:pt x="11624" y="521"/>
                    <a:pt x="11603" y="507"/>
                  </a:cubicBezTo>
                  <a:lnTo>
                    <a:pt x="11535" y="468"/>
                  </a:lnTo>
                  <a:cubicBezTo>
                    <a:pt x="11514" y="454"/>
                    <a:pt x="11486" y="443"/>
                    <a:pt x="11464" y="436"/>
                  </a:cubicBezTo>
                  <a:cubicBezTo>
                    <a:pt x="11415" y="418"/>
                    <a:pt x="11365" y="404"/>
                    <a:pt x="11311" y="397"/>
                  </a:cubicBezTo>
                  <a:cubicBezTo>
                    <a:pt x="11265" y="386"/>
                    <a:pt x="11212" y="383"/>
                    <a:pt x="11162" y="379"/>
                  </a:cubicBezTo>
                  <a:cubicBezTo>
                    <a:pt x="11112" y="379"/>
                    <a:pt x="11059" y="379"/>
                    <a:pt x="11009" y="383"/>
                  </a:cubicBezTo>
                  <a:cubicBezTo>
                    <a:pt x="10963" y="386"/>
                    <a:pt x="10910" y="390"/>
                    <a:pt x="10860" y="404"/>
                  </a:cubicBezTo>
                  <a:cubicBezTo>
                    <a:pt x="10910" y="404"/>
                    <a:pt x="10956" y="404"/>
                    <a:pt x="11009" y="408"/>
                  </a:cubicBezTo>
                  <a:cubicBezTo>
                    <a:pt x="11059" y="415"/>
                    <a:pt x="11109" y="418"/>
                    <a:pt x="11159" y="425"/>
                  </a:cubicBezTo>
                  <a:cubicBezTo>
                    <a:pt x="11205" y="436"/>
                    <a:pt x="11255" y="443"/>
                    <a:pt x="11301" y="457"/>
                  </a:cubicBezTo>
                  <a:cubicBezTo>
                    <a:pt x="11347" y="472"/>
                    <a:pt x="11393" y="486"/>
                    <a:pt x="11432" y="507"/>
                  </a:cubicBezTo>
                  <a:cubicBezTo>
                    <a:pt x="11454" y="514"/>
                    <a:pt x="11479" y="528"/>
                    <a:pt x="11496" y="539"/>
                  </a:cubicBezTo>
                  <a:cubicBezTo>
                    <a:pt x="11518" y="550"/>
                    <a:pt x="11535" y="564"/>
                    <a:pt x="11553" y="578"/>
                  </a:cubicBezTo>
                  <a:cubicBezTo>
                    <a:pt x="11571" y="592"/>
                    <a:pt x="11589" y="603"/>
                    <a:pt x="11607" y="621"/>
                  </a:cubicBezTo>
                  <a:cubicBezTo>
                    <a:pt x="11624" y="639"/>
                    <a:pt x="11639" y="656"/>
                    <a:pt x="11649" y="671"/>
                  </a:cubicBezTo>
                  <a:lnTo>
                    <a:pt x="11674" y="699"/>
                  </a:lnTo>
                  <a:lnTo>
                    <a:pt x="11692" y="728"/>
                  </a:lnTo>
                  <a:cubicBezTo>
                    <a:pt x="11699" y="745"/>
                    <a:pt x="11713" y="770"/>
                    <a:pt x="11720" y="792"/>
                  </a:cubicBezTo>
                  <a:lnTo>
                    <a:pt x="11735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6" y="923"/>
                  </a:cubicBezTo>
                  <a:lnTo>
                    <a:pt x="11763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32" y="1261"/>
                  </a:lnTo>
                  <a:lnTo>
                    <a:pt x="11518" y="1222"/>
                  </a:lnTo>
                  <a:cubicBezTo>
                    <a:pt x="11507" y="1197"/>
                    <a:pt x="11496" y="1172"/>
                    <a:pt x="11479" y="1147"/>
                  </a:cubicBezTo>
                  <a:lnTo>
                    <a:pt x="11454" y="1112"/>
                  </a:lnTo>
                  <a:lnTo>
                    <a:pt x="11429" y="1076"/>
                  </a:lnTo>
                  <a:cubicBezTo>
                    <a:pt x="11411" y="1055"/>
                    <a:pt x="11393" y="1030"/>
                    <a:pt x="11372" y="1012"/>
                  </a:cubicBezTo>
                  <a:cubicBezTo>
                    <a:pt x="11347" y="994"/>
                    <a:pt x="11326" y="976"/>
                    <a:pt x="11304" y="966"/>
                  </a:cubicBezTo>
                  <a:cubicBezTo>
                    <a:pt x="11283" y="952"/>
                    <a:pt x="11258" y="934"/>
                    <a:pt x="11233" y="923"/>
                  </a:cubicBezTo>
                  <a:cubicBezTo>
                    <a:pt x="11212" y="912"/>
                    <a:pt x="11183" y="902"/>
                    <a:pt x="11159" y="895"/>
                  </a:cubicBezTo>
                  <a:cubicBezTo>
                    <a:pt x="11109" y="877"/>
                    <a:pt x="11055" y="863"/>
                    <a:pt x="11006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6" y="841"/>
                    <a:pt x="10750" y="845"/>
                    <a:pt x="10700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50" y="888"/>
                    <a:pt x="10842" y="905"/>
                  </a:cubicBezTo>
                  <a:cubicBezTo>
                    <a:pt x="10892" y="916"/>
                    <a:pt x="10934" y="930"/>
                    <a:pt x="10984" y="941"/>
                  </a:cubicBezTo>
                  <a:cubicBezTo>
                    <a:pt x="11027" y="955"/>
                    <a:pt x="11073" y="973"/>
                    <a:pt x="11116" y="991"/>
                  </a:cubicBezTo>
                  <a:cubicBezTo>
                    <a:pt x="11141" y="1001"/>
                    <a:pt x="11159" y="1012"/>
                    <a:pt x="11180" y="1023"/>
                  </a:cubicBezTo>
                  <a:cubicBezTo>
                    <a:pt x="11198" y="1037"/>
                    <a:pt x="11219" y="1048"/>
                    <a:pt x="11237" y="1058"/>
                  </a:cubicBezTo>
                  <a:cubicBezTo>
                    <a:pt x="11255" y="1072"/>
                    <a:pt x="11272" y="1083"/>
                    <a:pt x="11287" y="1101"/>
                  </a:cubicBezTo>
                  <a:cubicBezTo>
                    <a:pt x="11304" y="1115"/>
                    <a:pt x="11319" y="1133"/>
                    <a:pt x="11329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5" y="1222"/>
                    <a:pt x="11390" y="1243"/>
                    <a:pt x="11393" y="1261"/>
                  </a:cubicBezTo>
                  <a:lnTo>
                    <a:pt x="11407" y="1293"/>
                  </a:lnTo>
                  <a:lnTo>
                    <a:pt x="11415" y="1325"/>
                  </a:lnTo>
                  <a:lnTo>
                    <a:pt x="11429" y="1393"/>
                  </a:lnTo>
                  <a:lnTo>
                    <a:pt x="11432" y="1414"/>
                  </a:lnTo>
                  <a:cubicBezTo>
                    <a:pt x="11347" y="1517"/>
                    <a:pt x="11251" y="1617"/>
                    <a:pt x="11141" y="1720"/>
                  </a:cubicBezTo>
                  <a:lnTo>
                    <a:pt x="11134" y="1702"/>
                  </a:lnTo>
                  <a:lnTo>
                    <a:pt x="11127" y="1663"/>
                  </a:lnTo>
                  <a:cubicBezTo>
                    <a:pt x="11116" y="1634"/>
                    <a:pt x="11109" y="1606"/>
                    <a:pt x="11095" y="1577"/>
                  </a:cubicBezTo>
                  <a:lnTo>
                    <a:pt x="11077" y="1538"/>
                  </a:lnTo>
                  <a:lnTo>
                    <a:pt x="11055" y="1503"/>
                  </a:lnTo>
                  <a:cubicBezTo>
                    <a:pt x="11038" y="1481"/>
                    <a:pt x="11020" y="1453"/>
                    <a:pt x="11002" y="1432"/>
                  </a:cubicBezTo>
                  <a:cubicBezTo>
                    <a:pt x="10984" y="1410"/>
                    <a:pt x="10963" y="1393"/>
                    <a:pt x="10938" y="1368"/>
                  </a:cubicBezTo>
                  <a:cubicBezTo>
                    <a:pt x="10917" y="1350"/>
                    <a:pt x="10895" y="1332"/>
                    <a:pt x="10874" y="1321"/>
                  </a:cubicBezTo>
                  <a:cubicBezTo>
                    <a:pt x="10849" y="1307"/>
                    <a:pt x="10824" y="1293"/>
                    <a:pt x="10803" y="1279"/>
                  </a:cubicBezTo>
                  <a:cubicBezTo>
                    <a:pt x="10753" y="1257"/>
                    <a:pt x="10700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9" y="1190"/>
                    <a:pt x="10440" y="1190"/>
                    <a:pt x="10419" y="1190"/>
                  </a:cubicBezTo>
                  <a:lnTo>
                    <a:pt x="10344" y="1190"/>
                  </a:lnTo>
                  <a:cubicBezTo>
                    <a:pt x="10291" y="1190"/>
                    <a:pt x="10241" y="1197"/>
                    <a:pt x="10195" y="1208"/>
                  </a:cubicBezTo>
                  <a:cubicBezTo>
                    <a:pt x="10241" y="1218"/>
                    <a:pt x="10291" y="1233"/>
                    <a:pt x="10341" y="1243"/>
                  </a:cubicBezTo>
                  <a:cubicBezTo>
                    <a:pt x="10390" y="1257"/>
                    <a:pt x="10433" y="1272"/>
                    <a:pt x="10483" y="1289"/>
                  </a:cubicBezTo>
                  <a:lnTo>
                    <a:pt x="10614" y="1343"/>
                  </a:lnTo>
                  <a:cubicBezTo>
                    <a:pt x="10639" y="1350"/>
                    <a:pt x="10654" y="1364"/>
                    <a:pt x="10678" y="1375"/>
                  </a:cubicBezTo>
                  <a:cubicBezTo>
                    <a:pt x="10696" y="1385"/>
                    <a:pt x="10718" y="1396"/>
                    <a:pt x="10735" y="1410"/>
                  </a:cubicBezTo>
                  <a:lnTo>
                    <a:pt x="10789" y="1449"/>
                  </a:lnTo>
                  <a:cubicBezTo>
                    <a:pt x="10806" y="1464"/>
                    <a:pt x="10821" y="1474"/>
                    <a:pt x="10838" y="1492"/>
                  </a:cubicBezTo>
                  <a:cubicBezTo>
                    <a:pt x="10853" y="1510"/>
                    <a:pt x="10867" y="1524"/>
                    <a:pt x="10878" y="1542"/>
                  </a:cubicBezTo>
                  <a:cubicBezTo>
                    <a:pt x="10892" y="1560"/>
                    <a:pt x="10899" y="1577"/>
                    <a:pt x="10913" y="1595"/>
                  </a:cubicBezTo>
                  <a:lnTo>
                    <a:pt x="10927" y="1624"/>
                  </a:lnTo>
                  <a:lnTo>
                    <a:pt x="10942" y="1649"/>
                  </a:lnTo>
                  <a:cubicBezTo>
                    <a:pt x="10949" y="1666"/>
                    <a:pt x="10952" y="1688"/>
                    <a:pt x="10956" y="1705"/>
                  </a:cubicBezTo>
                  <a:lnTo>
                    <a:pt x="10966" y="1737"/>
                  </a:lnTo>
                  <a:lnTo>
                    <a:pt x="10970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1" y="1862"/>
                  </a:lnTo>
                  <a:lnTo>
                    <a:pt x="10846" y="1969"/>
                  </a:lnTo>
                  <a:cubicBezTo>
                    <a:pt x="10750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3" y="2104"/>
                  </a:lnTo>
                  <a:cubicBezTo>
                    <a:pt x="10526" y="2075"/>
                    <a:pt x="10518" y="2043"/>
                    <a:pt x="10515" y="2018"/>
                  </a:cubicBezTo>
                  <a:lnTo>
                    <a:pt x="10501" y="1979"/>
                  </a:lnTo>
                  <a:lnTo>
                    <a:pt x="10483" y="1937"/>
                  </a:lnTo>
                  <a:cubicBezTo>
                    <a:pt x="10469" y="1912"/>
                    <a:pt x="10454" y="1883"/>
                    <a:pt x="10437" y="1862"/>
                  </a:cubicBezTo>
                  <a:lnTo>
                    <a:pt x="10383" y="1794"/>
                  </a:lnTo>
                  <a:cubicBezTo>
                    <a:pt x="10362" y="1777"/>
                    <a:pt x="10344" y="1755"/>
                    <a:pt x="10323" y="1737"/>
                  </a:cubicBezTo>
                  <a:cubicBezTo>
                    <a:pt x="10302" y="1720"/>
                    <a:pt x="10277" y="1702"/>
                    <a:pt x="10255" y="1688"/>
                  </a:cubicBezTo>
                  <a:cubicBezTo>
                    <a:pt x="10213" y="1659"/>
                    <a:pt x="10163" y="1634"/>
                    <a:pt x="10113" y="1617"/>
                  </a:cubicBezTo>
                  <a:cubicBezTo>
                    <a:pt x="10063" y="1599"/>
                    <a:pt x="10017" y="1581"/>
                    <a:pt x="9964" y="1574"/>
                  </a:cubicBezTo>
                  <a:cubicBezTo>
                    <a:pt x="9935" y="1570"/>
                    <a:pt x="9914" y="1563"/>
                    <a:pt x="9886" y="1560"/>
                  </a:cubicBezTo>
                  <a:cubicBezTo>
                    <a:pt x="9861" y="1556"/>
                    <a:pt x="9839" y="1553"/>
                    <a:pt x="9811" y="1553"/>
                  </a:cubicBezTo>
                  <a:cubicBezTo>
                    <a:pt x="9784" y="1549"/>
                    <a:pt x="9758" y="1547"/>
                    <a:pt x="9734" y="1547"/>
                  </a:cubicBezTo>
                  <a:cubicBezTo>
                    <a:pt x="9709" y="1547"/>
                    <a:pt x="9685" y="1549"/>
                    <a:pt x="9662" y="1553"/>
                  </a:cubicBezTo>
                  <a:cubicBezTo>
                    <a:pt x="9708" y="1570"/>
                    <a:pt x="9754" y="1588"/>
                    <a:pt x="9804" y="1606"/>
                  </a:cubicBezTo>
                  <a:cubicBezTo>
                    <a:pt x="9846" y="1624"/>
                    <a:pt x="9893" y="1645"/>
                    <a:pt x="9935" y="1663"/>
                  </a:cubicBezTo>
                  <a:cubicBezTo>
                    <a:pt x="9982" y="1684"/>
                    <a:pt x="10021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4" y="1787"/>
                    <a:pt x="10152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52" y="1894"/>
                    <a:pt x="10266" y="1912"/>
                  </a:cubicBezTo>
                  <a:cubicBezTo>
                    <a:pt x="10277" y="1929"/>
                    <a:pt x="10291" y="1947"/>
                    <a:pt x="10302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1" y="2043"/>
                  </a:lnTo>
                  <a:lnTo>
                    <a:pt x="10348" y="2075"/>
                  </a:lnTo>
                  <a:cubicBezTo>
                    <a:pt x="10355" y="2097"/>
                    <a:pt x="10358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4" y="2356"/>
                    <a:pt x="10092" y="2427"/>
                    <a:pt x="9939" y="2488"/>
                  </a:cubicBezTo>
                  <a:cubicBezTo>
                    <a:pt x="9921" y="2498"/>
                    <a:pt x="9903" y="2502"/>
                    <a:pt x="9882" y="2513"/>
                  </a:cubicBezTo>
                  <a:cubicBezTo>
                    <a:pt x="9878" y="2505"/>
                    <a:pt x="9868" y="2502"/>
                    <a:pt x="9864" y="2502"/>
                  </a:cubicBezTo>
                  <a:cubicBezTo>
                    <a:pt x="9846" y="2495"/>
                    <a:pt x="9825" y="2484"/>
                    <a:pt x="9804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4" y="2335"/>
                    <a:pt x="9797" y="2303"/>
                  </a:cubicBezTo>
                  <a:lnTo>
                    <a:pt x="9790" y="2257"/>
                  </a:lnTo>
                  <a:lnTo>
                    <a:pt x="9775" y="2217"/>
                  </a:lnTo>
                  <a:cubicBezTo>
                    <a:pt x="9768" y="2193"/>
                    <a:pt x="9754" y="2164"/>
                    <a:pt x="9740" y="2139"/>
                  </a:cubicBezTo>
                  <a:cubicBezTo>
                    <a:pt x="9726" y="2111"/>
                    <a:pt x="9708" y="2089"/>
                    <a:pt x="9697" y="2061"/>
                  </a:cubicBezTo>
                  <a:lnTo>
                    <a:pt x="9644" y="1997"/>
                  </a:lnTo>
                  <a:cubicBezTo>
                    <a:pt x="9626" y="1972"/>
                    <a:pt x="9601" y="1954"/>
                    <a:pt x="9580" y="1937"/>
                  </a:cubicBezTo>
                  <a:cubicBezTo>
                    <a:pt x="9541" y="1901"/>
                    <a:pt x="9491" y="1873"/>
                    <a:pt x="9448" y="1844"/>
                  </a:cubicBezTo>
                  <a:cubicBezTo>
                    <a:pt x="9398" y="1819"/>
                    <a:pt x="9352" y="1801"/>
                    <a:pt x="9306" y="1777"/>
                  </a:cubicBezTo>
                  <a:cubicBezTo>
                    <a:pt x="9281" y="1769"/>
                    <a:pt x="9256" y="1759"/>
                    <a:pt x="9228" y="1755"/>
                  </a:cubicBezTo>
                  <a:cubicBezTo>
                    <a:pt x="9203" y="1748"/>
                    <a:pt x="9182" y="1741"/>
                    <a:pt x="9153" y="1737"/>
                  </a:cubicBezTo>
                  <a:cubicBezTo>
                    <a:pt x="9103" y="1730"/>
                    <a:pt x="9050" y="1720"/>
                    <a:pt x="9004" y="1716"/>
                  </a:cubicBezTo>
                  <a:lnTo>
                    <a:pt x="9004" y="1716"/>
                  </a:lnTo>
                  <a:cubicBezTo>
                    <a:pt x="9046" y="1737"/>
                    <a:pt x="9093" y="1759"/>
                    <a:pt x="9135" y="1787"/>
                  </a:cubicBezTo>
                  <a:cubicBezTo>
                    <a:pt x="9182" y="1809"/>
                    <a:pt x="9221" y="1837"/>
                    <a:pt x="9260" y="1862"/>
                  </a:cubicBezTo>
                  <a:cubicBezTo>
                    <a:pt x="9299" y="1890"/>
                    <a:pt x="9342" y="1915"/>
                    <a:pt x="9377" y="1947"/>
                  </a:cubicBezTo>
                  <a:cubicBezTo>
                    <a:pt x="9395" y="1961"/>
                    <a:pt x="9413" y="1979"/>
                    <a:pt x="9430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3" y="2093"/>
                  </a:cubicBezTo>
                  <a:cubicBezTo>
                    <a:pt x="9537" y="2111"/>
                    <a:pt x="9548" y="2129"/>
                    <a:pt x="9558" y="2146"/>
                  </a:cubicBezTo>
                  <a:cubicBezTo>
                    <a:pt x="9566" y="2164"/>
                    <a:pt x="9580" y="2182"/>
                    <a:pt x="9583" y="2203"/>
                  </a:cubicBezTo>
                  <a:cubicBezTo>
                    <a:pt x="9594" y="2221"/>
                    <a:pt x="9598" y="2246"/>
                    <a:pt x="9608" y="2264"/>
                  </a:cubicBezTo>
                  <a:lnTo>
                    <a:pt x="9615" y="2292"/>
                  </a:lnTo>
                  <a:lnTo>
                    <a:pt x="9619" y="2324"/>
                  </a:lnTo>
                  <a:cubicBezTo>
                    <a:pt x="9619" y="2349"/>
                    <a:pt x="9626" y="2367"/>
                    <a:pt x="9626" y="2388"/>
                  </a:cubicBezTo>
                  <a:lnTo>
                    <a:pt x="9626" y="2420"/>
                  </a:lnTo>
                  <a:lnTo>
                    <a:pt x="9619" y="2449"/>
                  </a:lnTo>
                  <a:cubicBezTo>
                    <a:pt x="9619" y="2473"/>
                    <a:pt x="9612" y="2495"/>
                    <a:pt x="9612" y="2513"/>
                  </a:cubicBezTo>
                  <a:lnTo>
                    <a:pt x="9598" y="2609"/>
                  </a:lnTo>
                  <a:cubicBezTo>
                    <a:pt x="9370" y="2690"/>
                    <a:pt x="9132" y="2751"/>
                    <a:pt x="8883" y="2811"/>
                  </a:cubicBezTo>
                  <a:lnTo>
                    <a:pt x="8890" y="2769"/>
                  </a:lnTo>
                  <a:cubicBezTo>
                    <a:pt x="8897" y="2744"/>
                    <a:pt x="8901" y="2712"/>
                    <a:pt x="8901" y="2680"/>
                  </a:cubicBezTo>
                  <a:lnTo>
                    <a:pt x="8901" y="2637"/>
                  </a:lnTo>
                  <a:lnTo>
                    <a:pt x="8897" y="2591"/>
                  </a:lnTo>
                  <a:cubicBezTo>
                    <a:pt x="8890" y="2562"/>
                    <a:pt x="8886" y="2534"/>
                    <a:pt x="8879" y="2509"/>
                  </a:cubicBezTo>
                  <a:lnTo>
                    <a:pt x="8851" y="2427"/>
                  </a:lnTo>
                  <a:cubicBezTo>
                    <a:pt x="8837" y="2402"/>
                    <a:pt x="8829" y="2374"/>
                    <a:pt x="8812" y="2353"/>
                  </a:cubicBezTo>
                  <a:cubicBezTo>
                    <a:pt x="8797" y="2331"/>
                    <a:pt x="8780" y="2303"/>
                    <a:pt x="8765" y="2285"/>
                  </a:cubicBezTo>
                  <a:cubicBezTo>
                    <a:pt x="8737" y="2242"/>
                    <a:pt x="8694" y="2200"/>
                    <a:pt x="8655" y="2164"/>
                  </a:cubicBezTo>
                  <a:cubicBezTo>
                    <a:pt x="8616" y="2129"/>
                    <a:pt x="8577" y="2100"/>
                    <a:pt x="8531" y="2072"/>
                  </a:cubicBezTo>
                  <a:lnTo>
                    <a:pt x="8463" y="2033"/>
                  </a:lnTo>
                  <a:cubicBezTo>
                    <a:pt x="8442" y="2018"/>
                    <a:pt x="8421" y="2004"/>
                    <a:pt x="8399" y="1997"/>
                  </a:cubicBezTo>
                  <a:cubicBezTo>
                    <a:pt x="8353" y="1976"/>
                    <a:pt x="8303" y="1958"/>
                    <a:pt x="8257" y="1944"/>
                  </a:cubicBezTo>
                  <a:lnTo>
                    <a:pt x="8257" y="1944"/>
                  </a:lnTo>
                  <a:cubicBezTo>
                    <a:pt x="8296" y="1976"/>
                    <a:pt x="8332" y="2011"/>
                    <a:pt x="8371" y="2040"/>
                  </a:cubicBezTo>
                  <a:cubicBezTo>
                    <a:pt x="8406" y="2072"/>
                    <a:pt x="8442" y="2107"/>
                    <a:pt x="8477" y="2143"/>
                  </a:cubicBezTo>
                  <a:cubicBezTo>
                    <a:pt x="8513" y="2178"/>
                    <a:pt x="8545" y="2214"/>
                    <a:pt x="8570" y="2249"/>
                  </a:cubicBezTo>
                  <a:cubicBezTo>
                    <a:pt x="8584" y="2267"/>
                    <a:pt x="8598" y="2285"/>
                    <a:pt x="8613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9" y="2381"/>
                    <a:pt x="8669" y="2406"/>
                    <a:pt x="8677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5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3" y="2609"/>
                  </a:cubicBezTo>
                  <a:lnTo>
                    <a:pt x="8723" y="2641"/>
                  </a:lnTo>
                  <a:lnTo>
                    <a:pt x="8723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5" y="2765"/>
                  </a:lnTo>
                  <a:lnTo>
                    <a:pt x="8694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6" y="2854"/>
                  </a:lnTo>
                  <a:cubicBezTo>
                    <a:pt x="8616" y="2865"/>
                    <a:pt x="8563" y="2875"/>
                    <a:pt x="8513" y="2882"/>
                  </a:cubicBezTo>
                  <a:cubicBezTo>
                    <a:pt x="8410" y="2900"/>
                    <a:pt x="8310" y="2911"/>
                    <a:pt x="8204" y="2929"/>
                  </a:cubicBezTo>
                  <a:cubicBezTo>
                    <a:pt x="8097" y="2943"/>
                    <a:pt x="7994" y="2953"/>
                    <a:pt x="7887" y="2964"/>
                  </a:cubicBezTo>
                  <a:cubicBezTo>
                    <a:pt x="7830" y="2975"/>
                    <a:pt x="7770" y="2978"/>
                    <a:pt x="7713" y="2982"/>
                  </a:cubicBezTo>
                  <a:lnTo>
                    <a:pt x="7709" y="2982"/>
                  </a:lnTo>
                  <a:lnTo>
                    <a:pt x="7724" y="2943"/>
                  </a:lnTo>
                  <a:lnTo>
                    <a:pt x="7731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1" y="2690"/>
                    <a:pt x="7727" y="2662"/>
                    <a:pt x="7717" y="2637"/>
                  </a:cubicBezTo>
                  <a:lnTo>
                    <a:pt x="7692" y="2555"/>
                  </a:lnTo>
                  <a:cubicBezTo>
                    <a:pt x="7677" y="2530"/>
                    <a:pt x="7670" y="2502"/>
                    <a:pt x="7653" y="2481"/>
                  </a:cubicBezTo>
                  <a:cubicBezTo>
                    <a:pt x="7638" y="2459"/>
                    <a:pt x="7621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7" y="2260"/>
                    <a:pt x="7414" y="2228"/>
                    <a:pt x="7372" y="2200"/>
                  </a:cubicBezTo>
                  <a:lnTo>
                    <a:pt x="7304" y="2161"/>
                  </a:lnTo>
                  <a:cubicBezTo>
                    <a:pt x="7283" y="2146"/>
                    <a:pt x="7261" y="2132"/>
                    <a:pt x="7237" y="2125"/>
                  </a:cubicBezTo>
                  <a:cubicBezTo>
                    <a:pt x="7194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7" y="2104"/>
                    <a:pt x="7173" y="2139"/>
                    <a:pt x="7212" y="2171"/>
                  </a:cubicBezTo>
                  <a:cubicBezTo>
                    <a:pt x="7247" y="2200"/>
                    <a:pt x="7283" y="2235"/>
                    <a:pt x="7318" y="2271"/>
                  </a:cubicBezTo>
                  <a:cubicBezTo>
                    <a:pt x="7354" y="2306"/>
                    <a:pt x="7386" y="2342"/>
                    <a:pt x="7411" y="2377"/>
                  </a:cubicBezTo>
                  <a:cubicBezTo>
                    <a:pt x="7425" y="2395"/>
                    <a:pt x="7439" y="2413"/>
                    <a:pt x="7450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500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9" y="2612"/>
                  </a:cubicBezTo>
                  <a:cubicBezTo>
                    <a:pt x="7546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4" y="2737"/>
                  </a:cubicBezTo>
                  <a:lnTo>
                    <a:pt x="7564" y="2769"/>
                  </a:lnTo>
                  <a:lnTo>
                    <a:pt x="7564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6" y="2893"/>
                  </a:lnTo>
                  <a:lnTo>
                    <a:pt x="7535" y="2925"/>
                  </a:lnTo>
                  <a:cubicBezTo>
                    <a:pt x="7532" y="2946"/>
                    <a:pt x="7517" y="2964"/>
                    <a:pt x="7514" y="2982"/>
                  </a:cubicBezTo>
                  <a:lnTo>
                    <a:pt x="7510" y="2996"/>
                  </a:lnTo>
                  <a:cubicBezTo>
                    <a:pt x="7266" y="3013"/>
                    <a:pt x="7019" y="3023"/>
                    <a:pt x="6771" y="3023"/>
                  </a:cubicBezTo>
                  <a:cubicBezTo>
                    <a:pt x="6706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6" y="2968"/>
                  </a:lnTo>
                  <a:cubicBezTo>
                    <a:pt x="6611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3" y="2786"/>
                  </a:lnTo>
                  <a:cubicBezTo>
                    <a:pt x="6646" y="2754"/>
                    <a:pt x="6646" y="2726"/>
                    <a:pt x="6643" y="2694"/>
                  </a:cubicBezTo>
                  <a:cubicBezTo>
                    <a:pt x="6643" y="2662"/>
                    <a:pt x="6632" y="2630"/>
                    <a:pt x="6628" y="2601"/>
                  </a:cubicBezTo>
                  <a:cubicBezTo>
                    <a:pt x="6621" y="2569"/>
                    <a:pt x="6614" y="2541"/>
                    <a:pt x="6604" y="2513"/>
                  </a:cubicBezTo>
                  <a:cubicBezTo>
                    <a:pt x="6593" y="2484"/>
                    <a:pt x="6579" y="2452"/>
                    <a:pt x="6568" y="2427"/>
                  </a:cubicBezTo>
                  <a:cubicBezTo>
                    <a:pt x="6554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6" y="2235"/>
                    <a:pt x="6401" y="2193"/>
                    <a:pt x="6362" y="2150"/>
                  </a:cubicBezTo>
                  <a:cubicBezTo>
                    <a:pt x="6344" y="2132"/>
                    <a:pt x="6323" y="2111"/>
                    <a:pt x="6301" y="2093"/>
                  </a:cubicBezTo>
                  <a:lnTo>
                    <a:pt x="6234" y="2040"/>
                  </a:lnTo>
                  <a:cubicBezTo>
                    <a:pt x="6188" y="2008"/>
                    <a:pt x="6141" y="1979"/>
                    <a:pt x="6092" y="1951"/>
                  </a:cubicBezTo>
                  <a:lnTo>
                    <a:pt x="6092" y="1951"/>
                  </a:lnTo>
                  <a:cubicBezTo>
                    <a:pt x="6127" y="1990"/>
                    <a:pt x="6163" y="2036"/>
                    <a:pt x="6195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4" y="2292"/>
                    <a:pt x="6365" y="2338"/>
                  </a:cubicBezTo>
                  <a:cubicBezTo>
                    <a:pt x="6380" y="2360"/>
                    <a:pt x="6390" y="2381"/>
                    <a:pt x="6397" y="2409"/>
                  </a:cubicBezTo>
                  <a:cubicBezTo>
                    <a:pt x="6408" y="2431"/>
                    <a:pt x="6415" y="2452"/>
                    <a:pt x="6426" y="2481"/>
                  </a:cubicBezTo>
                  <a:cubicBezTo>
                    <a:pt x="6433" y="2502"/>
                    <a:pt x="6436" y="2530"/>
                    <a:pt x="6447" y="2552"/>
                  </a:cubicBezTo>
                  <a:cubicBezTo>
                    <a:pt x="6451" y="2573"/>
                    <a:pt x="6454" y="2601"/>
                    <a:pt x="6461" y="2623"/>
                  </a:cubicBezTo>
                  <a:cubicBezTo>
                    <a:pt x="6461" y="2644"/>
                    <a:pt x="6465" y="2673"/>
                    <a:pt x="6465" y="2694"/>
                  </a:cubicBezTo>
                  <a:lnTo>
                    <a:pt x="6465" y="2729"/>
                  </a:lnTo>
                  <a:cubicBezTo>
                    <a:pt x="6465" y="2744"/>
                    <a:pt x="6465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3" y="2875"/>
                    <a:pt x="6426" y="2897"/>
                  </a:cubicBezTo>
                  <a:lnTo>
                    <a:pt x="6412" y="2929"/>
                  </a:lnTo>
                  <a:lnTo>
                    <a:pt x="6394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9" y="3017"/>
                  </a:lnTo>
                  <a:lnTo>
                    <a:pt x="5932" y="3003"/>
                  </a:lnTo>
                  <a:lnTo>
                    <a:pt x="5768" y="3000"/>
                  </a:lnTo>
                  <a:cubicBezTo>
                    <a:pt x="5715" y="2996"/>
                    <a:pt x="5661" y="2993"/>
                    <a:pt x="5608" y="2982"/>
                  </a:cubicBezTo>
                  <a:cubicBezTo>
                    <a:pt x="5512" y="2975"/>
                    <a:pt x="5420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6" y="2879"/>
                    <a:pt x="5242" y="2861"/>
                    <a:pt x="5228" y="2850"/>
                  </a:cubicBezTo>
                  <a:cubicBezTo>
                    <a:pt x="5217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4" y="2694"/>
                  </a:lnTo>
                  <a:cubicBezTo>
                    <a:pt x="5164" y="2676"/>
                    <a:pt x="5156" y="2658"/>
                    <a:pt x="5164" y="2641"/>
                  </a:cubicBezTo>
                  <a:cubicBezTo>
                    <a:pt x="5164" y="2623"/>
                    <a:pt x="5167" y="2605"/>
                    <a:pt x="5171" y="2584"/>
                  </a:cubicBezTo>
                  <a:cubicBezTo>
                    <a:pt x="5174" y="2566"/>
                    <a:pt x="5185" y="2548"/>
                    <a:pt x="5192" y="2523"/>
                  </a:cubicBezTo>
                  <a:cubicBezTo>
                    <a:pt x="5203" y="2505"/>
                    <a:pt x="5210" y="2488"/>
                    <a:pt x="5224" y="2470"/>
                  </a:cubicBezTo>
                  <a:cubicBezTo>
                    <a:pt x="5235" y="2452"/>
                    <a:pt x="5252" y="2434"/>
                    <a:pt x="5260" y="2417"/>
                  </a:cubicBezTo>
                  <a:cubicBezTo>
                    <a:pt x="5274" y="2399"/>
                    <a:pt x="5288" y="2381"/>
                    <a:pt x="5306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5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4" y="2196"/>
                    <a:pt x="5537" y="2168"/>
                    <a:pt x="5572" y="2139"/>
                  </a:cubicBezTo>
                  <a:lnTo>
                    <a:pt x="5572" y="2139"/>
                  </a:lnTo>
                  <a:cubicBezTo>
                    <a:pt x="5548" y="2146"/>
                    <a:pt x="5526" y="2150"/>
                    <a:pt x="5501" y="2161"/>
                  </a:cubicBezTo>
                  <a:lnTo>
                    <a:pt x="5434" y="2185"/>
                  </a:lnTo>
                  <a:cubicBezTo>
                    <a:pt x="5388" y="2203"/>
                    <a:pt x="5345" y="2228"/>
                    <a:pt x="5299" y="2253"/>
                  </a:cubicBezTo>
                  <a:cubicBezTo>
                    <a:pt x="5277" y="2267"/>
                    <a:pt x="5256" y="2281"/>
                    <a:pt x="5238" y="2292"/>
                  </a:cubicBezTo>
                  <a:cubicBezTo>
                    <a:pt x="5217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9" y="2502"/>
                    <a:pt x="5014" y="2555"/>
                    <a:pt x="5004" y="2612"/>
                  </a:cubicBezTo>
                  <a:cubicBezTo>
                    <a:pt x="4996" y="2644"/>
                    <a:pt x="4993" y="2673"/>
                    <a:pt x="4993" y="2701"/>
                  </a:cubicBezTo>
                  <a:cubicBezTo>
                    <a:pt x="4993" y="2733"/>
                    <a:pt x="4996" y="2761"/>
                    <a:pt x="5007" y="2790"/>
                  </a:cubicBezTo>
                  <a:cubicBezTo>
                    <a:pt x="5014" y="2833"/>
                    <a:pt x="5032" y="2872"/>
                    <a:pt x="5050" y="2907"/>
                  </a:cubicBezTo>
                  <a:cubicBezTo>
                    <a:pt x="5021" y="2904"/>
                    <a:pt x="4986" y="2897"/>
                    <a:pt x="4954" y="2893"/>
                  </a:cubicBezTo>
                  <a:cubicBezTo>
                    <a:pt x="4776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6" y="2733"/>
                  </a:lnTo>
                  <a:cubicBezTo>
                    <a:pt x="4331" y="2719"/>
                    <a:pt x="4321" y="2708"/>
                    <a:pt x="4310" y="2694"/>
                  </a:cubicBezTo>
                  <a:cubicBezTo>
                    <a:pt x="4285" y="2665"/>
                    <a:pt x="4275" y="2637"/>
                    <a:pt x="4260" y="2605"/>
                  </a:cubicBezTo>
                  <a:cubicBezTo>
                    <a:pt x="4257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7" y="2481"/>
                    <a:pt x="4260" y="2463"/>
                  </a:cubicBezTo>
                  <a:cubicBezTo>
                    <a:pt x="4264" y="2445"/>
                    <a:pt x="4267" y="2431"/>
                    <a:pt x="4278" y="2413"/>
                  </a:cubicBezTo>
                  <a:cubicBezTo>
                    <a:pt x="4285" y="2395"/>
                    <a:pt x="4296" y="2381"/>
                    <a:pt x="4303" y="2363"/>
                  </a:cubicBezTo>
                  <a:cubicBezTo>
                    <a:pt x="4314" y="2345"/>
                    <a:pt x="4328" y="2335"/>
                    <a:pt x="4335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3" y="2239"/>
                    <a:pt x="4420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5" y="2111"/>
                    <a:pt x="4580" y="2086"/>
                    <a:pt x="4616" y="2054"/>
                  </a:cubicBezTo>
                  <a:lnTo>
                    <a:pt x="4616" y="2054"/>
                  </a:lnTo>
                  <a:cubicBezTo>
                    <a:pt x="4595" y="2057"/>
                    <a:pt x="4577" y="2068"/>
                    <a:pt x="4552" y="2072"/>
                  </a:cubicBezTo>
                  <a:cubicBezTo>
                    <a:pt x="4531" y="2075"/>
                    <a:pt x="4513" y="2086"/>
                    <a:pt x="4491" y="2093"/>
                  </a:cubicBezTo>
                  <a:cubicBezTo>
                    <a:pt x="4452" y="2111"/>
                    <a:pt x="4410" y="2129"/>
                    <a:pt x="4371" y="2150"/>
                  </a:cubicBezTo>
                  <a:cubicBezTo>
                    <a:pt x="4349" y="2161"/>
                    <a:pt x="4331" y="2175"/>
                    <a:pt x="4314" y="2185"/>
                  </a:cubicBezTo>
                  <a:cubicBezTo>
                    <a:pt x="4296" y="2200"/>
                    <a:pt x="4278" y="2214"/>
                    <a:pt x="4260" y="2232"/>
                  </a:cubicBezTo>
                  <a:cubicBezTo>
                    <a:pt x="4243" y="2249"/>
                    <a:pt x="4225" y="2264"/>
                    <a:pt x="4207" y="2281"/>
                  </a:cubicBezTo>
                  <a:cubicBezTo>
                    <a:pt x="4189" y="2299"/>
                    <a:pt x="4175" y="2317"/>
                    <a:pt x="4161" y="2338"/>
                  </a:cubicBezTo>
                  <a:cubicBezTo>
                    <a:pt x="4136" y="2377"/>
                    <a:pt x="4115" y="2427"/>
                    <a:pt x="4100" y="2481"/>
                  </a:cubicBezTo>
                  <a:cubicBezTo>
                    <a:pt x="4097" y="2505"/>
                    <a:pt x="4090" y="2534"/>
                    <a:pt x="4090" y="2559"/>
                  </a:cubicBezTo>
                  <a:cubicBezTo>
                    <a:pt x="4090" y="2587"/>
                    <a:pt x="4097" y="2612"/>
                    <a:pt x="4104" y="2641"/>
                  </a:cubicBezTo>
                  <a:cubicBezTo>
                    <a:pt x="4115" y="2673"/>
                    <a:pt x="4122" y="2701"/>
                    <a:pt x="4136" y="2729"/>
                  </a:cubicBezTo>
                  <a:cubicBezTo>
                    <a:pt x="3994" y="2697"/>
                    <a:pt x="3851" y="2665"/>
                    <a:pt x="3713" y="2630"/>
                  </a:cubicBezTo>
                  <a:cubicBezTo>
                    <a:pt x="3592" y="2601"/>
                    <a:pt x="3478" y="2569"/>
                    <a:pt x="3361" y="2537"/>
                  </a:cubicBezTo>
                  <a:lnTo>
                    <a:pt x="3343" y="2513"/>
                  </a:lnTo>
                  <a:cubicBezTo>
                    <a:pt x="3339" y="2502"/>
                    <a:pt x="3325" y="2488"/>
                    <a:pt x="3322" y="2477"/>
                  </a:cubicBezTo>
                  <a:cubicBezTo>
                    <a:pt x="3315" y="2463"/>
                    <a:pt x="3307" y="2449"/>
                    <a:pt x="3300" y="2434"/>
                  </a:cubicBezTo>
                  <a:cubicBezTo>
                    <a:pt x="3297" y="2424"/>
                    <a:pt x="3286" y="2409"/>
                    <a:pt x="3286" y="2395"/>
                  </a:cubicBezTo>
                  <a:cubicBezTo>
                    <a:pt x="3283" y="2381"/>
                    <a:pt x="3279" y="2370"/>
                    <a:pt x="3279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9" y="2289"/>
                    <a:pt x="3283" y="2274"/>
                  </a:cubicBezTo>
                  <a:cubicBezTo>
                    <a:pt x="3283" y="2264"/>
                    <a:pt x="3290" y="2249"/>
                    <a:pt x="3297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6" y="2168"/>
                    <a:pt x="3350" y="2161"/>
                  </a:cubicBezTo>
                  <a:lnTo>
                    <a:pt x="3386" y="2125"/>
                  </a:lnTo>
                  <a:lnTo>
                    <a:pt x="3428" y="2093"/>
                  </a:lnTo>
                  <a:cubicBezTo>
                    <a:pt x="3443" y="2086"/>
                    <a:pt x="3457" y="2072"/>
                    <a:pt x="3475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8" y="1965"/>
                    <a:pt x="3674" y="1944"/>
                  </a:cubicBezTo>
                  <a:cubicBezTo>
                    <a:pt x="3635" y="1944"/>
                    <a:pt x="3592" y="1947"/>
                    <a:pt x="3553" y="1954"/>
                  </a:cubicBezTo>
                  <a:cubicBezTo>
                    <a:pt x="3531" y="1954"/>
                    <a:pt x="3514" y="1965"/>
                    <a:pt x="3496" y="1969"/>
                  </a:cubicBezTo>
                  <a:lnTo>
                    <a:pt x="3439" y="1983"/>
                  </a:lnTo>
                  <a:cubicBezTo>
                    <a:pt x="3414" y="1986"/>
                    <a:pt x="3396" y="1997"/>
                    <a:pt x="3379" y="2004"/>
                  </a:cubicBezTo>
                  <a:cubicBezTo>
                    <a:pt x="3361" y="2015"/>
                    <a:pt x="3339" y="2022"/>
                    <a:pt x="3322" y="2033"/>
                  </a:cubicBezTo>
                  <a:cubicBezTo>
                    <a:pt x="3304" y="2043"/>
                    <a:pt x="3286" y="2054"/>
                    <a:pt x="3268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7" y="2129"/>
                    <a:pt x="3183" y="2143"/>
                    <a:pt x="3172" y="2164"/>
                  </a:cubicBezTo>
                  <a:cubicBezTo>
                    <a:pt x="3158" y="2185"/>
                    <a:pt x="3144" y="2203"/>
                    <a:pt x="3137" y="2228"/>
                  </a:cubicBezTo>
                  <a:cubicBezTo>
                    <a:pt x="3126" y="2249"/>
                    <a:pt x="3119" y="2271"/>
                    <a:pt x="3112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2" y="2417"/>
                    <a:pt x="3119" y="2441"/>
                  </a:cubicBezTo>
                  <a:cubicBezTo>
                    <a:pt x="3119" y="2449"/>
                    <a:pt x="3123" y="2463"/>
                    <a:pt x="3126" y="2470"/>
                  </a:cubicBezTo>
                  <a:cubicBezTo>
                    <a:pt x="2941" y="2417"/>
                    <a:pt x="2756" y="2356"/>
                    <a:pt x="2586" y="2292"/>
                  </a:cubicBezTo>
                  <a:cubicBezTo>
                    <a:pt x="2554" y="2281"/>
                    <a:pt x="2522" y="2271"/>
                    <a:pt x="2490" y="2257"/>
                  </a:cubicBezTo>
                  <a:lnTo>
                    <a:pt x="2465" y="2214"/>
                  </a:lnTo>
                  <a:cubicBezTo>
                    <a:pt x="2461" y="2203"/>
                    <a:pt x="2451" y="2185"/>
                    <a:pt x="2443" y="2175"/>
                  </a:cubicBezTo>
                  <a:cubicBezTo>
                    <a:pt x="2433" y="2161"/>
                    <a:pt x="2429" y="2143"/>
                    <a:pt x="2426" y="2129"/>
                  </a:cubicBezTo>
                  <a:cubicBezTo>
                    <a:pt x="2418" y="2111"/>
                    <a:pt x="2415" y="2097"/>
                    <a:pt x="2415" y="2079"/>
                  </a:cubicBezTo>
                  <a:cubicBezTo>
                    <a:pt x="2415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5" y="1986"/>
                  </a:lnTo>
                  <a:cubicBezTo>
                    <a:pt x="2415" y="1972"/>
                    <a:pt x="2426" y="1954"/>
                    <a:pt x="2429" y="1944"/>
                  </a:cubicBezTo>
                  <a:cubicBezTo>
                    <a:pt x="2433" y="1929"/>
                    <a:pt x="2443" y="1915"/>
                    <a:pt x="2451" y="1901"/>
                  </a:cubicBezTo>
                  <a:cubicBezTo>
                    <a:pt x="2461" y="1890"/>
                    <a:pt x="2468" y="1876"/>
                    <a:pt x="2483" y="1862"/>
                  </a:cubicBezTo>
                  <a:cubicBezTo>
                    <a:pt x="2497" y="1848"/>
                    <a:pt x="2504" y="1837"/>
                    <a:pt x="2522" y="1826"/>
                  </a:cubicBezTo>
                  <a:cubicBezTo>
                    <a:pt x="2536" y="1819"/>
                    <a:pt x="2550" y="1805"/>
                    <a:pt x="2568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7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5" y="1670"/>
                    <a:pt x="2881" y="1659"/>
                  </a:cubicBezTo>
                  <a:cubicBezTo>
                    <a:pt x="2842" y="1659"/>
                    <a:pt x="2803" y="1659"/>
                    <a:pt x="2763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5" y="1684"/>
                    <a:pt x="2607" y="1688"/>
                    <a:pt x="2589" y="1698"/>
                  </a:cubicBezTo>
                  <a:lnTo>
                    <a:pt x="2532" y="1720"/>
                  </a:lnTo>
                  <a:cubicBezTo>
                    <a:pt x="2515" y="1730"/>
                    <a:pt x="2490" y="1737"/>
                    <a:pt x="2472" y="1752"/>
                  </a:cubicBezTo>
                  <a:cubicBezTo>
                    <a:pt x="2454" y="1759"/>
                    <a:pt x="2436" y="1773"/>
                    <a:pt x="2418" y="1787"/>
                  </a:cubicBezTo>
                  <a:cubicBezTo>
                    <a:pt x="2401" y="1801"/>
                    <a:pt x="2383" y="1812"/>
                    <a:pt x="2372" y="1830"/>
                  </a:cubicBezTo>
                  <a:cubicBezTo>
                    <a:pt x="2358" y="1848"/>
                    <a:pt x="2340" y="1865"/>
                    <a:pt x="2330" y="1890"/>
                  </a:cubicBezTo>
                  <a:cubicBezTo>
                    <a:pt x="2322" y="1912"/>
                    <a:pt x="2308" y="1929"/>
                    <a:pt x="2305" y="1954"/>
                  </a:cubicBezTo>
                  <a:lnTo>
                    <a:pt x="2294" y="1990"/>
                  </a:lnTo>
                  <a:lnTo>
                    <a:pt x="2290" y="2025"/>
                  </a:lnTo>
                  <a:cubicBezTo>
                    <a:pt x="2287" y="2050"/>
                    <a:pt x="2290" y="2075"/>
                    <a:pt x="2290" y="2097"/>
                  </a:cubicBezTo>
                  <a:lnTo>
                    <a:pt x="2305" y="2164"/>
                  </a:lnTo>
                  <a:cubicBezTo>
                    <a:pt x="2305" y="2175"/>
                    <a:pt x="2308" y="2178"/>
                    <a:pt x="2312" y="2185"/>
                  </a:cubicBezTo>
                  <a:cubicBezTo>
                    <a:pt x="2095" y="2104"/>
                    <a:pt x="1885" y="2008"/>
                    <a:pt x="1697" y="1912"/>
                  </a:cubicBezTo>
                  <a:lnTo>
                    <a:pt x="1682" y="1890"/>
                  </a:lnTo>
                  <a:cubicBezTo>
                    <a:pt x="1679" y="1880"/>
                    <a:pt x="1668" y="1865"/>
                    <a:pt x="1665" y="1858"/>
                  </a:cubicBezTo>
                  <a:cubicBezTo>
                    <a:pt x="1661" y="1844"/>
                    <a:pt x="1654" y="1837"/>
                    <a:pt x="1650" y="1823"/>
                  </a:cubicBezTo>
                  <a:cubicBezTo>
                    <a:pt x="1647" y="1809"/>
                    <a:pt x="1647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7" y="1695"/>
                    <a:pt x="1650" y="1684"/>
                  </a:cubicBezTo>
                  <a:cubicBezTo>
                    <a:pt x="1654" y="1670"/>
                    <a:pt x="1665" y="1663"/>
                    <a:pt x="1668" y="1652"/>
                  </a:cubicBezTo>
                  <a:cubicBezTo>
                    <a:pt x="1672" y="1645"/>
                    <a:pt x="1682" y="1634"/>
                    <a:pt x="1690" y="1627"/>
                  </a:cubicBezTo>
                  <a:lnTo>
                    <a:pt x="1718" y="1599"/>
                  </a:lnTo>
                  <a:cubicBezTo>
                    <a:pt x="1725" y="1592"/>
                    <a:pt x="1739" y="1581"/>
                    <a:pt x="1750" y="1577"/>
                  </a:cubicBezTo>
                  <a:lnTo>
                    <a:pt x="1786" y="1560"/>
                  </a:lnTo>
                  <a:cubicBezTo>
                    <a:pt x="1796" y="1556"/>
                    <a:pt x="1807" y="1545"/>
                    <a:pt x="1821" y="1542"/>
                  </a:cubicBezTo>
                  <a:cubicBezTo>
                    <a:pt x="1846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1" y="1489"/>
                    <a:pt x="1892" y="1489"/>
                  </a:cubicBezTo>
                  <a:cubicBezTo>
                    <a:pt x="1860" y="1489"/>
                    <a:pt x="1832" y="1499"/>
                    <a:pt x="1803" y="1503"/>
                  </a:cubicBezTo>
                  <a:cubicBezTo>
                    <a:pt x="1789" y="1503"/>
                    <a:pt x="1775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8" y="1588"/>
                    <a:pt x="1608" y="1599"/>
                    <a:pt x="1597" y="1613"/>
                  </a:cubicBezTo>
                  <a:cubicBezTo>
                    <a:pt x="1590" y="1627"/>
                    <a:pt x="1576" y="1641"/>
                    <a:pt x="1565" y="1652"/>
                  </a:cubicBezTo>
                  <a:cubicBezTo>
                    <a:pt x="1558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7" y="1755"/>
                  </a:lnTo>
                  <a:cubicBezTo>
                    <a:pt x="1530" y="1773"/>
                    <a:pt x="1537" y="1791"/>
                    <a:pt x="1537" y="1805"/>
                  </a:cubicBezTo>
                  <a:cubicBezTo>
                    <a:pt x="1537" y="1819"/>
                    <a:pt x="1540" y="1837"/>
                    <a:pt x="1544" y="1848"/>
                  </a:cubicBezTo>
                  <a:cubicBezTo>
                    <a:pt x="1398" y="1769"/>
                    <a:pt x="1263" y="1688"/>
                    <a:pt x="1138" y="1609"/>
                  </a:cubicBezTo>
                  <a:lnTo>
                    <a:pt x="1146" y="1606"/>
                  </a:lnTo>
                  <a:lnTo>
                    <a:pt x="1128" y="1563"/>
                  </a:lnTo>
                  <a:cubicBezTo>
                    <a:pt x="1121" y="1556"/>
                    <a:pt x="1117" y="1542"/>
                    <a:pt x="1114" y="1535"/>
                  </a:cubicBezTo>
                  <a:cubicBezTo>
                    <a:pt x="1110" y="1521"/>
                    <a:pt x="1103" y="1510"/>
                    <a:pt x="1103" y="1499"/>
                  </a:cubicBezTo>
                  <a:cubicBezTo>
                    <a:pt x="1103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3" y="1393"/>
                  </a:lnTo>
                  <a:cubicBezTo>
                    <a:pt x="1110" y="1378"/>
                    <a:pt x="1114" y="1368"/>
                    <a:pt x="1117" y="1361"/>
                  </a:cubicBezTo>
                  <a:cubicBezTo>
                    <a:pt x="1121" y="1350"/>
                    <a:pt x="1131" y="1343"/>
                    <a:pt x="1138" y="1329"/>
                  </a:cubicBezTo>
                  <a:cubicBezTo>
                    <a:pt x="1146" y="1321"/>
                    <a:pt x="1156" y="1311"/>
                    <a:pt x="1167" y="1304"/>
                  </a:cubicBezTo>
                  <a:cubicBezTo>
                    <a:pt x="1174" y="1293"/>
                    <a:pt x="1185" y="1286"/>
                    <a:pt x="1199" y="1279"/>
                  </a:cubicBezTo>
                  <a:cubicBezTo>
                    <a:pt x="1210" y="1275"/>
                    <a:pt x="1220" y="1268"/>
                    <a:pt x="1234" y="1257"/>
                  </a:cubicBezTo>
                  <a:lnTo>
                    <a:pt x="1274" y="1240"/>
                  </a:lnTo>
                  <a:cubicBezTo>
                    <a:pt x="1288" y="1236"/>
                    <a:pt x="1298" y="1225"/>
                    <a:pt x="1313" y="1225"/>
                  </a:cubicBezTo>
                  <a:cubicBezTo>
                    <a:pt x="1341" y="1218"/>
                    <a:pt x="1366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9" y="1183"/>
                    <a:pt x="1330" y="1186"/>
                    <a:pt x="1298" y="1186"/>
                  </a:cubicBezTo>
                  <a:cubicBezTo>
                    <a:pt x="1288" y="1186"/>
                    <a:pt x="1270" y="1190"/>
                    <a:pt x="1256" y="1197"/>
                  </a:cubicBezTo>
                  <a:lnTo>
                    <a:pt x="1210" y="1204"/>
                  </a:lnTo>
                  <a:cubicBezTo>
                    <a:pt x="1199" y="1208"/>
                    <a:pt x="1181" y="1218"/>
                    <a:pt x="1167" y="1222"/>
                  </a:cubicBezTo>
                  <a:cubicBezTo>
                    <a:pt x="1153" y="1225"/>
                    <a:pt x="1138" y="1236"/>
                    <a:pt x="1128" y="1243"/>
                  </a:cubicBezTo>
                  <a:cubicBezTo>
                    <a:pt x="1114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50" y="1314"/>
                  </a:cubicBezTo>
                  <a:cubicBezTo>
                    <a:pt x="1042" y="1329"/>
                    <a:pt x="1032" y="1343"/>
                    <a:pt x="1025" y="1361"/>
                  </a:cubicBezTo>
                  <a:lnTo>
                    <a:pt x="1014" y="1382"/>
                  </a:lnTo>
                  <a:lnTo>
                    <a:pt x="1010" y="1410"/>
                  </a:lnTo>
                  <a:cubicBezTo>
                    <a:pt x="1007" y="1428"/>
                    <a:pt x="1007" y="1446"/>
                    <a:pt x="1007" y="1457"/>
                  </a:cubicBezTo>
                  <a:cubicBezTo>
                    <a:pt x="1007" y="1474"/>
                    <a:pt x="1007" y="1489"/>
                    <a:pt x="1010" y="1506"/>
                  </a:cubicBezTo>
                  <a:cubicBezTo>
                    <a:pt x="1010" y="1510"/>
                    <a:pt x="1014" y="1517"/>
                    <a:pt x="1014" y="1521"/>
                  </a:cubicBezTo>
                  <a:cubicBezTo>
                    <a:pt x="957" y="1481"/>
                    <a:pt x="900" y="1435"/>
                    <a:pt x="847" y="1396"/>
                  </a:cubicBezTo>
                  <a:cubicBezTo>
                    <a:pt x="779" y="1346"/>
                    <a:pt x="719" y="1293"/>
                    <a:pt x="658" y="1240"/>
                  </a:cubicBezTo>
                  <a:lnTo>
                    <a:pt x="651" y="1222"/>
                  </a:lnTo>
                  <a:cubicBezTo>
                    <a:pt x="641" y="1204"/>
                    <a:pt x="637" y="1183"/>
                    <a:pt x="634" y="1165"/>
                  </a:cubicBezTo>
                  <a:cubicBezTo>
                    <a:pt x="630" y="1144"/>
                    <a:pt x="630" y="1126"/>
                    <a:pt x="634" y="1101"/>
                  </a:cubicBezTo>
                  <a:lnTo>
                    <a:pt x="634" y="1090"/>
                  </a:lnTo>
                  <a:lnTo>
                    <a:pt x="637" y="1076"/>
                  </a:lnTo>
                  <a:lnTo>
                    <a:pt x="651" y="1048"/>
                  </a:lnTo>
                  <a:cubicBezTo>
                    <a:pt x="655" y="1040"/>
                    <a:pt x="666" y="1030"/>
                    <a:pt x="669" y="1026"/>
                  </a:cubicBezTo>
                  <a:cubicBezTo>
                    <a:pt x="673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9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8" y="948"/>
                  </a:cubicBezTo>
                  <a:cubicBezTo>
                    <a:pt x="829" y="941"/>
                    <a:pt x="850" y="934"/>
                    <a:pt x="872" y="930"/>
                  </a:cubicBezTo>
                  <a:lnTo>
                    <a:pt x="939" y="916"/>
                  </a:lnTo>
                  <a:lnTo>
                    <a:pt x="872" y="916"/>
                  </a:lnTo>
                  <a:cubicBezTo>
                    <a:pt x="850" y="916"/>
                    <a:pt x="829" y="920"/>
                    <a:pt x="801" y="923"/>
                  </a:cubicBezTo>
                  <a:cubicBezTo>
                    <a:pt x="790" y="923"/>
                    <a:pt x="779" y="930"/>
                    <a:pt x="765" y="934"/>
                  </a:cubicBezTo>
                  <a:lnTo>
                    <a:pt x="730" y="944"/>
                  </a:lnTo>
                  <a:lnTo>
                    <a:pt x="701" y="955"/>
                  </a:lnTo>
                  <a:cubicBezTo>
                    <a:pt x="687" y="959"/>
                    <a:pt x="676" y="966"/>
                    <a:pt x="669" y="973"/>
                  </a:cubicBezTo>
                  <a:cubicBezTo>
                    <a:pt x="658" y="984"/>
                    <a:pt x="648" y="987"/>
                    <a:pt x="637" y="994"/>
                  </a:cubicBezTo>
                  <a:lnTo>
                    <a:pt x="612" y="1023"/>
                  </a:lnTo>
                  <a:cubicBezTo>
                    <a:pt x="602" y="1033"/>
                    <a:pt x="598" y="1044"/>
                    <a:pt x="594" y="1058"/>
                  </a:cubicBezTo>
                  <a:lnTo>
                    <a:pt x="584" y="1076"/>
                  </a:lnTo>
                  <a:lnTo>
                    <a:pt x="580" y="1094"/>
                  </a:lnTo>
                  <a:cubicBezTo>
                    <a:pt x="577" y="1119"/>
                    <a:pt x="577" y="1144"/>
                    <a:pt x="580" y="1168"/>
                  </a:cubicBezTo>
                  <a:lnTo>
                    <a:pt x="580" y="1172"/>
                  </a:lnTo>
                  <a:lnTo>
                    <a:pt x="552" y="1147"/>
                  </a:lnTo>
                  <a:cubicBezTo>
                    <a:pt x="513" y="1108"/>
                    <a:pt x="474" y="1065"/>
                    <a:pt x="438" y="1026"/>
                  </a:cubicBezTo>
                  <a:cubicBezTo>
                    <a:pt x="420" y="1008"/>
                    <a:pt x="402" y="991"/>
                    <a:pt x="385" y="969"/>
                  </a:cubicBezTo>
                  <a:cubicBezTo>
                    <a:pt x="367" y="952"/>
                    <a:pt x="353" y="930"/>
                    <a:pt x="338" y="912"/>
                  </a:cubicBezTo>
                  <a:cubicBezTo>
                    <a:pt x="314" y="877"/>
                    <a:pt x="285" y="845"/>
                    <a:pt x="260" y="813"/>
                  </a:cubicBezTo>
                  <a:lnTo>
                    <a:pt x="264" y="809"/>
                  </a:lnTo>
                  <a:lnTo>
                    <a:pt x="257" y="788"/>
                  </a:lnTo>
                  <a:cubicBezTo>
                    <a:pt x="246" y="770"/>
                    <a:pt x="242" y="745"/>
                    <a:pt x="239" y="728"/>
                  </a:cubicBezTo>
                  <a:cubicBezTo>
                    <a:pt x="232" y="706"/>
                    <a:pt x="232" y="688"/>
                    <a:pt x="239" y="667"/>
                  </a:cubicBezTo>
                  <a:lnTo>
                    <a:pt x="239" y="653"/>
                  </a:lnTo>
                  <a:lnTo>
                    <a:pt x="242" y="642"/>
                  </a:lnTo>
                  <a:lnTo>
                    <a:pt x="257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8" y="582"/>
                    <a:pt x="285" y="578"/>
                    <a:pt x="296" y="571"/>
                  </a:cubicBezTo>
                  <a:cubicBezTo>
                    <a:pt x="303" y="560"/>
                    <a:pt x="314" y="557"/>
                    <a:pt x="321" y="553"/>
                  </a:cubicBezTo>
                  <a:lnTo>
                    <a:pt x="349" y="536"/>
                  </a:lnTo>
                  <a:cubicBezTo>
                    <a:pt x="370" y="525"/>
                    <a:pt x="388" y="518"/>
                    <a:pt x="410" y="511"/>
                  </a:cubicBezTo>
                  <a:cubicBezTo>
                    <a:pt x="434" y="507"/>
                    <a:pt x="456" y="500"/>
                    <a:pt x="477" y="493"/>
                  </a:cubicBezTo>
                  <a:lnTo>
                    <a:pt x="545" y="482"/>
                  </a:lnTo>
                  <a:lnTo>
                    <a:pt x="477" y="482"/>
                  </a:lnTo>
                  <a:cubicBezTo>
                    <a:pt x="456" y="482"/>
                    <a:pt x="434" y="486"/>
                    <a:pt x="406" y="489"/>
                  </a:cubicBezTo>
                  <a:cubicBezTo>
                    <a:pt x="392" y="489"/>
                    <a:pt x="385" y="493"/>
                    <a:pt x="370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4" y="546"/>
                    <a:pt x="249" y="553"/>
                    <a:pt x="242" y="560"/>
                  </a:cubicBezTo>
                  <a:lnTo>
                    <a:pt x="214" y="589"/>
                  </a:lnTo>
                  <a:cubicBezTo>
                    <a:pt x="207" y="596"/>
                    <a:pt x="203" y="610"/>
                    <a:pt x="196" y="624"/>
                  </a:cubicBezTo>
                  <a:lnTo>
                    <a:pt x="189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5" y="703"/>
                  </a:cubicBezTo>
                  <a:cubicBezTo>
                    <a:pt x="153" y="671"/>
                    <a:pt x="136" y="646"/>
                    <a:pt x="118" y="617"/>
                  </a:cubicBezTo>
                  <a:cubicBezTo>
                    <a:pt x="100" y="592"/>
                    <a:pt x="86" y="564"/>
                    <a:pt x="79" y="543"/>
                  </a:cubicBezTo>
                  <a:cubicBezTo>
                    <a:pt x="29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6" y="454"/>
                    <a:pt x="72" y="546"/>
                  </a:cubicBezTo>
                  <a:cubicBezTo>
                    <a:pt x="86" y="571"/>
                    <a:pt x="97" y="596"/>
                    <a:pt x="114" y="624"/>
                  </a:cubicBezTo>
                  <a:cubicBezTo>
                    <a:pt x="132" y="649"/>
                    <a:pt x="150" y="681"/>
                    <a:pt x="168" y="713"/>
                  </a:cubicBezTo>
                  <a:cubicBezTo>
                    <a:pt x="171" y="720"/>
                    <a:pt x="175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9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39" y="820"/>
                  </a:lnTo>
                  <a:cubicBezTo>
                    <a:pt x="132" y="827"/>
                    <a:pt x="118" y="838"/>
                    <a:pt x="107" y="845"/>
                  </a:cubicBezTo>
                  <a:lnTo>
                    <a:pt x="82" y="877"/>
                  </a:lnTo>
                  <a:cubicBezTo>
                    <a:pt x="72" y="884"/>
                    <a:pt x="68" y="898"/>
                    <a:pt x="61" y="912"/>
                  </a:cubicBezTo>
                  <a:cubicBezTo>
                    <a:pt x="50" y="927"/>
                    <a:pt x="47" y="937"/>
                    <a:pt x="43" y="952"/>
                  </a:cubicBezTo>
                  <a:lnTo>
                    <a:pt x="29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9" y="1179"/>
                    <a:pt x="33" y="1193"/>
                  </a:cubicBezTo>
                  <a:cubicBezTo>
                    <a:pt x="36" y="1218"/>
                    <a:pt x="47" y="1240"/>
                    <a:pt x="54" y="1268"/>
                  </a:cubicBezTo>
                  <a:cubicBezTo>
                    <a:pt x="65" y="1293"/>
                    <a:pt x="72" y="1318"/>
                    <a:pt x="86" y="1339"/>
                  </a:cubicBezTo>
                  <a:cubicBezTo>
                    <a:pt x="72" y="1289"/>
                    <a:pt x="65" y="1236"/>
                    <a:pt x="61" y="1186"/>
                  </a:cubicBezTo>
                  <a:cubicBezTo>
                    <a:pt x="61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61" y="1040"/>
                  </a:lnTo>
                  <a:cubicBezTo>
                    <a:pt x="61" y="1026"/>
                    <a:pt x="65" y="1019"/>
                    <a:pt x="68" y="1005"/>
                  </a:cubicBezTo>
                  <a:cubicBezTo>
                    <a:pt x="72" y="991"/>
                    <a:pt x="79" y="984"/>
                    <a:pt x="82" y="969"/>
                  </a:cubicBezTo>
                  <a:cubicBezTo>
                    <a:pt x="86" y="955"/>
                    <a:pt x="89" y="948"/>
                    <a:pt x="97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6" y="880"/>
                  </a:lnTo>
                  <a:cubicBezTo>
                    <a:pt x="143" y="873"/>
                    <a:pt x="153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5" y="824"/>
                  </a:lnTo>
                  <a:lnTo>
                    <a:pt x="228" y="824"/>
                  </a:lnTo>
                  <a:cubicBezTo>
                    <a:pt x="257" y="856"/>
                    <a:pt x="281" y="891"/>
                    <a:pt x="310" y="927"/>
                  </a:cubicBezTo>
                  <a:cubicBezTo>
                    <a:pt x="321" y="944"/>
                    <a:pt x="338" y="966"/>
                    <a:pt x="353" y="984"/>
                  </a:cubicBezTo>
                  <a:cubicBezTo>
                    <a:pt x="370" y="1001"/>
                    <a:pt x="388" y="1023"/>
                    <a:pt x="406" y="1040"/>
                  </a:cubicBezTo>
                  <a:cubicBezTo>
                    <a:pt x="442" y="1080"/>
                    <a:pt x="477" y="1122"/>
                    <a:pt x="516" y="1165"/>
                  </a:cubicBezTo>
                  <a:cubicBezTo>
                    <a:pt x="534" y="1183"/>
                    <a:pt x="552" y="1201"/>
                    <a:pt x="577" y="1218"/>
                  </a:cubicBezTo>
                  <a:lnTo>
                    <a:pt x="562" y="1229"/>
                  </a:lnTo>
                  <a:lnTo>
                    <a:pt x="545" y="1236"/>
                  </a:lnTo>
                  <a:lnTo>
                    <a:pt x="527" y="1250"/>
                  </a:lnTo>
                  <a:cubicBezTo>
                    <a:pt x="516" y="1257"/>
                    <a:pt x="506" y="1268"/>
                    <a:pt x="495" y="1275"/>
                  </a:cubicBezTo>
                  <a:lnTo>
                    <a:pt x="470" y="1307"/>
                  </a:lnTo>
                  <a:cubicBezTo>
                    <a:pt x="459" y="1318"/>
                    <a:pt x="456" y="1329"/>
                    <a:pt x="445" y="1343"/>
                  </a:cubicBezTo>
                  <a:cubicBezTo>
                    <a:pt x="438" y="1357"/>
                    <a:pt x="434" y="1371"/>
                    <a:pt x="427" y="1382"/>
                  </a:cubicBezTo>
                  <a:lnTo>
                    <a:pt x="417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7" y="1609"/>
                    <a:pt x="420" y="1624"/>
                  </a:cubicBezTo>
                  <a:cubicBezTo>
                    <a:pt x="424" y="1649"/>
                    <a:pt x="434" y="1673"/>
                    <a:pt x="442" y="1698"/>
                  </a:cubicBezTo>
                  <a:cubicBezTo>
                    <a:pt x="452" y="1727"/>
                    <a:pt x="459" y="1748"/>
                    <a:pt x="474" y="1769"/>
                  </a:cubicBezTo>
                  <a:cubicBezTo>
                    <a:pt x="459" y="1720"/>
                    <a:pt x="452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52" y="1449"/>
                    <a:pt x="456" y="1435"/>
                  </a:cubicBezTo>
                  <a:cubicBezTo>
                    <a:pt x="459" y="1425"/>
                    <a:pt x="463" y="1414"/>
                    <a:pt x="470" y="1400"/>
                  </a:cubicBezTo>
                  <a:cubicBezTo>
                    <a:pt x="474" y="1389"/>
                    <a:pt x="477" y="1378"/>
                    <a:pt x="481" y="1371"/>
                  </a:cubicBezTo>
                  <a:cubicBezTo>
                    <a:pt x="488" y="1361"/>
                    <a:pt x="495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1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5" y="1257"/>
                  </a:lnTo>
                  <a:cubicBezTo>
                    <a:pt x="666" y="1311"/>
                    <a:pt x="726" y="1371"/>
                    <a:pt x="794" y="1425"/>
                  </a:cubicBezTo>
                  <a:cubicBezTo>
                    <a:pt x="850" y="1471"/>
                    <a:pt x="918" y="1521"/>
                    <a:pt x="978" y="1570"/>
                  </a:cubicBezTo>
                  <a:lnTo>
                    <a:pt x="961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5" y="1677"/>
                  </a:lnTo>
                  <a:cubicBezTo>
                    <a:pt x="850" y="1691"/>
                    <a:pt x="847" y="1709"/>
                    <a:pt x="836" y="1727"/>
                  </a:cubicBezTo>
                  <a:cubicBezTo>
                    <a:pt x="829" y="1745"/>
                    <a:pt x="826" y="1755"/>
                    <a:pt x="815" y="1773"/>
                  </a:cubicBezTo>
                  <a:cubicBezTo>
                    <a:pt x="811" y="1791"/>
                    <a:pt x="801" y="1809"/>
                    <a:pt x="801" y="1826"/>
                  </a:cubicBezTo>
                  <a:cubicBezTo>
                    <a:pt x="797" y="1844"/>
                    <a:pt x="794" y="1862"/>
                    <a:pt x="794" y="1880"/>
                  </a:cubicBezTo>
                  <a:lnTo>
                    <a:pt x="794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8" y="2036"/>
                  </a:cubicBezTo>
                  <a:cubicBezTo>
                    <a:pt x="808" y="2054"/>
                    <a:pt x="815" y="2068"/>
                    <a:pt x="815" y="2086"/>
                  </a:cubicBezTo>
                  <a:cubicBezTo>
                    <a:pt x="818" y="2104"/>
                    <a:pt x="826" y="2118"/>
                    <a:pt x="829" y="2136"/>
                  </a:cubicBezTo>
                  <a:cubicBezTo>
                    <a:pt x="833" y="2153"/>
                    <a:pt x="836" y="2164"/>
                    <a:pt x="847" y="2182"/>
                  </a:cubicBezTo>
                  <a:cubicBezTo>
                    <a:pt x="861" y="2214"/>
                    <a:pt x="872" y="2246"/>
                    <a:pt x="890" y="2271"/>
                  </a:cubicBezTo>
                  <a:cubicBezTo>
                    <a:pt x="882" y="2242"/>
                    <a:pt x="879" y="2207"/>
                    <a:pt x="872" y="2175"/>
                  </a:cubicBezTo>
                  <a:cubicBezTo>
                    <a:pt x="868" y="2143"/>
                    <a:pt x="865" y="2111"/>
                    <a:pt x="865" y="2075"/>
                  </a:cubicBezTo>
                  <a:cubicBezTo>
                    <a:pt x="865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5" y="1933"/>
                  </a:lnTo>
                  <a:lnTo>
                    <a:pt x="872" y="1890"/>
                  </a:lnTo>
                  <a:cubicBezTo>
                    <a:pt x="872" y="1876"/>
                    <a:pt x="882" y="1858"/>
                    <a:pt x="882" y="1844"/>
                  </a:cubicBezTo>
                  <a:lnTo>
                    <a:pt x="897" y="1805"/>
                  </a:lnTo>
                  <a:cubicBezTo>
                    <a:pt x="900" y="1791"/>
                    <a:pt x="904" y="1780"/>
                    <a:pt x="914" y="1766"/>
                  </a:cubicBezTo>
                  <a:cubicBezTo>
                    <a:pt x="922" y="1752"/>
                    <a:pt x="925" y="1737"/>
                    <a:pt x="936" y="1730"/>
                  </a:cubicBezTo>
                  <a:lnTo>
                    <a:pt x="961" y="1698"/>
                  </a:lnTo>
                  <a:cubicBezTo>
                    <a:pt x="971" y="1691"/>
                    <a:pt x="986" y="1681"/>
                    <a:pt x="993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4" y="1631"/>
                  </a:lnTo>
                  <a:cubicBezTo>
                    <a:pt x="1202" y="1730"/>
                    <a:pt x="1352" y="1823"/>
                    <a:pt x="1519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1" y="1983"/>
                  </a:lnTo>
                  <a:lnTo>
                    <a:pt x="1412" y="2029"/>
                  </a:lnTo>
                  <a:cubicBezTo>
                    <a:pt x="1402" y="2040"/>
                    <a:pt x="1398" y="2065"/>
                    <a:pt x="1387" y="2075"/>
                  </a:cubicBezTo>
                  <a:cubicBezTo>
                    <a:pt x="1380" y="2093"/>
                    <a:pt x="1377" y="2111"/>
                    <a:pt x="1377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62" y="2217"/>
                    <a:pt x="1362" y="2235"/>
                  </a:cubicBezTo>
                  <a:lnTo>
                    <a:pt x="1366" y="2289"/>
                  </a:lnTo>
                  <a:lnTo>
                    <a:pt x="1377" y="2338"/>
                  </a:lnTo>
                  <a:cubicBezTo>
                    <a:pt x="1380" y="2356"/>
                    <a:pt x="1384" y="2370"/>
                    <a:pt x="1387" y="2388"/>
                  </a:cubicBezTo>
                  <a:cubicBezTo>
                    <a:pt x="1394" y="2406"/>
                    <a:pt x="1398" y="2420"/>
                    <a:pt x="1402" y="2438"/>
                  </a:cubicBezTo>
                  <a:cubicBezTo>
                    <a:pt x="1405" y="2456"/>
                    <a:pt x="1416" y="2466"/>
                    <a:pt x="1419" y="2481"/>
                  </a:cubicBezTo>
                  <a:cubicBezTo>
                    <a:pt x="1423" y="2495"/>
                    <a:pt x="1434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9" y="2516"/>
                  </a:lnTo>
                  <a:cubicBezTo>
                    <a:pt x="1458" y="2484"/>
                    <a:pt x="1455" y="2456"/>
                    <a:pt x="1448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4" y="2342"/>
                    <a:pt x="1434" y="2324"/>
                  </a:cubicBezTo>
                  <a:lnTo>
                    <a:pt x="1434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8" y="2161"/>
                    <a:pt x="1451" y="2146"/>
                  </a:cubicBezTo>
                  <a:lnTo>
                    <a:pt x="1466" y="2107"/>
                  </a:lnTo>
                  <a:cubicBezTo>
                    <a:pt x="1473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9" y="2018"/>
                    <a:pt x="1530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8" y="1951"/>
                  </a:lnTo>
                  <a:cubicBezTo>
                    <a:pt x="1803" y="2054"/>
                    <a:pt x="2017" y="2157"/>
                    <a:pt x="2241" y="2246"/>
                  </a:cubicBezTo>
                  <a:lnTo>
                    <a:pt x="2234" y="2249"/>
                  </a:lnTo>
                  <a:lnTo>
                    <a:pt x="2205" y="2278"/>
                  </a:lnTo>
                  <a:cubicBezTo>
                    <a:pt x="2187" y="2296"/>
                    <a:pt x="2170" y="2313"/>
                    <a:pt x="2152" y="2335"/>
                  </a:cubicBezTo>
                  <a:cubicBezTo>
                    <a:pt x="2134" y="2356"/>
                    <a:pt x="2123" y="2374"/>
                    <a:pt x="2109" y="2395"/>
                  </a:cubicBezTo>
                  <a:cubicBezTo>
                    <a:pt x="2095" y="2420"/>
                    <a:pt x="2088" y="2441"/>
                    <a:pt x="2077" y="2463"/>
                  </a:cubicBezTo>
                  <a:cubicBezTo>
                    <a:pt x="2070" y="2484"/>
                    <a:pt x="2059" y="2513"/>
                    <a:pt x="2056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52" y="2776"/>
                    <a:pt x="2059" y="2822"/>
                  </a:cubicBezTo>
                  <a:cubicBezTo>
                    <a:pt x="2070" y="2868"/>
                    <a:pt x="2081" y="2911"/>
                    <a:pt x="2098" y="2957"/>
                  </a:cubicBezTo>
                  <a:cubicBezTo>
                    <a:pt x="2116" y="3000"/>
                    <a:pt x="2134" y="3042"/>
                    <a:pt x="2159" y="3081"/>
                  </a:cubicBezTo>
                  <a:cubicBezTo>
                    <a:pt x="2180" y="3121"/>
                    <a:pt x="2202" y="3160"/>
                    <a:pt x="2230" y="3195"/>
                  </a:cubicBezTo>
                  <a:cubicBezTo>
                    <a:pt x="2202" y="3113"/>
                    <a:pt x="2180" y="3028"/>
                    <a:pt x="2166" y="2939"/>
                  </a:cubicBezTo>
                  <a:cubicBezTo>
                    <a:pt x="2159" y="2893"/>
                    <a:pt x="2152" y="2854"/>
                    <a:pt x="2152" y="2811"/>
                  </a:cubicBezTo>
                  <a:cubicBezTo>
                    <a:pt x="2148" y="2769"/>
                    <a:pt x="2148" y="2726"/>
                    <a:pt x="2152" y="2687"/>
                  </a:cubicBezTo>
                  <a:cubicBezTo>
                    <a:pt x="2162" y="2605"/>
                    <a:pt x="2184" y="2530"/>
                    <a:pt x="2223" y="2463"/>
                  </a:cubicBezTo>
                  <a:cubicBezTo>
                    <a:pt x="2234" y="2445"/>
                    <a:pt x="2248" y="2431"/>
                    <a:pt x="2255" y="2420"/>
                  </a:cubicBezTo>
                  <a:lnTo>
                    <a:pt x="2294" y="2377"/>
                  </a:lnTo>
                  <a:lnTo>
                    <a:pt x="2319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90" y="2313"/>
                  </a:cubicBezTo>
                  <a:lnTo>
                    <a:pt x="2394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3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70" y="2783"/>
                    <a:pt x="2966" y="2811"/>
                  </a:cubicBezTo>
                  <a:cubicBezTo>
                    <a:pt x="2963" y="2836"/>
                    <a:pt x="2959" y="2857"/>
                    <a:pt x="2952" y="2886"/>
                  </a:cubicBezTo>
                  <a:cubicBezTo>
                    <a:pt x="2948" y="2936"/>
                    <a:pt x="2948" y="2989"/>
                    <a:pt x="2959" y="3032"/>
                  </a:cubicBezTo>
                  <a:cubicBezTo>
                    <a:pt x="2966" y="3081"/>
                    <a:pt x="2977" y="3124"/>
                    <a:pt x="2995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9" y="3316"/>
                    <a:pt x="3073" y="3334"/>
                    <a:pt x="3087" y="3352"/>
                  </a:cubicBezTo>
                  <a:cubicBezTo>
                    <a:pt x="3101" y="3369"/>
                    <a:pt x="3112" y="3391"/>
                    <a:pt x="3126" y="3409"/>
                  </a:cubicBezTo>
                  <a:cubicBezTo>
                    <a:pt x="3155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6" y="3387"/>
                  </a:cubicBezTo>
                  <a:cubicBezTo>
                    <a:pt x="3162" y="3348"/>
                    <a:pt x="3147" y="3302"/>
                    <a:pt x="3140" y="3263"/>
                  </a:cubicBezTo>
                  <a:cubicBezTo>
                    <a:pt x="3130" y="3224"/>
                    <a:pt x="3123" y="3185"/>
                    <a:pt x="3119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8" y="3035"/>
                    <a:pt x="3112" y="3017"/>
                  </a:cubicBezTo>
                  <a:cubicBezTo>
                    <a:pt x="3112" y="2939"/>
                    <a:pt x="3126" y="2868"/>
                    <a:pt x="3158" y="2804"/>
                  </a:cubicBezTo>
                  <a:cubicBezTo>
                    <a:pt x="3165" y="2786"/>
                    <a:pt x="3176" y="2776"/>
                    <a:pt x="3183" y="2761"/>
                  </a:cubicBezTo>
                  <a:cubicBezTo>
                    <a:pt x="3194" y="2747"/>
                    <a:pt x="3208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8" y="2673"/>
                    <a:pt x="3283" y="2662"/>
                    <a:pt x="3300" y="2651"/>
                  </a:cubicBezTo>
                  <a:lnTo>
                    <a:pt x="3332" y="2623"/>
                  </a:lnTo>
                  <a:cubicBezTo>
                    <a:pt x="3443" y="2655"/>
                    <a:pt x="3553" y="2687"/>
                    <a:pt x="3663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5" y="2833"/>
                    <a:pt x="4175" y="2836"/>
                  </a:cubicBezTo>
                  <a:lnTo>
                    <a:pt x="4154" y="2868"/>
                  </a:lnTo>
                  <a:lnTo>
                    <a:pt x="4132" y="2904"/>
                  </a:lnTo>
                  <a:cubicBezTo>
                    <a:pt x="4118" y="2929"/>
                    <a:pt x="4104" y="2957"/>
                    <a:pt x="4097" y="2982"/>
                  </a:cubicBezTo>
                  <a:lnTo>
                    <a:pt x="4083" y="3025"/>
                  </a:lnTo>
                  <a:lnTo>
                    <a:pt x="4072" y="3064"/>
                  </a:lnTo>
                  <a:cubicBezTo>
                    <a:pt x="4068" y="3089"/>
                    <a:pt x="4065" y="3121"/>
                    <a:pt x="4065" y="3149"/>
                  </a:cubicBezTo>
                  <a:cubicBezTo>
                    <a:pt x="4065" y="3174"/>
                    <a:pt x="4065" y="3206"/>
                    <a:pt x="4068" y="3231"/>
                  </a:cubicBezTo>
                  <a:lnTo>
                    <a:pt x="4083" y="3313"/>
                  </a:lnTo>
                  <a:cubicBezTo>
                    <a:pt x="4086" y="3337"/>
                    <a:pt x="4097" y="3366"/>
                    <a:pt x="4104" y="3387"/>
                  </a:cubicBezTo>
                  <a:cubicBezTo>
                    <a:pt x="4122" y="3437"/>
                    <a:pt x="4150" y="3487"/>
                    <a:pt x="4175" y="3529"/>
                  </a:cubicBezTo>
                  <a:cubicBezTo>
                    <a:pt x="4203" y="3576"/>
                    <a:pt x="4232" y="3615"/>
                    <a:pt x="4264" y="3654"/>
                  </a:cubicBezTo>
                  <a:cubicBezTo>
                    <a:pt x="4282" y="3672"/>
                    <a:pt x="4299" y="3693"/>
                    <a:pt x="4317" y="3711"/>
                  </a:cubicBezTo>
                  <a:lnTo>
                    <a:pt x="4371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3" y="3814"/>
                    <a:pt x="4438" y="3771"/>
                    <a:pt x="4410" y="3729"/>
                  </a:cubicBezTo>
                  <a:cubicBezTo>
                    <a:pt x="4385" y="3690"/>
                    <a:pt x="4363" y="3647"/>
                    <a:pt x="4346" y="3604"/>
                  </a:cubicBezTo>
                  <a:cubicBezTo>
                    <a:pt x="4321" y="3565"/>
                    <a:pt x="4303" y="3522"/>
                    <a:pt x="4285" y="3476"/>
                  </a:cubicBezTo>
                  <a:cubicBezTo>
                    <a:pt x="4278" y="3455"/>
                    <a:pt x="4275" y="3433"/>
                    <a:pt x="4264" y="3409"/>
                  </a:cubicBezTo>
                  <a:cubicBezTo>
                    <a:pt x="4260" y="3387"/>
                    <a:pt x="4250" y="3366"/>
                    <a:pt x="4246" y="3345"/>
                  </a:cubicBezTo>
                  <a:cubicBezTo>
                    <a:pt x="4243" y="3320"/>
                    <a:pt x="4239" y="3298"/>
                    <a:pt x="4239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9" y="3153"/>
                  </a:cubicBezTo>
                  <a:cubicBezTo>
                    <a:pt x="4239" y="3131"/>
                    <a:pt x="4243" y="3113"/>
                    <a:pt x="4246" y="3096"/>
                  </a:cubicBezTo>
                  <a:lnTo>
                    <a:pt x="4257" y="3064"/>
                  </a:lnTo>
                  <a:lnTo>
                    <a:pt x="4264" y="3035"/>
                  </a:lnTo>
                  <a:lnTo>
                    <a:pt x="4292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8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5" y="3099"/>
                    <a:pt x="5011" y="3131"/>
                    <a:pt x="4996" y="3156"/>
                  </a:cubicBezTo>
                  <a:lnTo>
                    <a:pt x="4986" y="3202"/>
                  </a:lnTo>
                  <a:lnTo>
                    <a:pt x="4975" y="3245"/>
                  </a:lnTo>
                  <a:cubicBezTo>
                    <a:pt x="4972" y="3277"/>
                    <a:pt x="4968" y="3309"/>
                    <a:pt x="4968" y="3337"/>
                  </a:cubicBezTo>
                  <a:cubicBezTo>
                    <a:pt x="4968" y="3369"/>
                    <a:pt x="4968" y="3401"/>
                    <a:pt x="4972" y="3433"/>
                  </a:cubicBezTo>
                  <a:cubicBezTo>
                    <a:pt x="4975" y="3462"/>
                    <a:pt x="4979" y="3494"/>
                    <a:pt x="4989" y="3522"/>
                  </a:cubicBezTo>
                  <a:cubicBezTo>
                    <a:pt x="4996" y="3551"/>
                    <a:pt x="5004" y="3579"/>
                    <a:pt x="5014" y="3604"/>
                  </a:cubicBezTo>
                  <a:cubicBezTo>
                    <a:pt x="5025" y="3633"/>
                    <a:pt x="5039" y="3658"/>
                    <a:pt x="5050" y="3686"/>
                  </a:cubicBezTo>
                  <a:cubicBezTo>
                    <a:pt x="5064" y="3711"/>
                    <a:pt x="5078" y="3739"/>
                    <a:pt x="5092" y="3761"/>
                  </a:cubicBezTo>
                  <a:cubicBezTo>
                    <a:pt x="5121" y="3810"/>
                    <a:pt x="5153" y="3853"/>
                    <a:pt x="5188" y="3899"/>
                  </a:cubicBezTo>
                  <a:cubicBezTo>
                    <a:pt x="5206" y="3921"/>
                    <a:pt x="5224" y="3942"/>
                    <a:pt x="5245" y="3960"/>
                  </a:cubicBezTo>
                  <a:cubicBezTo>
                    <a:pt x="5263" y="3985"/>
                    <a:pt x="5288" y="4002"/>
                    <a:pt x="5306" y="4020"/>
                  </a:cubicBezTo>
                  <a:cubicBezTo>
                    <a:pt x="5345" y="4056"/>
                    <a:pt x="5388" y="4091"/>
                    <a:pt x="5434" y="4120"/>
                  </a:cubicBezTo>
                  <a:cubicBezTo>
                    <a:pt x="5402" y="4077"/>
                    <a:pt x="5370" y="4031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45" y="3985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22" y="3939"/>
                    <a:pt x="5299" y="3899"/>
                  </a:cubicBezTo>
                  <a:cubicBezTo>
                    <a:pt x="5274" y="3853"/>
                    <a:pt x="5256" y="3807"/>
                    <a:pt x="5238" y="3757"/>
                  </a:cubicBezTo>
                  <a:cubicBezTo>
                    <a:pt x="5228" y="3736"/>
                    <a:pt x="5220" y="3707"/>
                    <a:pt x="5210" y="3686"/>
                  </a:cubicBezTo>
                  <a:cubicBezTo>
                    <a:pt x="5203" y="3665"/>
                    <a:pt x="5199" y="3636"/>
                    <a:pt x="5192" y="3615"/>
                  </a:cubicBezTo>
                  <a:cubicBezTo>
                    <a:pt x="5188" y="3594"/>
                    <a:pt x="5185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5" y="3377"/>
                    <a:pt x="5185" y="3366"/>
                  </a:cubicBezTo>
                  <a:cubicBezTo>
                    <a:pt x="5188" y="3352"/>
                    <a:pt x="5188" y="3345"/>
                    <a:pt x="5192" y="3330"/>
                  </a:cubicBezTo>
                  <a:lnTo>
                    <a:pt x="5203" y="3298"/>
                  </a:lnTo>
                  <a:lnTo>
                    <a:pt x="5217" y="3266"/>
                  </a:lnTo>
                  <a:cubicBezTo>
                    <a:pt x="5224" y="3245"/>
                    <a:pt x="5235" y="3227"/>
                    <a:pt x="5245" y="3206"/>
                  </a:cubicBezTo>
                  <a:lnTo>
                    <a:pt x="5263" y="3174"/>
                  </a:lnTo>
                  <a:lnTo>
                    <a:pt x="5288" y="3145"/>
                  </a:lnTo>
                  <a:cubicBezTo>
                    <a:pt x="5299" y="3128"/>
                    <a:pt x="5316" y="3110"/>
                    <a:pt x="5331" y="3092"/>
                  </a:cubicBezTo>
                  <a:lnTo>
                    <a:pt x="5352" y="3064"/>
                  </a:lnTo>
                  <a:cubicBezTo>
                    <a:pt x="5437" y="3074"/>
                    <a:pt x="5523" y="3085"/>
                    <a:pt x="5608" y="3092"/>
                  </a:cubicBezTo>
                  <a:cubicBezTo>
                    <a:pt x="5661" y="3099"/>
                    <a:pt x="5711" y="3106"/>
                    <a:pt x="5772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3" y="3213"/>
                  </a:cubicBezTo>
                  <a:cubicBezTo>
                    <a:pt x="6447" y="3227"/>
                    <a:pt x="6465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5" y="3316"/>
                    <a:pt x="6529" y="3330"/>
                    <a:pt x="6540" y="3348"/>
                  </a:cubicBezTo>
                  <a:cubicBezTo>
                    <a:pt x="6550" y="3366"/>
                    <a:pt x="6554" y="3384"/>
                    <a:pt x="6557" y="3401"/>
                  </a:cubicBezTo>
                  <a:cubicBezTo>
                    <a:pt x="6561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1" y="3512"/>
                  </a:cubicBezTo>
                  <a:cubicBezTo>
                    <a:pt x="6557" y="3529"/>
                    <a:pt x="6554" y="3551"/>
                    <a:pt x="6547" y="3569"/>
                  </a:cubicBezTo>
                  <a:cubicBezTo>
                    <a:pt x="6540" y="3586"/>
                    <a:pt x="6536" y="3608"/>
                    <a:pt x="6522" y="3626"/>
                  </a:cubicBezTo>
                  <a:cubicBezTo>
                    <a:pt x="6511" y="3643"/>
                    <a:pt x="6500" y="3668"/>
                    <a:pt x="6490" y="3686"/>
                  </a:cubicBezTo>
                  <a:cubicBezTo>
                    <a:pt x="6476" y="3704"/>
                    <a:pt x="6468" y="3722"/>
                    <a:pt x="6451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4" y="3810"/>
                    <a:pt x="6376" y="3828"/>
                    <a:pt x="6362" y="3846"/>
                  </a:cubicBezTo>
                  <a:cubicBezTo>
                    <a:pt x="6344" y="3864"/>
                    <a:pt x="6330" y="3882"/>
                    <a:pt x="6312" y="3899"/>
                  </a:cubicBezTo>
                  <a:cubicBezTo>
                    <a:pt x="6280" y="3935"/>
                    <a:pt x="6244" y="3963"/>
                    <a:pt x="6209" y="3999"/>
                  </a:cubicBezTo>
                  <a:cubicBezTo>
                    <a:pt x="6234" y="3992"/>
                    <a:pt x="6255" y="3981"/>
                    <a:pt x="6276" y="3970"/>
                  </a:cubicBezTo>
                  <a:cubicBezTo>
                    <a:pt x="6298" y="3960"/>
                    <a:pt x="6323" y="3946"/>
                    <a:pt x="6344" y="3935"/>
                  </a:cubicBezTo>
                  <a:cubicBezTo>
                    <a:pt x="6387" y="3910"/>
                    <a:pt x="6429" y="3885"/>
                    <a:pt x="6468" y="3853"/>
                  </a:cubicBezTo>
                  <a:cubicBezTo>
                    <a:pt x="6490" y="3839"/>
                    <a:pt x="6508" y="3821"/>
                    <a:pt x="6525" y="3803"/>
                  </a:cubicBezTo>
                  <a:lnTo>
                    <a:pt x="6579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700" y="3572"/>
                    <a:pt x="6717" y="3515"/>
                    <a:pt x="6721" y="3458"/>
                  </a:cubicBezTo>
                  <a:cubicBezTo>
                    <a:pt x="6728" y="3426"/>
                    <a:pt x="6721" y="3401"/>
                    <a:pt x="6717" y="3369"/>
                  </a:cubicBezTo>
                  <a:cubicBezTo>
                    <a:pt x="6714" y="3337"/>
                    <a:pt x="6703" y="3313"/>
                    <a:pt x="6696" y="3284"/>
                  </a:cubicBezTo>
                  <a:cubicBezTo>
                    <a:pt x="6671" y="3231"/>
                    <a:pt x="6646" y="3177"/>
                    <a:pt x="6611" y="3138"/>
                  </a:cubicBezTo>
                  <a:lnTo>
                    <a:pt x="6611" y="3135"/>
                  </a:lnTo>
                  <a:cubicBezTo>
                    <a:pt x="6913" y="3135"/>
                    <a:pt x="7212" y="3124"/>
                    <a:pt x="7507" y="3103"/>
                  </a:cubicBezTo>
                  <a:lnTo>
                    <a:pt x="7567" y="3124"/>
                  </a:lnTo>
                  <a:cubicBezTo>
                    <a:pt x="7574" y="3128"/>
                    <a:pt x="7596" y="3138"/>
                    <a:pt x="7610" y="3145"/>
                  </a:cubicBezTo>
                  <a:cubicBezTo>
                    <a:pt x="7628" y="3156"/>
                    <a:pt x="7642" y="3163"/>
                    <a:pt x="7656" y="3177"/>
                  </a:cubicBezTo>
                  <a:cubicBezTo>
                    <a:pt x="7667" y="3188"/>
                    <a:pt x="7681" y="3199"/>
                    <a:pt x="7695" y="3213"/>
                  </a:cubicBezTo>
                  <a:cubicBezTo>
                    <a:pt x="7709" y="3227"/>
                    <a:pt x="7717" y="3241"/>
                    <a:pt x="7727" y="3252"/>
                  </a:cubicBezTo>
                  <a:cubicBezTo>
                    <a:pt x="7734" y="3266"/>
                    <a:pt x="7745" y="3281"/>
                    <a:pt x="7752" y="3298"/>
                  </a:cubicBezTo>
                  <a:cubicBezTo>
                    <a:pt x="7756" y="3313"/>
                    <a:pt x="7766" y="3330"/>
                    <a:pt x="7766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6" y="3444"/>
                  </a:cubicBezTo>
                  <a:cubicBezTo>
                    <a:pt x="7763" y="3462"/>
                    <a:pt x="7763" y="3480"/>
                    <a:pt x="7752" y="3501"/>
                  </a:cubicBezTo>
                  <a:cubicBezTo>
                    <a:pt x="7749" y="3519"/>
                    <a:pt x="7738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9" y="3636"/>
                    <a:pt x="7692" y="3654"/>
                    <a:pt x="7681" y="3675"/>
                  </a:cubicBezTo>
                  <a:cubicBezTo>
                    <a:pt x="7674" y="3693"/>
                    <a:pt x="7660" y="3714"/>
                    <a:pt x="7649" y="3732"/>
                  </a:cubicBezTo>
                  <a:cubicBezTo>
                    <a:pt x="7638" y="3750"/>
                    <a:pt x="7628" y="3768"/>
                    <a:pt x="7613" y="3786"/>
                  </a:cubicBezTo>
                  <a:cubicBezTo>
                    <a:pt x="7592" y="3821"/>
                    <a:pt x="7567" y="3857"/>
                    <a:pt x="7539" y="3899"/>
                  </a:cubicBezTo>
                  <a:cubicBezTo>
                    <a:pt x="7557" y="3885"/>
                    <a:pt x="7574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4" y="3693"/>
                    <a:pt x="7798" y="3675"/>
                  </a:cubicBezTo>
                  <a:cubicBezTo>
                    <a:pt x="7809" y="3658"/>
                    <a:pt x="7823" y="3636"/>
                    <a:pt x="7837" y="3618"/>
                  </a:cubicBezTo>
                  <a:cubicBezTo>
                    <a:pt x="7852" y="3597"/>
                    <a:pt x="7862" y="3579"/>
                    <a:pt x="7873" y="3554"/>
                  </a:cubicBezTo>
                  <a:cubicBezTo>
                    <a:pt x="7880" y="3533"/>
                    <a:pt x="7891" y="3512"/>
                    <a:pt x="7898" y="3483"/>
                  </a:cubicBezTo>
                  <a:cubicBezTo>
                    <a:pt x="7912" y="3437"/>
                    <a:pt x="7923" y="3384"/>
                    <a:pt x="7916" y="3323"/>
                  </a:cubicBezTo>
                  <a:cubicBezTo>
                    <a:pt x="7912" y="3298"/>
                    <a:pt x="7909" y="3270"/>
                    <a:pt x="7898" y="3245"/>
                  </a:cubicBezTo>
                  <a:cubicBezTo>
                    <a:pt x="7891" y="3217"/>
                    <a:pt x="7877" y="3192"/>
                    <a:pt x="7862" y="3170"/>
                  </a:cubicBezTo>
                  <a:cubicBezTo>
                    <a:pt x="7845" y="3138"/>
                    <a:pt x="7823" y="3110"/>
                    <a:pt x="7802" y="3089"/>
                  </a:cubicBezTo>
                  <a:cubicBezTo>
                    <a:pt x="7834" y="3085"/>
                    <a:pt x="7862" y="3085"/>
                    <a:pt x="7894" y="3081"/>
                  </a:cubicBezTo>
                  <a:cubicBezTo>
                    <a:pt x="8001" y="3067"/>
                    <a:pt x="8108" y="3057"/>
                    <a:pt x="8214" y="3039"/>
                  </a:cubicBezTo>
                  <a:cubicBezTo>
                    <a:pt x="8321" y="3021"/>
                    <a:pt x="8424" y="3003"/>
                    <a:pt x="8527" y="2985"/>
                  </a:cubicBezTo>
                  <a:cubicBezTo>
                    <a:pt x="8566" y="2982"/>
                    <a:pt x="8602" y="2975"/>
                    <a:pt x="8641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73" y="3017"/>
                  </a:cubicBezTo>
                  <a:cubicBezTo>
                    <a:pt x="8787" y="3028"/>
                    <a:pt x="8801" y="3035"/>
                    <a:pt x="8815" y="3049"/>
                  </a:cubicBezTo>
                  <a:cubicBezTo>
                    <a:pt x="8829" y="3057"/>
                    <a:pt x="8844" y="3071"/>
                    <a:pt x="8854" y="3085"/>
                  </a:cubicBezTo>
                  <a:cubicBezTo>
                    <a:pt x="8869" y="3099"/>
                    <a:pt x="8876" y="3110"/>
                    <a:pt x="8886" y="3124"/>
                  </a:cubicBezTo>
                  <a:cubicBezTo>
                    <a:pt x="8894" y="3138"/>
                    <a:pt x="8904" y="3153"/>
                    <a:pt x="8911" y="3170"/>
                  </a:cubicBezTo>
                  <a:cubicBezTo>
                    <a:pt x="8918" y="3181"/>
                    <a:pt x="8926" y="3199"/>
                    <a:pt x="8926" y="3213"/>
                  </a:cubicBezTo>
                  <a:cubicBezTo>
                    <a:pt x="8933" y="3231"/>
                    <a:pt x="8933" y="3245"/>
                    <a:pt x="8933" y="3263"/>
                  </a:cubicBezTo>
                  <a:cubicBezTo>
                    <a:pt x="8933" y="3281"/>
                    <a:pt x="8933" y="3298"/>
                    <a:pt x="8926" y="3316"/>
                  </a:cubicBezTo>
                  <a:cubicBezTo>
                    <a:pt x="8922" y="3334"/>
                    <a:pt x="8922" y="3352"/>
                    <a:pt x="8911" y="3373"/>
                  </a:cubicBezTo>
                  <a:cubicBezTo>
                    <a:pt x="8908" y="3391"/>
                    <a:pt x="8901" y="3409"/>
                    <a:pt x="8897" y="3430"/>
                  </a:cubicBezTo>
                  <a:cubicBezTo>
                    <a:pt x="8886" y="3448"/>
                    <a:pt x="8883" y="3473"/>
                    <a:pt x="8869" y="3490"/>
                  </a:cubicBezTo>
                  <a:cubicBezTo>
                    <a:pt x="8862" y="3508"/>
                    <a:pt x="8851" y="3526"/>
                    <a:pt x="8840" y="3547"/>
                  </a:cubicBezTo>
                  <a:cubicBezTo>
                    <a:pt x="8833" y="3565"/>
                    <a:pt x="8819" y="3586"/>
                    <a:pt x="8812" y="3604"/>
                  </a:cubicBezTo>
                  <a:cubicBezTo>
                    <a:pt x="8797" y="3622"/>
                    <a:pt x="8787" y="3640"/>
                    <a:pt x="8776" y="3658"/>
                  </a:cubicBezTo>
                  <a:cubicBezTo>
                    <a:pt x="8751" y="3693"/>
                    <a:pt x="8726" y="3729"/>
                    <a:pt x="8698" y="3768"/>
                  </a:cubicBezTo>
                  <a:cubicBezTo>
                    <a:pt x="8716" y="3757"/>
                    <a:pt x="8733" y="3743"/>
                    <a:pt x="8758" y="3732"/>
                  </a:cubicBezTo>
                  <a:lnTo>
                    <a:pt x="8812" y="3693"/>
                  </a:lnTo>
                  <a:cubicBezTo>
                    <a:pt x="8847" y="3668"/>
                    <a:pt x="8876" y="3636"/>
                    <a:pt x="8911" y="3601"/>
                  </a:cubicBezTo>
                  <a:cubicBezTo>
                    <a:pt x="8929" y="3583"/>
                    <a:pt x="8943" y="3565"/>
                    <a:pt x="8958" y="3547"/>
                  </a:cubicBezTo>
                  <a:cubicBezTo>
                    <a:pt x="8972" y="3529"/>
                    <a:pt x="8986" y="3508"/>
                    <a:pt x="8997" y="3490"/>
                  </a:cubicBezTo>
                  <a:cubicBezTo>
                    <a:pt x="9011" y="3465"/>
                    <a:pt x="9025" y="3448"/>
                    <a:pt x="9032" y="3426"/>
                  </a:cubicBezTo>
                  <a:cubicBezTo>
                    <a:pt x="9043" y="3405"/>
                    <a:pt x="9050" y="3384"/>
                    <a:pt x="9061" y="3355"/>
                  </a:cubicBezTo>
                  <a:cubicBezTo>
                    <a:pt x="9075" y="3305"/>
                    <a:pt x="9082" y="3252"/>
                    <a:pt x="9078" y="3195"/>
                  </a:cubicBezTo>
                  <a:cubicBezTo>
                    <a:pt x="9071" y="3170"/>
                    <a:pt x="9068" y="3142"/>
                    <a:pt x="9061" y="3117"/>
                  </a:cubicBezTo>
                  <a:cubicBezTo>
                    <a:pt x="9050" y="3089"/>
                    <a:pt x="9039" y="3064"/>
                    <a:pt x="9025" y="3039"/>
                  </a:cubicBezTo>
                  <a:cubicBezTo>
                    <a:pt x="8997" y="2993"/>
                    <a:pt x="8961" y="2950"/>
                    <a:pt x="8918" y="2921"/>
                  </a:cubicBezTo>
                  <a:lnTo>
                    <a:pt x="8908" y="2911"/>
                  </a:lnTo>
                  <a:cubicBezTo>
                    <a:pt x="9199" y="2843"/>
                    <a:pt x="9473" y="2761"/>
                    <a:pt x="9733" y="2662"/>
                  </a:cubicBezTo>
                  <a:cubicBezTo>
                    <a:pt x="9750" y="2665"/>
                    <a:pt x="9768" y="2676"/>
                    <a:pt x="9779" y="2680"/>
                  </a:cubicBezTo>
                  <a:cubicBezTo>
                    <a:pt x="9797" y="2690"/>
                    <a:pt x="9811" y="2697"/>
                    <a:pt x="9825" y="2708"/>
                  </a:cubicBezTo>
                  <a:cubicBezTo>
                    <a:pt x="9839" y="2715"/>
                    <a:pt x="9850" y="2726"/>
                    <a:pt x="9864" y="2737"/>
                  </a:cubicBezTo>
                  <a:cubicBezTo>
                    <a:pt x="9878" y="2747"/>
                    <a:pt x="9886" y="2761"/>
                    <a:pt x="9900" y="2772"/>
                  </a:cubicBezTo>
                  <a:lnTo>
                    <a:pt x="9928" y="2815"/>
                  </a:lnTo>
                  <a:cubicBezTo>
                    <a:pt x="9935" y="2825"/>
                    <a:pt x="9939" y="2843"/>
                    <a:pt x="9946" y="2861"/>
                  </a:cubicBezTo>
                  <a:cubicBezTo>
                    <a:pt x="9950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50" y="3014"/>
                    <a:pt x="9950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2" y="3117"/>
                    <a:pt x="9928" y="3135"/>
                    <a:pt x="9921" y="3156"/>
                  </a:cubicBezTo>
                  <a:cubicBezTo>
                    <a:pt x="9918" y="3177"/>
                    <a:pt x="9907" y="3195"/>
                    <a:pt x="9903" y="3217"/>
                  </a:cubicBezTo>
                  <a:cubicBezTo>
                    <a:pt x="9896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2" y="3405"/>
                  </a:cubicBezTo>
                  <a:cubicBezTo>
                    <a:pt x="9850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50" y="3266"/>
                    <a:pt x="9974" y="3227"/>
                    <a:pt x="9996" y="3192"/>
                  </a:cubicBezTo>
                  <a:cubicBezTo>
                    <a:pt x="10010" y="3174"/>
                    <a:pt x="10021" y="3153"/>
                    <a:pt x="10028" y="3128"/>
                  </a:cubicBezTo>
                  <a:lnTo>
                    <a:pt x="10056" y="3064"/>
                  </a:lnTo>
                  <a:cubicBezTo>
                    <a:pt x="10063" y="3039"/>
                    <a:pt x="10074" y="3017"/>
                    <a:pt x="10078" y="2993"/>
                  </a:cubicBezTo>
                  <a:cubicBezTo>
                    <a:pt x="10081" y="2968"/>
                    <a:pt x="10085" y="2943"/>
                    <a:pt x="10092" y="2914"/>
                  </a:cubicBezTo>
                  <a:cubicBezTo>
                    <a:pt x="10095" y="2868"/>
                    <a:pt x="10092" y="2808"/>
                    <a:pt x="10074" y="2761"/>
                  </a:cubicBezTo>
                  <a:cubicBezTo>
                    <a:pt x="10063" y="2733"/>
                    <a:pt x="10053" y="2708"/>
                    <a:pt x="10038" y="2683"/>
                  </a:cubicBezTo>
                  <a:cubicBezTo>
                    <a:pt x="10024" y="2662"/>
                    <a:pt x="10006" y="2641"/>
                    <a:pt x="9989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50" y="2577"/>
                    <a:pt x="9953" y="2573"/>
                    <a:pt x="9957" y="2573"/>
                  </a:cubicBezTo>
                  <a:cubicBezTo>
                    <a:pt x="10095" y="2513"/>
                    <a:pt x="10230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62" y="2381"/>
                    <a:pt x="10476" y="2388"/>
                    <a:pt x="10497" y="2388"/>
                  </a:cubicBezTo>
                  <a:lnTo>
                    <a:pt x="10550" y="2399"/>
                  </a:lnTo>
                  <a:cubicBezTo>
                    <a:pt x="10565" y="2406"/>
                    <a:pt x="10586" y="2413"/>
                    <a:pt x="10597" y="2417"/>
                  </a:cubicBezTo>
                  <a:cubicBezTo>
                    <a:pt x="10614" y="2427"/>
                    <a:pt x="10629" y="2431"/>
                    <a:pt x="10643" y="2441"/>
                  </a:cubicBezTo>
                  <a:cubicBezTo>
                    <a:pt x="10657" y="2449"/>
                    <a:pt x="10668" y="2459"/>
                    <a:pt x="10678" y="2470"/>
                  </a:cubicBezTo>
                  <a:cubicBezTo>
                    <a:pt x="10693" y="2484"/>
                    <a:pt x="10700" y="2495"/>
                    <a:pt x="10710" y="2513"/>
                  </a:cubicBezTo>
                  <a:cubicBezTo>
                    <a:pt x="10718" y="2523"/>
                    <a:pt x="10728" y="2537"/>
                    <a:pt x="10732" y="2555"/>
                  </a:cubicBezTo>
                  <a:cubicBezTo>
                    <a:pt x="10739" y="2573"/>
                    <a:pt x="10746" y="2591"/>
                    <a:pt x="10750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4" y="2683"/>
                    <a:pt x="10757" y="2708"/>
                    <a:pt x="10764" y="2726"/>
                  </a:cubicBezTo>
                  <a:cubicBezTo>
                    <a:pt x="10764" y="2747"/>
                    <a:pt x="10764" y="2765"/>
                    <a:pt x="10757" y="2786"/>
                  </a:cubicBezTo>
                  <a:cubicBezTo>
                    <a:pt x="10753" y="2808"/>
                    <a:pt x="10753" y="2825"/>
                    <a:pt x="10750" y="2850"/>
                  </a:cubicBezTo>
                  <a:cubicBezTo>
                    <a:pt x="10742" y="2872"/>
                    <a:pt x="10742" y="2893"/>
                    <a:pt x="10739" y="2911"/>
                  </a:cubicBezTo>
                  <a:cubicBezTo>
                    <a:pt x="10735" y="2932"/>
                    <a:pt x="10732" y="2957"/>
                    <a:pt x="10728" y="2975"/>
                  </a:cubicBezTo>
                  <a:cubicBezTo>
                    <a:pt x="10718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50" y="3032"/>
                    <a:pt x="10757" y="3010"/>
                    <a:pt x="10771" y="2993"/>
                  </a:cubicBezTo>
                  <a:cubicBezTo>
                    <a:pt x="10792" y="2950"/>
                    <a:pt x="10817" y="2911"/>
                    <a:pt x="10831" y="2868"/>
                  </a:cubicBezTo>
                  <a:cubicBezTo>
                    <a:pt x="10842" y="2843"/>
                    <a:pt x="10849" y="2822"/>
                    <a:pt x="10856" y="2801"/>
                  </a:cubicBezTo>
                  <a:cubicBezTo>
                    <a:pt x="10863" y="2779"/>
                    <a:pt x="10867" y="2754"/>
                    <a:pt x="10874" y="2733"/>
                  </a:cubicBezTo>
                  <a:cubicBezTo>
                    <a:pt x="10878" y="2712"/>
                    <a:pt x="10881" y="2683"/>
                    <a:pt x="10881" y="2662"/>
                  </a:cubicBezTo>
                  <a:cubicBezTo>
                    <a:pt x="10885" y="2637"/>
                    <a:pt x="10881" y="2612"/>
                    <a:pt x="10881" y="2587"/>
                  </a:cubicBezTo>
                  <a:cubicBezTo>
                    <a:pt x="10878" y="2537"/>
                    <a:pt x="10863" y="2484"/>
                    <a:pt x="10842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0" y="2321"/>
                    <a:pt x="10739" y="2303"/>
                  </a:cubicBezTo>
                  <a:cubicBezTo>
                    <a:pt x="10696" y="2267"/>
                    <a:pt x="10650" y="2239"/>
                    <a:pt x="10597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4" y="2033"/>
                  </a:cubicBezTo>
                  <a:cubicBezTo>
                    <a:pt x="10910" y="2004"/>
                    <a:pt x="10949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3" y="1937"/>
                  </a:lnTo>
                  <a:cubicBezTo>
                    <a:pt x="11141" y="1937"/>
                    <a:pt x="11159" y="1944"/>
                    <a:pt x="11176" y="1944"/>
                  </a:cubicBezTo>
                  <a:cubicBezTo>
                    <a:pt x="11194" y="1947"/>
                    <a:pt x="11212" y="1951"/>
                    <a:pt x="11223" y="1954"/>
                  </a:cubicBezTo>
                  <a:cubicBezTo>
                    <a:pt x="11240" y="1961"/>
                    <a:pt x="11255" y="1969"/>
                    <a:pt x="11272" y="1972"/>
                  </a:cubicBezTo>
                  <a:lnTo>
                    <a:pt x="11311" y="2001"/>
                  </a:lnTo>
                  <a:cubicBezTo>
                    <a:pt x="11326" y="2008"/>
                    <a:pt x="11340" y="2022"/>
                    <a:pt x="11351" y="2036"/>
                  </a:cubicBezTo>
                  <a:cubicBezTo>
                    <a:pt x="11358" y="2050"/>
                    <a:pt x="11372" y="2061"/>
                    <a:pt x="11375" y="2075"/>
                  </a:cubicBezTo>
                  <a:cubicBezTo>
                    <a:pt x="11386" y="2089"/>
                    <a:pt x="11390" y="2107"/>
                    <a:pt x="11397" y="2125"/>
                  </a:cubicBezTo>
                  <a:cubicBezTo>
                    <a:pt x="11404" y="2143"/>
                    <a:pt x="11411" y="2161"/>
                    <a:pt x="11411" y="2178"/>
                  </a:cubicBezTo>
                  <a:cubicBezTo>
                    <a:pt x="11415" y="2196"/>
                    <a:pt x="11422" y="2217"/>
                    <a:pt x="11422" y="2235"/>
                  </a:cubicBezTo>
                  <a:cubicBezTo>
                    <a:pt x="11422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2" y="2424"/>
                  </a:cubicBezTo>
                  <a:cubicBezTo>
                    <a:pt x="11422" y="2445"/>
                    <a:pt x="11415" y="2466"/>
                    <a:pt x="11415" y="2488"/>
                  </a:cubicBezTo>
                  <a:lnTo>
                    <a:pt x="11400" y="2623"/>
                  </a:lnTo>
                  <a:cubicBezTo>
                    <a:pt x="11415" y="2605"/>
                    <a:pt x="11425" y="2584"/>
                    <a:pt x="11432" y="2566"/>
                  </a:cubicBezTo>
                  <a:cubicBezTo>
                    <a:pt x="11443" y="2548"/>
                    <a:pt x="11450" y="2523"/>
                    <a:pt x="11464" y="2502"/>
                  </a:cubicBezTo>
                  <a:cubicBezTo>
                    <a:pt x="11482" y="2463"/>
                    <a:pt x="11500" y="2417"/>
                    <a:pt x="11514" y="2374"/>
                  </a:cubicBezTo>
                  <a:cubicBezTo>
                    <a:pt x="11521" y="2353"/>
                    <a:pt x="11528" y="2328"/>
                    <a:pt x="11532" y="2306"/>
                  </a:cubicBezTo>
                  <a:cubicBezTo>
                    <a:pt x="11535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5" y="2089"/>
                  </a:cubicBezTo>
                  <a:cubicBezTo>
                    <a:pt x="11528" y="2040"/>
                    <a:pt x="11507" y="1986"/>
                    <a:pt x="11479" y="1944"/>
                  </a:cubicBezTo>
                  <a:cubicBezTo>
                    <a:pt x="11464" y="1919"/>
                    <a:pt x="11447" y="1897"/>
                    <a:pt x="11425" y="1876"/>
                  </a:cubicBezTo>
                  <a:cubicBezTo>
                    <a:pt x="11407" y="1858"/>
                    <a:pt x="11386" y="1841"/>
                    <a:pt x="11358" y="1823"/>
                  </a:cubicBezTo>
                  <a:cubicBezTo>
                    <a:pt x="11311" y="1791"/>
                    <a:pt x="11262" y="1773"/>
                    <a:pt x="11212" y="1759"/>
                  </a:cubicBezTo>
                  <a:cubicBezTo>
                    <a:pt x="11201" y="1755"/>
                    <a:pt x="11187" y="1755"/>
                    <a:pt x="11180" y="1755"/>
                  </a:cubicBezTo>
                  <a:cubicBezTo>
                    <a:pt x="11276" y="1663"/>
                    <a:pt x="11365" y="1563"/>
                    <a:pt x="11447" y="1467"/>
                  </a:cubicBezTo>
                  <a:lnTo>
                    <a:pt x="11447" y="1471"/>
                  </a:lnTo>
                  <a:lnTo>
                    <a:pt x="11514" y="1457"/>
                  </a:lnTo>
                  <a:cubicBezTo>
                    <a:pt x="11528" y="1453"/>
                    <a:pt x="11550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60" y="1457"/>
                    <a:pt x="11678" y="1464"/>
                  </a:cubicBezTo>
                  <a:lnTo>
                    <a:pt x="11731" y="1474"/>
                  </a:lnTo>
                  <a:cubicBezTo>
                    <a:pt x="11799" y="1503"/>
                    <a:pt x="11852" y="1556"/>
                    <a:pt x="11880" y="1624"/>
                  </a:cubicBezTo>
                  <a:cubicBezTo>
                    <a:pt x="11891" y="1641"/>
                    <a:pt x="11895" y="1659"/>
                    <a:pt x="11905" y="1681"/>
                  </a:cubicBezTo>
                  <a:cubicBezTo>
                    <a:pt x="11909" y="1698"/>
                    <a:pt x="11912" y="1720"/>
                    <a:pt x="11923" y="1737"/>
                  </a:cubicBezTo>
                  <a:cubicBezTo>
                    <a:pt x="11927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41" y="1908"/>
                    <a:pt x="11941" y="1929"/>
                  </a:cubicBezTo>
                  <a:lnTo>
                    <a:pt x="11941" y="1997"/>
                  </a:lnTo>
                  <a:cubicBezTo>
                    <a:pt x="11941" y="2040"/>
                    <a:pt x="11934" y="2086"/>
                    <a:pt x="11934" y="2129"/>
                  </a:cubicBezTo>
                  <a:lnTo>
                    <a:pt x="11959" y="2068"/>
                  </a:lnTo>
                  <a:cubicBezTo>
                    <a:pt x="11966" y="2043"/>
                    <a:pt x="11969" y="2022"/>
                    <a:pt x="11976" y="2004"/>
                  </a:cubicBezTo>
                  <a:cubicBezTo>
                    <a:pt x="11987" y="1961"/>
                    <a:pt x="11998" y="1915"/>
                    <a:pt x="12001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1" y="1713"/>
                    <a:pt x="12001" y="1684"/>
                    <a:pt x="11998" y="1663"/>
                  </a:cubicBezTo>
                  <a:cubicBezTo>
                    <a:pt x="11994" y="1641"/>
                    <a:pt x="11987" y="1613"/>
                    <a:pt x="11980" y="1592"/>
                  </a:cubicBezTo>
                  <a:cubicBezTo>
                    <a:pt x="11962" y="1545"/>
                    <a:pt x="11941" y="1499"/>
                    <a:pt x="11909" y="1457"/>
                  </a:cubicBezTo>
                  <a:cubicBezTo>
                    <a:pt x="11891" y="1439"/>
                    <a:pt x="11873" y="1417"/>
                    <a:pt x="11852" y="1403"/>
                  </a:cubicBezTo>
                  <a:cubicBezTo>
                    <a:pt x="11827" y="1385"/>
                    <a:pt x="11806" y="1375"/>
                    <a:pt x="11784" y="1364"/>
                  </a:cubicBezTo>
                  <a:cubicBezTo>
                    <a:pt x="11735" y="1343"/>
                    <a:pt x="11685" y="1329"/>
                    <a:pt x="11639" y="1325"/>
                  </a:cubicBezTo>
                  <a:cubicBezTo>
                    <a:pt x="11610" y="1321"/>
                    <a:pt x="11589" y="1321"/>
                    <a:pt x="11560" y="1321"/>
                  </a:cubicBezTo>
                  <a:cubicBezTo>
                    <a:pt x="11649" y="1201"/>
                    <a:pt x="11717" y="1080"/>
                    <a:pt x="11774" y="969"/>
                  </a:cubicBezTo>
                  <a:lnTo>
                    <a:pt x="11820" y="959"/>
                  </a:lnTo>
                  <a:cubicBezTo>
                    <a:pt x="11838" y="955"/>
                    <a:pt x="11859" y="955"/>
                    <a:pt x="11877" y="952"/>
                  </a:cubicBezTo>
                  <a:lnTo>
                    <a:pt x="11941" y="952"/>
                  </a:lnTo>
                  <a:cubicBezTo>
                    <a:pt x="11959" y="952"/>
                    <a:pt x="11980" y="955"/>
                    <a:pt x="11998" y="959"/>
                  </a:cubicBezTo>
                  <a:cubicBezTo>
                    <a:pt x="12015" y="966"/>
                    <a:pt x="12033" y="969"/>
                    <a:pt x="12055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1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1" y="1136"/>
                  </a:lnTo>
                  <a:cubicBezTo>
                    <a:pt x="12222" y="1154"/>
                    <a:pt x="12225" y="1179"/>
                    <a:pt x="12229" y="1197"/>
                  </a:cubicBezTo>
                  <a:cubicBezTo>
                    <a:pt x="12232" y="1215"/>
                    <a:pt x="12239" y="1236"/>
                    <a:pt x="12243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4" y="1588"/>
                  </a:lnTo>
                  <a:cubicBezTo>
                    <a:pt x="12261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300" y="1364"/>
                    <a:pt x="12300" y="1343"/>
                    <a:pt x="12300" y="1321"/>
                  </a:cubicBezTo>
                  <a:lnTo>
                    <a:pt x="12300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6" y="1165"/>
                    <a:pt x="12282" y="1144"/>
                    <a:pt x="12275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5" y="959"/>
                    <a:pt x="12151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4" y="884"/>
                    <a:pt x="11994" y="877"/>
                    <a:pt x="11944" y="870"/>
                  </a:cubicBezTo>
                  <a:cubicBezTo>
                    <a:pt x="11934" y="868"/>
                    <a:pt x="11921" y="867"/>
                    <a:pt x="11909" y="867"/>
                  </a:cubicBezTo>
                  <a:cubicBezTo>
                    <a:pt x="11896" y="867"/>
                    <a:pt x="11884" y="868"/>
                    <a:pt x="11873" y="870"/>
                  </a:cubicBezTo>
                  <a:lnTo>
                    <a:pt x="11845" y="870"/>
                  </a:lnTo>
                  <a:cubicBezTo>
                    <a:pt x="11845" y="863"/>
                    <a:pt x="11841" y="848"/>
                    <a:pt x="11838" y="841"/>
                  </a:cubicBezTo>
                  <a:cubicBezTo>
                    <a:pt x="11845" y="824"/>
                    <a:pt x="11852" y="809"/>
                    <a:pt x="11859" y="792"/>
                  </a:cubicBezTo>
                  <a:cubicBezTo>
                    <a:pt x="11912" y="667"/>
                    <a:pt x="11948" y="560"/>
                    <a:pt x="11973" y="468"/>
                  </a:cubicBezTo>
                  <a:lnTo>
                    <a:pt x="11976" y="486"/>
                  </a:lnTo>
                  <a:lnTo>
                    <a:pt x="11998" y="479"/>
                  </a:lnTo>
                  <a:cubicBezTo>
                    <a:pt x="12015" y="475"/>
                    <a:pt x="12033" y="475"/>
                    <a:pt x="12051" y="475"/>
                  </a:cubicBezTo>
                  <a:lnTo>
                    <a:pt x="12104" y="475"/>
                  </a:lnTo>
                  <a:cubicBezTo>
                    <a:pt x="12122" y="475"/>
                    <a:pt x="12140" y="479"/>
                    <a:pt x="12158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4" y="532"/>
                    <a:pt x="12279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9" y="632"/>
                    <a:pt x="12343" y="649"/>
                  </a:cubicBezTo>
                  <a:cubicBezTo>
                    <a:pt x="12353" y="667"/>
                    <a:pt x="12357" y="681"/>
                    <a:pt x="12360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5" y="1008"/>
                    <a:pt x="12371" y="1048"/>
                    <a:pt x="12367" y="1083"/>
                  </a:cubicBezTo>
                  <a:cubicBezTo>
                    <a:pt x="12375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3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9" y="685"/>
                  </a:lnTo>
                  <a:cubicBezTo>
                    <a:pt x="12399" y="667"/>
                    <a:pt x="12389" y="649"/>
                    <a:pt x="12382" y="628"/>
                  </a:cubicBezTo>
                  <a:cubicBezTo>
                    <a:pt x="12375" y="610"/>
                    <a:pt x="12367" y="592"/>
                    <a:pt x="12357" y="575"/>
                  </a:cubicBezTo>
                  <a:cubicBezTo>
                    <a:pt x="12350" y="557"/>
                    <a:pt x="12339" y="539"/>
                    <a:pt x="12321" y="525"/>
                  </a:cubicBezTo>
                  <a:cubicBezTo>
                    <a:pt x="12311" y="511"/>
                    <a:pt x="12296" y="493"/>
                    <a:pt x="12279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90" y="440"/>
                    <a:pt x="12165" y="432"/>
                  </a:cubicBezTo>
                  <a:cubicBezTo>
                    <a:pt x="12151" y="425"/>
                    <a:pt x="12126" y="422"/>
                    <a:pt x="12108" y="422"/>
                  </a:cubicBezTo>
                  <a:cubicBezTo>
                    <a:pt x="12096" y="422"/>
                    <a:pt x="12083" y="420"/>
                    <a:pt x="12070" y="420"/>
                  </a:cubicBezTo>
                  <a:cubicBezTo>
                    <a:pt x="12063" y="420"/>
                    <a:pt x="12057" y="421"/>
                    <a:pt x="12051" y="422"/>
                  </a:cubicBezTo>
                  <a:cubicBezTo>
                    <a:pt x="12037" y="422"/>
                    <a:pt x="12030" y="422"/>
                    <a:pt x="12015" y="425"/>
                  </a:cubicBezTo>
                  <a:cubicBezTo>
                    <a:pt x="12012" y="415"/>
                    <a:pt x="12012" y="400"/>
                    <a:pt x="12005" y="383"/>
                  </a:cubicBezTo>
                  <a:cubicBezTo>
                    <a:pt x="12005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8" y="351"/>
                  </a:cubicBezTo>
                  <a:cubicBezTo>
                    <a:pt x="11994" y="344"/>
                    <a:pt x="11987" y="329"/>
                    <a:pt x="11983" y="319"/>
                  </a:cubicBezTo>
                  <a:cubicBezTo>
                    <a:pt x="11976" y="297"/>
                    <a:pt x="11966" y="280"/>
                    <a:pt x="11951" y="262"/>
                  </a:cubicBezTo>
                  <a:cubicBezTo>
                    <a:pt x="11941" y="244"/>
                    <a:pt x="11930" y="226"/>
                    <a:pt x="11912" y="208"/>
                  </a:cubicBezTo>
                  <a:cubicBezTo>
                    <a:pt x="11855" y="137"/>
                    <a:pt x="11781" y="88"/>
                    <a:pt x="11699" y="59"/>
                  </a:cubicBezTo>
                  <a:cubicBezTo>
                    <a:pt x="11621" y="27"/>
                    <a:pt x="11532" y="9"/>
                    <a:pt x="11447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rgbClr val="A8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6"/>
            <p:cNvSpPr/>
            <p:nvPr/>
          </p:nvSpPr>
          <p:spPr>
            <a:xfrm>
              <a:off x="4285570" y="662606"/>
              <a:ext cx="568819" cy="191645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6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7" y="2511"/>
                    <a:pt x="11154" y="2416"/>
                  </a:cubicBezTo>
                  <a:close/>
                  <a:moveTo>
                    <a:pt x="11529" y="2852"/>
                  </a:moveTo>
                  <a:lnTo>
                    <a:pt x="11528" y="2856"/>
                  </a:lnTo>
                  <a:lnTo>
                    <a:pt x="11527" y="2857"/>
                  </a:lnTo>
                  <a:lnTo>
                    <a:pt x="11527" y="2857"/>
                  </a:lnTo>
                  <a:cubicBezTo>
                    <a:pt x="11526" y="2855"/>
                    <a:pt x="11525" y="2853"/>
                    <a:pt x="11524" y="2852"/>
                  </a:cubicBezTo>
                  <a:cubicBezTo>
                    <a:pt x="11526" y="2852"/>
                    <a:pt x="11528" y="2852"/>
                    <a:pt x="11529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1" y="2134"/>
                    <a:pt x="11901" y="2176"/>
                  </a:cubicBezTo>
                  <a:lnTo>
                    <a:pt x="11901" y="2244"/>
                  </a:lnTo>
                  <a:cubicBezTo>
                    <a:pt x="11901" y="2265"/>
                    <a:pt x="11901" y="2287"/>
                    <a:pt x="11898" y="2311"/>
                  </a:cubicBezTo>
                  <a:cubicBezTo>
                    <a:pt x="11898" y="2333"/>
                    <a:pt x="11894" y="2354"/>
                    <a:pt x="11894" y="2372"/>
                  </a:cubicBezTo>
                  <a:cubicBezTo>
                    <a:pt x="11894" y="2393"/>
                    <a:pt x="11887" y="2411"/>
                    <a:pt x="11883" y="2436"/>
                  </a:cubicBezTo>
                  <a:cubicBezTo>
                    <a:pt x="11880" y="2454"/>
                    <a:pt x="11876" y="2475"/>
                    <a:pt x="11866" y="2493"/>
                  </a:cubicBezTo>
                  <a:cubicBezTo>
                    <a:pt x="11862" y="2511"/>
                    <a:pt x="11855" y="2528"/>
                    <a:pt x="11844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7" y="2703"/>
                    <a:pt x="11659" y="2710"/>
                    <a:pt x="11642" y="2710"/>
                  </a:cubicBezTo>
                  <a:cubicBezTo>
                    <a:pt x="11624" y="2713"/>
                    <a:pt x="11606" y="2713"/>
                    <a:pt x="11588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3" y="2827"/>
                  </a:lnTo>
                  <a:lnTo>
                    <a:pt x="11389" y="2856"/>
                  </a:lnTo>
                  <a:cubicBezTo>
                    <a:pt x="11382" y="2880"/>
                    <a:pt x="11371" y="2898"/>
                    <a:pt x="11364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0" y="3005"/>
                    <a:pt x="11283" y="3016"/>
                  </a:cubicBezTo>
                  <a:cubicBezTo>
                    <a:pt x="11272" y="3033"/>
                    <a:pt x="11254" y="3048"/>
                    <a:pt x="11236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5" y="3129"/>
                  </a:cubicBezTo>
                  <a:cubicBezTo>
                    <a:pt x="11076" y="3151"/>
                    <a:pt x="11030" y="3165"/>
                    <a:pt x="10980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2" y="3240"/>
                    <a:pt x="10546" y="3243"/>
                  </a:cubicBezTo>
                  <a:cubicBezTo>
                    <a:pt x="10596" y="3257"/>
                    <a:pt x="10642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5" y="3264"/>
                  </a:cubicBezTo>
                  <a:cubicBezTo>
                    <a:pt x="11058" y="3257"/>
                    <a:pt x="11105" y="3243"/>
                    <a:pt x="11154" y="3225"/>
                  </a:cubicBezTo>
                  <a:cubicBezTo>
                    <a:pt x="11183" y="3218"/>
                    <a:pt x="11204" y="3208"/>
                    <a:pt x="11229" y="3193"/>
                  </a:cubicBezTo>
                  <a:cubicBezTo>
                    <a:pt x="11254" y="3183"/>
                    <a:pt x="11279" y="3168"/>
                    <a:pt x="11300" y="3154"/>
                  </a:cubicBezTo>
                  <a:cubicBezTo>
                    <a:pt x="11325" y="3136"/>
                    <a:pt x="11347" y="3122"/>
                    <a:pt x="11368" y="3104"/>
                  </a:cubicBezTo>
                  <a:cubicBezTo>
                    <a:pt x="11389" y="3087"/>
                    <a:pt x="11407" y="3065"/>
                    <a:pt x="11425" y="3044"/>
                  </a:cubicBezTo>
                  <a:lnTo>
                    <a:pt x="11453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7" y="2857"/>
                  </a:lnTo>
                  <a:lnTo>
                    <a:pt x="11527" y="2857"/>
                  </a:lnTo>
                  <a:cubicBezTo>
                    <a:pt x="11611" y="2979"/>
                    <a:pt x="11681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5" y="3193"/>
                  </a:lnTo>
                  <a:lnTo>
                    <a:pt x="11759" y="3183"/>
                  </a:lnTo>
                  <a:cubicBezTo>
                    <a:pt x="11705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5" y="2852"/>
                    <a:pt x="11537" y="2852"/>
                    <a:pt x="11529" y="2852"/>
                  </a:cubicBezTo>
                  <a:lnTo>
                    <a:pt x="11529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4" y="2850"/>
                    <a:pt x="11599" y="2848"/>
                  </a:cubicBezTo>
                  <a:cubicBezTo>
                    <a:pt x="11649" y="2845"/>
                    <a:pt x="11702" y="2831"/>
                    <a:pt x="11748" y="2809"/>
                  </a:cubicBezTo>
                  <a:lnTo>
                    <a:pt x="11812" y="2767"/>
                  </a:lnTo>
                  <a:cubicBezTo>
                    <a:pt x="11837" y="2749"/>
                    <a:pt x="11855" y="2731"/>
                    <a:pt x="11873" y="2713"/>
                  </a:cubicBezTo>
                  <a:cubicBezTo>
                    <a:pt x="11908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5" y="2489"/>
                    <a:pt x="11965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5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3" y="2144"/>
                    <a:pt x="11926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lnTo>
                    <a:pt x="5430" y="0"/>
                  </a:lnTo>
                  <a:cubicBezTo>
                    <a:pt x="5384" y="29"/>
                    <a:pt x="5341" y="64"/>
                    <a:pt x="5302" y="100"/>
                  </a:cubicBezTo>
                  <a:cubicBezTo>
                    <a:pt x="5280" y="118"/>
                    <a:pt x="5263" y="142"/>
                    <a:pt x="5245" y="160"/>
                  </a:cubicBezTo>
                  <a:cubicBezTo>
                    <a:pt x="5227" y="182"/>
                    <a:pt x="5206" y="199"/>
                    <a:pt x="5188" y="221"/>
                  </a:cubicBezTo>
                  <a:cubicBezTo>
                    <a:pt x="5152" y="267"/>
                    <a:pt x="5120" y="310"/>
                    <a:pt x="5088" y="359"/>
                  </a:cubicBezTo>
                  <a:cubicBezTo>
                    <a:pt x="5074" y="384"/>
                    <a:pt x="5064" y="409"/>
                    <a:pt x="5049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5" y="598"/>
                  </a:cubicBezTo>
                  <a:cubicBezTo>
                    <a:pt x="4978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7" y="1021"/>
                    <a:pt x="5035" y="1049"/>
                  </a:cubicBezTo>
                  <a:lnTo>
                    <a:pt x="5056" y="1088"/>
                  </a:lnTo>
                  <a:lnTo>
                    <a:pt x="5085" y="1127"/>
                  </a:lnTo>
                  <a:lnTo>
                    <a:pt x="5088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29" y="1195"/>
                    <a:pt x="4551" y="1227"/>
                    <a:pt x="4377" y="1263"/>
                  </a:cubicBezTo>
                  <a:lnTo>
                    <a:pt x="4359" y="1238"/>
                  </a:lnTo>
                  <a:cubicBezTo>
                    <a:pt x="4345" y="1220"/>
                    <a:pt x="4335" y="1209"/>
                    <a:pt x="4320" y="1191"/>
                  </a:cubicBezTo>
                  <a:lnTo>
                    <a:pt x="4303" y="1163"/>
                  </a:lnTo>
                  <a:lnTo>
                    <a:pt x="4288" y="1138"/>
                  </a:lnTo>
                  <a:lnTo>
                    <a:pt x="4263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1" y="946"/>
                    <a:pt x="4231" y="928"/>
                    <a:pt x="4231" y="907"/>
                  </a:cubicBezTo>
                  <a:cubicBezTo>
                    <a:pt x="4231" y="882"/>
                    <a:pt x="4231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49" y="754"/>
                    <a:pt x="4253" y="733"/>
                    <a:pt x="4263" y="711"/>
                  </a:cubicBezTo>
                  <a:cubicBezTo>
                    <a:pt x="4271" y="687"/>
                    <a:pt x="4274" y="665"/>
                    <a:pt x="4285" y="644"/>
                  </a:cubicBezTo>
                  <a:cubicBezTo>
                    <a:pt x="4303" y="598"/>
                    <a:pt x="4320" y="559"/>
                    <a:pt x="4342" y="516"/>
                  </a:cubicBezTo>
                  <a:cubicBezTo>
                    <a:pt x="4363" y="470"/>
                    <a:pt x="4388" y="430"/>
                    <a:pt x="4409" y="391"/>
                  </a:cubicBezTo>
                  <a:cubicBezTo>
                    <a:pt x="4434" y="349"/>
                    <a:pt x="4459" y="306"/>
                    <a:pt x="4487" y="267"/>
                  </a:cubicBezTo>
                  <a:lnTo>
                    <a:pt x="4487" y="267"/>
                  </a:lnTo>
                  <a:cubicBezTo>
                    <a:pt x="4445" y="292"/>
                    <a:pt x="4409" y="324"/>
                    <a:pt x="4370" y="356"/>
                  </a:cubicBezTo>
                  <a:lnTo>
                    <a:pt x="4317" y="409"/>
                  </a:lnTo>
                  <a:cubicBezTo>
                    <a:pt x="4299" y="427"/>
                    <a:pt x="4281" y="445"/>
                    <a:pt x="4263" y="466"/>
                  </a:cubicBezTo>
                  <a:cubicBezTo>
                    <a:pt x="4231" y="505"/>
                    <a:pt x="4199" y="544"/>
                    <a:pt x="4175" y="591"/>
                  </a:cubicBezTo>
                  <a:cubicBezTo>
                    <a:pt x="4146" y="633"/>
                    <a:pt x="4125" y="683"/>
                    <a:pt x="4103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1" y="836"/>
                    <a:pt x="4071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1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3" y="1163"/>
                    <a:pt x="4114" y="1191"/>
                    <a:pt x="4128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7" y="1287"/>
                    <a:pt x="4167" y="1287"/>
                    <a:pt x="4167" y="1291"/>
                  </a:cubicBezTo>
                  <a:cubicBezTo>
                    <a:pt x="3997" y="1327"/>
                    <a:pt x="3826" y="1369"/>
                    <a:pt x="3663" y="1408"/>
                  </a:cubicBezTo>
                  <a:cubicBezTo>
                    <a:pt x="3552" y="1433"/>
                    <a:pt x="3439" y="1465"/>
                    <a:pt x="3328" y="1497"/>
                  </a:cubicBezTo>
                  <a:lnTo>
                    <a:pt x="3296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2" y="1415"/>
                  </a:lnTo>
                  <a:lnTo>
                    <a:pt x="3215" y="1398"/>
                  </a:lnTo>
                  <a:cubicBezTo>
                    <a:pt x="3200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4" y="1316"/>
                  </a:cubicBezTo>
                  <a:cubicBezTo>
                    <a:pt x="3126" y="1252"/>
                    <a:pt x="3111" y="1181"/>
                    <a:pt x="3111" y="1103"/>
                  </a:cubicBezTo>
                  <a:lnTo>
                    <a:pt x="3111" y="1042"/>
                  </a:lnTo>
                  <a:cubicBezTo>
                    <a:pt x="3111" y="1024"/>
                    <a:pt x="3115" y="1003"/>
                    <a:pt x="3115" y="982"/>
                  </a:cubicBezTo>
                  <a:cubicBezTo>
                    <a:pt x="3119" y="943"/>
                    <a:pt x="3129" y="900"/>
                    <a:pt x="3136" y="857"/>
                  </a:cubicBezTo>
                  <a:cubicBezTo>
                    <a:pt x="3147" y="818"/>
                    <a:pt x="3161" y="772"/>
                    <a:pt x="3172" y="733"/>
                  </a:cubicBezTo>
                  <a:cubicBezTo>
                    <a:pt x="3186" y="694"/>
                    <a:pt x="3200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1" y="729"/>
                    <a:pt x="3097" y="747"/>
                    <a:pt x="3083" y="768"/>
                  </a:cubicBezTo>
                  <a:cubicBezTo>
                    <a:pt x="3072" y="786"/>
                    <a:pt x="3062" y="807"/>
                    <a:pt x="3047" y="825"/>
                  </a:cubicBezTo>
                  <a:cubicBezTo>
                    <a:pt x="3026" y="864"/>
                    <a:pt x="3008" y="907"/>
                    <a:pt x="2991" y="950"/>
                  </a:cubicBezTo>
                  <a:cubicBezTo>
                    <a:pt x="2976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1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69" y="1337"/>
                    <a:pt x="2976" y="1359"/>
                    <a:pt x="2987" y="1387"/>
                  </a:cubicBezTo>
                  <a:cubicBezTo>
                    <a:pt x="2994" y="1408"/>
                    <a:pt x="3008" y="1433"/>
                    <a:pt x="3023" y="1458"/>
                  </a:cubicBezTo>
                  <a:cubicBezTo>
                    <a:pt x="3037" y="1479"/>
                    <a:pt x="3055" y="1501"/>
                    <a:pt x="3065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7" y="1718"/>
                    <a:pt x="2390" y="1807"/>
                  </a:cubicBezTo>
                  <a:lnTo>
                    <a:pt x="2386" y="1807"/>
                  </a:lnTo>
                  <a:cubicBezTo>
                    <a:pt x="2368" y="1799"/>
                    <a:pt x="2350" y="1789"/>
                    <a:pt x="2336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4" y="1700"/>
                  </a:lnTo>
                  <a:cubicBezTo>
                    <a:pt x="2240" y="1689"/>
                    <a:pt x="2230" y="1671"/>
                    <a:pt x="2222" y="1657"/>
                  </a:cubicBezTo>
                  <a:cubicBezTo>
                    <a:pt x="2183" y="1593"/>
                    <a:pt x="2158" y="1515"/>
                    <a:pt x="2151" y="1433"/>
                  </a:cubicBezTo>
                  <a:cubicBezTo>
                    <a:pt x="2148" y="1394"/>
                    <a:pt x="2148" y="1351"/>
                    <a:pt x="2151" y="1309"/>
                  </a:cubicBezTo>
                  <a:cubicBezTo>
                    <a:pt x="2151" y="1270"/>
                    <a:pt x="2158" y="1227"/>
                    <a:pt x="2166" y="1181"/>
                  </a:cubicBezTo>
                  <a:cubicBezTo>
                    <a:pt x="2176" y="1095"/>
                    <a:pt x="2201" y="1014"/>
                    <a:pt x="2226" y="925"/>
                  </a:cubicBezTo>
                  <a:lnTo>
                    <a:pt x="2226" y="925"/>
                  </a:lnTo>
                  <a:cubicBezTo>
                    <a:pt x="2201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0" y="1209"/>
                    <a:pt x="2066" y="1252"/>
                    <a:pt x="2059" y="1298"/>
                  </a:cubicBezTo>
                  <a:cubicBezTo>
                    <a:pt x="2048" y="1341"/>
                    <a:pt x="2045" y="1391"/>
                    <a:pt x="2041" y="1440"/>
                  </a:cubicBezTo>
                  <a:cubicBezTo>
                    <a:pt x="2041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4" y="1700"/>
                    <a:pt x="2105" y="1725"/>
                  </a:cubicBezTo>
                  <a:cubicBezTo>
                    <a:pt x="2119" y="1746"/>
                    <a:pt x="2134" y="1767"/>
                    <a:pt x="2151" y="1785"/>
                  </a:cubicBezTo>
                  <a:cubicBezTo>
                    <a:pt x="2169" y="1803"/>
                    <a:pt x="2183" y="1824"/>
                    <a:pt x="2205" y="1842"/>
                  </a:cubicBezTo>
                  <a:lnTo>
                    <a:pt x="2230" y="1871"/>
                  </a:lnTo>
                  <a:lnTo>
                    <a:pt x="2240" y="1874"/>
                  </a:lnTo>
                  <a:cubicBezTo>
                    <a:pt x="2013" y="1967"/>
                    <a:pt x="1799" y="2066"/>
                    <a:pt x="1604" y="2169"/>
                  </a:cubicBezTo>
                  <a:lnTo>
                    <a:pt x="1568" y="2144"/>
                  </a:lnTo>
                  <a:lnTo>
                    <a:pt x="1550" y="2134"/>
                  </a:lnTo>
                  <a:lnTo>
                    <a:pt x="1536" y="2119"/>
                  </a:lnTo>
                  <a:cubicBezTo>
                    <a:pt x="1529" y="2109"/>
                    <a:pt x="1515" y="2102"/>
                    <a:pt x="1508" y="2087"/>
                  </a:cubicBezTo>
                  <a:lnTo>
                    <a:pt x="1479" y="2052"/>
                  </a:lnTo>
                  <a:cubicBezTo>
                    <a:pt x="1472" y="2038"/>
                    <a:pt x="1465" y="2027"/>
                    <a:pt x="1462" y="2013"/>
                  </a:cubicBezTo>
                  <a:cubicBezTo>
                    <a:pt x="1454" y="1999"/>
                    <a:pt x="1454" y="1984"/>
                    <a:pt x="1447" y="1974"/>
                  </a:cubicBezTo>
                  <a:cubicBezTo>
                    <a:pt x="1444" y="1959"/>
                    <a:pt x="1440" y="1945"/>
                    <a:pt x="1440" y="1927"/>
                  </a:cubicBezTo>
                  <a:cubicBezTo>
                    <a:pt x="1440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0" y="1714"/>
                    <a:pt x="1444" y="1696"/>
                  </a:cubicBezTo>
                  <a:cubicBezTo>
                    <a:pt x="1447" y="1664"/>
                    <a:pt x="1458" y="1636"/>
                    <a:pt x="1465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0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1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3" y="1750"/>
                    <a:pt x="1376" y="1764"/>
                    <a:pt x="1373" y="1782"/>
                  </a:cubicBezTo>
                  <a:lnTo>
                    <a:pt x="1366" y="1831"/>
                  </a:lnTo>
                  <a:lnTo>
                    <a:pt x="1358" y="1885"/>
                  </a:lnTo>
                  <a:cubicBezTo>
                    <a:pt x="1358" y="1903"/>
                    <a:pt x="1358" y="1920"/>
                    <a:pt x="1366" y="1938"/>
                  </a:cubicBezTo>
                  <a:cubicBezTo>
                    <a:pt x="1366" y="1956"/>
                    <a:pt x="1369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1" y="2080"/>
                    <a:pt x="1408" y="2091"/>
                  </a:cubicBezTo>
                  <a:lnTo>
                    <a:pt x="1440" y="2137"/>
                  </a:lnTo>
                  <a:cubicBezTo>
                    <a:pt x="1447" y="2151"/>
                    <a:pt x="1465" y="2162"/>
                    <a:pt x="1479" y="2176"/>
                  </a:cubicBezTo>
                  <a:lnTo>
                    <a:pt x="1497" y="2194"/>
                  </a:lnTo>
                  <a:lnTo>
                    <a:pt x="1515" y="2208"/>
                  </a:lnTo>
                  <a:cubicBezTo>
                    <a:pt x="1351" y="2297"/>
                    <a:pt x="1198" y="2390"/>
                    <a:pt x="1063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2" y="2447"/>
                  </a:lnTo>
                  <a:cubicBezTo>
                    <a:pt x="982" y="2439"/>
                    <a:pt x="967" y="2429"/>
                    <a:pt x="960" y="2422"/>
                  </a:cubicBezTo>
                  <a:lnTo>
                    <a:pt x="932" y="2390"/>
                  </a:lnTo>
                  <a:cubicBezTo>
                    <a:pt x="925" y="2383"/>
                    <a:pt x="921" y="2368"/>
                    <a:pt x="910" y="2354"/>
                  </a:cubicBezTo>
                  <a:cubicBezTo>
                    <a:pt x="903" y="2340"/>
                    <a:pt x="896" y="2329"/>
                    <a:pt x="893" y="2315"/>
                  </a:cubicBezTo>
                  <a:cubicBezTo>
                    <a:pt x="889" y="2301"/>
                    <a:pt x="878" y="2287"/>
                    <a:pt x="878" y="2276"/>
                  </a:cubicBezTo>
                  <a:cubicBezTo>
                    <a:pt x="875" y="2262"/>
                    <a:pt x="871" y="2247"/>
                    <a:pt x="871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1" y="1945"/>
                  </a:cubicBezTo>
                  <a:cubicBezTo>
                    <a:pt x="875" y="1913"/>
                    <a:pt x="878" y="1885"/>
                    <a:pt x="889" y="1849"/>
                  </a:cubicBezTo>
                  <a:lnTo>
                    <a:pt x="889" y="1849"/>
                  </a:lnTo>
                  <a:cubicBezTo>
                    <a:pt x="871" y="1874"/>
                    <a:pt x="857" y="1906"/>
                    <a:pt x="843" y="1938"/>
                  </a:cubicBezTo>
                  <a:cubicBezTo>
                    <a:pt x="839" y="1949"/>
                    <a:pt x="832" y="1967"/>
                    <a:pt x="825" y="1984"/>
                  </a:cubicBezTo>
                  <a:cubicBezTo>
                    <a:pt x="822" y="2002"/>
                    <a:pt x="818" y="2016"/>
                    <a:pt x="814" y="2034"/>
                  </a:cubicBezTo>
                  <a:cubicBezTo>
                    <a:pt x="807" y="2052"/>
                    <a:pt x="804" y="2066"/>
                    <a:pt x="804" y="2084"/>
                  </a:cubicBezTo>
                  <a:cubicBezTo>
                    <a:pt x="800" y="2102"/>
                    <a:pt x="800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0" y="2294"/>
                  </a:cubicBezTo>
                  <a:lnTo>
                    <a:pt x="814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6" y="2489"/>
                  </a:lnTo>
                  <a:cubicBezTo>
                    <a:pt x="910" y="2500"/>
                    <a:pt x="925" y="2511"/>
                    <a:pt x="939" y="2525"/>
                  </a:cubicBezTo>
                  <a:lnTo>
                    <a:pt x="960" y="2543"/>
                  </a:lnTo>
                  <a:lnTo>
                    <a:pt x="978" y="2550"/>
                  </a:lnTo>
                  <a:cubicBezTo>
                    <a:pt x="910" y="2599"/>
                    <a:pt x="850" y="2649"/>
                    <a:pt x="790" y="2695"/>
                  </a:cubicBezTo>
                  <a:cubicBezTo>
                    <a:pt x="718" y="2749"/>
                    <a:pt x="662" y="2809"/>
                    <a:pt x="605" y="2863"/>
                  </a:cubicBezTo>
                  <a:lnTo>
                    <a:pt x="576" y="2848"/>
                  </a:lnTo>
                  <a:lnTo>
                    <a:pt x="558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19" y="2809"/>
                  </a:cubicBezTo>
                  <a:lnTo>
                    <a:pt x="498" y="2781"/>
                  </a:lnTo>
                  <a:cubicBezTo>
                    <a:pt x="487" y="2774"/>
                    <a:pt x="484" y="2759"/>
                    <a:pt x="480" y="2749"/>
                  </a:cubicBezTo>
                  <a:cubicBezTo>
                    <a:pt x="469" y="2742"/>
                    <a:pt x="469" y="2727"/>
                    <a:pt x="466" y="2720"/>
                  </a:cubicBezTo>
                  <a:cubicBezTo>
                    <a:pt x="462" y="2710"/>
                    <a:pt x="459" y="2695"/>
                    <a:pt x="452" y="2685"/>
                  </a:cubicBezTo>
                  <a:cubicBezTo>
                    <a:pt x="448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8" y="2454"/>
                    <a:pt x="459" y="2400"/>
                    <a:pt x="469" y="2351"/>
                  </a:cubicBezTo>
                  <a:lnTo>
                    <a:pt x="469" y="2351"/>
                  </a:lnTo>
                  <a:cubicBezTo>
                    <a:pt x="459" y="2372"/>
                    <a:pt x="448" y="2400"/>
                    <a:pt x="441" y="2422"/>
                  </a:cubicBezTo>
                  <a:cubicBezTo>
                    <a:pt x="430" y="2447"/>
                    <a:pt x="423" y="2471"/>
                    <a:pt x="416" y="2496"/>
                  </a:cubicBezTo>
                  <a:cubicBezTo>
                    <a:pt x="416" y="2511"/>
                    <a:pt x="413" y="2525"/>
                    <a:pt x="409" y="2535"/>
                  </a:cubicBezTo>
                  <a:cubicBezTo>
                    <a:pt x="409" y="2550"/>
                    <a:pt x="405" y="2564"/>
                    <a:pt x="405" y="2578"/>
                  </a:cubicBezTo>
                  <a:lnTo>
                    <a:pt x="405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6" y="2724"/>
                    <a:pt x="427" y="2738"/>
                  </a:cubicBezTo>
                  <a:cubicBezTo>
                    <a:pt x="430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4" y="2845"/>
                  </a:lnTo>
                  <a:cubicBezTo>
                    <a:pt x="501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8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5" y="3080"/>
                  </a:cubicBezTo>
                  <a:cubicBezTo>
                    <a:pt x="388" y="3097"/>
                    <a:pt x="370" y="3119"/>
                    <a:pt x="352" y="3136"/>
                  </a:cubicBezTo>
                  <a:cubicBezTo>
                    <a:pt x="338" y="3158"/>
                    <a:pt x="320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2" y="3279"/>
                  </a:lnTo>
                  <a:lnTo>
                    <a:pt x="174" y="3272"/>
                  </a:lnTo>
                  <a:lnTo>
                    <a:pt x="160" y="3261"/>
                  </a:lnTo>
                  <a:cubicBezTo>
                    <a:pt x="149" y="3254"/>
                    <a:pt x="142" y="3247"/>
                    <a:pt x="132" y="3240"/>
                  </a:cubicBezTo>
                  <a:lnTo>
                    <a:pt x="110" y="3211"/>
                  </a:lnTo>
                  <a:cubicBezTo>
                    <a:pt x="103" y="3204"/>
                    <a:pt x="96" y="3190"/>
                    <a:pt x="93" y="3183"/>
                  </a:cubicBezTo>
                  <a:cubicBezTo>
                    <a:pt x="85" y="3172"/>
                    <a:pt x="85" y="3158"/>
                    <a:pt x="78" y="3151"/>
                  </a:cubicBezTo>
                  <a:cubicBezTo>
                    <a:pt x="75" y="3140"/>
                    <a:pt x="71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3" y="3044"/>
                  </a:lnTo>
                  <a:lnTo>
                    <a:pt x="53" y="3008"/>
                  </a:lnTo>
                  <a:lnTo>
                    <a:pt x="53" y="2973"/>
                  </a:lnTo>
                  <a:cubicBezTo>
                    <a:pt x="53" y="2959"/>
                    <a:pt x="57" y="2944"/>
                    <a:pt x="57" y="2934"/>
                  </a:cubicBezTo>
                  <a:cubicBezTo>
                    <a:pt x="61" y="2884"/>
                    <a:pt x="71" y="2831"/>
                    <a:pt x="85" y="2781"/>
                  </a:cubicBezTo>
                  <a:lnTo>
                    <a:pt x="85" y="2781"/>
                  </a:lnTo>
                  <a:cubicBezTo>
                    <a:pt x="71" y="2802"/>
                    <a:pt x="61" y="2831"/>
                    <a:pt x="53" y="2852"/>
                  </a:cubicBezTo>
                  <a:cubicBezTo>
                    <a:pt x="43" y="2880"/>
                    <a:pt x="36" y="2902"/>
                    <a:pt x="32" y="2927"/>
                  </a:cubicBezTo>
                  <a:cubicBezTo>
                    <a:pt x="32" y="2941"/>
                    <a:pt x="25" y="2955"/>
                    <a:pt x="21" y="2969"/>
                  </a:cubicBezTo>
                  <a:cubicBezTo>
                    <a:pt x="21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1" y="3087"/>
                  </a:lnTo>
                  <a:cubicBezTo>
                    <a:pt x="21" y="3101"/>
                    <a:pt x="25" y="3115"/>
                    <a:pt x="25" y="3129"/>
                  </a:cubicBezTo>
                  <a:cubicBezTo>
                    <a:pt x="25" y="3140"/>
                    <a:pt x="32" y="3154"/>
                    <a:pt x="39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1" y="3236"/>
                    <a:pt x="78" y="3243"/>
                  </a:cubicBezTo>
                  <a:lnTo>
                    <a:pt x="107" y="3275"/>
                  </a:lnTo>
                  <a:cubicBezTo>
                    <a:pt x="114" y="3282"/>
                    <a:pt x="128" y="3293"/>
                    <a:pt x="139" y="3300"/>
                  </a:cubicBezTo>
                  <a:lnTo>
                    <a:pt x="157" y="3314"/>
                  </a:lnTo>
                  <a:lnTo>
                    <a:pt x="174" y="3325"/>
                  </a:lnTo>
                  <a:lnTo>
                    <a:pt x="192" y="3332"/>
                  </a:lnTo>
                  <a:cubicBezTo>
                    <a:pt x="185" y="3350"/>
                    <a:pt x="181" y="3364"/>
                    <a:pt x="178" y="3382"/>
                  </a:cubicBezTo>
                  <a:lnTo>
                    <a:pt x="178" y="3385"/>
                  </a:lnTo>
                  <a:cubicBezTo>
                    <a:pt x="174" y="3396"/>
                    <a:pt x="167" y="3400"/>
                    <a:pt x="164" y="3407"/>
                  </a:cubicBezTo>
                  <a:cubicBezTo>
                    <a:pt x="146" y="3439"/>
                    <a:pt x="125" y="3471"/>
                    <a:pt x="110" y="3496"/>
                  </a:cubicBezTo>
                  <a:cubicBezTo>
                    <a:pt x="93" y="3524"/>
                    <a:pt x="85" y="3549"/>
                    <a:pt x="71" y="3574"/>
                  </a:cubicBezTo>
                  <a:cubicBezTo>
                    <a:pt x="25" y="3666"/>
                    <a:pt x="0" y="3716"/>
                    <a:pt x="0" y="3716"/>
                  </a:cubicBezTo>
                  <a:cubicBezTo>
                    <a:pt x="0" y="3716"/>
                    <a:pt x="25" y="3666"/>
                    <a:pt x="75" y="3577"/>
                  </a:cubicBezTo>
                  <a:cubicBezTo>
                    <a:pt x="89" y="3556"/>
                    <a:pt x="96" y="3528"/>
                    <a:pt x="114" y="3503"/>
                  </a:cubicBezTo>
                  <a:cubicBezTo>
                    <a:pt x="132" y="3474"/>
                    <a:pt x="149" y="3449"/>
                    <a:pt x="174" y="3417"/>
                  </a:cubicBezTo>
                  <a:cubicBezTo>
                    <a:pt x="174" y="3417"/>
                    <a:pt x="174" y="3414"/>
                    <a:pt x="178" y="3414"/>
                  </a:cubicBezTo>
                  <a:cubicBezTo>
                    <a:pt x="178" y="3424"/>
                    <a:pt x="178" y="3442"/>
                    <a:pt x="181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199" y="3510"/>
                    <a:pt x="203" y="3520"/>
                    <a:pt x="213" y="3531"/>
                  </a:cubicBezTo>
                  <a:cubicBezTo>
                    <a:pt x="217" y="3545"/>
                    <a:pt x="231" y="3549"/>
                    <a:pt x="238" y="3560"/>
                  </a:cubicBezTo>
                  <a:cubicBezTo>
                    <a:pt x="249" y="3567"/>
                    <a:pt x="256" y="3577"/>
                    <a:pt x="270" y="3581"/>
                  </a:cubicBezTo>
                  <a:cubicBezTo>
                    <a:pt x="281" y="3592"/>
                    <a:pt x="292" y="3595"/>
                    <a:pt x="302" y="3599"/>
                  </a:cubicBezTo>
                  <a:lnTo>
                    <a:pt x="334" y="3613"/>
                  </a:lnTo>
                  <a:lnTo>
                    <a:pt x="370" y="3620"/>
                  </a:lnTo>
                  <a:cubicBezTo>
                    <a:pt x="381" y="3627"/>
                    <a:pt x="391" y="3631"/>
                    <a:pt x="405" y="3631"/>
                  </a:cubicBezTo>
                  <a:cubicBezTo>
                    <a:pt x="427" y="3631"/>
                    <a:pt x="448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0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0" y="3567"/>
                  </a:lnTo>
                  <a:cubicBezTo>
                    <a:pt x="309" y="3563"/>
                    <a:pt x="302" y="3556"/>
                    <a:pt x="292" y="3549"/>
                  </a:cubicBezTo>
                  <a:cubicBezTo>
                    <a:pt x="285" y="3545"/>
                    <a:pt x="274" y="3538"/>
                    <a:pt x="270" y="3528"/>
                  </a:cubicBezTo>
                  <a:cubicBezTo>
                    <a:pt x="267" y="3520"/>
                    <a:pt x="256" y="3513"/>
                    <a:pt x="253" y="3506"/>
                  </a:cubicBezTo>
                  <a:lnTo>
                    <a:pt x="238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1" y="3435"/>
                    <a:pt x="235" y="3414"/>
                    <a:pt x="235" y="3389"/>
                  </a:cubicBezTo>
                  <a:cubicBezTo>
                    <a:pt x="238" y="3368"/>
                    <a:pt x="245" y="3350"/>
                    <a:pt x="253" y="3332"/>
                  </a:cubicBezTo>
                  <a:lnTo>
                    <a:pt x="263" y="3311"/>
                  </a:lnTo>
                  <a:lnTo>
                    <a:pt x="256" y="3307"/>
                  </a:lnTo>
                  <a:cubicBezTo>
                    <a:pt x="285" y="3275"/>
                    <a:pt x="309" y="3240"/>
                    <a:pt x="338" y="3208"/>
                  </a:cubicBezTo>
                  <a:cubicBezTo>
                    <a:pt x="352" y="3190"/>
                    <a:pt x="370" y="3168"/>
                    <a:pt x="381" y="3151"/>
                  </a:cubicBezTo>
                  <a:cubicBezTo>
                    <a:pt x="398" y="3133"/>
                    <a:pt x="416" y="3115"/>
                    <a:pt x="434" y="3094"/>
                  </a:cubicBezTo>
                  <a:cubicBezTo>
                    <a:pt x="469" y="3051"/>
                    <a:pt x="512" y="3012"/>
                    <a:pt x="551" y="2973"/>
                  </a:cubicBezTo>
                  <a:lnTo>
                    <a:pt x="576" y="2944"/>
                  </a:lnTo>
                  <a:lnTo>
                    <a:pt x="576" y="2952"/>
                  </a:lnTo>
                  <a:cubicBezTo>
                    <a:pt x="573" y="2976"/>
                    <a:pt x="573" y="2998"/>
                    <a:pt x="576" y="3026"/>
                  </a:cubicBezTo>
                  <a:lnTo>
                    <a:pt x="583" y="3044"/>
                  </a:lnTo>
                  <a:lnTo>
                    <a:pt x="590" y="3062"/>
                  </a:lnTo>
                  <a:cubicBezTo>
                    <a:pt x="594" y="3076"/>
                    <a:pt x="601" y="3083"/>
                    <a:pt x="608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4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0" y="3193"/>
                  </a:cubicBezTo>
                  <a:cubicBezTo>
                    <a:pt x="822" y="3193"/>
                    <a:pt x="843" y="3200"/>
                    <a:pt x="871" y="3204"/>
                  </a:cubicBezTo>
                  <a:lnTo>
                    <a:pt x="939" y="3204"/>
                  </a:lnTo>
                  <a:lnTo>
                    <a:pt x="871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2" y="3168"/>
                    <a:pt x="765" y="3158"/>
                    <a:pt x="743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79" y="3112"/>
                    <a:pt x="672" y="3101"/>
                    <a:pt x="665" y="3094"/>
                  </a:cubicBezTo>
                  <a:cubicBezTo>
                    <a:pt x="662" y="3083"/>
                    <a:pt x="654" y="3080"/>
                    <a:pt x="647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0" y="2916"/>
                    <a:pt x="647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6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49" y="2802"/>
                  </a:cubicBezTo>
                  <a:cubicBezTo>
                    <a:pt x="1056" y="2816"/>
                    <a:pt x="1070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2" y="2891"/>
                    <a:pt x="1163" y="2898"/>
                  </a:cubicBezTo>
                  <a:cubicBezTo>
                    <a:pt x="1177" y="2902"/>
                    <a:pt x="1195" y="2909"/>
                    <a:pt x="1209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8" y="2938"/>
                  </a:cubicBezTo>
                  <a:cubicBezTo>
                    <a:pt x="1374" y="2938"/>
                    <a:pt x="1380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7" y="2923"/>
                    <a:pt x="1419" y="2920"/>
                    <a:pt x="1390" y="2916"/>
                  </a:cubicBezTo>
                  <a:cubicBezTo>
                    <a:pt x="1366" y="2909"/>
                    <a:pt x="1337" y="2898"/>
                    <a:pt x="1312" y="2891"/>
                  </a:cubicBezTo>
                  <a:lnTo>
                    <a:pt x="1270" y="2880"/>
                  </a:lnTo>
                  <a:lnTo>
                    <a:pt x="1230" y="2863"/>
                  </a:lnTo>
                  <a:cubicBezTo>
                    <a:pt x="1216" y="2852"/>
                    <a:pt x="1209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7" y="2781"/>
                    <a:pt x="1120" y="2774"/>
                    <a:pt x="1117" y="2759"/>
                  </a:cubicBezTo>
                  <a:cubicBezTo>
                    <a:pt x="1110" y="2749"/>
                    <a:pt x="1102" y="2742"/>
                    <a:pt x="1102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2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0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2" y="2429"/>
                    <a:pt x="1394" y="2347"/>
                    <a:pt x="1543" y="2269"/>
                  </a:cubicBezTo>
                  <a:lnTo>
                    <a:pt x="1543" y="2269"/>
                  </a:lnTo>
                  <a:cubicBezTo>
                    <a:pt x="1536" y="2283"/>
                    <a:pt x="1533" y="2301"/>
                    <a:pt x="1533" y="2315"/>
                  </a:cubicBezTo>
                  <a:cubicBezTo>
                    <a:pt x="1533" y="2333"/>
                    <a:pt x="1529" y="2351"/>
                    <a:pt x="1533" y="2365"/>
                  </a:cubicBezTo>
                  <a:lnTo>
                    <a:pt x="1536" y="2390"/>
                  </a:lnTo>
                  <a:lnTo>
                    <a:pt x="1547" y="2418"/>
                  </a:lnTo>
                  <a:cubicBezTo>
                    <a:pt x="1550" y="2436"/>
                    <a:pt x="1561" y="2447"/>
                    <a:pt x="1565" y="2464"/>
                  </a:cubicBezTo>
                  <a:cubicBezTo>
                    <a:pt x="1568" y="2482"/>
                    <a:pt x="1582" y="2493"/>
                    <a:pt x="1597" y="2507"/>
                  </a:cubicBezTo>
                  <a:cubicBezTo>
                    <a:pt x="1604" y="2518"/>
                    <a:pt x="1618" y="2528"/>
                    <a:pt x="1632" y="2543"/>
                  </a:cubicBezTo>
                  <a:cubicBezTo>
                    <a:pt x="1643" y="2550"/>
                    <a:pt x="1657" y="2564"/>
                    <a:pt x="1671" y="2567"/>
                  </a:cubicBezTo>
                  <a:cubicBezTo>
                    <a:pt x="1686" y="2578"/>
                    <a:pt x="1696" y="2582"/>
                    <a:pt x="1710" y="2589"/>
                  </a:cubicBezTo>
                  <a:lnTo>
                    <a:pt x="1757" y="2603"/>
                  </a:lnTo>
                  <a:cubicBezTo>
                    <a:pt x="1767" y="2607"/>
                    <a:pt x="1782" y="2614"/>
                    <a:pt x="1799" y="2617"/>
                  </a:cubicBezTo>
                  <a:cubicBezTo>
                    <a:pt x="1831" y="2621"/>
                    <a:pt x="1856" y="2631"/>
                    <a:pt x="1888" y="2631"/>
                  </a:cubicBezTo>
                  <a:cubicBezTo>
                    <a:pt x="1920" y="2635"/>
                    <a:pt x="1945" y="2635"/>
                    <a:pt x="1977" y="2635"/>
                  </a:cubicBezTo>
                  <a:lnTo>
                    <a:pt x="1899" y="2607"/>
                  </a:lnTo>
                  <a:cubicBezTo>
                    <a:pt x="1870" y="2599"/>
                    <a:pt x="1846" y="2585"/>
                    <a:pt x="1817" y="2578"/>
                  </a:cubicBezTo>
                  <a:cubicBezTo>
                    <a:pt x="1803" y="2571"/>
                    <a:pt x="1792" y="2564"/>
                    <a:pt x="1782" y="2560"/>
                  </a:cubicBezTo>
                  <a:lnTo>
                    <a:pt x="1746" y="2543"/>
                  </a:lnTo>
                  <a:cubicBezTo>
                    <a:pt x="1739" y="2532"/>
                    <a:pt x="1725" y="2525"/>
                    <a:pt x="1714" y="2518"/>
                  </a:cubicBezTo>
                  <a:cubicBezTo>
                    <a:pt x="1703" y="2511"/>
                    <a:pt x="1693" y="2500"/>
                    <a:pt x="1689" y="2493"/>
                  </a:cubicBezTo>
                  <a:cubicBezTo>
                    <a:pt x="1678" y="2482"/>
                    <a:pt x="1671" y="2475"/>
                    <a:pt x="1664" y="2464"/>
                  </a:cubicBezTo>
                  <a:cubicBezTo>
                    <a:pt x="1661" y="2457"/>
                    <a:pt x="1654" y="2447"/>
                    <a:pt x="1650" y="2436"/>
                  </a:cubicBezTo>
                  <a:cubicBezTo>
                    <a:pt x="1643" y="2425"/>
                    <a:pt x="1639" y="2411"/>
                    <a:pt x="1639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39" y="2333"/>
                  </a:cubicBezTo>
                  <a:cubicBezTo>
                    <a:pt x="1639" y="2319"/>
                    <a:pt x="1643" y="2311"/>
                    <a:pt x="1650" y="2297"/>
                  </a:cubicBezTo>
                  <a:cubicBezTo>
                    <a:pt x="1654" y="2283"/>
                    <a:pt x="1657" y="2276"/>
                    <a:pt x="1661" y="2262"/>
                  </a:cubicBezTo>
                  <a:cubicBezTo>
                    <a:pt x="1668" y="2251"/>
                    <a:pt x="1675" y="2240"/>
                    <a:pt x="1678" y="2230"/>
                  </a:cubicBezTo>
                  <a:lnTo>
                    <a:pt x="1693" y="2208"/>
                  </a:lnTo>
                  <a:cubicBezTo>
                    <a:pt x="1885" y="2109"/>
                    <a:pt x="2094" y="2016"/>
                    <a:pt x="2311" y="1931"/>
                  </a:cubicBezTo>
                  <a:lnTo>
                    <a:pt x="2311" y="1931"/>
                  </a:lnTo>
                  <a:cubicBezTo>
                    <a:pt x="2304" y="1942"/>
                    <a:pt x="2304" y="1945"/>
                    <a:pt x="2301" y="1956"/>
                  </a:cubicBezTo>
                  <a:lnTo>
                    <a:pt x="2286" y="2020"/>
                  </a:lnTo>
                  <a:cubicBezTo>
                    <a:pt x="2286" y="2045"/>
                    <a:pt x="2283" y="2066"/>
                    <a:pt x="2286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8" y="2208"/>
                    <a:pt x="2329" y="2230"/>
                  </a:cubicBezTo>
                  <a:cubicBezTo>
                    <a:pt x="2336" y="2251"/>
                    <a:pt x="2354" y="2269"/>
                    <a:pt x="2368" y="2287"/>
                  </a:cubicBezTo>
                  <a:cubicBezTo>
                    <a:pt x="2382" y="2304"/>
                    <a:pt x="2400" y="2319"/>
                    <a:pt x="2418" y="2333"/>
                  </a:cubicBezTo>
                  <a:cubicBezTo>
                    <a:pt x="2436" y="2347"/>
                    <a:pt x="2454" y="2358"/>
                    <a:pt x="2471" y="2368"/>
                  </a:cubicBezTo>
                  <a:cubicBezTo>
                    <a:pt x="2489" y="2375"/>
                    <a:pt x="2510" y="2386"/>
                    <a:pt x="2528" y="2400"/>
                  </a:cubicBezTo>
                  <a:lnTo>
                    <a:pt x="2585" y="2422"/>
                  </a:lnTo>
                  <a:cubicBezTo>
                    <a:pt x="2603" y="2425"/>
                    <a:pt x="2628" y="2436"/>
                    <a:pt x="2646" y="2439"/>
                  </a:cubicBezTo>
                  <a:lnTo>
                    <a:pt x="2703" y="2447"/>
                  </a:lnTo>
                  <a:cubicBezTo>
                    <a:pt x="2720" y="2454"/>
                    <a:pt x="2742" y="2457"/>
                    <a:pt x="2759" y="2457"/>
                  </a:cubicBezTo>
                  <a:cubicBezTo>
                    <a:pt x="2799" y="2461"/>
                    <a:pt x="2841" y="2461"/>
                    <a:pt x="2880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2" y="2418"/>
                    <a:pt x="2735" y="2407"/>
                    <a:pt x="2717" y="2400"/>
                  </a:cubicBezTo>
                  <a:lnTo>
                    <a:pt x="2663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9" y="2301"/>
                    <a:pt x="2521" y="2294"/>
                  </a:cubicBezTo>
                  <a:cubicBezTo>
                    <a:pt x="2507" y="2283"/>
                    <a:pt x="2493" y="2269"/>
                    <a:pt x="2478" y="2258"/>
                  </a:cubicBezTo>
                  <a:cubicBezTo>
                    <a:pt x="2468" y="2244"/>
                    <a:pt x="2457" y="2233"/>
                    <a:pt x="2450" y="2215"/>
                  </a:cubicBezTo>
                  <a:cubicBezTo>
                    <a:pt x="2439" y="2205"/>
                    <a:pt x="2432" y="2191"/>
                    <a:pt x="2425" y="2176"/>
                  </a:cubicBezTo>
                  <a:cubicBezTo>
                    <a:pt x="2422" y="2162"/>
                    <a:pt x="2414" y="2151"/>
                    <a:pt x="2414" y="2134"/>
                  </a:cubicBezTo>
                  <a:lnTo>
                    <a:pt x="2407" y="2109"/>
                  </a:lnTo>
                  <a:lnTo>
                    <a:pt x="2407" y="2087"/>
                  </a:lnTo>
                  <a:cubicBezTo>
                    <a:pt x="2407" y="2073"/>
                    <a:pt x="2407" y="2055"/>
                    <a:pt x="2414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5" y="1974"/>
                    <a:pt x="2432" y="1959"/>
                    <a:pt x="2439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89" y="1860"/>
                  </a:lnTo>
                  <a:cubicBezTo>
                    <a:pt x="2521" y="1849"/>
                    <a:pt x="2550" y="1839"/>
                    <a:pt x="2582" y="1824"/>
                  </a:cubicBezTo>
                  <a:cubicBezTo>
                    <a:pt x="2756" y="1764"/>
                    <a:pt x="2937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1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1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3" y="1913"/>
                    <a:pt x="3154" y="1938"/>
                    <a:pt x="3168" y="1956"/>
                  </a:cubicBezTo>
                  <a:cubicBezTo>
                    <a:pt x="3183" y="1977"/>
                    <a:pt x="3200" y="1991"/>
                    <a:pt x="3215" y="2009"/>
                  </a:cubicBezTo>
                  <a:cubicBezTo>
                    <a:pt x="3232" y="2027"/>
                    <a:pt x="3243" y="2038"/>
                    <a:pt x="3268" y="2052"/>
                  </a:cubicBezTo>
                  <a:cubicBezTo>
                    <a:pt x="3286" y="2066"/>
                    <a:pt x="3303" y="2073"/>
                    <a:pt x="3321" y="2087"/>
                  </a:cubicBezTo>
                  <a:cubicBezTo>
                    <a:pt x="3339" y="2098"/>
                    <a:pt x="3360" y="2105"/>
                    <a:pt x="3378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2" y="2162"/>
                  </a:cubicBezTo>
                  <a:lnTo>
                    <a:pt x="3670" y="2176"/>
                  </a:lnTo>
                  <a:cubicBezTo>
                    <a:pt x="3634" y="2155"/>
                    <a:pt x="3606" y="2137"/>
                    <a:pt x="3570" y="2119"/>
                  </a:cubicBezTo>
                  <a:cubicBezTo>
                    <a:pt x="3552" y="2109"/>
                    <a:pt x="3538" y="2102"/>
                    <a:pt x="3520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7" y="1981"/>
                    <a:pt x="3360" y="1967"/>
                    <a:pt x="3346" y="1959"/>
                  </a:cubicBezTo>
                  <a:cubicBezTo>
                    <a:pt x="3332" y="1949"/>
                    <a:pt x="3325" y="1931"/>
                    <a:pt x="3314" y="1924"/>
                  </a:cubicBezTo>
                  <a:cubicBezTo>
                    <a:pt x="3307" y="1910"/>
                    <a:pt x="3296" y="1895"/>
                    <a:pt x="3293" y="1885"/>
                  </a:cubicBezTo>
                  <a:cubicBezTo>
                    <a:pt x="3289" y="1871"/>
                    <a:pt x="3279" y="1856"/>
                    <a:pt x="3279" y="1842"/>
                  </a:cubicBezTo>
                  <a:cubicBezTo>
                    <a:pt x="3275" y="1831"/>
                    <a:pt x="3271" y="1817"/>
                    <a:pt x="3271" y="1803"/>
                  </a:cubicBezTo>
                  <a:lnTo>
                    <a:pt x="3271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6" y="1682"/>
                  </a:lnTo>
                  <a:cubicBezTo>
                    <a:pt x="3303" y="1668"/>
                    <a:pt x="3311" y="1657"/>
                    <a:pt x="3321" y="1643"/>
                  </a:cubicBezTo>
                  <a:cubicBezTo>
                    <a:pt x="3328" y="1629"/>
                    <a:pt x="3339" y="1615"/>
                    <a:pt x="3343" y="1607"/>
                  </a:cubicBezTo>
                  <a:lnTo>
                    <a:pt x="3360" y="1579"/>
                  </a:lnTo>
                  <a:cubicBezTo>
                    <a:pt x="3474" y="1551"/>
                    <a:pt x="3591" y="1519"/>
                    <a:pt x="3712" y="1487"/>
                  </a:cubicBezTo>
                  <a:cubicBezTo>
                    <a:pt x="3847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1" y="1415"/>
                    <a:pt x="4107" y="1447"/>
                    <a:pt x="4103" y="1479"/>
                  </a:cubicBezTo>
                  <a:lnTo>
                    <a:pt x="4089" y="1558"/>
                  </a:lnTo>
                  <a:cubicBezTo>
                    <a:pt x="4089" y="1586"/>
                    <a:pt x="4089" y="1611"/>
                    <a:pt x="4096" y="1639"/>
                  </a:cubicBezTo>
                  <a:cubicBezTo>
                    <a:pt x="4107" y="1693"/>
                    <a:pt x="4128" y="1739"/>
                    <a:pt x="4160" y="1782"/>
                  </a:cubicBezTo>
                  <a:cubicBezTo>
                    <a:pt x="4175" y="1803"/>
                    <a:pt x="4192" y="1821"/>
                    <a:pt x="4203" y="1839"/>
                  </a:cubicBezTo>
                  <a:cubicBezTo>
                    <a:pt x="4217" y="1856"/>
                    <a:pt x="4239" y="1874"/>
                    <a:pt x="4256" y="1888"/>
                  </a:cubicBezTo>
                  <a:cubicBezTo>
                    <a:pt x="4274" y="1899"/>
                    <a:pt x="4292" y="1917"/>
                    <a:pt x="4310" y="1931"/>
                  </a:cubicBezTo>
                  <a:cubicBezTo>
                    <a:pt x="4327" y="1945"/>
                    <a:pt x="4345" y="1959"/>
                    <a:pt x="4370" y="1967"/>
                  </a:cubicBezTo>
                  <a:cubicBezTo>
                    <a:pt x="4409" y="1988"/>
                    <a:pt x="4448" y="2013"/>
                    <a:pt x="4487" y="2023"/>
                  </a:cubicBezTo>
                  <a:cubicBezTo>
                    <a:pt x="4509" y="2034"/>
                    <a:pt x="4527" y="2041"/>
                    <a:pt x="4551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6" y="2038"/>
                    <a:pt x="4544" y="2013"/>
                    <a:pt x="4509" y="1981"/>
                  </a:cubicBezTo>
                  <a:cubicBezTo>
                    <a:pt x="4491" y="1967"/>
                    <a:pt x="4480" y="1952"/>
                    <a:pt x="4463" y="1935"/>
                  </a:cubicBezTo>
                  <a:cubicBezTo>
                    <a:pt x="4445" y="1924"/>
                    <a:pt x="4431" y="1910"/>
                    <a:pt x="4416" y="1892"/>
                  </a:cubicBezTo>
                  <a:cubicBezTo>
                    <a:pt x="4402" y="1878"/>
                    <a:pt x="4391" y="1860"/>
                    <a:pt x="4374" y="1846"/>
                  </a:cubicBezTo>
                  <a:cubicBezTo>
                    <a:pt x="4359" y="1835"/>
                    <a:pt x="4345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4" y="1703"/>
                  </a:cubicBezTo>
                  <a:cubicBezTo>
                    <a:pt x="4271" y="1686"/>
                    <a:pt x="4260" y="1675"/>
                    <a:pt x="4256" y="1657"/>
                  </a:cubicBezTo>
                  <a:cubicBezTo>
                    <a:pt x="4253" y="1639"/>
                    <a:pt x="4249" y="1625"/>
                    <a:pt x="4249" y="1607"/>
                  </a:cubicBezTo>
                  <a:lnTo>
                    <a:pt x="4249" y="1558"/>
                  </a:lnTo>
                  <a:cubicBezTo>
                    <a:pt x="4253" y="1540"/>
                    <a:pt x="4253" y="1526"/>
                    <a:pt x="4256" y="1515"/>
                  </a:cubicBezTo>
                  <a:cubicBezTo>
                    <a:pt x="4267" y="1483"/>
                    <a:pt x="4285" y="1451"/>
                    <a:pt x="4306" y="1426"/>
                  </a:cubicBezTo>
                  <a:cubicBezTo>
                    <a:pt x="4313" y="1412"/>
                    <a:pt x="4327" y="1398"/>
                    <a:pt x="4342" y="1383"/>
                  </a:cubicBezTo>
                  <a:lnTo>
                    <a:pt x="4377" y="1348"/>
                  </a:lnTo>
                  <a:lnTo>
                    <a:pt x="4416" y="1319"/>
                  </a:lnTo>
                  <a:cubicBezTo>
                    <a:pt x="4591" y="1284"/>
                    <a:pt x="4768" y="1252"/>
                    <a:pt x="4950" y="1227"/>
                  </a:cubicBezTo>
                  <a:cubicBezTo>
                    <a:pt x="4982" y="1220"/>
                    <a:pt x="5017" y="1216"/>
                    <a:pt x="5049" y="1213"/>
                  </a:cubicBezTo>
                  <a:lnTo>
                    <a:pt x="5049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3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5" y="1796"/>
                    <a:pt x="5213" y="1807"/>
                    <a:pt x="5234" y="1824"/>
                  </a:cubicBezTo>
                  <a:cubicBezTo>
                    <a:pt x="5256" y="1839"/>
                    <a:pt x="5273" y="1856"/>
                    <a:pt x="5298" y="1867"/>
                  </a:cubicBezTo>
                  <a:cubicBezTo>
                    <a:pt x="5341" y="1892"/>
                    <a:pt x="5387" y="1913"/>
                    <a:pt x="5430" y="1931"/>
                  </a:cubicBezTo>
                  <a:lnTo>
                    <a:pt x="5497" y="1959"/>
                  </a:lnTo>
                  <a:cubicBezTo>
                    <a:pt x="5519" y="1967"/>
                    <a:pt x="5540" y="1977"/>
                    <a:pt x="5568" y="1981"/>
                  </a:cubicBezTo>
                  <a:cubicBezTo>
                    <a:pt x="5529" y="1949"/>
                    <a:pt x="5494" y="1924"/>
                    <a:pt x="5458" y="1892"/>
                  </a:cubicBezTo>
                  <a:cubicBezTo>
                    <a:pt x="5440" y="1878"/>
                    <a:pt x="5423" y="1860"/>
                    <a:pt x="5405" y="1849"/>
                  </a:cubicBezTo>
                  <a:cubicBezTo>
                    <a:pt x="5387" y="1835"/>
                    <a:pt x="5369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09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3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3" y="1408"/>
                    <a:pt x="5163" y="1391"/>
                    <a:pt x="5174" y="1373"/>
                  </a:cubicBezTo>
                  <a:cubicBezTo>
                    <a:pt x="5177" y="1355"/>
                    <a:pt x="5184" y="1337"/>
                    <a:pt x="5195" y="1319"/>
                  </a:cubicBezTo>
                  <a:cubicBezTo>
                    <a:pt x="5202" y="1302"/>
                    <a:pt x="5213" y="1284"/>
                    <a:pt x="5227" y="1270"/>
                  </a:cubicBezTo>
                  <a:cubicBezTo>
                    <a:pt x="5238" y="1252"/>
                    <a:pt x="5252" y="1238"/>
                    <a:pt x="5266" y="1227"/>
                  </a:cubicBezTo>
                  <a:lnTo>
                    <a:pt x="5305" y="1184"/>
                  </a:lnTo>
                  <a:lnTo>
                    <a:pt x="5323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7" y="1131"/>
                    <a:pt x="5714" y="1124"/>
                    <a:pt x="5764" y="1120"/>
                  </a:cubicBezTo>
                  <a:lnTo>
                    <a:pt x="5928" y="1113"/>
                  </a:lnTo>
                  <a:lnTo>
                    <a:pt x="6258" y="1103"/>
                  </a:lnTo>
                  <a:lnTo>
                    <a:pt x="6354" y="1103"/>
                  </a:lnTo>
                  <a:cubicBezTo>
                    <a:pt x="6368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3" y="1287"/>
                  </a:cubicBezTo>
                  <a:lnTo>
                    <a:pt x="6454" y="1319"/>
                  </a:lnTo>
                  <a:lnTo>
                    <a:pt x="6457" y="1355"/>
                  </a:lnTo>
                  <a:cubicBezTo>
                    <a:pt x="6461" y="1369"/>
                    <a:pt x="6457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7" y="1497"/>
                  </a:cubicBezTo>
                  <a:cubicBezTo>
                    <a:pt x="6454" y="1519"/>
                    <a:pt x="6447" y="1547"/>
                    <a:pt x="6443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1" y="1661"/>
                    <a:pt x="6404" y="1682"/>
                    <a:pt x="6393" y="1711"/>
                  </a:cubicBezTo>
                  <a:cubicBezTo>
                    <a:pt x="6386" y="1732"/>
                    <a:pt x="6372" y="1753"/>
                    <a:pt x="6365" y="1782"/>
                  </a:cubicBezTo>
                  <a:cubicBezTo>
                    <a:pt x="6340" y="1824"/>
                    <a:pt x="6315" y="1871"/>
                    <a:pt x="6283" y="1913"/>
                  </a:cubicBezTo>
                  <a:cubicBezTo>
                    <a:pt x="6258" y="1959"/>
                    <a:pt x="6226" y="2002"/>
                    <a:pt x="6191" y="2041"/>
                  </a:cubicBezTo>
                  <a:cubicBezTo>
                    <a:pt x="6159" y="2087"/>
                    <a:pt x="6123" y="2127"/>
                    <a:pt x="6088" y="2166"/>
                  </a:cubicBezTo>
                  <a:cubicBezTo>
                    <a:pt x="6137" y="2141"/>
                    <a:pt x="6187" y="2112"/>
                    <a:pt x="6230" y="2077"/>
                  </a:cubicBezTo>
                  <a:lnTo>
                    <a:pt x="6297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0" y="1927"/>
                    <a:pt x="6436" y="1888"/>
                    <a:pt x="6472" y="1839"/>
                  </a:cubicBezTo>
                  <a:cubicBezTo>
                    <a:pt x="6489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8" y="1664"/>
                    <a:pt x="6589" y="1639"/>
                    <a:pt x="6600" y="1607"/>
                  </a:cubicBezTo>
                  <a:cubicBezTo>
                    <a:pt x="6607" y="1579"/>
                    <a:pt x="6617" y="1551"/>
                    <a:pt x="6624" y="1519"/>
                  </a:cubicBezTo>
                  <a:lnTo>
                    <a:pt x="6639" y="1426"/>
                  </a:lnTo>
                  <a:cubicBezTo>
                    <a:pt x="6642" y="1394"/>
                    <a:pt x="6642" y="1362"/>
                    <a:pt x="6639" y="1330"/>
                  </a:cubicBezTo>
                  <a:lnTo>
                    <a:pt x="6635" y="1284"/>
                  </a:lnTo>
                  <a:lnTo>
                    <a:pt x="6624" y="1238"/>
                  </a:lnTo>
                  <a:cubicBezTo>
                    <a:pt x="6617" y="1206"/>
                    <a:pt x="6607" y="1177"/>
                    <a:pt x="6596" y="1149"/>
                  </a:cubicBezTo>
                  <a:lnTo>
                    <a:pt x="6578" y="1106"/>
                  </a:lnTo>
                  <a:lnTo>
                    <a:pt x="6571" y="1095"/>
                  </a:lnTo>
                  <a:cubicBezTo>
                    <a:pt x="6884" y="1095"/>
                    <a:pt x="7201" y="1099"/>
                    <a:pt x="7506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1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6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6" y="1423"/>
                    <a:pt x="7549" y="1444"/>
                  </a:cubicBezTo>
                  <a:cubicBezTo>
                    <a:pt x="7545" y="1465"/>
                    <a:pt x="7542" y="1483"/>
                    <a:pt x="7538" y="1504"/>
                  </a:cubicBezTo>
                  <a:cubicBezTo>
                    <a:pt x="7528" y="1529"/>
                    <a:pt x="7524" y="1547"/>
                    <a:pt x="7513" y="1568"/>
                  </a:cubicBezTo>
                  <a:cubicBezTo>
                    <a:pt x="7506" y="1590"/>
                    <a:pt x="7496" y="1607"/>
                    <a:pt x="7485" y="1625"/>
                  </a:cubicBezTo>
                  <a:cubicBezTo>
                    <a:pt x="7474" y="1643"/>
                    <a:pt x="7460" y="1664"/>
                    <a:pt x="7449" y="1682"/>
                  </a:cubicBezTo>
                  <a:cubicBezTo>
                    <a:pt x="7435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4" y="1849"/>
                  </a:cubicBezTo>
                  <a:cubicBezTo>
                    <a:pt x="7282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7" y="1984"/>
                    <a:pt x="7279" y="1974"/>
                    <a:pt x="7300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2" y="1824"/>
                  </a:cubicBezTo>
                  <a:cubicBezTo>
                    <a:pt x="7531" y="1789"/>
                    <a:pt x="7567" y="1750"/>
                    <a:pt x="7602" y="1707"/>
                  </a:cubicBezTo>
                  <a:cubicBezTo>
                    <a:pt x="7620" y="1682"/>
                    <a:pt x="7634" y="1661"/>
                    <a:pt x="7649" y="1639"/>
                  </a:cubicBezTo>
                  <a:cubicBezTo>
                    <a:pt x="7663" y="1618"/>
                    <a:pt x="7673" y="1590"/>
                    <a:pt x="7688" y="1565"/>
                  </a:cubicBezTo>
                  <a:cubicBezTo>
                    <a:pt x="7698" y="1536"/>
                    <a:pt x="7709" y="1511"/>
                    <a:pt x="7716" y="1483"/>
                  </a:cubicBezTo>
                  <a:cubicBezTo>
                    <a:pt x="7723" y="1458"/>
                    <a:pt x="7727" y="1426"/>
                    <a:pt x="7734" y="1398"/>
                  </a:cubicBezTo>
                  <a:lnTo>
                    <a:pt x="7737" y="1355"/>
                  </a:lnTo>
                  <a:lnTo>
                    <a:pt x="7737" y="1309"/>
                  </a:lnTo>
                  <a:cubicBezTo>
                    <a:pt x="7737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5" y="1138"/>
                  </a:lnTo>
                  <a:lnTo>
                    <a:pt x="7709" y="1138"/>
                  </a:lnTo>
                  <a:cubicBezTo>
                    <a:pt x="7769" y="1142"/>
                    <a:pt x="7826" y="1145"/>
                    <a:pt x="7883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09" y="1220"/>
                    <a:pt x="8509" y="1238"/>
                  </a:cubicBezTo>
                  <a:cubicBezTo>
                    <a:pt x="8562" y="1248"/>
                    <a:pt x="8612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5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5" y="1551"/>
                    <a:pt x="8712" y="1572"/>
                  </a:cubicBezTo>
                  <a:cubicBezTo>
                    <a:pt x="8705" y="1593"/>
                    <a:pt x="8701" y="1611"/>
                    <a:pt x="8697" y="1636"/>
                  </a:cubicBezTo>
                  <a:cubicBezTo>
                    <a:pt x="8687" y="1657"/>
                    <a:pt x="8683" y="1675"/>
                    <a:pt x="8676" y="1696"/>
                  </a:cubicBezTo>
                  <a:cubicBezTo>
                    <a:pt x="8665" y="1718"/>
                    <a:pt x="8658" y="1735"/>
                    <a:pt x="8644" y="1753"/>
                  </a:cubicBezTo>
                  <a:cubicBezTo>
                    <a:pt x="8633" y="1771"/>
                    <a:pt x="8623" y="1796"/>
                    <a:pt x="8609" y="1814"/>
                  </a:cubicBezTo>
                  <a:cubicBezTo>
                    <a:pt x="8594" y="1831"/>
                    <a:pt x="8580" y="1853"/>
                    <a:pt x="8569" y="1871"/>
                  </a:cubicBezTo>
                  <a:cubicBezTo>
                    <a:pt x="8541" y="1906"/>
                    <a:pt x="8509" y="1945"/>
                    <a:pt x="8473" y="1977"/>
                  </a:cubicBezTo>
                  <a:cubicBezTo>
                    <a:pt x="8445" y="2013"/>
                    <a:pt x="8409" y="2048"/>
                    <a:pt x="8367" y="2080"/>
                  </a:cubicBezTo>
                  <a:cubicBezTo>
                    <a:pt x="8331" y="2116"/>
                    <a:pt x="8292" y="2144"/>
                    <a:pt x="8253" y="2176"/>
                  </a:cubicBezTo>
                  <a:cubicBezTo>
                    <a:pt x="8303" y="2162"/>
                    <a:pt x="8349" y="2144"/>
                    <a:pt x="8395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2" y="1984"/>
                    <a:pt x="8651" y="1956"/>
                  </a:cubicBezTo>
                  <a:cubicBezTo>
                    <a:pt x="8694" y="1920"/>
                    <a:pt x="8729" y="1878"/>
                    <a:pt x="8765" y="1835"/>
                  </a:cubicBezTo>
                  <a:cubicBezTo>
                    <a:pt x="8783" y="1814"/>
                    <a:pt x="8793" y="1789"/>
                    <a:pt x="8808" y="1767"/>
                  </a:cubicBezTo>
                  <a:cubicBezTo>
                    <a:pt x="8822" y="1746"/>
                    <a:pt x="8836" y="1718"/>
                    <a:pt x="8847" y="1693"/>
                  </a:cubicBezTo>
                  <a:cubicBezTo>
                    <a:pt x="8857" y="1664"/>
                    <a:pt x="8872" y="1639"/>
                    <a:pt x="8875" y="1611"/>
                  </a:cubicBezTo>
                  <a:cubicBezTo>
                    <a:pt x="8882" y="1586"/>
                    <a:pt x="8889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89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1" y="1629"/>
                    <a:pt x="9618" y="1654"/>
                    <a:pt x="9618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8" y="1771"/>
                    <a:pt x="9618" y="1796"/>
                  </a:cubicBezTo>
                  <a:lnTo>
                    <a:pt x="9611" y="1824"/>
                  </a:lnTo>
                  <a:lnTo>
                    <a:pt x="9604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2" y="1931"/>
                    <a:pt x="9565" y="1956"/>
                    <a:pt x="9554" y="1974"/>
                  </a:cubicBezTo>
                  <a:cubicBezTo>
                    <a:pt x="9540" y="1991"/>
                    <a:pt x="9533" y="2009"/>
                    <a:pt x="9519" y="2027"/>
                  </a:cubicBezTo>
                  <a:cubicBezTo>
                    <a:pt x="9505" y="2045"/>
                    <a:pt x="9494" y="2063"/>
                    <a:pt x="9476" y="2080"/>
                  </a:cubicBezTo>
                  <a:cubicBezTo>
                    <a:pt x="9462" y="2098"/>
                    <a:pt x="9444" y="2109"/>
                    <a:pt x="9426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8" y="2230"/>
                    <a:pt x="9256" y="2258"/>
                  </a:cubicBezTo>
                  <a:cubicBezTo>
                    <a:pt x="9217" y="2283"/>
                    <a:pt x="9178" y="2311"/>
                    <a:pt x="9131" y="2333"/>
                  </a:cubicBezTo>
                  <a:cubicBezTo>
                    <a:pt x="9089" y="2358"/>
                    <a:pt x="9042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7" y="2365"/>
                  </a:cubicBezTo>
                  <a:cubicBezTo>
                    <a:pt x="9252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4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8" y="2144"/>
                    <a:pt x="9640" y="2123"/>
                  </a:cubicBezTo>
                  <a:cubicBezTo>
                    <a:pt x="9658" y="2102"/>
                    <a:pt x="9675" y="2084"/>
                    <a:pt x="9693" y="2055"/>
                  </a:cubicBezTo>
                  <a:cubicBezTo>
                    <a:pt x="9711" y="2034"/>
                    <a:pt x="9725" y="2009"/>
                    <a:pt x="9736" y="1981"/>
                  </a:cubicBezTo>
                  <a:cubicBezTo>
                    <a:pt x="9750" y="1956"/>
                    <a:pt x="9764" y="1927"/>
                    <a:pt x="9771" y="1903"/>
                  </a:cubicBezTo>
                  <a:lnTo>
                    <a:pt x="9786" y="1860"/>
                  </a:lnTo>
                  <a:lnTo>
                    <a:pt x="9796" y="1817"/>
                  </a:lnTo>
                  <a:cubicBezTo>
                    <a:pt x="9800" y="1789"/>
                    <a:pt x="9803" y="1760"/>
                    <a:pt x="9803" y="1728"/>
                  </a:cubicBezTo>
                  <a:lnTo>
                    <a:pt x="9803" y="1682"/>
                  </a:lnTo>
                  <a:lnTo>
                    <a:pt x="9800" y="1643"/>
                  </a:lnTo>
                  <a:cubicBezTo>
                    <a:pt x="9821" y="1636"/>
                    <a:pt x="9839" y="1625"/>
                    <a:pt x="9860" y="1618"/>
                  </a:cubicBezTo>
                  <a:cubicBezTo>
                    <a:pt x="9867" y="1611"/>
                    <a:pt x="9874" y="1611"/>
                    <a:pt x="9878" y="1607"/>
                  </a:cubicBezTo>
                  <a:cubicBezTo>
                    <a:pt x="9896" y="1618"/>
                    <a:pt x="9914" y="1622"/>
                    <a:pt x="9938" y="1629"/>
                  </a:cubicBezTo>
                  <a:cubicBezTo>
                    <a:pt x="10084" y="1693"/>
                    <a:pt x="10226" y="1760"/>
                    <a:pt x="10365" y="1835"/>
                  </a:cubicBezTo>
                  <a:lnTo>
                    <a:pt x="10365" y="1856"/>
                  </a:lnTo>
                  <a:cubicBezTo>
                    <a:pt x="10365" y="1878"/>
                    <a:pt x="10369" y="1903"/>
                    <a:pt x="10365" y="1920"/>
                  </a:cubicBezTo>
                  <a:lnTo>
                    <a:pt x="10365" y="1949"/>
                  </a:lnTo>
                  <a:lnTo>
                    <a:pt x="10358" y="1981"/>
                  </a:lnTo>
                  <a:cubicBezTo>
                    <a:pt x="10354" y="2002"/>
                    <a:pt x="10351" y="2020"/>
                    <a:pt x="10347" y="2045"/>
                  </a:cubicBezTo>
                  <a:lnTo>
                    <a:pt x="10337" y="2073"/>
                  </a:lnTo>
                  <a:lnTo>
                    <a:pt x="10322" y="2102"/>
                  </a:lnTo>
                  <a:lnTo>
                    <a:pt x="10298" y="2155"/>
                  </a:lnTo>
                  <a:cubicBezTo>
                    <a:pt x="10287" y="2173"/>
                    <a:pt x="10276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5" y="2276"/>
                    <a:pt x="10187" y="2287"/>
                    <a:pt x="10170" y="2301"/>
                  </a:cubicBezTo>
                  <a:cubicBezTo>
                    <a:pt x="10152" y="2315"/>
                    <a:pt x="10134" y="2329"/>
                    <a:pt x="10116" y="2347"/>
                  </a:cubicBezTo>
                  <a:cubicBezTo>
                    <a:pt x="10098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1" y="2457"/>
                  </a:cubicBezTo>
                  <a:cubicBezTo>
                    <a:pt x="9889" y="2479"/>
                    <a:pt x="9842" y="2496"/>
                    <a:pt x="9800" y="2514"/>
                  </a:cubicBezTo>
                  <a:cubicBezTo>
                    <a:pt x="9754" y="2532"/>
                    <a:pt x="9707" y="2550"/>
                    <a:pt x="9658" y="2567"/>
                  </a:cubicBezTo>
                  <a:cubicBezTo>
                    <a:pt x="9682" y="2569"/>
                    <a:pt x="9708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5" y="2567"/>
                    <a:pt x="9857" y="2564"/>
                    <a:pt x="9885" y="2560"/>
                  </a:cubicBezTo>
                  <a:cubicBezTo>
                    <a:pt x="9910" y="2553"/>
                    <a:pt x="9931" y="2550"/>
                    <a:pt x="9960" y="2546"/>
                  </a:cubicBezTo>
                  <a:cubicBezTo>
                    <a:pt x="10010" y="2532"/>
                    <a:pt x="10063" y="2518"/>
                    <a:pt x="10109" y="2500"/>
                  </a:cubicBezTo>
                  <a:cubicBezTo>
                    <a:pt x="10159" y="2482"/>
                    <a:pt x="10209" y="2457"/>
                    <a:pt x="10251" y="2429"/>
                  </a:cubicBezTo>
                  <a:cubicBezTo>
                    <a:pt x="10276" y="2418"/>
                    <a:pt x="10298" y="2400"/>
                    <a:pt x="10319" y="2383"/>
                  </a:cubicBezTo>
                  <a:cubicBezTo>
                    <a:pt x="10340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6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2" y="1974"/>
                  </a:lnTo>
                  <a:lnTo>
                    <a:pt x="10532" y="1942"/>
                  </a:lnTo>
                  <a:cubicBezTo>
                    <a:pt x="10642" y="2009"/>
                    <a:pt x="10746" y="2073"/>
                    <a:pt x="10845" y="2151"/>
                  </a:cubicBezTo>
                  <a:lnTo>
                    <a:pt x="10977" y="2258"/>
                  </a:lnTo>
                  <a:lnTo>
                    <a:pt x="10973" y="2287"/>
                  </a:lnTo>
                  <a:cubicBezTo>
                    <a:pt x="10970" y="2311"/>
                    <a:pt x="10973" y="2333"/>
                    <a:pt x="10970" y="2351"/>
                  </a:cubicBezTo>
                  <a:lnTo>
                    <a:pt x="10962" y="2383"/>
                  </a:lnTo>
                  <a:lnTo>
                    <a:pt x="10955" y="2411"/>
                  </a:lnTo>
                  <a:cubicBezTo>
                    <a:pt x="10952" y="2436"/>
                    <a:pt x="10941" y="2454"/>
                    <a:pt x="10938" y="2471"/>
                  </a:cubicBezTo>
                  <a:lnTo>
                    <a:pt x="10923" y="2496"/>
                  </a:lnTo>
                  <a:lnTo>
                    <a:pt x="10909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4" y="2624"/>
                  </a:cubicBezTo>
                  <a:cubicBezTo>
                    <a:pt x="10820" y="2639"/>
                    <a:pt x="10802" y="2656"/>
                    <a:pt x="10785" y="2671"/>
                  </a:cubicBezTo>
                  <a:lnTo>
                    <a:pt x="10731" y="2710"/>
                  </a:lnTo>
                  <a:cubicBezTo>
                    <a:pt x="10714" y="2724"/>
                    <a:pt x="10692" y="2731"/>
                    <a:pt x="10674" y="2745"/>
                  </a:cubicBezTo>
                  <a:cubicBezTo>
                    <a:pt x="10653" y="2759"/>
                    <a:pt x="10635" y="2767"/>
                    <a:pt x="10614" y="2777"/>
                  </a:cubicBezTo>
                  <a:cubicBezTo>
                    <a:pt x="10568" y="2799"/>
                    <a:pt x="10525" y="2816"/>
                    <a:pt x="10479" y="2831"/>
                  </a:cubicBezTo>
                  <a:cubicBezTo>
                    <a:pt x="10436" y="2848"/>
                    <a:pt x="10386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0" y="2927"/>
                  </a:cubicBezTo>
                  <a:lnTo>
                    <a:pt x="10418" y="2927"/>
                  </a:lnTo>
                  <a:cubicBezTo>
                    <a:pt x="10443" y="2927"/>
                    <a:pt x="10472" y="2927"/>
                    <a:pt x="10493" y="2923"/>
                  </a:cubicBezTo>
                  <a:cubicBezTo>
                    <a:pt x="10546" y="2920"/>
                    <a:pt x="10596" y="2909"/>
                    <a:pt x="10650" y="2898"/>
                  </a:cubicBezTo>
                  <a:cubicBezTo>
                    <a:pt x="10703" y="2884"/>
                    <a:pt x="10749" y="2866"/>
                    <a:pt x="10799" y="2838"/>
                  </a:cubicBezTo>
                  <a:cubicBezTo>
                    <a:pt x="10827" y="2827"/>
                    <a:pt x="10849" y="2813"/>
                    <a:pt x="10870" y="2799"/>
                  </a:cubicBezTo>
                  <a:cubicBezTo>
                    <a:pt x="10891" y="2784"/>
                    <a:pt x="10916" y="2767"/>
                    <a:pt x="10938" y="2749"/>
                  </a:cubicBezTo>
                  <a:cubicBezTo>
                    <a:pt x="10959" y="2731"/>
                    <a:pt x="10980" y="2710"/>
                    <a:pt x="10998" y="2688"/>
                  </a:cubicBezTo>
                  <a:cubicBezTo>
                    <a:pt x="11016" y="2667"/>
                    <a:pt x="11034" y="2642"/>
                    <a:pt x="11051" y="2617"/>
                  </a:cubicBezTo>
                  <a:lnTo>
                    <a:pt x="11076" y="2582"/>
                  </a:lnTo>
                  <a:lnTo>
                    <a:pt x="11094" y="2543"/>
                  </a:lnTo>
                  <a:cubicBezTo>
                    <a:pt x="11105" y="2514"/>
                    <a:pt x="11115" y="2489"/>
                    <a:pt x="11122" y="2457"/>
                  </a:cubicBezTo>
                  <a:lnTo>
                    <a:pt x="11133" y="2418"/>
                  </a:lnTo>
                  <a:lnTo>
                    <a:pt x="11137" y="2400"/>
                  </a:lnTo>
                  <a:cubicBezTo>
                    <a:pt x="11142" y="2406"/>
                    <a:pt x="11148" y="2411"/>
                    <a:pt x="11154" y="2416"/>
                  </a:cubicBezTo>
                  <a:lnTo>
                    <a:pt x="11154" y="2416"/>
                  </a:lnTo>
                  <a:cubicBezTo>
                    <a:pt x="11160" y="2414"/>
                    <a:pt x="11168" y="2411"/>
                    <a:pt x="11172" y="2411"/>
                  </a:cubicBezTo>
                  <a:cubicBezTo>
                    <a:pt x="11222" y="2404"/>
                    <a:pt x="11275" y="2383"/>
                    <a:pt x="11322" y="2351"/>
                  </a:cubicBezTo>
                  <a:cubicBezTo>
                    <a:pt x="11343" y="2336"/>
                    <a:pt x="11364" y="2319"/>
                    <a:pt x="11386" y="2297"/>
                  </a:cubicBezTo>
                  <a:cubicBezTo>
                    <a:pt x="11403" y="2279"/>
                    <a:pt x="11421" y="2258"/>
                    <a:pt x="11439" y="2230"/>
                  </a:cubicBezTo>
                  <a:cubicBezTo>
                    <a:pt x="11471" y="2187"/>
                    <a:pt x="11489" y="2134"/>
                    <a:pt x="11499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499" y="1913"/>
                    <a:pt x="11499" y="1888"/>
                    <a:pt x="11492" y="1867"/>
                  </a:cubicBezTo>
                  <a:cubicBezTo>
                    <a:pt x="11489" y="1842"/>
                    <a:pt x="11485" y="1821"/>
                    <a:pt x="11475" y="1799"/>
                  </a:cubicBezTo>
                  <a:cubicBezTo>
                    <a:pt x="11464" y="1753"/>
                    <a:pt x="11450" y="1711"/>
                    <a:pt x="11428" y="1671"/>
                  </a:cubicBezTo>
                  <a:cubicBezTo>
                    <a:pt x="11418" y="1647"/>
                    <a:pt x="11411" y="1629"/>
                    <a:pt x="11396" y="1607"/>
                  </a:cubicBezTo>
                  <a:cubicBezTo>
                    <a:pt x="11386" y="1590"/>
                    <a:pt x="11375" y="1568"/>
                    <a:pt x="11364" y="1551"/>
                  </a:cubicBezTo>
                  <a:lnTo>
                    <a:pt x="11364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39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5" y="2173"/>
                  </a:cubicBezTo>
                  <a:lnTo>
                    <a:pt x="11236" y="2198"/>
                  </a:lnTo>
                  <a:cubicBezTo>
                    <a:pt x="11222" y="2208"/>
                    <a:pt x="11204" y="2212"/>
                    <a:pt x="11186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1" y="2233"/>
                    <a:pt x="11083" y="2233"/>
                  </a:cubicBezTo>
                  <a:lnTo>
                    <a:pt x="11037" y="2233"/>
                  </a:lnTo>
                  <a:lnTo>
                    <a:pt x="10948" y="2226"/>
                  </a:lnTo>
                  <a:lnTo>
                    <a:pt x="10948" y="2230"/>
                  </a:lnTo>
                  <a:cubicBezTo>
                    <a:pt x="10913" y="2198"/>
                    <a:pt x="10877" y="2173"/>
                    <a:pt x="10834" y="2141"/>
                  </a:cubicBezTo>
                  <a:cubicBezTo>
                    <a:pt x="10746" y="2073"/>
                    <a:pt x="10653" y="2009"/>
                    <a:pt x="10557" y="1945"/>
                  </a:cubicBezTo>
                  <a:lnTo>
                    <a:pt x="10561" y="1945"/>
                  </a:lnTo>
                  <a:cubicBezTo>
                    <a:pt x="10610" y="1927"/>
                    <a:pt x="10657" y="1903"/>
                    <a:pt x="10703" y="1871"/>
                  </a:cubicBezTo>
                  <a:cubicBezTo>
                    <a:pt x="10724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5" y="1586"/>
                  </a:cubicBezTo>
                  <a:lnTo>
                    <a:pt x="10845" y="1511"/>
                  </a:lnTo>
                  <a:cubicBezTo>
                    <a:pt x="10845" y="1483"/>
                    <a:pt x="10834" y="1462"/>
                    <a:pt x="10834" y="1440"/>
                  </a:cubicBezTo>
                  <a:cubicBezTo>
                    <a:pt x="10831" y="1415"/>
                    <a:pt x="10827" y="1394"/>
                    <a:pt x="10817" y="1373"/>
                  </a:cubicBezTo>
                  <a:cubicBezTo>
                    <a:pt x="10810" y="1351"/>
                    <a:pt x="10806" y="1327"/>
                    <a:pt x="10795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699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7" y="1113"/>
                    <a:pt x="10682" y="1159"/>
                    <a:pt x="10689" y="1199"/>
                  </a:cubicBezTo>
                  <a:cubicBezTo>
                    <a:pt x="10692" y="1220"/>
                    <a:pt x="10699" y="1245"/>
                    <a:pt x="10703" y="1263"/>
                  </a:cubicBezTo>
                  <a:cubicBezTo>
                    <a:pt x="10706" y="1284"/>
                    <a:pt x="10710" y="1305"/>
                    <a:pt x="10710" y="1323"/>
                  </a:cubicBezTo>
                  <a:cubicBezTo>
                    <a:pt x="10717" y="1344"/>
                    <a:pt x="10717" y="1362"/>
                    <a:pt x="10721" y="1387"/>
                  </a:cubicBezTo>
                  <a:cubicBezTo>
                    <a:pt x="10724" y="1408"/>
                    <a:pt x="10721" y="1426"/>
                    <a:pt x="10724" y="1447"/>
                  </a:cubicBezTo>
                  <a:cubicBezTo>
                    <a:pt x="10724" y="1469"/>
                    <a:pt x="10724" y="1487"/>
                    <a:pt x="10721" y="1504"/>
                  </a:cubicBezTo>
                  <a:cubicBezTo>
                    <a:pt x="10721" y="1522"/>
                    <a:pt x="10717" y="1547"/>
                    <a:pt x="10710" y="1565"/>
                  </a:cubicBezTo>
                  <a:cubicBezTo>
                    <a:pt x="10706" y="1583"/>
                    <a:pt x="10703" y="1600"/>
                    <a:pt x="10692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3" y="1689"/>
                    <a:pt x="10639" y="1700"/>
                  </a:cubicBezTo>
                  <a:cubicBezTo>
                    <a:pt x="10628" y="1714"/>
                    <a:pt x="10618" y="1725"/>
                    <a:pt x="10603" y="1732"/>
                  </a:cubicBezTo>
                  <a:cubicBezTo>
                    <a:pt x="10593" y="1743"/>
                    <a:pt x="10578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8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7" y="1600"/>
                    <a:pt x="9910" y="1593"/>
                    <a:pt x="9906" y="1593"/>
                  </a:cubicBezTo>
                  <a:cubicBezTo>
                    <a:pt x="9921" y="1583"/>
                    <a:pt x="9938" y="1568"/>
                    <a:pt x="9953" y="1554"/>
                  </a:cubicBezTo>
                  <a:cubicBezTo>
                    <a:pt x="9970" y="1536"/>
                    <a:pt x="9988" y="1515"/>
                    <a:pt x="9999" y="1487"/>
                  </a:cubicBezTo>
                  <a:cubicBezTo>
                    <a:pt x="10013" y="1465"/>
                    <a:pt x="10027" y="1440"/>
                    <a:pt x="10034" y="1412"/>
                  </a:cubicBezTo>
                  <a:cubicBezTo>
                    <a:pt x="10052" y="1359"/>
                    <a:pt x="10059" y="1305"/>
                    <a:pt x="10052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4" y="1156"/>
                    <a:pt x="10027" y="1131"/>
                    <a:pt x="10017" y="1110"/>
                  </a:cubicBezTo>
                  <a:lnTo>
                    <a:pt x="9992" y="1042"/>
                  </a:lnTo>
                  <a:cubicBezTo>
                    <a:pt x="9981" y="1021"/>
                    <a:pt x="9974" y="999"/>
                    <a:pt x="9960" y="982"/>
                  </a:cubicBezTo>
                  <a:cubicBezTo>
                    <a:pt x="9938" y="943"/>
                    <a:pt x="9910" y="900"/>
                    <a:pt x="9885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8" y="800"/>
                    <a:pt x="9810" y="786"/>
                    <a:pt x="9796" y="768"/>
                  </a:cubicBezTo>
                  <a:lnTo>
                    <a:pt x="9796" y="768"/>
                  </a:lnTo>
                  <a:cubicBezTo>
                    <a:pt x="9810" y="811"/>
                    <a:pt x="9828" y="854"/>
                    <a:pt x="9846" y="893"/>
                  </a:cubicBezTo>
                  <a:cubicBezTo>
                    <a:pt x="9853" y="914"/>
                    <a:pt x="9857" y="932"/>
                    <a:pt x="9867" y="953"/>
                  </a:cubicBezTo>
                  <a:cubicBezTo>
                    <a:pt x="9874" y="978"/>
                    <a:pt x="9882" y="996"/>
                    <a:pt x="9885" y="1017"/>
                  </a:cubicBezTo>
                  <a:cubicBezTo>
                    <a:pt x="9889" y="1039"/>
                    <a:pt x="9892" y="1056"/>
                    <a:pt x="9899" y="1078"/>
                  </a:cubicBezTo>
                  <a:cubicBezTo>
                    <a:pt x="9903" y="1103"/>
                    <a:pt x="9906" y="1120"/>
                    <a:pt x="9910" y="1142"/>
                  </a:cubicBezTo>
                  <a:cubicBezTo>
                    <a:pt x="9910" y="1163"/>
                    <a:pt x="9917" y="1181"/>
                    <a:pt x="9917" y="1199"/>
                  </a:cubicBezTo>
                  <a:lnTo>
                    <a:pt x="9917" y="1255"/>
                  </a:lnTo>
                  <a:cubicBezTo>
                    <a:pt x="9910" y="1273"/>
                    <a:pt x="9910" y="1291"/>
                    <a:pt x="9906" y="1309"/>
                  </a:cubicBezTo>
                  <a:cubicBezTo>
                    <a:pt x="9903" y="1327"/>
                    <a:pt x="9899" y="1341"/>
                    <a:pt x="9889" y="1359"/>
                  </a:cubicBezTo>
                  <a:lnTo>
                    <a:pt x="9864" y="1398"/>
                  </a:lnTo>
                  <a:cubicBezTo>
                    <a:pt x="9853" y="1412"/>
                    <a:pt x="9839" y="1426"/>
                    <a:pt x="9828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7" y="1483"/>
                    <a:pt x="9743" y="1494"/>
                  </a:cubicBezTo>
                  <a:cubicBezTo>
                    <a:pt x="9725" y="1501"/>
                    <a:pt x="9707" y="1504"/>
                    <a:pt x="9693" y="1511"/>
                  </a:cubicBezTo>
                  <a:cubicBezTo>
                    <a:pt x="9437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1" y="1220"/>
                    <a:pt x="8957" y="1177"/>
                    <a:pt x="8985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5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3" y="768"/>
                    <a:pt x="8996" y="747"/>
                  </a:cubicBezTo>
                  <a:cubicBezTo>
                    <a:pt x="8985" y="722"/>
                    <a:pt x="8975" y="701"/>
                    <a:pt x="8961" y="683"/>
                  </a:cubicBezTo>
                  <a:cubicBezTo>
                    <a:pt x="8946" y="665"/>
                    <a:pt x="8932" y="644"/>
                    <a:pt x="8921" y="626"/>
                  </a:cubicBezTo>
                  <a:cubicBezTo>
                    <a:pt x="8907" y="608"/>
                    <a:pt x="8893" y="591"/>
                    <a:pt x="8875" y="573"/>
                  </a:cubicBezTo>
                  <a:cubicBezTo>
                    <a:pt x="8843" y="537"/>
                    <a:pt x="8815" y="505"/>
                    <a:pt x="8772" y="480"/>
                  </a:cubicBezTo>
                  <a:lnTo>
                    <a:pt x="8719" y="438"/>
                  </a:lnTo>
                  <a:cubicBezTo>
                    <a:pt x="8701" y="427"/>
                    <a:pt x="8683" y="413"/>
                    <a:pt x="8662" y="402"/>
                  </a:cubicBezTo>
                  <a:lnTo>
                    <a:pt x="8662" y="402"/>
                  </a:lnTo>
                  <a:cubicBezTo>
                    <a:pt x="8690" y="445"/>
                    <a:pt x="8712" y="480"/>
                    <a:pt x="8737" y="516"/>
                  </a:cubicBezTo>
                  <a:cubicBezTo>
                    <a:pt x="8751" y="534"/>
                    <a:pt x="8761" y="551"/>
                    <a:pt x="8772" y="569"/>
                  </a:cubicBezTo>
                  <a:cubicBezTo>
                    <a:pt x="8786" y="587"/>
                    <a:pt x="8797" y="605"/>
                    <a:pt x="8804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0" y="722"/>
                    <a:pt x="8857" y="740"/>
                  </a:cubicBezTo>
                  <a:cubicBezTo>
                    <a:pt x="8861" y="758"/>
                    <a:pt x="8872" y="783"/>
                    <a:pt x="8875" y="800"/>
                  </a:cubicBezTo>
                  <a:cubicBezTo>
                    <a:pt x="8879" y="818"/>
                    <a:pt x="8886" y="836"/>
                    <a:pt x="8889" y="857"/>
                  </a:cubicBezTo>
                  <a:cubicBezTo>
                    <a:pt x="8889" y="875"/>
                    <a:pt x="8893" y="893"/>
                    <a:pt x="8893" y="911"/>
                  </a:cubicBezTo>
                  <a:cubicBezTo>
                    <a:pt x="8893" y="928"/>
                    <a:pt x="8889" y="946"/>
                    <a:pt x="8889" y="960"/>
                  </a:cubicBezTo>
                  <a:cubicBezTo>
                    <a:pt x="8886" y="978"/>
                    <a:pt x="8879" y="989"/>
                    <a:pt x="8875" y="1003"/>
                  </a:cubicBezTo>
                  <a:cubicBezTo>
                    <a:pt x="8868" y="1017"/>
                    <a:pt x="8861" y="1031"/>
                    <a:pt x="8850" y="1049"/>
                  </a:cubicBezTo>
                  <a:cubicBezTo>
                    <a:pt x="8840" y="1060"/>
                    <a:pt x="8825" y="1074"/>
                    <a:pt x="8818" y="1088"/>
                  </a:cubicBezTo>
                  <a:cubicBezTo>
                    <a:pt x="8804" y="1103"/>
                    <a:pt x="8790" y="1110"/>
                    <a:pt x="8779" y="1124"/>
                  </a:cubicBezTo>
                  <a:cubicBezTo>
                    <a:pt x="8765" y="1131"/>
                    <a:pt x="8747" y="1145"/>
                    <a:pt x="8733" y="1156"/>
                  </a:cubicBezTo>
                  <a:cubicBezTo>
                    <a:pt x="8719" y="1163"/>
                    <a:pt x="8697" y="1174"/>
                    <a:pt x="8690" y="1177"/>
                  </a:cubicBezTo>
                  <a:lnTo>
                    <a:pt x="8605" y="1209"/>
                  </a:lnTo>
                  <a:cubicBezTo>
                    <a:pt x="8566" y="1199"/>
                    <a:pt x="8530" y="1191"/>
                    <a:pt x="8488" y="1184"/>
                  </a:cubicBezTo>
                  <a:cubicBezTo>
                    <a:pt x="8388" y="1167"/>
                    <a:pt x="8281" y="1149"/>
                    <a:pt x="8178" y="1131"/>
                  </a:cubicBezTo>
                  <a:lnTo>
                    <a:pt x="7858" y="1092"/>
                  </a:lnTo>
                  <a:cubicBezTo>
                    <a:pt x="7826" y="1088"/>
                    <a:pt x="7794" y="1085"/>
                    <a:pt x="7766" y="1085"/>
                  </a:cubicBezTo>
                  <a:cubicBezTo>
                    <a:pt x="7787" y="1056"/>
                    <a:pt x="7809" y="1031"/>
                    <a:pt x="7826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6" y="875"/>
                    <a:pt x="7880" y="847"/>
                  </a:cubicBezTo>
                  <a:cubicBezTo>
                    <a:pt x="7883" y="793"/>
                    <a:pt x="7880" y="736"/>
                    <a:pt x="7862" y="687"/>
                  </a:cubicBezTo>
                  <a:cubicBezTo>
                    <a:pt x="7855" y="665"/>
                    <a:pt x="7844" y="640"/>
                    <a:pt x="7837" y="615"/>
                  </a:cubicBezTo>
                  <a:cubicBezTo>
                    <a:pt x="7826" y="594"/>
                    <a:pt x="7812" y="573"/>
                    <a:pt x="7801" y="555"/>
                  </a:cubicBezTo>
                  <a:cubicBezTo>
                    <a:pt x="7787" y="537"/>
                    <a:pt x="7773" y="516"/>
                    <a:pt x="7759" y="498"/>
                  </a:cubicBezTo>
                  <a:cubicBezTo>
                    <a:pt x="7748" y="480"/>
                    <a:pt x="7734" y="463"/>
                    <a:pt x="7716" y="445"/>
                  </a:cubicBezTo>
                  <a:cubicBezTo>
                    <a:pt x="7684" y="409"/>
                    <a:pt x="7652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4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7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7" y="455"/>
                    <a:pt x="7634" y="473"/>
                    <a:pt x="7645" y="498"/>
                  </a:cubicBezTo>
                  <a:cubicBezTo>
                    <a:pt x="7652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8" y="612"/>
                  </a:cubicBezTo>
                  <a:cubicBezTo>
                    <a:pt x="7702" y="630"/>
                    <a:pt x="7713" y="651"/>
                    <a:pt x="7716" y="669"/>
                  </a:cubicBezTo>
                  <a:cubicBezTo>
                    <a:pt x="7720" y="687"/>
                    <a:pt x="7723" y="704"/>
                    <a:pt x="7730" y="729"/>
                  </a:cubicBezTo>
                  <a:cubicBezTo>
                    <a:pt x="7730" y="747"/>
                    <a:pt x="7734" y="765"/>
                    <a:pt x="7734" y="783"/>
                  </a:cubicBezTo>
                  <a:cubicBezTo>
                    <a:pt x="7734" y="800"/>
                    <a:pt x="7730" y="818"/>
                    <a:pt x="7730" y="829"/>
                  </a:cubicBezTo>
                  <a:cubicBezTo>
                    <a:pt x="7723" y="847"/>
                    <a:pt x="7720" y="861"/>
                    <a:pt x="7716" y="875"/>
                  </a:cubicBezTo>
                  <a:cubicBezTo>
                    <a:pt x="7705" y="889"/>
                    <a:pt x="7702" y="900"/>
                    <a:pt x="7688" y="918"/>
                  </a:cubicBezTo>
                  <a:cubicBezTo>
                    <a:pt x="7681" y="932"/>
                    <a:pt x="7666" y="946"/>
                    <a:pt x="7659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8" y="1017"/>
                    <a:pt x="7574" y="1024"/>
                  </a:cubicBezTo>
                  <a:cubicBezTo>
                    <a:pt x="7560" y="1035"/>
                    <a:pt x="7538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0" y="989"/>
                    <a:pt x="6639" y="943"/>
                    <a:pt x="6656" y="889"/>
                  </a:cubicBezTo>
                  <a:cubicBezTo>
                    <a:pt x="6667" y="861"/>
                    <a:pt x="6674" y="829"/>
                    <a:pt x="6681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1" y="658"/>
                    <a:pt x="6664" y="598"/>
                    <a:pt x="6635" y="551"/>
                  </a:cubicBezTo>
                  <a:cubicBezTo>
                    <a:pt x="6621" y="527"/>
                    <a:pt x="6610" y="502"/>
                    <a:pt x="6592" y="484"/>
                  </a:cubicBezTo>
                  <a:cubicBezTo>
                    <a:pt x="6578" y="463"/>
                    <a:pt x="6560" y="445"/>
                    <a:pt x="6543" y="420"/>
                  </a:cubicBezTo>
                  <a:lnTo>
                    <a:pt x="6489" y="366"/>
                  </a:lnTo>
                  <a:cubicBezTo>
                    <a:pt x="6472" y="349"/>
                    <a:pt x="6454" y="331"/>
                    <a:pt x="6432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3" y="224"/>
                    <a:pt x="6262" y="217"/>
                    <a:pt x="6240" y="203"/>
                  </a:cubicBezTo>
                  <a:cubicBezTo>
                    <a:pt x="6219" y="196"/>
                    <a:pt x="6194" y="182"/>
                    <a:pt x="6173" y="171"/>
                  </a:cubicBezTo>
                  <a:lnTo>
                    <a:pt x="6173" y="171"/>
                  </a:lnTo>
                  <a:cubicBezTo>
                    <a:pt x="6208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4" y="363"/>
                    <a:pt x="6368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5" y="527"/>
                    <a:pt x="6486" y="544"/>
                  </a:cubicBezTo>
                  <a:cubicBezTo>
                    <a:pt x="6493" y="562"/>
                    <a:pt x="6504" y="587"/>
                    <a:pt x="6511" y="605"/>
                  </a:cubicBezTo>
                  <a:cubicBezTo>
                    <a:pt x="6514" y="623"/>
                    <a:pt x="6525" y="644"/>
                    <a:pt x="6525" y="662"/>
                  </a:cubicBezTo>
                  <a:cubicBezTo>
                    <a:pt x="6528" y="679"/>
                    <a:pt x="6528" y="701"/>
                    <a:pt x="6528" y="719"/>
                  </a:cubicBezTo>
                  <a:cubicBezTo>
                    <a:pt x="6528" y="736"/>
                    <a:pt x="6525" y="754"/>
                    <a:pt x="6521" y="772"/>
                  </a:cubicBezTo>
                  <a:cubicBezTo>
                    <a:pt x="6514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5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5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6" y="1039"/>
                  </a:lnTo>
                  <a:lnTo>
                    <a:pt x="5899" y="1053"/>
                  </a:lnTo>
                  <a:lnTo>
                    <a:pt x="5732" y="1060"/>
                  </a:lnTo>
                  <a:cubicBezTo>
                    <a:pt x="5675" y="1067"/>
                    <a:pt x="5622" y="1071"/>
                    <a:pt x="5568" y="1078"/>
                  </a:cubicBezTo>
                  <a:cubicBezTo>
                    <a:pt x="5483" y="1088"/>
                    <a:pt x="5401" y="1103"/>
                    <a:pt x="5316" y="1110"/>
                  </a:cubicBezTo>
                  <a:lnTo>
                    <a:pt x="5295" y="1078"/>
                  </a:lnTo>
                  <a:cubicBezTo>
                    <a:pt x="5280" y="1060"/>
                    <a:pt x="5263" y="1042"/>
                    <a:pt x="5248" y="1024"/>
                  </a:cubicBezTo>
                  <a:lnTo>
                    <a:pt x="5227" y="999"/>
                  </a:lnTo>
                  <a:lnTo>
                    <a:pt x="5209" y="967"/>
                  </a:lnTo>
                  <a:cubicBezTo>
                    <a:pt x="5195" y="950"/>
                    <a:pt x="5188" y="928"/>
                    <a:pt x="5177" y="907"/>
                  </a:cubicBezTo>
                  <a:lnTo>
                    <a:pt x="5163" y="875"/>
                  </a:lnTo>
                  <a:lnTo>
                    <a:pt x="5156" y="843"/>
                  </a:lnTo>
                  <a:cubicBezTo>
                    <a:pt x="5152" y="836"/>
                    <a:pt x="5152" y="822"/>
                    <a:pt x="5145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8" y="751"/>
                    <a:pt x="5138" y="729"/>
                    <a:pt x="5138" y="701"/>
                  </a:cubicBezTo>
                  <a:cubicBezTo>
                    <a:pt x="5138" y="679"/>
                    <a:pt x="5138" y="651"/>
                    <a:pt x="5142" y="630"/>
                  </a:cubicBezTo>
                  <a:cubicBezTo>
                    <a:pt x="5145" y="608"/>
                    <a:pt x="5152" y="580"/>
                    <a:pt x="5156" y="559"/>
                  </a:cubicBezTo>
                  <a:cubicBezTo>
                    <a:pt x="5160" y="537"/>
                    <a:pt x="5170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6" y="366"/>
                    <a:pt x="5241" y="320"/>
                    <a:pt x="5263" y="274"/>
                  </a:cubicBezTo>
                  <a:cubicBezTo>
                    <a:pt x="5284" y="224"/>
                    <a:pt x="5312" y="182"/>
                    <a:pt x="5341" y="135"/>
                  </a:cubicBezTo>
                  <a:cubicBezTo>
                    <a:pt x="5369" y="93"/>
                    <a:pt x="5401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4" y="2656"/>
                  </a:lnTo>
                  <a:cubicBezTo>
                    <a:pt x="12214" y="2678"/>
                    <a:pt x="12214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4" y="2834"/>
                    <a:pt x="12214" y="2852"/>
                  </a:cubicBezTo>
                  <a:cubicBezTo>
                    <a:pt x="12214" y="2873"/>
                    <a:pt x="12211" y="2898"/>
                    <a:pt x="12203" y="2916"/>
                  </a:cubicBezTo>
                  <a:cubicBezTo>
                    <a:pt x="12200" y="2937"/>
                    <a:pt x="12196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39" y="3104"/>
                    <a:pt x="12125" y="3119"/>
                    <a:pt x="12111" y="3133"/>
                  </a:cubicBezTo>
                  <a:cubicBezTo>
                    <a:pt x="12097" y="3147"/>
                    <a:pt x="12086" y="3158"/>
                    <a:pt x="12068" y="3168"/>
                  </a:cubicBezTo>
                  <a:cubicBezTo>
                    <a:pt x="12051" y="3176"/>
                    <a:pt x="12036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1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1" y="3261"/>
                  </a:lnTo>
                  <a:lnTo>
                    <a:pt x="11734" y="3296"/>
                  </a:lnTo>
                  <a:lnTo>
                    <a:pt x="11720" y="3328"/>
                  </a:lnTo>
                  <a:cubicBezTo>
                    <a:pt x="11709" y="3350"/>
                    <a:pt x="11702" y="3368"/>
                    <a:pt x="11688" y="3389"/>
                  </a:cubicBezTo>
                  <a:lnTo>
                    <a:pt x="11670" y="3421"/>
                  </a:lnTo>
                  <a:lnTo>
                    <a:pt x="11649" y="3449"/>
                  </a:lnTo>
                  <a:cubicBezTo>
                    <a:pt x="11635" y="3467"/>
                    <a:pt x="11620" y="3485"/>
                    <a:pt x="11603" y="3496"/>
                  </a:cubicBezTo>
                  <a:cubicBezTo>
                    <a:pt x="11585" y="3513"/>
                    <a:pt x="11567" y="3528"/>
                    <a:pt x="11549" y="3542"/>
                  </a:cubicBezTo>
                  <a:cubicBezTo>
                    <a:pt x="11531" y="3556"/>
                    <a:pt x="11510" y="3567"/>
                    <a:pt x="11492" y="3581"/>
                  </a:cubicBezTo>
                  <a:cubicBezTo>
                    <a:pt x="11471" y="3595"/>
                    <a:pt x="11453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4" y="3684"/>
                    <a:pt x="11154" y="3691"/>
                  </a:cubicBezTo>
                  <a:cubicBezTo>
                    <a:pt x="11105" y="3702"/>
                    <a:pt x="11058" y="3705"/>
                    <a:pt x="11009" y="3709"/>
                  </a:cubicBezTo>
                  <a:cubicBezTo>
                    <a:pt x="10959" y="3716"/>
                    <a:pt x="10909" y="3716"/>
                    <a:pt x="10856" y="3716"/>
                  </a:cubicBezTo>
                  <a:cubicBezTo>
                    <a:pt x="10906" y="3727"/>
                    <a:pt x="10955" y="3734"/>
                    <a:pt x="11009" y="3737"/>
                  </a:cubicBezTo>
                  <a:cubicBezTo>
                    <a:pt x="11058" y="3741"/>
                    <a:pt x="11112" y="3741"/>
                    <a:pt x="11158" y="3741"/>
                  </a:cubicBezTo>
                  <a:cubicBezTo>
                    <a:pt x="11208" y="3737"/>
                    <a:pt x="11261" y="3734"/>
                    <a:pt x="11311" y="3723"/>
                  </a:cubicBezTo>
                  <a:cubicBezTo>
                    <a:pt x="11361" y="3716"/>
                    <a:pt x="11414" y="3702"/>
                    <a:pt x="11460" y="3684"/>
                  </a:cubicBezTo>
                  <a:cubicBezTo>
                    <a:pt x="11489" y="3673"/>
                    <a:pt x="11510" y="3666"/>
                    <a:pt x="11531" y="3652"/>
                  </a:cubicBezTo>
                  <a:lnTo>
                    <a:pt x="11599" y="3613"/>
                  </a:lnTo>
                  <a:cubicBezTo>
                    <a:pt x="11620" y="3595"/>
                    <a:pt x="11645" y="3581"/>
                    <a:pt x="11663" y="3563"/>
                  </a:cubicBezTo>
                  <a:cubicBezTo>
                    <a:pt x="11684" y="3545"/>
                    <a:pt x="11702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0" y="3417"/>
                    <a:pt x="11795" y="3389"/>
                    <a:pt x="11805" y="3368"/>
                  </a:cubicBezTo>
                  <a:lnTo>
                    <a:pt x="11810" y="3351"/>
                  </a:lnTo>
                  <a:lnTo>
                    <a:pt x="11810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6" y="3506"/>
                    <a:pt x="11912" y="3616"/>
                    <a:pt x="11933" y="3705"/>
                  </a:cubicBezTo>
                  <a:lnTo>
                    <a:pt x="11937" y="3688"/>
                  </a:lnTo>
                  <a:lnTo>
                    <a:pt x="11956" y="3690"/>
                  </a:lnTo>
                  <a:lnTo>
                    <a:pt x="11956" y="3690"/>
                  </a:lnTo>
                  <a:cubicBezTo>
                    <a:pt x="11957" y="3687"/>
                    <a:pt x="11957" y="3684"/>
                    <a:pt x="11958" y="3680"/>
                  </a:cubicBezTo>
                  <a:cubicBezTo>
                    <a:pt x="11933" y="3584"/>
                    <a:pt x="11894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0" y="3351"/>
                  </a:lnTo>
                  <a:lnTo>
                    <a:pt x="11810" y="3351"/>
                  </a:lnTo>
                  <a:cubicBezTo>
                    <a:pt x="11807" y="3345"/>
                    <a:pt x="11804" y="3338"/>
                    <a:pt x="11802" y="3332"/>
                  </a:cubicBezTo>
                  <a:cubicBezTo>
                    <a:pt x="11805" y="3325"/>
                    <a:pt x="11805" y="3311"/>
                    <a:pt x="11809" y="3300"/>
                  </a:cubicBezTo>
                  <a:lnTo>
                    <a:pt x="11908" y="3300"/>
                  </a:lnTo>
                  <a:cubicBezTo>
                    <a:pt x="11955" y="3296"/>
                    <a:pt x="12004" y="3282"/>
                    <a:pt x="12051" y="3264"/>
                  </a:cubicBezTo>
                  <a:cubicBezTo>
                    <a:pt x="12072" y="3257"/>
                    <a:pt x="12093" y="3243"/>
                    <a:pt x="12111" y="3225"/>
                  </a:cubicBezTo>
                  <a:cubicBezTo>
                    <a:pt x="12129" y="3211"/>
                    <a:pt x="12150" y="3193"/>
                    <a:pt x="12164" y="3176"/>
                  </a:cubicBezTo>
                  <a:cubicBezTo>
                    <a:pt x="12196" y="3140"/>
                    <a:pt x="12218" y="3097"/>
                    <a:pt x="12235" y="3051"/>
                  </a:cubicBezTo>
                  <a:cubicBezTo>
                    <a:pt x="12246" y="3030"/>
                    <a:pt x="12250" y="3008"/>
                    <a:pt x="12253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7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3" y="2742"/>
                    <a:pt x="12246" y="2695"/>
                    <a:pt x="12235" y="2653"/>
                  </a:cubicBezTo>
                  <a:cubicBezTo>
                    <a:pt x="12232" y="2631"/>
                    <a:pt x="12228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2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2" y="3368"/>
                  </a:cubicBezTo>
                  <a:lnTo>
                    <a:pt x="12339" y="3421"/>
                  </a:lnTo>
                  <a:lnTo>
                    <a:pt x="12324" y="3474"/>
                  </a:lnTo>
                  <a:cubicBezTo>
                    <a:pt x="12321" y="3492"/>
                    <a:pt x="12317" y="3510"/>
                    <a:pt x="12307" y="3524"/>
                  </a:cubicBezTo>
                  <a:cubicBezTo>
                    <a:pt x="12299" y="3542"/>
                    <a:pt x="12292" y="3556"/>
                    <a:pt x="12285" y="3570"/>
                  </a:cubicBezTo>
                  <a:cubicBezTo>
                    <a:pt x="12275" y="3584"/>
                    <a:pt x="12267" y="3602"/>
                    <a:pt x="12253" y="3613"/>
                  </a:cubicBezTo>
                  <a:cubicBezTo>
                    <a:pt x="12239" y="3627"/>
                    <a:pt x="12232" y="3638"/>
                    <a:pt x="12214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7" y="3680"/>
                    <a:pt x="12139" y="3684"/>
                    <a:pt x="12122" y="3688"/>
                  </a:cubicBezTo>
                  <a:cubicBezTo>
                    <a:pt x="12104" y="3691"/>
                    <a:pt x="12086" y="3691"/>
                    <a:pt x="12068" y="3698"/>
                  </a:cubicBezTo>
                  <a:lnTo>
                    <a:pt x="12015" y="3698"/>
                  </a:lnTo>
                  <a:cubicBezTo>
                    <a:pt x="11997" y="3698"/>
                    <a:pt x="11979" y="3691"/>
                    <a:pt x="11962" y="3691"/>
                  </a:cubicBezTo>
                  <a:lnTo>
                    <a:pt x="11956" y="3690"/>
                  </a:lnTo>
                  <a:lnTo>
                    <a:pt x="11956" y="3690"/>
                  </a:lnTo>
                  <a:cubicBezTo>
                    <a:pt x="11954" y="3705"/>
                    <a:pt x="11954" y="3718"/>
                    <a:pt x="11951" y="3727"/>
                  </a:cubicBezTo>
                  <a:cubicBezTo>
                    <a:pt x="11947" y="3744"/>
                    <a:pt x="11937" y="3769"/>
                    <a:pt x="11933" y="3784"/>
                  </a:cubicBezTo>
                  <a:lnTo>
                    <a:pt x="11905" y="3837"/>
                  </a:lnTo>
                  <a:cubicBezTo>
                    <a:pt x="11898" y="3858"/>
                    <a:pt x="11883" y="3872"/>
                    <a:pt x="11869" y="3887"/>
                  </a:cubicBezTo>
                  <a:cubicBezTo>
                    <a:pt x="11859" y="3904"/>
                    <a:pt x="11844" y="3919"/>
                    <a:pt x="11830" y="3933"/>
                  </a:cubicBezTo>
                  <a:cubicBezTo>
                    <a:pt x="11816" y="3944"/>
                    <a:pt x="11798" y="3958"/>
                    <a:pt x="11787" y="3972"/>
                  </a:cubicBezTo>
                  <a:cubicBezTo>
                    <a:pt x="11770" y="3986"/>
                    <a:pt x="11752" y="3993"/>
                    <a:pt x="11734" y="4004"/>
                  </a:cubicBezTo>
                  <a:lnTo>
                    <a:pt x="11681" y="4029"/>
                  </a:lnTo>
                  <a:cubicBezTo>
                    <a:pt x="11603" y="4064"/>
                    <a:pt x="11524" y="4082"/>
                    <a:pt x="11439" y="4093"/>
                  </a:cubicBezTo>
                  <a:cubicBezTo>
                    <a:pt x="11385" y="4100"/>
                    <a:pt x="11332" y="4102"/>
                    <a:pt x="11279" y="4102"/>
                  </a:cubicBezTo>
                  <a:cubicBezTo>
                    <a:pt x="11248" y="4102"/>
                    <a:pt x="11218" y="4101"/>
                    <a:pt x="11187" y="4100"/>
                  </a:cubicBezTo>
                  <a:lnTo>
                    <a:pt x="11186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5" y="4168"/>
                    <a:pt x="11368" y="4168"/>
                    <a:pt x="11411" y="4168"/>
                  </a:cubicBezTo>
                  <a:cubicBezTo>
                    <a:pt x="11492" y="4164"/>
                    <a:pt x="11581" y="4146"/>
                    <a:pt x="11663" y="4114"/>
                  </a:cubicBezTo>
                  <a:cubicBezTo>
                    <a:pt x="11741" y="4082"/>
                    <a:pt x="11819" y="4036"/>
                    <a:pt x="11876" y="3961"/>
                  </a:cubicBezTo>
                  <a:lnTo>
                    <a:pt x="11915" y="3908"/>
                  </a:lnTo>
                  <a:cubicBezTo>
                    <a:pt x="11926" y="3890"/>
                    <a:pt x="11937" y="3869"/>
                    <a:pt x="11947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5" y="3816"/>
                  </a:cubicBezTo>
                  <a:lnTo>
                    <a:pt x="11965" y="3812"/>
                  </a:lnTo>
                  <a:cubicBezTo>
                    <a:pt x="11965" y="3805"/>
                    <a:pt x="11969" y="3798"/>
                    <a:pt x="11969" y="3791"/>
                  </a:cubicBezTo>
                  <a:cubicBezTo>
                    <a:pt x="11972" y="3776"/>
                    <a:pt x="11979" y="3762"/>
                    <a:pt x="11979" y="3744"/>
                  </a:cubicBezTo>
                  <a:cubicBezTo>
                    <a:pt x="11990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4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5" y="3648"/>
                  </a:cubicBezTo>
                  <a:cubicBezTo>
                    <a:pt x="12299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2" y="3545"/>
                  </a:cubicBezTo>
                  <a:cubicBezTo>
                    <a:pt x="12353" y="3528"/>
                    <a:pt x="12356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3" y="3257"/>
                  </a:lnTo>
                  <a:cubicBezTo>
                    <a:pt x="12360" y="3240"/>
                    <a:pt x="12360" y="3222"/>
                    <a:pt x="12356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rgbClr val="A8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7" name="Google Shape;1957;p26"/>
          <p:cNvSpPr/>
          <p:nvPr/>
        </p:nvSpPr>
        <p:spPr>
          <a:xfrm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8" name="Google Shape;1958;p26"/>
          <p:cNvCxnSpPr/>
          <p:nvPr/>
        </p:nvCxnSpPr>
        <p:spPr>
          <a:xfrm>
            <a:off x="721100" y="39215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9" name="Google Shape;1959;p26"/>
          <p:cNvSpPr/>
          <p:nvPr/>
        </p:nvSpPr>
        <p:spPr>
          <a:xfrm>
            <a:off x="8285213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6"/>
          <p:cNvSpPr/>
          <p:nvPr/>
        </p:nvSpPr>
        <p:spPr>
          <a:xfrm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1" name="Google Shape;1961;p26"/>
          <p:cNvCxnSpPr/>
          <p:nvPr/>
        </p:nvCxnSpPr>
        <p:spPr>
          <a:xfrm rot="10800000">
            <a:off x="936188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2" name="Google Shape;1962;p26"/>
          <p:cNvSpPr/>
          <p:nvPr/>
        </p:nvSpPr>
        <p:spPr>
          <a:xfrm rot="10800000">
            <a:off x="717863" y="46848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6"/>
          <p:cNvSpPr/>
          <p:nvPr/>
        </p:nvSpPr>
        <p:spPr>
          <a:xfrm>
            <a:off x="264114" y="283063"/>
            <a:ext cx="41964" cy="60894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6"/>
          <p:cNvSpPr/>
          <p:nvPr/>
        </p:nvSpPr>
        <p:spPr>
          <a:xfrm>
            <a:off x="238817" y="343791"/>
            <a:ext cx="45537" cy="58162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6"/>
          <p:cNvSpPr/>
          <p:nvPr/>
        </p:nvSpPr>
        <p:spPr>
          <a:xfrm>
            <a:off x="303943" y="285827"/>
            <a:ext cx="11558" cy="21111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6"/>
          <p:cNvSpPr/>
          <p:nvPr/>
        </p:nvSpPr>
        <p:spPr>
          <a:xfrm>
            <a:off x="311475" y="286457"/>
            <a:ext cx="21338" cy="29841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6"/>
          <p:cNvSpPr/>
          <p:nvPr/>
        </p:nvSpPr>
        <p:spPr>
          <a:xfrm>
            <a:off x="551030" y="296625"/>
            <a:ext cx="26575" cy="26591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6"/>
          <p:cNvSpPr/>
          <p:nvPr/>
        </p:nvSpPr>
        <p:spPr>
          <a:xfrm>
            <a:off x="448096" y="594287"/>
            <a:ext cx="28919" cy="16165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6"/>
          <p:cNvSpPr/>
          <p:nvPr/>
        </p:nvSpPr>
        <p:spPr>
          <a:xfrm>
            <a:off x="422685" y="528192"/>
            <a:ext cx="33704" cy="66697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6"/>
          <p:cNvSpPr/>
          <p:nvPr/>
        </p:nvSpPr>
        <p:spPr>
          <a:xfrm>
            <a:off x="388708" y="416918"/>
            <a:ext cx="55203" cy="115386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6"/>
          <p:cNvSpPr/>
          <p:nvPr/>
        </p:nvSpPr>
        <p:spPr>
          <a:xfrm>
            <a:off x="218579" y="466590"/>
            <a:ext cx="21354" cy="24199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6"/>
          <p:cNvSpPr/>
          <p:nvPr/>
        </p:nvSpPr>
        <p:spPr>
          <a:xfrm>
            <a:off x="240595" y="465604"/>
            <a:ext cx="61411" cy="26397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6"/>
          <p:cNvSpPr/>
          <p:nvPr/>
        </p:nvSpPr>
        <p:spPr>
          <a:xfrm>
            <a:off x="299805" y="416401"/>
            <a:ext cx="88471" cy="895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6"/>
          <p:cNvSpPr/>
          <p:nvPr/>
        </p:nvSpPr>
        <p:spPr>
          <a:xfrm>
            <a:off x="373885" y="324104"/>
            <a:ext cx="47444" cy="95713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6"/>
          <p:cNvSpPr/>
          <p:nvPr/>
        </p:nvSpPr>
        <p:spPr>
          <a:xfrm>
            <a:off x="328949" y="320418"/>
            <a:ext cx="50467" cy="9946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6"/>
          <p:cNvSpPr/>
          <p:nvPr/>
        </p:nvSpPr>
        <p:spPr>
          <a:xfrm>
            <a:off x="402512" y="248003"/>
            <a:ext cx="2780" cy="16003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6"/>
          <p:cNvSpPr/>
          <p:nvPr/>
        </p:nvSpPr>
        <p:spPr>
          <a:xfrm>
            <a:off x="362328" y="247308"/>
            <a:ext cx="38537" cy="42676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6"/>
          <p:cNvSpPr/>
          <p:nvPr/>
        </p:nvSpPr>
        <p:spPr>
          <a:xfrm>
            <a:off x="356590" y="217598"/>
            <a:ext cx="63706" cy="45375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6"/>
          <p:cNvSpPr/>
          <p:nvPr/>
        </p:nvSpPr>
        <p:spPr>
          <a:xfrm>
            <a:off x="406650" y="301393"/>
            <a:ext cx="125263" cy="20190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6"/>
          <p:cNvSpPr/>
          <p:nvPr/>
        </p:nvSpPr>
        <p:spPr>
          <a:xfrm>
            <a:off x="389872" y="296059"/>
            <a:ext cx="16278" cy="28289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6"/>
          <p:cNvSpPr/>
          <p:nvPr/>
        </p:nvSpPr>
        <p:spPr>
          <a:xfrm>
            <a:off x="326589" y="289141"/>
            <a:ext cx="62947" cy="37131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6"/>
          <p:cNvSpPr/>
          <p:nvPr/>
        </p:nvSpPr>
        <p:spPr>
          <a:xfrm>
            <a:off x="8631168" y="324192"/>
            <a:ext cx="69756" cy="20639"/>
          </a:xfrm>
          <a:custGeom>
            <a:avLst/>
            <a:gdLst/>
            <a:ahLst/>
            <a:cxnLst/>
            <a:rect l="l" t="t" r="r" b="b"/>
            <a:pathLst>
              <a:path w="3667" h="1085" extrusionOk="0">
                <a:moveTo>
                  <a:pt x="3666" y="0"/>
                </a:moveTo>
                <a:lnTo>
                  <a:pt x="0" y="68"/>
                </a:lnTo>
                <a:cubicBezTo>
                  <a:pt x="61" y="228"/>
                  <a:pt x="160" y="544"/>
                  <a:pt x="40" y="814"/>
                </a:cubicBezTo>
                <a:lnTo>
                  <a:pt x="3563" y="1085"/>
                </a:lnTo>
                <a:cubicBezTo>
                  <a:pt x="3517" y="818"/>
                  <a:pt x="3599" y="327"/>
                  <a:pt x="36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6"/>
          <p:cNvSpPr/>
          <p:nvPr/>
        </p:nvSpPr>
        <p:spPr>
          <a:xfrm>
            <a:off x="8560827" y="309640"/>
            <a:ext cx="70707" cy="52350"/>
          </a:xfrm>
          <a:custGeom>
            <a:avLst/>
            <a:gdLst/>
            <a:ahLst/>
            <a:cxnLst/>
            <a:rect l="l" t="t" r="r" b="b"/>
            <a:pathLst>
              <a:path w="3717" h="2752" extrusionOk="0">
                <a:moveTo>
                  <a:pt x="1373" y="1"/>
                </a:moveTo>
                <a:cubicBezTo>
                  <a:pt x="1010" y="1"/>
                  <a:pt x="694" y="107"/>
                  <a:pt x="587" y="275"/>
                </a:cubicBezTo>
                <a:cubicBezTo>
                  <a:pt x="573" y="292"/>
                  <a:pt x="584" y="328"/>
                  <a:pt x="601" y="356"/>
                </a:cubicBezTo>
                <a:lnTo>
                  <a:pt x="694" y="491"/>
                </a:lnTo>
                <a:lnTo>
                  <a:pt x="534" y="477"/>
                </a:lnTo>
                <a:cubicBezTo>
                  <a:pt x="526" y="477"/>
                  <a:pt x="518" y="477"/>
                  <a:pt x="510" y="477"/>
                </a:cubicBezTo>
                <a:cubicBezTo>
                  <a:pt x="377" y="477"/>
                  <a:pt x="231" y="532"/>
                  <a:pt x="164" y="619"/>
                </a:cubicBezTo>
                <a:cubicBezTo>
                  <a:pt x="132" y="659"/>
                  <a:pt x="121" y="708"/>
                  <a:pt x="128" y="747"/>
                </a:cubicBezTo>
                <a:cubicBezTo>
                  <a:pt x="132" y="779"/>
                  <a:pt x="150" y="804"/>
                  <a:pt x="182" y="815"/>
                </a:cubicBezTo>
                <a:lnTo>
                  <a:pt x="370" y="918"/>
                </a:lnTo>
                <a:lnTo>
                  <a:pt x="160" y="957"/>
                </a:lnTo>
                <a:cubicBezTo>
                  <a:pt x="79" y="975"/>
                  <a:pt x="15" y="1046"/>
                  <a:pt x="4" y="1128"/>
                </a:cubicBezTo>
                <a:cubicBezTo>
                  <a:pt x="0" y="1206"/>
                  <a:pt x="40" y="1259"/>
                  <a:pt x="128" y="1302"/>
                </a:cubicBezTo>
                <a:lnTo>
                  <a:pt x="292" y="1380"/>
                </a:lnTo>
                <a:lnTo>
                  <a:pt x="125" y="1444"/>
                </a:lnTo>
                <a:cubicBezTo>
                  <a:pt x="93" y="1455"/>
                  <a:pt x="75" y="1483"/>
                  <a:pt x="64" y="1501"/>
                </a:cubicBezTo>
                <a:cubicBezTo>
                  <a:pt x="47" y="1537"/>
                  <a:pt x="47" y="1579"/>
                  <a:pt x="61" y="1615"/>
                </a:cubicBezTo>
                <a:cubicBezTo>
                  <a:pt x="81" y="1676"/>
                  <a:pt x="171" y="1704"/>
                  <a:pt x="292" y="1704"/>
                </a:cubicBezTo>
                <a:cubicBezTo>
                  <a:pt x="299" y="1704"/>
                  <a:pt x="306" y="1704"/>
                  <a:pt x="313" y="1704"/>
                </a:cubicBezTo>
                <a:cubicBezTo>
                  <a:pt x="328" y="1704"/>
                  <a:pt x="349" y="1704"/>
                  <a:pt x="377" y="1700"/>
                </a:cubicBezTo>
                <a:cubicBezTo>
                  <a:pt x="377" y="1693"/>
                  <a:pt x="377" y="1683"/>
                  <a:pt x="374" y="1675"/>
                </a:cubicBezTo>
                <a:lnTo>
                  <a:pt x="374" y="1661"/>
                </a:lnTo>
                <a:lnTo>
                  <a:pt x="374" y="1572"/>
                </a:lnTo>
                <a:cubicBezTo>
                  <a:pt x="377" y="1366"/>
                  <a:pt x="445" y="1178"/>
                  <a:pt x="569" y="1011"/>
                </a:cubicBezTo>
                <a:cubicBezTo>
                  <a:pt x="694" y="847"/>
                  <a:pt x="861" y="733"/>
                  <a:pt x="1053" y="669"/>
                </a:cubicBezTo>
                <a:cubicBezTo>
                  <a:pt x="1078" y="662"/>
                  <a:pt x="1106" y="651"/>
                  <a:pt x="1138" y="648"/>
                </a:cubicBezTo>
                <a:cubicBezTo>
                  <a:pt x="1142" y="648"/>
                  <a:pt x="1145" y="648"/>
                  <a:pt x="1153" y="644"/>
                </a:cubicBezTo>
                <a:cubicBezTo>
                  <a:pt x="1216" y="632"/>
                  <a:pt x="1281" y="626"/>
                  <a:pt x="1345" y="626"/>
                </a:cubicBezTo>
                <a:cubicBezTo>
                  <a:pt x="1555" y="626"/>
                  <a:pt x="1763" y="692"/>
                  <a:pt x="1935" y="822"/>
                </a:cubicBezTo>
                <a:cubicBezTo>
                  <a:pt x="2159" y="989"/>
                  <a:pt x="2297" y="1252"/>
                  <a:pt x="2315" y="1533"/>
                </a:cubicBezTo>
                <a:lnTo>
                  <a:pt x="2319" y="1579"/>
                </a:lnTo>
                <a:lnTo>
                  <a:pt x="2315" y="1587"/>
                </a:lnTo>
                <a:lnTo>
                  <a:pt x="2315" y="1640"/>
                </a:lnTo>
                <a:cubicBezTo>
                  <a:pt x="2308" y="1839"/>
                  <a:pt x="2241" y="2024"/>
                  <a:pt x="2120" y="2184"/>
                </a:cubicBezTo>
                <a:cubicBezTo>
                  <a:pt x="1999" y="2344"/>
                  <a:pt x="1835" y="2461"/>
                  <a:pt x="1643" y="2522"/>
                </a:cubicBezTo>
                <a:cubicBezTo>
                  <a:pt x="1615" y="2532"/>
                  <a:pt x="1583" y="2540"/>
                  <a:pt x="1547" y="2550"/>
                </a:cubicBezTo>
                <a:cubicBezTo>
                  <a:pt x="1480" y="2561"/>
                  <a:pt x="1409" y="2572"/>
                  <a:pt x="1341" y="2572"/>
                </a:cubicBezTo>
                <a:cubicBezTo>
                  <a:pt x="1266" y="2572"/>
                  <a:pt x="1188" y="2561"/>
                  <a:pt x="1110" y="2547"/>
                </a:cubicBezTo>
                <a:cubicBezTo>
                  <a:pt x="1081" y="2600"/>
                  <a:pt x="1092" y="2621"/>
                  <a:pt x="1103" y="2636"/>
                </a:cubicBezTo>
                <a:cubicBezTo>
                  <a:pt x="1155" y="2721"/>
                  <a:pt x="1253" y="2752"/>
                  <a:pt x="1367" y="2752"/>
                </a:cubicBezTo>
                <a:cubicBezTo>
                  <a:pt x="1542" y="2752"/>
                  <a:pt x="1756" y="2679"/>
                  <a:pt x="1903" y="2621"/>
                </a:cubicBezTo>
                <a:cubicBezTo>
                  <a:pt x="2276" y="2468"/>
                  <a:pt x="2603" y="2227"/>
                  <a:pt x="2852" y="1910"/>
                </a:cubicBezTo>
                <a:cubicBezTo>
                  <a:pt x="2923" y="1821"/>
                  <a:pt x="2987" y="1718"/>
                  <a:pt x="3026" y="1611"/>
                </a:cubicBezTo>
                <a:lnTo>
                  <a:pt x="3048" y="1558"/>
                </a:lnTo>
                <a:lnTo>
                  <a:pt x="3528" y="1615"/>
                </a:lnTo>
                <a:cubicBezTo>
                  <a:pt x="3542" y="1597"/>
                  <a:pt x="3556" y="1579"/>
                  <a:pt x="3570" y="1558"/>
                </a:cubicBezTo>
                <a:cubicBezTo>
                  <a:pt x="3716" y="1309"/>
                  <a:pt x="3588" y="957"/>
                  <a:pt x="3535" y="836"/>
                </a:cubicBezTo>
                <a:lnTo>
                  <a:pt x="3098" y="851"/>
                </a:lnTo>
                <a:lnTo>
                  <a:pt x="2977" y="854"/>
                </a:lnTo>
                <a:lnTo>
                  <a:pt x="2955" y="819"/>
                </a:lnTo>
                <a:cubicBezTo>
                  <a:pt x="2454" y="65"/>
                  <a:pt x="1622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6"/>
          <p:cNvSpPr/>
          <p:nvPr/>
        </p:nvSpPr>
        <p:spPr>
          <a:xfrm>
            <a:off x="8700902" y="320463"/>
            <a:ext cx="10234" cy="25795"/>
          </a:xfrm>
          <a:custGeom>
            <a:avLst/>
            <a:gdLst/>
            <a:ahLst/>
            <a:cxnLst/>
            <a:rect l="l" t="t" r="r" b="b"/>
            <a:pathLst>
              <a:path w="538" h="1356" extrusionOk="0">
                <a:moveTo>
                  <a:pt x="207" y="1"/>
                </a:moveTo>
                <a:cubicBezTo>
                  <a:pt x="192" y="61"/>
                  <a:pt x="178" y="125"/>
                  <a:pt x="160" y="200"/>
                </a:cubicBezTo>
                <a:cubicBezTo>
                  <a:pt x="86" y="559"/>
                  <a:pt x="0" y="1074"/>
                  <a:pt x="57" y="1284"/>
                </a:cubicBezTo>
                <a:cubicBezTo>
                  <a:pt x="89" y="1288"/>
                  <a:pt x="128" y="1302"/>
                  <a:pt x="182" y="1309"/>
                </a:cubicBezTo>
                <a:cubicBezTo>
                  <a:pt x="267" y="1327"/>
                  <a:pt x="377" y="1345"/>
                  <a:pt x="484" y="1355"/>
                </a:cubicBezTo>
                <a:cubicBezTo>
                  <a:pt x="484" y="1345"/>
                  <a:pt x="484" y="1341"/>
                  <a:pt x="480" y="1331"/>
                </a:cubicBezTo>
                <a:cubicBezTo>
                  <a:pt x="441" y="989"/>
                  <a:pt x="484" y="495"/>
                  <a:pt x="520" y="189"/>
                </a:cubicBezTo>
                <a:cubicBezTo>
                  <a:pt x="527" y="146"/>
                  <a:pt x="534" y="104"/>
                  <a:pt x="537" y="68"/>
                </a:cubicBezTo>
                <a:cubicBezTo>
                  <a:pt x="445" y="50"/>
                  <a:pt x="320" y="29"/>
                  <a:pt x="2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6"/>
          <p:cNvSpPr/>
          <p:nvPr/>
        </p:nvSpPr>
        <p:spPr>
          <a:xfrm>
            <a:off x="8712467" y="311809"/>
            <a:ext cx="55413" cy="38311"/>
          </a:xfrm>
          <a:custGeom>
            <a:avLst/>
            <a:gdLst/>
            <a:ahLst/>
            <a:cxnLst/>
            <a:rect l="l" t="t" r="r" b="b"/>
            <a:pathLst>
              <a:path w="2913" h="2014" extrusionOk="0">
                <a:moveTo>
                  <a:pt x="2913" y="1"/>
                </a:moveTo>
                <a:lnTo>
                  <a:pt x="2913" y="1"/>
                </a:lnTo>
                <a:cubicBezTo>
                  <a:pt x="2312" y="150"/>
                  <a:pt x="1131" y="424"/>
                  <a:pt x="182" y="452"/>
                </a:cubicBezTo>
                <a:lnTo>
                  <a:pt x="96" y="452"/>
                </a:lnTo>
                <a:cubicBezTo>
                  <a:pt x="96" y="456"/>
                  <a:pt x="96" y="466"/>
                  <a:pt x="89" y="470"/>
                </a:cubicBezTo>
                <a:cubicBezTo>
                  <a:pt x="86" y="516"/>
                  <a:pt x="79" y="573"/>
                  <a:pt x="68" y="641"/>
                </a:cubicBezTo>
                <a:cubicBezTo>
                  <a:pt x="50" y="769"/>
                  <a:pt x="32" y="932"/>
                  <a:pt x="18" y="1106"/>
                </a:cubicBezTo>
                <a:cubicBezTo>
                  <a:pt x="8" y="1270"/>
                  <a:pt x="0" y="1441"/>
                  <a:pt x="8" y="1597"/>
                </a:cubicBezTo>
                <a:cubicBezTo>
                  <a:pt x="11" y="1668"/>
                  <a:pt x="15" y="1739"/>
                  <a:pt x="25" y="1796"/>
                </a:cubicBezTo>
                <a:cubicBezTo>
                  <a:pt x="29" y="1832"/>
                  <a:pt x="36" y="1864"/>
                  <a:pt x="43" y="1892"/>
                </a:cubicBezTo>
                <a:cubicBezTo>
                  <a:pt x="43" y="1903"/>
                  <a:pt x="47" y="1906"/>
                  <a:pt x="47" y="1917"/>
                </a:cubicBezTo>
                <a:cubicBezTo>
                  <a:pt x="72" y="1921"/>
                  <a:pt x="107" y="1924"/>
                  <a:pt x="150" y="1928"/>
                </a:cubicBezTo>
                <a:cubicBezTo>
                  <a:pt x="404" y="1958"/>
                  <a:pt x="944" y="2013"/>
                  <a:pt x="1503" y="2013"/>
                </a:cubicBezTo>
                <a:cubicBezTo>
                  <a:pt x="1804" y="2013"/>
                  <a:pt x="2110" y="1997"/>
                  <a:pt x="2379" y="1953"/>
                </a:cubicBezTo>
                <a:cubicBezTo>
                  <a:pt x="2383" y="1761"/>
                  <a:pt x="2379" y="1569"/>
                  <a:pt x="2365" y="1377"/>
                </a:cubicBezTo>
                <a:cubicBezTo>
                  <a:pt x="2337" y="932"/>
                  <a:pt x="2472" y="505"/>
                  <a:pt x="2753" y="168"/>
                </a:cubicBezTo>
                <a:cubicBezTo>
                  <a:pt x="2802" y="107"/>
                  <a:pt x="2856" y="54"/>
                  <a:pt x="29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6"/>
          <p:cNvSpPr/>
          <p:nvPr/>
        </p:nvSpPr>
        <p:spPr>
          <a:xfrm>
            <a:off x="8839969" y="335547"/>
            <a:ext cx="61367" cy="117388"/>
          </a:xfrm>
          <a:custGeom>
            <a:avLst/>
            <a:gdLst/>
            <a:ahLst/>
            <a:cxnLst/>
            <a:rect l="l" t="t" r="r" b="b"/>
            <a:pathLst>
              <a:path w="3226" h="6171" extrusionOk="0">
                <a:moveTo>
                  <a:pt x="2237" y="1"/>
                </a:moveTo>
                <a:lnTo>
                  <a:pt x="2237" y="1"/>
                </a:lnTo>
                <a:cubicBezTo>
                  <a:pt x="2247" y="86"/>
                  <a:pt x="2251" y="193"/>
                  <a:pt x="2240" y="306"/>
                </a:cubicBezTo>
                <a:cubicBezTo>
                  <a:pt x="2219" y="552"/>
                  <a:pt x="2133" y="882"/>
                  <a:pt x="1849" y="1170"/>
                </a:cubicBezTo>
                <a:lnTo>
                  <a:pt x="1952" y="1220"/>
                </a:lnTo>
                <a:lnTo>
                  <a:pt x="299" y="5025"/>
                </a:lnTo>
                <a:cubicBezTo>
                  <a:pt x="263" y="5096"/>
                  <a:pt x="124" y="5249"/>
                  <a:pt x="18" y="5384"/>
                </a:cubicBezTo>
                <a:lnTo>
                  <a:pt x="18" y="5498"/>
                </a:lnTo>
                <a:lnTo>
                  <a:pt x="0" y="5857"/>
                </a:lnTo>
                <a:cubicBezTo>
                  <a:pt x="18" y="5900"/>
                  <a:pt x="36" y="5935"/>
                  <a:pt x="53" y="5956"/>
                </a:cubicBezTo>
                <a:cubicBezTo>
                  <a:pt x="89" y="6010"/>
                  <a:pt x="121" y="6060"/>
                  <a:pt x="156" y="6113"/>
                </a:cubicBezTo>
                <a:cubicBezTo>
                  <a:pt x="171" y="6134"/>
                  <a:pt x="188" y="6156"/>
                  <a:pt x="210" y="6166"/>
                </a:cubicBezTo>
                <a:cubicBezTo>
                  <a:pt x="218" y="6169"/>
                  <a:pt x="227" y="6171"/>
                  <a:pt x="236" y="6171"/>
                </a:cubicBezTo>
                <a:cubicBezTo>
                  <a:pt x="258" y="6171"/>
                  <a:pt x="281" y="6163"/>
                  <a:pt x="299" y="6156"/>
                </a:cubicBezTo>
                <a:cubicBezTo>
                  <a:pt x="370" y="6131"/>
                  <a:pt x="437" y="6109"/>
                  <a:pt x="508" y="6081"/>
                </a:cubicBezTo>
                <a:cubicBezTo>
                  <a:pt x="473" y="6031"/>
                  <a:pt x="352" y="5832"/>
                  <a:pt x="331" y="5732"/>
                </a:cubicBezTo>
                <a:cubicBezTo>
                  <a:pt x="302" y="5651"/>
                  <a:pt x="747" y="5331"/>
                  <a:pt x="789" y="5249"/>
                </a:cubicBezTo>
                <a:cubicBezTo>
                  <a:pt x="843" y="5139"/>
                  <a:pt x="3225" y="623"/>
                  <a:pt x="3225" y="623"/>
                </a:cubicBezTo>
                <a:lnTo>
                  <a:pt x="22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6"/>
          <p:cNvSpPr/>
          <p:nvPr/>
        </p:nvSpPr>
        <p:spPr>
          <a:xfrm>
            <a:off x="8866466" y="331077"/>
            <a:ext cx="14628" cy="26403"/>
          </a:xfrm>
          <a:custGeom>
            <a:avLst/>
            <a:gdLst/>
            <a:ahLst/>
            <a:cxnLst/>
            <a:rect l="l" t="t" r="r" b="b"/>
            <a:pathLst>
              <a:path w="769" h="1388" extrusionOk="0">
                <a:moveTo>
                  <a:pt x="470" y="1"/>
                </a:moveTo>
                <a:cubicBezTo>
                  <a:pt x="502" y="264"/>
                  <a:pt x="449" y="680"/>
                  <a:pt x="58" y="1217"/>
                </a:cubicBezTo>
                <a:cubicBezTo>
                  <a:pt x="36" y="1235"/>
                  <a:pt x="19" y="1263"/>
                  <a:pt x="1" y="1285"/>
                </a:cubicBezTo>
                <a:lnTo>
                  <a:pt x="253" y="1388"/>
                </a:lnTo>
                <a:cubicBezTo>
                  <a:pt x="275" y="1370"/>
                  <a:pt x="292" y="1352"/>
                  <a:pt x="310" y="1334"/>
                </a:cubicBezTo>
                <a:cubicBezTo>
                  <a:pt x="769" y="901"/>
                  <a:pt x="716" y="332"/>
                  <a:pt x="676" y="129"/>
                </a:cubicBezTo>
                <a:cubicBezTo>
                  <a:pt x="669" y="111"/>
                  <a:pt x="666" y="93"/>
                  <a:pt x="666" y="86"/>
                </a:cubicBezTo>
                <a:lnTo>
                  <a:pt x="47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6"/>
          <p:cNvSpPr/>
          <p:nvPr/>
        </p:nvSpPr>
        <p:spPr>
          <a:xfrm>
            <a:off x="8743244" y="307681"/>
            <a:ext cx="47975" cy="130019"/>
          </a:xfrm>
          <a:custGeom>
            <a:avLst/>
            <a:gdLst/>
            <a:ahLst/>
            <a:cxnLst/>
            <a:rect l="l" t="t" r="r" b="b"/>
            <a:pathLst>
              <a:path w="2522" h="6835" extrusionOk="0">
                <a:moveTo>
                  <a:pt x="1981" y="1"/>
                </a:moveTo>
                <a:cubicBezTo>
                  <a:pt x="1892" y="26"/>
                  <a:pt x="1807" y="61"/>
                  <a:pt x="1721" y="100"/>
                </a:cubicBezTo>
                <a:lnTo>
                  <a:pt x="1629" y="154"/>
                </a:lnTo>
                <a:cubicBezTo>
                  <a:pt x="1593" y="178"/>
                  <a:pt x="1561" y="200"/>
                  <a:pt x="1529" y="221"/>
                </a:cubicBezTo>
                <a:cubicBezTo>
                  <a:pt x="1117" y="523"/>
                  <a:pt x="864" y="1025"/>
                  <a:pt x="903" y="1583"/>
                </a:cubicBezTo>
                <a:cubicBezTo>
                  <a:pt x="918" y="1764"/>
                  <a:pt x="921" y="1949"/>
                  <a:pt x="921" y="2134"/>
                </a:cubicBezTo>
                <a:lnTo>
                  <a:pt x="921" y="2212"/>
                </a:lnTo>
                <a:lnTo>
                  <a:pt x="921" y="2294"/>
                </a:lnTo>
                <a:cubicBezTo>
                  <a:pt x="886" y="3514"/>
                  <a:pt x="576" y="4723"/>
                  <a:pt x="292" y="5583"/>
                </a:cubicBezTo>
                <a:cubicBezTo>
                  <a:pt x="192" y="5875"/>
                  <a:pt x="96" y="6141"/>
                  <a:pt x="0" y="6383"/>
                </a:cubicBezTo>
                <a:lnTo>
                  <a:pt x="1455" y="6835"/>
                </a:lnTo>
                <a:lnTo>
                  <a:pt x="1455" y="6835"/>
                </a:lnTo>
                <a:lnTo>
                  <a:pt x="1423" y="6696"/>
                </a:lnTo>
                <a:cubicBezTo>
                  <a:pt x="1344" y="6351"/>
                  <a:pt x="1423" y="5992"/>
                  <a:pt x="1647" y="5708"/>
                </a:cubicBezTo>
                <a:cubicBezTo>
                  <a:pt x="1785" y="5523"/>
                  <a:pt x="1981" y="5391"/>
                  <a:pt x="2198" y="5320"/>
                </a:cubicBezTo>
                <a:cubicBezTo>
                  <a:pt x="2464" y="3435"/>
                  <a:pt x="2514" y="1554"/>
                  <a:pt x="2521" y="1003"/>
                </a:cubicBezTo>
                <a:cubicBezTo>
                  <a:pt x="2166" y="858"/>
                  <a:pt x="2020" y="218"/>
                  <a:pt x="19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6"/>
          <p:cNvSpPr/>
          <p:nvPr/>
        </p:nvSpPr>
        <p:spPr>
          <a:xfrm>
            <a:off x="8793080" y="303382"/>
            <a:ext cx="79495" cy="121801"/>
          </a:xfrm>
          <a:custGeom>
            <a:avLst/>
            <a:gdLst/>
            <a:ahLst/>
            <a:cxnLst/>
            <a:rect l="l" t="t" r="r" b="b"/>
            <a:pathLst>
              <a:path w="4179" h="6403" extrusionOk="0">
                <a:moveTo>
                  <a:pt x="1164" y="1670"/>
                </a:moveTo>
                <a:cubicBezTo>
                  <a:pt x="1388" y="1670"/>
                  <a:pt x="1569" y="1852"/>
                  <a:pt x="1569" y="2076"/>
                </a:cubicBezTo>
                <a:cubicBezTo>
                  <a:pt x="1569" y="2296"/>
                  <a:pt x="1388" y="2477"/>
                  <a:pt x="1164" y="2477"/>
                </a:cubicBezTo>
                <a:cubicBezTo>
                  <a:pt x="943" y="2477"/>
                  <a:pt x="758" y="2296"/>
                  <a:pt x="758" y="2076"/>
                </a:cubicBezTo>
                <a:cubicBezTo>
                  <a:pt x="758" y="1852"/>
                  <a:pt x="943" y="1670"/>
                  <a:pt x="1164" y="1670"/>
                </a:cubicBezTo>
                <a:close/>
                <a:moveTo>
                  <a:pt x="1385" y="1"/>
                </a:moveTo>
                <a:cubicBezTo>
                  <a:pt x="1345" y="1"/>
                  <a:pt x="1306" y="3"/>
                  <a:pt x="1267" y="6"/>
                </a:cubicBezTo>
                <a:lnTo>
                  <a:pt x="826" y="52"/>
                </a:lnTo>
                <a:cubicBezTo>
                  <a:pt x="794" y="301"/>
                  <a:pt x="666" y="1066"/>
                  <a:pt x="207" y="1229"/>
                </a:cubicBezTo>
                <a:cubicBezTo>
                  <a:pt x="285" y="2812"/>
                  <a:pt x="164" y="4287"/>
                  <a:pt x="1" y="5486"/>
                </a:cubicBezTo>
                <a:lnTo>
                  <a:pt x="854" y="5486"/>
                </a:lnTo>
                <a:cubicBezTo>
                  <a:pt x="1302" y="5486"/>
                  <a:pt x="1715" y="5663"/>
                  <a:pt x="2021" y="5990"/>
                </a:cubicBezTo>
                <a:cubicBezTo>
                  <a:pt x="2141" y="6115"/>
                  <a:pt x="2234" y="6250"/>
                  <a:pt x="2305" y="6403"/>
                </a:cubicBezTo>
                <a:cubicBezTo>
                  <a:pt x="2476" y="5318"/>
                  <a:pt x="2454" y="4053"/>
                  <a:pt x="1932" y="1994"/>
                </a:cubicBezTo>
                <a:lnTo>
                  <a:pt x="1893" y="1830"/>
                </a:lnTo>
                <a:lnTo>
                  <a:pt x="3507" y="2666"/>
                </a:lnTo>
                <a:lnTo>
                  <a:pt x="3592" y="2705"/>
                </a:lnTo>
                <a:lnTo>
                  <a:pt x="3656" y="2741"/>
                </a:lnTo>
                <a:cubicBezTo>
                  <a:pt x="3674" y="2719"/>
                  <a:pt x="3692" y="2701"/>
                  <a:pt x="3706" y="2677"/>
                </a:cubicBezTo>
                <a:cubicBezTo>
                  <a:pt x="3727" y="2652"/>
                  <a:pt x="3745" y="2630"/>
                  <a:pt x="3763" y="2602"/>
                </a:cubicBezTo>
                <a:cubicBezTo>
                  <a:pt x="4076" y="2186"/>
                  <a:pt x="4161" y="1852"/>
                  <a:pt x="4172" y="1635"/>
                </a:cubicBezTo>
                <a:cubicBezTo>
                  <a:pt x="4179" y="1588"/>
                  <a:pt x="4172" y="1549"/>
                  <a:pt x="4172" y="1514"/>
                </a:cubicBezTo>
                <a:cubicBezTo>
                  <a:pt x="4168" y="1457"/>
                  <a:pt x="4158" y="1407"/>
                  <a:pt x="4150" y="1368"/>
                </a:cubicBezTo>
                <a:cubicBezTo>
                  <a:pt x="4150" y="1357"/>
                  <a:pt x="4147" y="1350"/>
                  <a:pt x="4143" y="1340"/>
                </a:cubicBezTo>
                <a:cubicBezTo>
                  <a:pt x="4133" y="1304"/>
                  <a:pt x="4118" y="1276"/>
                  <a:pt x="4111" y="1254"/>
                </a:cubicBezTo>
                <a:cubicBezTo>
                  <a:pt x="4108" y="1251"/>
                  <a:pt x="4108" y="1244"/>
                  <a:pt x="4101" y="1236"/>
                </a:cubicBezTo>
                <a:lnTo>
                  <a:pt x="3432" y="895"/>
                </a:lnTo>
                <a:lnTo>
                  <a:pt x="3229" y="792"/>
                </a:lnTo>
                <a:lnTo>
                  <a:pt x="1957" y="141"/>
                </a:lnTo>
                <a:cubicBezTo>
                  <a:pt x="1778" y="46"/>
                  <a:pt x="1583" y="1"/>
                  <a:pt x="1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6"/>
          <p:cNvSpPr/>
          <p:nvPr/>
        </p:nvSpPr>
        <p:spPr>
          <a:xfrm>
            <a:off x="8753649" y="253432"/>
            <a:ext cx="3348" cy="18832"/>
          </a:xfrm>
          <a:custGeom>
            <a:avLst/>
            <a:gdLst/>
            <a:ahLst/>
            <a:cxnLst/>
            <a:rect l="l" t="t" r="r" b="b"/>
            <a:pathLst>
              <a:path w="176" h="990" extrusionOk="0">
                <a:moveTo>
                  <a:pt x="47" y="1"/>
                </a:moveTo>
                <a:cubicBezTo>
                  <a:pt x="4" y="140"/>
                  <a:pt x="1" y="346"/>
                  <a:pt x="22" y="613"/>
                </a:cubicBezTo>
                <a:cubicBezTo>
                  <a:pt x="33" y="723"/>
                  <a:pt x="54" y="854"/>
                  <a:pt x="136" y="954"/>
                </a:cubicBezTo>
                <a:cubicBezTo>
                  <a:pt x="147" y="968"/>
                  <a:pt x="157" y="979"/>
                  <a:pt x="175" y="989"/>
                </a:cubicBezTo>
                <a:cubicBezTo>
                  <a:pt x="154" y="783"/>
                  <a:pt x="136" y="563"/>
                  <a:pt x="125" y="339"/>
                </a:cubicBezTo>
                <a:cubicBezTo>
                  <a:pt x="104" y="335"/>
                  <a:pt x="90" y="332"/>
                  <a:pt x="90" y="321"/>
                </a:cubicBezTo>
                <a:cubicBezTo>
                  <a:pt x="93" y="303"/>
                  <a:pt x="108" y="285"/>
                  <a:pt x="125" y="275"/>
                </a:cubicBezTo>
                <a:cubicBezTo>
                  <a:pt x="122" y="186"/>
                  <a:pt x="122" y="90"/>
                  <a:pt x="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6"/>
          <p:cNvSpPr/>
          <p:nvPr/>
        </p:nvSpPr>
        <p:spPr>
          <a:xfrm>
            <a:off x="8758727" y="252557"/>
            <a:ext cx="45616" cy="64182"/>
          </a:xfrm>
          <a:custGeom>
            <a:avLst/>
            <a:gdLst/>
            <a:ahLst/>
            <a:cxnLst/>
            <a:rect l="l" t="t" r="r" b="b"/>
            <a:pathLst>
              <a:path w="2398" h="3374" extrusionOk="0">
                <a:moveTo>
                  <a:pt x="1000" y="207"/>
                </a:moveTo>
                <a:cubicBezTo>
                  <a:pt x="1010" y="207"/>
                  <a:pt x="1530" y="211"/>
                  <a:pt x="1526" y="342"/>
                </a:cubicBezTo>
                <a:cubicBezTo>
                  <a:pt x="1521" y="357"/>
                  <a:pt x="1472" y="362"/>
                  <a:pt x="1404" y="362"/>
                </a:cubicBezTo>
                <a:cubicBezTo>
                  <a:pt x="1294" y="362"/>
                  <a:pt x="1135" y="349"/>
                  <a:pt x="1035" y="349"/>
                </a:cubicBezTo>
                <a:cubicBezTo>
                  <a:pt x="1007" y="349"/>
                  <a:pt x="975" y="349"/>
                  <a:pt x="957" y="328"/>
                </a:cubicBezTo>
                <a:cubicBezTo>
                  <a:pt x="946" y="317"/>
                  <a:pt x="946" y="303"/>
                  <a:pt x="946" y="292"/>
                </a:cubicBezTo>
                <a:cubicBezTo>
                  <a:pt x="946" y="257"/>
                  <a:pt x="961" y="214"/>
                  <a:pt x="1000" y="207"/>
                </a:cubicBezTo>
                <a:close/>
                <a:moveTo>
                  <a:pt x="1133" y="484"/>
                </a:moveTo>
                <a:cubicBezTo>
                  <a:pt x="1264" y="484"/>
                  <a:pt x="1295" y="783"/>
                  <a:pt x="1160" y="801"/>
                </a:cubicBezTo>
                <a:cubicBezTo>
                  <a:pt x="1157" y="801"/>
                  <a:pt x="1155" y="801"/>
                  <a:pt x="1153" y="801"/>
                </a:cubicBezTo>
                <a:cubicBezTo>
                  <a:pt x="1023" y="801"/>
                  <a:pt x="991" y="502"/>
                  <a:pt x="1124" y="484"/>
                </a:cubicBezTo>
                <a:cubicBezTo>
                  <a:pt x="1127" y="484"/>
                  <a:pt x="1130" y="484"/>
                  <a:pt x="1133" y="484"/>
                </a:cubicBezTo>
                <a:close/>
                <a:moveTo>
                  <a:pt x="289" y="523"/>
                </a:moveTo>
                <a:cubicBezTo>
                  <a:pt x="321" y="527"/>
                  <a:pt x="349" y="548"/>
                  <a:pt x="363" y="580"/>
                </a:cubicBezTo>
                <a:cubicBezTo>
                  <a:pt x="409" y="662"/>
                  <a:pt x="406" y="801"/>
                  <a:pt x="328" y="829"/>
                </a:cubicBezTo>
                <a:cubicBezTo>
                  <a:pt x="321" y="833"/>
                  <a:pt x="310" y="833"/>
                  <a:pt x="303" y="833"/>
                </a:cubicBezTo>
                <a:cubicBezTo>
                  <a:pt x="285" y="833"/>
                  <a:pt x="267" y="829"/>
                  <a:pt x="249" y="822"/>
                </a:cubicBezTo>
                <a:cubicBezTo>
                  <a:pt x="157" y="772"/>
                  <a:pt x="146" y="538"/>
                  <a:pt x="267" y="523"/>
                </a:cubicBezTo>
                <a:close/>
                <a:moveTo>
                  <a:pt x="617" y="568"/>
                </a:moveTo>
                <a:cubicBezTo>
                  <a:pt x="636" y="568"/>
                  <a:pt x="655" y="580"/>
                  <a:pt x="655" y="605"/>
                </a:cubicBezTo>
                <a:cubicBezTo>
                  <a:pt x="655" y="787"/>
                  <a:pt x="612" y="961"/>
                  <a:pt x="541" y="1128"/>
                </a:cubicBezTo>
                <a:cubicBezTo>
                  <a:pt x="575" y="1136"/>
                  <a:pt x="610" y="1139"/>
                  <a:pt x="644" y="1139"/>
                </a:cubicBezTo>
                <a:cubicBezTo>
                  <a:pt x="674" y="1139"/>
                  <a:pt x="703" y="1136"/>
                  <a:pt x="733" y="1131"/>
                </a:cubicBezTo>
                <a:cubicBezTo>
                  <a:pt x="734" y="1131"/>
                  <a:pt x="735" y="1131"/>
                  <a:pt x="737" y="1131"/>
                </a:cubicBezTo>
                <a:cubicBezTo>
                  <a:pt x="783" y="1131"/>
                  <a:pt x="782" y="1199"/>
                  <a:pt x="733" y="1206"/>
                </a:cubicBezTo>
                <a:cubicBezTo>
                  <a:pt x="702" y="1210"/>
                  <a:pt x="673" y="1212"/>
                  <a:pt x="644" y="1212"/>
                </a:cubicBezTo>
                <a:cubicBezTo>
                  <a:pt x="589" y="1212"/>
                  <a:pt x="536" y="1205"/>
                  <a:pt x="481" y="1188"/>
                </a:cubicBezTo>
                <a:cubicBezTo>
                  <a:pt x="456" y="1185"/>
                  <a:pt x="445" y="1160"/>
                  <a:pt x="459" y="1139"/>
                </a:cubicBezTo>
                <a:cubicBezTo>
                  <a:pt x="537" y="968"/>
                  <a:pt x="573" y="790"/>
                  <a:pt x="580" y="605"/>
                </a:cubicBezTo>
                <a:cubicBezTo>
                  <a:pt x="580" y="580"/>
                  <a:pt x="599" y="568"/>
                  <a:pt x="617" y="568"/>
                </a:cubicBezTo>
                <a:close/>
                <a:moveTo>
                  <a:pt x="503" y="1451"/>
                </a:moveTo>
                <a:cubicBezTo>
                  <a:pt x="643" y="1451"/>
                  <a:pt x="780" y="1489"/>
                  <a:pt x="893" y="1530"/>
                </a:cubicBezTo>
                <a:cubicBezTo>
                  <a:pt x="811" y="1683"/>
                  <a:pt x="655" y="1875"/>
                  <a:pt x="530" y="1875"/>
                </a:cubicBezTo>
                <a:cubicBezTo>
                  <a:pt x="377" y="1871"/>
                  <a:pt x="289" y="1604"/>
                  <a:pt x="264" y="1494"/>
                </a:cubicBezTo>
                <a:cubicBezTo>
                  <a:pt x="342" y="1463"/>
                  <a:pt x="423" y="1451"/>
                  <a:pt x="503" y="1451"/>
                </a:cubicBezTo>
                <a:close/>
                <a:moveTo>
                  <a:pt x="1156" y="1"/>
                </a:moveTo>
                <a:cubicBezTo>
                  <a:pt x="1124" y="1"/>
                  <a:pt x="1096" y="4"/>
                  <a:pt x="1064" y="4"/>
                </a:cubicBezTo>
                <a:cubicBezTo>
                  <a:pt x="1103" y="50"/>
                  <a:pt x="1131" y="114"/>
                  <a:pt x="1135" y="179"/>
                </a:cubicBezTo>
                <a:cubicBezTo>
                  <a:pt x="985" y="192"/>
                  <a:pt x="834" y="204"/>
                  <a:pt x="684" y="204"/>
                </a:cubicBezTo>
                <a:cubicBezTo>
                  <a:pt x="595" y="204"/>
                  <a:pt x="507" y="200"/>
                  <a:pt x="420" y="189"/>
                </a:cubicBezTo>
                <a:lnTo>
                  <a:pt x="338" y="179"/>
                </a:lnTo>
                <a:lnTo>
                  <a:pt x="335" y="179"/>
                </a:lnTo>
                <a:cubicBezTo>
                  <a:pt x="306" y="171"/>
                  <a:pt x="281" y="168"/>
                  <a:pt x="253" y="161"/>
                </a:cubicBezTo>
                <a:cubicBezTo>
                  <a:pt x="164" y="136"/>
                  <a:pt x="79" y="111"/>
                  <a:pt x="1" y="72"/>
                </a:cubicBezTo>
                <a:lnTo>
                  <a:pt x="1" y="72"/>
                </a:lnTo>
                <a:cubicBezTo>
                  <a:pt x="1" y="132"/>
                  <a:pt x="4" y="200"/>
                  <a:pt x="4" y="260"/>
                </a:cubicBezTo>
                <a:cubicBezTo>
                  <a:pt x="93" y="243"/>
                  <a:pt x="196" y="235"/>
                  <a:pt x="267" y="228"/>
                </a:cubicBezTo>
                <a:cubicBezTo>
                  <a:pt x="303" y="228"/>
                  <a:pt x="331" y="225"/>
                  <a:pt x="342" y="225"/>
                </a:cubicBezTo>
                <a:lnTo>
                  <a:pt x="356" y="225"/>
                </a:lnTo>
                <a:cubicBezTo>
                  <a:pt x="395" y="235"/>
                  <a:pt x="406" y="275"/>
                  <a:pt x="402" y="310"/>
                </a:cubicBezTo>
                <a:cubicBezTo>
                  <a:pt x="402" y="324"/>
                  <a:pt x="395" y="339"/>
                  <a:pt x="388" y="346"/>
                </a:cubicBezTo>
                <a:cubicBezTo>
                  <a:pt x="377" y="356"/>
                  <a:pt x="370" y="360"/>
                  <a:pt x="356" y="363"/>
                </a:cubicBezTo>
                <a:cubicBezTo>
                  <a:pt x="342" y="367"/>
                  <a:pt x="324" y="367"/>
                  <a:pt x="306" y="367"/>
                </a:cubicBezTo>
                <a:lnTo>
                  <a:pt x="278" y="367"/>
                </a:lnTo>
                <a:cubicBezTo>
                  <a:pt x="196" y="367"/>
                  <a:pt x="93" y="378"/>
                  <a:pt x="1" y="381"/>
                </a:cubicBezTo>
                <a:cubicBezTo>
                  <a:pt x="15" y="623"/>
                  <a:pt x="33" y="858"/>
                  <a:pt x="54" y="1075"/>
                </a:cubicBezTo>
                <a:cubicBezTo>
                  <a:pt x="57" y="1099"/>
                  <a:pt x="57" y="1124"/>
                  <a:pt x="65" y="1149"/>
                </a:cubicBezTo>
                <a:cubicBezTo>
                  <a:pt x="68" y="1178"/>
                  <a:pt x="68" y="1199"/>
                  <a:pt x="72" y="1227"/>
                </a:cubicBezTo>
                <a:cubicBezTo>
                  <a:pt x="89" y="1391"/>
                  <a:pt x="111" y="1547"/>
                  <a:pt x="129" y="1683"/>
                </a:cubicBezTo>
                <a:cubicBezTo>
                  <a:pt x="153" y="1835"/>
                  <a:pt x="182" y="2003"/>
                  <a:pt x="296" y="2091"/>
                </a:cubicBezTo>
                <a:cubicBezTo>
                  <a:pt x="388" y="2163"/>
                  <a:pt x="523" y="2170"/>
                  <a:pt x="676" y="2170"/>
                </a:cubicBezTo>
                <a:cubicBezTo>
                  <a:pt x="772" y="2170"/>
                  <a:pt x="1046" y="2102"/>
                  <a:pt x="1348" y="1967"/>
                </a:cubicBezTo>
                <a:lnTo>
                  <a:pt x="1451" y="1921"/>
                </a:lnTo>
                <a:lnTo>
                  <a:pt x="1455" y="2035"/>
                </a:lnTo>
                <a:cubicBezTo>
                  <a:pt x="1458" y="2155"/>
                  <a:pt x="1458" y="2251"/>
                  <a:pt x="1455" y="2351"/>
                </a:cubicBezTo>
                <a:cubicBezTo>
                  <a:pt x="1455" y="2443"/>
                  <a:pt x="1451" y="2536"/>
                  <a:pt x="1455" y="2653"/>
                </a:cubicBezTo>
                <a:cubicBezTo>
                  <a:pt x="1455" y="2664"/>
                  <a:pt x="1458" y="2675"/>
                  <a:pt x="1458" y="2689"/>
                </a:cubicBezTo>
                <a:lnTo>
                  <a:pt x="1473" y="2753"/>
                </a:lnTo>
                <a:lnTo>
                  <a:pt x="1473" y="2764"/>
                </a:lnTo>
                <a:cubicBezTo>
                  <a:pt x="1476" y="2788"/>
                  <a:pt x="1480" y="2813"/>
                  <a:pt x="1490" y="2838"/>
                </a:cubicBezTo>
                <a:cubicBezTo>
                  <a:pt x="1589" y="3176"/>
                  <a:pt x="1738" y="3373"/>
                  <a:pt x="1912" y="3373"/>
                </a:cubicBezTo>
                <a:cubicBezTo>
                  <a:pt x="1920" y="3373"/>
                  <a:pt x="1929" y="3373"/>
                  <a:pt x="1938" y="3372"/>
                </a:cubicBezTo>
                <a:cubicBezTo>
                  <a:pt x="2138" y="3350"/>
                  <a:pt x="2344" y="3094"/>
                  <a:pt x="2386" y="2749"/>
                </a:cubicBezTo>
                <a:cubicBezTo>
                  <a:pt x="2394" y="2724"/>
                  <a:pt x="2394" y="2696"/>
                  <a:pt x="2397" y="2675"/>
                </a:cubicBezTo>
                <a:lnTo>
                  <a:pt x="2397" y="2660"/>
                </a:lnTo>
                <a:lnTo>
                  <a:pt x="2397" y="2593"/>
                </a:lnTo>
                <a:lnTo>
                  <a:pt x="2397" y="2536"/>
                </a:lnTo>
                <a:lnTo>
                  <a:pt x="2397" y="2532"/>
                </a:lnTo>
                <a:cubicBezTo>
                  <a:pt x="2397" y="2266"/>
                  <a:pt x="2322" y="1515"/>
                  <a:pt x="2269" y="1092"/>
                </a:cubicBezTo>
                <a:cubicBezTo>
                  <a:pt x="2209" y="1110"/>
                  <a:pt x="2148" y="1124"/>
                  <a:pt x="2084" y="1124"/>
                </a:cubicBezTo>
                <a:cubicBezTo>
                  <a:pt x="2002" y="1124"/>
                  <a:pt x="1917" y="1107"/>
                  <a:pt x="1842" y="1057"/>
                </a:cubicBezTo>
                <a:cubicBezTo>
                  <a:pt x="1597" y="915"/>
                  <a:pt x="1515" y="452"/>
                  <a:pt x="1636" y="22"/>
                </a:cubicBezTo>
                <a:lnTo>
                  <a:pt x="1636" y="22"/>
                </a:lnTo>
                <a:cubicBezTo>
                  <a:pt x="1575" y="29"/>
                  <a:pt x="1514" y="32"/>
                  <a:pt x="1453" y="32"/>
                </a:cubicBezTo>
                <a:cubicBezTo>
                  <a:pt x="1353" y="32"/>
                  <a:pt x="1253" y="23"/>
                  <a:pt x="11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6"/>
          <p:cNvSpPr/>
          <p:nvPr/>
        </p:nvSpPr>
        <p:spPr>
          <a:xfrm>
            <a:off x="8735997" y="217595"/>
            <a:ext cx="75044" cy="53453"/>
          </a:xfrm>
          <a:custGeom>
            <a:avLst/>
            <a:gdLst/>
            <a:ahLst/>
            <a:cxnLst/>
            <a:rect l="l" t="t" r="r" b="b"/>
            <a:pathLst>
              <a:path w="3945" h="2810" extrusionOk="0">
                <a:moveTo>
                  <a:pt x="3433" y="1715"/>
                </a:moveTo>
                <a:cubicBezTo>
                  <a:pt x="3475" y="1715"/>
                  <a:pt x="3518" y="1739"/>
                  <a:pt x="3560" y="1796"/>
                </a:cubicBezTo>
                <a:cubicBezTo>
                  <a:pt x="3592" y="1842"/>
                  <a:pt x="3610" y="1903"/>
                  <a:pt x="3617" y="1967"/>
                </a:cubicBezTo>
                <a:cubicBezTo>
                  <a:pt x="3624" y="1992"/>
                  <a:pt x="3624" y="2020"/>
                  <a:pt x="3628" y="2045"/>
                </a:cubicBezTo>
                <a:lnTo>
                  <a:pt x="3628" y="2098"/>
                </a:lnTo>
                <a:lnTo>
                  <a:pt x="3628" y="2127"/>
                </a:lnTo>
                <a:cubicBezTo>
                  <a:pt x="3624" y="2166"/>
                  <a:pt x="3624" y="2205"/>
                  <a:pt x="3624" y="2241"/>
                </a:cubicBezTo>
                <a:cubicBezTo>
                  <a:pt x="3624" y="2265"/>
                  <a:pt x="3617" y="2290"/>
                  <a:pt x="3617" y="2312"/>
                </a:cubicBezTo>
                <a:cubicBezTo>
                  <a:pt x="3617" y="2329"/>
                  <a:pt x="3613" y="2344"/>
                  <a:pt x="3610" y="2361"/>
                </a:cubicBezTo>
                <a:cubicBezTo>
                  <a:pt x="3599" y="2422"/>
                  <a:pt x="3578" y="2482"/>
                  <a:pt x="3553" y="2525"/>
                </a:cubicBezTo>
                <a:cubicBezTo>
                  <a:pt x="3539" y="2543"/>
                  <a:pt x="3525" y="2561"/>
                  <a:pt x="3510" y="2575"/>
                </a:cubicBezTo>
                <a:cubicBezTo>
                  <a:pt x="3482" y="2600"/>
                  <a:pt x="3446" y="2614"/>
                  <a:pt x="3411" y="2614"/>
                </a:cubicBezTo>
                <a:cubicBezTo>
                  <a:pt x="3397" y="2614"/>
                  <a:pt x="3379" y="2610"/>
                  <a:pt x="3365" y="2607"/>
                </a:cubicBezTo>
                <a:cubicBezTo>
                  <a:pt x="3343" y="2596"/>
                  <a:pt x="3322" y="2582"/>
                  <a:pt x="3297" y="2564"/>
                </a:cubicBezTo>
                <a:cubicBezTo>
                  <a:pt x="3293" y="2561"/>
                  <a:pt x="3290" y="2561"/>
                  <a:pt x="3290" y="2557"/>
                </a:cubicBezTo>
                <a:cubicBezTo>
                  <a:pt x="3272" y="2539"/>
                  <a:pt x="3254" y="2518"/>
                  <a:pt x="3240" y="2489"/>
                </a:cubicBezTo>
                <a:cubicBezTo>
                  <a:pt x="3205" y="2429"/>
                  <a:pt x="3183" y="2351"/>
                  <a:pt x="3180" y="2273"/>
                </a:cubicBezTo>
                <a:cubicBezTo>
                  <a:pt x="3173" y="2205"/>
                  <a:pt x="3180" y="2137"/>
                  <a:pt x="3187" y="2077"/>
                </a:cubicBezTo>
                <a:cubicBezTo>
                  <a:pt x="3210" y="1904"/>
                  <a:pt x="3315" y="1715"/>
                  <a:pt x="3433" y="1715"/>
                </a:cubicBezTo>
                <a:close/>
                <a:moveTo>
                  <a:pt x="2344" y="0"/>
                </a:moveTo>
                <a:cubicBezTo>
                  <a:pt x="1519" y="0"/>
                  <a:pt x="1028" y="416"/>
                  <a:pt x="833" y="1273"/>
                </a:cubicBezTo>
                <a:lnTo>
                  <a:pt x="819" y="1330"/>
                </a:lnTo>
                <a:lnTo>
                  <a:pt x="758" y="1330"/>
                </a:lnTo>
                <a:cubicBezTo>
                  <a:pt x="481" y="1334"/>
                  <a:pt x="115" y="1455"/>
                  <a:pt x="19" y="1576"/>
                </a:cubicBezTo>
                <a:cubicBezTo>
                  <a:pt x="8" y="1583"/>
                  <a:pt x="1" y="1597"/>
                  <a:pt x="1" y="1611"/>
                </a:cubicBezTo>
                <a:cubicBezTo>
                  <a:pt x="44" y="1647"/>
                  <a:pt x="275" y="1707"/>
                  <a:pt x="868" y="1725"/>
                </a:cubicBezTo>
                <a:lnTo>
                  <a:pt x="1516" y="1725"/>
                </a:lnTo>
                <a:cubicBezTo>
                  <a:pt x="1956" y="1718"/>
                  <a:pt x="2429" y="1686"/>
                  <a:pt x="2909" y="1636"/>
                </a:cubicBezTo>
                <a:cubicBezTo>
                  <a:pt x="2924" y="1636"/>
                  <a:pt x="2941" y="1632"/>
                  <a:pt x="2956" y="1632"/>
                </a:cubicBezTo>
                <a:lnTo>
                  <a:pt x="2988" y="1629"/>
                </a:lnTo>
                <a:lnTo>
                  <a:pt x="2998" y="1629"/>
                </a:lnTo>
                <a:lnTo>
                  <a:pt x="3062" y="1625"/>
                </a:lnTo>
                <a:lnTo>
                  <a:pt x="3084" y="1618"/>
                </a:lnTo>
                <a:lnTo>
                  <a:pt x="3062" y="1668"/>
                </a:lnTo>
                <a:lnTo>
                  <a:pt x="3041" y="1718"/>
                </a:lnTo>
                <a:lnTo>
                  <a:pt x="3030" y="1739"/>
                </a:lnTo>
                <a:cubicBezTo>
                  <a:pt x="3016" y="1771"/>
                  <a:pt x="3005" y="1800"/>
                  <a:pt x="2995" y="1835"/>
                </a:cubicBezTo>
                <a:lnTo>
                  <a:pt x="2995" y="1842"/>
                </a:lnTo>
                <a:cubicBezTo>
                  <a:pt x="2963" y="1935"/>
                  <a:pt x="2941" y="2031"/>
                  <a:pt x="2934" y="2127"/>
                </a:cubicBezTo>
                <a:cubicBezTo>
                  <a:pt x="2902" y="2429"/>
                  <a:pt x="2977" y="2689"/>
                  <a:pt x="3112" y="2767"/>
                </a:cubicBezTo>
                <a:cubicBezTo>
                  <a:pt x="3164" y="2796"/>
                  <a:pt x="3221" y="2809"/>
                  <a:pt x="3279" y="2809"/>
                </a:cubicBezTo>
                <a:cubicBezTo>
                  <a:pt x="3333" y="2809"/>
                  <a:pt x="3388" y="2798"/>
                  <a:pt x="3439" y="2777"/>
                </a:cubicBezTo>
                <a:cubicBezTo>
                  <a:pt x="3468" y="2770"/>
                  <a:pt x="3489" y="2756"/>
                  <a:pt x="3510" y="2749"/>
                </a:cubicBezTo>
                <a:cubicBezTo>
                  <a:pt x="3532" y="2735"/>
                  <a:pt x="3560" y="2721"/>
                  <a:pt x="3581" y="2703"/>
                </a:cubicBezTo>
                <a:cubicBezTo>
                  <a:pt x="3599" y="2689"/>
                  <a:pt x="3613" y="2678"/>
                  <a:pt x="3631" y="2664"/>
                </a:cubicBezTo>
                <a:cubicBezTo>
                  <a:pt x="3649" y="2642"/>
                  <a:pt x="3667" y="2625"/>
                  <a:pt x="3681" y="2603"/>
                </a:cubicBezTo>
                <a:cubicBezTo>
                  <a:pt x="3773" y="2482"/>
                  <a:pt x="3827" y="2329"/>
                  <a:pt x="3859" y="2177"/>
                </a:cubicBezTo>
                <a:cubicBezTo>
                  <a:pt x="3877" y="2095"/>
                  <a:pt x="3884" y="2017"/>
                  <a:pt x="3894" y="1931"/>
                </a:cubicBezTo>
                <a:cubicBezTo>
                  <a:pt x="3944" y="1483"/>
                  <a:pt x="3930" y="861"/>
                  <a:pt x="3557" y="445"/>
                </a:cubicBezTo>
                <a:cubicBezTo>
                  <a:pt x="3293" y="153"/>
                  <a:pt x="2885" y="0"/>
                  <a:pt x="23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6"/>
          <p:cNvSpPr/>
          <p:nvPr/>
        </p:nvSpPr>
        <p:spPr>
          <a:xfrm>
            <a:off x="8570775" y="324458"/>
            <a:ext cx="31254" cy="31368"/>
          </a:xfrm>
          <a:custGeom>
            <a:avLst/>
            <a:gdLst/>
            <a:ahLst/>
            <a:cxnLst/>
            <a:rect l="l" t="t" r="r" b="b"/>
            <a:pathLst>
              <a:path w="1643" h="1649" extrusionOk="0">
                <a:moveTo>
                  <a:pt x="818" y="0"/>
                </a:moveTo>
                <a:cubicBezTo>
                  <a:pt x="765" y="0"/>
                  <a:pt x="708" y="4"/>
                  <a:pt x="654" y="18"/>
                </a:cubicBezTo>
                <a:lnTo>
                  <a:pt x="647" y="18"/>
                </a:lnTo>
                <a:cubicBezTo>
                  <a:pt x="619" y="22"/>
                  <a:pt x="598" y="32"/>
                  <a:pt x="576" y="36"/>
                </a:cubicBezTo>
                <a:cubicBezTo>
                  <a:pt x="409" y="89"/>
                  <a:pt x="267" y="189"/>
                  <a:pt x="167" y="324"/>
                </a:cubicBezTo>
                <a:cubicBezTo>
                  <a:pt x="64" y="463"/>
                  <a:pt x="7" y="626"/>
                  <a:pt x="0" y="797"/>
                </a:cubicBezTo>
                <a:lnTo>
                  <a:pt x="0" y="872"/>
                </a:lnTo>
                <a:lnTo>
                  <a:pt x="0" y="875"/>
                </a:lnTo>
                <a:lnTo>
                  <a:pt x="0" y="882"/>
                </a:lnTo>
                <a:cubicBezTo>
                  <a:pt x="0" y="904"/>
                  <a:pt x="7" y="921"/>
                  <a:pt x="7" y="943"/>
                </a:cubicBezTo>
                <a:cubicBezTo>
                  <a:pt x="14" y="992"/>
                  <a:pt x="25" y="1035"/>
                  <a:pt x="36" y="1081"/>
                </a:cubicBezTo>
                <a:cubicBezTo>
                  <a:pt x="89" y="1238"/>
                  <a:pt x="189" y="1380"/>
                  <a:pt x="320" y="1480"/>
                </a:cubicBezTo>
                <a:cubicBezTo>
                  <a:pt x="363" y="1512"/>
                  <a:pt x="406" y="1540"/>
                  <a:pt x="455" y="1561"/>
                </a:cubicBezTo>
                <a:cubicBezTo>
                  <a:pt x="498" y="1583"/>
                  <a:pt x="544" y="1601"/>
                  <a:pt x="587" y="1615"/>
                </a:cubicBezTo>
                <a:cubicBezTo>
                  <a:pt x="664" y="1638"/>
                  <a:pt x="744" y="1648"/>
                  <a:pt x="824" y="1648"/>
                </a:cubicBezTo>
                <a:cubicBezTo>
                  <a:pt x="881" y="1648"/>
                  <a:pt x="937" y="1643"/>
                  <a:pt x="992" y="1633"/>
                </a:cubicBezTo>
                <a:cubicBezTo>
                  <a:pt x="1024" y="1629"/>
                  <a:pt x="1049" y="1618"/>
                  <a:pt x="1074" y="1611"/>
                </a:cubicBezTo>
                <a:cubicBezTo>
                  <a:pt x="1234" y="1558"/>
                  <a:pt x="1376" y="1458"/>
                  <a:pt x="1472" y="1327"/>
                </a:cubicBezTo>
                <a:cubicBezTo>
                  <a:pt x="1579" y="1188"/>
                  <a:pt x="1636" y="1028"/>
                  <a:pt x="1643" y="857"/>
                </a:cubicBezTo>
                <a:lnTo>
                  <a:pt x="1643" y="776"/>
                </a:lnTo>
                <a:lnTo>
                  <a:pt x="1636" y="733"/>
                </a:lnTo>
                <a:cubicBezTo>
                  <a:pt x="1611" y="512"/>
                  <a:pt x="1494" y="306"/>
                  <a:pt x="1316" y="171"/>
                </a:cubicBezTo>
                <a:cubicBezTo>
                  <a:pt x="1174" y="57"/>
                  <a:pt x="996" y="0"/>
                  <a:pt x="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6"/>
          <p:cNvSpPr/>
          <p:nvPr/>
        </p:nvSpPr>
        <p:spPr>
          <a:xfrm>
            <a:off x="8642600" y="591614"/>
            <a:ext cx="30588" cy="18756"/>
          </a:xfrm>
          <a:custGeom>
            <a:avLst/>
            <a:gdLst/>
            <a:ahLst/>
            <a:cxnLst/>
            <a:rect l="l" t="t" r="r" b="b"/>
            <a:pathLst>
              <a:path w="1608" h="986" extrusionOk="0">
                <a:moveTo>
                  <a:pt x="1163" y="1"/>
                </a:moveTo>
                <a:lnTo>
                  <a:pt x="1067" y="619"/>
                </a:lnTo>
                <a:lnTo>
                  <a:pt x="989" y="605"/>
                </a:lnTo>
                <a:cubicBezTo>
                  <a:pt x="817" y="573"/>
                  <a:pt x="675" y="560"/>
                  <a:pt x="558" y="560"/>
                </a:cubicBezTo>
                <a:cubicBezTo>
                  <a:pt x="285" y="560"/>
                  <a:pt x="148" y="632"/>
                  <a:pt x="79" y="705"/>
                </a:cubicBezTo>
                <a:cubicBezTo>
                  <a:pt x="4" y="790"/>
                  <a:pt x="0" y="900"/>
                  <a:pt x="4" y="961"/>
                </a:cubicBezTo>
                <a:lnTo>
                  <a:pt x="1519" y="985"/>
                </a:lnTo>
                <a:lnTo>
                  <a:pt x="1608" y="43"/>
                </a:lnTo>
                <a:lnTo>
                  <a:pt x="11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6"/>
          <p:cNvSpPr/>
          <p:nvPr/>
        </p:nvSpPr>
        <p:spPr>
          <a:xfrm>
            <a:off x="8662744" y="514977"/>
            <a:ext cx="25528" cy="75101"/>
          </a:xfrm>
          <a:custGeom>
            <a:avLst/>
            <a:gdLst/>
            <a:ahLst/>
            <a:cxnLst/>
            <a:rect l="l" t="t" r="r" b="b"/>
            <a:pathLst>
              <a:path w="1342" h="3948" extrusionOk="0">
                <a:moveTo>
                  <a:pt x="229" y="1"/>
                </a:moveTo>
                <a:lnTo>
                  <a:pt x="15" y="3638"/>
                </a:lnTo>
                <a:lnTo>
                  <a:pt x="1" y="3877"/>
                </a:lnTo>
                <a:lnTo>
                  <a:pt x="51" y="3877"/>
                </a:lnTo>
                <a:lnTo>
                  <a:pt x="125" y="3884"/>
                </a:lnTo>
                <a:lnTo>
                  <a:pt x="563" y="3923"/>
                </a:lnTo>
                <a:lnTo>
                  <a:pt x="637" y="3930"/>
                </a:lnTo>
                <a:lnTo>
                  <a:pt x="712" y="3937"/>
                </a:lnTo>
                <a:lnTo>
                  <a:pt x="826" y="3948"/>
                </a:lnTo>
                <a:lnTo>
                  <a:pt x="1341" y="570"/>
                </a:lnTo>
                <a:lnTo>
                  <a:pt x="2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6"/>
          <p:cNvSpPr/>
          <p:nvPr/>
        </p:nvSpPr>
        <p:spPr>
          <a:xfrm>
            <a:off x="8793499" y="591614"/>
            <a:ext cx="30588" cy="18832"/>
          </a:xfrm>
          <a:custGeom>
            <a:avLst/>
            <a:gdLst/>
            <a:ahLst/>
            <a:cxnLst/>
            <a:rect l="l" t="t" r="r" b="b"/>
            <a:pathLst>
              <a:path w="1608" h="990" extrusionOk="0">
                <a:moveTo>
                  <a:pt x="1049" y="1"/>
                </a:moveTo>
                <a:lnTo>
                  <a:pt x="1088" y="623"/>
                </a:lnTo>
                <a:lnTo>
                  <a:pt x="992" y="605"/>
                </a:lnTo>
                <a:cubicBezTo>
                  <a:pt x="819" y="573"/>
                  <a:pt x="676" y="560"/>
                  <a:pt x="559" y="560"/>
                </a:cubicBezTo>
                <a:cubicBezTo>
                  <a:pt x="283" y="560"/>
                  <a:pt x="148" y="633"/>
                  <a:pt x="78" y="708"/>
                </a:cubicBezTo>
                <a:cubicBezTo>
                  <a:pt x="4" y="793"/>
                  <a:pt x="0" y="904"/>
                  <a:pt x="4" y="968"/>
                </a:cubicBezTo>
                <a:lnTo>
                  <a:pt x="1519" y="989"/>
                </a:lnTo>
                <a:lnTo>
                  <a:pt x="1607" y="47"/>
                </a:lnTo>
                <a:lnTo>
                  <a:pt x="104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6"/>
          <p:cNvSpPr/>
          <p:nvPr/>
        </p:nvSpPr>
        <p:spPr>
          <a:xfrm>
            <a:off x="8802629" y="546229"/>
            <a:ext cx="24368" cy="43581"/>
          </a:xfrm>
          <a:custGeom>
            <a:avLst/>
            <a:gdLst/>
            <a:ahLst/>
            <a:cxnLst/>
            <a:rect l="l" t="t" r="r" b="b"/>
            <a:pathLst>
              <a:path w="1281" h="2291" extrusionOk="0">
                <a:moveTo>
                  <a:pt x="0" y="1"/>
                </a:moveTo>
                <a:lnTo>
                  <a:pt x="302" y="2216"/>
                </a:lnTo>
                <a:lnTo>
                  <a:pt x="406" y="2223"/>
                </a:lnTo>
                <a:lnTo>
                  <a:pt x="484" y="2227"/>
                </a:lnTo>
                <a:lnTo>
                  <a:pt x="558" y="2237"/>
                </a:lnTo>
                <a:lnTo>
                  <a:pt x="1142" y="2280"/>
                </a:lnTo>
                <a:lnTo>
                  <a:pt x="1216" y="2291"/>
                </a:lnTo>
                <a:lnTo>
                  <a:pt x="1231" y="2291"/>
                </a:lnTo>
                <a:lnTo>
                  <a:pt x="1231" y="2148"/>
                </a:lnTo>
                <a:lnTo>
                  <a:pt x="1234" y="2081"/>
                </a:lnTo>
                <a:lnTo>
                  <a:pt x="1234" y="2006"/>
                </a:lnTo>
                <a:lnTo>
                  <a:pt x="128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6"/>
          <p:cNvSpPr/>
          <p:nvPr/>
        </p:nvSpPr>
        <p:spPr>
          <a:xfrm>
            <a:off x="8663429" y="421752"/>
            <a:ext cx="122923" cy="102722"/>
          </a:xfrm>
          <a:custGeom>
            <a:avLst/>
            <a:gdLst/>
            <a:ahLst/>
            <a:cxnLst/>
            <a:rect l="l" t="t" r="r" b="b"/>
            <a:pathLst>
              <a:path w="6462" h="5400" extrusionOk="0">
                <a:moveTo>
                  <a:pt x="2169" y="0"/>
                </a:moveTo>
                <a:cubicBezTo>
                  <a:pt x="1775" y="0"/>
                  <a:pt x="1387" y="118"/>
                  <a:pt x="1049" y="347"/>
                </a:cubicBezTo>
                <a:cubicBezTo>
                  <a:pt x="548" y="696"/>
                  <a:pt x="232" y="1243"/>
                  <a:pt x="193" y="1851"/>
                </a:cubicBezTo>
                <a:lnTo>
                  <a:pt x="1" y="4628"/>
                </a:lnTo>
                <a:lnTo>
                  <a:pt x="61" y="4660"/>
                </a:lnTo>
                <a:lnTo>
                  <a:pt x="136" y="4699"/>
                </a:lnTo>
                <a:lnTo>
                  <a:pt x="210" y="4742"/>
                </a:lnTo>
                <a:lnTo>
                  <a:pt x="1341" y="5318"/>
                </a:lnTo>
                <a:lnTo>
                  <a:pt x="1401" y="5350"/>
                </a:lnTo>
                <a:lnTo>
                  <a:pt x="1473" y="5386"/>
                </a:lnTo>
                <a:lnTo>
                  <a:pt x="1501" y="5400"/>
                </a:lnTo>
                <a:lnTo>
                  <a:pt x="2134" y="2655"/>
                </a:lnTo>
                <a:lnTo>
                  <a:pt x="6461" y="4287"/>
                </a:lnTo>
                <a:lnTo>
                  <a:pt x="5903" y="1933"/>
                </a:lnTo>
                <a:lnTo>
                  <a:pt x="5885" y="1855"/>
                </a:lnTo>
                <a:lnTo>
                  <a:pt x="5867" y="1784"/>
                </a:lnTo>
                <a:lnTo>
                  <a:pt x="5867" y="1776"/>
                </a:lnTo>
                <a:lnTo>
                  <a:pt x="5686" y="1008"/>
                </a:lnTo>
                <a:lnTo>
                  <a:pt x="4136" y="521"/>
                </a:lnTo>
                <a:lnTo>
                  <a:pt x="4065" y="500"/>
                </a:lnTo>
                <a:lnTo>
                  <a:pt x="3994" y="479"/>
                </a:lnTo>
                <a:lnTo>
                  <a:pt x="2763" y="91"/>
                </a:lnTo>
                <a:cubicBezTo>
                  <a:pt x="2568" y="30"/>
                  <a:pt x="2368" y="0"/>
                  <a:pt x="2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6"/>
          <p:cNvSpPr/>
          <p:nvPr/>
        </p:nvSpPr>
        <p:spPr>
          <a:xfrm>
            <a:off x="8771643" y="410758"/>
            <a:ext cx="65837" cy="132720"/>
          </a:xfrm>
          <a:custGeom>
            <a:avLst/>
            <a:gdLst/>
            <a:ahLst/>
            <a:cxnLst/>
            <a:rect l="l" t="t" r="r" b="b"/>
            <a:pathLst>
              <a:path w="3461" h="6977" extrusionOk="0">
                <a:moveTo>
                  <a:pt x="1060" y="1"/>
                </a:moveTo>
                <a:cubicBezTo>
                  <a:pt x="925" y="1"/>
                  <a:pt x="797" y="29"/>
                  <a:pt x="676" y="79"/>
                </a:cubicBezTo>
                <a:cubicBezTo>
                  <a:pt x="516" y="143"/>
                  <a:pt x="374" y="246"/>
                  <a:pt x="264" y="388"/>
                </a:cubicBezTo>
                <a:cubicBezTo>
                  <a:pt x="72" y="633"/>
                  <a:pt x="1" y="943"/>
                  <a:pt x="72" y="1245"/>
                </a:cubicBezTo>
                <a:lnTo>
                  <a:pt x="125" y="1473"/>
                </a:lnTo>
                <a:lnTo>
                  <a:pt x="267" y="2077"/>
                </a:lnTo>
                <a:lnTo>
                  <a:pt x="339" y="2372"/>
                </a:lnTo>
                <a:lnTo>
                  <a:pt x="356" y="2447"/>
                </a:lnTo>
                <a:lnTo>
                  <a:pt x="374" y="2522"/>
                </a:lnTo>
                <a:lnTo>
                  <a:pt x="989" y="5117"/>
                </a:lnTo>
                <a:lnTo>
                  <a:pt x="1427" y="6977"/>
                </a:lnTo>
                <a:lnTo>
                  <a:pt x="2988" y="6977"/>
                </a:lnTo>
                <a:lnTo>
                  <a:pt x="2988" y="6966"/>
                </a:lnTo>
                <a:lnTo>
                  <a:pt x="3176" y="6966"/>
                </a:lnTo>
                <a:lnTo>
                  <a:pt x="3457" y="1537"/>
                </a:lnTo>
                <a:lnTo>
                  <a:pt x="3457" y="1522"/>
                </a:lnTo>
                <a:cubicBezTo>
                  <a:pt x="3460" y="1423"/>
                  <a:pt x="3457" y="1330"/>
                  <a:pt x="3443" y="1238"/>
                </a:cubicBezTo>
                <a:cubicBezTo>
                  <a:pt x="3432" y="1174"/>
                  <a:pt x="3418" y="1113"/>
                  <a:pt x="3400" y="1057"/>
                </a:cubicBezTo>
                <a:cubicBezTo>
                  <a:pt x="3340" y="833"/>
                  <a:pt x="3219" y="630"/>
                  <a:pt x="3055" y="456"/>
                </a:cubicBezTo>
                <a:cubicBezTo>
                  <a:pt x="2774" y="164"/>
                  <a:pt x="2401" y="1"/>
                  <a:pt x="19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6"/>
          <p:cNvSpPr/>
          <p:nvPr/>
        </p:nvSpPr>
        <p:spPr>
          <a:xfrm flipH="1">
            <a:off x="446763" y="4635492"/>
            <a:ext cx="69756" cy="20639"/>
          </a:xfrm>
          <a:custGeom>
            <a:avLst/>
            <a:gdLst/>
            <a:ahLst/>
            <a:cxnLst/>
            <a:rect l="l" t="t" r="r" b="b"/>
            <a:pathLst>
              <a:path w="3667" h="1085" extrusionOk="0">
                <a:moveTo>
                  <a:pt x="3666" y="0"/>
                </a:moveTo>
                <a:lnTo>
                  <a:pt x="0" y="68"/>
                </a:lnTo>
                <a:cubicBezTo>
                  <a:pt x="61" y="228"/>
                  <a:pt x="160" y="544"/>
                  <a:pt x="40" y="814"/>
                </a:cubicBezTo>
                <a:lnTo>
                  <a:pt x="3563" y="1085"/>
                </a:lnTo>
                <a:cubicBezTo>
                  <a:pt x="3517" y="818"/>
                  <a:pt x="3599" y="327"/>
                  <a:pt x="36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6"/>
          <p:cNvSpPr/>
          <p:nvPr/>
        </p:nvSpPr>
        <p:spPr>
          <a:xfrm flipH="1">
            <a:off x="516154" y="4620940"/>
            <a:ext cx="70707" cy="52350"/>
          </a:xfrm>
          <a:custGeom>
            <a:avLst/>
            <a:gdLst/>
            <a:ahLst/>
            <a:cxnLst/>
            <a:rect l="l" t="t" r="r" b="b"/>
            <a:pathLst>
              <a:path w="3717" h="2752" extrusionOk="0">
                <a:moveTo>
                  <a:pt x="1373" y="1"/>
                </a:moveTo>
                <a:cubicBezTo>
                  <a:pt x="1010" y="1"/>
                  <a:pt x="694" y="107"/>
                  <a:pt x="587" y="275"/>
                </a:cubicBezTo>
                <a:cubicBezTo>
                  <a:pt x="573" y="292"/>
                  <a:pt x="584" y="328"/>
                  <a:pt x="601" y="356"/>
                </a:cubicBezTo>
                <a:lnTo>
                  <a:pt x="694" y="491"/>
                </a:lnTo>
                <a:lnTo>
                  <a:pt x="534" y="477"/>
                </a:lnTo>
                <a:cubicBezTo>
                  <a:pt x="526" y="477"/>
                  <a:pt x="518" y="477"/>
                  <a:pt x="510" y="477"/>
                </a:cubicBezTo>
                <a:cubicBezTo>
                  <a:pt x="377" y="477"/>
                  <a:pt x="231" y="532"/>
                  <a:pt x="164" y="619"/>
                </a:cubicBezTo>
                <a:cubicBezTo>
                  <a:pt x="132" y="659"/>
                  <a:pt x="121" y="708"/>
                  <a:pt x="128" y="747"/>
                </a:cubicBezTo>
                <a:cubicBezTo>
                  <a:pt x="132" y="779"/>
                  <a:pt x="150" y="804"/>
                  <a:pt x="182" y="815"/>
                </a:cubicBezTo>
                <a:lnTo>
                  <a:pt x="370" y="918"/>
                </a:lnTo>
                <a:lnTo>
                  <a:pt x="160" y="957"/>
                </a:lnTo>
                <a:cubicBezTo>
                  <a:pt x="79" y="975"/>
                  <a:pt x="15" y="1046"/>
                  <a:pt x="4" y="1128"/>
                </a:cubicBezTo>
                <a:cubicBezTo>
                  <a:pt x="0" y="1206"/>
                  <a:pt x="40" y="1259"/>
                  <a:pt x="128" y="1302"/>
                </a:cubicBezTo>
                <a:lnTo>
                  <a:pt x="292" y="1380"/>
                </a:lnTo>
                <a:lnTo>
                  <a:pt x="125" y="1444"/>
                </a:lnTo>
                <a:cubicBezTo>
                  <a:pt x="93" y="1455"/>
                  <a:pt x="75" y="1483"/>
                  <a:pt x="64" y="1501"/>
                </a:cubicBezTo>
                <a:cubicBezTo>
                  <a:pt x="47" y="1537"/>
                  <a:pt x="47" y="1579"/>
                  <a:pt x="61" y="1615"/>
                </a:cubicBezTo>
                <a:cubicBezTo>
                  <a:pt x="81" y="1676"/>
                  <a:pt x="171" y="1704"/>
                  <a:pt x="292" y="1704"/>
                </a:cubicBezTo>
                <a:cubicBezTo>
                  <a:pt x="299" y="1704"/>
                  <a:pt x="306" y="1704"/>
                  <a:pt x="313" y="1704"/>
                </a:cubicBezTo>
                <a:cubicBezTo>
                  <a:pt x="328" y="1704"/>
                  <a:pt x="349" y="1704"/>
                  <a:pt x="377" y="1700"/>
                </a:cubicBezTo>
                <a:cubicBezTo>
                  <a:pt x="377" y="1693"/>
                  <a:pt x="377" y="1683"/>
                  <a:pt x="374" y="1675"/>
                </a:cubicBezTo>
                <a:lnTo>
                  <a:pt x="374" y="1661"/>
                </a:lnTo>
                <a:lnTo>
                  <a:pt x="374" y="1572"/>
                </a:lnTo>
                <a:cubicBezTo>
                  <a:pt x="377" y="1366"/>
                  <a:pt x="445" y="1178"/>
                  <a:pt x="569" y="1011"/>
                </a:cubicBezTo>
                <a:cubicBezTo>
                  <a:pt x="694" y="847"/>
                  <a:pt x="861" y="733"/>
                  <a:pt x="1053" y="669"/>
                </a:cubicBezTo>
                <a:cubicBezTo>
                  <a:pt x="1078" y="662"/>
                  <a:pt x="1106" y="651"/>
                  <a:pt x="1138" y="648"/>
                </a:cubicBezTo>
                <a:cubicBezTo>
                  <a:pt x="1142" y="648"/>
                  <a:pt x="1145" y="648"/>
                  <a:pt x="1153" y="644"/>
                </a:cubicBezTo>
                <a:cubicBezTo>
                  <a:pt x="1216" y="632"/>
                  <a:pt x="1281" y="626"/>
                  <a:pt x="1345" y="626"/>
                </a:cubicBezTo>
                <a:cubicBezTo>
                  <a:pt x="1555" y="626"/>
                  <a:pt x="1763" y="692"/>
                  <a:pt x="1935" y="822"/>
                </a:cubicBezTo>
                <a:cubicBezTo>
                  <a:pt x="2159" y="989"/>
                  <a:pt x="2297" y="1252"/>
                  <a:pt x="2315" y="1533"/>
                </a:cubicBezTo>
                <a:lnTo>
                  <a:pt x="2319" y="1579"/>
                </a:lnTo>
                <a:lnTo>
                  <a:pt x="2315" y="1587"/>
                </a:lnTo>
                <a:lnTo>
                  <a:pt x="2315" y="1640"/>
                </a:lnTo>
                <a:cubicBezTo>
                  <a:pt x="2308" y="1839"/>
                  <a:pt x="2241" y="2024"/>
                  <a:pt x="2120" y="2184"/>
                </a:cubicBezTo>
                <a:cubicBezTo>
                  <a:pt x="1999" y="2344"/>
                  <a:pt x="1835" y="2461"/>
                  <a:pt x="1643" y="2522"/>
                </a:cubicBezTo>
                <a:cubicBezTo>
                  <a:pt x="1615" y="2532"/>
                  <a:pt x="1583" y="2540"/>
                  <a:pt x="1547" y="2550"/>
                </a:cubicBezTo>
                <a:cubicBezTo>
                  <a:pt x="1480" y="2561"/>
                  <a:pt x="1409" y="2572"/>
                  <a:pt x="1341" y="2572"/>
                </a:cubicBezTo>
                <a:cubicBezTo>
                  <a:pt x="1266" y="2572"/>
                  <a:pt x="1188" y="2561"/>
                  <a:pt x="1110" y="2547"/>
                </a:cubicBezTo>
                <a:cubicBezTo>
                  <a:pt x="1081" y="2600"/>
                  <a:pt x="1092" y="2621"/>
                  <a:pt x="1103" y="2636"/>
                </a:cubicBezTo>
                <a:cubicBezTo>
                  <a:pt x="1155" y="2721"/>
                  <a:pt x="1253" y="2752"/>
                  <a:pt x="1367" y="2752"/>
                </a:cubicBezTo>
                <a:cubicBezTo>
                  <a:pt x="1542" y="2752"/>
                  <a:pt x="1756" y="2679"/>
                  <a:pt x="1903" y="2621"/>
                </a:cubicBezTo>
                <a:cubicBezTo>
                  <a:pt x="2276" y="2468"/>
                  <a:pt x="2603" y="2227"/>
                  <a:pt x="2852" y="1910"/>
                </a:cubicBezTo>
                <a:cubicBezTo>
                  <a:pt x="2923" y="1821"/>
                  <a:pt x="2987" y="1718"/>
                  <a:pt x="3026" y="1611"/>
                </a:cubicBezTo>
                <a:lnTo>
                  <a:pt x="3048" y="1558"/>
                </a:lnTo>
                <a:lnTo>
                  <a:pt x="3528" y="1615"/>
                </a:lnTo>
                <a:cubicBezTo>
                  <a:pt x="3542" y="1597"/>
                  <a:pt x="3556" y="1579"/>
                  <a:pt x="3570" y="1558"/>
                </a:cubicBezTo>
                <a:cubicBezTo>
                  <a:pt x="3716" y="1309"/>
                  <a:pt x="3588" y="957"/>
                  <a:pt x="3535" y="836"/>
                </a:cubicBezTo>
                <a:lnTo>
                  <a:pt x="3098" y="851"/>
                </a:lnTo>
                <a:lnTo>
                  <a:pt x="2977" y="854"/>
                </a:lnTo>
                <a:lnTo>
                  <a:pt x="2955" y="819"/>
                </a:lnTo>
                <a:cubicBezTo>
                  <a:pt x="2454" y="65"/>
                  <a:pt x="1622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6"/>
          <p:cNvSpPr/>
          <p:nvPr/>
        </p:nvSpPr>
        <p:spPr>
          <a:xfrm flipH="1">
            <a:off x="436551" y="4631763"/>
            <a:ext cx="10234" cy="25795"/>
          </a:xfrm>
          <a:custGeom>
            <a:avLst/>
            <a:gdLst/>
            <a:ahLst/>
            <a:cxnLst/>
            <a:rect l="l" t="t" r="r" b="b"/>
            <a:pathLst>
              <a:path w="538" h="1356" extrusionOk="0">
                <a:moveTo>
                  <a:pt x="207" y="1"/>
                </a:moveTo>
                <a:cubicBezTo>
                  <a:pt x="192" y="61"/>
                  <a:pt x="178" y="125"/>
                  <a:pt x="160" y="200"/>
                </a:cubicBezTo>
                <a:cubicBezTo>
                  <a:pt x="86" y="559"/>
                  <a:pt x="0" y="1074"/>
                  <a:pt x="57" y="1284"/>
                </a:cubicBezTo>
                <a:cubicBezTo>
                  <a:pt x="89" y="1288"/>
                  <a:pt x="128" y="1302"/>
                  <a:pt x="182" y="1309"/>
                </a:cubicBezTo>
                <a:cubicBezTo>
                  <a:pt x="267" y="1327"/>
                  <a:pt x="377" y="1345"/>
                  <a:pt x="484" y="1355"/>
                </a:cubicBezTo>
                <a:cubicBezTo>
                  <a:pt x="484" y="1345"/>
                  <a:pt x="484" y="1341"/>
                  <a:pt x="480" y="1331"/>
                </a:cubicBezTo>
                <a:cubicBezTo>
                  <a:pt x="441" y="989"/>
                  <a:pt x="484" y="495"/>
                  <a:pt x="520" y="189"/>
                </a:cubicBezTo>
                <a:cubicBezTo>
                  <a:pt x="527" y="146"/>
                  <a:pt x="534" y="104"/>
                  <a:pt x="537" y="68"/>
                </a:cubicBezTo>
                <a:cubicBezTo>
                  <a:pt x="445" y="50"/>
                  <a:pt x="320" y="29"/>
                  <a:pt x="2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6"/>
          <p:cNvSpPr/>
          <p:nvPr/>
        </p:nvSpPr>
        <p:spPr>
          <a:xfrm flipH="1">
            <a:off x="379807" y="4623109"/>
            <a:ext cx="55413" cy="38311"/>
          </a:xfrm>
          <a:custGeom>
            <a:avLst/>
            <a:gdLst/>
            <a:ahLst/>
            <a:cxnLst/>
            <a:rect l="l" t="t" r="r" b="b"/>
            <a:pathLst>
              <a:path w="2913" h="2014" extrusionOk="0">
                <a:moveTo>
                  <a:pt x="2913" y="1"/>
                </a:moveTo>
                <a:lnTo>
                  <a:pt x="2913" y="1"/>
                </a:lnTo>
                <a:cubicBezTo>
                  <a:pt x="2312" y="150"/>
                  <a:pt x="1131" y="424"/>
                  <a:pt x="182" y="452"/>
                </a:cubicBezTo>
                <a:lnTo>
                  <a:pt x="96" y="452"/>
                </a:lnTo>
                <a:cubicBezTo>
                  <a:pt x="96" y="456"/>
                  <a:pt x="96" y="466"/>
                  <a:pt x="89" y="470"/>
                </a:cubicBezTo>
                <a:cubicBezTo>
                  <a:pt x="86" y="516"/>
                  <a:pt x="79" y="573"/>
                  <a:pt x="68" y="641"/>
                </a:cubicBezTo>
                <a:cubicBezTo>
                  <a:pt x="50" y="769"/>
                  <a:pt x="32" y="932"/>
                  <a:pt x="18" y="1106"/>
                </a:cubicBezTo>
                <a:cubicBezTo>
                  <a:pt x="8" y="1270"/>
                  <a:pt x="0" y="1441"/>
                  <a:pt x="8" y="1597"/>
                </a:cubicBezTo>
                <a:cubicBezTo>
                  <a:pt x="11" y="1668"/>
                  <a:pt x="15" y="1739"/>
                  <a:pt x="25" y="1796"/>
                </a:cubicBezTo>
                <a:cubicBezTo>
                  <a:pt x="29" y="1832"/>
                  <a:pt x="36" y="1864"/>
                  <a:pt x="43" y="1892"/>
                </a:cubicBezTo>
                <a:cubicBezTo>
                  <a:pt x="43" y="1903"/>
                  <a:pt x="47" y="1906"/>
                  <a:pt x="47" y="1917"/>
                </a:cubicBezTo>
                <a:cubicBezTo>
                  <a:pt x="72" y="1921"/>
                  <a:pt x="107" y="1924"/>
                  <a:pt x="150" y="1928"/>
                </a:cubicBezTo>
                <a:cubicBezTo>
                  <a:pt x="404" y="1958"/>
                  <a:pt x="944" y="2013"/>
                  <a:pt x="1503" y="2013"/>
                </a:cubicBezTo>
                <a:cubicBezTo>
                  <a:pt x="1804" y="2013"/>
                  <a:pt x="2110" y="1997"/>
                  <a:pt x="2379" y="1953"/>
                </a:cubicBezTo>
                <a:cubicBezTo>
                  <a:pt x="2383" y="1761"/>
                  <a:pt x="2379" y="1569"/>
                  <a:pt x="2365" y="1377"/>
                </a:cubicBezTo>
                <a:cubicBezTo>
                  <a:pt x="2337" y="932"/>
                  <a:pt x="2472" y="505"/>
                  <a:pt x="2753" y="168"/>
                </a:cubicBezTo>
                <a:cubicBezTo>
                  <a:pt x="2802" y="107"/>
                  <a:pt x="2856" y="54"/>
                  <a:pt x="29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6"/>
          <p:cNvSpPr/>
          <p:nvPr/>
        </p:nvSpPr>
        <p:spPr>
          <a:xfrm flipH="1">
            <a:off x="246352" y="4646847"/>
            <a:ext cx="61367" cy="117388"/>
          </a:xfrm>
          <a:custGeom>
            <a:avLst/>
            <a:gdLst/>
            <a:ahLst/>
            <a:cxnLst/>
            <a:rect l="l" t="t" r="r" b="b"/>
            <a:pathLst>
              <a:path w="3226" h="6171" extrusionOk="0">
                <a:moveTo>
                  <a:pt x="2237" y="1"/>
                </a:moveTo>
                <a:lnTo>
                  <a:pt x="2237" y="1"/>
                </a:lnTo>
                <a:cubicBezTo>
                  <a:pt x="2247" y="86"/>
                  <a:pt x="2251" y="193"/>
                  <a:pt x="2240" y="306"/>
                </a:cubicBezTo>
                <a:cubicBezTo>
                  <a:pt x="2219" y="552"/>
                  <a:pt x="2133" y="882"/>
                  <a:pt x="1849" y="1170"/>
                </a:cubicBezTo>
                <a:lnTo>
                  <a:pt x="1952" y="1220"/>
                </a:lnTo>
                <a:lnTo>
                  <a:pt x="299" y="5025"/>
                </a:lnTo>
                <a:cubicBezTo>
                  <a:pt x="263" y="5096"/>
                  <a:pt x="124" y="5249"/>
                  <a:pt x="18" y="5384"/>
                </a:cubicBezTo>
                <a:lnTo>
                  <a:pt x="18" y="5498"/>
                </a:lnTo>
                <a:lnTo>
                  <a:pt x="0" y="5857"/>
                </a:lnTo>
                <a:cubicBezTo>
                  <a:pt x="18" y="5900"/>
                  <a:pt x="36" y="5935"/>
                  <a:pt x="53" y="5956"/>
                </a:cubicBezTo>
                <a:cubicBezTo>
                  <a:pt x="89" y="6010"/>
                  <a:pt x="121" y="6060"/>
                  <a:pt x="156" y="6113"/>
                </a:cubicBezTo>
                <a:cubicBezTo>
                  <a:pt x="171" y="6134"/>
                  <a:pt x="188" y="6156"/>
                  <a:pt x="210" y="6166"/>
                </a:cubicBezTo>
                <a:cubicBezTo>
                  <a:pt x="218" y="6169"/>
                  <a:pt x="227" y="6171"/>
                  <a:pt x="236" y="6171"/>
                </a:cubicBezTo>
                <a:cubicBezTo>
                  <a:pt x="258" y="6171"/>
                  <a:pt x="281" y="6163"/>
                  <a:pt x="299" y="6156"/>
                </a:cubicBezTo>
                <a:cubicBezTo>
                  <a:pt x="370" y="6131"/>
                  <a:pt x="437" y="6109"/>
                  <a:pt x="508" y="6081"/>
                </a:cubicBezTo>
                <a:cubicBezTo>
                  <a:pt x="473" y="6031"/>
                  <a:pt x="352" y="5832"/>
                  <a:pt x="331" y="5732"/>
                </a:cubicBezTo>
                <a:cubicBezTo>
                  <a:pt x="302" y="5651"/>
                  <a:pt x="747" y="5331"/>
                  <a:pt x="789" y="5249"/>
                </a:cubicBezTo>
                <a:cubicBezTo>
                  <a:pt x="843" y="5139"/>
                  <a:pt x="3225" y="623"/>
                  <a:pt x="3225" y="623"/>
                </a:cubicBezTo>
                <a:lnTo>
                  <a:pt x="22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6"/>
          <p:cNvSpPr/>
          <p:nvPr/>
        </p:nvSpPr>
        <p:spPr>
          <a:xfrm flipH="1">
            <a:off x="266593" y="4642377"/>
            <a:ext cx="14628" cy="26403"/>
          </a:xfrm>
          <a:custGeom>
            <a:avLst/>
            <a:gdLst/>
            <a:ahLst/>
            <a:cxnLst/>
            <a:rect l="l" t="t" r="r" b="b"/>
            <a:pathLst>
              <a:path w="769" h="1388" extrusionOk="0">
                <a:moveTo>
                  <a:pt x="470" y="1"/>
                </a:moveTo>
                <a:cubicBezTo>
                  <a:pt x="502" y="264"/>
                  <a:pt x="449" y="680"/>
                  <a:pt x="58" y="1217"/>
                </a:cubicBezTo>
                <a:cubicBezTo>
                  <a:pt x="36" y="1235"/>
                  <a:pt x="19" y="1263"/>
                  <a:pt x="1" y="1285"/>
                </a:cubicBezTo>
                <a:lnTo>
                  <a:pt x="253" y="1388"/>
                </a:lnTo>
                <a:cubicBezTo>
                  <a:pt x="275" y="1370"/>
                  <a:pt x="292" y="1352"/>
                  <a:pt x="310" y="1334"/>
                </a:cubicBezTo>
                <a:cubicBezTo>
                  <a:pt x="769" y="901"/>
                  <a:pt x="716" y="332"/>
                  <a:pt x="676" y="129"/>
                </a:cubicBezTo>
                <a:cubicBezTo>
                  <a:pt x="669" y="111"/>
                  <a:pt x="666" y="93"/>
                  <a:pt x="666" y="86"/>
                </a:cubicBezTo>
                <a:lnTo>
                  <a:pt x="47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6"/>
          <p:cNvSpPr/>
          <p:nvPr/>
        </p:nvSpPr>
        <p:spPr>
          <a:xfrm flipH="1">
            <a:off x="356468" y="4618981"/>
            <a:ext cx="47975" cy="130019"/>
          </a:xfrm>
          <a:custGeom>
            <a:avLst/>
            <a:gdLst/>
            <a:ahLst/>
            <a:cxnLst/>
            <a:rect l="l" t="t" r="r" b="b"/>
            <a:pathLst>
              <a:path w="2522" h="6835" extrusionOk="0">
                <a:moveTo>
                  <a:pt x="1981" y="1"/>
                </a:moveTo>
                <a:cubicBezTo>
                  <a:pt x="1892" y="26"/>
                  <a:pt x="1807" y="61"/>
                  <a:pt x="1721" y="100"/>
                </a:cubicBezTo>
                <a:lnTo>
                  <a:pt x="1629" y="154"/>
                </a:lnTo>
                <a:cubicBezTo>
                  <a:pt x="1593" y="178"/>
                  <a:pt x="1561" y="200"/>
                  <a:pt x="1529" y="221"/>
                </a:cubicBezTo>
                <a:cubicBezTo>
                  <a:pt x="1117" y="523"/>
                  <a:pt x="864" y="1025"/>
                  <a:pt x="903" y="1583"/>
                </a:cubicBezTo>
                <a:cubicBezTo>
                  <a:pt x="918" y="1764"/>
                  <a:pt x="921" y="1949"/>
                  <a:pt x="921" y="2134"/>
                </a:cubicBezTo>
                <a:lnTo>
                  <a:pt x="921" y="2212"/>
                </a:lnTo>
                <a:lnTo>
                  <a:pt x="921" y="2294"/>
                </a:lnTo>
                <a:cubicBezTo>
                  <a:pt x="886" y="3514"/>
                  <a:pt x="576" y="4723"/>
                  <a:pt x="292" y="5583"/>
                </a:cubicBezTo>
                <a:cubicBezTo>
                  <a:pt x="192" y="5875"/>
                  <a:pt x="96" y="6141"/>
                  <a:pt x="0" y="6383"/>
                </a:cubicBezTo>
                <a:lnTo>
                  <a:pt x="1455" y="6835"/>
                </a:lnTo>
                <a:lnTo>
                  <a:pt x="1455" y="6835"/>
                </a:lnTo>
                <a:lnTo>
                  <a:pt x="1423" y="6696"/>
                </a:lnTo>
                <a:cubicBezTo>
                  <a:pt x="1344" y="6351"/>
                  <a:pt x="1423" y="5992"/>
                  <a:pt x="1647" y="5708"/>
                </a:cubicBezTo>
                <a:cubicBezTo>
                  <a:pt x="1785" y="5523"/>
                  <a:pt x="1981" y="5391"/>
                  <a:pt x="2198" y="5320"/>
                </a:cubicBezTo>
                <a:cubicBezTo>
                  <a:pt x="2464" y="3435"/>
                  <a:pt x="2514" y="1554"/>
                  <a:pt x="2521" y="1003"/>
                </a:cubicBezTo>
                <a:cubicBezTo>
                  <a:pt x="2166" y="858"/>
                  <a:pt x="2020" y="218"/>
                  <a:pt x="19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6"/>
          <p:cNvSpPr/>
          <p:nvPr/>
        </p:nvSpPr>
        <p:spPr>
          <a:xfrm flipH="1">
            <a:off x="275111" y="4614682"/>
            <a:ext cx="79495" cy="121801"/>
          </a:xfrm>
          <a:custGeom>
            <a:avLst/>
            <a:gdLst/>
            <a:ahLst/>
            <a:cxnLst/>
            <a:rect l="l" t="t" r="r" b="b"/>
            <a:pathLst>
              <a:path w="4179" h="6403" extrusionOk="0">
                <a:moveTo>
                  <a:pt x="1164" y="1670"/>
                </a:moveTo>
                <a:cubicBezTo>
                  <a:pt x="1388" y="1670"/>
                  <a:pt x="1569" y="1852"/>
                  <a:pt x="1569" y="2076"/>
                </a:cubicBezTo>
                <a:cubicBezTo>
                  <a:pt x="1569" y="2296"/>
                  <a:pt x="1388" y="2477"/>
                  <a:pt x="1164" y="2477"/>
                </a:cubicBezTo>
                <a:cubicBezTo>
                  <a:pt x="943" y="2477"/>
                  <a:pt x="758" y="2296"/>
                  <a:pt x="758" y="2076"/>
                </a:cubicBezTo>
                <a:cubicBezTo>
                  <a:pt x="758" y="1852"/>
                  <a:pt x="943" y="1670"/>
                  <a:pt x="1164" y="1670"/>
                </a:cubicBezTo>
                <a:close/>
                <a:moveTo>
                  <a:pt x="1385" y="1"/>
                </a:moveTo>
                <a:cubicBezTo>
                  <a:pt x="1345" y="1"/>
                  <a:pt x="1306" y="3"/>
                  <a:pt x="1267" y="6"/>
                </a:cubicBezTo>
                <a:lnTo>
                  <a:pt x="826" y="52"/>
                </a:lnTo>
                <a:cubicBezTo>
                  <a:pt x="794" y="301"/>
                  <a:pt x="666" y="1066"/>
                  <a:pt x="207" y="1229"/>
                </a:cubicBezTo>
                <a:cubicBezTo>
                  <a:pt x="285" y="2812"/>
                  <a:pt x="164" y="4287"/>
                  <a:pt x="1" y="5486"/>
                </a:cubicBezTo>
                <a:lnTo>
                  <a:pt x="854" y="5486"/>
                </a:lnTo>
                <a:cubicBezTo>
                  <a:pt x="1302" y="5486"/>
                  <a:pt x="1715" y="5663"/>
                  <a:pt x="2021" y="5990"/>
                </a:cubicBezTo>
                <a:cubicBezTo>
                  <a:pt x="2141" y="6115"/>
                  <a:pt x="2234" y="6250"/>
                  <a:pt x="2305" y="6403"/>
                </a:cubicBezTo>
                <a:cubicBezTo>
                  <a:pt x="2476" y="5318"/>
                  <a:pt x="2454" y="4053"/>
                  <a:pt x="1932" y="1994"/>
                </a:cubicBezTo>
                <a:lnTo>
                  <a:pt x="1893" y="1830"/>
                </a:lnTo>
                <a:lnTo>
                  <a:pt x="3507" y="2666"/>
                </a:lnTo>
                <a:lnTo>
                  <a:pt x="3592" y="2705"/>
                </a:lnTo>
                <a:lnTo>
                  <a:pt x="3656" y="2741"/>
                </a:lnTo>
                <a:cubicBezTo>
                  <a:pt x="3674" y="2719"/>
                  <a:pt x="3692" y="2701"/>
                  <a:pt x="3706" y="2677"/>
                </a:cubicBezTo>
                <a:cubicBezTo>
                  <a:pt x="3727" y="2652"/>
                  <a:pt x="3745" y="2630"/>
                  <a:pt x="3763" y="2602"/>
                </a:cubicBezTo>
                <a:cubicBezTo>
                  <a:pt x="4076" y="2186"/>
                  <a:pt x="4161" y="1852"/>
                  <a:pt x="4172" y="1635"/>
                </a:cubicBezTo>
                <a:cubicBezTo>
                  <a:pt x="4179" y="1588"/>
                  <a:pt x="4172" y="1549"/>
                  <a:pt x="4172" y="1514"/>
                </a:cubicBezTo>
                <a:cubicBezTo>
                  <a:pt x="4168" y="1457"/>
                  <a:pt x="4158" y="1407"/>
                  <a:pt x="4150" y="1368"/>
                </a:cubicBezTo>
                <a:cubicBezTo>
                  <a:pt x="4150" y="1357"/>
                  <a:pt x="4147" y="1350"/>
                  <a:pt x="4143" y="1340"/>
                </a:cubicBezTo>
                <a:cubicBezTo>
                  <a:pt x="4133" y="1304"/>
                  <a:pt x="4118" y="1276"/>
                  <a:pt x="4111" y="1254"/>
                </a:cubicBezTo>
                <a:cubicBezTo>
                  <a:pt x="4108" y="1251"/>
                  <a:pt x="4108" y="1244"/>
                  <a:pt x="4101" y="1236"/>
                </a:cubicBezTo>
                <a:lnTo>
                  <a:pt x="3432" y="895"/>
                </a:lnTo>
                <a:lnTo>
                  <a:pt x="3229" y="792"/>
                </a:lnTo>
                <a:lnTo>
                  <a:pt x="1957" y="141"/>
                </a:lnTo>
                <a:cubicBezTo>
                  <a:pt x="1778" y="46"/>
                  <a:pt x="1583" y="1"/>
                  <a:pt x="1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6"/>
          <p:cNvSpPr/>
          <p:nvPr/>
        </p:nvSpPr>
        <p:spPr>
          <a:xfrm flipH="1">
            <a:off x="390690" y="4564732"/>
            <a:ext cx="3348" cy="18832"/>
          </a:xfrm>
          <a:custGeom>
            <a:avLst/>
            <a:gdLst/>
            <a:ahLst/>
            <a:cxnLst/>
            <a:rect l="l" t="t" r="r" b="b"/>
            <a:pathLst>
              <a:path w="176" h="990" extrusionOk="0">
                <a:moveTo>
                  <a:pt x="47" y="1"/>
                </a:moveTo>
                <a:cubicBezTo>
                  <a:pt x="4" y="140"/>
                  <a:pt x="1" y="346"/>
                  <a:pt x="22" y="613"/>
                </a:cubicBezTo>
                <a:cubicBezTo>
                  <a:pt x="33" y="723"/>
                  <a:pt x="54" y="854"/>
                  <a:pt x="136" y="954"/>
                </a:cubicBezTo>
                <a:cubicBezTo>
                  <a:pt x="147" y="968"/>
                  <a:pt x="157" y="979"/>
                  <a:pt x="175" y="989"/>
                </a:cubicBezTo>
                <a:cubicBezTo>
                  <a:pt x="154" y="783"/>
                  <a:pt x="136" y="563"/>
                  <a:pt x="125" y="339"/>
                </a:cubicBezTo>
                <a:cubicBezTo>
                  <a:pt x="104" y="335"/>
                  <a:pt x="90" y="332"/>
                  <a:pt x="90" y="321"/>
                </a:cubicBezTo>
                <a:cubicBezTo>
                  <a:pt x="93" y="303"/>
                  <a:pt x="108" y="285"/>
                  <a:pt x="125" y="275"/>
                </a:cubicBezTo>
                <a:cubicBezTo>
                  <a:pt x="122" y="186"/>
                  <a:pt x="122" y="90"/>
                  <a:pt x="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6"/>
          <p:cNvSpPr/>
          <p:nvPr/>
        </p:nvSpPr>
        <p:spPr>
          <a:xfrm flipH="1">
            <a:off x="343343" y="4563857"/>
            <a:ext cx="45616" cy="64182"/>
          </a:xfrm>
          <a:custGeom>
            <a:avLst/>
            <a:gdLst/>
            <a:ahLst/>
            <a:cxnLst/>
            <a:rect l="l" t="t" r="r" b="b"/>
            <a:pathLst>
              <a:path w="2398" h="3374" extrusionOk="0">
                <a:moveTo>
                  <a:pt x="1000" y="207"/>
                </a:moveTo>
                <a:cubicBezTo>
                  <a:pt x="1010" y="207"/>
                  <a:pt x="1530" y="211"/>
                  <a:pt x="1526" y="342"/>
                </a:cubicBezTo>
                <a:cubicBezTo>
                  <a:pt x="1521" y="357"/>
                  <a:pt x="1472" y="362"/>
                  <a:pt x="1404" y="362"/>
                </a:cubicBezTo>
                <a:cubicBezTo>
                  <a:pt x="1294" y="362"/>
                  <a:pt x="1135" y="349"/>
                  <a:pt x="1035" y="349"/>
                </a:cubicBezTo>
                <a:cubicBezTo>
                  <a:pt x="1007" y="349"/>
                  <a:pt x="975" y="349"/>
                  <a:pt x="957" y="328"/>
                </a:cubicBezTo>
                <a:cubicBezTo>
                  <a:pt x="946" y="317"/>
                  <a:pt x="946" y="303"/>
                  <a:pt x="946" y="292"/>
                </a:cubicBezTo>
                <a:cubicBezTo>
                  <a:pt x="946" y="257"/>
                  <a:pt x="961" y="214"/>
                  <a:pt x="1000" y="207"/>
                </a:cubicBezTo>
                <a:close/>
                <a:moveTo>
                  <a:pt x="1133" y="484"/>
                </a:moveTo>
                <a:cubicBezTo>
                  <a:pt x="1264" y="484"/>
                  <a:pt x="1295" y="783"/>
                  <a:pt x="1160" y="801"/>
                </a:cubicBezTo>
                <a:cubicBezTo>
                  <a:pt x="1157" y="801"/>
                  <a:pt x="1155" y="801"/>
                  <a:pt x="1153" y="801"/>
                </a:cubicBezTo>
                <a:cubicBezTo>
                  <a:pt x="1023" y="801"/>
                  <a:pt x="991" y="502"/>
                  <a:pt x="1124" y="484"/>
                </a:cubicBezTo>
                <a:cubicBezTo>
                  <a:pt x="1127" y="484"/>
                  <a:pt x="1130" y="484"/>
                  <a:pt x="1133" y="484"/>
                </a:cubicBezTo>
                <a:close/>
                <a:moveTo>
                  <a:pt x="289" y="523"/>
                </a:moveTo>
                <a:cubicBezTo>
                  <a:pt x="321" y="527"/>
                  <a:pt x="349" y="548"/>
                  <a:pt x="363" y="580"/>
                </a:cubicBezTo>
                <a:cubicBezTo>
                  <a:pt x="409" y="662"/>
                  <a:pt x="406" y="801"/>
                  <a:pt x="328" y="829"/>
                </a:cubicBezTo>
                <a:cubicBezTo>
                  <a:pt x="321" y="833"/>
                  <a:pt x="310" y="833"/>
                  <a:pt x="303" y="833"/>
                </a:cubicBezTo>
                <a:cubicBezTo>
                  <a:pt x="285" y="833"/>
                  <a:pt x="267" y="829"/>
                  <a:pt x="249" y="822"/>
                </a:cubicBezTo>
                <a:cubicBezTo>
                  <a:pt x="157" y="772"/>
                  <a:pt x="146" y="538"/>
                  <a:pt x="267" y="523"/>
                </a:cubicBezTo>
                <a:close/>
                <a:moveTo>
                  <a:pt x="617" y="568"/>
                </a:moveTo>
                <a:cubicBezTo>
                  <a:pt x="636" y="568"/>
                  <a:pt x="655" y="580"/>
                  <a:pt x="655" y="605"/>
                </a:cubicBezTo>
                <a:cubicBezTo>
                  <a:pt x="655" y="787"/>
                  <a:pt x="612" y="961"/>
                  <a:pt x="541" y="1128"/>
                </a:cubicBezTo>
                <a:cubicBezTo>
                  <a:pt x="575" y="1136"/>
                  <a:pt x="610" y="1139"/>
                  <a:pt x="644" y="1139"/>
                </a:cubicBezTo>
                <a:cubicBezTo>
                  <a:pt x="674" y="1139"/>
                  <a:pt x="703" y="1136"/>
                  <a:pt x="733" y="1131"/>
                </a:cubicBezTo>
                <a:cubicBezTo>
                  <a:pt x="734" y="1131"/>
                  <a:pt x="735" y="1131"/>
                  <a:pt x="737" y="1131"/>
                </a:cubicBezTo>
                <a:cubicBezTo>
                  <a:pt x="783" y="1131"/>
                  <a:pt x="782" y="1199"/>
                  <a:pt x="733" y="1206"/>
                </a:cubicBezTo>
                <a:cubicBezTo>
                  <a:pt x="702" y="1210"/>
                  <a:pt x="673" y="1212"/>
                  <a:pt x="644" y="1212"/>
                </a:cubicBezTo>
                <a:cubicBezTo>
                  <a:pt x="589" y="1212"/>
                  <a:pt x="536" y="1205"/>
                  <a:pt x="481" y="1188"/>
                </a:cubicBezTo>
                <a:cubicBezTo>
                  <a:pt x="456" y="1185"/>
                  <a:pt x="445" y="1160"/>
                  <a:pt x="459" y="1139"/>
                </a:cubicBezTo>
                <a:cubicBezTo>
                  <a:pt x="537" y="968"/>
                  <a:pt x="573" y="790"/>
                  <a:pt x="580" y="605"/>
                </a:cubicBezTo>
                <a:cubicBezTo>
                  <a:pt x="580" y="580"/>
                  <a:pt x="599" y="568"/>
                  <a:pt x="617" y="568"/>
                </a:cubicBezTo>
                <a:close/>
                <a:moveTo>
                  <a:pt x="503" y="1451"/>
                </a:moveTo>
                <a:cubicBezTo>
                  <a:pt x="643" y="1451"/>
                  <a:pt x="780" y="1489"/>
                  <a:pt x="893" y="1530"/>
                </a:cubicBezTo>
                <a:cubicBezTo>
                  <a:pt x="811" y="1683"/>
                  <a:pt x="655" y="1875"/>
                  <a:pt x="530" y="1875"/>
                </a:cubicBezTo>
                <a:cubicBezTo>
                  <a:pt x="377" y="1871"/>
                  <a:pt x="289" y="1604"/>
                  <a:pt x="264" y="1494"/>
                </a:cubicBezTo>
                <a:cubicBezTo>
                  <a:pt x="342" y="1463"/>
                  <a:pt x="423" y="1451"/>
                  <a:pt x="503" y="1451"/>
                </a:cubicBezTo>
                <a:close/>
                <a:moveTo>
                  <a:pt x="1156" y="1"/>
                </a:moveTo>
                <a:cubicBezTo>
                  <a:pt x="1124" y="1"/>
                  <a:pt x="1096" y="4"/>
                  <a:pt x="1064" y="4"/>
                </a:cubicBezTo>
                <a:cubicBezTo>
                  <a:pt x="1103" y="50"/>
                  <a:pt x="1131" y="114"/>
                  <a:pt x="1135" y="179"/>
                </a:cubicBezTo>
                <a:cubicBezTo>
                  <a:pt x="985" y="192"/>
                  <a:pt x="834" y="204"/>
                  <a:pt x="684" y="204"/>
                </a:cubicBezTo>
                <a:cubicBezTo>
                  <a:pt x="595" y="204"/>
                  <a:pt x="507" y="200"/>
                  <a:pt x="420" y="189"/>
                </a:cubicBezTo>
                <a:lnTo>
                  <a:pt x="338" y="179"/>
                </a:lnTo>
                <a:lnTo>
                  <a:pt x="335" y="179"/>
                </a:lnTo>
                <a:cubicBezTo>
                  <a:pt x="306" y="171"/>
                  <a:pt x="281" y="168"/>
                  <a:pt x="253" y="161"/>
                </a:cubicBezTo>
                <a:cubicBezTo>
                  <a:pt x="164" y="136"/>
                  <a:pt x="79" y="111"/>
                  <a:pt x="1" y="72"/>
                </a:cubicBezTo>
                <a:lnTo>
                  <a:pt x="1" y="72"/>
                </a:lnTo>
                <a:cubicBezTo>
                  <a:pt x="1" y="132"/>
                  <a:pt x="4" y="200"/>
                  <a:pt x="4" y="260"/>
                </a:cubicBezTo>
                <a:cubicBezTo>
                  <a:pt x="93" y="243"/>
                  <a:pt x="196" y="235"/>
                  <a:pt x="267" y="228"/>
                </a:cubicBezTo>
                <a:cubicBezTo>
                  <a:pt x="303" y="228"/>
                  <a:pt x="331" y="225"/>
                  <a:pt x="342" y="225"/>
                </a:cubicBezTo>
                <a:lnTo>
                  <a:pt x="356" y="225"/>
                </a:lnTo>
                <a:cubicBezTo>
                  <a:pt x="395" y="235"/>
                  <a:pt x="406" y="275"/>
                  <a:pt x="402" y="310"/>
                </a:cubicBezTo>
                <a:cubicBezTo>
                  <a:pt x="402" y="324"/>
                  <a:pt x="395" y="339"/>
                  <a:pt x="388" y="346"/>
                </a:cubicBezTo>
                <a:cubicBezTo>
                  <a:pt x="377" y="356"/>
                  <a:pt x="370" y="360"/>
                  <a:pt x="356" y="363"/>
                </a:cubicBezTo>
                <a:cubicBezTo>
                  <a:pt x="342" y="367"/>
                  <a:pt x="324" y="367"/>
                  <a:pt x="306" y="367"/>
                </a:cubicBezTo>
                <a:lnTo>
                  <a:pt x="278" y="367"/>
                </a:lnTo>
                <a:cubicBezTo>
                  <a:pt x="196" y="367"/>
                  <a:pt x="93" y="378"/>
                  <a:pt x="1" y="381"/>
                </a:cubicBezTo>
                <a:cubicBezTo>
                  <a:pt x="15" y="623"/>
                  <a:pt x="33" y="858"/>
                  <a:pt x="54" y="1075"/>
                </a:cubicBezTo>
                <a:cubicBezTo>
                  <a:pt x="57" y="1099"/>
                  <a:pt x="57" y="1124"/>
                  <a:pt x="65" y="1149"/>
                </a:cubicBezTo>
                <a:cubicBezTo>
                  <a:pt x="68" y="1178"/>
                  <a:pt x="68" y="1199"/>
                  <a:pt x="72" y="1227"/>
                </a:cubicBezTo>
                <a:cubicBezTo>
                  <a:pt x="89" y="1391"/>
                  <a:pt x="111" y="1547"/>
                  <a:pt x="129" y="1683"/>
                </a:cubicBezTo>
                <a:cubicBezTo>
                  <a:pt x="153" y="1835"/>
                  <a:pt x="182" y="2003"/>
                  <a:pt x="296" y="2091"/>
                </a:cubicBezTo>
                <a:cubicBezTo>
                  <a:pt x="388" y="2163"/>
                  <a:pt x="523" y="2170"/>
                  <a:pt x="676" y="2170"/>
                </a:cubicBezTo>
                <a:cubicBezTo>
                  <a:pt x="772" y="2170"/>
                  <a:pt x="1046" y="2102"/>
                  <a:pt x="1348" y="1967"/>
                </a:cubicBezTo>
                <a:lnTo>
                  <a:pt x="1451" y="1921"/>
                </a:lnTo>
                <a:lnTo>
                  <a:pt x="1455" y="2035"/>
                </a:lnTo>
                <a:cubicBezTo>
                  <a:pt x="1458" y="2155"/>
                  <a:pt x="1458" y="2251"/>
                  <a:pt x="1455" y="2351"/>
                </a:cubicBezTo>
                <a:cubicBezTo>
                  <a:pt x="1455" y="2443"/>
                  <a:pt x="1451" y="2536"/>
                  <a:pt x="1455" y="2653"/>
                </a:cubicBezTo>
                <a:cubicBezTo>
                  <a:pt x="1455" y="2664"/>
                  <a:pt x="1458" y="2675"/>
                  <a:pt x="1458" y="2689"/>
                </a:cubicBezTo>
                <a:lnTo>
                  <a:pt x="1473" y="2753"/>
                </a:lnTo>
                <a:lnTo>
                  <a:pt x="1473" y="2764"/>
                </a:lnTo>
                <a:cubicBezTo>
                  <a:pt x="1476" y="2788"/>
                  <a:pt x="1480" y="2813"/>
                  <a:pt x="1490" y="2838"/>
                </a:cubicBezTo>
                <a:cubicBezTo>
                  <a:pt x="1589" y="3176"/>
                  <a:pt x="1738" y="3373"/>
                  <a:pt x="1912" y="3373"/>
                </a:cubicBezTo>
                <a:cubicBezTo>
                  <a:pt x="1920" y="3373"/>
                  <a:pt x="1929" y="3373"/>
                  <a:pt x="1938" y="3372"/>
                </a:cubicBezTo>
                <a:cubicBezTo>
                  <a:pt x="2138" y="3350"/>
                  <a:pt x="2344" y="3094"/>
                  <a:pt x="2386" y="2749"/>
                </a:cubicBezTo>
                <a:cubicBezTo>
                  <a:pt x="2394" y="2724"/>
                  <a:pt x="2394" y="2696"/>
                  <a:pt x="2397" y="2675"/>
                </a:cubicBezTo>
                <a:lnTo>
                  <a:pt x="2397" y="2660"/>
                </a:lnTo>
                <a:lnTo>
                  <a:pt x="2397" y="2593"/>
                </a:lnTo>
                <a:lnTo>
                  <a:pt x="2397" y="2536"/>
                </a:lnTo>
                <a:lnTo>
                  <a:pt x="2397" y="2532"/>
                </a:lnTo>
                <a:cubicBezTo>
                  <a:pt x="2397" y="2266"/>
                  <a:pt x="2322" y="1515"/>
                  <a:pt x="2269" y="1092"/>
                </a:cubicBezTo>
                <a:cubicBezTo>
                  <a:pt x="2209" y="1110"/>
                  <a:pt x="2148" y="1124"/>
                  <a:pt x="2084" y="1124"/>
                </a:cubicBezTo>
                <a:cubicBezTo>
                  <a:pt x="2002" y="1124"/>
                  <a:pt x="1917" y="1107"/>
                  <a:pt x="1842" y="1057"/>
                </a:cubicBezTo>
                <a:cubicBezTo>
                  <a:pt x="1597" y="915"/>
                  <a:pt x="1515" y="452"/>
                  <a:pt x="1636" y="22"/>
                </a:cubicBezTo>
                <a:lnTo>
                  <a:pt x="1636" y="22"/>
                </a:lnTo>
                <a:cubicBezTo>
                  <a:pt x="1575" y="29"/>
                  <a:pt x="1514" y="32"/>
                  <a:pt x="1453" y="32"/>
                </a:cubicBezTo>
                <a:cubicBezTo>
                  <a:pt x="1353" y="32"/>
                  <a:pt x="1253" y="23"/>
                  <a:pt x="11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6"/>
          <p:cNvSpPr/>
          <p:nvPr/>
        </p:nvSpPr>
        <p:spPr>
          <a:xfrm flipH="1">
            <a:off x="336646" y="4528895"/>
            <a:ext cx="75044" cy="53453"/>
          </a:xfrm>
          <a:custGeom>
            <a:avLst/>
            <a:gdLst/>
            <a:ahLst/>
            <a:cxnLst/>
            <a:rect l="l" t="t" r="r" b="b"/>
            <a:pathLst>
              <a:path w="3945" h="2810" extrusionOk="0">
                <a:moveTo>
                  <a:pt x="3433" y="1715"/>
                </a:moveTo>
                <a:cubicBezTo>
                  <a:pt x="3475" y="1715"/>
                  <a:pt x="3518" y="1739"/>
                  <a:pt x="3560" y="1796"/>
                </a:cubicBezTo>
                <a:cubicBezTo>
                  <a:pt x="3592" y="1842"/>
                  <a:pt x="3610" y="1903"/>
                  <a:pt x="3617" y="1967"/>
                </a:cubicBezTo>
                <a:cubicBezTo>
                  <a:pt x="3624" y="1992"/>
                  <a:pt x="3624" y="2020"/>
                  <a:pt x="3628" y="2045"/>
                </a:cubicBezTo>
                <a:lnTo>
                  <a:pt x="3628" y="2098"/>
                </a:lnTo>
                <a:lnTo>
                  <a:pt x="3628" y="2127"/>
                </a:lnTo>
                <a:cubicBezTo>
                  <a:pt x="3624" y="2166"/>
                  <a:pt x="3624" y="2205"/>
                  <a:pt x="3624" y="2241"/>
                </a:cubicBezTo>
                <a:cubicBezTo>
                  <a:pt x="3624" y="2265"/>
                  <a:pt x="3617" y="2290"/>
                  <a:pt x="3617" y="2312"/>
                </a:cubicBezTo>
                <a:cubicBezTo>
                  <a:pt x="3617" y="2329"/>
                  <a:pt x="3613" y="2344"/>
                  <a:pt x="3610" y="2361"/>
                </a:cubicBezTo>
                <a:cubicBezTo>
                  <a:pt x="3599" y="2422"/>
                  <a:pt x="3578" y="2482"/>
                  <a:pt x="3553" y="2525"/>
                </a:cubicBezTo>
                <a:cubicBezTo>
                  <a:pt x="3539" y="2543"/>
                  <a:pt x="3525" y="2561"/>
                  <a:pt x="3510" y="2575"/>
                </a:cubicBezTo>
                <a:cubicBezTo>
                  <a:pt x="3482" y="2600"/>
                  <a:pt x="3446" y="2614"/>
                  <a:pt x="3411" y="2614"/>
                </a:cubicBezTo>
                <a:cubicBezTo>
                  <a:pt x="3397" y="2614"/>
                  <a:pt x="3379" y="2610"/>
                  <a:pt x="3365" y="2607"/>
                </a:cubicBezTo>
                <a:cubicBezTo>
                  <a:pt x="3343" y="2596"/>
                  <a:pt x="3322" y="2582"/>
                  <a:pt x="3297" y="2564"/>
                </a:cubicBezTo>
                <a:cubicBezTo>
                  <a:pt x="3293" y="2561"/>
                  <a:pt x="3290" y="2561"/>
                  <a:pt x="3290" y="2557"/>
                </a:cubicBezTo>
                <a:cubicBezTo>
                  <a:pt x="3272" y="2539"/>
                  <a:pt x="3254" y="2518"/>
                  <a:pt x="3240" y="2489"/>
                </a:cubicBezTo>
                <a:cubicBezTo>
                  <a:pt x="3205" y="2429"/>
                  <a:pt x="3183" y="2351"/>
                  <a:pt x="3180" y="2273"/>
                </a:cubicBezTo>
                <a:cubicBezTo>
                  <a:pt x="3173" y="2205"/>
                  <a:pt x="3180" y="2137"/>
                  <a:pt x="3187" y="2077"/>
                </a:cubicBezTo>
                <a:cubicBezTo>
                  <a:pt x="3210" y="1904"/>
                  <a:pt x="3315" y="1715"/>
                  <a:pt x="3433" y="1715"/>
                </a:cubicBezTo>
                <a:close/>
                <a:moveTo>
                  <a:pt x="2344" y="0"/>
                </a:moveTo>
                <a:cubicBezTo>
                  <a:pt x="1519" y="0"/>
                  <a:pt x="1028" y="416"/>
                  <a:pt x="833" y="1273"/>
                </a:cubicBezTo>
                <a:lnTo>
                  <a:pt x="819" y="1330"/>
                </a:lnTo>
                <a:lnTo>
                  <a:pt x="758" y="1330"/>
                </a:lnTo>
                <a:cubicBezTo>
                  <a:pt x="481" y="1334"/>
                  <a:pt x="115" y="1455"/>
                  <a:pt x="19" y="1576"/>
                </a:cubicBezTo>
                <a:cubicBezTo>
                  <a:pt x="8" y="1583"/>
                  <a:pt x="1" y="1597"/>
                  <a:pt x="1" y="1611"/>
                </a:cubicBezTo>
                <a:cubicBezTo>
                  <a:pt x="44" y="1647"/>
                  <a:pt x="275" y="1707"/>
                  <a:pt x="868" y="1725"/>
                </a:cubicBezTo>
                <a:lnTo>
                  <a:pt x="1516" y="1725"/>
                </a:lnTo>
                <a:cubicBezTo>
                  <a:pt x="1956" y="1718"/>
                  <a:pt x="2429" y="1686"/>
                  <a:pt x="2909" y="1636"/>
                </a:cubicBezTo>
                <a:cubicBezTo>
                  <a:pt x="2924" y="1636"/>
                  <a:pt x="2941" y="1632"/>
                  <a:pt x="2956" y="1632"/>
                </a:cubicBezTo>
                <a:lnTo>
                  <a:pt x="2988" y="1629"/>
                </a:lnTo>
                <a:lnTo>
                  <a:pt x="2998" y="1629"/>
                </a:lnTo>
                <a:lnTo>
                  <a:pt x="3062" y="1625"/>
                </a:lnTo>
                <a:lnTo>
                  <a:pt x="3084" y="1618"/>
                </a:lnTo>
                <a:lnTo>
                  <a:pt x="3062" y="1668"/>
                </a:lnTo>
                <a:lnTo>
                  <a:pt x="3041" y="1718"/>
                </a:lnTo>
                <a:lnTo>
                  <a:pt x="3030" y="1739"/>
                </a:lnTo>
                <a:cubicBezTo>
                  <a:pt x="3016" y="1771"/>
                  <a:pt x="3005" y="1800"/>
                  <a:pt x="2995" y="1835"/>
                </a:cubicBezTo>
                <a:lnTo>
                  <a:pt x="2995" y="1842"/>
                </a:lnTo>
                <a:cubicBezTo>
                  <a:pt x="2963" y="1935"/>
                  <a:pt x="2941" y="2031"/>
                  <a:pt x="2934" y="2127"/>
                </a:cubicBezTo>
                <a:cubicBezTo>
                  <a:pt x="2902" y="2429"/>
                  <a:pt x="2977" y="2689"/>
                  <a:pt x="3112" y="2767"/>
                </a:cubicBezTo>
                <a:cubicBezTo>
                  <a:pt x="3164" y="2796"/>
                  <a:pt x="3221" y="2809"/>
                  <a:pt x="3279" y="2809"/>
                </a:cubicBezTo>
                <a:cubicBezTo>
                  <a:pt x="3333" y="2809"/>
                  <a:pt x="3388" y="2798"/>
                  <a:pt x="3439" y="2777"/>
                </a:cubicBezTo>
                <a:cubicBezTo>
                  <a:pt x="3468" y="2770"/>
                  <a:pt x="3489" y="2756"/>
                  <a:pt x="3510" y="2749"/>
                </a:cubicBezTo>
                <a:cubicBezTo>
                  <a:pt x="3532" y="2735"/>
                  <a:pt x="3560" y="2721"/>
                  <a:pt x="3581" y="2703"/>
                </a:cubicBezTo>
                <a:cubicBezTo>
                  <a:pt x="3599" y="2689"/>
                  <a:pt x="3613" y="2678"/>
                  <a:pt x="3631" y="2664"/>
                </a:cubicBezTo>
                <a:cubicBezTo>
                  <a:pt x="3649" y="2642"/>
                  <a:pt x="3667" y="2625"/>
                  <a:pt x="3681" y="2603"/>
                </a:cubicBezTo>
                <a:cubicBezTo>
                  <a:pt x="3773" y="2482"/>
                  <a:pt x="3827" y="2329"/>
                  <a:pt x="3859" y="2177"/>
                </a:cubicBezTo>
                <a:cubicBezTo>
                  <a:pt x="3877" y="2095"/>
                  <a:pt x="3884" y="2017"/>
                  <a:pt x="3894" y="1931"/>
                </a:cubicBezTo>
                <a:cubicBezTo>
                  <a:pt x="3944" y="1483"/>
                  <a:pt x="3930" y="861"/>
                  <a:pt x="3557" y="445"/>
                </a:cubicBezTo>
                <a:cubicBezTo>
                  <a:pt x="3293" y="153"/>
                  <a:pt x="2885" y="0"/>
                  <a:pt x="23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6"/>
          <p:cNvSpPr/>
          <p:nvPr/>
        </p:nvSpPr>
        <p:spPr>
          <a:xfrm flipH="1">
            <a:off x="545658" y="4635758"/>
            <a:ext cx="31254" cy="31368"/>
          </a:xfrm>
          <a:custGeom>
            <a:avLst/>
            <a:gdLst/>
            <a:ahLst/>
            <a:cxnLst/>
            <a:rect l="l" t="t" r="r" b="b"/>
            <a:pathLst>
              <a:path w="1643" h="1649" extrusionOk="0">
                <a:moveTo>
                  <a:pt x="818" y="0"/>
                </a:moveTo>
                <a:cubicBezTo>
                  <a:pt x="765" y="0"/>
                  <a:pt x="708" y="4"/>
                  <a:pt x="654" y="18"/>
                </a:cubicBezTo>
                <a:lnTo>
                  <a:pt x="647" y="18"/>
                </a:lnTo>
                <a:cubicBezTo>
                  <a:pt x="619" y="22"/>
                  <a:pt x="598" y="32"/>
                  <a:pt x="576" y="36"/>
                </a:cubicBezTo>
                <a:cubicBezTo>
                  <a:pt x="409" y="89"/>
                  <a:pt x="267" y="189"/>
                  <a:pt x="167" y="324"/>
                </a:cubicBezTo>
                <a:cubicBezTo>
                  <a:pt x="64" y="463"/>
                  <a:pt x="7" y="626"/>
                  <a:pt x="0" y="797"/>
                </a:cubicBezTo>
                <a:lnTo>
                  <a:pt x="0" y="872"/>
                </a:lnTo>
                <a:lnTo>
                  <a:pt x="0" y="875"/>
                </a:lnTo>
                <a:lnTo>
                  <a:pt x="0" y="882"/>
                </a:lnTo>
                <a:cubicBezTo>
                  <a:pt x="0" y="904"/>
                  <a:pt x="7" y="921"/>
                  <a:pt x="7" y="943"/>
                </a:cubicBezTo>
                <a:cubicBezTo>
                  <a:pt x="14" y="992"/>
                  <a:pt x="25" y="1035"/>
                  <a:pt x="36" y="1081"/>
                </a:cubicBezTo>
                <a:cubicBezTo>
                  <a:pt x="89" y="1238"/>
                  <a:pt x="189" y="1380"/>
                  <a:pt x="320" y="1480"/>
                </a:cubicBezTo>
                <a:cubicBezTo>
                  <a:pt x="363" y="1512"/>
                  <a:pt x="406" y="1540"/>
                  <a:pt x="455" y="1561"/>
                </a:cubicBezTo>
                <a:cubicBezTo>
                  <a:pt x="498" y="1583"/>
                  <a:pt x="544" y="1601"/>
                  <a:pt x="587" y="1615"/>
                </a:cubicBezTo>
                <a:cubicBezTo>
                  <a:pt x="664" y="1638"/>
                  <a:pt x="744" y="1648"/>
                  <a:pt x="824" y="1648"/>
                </a:cubicBezTo>
                <a:cubicBezTo>
                  <a:pt x="881" y="1648"/>
                  <a:pt x="937" y="1643"/>
                  <a:pt x="992" y="1633"/>
                </a:cubicBezTo>
                <a:cubicBezTo>
                  <a:pt x="1024" y="1629"/>
                  <a:pt x="1049" y="1618"/>
                  <a:pt x="1074" y="1611"/>
                </a:cubicBezTo>
                <a:cubicBezTo>
                  <a:pt x="1234" y="1558"/>
                  <a:pt x="1376" y="1458"/>
                  <a:pt x="1472" y="1327"/>
                </a:cubicBezTo>
                <a:cubicBezTo>
                  <a:pt x="1579" y="1188"/>
                  <a:pt x="1636" y="1028"/>
                  <a:pt x="1643" y="857"/>
                </a:cubicBezTo>
                <a:lnTo>
                  <a:pt x="1643" y="776"/>
                </a:lnTo>
                <a:lnTo>
                  <a:pt x="1636" y="733"/>
                </a:lnTo>
                <a:cubicBezTo>
                  <a:pt x="1611" y="512"/>
                  <a:pt x="1494" y="306"/>
                  <a:pt x="1316" y="171"/>
                </a:cubicBezTo>
                <a:cubicBezTo>
                  <a:pt x="1174" y="57"/>
                  <a:pt x="996" y="0"/>
                  <a:pt x="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6"/>
          <p:cNvSpPr/>
          <p:nvPr/>
        </p:nvSpPr>
        <p:spPr>
          <a:xfrm flipH="1">
            <a:off x="474498" y="4902914"/>
            <a:ext cx="30588" cy="18756"/>
          </a:xfrm>
          <a:custGeom>
            <a:avLst/>
            <a:gdLst/>
            <a:ahLst/>
            <a:cxnLst/>
            <a:rect l="l" t="t" r="r" b="b"/>
            <a:pathLst>
              <a:path w="1608" h="986" extrusionOk="0">
                <a:moveTo>
                  <a:pt x="1163" y="1"/>
                </a:moveTo>
                <a:lnTo>
                  <a:pt x="1067" y="619"/>
                </a:lnTo>
                <a:lnTo>
                  <a:pt x="989" y="605"/>
                </a:lnTo>
                <a:cubicBezTo>
                  <a:pt x="817" y="573"/>
                  <a:pt x="675" y="560"/>
                  <a:pt x="558" y="560"/>
                </a:cubicBezTo>
                <a:cubicBezTo>
                  <a:pt x="285" y="560"/>
                  <a:pt x="148" y="632"/>
                  <a:pt x="79" y="705"/>
                </a:cubicBezTo>
                <a:cubicBezTo>
                  <a:pt x="4" y="790"/>
                  <a:pt x="0" y="900"/>
                  <a:pt x="4" y="961"/>
                </a:cubicBezTo>
                <a:lnTo>
                  <a:pt x="1519" y="985"/>
                </a:lnTo>
                <a:lnTo>
                  <a:pt x="1608" y="43"/>
                </a:lnTo>
                <a:lnTo>
                  <a:pt x="11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6"/>
          <p:cNvSpPr/>
          <p:nvPr/>
        </p:nvSpPr>
        <p:spPr>
          <a:xfrm flipH="1">
            <a:off x="459414" y="4826277"/>
            <a:ext cx="25528" cy="75101"/>
          </a:xfrm>
          <a:custGeom>
            <a:avLst/>
            <a:gdLst/>
            <a:ahLst/>
            <a:cxnLst/>
            <a:rect l="l" t="t" r="r" b="b"/>
            <a:pathLst>
              <a:path w="1342" h="3948" extrusionOk="0">
                <a:moveTo>
                  <a:pt x="229" y="1"/>
                </a:moveTo>
                <a:lnTo>
                  <a:pt x="15" y="3638"/>
                </a:lnTo>
                <a:lnTo>
                  <a:pt x="1" y="3877"/>
                </a:lnTo>
                <a:lnTo>
                  <a:pt x="51" y="3877"/>
                </a:lnTo>
                <a:lnTo>
                  <a:pt x="125" y="3884"/>
                </a:lnTo>
                <a:lnTo>
                  <a:pt x="563" y="3923"/>
                </a:lnTo>
                <a:lnTo>
                  <a:pt x="637" y="3930"/>
                </a:lnTo>
                <a:lnTo>
                  <a:pt x="712" y="3937"/>
                </a:lnTo>
                <a:lnTo>
                  <a:pt x="826" y="3948"/>
                </a:lnTo>
                <a:lnTo>
                  <a:pt x="1341" y="570"/>
                </a:lnTo>
                <a:lnTo>
                  <a:pt x="2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6"/>
          <p:cNvSpPr/>
          <p:nvPr/>
        </p:nvSpPr>
        <p:spPr>
          <a:xfrm flipH="1">
            <a:off x="323600" y="4902914"/>
            <a:ext cx="30588" cy="18832"/>
          </a:xfrm>
          <a:custGeom>
            <a:avLst/>
            <a:gdLst/>
            <a:ahLst/>
            <a:cxnLst/>
            <a:rect l="l" t="t" r="r" b="b"/>
            <a:pathLst>
              <a:path w="1608" h="990" extrusionOk="0">
                <a:moveTo>
                  <a:pt x="1049" y="1"/>
                </a:moveTo>
                <a:lnTo>
                  <a:pt x="1088" y="623"/>
                </a:lnTo>
                <a:lnTo>
                  <a:pt x="992" y="605"/>
                </a:lnTo>
                <a:cubicBezTo>
                  <a:pt x="819" y="573"/>
                  <a:pt x="676" y="560"/>
                  <a:pt x="559" y="560"/>
                </a:cubicBezTo>
                <a:cubicBezTo>
                  <a:pt x="283" y="560"/>
                  <a:pt x="148" y="633"/>
                  <a:pt x="78" y="708"/>
                </a:cubicBezTo>
                <a:cubicBezTo>
                  <a:pt x="4" y="793"/>
                  <a:pt x="0" y="904"/>
                  <a:pt x="4" y="968"/>
                </a:cubicBezTo>
                <a:lnTo>
                  <a:pt x="1519" y="989"/>
                </a:lnTo>
                <a:lnTo>
                  <a:pt x="1607" y="47"/>
                </a:lnTo>
                <a:lnTo>
                  <a:pt x="104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6"/>
          <p:cNvSpPr/>
          <p:nvPr/>
        </p:nvSpPr>
        <p:spPr>
          <a:xfrm flipH="1">
            <a:off x="320690" y="4857529"/>
            <a:ext cx="24368" cy="43581"/>
          </a:xfrm>
          <a:custGeom>
            <a:avLst/>
            <a:gdLst/>
            <a:ahLst/>
            <a:cxnLst/>
            <a:rect l="l" t="t" r="r" b="b"/>
            <a:pathLst>
              <a:path w="1281" h="2291" extrusionOk="0">
                <a:moveTo>
                  <a:pt x="0" y="1"/>
                </a:moveTo>
                <a:lnTo>
                  <a:pt x="302" y="2216"/>
                </a:lnTo>
                <a:lnTo>
                  <a:pt x="406" y="2223"/>
                </a:lnTo>
                <a:lnTo>
                  <a:pt x="484" y="2227"/>
                </a:lnTo>
                <a:lnTo>
                  <a:pt x="558" y="2237"/>
                </a:lnTo>
                <a:lnTo>
                  <a:pt x="1142" y="2280"/>
                </a:lnTo>
                <a:lnTo>
                  <a:pt x="1216" y="2291"/>
                </a:lnTo>
                <a:lnTo>
                  <a:pt x="1231" y="2291"/>
                </a:lnTo>
                <a:lnTo>
                  <a:pt x="1231" y="2148"/>
                </a:lnTo>
                <a:lnTo>
                  <a:pt x="1234" y="2081"/>
                </a:lnTo>
                <a:lnTo>
                  <a:pt x="1234" y="2006"/>
                </a:lnTo>
                <a:lnTo>
                  <a:pt x="128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6"/>
          <p:cNvSpPr/>
          <p:nvPr/>
        </p:nvSpPr>
        <p:spPr>
          <a:xfrm flipH="1">
            <a:off x="361334" y="4733052"/>
            <a:ext cx="122923" cy="102721"/>
          </a:xfrm>
          <a:custGeom>
            <a:avLst/>
            <a:gdLst/>
            <a:ahLst/>
            <a:cxnLst/>
            <a:rect l="l" t="t" r="r" b="b"/>
            <a:pathLst>
              <a:path w="6462" h="5400" extrusionOk="0">
                <a:moveTo>
                  <a:pt x="2169" y="0"/>
                </a:moveTo>
                <a:cubicBezTo>
                  <a:pt x="1775" y="0"/>
                  <a:pt x="1387" y="118"/>
                  <a:pt x="1049" y="347"/>
                </a:cubicBezTo>
                <a:cubicBezTo>
                  <a:pt x="548" y="696"/>
                  <a:pt x="232" y="1243"/>
                  <a:pt x="193" y="1851"/>
                </a:cubicBezTo>
                <a:lnTo>
                  <a:pt x="1" y="4628"/>
                </a:lnTo>
                <a:lnTo>
                  <a:pt x="61" y="4660"/>
                </a:lnTo>
                <a:lnTo>
                  <a:pt x="136" y="4699"/>
                </a:lnTo>
                <a:lnTo>
                  <a:pt x="210" y="4742"/>
                </a:lnTo>
                <a:lnTo>
                  <a:pt x="1341" y="5318"/>
                </a:lnTo>
                <a:lnTo>
                  <a:pt x="1401" y="5350"/>
                </a:lnTo>
                <a:lnTo>
                  <a:pt x="1473" y="5386"/>
                </a:lnTo>
                <a:lnTo>
                  <a:pt x="1501" y="5400"/>
                </a:lnTo>
                <a:lnTo>
                  <a:pt x="2134" y="2655"/>
                </a:lnTo>
                <a:lnTo>
                  <a:pt x="6461" y="4287"/>
                </a:lnTo>
                <a:lnTo>
                  <a:pt x="5903" y="1933"/>
                </a:lnTo>
                <a:lnTo>
                  <a:pt x="5885" y="1855"/>
                </a:lnTo>
                <a:lnTo>
                  <a:pt x="5867" y="1784"/>
                </a:lnTo>
                <a:lnTo>
                  <a:pt x="5867" y="1776"/>
                </a:lnTo>
                <a:lnTo>
                  <a:pt x="5686" y="1008"/>
                </a:lnTo>
                <a:lnTo>
                  <a:pt x="4136" y="521"/>
                </a:lnTo>
                <a:lnTo>
                  <a:pt x="4065" y="500"/>
                </a:lnTo>
                <a:lnTo>
                  <a:pt x="3994" y="479"/>
                </a:lnTo>
                <a:lnTo>
                  <a:pt x="2763" y="91"/>
                </a:lnTo>
                <a:cubicBezTo>
                  <a:pt x="2568" y="30"/>
                  <a:pt x="2368" y="0"/>
                  <a:pt x="2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6"/>
          <p:cNvSpPr/>
          <p:nvPr/>
        </p:nvSpPr>
        <p:spPr>
          <a:xfrm flipH="1">
            <a:off x="310207" y="4722058"/>
            <a:ext cx="65837" cy="132720"/>
          </a:xfrm>
          <a:custGeom>
            <a:avLst/>
            <a:gdLst/>
            <a:ahLst/>
            <a:cxnLst/>
            <a:rect l="l" t="t" r="r" b="b"/>
            <a:pathLst>
              <a:path w="3461" h="6977" extrusionOk="0">
                <a:moveTo>
                  <a:pt x="1060" y="1"/>
                </a:moveTo>
                <a:cubicBezTo>
                  <a:pt x="925" y="1"/>
                  <a:pt x="797" y="29"/>
                  <a:pt x="676" y="79"/>
                </a:cubicBezTo>
                <a:cubicBezTo>
                  <a:pt x="516" y="143"/>
                  <a:pt x="374" y="246"/>
                  <a:pt x="264" y="388"/>
                </a:cubicBezTo>
                <a:cubicBezTo>
                  <a:pt x="72" y="633"/>
                  <a:pt x="1" y="943"/>
                  <a:pt x="72" y="1245"/>
                </a:cubicBezTo>
                <a:lnTo>
                  <a:pt x="125" y="1473"/>
                </a:lnTo>
                <a:lnTo>
                  <a:pt x="267" y="2077"/>
                </a:lnTo>
                <a:lnTo>
                  <a:pt x="339" y="2372"/>
                </a:lnTo>
                <a:lnTo>
                  <a:pt x="356" y="2447"/>
                </a:lnTo>
                <a:lnTo>
                  <a:pt x="374" y="2522"/>
                </a:lnTo>
                <a:lnTo>
                  <a:pt x="989" y="5117"/>
                </a:lnTo>
                <a:lnTo>
                  <a:pt x="1427" y="6977"/>
                </a:lnTo>
                <a:lnTo>
                  <a:pt x="2988" y="6977"/>
                </a:lnTo>
                <a:lnTo>
                  <a:pt x="2988" y="6966"/>
                </a:lnTo>
                <a:lnTo>
                  <a:pt x="3176" y="6966"/>
                </a:lnTo>
                <a:lnTo>
                  <a:pt x="3457" y="1537"/>
                </a:lnTo>
                <a:lnTo>
                  <a:pt x="3457" y="1522"/>
                </a:lnTo>
                <a:cubicBezTo>
                  <a:pt x="3460" y="1423"/>
                  <a:pt x="3457" y="1330"/>
                  <a:pt x="3443" y="1238"/>
                </a:cubicBezTo>
                <a:cubicBezTo>
                  <a:pt x="3432" y="1174"/>
                  <a:pt x="3418" y="1113"/>
                  <a:pt x="3400" y="1057"/>
                </a:cubicBezTo>
                <a:cubicBezTo>
                  <a:pt x="3340" y="833"/>
                  <a:pt x="3219" y="630"/>
                  <a:pt x="3055" y="456"/>
                </a:cubicBezTo>
                <a:cubicBezTo>
                  <a:pt x="2774" y="164"/>
                  <a:pt x="2401" y="1"/>
                  <a:pt x="19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6"/>
          <p:cNvSpPr/>
          <p:nvPr/>
        </p:nvSpPr>
        <p:spPr>
          <a:xfrm flipH="1">
            <a:off x="8823093" y="4594363"/>
            <a:ext cx="41964" cy="60894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6"/>
          <p:cNvSpPr/>
          <p:nvPr/>
        </p:nvSpPr>
        <p:spPr>
          <a:xfrm flipH="1">
            <a:off x="8844818" y="4655091"/>
            <a:ext cx="45537" cy="58162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6"/>
          <p:cNvSpPr/>
          <p:nvPr/>
        </p:nvSpPr>
        <p:spPr>
          <a:xfrm flipH="1">
            <a:off x="8813671" y="4597127"/>
            <a:ext cx="11558" cy="21111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6"/>
          <p:cNvSpPr/>
          <p:nvPr/>
        </p:nvSpPr>
        <p:spPr>
          <a:xfrm flipH="1">
            <a:off x="8796359" y="4597757"/>
            <a:ext cx="21338" cy="29841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6"/>
          <p:cNvSpPr/>
          <p:nvPr/>
        </p:nvSpPr>
        <p:spPr>
          <a:xfrm flipH="1">
            <a:off x="8551567" y="4607925"/>
            <a:ext cx="26575" cy="26591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6"/>
          <p:cNvSpPr/>
          <p:nvPr/>
        </p:nvSpPr>
        <p:spPr>
          <a:xfrm flipH="1">
            <a:off x="8652157" y="4905587"/>
            <a:ext cx="28919" cy="16165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6"/>
          <p:cNvSpPr/>
          <p:nvPr/>
        </p:nvSpPr>
        <p:spPr>
          <a:xfrm flipH="1">
            <a:off x="8672782" y="4839492"/>
            <a:ext cx="33704" cy="66697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26"/>
          <p:cNvSpPr/>
          <p:nvPr/>
        </p:nvSpPr>
        <p:spPr>
          <a:xfrm flipH="1">
            <a:off x="8685260" y="4728218"/>
            <a:ext cx="55203" cy="115386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6"/>
          <p:cNvSpPr/>
          <p:nvPr/>
        </p:nvSpPr>
        <p:spPr>
          <a:xfrm flipH="1">
            <a:off x="8889239" y="4777890"/>
            <a:ext cx="21354" cy="24199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6"/>
          <p:cNvSpPr/>
          <p:nvPr/>
        </p:nvSpPr>
        <p:spPr>
          <a:xfrm flipH="1">
            <a:off x="8827166" y="4776904"/>
            <a:ext cx="61411" cy="26397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6"/>
          <p:cNvSpPr/>
          <p:nvPr/>
        </p:nvSpPr>
        <p:spPr>
          <a:xfrm flipH="1">
            <a:off x="8740896" y="4727701"/>
            <a:ext cx="88471" cy="895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6"/>
          <p:cNvSpPr/>
          <p:nvPr/>
        </p:nvSpPr>
        <p:spPr>
          <a:xfrm flipH="1">
            <a:off x="8707842" y="4635404"/>
            <a:ext cx="47444" cy="95713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6"/>
          <p:cNvSpPr/>
          <p:nvPr/>
        </p:nvSpPr>
        <p:spPr>
          <a:xfrm flipH="1">
            <a:off x="8749756" y="4631718"/>
            <a:ext cx="50467" cy="9946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6"/>
          <p:cNvSpPr/>
          <p:nvPr/>
        </p:nvSpPr>
        <p:spPr>
          <a:xfrm flipH="1">
            <a:off x="8723879" y="4559303"/>
            <a:ext cx="2780" cy="16003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6"/>
          <p:cNvSpPr/>
          <p:nvPr/>
        </p:nvSpPr>
        <p:spPr>
          <a:xfrm flipH="1">
            <a:off x="8728306" y="4558608"/>
            <a:ext cx="38537" cy="42676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6"/>
          <p:cNvSpPr/>
          <p:nvPr/>
        </p:nvSpPr>
        <p:spPr>
          <a:xfrm flipH="1">
            <a:off x="8708876" y="4528898"/>
            <a:ext cx="63706" cy="45375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6"/>
          <p:cNvSpPr/>
          <p:nvPr/>
        </p:nvSpPr>
        <p:spPr>
          <a:xfrm flipH="1">
            <a:off x="8597259" y="4612693"/>
            <a:ext cx="125263" cy="20190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6"/>
          <p:cNvSpPr/>
          <p:nvPr/>
        </p:nvSpPr>
        <p:spPr>
          <a:xfrm flipH="1">
            <a:off x="8723022" y="4607359"/>
            <a:ext cx="16278" cy="28289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6"/>
          <p:cNvSpPr/>
          <p:nvPr/>
        </p:nvSpPr>
        <p:spPr>
          <a:xfrm flipH="1">
            <a:off x="8739636" y="4600441"/>
            <a:ext cx="62947" cy="37131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7" name="Google Shape;2037;p26"/>
          <p:cNvGrpSpPr/>
          <p:nvPr/>
        </p:nvGrpSpPr>
        <p:grpSpPr>
          <a:xfrm>
            <a:off x="5435450" y="723100"/>
            <a:ext cx="2892874" cy="3573152"/>
            <a:chOff x="5435450" y="723100"/>
            <a:chExt cx="2892874" cy="3573152"/>
          </a:xfrm>
        </p:grpSpPr>
        <p:sp>
          <p:nvSpPr>
            <p:cNvPr id="2038" name="Google Shape;2038;p26"/>
            <p:cNvSpPr/>
            <p:nvPr/>
          </p:nvSpPr>
          <p:spPr>
            <a:xfrm flipH="1">
              <a:off x="5435450" y="4110117"/>
              <a:ext cx="235661" cy="131551"/>
            </a:xfrm>
            <a:custGeom>
              <a:avLst/>
              <a:gdLst/>
              <a:ahLst/>
              <a:cxnLst/>
              <a:rect l="l" t="t" r="r" b="b"/>
              <a:pathLst>
                <a:path w="1537" h="858" extrusionOk="0">
                  <a:moveTo>
                    <a:pt x="0" y="1"/>
                  </a:moveTo>
                  <a:lnTo>
                    <a:pt x="39" y="808"/>
                  </a:lnTo>
                  <a:lnTo>
                    <a:pt x="1533" y="858"/>
                  </a:lnTo>
                  <a:cubicBezTo>
                    <a:pt x="1533" y="790"/>
                    <a:pt x="1536" y="680"/>
                    <a:pt x="1465" y="595"/>
                  </a:cubicBezTo>
                  <a:cubicBezTo>
                    <a:pt x="1397" y="513"/>
                    <a:pt x="1248" y="429"/>
                    <a:pt x="925" y="429"/>
                  </a:cubicBezTo>
                  <a:cubicBezTo>
                    <a:pt x="825" y="429"/>
                    <a:pt x="709" y="437"/>
                    <a:pt x="573" y="456"/>
                  </a:cubicBezTo>
                  <a:lnTo>
                    <a:pt x="498" y="467"/>
                  </a:lnTo>
                  <a:lnTo>
                    <a:pt x="448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6"/>
            <p:cNvSpPr/>
            <p:nvPr/>
          </p:nvSpPr>
          <p:spPr>
            <a:xfrm flipH="1">
              <a:off x="8143874" y="4003866"/>
              <a:ext cx="184450" cy="292386"/>
            </a:xfrm>
            <a:custGeom>
              <a:avLst/>
              <a:gdLst/>
              <a:ahLst/>
              <a:cxnLst/>
              <a:rect l="l" t="t" r="r" b="b"/>
              <a:pathLst>
                <a:path w="1203" h="1907" extrusionOk="0">
                  <a:moveTo>
                    <a:pt x="726" y="0"/>
                  </a:moveTo>
                  <a:lnTo>
                    <a:pt x="1" y="857"/>
                  </a:lnTo>
                  <a:lnTo>
                    <a:pt x="1064" y="1906"/>
                  </a:lnTo>
                  <a:cubicBezTo>
                    <a:pt x="1114" y="1867"/>
                    <a:pt x="1188" y="1789"/>
                    <a:pt x="1192" y="1675"/>
                  </a:cubicBezTo>
                  <a:cubicBezTo>
                    <a:pt x="1202" y="1536"/>
                    <a:pt x="1106" y="1302"/>
                    <a:pt x="634" y="968"/>
                  </a:cubicBezTo>
                  <a:lnTo>
                    <a:pt x="570" y="925"/>
                  </a:lnTo>
                  <a:lnTo>
                    <a:pt x="1042" y="288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6"/>
            <p:cNvSpPr/>
            <p:nvPr/>
          </p:nvSpPr>
          <p:spPr>
            <a:xfrm flipH="1">
              <a:off x="5436048" y="2622442"/>
              <a:ext cx="893731" cy="863666"/>
            </a:xfrm>
            <a:custGeom>
              <a:avLst/>
              <a:gdLst/>
              <a:ahLst/>
              <a:cxnLst/>
              <a:rect l="l" t="t" r="r" b="b"/>
              <a:pathLst>
                <a:path w="5829" h="5633" extrusionOk="0">
                  <a:moveTo>
                    <a:pt x="1470" y="0"/>
                  </a:moveTo>
                  <a:lnTo>
                    <a:pt x="1569" y="590"/>
                  </a:lnTo>
                  <a:lnTo>
                    <a:pt x="1477" y="590"/>
                  </a:lnTo>
                  <a:lnTo>
                    <a:pt x="133" y="608"/>
                  </a:lnTo>
                  <a:lnTo>
                    <a:pt x="1" y="790"/>
                  </a:lnTo>
                  <a:lnTo>
                    <a:pt x="4488" y="2194"/>
                  </a:lnTo>
                  <a:lnTo>
                    <a:pt x="4488" y="5568"/>
                  </a:lnTo>
                  <a:lnTo>
                    <a:pt x="5260" y="5632"/>
                  </a:lnTo>
                  <a:lnTo>
                    <a:pt x="5829" y="1245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6"/>
            <p:cNvSpPr/>
            <p:nvPr/>
          </p:nvSpPr>
          <p:spPr>
            <a:xfrm flipH="1">
              <a:off x="5672625" y="2784350"/>
              <a:ext cx="772145" cy="689185"/>
            </a:xfrm>
            <a:custGeom>
              <a:avLst/>
              <a:gdLst/>
              <a:ahLst/>
              <a:cxnLst/>
              <a:rect l="l" t="t" r="r" b="b"/>
              <a:pathLst>
                <a:path w="5036" h="4495" extrusionOk="0">
                  <a:moveTo>
                    <a:pt x="570" y="0"/>
                  </a:moveTo>
                  <a:lnTo>
                    <a:pt x="1" y="825"/>
                  </a:lnTo>
                  <a:lnTo>
                    <a:pt x="4502" y="2045"/>
                  </a:lnTo>
                  <a:lnTo>
                    <a:pt x="4552" y="4456"/>
                  </a:lnTo>
                  <a:lnTo>
                    <a:pt x="5036" y="4495"/>
                  </a:lnTo>
                  <a:lnTo>
                    <a:pt x="5036" y="4495"/>
                  </a:lnTo>
                  <a:lnTo>
                    <a:pt x="4997" y="137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6"/>
            <p:cNvSpPr/>
            <p:nvPr/>
          </p:nvSpPr>
          <p:spPr>
            <a:xfrm flipH="1">
              <a:off x="6338782" y="2715662"/>
              <a:ext cx="1827021" cy="1363037"/>
            </a:xfrm>
            <a:custGeom>
              <a:avLst/>
              <a:gdLst/>
              <a:ahLst/>
              <a:cxnLst/>
              <a:rect l="l" t="t" r="r" b="b"/>
              <a:pathLst>
                <a:path w="11916" h="8890" extrusionOk="0">
                  <a:moveTo>
                    <a:pt x="11916" y="0"/>
                  </a:moveTo>
                  <a:lnTo>
                    <a:pt x="11560" y="4"/>
                  </a:lnTo>
                  <a:lnTo>
                    <a:pt x="11404" y="7"/>
                  </a:lnTo>
                  <a:lnTo>
                    <a:pt x="11254" y="7"/>
                  </a:lnTo>
                  <a:lnTo>
                    <a:pt x="8950" y="39"/>
                  </a:lnTo>
                  <a:lnTo>
                    <a:pt x="7460" y="3773"/>
                  </a:lnTo>
                  <a:lnTo>
                    <a:pt x="57" y="8459"/>
                  </a:lnTo>
                  <a:lnTo>
                    <a:pt x="0" y="8498"/>
                  </a:lnTo>
                  <a:lnTo>
                    <a:pt x="185" y="8669"/>
                  </a:lnTo>
                  <a:lnTo>
                    <a:pt x="420" y="8889"/>
                  </a:lnTo>
                  <a:lnTo>
                    <a:pt x="8580" y="4836"/>
                  </a:lnTo>
                  <a:lnTo>
                    <a:pt x="10977" y="1362"/>
                  </a:lnTo>
                  <a:lnTo>
                    <a:pt x="11027" y="1294"/>
                  </a:lnTo>
                  <a:lnTo>
                    <a:pt x="11069" y="1227"/>
                  </a:lnTo>
                  <a:lnTo>
                    <a:pt x="11638" y="406"/>
                  </a:lnTo>
                  <a:lnTo>
                    <a:pt x="11702" y="317"/>
                  </a:lnTo>
                  <a:lnTo>
                    <a:pt x="11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6"/>
            <p:cNvSpPr/>
            <p:nvPr/>
          </p:nvSpPr>
          <p:spPr>
            <a:xfrm flipH="1">
              <a:off x="6882931" y="2722714"/>
              <a:ext cx="1336841" cy="1265524"/>
            </a:xfrm>
            <a:custGeom>
              <a:avLst/>
              <a:gdLst/>
              <a:ahLst/>
              <a:cxnLst/>
              <a:rect l="l" t="t" r="r" b="b"/>
              <a:pathLst>
                <a:path w="8719" h="8254" extrusionOk="0">
                  <a:moveTo>
                    <a:pt x="8719" y="0"/>
                  </a:moveTo>
                  <a:lnTo>
                    <a:pt x="8321" y="4"/>
                  </a:lnTo>
                  <a:lnTo>
                    <a:pt x="7048" y="3371"/>
                  </a:lnTo>
                  <a:lnTo>
                    <a:pt x="7026" y="3385"/>
                  </a:lnTo>
                  <a:lnTo>
                    <a:pt x="75" y="8079"/>
                  </a:lnTo>
                  <a:lnTo>
                    <a:pt x="18" y="8118"/>
                  </a:lnTo>
                  <a:lnTo>
                    <a:pt x="0" y="8129"/>
                  </a:lnTo>
                  <a:lnTo>
                    <a:pt x="4" y="8132"/>
                  </a:lnTo>
                  <a:lnTo>
                    <a:pt x="61" y="8186"/>
                  </a:lnTo>
                  <a:lnTo>
                    <a:pt x="139" y="8253"/>
                  </a:lnTo>
                  <a:lnTo>
                    <a:pt x="203" y="8207"/>
                  </a:lnTo>
                  <a:lnTo>
                    <a:pt x="7528" y="3492"/>
                  </a:lnTo>
                  <a:lnTo>
                    <a:pt x="87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6"/>
            <p:cNvSpPr/>
            <p:nvPr/>
          </p:nvSpPr>
          <p:spPr>
            <a:xfrm flipH="1">
              <a:off x="5525910" y="3491313"/>
              <a:ext cx="220941" cy="596118"/>
            </a:xfrm>
            <a:custGeom>
              <a:avLst/>
              <a:gdLst/>
              <a:ahLst/>
              <a:cxnLst/>
              <a:rect l="l" t="t" r="r" b="b"/>
              <a:pathLst>
                <a:path w="1441" h="3888" extrusionOk="0">
                  <a:moveTo>
                    <a:pt x="0" y="1"/>
                  </a:moveTo>
                  <a:lnTo>
                    <a:pt x="75" y="3870"/>
                  </a:lnTo>
                  <a:lnTo>
                    <a:pt x="331" y="3877"/>
                  </a:lnTo>
                  <a:lnTo>
                    <a:pt x="405" y="3880"/>
                  </a:lnTo>
                  <a:lnTo>
                    <a:pt x="533" y="3880"/>
                  </a:lnTo>
                  <a:lnTo>
                    <a:pt x="679" y="3884"/>
                  </a:lnTo>
                  <a:lnTo>
                    <a:pt x="921" y="3887"/>
                  </a:lnTo>
                  <a:lnTo>
                    <a:pt x="957" y="3887"/>
                  </a:lnTo>
                  <a:lnTo>
                    <a:pt x="978" y="3706"/>
                  </a:lnTo>
                  <a:lnTo>
                    <a:pt x="1006" y="3503"/>
                  </a:lnTo>
                  <a:lnTo>
                    <a:pt x="1440" y="115"/>
                  </a:lnTo>
                  <a:lnTo>
                    <a:pt x="686" y="54"/>
                  </a:lnTo>
                  <a:lnTo>
                    <a:pt x="491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6"/>
            <p:cNvSpPr/>
            <p:nvPr/>
          </p:nvSpPr>
          <p:spPr>
            <a:xfrm flipH="1">
              <a:off x="7044863" y="1425158"/>
              <a:ext cx="311403" cy="255895"/>
            </a:xfrm>
            <a:custGeom>
              <a:avLst/>
              <a:gdLst/>
              <a:ahLst/>
              <a:cxnLst/>
              <a:rect l="l" t="t" r="r" b="b"/>
              <a:pathLst>
                <a:path w="2031" h="1669" extrusionOk="0">
                  <a:moveTo>
                    <a:pt x="1825" y="1"/>
                  </a:moveTo>
                  <a:lnTo>
                    <a:pt x="1" y="54"/>
                  </a:lnTo>
                  <a:lnTo>
                    <a:pt x="150" y="1604"/>
                  </a:lnTo>
                  <a:lnTo>
                    <a:pt x="2031" y="166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6"/>
            <p:cNvSpPr/>
            <p:nvPr/>
          </p:nvSpPr>
          <p:spPr>
            <a:xfrm flipH="1">
              <a:off x="5777817" y="1428531"/>
              <a:ext cx="205762" cy="222011"/>
            </a:xfrm>
            <a:custGeom>
              <a:avLst/>
              <a:gdLst/>
              <a:ahLst/>
              <a:cxnLst/>
              <a:rect l="l" t="t" r="r" b="b"/>
              <a:pathLst>
                <a:path w="1342" h="1448" extrusionOk="0">
                  <a:moveTo>
                    <a:pt x="1" y="0"/>
                  </a:moveTo>
                  <a:lnTo>
                    <a:pt x="161" y="1447"/>
                  </a:lnTo>
                  <a:lnTo>
                    <a:pt x="134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6"/>
            <p:cNvSpPr/>
            <p:nvPr/>
          </p:nvSpPr>
          <p:spPr>
            <a:xfrm flipH="1">
              <a:off x="5980658" y="1420251"/>
              <a:ext cx="334249" cy="253749"/>
            </a:xfrm>
            <a:custGeom>
              <a:avLst/>
              <a:gdLst/>
              <a:ahLst/>
              <a:cxnLst/>
              <a:rect l="l" t="t" r="r" b="b"/>
              <a:pathLst>
                <a:path w="2180" h="1655" extrusionOk="0">
                  <a:moveTo>
                    <a:pt x="0" y="1"/>
                  </a:moveTo>
                  <a:lnTo>
                    <a:pt x="288" y="1654"/>
                  </a:lnTo>
                  <a:lnTo>
                    <a:pt x="1664" y="1601"/>
                  </a:lnTo>
                  <a:lnTo>
                    <a:pt x="1739" y="1601"/>
                  </a:lnTo>
                  <a:lnTo>
                    <a:pt x="2180" y="1583"/>
                  </a:lnTo>
                  <a:lnTo>
                    <a:pt x="2176" y="1551"/>
                  </a:lnTo>
                  <a:lnTo>
                    <a:pt x="2005" y="54"/>
                  </a:lnTo>
                  <a:lnTo>
                    <a:pt x="1892" y="54"/>
                  </a:lnTo>
                  <a:lnTo>
                    <a:pt x="1817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6"/>
            <p:cNvSpPr/>
            <p:nvPr/>
          </p:nvSpPr>
          <p:spPr>
            <a:xfrm flipH="1">
              <a:off x="6635952" y="1419791"/>
              <a:ext cx="417197" cy="1201742"/>
            </a:xfrm>
            <a:custGeom>
              <a:avLst/>
              <a:gdLst/>
              <a:ahLst/>
              <a:cxnLst/>
              <a:rect l="l" t="t" r="r" b="b"/>
              <a:pathLst>
                <a:path w="2721" h="7838" extrusionOk="0">
                  <a:moveTo>
                    <a:pt x="1" y="0"/>
                  </a:moveTo>
                  <a:lnTo>
                    <a:pt x="4" y="29"/>
                  </a:lnTo>
                  <a:lnTo>
                    <a:pt x="210" y="1714"/>
                  </a:lnTo>
                  <a:lnTo>
                    <a:pt x="217" y="1789"/>
                  </a:lnTo>
                  <a:lnTo>
                    <a:pt x="228" y="1867"/>
                  </a:lnTo>
                  <a:lnTo>
                    <a:pt x="950" y="7759"/>
                  </a:lnTo>
                  <a:lnTo>
                    <a:pt x="961" y="7837"/>
                  </a:lnTo>
                  <a:lnTo>
                    <a:pt x="2721" y="7837"/>
                  </a:lnTo>
                  <a:lnTo>
                    <a:pt x="2042" y="2020"/>
                  </a:lnTo>
                  <a:lnTo>
                    <a:pt x="1437" y="1110"/>
                  </a:lnTo>
                  <a:lnTo>
                    <a:pt x="1341" y="971"/>
                  </a:lnTo>
                  <a:lnTo>
                    <a:pt x="1209" y="772"/>
                  </a:lnTo>
                  <a:lnTo>
                    <a:pt x="925" y="342"/>
                  </a:lnTo>
                  <a:lnTo>
                    <a:pt x="790" y="142"/>
                  </a:lnTo>
                  <a:lnTo>
                    <a:pt x="701" y="4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6"/>
            <p:cNvSpPr/>
            <p:nvPr/>
          </p:nvSpPr>
          <p:spPr>
            <a:xfrm flipH="1">
              <a:off x="6507776" y="1419178"/>
              <a:ext cx="400945" cy="1202355"/>
            </a:xfrm>
            <a:custGeom>
              <a:avLst/>
              <a:gdLst/>
              <a:ahLst/>
              <a:cxnLst/>
              <a:rect l="l" t="t" r="r" b="b"/>
              <a:pathLst>
                <a:path w="2615" h="7842" extrusionOk="0">
                  <a:moveTo>
                    <a:pt x="1" y="1"/>
                  </a:moveTo>
                  <a:lnTo>
                    <a:pt x="1295" y="1953"/>
                  </a:lnTo>
                  <a:lnTo>
                    <a:pt x="1981" y="7841"/>
                  </a:lnTo>
                  <a:lnTo>
                    <a:pt x="2614" y="7841"/>
                  </a:lnTo>
                  <a:lnTo>
                    <a:pt x="1804" y="1981"/>
                  </a:lnTo>
                  <a:lnTo>
                    <a:pt x="2586" y="1"/>
                  </a:lnTo>
                  <a:lnTo>
                    <a:pt x="2259" y="1"/>
                  </a:lnTo>
                  <a:cubicBezTo>
                    <a:pt x="2063" y="847"/>
                    <a:pt x="1473" y="1334"/>
                    <a:pt x="1473" y="1334"/>
                  </a:cubicBezTo>
                  <a:cubicBezTo>
                    <a:pt x="925" y="1153"/>
                    <a:pt x="555" y="267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6"/>
            <p:cNvSpPr/>
            <p:nvPr/>
          </p:nvSpPr>
          <p:spPr>
            <a:xfrm flipH="1">
              <a:off x="6128304" y="1418105"/>
              <a:ext cx="471781" cy="1203428"/>
            </a:xfrm>
            <a:custGeom>
              <a:avLst/>
              <a:gdLst/>
              <a:ahLst/>
              <a:cxnLst/>
              <a:rect l="l" t="t" r="r" b="b"/>
              <a:pathLst>
                <a:path w="3077" h="7849" extrusionOk="0">
                  <a:moveTo>
                    <a:pt x="790" y="1"/>
                  </a:moveTo>
                  <a:lnTo>
                    <a:pt x="736" y="132"/>
                  </a:lnTo>
                  <a:lnTo>
                    <a:pt x="672" y="299"/>
                  </a:lnTo>
                  <a:lnTo>
                    <a:pt x="569" y="559"/>
                  </a:lnTo>
                  <a:lnTo>
                    <a:pt x="434" y="897"/>
                  </a:lnTo>
                  <a:lnTo>
                    <a:pt x="335" y="1160"/>
                  </a:lnTo>
                  <a:lnTo>
                    <a:pt x="271" y="1320"/>
                  </a:lnTo>
                  <a:lnTo>
                    <a:pt x="0" y="2006"/>
                  </a:lnTo>
                  <a:lnTo>
                    <a:pt x="804" y="7844"/>
                  </a:lnTo>
                  <a:lnTo>
                    <a:pt x="2102" y="7844"/>
                  </a:lnTo>
                  <a:lnTo>
                    <a:pt x="2102" y="7848"/>
                  </a:lnTo>
                  <a:lnTo>
                    <a:pt x="3076" y="7848"/>
                  </a:lnTo>
                  <a:lnTo>
                    <a:pt x="3065" y="7809"/>
                  </a:lnTo>
                  <a:lnTo>
                    <a:pt x="3055" y="7724"/>
                  </a:lnTo>
                  <a:lnTo>
                    <a:pt x="3041" y="7642"/>
                  </a:lnTo>
                  <a:lnTo>
                    <a:pt x="2578" y="4986"/>
                  </a:lnTo>
                  <a:cubicBezTo>
                    <a:pt x="2386" y="4950"/>
                    <a:pt x="2194" y="4929"/>
                    <a:pt x="2006" y="4915"/>
                  </a:cubicBezTo>
                  <a:cubicBezTo>
                    <a:pt x="1960" y="4957"/>
                    <a:pt x="1924" y="4986"/>
                    <a:pt x="1910" y="5000"/>
                  </a:cubicBezTo>
                  <a:cubicBezTo>
                    <a:pt x="1808" y="5099"/>
                    <a:pt x="1702" y="5151"/>
                    <a:pt x="1604" y="5151"/>
                  </a:cubicBezTo>
                  <a:cubicBezTo>
                    <a:pt x="1562" y="5151"/>
                    <a:pt x="1521" y="5141"/>
                    <a:pt x="1483" y="5121"/>
                  </a:cubicBezTo>
                  <a:cubicBezTo>
                    <a:pt x="1412" y="5085"/>
                    <a:pt x="1359" y="5014"/>
                    <a:pt x="1337" y="4939"/>
                  </a:cubicBezTo>
                  <a:cubicBezTo>
                    <a:pt x="1330" y="4915"/>
                    <a:pt x="1330" y="4890"/>
                    <a:pt x="1323" y="4868"/>
                  </a:cubicBezTo>
                  <a:cubicBezTo>
                    <a:pt x="1224" y="4868"/>
                    <a:pt x="1135" y="4822"/>
                    <a:pt x="1081" y="4737"/>
                  </a:cubicBezTo>
                  <a:cubicBezTo>
                    <a:pt x="1021" y="4655"/>
                    <a:pt x="1010" y="4541"/>
                    <a:pt x="1035" y="4445"/>
                  </a:cubicBezTo>
                  <a:cubicBezTo>
                    <a:pt x="1010" y="4438"/>
                    <a:pt x="982" y="4424"/>
                    <a:pt x="960" y="4406"/>
                  </a:cubicBezTo>
                  <a:cubicBezTo>
                    <a:pt x="889" y="4353"/>
                    <a:pt x="850" y="4264"/>
                    <a:pt x="843" y="4171"/>
                  </a:cubicBezTo>
                  <a:cubicBezTo>
                    <a:pt x="840" y="4036"/>
                    <a:pt x="904" y="3880"/>
                    <a:pt x="1010" y="3770"/>
                  </a:cubicBezTo>
                  <a:cubicBezTo>
                    <a:pt x="975" y="3738"/>
                    <a:pt x="946" y="3699"/>
                    <a:pt x="943" y="3645"/>
                  </a:cubicBezTo>
                  <a:cubicBezTo>
                    <a:pt x="911" y="3396"/>
                    <a:pt x="1092" y="3069"/>
                    <a:pt x="1419" y="2792"/>
                  </a:cubicBezTo>
                  <a:cubicBezTo>
                    <a:pt x="1632" y="2610"/>
                    <a:pt x="1871" y="2472"/>
                    <a:pt x="2120" y="2386"/>
                  </a:cubicBezTo>
                  <a:lnTo>
                    <a:pt x="2016" y="1814"/>
                  </a:lnTo>
                  <a:lnTo>
                    <a:pt x="2006" y="1739"/>
                  </a:lnTo>
                  <a:lnTo>
                    <a:pt x="1992" y="1661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6"/>
            <p:cNvSpPr/>
            <p:nvPr/>
          </p:nvSpPr>
          <p:spPr>
            <a:xfrm flipH="1">
              <a:off x="6689316" y="986813"/>
              <a:ext cx="90155" cy="125724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cubicBezTo>
                    <a:pt x="370" y="51"/>
                    <a:pt x="185" y="93"/>
                    <a:pt x="1" y="179"/>
                  </a:cubicBezTo>
                  <a:cubicBezTo>
                    <a:pt x="8" y="300"/>
                    <a:pt x="11" y="424"/>
                    <a:pt x="18" y="538"/>
                  </a:cubicBezTo>
                  <a:cubicBezTo>
                    <a:pt x="25" y="538"/>
                    <a:pt x="29" y="538"/>
                    <a:pt x="33" y="541"/>
                  </a:cubicBezTo>
                  <a:cubicBezTo>
                    <a:pt x="132" y="566"/>
                    <a:pt x="210" y="623"/>
                    <a:pt x="249" y="709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0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6"/>
            <p:cNvSpPr/>
            <p:nvPr/>
          </p:nvSpPr>
          <p:spPr>
            <a:xfrm flipH="1">
              <a:off x="6357836" y="959061"/>
              <a:ext cx="46611" cy="101040"/>
            </a:xfrm>
            <a:custGeom>
              <a:avLst/>
              <a:gdLst/>
              <a:ahLst/>
              <a:cxnLst/>
              <a:rect l="l" t="t" r="r" b="b"/>
              <a:pathLst>
                <a:path w="304" h="659" extrusionOk="0">
                  <a:moveTo>
                    <a:pt x="303" y="1"/>
                  </a:moveTo>
                  <a:lnTo>
                    <a:pt x="303" y="1"/>
                  </a:lnTo>
                  <a:cubicBezTo>
                    <a:pt x="268" y="11"/>
                    <a:pt x="232" y="26"/>
                    <a:pt x="193" y="40"/>
                  </a:cubicBezTo>
                  <a:cubicBezTo>
                    <a:pt x="168" y="47"/>
                    <a:pt x="147" y="58"/>
                    <a:pt x="125" y="61"/>
                  </a:cubicBezTo>
                  <a:cubicBezTo>
                    <a:pt x="122" y="82"/>
                    <a:pt x="111" y="100"/>
                    <a:pt x="97" y="118"/>
                  </a:cubicBezTo>
                  <a:cubicBezTo>
                    <a:pt x="72" y="154"/>
                    <a:pt x="40" y="186"/>
                    <a:pt x="4" y="214"/>
                  </a:cubicBezTo>
                  <a:lnTo>
                    <a:pt x="4" y="242"/>
                  </a:lnTo>
                  <a:cubicBezTo>
                    <a:pt x="8" y="381"/>
                    <a:pt x="4" y="520"/>
                    <a:pt x="1" y="658"/>
                  </a:cubicBezTo>
                  <a:cubicBezTo>
                    <a:pt x="175" y="523"/>
                    <a:pt x="228" y="427"/>
                    <a:pt x="275" y="189"/>
                  </a:cubicBezTo>
                  <a:cubicBezTo>
                    <a:pt x="289" y="129"/>
                    <a:pt x="300" y="6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6"/>
            <p:cNvSpPr/>
            <p:nvPr/>
          </p:nvSpPr>
          <p:spPr>
            <a:xfrm flipH="1">
              <a:off x="6426515" y="981906"/>
              <a:ext cx="398798" cy="521603"/>
            </a:xfrm>
            <a:custGeom>
              <a:avLst/>
              <a:gdLst/>
              <a:ahLst/>
              <a:cxnLst/>
              <a:rect l="l" t="t" r="r" b="b"/>
              <a:pathLst>
                <a:path w="2601" h="3402" extrusionOk="0">
                  <a:moveTo>
                    <a:pt x="1683" y="417"/>
                  </a:moveTo>
                  <a:cubicBezTo>
                    <a:pt x="1722" y="424"/>
                    <a:pt x="1732" y="467"/>
                    <a:pt x="1732" y="499"/>
                  </a:cubicBezTo>
                  <a:cubicBezTo>
                    <a:pt x="1732" y="509"/>
                    <a:pt x="1732" y="520"/>
                    <a:pt x="1729" y="531"/>
                  </a:cubicBezTo>
                  <a:cubicBezTo>
                    <a:pt x="1715" y="549"/>
                    <a:pt x="1683" y="549"/>
                    <a:pt x="1654" y="549"/>
                  </a:cubicBezTo>
                  <a:cubicBezTo>
                    <a:pt x="1569" y="549"/>
                    <a:pt x="1436" y="557"/>
                    <a:pt x="1336" y="557"/>
                  </a:cubicBezTo>
                  <a:cubicBezTo>
                    <a:pt x="1264" y="557"/>
                    <a:pt x="1210" y="553"/>
                    <a:pt x="1203" y="538"/>
                  </a:cubicBezTo>
                  <a:cubicBezTo>
                    <a:pt x="1199" y="424"/>
                    <a:pt x="1676" y="417"/>
                    <a:pt x="1683" y="417"/>
                  </a:cubicBezTo>
                  <a:close/>
                  <a:moveTo>
                    <a:pt x="1561" y="669"/>
                  </a:moveTo>
                  <a:cubicBezTo>
                    <a:pt x="1565" y="669"/>
                    <a:pt x="1569" y="669"/>
                    <a:pt x="1572" y="669"/>
                  </a:cubicBezTo>
                  <a:cubicBezTo>
                    <a:pt x="1665" y="680"/>
                    <a:pt x="1676" y="837"/>
                    <a:pt x="1626" y="911"/>
                  </a:cubicBezTo>
                  <a:cubicBezTo>
                    <a:pt x="1610" y="941"/>
                    <a:pt x="1581" y="958"/>
                    <a:pt x="1549" y="958"/>
                  </a:cubicBezTo>
                  <a:cubicBezTo>
                    <a:pt x="1546" y="958"/>
                    <a:pt x="1543" y="958"/>
                    <a:pt x="1540" y="957"/>
                  </a:cubicBezTo>
                  <a:cubicBezTo>
                    <a:pt x="1512" y="954"/>
                    <a:pt x="1498" y="943"/>
                    <a:pt x="1484" y="922"/>
                  </a:cubicBezTo>
                  <a:cubicBezTo>
                    <a:pt x="1425" y="843"/>
                    <a:pt x="1463" y="669"/>
                    <a:pt x="1561" y="669"/>
                  </a:cubicBezTo>
                  <a:close/>
                  <a:moveTo>
                    <a:pt x="2355" y="708"/>
                  </a:moveTo>
                  <a:cubicBezTo>
                    <a:pt x="2357" y="708"/>
                    <a:pt x="2359" y="708"/>
                    <a:pt x="2362" y="709"/>
                  </a:cubicBezTo>
                  <a:cubicBezTo>
                    <a:pt x="2376" y="709"/>
                    <a:pt x="2390" y="716"/>
                    <a:pt x="2401" y="726"/>
                  </a:cubicBezTo>
                  <a:cubicBezTo>
                    <a:pt x="2419" y="737"/>
                    <a:pt x="2433" y="765"/>
                    <a:pt x="2440" y="794"/>
                  </a:cubicBezTo>
                  <a:cubicBezTo>
                    <a:pt x="2444" y="819"/>
                    <a:pt x="2444" y="847"/>
                    <a:pt x="2440" y="876"/>
                  </a:cubicBezTo>
                  <a:cubicBezTo>
                    <a:pt x="2430" y="941"/>
                    <a:pt x="2392" y="1000"/>
                    <a:pt x="2332" y="1000"/>
                  </a:cubicBezTo>
                  <a:cubicBezTo>
                    <a:pt x="2330" y="1000"/>
                    <a:pt x="2328" y="1000"/>
                    <a:pt x="2326" y="1000"/>
                  </a:cubicBezTo>
                  <a:cubicBezTo>
                    <a:pt x="2291" y="997"/>
                    <a:pt x="2269" y="975"/>
                    <a:pt x="2262" y="943"/>
                  </a:cubicBezTo>
                  <a:cubicBezTo>
                    <a:pt x="2252" y="922"/>
                    <a:pt x="2248" y="893"/>
                    <a:pt x="2248" y="869"/>
                  </a:cubicBezTo>
                  <a:cubicBezTo>
                    <a:pt x="2248" y="837"/>
                    <a:pt x="2252" y="805"/>
                    <a:pt x="2266" y="780"/>
                  </a:cubicBezTo>
                  <a:cubicBezTo>
                    <a:pt x="2283" y="736"/>
                    <a:pt x="2315" y="708"/>
                    <a:pt x="2355" y="708"/>
                  </a:cubicBezTo>
                  <a:close/>
                  <a:moveTo>
                    <a:pt x="242" y="966"/>
                  </a:moveTo>
                  <a:cubicBezTo>
                    <a:pt x="255" y="966"/>
                    <a:pt x="268" y="968"/>
                    <a:pt x="278" y="972"/>
                  </a:cubicBezTo>
                  <a:cubicBezTo>
                    <a:pt x="314" y="979"/>
                    <a:pt x="346" y="1000"/>
                    <a:pt x="371" y="1025"/>
                  </a:cubicBezTo>
                  <a:cubicBezTo>
                    <a:pt x="385" y="1036"/>
                    <a:pt x="399" y="1050"/>
                    <a:pt x="410" y="1068"/>
                  </a:cubicBezTo>
                  <a:cubicBezTo>
                    <a:pt x="424" y="1096"/>
                    <a:pt x="460" y="1132"/>
                    <a:pt x="452" y="1160"/>
                  </a:cubicBezTo>
                  <a:cubicBezTo>
                    <a:pt x="447" y="1183"/>
                    <a:pt x="430" y="1190"/>
                    <a:pt x="412" y="1190"/>
                  </a:cubicBezTo>
                  <a:cubicBezTo>
                    <a:pt x="408" y="1190"/>
                    <a:pt x="403" y="1189"/>
                    <a:pt x="399" y="1189"/>
                  </a:cubicBezTo>
                  <a:cubicBezTo>
                    <a:pt x="388" y="1185"/>
                    <a:pt x="381" y="1171"/>
                    <a:pt x="381" y="1160"/>
                  </a:cubicBezTo>
                  <a:lnTo>
                    <a:pt x="381" y="1157"/>
                  </a:lnTo>
                  <a:lnTo>
                    <a:pt x="381" y="1149"/>
                  </a:lnTo>
                  <a:cubicBezTo>
                    <a:pt x="378" y="1149"/>
                    <a:pt x="378" y="1142"/>
                    <a:pt x="378" y="1139"/>
                  </a:cubicBezTo>
                  <a:cubicBezTo>
                    <a:pt x="371" y="1128"/>
                    <a:pt x="364" y="1121"/>
                    <a:pt x="360" y="1110"/>
                  </a:cubicBezTo>
                  <a:cubicBezTo>
                    <a:pt x="349" y="1100"/>
                    <a:pt x="335" y="1085"/>
                    <a:pt x="324" y="1071"/>
                  </a:cubicBezTo>
                  <a:cubicBezTo>
                    <a:pt x="299" y="1046"/>
                    <a:pt x="268" y="1034"/>
                    <a:pt x="233" y="1034"/>
                  </a:cubicBezTo>
                  <a:cubicBezTo>
                    <a:pt x="225" y="1034"/>
                    <a:pt x="216" y="1034"/>
                    <a:pt x="207" y="1036"/>
                  </a:cubicBezTo>
                  <a:cubicBezTo>
                    <a:pt x="204" y="1036"/>
                    <a:pt x="202" y="1037"/>
                    <a:pt x="199" y="1037"/>
                  </a:cubicBezTo>
                  <a:cubicBezTo>
                    <a:pt x="167" y="1037"/>
                    <a:pt x="161" y="978"/>
                    <a:pt x="204" y="972"/>
                  </a:cubicBezTo>
                  <a:cubicBezTo>
                    <a:pt x="216" y="968"/>
                    <a:pt x="229" y="966"/>
                    <a:pt x="242" y="966"/>
                  </a:cubicBezTo>
                  <a:close/>
                  <a:moveTo>
                    <a:pt x="2040" y="827"/>
                  </a:moveTo>
                  <a:cubicBezTo>
                    <a:pt x="2051" y="827"/>
                    <a:pt x="2061" y="831"/>
                    <a:pt x="2067" y="840"/>
                  </a:cubicBezTo>
                  <a:cubicBezTo>
                    <a:pt x="2070" y="847"/>
                    <a:pt x="2074" y="854"/>
                    <a:pt x="2074" y="865"/>
                  </a:cubicBezTo>
                  <a:lnTo>
                    <a:pt x="2074" y="918"/>
                  </a:lnTo>
                  <a:cubicBezTo>
                    <a:pt x="2074" y="943"/>
                    <a:pt x="2077" y="972"/>
                    <a:pt x="2077" y="993"/>
                  </a:cubicBezTo>
                  <a:cubicBezTo>
                    <a:pt x="2092" y="1117"/>
                    <a:pt x="2127" y="1231"/>
                    <a:pt x="2180" y="1349"/>
                  </a:cubicBezTo>
                  <a:cubicBezTo>
                    <a:pt x="2191" y="1366"/>
                    <a:pt x="2180" y="1391"/>
                    <a:pt x="2159" y="1398"/>
                  </a:cubicBezTo>
                  <a:cubicBezTo>
                    <a:pt x="2108" y="1409"/>
                    <a:pt x="2061" y="1415"/>
                    <a:pt x="2014" y="1415"/>
                  </a:cubicBezTo>
                  <a:cubicBezTo>
                    <a:pt x="1986" y="1415"/>
                    <a:pt x="1957" y="1413"/>
                    <a:pt x="1928" y="1409"/>
                  </a:cubicBezTo>
                  <a:cubicBezTo>
                    <a:pt x="1891" y="1406"/>
                    <a:pt x="1892" y="1345"/>
                    <a:pt x="1926" y="1345"/>
                  </a:cubicBezTo>
                  <a:cubicBezTo>
                    <a:pt x="1928" y="1345"/>
                    <a:pt x="1930" y="1345"/>
                    <a:pt x="1932" y="1345"/>
                  </a:cubicBezTo>
                  <a:cubicBezTo>
                    <a:pt x="1954" y="1348"/>
                    <a:pt x="1976" y="1349"/>
                    <a:pt x="1996" y="1349"/>
                  </a:cubicBezTo>
                  <a:cubicBezTo>
                    <a:pt x="2034" y="1349"/>
                    <a:pt x="2070" y="1345"/>
                    <a:pt x="2109" y="1338"/>
                  </a:cubicBezTo>
                  <a:cubicBezTo>
                    <a:pt x="2067" y="1231"/>
                    <a:pt x="2035" y="1121"/>
                    <a:pt x="2020" y="1007"/>
                  </a:cubicBezTo>
                  <a:cubicBezTo>
                    <a:pt x="2017" y="979"/>
                    <a:pt x="2017" y="957"/>
                    <a:pt x="2013" y="929"/>
                  </a:cubicBezTo>
                  <a:cubicBezTo>
                    <a:pt x="2013" y="908"/>
                    <a:pt x="2006" y="883"/>
                    <a:pt x="2006" y="858"/>
                  </a:cubicBezTo>
                  <a:lnTo>
                    <a:pt x="2006" y="854"/>
                  </a:lnTo>
                  <a:cubicBezTo>
                    <a:pt x="2010" y="836"/>
                    <a:pt x="2025" y="827"/>
                    <a:pt x="2040" y="827"/>
                  </a:cubicBezTo>
                  <a:close/>
                  <a:moveTo>
                    <a:pt x="2143" y="1634"/>
                  </a:moveTo>
                  <a:cubicBezTo>
                    <a:pt x="2216" y="1634"/>
                    <a:pt x="2290" y="1645"/>
                    <a:pt x="2362" y="1672"/>
                  </a:cubicBezTo>
                  <a:cubicBezTo>
                    <a:pt x="2337" y="1775"/>
                    <a:pt x="2255" y="2017"/>
                    <a:pt x="2120" y="2024"/>
                  </a:cubicBezTo>
                  <a:cubicBezTo>
                    <a:pt x="2119" y="2024"/>
                    <a:pt x="2118" y="2024"/>
                    <a:pt x="2117" y="2024"/>
                  </a:cubicBezTo>
                  <a:cubicBezTo>
                    <a:pt x="2000" y="2024"/>
                    <a:pt x="1860" y="1845"/>
                    <a:pt x="1786" y="1704"/>
                  </a:cubicBezTo>
                  <a:cubicBezTo>
                    <a:pt x="1890" y="1668"/>
                    <a:pt x="2015" y="1634"/>
                    <a:pt x="2143" y="1634"/>
                  </a:cubicBezTo>
                  <a:close/>
                  <a:moveTo>
                    <a:pt x="1085" y="1"/>
                  </a:moveTo>
                  <a:cubicBezTo>
                    <a:pt x="1068" y="12"/>
                    <a:pt x="1050" y="19"/>
                    <a:pt x="1039" y="33"/>
                  </a:cubicBezTo>
                  <a:lnTo>
                    <a:pt x="1021" y="442"/>
                  </a:lnTo>
                  <a:cubicBezTo>
                    <a:pt x="1014" y="581"/>
                    <a:pt x="1007" y="769"/>
                    <a:pt x="900" y="918"/>
                  </a:cubicBezTo>
                  <a:lnTo>
                    <a:pt x="886" y="929"/>
                  </a:lnTo>
                  <a:cubicBezTo>
                    <a:pt x="854" y="965"/>
                    <a:pt x="815" y="989"/>
                    <a:pt x="772" y="1000"/>
                  </a:cubicBezTo>
                  <a:cubicBezTo>
                    <a:pt x="754" y="1005"/>
                    <a:pt x="736" y="1009"/>
                    <a:pt x="716" y="1009"/>
                  </a:cubicBezTo>
                  <a:cubicBezTo>
                    <a:pt x="709" y="1009"/>
                    <a:pt x="702" y="1008"/>
                    <a:pt x="694" y="1007"/>
                  </a:cubicBezTo>
                  <a:cubicBezTo>
                    <a:pt x="673" y="1007"/>
                    <a:pt x="648" y="997"/>
                    <a:pt x="623" y="993"/>
                  </a:cubicBezTo>
                  <a:cubicBezTo>
                    <a:pt x="570" y="975"/>
                    <a:pt x="524" y="943"/>
                    <a:pt x="481" y="904"/>
                  </a:cubicBezTo>
                  <a:cubicBezTo>
                    <a:pt x="456" y="876"/>
                    <a:pt x="435" y="847"/>
                    <a:pt x="417" y="815"/>
                  </a:cubicBezTo>
                  <a:cubicBezTo>
                    <a:pt x="399" y="783"/>
                    <a:pt x="371" y="758"/>
                    <a:pt x="332" y="744"/>
                  </a:cubicBezTo>
                  <a:cubicBezTo>
                    <a:pt x="321" y="741"/>
                    <a:pt x="310" y="733"/>
                    <a:pt x="296" y="733"/>
                  </a:cubicBezTo>
                  <a:cubicBezTo>
                    <a:pt x="282" y="730"/>
                    <a:pt x="264" y="730"/>
                    <a:pt x="250" y="730"/>
                  </a:cubicBezTo>
                  <a:lnTo>
                    <a:pt x="246" y="730"/>
                  </a:lnTo>
                  <a:cubicBezTo>
                    <a:pt x="221" y="730"/>
                    <a:pt x="196" y="733"/>
                    <a:pt x="175" y="744"/>
                  </a:cubicBezTo>
                  <a:cubicBezTo>
                    <a:pt x="157" y="748"/>
                    <a:pt x="140" y="762"/>
                    <a:pt x="122" y="769"/>
                  </a:cubicBezTo>
                  <a:cubicBezTo>
                    <a:pt x="29" y="840"/>
                    <a:pt x="1" y="989"/>
                    <a:pt x="54" y="1103"/>
                  </a:cubicBezTo>
                  <a:cubicBezTo>
                    <a:pt x="115" y="1228"/>
                    <a:pt x="321" y="1402"/>
                    <a:pt x="452" y="1427"/>
                  </a:cubicBezTo>
                  <a:lnTo>
                    <a:pt x="516" y="1441"/>
                  </a:lnTo>
                  <a:lnTo>
                    <a:pt x="513" y="1509"/>
                  </a:lnTo>
                  <a:cubicBezTo>
                    <a:pt x="499" y="1676"/>
                    <a:pt x="481" y="1843"/>
                    <a:pt x="463" y="1996"/>
                  </a:cubicBezTo>
                  <a:cubicBezTo>
                    <a:pt x="438" y="2227"/>
                    <a:pt x="410" y="2451"/>
                    <a:pt x="410" y="2643"/>
                  </a:cubicBezTo>
                  <a:lnTo>
                    <a:pt x="410" y="2646"/>
                  </a:lnTo>
                  <a:lnTo>
                    <a:pt x="410" y="2714"/>
                  </a:lnTo>
                  <a:cubicBezTo>
                    <a:pt x="410" y="2739"/>
                    <a:pt x="410" y="2767"/>
                    <a:pt x="417" y="2789"/>
                  </a:cubicBezTo>
                  <a:cubicBezTo>
                    <a:pt x="417" y="2814"/>
                    <a:pt x="420" y="2842"/>
                    <a:pt x="424" y="2863"/>
                  </a:cubicBezTo>
                  <a:cubicBezTo>
                    <a:pt x="474" y="3162"/>
                    <a:pt x="652" y="3382"/>
                    <a:pt x="829" y="3400"/>
                  </a:cubicBezTo>
                  <a:cubicBezTo>
                    <a:pt x="837" y="3401"/>
                    <a:pt x="844" y="3401"/>
                    <a:pt x="852" y="3401"/>
                  </a:cubicBezTo>
                  <a:cubicBezTo>
                    <a:pt x="1023" y="3401"/>
                    <a:pt x="1160" y="3207"/>
                    <a:pt x="1235" y="2863"/>
                  </a:cubicBezTo>
                  <a:cubicBezTo>
                    <a:pt x="1238" y="2838"/>
                    <a:pt x="1242" y="2814"/>
                    <a:pt x="1245" y="2789"/>
                  </a:cubicBezTo>
                  <a:cubicBezTo>
                    <a:pt x="1252" y="2774"/>
                    <a:pt x="1252" y="2760"/>
                    <a:pt x="1256" y="2742"/>
                  </a:cubicBezTo>
                  <a:lnTo>
                    <a:pt x="1256" y="2707"/>
                  </a:lnTo>
                  <a:cubicBezTo>
                    <a:pt x="1260" y="2618"/>
                    <a:pt x="1256" y="2543"/>
                    <a:pt x="1256" y="2469"/>
                  </a:cubicBezTo>
                  <a:cubicBezTo>
                    <a:pt x="1256" y="2380"/>
                    <a:pt x="1252" y="2291"/>
                    <a:pt x="1256" y="2181"/>
                  </a:cubicBezTo>
                  <a:lnTo>
                    <a:pt x="1260" y="2063"/>
                  </a:lnTo>
                  <a:lnTo>
                    <a:pt x="1363" y="2113"/>
                  </a:lnTo>
                  <a:cubicBezTo>
                    <a:pt x="1636" y="2238"/>
                    <a:pt x="1885" y="2294"/>
                    <a:pt x="1974" y="2298"/>
                  </a:cubicBezTo>
                  <a:cubicBezTo>
                    <a:pt x="2001" y="2299"/>
                    <a:pt x="2027" y="2300"/>
                    <a:pt x="2053" y="2300"/>
                  </a:cubicBezTo>
                  <a:cubicBezTo>
                    <a:pt x="2160" y="2300"/>
                    <a:pt x="2255" y="2286"/>
                    <a:pt x="2326" y="2234"/>
                  </a:cubicBezTo>
                  <a:cubicBezTo>
                    <a:pt x="2429" y="2152"/>
                    <a:pt x="2454" y="2003"/>
                    <a:pt x="2472" y="1864"/>
                  </a:cubicBezTo>
                  <a:cubicBezTo>
                    <a:pt x="2515" y="1580"/>
                    <a:pt x="2557" y="1210"/>
                    <a:pt x="2586" y="819"/>
                  </a:cubicBezTo>
                  <a:cubicBezTo>
                    <a:pt x="2586" y="787"/>
                    <a:pt x="2589" y="758"/>
                    <a:pt x="2589" y="730"/>
                  </a:cubicBezTo>
                  <a:cubicBezTo>
                    <a:pt x="2589" y="698"/>
                    <a:pt x="2593" y="669"/>
                    <a:pt x="2593" y="637"/>
                  </a:cubicBezTo>
                  <a:lnTo>
                    <a:pt x="2593" y="598"/>
                  </a:lnTo>
                  <a:cubicBezTo>
                    <a:pt x="2501" y="591"/>
                    <a:pt x="2394" y="584"/>
                    <a:pt x="2319" y="584"/>
                  </a:cubicBezTo>
                  <a:cubicBezTo>
                    <a:pt x="2291" y="584"/>
                    <a:pt x="2262" y="584"/>
                    <a:pt x="2245" y="566"/>
                  </a:cubicBezTo>
                  <a:cubicBezTo>
                    <a:pt x="2234" y="556"/>
                    <a:pt x="2234" y="545"/>
                    <a:pt x="2234" y="531"/>
                  </a:cubicBezTo>
                  <a:cubicBezTo>
                    <a:pt x="2230" y="485"/>
                    <a:pt x="2234" y="445"/>
                    <a:pt x="2273" y="442"/>
                  </a:cubicBezTo>
                  <a:cubicBezTo>
                    <a:pt x="2280" y="442"/>
                    <a:pt x="2458" y="445"/>
                    <a:pt x="2593" y="474"/>
                  </a:cubicBezTo>
                  <a:cubicBezTo>
                    <a:pt x="2600" y="371"/>
                    <a:pt x="2600" y="268"/>
                    <a:pt x="2600" y="165"/>
                  </a:cubicBezTo>
                  <a:lnTo>
                    <a:pt x="2600" y="165"/>
                  </a:lnTo>
                  <a:cubicBezTo>
                    <a:pt x="2486" y="218"/>
                    <a:pt x="2362" y="250"/>
                    <a:pt x="2237" y="264"/>
                  </a:cubicBezTo>
                  <a:cubicBezTo>
                    <a:pt x="2199" y="267"/>
                    <a:pt x="2161" y="268"/>
                    <a:pt x="2122" y="268"/>
                  </a:cubicBezTo>
                  <a:cubicBezTo>
                    <a:pt x="1932" y="268"/>
                    <a:pt x="1741" y="235"/>
                    <a:pt x="1555" y="197"/>
                  </a:cubicBezTo>
                  <a:cubicBezTo>
                    <a:pt x="1562" y="147"/>
                    <a:pt x="1587" y="104"/>
                    <a:pt x="1615" y="65"/>
                  </a:cubicBezTo>
                  <a:cubicBezTo>
                    <a:pt x="1572" y="58"/>
                    <a:pt x="1533" y="51"/>
                    <a:pt x="1491" y="40"/>
                  </a:cubicBezTo>
                  <a:cubicBezTo>
                    <a:pt x="1460" y="43"/>
                    <a:pt x="1429" y="45"/>
                    <a:pt x="1397" y="45"/>
                  </a:cubicBezTo>
                  <a:cubicBezTo>
                    <a:pt x="1294" y="45"/>
                    <a:pt x="1189" y="28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6"/>
            <p:cNvSpPr/>
            <p:nvPr/>
          </p:nvSpPr>
          <p:spPr>
            <a:xfrm flipH="1">
              <a:off x="6660950" y="744258"/>
              <a:ext cx="136459" cy="243323"/>
            </a:xfrm>
            <a:custGeom>
              <a:avLst/>
              <a:gdLst/>
              <a:ahLst/>
              <a:cxnLst/>
              <a:rect l="l" t="t" r="r" b="b"/>
              <a:pathLst>
                <a:path w="890" h="1587" extrusionOk="0">
                  <a:moveTo>
                    <a:pt x="889" y="1"/>
                  </a:moveTo>
                  <a:cubicBezTo>
                    <a:pt x="885" y="1"/>
                    <a:pt x="883" y="2"/>
                    <a:pt x="882" y="3"/>
                  </a:cubicBezTo>
                  <a:lnTo>
                    <a:pt x="882" y="3"/>
                  </a:lnTo>
                  <a:cubicBezTo>
                    <a:pt x="884" y="2"/>
                    <a:pt x="887" y="2"/>
                    <a:pt x="889" y="1"/>
                  </a:cubicBezTo>
                  <a:close/>
                  <a:moveTo>
                    <a:pt x="882" y="3"/>
                  </a:moveTo>
                  <a:cubicBezTo>
                    <a:pt x="550" y="128"/>
                    <a:pt x="177" y="311"/>
                    <a:pt x="22" y="498"/>
                  </a:cubicBezTo>
                  <a:cubicBezTo>
                    <a:pt x="4" y="530"/>
                    <a:pt x="0" y="630"/>
                    <a:pt x="4" y="765"/>
                  </a:cubicBezTo>
                  <a:cubicBezTo>
                    <a:pt x="4" y="854"/>
                    <a:pt x="11" y="950"/>
                    <a:pt x="22" y="1057"/>
                  </a:cubicBezTo>
                  <a:cubicBezTo>
                    <a:pt x="39" y="1235"/>
                    <a:pt x="71" y="1423"/>
                    <a:pt x="110" y="1587"/>
                  </a:cubicBezTo>
                  <a:cubicBezTo>
                    <a:pt x="292" y="1512"/>
                    <a:pt x="470" y="1473"/>
                    <a:pt x="679" y="1427"/>
                  </a:cubicBezTo>
                  <a:cubicBezTo>
                    <a:pt x="715" y="1419"/>
                    <a:pt x="754" y="1409"/>
                    <a:pt x="790" y="1402"/>
                  </a:cubicBezTo>
                  <a:cubicBezTo>
                    <a:pt x="804" y="1395"/>
                    <a:pt x="818" y="1395"/>
                    <a:pt x="829" y="1391"/>
                  </a:cubicBezTo>
                  <a:cubicBezTo>
                    <a:pt x="829" y="1387"/>
                    <a:pt x="829" y="1384"/>
                    <a:pt x="825" y="1377"/>
                  </a:cubicBezTo>
                  <a:cubicBezTo>
                    <a:pt x="825" y="1370"/>
                    <a:pt x="822" y="1366"/>
                    <a:pt x="822" y="1355"/>
                  </a:cubicBezTo>
                  <a:lnTo>
                    <a:pt x="822" y="1348"/>
                  </a:lnTo>
                  <a:cubicBezTo>
                    <a:pt x="822" y="1338"/>
                    <a:pt x="818" y="1334"/>
                    <a:pt x="818" y="1323"/>
                  </a:cubicBezTo>
                  <a:cubicBezTo>
                    <a:pt x="818" y="1316"/>
                    <a:pt x="811" y="1313"/>
                    <a:pt x="811" y="1302"/>
                  </a:cubicBezTo>
                  <a:cubicBezTo>
                    <a:pt x="811" y="1295"/>
                    <a:pt x="807" y="1281"/>
                    <a:pt x="807" y="1270"/>
                  </a:cubicBezTo>
                  <a:cubicBezTo>
                    <a:pt x="807" y="1263"/>
                    <a:pt x="804" y="1259"/>
                    <a:pt x="804" y="1249"/>
                  </a:cubicBezTo>
                  <a:cubicBezTo>
                    <a:pt x="804" y="1235"/>
                    <a:pt x="800" y="1227"/>
                    <a:pt x="800" y="1213"/>
                  </a:cubicBezTo>
                  <a:cubicBezTo>
                    <a:pt x="800" y="1206"/>
                    <a:pt x="793" y="1199"/>
                    <a:pt x="793" y="1192"/>
                  </a:cubicBezTo>
                  <a:cubicBezTo>
                    <a:pt x="790" y="1178"/>
                    <a:pt x="790" y="1160"/>
                    <a:pt x="786" y="1146"/>
                  </a:cubicBezTo>
                  <a:lnTo>
                    <a:pt x="786" y="1139"/>
                  </a:lnTo>
                  <a:cubicBezTo>
                    <a:pt x="782" y="1121"/>
                    <a:pt x="782" y="1103"/>
                    <a:pt x="775" y="1082"/>
                  </a:cubicBezTo>
                  <a:cubicBezTo>
                    <a:pt x="775" y="1075"/>
                    <a:pt x="775" y="1067"/>
                    <a:pt x="772" y="1064"/>
                  </a:cubicBezTo>
                  <a:cubicBezTo>
                    <a:pt x="772" y="1050"/>
                    <a:pt x="768" y="1035"/>
                    <a:pt x="768" y="1021"/>
                  </a:cubicBezTo>
                  <a:cubicBezTo>
                    <a:pt x="768" y="1014"/>
                    <a:pt x="768" y="1011"/>
                    <a:pt x="761" y="1000"/>
                  </a:cubicBezTo>
                  <a:cubicBezTo>
                    <a:pt x="761" y="986"/>
                    <a:pt x="758" y="979"/>
                    <a:pt x="758" y="964"/>
                  </a:cubicBezTo>
                  <a:cubicBezTo>
                    <a:pt x="758" y="957"/>
                    <a:pt x="758" y="946"/>
                    <a:pt x="754" y="939"/>
                  </a:cubicBezTo>
                  <a:cubicBezTo>
                    <a:pt x="754" y="925"/>
                    <a:pt x="750" y="914"/>
                    <a:pt x="750" y="904"/>
                  </a:cubicBezTo>
                  <a:cubicBezTo>
                    <a:pt x="750" y="893"/>
                    <a:pt x="750" y="886"/>
                    <a:pt x="743" y="875"/>
                  </a:cubicBezTo>
                  <a:cubicBezTo>
                    <a:pt x="743" y="861"/>
                    <a:pt x="740" y="854"/>
                    <a:pt x="740" y="840"/>
                  </a:cubicBezTo>
                  <a:cubicBezTo>
                    <a:pt x="740" y="833"/>
                    <a:pt x="740" y="822"/>
                    <a:pt x="736" y="815"/>
                  </a:cubicBezTo>
                  <a:cubicBezTo>
                    <a:pt x="736" y="801"/>
                    <a:pt x="736" y="790"/>
                    <a:pt x="733" y="779"/>
                  </a:cubicBezTo>
                  <a:lnTo>
                    <a:pt x="733" y="751"/>
                  </a:lnTo>
                  <a:lnTo>
                    <a:pt x="733" y="715"/>
                  </a:lnTo>
                  <a:lnTo>
                    <a:pt x="733" y="690"/>
                  </a:lnTo>
                  <a:lnTo>
                    <a:pt x="733" y="655"/>
                  </a:lnTo>
                  <a:lnTo>
                    <a:pt x="733" y="630"/>
                  </a:lnTo>
                  <a:lnTo>
                    <a:pt x="733" y="591"/>
                  </a:lnTo>
                  <a:lnTo>
                    <a:pt x="733" y="573"/>
                  </a:lnTo>
                  <a:lnTo>
                    <a:pt x="733" y="516"/>
                  </a:lnTo>
                  <a:lnTo>
                    <a:pt x="733" y="477"/>
                  </a:lnTo>
                  <a:cubicBezTo>
                    <a:pt x="736" y="482"/>
                    <a:pt x="738" y="484"/>
                    <a:pt x="739" y="484"/>
                  </a:cubicBezTo>
                  <a:cubicBezTo>
                    <a:pt x="740" y="484"/>
                    <a:pt x="740" y="481"/>
                    <a:pt x="740" y="477"/>
                  </a:cubicBezTo>
                  <a:lnTo>
                    <a:pt x="740" y="449"/>
                  </a:lnTo>
                  <a:lnTo>
                    <a:pt x="740" y="431"/>
                  </a:lnTo>
                  <a:lnTo>
                    <a:pt x="740" y="410"/>
                  </a:lnTo>
                  <a:lnTo>
                    <a:pt x="740" y="392"/>
                  </a:lnTo>
                  <a:lnTo>
                    <a:pt x="740" y="381"/>
                  </a:lnTo>
                  <a:lnTo>
                    <a:pt x="740" y="374"/>
                  </a:lnTo>
                  <a:cubicBezTo>
                    <a:pt x="740" y="367"/>
                    <a:pt x="740" y="360"/>
                    <a:pt x="747" y="356"/>
                  </a:cubicBezTo>
                  <a:cubicBezTo>
                    <a:pt x="747" y="349"/>
                    <a:pt x="747" y="342"/>
                    <a:pt x="750" y="338"/>
                  </a:cubicBezTo>
                  <a:cubicBezTo>
                    <a:pt x="750" y="331"/>
                    <a:pt x="754" y="324"/>
                    <a:pt x="754" y="321"/>
                  </a:cubicBezTo>
                  <a:lnTo>
                    <a:pt x="754" y="310"/>
                  </a:lnTo>
                  <a:lnTo>
                    <a:pt x="754" y="303"/>
                  </a:lnTo>
                  <a:cubicBezTo>
                    <a:pt x="754" y="296"/>
                    <a:pt x="758" y="289"/>
                    <a:pt x="758" y="285"/>
                  </a:cubicBezTo>
                  <a:cubicBezTo>
                    <a:pt x="758" y="278"/>
                    <a:pt x="765" y="271"/>
                    <a:pt x="765" y="267"/>
                  </a:cubicBezTo>
                  <a:cubicBezTo>
                    <a:pt x="765" y="260"/>
                    <a:pt x="768" y="253"/>
                    <a:pt x="768" y="250"/>
                  </a:cubicBezTo>
                  <a:cubicBezTo>
                    <a:pt x="768" y="242"/>
                    <a:pt x="772" y="235"/>
                    <a:pt x="772" y="232"/>
                  </a:cubicBezTo>
                  <a:cubicBezTo>
                    <a:pt x="772" y="228"/>
                    <a:pt x="775" y="221"/>
                    <a:pt x="775" y="214"/>
                  </a:cubicBezTo>
                  <a:cubicBezTo>
                    <a:pt x="775" y="210"/>
                    <a:pt x="782" y="200"/>
                    <a:pt x="782" y="196"/>
                  </a:cubicBezTo>
                  <a:cubicBezTo>
                    <a:pt x="782" y="193"/>
                    <a:pt x="786" y="186"/>
                    <a:pt x="786" y="178"/>
                  </a:cubicBezTo>
                  <a:cubicBezTo>
                    <a:pt x="786" y="175"/>
                    <a:pt x="790" y="168"/>
                    <a:pt x="790" y="161"/>
                  </a:cubicBezTo>
                  <a:cubicBezTo>
                    <a:pt x="790" y="157"/>
                    <a:pt x="793" y="150"/>
                    <a:pt x="793" y="146"/>
                  </a:cubicBezTo>
                  <a:cubicBezTo>
                    <a:pt x="793" y="143"/>
                    <a:pt x="800" y="139"/>
                    <a:pt x="800" y="129"/>
                  </a:cubicBezTo>
                  <a:cubicBezTo>
                    <a:pt x="800" y="125"/>
                    <a:pt x="804" y="122"/>
                    <a:pt x="807" y="114"/>
                  </a:cubicBezTo>
                  <a:cubicBezTo>
                    <a:pt x="811" y="111"/>
                    <a:pt x="811" y="107"/>
                    <a:pt x="818" y="104"/>
                  </a:cubicBezTo>
                  <a:cubicBezTo>
                    <a:pt x="822" y="97"/>
                    <a:pt x="822" y="93"/>
                    <a:pt x="825" y="90"/>
                  </a:cubicBezTo>
                  <a:cubicBezTo>
                    <a:pt x="829" y="86"/>
                    <a:pt x="829" y="79"/>
                    <a:pt x="836" y="75"/>
                  </a:cubicBezTo>
                  <a:cubicBezTo>
                    <a:pt x="839" y="72"/>
                    <a:pt x="839" y="68"/>
                    <a:pt x="843" y="61"/>
                  </a:cubicBezTo>
                  <a:cubicBezTo>
                    <a:pt x="846" y="58"/>
                    <a:pt x="846" y="54"/>
                    <a:pt x="854" y="50"/>
                  </a:cubicBezTo>
                  <a:cubicBezTo>
                    <a:pt x="857" y="43"/>
                    <a:pt x="857" y="40"/>
                    <a:pt x="861" y="36"/>
                  </a:cubicBezTo>
                  <a:cubicBezTo>
                    <a:pt x="864" y="33"/>
                    <a:pt x="864" y="26"/>
                    <a:pt x="871" y="22"/>
                  </a:cubicBezTo>
                  <a:cubicBezTo>
                    <a:pt x="875" y="18"/>
                    <a:pt x="875" y="15"/>
                    <a:pt x="878" y="8"/>
                  </a:cubicBezTo>
                  <a:cubicBezTo>
                    <a:pt x="880" y="6"/>
                    <a:pt x="881" y="5"/>
                    <a:pt x="88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6"/>
            <p:cNvSpPr/>
            <p:nvPr/>
          </p:nvSpPr>
          <p:spPr>
            <a:xfrm flipH="1">
              <a:off x="6391715" y="723100"/>
              <a:ext cx="267859" cy="229064"/>
            </a:xfrm>
            <a:custGeom>
              <a:avLst/>
              <a:gdLst/>
              <a:ahLst/>
              <a:cxnLst/>
              <a:rect l="l" t="t" r="r" b="b"/>
              <a:pathLst>
                <a:path w="1747" h="1494" extrusionOk="0">
                  <a:moveTo>
                    <a:pt x="602" y="0"/>
                  </a:moveTo>
                  <a:cubicBezTo>
                    <a:pt x="566" y="0"/>
                    <a:pt x="532" y="1"/>
                    <a:pt x="499" y="4"/>
                  </a:cubicBezTo>
                  <a:cubicBezTo>
                    <a:pt x="495" y="4"/>
                    <a:pt x="491" y="11"/>
                    <a:pt x="484" y="11"/>
                  </a:cubicBezTo>
                  <a:cubicBezTo>
                    <a:pt x="481" y="11"/>
                    <a:pt x="477" y="14"/>
                    <a:pt x="474" y="14"/>
                  </a:cubicBezTo>
                  <a:cubicBezTo>
                    <a:pt x="467" y="14"/>
                    <a:pt x="459" y="18"/>
                    <a:pt x="456" y="18"/>
                  </a:cubicBezTo>
                  <a:cubicBezTo>
                    <a:pt x="449" y="18"/>
                    <a:pt x="445" y="21"/>
                    <a:pt x="442" y="21"/>
                  </a:cubicBezTo>
                  <a:cubicBezTo>
                    <a:pt x="438" y="21"/>
                    <a:pt x="431" y="28"/>
                    <a:pt x="424" y="28"/>
                  </a:cubicBezTo>
                  <a:cubicBezTo>
                    <a:pt x="420" y="28"/>
                    <a:pt x="417" y="32"/>
                    <a:pt x="410" y="32"/>
                  </a:cubicBezTo>
                  <a:cubicBezTo>
                    <a:pt x="406" y="32"/>
                    <a:pt x="403" y="36"/>
                    <a:pt x="392" y="36"/>
                  </a:cubicBezTo>
                  <a:cubicBezTo>
                    <a:pt x="388" y="36"/>
                    <a:pt x="385" y="39"/>
                    <a:pt x="381" y="39"/>
                  </a:cubicBezTo>
                  <a:cubicBezTo>
                    <a:pt x="374" y="39"/>
                    <a:pt x="371" y="46"/>
                    <a:pt x="367" y="46"/>
                  </a:cubicBezTo>
                  <a:cubicBezTo>
                    <a:pt x="360" y="46"/>
                    <a:pt x="356" y="50"/>
                    <a:pt x="353" y="50"/>
                  </a:cubicBezTo>
                  <a:cubicBezTo>
                    <a:pt x="349" y="50"/>
                    <a:pt x="342" y="53"/>
                    <a:pt x="339" y="53"/>
                  </a:cubicBezTo>
                  <a:cubicBezTo>
                    <a:pt x="335" y="53"/>
                    <a:pt x="331" y="57"/>
                    <a:pt x="324" y="57"/>
                  </a:cubicBezTo>
                  <a:cubicBezTo>
                    <a:pt x="321" y="64"/>
                    <a:pt x="317" y="64"/>
                    <a:pt x="314" y="68"/>
                  </a:cubicBezTo>
                  <a:cubicBezTo>
                    <a:pt x="307" y="68"/>
                    <a:pt x="303" y="71"/>
                    <a:pt x="299" y="71"/>
                  </a:cubicBezTo>
                  <a:cubicBezTo>
                    <a:pt x="296" y="75"/>
                    <a:pt x="289" y="75"/>
                    <a:pt x="285" y="82"/>
                  </a:cubicBezTo>
                  <a:cubicBezTo>
                    <a:pt x="282" y="82"/>
                    <a:pt x="278" y="85"/>
                    <a:pt x="278" y="85"/>
                  </a:cubicBezTo>
                  <a:cubicBezTo>
                    <a:pt x="271" y="89"/>
                    <a:pt x="267" y="89"/>
                    <a:pt x="264" y="92"/>
                  </a:cubicBezTo>
                  <a:cubicBezTo>
                    <a:pt x="260" y="92"/>
                    <a:pt x="253" y="100"/>
                    <a:pt x="253" y="100"/>
                  </a:cubicBezTo>
                  <a:cubicBezTo>
                    <a:pt x="250" y="103"/>
                    <a:pt x="246" y="103"/>
                    <a:pt x="243" y="107"/>
                  </a:cubicBezTo>
                  <a:cubicBezTo>
                    <a:pt x="235" y="107"/>
                    <a:pt x="235" y="110"/>
                    <a:pt x="232" y="110"/>
                  </a:cubicBezTo>
                  <a:cubicBezTo>
                    <a:pt x="228" y="117"/>
                    <a:pt x="225" y="117"/>
                    <a:pt x="218" y="121"/>
                  </a:cubicBezTo>
                  <a:cubicBezTo>
                    <a:pt x="214" y="121"/>
                    <a:pt x="214" y="124"/>
                    <a:pt x="211" y="124"/>
                  </a:cubicBezTo>
                  <a:cubicBezTo>
                    <a:pt x="207" y="128"/>
                    <a:pt x="200" y="128"/>
                    <a:pt x="196" y="135"/>
                  </a:cubicBezTo>
                  <a:lnTo>
                    <a:pt x="189" y="142"/>
                  </a:lnTo>
                  <a:cubicBezTo>
                    <a:pt x="182" y="146"/>
                    <a:pt x="179" y="153"/>
                    <a:pt x="175" y="153"/>
                  </a:cubicBezTo>
                  <a:lnTo>
                    <a:pt x="164" y="160"/>
                  </a:lnTo>
                  <a:lnTo>
                    <a:pt x="157" y="171"/>
                  </a:lnTo>
                  <a:lnTo>
                    <a:pt x="147" y="178"/>
                  </a:lnTo>
                  <a:cubicBezTo>
                    <a:pt x="143" y="181"/>
                    <a:pt x="139" y="188"/>
                    <a:pt x="139" y="192"/>
                  </a:cubicBezTo>
                  <a:lnTo>
                    <a:pt x="129" y="199"/>
                  </a:lnTo>
                  <a:cubicBezTo>
                    <a:pt x="125" y="206"/>
                    <a:pt x="125" y="210"/>
                    <a:pt x="122" y="213"/>
                  </a:cubicBezTo>
                  <a:cubicBezTo>
                    <a:pt x="122" y="217"/>
                    <a:pt x="118" y="217"/>
                    <a:pt x="118" y="224"/>
                  </a:cubicBezTo>
                  <a:cubicBezTo>
                    <a:pt x="111" y="228"/>
                    <a:pt x="111" y="231"/>
                    <a:pt x="107" y="235"/>
                  </a:cubicBezTo>
                  <a:cubicBezTo>
                    <a:pt x="107" y="242"/>
                    <a:pt x="104" y="242"/>
                    <a:pt x="104" y="245"/>
                  </a:cubicBezTo>
                  <a:cubicBezTo>
                    <a:pt x="100" y="249"/>
                    <a:pt x="100" y="252"/>
                    <a:pt x="93" y="260"/>
                  </a:cubicBezTo>
                  <a:cubicBezTo>
                    <a:pt x="93" y="263"/>
                    <a:pt x="90" y="263"/>
                    <a:pt x="90" y="267"/>
                  </a:cubicBezTo>
                  <a:cubicBezTo>
                    <a:pt x="86" y="270"/>
                    <a:pt x="86" y="277"/>
                    <a:pt x="83" y="281"/>
                  </a:cubicBezTo>
                  <a:cubicBezTo>
                    <a:pt x="83" y="284"/>
                    <a:pt x="75" y="284"/>
                    <a:pt x="75" y="288"/>
                  </a:cubicBezTo>
                  <a:cubicBezTo>
                    <a:pt x="72" y="295"/>
                    <a:pt x="72" y="299"/>
                    <a:pt x="68" y="302"/>
                  </a:cubicBezTo>
                  <a:cubicBezTo>
                    <a:pt x="68" y="306"/>
                    <a:pt x="65" y="306"/>
                    <a:pt x="65" y="313"/>
                  </a:cubicBezTo>
                  <a:cubicBezTo>
                    <a:pt x="58" y="316"/>
                    <a:pt x="58" y="320"/>
                    <a:pt x="54" y="331"/>
                  </a:cubicBezTo>
                  <a:cubicBezTo>
                    <a:pt x="54" y="334"/>
                    <a:pt x="51" y="334"/>
                    <a:pt x="51" y="338"/>
                  </a:cubicBezTo>
                  <a:cubicBezTo>
                    <a:pt x="47" y="341"/>
                    <a:pt x="47" y="348"/>
                    <a:pt x="47" y="356"/>
                  </a:cubicBezTo>
                  <a:cubicBezTo>
                    <a:pt x="47" y="359"/>
                    <a:pt x="40" y="359"/>
                    <a:pt x="40" y="366"/>
                  </a:cubicBezTo>
                  <a:cubicBezTo>
                    <a:pt x="40" y="370"/>
                    <a:pt x="36" y="377"/>
                    <a:pt x="36" y="384"/>
                  </a:cubicBezTo>
                  <a:cubicBezTo>
                    <a:pt x="36" y="388"/>
                    <a:pt x="36" y="388"/>
                    <a:pt x="33" y="391"/>
                  </a:cubicBezTo>
                  <a:cubicBezTo>
                    <a:pt x="33" y="395"/>
                    <a:pt x="29" y="405"/>
                    <a:pt x="29" y="409"/>
                  </a:cubicBezTo>
                  <a:cubicBezTo>
                    <a:pt x="29" y="412"/>
                    <a:pt x="29" y="412"/>
                    <a:pt x="22" y="420"/>
                  </a:cubicBezTo>
                  <a:cubicBezTo>
                    <a:pt x="22" y="423"/>
                    <a:pt x="19" y="430"/>
                    <a:pt x="19" y="437"/>
                  </a:cubicBezTo>
                  <a:cubicBezTo>
                    <a:pt x="19" y="441"/>
                    <a:pt x="19" y="441"/>
                    <a:pt x="15" y="444"/>
                  </a:cubicBezTo>
                  <a:lnTo>
                    <a:pt x="15" y="455"/>
                  </a:lnTo>
                  <a:lnTo>
                    <a:pt x="15" y="462"/>
                  </a:lnTo>
                  <a:lnTo>
                    <a:pt x="15" y="473"/>
                  </a:lnTo>
                  <a:cubicBezTo>
                    <a:pt x="15" y="480"/>
                    <a:pt x="11" y="484"/>
                    <a:pt x="11" y="494"/>
                  </a:cubicBezTo>
                  <a:lnTo>
                    <a:pt x="11" y="501"/>
                  </a:lnTo>
                  <a:cubicBezTo>
                    <a:pt x="11" y="512"/>
                    <a:pt x="11" y="516"/>
                    <a:pt x="4" y="526"/>
                  </a:cubicBezTo>
                  <a:lnTo>
                    <a:pt x="4" y="530"/>
                  </a:lnTo>
                  <a:lnTo>
                    <a:pt x="4" y="533"/>
                  </a:lnTo>
                  <a:cubicBezTo>
                    <a:pt x="4" y="544"/>
                    <a:pt x="4" y="548"/>
                    <a:pt x="1" y="555"/>
                  </a:cubicBezTo>
                  <a:lnTo>
                    <a:pt x="1" y="565"/>
                  </a:lnTo>
                  <a:lnTo>
                    <a:pt x="1" y="590"/>
                  </a:lnTo>
                  <a:lnTo>
                    <a:pt x="1" y="601"/>
                  </a:lnTo>
                  <a:lnTo>
                    <a:pt x="1" y="626"/>
                  </a:lnTo>
                  <a:lnTo>
                    <a:pt x="1" y="636"/>
                  </a:lnTo>
                  <a:lnTo>
                    <a:pt x="1" y="672"/>
                  </a:lnTo>
                  <a:lnTo>
                    <a:pt x="1" y="722"/>
                  </a:lnTo>
                  <a:lnTo>
                    <a:pt x="1" y="725"/>
                  </a:lnTo>
                  <a:lnTo>
                    <a:pt x="1" y="775"/>
                  </a:lnTo>
                  <a:lnTo>
                    <a:pt x="1" y="782"/>
                  </a:lnTo>
                  <a:lnTo>
                    <a:pt x="1" y="832"/>
                  </a:lnTo>
                  <a:lnTo>
                    <a:pt x="1" y="839"/>
                  </a:lnTo>
                  <a:cubicBezTo>
                    <a:pt x="1" y="857"/>
                    <a:pt x="1" y="871"/>
                    <a:pt x="4" y="889"/>
                  </a:cubicBezTo>
                  <a:cubicBezTo>
                    <a:pt x="4" y="907"/>
                    <a:pt x="11" y="921"/>
                    <a:pt x="11" y="939"/>
                  </a:cubicBezTo>
                  <a:lnTo>
                    <a:pt x="11" y="942"/>
                  </a:lnTo>
                  <a:cubicBezTo>
                    <a:pt x="11" y="960"/>
                    <a:pt x="15" y="974"/>
                    <a:pt x="15" y="992"/>
                  </a:cubicBezTo>
                  <a:lnTo>
                    <a:pt x="15" y="999"/>
                  </a:lnTo>
                  <a:cubicBezTo>
                    <a:pt x="15" y="1017"/>
                    <a:pt x="19" y="1031"/>
                    <a:pt x="19" y="1049"/>
                  </a:cubicBezTo>
                  <a:lnTo>
                    <a:pt x="19" y="1060"/>
                  </a:lnTo>
                  <a:cubicBezTo>
                    <a:pt x="19" y="1077"/>
                    <a:pt x="22" y="1088"/>
                    <a:pt x="22" y="1106"/>
                  </a:cubicBezTo>
                  <a:lnTo>
                    <a:pt x="22" y="1113"/>
                  </a:lnTo>
                  <a:cubicBezTo>
                    <a:pt x="22" y="1131"/>
                    <a:pt x="29" y="1141"/>
                    <a:pt x="29" y="1159"/>
                  </a:cubicBezTo>
                  <a:lnTo>
                    <a:pt x="29" y="1166"/>
                  </a:lnTo>
                  <a:cubicBezTo>
                    <a:pt x="29" y="1184"/>
                    <a:pt x="33" y="1195"/>
                    <a:pt x="33" y="1209"/>
                  </a:cubicBezTo>
                  <a:lnTo>
                    <a:pt x="33" y="1220"/>
                  </a:lnTo>
                  <a:cubicBezTo>
                    <a:pt x="33" y="1230"/>
                    <a:pt x="36" y="1248"/>
                    <a:pt x="36" y="1262"/>
                  </a:cubicBezTo>
                  <a:lnTo>
                    <a:pt x="36" y="1273"/>
                  </a:lnTo>
                  <a:cubicBezTo>
                    <a:pt x="36" y="1284"/>
                    <a:pt x="40" y="1298"/>
                    <a:pt x="47" y="1312"/>
                  </a:cubicBezTo>
                  <a:lnTo>
                    <a:pt x="47" y="1319"/>
                  </a:lnTo>
                  <a:lnTo>
                    <a:pt x="47" y="1326"/>
                  </a:lnTo>
                  <a:cubicBezTo>
                    <a:pt x="47" y="1337"/>
                    <a:pt x="51" y="1348"/>
                    <a:pt x="51" y="1355"/>
                  </a:cubicBezTo>
                  <a:lnTo>
                    <a:pt x="51" y="1362"/>
                  </a:lnTo>
                  <a:cubicBezTo>
                    <a:pt x="54" y="1373"/>
                    <a:pt x="54" y="1387"/>
                    <a:pt x="58" y="1401"/>
                  </a:cubicBezTo>
                  <a:lnTo>
                    <a:pt x="58" y="1408"/>
                  </a:lnTo>
                  <a:cubicBezTo>
                    <a:pt x="58" y="1422"/>
                    <a:pt x="65" y="1433"/>
                    <a:pt x="65" y="1444"/>
                  </a:cubicBezTo>
                  <a:lnTo>
                    <a:pt x="65" y="1458"/>
                  </a:lnTo>
                  <a:cubicBezTo>
                    <a:pt x="65" y="1469"/>
                    <a:pt x="68" y="1476"/>
                    <a:pt x="68" y="1486"/>
                  </a:cubicBezTo>
                  <a:lnTo>
                    <a:pt x="68" y="1490"/>
                  </a:lnTo>
                  <a:lnTo>
                    <a:pt x="68" y="1493"/>
                  </a:lnTo>
                  <a:cubicBezTo>
                    <a:pt x="93" y="1490"/>
                    <a:pt x="118" y="1479"/>
                    <a:pt x="143" y="1476"/>
                  </a:cubicBezTo>
                  <a:cubicBezTo>
                    <a:pt x="154" y="1469"/>
                    <a:pt x="164" y="1458"/>
                    <a:pt x="175" y="1451"/>
                  </a:cubicBezTo>
                  <a:cubicBezTo>
                    <a:pt x="388" y="1266"/>
                    <a:pt x="605" y="1138"/>
                    <a:pt x="833" y="1045"/>
                  </a:cubicBezTo>
                  <a:cubicBezTo>
                    <a:pt x="1085" y="942"/>
                    <a:pt x="1348" y="885"/>
                    <a:pt x="1636" y="839"/>
                  </a:cubicBezTo>
                  <a:cubicBezTo>
                    <a:pt x="1658" y="836"/>
                    <a:pt x="1676" y="836"/>
                    <a:pt x="1700" y="832"/>
                  </a:cubicBezTo>
                  <a:lnTo>
                    <a:pt x="1718" y="832"/>
                  </a:lnTo>
                  <a:cubicBezTo>
                    <a:pt x="1725" y="832"/>
                    <a:pt x="1736" y="828"/>
                    <a:pt x="1747" y="828"/>
                  </a:cubicBezTo>
                  <a:cubicBezTo>
                    <a:pt x="1740" y="779"/>
                    <a:pt x="1736" y="729"/>
                    <a:pt x="1725" y="686"/>
                  </a:cubicBezTo>
                  <a:cubicBezTo>
                    <a:pt x="1715" y="530"/>
                    <a:pt x="1683" y="402"/>
                    <a:pt x="1654" y="366"/>
                  </a:cubicBezTo>
                  <a:cubicBezTo>
                    <a:pt x="1565" y="260"/>
                    <a:pt x="1196" y="85"/>
                    <a:pt x="854" y="18"/>
                  </a:cubicBezTo>
                  <a:cubicBezTo>
                    <a:pt x="759" y="6"/>
                    <a:pt x="678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6"/>
            <p:cNvSpPr/>
            <p:nvPr/>
          </p:nvSpPr>
          <p:spPr>
            <a:xfrm flipH="1">
              <a:off x="6215085" y="870442"/>
              <a:ext cx="396498" cy="100273"/>
            </a:xfrm>
            <a:custGeom>
              <a:avLst/>
              <a:gdLst/>
              <a:ahLst/>
              <a:cxnLst/>
              <a:rect l="l" t="t" r="r" b="b"/>
              <a:pathLst>
                <a:path w="2586" h="654" extrusionOk="0">
                  <a:moveTo>
                    <a:pt x="1717" y="1"/>
                  </a:moveTo>
                  <a:cubicBezTo>
                    <a:pt x="1685" y="1"/>
                    <a:pt x="1654" y="1"/>
                    <a:pt x="1622" y="3"/>
                  </a:cubicBezTo>
                  <a:lnTo>
                    <a:pt x="1608" y="3"/>
                  </a:lnTo>
                  <a:cubicBezTo>
                    <a:pt x="1587" y="3"/>
                    <a:pt x="1565" y="10"/>
                    <a:pt x="1547" y="10"/>
                  </a:cubicBezTo>
                  <a:cubicBezTo>
                    <a:pt x="1537" y="10"/>
                    <a:pt x="1530" y="10"/>
                    <a:pt x="1515" y="13"/>
                  </a:cubicBezTo>
                  <a:cubicBezTo>
                    <a:pt x="1498" y="13"/>
                    <a:pt x="1483" y="17"/>
                    <a:pt x="1466" y="17"/>
                  </a:cubicBezTo>
                  <a:cubicBezTo>
                    <a:pt x="1451" y="17"/>
                    <a:pt x="1441" y="20"/>
                    <a:pt x="1423" y="20"/>
                  </a:cubicBezTo>
                  <a:lnTo>
                    <a:pt x="1416" y="20"/>
                  </a:lnTo>
                  <a:cubicBezTo>
                    <a:pt x="1238" y="45"/>
                    <a:pt x="1071" y="74"/>
                    <a:pt x="911" y="116"/>
                  </a:cubicBezTo>
                  <a:cubicBezTo>
                    <a:pt x="666" y="177"/>
                    <a:pt x="434" y="276"/>
                    <a:pt x="214" y="422"/>
                  </a:cubicBezTo>
                  <a:cubicBezTo>
                    <a:pt x="203" y="426"/>
                    <a:pt x="193" y="436"/>
                    <a:pt x="182" y="444"/>
                  </a:cubicBezTo>
                  <a:cubicBezTo>
                    <a:pt x="146" y="465"/>
                    <a:pt x="114" y="493"/>
                    <a:pt x="79" y="515"/>
                  </a:cubicBezTo>
                  <a:cubicBezTo>
                    <a:pt x="68" y="525"/>
                    <a:pt x="54" y="536"/>
                    <a:pt x="36" y="550"/>
                  </a:cubicBezTo>
                  <a:cubicBezTo>
                    <a:pt x="22" y="561"/>
                    <a:pt x="15" y="568"/>
                    <a:pt x="1" y="579"/>
                  </a:cubicBezTo>
                  <a:cubicBezTo>
                    <a:pt x="18" y="586"/>
                    <a:pt x="40" y="589"/>
                    <a:pt x="61" y="596"/>
                  </a:cubicBezTo>
                  <a:lnTo>
                    <a:pt x="114" y="607"/>
                  </a:lnTo>
                  <a:cubicBezTo>
                    <a:pt x="237" y="640"/>
                    <a:pt x="376" y="654"/>
                    <a:pt x="526" y="654"/>
                  </a:cubicBezTo>
                  <a:cubicBezTo>
                    <a:pt x="573" y="654"/>
                    <a:pt x="620" y="652"/>
                    <a:pt x="669" y="650"/>
                  </a:cubicBezTo>
                  <a:cubicBezTo>
                    <a:pt x="719" y="643"/>
                    <a:pt x="765" y="639"/>
                    <a:pt x="811" y="636"/>
                  </a:cubicBezTo>
                  <a:cubicBezTo>
                    <a:pt x="861" y="632"/>
                    <a:pt x="915" y="621"/>
                    <a:pt x="964" y="614"/>
                  </a:cubicBezTo>
                  <a:lnTo>
                    <a:pt x="1085" y="586"/>
                  </a:lnTo>
                  <a:cubicBezTo>
                    <a:pt x="1203" y="561"/>
                    <a:pt x="1323" y="525"/>
                    <a:pt x="1451" y="479"/>
                  </a:cubicBezTo>
                  <a:cubicBezTo>
                    <a:pt x="1462" y="476"/>
                    <a:pt x="1476" y="472"/>
                    <a:pt x="1483" y="465"/>
                  </a:cubicBezTo>
                  <a:cubicBezTo>
                    <a:pt x="1530" y="447"/>
                    <a:pt x="1572" y="436"/>
                    <a:pt x="1619" y="419"/>
                  </a:cubicBezTo>
                  <a:cubicBezTo>
                    <a:pt x="1626" y="412"/>
                    <a:pt x="1629" y="412"/>
                    <a:pt x="1640" y="408"/>
                  </a:cubicBezTo>
                  <a:cubicBezTo>
                    <a:pt x="1661" y="401"/>
                    <a:pt x="1690" y="390"/>
                    <a:pt x="1711" y="383"/>
                  </a:cubicBezTo>
                  <a:cubicBezTo>
                    <a:pt x="1732" y="372"/>
                    <a:pt x="1761" y="365"/>
                    <a:pt x="1782" y="355"/>
                  </a:cubicBezTo>
                  <a:cubicBezTo>
                    <a:pt x="1875" y="323"/>
                    <a:pt x="1974" y="294"/>
                    <a:pt x="2074" y="276"/>
                  </a:cubicBezTo>
                  <a:cubicBezTo>
                    <a:pt x="2142" y="263"/>
                    <a:pt x="2214" y="257"/>
                    <a:pt x="2286" y="257"/>
                  </a:cubicBezTo>
                  <a:cubicBezTo>
                    <a:pt x="2388" y="257"/>
                    <a:pt x="2490" y="269"/>
                    <a:pt x="2586" y="294"/>
                  </a:cubicBezTo>
                  <a:cubicBezTo>
                    <a:pt x="2438" y="97"/>
                    <a:pt x="2088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6"/>
            <p:cNvSpPr/>
            <p:nvPr/>
          </p:nvSpPr>
          <p:spPr>
            <a:xfrm flipH="1">
              <a:off x="5569601" y="1428991"/>
              <a:ext cx="430230" cy="364294"/>
            </a:xfrm>
            <a:custGeom>
              <a:avLst/>
              <a:gdLst/>
              <a:ahLst/>
              <a:cxnLst/>
              <a:rect l="l" t="t" r="r" b="b"/>
              <a:pathLst>
                <a:path w="2806" h="2376" extrusionOk="0">
                  <a:moveTo>
                    <a:pt x="1647" y="1"/>
                  </a:moveTo>
                  <a:lnTo>
                    <a:pt x="1636" y="11"/>
                  </a:lnTo>
                  <a:lnTo>
                    <a:pt x="452" y="1462"/>
                  </a:lnTo>
                  <a:lnTo>
                    <a:pt x="384" y="1547"/>
                  </a:lnTo>
                  <a:lnTo>
                    <a:pt x="317" y="1633"/>
                  </a:lnTo>
                  <a:lnTo>
                    <a:pt x="295" y="1658"/>
                  </a:lnTo>
                  <a:lnTo>
                    <a:pt x="281" y="1675"/>
                  </a:lnTo>
                  <a:lnTo>
                    <a:pt x="0" y="2020"/>
                  </a:lnTo>
                  <a:cubicBezTo>
                    <a:pt x="121" y="2095"/>
                    <a:pt x="267" y="2216"/>
                    <a:pt x="356" y="2376"/>
                  </a:cubicBezTo>
                  <a:lnTo>
                    <a:pt x="2685" y="488"/>
                  </a:lnTo>
                  <a:cubicBezTo>
                    <a:pt x="2795" y="399"/>
                    <a:pt x="2806" y="271"/>
                    <a:pt x="2774" y="182"/>
                  </a:cubicBezTo>
                  <a:cubicBezTo>
                    <a:pt x="2745" y="93"/>
                    <a:pt x="2660" y="1"/>
                    <a:pt x="2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6"/>
            <p:cNvSpPr/>
            <p:nvPr/>
          </p:nvSpPr>
          <p:spPr>
            <a:xfrm flipH="1">
              <a:off x="5956123" y="1745752"/>
              <a:ext cx="491867" cy="454295"/>
            </a:xfrm>
            <a:custGeom>
              <a:avLst/>
              <a:gdLst/>
              <a:ahLst/>
              <a:cxnLst/>
              <a:rect l="l" t="t" r="r" b="b"/>
              <a:pathLst>
                <a:path w="3208" h="2963" extrusionOk="0">
                  <a:moveTo>
                    <a:pt x="2699" y="1"/>
                  </a:moveTo>
                  <a:lnTo>
                    <a:pt x="2600" y="89"/>
                  </a:lnTo>
                  <a:lnTo>
                    <a:pt x="2290" y="377"/>
                  </a:lnTo>
                  <a:lnTo>
                    <a:pt x="2248" y="367"/>
                  </a:lnTo>
                  <a:cubicBezTo>
                    <a:pt x="2078" y="318"/>
                    <a:pt x="1917" y="297"/>
                    <a:pt x="1764" y="297"/>
                  </a:cubicBezTo>
                  <a:cubicBezTo>
                    <a:pt x="1596" y="297"/>
                    <a:pt x="1440" y="322"/>
                    <a:pt x="1298" y="363"/>
                  </a:cubicBezTo>
                  <a:cubicBezTo>
                    <a:pt x="1270" y="370"/>
                    <a:pt x="1248" y="374"/>
                    <a:pt x="1224" y="385"/>
                  </a:cubicBezTo>
                  <a:cubicBezTo>
                    <a:pt x="1195" y="392"/>
                    <a:pt x="1174" y="402"/>
                    <a:pt x="1152" y="409"/>
                  </a:cubicBezTo>
                  <a:cubicBezTo>
                    <a:pt x="840" y="527"/>
                    <a:pt x="612" y="694"/>
                    <a:pt x="520" y="776"/>
                  </a:cubicBezTo>
                  <a:cubicBezTo>
                    <a:pt x="246" y="1010"/>
                    <a:pt x="72" y="1298"/>
                    <a:pt x="96" y="1494"/>
                  </a:cubicBezTo>
                  <a:cubicBezTo>
                    <a:pt x="104" y="1519"/>
                    <a:pt x="128" y="1540"/>
                    <a:pt x="164" y="1547"/>
                  </a:cubicBezTo>
                  <a:lnTo>
                    <a:pt x="320" y="1590"/>
                  </a:lnTo>
                  <a:lnTo>
                    <a:pt x="192" y="1682"/>
                  </a:lnTo>
                  <a:cubicBezTo>
                    <a:pt x="79" y="1761"/>
                    <a:pt x="0" y="1914"/>
                    <a:pt x="4" y="2027"/>
                  </a:cubicBezTo>
                  <a:cubicBezTo>
                    <a:pt x="4" y="2077"/>
                    <a:pt x="25" y="2127"/>
                    <a:pt x="61" y="2148"/>
                  </a:cubicBezTo>
                  <a:cubicBezTo>
                    <a:pt x="81" y="2161"/>
                    <a:pt x="100" y="2170"/>
                    <a:pt x="121" y="2170"/>
                  </a:cubicBezTo>
                  <a:cubicBezTo>
                    <a:pt x="129" y="2170"/>
                    <a:pt x="137" y="2169"/>
                    <a:pt x="146" y="2166"/>
                  </a:cubicBezTo>
                  <a:lnTo>
                    <a:pt x="356" y="2123"/>
                  </a:lnTo>
                  <a:lnTo>
                    <a:pt x="356" y="2123"/>
                  </a:lnTo>
                  <a:lnTo>
                    <a:pt x="228" y="2290"/>
                  </a:lnTo>
                  <a:cubicBezTo>
                    <a:pt x="178" y="2354"/>
                    <a:pt x="175" y="2450"/>
                    <a:pt x="217" y="2518"/>
                  </a:cubicBezTo>
                  <a:cubicBezTo>
                    <a:pt x="242" y="2558"/>
                    <a:pt x="284" y="2577"/>
                    <a:pt x="339" y="2577"/>
                  </a:cubicBezTo>
                  <a:cubicBezTo>
                    <a:pt x="361" y="2577"/>
                    <a:pt x="386" y="2574"/>
                    <a:pt x="413" y="2568"/>
                  </a:cubicBezTo>
                  <a:lnTo>
                    <a:pt x="587" y="2518"/>
                  </a:lnTo>
                  <a:lnTo>
                    <a:pt x="498" y="2678"/>
                  </a:lnTo>
                  <a:cubicBezTo>
                    <a:pt x="480" y="2710"/>
                    <a:pt x="488" y="2738"/>
                    <a:pt x="495" y="2756"/>
                  </a:cubicBezTo>
                  <a:cubicBezTo>
                    <a:pt x="505" y="2799"/>
                    <a:pt x="534" y="2834"/>
                    <a:pt x="566" y="2849"/>
                  </a:cubicBezTo>
                  <a:cubicBezTo>
                    <a:pt x="580" y="2856"/>
                    <a:pt x="595" y="2860"/>
                    <a:pt x="613" y="2860"/>
                  </a:cubicBezTo>
                  <a:cubicBezTo>
                    <a:pt x="668" y="2860"/>
                    <a:pt x="739" y="2823"/>
                    <a:pt x="815" y="2753"/>
                  </a:cubicBezTo>
                  <a:cubicBezTo>
                    <a:pt x="825" y="2738"/>
                    <a:pt x="861" y="2706"/>
                    <a:pt x="907" y="2664"/>
                  </a:cubicBezTo>
                  <a:cubicBezTo>
                    <a:pt x="932" y="2593"/>
                    <a:pt x="1117" y="2155"/>
                    <a:pt x="1405" y="1825"/>
                  </a:cubicBezTo>
                  <a:cubicBezTo>
                    <a:pt x="1426" y="1796"/>
                    <a:pt x="1448" y="1775"/>
                    <a:pt x="1472" y="1754"/>
                  </a:cubicBezTo>
                  <a:lnTo>
                    <a:pt x="1536" y="1686"/>
                  </a:lnTo>
                  <a:cubicBezTo>
                    <a:pt x="1586" y="1640"/>
                    <a:pt x="1640" y="1597"/>
                    <a:pt x="1693" y="1562"/>
                  </a:cubicBezTo>
                  <a:cubicBezTo>
                    <a:pt x="1720" y="1543"/>
                    <a:pt x="1750" y="1534"/>
                    <a:pt x="1781" y="1534"/>
                  </a:cubicBezTo>
                  <a:cubicBezTo>
                    <a:pt x="1815" y="1534"/>
                    <a:pt x="1850" y="1545"/>
                    <a:pt x="1881" y="1565"/>
                  </a:cubicBezTo>
                  <a:cubicBezTo>
                    <a:pt x="1938" y="1604"/>
                    <a:pt x="1960" y="1675"/>
                    <a:pt x="1942" y="1743"/>
                  </a:cubicBezTo>
                  <a:cubicBezTo>
                    <a:pt x="1871" y="1995"/>
                    <a:pt x="1853" y="2429"/>
                    <a:pt x="1956" y="2778"/>
                  </a:cubicBezTo>
                  <a:lnTo>
                    <a:pt x="1970" y="2785"/>
                  </a:lnTo>
                  <a:lnTo>
                    <a:pt x="1974" y="2842"/>
                  </a:lnTo>
                  <a:cubicBezTo>
                    <a:pt x="1977" y="2934"/>
                    <a:pt x="2013" y="2948"/>
                    <a:pt x="2027" y="2952"/>
                  </a:cubicBezTo>
                  <a:cubicBezTo>
                    <a:pt x="2049" y="2962"/>
                    <a:pt x="2070" y="2962"/>
                    <a:pt x="2095" y="2962"/>
                  </a:cubicBezTo>
                  <a:cubicBezTo>
                    <a:pt x="2312" y="2962"/>
                    <a:pt x="2514" y="2632"/>
                    <a:pt x="2628" y="2418"/>
                  </a:cubicBezTo>
                  <a:cubicBezTo>
                    <a:pt x="2809" y="2063"/>
                    <a:pt x="2902" y="1665"/>
                    <a:pt x="2884" y="1259"/>
                  </a:cubicBezTo>
                  <a:cubicBezTo>
                    <a:pt x="2881" y="1142"/>
                    <a:pt x="2859" y="1028"/>
                    <a:pt x="2824" y="921"/>
                  </a:cubicBezTo>
                  <a:lnTo>
                    <a:pt x="2806" y="868"/>
                  </a:lnTo>
                  <a:lnTo>
                    <a:pt x="3208" y="601"/>
                  </a:lnTo>
                  <a:cubicBezTo>
                    <a:pt x="3204" y="587"/>
                    <a:pt x="3204" y="577"/>
                    <a:pt x="3201" y="562"/>
                  </a:cubicBezTo>
                  <a:cubicBezTo>
                    <a:pt x="3193" y="530"/>
                    <a:pt x="3190" y="505"/>
                    <a:pt x="3183" y="477"/>
                  </a:cubicBezTo>
                  <a:cubicBezTo>
                    <a:pt x="3172" y="452"/>
                    <a:pt x="3165" y="427"/>
                    <a:pt x="3151" y="402"/>
                  </a:cubicBezTo>
                  <a:cubicBezTo>
                    <a:pt x="3076" y="249"/>
                    <a:pt x="2934" y="139"/>
                    <a:pt x="2817" y="68"/>
                  </a:cubicBezTo>
                  <a:cubicBezTo>
                    <a:pt x="2795" y="54"/>
                    <a:pt x="2770" y="43"/>
                    <a:pt x="2753" y="29"/>
                  </a:cubicBezTo>
                  <a:cubicBezTo>
                    <a:pt x="2728" y="18"/>
                    <a:pt x="2710" y="11"/>
                    <a:pt x="2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6"/>
            <p:cNvSpPr/>
            <p:nvPr/>
          </p:nvSpPr>
          <p:spPr>
            <a:xfrm flipH="1">
              <a:off x="6173082" y="2004405"/>
              <a:ext cx="108707" cy="160682"/>
            </a:xfrm>
            <a:custGeom>
              <a:avLst/>
              <a:gdLst/>
              <a:ahLst/>
              <a:cxnLst/>
              <a:rect l="l" t="t" r="r" b="b"/>
              <a:pathLst>
                <a:path w="709" h="1048" extrusionOk="0">
                  <a:moveTo>
                    <a:pt x="698" y="1"/>
                  </a:moveTo>
                  <a:cubicBezTo>
                    <a:pt x="695" y="1"/>
                    <a:pt x="692" y="3"/>
                    <a:pt x="687" y="3"/>
                  </a:cubicBezTo>
                  <a:cubicBezTo>
                    <a:pt x="612" y="52"/>
                    <a:pt x="545" y="113"/>
                    <a:pt x="481" y="184"/>
                  </a:cubicBezTo>
                  <a:cubicBezTo>
                    <a:pt x="456" y="209"/>
                    <a:pt x="435" y="234"/>
                    <a:pt x="413" y="262"/>
                  </a:cubicBezTo>
                  <a:cubicBezTo>
                    <a:pt x="392" y="287"/>
                    <a:pt x="367" y="315"/>
                    <a:pt x="353" y="340"/>
                  </a:cubicBezTo>
                  <a:cubicBezTo>
                    <a:pt x="186" y="564"/>
                    <a:pt x="61" y="813"/>
                    <a:pt x="1" y="945"/>
                  </a:cubicBezTo>
                  <a:cubicBezTo>
                    <a:pt x="157" y="955"/>
                    <a:pt x="310" y="977"/>
                    <a:pt x="467" y="1002"/>
                  </a:cubicBezTo>
                  <a:lnTo>
                    <a:pt x="548" y="1016"/>
                  </a:lnTo>
                  <a:cubicBezTo>
                    <a:pt x="573" y="1019"/>
                    <a:pt x="602" y="1027"/>
                    <a:pt x="627" y="1034"/>
                  </a:cubicBezTo>
                  <a:lnTo>
                    <a:pt x="694" y="1048"/>
                  </a:lnTo>
                  <a:cubicBezTo>
                    <a:pt x="609" y="682"/>
                    <a:pt x="630" y="266"/>
                    <a:pt x="701" y="13"/>
                  </a:cubicBezTo>
                  <a:cubicBezTo>
                    <a:pt x="703" y="14"/>
                    <a:pt x="704" y="14"/>
                    <a:pt x="705" y="14"/>
                  </a:cubicBezTo>
                  <a:cubicBezTo>
                    <a:pt x="708" y="14"/>
                    <a:pt x="707" y="8"/>
                    <a:pt x="701" y="3"/>
                  </a:cubicBezTo>
                  <a:cubicBezTo>
                    <a:pt x="700" y="1"/>
                    <a:pt x="69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6"/>
            <p:cNvSpPr/>
            <p:nvPr/>
          </p:nvSpPr>
          <p:spPr>
            <a:xfrm flipH="1">
              <a:off x="7903464" y="1935410"/>
              <a:ext cx="259579" cy="244243"/>
            </a:xfrm>
            <a:custGeom>
              <a:avLst/>
              <a:gdLst/>
              <a:ahLst/>
              <a:cxnLst/>
              <a:rect l="l" t="t" r="r" b="b"/>
              <a:pathLst>
                <a:path w="1693" h="1593" extrusionOk="0">
                  <a:moveTo>
                    <a:pt x="1149" y="1"/>
                  </a:moveTo>
                  <a:cubicBezTo>
                    <a:pt x="1131" y="33"/>
                    <a:pt x="1113" y="58"/>
                    <a:pt x="1095" y="86"/>
                  </a:cubicBezTo>
                  <a:cubicBezTo>
                    <a:pt x="989" y="236"/>
                    <a:pt x="765" y="310"/>
                    <a:pt x="551" y="389"/>
                  </a:cubicBezTo>
                  <a:cubicBezTo>
                    <a:pt x="327" y="463"/>
                    <a:pt x="96" y="541"/>
                    <a:pt x="57" y="684"/>
                  </a:cubicBezTo>
                  <a:cubicBezTo>
                    <a:pt x="0" y="922"/>
                    <a:pt x="381" y="1245"/>
                    <a:pt x="537" y="1352"/>
                  </a:cubicBezTo>
                  <a:lnTo>
                    <a:pt x="597" y="1391"/>
                  </a:lnTo>
                  <a:lnTo>
                    <a:pt x="519" y="1512"/>
                  </a:lnTo>
                  <a:cubicBezTo>
                    <a:pt x="623" y="1564"/>
                    <a:pt x="736" y="1593"/>
                    <a:pt x="853" y="1593"/>
                  </a:cubicBezTo>
                  <a:cubicBezTo>
                    <a:pt x="872" y="1593"/>
                    <a:pt x="891" y="1592"/>
                    <a:pt x="910" y="1590"/>
                  </a:cubicBezTo>
                  <a:cubicBezTo>
                    <a:pt x="1149" y="1580"/>
                    <a:pt x="1369" y="1459"/>
                    <a:pt x="1515" y="1267"/>
                  </a:cubicBezTo>
                  <a:cubicBezTo>
                    <a:pt x="1533" y="1245"/>
                    <a:pt x="1550" y="1217"/>
                    <a:pt x="1565" y="1196"/>
                  </a:cubicBezTo>
                  <a:cubicBezTo>
                    <a:pt x="1653" y="1050"/>
                    <a:pt x="1693" y="886"/>
                    <a:pt x="1682" y="716"/>
                  </a:cubicBezTo>
                  <a:cubicBezTo>
                    <a:pt x="1675" y="549"/>
                    <a:pt x="1611" y="389"/>
                    <a:pt x="1504" y="257"/>
                  </a:cubicBezTo>
                  <a:cubicBezTo>
                    <a:pt x="1486" y="236"/>
                    <a:pt x="1469" y="214"/>
                    <a:pt x="1451" y="196"/>
                  </a:cubicBezTo>
                  <a:lnTo>
                    <a:pt x="1422" y="168"/>
                  </a:lnTo>
                  <a:cubicBezTo>
                    <a:pt x="1341" y="93"/>
                    <a:pt x="1252" y="40"/>
                    <a:pt x="1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6"/>
            <p:cNvSpPr/>
            <p:nvPr/>
          </p:nvSpPr>
          <p:spPr>
            <a:xfrm flipH="1">
              <a:off x="7356704" y="1434510"/>
              <a:ext cx="931296" cy="763393"/>
            </a:xfrm>
            <a:custGeom>
              <a:avLst/>
              <a:gdLst/>
              <a:ahLst/>
              <a:cxnLst/>
              <a:rect l="l" t="t" r="r" b="b"/>
              <a:pathLst>
                <a:path w="6074" h="4979" extrusionOk="0">
                  <a:moveTo>
                    <a:pt x="5733" y="0"/>
                  </a:moveTo>
                  <a:lnTo>
                    <a:pt x="3571" y="4"/>
                  </a:lnTo>
                  <a:cubicBezTo>
                    <a:pt x="3553" y="25"/>
                    <a:pt x="3525" y="57"/>
                    <a:pt x="3525" y="57"/>
                  </a:cubicBezTo>
                  <a:lnTo>
                    <a:pt x="1466" y="2649"/>
                  </a:lnTo>
                  <a:lnTo>
                    <a:pt x="406" y="3375"/>
                  </a:lnTo>
                  <a:lnTo>
                    <a:pt x="1" y="4246"/>
                  </a:lnTo>
                  <a:lnTo>
                    <a:pt x="1035" y="4978"/>
                  </a:lnTo>
                  <a:lnTo>
                    <a:pt x="1117" y="4836"/>
                  </a:lnTo>
                  <a:lnTo>
                    <a:pt x="1156" y="4776"/>
                  </a:lnTo>
                  <a:lnTo>
                    <a:pt x="1196" y="4712"/>
                  </a:lnTo>
                  <a:lnTo>
                    <a:pt x="1199" y="4708"/>
                  </a:lnTo>
                  <a:cubicBezTo>
                    <a:pt x="1164" y="4680"/>
                    <a:pt x="1121" y="4644"/>
                    <a:pt x="1067" y="4601"/>
                  </a:cubicBezTo>
                  <a:cubicBezTo>
                    <a:pt x="982" y="4523"/>
                    <a:pt x="886" y="4427"/>
                    <a:pt x="815" y="4317"/>
                  </a:cubicBezTo>
                  <a:cubicBezTo>
                    <a:pt x="733" y="4192"/>
                    <a:pt x="683" y="4057"/>
                    <a:pt x="719" y="3926"/>
                  </a:cubicBezTo>
                  <a:cubicBezTo>
                    <a:pt x="737" y="3858"/>
                    <a:pt x="769" y="3805"/>
                    <a:pt x="819" y="3759"/>
                  </a:cubicBezTo>
                  <a:cubicBezTo>
                    <a:pt x="854" y="3723"/>
                    <a:pt x="893" y="3698"/>
                    <a:pt x="939" y="3670"/>
                  </a:cubicBezTo>
                  <a:cubicBezTo>
                    <a:pt x="1046" y="3609"/>
                    <a:pt x="1178" y="3563"/>
                    <a:pt x="1313" y="3517"/>
                  </a:cubicBezTo>
                  <a:cubicBezTo>
                    <a:pt x="1508" y="3449"/>
                    <a:pt x="1708" y="3382"/>
                    <a:pt x="1782" y="3271"/>
                  </a:cubicBezTo>
                  <a:lnTo>
                    <a:pt x="1811" y="3232"/>
                  </a:lnTo>
                  <a:cubicBezTo>
                    <a:pt x="1821" y="3207"/>
                    <a:pt x="1836" y="3186"/>
                    <a:pt x="1850" y="3161"/>
                  </a:cubicBezTo>
                  <a:cubicBezTo>
                    <a:pt x="1864" y="3136"/>
                    <a:pt x="1871" y="3111"/>
                    <a:pt x="1885" y="3090"/>
                  </a:cubicBezTo>
                  <a:cubicBezTo>
                    <a:pt x="1956" y="2923"/>
                    <a:pt x="1988" y="2759"/>
                    <a:pt x="1999" y="2671"/>
                  </a:cubicBezTo>
                  <a:lnTo>
                    <a:pt x="1924" y="2649"/>
                  </a:lnTo>
                  <a:lnTo>
                    <a:pt x="2042" y="2560"/>
                  </a:lnTo>
                  <a:lnTo>
                    <a:pt x="3489" y="1423"/>
                  </a:lnTo>
                  <a:lnTo>
                    <a:pt x="5562" y="1515"/>
                  </a:lnTo>
                  <a:lnTo>
                    <a:pt x="5637" y="1519"/>
                  </a:lnTo>
                  <a:lnTo>
                    <a:pt x="5711" y="1526"/>
                  </a:lnTo>
                  <a:lnTo>
                    <a:pt x="6074" y="1543"/>
                  </a:lnTo>
                  <a:lnTo>
                    <a:pt x="5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62" name="Google Shape;2062;p2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8_1"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27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7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7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67" name="Google Shape;2067;p27"/>
          <p:cNvCxnSpPr/>
          <p:nvPr/>
        </p:nvCxnSpPr>
        <p:spPr>
          <a:xfrm>
            <a:off x="47295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8" name="Google Shape;2068;p27"/>
          <p:cNvCxnSpPr/>
          <p:nvPr/>
        </p:nvCxnSpPr>
        <p:spPr>
          <a:xfrm rot="10800000" flipH="1">
            <a:off x="86551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9" name="Google Shape;2069;p27"/>
          <p:cNvSpPr/>
          <p:nvPr/>
        </p:nvSpPr>
        <p:spPr>
          <a:xfrm>
            <a:off x="41620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7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7"/>
          <p:cNvSpPr/>
          <p:nvPr/>
        </p:nvSpPr>
        <p:spPr>
          <a:xfrm>
            <a:off x="289330" y="354694"/>
            <a:ext cx="60805" cy="88223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7"/>
          <p:cNvSpPr/>
          <p:nvPr/>
        </p:nvSpPr>
        <p:spPr>
          <a:xfrm>
            <a:off x="252675" y="442689"/>
            <a:ext cx="65981" cy="84265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7"/>
          <p:cNvSpPr/>
          <p:nvPr/>
        </p:nvSpPr>
        <p:spPr>
          <a:xfrm>
            <a:off x="347041" y="358699"/>
            <a:ext cx="16747" cy="30587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7"/>
          <p:cNvSpPr/>
          <p:nvPr/>
        </p:nvSpPr>
        <p:spPr>
          <a:xfrm>
            <a:off x="357956" y="359612"/>
            <a:ext cx="30918" cy="43233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7"/>
          <p:cNvSpPr/>
          <p:nvPr/>
        </p:nvSpPr>
        <p:spPr>
          <a:xfrm>
            <a:off x="705068" y="374345"/>
            <a:ext cx="38507" cy="38526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7"/>
          <p:cNvSpPr/>
          <p:nvPr/>
        </p:nvSpPr>
        <p:spPr>
          <a:xfrm>
            <a:off x="555917" y="805654"/>
            <a:ext cx="41903" cy="23420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7"/>
          <p:cNvSpPr/>
          <p:nvPr/>
        </p:nvSpPr>
        <p:spPr>
          <a:xfrm>
            <a:off x="519098" y="709883"/>
            <a:ext cx="48836" cy="96631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7"/>
          <p:cNvSpPr/>
          <p:nvPr/>
        </p:nvSpPr>
        <p:spPr>
          <a:xfrm>
            <a:off x="469865" y="548648"/>
            <a:ext cx="79988" cy="16717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7"/>
          <p:cNvSpPr/>
          <p:nvPr/>
        </p:nvSpPr>
        <p:spPr>
          <a:xfrm>
            <a:off x="223350" y="620623"/>
            <a:ext cx="30941" cy="35060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7"/>
          <p:cNvSpPr/>
          <p:nvPr/>
        </p:nvSpPr>
        <p:spPr>
          <a:xfrm>
            <a:off x="255251" y="619194"/>
            <a:ext cx="88982" cy="38245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7"/>
          <p:cNvSpPr/>
          <p:nvPr/>
        </p:nvSpPr>
        <p:spPr>
          <a:xfrm>
            <a:off x="341045" y="547899"/>
            <a:ext cx="128191" cy="1297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7"/>
          <p:cNvSpPr/>
          <p:nvPr/>
        </p:nvSpPr>
        <p:spPr>
          <a:xfrm>
            <a:off x="448388" y="414161"/>
            <a:ext cx="68745" cy="138670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7"/>
          <p:cNvSpPr/>
          <p:nvPr/>
        </p:nvSpPr>
        <p:spPr>
          <a:xfrm>
            <a:off x="383275" y="408821"/>
            <a:ext cx="73125" cy="14410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7"/>
          <p:cNvSpPr/>
          <p:nvPr/>
        </p:nvSpPr>
        <p:spPr>
          <a:xfrm>
            <a:off x="489868" y="303892"/>
            <a:ext cx="4029" cy="23186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7"/>
          <p:cNvSpPr/>
          <p:nvPr/>
        </p:nvSpPr>
        <p:spPr>
          <a:xfrm>
            <a:off x="431641" y="302885"/>
            <a:ext cx="55839" cy="61829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7"/>
          <p:cNvSpPr/>
          <p:nvPr/>
        </p:nvSpPr>
        <p:spPr>
          <a:xfrm>
            <a:off x="423326" y="259836"/>
            <a:ext cx="92308" cy="65740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7"/>
          <p:cNvSpPr/>
          <p:nvPr/>
        </p:nvSpPr>
        <p:spPr>
          <a:xfrm>
            <a:off x="495864" y="381254"/>
            <a:ext cx="181501" cy="29252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7"/>
          <p:cNvSpPr/>
          <p:nvPr/>
        </p:nvSpPr>
        <p:spPr>
          <a:xfrm>
            <a:off x="471552" y="373525"/>
            <a:ext cx="23586" cy="40985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7"/>
          <p:cNvSpPr/>
          <p:nvPr/>
        </p:nvSpPr>
        <p:spPr>
          <a:xfrm>
            <a:off x="379855" y="363500"/>
            <a:ext cx="91207" cy="53796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7"/>
          <p:cNvSpPr/>
          <p:nvPr/>
        </p:nvSpPr>
        <p:spPr>
          <a:xfrm flipH="1">
            <a:off x="8798053" y="4409294"/>
            <a:ext cx="60805" cy="88223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7"/>
          <p:cNvSpPr/>
          <p:nvPr/>
        </p:nvSpPr>
        <p:spPr>
          <a:xfrm flipH="1">
            <a:off x="8829531" y="4497289"/>
            <a:ext cx="65981" cy="84265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7"/>
          <p:cNvSpPr/>
          <p:nvPr/>
        </p:nvSpPr>
        <p:spPr>
          <a:xfrm flipH="1">
            <a:off x="8784399" y="4413299"/>
            <a:ext cx="16747" cy="30587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7"/>
          <p:cNvSpPr/>
          <p:nvPr/>
        </p:nvSpPr>
        <p:spPr>
          <a:xfrm flipH="1">
            <a:off x="8759314" y="4414212"/>
            <a:ext cx="30918" cy="43233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7"/>
          <p:cNvSpPr/>
          <p:nvPr/>
        </p:nvSpPr>
        <p:spPr>
          <a:xfrm flipH="1">
            <a:off x="8404613" y="4428945"/>
            <a:ext cx="38507" cy="38526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7"/>
          <p:cNvSpPr/>
          <p:nvPr/>
        </p:nvSpPr>
        <p:spPr>
          <a:xfrm flipH="1">
            <a:off x="8550367" y="4860254"/>
            <a:ext cx="41903" cy="23420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7"/>
          <p:cNvSpPr/>
          <p:nvPr/>
        </p:nvSpPr>
        <p:spPr>
          <a:xfrm flipH="1">
            <a:off x="8580253" y="4764483"/>
            <a:ext cx="48836" cy="96631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7"/>
          <p:cNvSpPr/>
          <p:nvPr/>
        </p:nvSpPr>
        <p:spPr>
          <a:xfrm flipH="1">
            <a:off x="8598334" y="4603248"/>
            <a:ext cx="79988" cy="16717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7"/>
          <p:cNvSpPr/>
          <p:nvPr/>
        </p:nvSpPr>
        <p:spPr>
          <a:xfrm flipH="1">
            <a:off x="8893896" y="4675223"/>
            <a:ext cx="30941" cy="35060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7"/>
          <p:cNvSpPr/>
          <p:nvPr/>
        </p:nvSpPr>
        <p:spPr>
          <a:xfrm flipH="1">
            <a:off x="8803954" y="4673794"/>
            <a:ext cx="88982" cy="38245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7"/>
          <p:cNvSpPr/>
          <p:nvPr/>
        </p:nvSpPr>
        <p:spPr>
          <a:xfrm flipH="1">
            <a:off x="8678951" y="4602499"/>
            <a:ext cx="128191" cy="1297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7"/>
          <p:cNvSpPr/>
          <p:nvPr/>
        </p:nvSpPr>
        <p:spPr>
          <a:xfrm flipH="1">
            <a:off x="8631055" y="4468761"/>
            <a:ext cx="68745" cy="138670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7"/>
          <p:cNvSpPr/>
          <p:nvPr/>
        </p:nvSpPr>
        <p:spPr>
          <a:xfrm flipH="1">
            <a:off x="8691787" y="4463421"/>
            <a:ext cx="73125" cy="14410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7"/>
          <p:cNvSpPr/>
          <p:nvPr/>
        </p:nvSpPr>
        <p:spPr>
          <a:xfrm flipH="1">
            <a:off x="8654291" y="4358492"/>
            <a:ext cx="4029" cy="23186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7"/>
          <p:cNvSpPr/>
          <p:nvPr/>
        </p:nvSpPr>
        <p:spPr>
          <a:xfrm flipH="1">
            <a:off x="8660707" y="4357485"/>
            <a:ext cx="55839" cy="61829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7"/>
          <p:cNvSpPr/>
          <p:nvPr/>
        </p:nvSpPr>
        <p:spPr>
          <a:xfrm flipH="1">
            <a:off x="8632553" y="4314436"/>
            <a:ext cx="92308" cy="65740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7"/>
          <p:cNvSpPr/>
          <p:nvPr/>
        </p:nvSpPr>
        <p:spPr>
          <a:xfrm flipH="1">
            <a:off x="8470823" y="4435854"/>
            <a:ext cx="181501" cy="29252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7"/>
          <p:cNvSpPr/>
          <p:nvPr/>
        </p:nvSpPr>
        <p:spPr>
          <a:xfrm flipH="1">
            <a:off x="8653049" y="4428125"/>
            <a:ext cx="23586" cy="40985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7"/>
          <p:cNvSpPr/>
          <p:nvPr/>
        </p:nvSpPr>
        <p:spPr>
          <a:xfrm flipH="1">
            <a:off x="8677125" y="4418100"/>
            <a:ext cx="91207" cy="53796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7"/>
          <p:cNvSpPr txBox="1">
            <a:spLocks noGrp="1"/>
          </p:cNvSpPr>
          <p:nvPr>
            <p:ph type="title"/>
          </p:nvPr>
        </p:nvSpPr>
        <p:spPr>
          <a:xfrm>
            <a:off x="5028525" y="2033200"/>
            <a:ext cx="2937300" cy="4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10" name="Google Shape;2110;p27"/>
          <p:cNvSpPr txBox="1">
            <a:spLocks noGrp="1"/>
          </p:cNvSpPr>
          <p:nvPr>
            <p:ph type="subTitle" idx="1"/>
          </p:nvPr>
        </p:nvSpPr>
        <p:spPr>
          <a:xfrm>
            <a:off x="5028475" y="2426850"/>
            <a:ext cx="31596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11" name="Google Shape;2111;p27"/>
          <p:cNvSpPr/>
          <p:nvPr/>
        </p:nvSpPr>
        <p:spPr>
          <a:xfrm rot="2700000">
            <a:off x="910775" y="4097168"/>
            <a:ext cx="771722" cy="767308"/>
          </a:xfrm>
          <a:custGeom>
            <a:avLst/>
            <a:gdLst/>
            <a:ahLst/>
            <a:cxnLst/>
            <a:rect l="l" t="t" r="r" b="b"/>
            <a:pathLst>
              <a:path w="16784" h="16688" extrusionOk="0">
                <a:moveTo>
                  <a:pt x="8392" y="0"/>
                </a:moveTo>
                <a:cubicBezTo>
                  <a:pt x="3755" y="0"/>
                  <a:pt x="0" y="3737"/>
                  <a:pt x="0" y="8342"/>
                </a:cubicBezTo>
                <a:cubicBezTo>
                  <a:pt x="0" y="12950"/>
                  <a:pt x="3755" y="16687"/>
                  <a:pt x="8392" y="16687"/>
                </a:cubicBezTo>
                <a:cubicBezTo>
                  <a:pt x="13025" y="16687"/>
                  <a:pt x="16783" y="12950"/>
                  <a:pt x="16783" y="8342"/>
                </a:cubicBezTo>
                <a:cubicBezTo>
                  <a:pt x="16783" y="3737"/>
                  <a:pt x="13025" y="0"/>
                  <a:pt x="83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7"/>
          <p:cNvSpPr/>
          <p:nvPr/>
        </p:nvSpPr>
        <p:spPr>
          <a:xfrm rot="2700000">
            <a:off x="1140229" y="4273831"/>
            <a:ext cx="570607" cy="189482"/>
          </a:xfrm>
          <a:custGeom>
            <a:avLst/>
            <a:gdLst/>
            <a:ahLst/>
            <a:cxnLst/>
            <a:rect l="l" t="t" r="r" b="b"/>
            <a:pathLst>
              <a:path w="12410" h="4121" extrusionOk="0">
                <a:moveTo>
                  <a:pt x="11381" y="0"/>
                </a:moveTo>
                <a:cubicBezTo>
                  <a:pt x="11360" y="0"/>
                  <a:pt x="11339" y="1"/>
                  <a:pt x="11318" y="3"/>
                </a:cubicBezTo>
                <a:cubicBezTo>
                  <a:pt x="11272" y="3"/>
                  <a:pt x="11233" y="7"/>
                  <a:pt x="11186" y="17"/>
                </a:cubicBezTo>
                <a:cubicBezTo>
                  <a:pt x="11209" y="16"/>
                  <a:pt x="11232" y="16"/>
                  <a:pt x="11255" y="16"/>
                </a:cubicBezTo>
                <a:cubicBezTo>
                  <a:pt x="11317" y="16"/>
                  <a:pt x="11380" y="19"/>
                  <a:pt x="11442" y="24"/>
                </a:cubicBezTo>
                <a:cubicBezTo>
                  <a:pt x="11524" y="35"/>
                  <a:pt x="11606" y="56"/>
                  <a:pt x="11681" y="88"/>
                </a:cubicBezTo>
                <a:lnTo>
                  <a:pt x="11734" y="113"/>
                </a:lnTo>
                <a:cubicBezTo>
                  <a:pt x="11752" y="124"/>
                  <a:pt x="11770" y="138"/>
                  <a:pt x="11787" y="145"/>
                </a:cubicBezTo>
                <a:cubicBezTo>
                  <a:pt x="11805" y="160"/>
                  <a:pt x="11819" y="174"/>
                  <a:pt x="11834" y="184"/>
                </a:cubicBezTo>
                <a:cubicBezTo>
                  <a:pt x="11844" y="199"/>
                  <a:pt x="11858" y="216"/>
                  <a:pt x="11873" y="231"/>
                </a:cubicBezTo>
                <a:cubicBezTo>
                  <a:pt x="11887" y="248"/>
                  <a:pt x="11894" y="263"/>
                  <a:pt x="11908" y="280"/>
                </a:cubicBezTo>
                <a:lnTo>
                  <a:pt x="11933" y="334"/>
                </a:lnTo>
                <a:cubicBezTo>
                  <a:pt x="11944" y="352"/>
                  <a:pt x="11947" y="373"/>
                  <a:pt x="11951" y="391"/>
                </a:cubicBezTo>
                <a:cubicBezTo>
                  <a:pt x="11958" y="408"/>
                  <a:pt x="11962" y="423"/>
                  <a:pt x="11962" y="440"/>
                </a:cubicBezTo>
                <a:cubicBezTo>
                  <a:pt x="11933" y="529"/>
                  <a:pt x="11894" y="643"/>
                  <a:pt x="11837" y="771"/>
                </a:cubicBezTo>
                <a:lnTo>
                  <a:pt x="11823" y="800"/>
                </a:lnTo>
                <a:lnTo>
                  <a:pt x="11819" y="785"/>
                </a:lnTo>
                <a:lnTo>
                  <a:pt x="11805" y="750"/>
                </a:lnTo>
                <a:cubicBezTo>
                  <a:pt x="11798" y="725"/>
                  <a:pt x="11784" y="700"/>
                  <a:pt x="11770" y="679"/>
                </a:cubicBezTo>
                <a:lnTo>
                  <a:pt x="11748" y="643"/>
                </a:lnTo>
                <a:lnTo>
                  <a:pt x="11720" y="611"/>
                </a:lnTo>
                <a:cubicBezTo>
                  <a:pt x="11702" y="590"/>
                  <a:pt x="11684" y="572"/>
                  <a:pt x="11663" y="554"/>
                </a:cubicBezTo>
                <a:cubicBezTo>
                  <a:pt x="11645" y="536"/>
                  <a:pt x="11624" y="519"/>
                  <a:pt x="11602" y="504"/>
                </a:cubicBezTo>
                <a:lnTo>
                  <a:pt x="11535" y="465"/>
                </a:lnTo>
                <a:cubicBezTo>
                  <a:pt x="11514" y="451"/>
                  <a:pt x="11485" y="444"/>
                  <a:pt x="11464" y="433"/>
                </a:cubicBezTo>
                <a:cubicBezTo>
                  <a:pt x="11414" y="416"/>
                  <a:pt x="11364" y="405"/>
                  <a:pt x="11311" y="394"/>
                </a:cubicBezTo>
                <a:cubicBezTo>
                  <a:pt x="11265" y="387"/>
                  <a:pt x="11211" y="380"/>
                  <a:pt x="11161" y="376"/>
                </a:cubicBezTo>
                <a:cubicBezTo>
                  <a:pt x="11112" y="376"/>
                  <a:pt x="11058" y="376"/>
                  <a:pt x="11009" y="380"/>
                </a:cubicBezTo>
                <a:cubicBezTo>
                  <a:pt x="10962" y="387"/>
                  <a:pt x="10909" y="391"/>
                  <a:pt x="10859" y="405"/>
                </a:cubicBezTo>
                <a:cubicBezTo>
                  <a:pt x="10909" y="405"/>
                  <a:pt x="10955" y="405"/>
                  <a:pt x="11009" y="408"/>
                </a:cubicBezTo>
                <a:cubicBezTo>
                  <a:pt x="11058" y="412"/>
                  <a:pt x="11108" y="416"/>
                  <a:pt x="11158" y="426"/>
                </a:cubicBezTo>
                <a:cubicBezTo>
                  <a:pt x="11204" y="433"/>
                  <a:pt x="11254" y="444"/>
                  <a:pt x="11300" y="458"/>
                </a:cubicBezTo>
                <a:cubicBezTo>
                  <a:pt x="11346" y="469"/>
                  <a:pt x="11393" y="483"/>
                  <a:pt x="11432" y="504"/>
                </a:cubicBezTo>
                <a:cubicBezTo>
                  <a:pt x="11453" y="515"/>
                  <a:pt x="11478" y="529"/>
                  <a:pt x="11496" y="536"/>
                </a:cubicBezTo>
                <a:cubicBezTo>
                  <a:pt x="11517" y="551"/>
                  <a:pt x="11535" y="565"/>
                  <a:pt x="11553" y="576"/>
                </a:cubicBezTo>
                <a:cubicBezTo>
                  <a:pt x="11570" y="590"/>
                  <a:pt x="11588" y="604"/>
                  <a:pt x="11606" y="622"/>
                </a:cubicBezTo>
                <a:cubicBezTo>
                  <a:pt x="11624" y="640"/>
                  <a:pt x="11638" y="657"/>
                  <a:pt x="11649" y="672"/>
                </a:cubicBezTo>
                <a:lnTo>
                  <a:pt x="11674" y="696"/>
                </a:lnTo>
                <a:lnTo>
                  <a:pt x="11691" y="728"/>
                </a:lnTo>
                <a:cubicBezTo>
                  <a:pt x="11698" y="746"/>
                  <a:pt x="11713" y="768"/>
                  <a:pt x="11720" y="789"/>
                </a:cubicBezTo>
                <a:lnTo>
                  <a:pt x="11734" y="821"/>
                </a:lnTo>
                <a:lnTo>
                  <a:pt x="11745" y="856"/>
                </a:lnTo>
                <a:cubicBezTo>
                  <a:pt x="11752" y="878"/>
                  <a:pt x="11752" y="903"/>
                  <a:pt x="11755" y="924"/>
                </a:cubicBezTo>
                <a:lnTo>
                  <a:pt x="11762" y="938"/>
                </a:lnTo>
                <a:cubicBezTo>
                  <a:pt x="11702" y="1048"/>
                  <a:pt x="11627" y="1169"/>
                  <a:pt x="11538" y="1287"/>
                </a:cubicBezTo>
                <a:lnTo>
                  <a:pt x="11531" y="1262"/>
                </a:lnTo>
                <a:lnTo>
                  <a:pt x="11517" y="1223"/>
                </a:lnTo>
                <a:cubicBezTo>
                  <a:pt x="11506" y="1194"/>
                  <a:pt x="11496" y="1173"/>
                  <a:pt x="11478" y="1144"/>
                </a:cubicBezTo>
                <a:lnTo>
                  <a:pt x="11453" y="1109"/>
                </a:lnTo>
                <a:lnTo>
                  <a:pt x="11428" y="1073"/>
                </a:lnTo>
                <a:cubicBezTo>
                  <a:pt x="11410" y="1052"/>
                  <a:pt x="11393" y="1031"/>
                  <a:pt x="11371" y="1013"/>
                </a:cubicBezTo>
                <a:cubicBezTo>
                  <a:pt x="11346" y="995"/>
                  <a:pt x="11325" y="977"/>
                  <a:pt x="11304" y="963"/>
                </a:cubicBezTo>
                <a:cubicBezTo>
                  <a:pt x="11282" y="949"/>
                  <a:pt x="11257" y="931"/>
                  <a:pt x="11233" y="924"/>
                </a:cubicBezTo>
                <a:cubicBezTo>
                  <a:pt x="11211" y="910"/>
                  <a:pt x="11183" y="903"/>
                  <a:pt x="11158" y="892"/>
                </a:cubicBezTo>
                <a:cubicBezTo>
                  <a:pt x="11108" y="874"/>
                  <a:pt x="11055" y="860"/>
                  <a:pt x="11005" y="853"/>
                </a:cubicBezTo>
                <a:cubicBezTo>
                  <a:pt x="10952" y="842"/>
                  <a:pt x="10902" y="839"/>
                  <a:pt x="10849" y="839"/>
                </a:cubicBezTo>
                <a:cubicBezTo>
                  <a:pt x="10795" y="839"/>
                  <a:pt x="10749" y="842"/>
                  <a:pt x="10699" y="849"/>
                </a:cubicBezTo>
                <a:cubicBezTo>
                  <a:pt x="10649" y="853"/>
                  <a:pt x="10596" y="860"/>
                  <a:pt x="10546" y="874"/>
                </a:cubicBezTo>
                <a:cubicBezTo>
                  <a:pt x="10649" y="878"/>
                  <a:pt x="10749" y="888"/>
                  <a:pt x="10841" y="906"/>
                </a:cubicBezTo>
                <a:cubicBezTo>
                  <a:pt x="10891" y="913"/>
                  <a:pt x="10934" y="928"/>
                  <a:pt x="10984" y="942"/>
                </a:cubicBezTo>
                <a:cubicBezTo>
                  <a:pt x="11026" y="956"/>
                  <a:pt x="11073" y="974"/>
                  <a:pt x="11115" y="992"/>
                </a:cubicBezTo>
                <a:cubicBezTo>
                  <a:pt x="11140" y="999"/>
                  <a:pt x="11158" y="1013"/>
                  <a:pt x="11179" y="1020"/>
                </a:cubicBezTo>
                <a:cubicBezTo>
                  <a:pt x="11197" y="1034"/>
                  <a:pt x="11218" y="1048"/>
                  <a:pt x="11236" y="1056"/>
                </a:cubicBezTo>
                <a:cubicBezTo>
                  <a:pt x="11254" y="1070"/>
                  <a:pt x="11272" y="1084"/>
                  <a:pt x="11286" y="1102"/>
                </a:cubicBezTo>
                <a:cubicBezTo>
                  <a:pt x="11304" y="1116"/>
                  <a:pt x="11318" y="1134"/>
                  <a:pt x="11329" y="1152"/>
                </a:cubicBezTo>
                <a:lnTo>
                  <a:pt x="11346" y="1176"/>
                </a:lnTo>
                <a:lnTo>
                  <a:pt x="11364" y="1205"/>
                </a:lnTo>
                <a:cubicBezTo>
                  <a:pt x="11375" y="1223"/>
                  <a:pt x="11389" y="1244"/>
                  <a:pt x="11393" y="1262"/>
                </a:cubicBezTo>
                <a:lnTo>
                  <a:pt x="11407" y="1294"/>
                </a:lnTo>
                <a:lnTo>
                  <a:pt x="11414" y="1322"/>
                </a:lnTo>
                <a:lnTo>
                  <a:pt x="11428" y="1390"/>
                </a:lnTo>
                <a:lnTo>
                  <a:pt x="11432" y="1411"/>
                </a:lnTo>
                <a:cubicBezTo>
                  <a:pt x="11346" y="1514"/>
                  <a:pt x="11250" y="1617"/>
                  <a:pt x="11140" y="1721"/>
                </a:cubicBezTo>
                <a:lnTo>
                  <a:pt x="11133" y="1703"/>
                </a:lnTo>
                <a:lnTo>
                  <a:pt x="11126" y="1660"/>
                </a:lnTo>
                <a:cubicBezTo>
                  <a:pt x="11115" y="1635"/>
                  <a:pt x="11108" y="1603"/>
                  <a:pt x="11094" y="1578"/>
                </a:cubicBezTo>
                <a:lnTo>
                  <a:pt x="11076" y="1536"/>
                </a:lnTo>
                <a:lnTo>
                  <a:pt x="11055" y="1500"/>
                </a:lnTo>
                <a:cubicBezTo>
                  <a:pt x="11037" y="1479"/>
                  <a:pt x="11019" y="1454"/>
                  <a:pt x="11001" y="1429"/>
                </a:cubicBezTo>
                <a:cubicBezTo>
                  <a:pt x="10984" y="1408"/>
                  <a:pt x="10962" y="1390"/>
                  <a:pt x="10937" y="1369"/>
                </a:cubicBezTo>
                <a:cubicBezTo>
                  <a:pt x="10916" y="1351"/>
                  <a:pt x="10895" y="1333"/>
                  <a:pt x="10873" y="1319"/>
                </a:cubicBezTo>
                <a:cubicBezTo>
                  <a:pt x="10849" y="1305"/>
                  <a:pt x="10824" y="1294"/>
                  <a:pt x="10802" y="1280"/>
                </a:cubicBezTo>
                <a:cubicBezTo>
                  <a:pt x="10753" y="1258"/>
                  <a:pt x="10699" y="1233"/>
                  <a:pt x="10649" y="1223"/>
                </a:cubicBezTo>
                <a:cubicBezTo>
                  <a:pt x="10596" y="1208"/>
                  <a:pt x="10546" y="1198"/>
                  <a:pt x="10493" y="1194"/>
                </a:cubicBezTo>
                <a:cubicBezTo>
                  <a:pt x="10468" y="1191"/>
                  <a:pt x="10440" y="1191"/>
                  <a:pt x="10418" y="1191"/>
                </a:cubicBezTo>
                <a:lnTo>
                  <a:pt x="10344" y="1191"/>
                </a:lnTo>
                <a:cubicBezTo>
                  <a:pt x="10290" y="1191"/>
                  <a:pt x="10241" y="1194"/>
                  <a:pt x="10191" y="1208"/>
                </a:cubicBezTo>
                <a:cubicBezTo>
                  <a:pt x="10241" y="1216"/>
                  <a:pt x="10290" y="1230"/>
                  <a:pt x="10340" y="1244"/>
                </a:cubicBezTo>
                <a:cubicBezTo>
                  <a:pt x="10390" y="1258"/>
                  <a:pt x="10433" y="1269"/>
                  <a:pt x="10482" y="1287"/>
                </a:cubicBezTo>
                <a:lnTo>
                  <a:pt x="10614" y="1340"/>
                </a:lnTo>
                <a:cubicBezTo>
                  <a:pt x="10635" y="1351"/>
                  <a:pt x="10653" y="1365"/>
                  <a:pt x="10678" y="1372"/>
                </a:cubicBezTo>
                <a:cubicBezTo>
                  <a:pt x="10696" y="1386"/>
                  <a:pt x="10717" y="1393"/>
                  <a:pt x="10735" y="1408"/>
                </a:cubicBezTo>
                <a:lnTo>
                  <a:pt x="10788" y="1447"/>
                </a:lnTo>
                <a:cubicBezTo>
                  <a:pt x="10806" y="1461"/>
                  <a:pt x="10820" y="1475"/>
                  <a:pt x="10838" y="1493"/>
                </a:cubicBezTo>
                <a:cubicBezTo>
                  <a:pt x="10849" y="1511"/>
                  <a:pt x="10866" y="1525"/>
                  <a:pt x="10877" y="1543"/>
                </a:cubicBezTo>
                <a:cubicBezTo>
                  <a:pt x="10891" y="1561"/>
                  <a:pt x="10898" y="1578"/>
                  <a:pt x="10913" y="1596"/>
                </a:cubicBezTo>
                <a:lnTo>
                  <a:pt x="10927" y="1621"/>
                </a:lnTo>
                <a:lnTo>
                  <a:pt x="10937" y="1649"/>
                </a:lnTo>
                <a:cubicBezTo>
                  <a:pt x="10948" y="1667"/>
                  <a:pt x="10952" y="1689"/>
                  <a:pt x="10955" y="1706"/>
                </a:cubicBezTo>
                <a:lnTo>
                  <a:pt x="10966" y="1738"/>
                </a:lnTo>
                <a:lnTo>
                  <a:pt x="10969" y="1767"/>
                </a:lnTo>
                <a:cubicBezTo>
                  <a:pt x="10977" y="1792"/>
                  <a:pt x="10977" y="1813"/>
                  <a:pt x="10977" y="1831"/>
                </a:cubicBezTo>
                <a:lnTo>
                  <a:pt x="10980" y="1863"/>
                </a:lnTo>
                <a:lnTo>
                  <a:pt x="10845" y="1969"/>
                </a:lnTo>
                <a:cubicBezTo>
                  <a:pt x="10749" y="2041"/>
                  <a:pt x="10646" y="2112"/>
                  <a:pt x="10536" y="2176"/>
                </a:cubicBezTo>
                <a:lnTo>
                  <a:pt x="10536" y="2147"/>
                </a:lnTo>
                <a:lnTo>
                  <a:pt x="10532" y="2101"/>
                </a:lnTo>
                <a:cubicBezTo>
                  <a:pt x="10525" y="2076"/>
                  <a:pt x="10518" y="2044"/>
                  <a:pt x="10514" y="2016"/>
                </a:cubicBezTo>
                <a:lnTo>
                  <a:pt x="10500" y="1977"/>
                </a:lnTo>
                <a:lnTo>
                  <a:pt x="10482" y="1937"/>
                </a:lnTo>
                <a:cubicBezTo>
                  <a:pt x="10468" y="1909"/>
                  <a:pt x="10454" y="1884"/>
                  <a:pt x="10436" y="1863"/>
                </a:cubicBezTo>
                <a:lnTo>
                  <a:pt x="10383" y="1795"/>
                </a:lnTo>
                <a:cubicBezTo>
                  <a:pt x="10361" y="1777"/>
                  <a:pt x="10344" y="1756"/>
                  <a:pt x="10322" y="1738"/>
                </a:cubicBezTo>
                <a:cubicBezTo>
                  <a:pt x="10301" y="1721"/>
                  <a:pt x="10276" y="1703"/>
                  <a:pt x="10255" y="1689"/>
                </a:cubicBezTo>
                <a:cubicBezTo>
                  <a:pt x="10212" y="1657"/>
                  <a:pt x="10162" y="1635"/>
                  <a:pt x="10113" y="1617"/>
                </a:cubicBezTo>
                <a:cubicBezTo>
                  <a:pt x="10063" y="1600"/>
                  <a:pt x="10017" y="1582"/>
                  <a:pt x="9963" y="1571"/>
                </a:cubicBezTo>
                <a:cubicBezTo>
                  <a:pt x="9935" y="1568"/>
                  <a:pt x="9913" y="1564"/>
                  <a:pt x="9885" y="1561"/>
                </a:cubicBezTo>
                <a:cubicBezTo>
                  <a:pt x="9860" y="1553"/>
                  <a:pt x="9839" y="1550"/>
                  <a:pt x="9810" y="1550"/>
                </a:cubicBezTo>
                <a:cubicBezTo>
                  <a:pt x="9784" y="1548"/>
                  <a:pt x="9758" y="1547"/>
                  <a:pt x="9733" y="1547"/>
                </a:cubicBezTo>
                <a:cubicBezTo>
                  <a:pt x="9708" y="1547"/>
                  <a:pt x="9684" y="1548"/>
                  <a:pt x="9661" y="1550"/>
                </a:cubicBezTo>
                <a:cubicBezTo>
                  <a:pt x="9707" y="1568"/>
                  <a:pt x="9753" y="1585"/>
                  <a:pt x="9803" y="1603"/>
                </a:cubicBezTo>
                <a:cubicBezTo>
                  <a:pt x="9846" y="1621"/>
                  <a:pt x="9892" y="1642"/>
                  <a:pt x="9935" y="1660"/>
                </a:cubicBezTo>
                <a:cubicBezTo>
                  <a:pt x="9981" y="1685"/>
                  <a:pt x="10020" y="1706"/>
                  <a:pt x="10059" y="1731"/>
                </a:cubicBezTo>
                <a:cubicBezTo>
                  <a:pt x="10081" y="1745"/>
                  <a:pt x="10098" y="1760"/>
                  <a:pt x="10116" y="1774"/>
                </a:cubicBezTo>
                <a:cubicBezTo>
                  <a:pt x="10134" y="1785"/>
                  <a:pt x="10152" y="1799"/>
                  <a:pt x="10169" y="1817"/>
                </a:cubicBezTo>
                <a:cubicBezTo>
                  <a:pt x="10187" y="1831"/>
                  <a:pt x="10205" y="1849"/>
                  <a:pt x="10219" y="1863"/>
                </a:cubicBezTo>
                <a:cubicBezTo>
                  <a:pt x="10237" y="1873"/>
                  <a:pt x="10251" y="1891"/>
                  <a:pt x="10265" y="1909"/>
                </a:cubicBezTo>
                <a:cubicBezTo>
                  <a:pt x="10276" y="1927"/>
                  <a:pt x="10290" y="1945"/>
                  <a:pt x="10301" y="1962"/>
                </a:cubicBezTo>
                <a:cubicBezTo>
                  <a:pt x="10312" y="1980"/>
                  <a:pt x="10319" y="1998"/>
                  <a:pt x="10326" y="2016"/>
                </a:cubicBezTo>
                <a:lnTo>
                  <a:pt x="10340" y="2044"/>
                </a:lnTo>
                <a:lnTo>
                  <a:pt x="10347" y="2076"/>
                </a:lnTo>
                <a:cubicBezTo>
                  <a:pt x="10354" y="2097"/>
                  <a:pt x="10358" y="2115"/>
                  <a:pt x="10361" y="2137"/>
                </a:cubicBezTo>
                <a:lnTo>
                  <a:pt x="10365" y="2169"/>
                </a:lnTo>
                <a:lnTo>
                  <a:pt x="10365" y="2201"/>
                </a:lnTo>
                <a:lnTo>
                  <a:pt x="10365" y="2261"/>
                </a:lnTo>
                <a:lnTo>
                  <a:pt x="10365" y="2282"/>
                </a:lnTo>
                <a:cubicBezTo>
                  <a:pt x="10233" y="2353"/>
                  <a:pt x="10091" y="2425"/>
                  <a:pt x="9938" y="2489"/>
                </a:cubicBezTo>
                <a:cubicBezTo>
                  <a:pt x="9921" y="2496"/>
                  <a:pt x="9903" y="2503"/>
                  <a:pt x="9881" y="2510"/>
                </a:cubicBezTo>
                <a:cubicBezTo>
                  <a:pt x="9878" y="2506"/>
                  <a:pt x="9867" y="2503"/>
                  <a:pt x="9864" y="2503"/>
                </a:cubicBezTo>
                <a:cubicBezTo>
                  <a:pt x="9846" y="2492"/>
                  <a:pt x="9825" y="2485"/>
                  <a:pt x="9803" y="2474"/>
                </a:cubicBezTo>
                <a:lnTo>
                  <a:pt x="9807" y="2435"/>
                </a:lnTo>
                <a:lnTo>
                  <a:pt x="9807" y="2389"/>
                </a:lnTo>
                <a:cubicBezTo>
                  <a:pt x="9807" y="2361"/>
                  <a:pt x="9803" y="2332"/>
                  <a:pt x="9796" y="2300"/>
                </a:cubicBezTo>
                <a:lnTo>
                  <a:pt x="9789" y="2257"/>
                </a:lnTo>
                <a:lnTo>
                  <a:pt x="9775" y="2218"/>
                </a:lnTo>
                <a:cubicBezTo>
                  <a:pt x="9768" y="2190"/>
                  <a:pt x="9753" y="2165"/>
                  <a:pt x="9739" y="2137"/>
                </a:cubicBezTo>
                <a:cubicBezTo>
                  <a:pt x="9725" y="2112"/>
                  <a:pt x="9707" y="2087"/>
                  <a:pt x="9697" y="2062"/>
                </a:cubicBezTo>
                <a:lnTo>
                  <a:pt x="9643" y="1994"/>
                </a:lnTo>
                <a:cubicBezTo>
                  <a:pt x="9625" y="1973"/>
                  <a:pt x="9601" y="1955"/>
                  <a:pt x="9579" y="1937"/>
                </a:cubicBezTo>
                <a:cubicBezTo>
                  <a:pt x="9540" y="1902"/>
                  <a:pt x="9490" y="1870"/>
                  <a:pt x="9448" y="1845"/>
                </a:cubicBezTo>
                <a:cubicBezTo>
                  <a:pt x="9398" y="1817"/>
                  <a:pt x="9352" y="1799"/>
                  <a:pt x="9305" y="1777"/>
                </a:cubicBezTo>
                <a:cubicBezTo>
                  <a:pt x="9281" y="1767"/>
                  <a:pt x="9256" y="1760"/>
                  <a:pt x="9227" y="1756"/>
                </a:cubicBezTo>
                <a:cubicBezTo>
                  <a:pt x="9202" y="1745"/>
                  <a:pt x="9181" y="1742"/>
                  <a:pt x="9152" y="1738"/>
                </a:cubicBezTo>
                <a:cubicBezTo>
                  <a:pt x="9103" y="1728"/>
                  <a:pt x="9049" y="1721"/>
                  <a:pt x="9003" y="1713"/>
                </a:cubicBezTo>
                <a:lnTo>
                  <a:pt x="9003" y="1713"/>
                </a:lnTo>
                <a:cubicBezTo>
                  <a:pt x="9046" y="1738"/>
                  <a:pt x="9092" y="1760"/>
                  <a:pt x="9135" y="1785"/>
                </a:cubicBezTo>
                <a:cubicBezTo>
                  <a:pt x="9181" y="1809"/>
                  <a:pt x="9220" y="1834"/>
                  <a:pt x="9259" y="1863"/>
                </a:cubicBezTo>
                <a:cubicBezTo>
                  <a:pt x="9298" y="1888"/>
                  <a:pt x="9341" y="1916"/>
                  <a:pt x="9377" y="1945"/>
                </a:cubicBezTo>
                <a:cubicBezTo>
                  <a:pt x="9394" y="1959"/>
                  <a:pt x="9412" y="1977"/>
                  <a:pt x="9430" y="1991"/>
                </a:cubicBezTo>
                <a:lnTo>
                  <a:pt x="9476" y="2041"/>
                </a:lnTo>
                <a:cubicBezTo>
                  <a:pt x="9490" y="2058"/>
                  <a:pt x="9508" y="2076"/>
                  <a:pt x="9522" y="2094"/>
                </a:cubicBezTo>
                <a:cubicBezTo>
                  <a:pt x="9537" y="2112"/>
                  <a:pt x="9547" y="2129"/>
                  <a:pt x="9558" y="2147"/>
                </a:cubicBezTo>
                <a:cubicBezTo>
                  <a:pt x="9565" y="2165"/>
                  <a:pt x="9579" y="2183"/>
                  <a:pt x="9583" y="2204"/>
                </a:cubicBezTo>
                <a:cubicBezTo>
                  <a:pt x="9593" y="2222"/>
                  <a:pt x="9597" y="2243"/>
                  <a:pt x="9608" y="2261"/>
                </a:cubicBezTo>
                <a:lnTo>
                  <a:pt x="9615" y="2293"/>
                </a:lnTo>
                <a:lnTo>
                  <a:pt x="9618" y="2325"/>
                </a:lnTo>
                <a:cubicBezTo>
                  <a:pt x="9618" y="2346"/>
                  <a:pt x="9625" y="2364"/>
                  <a:pt x="9625" y="2385"/>
                </a:cubicBezTo>
                <a:lnTo>
                  <a:pt x="9625" y="2417"/>
                </a:lnTo>
                <a:lnTo>
                  <a:pt x="9618" y="2449"/>
                </a:lnTo>
                <a:cubicBezTo>
                  <a:pt x="9618" y="2471"/>
                  <a:pt x="9611" y="2492"/>
                  <a:pt x="9611" y="2510"/>
                </a:cubicBezTo>
                <a:lnTo>
                  <a:pt x="9597" y="2609"/>
                </a:lnTo>
                <a:cubicBezTo>
                  <a:pt x="9369" y="2688"/>
                  <a:pt x="9131" y="2752"/>
                  <a:pt x="8882" y="2809"/>
                </a:cubicBezTo>
                <a:lnTo>
                  <a:pt x="8889" y="2769"/>
                </a:lnTo>
                <a:cubicBezTo>
                  <a:pt x="8896" y="2741"/>
                  <a:pt x="8900" y="2709"/>
                  <a:pt x="8900" y="2681"/>
                </a:cubicBezTo>
                <a:lnTo>
                  <a:pt x="8900" y="2634"/>
                </a:lnTo>
                <a:lnTo>
                  <a:pt x="8896" y="2592"/>
                </a:lnTo>
                <a:cubicBezTo>
                  <a:pt x="8889" y="2560"/>
                  <a:pt x="8886" y="2531"/>
                  <a:pt x="8879" y="2506"/>
                </a:cubicBezTo>
                <a:lnTo>
                  <a:pt x="8850" y="2425"/>
                </a:lnTo>
                <a:cubicBezTo>
                  <a:pt x="8836" y="2400"/>
                  <a:pt x="8829" y="2371"/>
                  <a:pt x="8811" y="2350"/>
                </a:cubicBezTo>
                <a:cubicBezTo>
                  <a:pt x="8797" y="2329"/>
                  <a:pt x="8779" y="2300"/>
                  <a:pt x="8765" y="2282"/>
                </a:cubicBezTo>
                <a:cubicBezTo>
                  <a:pt x="8736" y="2240"/>
                  <a:pt x="8694" y="2201"/>
                  <a:pt x="8655" y="2165"/>
                </a:cubicBezTo>
                <a:cubicBezTo>
                  <a:pt x="8616" y="2129"/>
                  <a:pt x="8576" y="2097"/>
                  <a:pt x="8530" y="2069"/>
                </a:cubicBezTo>
                <a:lnTo>
                  <a:pt x="8463" y="2030"/>
                </a:lnTo>
                <a:cubicBezTo>
                  <a:pt x="8441" y="2016"/>
                  <a:pt x="8420" y="2005"/>
                  <a:pt x="8399" y="1994"/>
                </a:cubicBezTo>
                <a:cubicBezTo>
                  <a:pt x="8352" y="1973"/>
                  <a:pt x="8303" y="1955"/>
                  <a:pt x="8256" y="1941"/>
                </a:cubicBezTo>
                <a:lnTo>
                  <a:pt x="8256" y="1941"/>
                </a:lnTo>
                <a:cubicBezTo>
                  <a:pt x="8296" y="1973"/>
                  <a:pt x="8331" y="2009"/>
                  <a:pt x="8370" y="2041"/>
                </a:cubicBezTo>
                <a:cubicBezTo>
                  <a:pt x="8406" y="2069"/>
                  <a:pt x="8441" y="2105"/>
                  <a:pt x="8477" y="2140"/>
                </a:cubicBezTo>
                <a:cubicBezTo>
                  <a:pt x="8512" y="2176"/>
                  <a:pt x="8544" y="2211"/>
                  <a:pt x="8569" y="2247"/>
                </a:cubicBezTo>
                <a:cubicBezTo>
                  <a:pt x="8584" y="2265"/>
                  <a:pt x="8598" y="2282"/>
                  <a:pt x="8612" y="2307"/>
                </a:cubicBezTo>
                <a:cubicBezTo>
                  <a:pt x="8623" y="2325"/>
                  <a:pt x="8637" y="2346"/>
                  <a:pt x="8648" y="2364"/>
                </a:cubicBezTo>
                <a:cubicBezTo>
                  <a:pt x="8658" y="2382"/>
                  <a:pt x="8669" y="2403"/>
                  <a:pt x="8676" y="2421"/>
                </a:cubicBezTo>
                <a:cubicBezTo>
                  <a:pt x="8687" y="2442"/>
                  <a:pt x="8694" y="2460"/>
                  <a:pt x="8701" y="2485"/>
                </a:cubicBezTo>
                <a:cubicBezTo>
                  <a:pt x="8704" y="2506"/>
                  <a:pt x="8712" y="2524"/>
                  <a:pt x="8712" y="2545"/>
                </a:cubicBezTo>
                <a:cubicBezTo>
                  <a:pt x="8719" y="2567"/>
                  <a:pt x="8719" y="2585"/>
                  <a:pt x="8722" y="2609"/>
                </a:cubicBezTo>
                <a:lnTo>
                  <a:pt x="8722" y="2638"/>
                </a:lnTo>
                <a:lnTo>
                  <a:pt x="8722" y="2670"/>
                </a:lnTo>
                <a:cubicBezTo>
                  <a:pt x="8719" y="2691"/>
                  <a:pt x="8719" y="2709"/>
                  <a:pt x="8712" y="2734"/>
                </a:cubicBezTo>
                <a:lnTo>
                  <a:pt x="8704" y="2762"/>
                </a:lnTo>
                <a:lnTo>
                  <a:pt x="8694" y="2794"/>
                </a:lnTo>
                <a:cubicBezTo>
                  <a:pt x="8690" y="2816"/>
                  <a:pt x="8676" y="2833"/>
                  <a:pt x="8672" y="2851"/>
                </a:cubicBezTo>
                <a:lnTo>
                  <a:pt x="8665" y="2851"/>
                </a:lnTo>
                <a:cubicBezTo>
                  <a:pt x="8616" y="2862"/>
                  <a:pt x="8562" y="2876"/>
                  <a:pt x="8512" y="2880"/>
                </a:cubicBezTo>
                <a:cubicBezTo>
                  <a:pt x="8409" y="2897"/>
                  <a:pt x="8310" y="2912"/>
                  <a:pt x="8203" y="2929"/>
                </a:cubicBezTo>
                <a:cubicBezTo>
                  <a:pt x="8096" y="2940"/>
                  <a:pt x="7993" y="2951"/>
                  <a:pt x="7887" y="2965"/>
                </a:cubicBezTo>
                <a:cubicBezTo>
                  <a:pt x="7830" y="2972"/>
                  <a:pt x="7769" y="2976"/>
                  <a:pt x="7712" y="2983"/>
                </a:cubicBezTo>
                <a:lnTo>
                  <a:pt x="7709" y="2983"/>
                </a:lnTo>
                <a:lnTo>
                  <a:pt x="7723" y="2940"/>
                </a:lnTo>
                <a:lnTo>
                  <a:pt x="7730" y="2897"/>
                </a:lnTo>
                <a:cubicBezTo>
                  <a:pt x="7734" y="2869"/>
                  <a:pt x="7741" y="2841"/>
                  <a:pt x="7741" y="2809"/>
                </a:cubicBezTo>
                <a:lnTo>
                  <a:pt x="7741" y="2762"/>
                </a:lnTo>
                <a:lnTo>
                  <a:pt x="7734" y="2720"/>
                </a:lnTo>
                <a:cubicBezTo>
                  <a:pt x="7730" y="2688"/>
                  <a:pt x="7727" y="2663"/>
                  <a:pt x="7716" y="2634"/>
                </a:cubicBezTo>
                <a:lnTo>
                  <a:pt x="7691" y="2556"/>
                </a:lnTo>
                <a:cubicBezTo>
                  <a:pt x="7677" y="2528"/>
                  <a:pt x="7670" y="2503"/>
                  <a:pt x="7652" y="2478"/>
                </a:cubicBezTo>
                <a:cubicBezTo>
                  <a:pt x="7638" y="2457"/>
                  <a:pt x="7620" y="2432"/>
                  <a:pt x="7606" y="2414"/>
                </a:cubicBezTo>
                <a:cubicBezTo>
                  <a:pt x="7574" y="2368"/>
                  <a:pt x="7535" y="2329"/>
                  <a:pt x="7496" y="2293"/>
                </a:cubicBezTo>
                <a:cubicBezTo>
                  <a:pt x="7456" y="2257"/>
                  <a:pt x="7414" y="2225"/>
                  <a:pt x="7371" y="2201"/>
                </a:cubicBezTo>
                <a:lnTo>
                  <a:pt x="7304" y="2158"/>
                </a:lnTo>
                <a:cubicBezTo>
                  <a:pt x="7282" y="2147"/>
                  <a:pt x="7261" y="2133"/>
                  <a:pt x="7236" y="2122"/>
                </a:cubicBezTo>
                <a:cubicBezTo>
                  <a:pt x="7193" y="2101"/>
                  <a:pt x="7144" y="2083"/>
                  <a:pt x="7094" y="2069"/>
                </a:cubicBezTo>
                <a:lnTo>
                  <a:pt x="7094" y="2069"/>
                </a:lnTo>
                <a:cubicBezTo>
                  <a:pt x="7136" y="2101"/>
                  <a:pt x="7172" y="2137"/>
                  <a:pt x="7211" y="2169"/>
                </a:cubicBezTo>
                <a:cubicBezTo>
                  <a:pt x="7247" y="2201"/>
                  <a:pt x="7282" y="2236"/>
                  <a:pt x="7318" y="2272"/>
                </a:cubicBezTo>
                <a:cubicBezTo>
                  <a:pt x="7353" y="2307"/>
                  <a:pt x="7385" y="2343"/>
                  <a:pt x="7410" y="2378"/>
                </a:cubicBezTo>
                <a:cubicBezTo>
                  <a:pt x="7424" y="2396"/>
                  <a:pt x="7439" y="2414"/>
                  <a:pt x="7449" y="2435"/>
                </a:cubicBezTo>
                <a:cubicBezTo>
                  <a:pt x="7464" y="2453"/>
                  <a:pt x="7478" y="2474"/>
                  <a:pt x="7485" y="2492"/>
                </a:cubicBezTo>
                <a:cubicBezTo>
                  <a:pt x="7499" y="2510"/>
                  <a:pt x="7510" y="2531"/>
                  <a:pt x="7517" y="2549"/>
                </a:cubicBezTo>
                <a:cubicBezTo>
                  <a:pt x="7528" y="2574"/>
                  <a:pt x="7535" y="2592"/>
                  <a:pt x="7538" y="2613"/>
                </a:cubicBezTo>
                <a:cubicBezTo>
                  <a:pt x="7545" y="2634"/>
                  <a:pt x="7552" y="2652"/>
                  <a:pt x="7552" y="2673"/>
                </a:cubicBezTo>
                <a:cubicBezTo>
                  <a:pt x="7556" y="2698"/>
                  <a:pt x="7556" y="2716"/>
                  <a:pt x="7563" y="2737"/>
                </a:cubicBezTo>
                <a:lnTo>
                  <a:pt x="7563" y="2769"/>
                </a:lnTo>
                <a:lnTo>
                  <a:pt x="7563" y="2798"/>
                </a:lnTo>
                <a:cubicBezTo>
                  <a:pt x="7556" y="2823"/>
                  <a:pt x="7556" y="2841"/>
                  <a:pt x="7552" y="2862"/>
                </a:cubicBezTo>
                <a:lnTo>
                  <a:pt x="7545" y="2894"/>
                </a:lnTo>
                <a:lnTo>
                  <a:pt x="7535" y="2922"/>
                </a:lnTo>
                <a:cubicBezTo>
                  <a:pt x="7531" y="2947"/>
                  <a:pt x="7517" y="2965"/>
                  <a:pt x="7513" y="2983"/>
                </a:cubicBezTo>
                <a:lnTo>
                  <a:pt x="7510" y="2993"/>
                </a:lnTo>
                <a:cubicBezTo>
                  <a:pt x="7249" y="3014"/>
                  <a:pt x="6986" y="3023"/>
                  <a:pt x="6723" y="3023"/>
                </a:cubicBezTo>
                <a:cubicBezTo>
                  <a:pt x="6674" y="3023"/>
                  <a:pt x="6624" y="3022"/>
                  <a:pt x="6575" y="3022"/>
                </a:cubicBezTo>
                <a:lnTo>
                  <a:pt x="6578" y="3011"/>
                </a:lnTo>
                <a:lnTo>
                  <a:pt x="6596" y="2969"/>
                </a:lnTo>
                <a:cubicBezTo>
                  <a:pt x="6610" y="2940"/>
                  <a:pt x="6621" y="2912"/>
                  <a:pt x="6628" y="2880"/>
                </a:cubicBezTo>
                <a:lnTo>
                  <a:pt x="6639" y="2833"/>
                </a:lnTo>
                <a:lnTo>
                  <a:pt x="6642" y="2787"/>
                </a:lnTo>
                <a:cubicBezTo>
                  <a:pt x="6646" y="2755"/>
                  <a:pt x="6646" y="2723"/>
                  <a:pt x="6642" y="2691"/>
                </a:cubicBezTo>
                <a:cubicBezTo>
                  <a:pt x="6642" y="2663"/>
                  <a:pt x="6631" y="2631"/>
                  <a:pt x="6628" y="2599"/>
                </a:cubicBezTo>
                <a:cubicBezTo>
                  <a:pt x="6621" y="2567"/>
                  <a:pt x="6614" y="2542"/>
                  <a:pt x="6603" y="2510"/>
                </a:cubicBezTo>
                <a:cubicBezTo>
                  <a:pt x="6592" y="2485"/>
                  <a:pt x="6578" y="2453"/>
                  <a:pt x="6567" y="2425"/>
                </a:cubicBezTo>
                <a:cubicBezTo>
                  <a:pt x="6553" y="2400"/>
                  <a:pt x="6539" y="2371"/>
                  <a:pt x="6521" y="2350"/>
                </a:cubicBezTo>
                <a:cubicBezTo>
                  <a:pt x="6503" y="2325"/>
                  <a:pt x="6489" y="2300"/>
                  <a:pt x="6471" y="2279"/>
                </a:cubicBezTo>
                <a:cubicBezTo>
                  <a:pt x="6436" y="2236"/>
                  <a:pt x="6400" y="2190"/>
                  <a:pt x="6361" y="2151"/>
                </a:cubicBezTo>
                <a:cubicBezTo>
                  <a:pt x="6343" y="2133"/>
                  <a:pt x="6322" y="2112"/>
                  <a:pt x="6301" y="2094"/>
                </a:cubicBezTo>
                <a:lnTo>
                  <a:pt x="6233" y="2041"/>
                </a:lnTo>
                <a:cubicBezTo>
                  <a:pt x="6187" y="2009"/>
                  <a:pt x="6141" y="1977"/>
                  <a:pt x="6091" y="1952"/>
                </a:cubicBezTo>
                <a:lnTo>
                  <a:pt x="6091" y="1952"/>
                </a:lnTo>
                <a:cubicBezTo>
                  <a:pt x="6127" y="1991"/>
                  <a:pt x="6162" y="2033"/>
                  <a:pt x="6194" y="2076"/>
                </a:cubicBezTo>
                <a:cubicBezTo>
                  <a:pt x="6223" y="2119"/>
                  <a:pt x="6255" y="2158"/>
                  <a:pt x="6287" y="2204"/>
                </a:cubicBezTo>
                <a:cubicBezTo>
                  <a:pt x="6319" y="2247"/>
                  <a:pt x="6343" y="2293"/>
                  <a:pt x="6365" y="2336"/>
                </a:cubicBezTo>
                <a:cubicBezTo>
                  <a:pt x="6379" y="2361"/>
                  <a:pt x="6390" y="2382"/>
                  <a:pt x="6397" y="2407"/>
                </a:cubicBezTo>
                <a:cubicBezTo>
                  <a:pt x="6407" y="2432"/>
                  <a:pt x="6415" y="2453"/>
                  <a:pt x="6425" y="2478"/>
                </a:cubicBezTo>
                <a:cubicBezTo>
                  <a:pt x="6432" y="2503"/>
                  <a:pt x="6436" y="2528"/>
                  <a:pt x="6447" y="2549"/>
                </a:cubicBezTo>
                <a:cubicBezTo>
                  <a:pt x="6450" y="2574"/>
                  <a:pt x="6454" y="2599"/>
                  <a:pt x="6461" y="2620"/>
                </a:cubicBezTo>
                <a:cubicBezTo>
                  <a:pt x="6461" y="2645"/>
                  <a:pt x="6464" y="2670"/>
                  <a:pt x="6464" y="2691"/>
                </a:cubicBezTo>
                <a:lnTo>
                  <a:pt x="6464" y="2727"/>
                </a:lnTo>
                <a:cubicBezTo>
                  <a:pt x="6464" y="2741"/>
                  <a:pt x="6464" y="2752"/>
                  <a:pt x="6461" y="2762"/>
                </a:cubicBezTo>
                <a:lnTo>
                  <a:pt x="6454" y="2798"/>
                </a:lnTo>
                <a:lnTo>
                  <a:pt x="6447" y="2830"/>
                </a:lnTo>
                <a:cubicBezTo>
                  <a:pt x="6436" y="2851"/>
                  <a:pt x="6432" y="2876"/>
                  <a:pt x="6425" y="2897"/>
                </a:cubicBezTo>
                <a:lnTo>
                  <a:pt x="6411" y="2929"/>
                </a:lnTo>
                <a:lnTo>
                  <a:pt x="6393" y="2958"/>
                </a:lnTo>
                <a:cubicBezTo>
                  <a:pt x="6383" y="2976"/>
                  <a:pt x="6372" y="2993"/>
                  <a:pt x="6358" y="3018"/>
                </a:cubicBezTo>
                <a:lnTo>
                  <a:pt x="6258" y="3018"/>
                </a:lnTo>
                <a:lnTo>
                  <a:pt x="5931" y="3004"/>
                </a:lnTo>
                <a:lnTo>
                  <a:pt x="5767" y="3001"/>
                </a:lnTo>
                <a:cubicBezTo>
                  <a:pt x="5714" y="2993"/>
                  <a:pt x="5661" y="2990"/>
                  <a:pt x="5607" y="2983"/>
                </a:cubicBezTo>
                <a:cubicBezTo>
                  <a:pt x="5511" y="2972"/>
                  <a:pt x="5419" y="2958"/>
                  <a:pt x="5327" y="2947"/>
                </a:cubicBezTo>
                <a:lnTo>
                  <a:pt x="5309" y="2933"/>
                </a:lnTo>
                <a:lnTo>
                  <a:pt x="5270" y="2894"/>
                </a:lnTo>
                <a:cubicBezTo>
                  <a:pt x="5255" y="2880"/>
                  <a:pt x="5241" y="2862"/>
                  <a:pt x="5227" y="2848"/>
                </a:cubicBezTo>
                <a:cubicBezTo>
                  <a:pt x="5216" y="2830"/>
                  <a:pt x="5206" y="2816"/>
                  <a:pt x="5199" y="2798"/>
                </a:cubicBezTo>
                <a:cubicBezTo>
                  <a:pt x="5188" y="2780"/>
                  <a:pt x="5181" y="2762"/>
                  <a:pt x="5174" y="2745"/>
                </a:cubicBezTo>
                <a:lnTo>
                  <a:pt x="5163" y="2691"/>
                </a:lnTo>
                <a:cubicBezTo>
                  <a:pt x="5163" y="2673"/>
                  <a:pt x="5156" y="2656"/>
                  <a:pt x="5163" y="2638"/>
                </a:cubicBezTo>
                <a:cubicBezTo>
                  <a:pt x="5163" y="2620"/>
                  <a:pt x="5167" y="2602"/>
                  <a:pt x="5170" y="2581"/>
                </a:cubicBezTo>
                <a:cubicBezTo>
                  <a:pt x="5174" y="2563"/>
                  <a:pt x="5184" y="2545"/>
                  <a:pt x="5191" y="2524"/>
                </a:cubicBezTo>
                <a:cubicBezTo>
                  <a:pt x="5202" y="2506"/>
                  <a:pt x="5209" y="2489"/>
                  <a:pt x="5223" y="2471"/>
                </a:cubicBezTo>
                <a:cubicBezTo>
                  <a:pt x="5234" y="2453"/>
                  <a:pt x="5252" y="2435"/>
                  <a:pt x="5259" y="2417"/>
                </a:cubicBezTo>
                <a:cubicBezTo>
                  <a:pt x="5273" y="2400"/>
                  <a:pt x="5287" y="2382"/>
                  <a:pt x="5305" y="2368"/>
                </a:cubicBezTo>
                <a:lnTo>
                  <a:pt x="5351" y="2318"/>
                </a:lnTo>
                <a:cubicBezTo>
                  <a:pt x="5369" y="2300"/>
                  <a:pt x="5383" y="2289"/>
                  <a:pt x="5405" y="2272"/>
                </a:cubicBezTo>
                <a:cubicBezTo>
                  <a:pt x="5423" y="2257"/>
                  <a:pt x="5440" y="2240"/>
                  <a:pt x="5458" y="2225"/>
                </a:cubicBezTo>
                <a:cubicBezTo>
                  <a:pt x="5494" y="2193"/>
                  <a:pt x="5536" y="2169"/>
                  <a:pt x="5572" y="2137"/>
                </a:cubicBezTo>
                <a:lnTo>
                  <a:pt x="5572" y="2137"/>
                </a:lnTo>
                <a:cubicBezTo>
                  <a:pt x="5547" y="2147"/>
                  <a:pt x="5526" y="2151"/>
                  <a:pt x="5501" y="2158"/>
                </a:cubicBezTo>
                <a:lnTo>
                  <a:pt x="5433" y="2186"/>
                </a:lnTo>
                <a:cubicBezTo>
                  <a:pt x="5387" y="2204"/>
                  <a:pt x="5344" y="2225"/>
                  <a:pt x="5298" y="2254"/>
                </a:cubicBezTo>
                <a:cubicBezTo>
                  <a:pt x="5277" y="2265"/>
                  <a:pt x="5255" y="2279"/>
                  <a:pt x="5238" y="2293"/>
                </a:cubicBezTo>
                <a:cubicBezTo>
                  <a:pt x="5216" y="2307"/>
                  <a:pt x="5199" y="2325"/>
                  <a:pt x="5174" y="2343"/>
                </a:cubicBezTo>
                <a:cubicBezTo>
                  <a:pt x="5156" y="2361"/>
                  <a:pt x="5135" y="2378"/>
                  <a:pt x="5117" y="2396"/>
                </a:cubicBezTo>
                <a:cubicBezTo>
                  <a:pt x="5099" y="2414"/>
                  <a:pt x="5081" y="2435"/>
                  <a:pt x="5067" y="2457"/>
                </a:cubicBezTo>
                <a:cubicBezTo>
                  <a:pt x="5039" y="2503"/>
                  <a:pt x="5014" y="2556"/>
                  <a:pt x="5003" y="2613"/>
                </a:cubicBezTo>
                <a:cubicBezTo>
                  <a:pt x="4996" y="2645"/>
                  <a:pt x="4992" y="2670"/>
                  <a:pt x="4992" y="2702"/>
                </a:cubicBezTo>
                <a:cubicBezTo>
                  <a:pt x="4992" y="2734"/>
                  <a:pt x="4996" y="2759"/>
                  <a:pt x="5007" y="2791"/>
                </a:cubicBezTo>
                <a:cubicBezTo>
                  <a:pt x="5014" y="2830"/>
                  <a:pt x="5031" y="2869"/>
                  <a:pt x="5049" y="2905"/>
                </a:cubicBezTo>
                <a:cubicBezTo>
                  <a:pt x="5021" y="2901"/>
                  <a:pt x="4985" y="2897"/>
                  <a:pt x="4953" y="2894"/>
                </a:cubicBezTo>
                <a:cubicBezTo>
                  <a:pt x="4775" y="2865"/>
                  <a:pt x="4598" y="2830"/>
                  <a:pt x="4420" y="2798"/>
                </a:cubicBezTo>
                <a:lnTo>
                  <a:pt x="4381" y="2769"/>
                </a:lnTo>
                <a:lnTo>
                  <a:pt x="4345" y="2734"/>
                </a:lnTo>
                <a:cubicBezTo>
                  <a:pt x="4331" y="2720"/>
                  <a:pt x="4320" y="2705"/>
                  <a:pt x="4310" y="2691"/>
                </a:cubicBezTo>
                <a:cubicBezTo>
                  <a:pt x="4285" y="2666"/>
                  <a:pt x="4274" y="2634"/>
                  <a:pt x="4260" y="2602"/>
                </a:cubicBezTo>
                <a:cubicBezTo>
                  <a:pt x="4256" y="2592"/>
                  <a:pt x="4249" y="2574"/>
                  <a:pt x="4249" y="2560"/>
                </a:cubicBezTo>
                <a:cubicBezTo>
                  <a:pt x="4249" y="2542"/>
                  <a:pt x="4246" y="2528"/>
                  <a:pt x="4249" y="2510"/>
                </a:cubicBezTo>
                <a:cubicBezTo>
                  <a:pt x="4249" y="2492"/>
                  <a:pt x="4256" y="2478"/>
                  <a:pt x="4260" y="2460"/>
                </a:cubicBezTo>
                <a:cubicBezTo>
                  <a:pt x="4263" y="2442"/>
                  <a:pt x="4267" y="2432"/>
                  <a:pt x="4278" y="2414"/>
                </a:cubicBezTo>
                <a:cubicBezTo>
                  <a:pt x="4285" y="2396"/>
                  <a:pt x="4295" y="2382"/>
                  <a:pt x="4302" y="2364"/>
                </a:cubicBezTo>
                <a:cubicBezTo>
                  <a:pt x="4313" y="2346"/>
                  <a:pt x="4327" y="2332"/>
                  <a:pt x="4334" y="2314"/>
                </a:cubicBezTo>
                <a:cubicBezTo>
                  <a:pt x="4349" y="2300"/>
                  <a:pt x="4363" y="2282"/>
                  <a:pt x="4374" y="2272"/>
                </a:cubicBezTo>
                <a:cubicBezTo>
                  <a:pt x="4388" y="2257"/>
                  <a:pt x="4402" y="2240"/>
                  <a:pt x="4420" y="2225"/>
                </a:cubicBezTo>
                <a:lnTo>
                  <a:pt x="4462" y="2183"/>
                </a:lnTo>
                <a:cubicBezTo>
                  <a:pt x="4480" y="2169"/>
                  <a:pt x="4494" y="2154"/>
                  <a:pt x="4512" y="2137"/>
                </a:cubicBezTo>
                <a:cubicBezTo>
                  <a:pt x="4544" y="2112"/>
                  <a:pt x="4580" y="2083"/>
                  <a:pt x="4615" y="2051"/>
                </a:cubicBezTo>
                <a:lnTo>
                  <a:pt x="4615" y="2051"/>
                </a:lnTo>
                <a:cubicBezTo>
                  <a:pt x="4594" y="2058"/>
                  <a:pt x="4576" y="2065"/>
                  <a:pt x="4551" y="2069"/>
                </a:cubicBezTo>
                <a:cubicBezTo>
                  <a:pt x="4530" y="2076"/>
                  <a:pt x="4512" y="2083"/>
                  <a:pt x="4491" y="2094"/>
                </a:cubicBezTo>
                <a:cubicBezTo>
                  <a:pt x="4452" y="2112"/>
                  <a:pt x="4409" y="2129"/>
                  <a:pt x="4370" y="2151"/>
                </a:cubicBezTo>
                <a:cubicBezTo>
                  <a:pt x="4349" y="2158"/>
                  <a:pt x="4331" y="2172"/>
                  <a:pt x="4313" y="2186"/>
                </a:cubicBezTo>
                <a:cubicBezTo>
                  <a:pt x="4295" y="2201"/>
                  <a:pt x="4278" y="2211"/>
                  <a:pt x="4260" y="2229"/>
                </a:cubicBezTo>
                <a:cubicBezTo>
                  <a:pt x="4242" y="2247"/>
                  <a:pt x="4224" y="2261"/>
                  <a:pt x="4206" y="2279"/>
                </a:cubicBezTo>
                <a:cubicBezTo>
                  <a:pt x="4189" y="2297"/>
                  <a:pt x="4174" y="2314"/>
                  <a:pt x="4160" y="2336"/>
                </a:cubicBezTo>
                <a:cubicBezTo>
                  <a:pt x="4135" y="2378"/>
                  <a:pt x="4114" y="2425"/>
                  <a:pt x="4100" y="2478"/>
                </a:cubicBezTo>
                <a:cubicBezTo>
                  <a:pt x="4096" y="2506"/>
                  <a:pt x="4089" y="2531"/>
                  <a:pt x="4089" y="2560"/>
                </a:cubicBezTo>
                <a:cubicBezTo>
                  <a:pt x="4089" y="2585"/>
                  <a:pt x="4096" y="2613"/>
                  <a:pt x="4103" y="2638"/>
                </a:cubicBezTo>
                <a:cubicBezTo>
                  <a:pt x="4114" y="2670"/>
                  <a:pt x="4121" y="2702"/>
                  <a:pt x="4135" y="2727"/>
                </a:cubicBezTo>
                <a:cubicBezTo>
                  <a:pt x="3993" y="2698"/>
                  <a:pt x="3851" y="2666"/>
                  <a:pt x="3712" y="2631"/>
                </a:cubicBezTo>
                <a:cubicBezTo>
                  <a:pt x="3591" y="2599"/>
                  <a:pt x="3478" y="2567"/>
                  <a:pt x="3360" y="2538"/>
                </a:cubicBezTo>
                <a:lnTo>
                  <a:pt x="3342" y="2510"/>
                </a:lnTo>
                <a:cubicBezTo>
                  <a:pt x="3339" y="2503"/>
                  <a:pt x="3325" y="2489"/>
                  <a:pt x="3321" y="2474"/>
                </a:cubicBezTo>
                <a:cubicBezTo>
                  <a:pt x="3314" y="2460"/>
                  <a:pt x="3307" y="2449"/>
                  <a:pt x="3300" y="2435"/>
                </a:cubicBezTo>
                <a:cubicBezTo>
                  <a:pt x="3296" y="2421"/>
                  <a:pt x="3286" y="2407"/>
                  <a:pt x="3286" y="2396"/>
                </a:cubicBezTo>
                <a:cubicBezTo>
                  <a:pt x="3282" y="2382"/>
                  <a:pt x="3278" y="2368"/>
                  <a:pt x="3278" y="2353"/>
                </a:cubicBezTo>
                <a:lnTo>
                  <a:pt x="3271" y="2332"/>
                </a:lnTo>
                <a:lnTo>
                  <a:pt x="3271" y="2314"/>
                </a:lnTo>
                <a:cubicBezTo>
                  <a:pt x="3271" y="2300"/>
                  <a:pt x="3278" y="2289"/>
                  <a:pt x="3282" y="2275"/>
                </a:cubicBezTo>
                <a:cubicBezTo>
                  <a:pt x="3282" y="2261"/>
                  <a:pt x="3289" y="2247"/>
                  <a:pt x="3296" y="2236"/>
                </a:cubicBezTo>
                <a:cubicBezTo>
                  <a:pt x="3300" y="2222"/>
                  <a:pt x="3307" y="2208"/>
                  <a:pt x="3318" y="2193"/>
                </a:cubicBezTo>
                <a:cubicBezTo>
                  <a:pt x="3325" y="2183"/>
                  <a:pt x="3335" y="2169"/>
                  <a:pt x="3350" y="2158"/>
                </a:cubicBezTo>
                <a:lnTo>
                  <a:pt x="3385" y="2122"/>
                </a:lnTo>
                <a:lnTo>
                  <a:pt x="3428" y="2094"/>
                </a:lnTo>
                <a:cubicBezTo>
                  <a:pt x="3442" y="2083"/>
                  <a:pt x="3456" y="2069"/>
                  <a:pt x="3474" y="2062"/>
                </a:cubicBezTo>
                <a:lnTo>
                  <a:pt x="3520" y="2030"/>
                </a:lnTo>
                <a:cubicBezTo>
                  <a:pt x="3538" y="2023"/>
                  <a:pt x="3552" y="2009"/>
                  <a:pt x="3570" y="1998"/>
                </a:cubicBezTo>
                <a:cubicBezTo>
                  <a:pt x="3606" y="1980"/>
                  <a:pt x="3638" y="1962"/>
                  <a:pt x="3673" y="1941"/>
                </a:cubicBezTo>
                <a:cubicBezTo>
                  <a:pt x="3634" y="1941"/>
                  <a:pt x="3591" y="1945"/>
                  <a:pt x="3552" y="1955"/>
                </a:cubicBezTo>
                <a:cubicBezTo>
                  <a:pt x="3531" y="1955"/>
                  <a:pt x="3513" y="1962"/>
                  <a:pt x="3495" y="1969"/>
                </a:cubicBezTo>
                <a:lnTo>
                  <a:pt x="3438" y="1980"/>
                </a:lnTo>
                <a:cubicBezTo>
                  <a:pt x="3414" y="1987"/>
                  <a:pt x="3396" y="1994"/>
                  <a:pt x="3378" y="2005"/>
                </a:cubicBezTo>
                <a:cubicBezTo>
                  <a:pt x="3360" y="2012"/>
                  <a:pt x="3339" y="2023"/>
                  <a:pt x="3321" y="2030"/>
                </a:cubicBezTo>
                <a:cubicBezTo>
                  <a:pt x="3303" y="2044"/>
                  <a:pt x="3286" y="2051"/>
                  <a:pt x="3268" y="2065"/>
                </a:cubicBezTo>
                <a:cubicBezTo>
                  <a:pt x="3250" y="2076"/>
                  <a:pt x="3232" y="2094"/>
                  <a:pt x="3214" y="2112"/>
                </a:cubicBezTo>
                <a:cubicBezTo>
                  <a:pt x="3197" y="2129"/>
                  <a:pt x="3182" y="2140"/>
                  <a:pt x="3172" y="2165"/>
                </a:cubicBezTo>
                <a:cubicBezTo>
                  <a:pt x="3158" y="2186"/>
                  <a:pt x="3143" y="2204"/>
                  <a:pt x="3136" y="2225"/>
                </a:cubicBezTo>
                <a:cubicBezTo>
                  <a:pt x="3126" y="2247"/>
                  <a:pt x="3118" y="2272"/>
                  <a:pt x="3111" y="2297"/>
                </a:cubicBezTo>
                <a:lnTo>
                  <a:pt x="3108" y="2332"/>
                </a:lnTo>
                <a:lnTo>
                  <a:pt x="3108" y="2368"/>
                </a:lnTo>
                <a:cubicBezTo>
                  <a:pt x="3108" y="2396"/>
                  <a:pt x="3111" y="2417"/>
                  <a:pt x="3118" y="2439"/>
                </a:cubicBezTo>
                <a:cubicBezTo>
                  <a:pt x="3118" y="2449"/>
                  <a:pt x="3122" y="2460"/>
                  <a:pt x="3126" y="2471"/>
                </a:cubicBezTo>
                <a:cubicBezTo>
                  <a:pt x="2941" y="2417"/>
                  <a:pt x="2756" y="2353"/>
                  <a:pt x="2585" y="2293"/>
                </a:cubicBezTo>
                <a:cubicBezTo>
                  <a:pt x="2553" y="2279"/>
                  <a:pt x="2521" y="2272"/>
                  <a:pt x="2489" y="2257"/>
                </a:cubicBezTo>
                <a:lnTo>
                  <a:pt x="2464" y="2211"/>
                </a:lnTo>
                <a:cubicBezTo>
                  <a:pt x="2461" y="2204"/>
                  <a:pt x="2450" y="2186"/>
                  <a:pt x="2443" y="2172"/>
                </a:cubicBezTo>
                <a:cubicBezTo>
                  <a:pt x="2432" y="2158"/>
                  <a:pt x="2429" y="2140"/>
                  <a:pt x="2425" y="2129"/>
                </a:cubicBezTo>
                <a:cubicBezTo>
                  <a:pt x="2418" y="2112"/>
                  <a:pt x="2414" y="2097"/>
                  <a:pt x="2414" y="2080"/>
                </a:cubicBezTo>
                <a:cubicBezTo>
                  <a:pt x="2414" y="2062"/>
                  <a:pt x="2411" y="2048"/>
                  <a:pt x="2411" y="2030"/>
                </a:cubicBezTo>
                <a:lnTo>
                  <a:pt x="2411" y="2009"/>
                </a:lnTo>
                <a:lnTo>
                  <a:pt x="2414" y="1987"/>
                </a:lnTo>
                <a:cubicBezTo>
                  <a:pt x="2414" y="1973"/>
                  <a:pt x="2425" y="1955"/>
                  <a:pt x="2429" y="1941"/>
                </a:cubicBezTo>
                <a:cubicBezTo>
                  <a:pt x="2432" y="1927"/>
                  <a:pt x="2443" y="1916"/>
                  <a:pt x="2450" y="1902"/>
                </a:cubicBezTo>
                <a:cubicBezTo>
                  <a:pt x="2461" y="1888"/>
                  <a:pt x="2468" y="1873"/>
                  <a:pt x="2482" y="1863"/>
                </a:cubicBezTo>
                <a:cubicBezTo>
                  <a:pt x="2496" y="1849"/>
                  <a:pt x="2503" y="1834"/>
                  <a:pt x="2521" y="1827"/>
                </a:cubicBezTo>
                <a:cubicBezTo>
                  <a:pt x="2535" y="1817"/>
                  <a:pt x="2549" y="1802"/>
                  <a:pt x="2567" y="1795"/>
                </a:cubicBezTo>
                <a:lnTo>
                  <a:pt x="2613" y="1767"/>
                </a:lnTo>
                <a:cubicBezTo>
                  <a:pt x="2631" y="1760"/>
                  <a:pt x="2645" y="1749"/>
                  <a:pt x="2663" y="1742"/>
                </a:cubicBezTo>
                <a:lnTo>
                  <a:pt x="2717" y="1721"/>
                </a:lnTo>
                <a:cubicBezTo>
                  <a:pt x="2734" y="1710"/>
                  <a:pt x="2752" y="1703"/>
                  <a:pt x="2770" y="1696"/>
                </a:cubicBezTo>
                <a:cubicBezTo>
                  <a:pt x="2806" y="1685"/>
                  <a:pt x="2845" y="1671"/>
                  <a:pt x="2880" y="1657"/>
                </a:cubicBezTo>
                <a:cubicBezTo>
                  <a:pt x="2841" y="1657"/>
                  <a:pt x="2802" y="1657"/>
                  <a:pt x="2763" y="1660"/>
                </a:cubicBezTo>
                <a:cubicBezTo>
                  <a:pt x="2738" y="1660"/>
                  <a:pt x="2720" y="1667"/>
                  <a:pt x="2702" y="1671"/>
                </a:cubicBezTo>
                <a:lnTo>
                  <a:pt x="2645" y="1678"/>
                </a:lnTo>
                <a:cubicBezTo>
                  <a:pt x="2624" y="1685"/>
                  <a:pt x="2606" y="1689"/>
                  <a:pt x="2589" y="1696"/>
                </a:cubicBezTo>
                <a:lnTo>
                  <a:pt x="2532" y="1721"/>
                </a:lnTo>
                <a:cubicBezTo>
                  <a:pt x="2514" y="1728"/>
                  <a:pt x="2489" y="1738"/>
                  <a:pt x="2471" y="1749"/>
                </a:cubicBezTo>
                <a:cubicBezTo>
                  <a:pt x="2453" y="1760"/>
                  <a:pt x="2436" y="1774"/>
                  <a:pt x="2418" y="1785"/>
                </a:cubicBezTo>
                <a:cubicBezTo>
                  <a:pt x="2400" y="1799"/>
                  <a:pt x="2382" y="1813"/>
                  <a:pt x="2372" y="1831"/>
                </a:cubicBezTo>
                <a:cubicBezTo>
                  <a:pt x="2357" y="1849"/>
                  <a:pt x="2340" y="1866"/>
                  <a:pt x="2329" y="1888"/>
                </a:cubicBezTo>
                <a:cubicBezTo>
                  <a:pt x="2322" y="1909"/>
                  <a:pt x="2308" y="1927"/>
                  <a:pt x="2304" y="1955"/>
                </a:cubicBezTo>
                <a:lnTo>
                  <a:pt x="2293" y="1991"/>
                </a:lnTo>
                <a:lnTo>
                  <a:pt x="2290" y="2026"/>
                </a:lnTo>
                <a:cubicBezTo>
                  <a:pt x="2286" y="2048"/>
                  <a:pt x="2290" y="2076"/>
                  <a:pt x="2290" y="2097"/>
                </a:cubicBezTo>
                <a:lnTo>
                  <a:pt x="2304" y="2165"/>
                </a:lnTo>
                <a:cubicBezTo>
                  <a:pt x="2304" y="2172"/>
                  <a:pt x="2308" y="2176"/>
                  <a:pt x="2311" y="2186"/>
                </a:cubicBezTo>
                <a:cubicBezTo>
                  <a:pt x="2094" y="2101"/>
                  <a:pt x="1885" y="2009"/>
                  <a:pt x="1696" y="1909"/>
                </a:cubicBezTo>
                <a:lnTo>
                  <a:pt x="1682" y="1888"/>
                </a:lnTo>
                <a:cubicBezTo>
                  <a:pt x="1678" y="1881"/>
                  <a:pt x="1668" y="1866"/>
                  <a:pt x="1664" y="1856"/>
                </a:cubicBezTo>
                <a:cubicBezTo>
                  <a:pt x="1661" y="1845"/>
                  <a:pt x="1653" y="1834"/>
                  <a:pt x="1650" y="1820"/>
                </a:cubicBezTo>
                <a:cubicBezTo>
                  <a:pt x="1646" y="1809"/>
                  <a:pt x="1646" y="1799"/>
                  <a:pt x="1643" y="1785"/>
                </a:cubicBezTo>
                <a:cubicBezTo>
                  <a:pt x="1643" y="1774"/>
                  <a:pt x="1636" y="1763"/>
                  <a:pt x="1636" y="1749"/>
                </a:cubicBezTo>
                <a:lnTo>
                  <a:pt x="1636" y="1731"/>
                </a:lnTo>
                <a:lnTo>
                  <a:pt x="1643" y="1713"/>
                </a:lnTo>
                <a:cubicBezTo>
                  <a:pt x="1643" y="1703"/>
                  <a:pt x="1646" y="1692"/>
                  <a:pt x="1650" y="1685"/>
                </a:cubicBezTo>
                <a:cubicBezTo>
                  <a:pt x="1653" y="1671"/>
                  <a:pt x="1664" y="1660"/>
                  <a:pt x="1668" y="1653"/>
                </a:cubicBezTo>
                <a:cubicBezTo>
                  <a:pt x="1671" y="1642"/>
                  <a:pt x="1682" y="1635"/>
                  <a:pt x="1689" y="1625"/>
                </a:cubicBezTo>
                <a:lnTo>
                  <a:pt x="1717" y="1600"/>
                </a:lnTo>
                <a:cubicBezTo>
                  <a:pt x="1725" y="1589"/>
                  <a:pt x="1739" y="1582"/>
                  <a:pt x="1749" y="1578"/>
                </a:cubicBezTo>
                <a:lnTo>
                  <a:pt x="1785" y="1561"/>
                </a:lnTo>
                <a:cubicBezTo>
                  <a:pt x="1796" y="1553"/>
                  <a:pt x="1806" y="1546"/>
                  <a:pt x="1821" y="1543"/>
                </a:cubicBezTo>
                <a:cubicBezTo>
                  <a:pt x="1845" y="1532"/>
                  <a:pt x="1874" y="1518"/>
                  <a:pt x="1899" y="1511"/>
                </a:cubicBezTo>
                <a:lnTo>
                  <a:pt x="1981" y="1482"/>
                </a:lnTo>
                <a:cubicBezTo>
                  <a:pt x="1949" y="1482"/>
                  <a:pt x="1920" y="1489"/>
                  <a:pt x="1892" y="1489"/>
                </a:cubicBezTo>
                <a:cubicBezTo>
                  <a:pt x="1860" y="1489"/>
                  <a:pt x="1831" y="1497"/>
                  <a:pt x="1803" y="1500"/>
                </a:cubicBezTo>
                <a:cubicBezTo>
                  <a:pt x="1789" y="1500"/>
                  <a:pt x="1774" y="1511"/>
                  <a:pt x="1757" y="1514"/>
                </a:cubicBezTo>
                <a:lnTo>
                  <a:pt x="1714" y="1529"/>
                </a:lnTo>
                <a:cubicBezTo>
                  <a:pt x="1700" y="1536"/>
                  <a:pt x="1685" y="1543"/>
                  <a:pt x="1671" y="1550"/>
                </a:cubicBezTo>
                <a:lnTo>
                  <a:pt x="1632" y="1578"/>
                </a:lnTo>
                <a:cubicBezTo>
                  <a:pt x="1618" y="1585"/>
                  <a:pt x="1607" y="1600"/>
                  <a:pt x="1597" y="1614"/>
                </a:cubicBezTo>
                <a:cubicBezTo>
                  <a:pt x="1589" y="1628"/>
                  <a:pt x="1575" y="1639"/>
                  <a:pt x="1565" y="1653"/>
                </a:cubicBezTo>
                <a:cubicBezTo>
                  <a:pt x="1557" y="1667"/>
                  <a:pt x="1547" y="1685"/>
                  <a:pt x="1547" y="1703"/>
                </a:cubicBezTo>
                <a:lnTo>
                  <a:pt x="1540" y="1728"/>
                </a:lnTo>
                <a:lnTo>
                  <a:pt x="1536" y="1756"/>
                </a:lnTo>
                <a:cubicBezTo>
                  <a:pt x="1529" y="1774"/>
                  <a:pt x="1536" y="1792"/>
                  <a:pt x="1536" y="1806"/>
                </a:cubicBezTo>
                <a:cubicBezTo>
                  <a:pt x="1536" y="1817"/>
                  <a:pt x="1540" y="1834"/>
                  <a:pt x="1543" y="1849"/>
                </a:cubicBezTo>
                <a:cubicBezTo>
                  <a:pt x="1397" y="1770"/>
                  <a:pt x="1262" y="1689"/>
                  <a:pt x="1138" y="1610"/>
                </a:cubicBezTo>
                <a:lnTo>
                  <a:pt x="1145" y="1603"/>
                </a:lnTo>
                <a:lnTo>
                  <a:pt x="1127" y="1564"/>
                </a:lnTo>
                <a:cubicBezTo>
                  <a:pt x="1120" y="1557"/>
                  <a:pt x="1117" y="1543"/>
                  <a:pt x="1113" y="1532"/>
                </a:cubicBezTo>
                <a:cubicBezTo>
                  <a:pt x="1109" y="1521"/>
                  <a:pt x="1102" y="1511"/>
                  <a:pt x="1102" y="1497"/>
                </a:cubicBezTo>
                <a:cubicBezTo>
                  <a:pt x="1102" y="1486"/>
                  <a:pt x="1099" y="1475"/>
                  <a:pt x="1099" y="1461"/>
                </a:cubicBezTo>
                <a:lnTo>
                  <a:pt x="1099" y="1425"/>
                </a:lnTo>
                <a:lnTo>
                  <a:pt x="1099" y="1408"/>
                </a:lnTo>
                <a:lnTo>
                  <a:pt x="1102" y="1390"/>
                </a:lnTo>
                <a:cubicBezTo>
                  <a:pt x="1109" y="1379"/>
                  <a:pt x="1113" y="1369"/>
                  <a:pt x="1117" y="1361"/>
                </a:cubicBezTo>
                <a:cubicBezTo>
                  <a:pt x="1120" y="1351"/>
                  <a:pt x="1131" y="1344"/>
                  <a:pt x="1138" y="1329"/>
                </a:cubicBezTo>
                <a:cubicBezTo>
                  <a:pt x="1145" y="1319"/>
                  <a:pt x="1156" y="1312"/>
                  <a:pt x="1166" y="1301"/>
                </a:cubicBezTo>
                <a:cubicBezTo>
                  <a:pt x="1173" y="1294"/>
                  <a:pt x="1184" y="1283"/>
                  <a:pt x="1198" y="1280"/>
                </a:cubicBezTo>
                <a:cubicBezTo>
                  <a:pt x="1209" y="1276"/>
                  <a:pt x="1220" y="1265"/>
                  <a:pt x="1234" y="1258"/>
                </a:cubicBezTo>
                <a:lnTo>
                  <a:pt x="1273" y="1240"/>
                </a:lnTo>
                <a:cubicBezTo>
                  <a:pt x="1287" y="1237"/>
                  <a:pt x="1298" y="1226"/>
                  <a:pt x="1312" y="1226"/>
                </a:cubicBezTo>
                <a:cubicBezTo>
                  <a:pt x="1341" y="1219"/>
                  <a:pt x="1365" y="1208"/>
                  <a:pt x="1394" y="1205"/>
                </a:cubicBezTo>
                <a:cubicBezTo>
                  <a:pt x="1419" y="1201"/>
                  <a:pt x="1451" y="1191"/>
                  <a:pt x="1476" y="1187"/>
                </a:cubicBezTo>
                <a:cubicBezTo>
                  <a:pt x="1451" y="1187"/>
                  <a:pt x="1419" y="1184"/>
                  <a:pt x="1387" y="1184"/>
                </a:cubicBezTo>
                <a:cubicBezTo>
                  <a:pt x="1358" y="1184"/>
                  <a:pt x="1330" y="1187"/>
                  <a:pt x="1298" y="1187"/>
                </a:cubicBezTo>
                <a:cubicBezTo>
                  <a:pt x="1287" y="1187"/>
                  <a:pt x="1269" y="1191"/>
                  <a:pt x="1255" y="1194"/>
                </a:cubicBezTo>
                <a:lnTo>
                  <a:pt x="1209" y="1205"/>
                </a:lnTo>
                <a:cubicBezTo>
                  <a:pt x="1198" y="1208"/>
                  <a:pt x="1181" y="1219"/>
                  <a:pt x="1166" y="1223"/>
                </a:cubicBezTo>
                <a:cubicBezTo>
                  <a:pt x="1152" y="1226"/>
                  <a:pt x="1138" y="1237"/>
                  <a:pt x="1127" y="1244"/>
                </a:cubicBezTo>
                <a:cubicBezTo>
                  <a:pt x="1113" y="1255"/>
                  <a:pt x="1099" y="1262"/>
                  <a:pt x="1085" y="1276"/>
                </a:cubicBezTo>
                <a:cubicBezTo>
                  <a:pt x="1074" y="1290"/>
                  <a:pt x="1060" y="1297"/>
                  <a:pt x="1049" y="1315"/>
                </a:cubicBezTo>
                <a:cubicBezTo>
                  <a:pt x="1042" y="1329"/>
                  <a:pt x="1031" y="1344"/>
                  <a:pt x="1024" y="1361"/>
                </a:cubicBezTo>
                <a:lnTo>
                  <a:pt x="1013" y="1383"/>
                </a:lnTo>
                <a:lnTo>
                  <a:pt x="1010" y="1408"/>
                </a:lnTo>
                <a:cubicBezTo>
                  <a:pt x="1006" y="1425"/>
                  <a:pt x="1006" y="1443"/>
                  <a:pt x="1006" y="1457"/>
                </a:cubicBezTo>
                <a:cubicBezTo>
                  <a:pt x="1006" y="1475"/>
                  <a:pt x="1006" y="1489"/>
                  <a:pt x="1010" y="1507"/>
                </a:cubicBezTo>
                <a:cubicBezTo>
                  <a:pt x="1010" y="1511"/>
                  <a:pt x="1013" y="1514"/>
                  <a:pt x="1013" y="1521"/>
                </a:cubicBezTo>
                <a:cubicBezTo>
                  <a:pt x="957" y="1479"/>
                  <a:pt x="900" y="1436"/>
                  <a:pt x="846" y="1397"/>
                </a:cubicBezTo>
                <a:cubicBezTo>
                  <a:pt x="779" y="1347"/>
                  <a:pt x="718" y="1294"/>
                  <a:pt x="658" y="1240"/>
                </a:cubicBezTo>
                <a:lnTo>
                  <a:pt x="651" y="1223"/>
                </a:lnTo>
                <a:cubicBezTo>
                  <a:pt x="640" y="1205"/>
                  <a:pt x="636" y="1184"/>
                  <a:pt x="633" y="1166"/>
                </a:cubicBezTo>
                <a:cubicBezTo>
                  <a:pt x="629" y="1141"/>
                  <a:pt x="629" y="1123"/>
                  <a:pt x="633" y="1102"/>
                </a:cubicBezTo>
                <a:lnTo>
                  <a:pt x="633" y="1088"/>
                </a:lnTo>
                <a:lnTo>
                  <a:pt x="636" y="1077"/>
                </a:lnTo>
                <a:lnTo>
                  <a:pt x="651" y="1048"/>
                </a:lnTo>
                <a:cubicBezTo>
                  <a:pt x="654" y="1041"/>
                  <a:pt x="665" y="1031"/>
                  <a:pt x="669" y="1027"/>
                </a:cubicBezTo>
                <a:cubicBezTo>
                  <a:pt x="672" y="1016"/>
                  <a:pt x="683" y="1013"/>
                  <a:pt x="690" y="1006"/>
                </a:cubicBezTo>
                <a:cubicBezTo>
                  <a:pt x="701" y="995"/>
                  <a:pt x="708" y="992"/>
                  <a:pt x="718" y="988"/>
                </a:cubicBezTo>
                <a:lnTo>
                  <a:pt x="743" y="970"/>
                </a:lnTo>
                <a:cubicBezTo>
                  <a:pt x="765" y="960"/>
                  <a:pt x="782" y="952"/>
                  <a:pt x="807" y="945"/>
                </a:cubicBezTo>
                <a:cubicBezTo>
                  <a:pt x="829" y="942"/>
                  <a:pt x="850" y="935"/>
                  <a:pt x="871" y="928"/>
                </a:cubicBezTo>
                <a:lnTo>
                  <a:pt x="939" y="917"/>
                </a:lnTo>
                <a:lnTo>
                  <a:pt x="871" y="917"/>
                </a:lnTo>
                <a:cubicBezTo>
                  <a:pt x="850" y="917"/>
                  <a:pt x="829" y="920"/>
                  <a:pt x="800" y="924"/>
                </a:cubicBezTo>
                <a:cubicBezTo>
                  <a:pt x="789" y="924"/>
                  <a:pt x="779" y="928"/>
                  <a:pt x="765" y="935"/>
                </a:cubicBezTo>
                <a:lnTo>
                  <a:pt x="729" y="942"/>
                </a:lnTo>
                <a:lnTo>
                  <a:pt x="701" y="956"/>
                </a:lnTo>
                <a:cubicBezTo>
                  <a:pt x="686" y="960"/>
                  <a:pt x="676" y="963"/>
                  <a:pt x="669" y="974"/>
                </a:cubicBezTo>
                <a:cubicBezTo>
                  <a:pt x="658" y="981"/>
                  <a:pt x="647" y="988"/>
                  <a:pt x="636" y="995"/>
                </a:cubicBezTo>
                <a:lnTo>
                  <a:pt x="612" y="1024"/>
                </a:lnTo>
                <a:cubicBezTo>
                  <a:pt x="601" y="1031"/>
                  <a:pt x="597" y="1045"/>
                  <a:pt x="594" y="1059"/>
                </a:cubicBezTo>
                <a:lnTo>
                  <a:pt x="583" y="1077"/>
                </a:lnTo>
                <a:lnTo>
                  <a:pt x="580" y="1095"/>
                </a:lnTo>
                <a:cubicBezTo>
                  <a:pt x="576" y="1120"/>
                  <a:pt x="576" y="1141"/>
                  <a:pt x="580" y="1169"/>
                </a:cubicBezTo>
                <a:lnTo>
                  <a:pt x="580" y="1173"/>
                </a:lnTo>
                <a:lnTo>
                  <a:pt x="551" y="1148"/>
                </a:lnTo>
                <a:cubicBezTo>
                  <a:pt x="512" y="1105"/>
                  <a:pt x="473" y="1066"/>
                  <a:pt x="437" y="1027"/>
                </a:cubicBezTo>
                <a:cubicBezTo>
                  <a:pt x="420" y="1009"/>
                  <a:pt x="402" y="992"/>
                  <a:pt x="384" y="970"/>
                </a:cubicBezTo>
                <a:cubicBezTo>
                  <a:pt x="366" y="952"/>
                  <a:pt x="352" y="928"/>
                  <a:pt x="338" y="910"/>
                </a:cubicBezTo>
                <a:cubicBezTo>
                  <a:pt x="313" y="874"/>
                  <a:pt x="284" y="846"/>
                  <a:pt x="260" y="814"/>
                </a:cubicBezTo>
                <a:lnTo>
                  <a:pt x="263" y="810"/>
                </a:lnTo>
                <a:lnTo>
                  <a:pt x="256" y="785"/>
                </a:lnTo>
                <a:cubicBezTo>
                  <a:pt x="245" y="768"/>
                  <a:pt x="242" y="746"/>
                  <a:pt x="238" y="728"/>
                </a:cubicBezTo>
                <a:cubicBezTo>
                  <a:pt x="231" y="707"/>
                  <a:pt x="231" y="689"/>
                  <a:pt x="238" y="668"/>
                </a:cubicBezTo>
                <a:lnTo>
                  <a:pt x="238" y="654"/>
                </a:lnTo>
                <a:lnTo>
                  <a:pt x="242" y="640"/>
                </a:lnTo>
                <a:lnTo>
                  <a:pt x="256" y="615"/>
                </a:lnTo>
                <a:cubicBezTo>
                  <a:pt x="260" y="604"/>
                  <a:pt x="267" y="597"/>
                  <a:pt x="274" y="590"/>
                </a:cubicBezTo>
                <a:cubicBezTo>
                  <a:pt x="277" y="583"/>
                  <a:pt x="284" y="579"/>
                  <a:pt x="295" y="568"/>
                </a:cubicBezTo>
                <a:cubicBezTo>
                  <a:pt x="302" y="561"/>
                  <a:pt x="313" y="554"/>
                  <a:pt x="320" y="551"/>
                </a:cubicBezTo>
                <a:lnTo>
                  <a:pt x="348" y="533"/>
                </a:lnTo>
                <a:cubicBezTo>
                  <a:pt x="370" y="526"/>
                  <a:pt x="388" y="515"/>
                  <a:pt x="409" y="512"/>
                </a:cubicBezTo>
                <a:cubicBezTo>
                  <a:pt x="434" y="508"/>
                  <a:pt x="455" y="497"/>
                  <a:pt x="476" y="494"/>
                </a:cubicBezTo>
                <a:lnTo>
                  <a:pt x="544" y="480"/>
                </a:lnTo>
                <a:lnTo>
                  <a:pt x="476" y="480"/>
                </a:lnTo>
                <a:cubicBezTo>
                  <a:pt x="455" y="480"/>
                  <a:pt x="434" y="483"/>
                  <a:pt x="405" y="490"/>
                </a:cubicBezTo>
                <a:cubicBezTo>
                  <a:pt x="391" y="490"/>
                  <a:pt x="384" y="494"/>
                  <a:pt x="370" y="497"/>
                </a:cubicBezTo>
                <a:lnTo>
                  <a:pt x="334" y="508"/>
                </a:lnTo>
                <a:lnTo>
                  <a:pt x="302" y="519"/>
                </a:lnTo>
                <a:cubicBezTo>
                  <a:pt x="292" y="526"/>
                  <a:pt x="281" y="529"/>
                  <a:pt x="274" y="536"/>
                </a:cubicBezTo>
                <a:cubicBezTo>
                  <a:pt x="263" y="547"/>
                  <a:pt x="249" y="551"/>
                  <a:pt x="242" y="561"/>
                </a:cubicBezTo>
                <a:lnTo>
                  <a:pt x="213" y="586"/>
                </a:lnTo>
                <a:cubicBezTo>
                  <a:pt x="206" y="597"/>
                  <a:pt x="203" y="608"/>
                  <a:pt x="196" y="622"/>
                </a:cubicBezTo>
                <a:lnTo>
                  <a:pt x="188" y="640"/>
                </a:lnTo>
                <a:lnTo>
                  <a:pt x="185" y="657"/>
                </a:lnTo>
                <a:cubicBezTo>
                  <a:pt x="178" y="675"/>
                  <a:pt x="178" y="689"/>
                  <a:pt x="178" y="707"/>
                </a:cubicBezTo>
                <a:cubicBezTo>
                  <a:pt x="178" y="707"/>
                  <a:pt x="178" y="704"/>
                  <a:pt x="174" y="704"/>
                </a:cubicBezTo>
                <a:cubicBezTo>
                  <a:pt x="153" y="672"/>
                  <a:pt x="135" y="643"/>
                  <a:pt x="117" y="618"/>
                </a:cubicBezTo>
                <a:cubicBezTo>
                  <a:pt x="100" y="590"/>
                  <a:pt x="85" y="565"/>
                  <a:pt x="78" y="544"/>
                </a:cubicBezTo>
                <a:cubicBezTo>
                  <a:pt x="29" y="455"/>
                  <a:pt x="0" y="405"/>
                  <a:pt x="0" y="405"/>
                </a:cubicBezTo>
                <a:lnTo>
                  <a:pt x="0" y="405"/>
                </a:lnTo>
                <a:cubicBezTo>
                  <a:pt x="0" y="405"/>
                  <a:pt x="25" y="455"/>
                  <a:pt x="71" y="547"/>
                </a:cubicBezTo>
                <a:cubicBezTo>
                  <a:pt x="85" y="568"/>
                  <a:pt x="96" y="597"/>
                  <a:pt x="114" y="622"/>
                </a:cubicBezTo>
                <a:cubicBezTo>
                  <a:pt x="132" y="650"/>
                  <a:pt x="149" y="679"/>
                  <a:pt x="167" y="711"/>
                </a:cubicBezTo>
                <a:cubicBezTo>
                  <a:pt x="171" y="721"/>
                  <a:pt x="174" y="725"/>
                  <a:pt x="178" y="732"/>
                </a:cubicBezTo>
                <a:lnTo>
                  <a:pt x="178" y="739"/>
                </a:lnTo>
                <a:cubicBezTo>
                  <a:pt x="185" y="757"/>
                  <a:pt x="188" y="775"/>
                  <a:pt x="192" y="785"/>
                </a:cubicBezTo>
                <a:lnTo>
                  <a:pt x="174" y="796"/>
                </a:lnTo>
                <a:lnTo>
                  <a:pt x="156" y="803"/>
                </a:lnTo>
                <a:lnTo>
                  <a:pt x="139" y="817"/>
                </a:lnTo>
                <a:cubicBezTo>
                  <a:pt x="132" y="828"/>
                  <a:pt x="117" y="835"/>
                  <a:pt x="107" y="846"/>
                </a:cubicBezTo>
                <a:lnTo>
                  <a:pt x="82" y="874"/>
                </a:lnTo>
                <a:cubicBezTo>
                  <a:pt x="71" y="885"/>
                  <a:pt x="68" y="899"/>
                  <a:pt x="60" y="910"/>
                </a:cubicBezTo>
                <a:cubicBezTo>
                  <a:pt x="50" y="924"/>
                  <a:pt x="46" y="938"/>
                  <a:pt x="43" y="952"/>
                </a:cubicBezTo>
                <a:lnTo>
                  <a:pt x="28" y="992"/>
                </a:lnTo>
                <a:cubicBezTo>
                  <a:pt x="25" y="1006"/>
                  <a:pt x="25" y="1016"/>
                  <a:pt x="25" y="1031"/>
                </a:cubicBezTo>
                <a:lnTo>
                  <a:pt x="18" y="1070"/>
                </a:lnTo>
                <a:lnTo>
                  <a:pt x="18" y="1109"/>
                </a:lnTo>
                <a:cubicBezTo>
                  <a:pt x="18" y="1123"/>
                  <a:pt x="25" y="1137"/>
                  <a:pt x="25" y="1152"/>
                </a:cubicBezTo>
                <a:cubicBezTo>
                  <a:pt x="25" y="1162"/>
                  <a:pt x="28" y="1176"/>
                  <a:pt x="32" y="1191"/>
                </a:cubicBezTo>
                <a:cubicBezTo>
                  <a:pt x="36" y="1216"/>
                  <a:pt x="46" y="1240"/>
                  <a:pt x="53" y="1265"/>
                </a:cubicBezTo>
                <a:cubicBezTo>
                  <a:pt x="64" y="1294"/>
                  <a:pt x="71" y="1315"/>
                  <a:pt x="85" y="1337"/>
                </a:cubicBezTo>
                <a:cubicBezTo>
                  <a:pt x="71" y="1287"/>
                  <a:pt x="64" y="1233"/>
                  <a:pt x="60" y="1187"/>
                </a:cubicBezTo>
                <a:cubicBezTo>
                  <a:pt x="60" y="1173"/>
                  <a:pt x="53" y="1159"/>
                  <a:pt x="53" y="1144"/>
                </a:cubicBezTo>
                <a:lnTo>
                  <a:pt x="53" y="1109"/>
                </a:lnTo>
                <a:lnTo>
                  <a:pt x="53" y="1073"/>
                </a:lnTo>
                <a:lnTo>
                  <a:pt x="60" y="1038"/>
                </a:lnTo>
                <a:cubicBezTo>
                  <a:pt x="60" y="1027"/>
                  <a:pt x="64" y="1016"/>
                  <a:pt x="68" y="1002"/>
                </a:cubicBezTo>
                <a:cubicBezTo>
                  <a:pt x="71" y="992"/>
                  <a:pt x="78" y="981"/>
                  <a:pt x="82" y="967"/>
                </a:cubicBezTo>
                <a:cubicBezTo>
                  <a:pt x="85" y="956"/>
                  <a:pt x="89" y="945"/>
                  <a:pt x="96" y="938"/>
                </a:cubicBezTo>
                <a:cubicBezTo>
                  <a:pt x="100" y="928"/>
                  <a:pt x="107" y="913"/>
                  <a:pt x="114" y="906"/>
                </a:cubicBezTo>
                <a:lnTo>
                  <a:pt x="135" y="878"/>
                </a:lnTo>
                <a:cubicBezTo>
                  <a:pt x="142" y="871"/>
                  <a:pt x="153" y="867"/>
                  <a:pt x="160" y="856"/>
                </a:cubicBezTo>
                <a:lnTo>
                  <a:pt x="174" y="849"/>
                </a:lnTo>
                <a:lnTo>
                  <a:pt x="192" y="839"/>
                </a:lnTo>
                <a:lnTo>
                  <a:pt x="224" y="821"/>
                </a:lnTo>
                <a:lnTo>
                  <a:pt x="228" y="821"/>
                </a:lnTo>
                <a:cubicBezTo>
                  <a:pt x="256" y="853"/>
                  <a:pt x="281" y="888"/>
                  <a:pt x="309" y="924"/>
                </a:cubicBezTo>
                <a:cubicBezTo>
                  <a:pt x="320" y="942"/>
                  <a:pt x="338" y="963"/>
                  <a:pt x="352" y="981"/>
                </a:cubicBezTo>
                <a:cubicBezTo>
                  <a:pt x="370" y="999"/>
                  <a:pt x="388" y="1020"/>
                  <a:pt x="405" y="1041"/>
                </a:cubicBezTo>
                <a:cubicBezTo>
                  <a:pt x="441" y="1080"/>
                  <a:pt x="476" y="1120"/>
                  <a:pt x="516" y="1166"/>
                </a:cubicBezTo>
                <a:cubicBezTo>
                  <a:pt x="533" y="1184"/>
                  <a:pt x="551" y="1201"/>
                  <a:pt x="576" y="1219"/>
                </a:cubicBezTo>
                <a:lnTo>
                  <a:pt x="562" y="1226"/>
                </a:lnTo>
                <a:lnTo>
                  <a:pt x="544" y="1233"/>
                </a:lnTo>
                <a:lnTo>
                  <a:pt x="526" y="1248"/>
                </a:lnTo>
                <a:cubicBezTo>
                  <a:pt x="516" y="1258"/>
                  <a:pt x="505" y="1265"/>
                  <a:pt x="494" y="1276"/>
                </a:cubicBezTo>
                <a:lnTo>
                  <a:pt x="469" y="1308"/>
                </a:lnTo>
                <a:cubicBezTo>
                  <a:pt x="459" y="1315"/>
                  <a:pt x="455" y="1329"/>
                  <a:pt x="444" y="1344"/>
                </a:cubicBezTo>
                <a:cubicBezTo>
                  <a:pt x="437" y="1354"/>
                  <a:pt x="434" y="1369"/>
                  <a:pt x="427" y="1383"/>
                </a:cubicBezTo>
                <a:lnTo>
                  <a:pt x="416" y="1422"/>
                </a:lnTo>
                <a:cubicBezTo>
                  <a:pt x="409" y="1436"/>
                  <a:pt x="409" y="1450"/>
                  <a:pt x="409" y="1461"/>
                </a:cubicBezTo>
                <a:lnTo>
                  <a:pt x="405" y="1500"/>
                </a:lnTo>
                <a:lnTo>
                  <a:pt x="405" y="1543"/>
                </a:lnTo>
                <a:cubicBezTo>
                  <a:pt x="405" y="1553"/>
                  <a:pt x="409" y="1568"/>
                  <a:pt x="409" y="1582"/>
                </a:cubicBezTo>
                <a:cubicBezTo>
                  <a:pt x="409" y="1596"/>
                  <a:pt x="416" y="1607"/>
                  <a:pt x="420" y="1621"/>
                </a:cubicBezTo>
                <a:cubicBezTo>
                  <a:pt x="423" y="1649"/>
                  <a:pt x="434" y="1671"/>
                  <a:pt x="441" y="1696"/>
                </a:cubicBezTo>
                <a:cubicBezTo>
                  <a:pt x="452" y="1724"/>
                  <a:pt x="459" y="1745"/>
                  <a:pt x="473" y="1767"/>
                </a:cubicBezTo>
                <a:cubicBezTo>
                  <a:pt x="459" y="1721"/>
                  <a:pt x="452" y="1667"/>
                  <a:pt x="444" y="1617"/>
                </a:cubicBezTo>
                <a:cubicBezTo>
                  <a:pt x="444" y="1603"/>
                  <a:pt x="441" y="1589"/>
                  <a:pt x="441" y="1578"/>
                </a:cubicBezTo>
                <a:lnTo>
                  <a:pt x="441" y="1543"/>
                </a:lnTo>
                <a:lnTo>
                  <a:pt x="441" y="1507"/>
                </a:lnTo>
                <a:lnTo>
                  <a:pt x="444" y="1472"/>
                </a:lnTo>
                <a:cubicBezTo>
                  <a:pt x="444" y="1457"/>
                  <a:pt x="452" y="1447"/>
                  <a:pt x="455" y="1436"/>
                </a:cubicBezTo>
                <a:cubicBezTo>
                  <a:pt x="459" y="1422"/>
                  <a:pt x="462" y="1411"/>
                  <a:pt x="469" y="1401"/>
                </a:cubicBezTo>
                <a:cubicBezTo>
                  <a:pt x="473" y="1386"/>
                  <a:pt x="476" y="1376"/>
                  <a:pt x="480" y="1369"/>
                </a:cubicBezTo>
                <a:cubicBezTo>
                  <a:pt x="487" y="1358"/>
                  <a:pt x="494" y="1347"/>
                  <a:pt x="498" y="1337"/>
                </a:cubicBezTo>
                <a:lnTo>
                  <a:pt x="523" y="1312"/>
                </a:lnTo>
                <a:cubicBezTo>
                  <a:pt x="530" y="1301"/>
                  <a:pt x="540" y="1297"/>
                  <a:pt x="548" y="1287"/>
                </a:cubicBezTo>
                <a:lnTo>
                  <a:pt x="562" y="1280"/>
                </a:lnTo>
                <a:lnTo>
                  <a:pt x="580" y="1269"/>
                </a:lnTo>
                <a:lnTo>
                  <a:pt x="604" y="1258"/>
                </a:lnTo>
                <a:cubicBezTo>
                  <a:pt x="665" y="1312"/>
                  <a:pt x="725" y="1369"/>
                  <a:pt x="793" y="1422"/>
                </a:cubicBezTo>
                <a:cubicBezTo>
                  <a:pt x="850" y="1472"/>
                  <a:pt x="917" y="1518"/>
                  <a:pt x="978" y="1568"/>
                </a:cubicBezTo>
                <a:lnTo>
                  <a:pt x="960" y="1578"/>
                </a:lnTo>
                <a:lnTo>
                  <a:pt x="939" y="1596"/>
                </a:lnTo>
                <a:cubicBezTo>
                  <a:pt x="925" y="1607"/>
                  <a:pt x="907" y="1617"/>
                  <a:pt x="900" y="1632"/>
                </a:cubicBezTo>
                <a:lnTo>
                  <a:pt x="864" y="1674"/>
                </a:lnTo>
                <a:cubicBezTo>
                  <a:pt x="850" y="1689"/>
                  <a:pt x="846" y="1706"/>
                  <a:pt x="836" y="1724"/>
                </a:cubicBezTo>
                <a:cubicBezTo>
                  <a:pt x="829" y="1742"/>
                  <a:pt x="825" y="1756"/>
                  <a:pt x="814" y="1774"/>
                </a:cubicBezTo>
                <a:cubicBezTo>
                  <a:pt x="811" y="1792"/>
                  <a:pt x="800" y="1809"/>
                  <a:pt x="800" y="1827"/>
                </a:cubicBezTo>
                <a:cubicBezTo>
                  <a:pt x="797" y="1845"/>
                  <a:pt x="793" y="1863"/>
                  <a:pt x="793" y="1881"/>
                </a:cubicBezTo>
                <a:lnTo>
                  <a:pt x="793" y="1934"/>
                </a:lnTo>
                <a:lnTo>
                  <a:pt x="797" y="1987"/>
                </a:lnTo>
                <a:cubicBezTo>
                  <a:pt x="797" y="2005"/>
                  <a:pt x="800" y="2023"/>
                  <a:pt x="807" y="2033"/>
                </a:cubicBezTo>
                <a:cubicBezTo>
                  <a:pt x="807" y="2051"/>
                  <a:pt x="814" y="2065"/>
                  <a:pt x="814" y="2083"/>
                </a:cubicBezTo>
                <a:cubicBezTo>
                  <a:pt x="818" y="2101"/>
                  <a:pt x="825" y="2115"/>
                  <a:pt x="829" y="2133"/>
                </a:cubicBezTo>
                <a:cubicBezTo>
                  <a:pt x="832" y="2151"/>
                  <a:pt x="836" y="2165"/>
                  <a:pt x="846" y="2183"/>
                </a:cubicBezTo>
                <a:cubicBezTo>
                  <a:pt x="861" y="2211"/>
                  <a:pt x="871" y="2243"/>
                  <a:pt x="889" y="2272"/>
                </a:cubicBezTo>
                <a:cubicBezTo>
                  <a:pt x="882" y="2240"/>
                  <a:pt x="878" y="2204"/>
                  <a:pt x="871" y="2172"/>
                </a:cubicBezTo>
                <a:cubicBezTo>
                  <a:pt x="868" y="2140"/>
                  <a:pt x="864" y="2112"/>
                  <a:pt x="864" y="2076"/>
                </a:cubicBezTo>
                <a:cubicBezTo>
                  <a:pt x="864" y="2058"/>
                  <a:pt x="861" y="2044"/>
                  <a:pt x="861" y="2026"/>
                </a:cubicBezTo>
                <a:lnTo>
                  <a:pt x="861" y="1977"/>
                </a:lnTo>
                <a:lnTo>
                  <a:pt x="864" y="1934"/>
                </a:lnTo>
                <a:lnTo>
                  <a:pt x="871" y="1888"/>
                </a:lnTo>
                <a:cubicBezTo>
                  <a:pt x="871" y="1873"/>
                  <a:pt x="882" y="1856"/>
                  <a:pt x="882" y="1845"/>
                </a:cubicBezTo>
                <a:lnTo>
                  <a:pt x="896" y="1802"/>
                </a:lnTo>
                <a:cubicBezTo>
                  <a:pt x="900" y="1792"/>
                  <a:pt x="903" y="1777"/>
                  <a:pt x="914" y="1763"/>
                </a:cubicBezTo>
                <a:cubicBezTo>
                  <a:pt x="921" y="1749"/>
                  <a:pt x="925" y="1738"/>
                  <a:pt x="935" y="1728"/>
                </a:cubicBezTo>
                <a:lnTo>
                  <a:pt x="960" y="1696"/>
                </a:lnTo>
                <a:cubicBezTo>
                  <a:pt x="971" y="1689"/>
                  <a:pt x="985" y="1678"/>
                  <a:pt x="992" y="1671"/>
                </a:cubicBezTo>
                <a:lnTo>
                  <a:pt x="1010" y="1657"/>
                </a:lnTo>
                <a:lnTo>
                  <a:pt x="1028" y="1649"/>
                </a:lnTo>
                <a:lnTo>
                  <a:pt x="1063" y="1632"/>
                </a:lnTo>
                <a:cubicBezTo>
                  <a:pt x="1202" y="1728"/>
                  <a:pt x="1351" y="1820"/>
                  <a:pt x="1518" y="1909"/>
                </a:cubicBezTo>
                <a:lnTo>
                  <a:pt x="1501" y="1923"/>
                </a:lnTo>
                <a:lnTo>
                  <a:pt x="1483" y="1941"/>
                </a:lnTo>
                <a:lnTo>
                  <a:pt x="1440" y="1980"/>
                </a:lnTo>
                <a:lnTo>
                  <a:pt x="1412" y="2026"/>
                </a:lnTo>
                <a:cubicBezTo>
                  <a:pt x="1401" y="2041"/>
                  <a:pt x="1397" y="2062"/>
                  <a:pt x="1387" y="2076"/>
                </a:cubicBezTo>
                <a:cubicBezTo>
                  <a:pt x="1380" y="2094"/>
                  <a:pt x="1376" y="2112"/>
                  <a:pt x="1376" y="2129"/>
                </a:cubicBezTo>
                <a:cubicBezTo>
                  <a:pt x="1369" y="2147"/>
                  <a:pt x="1365" y="2165"/>
                  <a:pt x="1365" y="2183"/>
                </a:cubicBezTo>
                <a:cubicBezTo>
                  <a:pt x="1365" y="2201"/>
                  <a:pt x="1362" y="2218"/>
                  <a:pt x="1362" y="2236"/>
                </a:cubicBezTo>
                <a:lnTo>
                  <a:pt x="1365" y="2289"/>
                </a:lnTo>
                <a:lnTo>
                  <a:pt x="1376" y="2336"/>
                </a:lnTo>
                <a:cubicBezTo>
                  <a:pt x="1380" y="2353"/>
                  <a:pt x="1383" y="2368"/>
                  <a:pt x="1387" y="2385"/>
                </a:cubicBezTo>
                <a:cubicBezTo>
                  <a:pt x="1394" y="2403"/>
                  <a:pt x="1397" y="2417"/>
                  <a:pt x="1401" y="2435"/>
                </a:cubicBezTo>
                <a:cubicBezTo>
                  <a:pt x="1405" y="2453"/>
                  <a:pt x="1415" y="2467"/>
                  <a:pt x="1419" y="2478"/>
                </a:cubicBezTo>
                <a:cubicBezTo>
                  <a:pt x="1422" y="2492"/>
                  <a:pt x="1433" y="2510"/>
                  <a:pt x="1440" y="2524"/>
                </a:cubicBezTo>
                <a:cubicBezTo>
                  <a:pt x="1454" y="2556"/>
                  <a:pt x="1472" y="2581"/>
                  <a:pt x="1493" y="2609"/>
                </a:cubicBezTo>
                <a:lnTo>
                  <a:pt x="1469" y="2513"/>
                </a:lnTo>
                <a:cubicBezTo>
                  <a:pt x="1458" y="2485"/>
                  <a:pt x="1454" y="2453"/>
                  <a:pt x="1447" y="2421"/>
                </a:cubicBezTo>
                <a:cubicBezTo>
                  <a:pt x="1440" y="2403"/>
                  <a:pt x="1440" y="2389"/>
                  <a:pt x="1437" y="2371"/>
                </a:cubicBezTo>
                <a:cubicBezTo>
                  <a:pt x="1437" y="2353"/>
                  <a:pt x="1433" y="2343"/>
                  <a:pt x="1433" y="2325"/>
                </a:cubicBezTo>
                <a:lnTo>
                  <a:pt x="1433" y="2279"/>
                </a:lnTo>
                <a:lnTo>
                  <a:pt x="1437" y="2236"/>
                </a:lnTo>
                <a:cubicBezTo>
                  <a:pt x="1437" y="2222"/>
                  <a:pt x="1440" y="2204"/>
                  <a:pt x="1440" y="2190"/>
                </a:cubicBezTo>
                <a:cubicBezTo>
                  <a:pt x="1440" y="2176"/>
                  <a:pt x="1447" y="2158"/>
                  <a:pt x="1451" y="2147"/>
                </a:cubicBezTo>
                <a:lnTo>
                  <a:pt x="1465" y="2105"/>
                </a:lnTo>
                <a:cubicBezTo>
                  <a:pt x="1472" y="2094"/>
                  <a:pt x="1476" y="2080"/>
                  <a:pt x="1483" y="2065"/>
                </a:cubicBezTo>
                <a:lnTo>
                  <a:pt x="1508" y="2030"/>
                </a:lnTo>
                <a:cubicBezTo>
                  <a:pt x="1518" y="2016"/>
                  <a:pt x="1529" y="2012"/>
                  <a:pt x="1540" y="1998"/>
                </a:cubicBezTo>
                <a:lnTo>
                  <a:pt x="1554" y="1987"/>
                </a:lnTo>
                <a:lnTo>
                  <a:pt x="1572" y="1973"/>
                </a:lnTo>
                <a:lnTo>
                  <a:pt x="1607" y="1952"/>
                </a:lnTo>
                <a:cubicBezTo>
                  <a:pt x="1803" y="2051"/>
                  <a:pt x="2016" y="2154"/>
                  <a:pt x="2240" y="2243"/>
                </a:cubicBezTo>
                <a:lnTo>
                  <a:pt x="2233" y="2247"/>
                </a:lnTo>
                <a:lnTo>
                  <a:pt x="2205" y="2275"/>
                </a:lnTo>
                <a:cubicBezTo>
                  <a:pt x="2187" y="2293"/>
                  <a:pt x="2169" y="2311"/>
                  <a:pt x="2151" y="2332"/>
                </a:cubicBezTo>
                <a:cubicBezTo>
                  <a:pt x="2133" y="2353"/>
                  <a:pt x="2123" y="2371"/>
                  <a:pt x="2109" y="2396"/>
                </a:cubicBezTo>
                <a:cubicBezTo>
                  <a:pt x="2094" y="2417"/>
                  <a:pt x="2087" y="2439"/>
                  <a:pt x="2077" y="2460"/>
                </a:cubicBezTo>
                <a:cubicBezTo>
                  <a:pt x="2069" y="2485"/>
                  <a:pt x="2059" y="2510"/>
                  <a:pt x="2055" y="2531"/>
                </a:cubicBezTo>
                <a:cubicBezTo>
                  <a:pt x="2045" y="2581"/>
                  <a:pt x="2041" y="2631"/>
                  <a:pt x="2041" y="2681"/>
                </a:cubicBezTo>
                <a:cubicBezTo>
                  <a:pt x="2041" y="2730"/>
                  <a:pt x="2052" y="2773"/>
                  <a:pt x="2059" y="2823"/>
                </a:cubicBezTo>
                <a:cubicBezTo>
                  <a:pt x="2069" y="2865"/>
                  <a:pt x="2080" y="2912"/>
                  <a:pt x="2098" y="2954"/>
                </a:cubicBezTo>
                <a:cubicBezTo>
                  <a:pt x="2116" y="3001"/>
                  <a:pt x="2133" y="3040"/>
                  <a:pt x="2158" y="3079"/>
                </a:cubicBezTo>
                <a:cubicBezTo>
                  <a:pt x="2180" y="3118"/>
                  <a:pt x="2201" y="3161"/>
                  <a:pt x="2229" y="3196"/>
                </a:cubicBezTo>
                <a:cubicBezTo>
                  <a:pt x="2201" y="3111"/>
                  <a:pt x="2180" y="3025"/>
                  <a:pt x="2165" y="2937"/>
                </a:cubicBezTo>
                <a:cubicBezTo>
                  <a:pt x="2158" y="2894"/>
                  <a:pt x="2151" y="2855"/>
                  <a:pt x="2151" y="2809"/>
                </a:cubicBezTo>
                <a:cubicBezTo>
                  <a:pt x="2148" y="2769"/>
                  <a:pt x="2148" y="2723"/>
                  <a:pt x="2151" y="2684"/>
                </a:cubicBezTo>
                <a:cubicBezTo>
                  <a:pt x="2162" y="2606"/>
                  <a:pt x="2183" y="2528"/>
                  <a:pt x="2222" y="2464"/>
                </a:cubicBezTo>
                <a:cubicBezTo>
                  <a:pt x="2233" y="2446"/>
                  <a:pt x="2247" y="2432"/>
                  <a:pt x="2254" y="2417"/>
                </a:cubicBezTo>
                <a:lnTo>
                  <a:pt x="2293" y="2378"/>
                </a:lnTo>
                <a:lnTo>
                  <a:pt x="2318" y="2361"/>
                </a:lnTo>
                <a:lnTo>
                  <a:pt x="2340" y="2343"/>
                </a:lnTo>
                <a:cubicBezTo>
                  <a:pt x="2354" y="2329"/>
                  <a:pt x="2372" y="2321"/>
                  <a:pt x="2389" y="2311"/>
                </a:cubicBezTo>
                <a:lnTo>
                  <a:pt x="2393" y="2311"/>
                </a:lnTo>
                <a:cubicBezTo>
                  <a:pt x="2621" y="2400"/>
                  <a:pt x="2859" y="2481"/>
                  <a:pt x="3108" y="2556"/>
                </a:cubicBezTo>
                <a:lnTo>
                  <a:pt x="3094" y="2570"/>
                </a:lnTo>
                <a:lnTo>
                  <a:pt x="3069" y="2599"/>
                </a:lnTo>
                <a:cubicBezTo>
                  <a:pt x="3051" y="2617"/>
                  <a:pt x="3037" y="2641"/>
                  <a:pt x="3022" y="2663"/>
                </a:cubicBezTo>
                <a:cubicBezTo>
                  <a:pt x="3012" y="2684"/>
                  <a:pt x="2998" y="2705"/>
                  <a:pt x="2987" y="2734"/>
                </a:cubicBezTo>
                <a:cubicBezTo>
                  <a:pt x="2980" y="2755"/>
                  <a:pt x="2969" y="2784"/>
                  <a:pt x="2966" y="2809"/>
                </a:cubicBezTo>
                <a:cubicBezTo>
                  <a:pt x="2962" y="2837"/>
                  <a:pt x="2958" y="2858"/>
                  <a:pt x="2951" y="2883"/>
                </a:cubicBezTo>
                <a:cubicBezTo>
                  <a:pt x="2948" y="2933"/>
                  <a:pt x="2948" y="2986"/>
                  <a:pt x="2958" y="3033"/>
                </a:cubicBezTo>
                <a:cubicBezTo>
                  <a:pt x="2966" y="3079"/>
                  <a:pt x="2976" y="3125"/>
                  <a:pt x="2994" y="3168"/>
                </a:cubicBezTo>
                <a:cubicBezTo>
                  <a:pt x="3012" y="3214"/>
                  <a:pt x="3030" y="3253"/>
                  <a:pt x="3051" y="3292"/>
                </a:cubicBezTo>
                <a:cubicBezTo>
                  <a:pt x="3058" y="3317"/>
                  <a:pt x="3072" y="3335"/>
                  <a:pt x="3086" y="3353"/>
                </a:cubicBezTo>
                <a:cubicBezTo>
                  <a:pt x="3101" y="3370"/>
                  <a:pt x="3111" y="3392"/>
                  <a:pt x="3126" y="3409"/>
                </a:cubicBezTo>
                <a:cubicBezTo>
                  <a:pt x="3154" y="3445"/>
                  <a:pt x="3182" y="3481"/>
                  <a:pt x="3214" y="3513"/>
                </a:cubicBezTo>
                <a:cubicBezTo>
                  <a:pt x="3200" y="3470"/>
                  <a:pt x="3182" y="3427"/>
                  <a:pt x="3175" y="3388"/>
                </a:cubicBezTo>
                <a:cubicBezTo>
                  <a:pt x="3161" y="3345"/>
                  <a:pt x="3147" y="3303"/>
                  <a:pt x="3140" y="3264"/>
                </a:cubicBezTo>
                <a:cubicBezTo>
                  <a:pt x="3129" y="3221"/>
                  <a:pt x="3122" y="3182"/>
                  <a:pt x="3118" y="3139"/>
                </a:cubicBezTo>
                <a:cubicBezTo>
                  <a:pt x="3111" y="3114"/>
                  <a:pt x="3111" y="3097"/>
                  <a:pt x="3111" y="3075"/>
                </a:cubicBezTo>
                <a:cubicBezTo>
                  <a:pt x="3111" y="3057"/>
                  <a:pt x="3108" y="3036"/>
                  <a:pt x="3111" y="3018"/>
                </a:cubicBezTo>
                <a:cubicBezTo>
                  <a:pt x="3111" y="2937"/>
                  <a:pt x="3126" y="2865"/>
                  <a:pt x="3158" y="2805"/>
                </a:cubicBezTo>
                <a:cubicBezTo>
                  <a:pt x="3165" y="2787"/>
                  <a:pt x="3175" y="2773"/>
                  <a:pt x="3182" y="2759"/>
                </a:cubicBezTo>
                <a:cubicBezTo>
                  <a:pt x="3193" y="2748"/>
                  <a:pt x="3207" y="2734"/>
                  <a:pt x="3214" y="2720"/>
                </a:cubicBezTo>
                <a:lnTo>
                  <a:pt x="3232" y="2702"/>
                </a:lnTo>
                <a:lnTo>
                  <a:pt x="3254" y="2684"/>
                </a:lnTo>
                <a:cubicBezTo>
                  <a:pt x="3268" y="2670"/>
                  <a:pt x="3282" y="2663"/>
                  <a:pt x="3300" y="2649"/>
                </a:cubicBezTo>
                <a:lnTo>
                  <a:pt x="3332" y="2624"/>
                </a:lnTo>
                <a:cubicBezTo>
                  <a:pt x="3442" y="2652"/>
                  <a:pt x="3552" y="2684"/>
                  <a:pt x="3662" y="2713"/>
                </a:cubicBezTo>
                <a:cubicBezTo>
                  <a:pt x="3830" y="2752"/>
                  <a:pt x="3997" y="2791"/>
                  <a:pt x="4171" y="2826"/>
                </a:cubicBezTo>
                <a:cubicBezTo>
                  <a:pt x="4171" y="2830"/>
                  <a:pt x="4174" y="2830"/>
                  <a:pt x="4174" y="2837"/>
                </a:cubicBezTo>
                <a:lnTo>
                  <a:pt x="4153" y="2865"/>
                </a:lnTo>
                <a:lnTo>
                  <a:pt x="4132" y="2901"/>
                </a:lnTo>
                <a:cubicBezTo>
                  <a:pt x="4118" y="2929"/>
                  <a:pt x="4103" y="2954"/>
                  <a:pt x="4096" y="2983"/>
                </a:cubicBezTo>
                <a:lnTo>
                  <a:pt x="4082" y="3022"/>
                </a:lnTo>
                <a:lnTo>
                  <a:pt x="4071" y="3061"/>
                </a:lnTo>
                <a:cubicBezTo>
                  <a:pt x="4068" y="3089"/>
                  <a:pt x="4064" y="3121"/>
                  <a:pt x="4064" y="3146"/>
                </a:cubicBezTo>
                <a:cubicBezTo>
                  <a:pt x="4064" y="3175"/>
                  <a:pt x="4064" y="3203"/>
                  <a:pt x="4068" y="3232"/>
                </a:cubicBezTo>
                <a:lnTo>
                  <a:pt x="4082" y="3310"/>
                </a:lnTo>
                <a:cubicBezTo>
                  <a:pt x="4086" y="3338"/>
                  <a:pt x="4096" y="3363"/>
                  <a:pt x="4103" y="3388"/>
                </a:cubicBezTo>
                <a:cubicBezTo>
                  <a:pt x="4121" y="3434"/>
                  <a:pt x="4150" y="3484"/>
                  <a:pt x="4174" y="3530"/>
                </a:cubicBezTo>
                <a:cubicBezTo>
                  <a:pt x="4203" y="3573"/>
                  <a:pt x="4231" y="3612"/>
                  <a:pt x="4263" y="3655"/>
                </a:cubicBezTo>
                <a:cubicBezTo>
                  <a:pt x="4281" y="3673"/>
                  <a:pt x="4299" y="3694"/>
                  <a:pt x="4317" y="3712"/>
                </a:cubicBezTo>
                <a:lnTo>
                  <a:pt x="4370" y="3765"/>
                </a:lnTo>
                <a:cubicBezTo>
                  <a:pt x="4406" y="3797"/>
                  <a:pt x="4445" y="3833"/>
                  <a:pt x="4491" y="3854"/>
                </a:cubicBezTo>
                <a:cubicBezTo>
                  <a:pt x="4462" y="3815"/>
                  <a:pt x="4438" y="3769"/>
                  <a:pt x="4409" y="3730"/>
                </a:cubicBezTo>
                <a:cubicBezTo>
                  <a:pt x="4384" y="3690"/>
                  <a:pt x="4363" y="3644"/>
                  <a:pt x="4345" y="3605"/>
                </a:cubicBezTo>
                <a:cubicBezTo>
                  <a:pt x="4320" y="3566"/>
                  <a:pt x="4302" y="3520"/>
                  <a:pt x="4285" y="3477"/>
                </a:cubicBezTo>
                <a:cubicBezTo>
                  <a:pt x="4278" y="3452"/>
                  <a:pt x="4274" y="3431"/>
                  <a:pt x="4263" y="3409"/>
                </a:cubicBezTo>
                <a:cubicBezTo>
                  <a:pt x="4260" y="3388"/>
                  <a:pt x="4249" y="3363"/>
                  <a:pt x="4246" y="3342"/>
                </a:cubicBezTo>
                <a:cubicBezTo>
                  <a:pt x="4242" y="3321"/>
                  <a:pt x="4238" y="3299"/>
                  <a:pt x="4238" y="3274"/>
                </a:cubicBezTo>
                <a:cubicBezTo>
                  <a:pt x="4231" y="3253"/>
                  <a:pt x="4231" y="3232"/>
                  <a:pt x="4231" y="3214"/>
                </a:cubicBezTo>
                <a:cubicBezTo>
                  <a:pt x="4231" y="3193"/>
                  <a:pt x="4231" y="3175"/>
                  <a:pt x="4238" y="3150"/>
                </a:cubicBezTo>
                <a:cubicBezTo>
                  <a:pt x="4238" y="3129"/>
                  <a:pt x="4242" y="3111"/>
                  <a:pt x="4246" y="3093"/>
                </a:cubicBezTo>
                <a:lnTo>
                  <a:pt x="4256" y="3061"/>
                </a:lnTo>
                <a:lnTo>
                  <a:pt x="4263" y="3036"/>
                </a:lnTo>
                <a:lnTo>
                  <a:pt x="4292" y="2983"/>
                </a:lnTo>
                <a:lnTo>
                  <a:pt x="4302" y="2954"/>
                </a:lnTo>
                <a:lnTo>
                  <a:pt x="4320" y="2929"/>
                </a:lnTo>
                <a:cubicBezTo>
                  <a:pt x="4334" y="2912"/>
                  <a:pt x="4349" y="2897"/>
                  <a:pt x="4363" y="2880"/>
                </a:cubicBezTo>
                <a:lnTo>
                  <a:pt x="4381" y="2858"/>
                </a:lnTo>
                <a:cubicBezTo>
                  <a:pt x="4551" y="2894"/>
                  <a:pt x="4729" y="2926"/>
                  <a:pt x="4907" y="2954"/>
                </a:cubicBezTo>
                <a:cubicBezTo>
                  <a:pt x="4967" y="2965"/>
                  <a:pt x="5028" y="2972"/>
                  <a:pt x="5085" y="2983"/>
                </a:cubicBezTo>
                <a:lnTo>
                  <a:pt x="5092" y="2986"/>
                </a:lnTo>
                <a:lnTo>
                  <a:pt x="5085" y="2990"/>
                </a:lnTo>
                <a:lnTo>
                  <a:pt x="5060" y="3033"/>
                </a:lnTo>
                <a:lnTo>
                  <a:pt x="5039" y="3072"/>
                </a:lnTo>
                <a:cubicBezTo>
                  <a:pt x="5024" y="3097"/>
                  <a:pt x="5010" y="3129"/>
                  <a:pt x="4996" y="3157"/>
                </a:cubicBezTo>
                <a:lnTo>
                  <a:pt x="4985" y="3200"/>
                </a:lnTo>
                <a:lnTo>
                  <a:pt x="4975" y="3246"/>
                </a:lnTo>
                <a:cubicBezTo>
                  <a:pt x="4971" y="3274"/>
                  <a:pt x="4967" y="3306"/>
                  <a:pt x="4967" y="3338"/>
                </a:cubicBezTo>
                <a:cubicBezTo>
                  <a:pt x="4967" y="3370"/>
                  <a:pt x="4967" y="3399"/>
                  <a:pt x="4971" y="3431"/>
                </a:cubicBezTo>
                <a:cubicBezTo>
                  <a:pt x="4975" y="3463"/>
                  <a:pt x="4978" y="3495"/>
                  <a:pt x="4989" y="3520"/>
                </a:cubicBezTo>
                <a:cubicBezTo>
                  <a:pt x="4996" y="3552"/>
                  <a:pt x="5003" y="3577"/>
                  <a:pt x="5014" y="3605"/>
                </a:cubicBezTo>
                <a:cubicBezTo>
                  <a:pt x="5024" y="3630"/>
                  <a:pt x="5039" y="3658"/>
                  <a:pt x="5049" y="3683"/>
                </a:cubicBezTo>
                <a:cubicBezTo>
                  <a:pt x="5063" y="3712"/>
                  <a:pt x="5078" y="3737"/>
                  <a:pt x="5092" y="3762"/>
                </a:cubicBezTo>
                <a:cubicBezTo>
                  <a:pt x="5120" y="3808"/>
                  <a:pt x="5152" y="3854"/>
                  <a:pt x="5188" y="3897"/>
                </a:cubicBezTo>
                <a:cubicBezTo>
                  <a:pt x="5206" y="3922"/>
                  <a:pt x="5223" y="3943"/>
                  <a:pt x="5245" y="3961"/>
                </a:cubicBezTo>
                <a:cubicBezTo>
                  <a:pt x="5263" y="3982"/>
                  <a:pt x="5287" y="4000"/>
                  <a:pt x="5305" y="4018"/>
                </a:cubicBezTo>
                <a:cubicBezTo>
                  <a:pt x="5344" y="4053"/>
                  <a:pt x="5387" y="4089"/>
                  <a:pt x="5433" y="4121"/>
                </a:cubicBezTo>
                <a:cubicBezTo>
                  <a:pt x="5401" y="4074"/>
                  <a:pt x="5369" y="4032"/>
                  <a:pt x="5344" y="3982"/>
                </a:cubicBezTo>
                <a:lnTo>
                  <a:pt x="5344" y="3982"/>
                </a:lnTo>
                <a:cubicBezTo>
                  <a:pt x="5345" y="3983"/>
                  <a:pt x="5345" y="3983"/>
                  <a:pt x="5345" y="3983"/>
                </a:cubicBezTo>
                <a:cubicBezTo>
                  <a:pt x="5343" y="3983"/>
                  <a:pt x="5321" y="3939"/>
                  <a:pt x="5298" y="3897"/>
                </a:cubicBezTo>
                <a:cubicBezTo>
                  <a:pt x="5273" y="3854"/>
                  <a:pt x="5255" y="3804"/>
                  <a:pt x="5238" y="3754"/>
                </a:cubicBezTo>
                <a:cubicBezTo>
                  <a:pt x="5227" y="3733"/>
                  <a:pt x="5220" y="3708"/>
                  <a:pt x="5209" y="3683"/>
                </a:cubicBezTo>
                <a:cubicBezTo>
                  <a:pt x="5202" y="3662"/>
                  <a:pt x="5199" y="3634"/>
                  <a:pt x="5191" y="3612"/>
                </a:cubicBezTo>
                <a:cubicBezTo>
                  <a:pt x="5188" y="3591"/>
                  <a:pt x="5184" y="3562"/>
                  <a:pt x="5181" y="3541"/>
                </a:cubicBezTo>
                <a:cubicBezTo>
                  <a:pt x="5174" y="3520"/>
                  <a:pt x="5174" y="3491"/>
                  <a:pt x="5174" y="3470"/>
                </a:cubicBezTo>
                <a:cubicBezTo>
                  <a:pt x="5174" y="3449"/>
                  <a:pt x="5174" y="3420"/>
                  <a:pt x="5181" y="3399"/>
                </a:cubicBezTo>
                <a:cubicBezTo>
                  <a:pt x="5181" y="3385"/>
                  <a:pt x="5184" y="3377"/>
                  <a:pt x="5184" y="3363"/>
                </a:cubicBezTo>
                <a:cubicBezTo>
                  <a:pt x="5188" y="3349"/>
                  <a:pt x="5188" y="3342"/>
                  <a:pt x="5191" y="3328"/>
                </a:cubicBezTo>
                <a:lnTo>
                  <a:pt x="5202" y="3296"/>
                </a:lnTo>
                <a:lnTo>
                  <a:pt x="5216" y="3267"/>
                </a:lnTo>
                <a:cubicBezTo>
                  <a:pt x="5223" y="3242"/>
                  <a:pt x="5234" y="3225"/>
                  <a:pt x="5245" y="3203"/>
                </a:cubicBezTo>
                <a:lnTo>
                  <a:pt x="5263" y="3171"/>
                </a:lnTo>
                <a:lnTo>
                  <a:pt x="5287" y="3146"/>
                </a:lnTo>
                <a:cubicBezTo>
                  <a:pt x="5298" y="3129"/>
                  <a:pt x="5316" y="3111"/>
                  <a:pt x="5330" y="3093"/>
                </a:cubicBezTo>
                <a:lnTo>
                  <a:pt x="5351" y="3061"/>
                </a:lnTo>
                <a:cubicBezTo>
                  <a:pt x="5437" y="3075"/>
                  <a:pt x="5522" y="3082"/>
                  <a:pt x="5604" y="3093"/>
                </a:cubicBezTo>
                <a:cubicBezTo>
                  <a:pt x="5657" y="3097"/>
                  <a:pt x="5711" y="3107"/>
                  <a:pt x="5771" y="3111"/>
                </a:cubicBezTo>
                <a:lnTo>
                  <a:pt x="5935" y="3118"/>
                </a:lnTo>
                <a:lnTo>
                  <a:pt x="6262" y="3132"/>
                </a:lnTo>
                <a:lnTo>
                  <a:pt x="6315" y="3132"/>
                </a:lnTo>
                <a:lnTo>
                  <a:pt x="6386" y="3178"/>
                </a:lnTo>
                <a:cubicBezTo>
                  <a:pt x="6400" y="3185"/>
                  <a:pt x="6418" y="3200"/>
                  <a:pt x="6432" y="3214"/>
                </a:cubicBezTo>
                <a:cubicBezTo>
                  <a:pt x="6447" y="3225"/>
                  <a:pt x="6464" y="3239"/>
                  <a:pt x="6475" y="3253"/>
                </a:cubicBezTo>
                <a:cubicBezTo>
                  <a:pt x="6489" y="3267"/>
                  <a:pt x="6503" y="3285"/>
                  <a:pt x="6511" y="3296"/>
                </a:cubicBezTo>
                <a:cubicBezTo>
                  <a:pt x="6525" y="3313"/>
                  <a:pt x="6528" y="3328"/>
                  <a:pt x="6539" y="3345"/>
                </a:cubicBezTo>
                <a:cubicBezTo>
                  <a:pt x="6546" y="3363"/>
                  <a:pt x="6553" y="3381"/>
                  <a:pt x="6557" y="3399"/>
                </a:cubicBezTo>
                <a:cubicBezTo>
                  <a:pt x="6560" y="3417"/>
                  <a:pt x="6564" y="3434"/>
                  <a:pt x="6564" y="3452"/>
                </a:cubicBezTo>
                <a:cubicBezTo>
                  <a:pt x="6564" y="3470"/>
                  <a:pt x="6564" y="3488"/>
                  <a:pt x="6560" y="3509"/>
                </a:cubicBezTo>
                <a:cubicBezTo>
                  <a:pt x="6557" y="3527"/>
                  <a:pt x="6553" y="3552"/>
                  <a:pt x="6546" y="3569"/>
                </a:cubicBezTo>
                <a:cubicBezTo>
                  <a:pt x="6539" y="3587"/>
                  <a:pt x="6535" y="3609"/>
                  <a:pt x="6521" y="3626"/>
                </a:cubicBezTo>
                <a:cubicBezTo>
                  <a:pt x="6511" y="3644"/>
                  <a:pt x="6500" y="3666"/>
                  <a:pt x="6489" y="3683"/>
                </a:cubicBezTo>
                <a:cubicBezTo>
                  <a:pt x="6475" y="3701"/>
                  <a:pt x="6468" y="3719"/>
                  <a:pt x="6450" y="3737"/>
                </a:cubicBezTo>
                <a:cubicBezTo>
                  <a:pt x="6436" y="3754"/>
                  <a:pt x="6422" y="3772"/>
                  <a:pt x="6404" y="3790"/>
                </a:cubicBezTo>
                <a:cubicBezTo>
                  <a:pt x="6393" y="3808"/>
                  <a:pt x="6375" y="3826"/>
                  <a:pt x="6361" y="3843"/>
                </a:cubicBezTo>
                <a:cubicBezTo>
                  <a:pt x="6343" y="3861"/>
                  <a:pt x="6329" y="3879"/>
                  <a:pt x="6311" y="3897"/>
                </a:cubicBezTo>
                <a:cubicBezTo>
                  <a:pt x="6279" y="3932"/>
                  <a:pt x="6244" y="3964"/>
                  <a:pt x="6208" y="4000"/>
                </a:cubicBezTo>
                <a:cubicBezTo>
                  <a:pt x="6233" y="3989"/>
                  <a:pt x="6255" y="3982"/>
                  <a:pt x="6276" y="3968"/>
                </a:cubicBezTo>
                <a:cubicBezTo>
                  <a:pt x="6297" y="3961"/>
                  <a:pt x="6322" y="3946"/>
                  <a:pt x="6343" y="3932"/>
                </a:cubicBezTo>
                <a:cubicBezTo>
                  <a:pt x="6386" y="3911"/>
                  <a:pt x="6429" y="3882"/>
                  <a:pt x="6468" y="3854"/>
                </a:cubicBezTo>
                <a:cubicBezTo>
                  <a:pt x="6489" y="3840"/>
                  <a:pt x="6507" y="3822"/>
                  <a:pt x="6525" y="3804"/>
                </a:cubicBezTo>
                <a:lnTo>
                  <a:pt x="6578" y="3751"/>
                </a:lnTo>
                <a:cubicBezTo>
                  <a:pt x="6596" y="3730"/>
                  <a:pt x="6614" y="3712"/>
                  <a:pt x="6628" y="3687"/>
                </a:cubicBezTo>
                <a:cubicBezTo>
                  <a:pt x="6646" y="3666"/>
                  <a:pt x="6660" y="3644"/>
                  <a:pt x="6671" y="3623"/>
                </a:cubicBezTo>
                <a:cubicBezTo>
                  <a:pt x="6699" y="3573"/>
                  <a:pt x="6717" y="3516"/>
                  <a:pt x="6720" y="3456"/>
                </a:cubicBezTo>
                <a:cubicBezTo>
                  <a:pt x="6724" y="3427"/>
                  <a:pt x="6720" y="3399"/>
                  <a:pt x="6717" y="3367"/>
                </a:cubicBezTo>
                <a:cubicBezTo>
                  <a:pt x="6713" y="3338"/>
                  <a:pt x="6703" y="3310"/>
                  <a:pt x="6695" y="3285"/>
                </a:cubicBezTo>
                <a:cubicBezTo>
                  <a:pt x="6671" y="3232"/>
                  <a:pt x="6646" y="3178"/>
                  <a:pt x="6610" y="3136"/>
                </a:cubicBezTo>
                <a:lnTo>
                  <a:pt x="6610" y="3132"/>
                </a:lnTo>
                <a:cubicBezTo>
                  <a:pt x="6912" y="3132"/>
                  <a:pt x="7211" y="3125"/>
                  <a:pt x="7506" y="3100"/>
                </a:cubicBezTo>
                <a:lnTo>
                  <a:pt x="7567" y="3125"/>
                </a:lnTo>
                <a:cubicBezTo>
                  <a:pt x="7574" y="3129"/>
                  <a:pt x="7595" y="3136"/>
                  <a:pt x="7609" y="3146"/>
                </a:cubicBezTo>
                <a:cubicBezTo>
                  <a:pt x="7627" y="3153"/>
                  <a:pt x="7641" y="3164"/>
                  <a:pt x="7656" y="3178"/>
                </a:cubicBezTo>
                <a:cubicBezTo>
                  <a:pt x="7666" y="3185"/>
                  <a:pt x="7680" y="3200"/>
                  <a:pt x="7695" y="3214"/>
                </a:cubicBezTo>
                <a:cubicBezTo>
                  <a:pt x="7709" y="3225"/>
                  <a:pt x="7716" y="3239"/>
                  <a:pt x="7727" y="3253"/>
                </a:cubicBezTo>
                <a:cubicBezTo>
                  <a:pt x="7734" y="3267"/>
                  <a:pt x="7744" y="3278"/>
                  <a:pt x="7752" y="3296"/>
                </a:cubicBezTo>
                <a:cubicBezTo>
                  <a:pt x="7755" y="3310"/>
                  <a:pt x="7766" y="3328"/>
                  <a:pt x="7766" y="3342"/>
                </a:cubicBezTo>
                <a:cubicBezTo>
                  <a:pt x="7769" y="3360"/>
                  <a:pt x="7769" y="3374"/>
                  <a:pt x="7769" y="3392"/>
                </a:cubicBezTo>
                <a:cubicBezTo>
                  <a:pt x="7769" y="3409"/>
                  <a:pt x="7769" y="3427"/>
                  <a:pt x="7766" y="3445"/>
                </a:cubicBezTo>
                <a:cubicBezTo>
                  <a:pt x="7762" y="3463"/>
                  <a:pt x="7762" y="3481"/>
                  <a:pt x="7752" y="3502"/>
                </a:cubicBezTo>
                <a:cubicBezTo>
                  <a:pt x="7748" y="3520"/>
                  <a:pt x="7737" y="3537"/>
                  <a:pt x="7734" y="3559"/>
                </a:cubicBezTo>
                <a:cubicBezTo>
                  <a:pt x="7727" y="3577"/>
                  <a:pt x="7720" y="3598"/>
                  <a:pt x="7709" y="3616"/>
                </a:cubicBezTo>
                <a:cubicBezTo>
                  <a:pt x="7698" y="3634"/>
                  <a:pt x="7691" y="3651"/>
                  <a:pt x="7680" y="3676"/>
                </a:cubicBezTo>
                <a:cubicBezTo>
                  <a:pt x="7673" y="3694"/>
                  <a:pt x="7659" y="3715"/>
                  <a:pt x="7648" y="3733"/>
                </a:cubicBezTo>
                <a:cubicBezTo>
                  <a:pt x="7638" y="3751"/>
                  <a:pt x="7627" y="3769"/>
                  <a:pt x="7613" y="3786"/>
                </a:cubicBezTo>
                <a:cubicBezTo>
                  <a:pt x="7592" y="3822"/>
                  <a:pt x="7567" y="3858"/>
                  <a:pt x="7538" y="3897"/>
                </a:cubicBezTo>
                <a:cubicBezTo>
                  <a:pt x="7556" y="3882"/>
                  <a:pt x="7574" y="3872"/>
                  <a:pt x="7595" y="3861"/>
                </a:cubicBezTo>
                <a:lnTo>
                  <a:pt x="7648" y="3822"/>
                </a:lnTo>
                <a:cubicBezTo>
                  <a:pt x="7684" y="3794"/>
                  <a:pt x="7716" y="3765"/>
                  <a:pt x="7752" y="3730"/>
                </a:cubicBezTo>
                <a:cubicBezTo>
                  <a:pt x="7769" y="3712"/>
                  <a:pt x="7784" y="3694"/>
                  <a:pt x="7798" y="3676"/>
                </a:cubicBezTo>
                <a:cubicBezTo>
                  <a:pt x="7808" y="3658"/>
                  <a:pt x="7823" y="3634"/>
                  <a:pt x="7837" y="3616"/>
                </a:cubicBezTo>
                <a:cubicBezTo>
                  <a:pt x="7851" y="3594"/>
                  <a:pt x="7862" y="3577"/>
                  <a:pt x="7872" y="3555"/>
                </a:cubicBezTo>
                <a:cubicBezTo>
                  <a:pt x="7880" y="3534"/>
                  <a:pt x="7890" y="3509"/>
                  <a:pt x="7897" y="3484"/>
                </a:cubicBezTo>
                <a:cubicBezTo>
                  <a:pt x="7912" y="3434"/>
                  <a:pt x="7922" y="3381"/>
                  <a:pt x="7915" y="3324"/>
                </a:cubicBezTo>
                <a:cubicBezTo>
                  <a:pt x="7912" y="3296"/>
                  <a:pt x="7908" y="3271"/>
                  <a:pt x="7897" y="3242"/>
                </a:cubicBezTo>
                <a:cubicBezTo>
                  <a:pt x="7890" y="3217"/>
                  <a:pt x="7876" y="3189"/>
                  <a:pt x="7862" y="3168"/>
                </a:cubicBezTo>
                <a:cubicBezTo>
                  <a:pt x="7844" y="3136"/>
                  <a:pt x="7823" y="3111"/>
                  <a:pt x="7801" y="3089"/>
                </a:cubicBezTo>
                <a:cubicBezTo>
                  <a:pt x="7833" y="3082"/>
                  <a:pt x="7862" y="3082"/>
                  <a:pt x="7894" y="3079"/>
                </a:cubicBezTo>
                <a:cubicBezTo>
                  <a:pt x="8000" y="3065"/>
                  <a:pt x="8107" y="3057"/>
                  <a:pt x="8214" y="3040"/>
                </a:cubicBezTo>
                <a:cubicBezTo>
                  <a:pt x="8320" y="3022"/>
                  <a:pt x="8424" y="3004"/>
                  <a:pt x="8527" y="2986"/>
                </a:cubicBezTo>
                <a:cubicBezTo>
                  <a:pt x="8566" y="2983"/>
                  <a:pt x="8601" y="2972"/>
                  <a:pt x="8640" y="2965"/>
                </a:cubicBezTo>
                <a:lnTo>
                  <a:pt x="8726" y="2993"/>
                </a:lnTo>
                <a:cubicBezTo>
                  <a:pt x="8733" y="3001"/>
                  <a:pt x="8758" y="3008"/>
                  <a:pt x="8768" y="3018"/>
                </a:cubicBezTo>
                <a:cubicBezTo>
                  <a:pt x="8786" y="3025"/>
                  <a:pt x="8800" y="3036"/>
                  <a:pt x="8815" y="3047"/>
                </a:cubicBezTo>
                <a:cubicBezTo>
                  <a:pt x="8829" y="3057"/>
                  <a:pt x="8843" y="3072"/>
                  <a:pt x="8854" y="3082"/>
                </a:cubicBezTo>
                <a:cubicBezTo>
                  <a:pt x="8868" y="3097"/>
                  <a:pt x="8875" y="3111"/>
                  <a:pt x="8886" y="3125"/>
                </a:cubicBezTo>
                <a:cubicBezTo>
                  <a:pt x="8893" y="3136"/>
                  <a:pt x="8904" y="3150"/>
                  <a:pt x="8911" y="3168"/>
                </a:cubicBezTo>
                <a:cubicBezTo>
                  <a:pt x="8918" y="3182"/>
                  <a:pt x="8925" y="3200"/>
                  <a:pt x="8925" y="3214"/>
                </a:cubicBezTo>
                <a:cubicBezTo>
                  <a:pt x="8932" y="3232"/>
                  <a:pt x="8932" y="3242"/>
                  <a:pt x="8932" y="3260"/>
                </a:cubicBezTo>
                <a:cubicBezTo>
                  <a:pt x="8932" y="3278"/>
                  <a:pt x="8932" y="3296"/>
                  <a:pt x="8925" y="3313"/>
                </a:cubicBezTo>
                <a:cubicBezTo>
                  <a:pt x="8921" y="3331"/>
                  <a:pt x="8921" y="3349"/>
                  <a:pt x="8911" y="3374"/>
                </a:cubicBezTo>
                <a:cubicBezTo>
                  <a:pt x="8907" y="3392"/>
                  <a:pt x="8900" y="3409"/>
                  <a:pt x="8893" y="3431"/>
                </a:cubicBezTo>
                <a:cubicBezTo>
                  <a:pt x="8886" y="3449"/>
                  <a:pt x="8882" y="3470"/>
                  <a:pt x="8868" y="3488"/>
                </a:cubicBezTo>
                <a:cubicBezTo>
                  <a:pt x="8857" y="3505"/>
                  <a:pt x="8850" y="3523"/>
                  <a:pt x="8840" y="3545"/>
                </a:cubicBezTo>
                <a:cubicBezTo>
                  <a:pt x="8832" y="3562"/>
                  <a:pt x="8818" y="3587"/>
                  <a:pt x="8811" y="3605"/>
                </a:cubicBezTo>
                <a:cubicBezTo>
                  <a:pt x="8797" y="3623"/>
                  <a:pt x="8786" y="3641"/>
                  <a:pt x="8776" y="3658"/>
                </a:cubicBezTo>
                <a:cubicBezTo>
                  <a:pt x="8751" y="3694"/>
                  <a:pt x="8726" y="3730"/>
                  <a:pt x="8697" y="3769"/>
                </a:cubicBezTo>
                <a:cubicBezTo>
                  <a:pt x="8715" y="3754"/>
                  <a:pt x="8733" y="3740"/>
                  <a:pt x="8758" y="3733"/>
                </a:cubicBezTo>
                <a:lnTo>
                  <a:pt x="8811" y="3694"/>
                </a:lnTo>
                <a:cubicBezTo>
                  <a:pt x="8847" y="3666"/>
                  <a:pt x="8875" y="3634"/>
                  <a:pt x="8911" y="3598"/>
                </a:cubicBezTo>
                <a:cubicBezTo>
                  <a:pt x="8928" y="3584"/>
                  <a:pt x="8943" y="3562"/>
                  <a:pt x="8957" y="3545"/>
                </a:cubicBezTo>
                <a:cubicBezTo>
                  <a:pt x="8971" y="3530"/>
                  <a:pt x="8982" y="3505"/>
                  <a:pt x="8996" y="3488"/>
                </a:cubicBezTo>
                <a:cubicBezTo>
                  <a:pt x="9010" y="3466"/>
                  <a:pt x="9024" y="3449"/>
                  <a:pt x="9032" y="3427"/>
                </a:cubicBezTo>
                <a:cubicBezTo>
                  <a:pt x="9042" y="3406"/>
                  <a:pt x="9049" y="3381"/>
                  <a:pt x="9060" y="3356"/>
                </a:cubicBezTo>
                <a:cubicBezTo>
                  <a:pt x="9071" y="3306"/>
                  <a:pt x="9081" y="3253"/>
                  <a:pt x="9078" y="3196"/>
                </a:cubicBezTo>
                <a:cubicBezTo>
                  <a:pt x="9071" y="3168"/>
                  <a:pt x="9067" y="3143"/>
                  <a:pt x="9060" y="3114"/>
                </a:cubicBezTo>
                <a:cubicBezTo>
                  <a:pt x="9049" y="3089"/>
                  <a:pt x="9035" y="3061"/>
                  <a:pt x="9024" y="3040"/>
                </a:cubicBezTo>
                <a:cubicBezTo>
                  <a:pt x="8996" y="2990"/>
                  <a:pt x="8960" y="2951"/>
                  <a:pt x="8918" y="2919"/>
                </a:cubicBezTo>
                <a:lnTo>
                  <a:pt x="8907" y="2912"/>
                </a:lnTo>
                <a:cubicBezTo>
                  <a:pt x="9199" y="2844"/>
                  <a:pt x="9473" y="2759"/>
                  <a:pt x="9732" y="2663"/>
                </a:cubicBezTo>
                <a:cubicBezTo>
                  <a:pt x="9746" y="2666"/>
                  <a:pt x="9768" y="2673"/>
                  <a:pt x="9778" y="2681"/>
                </a:cubicBezTo>
                <a:cubicBezTo>
                  <a:pt x="9796" y="2688"/>
                  <a:pt x="9810" y="2698"/>
                  <a:pt x="9825" y="2705"/>
                </a:cubicBezTo>
                <a:cubicBezTo>
                  <a:pt x="9839" y="2716"/>
                  <a:pt x="9849" y="2723"/>
                  <a:pt x="9864" y="2737"/>
                </a:cubicBezTo>
                <a:cubicBezTo>
                  <a:pt x="9878" y="2745"/>
                  <a:pt x="9885" y="2759"/>
                  <a:pt x="9899" y="2773"/>
                </a:cubicBezTo>
                <a:lnTo>
                  <a:pt x="9928" y="2812"/>
                </a:lnTo>
                <a:cubicBezTo>
                  <a:pt x="9935" y="2826"/>
                  <a:pt x="9938" y="2844"/>
                  <a:pt x="9945" y="2862"/>
                </a:cubicBezTo>
                <a:cubicBezTo>
                  <a:pt x="9949" y="2880"/>
                  <a:pt x="9953" y="2897"/>
                  <a:pt x="9953" y="2915"/>
                </a:cubicBezTo>
                <a:cubicBezTo>
                  <a:pt x="9953" y="2933"/>
                  <a:pt x="9956" y="2951"/>
                  <a:pt x="9953" y="2972"/>
                </a:cubicBezTo>
                <a:cubicBezTo>
                  <a:pt x="9953" y="2990"/>
                  <a:pt x="9949" y="3011"/>
                  <a:pt x="9949" y="3029"/>
                </a:cubicBezTo>
                <a:cubicBezTo>
                  <a:pt x="9942" y="3054"/>
                  <a:pt x="9942" y="3072"/>
                  <a:pt x="9935" y="3093"/>
                </a:cubicBezTo>
                <a:cubicBezTo>
                  <a:pt x="9931" y="3114"/>
                  <a:pt x="9924" y="3132"/>
                  <a:pt x="9921" y="3153"/>
                </a:cubicBezTo>
                <a:cubicBezTo>
                  <a:pt x="9917" y="3178"/>
                  <a:pt x="9906" y="3196"/>
                  <a:pt x="9903" y="3217"/>
                </a:cubicBezTo>
                <a:cubicBezTo>
                  <a:pt x="9896" y="3239"/>
                  <a:pt x="9889" y="3257"/>
                  <a:pt x="9881" y="3278"/>
                </a:cubicBezTo>
                <a:cubicBezTo>
                  <a:pt x="9867" y="3321"/>
                  <a:pt x="9849" y="3360"/>
                  <a:pt x="9832" y="3402"/>
                </a:cubicBezTo>
                <a:cubicBezTo>
                  <a:pt x="9849" y="3385"/>
                  <a:pt x="9864" y="3374"/>
                  <a:pt x="9878" y="3356"/>
                </a:cubicBezTo>
                <a:cubicBezTo>
                  <a:pt x="9889" y="3338"/>
                  <a:pt x="9903" y="3321"/>
                  <a:pt x="9921" y="3303"/>
                </a:cubicBezTo>
                <a:cubicBezTo>
                  <a:pt x="9949" y="3267"/>
                  <a:pt x="9974" y="3225"/>
                  <a:pt x="9995" y="3189"/>
                </a:cubicBezTo>
                <a:cubicBezTo>
                  <a:pt x="10009" y="3171"/>
                  <a:pt x="10020" y="3150"/>
                  <a:pt x="10027" y="3129"/>
                </a:cubicBezTo>
                <a:lnTo>
                  <a:pt x="10056" y="3061"/>
                </a:lnTo>
                <a:cubicBezTo>
                  <a:pt x="10063" y="3040"/>
                  <a:pt x="10073" y="3018"/>
                  <a:pt x="10077" y="2990"/>
                </a:cubicBezTo>
                <a:cubicBezTo>
                  <a:pt x="10081" y="2969"/>
                  <a:pt x="10084" y="2940"/>
                  <a:pt x="10091" y="2915"/>
                </a:cubicBezTo>
                <a:cubicBezTo>
                  <a:pt x="10095" y="2865"/>
                  <a:pt x="10091" y="2809"/>
                  <a:pt x="10073" y="2759"/>
                </a:cubicBezTo>
                <a:cubicBezTo>
                  <a:pt x="10063" y="2734"/>
                  <a:pt x="10049" y="2705"/>
                  <a:pt x="10038" y="2684"/>
                </a:cubicBezTo>
                <a:cubicBezTo>
                  <a:pt x="10024" y="2663"/>
                  <a:pt x="10006" y="2638"/>
                  <a:pt x="9988" y="2617"/>
                </a:cubicBezTo>
                <a:cubicBezTo>
                  <a:pt x="9974" y="2602"/>
                  <a:pt x="9960" y="2592"/>
                  <a:pt x="9942" y="2577"/>
                </a:cubicBezTo>
                <a:cubicBezTo>
                  <a:pt x="9949" y="2577"/>
                  <a:pt x="9953" y="2574"/>
                  <a:pt x="9956" y="2574"/>
                </a:cubicBezTo>
                <a:cubicBezTo>
                  <a:pt x="10095" y="2510"/>
                  <a:pt x="10226" y="2449"/>
                  <a:pt x="10358" y="2378"/>
                </a:cubicBezTo>
                <a:lnTo>
                  <a:pt x="10358" y="2382"/>
                </a:lnTo>
                <a:lnTo>
                  <a:pt x="10447" y="2382"/>
                </a:lnTo>
                <a:cubicBezTo>
                  <a:pt x="10457" y="2382"/>
                  <a:pt x="10475" y="2385"/>
                  <a:pt x="10493" y="2385"/>
                </a:cubicBezTo>
                <a:lnTo>
                  <a:pt x="10546" y="2400"/>
                </a:lnTo>
                <a:cubicBezTo>
                  <a:pt x="10564" y="2403"/>
                  <a:pt x="10582" y="2414"/>
                  <a:pt x="10596" y="2417"/>
                </a:cubicBezTo>
                <a:cubicBezTo>
                  <a:pt x="10614" y="2425"/>
                  <a:pt x="10628" y="2432"/>
                  <a:pt x="10642" y="2439"/>
                </a:cubicBezTo>
                <a:cubicBezTo>
                  <a:pt x="10657" y="2449"/>
                  <a:pt x="10667" y="2457"/>
                  <a:pt x="10678" y="2471"/>
                </a:cubicBezTo>
                <a:cubicBezTo>
                  <a:pt x="10692" y="2485"/>
                  <a:pt x="10699" y="2492"/>
                  <a:pt x="10710" y="2510"/>
                </a:cubicBezTo>
                <a:cubicBezTo>
                  <a:pt x="10717" y="2524"/>
                  <a:pt x="10724" y="2538"/>
                  <a:pt x="10731" y="2556"/>
                </a:cubicBezTo>
                <a:cubicBezTo>
                  <a:pt x="10738" y="2574"/>
                  <a:pt x="10745" y="2592"/>
                  <a:pt x="10749" y="2609"/>
                </a:cubicBezTo>
                <a:cubicBezTo>
                  <a:pt x="10753" y="2627"/>
                  <a:pt x="10756" y="2645"/>
                  <a:pt x="10756" y="2666"/>
                </a:cubicBezTo>
                <a:cubicBezTo>
                  <a:pt x="10760" y="2684"/>
                  <a:pt x="10756" y="2705"/>
                  <a:pt x="10760" y="2723"/>
                </a:cubicBezTo>
                <a:cubicBezTo>
                  <a:pt x="10760" y="2745"/>
                  <a:pt x="10760" y="2762"/>
                  <a:pt x="10756" y="2787"/>
                </a:cubicBezTo>
                <a:cubicBezTo>
                  <a:pt x="10753" y="2809"/>
                  <a:pt x="10753" y="2826"/>
                  <a:pt x="10749" y="2848"/>
                </a:cubicBezTo>
                <a:cubicBezTo>
                  <a:pt x="10742" y="2869"/>
                  <a:pt x="10742" y="2894"/>
                  <a:pt x="10738" y="2912"/>
                </a:cubicBezTo>
                <a:cubicBezTo>
                  <a:pt x="10735" y="2933"/>
                  <a:pt x="10731" y="2954"/>
                  <a:pt x="10724" y="2972"/>
                </a:cubicBezTo>
                <a:cubicBezTo>
                  <a:pt x="10717" y="3018"/>
                  <a:pt x="10703" y="3057"/>
                  <a:pt x="10696" y="3100"/>
                </a:cubicBezTo>
                <a:lnTo>
                  <a:pt x="10735" y="3047"/>
                </a:lnTo>
                <a:cubicBezTo>
                  <a:pt x="10749" y="3029"/>
                  <a:pt x="10756" y="3008"/>
                  <a:pt x="10770" y="2990"/>
                </a:cubicBezTo>
                <a:cubicBezTo>
                  <a:pt x="10792" y="2951"/>
                  <a:pt x="10813" y="2912"/>
                  <a:pt x="10831" y="2865"/>
                </a:cubicBezTo>
                <a:cubicBezTo>
                  <a:pt x="10841" y="2844"/>
                  <a:pt x="10849" y="2823"/>
                  <a:pt x="10856" y="2798"/>
                </a:cubicBezTo>
                <a:cubicBezTo>
                  <a:pt x="10863" y="2777"/>
                  <a:pt x="10866" y="2755"/>
                  <a:pt x="10873" y="2734"/>
                </a:cubicBezTo>
                <a:cubicBezTo>
                  <a:pt x="10877" y="2709"/>
                  <a:pt x="10881" y="2684"/>
                  <a:pt x="10881" y="2663"/>
                </a:cubicBezTo>
                <a:cubicBezTo>
                  <a:pt x="10884" y="2634"/>
                  <a:pt x="10881" y="2613"/>
                  <a:pt x="10881" y="2585"/>
                </a:cubicBezTo>
                <a:cubicBezTo>
                  <a:pt x="10877" y="2538"/>
                  <a:pt x="10863" y="2485"/>
                  <a:pt x="10841" y="2432"/>
                </a:cubicBezTo>
                <a:cubicBezTo>
                  <a:pt x="10827" y="2403"/>
                  <a:pt x="10813" y="2382"/>
                  <a:pt x="10795" y="2361"/>
                </a:cubicBezTo>
                <a:cubicBezTo>
                  <a:pt x="10777" y="2336"/>
                  <a:pt x="10760" y="2318"/>
                  <a:pt x="10738" y="2300"/>
                </a:cubicBezTo>
                <a:cubicBezTo>
                  <a:pt x="10696" y="2265"/>
                  <a:pt x="10649" y="2240"/>
                  <a:pt x="10596" y="2225"/>
                </a:cubicBezTo>
                <a:lnTo>
                  <a:pt x="10593" y="2225"/>
                </a:lnTo>
                <a:cubicBezTo>
                  <a:pt x="10689" y="2165"/>
                  <a:pt x="10785" y="2097"/>
                  <a:pt x="10873" y="2030"/>
                </a:cubicBezTo>
                <a:cubicBezTo>
                  <a:pt x="10909" y="2005"/>
                  <a:pt x="10948" y="1973"/>
                  <a:pt x="10984" y="1941"/>
                </a:cubicBezTo>
                <a:lnTo>
                  <a:pt x="10984" y="1945"/>
                </a:lnTo>
                <a:lnTo>
                  <a:pt x="11073" y="1937"/>
                </a:lnTo>
                <a:lnTo>
                  <a:pt x="11122" y="1937"/>
                </a:lnTo>
                <a:cubicBezTo>
                  <a:pt x="11140" y="1937"/>
                  <a:pt x="11158" y="1941"/>
                  <a:pt x="11176" y="1941"/>
                </a:cubicBezTo>
                <a:cubicBezTo>
                  <a:pt x="11193" y="1945"/>
                  <a:pt x="11211" y="1952"/>
                  <a:pt x="11222" y="1955"/>
                </a:cubicBezTo>
                <a:cubicBezTo>
                  <a:pt x="11240" y="1959"/>
                  <a:pt x="11254" y="1969"/>
                  <a:pt x="11272" y="1973"/>
                </a:cubicBezTo>
                <a:lnTo>
                  <a:pt x="11311" y="1998"/>
                </a:lnTo>
                <a:cubicBezTo>
                  <a:pt x="11325" y="2009"/>
                  <a:pt x="11339" y="2023"/>
                  <a:pt x="11350" y="2033"/>
                </a:cubicBezTo>
                <a:cubicBezTo>
                  <a:pt x="11357" y="2048"/>
                  <a:pt x="11371" y="2062"/>
                  <a:pt x="11375" y="2076"/>
                </a:cubicBezTo>
                <a:cubicBezTo>
                  <a:pt x="11386" y="2087"/>
                  <a:pt x="11389" y="2105"/>
                  <a:pt x="11396" y="2122"/>
                </a:cubicBezTo>
                <a:cubicBezTo>
                  <a:pt x="11403" y="2140"/>
                  <a:pt x="11410" y="2158"/>
                  <a:pt x="11410" y="2176"/>
                </a:cubicBezTo>
                <a:cubicBezTo>
                  <a:pt x="11414" y="2193"/>
                  <a:pt x="11421" y="2218"/>
                  <a:pt x="11421" y="2236"/>
                </a:cubicBezTo>
                <a:cubicBezTo>
                  <a:pt x="11421" y="2257"/>
                  <a:pt x="11425" y="2275"/>
                  <a:pt x="11425" y="2297"/>
                </a:cubicBezTo>
                <a:lnTo>
                  <a:pt x="11425" y="2361"/>
                </a:lnTo>
                <a:cubicBezTo>
                  <a:pt x="11425" y="2382"/>
                  <a:pt x="11425" y="2403"/>
                  <a:pt x="11421" y="2421"/>
                </a:cubicBezTo>
                <a:cubicBezTo>
                  <a:pt x="11421" y="2442"/>
                  <a:pt x="11414" y="2467"/>
                  <a:pt x="11414" y="2489"/>
                </a:cubicBezTo>
                <a:lnTo>
                  <a:pt x="11400" y="2620"/>
                </a:lnTo>
                <a:cubicBezTo>
                  <a:pt x="11414" y="2602"/>
                  <a:pt x="11425" y="2581"/>
                  <a:pt x="11432" y="2563"/>
                </a:cubicBezTo>
                <a:cubicBezTo>
                  <a:pt x="11442" y="2545"/>
                  <a:pt x="11450" y="2524"/>
                  <a:pt x="11464" y="2503"/>
                </a:cubicBezTo>
                <a:cubicBezTo>
                  <a:pt x="11482" y="2460"/>
                  <a:pt x="11499" y="2417"/>
                  <a:pt x="11514" y="2371"/>
                </a:cubicBezTo>
                <a:cubicBezTo>
                  <a:pt x="11521" y="2350"/>
                  <a:pt x="11528" y="2329"/>
                  <a:pt x="11531" y="2307"/>
                </a:cubicBezTo>
                <a:cubicBezTo>
                  <a:pt x="11535" y="2282"/>
                  <a:pt x="11538" y="2261"/>
                  <a:pt x="11538" y="2236"/>
                </a:cubicBezTo>
                <a:cubicBezTo>
                  <a:pt x="11538" y="2211"/>
                  <a:pt x="11542" y="2186"/>
                  <a:pt x="11542" y="2165"/>
                </a:cubicBezTo>
                <a:cubicBezTo>
                  <a:pt x="11542" y="2137"/>
                  <a:pt x="11538" y="2115"/>
                  <a:pt x="11535" y="2087"/>
                </a:cubicBezTo>
                <a:cubicBezTo>
                  <a:pt x="11528" y="2041"/>
                  <a:pt x="11506" y="1987"/>
                  <a:pt x="11478" y="1941"/>
                </a:cubicBezTo>
                <a:cubicBezTo>
                  <a:pt x="11464" y="1920"/>
                  <a:pt x="11446" y="1898"/>
                  <a:pt x="11425" y="1873"/>
                </a:cubicBezTo>
                <a:cubicBezTo>
                  <a:pt x="11407" y="1856"/>
                  <a:pt x="11386" y="1838"/>
                  <a:pt x="11357" y="1820"/>
                </a:cubicBezTo>
                <a:cubicBezTo>
                  <a:pt x="11311" y="1792"/>
                  <a:pt x="11261" y="1774"/>
                  <a:pt x="11211" y="1760"/>
                </a:cubicBezTo>
                <a:cubicBezTo>
                  <a:pt x="11201" y="1756"/>
                  <a:pt x="11186" y="1756"/>
                  <a:pt x="11179" y="1756"/>
                </a:cubicBezTo>
                <a:cubicBezTo>
                  <a:pt x="11275" y="1660"/>
                  <a:pt x="11364" y="1564"/>
                  <a:pt x="11446" y="1465"/>
                </a:cubicBezTo>
                <a:lnTo>
                  <a:pt x="11446" y="1472"/>
                </a:lnTo>
                <a:lnTo>
                  <a:pt x="11514" y="1457"/>
                </a:lnTo>
                <a:cubicBezTo>
                  <a:pt x="11528" y="1454"/>
                  <a:pt x="11549" y="1454"/>
                  <a:pt x="11567" y="1454"/>
                </a:cubicBezTo>
                <a:lnTo>
                  <a:pt x="11624" y="1454"/>
                </a:lnTo>
                <a:cubicBezTo>
                  <a:pt x="11642" y="1454"/>
                  <a:pt x="11659" y="1457"/>
                  <a:pt x="11677" y="1461"/>
                </a:cubicBezTo>
                <a:lnTo>
                  <a:pt x="11730" y="1475"/>
                </a:lnTo>
                <a:cubicBezTo>
                  <a:pt x="11798" y="1500"/>
                  <a:pt x="11851" y="1553"/>
                  <a:pt x="11880" y="1621"/>
                </a:cubicBezTo>
                <a:cubicBezTo>
                  <a:pt x="11890" y="1639"/>
                  <a:pt x="11894" y="1657"/>
                  <a:pt x="11905" y="1678"/>
                </a:cubicBezTo>
                <a:cubicBezTo>
                  <a:pt x="11908" y="1696"/>
                  <a:pt x="11912" y="1721"/>
                  <a:pt x="11922" y="1738"/>
                </a:cubicBezTo>
                <a:cubicBezTo>
                  <a:pt x="11926" y="1760"/>
                  <a:pt x="11930" y="1777"/>
                  <a:pt x="11930" y="1799"/>
                </a:cubicBezTo>
                <a:cubicBezTo>
                  <a:pt x="11930" y="1820"/>
                  <a:pt x="11933" y="1838"/>
                  <a:pt x="11933" y="1863"/>
                </a:cubicBezTo>
                <a:cubicBezTo>
                  <a:pt x="11933" y="1884"/>
                  <a:pt x="11940" y="1905"/>
                  <a:pt x="11940" y="1927"/>
                </a:cubicBezTo>
                <a:lnTo>
                  <a:pt x="11940" y="1994"/>
                </a:lnTo>
                <a:cubicBezTo>
                  <a:pt x="11940" y="2041"/>
                  <a:pt x="11933" y="2083"/>
                  <a:pt x="11933" y="2129"/>
                </a:cubicBezTo>
                <a:lnTo>
                  <a:pt x="11958" y="2065"/>
                </a:lnTo>
                <a:cubicBezTo>
                  <a:pt x="11965" y="2044"/>
                  <a:pt x="11969" y="2023"/>
                  <a:pt x="11976" y="2005"/>
                </a:cubicBezTo>
                <a:cubicBezTo>
                  <a:pt x="11986" y="1959"/>
                  <a:pt x="11997" y="1916"/>
                  <a:pt x="12001" y="1870"/>
                </a:cubicBezTo>
                <a:cubicBezTo>
                  <a:pt x="12004" y="1849"/>
                  <a:pt x="12004" y="1827"/>
                  <a:pt x="12004" y="1802"/>
                </a:cubicBezTo>
                <a:lnTo>
                  <a:pt x="12004" y="1731"/>
                </a:lnTo>
                <a:cubicBezTo>
                  <a:pt x="12001" y="1710"/>
                  <a:pt x="12001" y="1685"/>
                  <a:pt x="11997" y="1660"/>
                </a:cubicBezTo>
                <a:cubicBezTo>
                  <a:pt x="11994" y="1639"/>
                  <a:pt x="11986" y="1614"/>
                  <a:pt x="11979" y="1589"/>
                </a:cubicBezTo>
                <a:cubicBezTo>
                  <a:pt x="11962" y="1546"/>
                  <a:pt x="11940" y="1497"/>
                  <a:pt x="11908" y="1457"/>
                </a:cubicBezTo>
                <a:cubicBezTo>
                  <a:pt x="11890" y="1440"/>
                  <a:pt x="11873" y="1418"/>
                  <a:pt x="11851" y="1404"/>
                </a:cubicBezTo>
                <a:cubicBezTo>
                  <a:pt x="11826" y="1386"/>
                  <a:pt x="11805" y="1372"/>
                  <a:pt x="11784" y="1365"/>
                </a:cubicBezTo>
                <a:cubicBezTo>
                  <a:pt x="11734" y="1340"/>
                  <a:pt x="11684" y="1329"/>
                  <a:pt x="11638" y="1322"/>
                </a:cubicBezTo>
                <a:cubicBezTo>
                  <a:pt x="11610" y="1319"/>
                  <a:pt x="11588" y="1319"/>
                  <a:pt x="11560" y="1319"/>
                </a:cubicBezTo>
                <a:cubicBezTo>
                  <a:pt x="11649" y="1198"/>
                  <a:pt x="11716" y="1080"/>
                  <a:pt x="11773" y="967"/>
                </a:cubicBezTo>
                <a:lnTo>
                  <a:pt x="11819" y="960"/>
                </a:lnTo>
                <a:cubicBezTo>
                  <a:pt x="11837" y="956"/>
                  <a:pt x="11858" y="956"/>
                  <a:pt x="11876" y="949"/>
                </a:cubicBezTo>
                <a:lnTo>
                  <a:pt x="11940" y="949"/>
                </a:lnTo>
                <a:cubicBezTo>
                  <a:pt x="11958" y="949"/>
                  <a:pt x="11979" y="956"/>
                  <a:pt x="11997" y="960"/>
                </a:cubicBezTo>
                <a:cubicBezTo>
                  <a:pt x="12015" y="963"/>
                  <a:pt x="12033" y="967"/>
                  <a:pt x="12054" y="977"/>
                </a:cubicBezTo>
                <a:cubicBezTo>
                  <a:pt x="12072" y="984"/>
                  <a:pt x="12090" y="995"/>
                  <a:pt x="12104" y="1002"/>
                </a:cubicBezTo>
                <a:cubicBezTo>
                  <a:pt x="12122" y="1013"/>
                  <a:pt x="12136" y="1027"/>
                  <a:pt x="12150" y="1038"/>
                </a:cubicBezTo>
                <a:cubicBezTo>
                  <a:pt x="12161" y="1052"/>
                  <a:pt x="12175" y="1070"/>
                  <a:pt x="12186" y="1084"/>
                </a:cubicBezTo>
                <a:lnTo>
                  <a:pt x="12210" y="1137"/>
                </a:lnTo>
                <a:cubicBezTo>
                  <a:pt x="12221" y="1155"/>
                  <a:pt x="12225" y="1176"/>
                  <a:pt x="12228" y="1194"/>
                </a:cubicBezTo>
                <a:cubicBezTo>
                  <a:pt x="12232" y="1212"/>
                  <a:pt x="12239" y="1233"/>
                  <a:pt x="12242" y="1258"/>
                </a:cubicBezTo>
                <a:cubicBezTo>
                  <a:pt x="12246" y="1280"/>
                  <a:pt x="12250" y="1297"/>
                  <a:pt x="12250" y="1319"/>
                </a:cubicBezTo>
                <a:cubicBezTo>
                  <a:pt x="12250" y="1340"/>
                  <a:pt x="12257" y="1365"/>
                  <a:pt x="12257" y="1383"/>
                </a:cubicBezTo>
                <a:lnTo>
                  <a:pt x="12257" y="1447"/>
                </a:lnTo>
                <a:cubicBezTo>
                  <a:pt x="12257" y="1472"/>
                  <a:pt x="12257" y="1493"/>
                  <a:pt x="12250" y="1514"/>
                </a:cubicBezTo>
                <a:lnTo>
                  <a:pt x="12239" y="1649"/>
                </a:lnTo>
                <a:lnTo>
                  <a:pt x="12253" y="1585"/>
                </a:lnTo>
                <a:cubicBezTo>
                  <a:pt x="12260" y="1564"/>
                  <a:pt x="12264" y="1543"/>
                  <a:pt x="12271" y="1518"/>
                </a:cubicBezTo>
                <a:cubicBezTo>
                  <a:pt x="12282" y="1475"/>
                  <a:pt x="12289" y="1429"/>
                  <a:pt x="12296" y="1386"/>
                </a:cubicBezTo>
                <a:cubicBezTo>
                  <a:pt x="12299" y="1365"/>
                  <a:pt x="12299" y="1340"/>
                  <a:pt x="12299" y="1319"/>
                </a:cubicBezTo>
                <a:lnTo>
                  <a:pt x="12299" y="1251"/>
                </a:lnTo>
                <a:cubicBezTo>
                  <a:pt x="12296" y="1230"/>
                  <a:pt x="12296" y="1208"/>
                  <a:pt x="12289" y="1187"/>
                </a:cubicBezTo>
                <a:cubicBezTo>
                  <a:pt x="12285" y="1162"/>
                  <a:pt x="12282" y="1141"/>
                  <a:pt x="12274" y="1120"/>
                </a:cubicBezTo>
                <a:cubicBezTo>
                  <a:pt x="12257" y="1073"/>
                  <a:pt x="12232" y="1031"/>
                  <a:pt x="12200" y="995"/>
                </a:cubicBezTo>
                <a:cubicBezTo>
                  <a:pt x="12186" y="977"/>
                  <a:pt x="12164" y="960"/>
                  <a:pt x="12150" y="945"/>
                </a:cubicBezTo>
                <a:cubicBezTo>
                  <a:pt x="12125" y="931"/>
                  <a:pt x="12107" y="920"/>
                  <a:pt x="12086" y="906"/>
                </a:cubicBezTo>
                <a:cubicBezTo>
                  <a:pt x="12043" y="885"/>
                  <a:pt x="11994" y="874"/>
                  <a:pt x="11944" y="871"/>
                </a:cubicBezTo>
                <a:cubicBezTo>
                  <a:pt x="11933" y="869"/>
                  <a:pt x="11921" y="868"/>
                  <a:pt x="11908" y="868"/>
                </a:cubicBezTo>
                <a:cubicBezTo>
                  <a:pt x="11896" y="868"/>
                  <a:pt x="11883" y="869"/>
                  <a:pt x="11873" y="871"/>
                </a:cubicBezTo>
                <a:lnTo>
                  <a:pt x="11844" y="871"/>
                </a:lnTo>
                <a:cubicBezTo>
                  <a:pt x="11844" y="860"/>
                  <a:pt x="11841" y="849"/>
                  <a:pt x="11837" y="839"/>
                </a:cubicBezTo>
                <a:cubicBezTo>
                  <a:pt x="11844" y="821"/>
                  <a:pt x="11851" y="807"/>
                  <a:pt x="11858" y="789"/>
                </a:cubicBezTo>
                <a:cubicBezTo>
                  <a:pt x="11912" y="664"/>
                  <a:pt x="11947" y="558"/>
                  <a:pt x="11972" y="465"/>
                </a:cubicBezTo>
                <a:lnTo>
                  <a:pt x="11976" y="483"/>
                </a:lnTo>
                <a:lnTo>
                  <a:pt x="11997" y="480"/>
                </a:lnTo>
                <a:cubicBezTo>
                  <a:pt x="12015" y="476"/>
                  <a:pt x="12033" y="476"/>
                  <a:pt x="12050" y="476"/>
                </a:cubicBezTo>
                <a:lnTo>
                  <a:pt x="12104" y="476"/>
                </a:lnTo>
                <a:cubicBezTo>
                  <a:pt x="12122" y="476"/>
                  <a:pt x="12139" y="480"/>
                  <a:pt x="12157" y="483"/>
                </a:cubicBezTo>
                <a:cubicBezTo>
                  <a:pt x="12175" y="487"/>
                  <a:pt x="12193" y="494"/>
                  <a:pt x="12207" y="501"/>
                </a:cubicBezTo>
                <a:lnTo>
                  <a:pt x="12228" y="512"/>
                </a:lnTo>
                <a:lnTo>
                  <a:pt x="12250" y="522"/>
                </a:lnTo>
                <a:cubicBezTo>
                  <a:pt x="12264" y="533"/>
                  <a:pt x="12278" y="547"/>
                  <a:pt x="12289" y="558"/>
                </a:cubicBezTo>
                <a:cubicBezTo>
                  <a:pt x="12303" y="572"/>
                  <a:pt x="12314" y="586"/>
                  <a:pt x="12321" y="600"/>
                </a:cubicBezTo>
                <a:cubicBezTo>
                  <a:pt x="12335" y="611"/>
                  <a:pt x="12338" y="629"/>
                  <a:pt x="12342" y="647"/>
                </a:cubicBezTo>
                <a:cubicBezTo>
                  <a:pt x="12353" y="664"/>
                  <a:pt x="12356" y="679"/>
                  <a:pt x="12360" y="696"/>
                </a:cubicBezTo>
                <a:lnTo>
                  <a:pt x="12374" y="750"/>
                </a:lnTo>
                <a:lnTo>
                  <a:pt x="12378" y="803"/>
                </a:lnTo>
                <a:cubicBezTo>
                  <a:pt x="12378" y="821"/>
                  <a:pt x="12385" y="839"/>
                  <a:pt x="12385" y="856"/>
                </a:cubicBezTo>
                <a:lnTo>
                  <a:pt x="12385" y="913"/>
                </a:lnTo>
                <a:cubicBezTo>
                  <a:pt x="12385" y="931"/>
                  <a:pt x="12385" y="949"/>
                  <a:pt x="12378" y="974"/>
                </a:cubicBezTo>
                <a:cubicBezTo>
                  <a:pt x="12374" y="1009"/>
                  <a:pt x="12370" y="1048"/>
                  <a:pt x="12367" y="1084"/>
                </a:cubicBezTo>
                <a:cubicBezTo>
                  <a:pt x="12374" y="1048"/>
                  <a:pt x="12385" y="1013"/>
                  <a:pt x="12392" y="974"/>
                </a:cubicBezTo>
                <a:cubicBezTo>
                  <a:pt x="12399" y="956"/>
                  <a:pt x="12399" y="938"/>
                  <a:pt x="12402" y="913"/>
                </a:cubicBezTo>
                <a:lnTo>
                  <a:pt x="12406" y="856"/>
                </a:lnTo>
                <a:cubicBezTo>
                  <a:pt x="12410" y="839"/>
                  <a:pt x="12406" y="817"/>
                  <a:pt x="12406" y="800"/>
                </a:cubicBezTo>
                <a:lnTo>
                  <a:pt x="12406" y="743"/>
                </a:lnTo>
                <a:lnTo>
                  <a:pt x="12399" y="682"/>
                </a:lnTo>
                <a:cubicBezTo>
                  <a:pt x="12399" y="664"/>
                  <a:pt x="12388" y="647"/>
                  <a:pt x="12381" y="625"/>
                </a:cubicBezTo>
                <a:cubicBezTo>
                  <a:pt x="12374" y="608"/>
                  <a:pt x="12367" y="590"/>
                  <a:pt x="12356" y="572"/>
                </a:cubicBezTo>
                <a:cubicBezTo>
                  <a:pt x="12349" y="554"/>
                  <a:pt x="12338" y="536"/>
                  <a:pt x="12321" y="522"/>
                </a:cubicBezTo>
                <a:cubicBezTo>
                  <a:pt x="12310" y="512"/>
                  <a:pt x="12296" y="494"/>
                  <a:pt x="12278" y="483"/>
                </a:cubicBezTo>
                <a:lnTo>
                  <a:pt x="12250" y="465"/>
                </a:lnTo>
                <a:lnTo>
                  <a:pt x="12225" y="451"/>
                </a:lnTo>
                <a:cubicBezTo>
                  <a:pt x="12207" y="444"/>
                  <a:pt x="12189" y="440"/>
                  <a:pt x="12164" y="430"/>
                </a:cubicBezTo>
                <a:cubicBezTo>
                  <a:pt x="12150" y="426"/>
                  <a:pt x="12125" y="423"/>
                  <a:pt x="12107" y="423"/>
                </a:cubicBezTo>
                <a:cubicBezTo>
                  <a:pt x="12095" y="423"/>
                  <a:pt x="12082" y="420"/>
                  <a:pt x="12069" y="420"/>
                </a:cubicBezTo>
                <a:cubicBezTo>
                  <a:pt x="12063" y="420"/>
                  <a:pt x="12056" y="420"/>
                  <a:pt x="12050" y="423"/>
                </a:cubicBezTo>
                <a:cubicBezTo>
                  <a:pt x="12036" y="423"/>
                  <a:pt x="12029" y="423"/>
                  <a:pt x="12015" y="426"/>
                </a:cubicBezTo>
                <a:cubicBezTo>
                  <a:pt x="12011" y="412"/>
                  <a:pt x="12011" y="398"/>
                  <a:pt x="12004" y="380"/>
                </a:cubicBezTo>
                <a:cubicBezTo>
                  <a:pt x="12004" y="373"/>
                  <a:pt x="12001" y="369"/>
                  <a:pt x="12001" y="359"/>
                </a:cubicBezTo>
                <a:lnTo>
                  <a:pt x="12001" y="355"/>
                </a:lnTo>
                <a:cubicBezTo>
                  <a:pt x="12022" y="252"/>
                  <a:pt x="12022" y="199"/>
                  <a:pt x="12022" y="199"/>
                </a:cubicBezTo>
                <a:lnTo>
                  <a:pt x="12022" y="199"/>
                </a:lnTo>
                <a:cubicBezTo>
                  <a:pt x="12022" y="199"/>
                  <a:pt x="12018" y="252"/>
                  <a:pt x="11997" y="352"/>
                </a:cubicBezTo>
                <a:cubicBezTo>
                  <a:pt x="11994" y="341"/>
                  <a:pt x="11986" y="327"/>
                  <a:pt x="11983" y="320"/>
                </a:cubicBezTo>
                <a:cubicBezTo>
                  <a:pt x="11976" y="298"/>
                  <a:pt x="11965" y="280"/>
                  <a:pt x="11951" y="263"/>
                </a:cubicBezTo>
                <a:cubicBezTo>
                  <a:pt x="11940" y="245"/>
                  <a:pt x="11930" y="227"/>
                  <a:pt x="11912" y="209"/>
                </a:cubicBezTo>
                <a:cubicBezTo>
                  <a:pt x="11855" y="138"/>
                  <a:pt x="11780" y="88"/>
                  <a:pt x="11698" y="56"/>
                </a:cubicBezTo>
                <a:cubicBezTo>
                  <a:pt x="11620" y="24"/>
                  <a:pt x="11531" y="7"/>
                  <a:pt x="11446" y="3"/>
                </a:cubicBezTo>
                <a:cubicBezTo>
                  <a:pt x="11423" y="1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7"/>
          <p:cNvSpPr/>
          <p:nvPr/>
        </p:nvSpPr>
        <p:spPr>
          <a:xfrm rot="2700000">
            <a:off x="879336" y="4518809"/>
            <a:ext cx="568814" cy="191827"/>
          </a:xfrm>
          <a:custGeom>
            <a:avLst/>
            <a:gdLst/>
            <a:ahLst/>
            <a:cxnLst/>
            <a:rect l="l" t="t" r="r" b="b"/>
            <a:pathLst>
              <a:path w="12371" h="4172" extrusionOk="0">
                <a:moveTo>
                  <a:pt x="11155" y="2417"/>
                </a:moveTo>
                <a:cubicBezTo>
                  <a:pt x="11151" y="2418"/>
                  <a:pt x="11147" y="2418"/>
                  <a:pt x="11144" y="2418"/>
                </a:cubicBezTo>
                <a:cubicBezTo>
                  <a:pt x="11240" y="2511"/>
                  <a:pt x="11329" y="2610"/>
                  <a:pt x="11411" y="2706"/>
                </a:cubicBezTo>
                <a:lnTo>
                  <a:pt x="11411" y="2703"/>
                </a:lnTo>
                <a:lnTo>
                  <a:pt x="11432" y="2708"/>
                </a:lnTo>
                <a:lnTo>
                  <a:pt x="11432" y="2708"/>
                </a:lnTo>
                <a:lnTo>
                  <a:pt x="11432" y="2706"/>
                </a:lnTo>
                <a:cubicBezTo>
                  <a:pt x="11352" y="2612"/>
                  <a:pt x="11258" y="2515"/>
                  <a:pt x="11155" y="2417"/>
                </a:cubicBezTo>
                <a:close/>
                <a:moveTo>
                  <a:pt x="11530" y="2856"/>
                </a:moveTo>
                <a:lnTo>
                  <a:pt x="11528" y="2859"/>
                </a:lnTo>
                <a:lnTo>
                  <a:pt x="11528" y="2860"/>
                </a:lnTo>
                <a:lnTo>
                  <a:pt x="11528" y="2860"/>
                </a:lnTo>
                <a:cubicBezTo>
                  <a:pt x="11527" y="2859"/>
                  <a:pt x="11526" y="2857"/>
                  <a:pt x="11525" y="2856"/>
                </a:cubicBezTo>
                <a:cubicBezTo>
                  <a:pt x="11526" y="2856"/>
                  <a:pt x="11528" y="2856"/>
                  <a:pt x="11530" y="2856"/>
                </a:cubicBezTo>
                <a:close/>
                <a:moveTo>
                  <a:pt x="11898" y="2045"/>
                </a:moveTo>
                <a:cubicBezTo>
                  <a:pt x="11898" y="2091"/>
                  <a:pt x="11902" y="2134"/>
                  <a:pt x="11902" y="2180"/>
                </a:cubicBezTo>
                <a:lnTo>
                  <a:pt x="11902" y="2244"/>
                </a:lnTo>
                <a:cubicBezTo>
                  <a:pt x="11902" y="2269"/>
                  <a:pt x="11902" y="2290"/>
                  <a:pt x="11898" y="2312"/>
                </a:cubicBezTo>
                <a:cubicBezTo>
                  <a:pt x="11898" y="2333"/>
                  <a:pt x="11895" y="2358"/>
                  <a:pt x="11895" y="2376"/>
                </a:cubicBezTo>
                <a:cubicBezTo>
                  <a:pt x="11895" y="2397"/>
                  <a:pt x="11887" y="2415"/>
                  <a:pt x="11884" y="2436"/>
                </a:cubicBezTo>
                <a:cubicBezTo>
                  <a:pt x="11880" y="2454"/>
                  <a:pt x="11877" y="2475"/>
                  <a:pt x="11866" y="2493"/>
                </a:cubicBezTo>
                <a:cubicBezTo>
                  <a:pt x="11863" y="2511"/>
                  <a:pt x="11855" y="2529"/>
                  <a:pt x="11845" y="2550"/>
                </a:cubicBezTo>
                <a:cubicBezTo>
                  <a:pt x="11809" y="2621"/>
                  <a:pt x="11759" y="2674"/>
                  <a:pt x="11695" y="2699"/>
                </a:cubicBezTo>
                <a:cubicBezTo>
                  <a:pt x="11678" y="2703"/>
                  <a:pt x="11660" y="2710"/>
                  <a:pt x="11642" y="2710"/>
                </a:cubicBezTo>
                <a:cubicBezTo>
                  <a:pt x="11624" y="2717"/>
                  <a:pt x="11607" y="2717"/>
                  <a:pt x="11589" y="2721"/>
                </a:cubicBezTo>
                <a:lnTo>
                  <a:pt x="11528" y="2721"/>
                </a:lnTo>
                <a:cubicBezTo>
                  <a:pt x="11510" y="2721"/>
                  <a:pt x="11489" y="2717"/>
                  <a:pt x="11475" y="2717"/>
                </a:cubicBezTo>
                <a:lnTo>
                  <a:pt x="11432" y="2708"/>
                </a:lnTo>
                <a:lnTo>
                  <a:pt x="11432" y="2708"/>
                </a:lnTo>
                <a:lnTo>
                  <a:pt x="11425" y="2731"/>
                </a:lnTo>
                <a:lnTo>
                  <a:pt x="11414" y="2795"/>
                </a:lnTo>
                <a:lnTo>
                  <a:pt x="11404" y="2827"/>
                </a:lnTo>
                <a:lnTo>
                  <a:pt x="11390" y="2859"/>
                </a:lnTo>
                <a:cubicBezTo>
                  <a:pt x="11382" y="2881"/>
                  <a:pt x="11372" y="2898"/>
                  <a:pt x="11365" y="2916"/>
                </a:cubicBezTo>
                <a:lnTo>
                  <a:pt x="11347" y="2945"/>
                </a:lnTo>
                <a:lnTo>
                  <a:pt x="11329" y="2970"/>
                </a:lnTo>
                <a:cubicBezTo>
                  <a:pt x="11315" y="2987"/>
                  <a:pt x="11301" y="3005"/>
                  <a:pt x="11283" y="3019"/>
                </a:cubicBezTo>
                <a:cubicBezTo>
                  <a:pt x="11272" y="3037"/>
                  <a:pt x="11254" y="3051"/>
                  <a:pt x="11237" y="3062"/>
                </a:cubicBezTo>
                <a:cubicBezTo>
                  <a:pt x="11219" y="3076"/>
                  <a:pt x="11201" y="3091"/>
                  <a:pt x="11176" y="3098"/>
                </a:cubicBezTo>
                <a:cubicBezTo>
                  <a:pt x="11158" y="3112"/>
                  <a:pt x="11137" y="3123"/>
                  <a:pt x="11116" y="3130"/>
                </a:cubicBezTo>
                <a:cubicBezTo>
                  <a:pt x="11077" y="3151"/>
                  <a:pt x="11030" y="3165"/>
                  <a:pt x="10981" y="3179"/>
                </a:cubicBezTo>
                <a:cubicBezTo>
                  <a:pt x="10938" y="3194"/>
                  <a:pt x="10888" y="3204"/>
                  <a:pt x="10838" y="3215"/>
                </a:cubicBezTo>
                <a:cubicBezTo>
                  <a:pt x="10742" y="3233"/>
                  <a:pt x="10643" y="3240"/>
                  <a:pt x="10547" y="3247"/>
                </a:cubicBezTo>
                <a:cubicBezTo>
                  <a:pt x="10597" y="3258"/>
                  <a:pt x="10643" y="3268"/>
                  <a:pt x="10696" y="3272"/>
                </a:cubicBezTo>
                <a:cubicBezTo>
                  <a:pt x="10746" y="3275"/>
                  <a:pt x="10799" y="3283"/>
                  <a:pt x="10849" y="3283"/>
                </a:cubicBezTo>
                <a:cubicBezTo>
                  <a:pt x="10902" y="3283"/>
                  <a:pt x="10952" y="3275"/>
                  <a:pt x="11006" y="3268"/>
                </a:cubicBezTo>
                <a:cubicBezTo>
                  <a:pt x="11059" y="3258"/>
                  <a:pt x="11105" y="3247"/>
                  <a:pt x="11155" y="3229"/>
                </a:cubicBezTo>
                <a:cubicBezTo>
                  <a:pt x="11183" y="3219"/>
                  <a:pt x="11205" y="3211"/>
                  <a:pt x="11230" y="3197"/>
                </a:cubicBezTo>
                <a:cubicBezTo>
                  <a:pt x="11254" y="3183"/>
                  <a:pt x="11279" y="3169"/>
                  <a:pt x="11301" y="3158"/>
                </a:cubicBezTo>
                <a:cubicBezTo>
                  <a:pt x="11326" y="3140"/>
                  <a:pt x="11347" y="3126"/>
                  <a:pt x="11368" y="3108"/>
                </a:cubicBezTo>
                <a:cubicBezTo>
                  <a:pt x="11390" y="3091"/>
                  <a:pt x="11407" y="3069"/>
                  <a:pt x="11425" y="3044"/>
                </a:cubicBezTo>
                <a:lnTo>
                  <a:pt x="11454" y="3009"/>
                </a:lnTo>
                <a:lnTo>
                  <a:pt x="11475" y="2973"/>
                </a:lnTo>
                <a:cubicBezTo>
                  <a:pt x="11489" y="2952"/>
                  <a:pt x="11503" y="2927"/>
                  <a:pt x="11514" y="2898"/>
                </a:cubicBezTo>
                <a:lnTo>
                  <a:pt x="11528" y="2860"/>
                </a:lnTo>
                <a:lnTo>
                  <a:pt x="11528" y="2860"/>
                </a:lnTo>
                <a:cubicBezTo>
                  <a:pt x="11612" y="2983"/>
                  <a:pt x="11682" y="3095"/>
                  <a:pt x="11738" y="3204"/>
                </a:cubicBezTo>
                <a:lnTo>
                  <a:pt x="11754" y="3208"/>
                </a:lnTo>
                <a:lnTo>
                  <a:pt x="11754" y="3208"/>
                </a:lnTo>
                <a:lnTo>
                  <a:pt x="11756" y="3197"/>
                </a:lnTo>
                <a:lnTo>
                  <a:pt x="11759" y="3183"/>
                </a:lnTo>
                <a:cubicBezTo>
                  <a:pt x="11706" y="3080"/>
                  <a:pt x="11638" y="2968"/>
                  <a:pt x="11557" y="2855"/>
                </a:cubicBezTo>
                <a:lnTo>
                  <a:pt x="11557" y="2855"/>
                </a:lnTo>
                <a:cubicBezTo>
                  <a:pt x="11547" y="2856"/>
                  <a:pt x="11538" y="2856"/>
                  <a:pt x="11530" y="2856"/>
                </a:cubicBezTo>
                <a:lnTo>
                  <a:pt x="11530" y="2856"/>
                </a:lnTo>
                <a:lnTo>
                  <a:pt x="11539" y="2831"/>
                </a:lnTo>
                <a:cubicBezTo>
                  <a:pt x="11545" y="2839"/>
                  <a:pt x="11551" y="2847"/>
                  <a:pt x="11557" y="2855"/>
                </a:cubicBezTo>
                <a:lnTo>
                  <a:pt x="11557" y="2855"/>
                </a:lnTo>
                <a:cubicBezTo>
                  <a:pt x="11571" y="2854"/>
                  <a:pt x="11586" y="2853"/>
                  <a:pt x="11599" y="2849"/>
                </a:cubicBezTo>
                <a:cubicBezTo>
                  <a:pt x="11649" y="2845"/>
                  <a:pt x="11703" y="2831"/>
                  <a:pt x="11749" y="2810"/>
                </a:cubicBezTo>
                <a:lnTo>
                  <a:pt x="11813" y="2770"/>
                </a:lnTo>
                <a:cubicBezTo>
                  <a:pt x="11838" y="2753"/>
                  <a:pt x="11855" y="2735"/>
                  <a:pt x="11873" y="2717"/>
                </a:cubicBezTo>
                <a:cubicBezTo>
                  <a:pt x="11909" y="2678"/>
                  <a:pt x="11930" y="2632"/>
                  <a:pt x="11944" y="2582"/>
                </a:cubicBezTo>
                <a:cubicBezTo>
                  <a:pt x="11951" y="2561"/>
                  <a:pt x="11955" y="2536"/>
                  <a:pt x="11962" y="2511"/>
                </a:cubicBezTo>
                <a:cubicBezTo>
                  <a:pt x="11966" y="2490"/>
                  <a:pt x="11966" y="2465"/>
                  <a:pt x="11969" y="2440"/>
                </a:cubicBezTo>
                <a:lnTo>
                  <a:pt x="11969" y="2369"/>
                </a:lnTo>
                <a:cubicBezTo>
                  <a:pt x="11969" y="2347"/>
                  <a:pt x="11969" y="2326"/>
                  <a:pt x="11966" y="2305"/>
                </a:cubicBezTo>
                <a:cubicBezTo>
                  <a:pt x="11962" y="2258"/>
                  <a:pt x="11951" y="2216"/>
                  <a:pt x="11937" y="2170"/>
                </a:cubicBezTo>
                <a:cubicBezTo>
                  <a:pt x="11934" y="2148"/>
                  <a:pt x="11927" y="2127"/>
                  <a:pt x="11919" y="2109"/>
                </a:cubicBezTo>
                <a:lnTo>
                  <a:pt x="11898" y="2045"/>
                </a:lnTo>
                <a:close/>
                <a:moveTo>
                  <a:pt x="5430" y="1"/>
                </a:moveTo>
                <a:lnTo>
                  <a:pt x="5430" y="1"/>
                </a:lnTo>
                <a:cubicBezTo>
                  <a:pt x="5384" y="33"/>
                  <a:pt x="5341" y="68"/>
                  <a:pt x="5302" y="104"/>
                </a:cubicBezTo>
                <a:cubicBezTo>
                  <a:pt x="5281" y="121"/>
                  <a:pt x="5263" y="143"/>
                  <a:pt x="5245" y="161"/>
                </a:cubicBezTo>
                <a:cubicBezTo>
                  <a:pt x="5228" y="182"/>
                  <a:pt x="5206" y="200"/>
                  <a:pt x="5188" y="221"/>
                </a:cubicBezTo>
                <a:cubicBezTo>
                  <a:pt x="5153" y="267"/>
                  <a:pt x="5121" y="310"/>
                  <a:pt x="5089" y="360"/>
                </a:cubicBezTo>
                <a:cubicBezTo>
                  <a:pt x="5075" y="388"/>
                  <a:pt x="5064" y="409"/>
                  <a:pt x="5050" y="434"/>
                </a:cubicBezTo>
                <a:cubicBezTo>
                  <a:pt x="5035" y="463"/>
                  <a:pt x="5028" y="488"/>
                  <a:pt x="5014" y="516"/>
                </a:cubicBezTo>
                <a:cubicBezTo>
                  <a:pt x="5003" y="541"/>
                  <a:pt x="4996" y="573"/>
                  <a:pt x="4986" y="602"/>
                </a:cubicBezTo>
                <a:cubicBezTo>
                  <a:pt x="4979" y="630"/>
                  <a:pt x="4975" y="658"/>
                  <a:pt x="4968" y="690"/>
                </a:cubicBezTo>
                <a:cubicBezTo>
                  <a:pt x="4964" y="719"/>
                  <a:pt x="4964" y="751"/>
                  <a:pt x="4964" y="783"/>
                </a:cubicBezTo>
                <a:cubicBezTo>
                  <a:pt x="4964" y="815"/>
                  <a:pt x="4968" y="843"/>
                  <a:pt x="4975" y="875"/>
                </a:cubicBezTo>
                <a:lnTo>
                  <a:pt x="4982" y="922"/>
                </a:lnTo>
                <a:lnTo>
                  <a:pt x="4996" y="964"/>
                </a:lnTo>
                <a:cubicBezTo>
                  <a:pt x="5003" y="996"/>
                  <a:pt x="5018" y="1021"/>
                  <a:pt x="5035" y="1050"/>
                </a:cubicBezTo>
                <a:lnTo>
                  <a:pt x="5057" y="1089"/>
                </a:lnTo>
                <a:lnTo>
                  <a:pt x="5085" y="1128"/>
                </a:lnTo>
                <a:lnTo>
                  <a:pt x="5089" y="1135"/>
                </a:lnTo>
                <a:lnTo>
                  <a:pt x="5085" y="1138"/>
                </a:lnTo>
                <a:cubicBezTo>
                  <a:pt x="5028" y="1146"/>
                  <a:pt x="4964" y="1156"/>
                  <a:pt x="4907" y="1163"/>
                </a:cubicBezTo>
                <a:cubicBezTo>
                  <a:pt x="4730" y="1195"/>
                  <a:pt x="4552" y="1227"/>
                  <a:pt x="4378" y="1263"/>
                </a:cubicBezTo>
                <a:lnTo>
                  <a:pt x="4360" y="1242"/>
                </a:lnTo>
                <a:cubicBezTo>
                  <a:pt x="4346" y="1224"/>
                  <a:pt x="4335" y="1210"/>
                  <a:pt x="4321" y="1192"/>
                </a:cubicBezTo>
                <a:lnTo>
                  <a:pt x="4303" y="1163"/>
                </a:lnTo>
                <a:lnTo>
                  <a:pt x="4289" y="1138"/>
                </a:lnTo>
                <a:lnTo>
                  <a:pt x="4264" y="1085"/>
                </a:lnTo>
                <a:lnTo>
                  <a:pt x="4253" y="1057"/>
                </a:lnTo>
                <a:lnTo>
                  <a:pt x="4246" y="1028"/>
                </a:lnTo>
                <a:cubicBezTo>
                  <a:pt x="4239" y="1010"/>
                  <a:pt x="4235" y="986"/>
                  <a:pt x="4235" y="968"/>
                </a:cubicBezTo>
                <a:cubicBezTo>
                  <a:pt x="4232" y="946"/>
                  <a:pt x="4232" y="929"/>
                  <a:pt x="4232" y="907"/>
                </a:cubicBezTo>
                <a:cubicBezTo>
                  <a:pt x="4232" y="886"/>
                  <a:pt x="4232" y="868"/>
                  <a:pt x="4235" y="843"/>
                </a:cubicBezTo>
                <a:cubicBezTo>
                  <a:pt x="4239" y="822"/>
                  <a:pt x="4239" y="801"/>
                  <a:pt x="4246" y="779"/>
                </a:cubicBezTo>
                <a:cubicBezTo>
                  <a:pt x="4250" y="754"/>
                  <a:pt x="4253" y="733"/>
                  <a:pt x="4264" y="712"/>
                </a:cubicBezTo>
                <a:cubicBezTo>
                  <a:pt x="4271" y="690"/>
                  <a:pt x="4275" y="666"/>
                  <a:pt x="4285" y="644"/>
                </a:cubicBezTo>
                <a:cubicBezTo>
                  <a:pt x="4303" y="602"/>
                  <a:pt x="4321" y="559"/>
                  <a:pt x="4342" y="516"/>
                </a:cubicBezTo>
                <a:cubicBezTo>
                  <a:pt x="4363" y="470"/>
                  <a:pt x="4388" y="431"/>
                  <a:pt x="4410" y="392"/>
                </a:cubicBezTo>
                <a:cubicBezTo>
                  <a:pt x="4435" y="353"/>
                  <a:pt x="4459" y="306"/>
                  <a:pt x="4488" y="267"/>
                </a:cubicBezTo>
                <a:lnTo>
                  <a:pt x="4488" y="267"/>
                </a:lnTo>
                <a:cubicBezTo>
                  <a:pt x="4445" y="292"/>
                  <a:pt x="4410" y="324"/>
                  <a:pt x="4371" y="356"/>
                </a:cubicBezTo>
                <a:lnTo>
                  <a:pt x="4317" y="409"/>
                </a:lnTo>
                <a:cubicBezTo>
                  <a:pt x="4299" y="427"/>
                  <a:pt x="4282" y="445"/>
                  <a:pt x="4264" y="466"/>
                </a:cubicBezTo>
                <a:cubicBezTo>
                  <a:pt x="4232" y="505"/>
                  <a:pt x="4200" y="548"/>
                  <a:pt x="4175" y="591"/>
                </a:cubicBezTo>
                <a:cubicBezTo>
                  <a:pt x="4147" y="637"/>
                  <a:pt x="4125" y="683"/>
                  <a:pt x="4104" y="733"/>
                </a:cubicBezTo>
                <a:cubicBezTo>
                  <a:pt x="4093" y="762"/>
                  <a:pt x="4086" y="783"/>
                  <a:pt x="4079" y="808"/>
                </a:cubicBezTo>
                <a:cubicBezTo>
                  <a:pt x="4072" y="836"/>
                  <a:pt x="4072" y="861"/>
                  <a:pt x="4068" y="890"/>
                </a:cubicBezTo>
                <a:cubicBezTo>
                  <a:pt x="4068" y="914"/>
                  <a:pt x="4061" y="946"/>
                  <a:pt x="4061" y="975"/>
                </a:cubicBezTo>
                <a:cubicBezTo>
                  <a:pt x="4061" y="1000"/>
                  <a:pt x="4068" y="1032"/>
                  <a:pt x="4072" y="1057"/>
                </a:cubicBezTo>
                <a:lnTo>
                  <a:pt x="4079" y="1099"/>
                </a:lnTo>
                <a:lnTo>
                  <a:pt x="4093" y="1138"/>
                </a:lnTo>
                <a:cubicBezTo>
                  <a:pt x="4104" y="1163"/>
                  <a:pt x="4115" y="1192"/>
                  <a:pt x="4129" y="1217"/>
                </a:cubicBezTo>
                <a:lnTo>
                  <a:pt x="4150" y="1252"/>
                </a:lnTo>
                <a:lnTo>
                  <a:pt x="4175" y="1284"/>
                </a:lnTo>
                <a:cubicBezTo>
                  <a:pt x="4168" y="1288"/>
                  <a:pt x="4168" y="1288"/>
                  <a:pt x="4168" y="1295"/>
                </a:cubicBezTo>
                <a:cubicBezTo>
                  <a:pt x="3997" y="1330"/>
                  <a:pt x="3827" y="1370"/>
                  <a:pt x="3663" y="1409"/>
                </a:cubicBezTo>
                <a:cubicBezTo>
                  <a:pt x="3553" y="1437"/>
                  <a:pt x="3439" y="1466"/>
                  <a:pt x="3329" y="1498"/>
                </a:cubicBezTo>
                <a:lnTo>
                  <a:pt x="3297" y="1473"/>
                </a:lnTo>
                <a:cubicBezTo>
                  <a:pt x="3286" y="1458"/>
                  <a:pt x="3268" y="1448"/>
                  <a:pt x="3254" y="1437"/>
                </a:cubicBezTo>
                <a:lnTo>
                  <a:pt x="3233" y="1419"/>
                </a:lnTo>
                <a:lnTo>
                  <a:pt x="3215" y="1402"/>
                </a:lnTo>
                <a:cubicBezTo>
                  <a:pt x="3201" y="1387"/>
                  <a:pt x="3190" y="1373"/>
                  <a:pt x="3183" y="1359"/>
                </a:cubicBezTo>
                <a:cubicBezTo>
                  <a:pt x="3172" y="1348"/>
                  <a:pt x="3165" y="1330"/>
                  <a:pt x="3155" y="1316"/>
                </a:cubicBezTo>
                <a:cubicBezTo>
                  <a:pt x="3126" y="1252"/>
                  <a:pt x="3112" y="1181"/>
                  <a:pt x="3112" y="1103"/>
                </a:cubicBezTo>
                <a:lnTo>
                  <a:pt x="3112" y="1046"/>
                </a:lnTo>
                <a:cubicBezTo>
                  <a:pt x="3112" y="1028"/>
                  <a:pt x="3115" y="1003"/>
                  <a:pt x="3115" y="982"/>
                </a:cubicBezTo>
                <a:cubicBezTo>
                  <a:pt x="3119" y="943"/>
                  <a:pt x="3130" y="904"/>
                  <a:pt x="3137" y="858"/>
                </a:cubicBezTo>
                <a:cubicBezTo>
                  <a:pt x="3147" y="818"/>
                  <a:pt x="3162" y="772"/>
                  <a:pt x="3172" y="733"/>
                </a:cubicBezTo>
                <a:cubicBezTo>
                  <a:pt x="3187" y="694"/>
                  <a:pt x="3201" y="648"/>
                  <a:pt x="3215" y="609"/>
                </a:cubicBezTo>
                <a:lnTo>
                  <a:pt x="3215" y="609"/>
                </a:lnTo>
                <a:cubicBezTo>
                  <a:pt x="3179" y="641"/>
                  <a:pt x="3151" y="676"/>
                  <a:pt x="3126" y="712"/>
                </a:cubicBezTo>
                <a:cubicBezTo>
                  <a:pt x="3112" y="730"/>
                  <a:pt x="3098" y="747"/>
                  <a:pt x="3083" y="769"/>
                </a:cubicBezTo>
                <a:cubicBezTo>
                  <a:pt x="3073" y="786"/>
                  <a:pt x="3062" y="808"/>
                  <a:pt x="3048" y="826"/>
                </a:cubicBezTo>
                <a:cubicBezTo>
                  <a:pt x="3027" y="868"/>
                  <a:pt x="3009" y="907"/>
                  <a:pt x="2991" y="950"/>
                </a:cubicBezTo>
                <a:cubicBezTo>
                  <a:pt x="2977" y="996"/>
                  <a:pt x="2966" y="1039"/>
                  <a:pt x="2955" y="1089"/>
                </a:cubicBezTo>
                <a:cubicBezTo>
                  <a:pt x="2948" y="1138"/>
                  <a:pt x="2948" y="1188"/>
                  <a:pt x="2952" y="1234"/>
                </a:cubicBezTo>
                <a:cubicBezTo>
                  <a:pt x="2955" y="1263"/>
                  <a:pt x="2959" y="1284"/>
                  <a:pt x="2966" y="1313"/>
                </a:cubicBezTo>
                <a:cubicBezTo>
                  <a:pt x="2970" y="1338"/>
                  <a:pt x="2977" y="1359"/>
                  <a:pt x="2987" y="1387"/>
                </a:cubicBezTo>
                <a:cubicBezTo>
                  <a:pt x="2994" y="1409"/>
                  <a:pt x="3009" y="1437"/>
                  <a:pt x="3023" y="1458"/>
                </a:cubicBezTo>
                <a:cubicBezTo>
                  <a:pt x="3037" y="1480"/>
                  <a:pt x="3055" y="1501"/>
                  <a:pt x="3066" y="1519"/>
                </a:cubicBezTo>
                <a:lnTo>
                  <a:pt x="3094" y="1551"/>
                </a:lnTo>
                <a:lnTo>
                  <a:pt x="3108" y="1565"/>
                </a:lnTo>
                <a:cubicBezTo>
                  <a:pt x="2859" y="1640"/>
                  <a:pt x="2618" y="1722"/>
                  <a:pt x="2390" y="1810"/>
                </a:cubicBezTo>
                <a:lnTo>
                  <a:pt x="2386" y="1810"/>
                </a:lnTo>
                <a:cubicBezTo>
                  <a:pt x="2369" y="1800"/>
                  <a:pt x="2351" y="1793"/>
                  <a:pt x="2337" y="1778"/>
                </a:cubicBezTo>
                <a:lnTo>
                  <a:pt x="2315" y="1761"/>
                </a:lnTo>
                <a:lnTo>
                  <a:pt x="2294" y="1743"/>
                </a:lnTo>
                <a:lnTo>
                  <a:pt x="2255" y="1704"/>
                </a:lnTo>
                <a:cubicBezTo>
                  <a:pt x="2241" y="1690"/>
                  <a:pt x="2230" y="1672"/>
                  <a:pt x="2223" y="1658"/>
                </a:cubicBezTo>
                <a:cubicBezTo>
                  <a:pt x="2184" y="1597"/>
                  <a:pt x="2159" y="1515"/>
                  <a:pt x="2152" y="1437"/>
                </a:cubicBezTo>
                <a:cubicBezTo>
                  <a:pt x="2148" y="1394"/>
                  <a:pt x="2148" y="1352"/>
                  <a:pt x="2152" y="1313"/>
                </a:cubicBezTo>
                <a:cubicBezTo>
                  <a:pt x="2152" y="1270"/>
                  <a:pt x="2159" y="1227"/>
                  <a:pt x="2166" y="1181"/>
                </a:cubicBezTo>
                <a:cubicBezTo>
                  <a:pt x="2177" y="1099"/>
                  <a:pt x="2202" y="1014"/>
                  <a:pt x="2226" y="925"/>
                </a:cubicBezTo>
                <a:lnTo>
                  <a:pt x="2226" y="925"/>
                </a:lnTo>
                <a:cubicBezTo>
                  <a:pt x="2202" y="961"/>
                  <a:pt x="2173" y="1000"/>
                  <a:pt x="2155" y="1039"/>
                </a:cubicBezTo>
                <a:cubicBezTo>
                  <a:pt x="2134" y="1082"/>
                  <a:pt x="2116" y="1121"/>
                  <a:pt x="2098" y="1163"/>
                </a:cubicBezTo>
                <a:cubicBezTo>
                  <a:pt x="2081" y="1210"/>
                  <a:pt x="2066" y="1252"/>
                  <a:pt x="2059" y="1298"/>
                </a:cubicBezTo>
                <a:cubicBezTo>
                  <a:pt x="2049" y="1341"/>
                  <a:pt x="2045" y="1391"/>
                  <a:pt x="2042" y="1441"/>
                </a:cubicBezTo>
                <a:cubicBezTo>
                  <a:pt x="2042" y="1490"/>
                  <a:pt x="2045" y="1537"/>
                  <a:pt x="2052" y="1586"/>
                </a:cubicBezTo>
                <a:cubicBezTo>
                  <a:pt x="2059" y="1608"/>
                  <a:pt x="2066" y="1636"/>
                  <a:pt x="2077" y="1658"/>
                </a:cubicBezTo>
                <a:cubicBezTo>
                  <a:pt x="2084" y="1679"/>
                  <a:pt x="2095" y="1704"/>
                  <a:pt x="2106" y="1725"/>
                </a:cubicBezTo>
                <a:cubicBezTo>
                  <a:pt x="2120" y="1746"/>
                  <a:pt x="2134" y="1768"/>
                  <a:pt x="2152" y="1786"/>
                </a:cubicBezTo>
                <a:cubicBezTo>
                  <a:pt x="2170" y="1803"/>
                  <a:pt x="2184" y="1828"/>
                  <a:pt x="2205" y="1846"/>
                </a:cubicBezTo>
                <a:lnTo>
                  <a:pt x="2230" y="1871"/>
                </a:lnTo>
                <a:lnTo>
                  <a:pt x="2241" y="1874"/>
                </a:lnTo>
                <a:cubicBezTo>
                  <a:pt x="2013" y="1970"/>
                  <a:pt x="1800" y="2066"/>
                  <a:pt x="1604" y="2170"/>
                </a:cubicBezTo>
                <a:lnTo>
                  <a:pt x="1569" y="2148"/>
                </a:lnTo>
                <a:lnTo>
                  <a:pt x="1551" y="2134"/>
                </a:lnTo>
                <a:lnTo>
                  <a:pt x="1537" y="2120"/>
                </a:lnTo>
                <a:cubicBezTo>
                  <a:pt x="1530" y="2113"/>
                  <a:pt x="1515" y="2102"/>
                  <a:pt x="1508" y="2088"/>
                </a:cubicBezTo>
                <a:lnTo>
                  <a:pt x="1480" y="2052"/>
                </a:lnTo>
                <a:cubicBezTo>
                  <a:pt x="1473" y="2042"/>
                  <a:pt x="1466" y="2027"/>
                  <a:pt x="1462" y="2013"/>
                </a:cubicBezTo>
                <a:cubicBezTo>
                  <a:pt x="1455" y="1999"/>
                  <a:pt x="1455" y="1988"/>
                  <a:pt x="1448" y="1974"/>
                </a:cubicBezTo>
                <a:cubicBezTo>
                  <a:pt x="1444" y="1960"/>
                  <a:pt x="1441" y="1946"/>
                  <a:pt x="1441" y="1928"/>
                </a:cubicBezTo>
                <a:cubicBezTo>
                  <a:pt x="1441" y="1917"/>
                  <a:pt x="1437" y="1899"/>
                  <a:pt x="1437" y="1885"/>
                </a:cubicBezTo>
                <a:lnTo>
                  <a:pt x="1430" y="1839"/>
                </a:lnTo>
                <a:lnTo>
                  <a:pt x="1430" y="1796"/>
                </a:lnTo>
                <a:cubicBezTo>
                  <a:pt x="1430" y="1778"/>
                  <a:pt x="1437" y="1764"/>
                  <a:pt x="1437" y="1746"/>
                </a:cubicBezTo>
                <a:cubicBezTo>
                  <a:pt x="1437" y="1729"/>
                  <a:pt x="1441" y="1714"/>
                  <a:pt x="1444" y="1697"/>
                </a:cubicBezTo>
                <a:cubicBezTo>
                  <a:pt x="1448" y="1668"/>
                  <a:pt x="1458" y="1636"/>
                  <a:pt x="1466" y="1604"/>
                </a:cubicBezTo>
                <a:lnTo>
                  <a:pt x="1494" y="1512"/>
                </a:lnTo>
                <a:lnTo>
                  <a:pt x="1494" y="1512"/>
                </a:lnTo>
                <a:cubicBezTo>
                  <a:pt x="1476" y="1537"/>
                  <a:pt x="1458" y="1565"/>
                  <a:pt x="1441" y="1597"/>
                </a:cubicBezTo>
                <a:cubicBezTo>
                  <a:pt x="1430" y="1608"/>
                  <a:pt x="1426" y="1626"/>
                  <a:pt x="1419" y="1640"/>
                </a:cubicBezTo>
                <a:cubicBezTo>
                  <a:pt x="1412" y="1654"/>
                  <a:pt x="1405" y="1672"/>
                  <a:pt x="1402" y="1686"/>
                </a:cubicBezTo>
                <a:cubicBezTo>
                  <a:pt x="1394" y="1704"/>
                  <a:pt x="1387" y="1714"/>
                  <a:pt x="1387" y="1732"/>
                </a:cubicBezTo>
                <a:cubicBezTo>
                  <a:pt x="1384" y="1750"/>
                  <a:pt x="1377" y="1764"/>
                  <a:pt x="1373" y="1782"/>
                </a:cubicBezTo>
                <a:lnTo>
                  <a:pt x="1366" y="1832"/>
                </a:lnTo>
                <a:lnTo>
                  <a:pt x="1359" y="1885"/>
                </a:lnTo>
                <a:cubicBezTo>
                  <a:pt x="1359" y="1903"/>
                  <a:pt x="1359" y="1921"/>
                  <a:pt x="1366" y="1938"/>
                </a:cubicBezTo>
                <a:cubicBezTo>
                  <a:pt x="1366" y="1956"/>
                  <a:pt x="1370" y="1974"/>
                  <a:pt x="1373" y="1992"/>
                </a:cubicBezTo>
                <a:lnTo>
                  <a:pt x="1387" y="2045"/>
                </a:lnTo>
                <a:cubicBezTo>
                  <a:pt x="1394" y="2063"/>
                  <a:pt x="1402" y="2081"/>
                  <a:pt x="1409" y="2095"/>
                </a:cubicBezTo>
                <a:lnTo>
                  <a:pt x="1441" y="2138"/>
                </a:lnTo>
                <a:cubicBezTo>
                  <a:pt x="1448" y="2152"/>
                  <a:pt x="1466" y="2166"/>
                  <a:pt x="1480" y="2177"/>
                </a:cubicBezTo>
                <a:lnTo>
                  <a:pt x="1498" y="2194"/>
                </a:lnTo>
                <a:lnTo>
                  <a:pt x="1515" y="2209"/>
                </a:lnTo>
                <a:cubicBezTo>
                  <a:pt x="1352" y="2298"/>
                  <a:pt x="1199" y="2390"/>
                  <a:pt x="1064" y="2490"/>
                </a:cubicBezTo>
                <a:lnTo>
                  <a:pt x="1028" y="2472"/>
                </a:lnTo>
                <a:lnTo>
                  <a:pt x="1010" y="2461"/>
                </a:lnTo>
                <a:lnTo>
                  <a:pt x="993" y="2450"/>
                </a:lnTo>
                <a:cubicBezTo>
                  <a:pt x="982" y="2440"/>
                  <a:pt x="968" y="2433"/>
                  <a:pt x="961" y="2422"/>
                </a:cubicBezTo>
                <a:lnTo>
                  <a:pt x="932" y="2390"/>
                </a:lnTo>
                <a:cubicBezTo>
                  <a:pt x="925" y="2383"/>
                  <a:pt x="922" y="2369"/>
                  <a:pt x="911" y="2354"/>
                </a:cubicBezTo>
                <a:cubicBezTo>
                  <a:pt x="904" y="2344"/>
                  <a:pt x="897" y="2330"/>
                  <a:pt x="893" y="2315"/>
                </a:cubicBezTo>
                <a:cubicBezTo>
                  <a:pt x="890" y="2301"/>
                  <a:pt x="879" y="2290"/>
                  <a:pt x="879" y="2276"/>
                </a:cubicBezTo>
                <a:cubicBezTo>
                  <a:pt x="875" y="2262"/>
                  <a:pt x="872" y="2248"/>
                  <a:pt x="872" y="2230"/>
                </a:cubicBezTo>
                <a:lnTo>
                  <a:pt x="861" y="2187"/>
                </a:lnTo>
                <a:lnTo>
                  <a:pt x="857" y="2141"/>
                </a:lnTo>
                <a:lnTo>
                  <a:pt x="857" y="2095"/>
                </a:lnTo>
                <a:cubicBezTo>
                  <a:pt x="857" y="2077"/>
                  <a:pt x="857" y="2063"/>
                  <a:pt x="861" y="2045"/>
                </a:cubicBezTo>
                <a:cubicBezTo>
                  <a:pt x="861" y="2013"/>
                  <a:pt x="868" y="1981"/>
                  <a:pt x="872" y="1946"/>
                </a:cubicBezTo>
                <a:cubicBezTo>
                  <a:pt x="875" y="1917"/>
                  <a:pt x="879" y="1885"/>
                  <a:pt x="889" y="1850"/>
                </a:cubicBezTo>
                <a:lnTo>
                  <a:pt x="889" y="1850"/>
                </a:lnTo>
                <a:cubicBezTo>
                  <a:pt x="872" y="1874"/>
                  <a:pt x="857" y="1906"/>
                  <a:pt x="843" y="1938"/>
                </a:cubicBezTo>
                <a:cubicBezTo>
                  <a:pt x="840" y="1953"/>
                  <a:pt x="833" y="1970"/>
                  <a:pt x="825" y="1988"/>
                </a:cubicBezTo>
                <a:cubicBezTo>
                  <a:pt x="822" y="2006"/>
                  <a:pt x="818" y="2017"/>
                  <a:pt x="815" y="2034"/>
                </a:cubicBezTo>
                <a:cubicBezTo>
                  <a:pt x="808" y="2052"/>
                  <a:pt x="804" y="2066"/>
                  <a:pt x="804" y="2084"/>
                </a:cubicBezTo>
                <a:cubicBezTo>
                  <a:pt x="801" y="2102"/>
                  <a:pt x="801" y="2120"/>
                  <a:pt x="797" y="2134"/>
                </a:cubicBezTo>
                <a:lnTo>
                  <a:pt x="790" y="2187"/>
                </a:lnTo>
                <a:lnTo>
                  <a:pt x="790" y="2241"/>
                </a:lnTo>
                <a:cubicBezTo>
                  <a:pt x="790" y="2258"/>
                  <a:pt x="797" y="2276"/>
                  <a:pt x="801" y="2294"/>
                </a:cubicBezTo>
                <a:lnTo>
                  <a:pt x="815" y="2347"/>
                </a:lnTo>
                <a:cubicBezTo>
                  <a:pt x="818" y="2365"/>
                  <a:pt x="825" y="2383"/>
                  <a:pt x="836" y="2397"/>
                </a:cubicBezTo>
                <a:cubicBezTo>
                  <a:pt x="843" y="2415"/>
                  <a:pt x="854" y="2426"/>
                  <a:pt x="861" y="2443"/>
                </a:cubicBezTo>
                <a:lnTo>
                  <a:pt x="897" y="2490"/>
                </a:lnTo>
                <a:cubicBezTo>
                  <a:pt x="911" y="2504"/>
                  <a:pt x="925" y="2511"/>
                  <a:pt x="939" y="2525"/>
                </a:cubicBezTo>
                <a:lnTo>
                  <a:pt x="961" y="2543"/>
                </a:lnTo>
                <a:lnTo>
                  <a:pt x="978" y="2550"/>
                </a:lnTo>
                <a:cubicBezTo>
                  <a:pt x="911" y="2600"/>
                  <a:pt x="850" y="2650"/>
                  <a:pt x="790" y="2699"/>
                </a:cubicBezTo>
                <a:cubicBezTo>
                  <a:pt x="719" y="2753"/>
                  <a:pt x="662" y="2810"/>
                  <a:pt x="605" y="2863"/>
                </a:cubicBezTo>
                <a:lnTo>
                  <a:pt x="577" y="2849"/>
                </a:lnTo>
                <a:lnTo>
                  <a:pt x="559" y="2842"/>
                </a:lnTo>
                <a:lnTo>
                  <a:pt x="548" y="2831"/>
                </a:lnTo>
                <a:cubicBezTo>
                  <a:pt x="537" y="2824"/>
                  <a:pt x="530" y="2817"/>
                  <a:pt x="520" y="2810"/>
                </a:cubicBezTo>
                <a:lnTo>
                  <a:pt x="498" y="2781"/>
                </a:lnTo>
                <a:cubicBezTo>
                  <a:pt x="488" y="2774"/>
                  <a:pt x="484" y="2760"/>
                  <a:pt x="481" y="2753"/>
                </a:cubicBezTo>
                <a:cubicBezTo>
                  <a:pt x="470" y="2742"/>
                  <a:pt x="470" y="2728"/>
                  <a:pt x="466" y="2721"/>
                </a:cubicBezTo>
                <a:cubicBezTo>
                  <a:pt x="463" y="2710"/>
                  <a:pt x="459" y="2699"/>
                  <a:pt x="452" y="2685"/>
                </a:cubicBezTo>
                <a:cubicBezTo>
                  <a:pt x="449" y="2671"/>
                  <a:pt x="445" y="2664"/>
                  <a:pt x="445" y="2650"/>
                </a:cubicBezTo>
                <a:lnTo>
                  <a:pt x="441" y="2614"/>
                </a:lnTo>
                <a:lnTo>
                  <a:pt x="441" y="2578"/>
                </a:lnTo>
                <a:lnTo>
                  <a:pt x="441" y="2543"/>
                </a:lnTo>
                <a:cubicBezTo>
                  <a:pt x="441" y="2529"/>
                  <a:pt x="441" y="2514"/>
                  <a:pt x="445" y="2504"/>
                </a:cubicBezTo>
                <a:cubicBezTo>
                  <a:pt x="449" y="2454"/>
                  <a:pt x="459" y="2401"/>
                  <a:pt x="470" y="2351"/>
                </a:cubicBezTo>
                <a:lnTo>
                  <a:pt x="470" y="2351"/>
                </a:lnTo>
                <a:cubicBezTo>
                  <a:pt x="459" y="2372"/>
                  <a:pt x="449" y="2401"/>
                  <a:pt x="441" y="2422"/>
                </a:cubicBezTo>
                <a:cubicBezTo>
                  <a:pt x="431" y="2450"/>
                  <a:pt x="424" y="2472"/>
                  <a:pt x="417" y="2497"/>
                </a:cubicBezTo>
                <a:cubicBezTo>
                  <a:pt x="417" y="2511"/>
                  <a:pt x="413" y="2525"/>
                  <a:pt x="409" y="2539"/>
                </a:cubicBezTo>
                <a:cubicBezTo>
                  <a:pt x="409" y="2550"/>
                  <a:pt x="406" y="2564"/>
                  <a:pt x="406" y="2578"/>
                </a:cubicBezTo>
                <a:lnTo>
                  <a:pt x="406" y="2618"/>
                </a:lnTo>
                <a:lnTo>
                  <a:pt x="409" y="2657"/>
                </a:lnTo>
                <a:cubicBezTo>
                  <a:pt x="409" y="2671"/>
                  <a:pt x="413" y="2685"/>
                  <a:pt x="413" y="2699"/>
                </a:cubicBezTo>
                <a:cubicBezTo>
                  <a:pt x="413" y="2710"/>
                  <a:pt x="417" y="2724"/>
                  <a:pt x="427" y="2738"/>
                </a:cubicBezTo>
                <a:cubicBezTo>
                  <a:pt x="431" y="2753"/>
                  <a:pt x="434" y="2763"/>
                  <a:pt x="445" y="2778"/>
                </a:cubicBezTo>
                <a:cubicBezTo>
                  <a:pt x="452" y="2792"/>
                  <a:pt x="459" y="2806"/>
                  <a:pt x="466" y="2813"/>
                </a:cubicBezTo>
                <a:lnTo>
                  <a:pt x="495" y="2845"/>
                </a:lnTo>
                <a:cubicBezTo>
                  <a:pt x="502" y="2852"/>
                  <a:pt x="516" y="2863"/>
                  <a:pt x="523" y="2870"/>
                </a:cubicBezTo>
                <a:lnTo>
                  <a:pt x="541" y="2884"/>
                </a:lnTo>
                <a:lnTo>
                  <a:pt x="559" y="2895"/>
                </a:lnTo>
                <a:lnTo>
                  <a:pt x="573" y="2902"/>
                </a:lnTo>
                <a:cubicBezTo>
                  <a:pt x="555" y="2920"/>
                  <a:pt x="537" y="2938"/>
                  <a:pt x="516" y="2955"/>
                </a:cubicBezTo>
                <a:cubicBezTo>
                  <a:pt x="477" y="3002"/>
                  <a:pt x="441" y="3041"/>
                  <a:pt x="406" y="3080"/>
                </a:cubicBezTo>
                <a:cubicBezTo>
                  <a:pt x="388" y="3098"/>
                  <a:pt x="370" y="3119"/>
                  <a:pt x="353" y="3137"/>
                </a:cubicBezTo>
                <a:cubicBezTo>
                  <a:pt x="338" y="3162"/>
                  <a:pt x="321" y="3179"/>
                  <a:pt x="306" y="3197"/>
                </a:cubicBezTo>
                <a:cubicBezTo>
                  <a:pt x="281" y="3233"/>
                  <a:pt x="253" y="3268"/>
                  <a:pt x="228" y="3297"/>
                </a:cubicBezTo>
                <a:lnTo>
                  <a:pt x="221" y="3297"/>
                </a:lnTo>
                <a:lnTo>
                  <a:pt x="193" y="3279"/>
                </a:lnTo>
                <a:lnTo>
                  <a:pt x="175" y="3272"/>
                </a:lnTo>
                <a:lnTo>
                  <a:pt x="161" y="3261"/>
                </a:lnTo>
                <a:cubicBezTo>
                  <a:pt x="150" y="3254"/>
                  <a:pt x="143" y="3251"/>
                  <a:pt x="132" y="3240"/>
                </a:cubicBezTo>
                <a:lnTo>
                  <a:pt x="111" y="3215"/>
                </a:lnTo>
                <a:cubicBezTo>
                  <a:pt x="104" y="3204"/>
                  <a:pt x="97" y="3190"/>
                  <a:pt x="93" y="3183"/>
                </a:cubicBezTo>
                <a:cubicBezTo>
                  <a:pt x="86" y="3172"/>
                  <a:pt x="86" y="3162"/>
                  <a:pt x="79" y="3151"/>
                </a:cubicBezTo>
                <a:cubicBezTo>
                  <a:pt x="75" y="3144"/>
                  <a:pt x="72" y="3130"/>
                  <a:pt x="68" y="3115"/>
                </a:cubicBezTo>
                <a:cubicBezTo>
                  <a:pt x="61" y="3101"/>
                  <a:pt x="57" y="3094"/>
                  <a:pt x="57" y="3080"/>
                </a:cubicBezTo>
                <a:lnTo>
                  <a:pt x="54" y="3044"/>
                </a:lnTo>
                <a:lnTo>
                  <a:pt x="54" y="3009"/>
                </a:lnTo>
                <a:lnTo>
                  <a:pt x="54" y="2973"/>
                </a:lnTo>
                <a:cubicBezTo>
                  <a:pt x="54" y="2959"/>
                  <a:pt x="57" y="2948"/>
                  <a:pt x="57" y="2934"/>
                </a:cubicBezTo>
                <a:cubicBezTo>
                  <a:pt x="61" y="2884"/>
                  <a:pt x="72" y="2831"/>
                  <a:pt x="86" y="2781"/>
                </a:cubicBezTo>
                <a:lnTo>
                  <a:pt x="86" y="2781"/>
                </a:lnTo>
                <a:cubicBezTo>
                  <a:pt x="72" y="2806"/>
                  <a:pt x="61" y="2831"/>
                  <a:pt x="54" y="2852"/>
                </a:cubicBezTo>
                <a:cubicBezTo>
                  <a:pt x="43" y="2881"/>
                  <a:pt x="36" y="2902"/>
                  <a:pt x="33" y="2931"/>
                </a:cubicBezTo>
                <a:cubicBezTo>
                  <a:pt x="33" y="2941"/>
                  <a:pt x="25" y="2955"/>
                  <a:pt x="22" y="2970"/>
                </a:cubicBezTo>
                <a:cubicBezTo>
                  <a:pt x="22" y="2984"/>
                  <a:pt x="18" y="2995"/>
                  <a:pt x="18" y="3009"/>
                </a:cubicBezTo>
                <a:lnTo>
                  <a:pt x="18" y="3048"/>
                </a:lnTo>
                <a:lnTo>
                  <a:pt x="22" y="3091"/>
                </a:lnTo>
                <a:cubicBezTo>
                  <a:pt x="22" y="3101"/>
                  <a:pt x="25" y="3115"/>
                  <a:pt x="25" y="3130"/>
                </a:cubicBezTo>
                <a:cubicBezTo>
                  <a:pt x="25" y="3144"/>
                  <a:pt x="33" y="3155"/>
                  <a:pt x="40" y="3169"/>
                </a:cubicBezTo>
                <a:cubicBezTo>
                  <a:pt x="43" y="3183"/>
                  <a:pt x="50" y="3197"/>
                  <a:pt x="57" y="3208"/>
                </a:cubicBezTo>
                <a:cubicBezTo>
                  <a:pt x="68" y="3222"/>
                  <a:pt x="72" y="3236"/>
                  <a:pt x="79" y="3243"/>
                </a:cubicBezTo>
                <a:lnTo>
                  <a:pt x="107" y="3275"/>
                </a:lnTo>
                <a:cubicBezTo>
                  <a:pt x="114" y="3286"/>
                  <a:pt x="129" y="3293"/>
                  <a:pt x="139" y="3304"/>
                </a:cubicBezTo>
                <a:lnTo>
                  <a:pt x="157" y="3315"/>
                </a:lnTo>
                <a:lnTo>
                  <a:pt x="175" y="3325"/>
                </a:lnTo>
                <a:lnTo>
                  <a:pt x="193" y="3332"/>
                </a:lnTo>
                <a:cubicBezTo>
                  <a:pt x="185" y="3350"/>
                  <a:pt x="182" y="3364"/>
                  <a:pt x="178" y="3382"/>
                </a:cubicBezTo>
                <a:lnTo>
                  <a:pt x="178" y="3386"/>
                </a:lnTo>
                <a:cubicBezTo>
                  <a:pt x="175" y="3396"/>
                  <a:pt x="168" y="3400"/>
                  <a:pt x="164" y="3411"/>
                </a:cubicBezTo>
                <a:cubicBezTo>
                  <a:pt x="146" y="3439"/>
                  <a:pt x="125" y="3471"/>
                  <a:pt x="111" y="3499"/>
                </a:cubicBezTo>
                <a:cubicBezTo>
                  <a:pt x="93" y="3524"/>
                  <a:pt x="86" y="3553"/>
                  <a:pt x="72" y="3574"/>
                </a:cubicBezTo>
                <a:cubicBezTo>
                  <a:pt x="25" y="3667"/>
                  <a:pt x="1" y="3716"/>
                  <a:pt x="1" y="3716"/>
                </a:cubicBezTo>
                <a:cubicBezTo>
                  <a:pt x="1" y="3716"/>
                  <a:pt x="25" y="3667"/>
                  <a:pt x="75" y="3578"/>
                </a:cubicBezTo>
                <a:cubicBezTo>
                  <a:pt x="89" y="3556"/>
                  <a:pt x="97" y="3528"/>
                  <a:pt x="114" y="3503"/>
                </a:cubicBezTo>
                <a:cubicBezTo>
                  <a:pt x="132" y="3475"/>
                  <a:pt x="150" y="3450"/>
                  <a:pt x="175" y="3418"/>
                </a:cubicBezTo>
                <a:cubicBezTo>
                  <a:pt x="175" y="3418"/>
                  <a:pt x="175" y="3414"/>
                  <a:pt x="178" y="3414"/>
                </a:cubicBezTo>
                <a:cubicBezTo>
                  <a:pt x="178" y="3428"/>
                  <a:pt x="178" y="3446"/>
                  <a:pt x="182" y="3464"/>
                </a:cubicBezTo>
                <a:lnTo>
                  <a:pt x="185" y="3482"/>
                </a:lnTo>
                <a:lnTo>
                  <a:pt x="196" y="3499"/>
                </a:lnTo>
                <a:cubicBezTo>
                  <a:pt x="200" y="3510"/>
                  <a:pt x="203" y="3521"/>
                  <a:pt x="214" y="3535"/>
                </a:cubicBezTo>
                <a:cubicBezTo>
                  <a:pt x="217" y="3546"/>
                  <a:pt x="232" y="3553"/>
                  <a:pt x="239" y="3560"/>
                </a:cubicBezTo>
                <a:cubicBezTo>
                  <a:pt x="249" y="3571"/>
                  <a:pt x="257" y="3578"/>
                  <a:pt x="271" y="3581"/>
                </a:cubicBezTo>
                <a:cubicBezTo>
                  <a:pt x="281" y="3592"/>
                  <a:pt x="292" y="3595"/>
                  <a:pt x="303" y="3599"/>
                </a:cubicBezTo>
                <a:lnTo>
                  <a:pt x="335" y="3613"/>
                </a:lnTo>
                <a:lnTo>
                  <a:pt x="370" y="3624"/>
                </a:lnTo>
                <a:cubicBezTo>
                  <a:pt x="381" y="3627"/>
                  <a:pt x="392" y="3631"/>
                  <a:pt x="406" y="3631"/>
                </a:cubicBezTo>
                <a:cubicBezTo>
                  <a:pt x="427" y="3631"/>
                  <a:pt x="449" y="3635"/>
                  <a:pt x="477" y="3642"/>
                </a:cubicBezTo>
                <a:lnTo>
                  <a:pt x="541" y="3642"/>
                </a:lnTo>
                <a:lnTo>
                  <a:pt x="477" y="3627"/>
                </a:lnTo>
                <a:cubicBezTo>
                  <a:pt x="452" y="3624"/>
                  <a:pt x="431" y="3617"/>
                  <a:pt x="409" y="3610"/>
                </a:cubicBezTo>
                <a:cubicBezTo>
                  <a:pt x="388" y="3606"/>
                  <a:pt x="370" y="3595"/>
                  <a:pt x="345" y="3588"/>
                </a:cubicBezTo>
                <a:lnTo>
                  <a:pt x="321" y="3571"/>
                </a:lnTo>
                <a:cubicBezTo>
                  <a:pt x="310" y="3563"/>
                  <a:pt x="303" y="3556"/>
                  <a:pt x="292" y="3553"/>
                </a:cubicBezTo>
                <a:cubicBezTo>
                  <a:pt x="285" y="3546"/>
                  <a:pt x="274" y="3539"/>
                  <a:pt x="271" y="3528"/>
                </a:cubicBezTo>
                <a:cubicBezTo>
                  <a:pt x="267" y="3521"/>
                  <a:pt x="257" y="3517"/>
                  <a:pt x="253" y="3507"/>
                </a:cubicBezTo>
                <a:lnTo>
                  <a:pt x="239" y="3482"/>
                </a:lnTo>
                <a:lnTo>
                  <a:pt x="235" y="3467"/>
                </a:lnTo>
                <a:lnTo>
                  <a:pt x="235" y="3453"/>
                </a:lnTo>
                <a:cubicBezTo>
                  <a:pt x="232" y="3435"/>
                  <a:pt x="235" y="3414"/>
                  <a:pt x="235" y="3393"/>
                </a:cubicBezTo>
                <a:cubicBezTo>
                  <a:pt x="239" y="3368"/>
                  <a:pt x="246" y="3350"/>
                  <a:pt x="253" y="3332"/>
                </a:cubicBezTo>
                <a:lnTo>
                  <a:pt x="264" y="3311"/>
                </a:lnTo>
                <a:lnTo>
                  <a:pt x="257" y="3307"/>
                </a:lnTo>
                <a:cubicBezTo>
                  <a:pt x="285" y="3275"/>
                  <a:pt x="310" y="3240"/>
                  <a:pt x="338" y="3208"/>
                </a:cubicBezTo>
                <a:cubicBezTo>
                  <a:pt x="353" y="3190"/>
                  <a:pt x="370" y="3169"/>
                  <a:pt x="381" y="3151"/>
                </a:cubicBezTo>
                <a:cubicBezTo>
                  <a:pt x="399" y="3133"/>
                  <a:pt x="417" y="3115"/>
                  <a:pt x="434" y="3094"/>
                </a:cubicBezTo>
                <a:cubicBezTo>
                  <a:pt x="470" y="3055"/>
                  <a:pt x="513" y="3012"/>
                  <a:pt x="552" y="2973"/>
                </a:cubicBezTo>
                <a:lnTo>
                  <a:pt x="577" y="2948"/>
                </a:lnTo>
                <a:lnTo>
                  <a:pt x="577" y="2952"/>
                </a:lnTo>
                <a:cubicBezTo>
                  <a:pt x="573" y="2977"/>
                  <a:pt x="573" y="3002"/>
                  <a:pt x="577" y="3027"/>
                </a:cubicBezTo>
                <a:lnTo>
                  <a:pt x="584" y="3044"/>
                </a:lnTo>
                <a:lnTo>
                  <a:pt x="591" y="3062"/>
                </a:lnTo>
                <a:cubicBezTo>
                  <a:pt x="594" y="3076"/>
                  <a:pt x="601" y="3083"/>
                  <a:pt x="609" y="3098"/>
                </a:cubicBezTo>
                <a:cubicBezTo>
                  <a:pt x="612" y="3112"/>
                  <a:pt x="626" y="3115"/>
                  <a:pt x="637" y="3126"/>
                </a:cubicBezTo>
                <a:cubicBezTo>
                  <a:pt x="644" y="3133"/>
                  <a:pt x="655" y="3144"/>
                  <a:pt x="665" y="3147"/>
                </a:cubicBezTo>
                <a:cubicBezTo>
                  <a:pt x="676" y="3155"/>
                  <a:pt x="690" y="3162"/>
                  <a:pt x="697" y="3165"/>
                </a:cubicBezTo>
                <a:lnTo>
                  <a:pt x="729" y="3179"/>
                </a:lnTo>
                <a:lnTo>
                  <a:pt x="765" y="3187"/>
                </a:lnTo>
                <a:cubicBezTo>
                  <a:pt x="779" y="3190"/>
                  <a:pt x="786" y="3197"/>
                  <a:pt x="801" y="3197"/>
                </a:cubicBezTo>
                <a:cubicBezTo>
                  <a:pt x="822" y="3197"/>
                  <a:pt x="843" y="3201"/>
                  <a:pt x="872" y="3204"/>
                </a:cubicBezTo>
                <a:lnTo>
                  <a:pt x="939" y="3204"/>
                </a:lnTo>
                <a:lnTo>
                  <a:pt x="872" y="3190"/>
                </a:lnTo>
                <a:cubicBezTo>
                  <a:pt x="850" y="3187"/>
                  <a:pt x="825" y="3183"/>
                  <a:pt x="804" y="3172"/>
                </a:cubicBezTo>
                <a:cubicBezTo>
                  <a:pt x="783" y="3169"/>
                  <a:pt x="765" y="3162"/>
                  <a:pt x="744" y="3151"/>
                </a:cubicBezTo>
                <a:lnTo>
                  <a:pt x="715" y="3133"/>
                </a:lnTo>
                <a:cubicBezTo>
                  <a:pt x="708" y="3130"/>
                  <a:pt x="697" y="3119"/>
                  <a:pt x="690" y="3115"/>
                </a:cubicBezTo>
                <a:cubicBezTo>
                  <a:pt x="680" y="3112"/>
                  <a:pt x="673" y="3101"/>
                  <a:pt x="665" y="3094"/>
                </a:cubicBezTo>
                <a:cubicBezTo>
                  <a:pt x="662" y="3083"/>
                  <a:pt x="655" y="3080"/>
                  <a:pt x="648" y="3073"/>
                </a:cubicBezTo>
                <a:lnTo>
                  <a:pt x="637" y="3044"/>
                </a:lnTo>
                <a:lnTo>
                  <a:pt x="630" y="3030"/>
                </a:lnTo>
                <a:lnTo>
                  <a:pt x="630" y="3019"/>
                </a:lnTo>
                <a:cubicBezTo>
                  <a:pt x="626" y="3002"/>
                  <a:pt x="630" y="2977"/>
                  <a:pt x="630" y="2955"/>
                </a:cubicBezTo>
                <a:cubicBezTo>
                  <a:pt x="637" y="2934"/>
                  <a:pt x="641" y="2916"/>
                  <a:pt x="648" y="2898"/>
                </a:cubicBezTo>
                <a:lnTo>
                  <a:pt x="658" y="2881"/>
                </a:lnTo>
                <a:cubicBezTo>
                  <a:pt x="715" y="2827"/>
                  <a:pt x="772" y="2774"/>
                  <a:pt x="843" y="2724"/>
                </a:cubicBezTo>
                <a:cubicBezTo>
                  <a:pt x="897" y="2685"/>
                  <a:pt x="957" y="2639"/>
                  <a:pt x="1014" y="2600"/>
                </a:cubicBezTo>
                <a:lnTo>
                  <a:pt x="1014" y="2600"/>
                </a:lnTo>
                <a:cubicBezTo>
                  <a:pt x="1014" y="2603"/>
                  <a:pt x="1010" y="2610"/>
                  <a:pt x="1010" y="2614"/>
                </a:cubicBezTo>
                <a:cubicBezTo>
                  <a:pt x="1003" y="2632"/>
                  <a:pt x="1003" y="2646"/>
                  <a:pt x="1003" y="2664"/>
                </a:cubicBezTo>
                <a:cubicBezTo>
                  <a:pt x="1003" y="2682"/>
                  <a:pt x="1003" y="2699"/>
                  <a:pt x="1010" y="2714"/>
                </a:cubicBezTo>
                <a:lnTo>
                  <a:pt x="1014" y="2738"/>
                </a:lnTo>
                <a:lnTo>
                  <a:pt x="1021" y="2760"/>
                </a:lnTo>
                <a:cubicBezTo>
                  <a:pt x="1028" y="2778"/>
                  <a:pt x="1035" y="2792"/>
                  <a:pt x="1050" y="2806"/>
                </a:cubicBezTo>
                <a:cubicBezTo>
                  <a:pt x="1057" y="2817"/>
                  <a:pt x="1071" y="2831"/>
                  <a:pt x="1085" y="2845"/>
                </a:cubicBezTo>
                <a:cubicBezTo>
                  <a:pt x="1099" y="2859"/>
                  <a:pt x="1110" y="2866"/>
                  <a:pt x="1124" y="2877"/>
                </a:cubicBezTo>
                <a:cubicBezTo>
                  <a:pt x="1138" y="2884"/>
                  <a:pt x="1153" y="2895"/>
                  <a:pt x="1163" y="2898"/>
                </a:cubicBezTo>
                <a:cubicBezTo>
                  <a:pt x="1178" y="2902"/>
                  <a:pt x="1195" y="2913"/>
                  <a:pt x="1210" y="2916"/>
                </a:cubicBezTo>
                <a:lnTo>
                  <a:pt x="1252" y="2927"/>
                </a:lnTo>
                <a:cubicBezTo>
                  <a:pt x="1266" y="2931"/>
                  <a:pt x="1284" y="2934"/>
                  <a:pt x="1298" y="2934"/>
                </a:cubicBezTo>
                <a:cubicBezTo>
                  <a:pt x="1322" y="2934"/>
                  <a:pt x="1342" y="2940"/>
                  <a:pt x="1364" y="2940"/>
                </a:cubicBezTo>
                <a:cubicBezTo>
                  <a:pt x="1372" y="2940"/>
                  <a:pt x="1379" y="2939"/>
                  <a:pt x="1387" y="2938"/>
                </a:cubicBezTo>
                <a:cubicBezTo>
                  <a:pt x="1419" y="2938"/>
                  <a:pt x="1444" y="2934"/>
                  <a:pt x="1476" y="2934"/>
                </a:cubicBezTo>
                <a:cubicBezTo>
                  <a:pt x="1448" y="2927"/>
                  <a:pt x="1419" y="2920"/>
                  <a:pt x="1391" y="2916"/>
                </a:cubicBezTo>
                <a:cubicBezTo>
                  <a:pt x="1366" y="2913"/>
                  <a:pt x="1338" y="2898"/>
                  <a:pt x="1313" y="2895"/>
                </a:cubicBezTo>
                <a:lnTo>
                  <a:pt x="1270" y="2881"/>
                </a:lnTo>
                <a:lnTo>
                  <a:pt x="1231" y="2863"/>
                </a:lnTo>
                <a:cubicBezTo>
                  <a:pt x="1217" y="2856"/>
                  <a:pt x="1210" y="2849"/>
                  <a:pt x="1195" y="2842"/>
                </a:cubicBezTo>
                <a:cubicBezTo>
                  <a:pt x="1181" y="2838"/>
                  <a:pt x="1174" y="2827"/>
                  <a:pt x="1163" y="2820"/>
                </a:cubicBezTo>
                <a:lnTo>
                  <a:pt x="1138" y="2792"/>
                </a:lnTo>
                <a:cubicBezTo>
                  <a:pt x="1128" y="2785"/>
                  <a:pt x="1121" y="2774"/>
                  <a:pt x="1117" y="2760"/>
                </a:cubicBezTo>
                <a:cubicBezTo>
                  <a:pt x="1110" y="2753"/>
                  <a:pt x="1103" y="2742"/>
                  <a:pt x="1103" y="2731"/>
                </a:cubicBezTo>
                <a:lnTo>
                  <a:pt x="1099" y="2714"/>
                </a:lnTo>
                <a:lnTo>
                  <a:pt x="1099" y="2696"/>
                </a:lnTo>
                <a:cubicBezTo>
                  <a:pt x="1092" y="2682"/>
                  <a:pt x="1099" y="2671"/>
                  <a:pt x="1099" y="2660"/>
                </a:cubicBezTo>
                <a:cubicBezTo>
                  <a:pt x="1099" y="2646"/>
                  <a:pt x="1099" y="2635"/>
                  <a:pt x="1103" y="2625"/>
                </a:cubicBezTo>
                <a:cubicBezTo>
                  <a:pt x="1106" y="2610"/>
                  <a:pt x="1106" y="2600"/>
                  <a:pt x="1110" y="2589"/>
                </a:cubicBezTo>
                <a:cubicBezTo>
                  <a:pt x="1117" y="2575"/>
                  <a:pt x="1121" y="2564"/>
                  <a:pt x="1124" y="2557"/>
                </a:cubicBezTo>
                <a:lnTo>
                  <a:pt x="1142" y="2518"/>
                </a:lnTo>
                <a:lnTo>
                  <a:pt x="1138" y="2511"/>
                </a:lnTo>
                <a:cubicBezTo>
                  <a:pt x="1263" y="2433"/>
                  <a:pt x="1394" y="2347"/>
                  <a:pt x="1544" y="2273"/>
                </a:cubicBezTo>
                <a:lnTo>
                  <a:pt x="1544" y="2273"/>
                </a:lnTo>
                <a:cubicBezTo>
                  <a:pt x="1537" y="2287"/>
                  <a:pt x="1533" y="2305"/>
                  <a:pt x="1533" y="2315"/>
                </a:cubicBezTo>
                <a:cubicBezTo>
                  <a:pt x="1533" y="2333"/>
                  <a:pt x="1530" y="2351"/>
                  <a:pt x="1533" y="2365"/>
                </a:cubicBezTo>
                <a:lnTo>
                  <a:pt x="1537" y="2394"/>
                </a:lnTo>
                <a:lnTo>
                  <a:pt x="1547" y="2418"/>
                </a:lnTo>
                <a:cubicBezTo>
                  <a:pt x="1551" y="2436"/>
                  <a:pt x="1562" y="2450"/>
                  <a:pt x="1565" y="2468"/>
                </a:cubicBezTo>
                <a:cubicBezTo>
                  <a:pt x="1569" y="2486"/>
                  <a:pt x="1583" y="2493"/>
                  <a:pt x="1597" y="2507"/>
                </a:cubicBezTo>
                <a:cubicBezTo>
                  <a:pt x="1604" y="2522"/>
                  <a:pt x="1618" y="2529"/>
                  <a:pt x="1633" y="2543"/>
                </a:cubicBezTo>
                <a:cubicBezTo>
                  <a:pt x="1643" y="2554"/>
                  <a:pt x="1658" y="2564"/>
                  <a:pt x="1672" y="2571"/>
                </a:cubicBezTo>
                <a:cubicBezTo>
                  <a:pt x="1686" y="2578"/>
                  <a:pt x="1697" y="2582"/>
                  <a:pt x="1711" y="2593"/>
                </a:cubicBezTo>
                <a:lnTo>
                  <a:pt x="1757" y="2607"/>
                </a:lnTo>
                <a:cubicBezTo>
                  <a:pt x="1768" y="2610"/>
                  <a:pt x="1782" y="2614"/>
                  <a:pt x="1800" y="2618"/>
                </a:cubicBezTo>
                <a:cubicBezTo>
                  <a:pt x="1832" y="2625"/>
                  <a:pt x="1857" y="2632"/>
                  <a:pt x="1889" y="2632"/>
                </a:cubicBezTo>
                <a:cubicBezTo>
                  <a:pt x="1921" y="2635"/>
                  <a:pt x="1946" y="2635"/>
                  <a:pt x="1978" y="2635"/>
                </a:cubicBezTo>
                <a:lnTo>
                  <a:pt x="1899" y="2610"/>
                </a:lnTo>
                <a:cubicBezTo>
                  <a:pt x="1871" y="2600"/>
                  <a:pt x="1846" y="2589"/>
                  <a:pt x="1818" y="2578"/>
                </a:cubicBezTo>
                <a:cubicBezTo>
                  <a:pt x="1803" y="2575"/>
                  <a:pt x="1789" y="2564"/>
                  <a:pt x="1782" y="2561"/>
                </a:cubicBezTo>
                <a:lnTo>
                  <a:pt x="1746" y="2543"/>
                </a:lnTo>
                <a:cubicBezTo>
                  <a:pt x="1736" y="2536"/>
                  <a:pt x="1725" y="2525"/>
                  <a:pt x="1714" y="2522"/>
                </a:cubicBezTo>
                <a:cubicBezTo>
                  <a:pt x="1700" y="2511"/>
                  <a:pt x="1693" y="2504"/>
                  <a:pt x="1690" y="2493"/>
                </a:cubicBezTo>
                <a:cubicBezTo>
                  <a:pt x="1679" y="2486"/>
                  <a:pt x="1672" y="2475"/>
                  <a:pt x="1665" y="2468"/>
                </a:cubicBezTo>
                <a:cubicBezTo>
                  <a:pt x="1661" y="2458"/>
                  <a:pt x="1654" y="2450"/>
                  <a:pt x="1647" y="2436"/>
                </a:cubicBezTo>
                <a:cubicBezTo>
                  <a:pt x="1643" y="2426"/>
                  <a:pt x="1640" y="2415"/>
                  <a:pt x="1640" y="2404"/>
                </a:cubicBezTo>
                <a:lnTo>
                  <a:pt x="1636" y="2386"/>
                </a:lnTo>
                <a:lnTo>
                  <a:pt x="1636" y="2369"/>
                </a:lnTo>
                <a:cubicBezTo>
                  <a:pt x="1636" y="2358"/>
                  <a:pt x="1636" y="2347"/>
                  <a:pt x="1640" y="2333"/>
                </a:cubicBezTo>
                <a:cubicBezTo>
                  <a:pt x="1640" y="2322"/>
                  <a:pt x="1643" y="2312"/>
                  <a:pt x="1647" y="2298"/>
                </a:cubicBezTo>
                <a:cubicBezTo>
                  <a:pt x="1654" y="2287"/>
                  <a:pt x="1658" y="2276"/>
                  <a:pt x="1661" y="2262"/>
                </a:cubicBezTo>
                <a:cubicBezTo>
                  <a:pt x="1668" y="2255"/>
                  <a:pt x="1675" y="2241"/>
                  <a:pt x="1679" y="2234"/>
                </a:cubicBezTo>
                <a:lnTo>
                  <a:pt x="1693" y="2209"/>
                </a:lnTo>
                <a:cubicBezTo>
                  <a:pt x="1885" y="2113"/>
                  <a:pt x="2091" y="2020"/>
                  <a:pt x="2312" y="1935"/>
                </a:cubicBezTo>
                <a:lnTo>
                  <a:pt x="2312" y="1935"/>
                </a:lnTo>
                <a:cubicBezTo>
                  <a:pt x="2305" y="1942"/>
                  <a:pt x="2305" y="1949"/>
                  <a:pt x="2301" y="1956"/>
                </a:cubicBezTo>
                <a:lnTo>
                  <a:pt x="2287" y="2024"/>
                </a:lnTo>
                <a:cubicBezTo>
                  <a:pt x="2287" y="2045"/>
                  <a:pt x="2283" y="2066"/>
                  <a:pt x="2287" y="2095"/>
                </a:cubicBezTo>
                <a:lnTo>
                  <a:pt x="2294" y="2130"/>
                </a:lnTo>
                <a:lnTo>
                  <a:pt x="2301" y="2166"/>
                </a:lnTo>
                <a:cubicBezTo>
                  <a:pt x="2308" y="2187"/>
                  <a:pt x="2319" y="2209"/>
                  <a:pt x="2330" y="2234"/>
                </a:cubicBezTo>
                <a:cubicBezTo>
                  <a:pt x="2337" y="2255"/>
                  <a:pt x="2354" y="2273"/>
                  <a:pt x="2369" y="2290"/>
                </a:cubicBezTo>
                <a:cubicBezTo>
                  <a:pt x="2383" y="2308"/>
                  <a:pt x="2401" y="2322"/>
                  <a:pt x="2418" y="2333"/>
                </a:cubicBezTo>
                <a:cubicBezTo>
                  <a:pt x="2436" y="2347"/>
                  <a:pt x="2454" y="2362"/>
                  <a:pt x="2472" y="2369"/>
                </a:cubicBezTo>
                <a:cubicBezTo>
                  <a:pt x="2490" y="2379"/>
                  <a:pt x="2511" y="2386"/>
                  <a:pt x="2529" y="2401"/>
                </a:cubicBezTo>
                <a:lnTo>
                  <a:pt x="2586" y="2422"/>
                </a:lnTo>
                <a:cubicBezTo>
                  <a:pt x="2603" y="2426"/>
                  <a:pt x="2625" y="2436"/>
                  <a:pt x="2646" y="2440"/>
                </a:cubicBezTo>
                <a:lnTo>
                  <a:pt x="2703" y="2450"/>
                </a:lnTo>
                <a:cubicBezTo>
                  <a:pt x="2721" y="2454"/>
                  <a:pt x="2742" y="2458"/>
                  <a:pt x="2760" y="2458"/>
                </a:cubicBezTo>
                <a:cubicBezTo>
                  <a:pt x="2799" y="2465"/>
                  <a:pt x="2842" y="2465"/>
                  <a:pt x="2881" y="2465"/>
                </a:cubicBezTo>
                <a:cubicBezTo>
                  <a:pt x="2845" y="2450"/>
                  <a:pt x="2806" y="2436"/>
                  <a:pt x="2770" y="2422"/>
                </a:cubicBezTo>
                <a:cubicBezTo>
                  <a:pt x="2753" y="2418"/>
                  <a:pt x="2735" y="2411"/>
                  <a:pt x="2717" y="2401"/>
                </a:cubicBezTo>
                <a:lnTo>
                  <a:pt x="2664" y="2379"/>
                </a:lnTo>
                <a:cubicBezTo>
                  <a:pt x="2646" y="2369"/>
                  <a:pt x="2628" y="2362"/>
                  <a:pt x="2614" y="2351"/>
                </a:cubicBezTo>
                <a:lnTo>
                  <a:pt x="2564" y="2326"/>
                </a:lnTo>
                <a:cubicBezTo>
                  <a:pt x="2550" y="2315"/>
                  <a:pt x="2536" y="2305"/>
                  <a:pt x="2522" y="2294"/>
                </a:cubicBezTo>
                <a:cubicBezTo>
                  <a:pt x="2507" y="2283"/>
                  <a:pt x="2493" y="2273"/>
                  <a:pt x="2479" y="2258"/>
                </a:cubicBezTo>
                <a:cubicBezTo>
                  <a:pt x="2468" y="2244"/>
                  <a:pt x="2458" y="2237"/>
                  <a:pt x="2450" y="2219"/>
                </a:cubicBezTo>
                <a:cubicBezTo>
                  <a:pt x="2440" y="2205"/>
                  <a:pt x="2433" y="2191"/>
                  <a:pt x="2426" y="2180"/>
                </a:cubicBezTo>
                <a:cubicBezTo>
                  <a:pt x="2422" y="2166"/>
                  <a:pt x="2415" y="2152"/>
                  <a:pt x="2415" y="2134"/>
                </a:cubicBezTo>
                <a:lnTo>
                  <a:pt x="2408" y="2113"/>
                </a:lnTo>
                <a:lnTo>
                  <a:pt x="2408" y="2091"/>
                </a:lnTo>
                <a:cubicBezTo>
                  <a:pt x="2408" y="2077"/>
                  <a:pt x="2408" y="2059"/>
                  <a:pt x="2415" y="2042"/>
                </a:cubicBezTo>
                <a:cubicBezTo>
                  <a:pt x="2418" y="2024"/>
                  <a:pt x="2418" y="2010"/>
                  <a:pt x="2422" y="1992"/>
                </a:cubicBezTo>
                <a:cubicBezTo>
                  <a:pt x="2426" y="1974"/>
                  <a:pt x="2433" y="1960"/>
                  <a:pt x="2440" y="1949"/>
                </a:cubicBezTo>
                <a:cubicBezTo>
                  <a:pt x="2443" y="1935"/>
                  <a:pt x="2454" y="1917"/>
                  <a:pt x="2461" y="1906"/>
                </a:cubicBezTo>
                <a:lnTo>
                  <a:pt x="2490" y="1864"/>
                </a:lnTo>
                <a:cubicBezTo>
                  <a:pt x="2522" y="1850"/>
                  <a:pt x="2550" y="1842"/>
                  <a:pt x="2582" y="1828"/>
                </a:cubicBezTo>
                <a:cubicBezTo>
                  <a:pt x="2756" y="1764"/>
                  <a:pt x="2938" y="1707"/>
                  <a:pt x="3126" y="1650"/>
                </a:cubicBezTo>
                <a:lnTo>
                  <a:pt x="3126" y="1650"/>
                </a:lnTo>
                <a:cubicBezTo>
                  <a:pt x="3119" y="1658"/>
                  <a:pt x="3119" y="1672"/>
                  <a:pt x="3115" y="1682"/>
                </a:cubicBezTo>
                <a:cubicBezTo>
                  <a:pt x="3112" y="1704"/>
                  <a:pt x="3108" y="1729"/>
                  <a:pt x="3108" y="1754"/>
                </a:cubicBezTo>
                <a:lnTo>
                  <a:pt x="3108" y="1789"/>
                </a:lnTo>
                <a:lnTo>
                  <a:pt x="3112" y="1825"/>
                </a:lnTo>
                <a:cubicBezTo>
                  <a:pt x="3115" y="1850"/>
                  <a:pt x="3126" y="1871"/>
                  <a:pt x="3133" y="1896"/>
                </a:cubicBezTo>
                <a:cubicBezTo>
                  <a:pt x="3144" y="1917"/>
                  <a:pt x="3155" y="1938"/>
                  <a:pt x="3169" y="1956"/>
                </a:cubicBezTo>
                <a:cubicBezTo>
                  <a:pt x="3183" y="1978"/>
                  <a:pt x="3201" y="1992"/>
                  <a:pt x="3215" y="2010"/>
                </a:cubicBezTo>
                <a:cubicBezTo>
                  <a:pt x="3233" y="2027"/>
                  <a:pt x="3243" y="2042"/>
                  <a:pt x="3268" y="2056"/>
                </a:cubicBezTo>
                <a:cubicBezTo>
                  <a:pt x="3286" y="2066"/>
                  <a:pt x="3304" y="2077"/>
                  <a:pt x="3322" y="2091"/>
                </a:cubicBezTo>
                <a:cubicBezTo>
                  <a:pt x="3339" y="2098"/>
                  <a:pt x="3361" y="2109"/>
                  <a:pt x="3379" y="2116"/>
                </a:cubicBezTo>
                <a:cubicBezTo>
                  <a:pt x="3396" y="2127"/>
                  <a:pt x="3414" y="2134"/>
                  <a:pt x="3435" y="2138"/>
                </a:cubicBezTo>
                <a:lnTo>
                  <a:pt x="3492" y="2152"/>
                </a:lnTo>
                <a:cubicBezTo>
                  <a:pt x="3510" y="2155"/>
                  <a:pt x="3535" y="2162"/>
                  <a:pt x="3553" y="2166"/>
                </a:cubicBezTo>
                <a:lnTo>
                  <a:pt x="3670" y="2177"/>
                </a:lnTo>
                <a:cubicBezTo>
                  <a:pt x="3635" y="2155"/>
                  <a:pt x="3606" y="2138"/>
                  <a:pt x="3571" y="2120"/>
                </a:cubicBezTo>
                <a:cubicBezTo>
                  <a:pt x="3553" y="2113"/>
                  <a:pt x="3539" y="2102"/>
                  <a:pt x="3521" y="2088"/>
                </a:cubicBezTo>
                <a:lnTo>
                  <a:pt x="3471" y="2059"/>
                </a:lnTo>
                <a:cubicBezTo>
                  <a:pt x="3453" y="2049"/>
                  <a:pt x="3439" y="2034"/>
                  <a:pt x="3428" y="2027"/>
                </a:cubicBezTo>
                <a:lnTo>
                  <a:pt x="3382" y="1995"/>
                </a:lnTo>
                <a:cubicBezTo>
                  <a:pt x="3368" y="1981"/>
                  <a:pt x="3361" y="1970"/>
                  <a:pt x="3347" y="1960"/>
                </a:cubicBezTo>
                <a:cubicBezTo>
                  <a:pt x="3332" y="1953"/>
                  <a:pt x="3325" y="1935"/>
                  <a:pt x="3315" y="1924"/>
                </a:cubicBezTo>
                <a:cubicBezTo>
                  <a:pt x="3307" y="1910"/>
                  <a:pt x="3297" y="1899"/>
                  <a:pt x="3293" y="1885"/>
                </a:cubicBezTo>
                <a:cubicBezTo>
                  <a:pt x="3290" y="1871"/>
                  <a:pt x="3279" y="1857"/>
                  <a:pt x="3279" y="1846"/>
                </a:cubicBezTo>
                <a:cubicBezTo>
                  <a:pt x="3275" y="1832"/>
                  <a:pt x="3272" y="1818"/>
                  <a:pt x="3272" y="1803"/>
                </a:cubicBezTo>
                <a:lnTo>
                  <a:pt x="3272" y="1789"/>
                </a:lnTo>
                <a:lnTo>
                  <a:pt x="3275" y="1764"/>
                </a:lnTo>
                <a:cubicBezTo>
                  <a:pt x="3275" y="1754"/>
                  <a:pt x="3279" y="1739"/>
                  <a:pt x="3286" y="1725"/>
                </a:cubicBezTo>
                <a:lnTo>
                  <a:pt x="3297" y="1686"/>
                </a:lnTo>
                <a:cubicBezTo>
                  <a:pt x="3304" y="1672"/>
                  <a:pt x="3311" y="1658"/>
                  <a:pt x="3322" y="1647"/>
                </a:cubicBezTo>
                <a:cubicBezTo>
                  <a:pt x="3329" y="1633"/>
                  <a:pt x="3339" y="1618"/>
                  <a:pt x="3343" y="1611"/>
                </a:cubicBezTo>
                <a:lnTo>
                  <a:pt x="3361" y="1583"/>
                </a:lnTo>
                <a:cubicBezTo>
                  <a:pt x="3475" y="1551"/>
                  <a:pt x="3592" y="1522"/>
                  <a:pt x="3713" y="1490"/>
                </a:cubicBezTo>
                <a:cubicBezTo>
                  <a:pt x="3848" y="1455"/>
                  <a:pt x="3990" y="1423"/>
                  <a:pt x="4132" y="1391"/>
                </a:cubicBezTo>
                <a:lnTo>
                  <a:pt x="4132" y="1391"/>
                </a:lnTo>
                <a:cubicBezTo>
                  <a:pt x="4122" y="1419"/>
                  <a:pt x="4107" y="1448"/>
                  <a:pt x="4104" y="1480"/>
                </a:cubicBezTo>
                <a:lnTo>
                  <a:pt x="4090" y="1562"/>
                </a:lnTo>
                <a:cubicBezTo>
                  <a:pt x="4090" y="1586"/>
                  <a:pt x="4090" y="1615"/>
                  <a:pt x="4097" y="1640"/>
                </a:cubicBezTo>
                <a:cubicBezTo>
                  <a:pt x="4107" y="1693"/>
                  <a:pt x="4129" y="1743"/>
                  <a:pt x="4161" y="1782"/>
                </a:cubicBezTo>
                <a:cubicBezTo>
                  <a:pt x="4175" y="1803"/>
                  <a:pt x="4189" y="1821"/>
                  <a:pt x="4203" y="1839"/>
                </a:cubicBezTo>
                <a:cubicBezTo>
                  <a:pt x="4218" y="1857"/>
                  <a:pt x="4239" y="1874"/>
                  <a:pt x="4257" y="1889"/>
                </a:cubicBezTo>
                <a:cubicBezTo>
                  <a:pt x="4275" y="1903"/>
                  <a:pt x="4292" y="1921"/>
                  <a:pt x="4310" y="1935"/>
                </a:cubicBezTo>
                <a:cubicBezTo>
                  <a:pt x="4328" y="1946"/>
                  <a:pt x="4346" y="1960"/>
                  <a:pt x="4367" y="1970"/>
                </a:cubicBezTo>
                <a:cubicBezTo>
                  <a:pt x="4410" y="1992"/>
                  <a:pt x="4449" y="2013"/>
                  <a:pt x="4488" y="2027"/>
                </a:cubicBezTo>
                <a:cubicBezTo>
                  <a:pt x="4509" y="2034"/>
                  <a:pt x="4527" y="2045"/>
                  <a:pt x="4552" y="2049"/>
                </a:cubicBezTo>
                <a:cubicBezTo>
                  <a:pt x="4573" y="2052"/>
                  <a:pt x="4591" y="2063"/>
                  <a:pt x="4612" y="2066"/>
                </a:cubicBezTo>
                <a:cubicBezTo>
                  <a:pt x="4577" y="2042"/>
                  <a:pt x="4545" y="2013"/>
                  <a:pt x="4509" y="1981"/>
                </a:cubicBezTo>
                <a:cubicBezTo>
                  <a:pt x="4491" y="1970"/>
                  <a:pt x="4481" y="1956"/>
                  <a:pt x="4463" y="1938"/>
                </a:cubicBezTo>
                <a:cubicBezTo>
                  <a:pt x="4445" y="1924"/>
                  <a:pt x="4431" y="1910"/>
                  <a:pt x="4417" y="1892"/>
                </a:cubicBezTo>
                <a:cubicBezTo>
                  <a:pt x="4403" y="1882"/>
                  <a:pt x="4392" y="1864"/>
                  <a:pt x="4374" y="1850"/>
                </a:cubicBezTo>
                <a:cubicBezTo>
                  <a:pt x="4360" y="1835"/>
                  <a:pt x="4346" y="1818"/>
                  <a:pt x="4331" y="1803"/>
                </a:cubicBezTo>
                <a:cubicBezTo>
                  <a:pt x="4324" y="1786"/>
                  <a:pt x="4310" y="1775"/>
                  <a:pt x="4303" y="1757"/>
                </a:cubicBezTo>
                <a:cubicBezTo>
                  <a:pt x="4292" y="1739"/>
                  <a:pt x="4285" y="1725"/>
                  <a:pt x="4275" y="1707"/>
                </a:cubicBezTo>
                <a:cubicBezTo>
                  <a:pt x="4271" y="1690"/>
                  <a:pt x="4260" y="1675"/>
                  <a:pt x="4257" y="1658"/>
                </a:cubicBezTo>
                <a:cubicBezTo>
                  <a:pt x="4253" y="1640"/>
                  <a:pt x="4250" y="1626"/>
                  <a:pt x="4250" y="1608"/>
                </a:cubicBezTo>
                <a:lnTo>
                  <a:pt x="4250" y="1562"/>
                </a:lnTo>
                <a:cubicBezTo>
                  <a:pt x="4253" y="1544"/>
                  <a:pt x="4253" y="1530"/>
                  <a:pt x="4257" y="1515"/>
                </a:cubicBezTo>
                <a:cubicBezTo>
                  <a:pt x="4267" y="1483"/>
                  <a:pt x="4285" y="1455"/>
                  <a:pt x="4307" y="1426"/>
                </a:cubicBezTo>
                <a:cubicBezTo>
                  <a:pt x="4314" y="1412"/>
                  <a:pt x="4328" y="1402"/>
                  <a:pt x="4342" y="1387"/>
                </a:cubicBezTo>
                <a:lnTo>
                  <a:pt x="4378" y="1352"/>
                </a:lnTo>
                <a:lnTo>
                  <a:pt x="4417" y="1320"/>
                </a:lnTo>
                <a:cubicBezTo>
                  <a:pt x="4591" y="1284"/>
                  <a:pt x="4769" y="1252"/>
                  <a:pt x="4950" y="1227"/>
                </a:cubicBezTo>
                <a:cubicBezTo>
                  <a:pt x="4982" y="1224"/>
                  <a:pt x="5018" y="1217"/>
                  <a:pt x="5050" y="1213"/>
                </a:cubicBezTo>
                <a:lnTo>
                  <a:pt x="5050" y="1213"/>
                </a:lnTo>
                <a:cubicBezTo>
                  <a:pt x="5032" y="1249"/>
                  <a:pt x="5014" y="1288"/>
                  <a:pt x="5003" y="1330"/>
                </a:cubicBezTo>
                <a:cubicBezTo>
                  <a:pt x="4996" y="1355"/>
                  <a:pt x="4989" y="1387"/>
                  <a:pt x="4989" y="1419"/>
                </a:cubicBezTo>
                <a:cubicBezTo>
                  <a:pt x="4989" y="1448"/>
                  <a:pt x="4989" y="1476"/>
                  <a:pt x="5000" y="1508"/>
                </a:cubicBezTo>
                <a:cubicBezTo>
                  <a:pt x="5007" y="1565"/>
                  <a:pt x="5035" y="1618"/>
                  <a:pt x="5067" y="1661"/>
                </a:cubicBezTo>
                <a:cubicBezTo>
                  <a:pt x="5085" y="1686"/>
                  <a:pt x="5096" y="1707"/>
                  <a:pt x="5114" y="1725"/>
                </a:cubicBezTo>
                <a:cubicBezTo>
                  <a:pt x="5131" y="1746"/>
                  <a:pt x="5149" y="1761"/>
                  <a:pt x="5174" y="1778"/>
                </a:cubicBezTo>
                <a:cubicBezTo>
                  <a:pt x="5196" y="1796"/>
                  <a:pt x="5213" y="1810"/>
                  <a:pt x="5235" y="1828"/>
                </a:cubicBezTo>
                <a:cubicBezTo>
                  <a:pt x="5256" y="1839"/>
                  <a:pt x="5274" y="1857"/>
                  <a:pt x="5299" y="1867"/>
                </a:cubicBezTo>
                <a:cubicBezTo>
                  <a:pt x="5341" y="1892"/>
                  <a:pt x="5388" y="1917"/>
                  <a:pt x="5430" y="1935"/>
                </a:cubicBezTo>
                <a:lnTo>
                  <a:pt x="5498" y="1960"/>
                </a:lnTo>
                <a:cubicBezTo>
                  <a:pt x="5519" y="1970"/>
                  <a:pt x="5540" y="1978"/>
                  <a:pt x="5569" y="1981"/>
                </a:cubicBezTo>
                <a:cubicBezTo>
                  <a:pt x="5530" y="1953"/>
                  <a:pt x="5494" y="1924"/>
                  <a:pt x="5459" y="1892"/>
                </a:cubicBezTo>
                <a:cubicBezTo>
                  <a:pt x="5441" y="1882"/>
                  <a:pt x="5423" y="1864"/>
                  <a:pt x="5405" y="1850"/>
                </a:cubicBezTo>
                <a:cubicBezTo>
                  <a:pt x="5388" y="1835"/>
                  <a:pt x="5370" y="1818"/>
                  <a:pt x="5352" y="1800"/>
                </a:cubicBezTo>
                <a:lnTo>
                  <a:pt x="5302" y="1750"/>
                </a:lnTo>
                <a:cubicBezTo>
                  <a:pt x="5284" y="1732"/>
                  <a:pt x="5270" y="1714"/>
                  <a:pt x="5256" y="1704"/>
                </a:cubicBezTo>
                <a:cubicBezTo>
                  <a:pt x="5245" y="1686"/>
                  <a:pt x="5231" y="1668"/>
                  <a:pt x="5220" y="1650"/>
                </a:cubicBezTo>
                <a:cubicBezTo>
                  <a:pt x="5210" y="1633"/>
                  <a:pt x="5199" y="1615"/>
                  <a:pt x="5192" y="1597"/>
                </a:cubicBezTo>
                <a:cubicBezTo>
                  <a:pt x="5181" y="1579"/>
                  <a:pt x="5174" y="1562"/>
                  <a:pt x="5167" y="1537"/>
                </a:cubicBezTo>
                <a:cubicBezTo>
                  <a:pt x="5164" y="1519"/>
                  <a:pt x="5160" y="1501"/>
                  <a:pt x="5160" y="1480"/>
                </a:cubicBezTo>
                <a:lnTo>
                  <a:pt x="5160" y="1426"/>
                </a:lnTo>
                <a:cubicBezTo>
                  <a:pt x="5164" y="1409"/>
                  <a:pt x="5164" y="1391"/>
                  <a:pt x="5174" y="1373"/>
                </a:cubicBezTo>
                <a:cubicBezTo>
                  <a:pt x="5178" y="1355"/>
                  <a:pt x="5185" y="1338"/>
                  <a:pt x="5196" y="1320"/>
                </a:cubicBezTo>
                <a:cubicBezTo>
                  <a:pt x="5203" y="1302"/>
                  <a:pt x="5213" y="1284"/>
                  <a:pt x="5228" y="1270"/>
                </a:cubicBezTo>
                <a:cubicBezTo>
                  <a:pt x="5238" y="1252"/>
                  <a:pt x="5252" y="1242"/>
                  <a:pt x="5267" y="1227"/>
                </a:cubicBezTo>
                <a:lnTo>
                  <a:pt x="5306" y="1188"/>
                </a:lnTo>
                <a:lnTo>
                  <a:pt x="5324" y="1174"/>
                </a:lnTo>
                <a:cubicBezTo>
                  <a:pt x="5416" y="1160"/>
                  <a:pt x="5512" y="1153"/>
                  <a:pt x="5604" y="1138"/>
                </a:cubicBezTo>
                <a:cubicBezTo>
                  <a:pt x="5658" y="1135"/>
                  <a:pt x="5715" y="1124"/>
                  <a:pt x="5764" y="1121"/>
                </a:cubicBezTo>
                <a:lnTo>
                  <a:pt x="5928" y="1117"/>
                </a:lnTo>
                <a:lnTo>
                  <a:pt x="6259" y="1103"/>
                </a:lnTo>
                <a:lnTo>
                  <a:pt x="6355" y="1103"/>
                </a:lnTo>
                <a:cubicBezTo>
                  <a:pt x="6369" y="1121"/>
                  <a:pt x="6383" y="1138"/>
                  <a:pt x="6390" y="1160"/>
                </a:cubicBezTo>
                <a:lnTo>
                  <a:pt x="6408" y="1192"/>
                </a:lnTo>
                <a:lnTo>
                  <a:pt x="6422" y="1224"/>
                </a:lnTo>
                <a:cubicBezTo>
                  <a:pt x="6429" y="1245"/>
                  <a:pt x="6440" y="1266"/>
                  <a:pt x="6444" y="1288"/>
                </a:cubicBezTo>
                <a:lnTo>
                  <a:pt x="6454" y="1320"/>
                </a:lnTo>
                <a:lnTo>
                  <a:pt x="6458" y="1355"/>
                </a:lnTo>
                <a:cubicBezTo>
                  <a:pt x="6461" y="1370"/>
                  <a:pt x="6458" y="1377"/>
                  <a:pt x="6461" y="1391"/>
                </a:cubicBezTo>
                <a:lnTo>
                  <a:pt x="6461" y="1426"/>
                </a:lnTo>
                <a:cubicBezTo>
                  <a:pt x="6461" y="1448"/>
                  <a:pt x="6461" y="1473"/>
                  <a:pt x="6458" y="1498"/>
                </a:cubicBezTo>
                <a:cubicBezTo>
                  <a:pt x="6454" y="1519"/>
                  <a:pt x="6447" y="1547"/>
                  <a:pt x="6444" y="1569"/>
                </a:cubicBezTo>
                <a:cubicBezTo>
                  <a:pt x="6440" y="1590"/>
                  <a:pt x="6429" y="1618"/>
                  <a:pt x="6422" y="1640"/>
                </a:cubicBezTo>
                <a:cubicBezTo>
                  <a:pt x="6412" y="1661"/>
                  <a:pt x="6404" y="1686"/>
                  <a:pt x="6394" y="1711"/>
                </a:cubicBezTo>
                <a:cubicBezTo>
                  <a:pt x="6387" y="1732"/>
                  <a:pt x="6372" y="1757"/>
                  <a:pt x="6365" y="1782"/>
                </a:cubicBezTo>
                <a:cubicBezTo>
                  <a:pt x="6340" y="1828"/>
                  <a:pt x="6316" y="1871"/>
                  <a:pt x="6284" y="1917"/>
                </a:cubicBezTo>
                <a:cubicBezTo>
                  <a:pt x="6259" y="1960"/>
                  <a:pt x="6227" y="2006"/>
                  <a:pt x="6191" y="2045"/>
                </a:cubicBezTo>
                <a:cubicBezTo>
                  <a:pt x="6159" y="2088"/>
                  <a:pt x="6124" y="2130"/>
                  <a:pt x="6088" y="2170"/>
                </a:cubicBezTo>
                <a:cubicBezTo>
                  <a:pt x="6138" y="2141"/>
                  <a:pt x="6188" y="2116"/>
                  <a:pt x="6230" y="2081"/>
                </a:cubicBezTo>
                <a:lnTo>
                  <a:pt x="6298" y="2027"/>
                </a:lnTo>
                <a:cubicBezTo>
                  <a:pt x="6319" y="2010"/>
                  <a:pt x="6340" y="1992"/>
                  <a:pt x="6358" y="1970"/>
                </a:cubicBezTo>
                <a:cubicBezTo>
                  <a:pt x="6401" y="1928"/>
                  <a:pt x="6436" y="1889"/>
                  <a:pt x="6472" y="1839"/>
                </a:cubicBezTo>
                <a:cubicBezTo>
                  <a:pt x="6490" y="1818"/>
                  <a:pt x="6500" y="1793"/>
                  <a:pt x="6518" y="1768"/>
                </a:cubicBezTo>
                <a:cubicBezTo>
                  <a:pt x="6532" y="1743"/>
                  <a:pt x="6550" y="1722"/>
                  <a:pt x="6564" y="1693"/>
                </a:cubicBezTo>
                <a:cubicBezTo>
                  <a:pt x="6579" y="1668"/>
                  <a:pt x="6589" y="1640"/>
                  <a:pt x="6600" y="1608"/>
                </a:cubicBezTo>
                <a:cubicBezTo>
                  <a:pt x="6607" y="1583"/>
                  <a:pt x="6618" y="1551"/>
                  <a:pt x="6625" y="1519"/>
                </a:cubicBezTo>
                <a:lnTo>
                  <a:pt x="6639" y="1426"/>
                </a:lnTo>
                <a:cubicBezTo>
                  <a:pt x="6643" y="1394"/>
                  <a:pt x="6643" y="1366"/>
                  <a:pt x="6639" y="1334"/>
                </a:cubicBezTo>
                <a:lnTo>
                  <a:pt x="6636" y="1284"/>
                </a:lnTo>
                <a:lnTo>
                  <a:pt x="6625" y="1242"/>
                </a:lnTo>
                <a:cubicBezTo>
                  <a:pt x="6618" y="1210"/>
                  <a:pt x="6607" y="1178"/>
                  <a:pt x="6596" y="1153"/>
                </a:cubicBezTo>
                <a:lnTo>
                  <a:pt x="6579" y="1106"/>
                </a:lnTo>
                <a:lnTo>
                  <a:pt x="6572" y="1099"/>
                </a:lnTo>
                <a:cubicBezTo>
                  <a:pt x="6884" y="1099"/>
                  <a:pt x="7201" y="1103"/>
                  <a:pt x="7507" y="1124"/>
                </a:cubicBezTo>
                <a:lnTo>
                  <a:pt x="7510" y="1138"/>
                </a:lnTo>
                <a:cubicBezTo>
                  <a:pt x="7521" y="1160"/>
                  <a:pt x="7528" y="1178"/>
                  <a:pt x="7532" y="1195"/>
                </a:cubicBezTo>
                <a:lnTo>
                  <a:pt x="7542" y="1227"/>
                </a:lnTo>
                <a:lnTo>
                  <a:pt x="7549" y="1259"/>
                </a:lnTo>
                <a:cubicBezTo>
                  <a:pt x="7557" y="1281"/>
                  <a:pt x="7560" y="1298"/>
                  <a:pt x="7560" y="1320"/>
                </a:cubicBezTo>
                <a:lnTo>
                  <a:pt x="7560" y="1352"/>
                </a:lnTo>
                <a:lnTo>
                  <a:pt x="7560" y="1384"/>
                </a:lnTo>
                <a:cubicBezTo>
                  <a:pt x="7560" y="1405"/>
                  <a:pt x="7557" y="1423"/>
                  <a:pt x="7549" y="1444"/>
                </a:cubicBezTo>
                <a:cubicBezTo>
                  <a:pt x="7546" y="1466"/>
                  <a:pt x="7542" y="1483"/>
                  <a:pt x="7539" y="1508"/>
                </a:cubicBezTo>
                <a:cubicBezTo>
                  <a:pt x="7528" y="1530"/>
                  <a:pt x="7525" y="1547"/>
                  <a:pt x="7514" y="1569"/>
                </a:cubicBezTo>
                <a:cubicBezTo>
                  <a:pt x="7507" y="1590"/>
                  <a:pt x="7496" y="1608"/>
                  <a:pt x="7485" y="1626"/>
                </a:cubicBezTo>
                <a:cubicBezTo>
                  <a:pt x="7475" y="1643"/>
                  <a:pt x="7461" y="1668"/>
                  <a:pt x="7450" y="1686"/>
                </a:cubicBezTo>
                <a:cubicBezTo>
                  <a:pt x="7436" y="1704"/>
                  <a:pt x="7421" y="1725"/>
                  <a:pt x="7407" y="1743"/>
                </a:cubicBezTo>
                <a:cubicBezTo>
                  <a:pt x="7382" y="1778"/>
                  <a:pt x="7350" y="1818"/>
                  <a:pt x="7315" y="1850"/>
                </a:cubicBezTo>
                <a:cubicBezTo>
                  <a:pt x="7283" y="1885"/>
                  <a:pt x="7247" y="1921"/>
                  <a:pt x="7208" y="1953"/>
                </a:cubicBezTo>
                <a:cubicBezTo>
                  <a:pt x="7172" y="1988"/>
                  <a:pt x="7133" y="2017"/>
                  <a:pt x="7094" y="2049"/>
                </a:cubicBezTo>
                <a:cubicBezTo>
                  <a:pt x="7140" y="2034"/>
                  <a:pt x="7190" y="2017"/>
                  <a:pt x="7236" y="1995"/>
                </a:cubicBezTo>
                <a:cubicBezTo>
                  <a:pt x="7258" y="1988"/>
                  <a:pt x="7279" y="1974"/>
                  <a:pt x="7301" y="1960"/>
                </a:cubicBezTo>
                <a:lnTo>
                  <a:pt x="7368" y="1921"/>
                </a:lnTo>
                <a:cubicBezTo>
                  <a:pt x="7414" y="1889"/>
                  <a:pt x="7453" y="1857"/>
                  <a:pt x="7493" y="1828"/>
                </a:cubicBezTo>
                <a:cubicBezTo>
                  <a:pt x="7532" y="1793"/>
                  <a:pt x="7567" y="1750"/>
                  <a:pt x="7603" y="1707"/>
                </a:cubicBezTo>
                <a:cubicBezTo>
                  <a:pt x="7621" y="1686"/>
                  <a:pt x="7635" y="1661"/>
                  <a:pt x="7649" y="1640"/>
                </a:cubicBezTo>
                <a:cubicBezTo>
                  <a:pt x="7663" y="1618"/>
                  <a:pt x="7674" y="1590"/>
                  <a:pt x="7688" y="1565"/>
                </a:cubicBezTo>
                <a:cubicBezTo>
                  <a:pt x="7699" y="1537"/>
                  <a:pt x="7709" y="1512"/>
                  <a:pt x="7717" y="1483"/>
                </a:cubicBezTo>
                <a:cubicBezTo>
                  <a:pt x="7724" y="1458"/>
                  <a:pt x="7727" y="1426"/>
                  <a:pt x="7734" y="1402"/>
                </a:cubicBezTo>
                <a:lnTo>
                  <a:pt x="7738" y="1355"/>
                </a:lnTo>
                <a:lnTo>
                  <a:pt x="7738" y="1313"/>
                </a:lnTo>
                <a:cubicBezTo>
                  <a:pt x="7738" y="1281"/>
                  <a:pt x="7734" y="1252"/>
                  <a:pt x="7727" y="1224"/>
                </a:cubicBezTo>
                <a:lnTo>
                  <a:pt x="7720" y="1178"/>
                </a:lnTo>
                <a:lnTo>
                  <a:pt x="7706" y="1138"/>
                </a:lnTo>
                <a:lnTo>
                  <a:pt x="7709" y="1138"/>
                </a:lnTo>
                <a:cubicBezTo>
                  <a:pt x="7770" y="1142"/>
                  <a:pt x="7827" y="1146"/>
                  <a:pt x="7884" y="1156"/>
                </a:cubicBezTo>
                <a:cubicBezTo>
                  <a:pt x="7990" y="1170"/>
                  <a:pt x="8097" y="1178"/>
                  <a:pt x="8200" y="1192"/>
                </a:cubicBezTo>
                <a:cubicBezTo>
                  <a:pt x="8303" y="1210"/>
                  <a:pt x="8410" y="1224"/>
                  <a:pt x="8509" y="1242"/>
                </a:cubicBezTo>
                <a:cubicBezTo>
                  <a:pt x="8563" y="1249"/>
                  <a:pt x="8613" y="1259"/>
                  <a:pt x="8662" y="1266"/>
                </a:cubicBezTo>
                <a:lnTo>
                  <a:pt x="8669" y="1266"/>
                </a:lnTo>
                <a:cubicBezTo>
                  <a:pt x="8680" y="1288"/>
                  <a:pt x="8687" y="1306"/>
                  <a:pt x="8694" y="1323"/>
                </a:cubicBezTo>
                <a:lnTo>
                  <a:pt x="8701" y="1355"/>
                </a:lnTo>
                <a:lnTo>
                  <a:pt x="8712" y="1387"/>
                </a:lnTo>
                <a:cubicBezTo>
                  <a:pt x="8716" y="1409"/>
                  <a:pt x="8719" y="1426"/>
                  <a:pt x="8719" y="1448"/>
                </a:cubicBezTo>
                <a:lnTo>
                  <a:pt x="8719" y="1480"/>
                </a:lnTo>
                <a:lnTo>
                  <a:pt x="8719" y="1512"/>
                </a:lnTo>
                <a:cubicBezTo>
                  <a:pt x="8719" y="1533"/>
                  <a:pt x="8716" y="1551"/>
                  <a:pt x="8712" y="1572"/>
                </a:cubicBezTo>
                <a:cubicBezTo>
                  <a:pt x="8705" y="1597"/>
                  <a:pt x="8701" y="1615"/>
                  <a:pt x="8698" y="1636"/>
                </a:cubicBezTo>
                <a:cubicBezTo>
                  <a:pt x="8687" y="1658"/>
                  <a:pt x="8684" y="1675"/>
                  <a:pt x="8677" y="1697"/>
                </a:cubicBezTo>
                <a:cubicBezTo>
                  <a:pt x="8666" y="1722"/>
                  <a:pt x="8659" y="1739"/>
                  <a:pt x="8645" y="1757"/>
                </a:cubicBezTo>
                <a:cubicBezTo>
                  <a:pt x="8634" y="1775"/>
                  <a:pt x="8623" y="1796"/>
                  <a:pt x="8609" y="1814"/>
                </a:cubicBezTo>
                <a:cubicBezTo>
                  <a:pt x="8595" y="1832"/>
                  <a:pt x="8581" y="1853"/>
                  <a:pt x="8570" y="1871"/>
                </a:cubicBezTo>
                <a:cubicBezTo>
                  <a:pt x="8541" y="1906"/>
                  <a:pt x="8509" y="1946"/>
                  <a:pt x="8474" y="1978"/>
                </a:cubicBezTo>
                <a:cubicBezTo>
                  <a:pt x="8445" y="2013"/>
                  <a:pt x="8410" y="2049"/>
                  <a:pt x="8367" y="2081"/>
                </a:cubicBezTo>
                <a:cubicBezTo>
                  <a:pt x="8332" y="2116"/>
                  <a:pt x="8293" y="2148"/>
                  <a:pt x="8253" y="2177"/>
                </a:cubicBezTo>
                <a:cubicBezTo>
                  <a:pt x="8303" y="2166"/>
                  <a:pt x="8349" y="2148"/>
                  <a:pt x="8396" y="2123"/>
                </a:cubicBezTo>
                <a:cubicBezTo>
                  <a:pt x="8417" y="2116"/>
                  <a:pt x="8438" y="2102"/>
                  <a:pt x="8463" y="2088"/>
                </a:cubicBezTo>
                <a:lnTo>
                  <a:pt x="8527" y="2049"/>
                </a:lnTo>
                <a:cubicBezTo>
                  <a:pt x="8573" y="2017"/>
                  <a:pt x="8613" y="1988"/>
                  <a:pt x="8652" y="1956"/>
                </a:cubicBezTo>
                <a:cubicBezTo>
                  <a:pt x="8694" y="1921"/>
                  <a:pt x="8730" y="1882"/>
                  <a:pt x="8765" y="1835"/>
                </a:cubicBezTo>
                <a:cubicBezTo>
                  <a:pt x="8783" y="1814"/>
                  <a:pt x="8794" y="1793"/>
                  <a:pt x="8808" y="1768"/>
                </a:cubicBezTo>
                <a:cubicBezTo>
                  <a:pt x="8822" y="1746"/>
                  <a:pt x="8837" y="1722"/>
                  <a:pt x="8847" y="1693"/>
                </a:cubicBezTo>
                <a:cubicBezTo>
                  <a:pt x="8858" y="1668"/>
                  <a:pt x="8872" y="1640"/>
                  <a:pt x="8876" y="1615"/>
                </a:cubicBezTo>
                <a:cubicBezTo>
                  <a:pt x="8883" y="1586"/>
                  <a:pt x="8890" y="1554"/>
                  <a:pt x="8893" y="1530"/>
                </a:cubicBezTo>
                <a:lnTo>
                  <a:pt x="8897" y="1483"/>
                </a:lnTo>
                <a:lnTo>
                  <a:pt x="8897" y="1441"/>
                </a:lnTo>
                <a:cubicBezTo>
                  <a:pt x="8897" y="1409"/>
                  <a:pt x="8893" y="1384"/>
                  <a:pt x="8890" y="1352"/>
                </a:cubicBezTo>
                <a:lnTo>
                  <a:pt x="8879" y="1313"/>
                </a:lnTo>
                <a:lnTo>
                  <a:pt x="8879" y="1313"/>
                </a:lnTo>
                <a:cubicBezTo>
                  <a:pt x="9128" y="1370"/>
                  <a:pt x="9370" y="1437"/>
                  <a:pt x="9594" y="1512"/>
                </a:cubicBezTo>
                <a:lnTo>
                  <a:pt x="9608" y="1608"/>
                </a:lnTo>
                <a:cubicBezTo>
                  <a:pt x="9612" y="1633"/>
                  <a:pt x="9619" y="1654"/>
                  <a:pt x="9619" y="1672"/>
                </a:cubicBezTo>
                <a:lnTo>
                  <a:pt x="9622" y="1704"/>
                </a:lnTo>
                <a:lnTo>
                  <a:pt x="9622" y="1732"/>
                </a:lnTo>
                <a:cubicBezTo>
                  <a:pt x="9622" y="1757"/>
                  <a:pt x="9619" y="1775"/>
                  <a:pt x="9619" y="1796"/>
                </a:cubicBezTo>
                <a:lnTo>
                  <a:pt x="9612" y="1828"/>
                </a:lnTo>
                <a:lnTo>
                  <a:pt x="9605" y="1857"/>
                </a:lnTo>
                <a:cubicBezTo>
                  <a:pt x="9601" y="1874"/>
                  <a:pt x="9590" y="1899"/>
                  <a:pt x="9583" y="1917"/>
                </a:cubicBezTo>
                <a:cubicBezTo>
                  <a:pt x="9573" y="1935"/>
                  <a:pt x="9566" y="1956"/>
                  <a:pt x="9555" y="1974"/>
                </a:cubicBezTo>
                <a:cubicBezTo>
                  <a:pt x="9541" y="1992"/>
                  <a:pt x="9534" y="2010"/>
                  <a:pt x="9519" y="2027"/>
                </a:cubicBezTo>
                <a:cubicBezTo>
                  <a:pt x="9505" y="2045"/>
                  <a:pt x="9494" y="2063"/>
                  <a:pt x="9477" y="2081"/>
                </a:cubicBezTo>
                <a:cubicBezTo>
                  <a:pt x="9462" y="2098"/>
                  <a:pt x="9445" y="2113"/>
                  <a:pt x="9427" y="2130"/>
                </a:cubicBezTo>
                <a:cubicBezTo>
                  <a:pt x="9409" y="2148"/>
                  <a:pt x="9391" y="2159"/>
                  <a:pt x="9373" y="2173"/>
                </a:cubicBezTo>
                <a:cubicBezTo>
                  <a:pt x="9338" y="2205"/>
                  <a:pt x="9299" y="2230"/>
                  <a:pt x="9256" y="2258"/>
                </a:cubicBezTo>
                <a:cubicBezTo>
                  <a:pt x="9217" y="2283"/>
                  <a:pt x="9178" y="2312"/>
                  <a:pt x="9132" y="2333"/>
                </a:cubicBezTo>
                <a:cubicBezTo>
                  <a:pt x="9089" y="2362"/>
                  <a:pt x="9043" y="2383"/>
                  <a:pt x="9000" y="2404"/>
                </a:cubicBezTo>
                <a:cubicBezTo>
                  <a:pt x="9053" y="2404"/>
                  <a:pt x="9103" y="2397"/>
                  <a:pt x="9149" y="2383"/>
                </a:cubicBezTo>
                <a:cubicBezTo>
                  <a:pt x="9178" y="2379"/>
                  <a:pt x="9199" y="2369"/>
                  <a:pt x="9228" y="2365"/>
                </a:cubicBezTo>
                <a:cubicBezTo>
                  <a:pt x="9253" y="2354"/>
                  <a:pt x="9274" y="2351"/>
                  <a:pt x="9302" y="2344"/>
                </a:cubicBezTo>
                <a:cubicBezTo>
                  <a:pt x="9352" y="2326"/>
                  <a:pt x="9398" y="2301"/>
                  <a:pt x="9445" y="2276"/>
                </a:cubicBezTo>
                <a:cubicBezTo>
                  <a:pt x="9487" y="2248"/>
                  <a:pt x="9537" y="2219"/>
                  <a:pt x="9576" y="2184"/>
                </a:cubicBezTo>
                <a:cubicBezTo>
                  <a:pt x="9601" y="2166"/>
                  <a:pt x="9619" y="2148"/>
                  <a:pt x="9640" y="2123"/>
                </a:cubicBezTo>
                <a:cubicBezTo>
                  <a:pt x="9658" y="2102"/>
                  <a:pt x="9676" y="2084"/>
                  <a:pt x="9694" y="2059"/>
                </a:cubicBezTo>
                <a:cubicBezTo>
                  <a:pt x="9711" y="2034"/>
                  <a:pt x="9726" y="2010"/>
                  <a:pt x="9736" y="1981"/>
                </a:cubicBezTo>
                <a:cubicBezTo>
                  <a:pt x="9750" y="1956"/>
                  <a:pt x="9765" y="1928"/>
                  <a:pt x="9772" y="1903"/>
                </a:cubicBezTo>
                <a:lnTo>
                  <a:pt x="9786" y="1864"/>
                </a:lnTo>
                <a:lnTo>
                  <a:pt x="9797" y="1818"/>
                </a:lnTo>
                <a:cubicBezTo>
                  <a:pt x="9800" y="1793"/>
                  <a:pt x="9804" y="1761"/>
                  <a:pt x="9804" y="1729"/>
                </a:cubicBezTo>
                <a:lnTo>
                  <a:pt x="9804" y="1686"/>
                </a:lnTo>
                <a:lnTo>
                  <a:pt x="9800" y="1643"/>
                </a:lnTo>
                <a:cubicBezTo>
                  <a:pt x="9822" y="1636"/>
                  <a:pt x="9839" y="1626"/>
                  <a:pt x="9861" y="1618"/>
                </a:cubicBezTo>
                <a:cubicBezTo>
                  <a:pt x="9868" y="1615"/>
                  <a:pt x="9875" y="1615"/>
                  <a:pt x="9878" y="1608"/>
                </a:cubicBezTo>
                <a:cubicBezTo>
                  <a:pt x="9896" y="1618"/>
                  <a:pt x="9914" y="1622"/>
                  <a:pt x="9939" y="1633"/>
                </a:cubicBezTo>
                <a:cubicBezTo>
                  <a:pt x="10085" y="1693"/>
                  <a:pt x="10227" y="1761"/>
                  <a:pt x="10366" y="1835"/>
                </a:cubicBezTo>
                <a:lnTo>
                  <a:pt x="10366" y="1857"/>
                </a:lnTo>
                <a:cubicBezTo>
                  <a:pt x="10366" y="1882"/>
                  <a:pt x="10369" y="1903"/>
                  <a:pt x="10366" y="1921"/>
                </a:cubicBezTo>
                <a:lnTo>
                  <a:pt x="10366" y="1953"/>
                </a:lnTo>
                <a:lnTo>
                  <a:pt x="10358" y="1981"/>
                </a:lnTo>
                <a:cubicBezTo>
                  <a:pt x="10355" y="2006"/>
                  <a:pt x="10351" y="2024"/>
                  <a:pt x="10348" y="2045"/>
                </a:cubicBezTo>
                <a:lnTo>
                  <a:pt x="10337" y="2077"/>
                </a:lnTo>
                <a:lnTo>
                  <a:pt x="10323" y="2102"/>
                </a:lnTo>
                <a:lnTo>
                  <a:pt x="10298" y="2155"/>
                </a:lnTo>
                <a:cubicBezTo>
                  <a:pt x="10287" y="2173"/>
                  <a:pt x="10277" y="2191"/>
                  <a:pt x="10262" y="2209"/>
                </a:cubicBezTo>
                <a:cubicBezTo>
                  <a:pt x="10248" y="2226"/>
                  <a:pt x="10234" y="2244"/>
                  <a:pt x="10216" y="2258"/>
                </a:cubicBezTo>
                <a:cubicBezTo>
                  <a:pt x="10206" y="2276"/>
                  <a:pt x="10188" y="2290"/>
                  <a:pt x="10170" y="2301"/>
                </a:cubicBezTo>
                <a:cubicBezTo>
                  <a:pt x="10152" y="2315"/>
                  <a:pt x="10134" y="2330"/>
                  <a:pt x="10117" y="2347"/>
                </a:cubicBezTo>
                <a:cubicBezTo>
                  <a:pt x="10099" y="2362"/>
                  <a:pt x="10074" y="2372"/>
                  <a:pt x="10056" y="2386"/>
                </a:cubicBezTo>
                <a:cubicBezTo>
                  <a:pt x="10017" y="2415"/>
                  <a:pt x="9978" y="2436"/>
                  <a:pt x="9932" y="2458"/>
                </a:cubicBezTo>
                <a:cubicBezTo>
                  <a:pt x="9889" y="2479"/>
                  <a:pt x="9843" y="2497"/>
                  <a:pt x="9800" y="2514"/>
                </a:cubicBezTo>
                <a:cubicBezTo>
                  <a:pt x="9754" y="2532"/>
                  <a:pt x="9708" y="2550"/>
                  <a:pt x="9658" y="2568"/>
                </a:cubicBezTo>
                <a:cubicBezTo>
                  <a:pt x="9683" y="2571"/>
                  <a:pt x="9709" y="2573"/>
                  <a:pt x="9734" y="2573"/>
                </a:cubicBezTo>
                <a:cubicBezTo>
                  <a:pt x="9759" y="2573"/>
                  <a:pt x="9784" y="2571"/>
                  <a:pt x="9807" y="2568"/>
                </a:cubicBezTo>
                <a:cubicBezTo>
                  <a:pt x="9836" y="2568"/>
                  <a:pt x="9857" y="2564"/>
                  <a:pt x="9886" y="2561"/>
                </a:cubicBezTo>
                <a:cubicBezTo>
                  <a:pt x="9910" y="2557"/>
                  <a:pt x="9932" y="2550"/>
                  <a:pt x="9960" y="2546"/>
                </a:cubicBezTo>
                <a:cubicBezTo>
                  <a:pt x="10010" y="2532"/>
                  <a:pt x="10063" y="2522"/>
                  <a:pt x="10110" y="2504"/>
                </a:cubicBezTo>
                <a:cubicBezTo>
                  <a:pt x="10159" y="2486"/>
                  <a:pt x="10209" y="2458"/>
                  <a:pt x="10252" y="2433"/>
                </a:cubicBezTo>
                <a:cubicBezTo>
                  <a:pt x="10277" y="2418"/>
                  <a:pt x="10298" y="2401"/>
                  <a:pt x="10319" y="2383"/>
                </a:cubicBezTo>
                <a:cubicBezTo>
                  <a:pt x="10341" y="2365"/>
                  <a:pt x="10358" y="2347"/>
                  <a:pt x="10383" y="2326"/>
                </a:cubicBezTo>
                <a:cubicBezTo>
                  <a:pt x="10401" y="2301"/>
                  <a:pt x="10422" y="2280"/>
                  <a:pt x="10437" y="2258"/>
                </a:cubicBezTo>
                <a:cubicBezTo>
                  <a:pt x="10454" y="2237"/>
                  <a:pt x="10465" y="2209"/>
                  <a:pt x="10479" y="2184"/>
                </a:cubicBezTo>
                <a:lnTo>
                  <a:pt x="10497" y="2141"/>
                </a:lnTo>
                <a:lnTo>
                  <a:pt x="10511" y="2102"/>
                </a:lnTo>
                <a:cubicBezTo>
                  <a:pt x="10518" y="2077"/>
                  <a:pt x="10529" y="2045"/>
                  <a:pt x="10529" y="2017"/>
                </a:cubicBezTo>
                <a:lnTo>
                  <a:pt x="10533" y="1974"/>
                </a:lnTo>
                <a:lnTo>
                  <a:pt x="10533" y="1942"/>
                </a:lnTo>
                <a:cubicBezTo>
                  <a:pt x="10643" y="2010"/>
                  <a:pt x="10746" y="2077"/>
                  <a:pt x="10846" y="2152"/>
                </a:cubicBezTo>
                <a:lnTo>
                  <a:pt x="10977" y="2258"/>
                </a:lnTo>
                <a:lnTo>
                  <a:pt x="10974" y="2290"/>
                </a:lnTo>
                <a:cubicBezTo>
                  <a:pt x="10970" y="2312"/>
                  <a:pt x="10974" y="2333"/>
                  <a:pt x="10970" y="2351"/>
                </a:cubicBezTo>
                <a:lnTo>
                  <a:pt x="10963" y="2383"/>
                </a:lnTo>
                <a:lnTo>
                  <a:pt x="10956" y="2415"/>
                </a:lnTo>
                <a:cubicBezTo>
                  <a:pt x="10952" y="2436"/>
                  <a:pt x="10942" y="2454"/>
                  <a:pt x="10938" y="2472"/>
                </a:cubicBezTo>
                <a:lnTo>
                  <a:pt x="10924" y="2500"/>
                </a:lnTo>
                <a:lnTo>
                  <a:pt x="10910" y="2525"/>
                </a:lnTo>
                <a:cubicBezTo>
                  <a:pt x="10902" y="2543"/>
                  <a:pt x="10888" y="2561"/>
                  <a:pt x="10874" y="2578"/>
                </a:cubicBezTo>
                <a:cubicBezTo>
                  <a:pt x="10863" y="2596"/>
                  <a:pt x="10849" y="2610"/>
                  <a:pt x="10835" y="2628"/>
                </a:cubicBezTo>
                <a:cubicBezTo>
                  <a:pt x="10821" y="2642"/>
                  <a:pt x="10803" y="2660"/>
                  <a:pt x="10785" y="2671"/>
                </a:cubicBezTo>
                <a:lnTo>
                  <a:pt x="10732" y="2714"/>
                </a:lnTo>
                <a:cubicBezTo>
                  <a:pt x="10714" y="2724"/>
                  <a:pt x="10693" y="2735"/>
                  <a:pt x="10675" y="2749"/>
                </a:cubicBezTo>
                <a:cubicBezTo>
                  <a:pt x="10654" y="2760"/>
                  <a:pt x="10636" y="2770"/>
                  <a:pt x="10614" y="2778"/>
                </a:cubicBezTo>
                <a:cubicBezTo>
                  <a:pt x="10568" y="2802"/>
                  <a:pt x="10526" y="2820"/>
                  <a:pt x="10479" y="2831"/>
                </a:cubicBezTo>
                <a:cubicBezTo>
                  <a:pt x="10437" y="2849"/>
                  <a:pt x="10387" y="2863"/>
                  <a:pt x="10337" y="2877"/>
                </a:cubicBezTo>
                <a:cubicBezTo>
                  <a:pt x="10287" y="2891"/>
                  <a:pt x="10241" y="2902"/>
                  <a:pt x="10191" y="2913"/>
                </a:cubicBezTo>
                <a:cubicBezTo>
                  <a:pt x="10241" y="2920"/>
                  <a:pt x="10294" y="2927"/>
                  <a:pt x="10341" y="2931"/>
                </a:cubicBezTo>
                <a:lnTo>
                  <a:pt x="10419" y="2931"/>
                </a:lnTo>
                <a:cubicBezTo>
                  <a:pt x="10444" y="2931"/>
                  <a:pt x="10472" y="2931"/>
                  <a:pt x="10494" y="2927"/>
                </a:cubicBezTo>
                <a:cubicBezTo>
                  <a:pt x="10547" y="2920"/>
                  <a:pt x="10597" y="2913"/>
                  <a:pt x="10650" y="2898"/>
                </a:cubicBezTo>
                <a:cubicBezTo>
                  <a:pt x="10703" y="2884"/>
                  <a:pt x="10750" y="2866"/>
                  <a:pt x="10799" y="2842"/>
                </a:cubicBezTo>
                <a:cubicBezTo>
                  <a:pt x="10828" y="2827"/>
                  <a:pt x="10849" y="2813"/>
                  <a:pt x="10870" y="2802"/>
                </a:cubicBezTo>
                <a:cubicBezTo>
                  <a:pt x="10892" y="2788"/>
                  <a:pt x="10917" y="2770"/>
                  <a:pt x="10938" y="2753"/>
                </a:cubicBezTo>
                <a:cubicBezTo>
                  <a:pt x="10959" y="2735"/>
                  <a:pt x="10981" y="2714"/>
                  <a:pt x="10998" y="2689"/>
                </a:cubicBezTo>
                <a:cubicBezTo>
                  <a:pt x="11016" y="2667"/>
                  <a:pt x="11034" y="2646"/>
                  <a:pt x="11052" y="2618"/>
                </a:cubicBezTo>
                <a:lnTo>
                  <a:pt x="11077" y="2582"/>
                </a:lnTo>
                <a:lnTo>
                  <a:pt x="11094" y="2543"/>
                </a:lnTo>
                <a:cubicBezTo>
                  <a:pt x="11105" y="2518"/>
                  <a:pt x="11116" y="2490"/>
                  <a:pt x="11123" y="2458"/>
                </a:cubicBezTo>
                <a:lnTo>
                  <a:pt x="11134" y="2418"/>
                </a:lnTo>
                <a:lnTo>
                  <a:pt x="11137" y="2401"/>
                </a:lnTo>
                <a:cubicBezTo>
                  <a:pt x="11143" y="2406"/>
                  <a:pt x="11149" y="2412"/>
                  <a:pt x="11155" y="2417"/>
                </a:cubicBezTo>
                <a:lnTo>
                  <a:pt x="11155" y="2417"/>
                </a:lnTo>
                <a:cubicBezTo>
                  <a:pt x="11161" y="2416"/>
                  <a:pt x="11168" y="2415"/>
                  <a:pt x="11173" y="2415"/>
                </a:cubicBezTo>
                <a:cubicBezTo>
                  <a:pt x="11222" y="2404"/>
                  <a:pt x="11276" y="2383"/>
                  <a:pt x="11322" y="2351"/>
                </a:cubicBezTo>
                <a:cubicBezTo>
                  <a:pt x="11343" y="2337"/>
                  <a:pt x="11365" y="2319"/>
                  <a:pt x="11386" y="2298"/>
                </a:cubicBezTo>
                <a:cubicBezTo>
                  <a:pt x="11404" y="2280"/>
                  <a:pt x="11422" y="2258"/>
                  <a:pt x="11439" y="2230"/>
                </a:cubicBezTo>
                <a:cubicBezTo>
                  <a:pt x="11471" y="2187"/>
                  <a:pt x="11489" y="2134"/>
                  <a:pt x="11500" y="2084"/>
                </a:cubicBezTo>
                <a:cubicBezTo>
                  <a:pt x="11503" y="2059"/>
                  <a:pt x="11507" y="2034"/>
                  <a:pt x="11507" y="2010"/>
                </a:cubicBezTo>
                <a:cubicBezTo>
                  <a:pt x="11507" y="1981"/>
                  <a:pt x="11507" y="1960"/>
                  <a:pt x="11503" y="1938"/>
                </a:cubicBezTo>
                <a:cubicBezTo>
                  <a:pt x="11500" y="1917"/>
                  <a:pt x="11500" y="1889"/>
                  <a:pt x="11493" y="1867"/>
                </a:cubicBezTo>
                <a:cubicBezTo>
                  <a:pt x="11489" y="1846"/>
                  <a:pt x="11486" y="1821"/>
                  <a:pt x="11475" y="1800"/>
                </a:cubicBezTo>
                <a:cubicBezTo>
                  <a:pt x="11464" y="1757"/>
                  <a:pt x="11450" y="1711"/>
                  <a:pt x="11429" y="1672"/>
                </a:cubicBezTo>
                <a:cubicBezTo>
                  <a:pt x="11418" y="1650"/>
                  <a:pt x="11411" y="1633"/>
                  <a:pt x="11397" y="1608"/>
                </a:cubicBezTo>
                <a:cubicBezTo>
                  <a:pt x="11386" y="1590"/>
                  <a:pt x="11375" y="1569"/>
                  <a:pt x="11365" y="1551"/>
                </a:cubicBezTo>
                <a:lnTo>
                  <a:pt x="11365" y="1551"/>
                </a:lnTo>
                <a:cubicBezTo>
                  <a:pt x="11368" y="1597"/>
                  <a:pt x="11379" y="1640"/>
                  <a:pt x="11379" y="1686"/>
                </a:cubicBezTo>
                <a:cubicBezTo>
                  <a:pt x="11382" y="1707"/>
                  <a:pt x="11382" y="1729"/>
                  <a:pt x="11382" y="1750"/>
                </a:cubicBezTo>
                <a:cubicBezTo>
                  <a:pt x="11386" y="1775"/>
                  <a:pt x="11386" y="1796"/>
                  <a:pt x="11386" y="1814"/>
                </a:cubicBezTo>
                <a:lnTo>
                  <a:pt x="11386" y="1874"/>
                </a:lnTo>
                <a:cubicBezTo>
                  <a:pt x="11386" y="1899"/>
                  <a:pt x="11382" y="1917"/>
                  <a:pt x="11382" y="1938"/>
                </a:cubicBezTo>
                <a:cubicBezTo>
                  <a:pt x="11379" y="1956"/>
                  <a:pt x="11379" y="1978"/>
                  <a:pt x="11375" y="1995"/>
                </a:cubicBezTo>
                <a:lnTo>
                  <a:pt x="11361" y="2049"/>
                </a:lnTo>
                <a:cubicBezTo>
                  <a:pt x="11350" y="2066"/>
                  <a:pt x="11347" y="2084"/>
                  <a:pt x="11340" y="2098"/>
                </a:cubicBezTo>
                <a:cubicBezTo>
                  <a:pt x="11329" y="2113"/>
                  <a:pt x="11322" y="2130"/>
                  <a:pt x="11311" y="2138"/>
                </a:cubicBezTo>
                <a:cubicBezTo>
                  <a:pt x="11304" y="2152"/>
                  <a:pt x="11290" y="2159"/>
                  <a:pt x="11276" y="2173"/>
                </a:cubicBezTo>
                <a:lnTo>
                  <a:pt x="11237" y="2202"/>
                </a:lnTo>
                <a:cubicBezTo>
                  <a:pt x="11222" y="2209"/>
                  <a:pt x="11205" y="2212"/>
                  <a:pt x="11187" y="2219"/>
                </a:cubicBezTo>
                <a:cubicBezTo>
                  <a:pt x="11169" y="2223"/>
                  <a:pt x="11151" y="2226"/>
                  <a:pt x="11137" y="2230"/>
                </a:cubicBezTo>
                <a:cubicBezTo>
                  <a:pt x="11119" y="2237"/>
                  <a:pt x="11102" y="2237"/>
                  <a:pt x="11084" y="2237"/>
                </a:cubicBezTo>
                <a:lnTo>
                  <a:pt x="11038" y="2237"/>
                </a:lnTo>
                <a:lnTo>
                  <a:pt x="10949" y="2226"/>
                </a:lnTo>
                <a:lnTo>
                  <a:pt x="10949" y="2230"/>
                </a:lnTo>
                <a:cubicBezTo>
                  <a:pt x="10913" y="2202"/>
                  <a:pt x="10878" y="2173"/>
                  <a:pt x="10835" y="2141"/>
                </a:cubicBezTo>
                <a:cubicBezTo>
                  <a:pt x="10746" y="2077"/>
                  <a:pt x="10654" y="2010"/>
                  <a:pt x="10558" y="1946"/>
                </a:cubicBezTo>
                <a:lnTo>
                  <a:pt x="10561" y="1946"/>
                </a:lnTo>
                <a:cubicBezTo>
                  <a:pt x="10611" y="1928"/>
                  <a:pt x="10657" y="1903"/>
                  <a:pt x="10703" y="1871"/>
                </a:cubicBezTo>
                <a:cubicBezTo>
                  <a:pt x="10725" y="1853"/>
                  <a:pt x="10742" y="1835"/>
                  <a:pt x="10760" y="1814"/>
                </a:cubicBezTo>
                <a:cubicBezTo>
                  <a:pt x="10778" y="1793"/>
                  <a:pt x="10792" y="1768"/>
                  <a:pt x="10806" y="1743"/>
                </a:cubicBezTo>
                <a:cubicBezTo>
                  <a:pt x="10831" y="1693"/>
                  <a:pt x="10842" y="1640"/>
                  <a:pt x="10846" y="1586"/>
                </a:cubicBezTo>
                <a:lnTo>
                  <a:pt x="10846" y="1512"/>
                </a:lnTo>
                <a:cubicBezTo>
                  <a:pt x="10846" y="1483"/>
                  <a:pt x="10835" y="1462"/>
                  <a:pt x="10835" y="1441"/>
                </a:cubicBezTo>
                <a:cubicBezTo>
                  <a:pt x="10831" y="1419"/>
                  <a:pt x="10828" y="1394"/>
                  <a:pt x="10817" y="1373"/>
                </a:cubicBezTo>
                <a:cubicBezTo>
                  <a:pt x="10810" y="1352"/>
                  <a:pt x="10806" y="1330"/>
                  <a:pt x="10796" y="1306"/>
                </a:cubicBezTo>
                <a:cubicBezTo>
                  <a:pt x="10778" y="1263"/>
                  <a:pt x="10760" y="1224"/>
                  <a:pt x="10735" y="1181"/>
                </a:cubicBezTo>
                <a:cubicBezTo>
                  <a:pt x="10721" y="1163"/>
                  <a:pt x="10710" y="1142"/>
                  <a:pt x="10700" y="1124"/>
                </a:cubicBezTo>
                <a:lnTo>
                  <a:pt x="10657" y="1071"/>
                </a:lnTo>
                <a:lnTo>
                  <a:pt x="10657" y="1071"/>
                </a:lnTo>
                <a:cubicBezTo>
                  <a:pt x="10668" y="1117"/>
                  <a:pt x="10682" y="1160"/>
                  <a:pt x="10689" y="1199"/>
                </a:cubicBezTo>
                <a:cubicBezTo>
                  <a:pt x="10693" y="1224"/>
                  <a:pt x="10700" y="1245"/>
                  <a:pt x="10703" y="1263"/>
                </a:cubicBezTo>
                <a:cubicBezTo>
                  <a:pt x="10707" y="1284"/>
                  <a:pt x="10710" y="1306"/>
                  <a:pt x="10710" y="1323"/>
                </a:cubicBezTo>
                <a:cubicBezTo>
                  <a:pt x="10718" y="1348"/>
                  <a:pt x="10718" y="1366"/>
                  <a:pt x="10721" y="1387"/>
                </a:cubicBezTo>
                <a:cubicBezTo>
                  <a:pt x="10725" y="1409"/>
                  <a:pt x="10721" y="1426"/>
                  <a:pt x="10725" y="1448"/>
                </a:cubicBezTo>
                <a:cubicBezTo>
                  <a:pt x="10725" y="1473"/>
                  <a:pt x="10725" y="1490"/>
                  <a:pt x="10721" y="1508"/>
                </a:cubicBezTo>
                <a:cubicBezTo>
                  <a:pt x="10721" y="1526"/>
                  <a:pt x="10718" y="1547"/>
                  <a:pt x="10710" y="1565"/>
                </a:cubicBezTo>
                <a:cubicBezTo>
                  <a:pt x="10707" y="1583"/>
                  <a:pt x="10703" y="1601"/>
                  <a:pt x="10693" y="1618"/>
                </a:cubicBezTo>
                <a:cubicBezTo>
                  <a:pt x="10689" y="1636"/>
                  <a:pt x="10682" y="1650"/>
                  <a:pt x="10671" y="1661"/>
                </a:cubicBezTo>
                <a:cubicBezTo>
                  <a:pt x="10664" y="1675"/>
                  <a:pt x="10654" y="1690"/>
                  <a:pt x="10639" y="1704"/>
                </a:cubicBezTo>
                <a:cubicBezTo>
                  <a:pt x="10629" y="1714"/>
                  <a:pt x="10618" y="1725"/>
                  <a:pt x="10604" y="1732"/>
                </a:cubicBezTo>
                <a:cubicBezTo>
                  <a:pt x="10593" y="1743"/>
                  <a:pt x="10579" y="1750"/>
                  <a:pt x="10561" y="1757"/>
                </a:cubicBezTo>
                <a:cubicBezTo>
                  <a:pt x="10543" y="1764"/>
                  <a:pt x="10529" y="1768"/>
                  <a:pt x="10511" y="1775"/>
                </a:cubicBezTo>
                <a:lnTo>
                  <a:pt x="10458" y="1786"/>
                </a:lnTo>
                <a:cubicBezTo>
                  <a:pt x="10440" y="1793"/>
                  <a:pt x="10419" y="1793"/>
                  <a:pt x="10408" y="1793"/>
                </a:cubicBezTo>
                <a:lnTo>
                  <a:pt x="10319" y="1793"/>
                </a:lnTo>
                <a:lnTo>
                  <a:pt x="10319" y="1796"/>
                </a:lnTo>
                <a:cubicBezTo>
                  <a:pt x="10191" y="1725"/>
                  <a:pt x="10063" y="1661"/>
                  <a:pt x="9921" y="1601"/>
                </a:cubicBezTo>
                <a:cubicBezTo>
                  <a:pt x="9918" y="1601"/>
                  <a:pt x="9910" y="1597"/>
                  <a:pt x="9907" y="1597"/>
                </a:cubicBezTo>
                <a:cubicBezTo>
                  <a:pt x="9921" y="1583"/>
                  <a:pt x="9939" y="1569"/>
                  <a:pt x="9953" y="1554"/>
                </a:cubicBezTo>
                <a:cubicBezTo>
                  <a:pt x="9971" y="1537"/>
                  <a:pt x="9989" y="1515"/>
                  <a:pt x="9999" y="1490"/>
                </a:cubicBezTo>
                <a:cubicBezTo>
                  <a:pt x="10014" y="1466"/>
                  <a:pt x="10028" y="1441"/>
                  <a:pt x="10035" y="1412"/>
                </a:cubicBezTo>
                <a:cubicBezTo>
                  <a:pt x="10053" y="1359"/>
                  <a:pt x="10060" y="1306"/>
                  <a:pt x="10053" y="1259"/>
                </a:cubicBezTo>
                <a:cubicBezTo>
                  <a:pt x="10049" y="1231"/>
                  <a:pt x="10049" y="1210"/>
                  <a:pt x="10042" y="1181"/>
                </a:cubicBezTo>
                <a:cubicBezTo>
                  <a:pt x="10035" y="1156"/>
                  <a:pt x="10028" y="1135"/>
                  <a:pt x="10017" y="1110"/>
                </a:cubicBezTo>
                <a:lnTo>
                  <a:pt x="9992" y="1046"/>
                </a:lnTo>
                <a:cubicBezTo>
                  <a:pt x="9982" y="1021"/>
                  <a:pt x="9974" y="1000"/>
                  <a:pt x="9960" y="982"/>
                </a:cubicBezTo>
                <a:cubicBezTo>
                  <a:pt x="9939" y="943"/>
                  <a:pt x="9910" y="904"/>
                  <a:pt x="9886" y="872"/>
                </a:cubicBezTo>
                <a:cubicBezTo>
                  <a:pt x="9871" y="854"/>
                  <a:pt x="9857" y="836"/>
                  <a:pt x="9839" y="818"/>
                </a:cubicBezTo>
                <a:cubicBezTo>
                  <a:pt x="9829" y="801"/>
                  <a:pt x="9811" y="786"/>
                  <a:pt x="9797" y="769"/>
                </a:cubicBezTo>
                <a:lnTo>
                  <a:pt x="9797" y="769"/>
                </a:lnTo>
                <a:cubicBezTo>
                  <a:pt x="9811" y="815"/>
                  <a:pt x="9829" y="854"/>
                  <a:pt x="9846" y="893"/>
                </a:cubicBezTo>
                <a:cubicBezTo>
                  <a:pt x="9854" y="914"/>
                  <a:pt x="9857" y="932"/>
                  <a:pt x="9868" y="957"/>
                </a:cubicBezTo>
                <a:cubicBezTo>
                  <a:pt x="9875" y="978"/>
                  <a:pt x="9882" y="996"/>
                  <a:pt x="9886" y="1018"/>
                </a:cubicBezTo>
                <a:cubicBezTo>
                  <a:pt x="9889" y="1039"/>
                  <a:pt x="9893" y="1057"/>
                  <a:pt x="9900" y="1082"/>
                </a:cubicBezTo>
                <a:cubicBezTo>
                  <a:pt x="9903" y="1103"/>
                  <a:pt x="9907" y="1121"/>
                  <a:pt x="9910" y="1142"/>
                </a:cubicBezTo>
                <a:cubicBezTo>
                  <a:pt x="9910" y="1163"/>
                  <a:pt x="9918" y="1181"/>
                  <a:pt x="9918" y="1199"/>
                </a:cubicBezTo>
                <a:lnTo>
                  <a:pt x="9918" y="1259"/>
                </a:lnTo>
                <a:cubicBezTo>
                  <a:pt x="9910" y="1277"/>
                  <a:pt x="9910" y="1295"/>
                  <a:pt x="9907" y="1313"/>
                </a:cubicBezTo>
                <a:cubicBezTo>
                  <a:pt x="9903" y="1330"/>
                  <a:pt x="9900" y="1341"/>
                  <a:pt x="9889" y="1359"/>
                </a:cubicBezTo>
                <a:lnTo>
                  <a:pt x="9864" y="1402"/>
                </a:lnTo>
                <a:cubicBezTo>
                  <a:pt x="9854" y="1412"/>
                  <a:pt x="9839" y="1426"/>
                  <a:pt x="9829" y="1437"/>
                </a:cubicBezTo>
                <a:cubicBezTo>
                  <a:pt x="9814" y="1444"/>
                  <a:pt x="9800" y="1458"/>
                  <a:pt x="9786" y="1466"/>
                </a:cubicBezTo>
                <a:cubicBezTo>
                  <a:pt x="9775" y="1476"/>
                  <a:pt x="9758" y="1483"/>
                  <a:pt x="9743" y="1494"/>
                </a:cubicBezTo>
                <a:cubicBezTo>
                  <a:pt x="9726" y="1501"/>
                  <a:pt x="9708" y="1508"/>
                  <a:pt x="9694" y="1512"/>
                </a:cubicBezTo>
                <a:cubicBezTo>
                  <a:pt x="9438" y="1412"/>
                  <a:pt x="9160" y="1330"/>
                  <a:pt x="8872" y="1263"/>
                </a:cubicBezTo>
                <a:lnTo>
                  <a:pt x="8879" y="1252"/>
                </a:lnTo>
                <a:cubicBezTo>
                  <a:pt x="8922" y="1224"/>
                  <a:pt x="8957" y="1178"/>
                  <a:pt x="8986" y="1135"/>
                </a:cubicBezTo>
                <a:cubicBezTo>
                  <a:pt x="9000" y="1110"/>
                  <a:pt x="9014" y="1085"/>
                  <a:pt x="9021" y="1057"/>
                </a:cubicBezTo>
                <a:cubicBezTo>
                  <a:pt x="9032" y="1032"/>
                  <a:pt x="9036" y="1003"/>
                  <a:pt x="9039" y="978"/>
                </a:cubicBezTo>
                <a:cubicBezTo>
                  <a:pt x="9046" y="925"/>
                  <a:pt x="9039" y="868"/>
                  <a:pt x="9021" y="818"/>
                </a:cubicBezTo>
                <a:cubicBezTo>
                  <a:pt x="9014" y="797"/>
                  <a:pt x="9004" y="769"/>
                  <a:pt x="8997" y="747"/>
                </a:cubicBezTo>
                <a:cubicBezTo>
                  <a:pt x="8986" y="726"/>
                  <a:pt x="8975" y="701"/>
                  <a:pt x="8961" y="683"/>
                </a:cubicBezTo>
                <a:cubicBezTo>
                  <a:pt x="8947" y="666"/>
                  <a:pt x="8933" y="644"/>
                  <a:pt x="8922" y="626"/>
                </a:cubicBezTo>
                <a:cubicBezTo>
                  <a:pt x="8908" y="609"/>
                  <a:pt x="8893" y="591"/>
                  <a:pt x="8876" y="573"/>
                </a:cubicBezTo>
                <a:cubicBezTo>
                  <a:pt x="8844" y="537"/>
                  <a:pt x="8815" y="505"/>
                  <a:pt x="8773" y="481"/>
                </a:cubicBezTo>
                <a:lnTo>
                  <a:pt x="8719" y="441"/>
                </a:lnTo>
                <a:cubicBezTo>
                  <a:pt x="8701" y="427"/>
                  <a:pt x="8684" y="413"/>
                  <a:pt x="8662" y="406"/>
                </a:cubicBezTo>
                <a:lnTo>
                  <a:pt x="8662" y="406"/>
                </a:lnTo>
                <a:cubicBezTo>
                  <a:pt x="8691" y="445"/>
                  <a:pt x="8712" y="481"/>
                  <a:pt x="8737" y="516"/>
                </a:cubicBezTo>
                <a:cubicBezTo>
                  <a:pt x="8751" y="534"/>
                  <a:pt x="8762" y="552"/>
                  <a:pt x="8773" y="570"/>
                </a:cubicBezTo>
                <a:cubicBezTo>
                  <a:pt x="8787" y="587"/>
                  <a:pt x="8797" y="605"/>
                  <a:pt x="8805" y="626"/>
                </a:cubicBezTo>
                <a:cubicBezTo>
                  <a:pt x="8815" y="644"/>
                  <a:pt x="8822" y="662"/>
                  <a:pt x="8833" y="683"/>
                </a:cubicBezTo>
                <a:cubicBezTo>
                  <a:pt x="8840" y="701"/>
                  <a:pt x="8851" y="726"/>
                  <a:pt x="8858" y="744"/>
                </a:cubicBezTo>
                <a:cubicBezTo>
                  <a:pt x="8861" y="762"/>
                  <a:pt x="8872" y="783"/>
                  <a:pt x="8876" y="801"/>
                </a:cubicBezTo>
                <a:cubicBezTo>
                  <a:pt x="8879" y="818"/>
                  <a:pt x="8886" y="836"/>
                  <a:pt x="8890" y="858"/>
                </a:cubicBezTo>
                <a:cubicBezTo>
                  <a:pt x="8890" y="875"/>
                  <a:pt x="8893" y="893"/>
                  <a:pt x="8893" y="911"/>
                </a:cubicBezTo>
                <a:cubicBezTo>
                  <a:pt x="8893" y="929"/>
                  <a:pt x="8890" y="946"/>
                  <a:pt x="8890" y="961"/>
                </a:cubicBezTo>
                <a:cubicBezTo>
                  <a:pt x="8886" y="978"/>
                  <a:pt x="8879" y="993"/>
                  <a:pt x="8876" y="1003"/>
                </a:cubicBezTo>
                <a:cubicBezTo>
                  <a:pt x="8869" y="1018"/>
                  <a:pt x="8861" y="1032"/>
                  <a:pt x="8851" y="1050"/>
                </a:cubicBezTo>
                <a:cubicBezTo>
                  <a:pt x="8840" y="1064"/>
                  <a:pt x="8826" y="1074"/>
                  <a:pt x="8819" y="1089"/>
                </a:cubicBezTo>
                <a:cubicBezTo>
                  <a:pt x="8805" y="1103"/>
                  <a:pt x="8790" y="1110"/>
                  <a:pt x="8780" y="1124"/>
                </a:cubicBezTo>
                <a:cubicBezTo>
                  <a:pt x="8765" y="1135"/>
                  <a:pt x="8748" y="1146"/>
                  <a:pt x="8733" y="1156"/>
                </a:cubicBezTo>
                <a:cubicBezTo>
                  <a:pt x="8719" y="1163"/>
                  <a:pt x="8698" y="1174"/>
                  <a:pt x="8691" y="1178"/>
                </a:cubicBezTo>
                <a:lnTo>
                  <a:pt x="8605" y="1210"/>
                </a:lnTo>
                <a:cubicBezTo>
                  <a:pt x="8566" y="1199"/>
                  <a:pt x="8531" y="1192"/>
                  <a:pt x="8488" y="1188"/>
                </a:cubicBezTo>
                <a:cubicBezTo>
                  <a:pt x="8389" y="1170"/>
                  <a:pt x="8282" y="1153"/>
                  <a:pt x="8179" y="1135"/>
                </a:cubicBezTo>
                <a:lnTo>
                  <a:pt x="7859" y="1092"/>
                </a:lnTo>
                <a:cubicBezTo>
                  <a:pt x="7827" y="1089"/>
                  <a:pt x="7795" y="1085"/>
                  <a:pt x="7766" y="1085"/>
                </a:cubicBezTo>
                <a:cubicBezTo>
                  <a:pt x="7788" y="1057"/>
                  <a:pt x="7809" y="1032"/>
                  <a:pt x="7827" y="1003"/>
                </a:cubicBezTo>
                <a:cubicBezTo>
                  <a:pt x="7841" y="982"/>
                  <a:pt x="7855" y="957"/>
                  <a:pt x="7862" y="929"/>
                </a:cubicBezTo>
                <a:cubicBezTo>
                  <a:pt x="7873" y="904"/>
                  <a:pt x="7877" y="875"/>
                  <a:pt x="7880" y="850"/>
                </a:cubicBezTo>
                <a:cubicBezTo>
                  <a:pt x="7884" y="797"/>
                  <a:pt x="7880" y="737"/>
                  <a:pt x="7862" y="690"/>
                </a:cubicBezTo>
                <a:cubicBezTo>
                  <a:pt x="7855" y="666"/>
                  <a:pt x="7845" y="641"/>
                  <a:pt x="7837" y="619"/>
                </a:cubicBezTo>
                <a:cubicBezTo>
                  <a:pt x="7827" y="594"/>
                  <a:pt x="7813" y="573"/>
                  <a:pt x="7802" y="555"/>
                </a:cubicBezTo>
                <a:cubicBezTo>
                  <a:pt x="7788" y="537"/>
                  <a:pt x="7773" y="516"/>
                  <a:pt x="7759" y="498"/>
                </a:cubicBezTo>
                <a:cubicBezTo>
                  <a:pt x="7749" y="481"/>
                  <a:pt x="7734" y="463"/>
                  <a:pt x="7717" y="445"/>
                </a:cubicBezTo>
                <a:cubicBezTo>
                  <a:pt x="7685" y="409"/>
                  <a:pt x="7653" y="377"/>
                  <a:pt x="7613" y="353"/>
                </a:cubicBezTo>
                <a:lnTo>
                  <a:pt x="7560" y="310"/>
                </a:lnTo>
                <a:cubicBezTo>
                  <a:pt x="7542" y="299"/>
                  <a:pt x="7525" y="285"/>
                  <a:pt x="7503" y="274"/>
                </a:cubicBezTo>
                <a:lnTo>
                  <a:pt x="7503" y="274"/>
                </a:lnTo>
                <a:cubicBezTo>
                  <a:pt x="7528" y="317"/>
                  <a:pt x="7553" y="353"/>
                  <a:pt x="7578" y="388"/>
                </a:cubicBezTo>
                <a:cubicBezTo>
                  <a:pt x="7592" y="406"/>
                  <a:pt x="7599" y="424"/>
                  <a:pt x="7613" y="441"/>
                </a:cubicBezTo>
                <a:cubicBezTo>
                  <a:pt x="7628" y="459"/>
                  <a:pt x="7635" y="477"/>
                  <a:pt x="7645" y="498"/>
                </a:cubicBezTo>
                <a:cubicBezTo>
                  <a:pt x="7653" y="516"/>
                  <a:pt x="7663" y="534"/>
                  <a:pt x="7670" y="555"/>
                </a:cubicBezTo>
                <a:cubicBezTo>
                  <a:pt x="7681" y="573"/>
                  <a:pt x="7688" y="594"/>
                  <a:pt x="7699" y="612"/>
                </a:cubicBezTo>
                <a:cubicBezTo>
                  <a:pt x="7702" y="630"/>
                  <a:pt x="7713" y="655"/>
                  <a:pt x="7717" y="673"/>
                </a:cubicBezTo>
                <a:cubicBezTo>
                  <a:pt x="7720" y="690"/>
                  <a:pt x="7724" y="708"/>
                  <a:pt x="7731" y="730"/>
                </a:cubicBezTo>
                <a:cubicBezTo>
                  <a:pt x="7731" y="747"/>
                  <a:pt x="7734" y="765"/>
                  <a:pt x="7734" y="783"/>
                </a:cubicBezTo>
                <a:cubicBezTo>
                  <a:pt x="7734" y="801"/>
                  <a:pt x="7731" y="818"/>
                  <a:pt x="7731" y="833"/>
                </a:cubicBezTo>
                <a:cubicBezTo>
                  <a:pt x="7724" y="850"/>
                  <a:pt x="7720" y="861"/>
                  <a:pt x="7717" y="875"/>
                </a:cubicBezTo>
                <a:cubicBezTo>
                  <a:pt x="7706" y="890"/>
                  <a:pt x="7702" y="904"/>
                  <a:pt x="7688" y="922"/>
                </a:cubicBezTo>
                <a:cubicBezTo>
                  <a:pt x="7681" y="932"/>
                  <a:pt x="7667" y="946"/>
                  <a:pt x="7660" y="961"/>
                </a:cubicBezTo>
                <a:cubicBezTo>
                  <a:pt x="7645" y="975"/>
                  <a:pt x="7631" y="982"/>
                  <a:pt x="7617" y="996"/>
                </a:cubicBezTo>
                <a:cubicBezTo>
                  <a:pt x="7606" y="1003"/>
                  <a:pt x="7589" y="1018"/>
                  <a:pt x="7574" y="1028"/>
                </a:cubicBezTo>
                <a:cubicBezTo>
                  <a:pt x="7560" y="1035"/>
                  <a:pt x="7539" y="1046"/>
                  <a:pt x="7528" y="1050"/>
                </a:cubicBezTo>
                <a:lnTo>
                  <a:pt x="7471" y="1071"/>
                </a:lnTo>
                <a:cubicBezTo>
                  <a:pt x="7172" y="1050"/>
                  <a:pt x="6877" y="1039"/>
                  <a:pt x="6575" y="1039"/>
                </a:cubicBezTo>
                <a:lnTo>
                  <a:pt x="6575" y="1035"/>
                </a:lnTo>
                <a:cubicBezTo>
                  <a:pt x="6611" y="993"/>
                  <a:pt x="6639" y="943"/>
                  <a:pt x="6657" y="890"/>
                </a:cubicBezTo>
                <a:cubicBezTo>
                  <a:pt x="6668" y="861"/>
                  <a:pt x="6675" y="833"/>
                  <a:pt x="6682" y="804"/>
                </a:cubicBezTo>
                <a:cubicBezTo>
                  <a:pt x="6685" y="772"/>
                  <a:pt x="6685" y="747"/>
                  <a:pt x="6685" y="715"/>
                </a:cubicBezTo>
                <a:cubicBezTo>
                  <a:pt x="6682" y="658"/>
                  <a:pt x="6664" y="602"/>
                  <a:pt x="6636" y="552"/>
                </a:cubicBezTo>
                <a:cubicBezTo>
                  <a:pt x="6621" y="530"/>
                  <a:pt x="6611" y="502"/>
                  <a:pt x="6593" y="484"/>
                </a:cubicBezTo>
                <a:cubicBezTo>
                  <a:pt x="6579" y="463"/>
                  <a:pt x="6561" y="445"/>
                  <a:pt x="6543" y="424"/>
                </a:cubicBezTo>
                <a:lnTo>
                  <a:pt x="6490" y="370"/>
                </a:lnTo>
                <a:cubicBezTo>
                  <a:pt x="6472" y="353"/>
                  <a:pt x="6454" y="335"/>
                  <a:pt x="6433" y="321"/>
                </a:cubicBezTo>
                <a:cubicBezTo>
                  <a:pt x="6390" y="289"/>
                  <a:pt x="6351" y="264"/>
                  <a:pt x="6308" y="239"/>
                </a:cubicBezTo>
                <a:cubicBezTo>
                  <a:pt x="6284" y="228"/>
                  <a:pt x="6262" y="217"/>
                  <a:pt x="6241" y="203"/>
                </a:cubicBezTo>
                <a:cubicBezTo>
                  <a:pt x="6220" y="196"/>
                  <a:pt x="6195" y="182"/>
                  <a:pt x="6173" y="175"/>
                </a:cubicBezTo>
                <a:lnTo>
                  <a:pt x="6173" y="175"/>
                </a:lnTo>
                <a:cubicBezTo>
                  <a:pt x="6209" y="210"/>
                  <a:pt x="6244" y="239"/>
                  <a:pt x="6276" y="274"/>
                </a:cubicBezTo>
                <a:cubicBezTo>
                  <a:pt x="6294" y="292"/>
                  <a:pt x="6308" y="310"/>
                  <a:pt x="6326" y="328"/>
                </a:cubicBezTo>
                <a:cubicBezTo>
                  <a:pt x="6344" y="345"/>
                  <a:pt x="6355" y="363"/>
                  <a:pt x="6369" y="381"/>
                </a:cubicBezTo>
                <a:cubicBezTo>
                  <a:pt x="6383" y="399"/>
                  <a:pt x="6397" y="417"/>
                  <a:pt x="6415" y="434"/>
                </a:cubicBezTo>
                <a:lnTo>
                  <a:pt x="6454" y="488"/>
                </a:lnTo>
                <a:cubicBezTo>
                  <a:pt x="6461" y="505"/>
                  <a:pt x="6476" y="530"/>
                  <a:pt x="6486" y="548"/>
                </a:cubicBezTo>
                <a:cubicBezTo>
                  <a:pt x="6493" y="566"/>
                  <a:pt x="6500" y="587"/>
                  <a:pt x="6511" y="605"/>
                </a:cubicBezTo>
                <a:cubicBezTo>
                  <a:pt x="6515" y="623"/>
                  <a:pt x="6525" y="644"/>
                  <a:pt x="6525" y="662"/>
                </a:cubicBezTo>
                <a:cubicBezTo>
                  <a:pt x="6529" y="680"/>
                  <a:pt x="6529" y="701"/>
                  <a:pt x="6529" y="719"/>
                </a:cubicBezTo>
                <a:cubicBezTo>
                  <a:pt x="6529" y="737"/>
                  <a:pt x="6525" y="754"/>
                  <a:pt x="6522" y="772"/>
                </a:cubicBezTo>
                <a:cubicBezTo>
                  <a:pt x="6515" y="790"/>
                  <a:pt x="6511" y="808"/>
                  <a:pt x="6504" y="826"/>
                </a:cubicBezTo>
                <a:cubicBezTo>
                  <a:pt x="6493" y="843"/>
                  <a:pt x="6486" y="858"/>
                  <a:pt x="6476" y="875"/>
                </a:cubicBezTo>
                <a:cubicBezTo>
                  <a:pt x="6468" y="893"/>
                  <a:pt x="6454" y="907"/>
                  <a:pt x="6440" y="922"/>
                </a:cubicBezTo>
                <a:cubicBezTo>
                  <a:pt x="6426" y="932"/>
                  <a:pt x="6415" y="946"/>
                  <a:pt x="6397" y="961"/>
                </a:cubicBezTo>
                <a:cubicBezTo>
                  <a:pt x="6383" y="975"/>
                  <a:pt x="6365" y="986"/>
                  <a:pt x="6351" y="996"/>
                </a:cubicBezTo>
                <a:lnTo>
                  <a:pt x="6280" y="1039"/>
                </a:lnTo>
                <a:lnTo>
                  <a:pt x="6227" y="1039"/>
                </a:lnTo>
                <a:lnTo>
                  <a:pt x="5900" y="1053"/>
                </a:lnTo>
                <a:lnTo>
                  <a:pt x="5732" y="1064"/>
                </a:lnTo>
                <a:cubicBezTo>
                  <a:pt x="5676" y="1067"/>
                  <a:pt x="5622" y="1071"/>
                  <a:pt x="5569" y="1082"/>
                </a:cubicBezTo>
                <a:cubicBezTo>
                  <a:pt x="5484" y="1089"/>
                  <a:pt x="5402" y="1103"/>
                  <a:pt x="5316" y="1110"/>
                </a:cubicBezTo>
                <a:lnTo>
                  <a:pt x="5295" y="1082"/>
                </a:lnTo>
                <a:cubicBezTo>
                  <a:pt x="5281" y="1064"/>
                  <a:pt x="5263" y="1046"/>
                  <a:pt x="5249" y="1028"/>
                </a:cubicBezTo>
                <a:lnTo>
                  <a:pt x="5228" y="1000"/>
                </a:lnTo>
                <a:lnTo>
                  <a:pt x="5210" y="968"/>
                </a:lnTo>
                <a:cubicBezTo>
                  <a:pt x="5196" y="950"/>
                  <a:pt x="5188" y="929"/>
                  <a:pt x="5178" y="907"/>
                </a:cubicBezTo>
                <a:lnTo>
                  <a:pt x="5164" y="875"/>
                </a:lnTo>
                <a:lnTo>
                  <a:pt x="5156" y="843"/>
                </a:lnTo>
                <a:cubicBezTo>
                  <a:pt x="5153" y="836"/>
                  <a:pt x="5153" y="822"/>
                  <a:pt x="5146" y="808"/>
                </a:cubicBezTo>
                <a:cubicBezTo>
                  <a:pt x="5142" y="797"/>
                  <a:pt x="5142" y="786"/>
                  <a:pt x="5142" y="772"/>
                </a:cubicBezTo>
                <a:cubicBezTo>
                  <a:pt x="5139" y="751"/>
                  <a:pt x="5139" y="730"/>
                  <a:pt x="5139" y="701"/>
                </a:cubicBezTo>
                <a:cubicBezTo>
                  <a:pt x="5139" y="680"/>
                  <a:pt x="5139" y="655"/>
                  <a:pt x="5142" y="630"/>
                </a:cubicBezTo>
                <a:cubicBezTo>
                  <a:pt x="5146" y="609"/>
                  <a:pt x="5153" y="584"/>
                  <a:pt x="5156" y="559"/>
                </a:cubicBezTo>
                <a:cubicBezTo>
                  <a:pt x="5160" y="537"/>
                  <a:pt x="5171" y="513"/>
                  <a:pt x="5174" y="488"/>
                </a:cubicBezTo>
                <a:cubicBezTo>
                  <a:pt x="5181" y="466"/>
                  <a:pt x="5192" y="441"/>
                  <a:pt x="5199" y="417"/>
                </a:cubicBezTo>
                <a:cubicBezTo>
                  <a:pt x="5217" y="370"/>
                  <a:pt x="5242" y="321"/>
                  <a:pt x="5263" y="274"/>
                </a:cubicBezTo>
                <a:cubicBezTo>
                  <a:pt x="5284" y="228"/>
                  <a:pt x="5313" y="182"/>
                  <a:pt x="5341" y="139"/>
                </a:cubicBezTo>
                <a:cubicBezTo>
                  <a:pt x="5370" y="93"/>
                  <a:pt x="5402" y="43"/>
                  <a:pt x="5430" y="1"/>
                </a:cubicBezTo>
                <a:close/>
                <a:moveTo>
                  <a:pt x="12200" y="2525"/>
                </a:moveTo>
                <a:lnTo>
                  <a:pt x="12215" y="2660"/>
                </a:lnTo>
                <a:cubicBezTo>
                  <a:pt x="12215" y="2682"/>
                  <a:pt x="12215" y="2703"/>
                  <a:pt x="12218" y="2724"/>
                </a:cubicBezTo>
                <a:lnTo>
                  <a:pt x="12218" y="2792"/>
                </a:lnTo>
                <a:cubicBezTo>
                  <a:pt x="12218" y="2813"/>
                  <a:pt x="12215" y="2838"/>
                  <a:pt x="12215" y="2856"/>
                </a:cubicBezTo>
                <a:cubicBezTo>
                  <a:pt x="12215" y="2877"/>
                  <a:pt x="12211" y="2898"/>
                  <a:pt x="12204" y="2916"/>
                </a:cubicBezTo>
                <a:cubicBezTo>
                  <a:pt x="12200" y="2938"/>
                  <a:pt x="12197" y="2955"/>
                  <a:pt x="12193" y="2980"/>
                </a:cubicBezTo>
                <a:cubicBezTo>
                  <a:pt x="12186" y="3002"/>
                  <a:pt x="12179" y="3019"/>
                  <a:pt x="12175" y="3037"/>
                </a:cubicBezTo>
                <a:lnTo>
                  <a:pt x="12147" y="3091"/>
                </a:lnTo>
                <a:cubicBezTo>
                  <a:pt x="12140" y="3108"/>
                  <a:pt x="12126" y="3123"/>
                  <a:pt x="12111" y="3133"/>
                </a:cubicBezTo>
                <a:cubicBezTo>
                  <a:pt x="12097" y="3147"/>
                  <a:pt x="12087" y="3162"/>
                  <a:pt x="12069" y="3169"/>
                </a:cubicBezTo>
                <a:cubicBezTo>
                  <a:pt x="12051" y="3179"/>
                  <a:pt x="12037" y="3187"/>
                  <a:pt x="12019" y="3197"/>
                </a:cubicBezTo>
                <a:cubicBezTo>
                  <a:pt x="12001" y="3204"/>
                  <a:pt x="11983" y="3211"/>
                  <a:pt x="11962" y="3215"/>
                </a:cubicBezTo>
                <a:cubicBezTo>
                  <a:pt x="11944" y="3219"/>
                  <a:pt x="11919" y="3222"/>
                  <a:pt x="11902" y="3222"/>
                </a:cubicBezTo>
                <a:lnTo>
                  <a:pt x="11841" y="3222"/>
                </a:lnTo>
                <a:cubicBezTo>
                  <a:pt x="11823" y="3222"/>
                  <a:pt x="11802" y="3219"/>
                  <a:pt x="11784" y="3215"/>
                </a:cubicBezTo>
                <a:lnTo>
                  <a:pt x="11754" y="3208"/>
                </a:lnTo>
                <a:lnTo>
                  <a:pt x="11754" y="3208"/>
                </a:lnTo>
                <a:lnTo>
                  <a:pt x="11742" y="3265"/>
                </a:lnTo>
                <a:lnTo>
                  <a:pt x="11735" y="3300"/>
                </a:lnTo>
                <a:lnTo>
                  <a:pt x="11720" y="3329"/>
                </a:lnTo>
                <a:cubicBezTo>
                  <a:pt x="11710" y="3354"/>
                  <a:pt x="11703" y="3371"/>
                  <a:pt x="11688" y="3393"/>
                </a:cubicBezTo>
                <a:lnTo>
                  <a:pt x="11671" y="3425"/>
                </a:lnTo>
                <a:lnTo>
                  <a:pt x="11649" y="3450"/>
                </a:lnTo>
                <a:cubicBezTo>
                  <a:pt x="11635" y="3467"/>
                  <a:pt x="11621" y="3485"/>
                  <a:pt x="11603" y="3499"/>
                </a:cubicBezTo>
                <a:cubicBezTo>
                  <a:pt x="11585" y="3517"/>
                  <a:pt x="11567" y="3531"/>
                  <a:pt x="11550" y="3542"/>
                </a:cubicBezTo>
                <a:cubicBezTo>
                  <a:pt x="11532" y="3556"/>
                  <a:pt x="11510" y="3571"/>
                  <a:pt x="11493" y="3585"/>
                </a:cubicBezTo>
                <a:cubicBezTo>
                  <a:pt x="11471" y="3595"/>
                  <a:pt x="11454" y="3606"/>
                  <a:pt x="11432" y="3613"/>
                </a:cubicBezTo>
                <a:cubicBezTo>
                  <a:pt x="11386" y="3638"/>
                  <a:pt x="11343" y="3649"/>
                  <a:pt x="11297" y="3663"/>
                </a:cubicBezTo>
                <a:cubicBezTo>
                  <a:pt x="11254" y="3677"/>
                  <a:pt x="11205" y="3684"/>
                  <a:pt x="11155" y="3695"/>
                </a:cubicBezTo>
                <a:cubicBezTo>
                  <a:pt x="11105" y="3702"/>
                  <a:pt x="11059" y="3709"/>
                  <a:pt x="11009" y="3713"/>
                </a:cubicBezTo>
                <a:cubicBezTo>
                  <a:pt x="10959" y="3716"/>
                  <a:pt x="10910" y="3716"/>
                  <a:pt x="10856" y="3716"/>
                </a:cubicBezTo>
                <a:cubicBezTo>
                  <a:pt x="10906" y="3731"/>
                  <a:pt x="10956" y="3734"/>
                  <a:pt x="11009" y="3738"/>
                </a:cubicBezTo>
                <a:cubicBezTo>
                  <a:pt x="11059" y="3745"/>
                  <a:pt x="11112" y="3745"/>
                  <a:pt x="11158" y="3745"/>
                </a:cubicBezTo>
                <a:cubicBezTo>
                  <a:pt x="11208" y="3738"/>
                  <a:pt x="11262" y="3734"/>
                  <a:pt x="11311" y="3727"/>
                </a:cubicBezTo>
                <a:cubicBezTo>
                  <a:pt x="11361" y="3716"/>
                  <a:pt x="11414" y="3702"/>
                  <a:pt x="11461" y="3684"/>
                </a:cubicBezTo>
                <a:cubicBezTo>
                  <a:pt x="11489" y="3677"/>
                  <a:pt x="11510" y="3667"/>
                  <a:pt x="11532" y="3656"/>
                </a:cubicBezTo>
                <a:lnTo>
                  <a:pt x="11599" y="3613"/>
                </a:lnTo>
                <a:cubicBezTo>
                  <a:pt x="11621" y="3595"/>
                  <a:pt x="11646" y="3585"/>
                  <a:pt x="11663" y="3567"/>
                </a:cubicBezTo>
                <a:cubicBezTo>
                  <a:pt x="11685" y="3549"/>
                  <a:pt x="11703" y="3531"/>
                  <a:pt x="11720" y="3507"/>
                </a:cubicBezTo>
                <a:lnTo>
                  <a:pt x="11745" y="3478"/>
                </a:lnTo>
                <a:lnTo>
                  <a:pt x="11770" y="3443"/>
                </a:lnTo>
                <a:cubicBezTo>
                  <a:pt x="11781" y="3418"/>
                  <a:pt x="11795" y="3393"/>
                  <a:pt x="11806" y="3371"/>
                </a:cubicBezTo>
                <a:lnTo>
                  <a:pt x="11811" y="3355"/>
                </a:lnTo>
                <a:lnTo>
                  <a:pt x="11811" y="3355"/>
                </a:lnTo>
                <a:cubicBezTo>
                  <a:pt x="11816" y="3366"/>
                  <a:pt x="11821" y="3375"/>
                  <a:pt x="11823" y="3382"/>
                </a:cubicBezTo>
                <a:cubicBezTo>
                  <a:pt x="11877" y="3507"/>
                  <a:pt x="11912" y="3620"/>
                  <a:pt x="11934" y="3709"/>
                </a:cubicBezTo>
                <a:lnTo>
                  <a:pt x="11937" y="3691"/>
                </a:lnTo>
                <a:lnTo>
                  <a:pt x="11956" y="3694"/>
                </a:lnTo>
                <a:lnTo>
                  <a:pt x="11956" y="3694"/>
                </a:lnTo>
                <a:cubicBezTo>
                  <a:pt x="11957" y="3690"/>
                  <a:pt x="11958" y="3685"/>
                  <a:pt x="11959" y="3681"/>
                </a:cubicBezTo>
                <a:cubicBezTo>
                  <a:pt x="11934" y="3588"/>
                  <a:pt x="11895" y="3478"/>
                  <a:pt x="11834" y="3347"/>
                </a:cubicBezTo>
                <a:lnTo>
                  <a:pt x="11823" y="3322"/>
                </a:lnTo>
                <a:lnTo>
                  <a:pt x="11816" y="3336"/>
                </a:lnTo>
                <a:lnTo>
                  <a:pt x="11811" y="3355"/>
                </a:lnTo>
                <a:lnTo>
                  <a:pt x="11811" y="3355"/>
                </a:lnTo>
                <a:cubicBezTo>
                  <a:pt x="11808" y="3349"/>
                  <a:pt x="11805" y="3342"/>
                  <a:pt x="11802" y="3336"/>
                </a:cubicBezTo>
                <a:cubicBezTo>
                  <a:pt x="11806" y="3325"/>
                  <a:pt x="11806" y="3311"/>
                  <a:pt x="11809" y="3304"/>
                </a:cubicBezTo>
                <a:lnTo>
                  <a:pt x="11909" y="3304"/>
                </a:lnTo>
                <a:cubicBezTo>
                  <a:pt x="11955" y="3300"/>
                  <a:pt x="12005" y="3286"/>
                  <a:pt x="12051" y="3268"/>
                </a:cubicBezTo>
                <a:cubicBezTo>
                  <a:pt x="12072" y="3258"/>
                  <a:pt x="12094" y="3247"/>
                  <a:pt x="12111" y="3229"/>
                </a:cubicBezTo>
                <a:cubicBezTo>
                  <a:pt x="12129" y="3215"/>
                  <a:pt x="12151" y="3197"/>
                  <a:pt x="12165" y="3179"/>
                </a:cubicBezTo>
                <a:cubicBezTo>
                  <a:pt x="12197" y="3144"/>
                  <a:pt x="12218" y="3098"/>
                  <a:pt x="12236" y="3055"/>
                </a:cubicBezTo>
                <a:cubicBezTo>
                  <a:pt x="12247" y="3034"/>
                  <a:pt x="12250" y="3009"/>
                  <a:pt x="12254" y="2987"/>
                </a:cubicBezTo>
                <a:cubicBezTo>
                  <a:pt x="12257" y="2966"/>
                  <a:pt x="12257" y="2945"/>
                  <a:pt x="12264" y="2920"/>
                </a:cubicBezTo>
                <a:cubicBezTo>
                  <a:pt x="12264" y="2898"/>
                  <a:pt x="12268" y="2877"/>
                  <a:pt x="12264" y="2856"/>
                </a:cubicBezTo>
                <a:cubicBezTo>
                  <a:pt x="12264" y="2831"/>
                  <a:pt x="12264" y="2810"/>
                  <a:pt x="12257" y="2788"/>
                </a:cubicBezTo>
                <a:cubicBezTo>
                  <a:pt x="12254" y="2742"/>
                  <a:pt x="12247" y="2699"/>
                  <a:pt x="12236" y="2653"/>
                </a:cubicBezTo>
                <a:cubicBezTo>
                  <a:pt x="12232" y="2632"/>
                  <a:pt x="12229" y="2610"/>
                  <a:pt x="12218" y="2589"/>
                </a:cubicBezTo>
                <a:lnTo>
                  <a:pt x="12200" y="2525"/>
                </a:lnTo>
                <a:close/>
                <a:moveTo>
                  <a:pt x="12328" y="3091"/>
                </a:moveTo>
                <a:cubicBezTo>
                  <a:pt x="12335" y="3126"/>
                  <a:pt x="12339" y="3165"/>
                  <a:pt x="12343" y="3201"/>
                </a:cubicBezTo>
                <a:cubicBezTo>
                  <a:pt x="12346" y="3219"/>
                  <a:pt x="12346" y="3236"/>
                  <a:pt x="12346" y="3258"/>
                </a:cubicBezTo>
                <a:lnTo>
                  <a:pt x="12346" y="3318"/>
                </a:lnTo>
                <a:cubicBezTo>
                  <a:pt x="12346" y="3336"/>
                  <a:pt x="12346" y="3354"/>
                  <a:pt x="12343" y="3371"/>
                </a:cubicBezTo>
                <a:lnTo>
                  <a:pt x="12339" y="3425"/>
                </a:lnTo>
                <a:lnTo>
                  <a:pt x="12325" y="3478"/>
                </a:lnTo>
                <a:cubicBezTo>
                  <a:pt x="12321" y="3496"/>
                  <a:pt x="12318" y="3514"/>
                  <a:pt x="12307" y="3524"/>
                </a:cubicBezTo>
                <a:cubicBezTo>
                  <a:pt x="12300" y="3542"/>
                  <a:pt x="12293" y="3556"/>
                  <a:pt x="12286" y="3574"/>
                </a:cubicBezTo>
                <a:cubicBezTo>
                  <a:pt x="12275" y="3588"/>
                  <a:pt x="12268" y="3606"/>
                  <a:pt x="12254" y="3613"/>
                </a:cubicBezTo>
                <a:cubicBezTo>
                  <a:pt x="12239" y="3627"/>
                  <a:pt x="12232" y="3642"/>
                  <a:pt x="12215" y="3649"/>
                </a:cubicBezTo>
                <a:lnTo>
                  <a:pt x="12193" y="3663"/>
                </a:lnTo>
                <a:lnTo>
                  <a:pt x="12168" y="3674"/>
                </a:lnTo>
                <a:cubicBezTo>
                  <a:pt x="12158" y="3681"/>
                  <a:pt x="12140" y="3684"/>
                  <a:pt x="12122" y="3691"/>
                </a:cubicBezTo>
                <a:cubicBezTo>
                  <a:pt x="12104" y="3695"/>
                  <a:pt x="12087" y="3695"/>
                  <a:pt x="12069" y="3699"/>
                </a:cubicBezTo>
                <a:lnTo>
                  <a:pt x="12015" y="3699"/>
                </a:lnTo>
                <a:cubicBezTo>
                  <a:pt x="11998" y="3699"/>
                  <a:pt x="11980" y="3695"/>
                  <a:pt x="11962" y="3695"/>
                </a:cubicBezTo>
                <a:lnTo>
                  <a:pt x="11956" y="3694"/>
                </a:lnTo>
                <a:lnTo>
                  <a:pt x="11956" y="3694"/>
                </a:lnTo>
                <a:cubicBezTo>
                  <a:pt x="11955" y="3707"/>
                  <a:pt x="11954" y="3720"/>
                  <a:pt x="11951" y="3731"/>
                </a:cubicBezTo>
                <a:cubicBezTo>
                  <a:pt x="11948" y="3748"/>
                  <a:pt x="11937" y="3770"/>
                  <a:pt x="11934" y="3787"/>
                </a:cubicBezTo>
                <a:lnTo>
                  <a:pt x="11905" y="3841"/>
                </a:lnTo>
                <a:cubicBezTo>
                  <a:pt x="11898" y="3859"/>
                  <a:pt x="11884" y="3876"/>
                  <a:pt x="11870" y="3891"/>
                </a:cubicBezTo>
                <a:cubicBezTo>
                  <a:pt x="11859" y="3908"/>
                  <a:pt x="11845" y="3923"/>
                  <a:pt x="11831" y="3933"/>
                </a:cubicBezTo>
                <a:cubicBezTo>
                  <a:pt x="11816" y="3947"/>
                  <a:pt x="11799" y="3962"/>
                  <a:pt x="11788" y="3976"/>
                </a:cubicBezTo>
                <a:cubicBezTo>
                  <a:pt x="11770" y="3987"/>
                  <a:pt x="11752" y="3997"/>
                  <a:pt x="11735" y="4004"/>
                </a:cubicBezTo>
                <a:lnTo>
                  <a:pt x="11681" y="4033"/>
                </a:lnTo>
                <a:cubicBezTo>
                  <a:pt x="11603" y="4068"/>
                  <a:pt x="11525" y="4086"/>
                  <a:pt x="11439" y="4093"/>
                </a:cubicBezTo>
                <a:cubicBezTo>
                  <a:pt x="11382" y="4103"/>
                  <a:pt x="11327" y="4106"/>
                  <a:pt x="11271" y="4106"/>
                </a:cubicBezTo>
                <a:cubicBezTo>
                  <a:pt x="11243" y="4106"/>
                  <a:pt x="11215" y="4105"/>
                  <a:pt x="11187" y="4104"/>
                </a:cubicBezTo>
                <a:lnTo>
                  <a:pt x="11187" y="4104"/>
                </a:lnTo>
                <a:cubicBezTo>
                  <a:pt x="11226" y="4111"/>
                  <a:pt x="11272" y="4118"/>
                  <a:pt x="11315" y="4118"/>
                </a:cubicBezTo>
                <a:cubicBezTo>
                  <a:pt x="11326" y="4171"/>
                  <a:pt x="11368" y="4171"/>
                  <a:pt x="11411" y="4171"/>
                </a:cubicBezTo>
                <a:cubicBezTo>
                  <a:pt x="11493" y="4164"/>
                  <a:pt x="11582" y="4147"/>
                  <a:pt x="11663" y="4118"/>
                </a:cubicBezTo>
                <a:cubicBezTo>
                  <a:pt x="11742" y="4086"/>
                  <a:pt x="11820" y="4036"/>
                  <a:pt x="11877" y="3965"/>
                </a:cubicBezTo>
                <a:lnTo>
                  <a:pt x="11916" y="3912"/>
                </a:lnTo>
                <a:cubicBezTo>
                  <a:pt x="11927" y="3894"/>
                  <a:pt x="11937" y="3873"/>
                  <a:pt x="11948" y="3855"/>
                </a:cubicBezTo>
                <a:cubicBezTo>
                  <a:pt x="11951" y="3844"/>
                  <a:pt x="11955" y="3834"/>
                  <a:pt x="11962" y="3823"/>
                </a:cubicBezTo>
                <a:cubicBezTo>
                  <a:pt x="11983" y="3923"/>
                  <a:pt x="11987" y="3972"/>
                  <a:pt x="11987" y="3972"/>
                </a:cubicBezTo>
                <a:cubicBezTo>
                  <a:pt x="11987" y="3972"/>
                  <a:pt x="11983" y="3919"/>
                  <a:pt x="11966" y="3819"/>
                </a:cubicBezTo>
                <a:lnTo>
                  <a:pt x="11966" y="3812"/>
                </a:lnTo>
                <a:cubicBezTo>
                  <a:pt x="11966" y="3805"/>
                  <a:pt x="11969" y="3802"/>
                  <a:pt x="11969" y="3791"/>
                </a:cubicBezTo>
                <a:cubicBezTo>
                  <a:pt x="11973" y="3780"/>
                  <a:pt x="11980" y="3766"/>
                  <a:pt x="11980" y="3748"/>
                </a:cubicBezTo>
                <a:cubicBezTo>
                  <a:pt x="11991" y="3748"/>
                  <a:pt x="12001" y="3752"/>
                  <a:pt x="12015" y="3752"/>
                </a:cubicBezTo>
                <a:lnTo>
                  <a:pt x="12072" y="3752"/>
                </a:lnTo>
                <a:cubicBezTo>
                  <a:pt x="12090" y="3752"/>
                  <a:pt x="12111" y="3748"/>
                  <a:pt x="12129" y="3741"/>
                </a:cubicBezTo>
                <a:cubicBezTo>
                  <a:pt x="12147" y="3738"/>
                  <a:pt x="12168" y="3734"/>
                  <a:pt x="12186" y="3720"/>
                </a:cubicBezTo>
                <a:lnTo>
                  <a:pt x="12215" y="3706"/>
                </a:lnTo>
                <a:lnTo>
                  <a:pt x="12239" y="3691"/>
                </a:lnTo>
                <a:cubicBezTo>
                  <a:pt x="12257" y="3681"/>
                  <a:pt x="12271" y="3663"/>
                  <a:pt x="12286" y="3649"/>
                </a:cubicBezTo>
                <a:cubicBezTo>
                  <a:pt x="12300" y="3638"/>
                  <a:pt x="12307" y="3617"/>
                  <a:pt x="12321" y="3603"/>
                </a:cubicBezTo>
                <a:cubicBezTo>
                  <a:pt x="12335" y="3585"/>
                  <a:pt x="12339" y="3567"/>
                  <a:pt x="12343" y="3546"/>
                </a:cubicBezTo>
                <a:cubicBezTo>
                  <a:pt x="12353" y="3528"/>
                  <a:pt x="12357" y="3514"/>
                  <a:pt x="12360" y="3489"/>
                </a:cubicBezTo>
                <a:lnTo>
                  <a:pt x="12371" y="3432"/>
                </a:lnTo>
                <a:lnTo>
                  <a:pt x="12371" y="3375"/>
                </a:lnTo>
                <a:lnTo>
                  <a:pt x="12371" y="3318"/>
                </a:lnTo>
                <a:lnTo>
                  <a:pt x="12364" y="3258"/>
                </a:lnTo>
                <a:cubicBezTo>
                  <a:pt x="12360" y="3240"/>
                  <a:pt x="12360" y="3222"/>
                  <a:pt x="12357" y="3201"/>
                </a:cubicBezTo>
                <a:cubicBezTo>
                  <a:pt x="12346" y="3165"/>
                  <a:pt x="12339" y="3126"/>
                  <a:pt x="12328" y="309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7"/>
          <p:cNvSpPr/>
          <p:nvPr/>
        </p:nvSpPr>
        <p:spPr>
          <a:xfrm rot="2700000">
            <a:off x="1030006" y="4210957"/>
            <a:ext cx="80786" cy="98304"/>
          </a:xfrm>
          <a:custGeom>
            <a:avLst/>
            <a:gdLst/>
            <a:ahLst/>
            <a:cxnLst/>
            <a:rect l="l" t="t" r="r" b="b"/>
            <a:pathLst>
              <a:path w="1757" h="2138" extrusionOk="0">
                <a:moveTo>
                  <a:pt x="523" y="246"/>
                </a:moveTo>
                <a:cubicBezTo>
                  <a:pt x="701" y="260"/>
                  <a:pt x="790" y="264"/>
                  <a:pt x="967" y="274"/>
                </a:cubicBezTo>
                <a:cubicBezTo>
                  <a:pt x="1106" y="281"/>
                  <a:pt x="1213" y="310"/>
                  <a:pt x="1287" y="363"/>
                </a:cubicBezTo>
                <a:cubicBezTo>
                  <a:pt x="1366" y="409"/>
                  <a:pt x="1405" y="498"/>
                  <a:pt x="1405" y="619"/>
                </a:cubicBezTo>
                <a:cubicBezTo>
                  <a:pt x="1405" y="726"/>
                  <a:pt x="1359" y="808"/>
                  <a:pt x="1273" y="865"/>
                </a:cubicBezTo>
                <a:cubicBezTo>
                  <a:pt x="1191" y="921"/>
                  <a:pt x="1085" y="950"/>
                  <a:pt x="957" y="950"/>
                </a:cubicBezTo>
                <a:cubicBezTo>
                  <a:pt x="783" y="950"/>
                  <a:pt x="697" y="943"/>
                  <a:pt x="523" y="943"/>
                </a:cubicBezTo>
                <a:lnTo>
                  <a:pt x="523" y="246"/>
                </a:lnTo>
                <a:close/>
                <a:moveTo>
                  <a:pt x="1060" y="1131"/>
                </a:moveTo>
                <a:cubicBezTo>
                  <a:pt x="1202" y="1131"/>
                  <a:pt x="1316" y="1163"/>
                  <a:pt x="1387" y="1224"/>
                </a:cubicBezTo>
                <a:cubicBezTo>
                  <a:pt x="1462" y="1288"/>
                  <a:pt x="1497" y="1370"/>
                  <a:pt x="1497" y="1483"/>
                </a:cubicBezTo>
                <a:cubicBezTo>
                  <a:pt x="1497" y="1611"/>
                  <a:pt x="1447" y="1704"/>
                  <a:pt x="1355" y="1768"/>
                </a:cubicBezTo>
                <a:cubicBezTo>
                  <a:pt x="1263" y="1828"/>
                  <a:pt x="1138" y="1864"/>
                  <a:pt x="982" y="1871"/>
                </a:cubicBezTo>
                <a:cubicBezTo>
                  <a:pt x="800" y="1885"/>
                  <a:pt x="704" y="1889"/>
                  <a:pt x="523" y="1899"/>
                </a:cubicBezTo>
                <a:lnTo>
                  <a:pt x="523" y="1131"/>
                </a:lnTo>
                <a:close/>
                <a:moveTo>
                  <a:pt x="0" y="1"/>
                </a:moveTo>
                <a:lnTo>
                  <a:pt x="0" y="210"/>
                </a:lnTo>
                <a:cubicBezTo>
                  <a:pt x="110" y="217"/>
                  <a:pt x="164" y="225"/>
                  <a:pt x="274" y="228"/>
                </a:cubicBezTo>
                <a:lnTo>
                  <a:pt x="274" y="1914"/>
                </a:lnTo>
                <a:cubicBezTo>
                  <a:pt x="164" y="1921"/>
                  <a:pt x="110" y="1921"/>
                  <a:pt x="0" y="1931"/>
                </a:cubicBezTo>
                <a:lnTo>
                  <a:pt x="0" y="2138"/>
                </a:lnTo>
                <a:cubicBezTo>
                  <a:pt x="409" y="2109"/>
                  <a:pt x="612" y="2095"/>
                  <a:pt x="1021" y="2066"/>
                </a:cubicBezTo>
                <a:cubicBezTo>
                  <a:pt x="1263" y="2056"/>
                  <a:pt x="1444" y="1988"/>
                  <a:pt x="1568" y="1878"/>
                </a:cubicBezTo>
                <a:cubicBezTo>
                  <a:pt x="1693" y="1768"/>
                  <a:pt x="1757" y="1636"/>
                  <a:pt x="1757" y="1487"/>
                </a:cubicBezTo>
                <a:cubicBezTo>
                  <a:pt x="1757" y="1366"/>
                  <a:pt x="1718" y="1259"/>
                  <a:pt x="1639" y="1167"/>
                </a:cubicBezTo>
                <a:cubicBezTo>
                  <a:pt x="1565" y="1078"/>
                  <a:pt x="1447" y="1021"/>
                  <a:pt x="1287" y="996"/>
                </a:cubicBezTo>
                <a:lnTo>
                  <a:pt x="1287" y="985"/>
                </a:lnTo>
                <a:cubicBezTo>
                  <a:pt x="1401" y="968"/>
                  <a:pt x="1490" y="918"/>
                  <a:pt x="1561" y="843"/>
                </a:cubicBezTo>
                <a:cubicBezTo>
                  <a:pt x="1625" y="765"/>
                  <a:pt x="1661" y="676"/>
                  <a:pt x="1661" y="577"/>
                </a:cubicBezTo>
                <a:cubicBezTo>
                  <a:pt x="1661" y="438"/>
                  <a:pt x="1604" y="321"/>
                  <a:pt x="1497" y="232"/>
                </a:cubicBezTo>
                <a:cubicBezTo>
                  <a:pt x="1391" y="139"/>
                  <a:pt x="1227" y="86"/>
                  <a:pt x="1003" y="72"/>
                </a:cubicBezTo>
                <a:cubicBezTo>
                  <a:pt x="601" y="47"/>
                  <a:pt x="399" y="33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7"/>
          <p:cNvSpPr/>
          <p:nvPr/>
        </p:nvSpPr>
        <p:spPr>
          <a:xfrm rot="2700000">
            <a:off x="1085780" y="4284492"/>
            <a:ext cx="101109" cy="85706"/>
          </a:xfrm>
          <a:custGeom>
            <a:avLst/>
            <a:gdLst/>
            <a:ahLst/>
            <a:cxnLst/>
            <a:rect l="l" t="t" r="r" b="b"/>
            <a:pathLst>
              <a:path w="2199" h="1864" extrusionOk="0">
                <a:moveTo>
                  <a:pt x="1110" y="320"/>
                </a:moveTo>
                <a:cubicBezTo>
                  <a:pt x="1263" y="651"/>
                  <a:pt x="1338" y="814"/>
                  <a:pt x="1487" y="1131"/>
                </a:cubicBezTo>
                <a:cubicBezTo>
                  <a:pt x="1174" y="1134"/>
                  <a:pt x="1018" y="1134"/>
                  <a:pt x="698" y="1138"/>
                </a:cubicBezTo>
                <a:cubicBezTo>
                  <a:pt x="854" y="804"/>
                  <a:pt x="933" y="640"/>
                  <a:pt x="1089" y="320"/>
                </a:cubicBezTo>
                <a:close/>
                <a:moveTo>
                  <a:pt x="570" y="0"/>
                </a:moveTo>
                <a:lnTo>
                  <a:pt x="570" y="181"/>
                </a:lnTo>
                <a:cubicBezTo>
                  <a:pt x="712" y="185"/>
                  <a:pt x="783" y="192"/>
                  <a:pt x="918" y="196"/>
                </a:cubicBezTo>
                <a:cubicBezTo>
                  <a:pt x="677" y="683"/>
                  <a:pt x="435" y="1173"/>
                  <a:pt x="204" y="1668"/>
                </a:cubicBezTo>
                <a:cubicBezTo>
                  <a:pt x="125" y="1671"/>
                  <a:pt x="79" y="1671"/>
                  <a:pt x="1" y="1675"/>
                </a:cubicBezTo>
                <a:lnTo>
                  <a:pt x="1" y="1863"/>
                </a:lnTo>
                <a:cubicBezTo>
                  <a:pt x="307" y="1845"/>
                  <a:pt x="463" y="1842"/>
                  <a:pt x="769" y="1824"/>
                </a:cubicBezTo>
                <a:lnTo>
                  <a:pt x="769" y="1646"/>
                </a:lnTo>
                <a:cubicBezTo>
                  <a:pt x="645" y="1650"/>
                  <a:pt x="577" y="1653"/>
                  <a:pt x="452" y="1657"/>
                </a:cubicBezTo>
                <a:cubicBezTo>
                  <a:pt x="520" y="1511"/>
                  <a:pt x="556" y="1440"/>
                  <a:pt x="623" y="1298"/>
                </a:cubicBezTo>
                <a:cubicBezTo>
                  <a:pt x="997" y="1291"/>
                  <a:pt x="1181" y="1291"/>
                  <a:pt x="1555" y="1280"/>
                </a:cubicBezTo>
                <a:cubicBezTo>
                  <a:pt x="1622" y="1415"/>
                  <a:pt x="1654" y="1479"/>
                  <a:pt x="1715" y="1611"/>
                </a:cubicBezTo>
                <a:cubicBezTo>
                  <a:pt x="1594" y="1614"/>
                  <a:pt x="1537" y="1614"/>
                  <a:pt x="1423" y="1618"/>
                </a:cubicBezTo>
                <a:lnTo>
                  <a:pt x="1423" y="1792"/>
                </a:lnTo>
                <a:cubicBezTo>
                  <a:pt x="1733" y="1778"/>
                  <a:pt x="1889" y="1774"/>
                  <a:pt x="2198" y="1760"/>
                </a:cubicBezTo>
                <a:cubicBezTo>
                  <a:pt x="2198" y="1693"/>
                  <a:pt x="2198" y="1657"/>
                  <a:pt x="2195" y="1586"/>
                </a:cubicBezTo>
                <a:cubicBezTo>
                  <a:pt x="2106" y="1593"/>
                  <a:pt x="2063" y="1593"/>
                  <a:pt x="1974" y="1597"/>
                </a:cubicBezTo>
                <a:cubicBezTo>
                  <a:pt x="1708" y="1081"/>
                  <a:pt x="1445" y="555"/>
                  <a:pt x="1192" y="32"/>
                </a:cubicBezTo>
                <a:cubicBezTo>
                  <a:pt x="943" y="18"/>
                  <a:pt x="819" y="14"/>
                  <a:pt x="5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7"/>
          <p:cNvSpPr/>
          <p:nvPr/>
        </p:nvSpPr>
        <p:spPr>
          <a:xfrm rot="2700000">
            <a:off x="1167102" y="4353229"/>
            <a:ext cx="68188" cy="76786"/>
          </a:xfrm>
          <a:custGeom>
            <a:avLst/>
            <a:gdLst/>
            <a:ahLst/>
            <a:cxnLst/>
            <a:rect l="l" t="t" r="r" b="b"/>
            <a:pathLst>
              <a:path w="1483" h="1670" extrusionOk="0">
                <a:moveTo>
                  <a:pt x="680" y="1"/>
                </a:moveTo>
                <a:cubicBezTo>
                  <a:pt x="507" y="1"/>
                  <a:pt x="352" y="33"/>
                  <a:pt x="221" y="100"/>
                </a:cubicBezTo>
                <a:cubicBezTo>
                  <a:pt x="82" y="172"/>
                  <a:pt x="11" y="285"/>
                  <a:pt x="11" y="442"/>
                </a:cubicBezTo>
                <a:cubicBezTo>
                  <a:pt x="11" y="552"/>
                  <a:pt x="46" y="637"/>
                  <a:pt x="114" y="694"/>
                </a:cubicBezTo>
                <a:cubicBezTo>
                  <a:pt x="181" y="751"/>
                  <a:pt x="263" y="794"/>
                  <a:pt x="366" y="819"/>
                </a:cubicBezTo>
                <a:cubicBezTo>
                  <a:pt x="470" y="840"/>
                  <a:pt x="569" y="865"/>
                  <a:pt x="672" y="883"/>
                </a:cubicBezTo>
                <a:cubicBezTo>
                  <a:pt x="807" y="904"/>
                  <a:pt x="932" y="936"/>
                  <a:pt x="1046" y="972"/>
                </a:cubicBezTo>
                <a:cubicBezTo>
                  <a:pt x="1163" y="1007"/>
                  <a:pt x="1220" y="1085"/>
                  <a:pt x="1220" y="1206"/>
                </a:cubicBezTo>
                <a:cubicBezTo>
                  <a:pt x="1220" y="1313"/>
                  <a:pt x="1166" y="1388"/>
                  <a:pt x="1063" y="1437"/>
                </a:cubicBezTo>
                <a:cubicBezTo>
                  <a:pt x="957" y="1480"/>
                  <a:pt x="832" y="1509"/>
                  <a:pt x="690" y="1512"/>
                </a:cubicBezTo>
                <a:cubicBezTo>
                  <a:pt x="669" y="1513"/>
                  <a:pt x="648" y="1513"/>
                  <a:pt x="627" y="1513"/>
                </a:cubicBezTo>
                <a:cubicBezTo>
                  <a:pt x="570" y="1513"/>
                  <a:pt x="513" y="1510"/>
                  <a:pt x="459" y="1505"/>
                </a:cubicBezTo>
                <a:cubicBezTo>
                  <a:pt x="384" y="1494"/>
                  <a:pt x="313" y="1477"/>
                  <a:pt x="238" y="1452"/>
                </a:cubicBezTo>
                <a:cubicBezTo>
                  <a:pt x="242" y="1366"/>
                  <a:pt x="245" y="1327"/>
                  <a:pt x="253" y="1242"/>
                </a:cubicBezTo>
                <a:cubicBezTo>
                  <a:pt x="171" y="1238"/>
                  <a:pt x="132" y="1231"/>
                  <a:pt x="50" y="1228"/>
                </a:cubicBezTo>
                <a:cubicBezTo>
                  <a:pt x="29" y="1356"/>
                  <a:pt x="18" y="1423"/>
                  <a:pt x="0" y="1558"/>
                </a:cubicBezTo>
                <a:cubicBezTo>
                  <a:pt x="153" y="1633"/>
                  <a:pt x="360" y="1669"/>
                  <a:pt x="630" y="1669"/>
                </a:cubicBezTo>
                <a:cubicBezTo>
                  <a:pt x="654" y="1669"/>
                  <a:pt x="679" y="1669"/>
                  <a:pt x="704" y="1669"/>
                </a:cubicBezTo>
                <a:cubicBezTo>
                  <a:pt x="925" y="1665"/>
                  <a:pt x="1110" y="1619"/>
                  <a:pt x="1259" y="1533"/>
                </a:cubicBezTo>
                <a:cubicBezTo>
                  <a:pt x="1408" y="1452"/>
                  <a:pt x="1483" y="1331"/>
                  <a:pt x="1483" y="1178"/>
                </a:cubicBezTo>
                <a:cubicBezTo>
                  <a:pt x="1483" y="1061"/>
                  <a:pt x="1444" y="965"/>
                  <a:pt x="1366" y="918"/>
                </a:cubicBezTo>
                <a:cubicBezTo>
                  <a:pt x="1287" y="858"/>
                  <a:pt x="1191" y="815"/>
                  <a:pt x="1081" y="787"/>
                </a:cubicBezTo>
                <a:cubicBezTo>
                  <a:pt x="971" y="765"/>
                  <a:pt x="864" y="744"/>
                  <a:pt x="765" y="726"/>
                </a:cubicBezTo>
                <a:cubicBezTo>
                  <a:pt x="640" y="705"/>
                  <a:pt x="530" y="673"/>
                  <a:pt x="427" y="637"/>
                </a:cubicBezTo>
                <a:cubicBezTo>
                  <a:pt x="327" y="602"/>
                  <a:pt x="277" y="531"/>
                  <a:pt x="277" y="428"/>
                </a:cubicBezTo>
                <a:cubicBezTo>
                  <a:pt x="277" y="339"/>
                  <a:pt x="317" y="271"/>
                  <a:pt x="402" y="228"/>
                </a:cubicBezTo>
                <a:cubicBezTo>
                  <a:pt x="475" y="186"/>
                  <a:pt x="578" y="164"/>
                  <a:pt x="700" y="164"/>
                </a:cubicBezTo>
                <a:cubicBezTo>
                  <a:pt x="710" y="164"/>
                  <a:pt x="719" y="164"/>
                  <a:pt x="729" y="164"/>
                </a:cubicBezTo>
                <a:cubicBezTo>
                  <a:pt x="793" y="164"/>
                  <a:pt x="864" y="175"/>
                  <a:pt x="935" y="182"/>
                </a:cubicBezTo>
                <a:cubicBezTo>
                  <a:pt x="1006" y="193"/>
                  <a:pt x="1078" y="214"/>
                  <a:pt x="1149" y="243"/>
                </a:cubicBezTo>
                <a:cubicBezTo>
                  <a:pt x="1163" y="339"/>
                  <a:pt x="1170" y="381"/>
                  <a:pt x="1184" y="481"/>
                </a:cubicBezTo>
                <a:cubicBezTo>
                  <a:pt x="1266" y="477"/>
                  <a:pt x="1305" y="474"/>
                  <a:pt x="1383" y="467"/>
                </a:cubicBezTo>
                <a:cubicBezTo>
                  <a:pt x="1376" y="342"/>
                  <a:pt x="1369" y="282"/>
                  <a:pt x="1362" y="154"/>
                </a:cubicBezTo>
                <a:cubicBezTo>
                  <a:pt x="1291" y="111"/>
                  <a:pt x="1198" y="76"/>
                  <a:pt x="1074" y="51"/>
                </a:cubicBezTo>
                <a:cubicBezTo>
                  <a:pt x="953" y="19"/>
                  <a:pt x="829" y="4"/>
                  <a:pt x="708" y="1"/>
                </a:cubicBezTo>
                <a:cubicBezTo>
                  <a:pt x="699" y="1"/>
                  <a:pt x="689" y="1"/>
                  <a:pt x="6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7"/>
          <p:cNvSpPr/>
          <p:nvPr/>
        </p:nvSpPr>
        <p:spPr>
          <a:xfrm rot="2700000">
            <a:off x="1223402" y="4415800"/>
            <a:ext cx="77706" cy="72786"/>
          </a:xfrm>
          <a:custGeom>
            <a:avLst/>
            <a:gdLst/>
            <a:ahLst/>
            <a:cxnLst/>
            <a:rect l="l" t="t" r="r" b="b"/>
            <a:pathLst>
              <a:path w="1690" h="1583" extrusionOk="0">
                <a:moveTo>
                  <a:pt x="0" y="0"/>
                </a:moveTo>
                <a:lnTo>
                  <a:pt x="0" y="157"/>
                </a:lnTo>
                <a:cubicBezTo>
                  <a:pt x="111" y="160"/>
                  <a:pt x="164" y="160"/>
                  <a:pt x="274" y="160"/>
                </a:cubicBezTo>
                <a:lnTo>
                  <a:pt x="274" y="1423"/>
                </a:lnTo>
                <a:cubicBezTo>
                  <a:pt x="164" y="1423"/>
                  <a:pt x="111" y="1426"/>
                  <a:pt x="0" y="1426"/>
                </a:cubicBezTo>
                <a:lnTo>
                  <a:pt x="0" y="1583"/>
                </a:lnTo>
                <a:cubicBezTo>
                  <a:pt x="541" y="1569"/>
                  <a:pt x="1085" y="1565"/>
                  <a:pt x="1625" y="1565"/>
                </a:cubicBezTo>
                <a:cubicBezTo>
                  <a:pt x="1654" y="1391"/>
                  <a:pt x="1668" y="1302"/>
                  <a:pt x="1689" y="1135"/>
                </a:cubicBezTo>
                <a:cubicBezTo>
                  <a:pt x="1604" y="1124"/>
                  <a:pt x="1558" y="1121"/>
                  <a:pt x="1476" y="1117"/>
                </a:cubicBezTo>
                <a:cubicBezTo>
                  <a:pt x="1448" y="1234"/>
                  <a:pt x="1433" y="1298"/>
                  <a:pt x="1408" y="1419"/>
                </a:cubicBezTo>
                <a:cubicBezTo>
                  <a:pt x="1053" y="1419"/>
                  <a:pt x="875" y="1419"/>
                  <a:pt x="519" y="1423"/>
                </a:cubicBezTo>
                <a:lnTo>
                  <a:pt x="519" y="857"/>
                </a:lnTo>
                <a:lnTo>
                  <a:pt x="1551" y="857"/>
                </a:lnTo>
                <a:lnTo>
                  <a:pt x="1551" y="708"/>
                </a:lnTo>
                <a:lnTo>
                  <a:pt x="519" y="708"/>
                </a:lnTo>
                <a:lnTo>
                  <a:pt x="519" y="168"/>
                </a:lnTo>
                <a:cubicBezTo>
                  <a:pt x="864" y="168"/>
                  <a:pt x="1039" y="175"/>
                  <a:pt x="1380" y="175"/>
                </a:cubicBezTo>
                <a:cubicBezTo>
                  <a:pt x="1408" y="292"/>
                  <a:pt x="1423" y="356"/>
                  <a:pt x="1448" y="477"/>
                </a:cubicBezTo>
                <a:cubicBezTo>
                  <a:pt x="1533" y="466"/>
                  <a:pt x="1576" y="463"/>
                  <a:pt x="1661" y="459"/>
                </a:cubicBezTo>
                <a:cubicBezTo>
                  <a:pt x="1636" y="281"/>
                  <a:pt x="1622" y="192"/>
                  <a:pt x="1593" y="18"/>
                </a:cubicBezTo>
                <a:cubicBezTo>
                  <a:pt x="1067" y="15"/>
                  <a:pt x="534" y="1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7"/>
          <p:cNvSpPr/>
          <p:nvPr/>
        </p:nvSpPr>
        <p:spPr>
          <a:xfrm rot="2700000">
            <a:off x="1287211" y="4481803"/>
            <a:ext cx="80786" cy="71544"/>
          </a:xfrm>
          <a:custGeom>
            <a:avLst/>
            <a:gdLst/>
            <a:ahLst/>
            <a:cxnLst/>
            <a:rect l="l" t="t" r="r" b="b"/>
            <a:pathLst>
              <a:path w="1757" h="1556" extrusionOk="0">
                <a:moveTo>
                  <a:pt x="990" y="153"/>
                </a:moveTo>
                <a:cubicBezTo>
                  <a:pt x="1116" y="153"/>
                  <a:pt x="1214" y="177"/>
                  <a:pt x="1284" y="210"/>
                </a:cubicBezTo>
                <a:cubicBezTo>
                  <a:pt x="1362" y="250"/>
                  <a:pt x="1401" y="317"/>
                  <a:pt x="1401" y="413"/>
                </a:cubicBezTo>
                <a:cubicBezTo>
                  <a:pt x="1401" y="498"/>
                  <a:pt x="1359" y="566"/>
                  <a:pt x="1277" y="612"/>
                </a:cubicBezTo>
                <a:cubicBezTo>
                  <a:pt x="1192" y="662"/>
                  <a:pt x="1085" y="683"/>
                  <a:pt x="957" y="683"/>
                </a:cubicBezTo>
                <a:lnTo>
                  <a:pt x="519" y="683"/>
                </a:lnTo>
                <a:lnTo>
                  <a:pt x="519" y="161"/>
                </a:lnTo>
                <a:cubicBezTo>
                  <a:pt x="697" y="154"/>
                  <a:pt x="786" y="154"/>
                  <a:pt x="964" y="154"/>
                </a:cubicBezTo>
                <a:cubicBezTo>
                  <a:pt x="973" y="153"/>
                  <a:pt x="982" y="153"/>
                  <a:pt x="990" y="153"/>
                </a:cubicBezTo>
                <a:close/>
                <a:moveTo>
                  <a:pt x="1056" y="826"/>
                </a:moveTo>
                <a:cubicBezTo>
                  <a:pt x="1199" y="826"/>
                  <a:pt x="1312" y="854"/>
                  <a:pt x="1384" y="900"/>
                </a:cubicBezTo>
                <a:cubicBezTo>
                  <a:pt x="1458" y="950"/>
                  <a:pt x="1494" y="1021"/>
                  <a:pt x="1494" y="1110"/>
                </a:cubicBezTo>
                <a:cubicBezTo>
                  <a:pt x="1494" y="1213"/>
                  <a:pt x="1444" y="1288"/>
                  <a:pt x="1352" y="1341"/>
                </a:cubicBezTo>
                <a:cubicBezTo>
                  <a:pt x="1259" y="1387"/>
                  <a:pt x="1135" y="1409"/>
                  <a:pt x="978" y="1409"/>
                </a:cubicBezTo>
                <a:cubicBezTo>
                  <a:pt x="797" y="1405"/>
                  <a:pt x="701" y="1405"/>
                  <a:pt x="519" y="1405"/>
                </a:cubicBezTo>
                <a:lnTo>
                  <a:pt x="519" y="826"/>
                </a:lnTo>
                <a:close/>
                <a:moveTo>
                  <a:pt x="1037" y="0"/>
                </a:moveTo>
                <a:cubicBezTo>
                  <a:pt x="1027" y="0"/>
                  <a:pt x="1017" y="1"/>
                  <a:pt x="1007" y="1"/>
                </a:cubicBezTo>
                <a:cubicBezTo>
                  <a:pt x="605" y="4"/>
                  <a:pt x="402" y="4"/>
                  <a:pt x="0" y="4"/>
                </a:cubicBezTo>
                <a:lnTo>
                  <a:pt x="0" y="157"/>
                </a:lnTo>
                <a:lnTo>
                  <a:pt x="278" y="157"/>
                </a:lnTo>
                <a:lnTo>
                  <a:pt x="278" y="1402"/>
                </a:lnTo>
                <a:lnTo>
                  <a:pt x="0" y="1402"/>
                </a:lnTo>
                <a:lnTo>
                  <a:pt x="0" y="1551"/>
                </a:lnTo>
                <a:cubicBezTo>
                  <a:pt x="409" y="1551"/>
                  <a:pt x="615" y="1551"/>
                  <a:pt x="1024" y="1555"/>
                </a:cubicBezTo>
                <a:cubicBezTo>
                  <a:pt x="1042" y="1555"/>
                  <a:pt x="1058" y="1555"/>
                  <a:pt x="1075" y="1555"/>
                </a:cubicBezTo>
                <a:cubicBezTo>
                  <a:pt x="1288" y="1555"/>
                  <a:pt x="1453" y="1513"/>
                  <a:pt x="1568" y="1437"/>
                </a:cubicBezTo>
                <a:cubicBezTo>
                  <a:pt x="1693" y="1352"/>
                  <a:pt x="1757" y="1245"/>
                  <a:pt x="1757" y="1121"/>
                </a:cubicBezTo>
                <a:cubicBezTo>
                  <a:pt x="1757" y="1021"/>
                  <a:pt x="1714" y="932"/>
                  <a:pt x="1643" y="858"/>
                </a:cubicBezTo>
                <a:cubicBezTo>
                  <a:pt x="1568" y="783"/>
                  <a:pt x="1455" y="737"/>
                  <a:pt x="1295" y="719"/>
                </a:cubicBezTo>
                <a:lnTo>
                  <a:pt x="1295" y="712"/>
                </a:lnTo>
                <a:cubicBezTo>
                  <a:pt x="1405" y="694"/>
                  <a:pt x="1494" y="655"/>
                  <a:pt x="1565" y="591"/>
                </a:cubicBezTo>
                <a:cubicBezTo>
                  <a:pt x="1632" y="530"/>
                  <a:pt x="1668" y="452"/>
                  <a:pt x="1668" y="370"/>
                </a:cubicBezTo>
                <a:cubicBezTo>
                  <a:pt x="1668" y="257"/>
                  <a:pt x="1611" y="164"/>
                  <a:pt x="1504" y="97"/>
                </a:cubicBezTo>
                <a:cubicBezTo>
                  <a:pt x="1396" y="36"/>
                  <a:pt x="1242" y="0"/>
                  <a:pt x="10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7"/>
          <p:cNvSpPr/>
          <p:nvPr/>
        </p:nvSpPr>
        <p:spPr>
          <a:xfrm rot="2700000">
            <a:off x="1343066" y="4546037"/>
            <a:ext cx="101109" cy="77384"/>
          </a:xfrm>
          <a:custGeom>
            <a:avLst/>
            <a:gdLst/>
            <a:ahLst/>
            <a:cxnLst/>
            <a:rect l="l" t="t" r="r" b="b"/>
            <a:pathLst>
              <a:path w="2199" h="1683" extrusionOk="0">
                <a:moveTo>
                  <a:pt x="1110" y="274"/>
                </a:moveTo>
                <a:cubicBezTo>
                  <a:pt x="1263" y="569"/>
                  <a:pt x="1338" y="722"/>
                  <a:pt x="1487" y="1028"/>
                </a:cubicBezTo>
                <a:cubicBezTo>
                  <a:pt x="1174" y="1025"/>
                  <a:pt x="1014" y="1025"/>
                  <a:pt x="698" y="1017"/>
                </a:cubicBezTo>
                <a:cubicBezTo>
                  <a:pt x="854" y="726"/>
                  <a:pt x="933" y="573"/>
                  <a:pt x="1089" y="274"/>
                </a:cubicBezTo>
                <a:close/>
                <a:moveTo>
                  <a:pt x="1192" y="0"/>
                </a:moveTo>
                <a:cubicBezTo>
                  <a:pt x="943" y="11"/>
                  <a:pt x="819" y="15"/>
                  <a:pt x="570" y="18"/>
                </a:cubicBezTo>
                <a:lnTo>
                  <a:pt x="570" y="178"/>
                </a:lnTo>
                <a:cubicBezTo>
                  <a:pt x="712" y="175"/>
                  <a:pt x="783" y="175"/>
                  <a:pt x="922" y="171"/>
                </a:cubicBezTo>
                <a:lnTo>
                  <a:pt x="922" y="171"/>
                </a:lnTo>
                <a:cubicBezTo>
                  <a:pt x="684" y="601"/>
                  <a:pt x="445" y="1032"/>
                  <a:pt x="204" y="1465"/>
                </a:cubicBezTo>
                <a:cubicBezTo>
                  <a:pt x="125" y="1458"/>
                  <a:pt x="79" y="1458"/>
                  <a:pt x="1" y="1458"/>
                </a:cubicBezTo>
                <a:lnTo>
                  <a:pt x="1" y="1615"/>
                </a:lnTo>
                <a:cubicBezTo>
                  <a:pt x="307" y="1618"/>
                  <a:pt x="463" y="1625"/>
                  <a:pt x="769" y="1633"/>
                </a:cubicBezTo>
                <a:lnTo>
                  <a:pt x="769" y="1473"/>
                </a:lnTo>
                <a:cubicBezTo>
                  <a:pt x="645" y="1473"/>
                  <a:pt x="577" y="1473"/>
                  <a:pt x="453" y="1469"/>
                </a:cubicBezTo>
                <a:cubicBezTo>
                  <a:pt x="520" y="1348"/>
                  <a:pt x="556" y="1288"/>
                  <a:pt x="623" y="1163"/>
                </a:cubicBezTo>
                <a:cubicBezTo>
                  <a:pt x="997" y="1167"/>
                  <a:pt x="1181" y="1170"/>
                  <a:pt x="1555" y="1174"/>
                </a:cubicBezTo>
                <a:cubicBezTo>
                  <a:pt x="1622" y="1305"/>
                  <a:pt x="1654" y="1369"/>
                  <a:pt x="1715" y="1501"/>
                </a:cubicBezTo>
                <a:cubicBezTo>
                  <a:pt x="1594" y="1494"/>
                  <a:pt x="1537" y="1494"/>
                  <a:pt x="1423" y="1490"/>
                </a:cubicBezTo>
                <a:lnTo>
                  <a:pt x="1423" y="1654"/>
                </a:lnTo>
                <a:cubicBezTo>
                  <a:pt x="1733" y="1665"/>
                  <a:pt x="1889" y="1668"/>
                  <a:pt x="2198" y="1682"/>
                </a:cubicBezTo>
                <a:cubicBezTo>
                  <a:pt x="2198" y="1615"/>
                  <a:pt x="2198" y="1583"/>
                  <a:pt x="2195" y="1512"/>
                </a:cubicBezTo>
                <a:cubicBezTo>
                  <a:pt x="2106" y="1508"/>
                  <a:pt x="2063" y="1508"/>
                  <a:pt x="1974" y="1505"/>
                </a:cubicBezTo>
                <a:cubicBezTo>
                  <a:pt x="1722" y="1003"/>
                  <a:pt x="1459" y="498"/>
                  <a:pt x="11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7"/>
          <p:cNvSpPr/>
          <p:nvPr/>
        </p:nvSpPr>
        <p:spPr>
          <a:xfrm rot="2700000">
            <a:off x="1422065" y="4608826"/>
            <a:ext cx="75728" cy="84878"/>
          </a:xfrm>
          <a:custGeom>
            <a:avLst/>
            <a:gdLst/>
            <a:ahLst/>
            <a:cxnLst/>
            <a:rect l="l" t="t" r="r" b="b"/>
            <a:pathLst>
              <a:path w="1647" h="1846" extrusionOk="0">
                <a:moveTo>
                  <a:pt x="889" y="0"/>
                </a:moveTo>
                <a:cubicBezTo>
                  <a:pt x="534" y="18"/>
                  <a:pt x="356" y="25"/>
                  <a:pt x="0" y="39"/>
                </a:cubicBezTo>
                <a:lnTo>
                  <a:pt x="0" y="210"/>
                </a:lnTo>
                <a:cubicBezTo>
                  <a:pt x="114" y="203"/>
                  <a:pt x="167" y="203"/>
                  <a:pt x="278" y="199"/>
                </a:cubicBezTo>
                <a:lnTo>
                  <a:pt x="278" y="1604"/>
                </a:lnTo>
                <a:cubicBezTo>
                  <a:pt x="167" y="1600"/>
                  <a:pt x="114" y="1600"/>
                  <a:pt x="0" y="1597"/>
                </a:cubicBezTo>
                <a:lnTo>
                  <a:pt x="0" y="1764"/>
                </a:lnTo>
                <a:cubicBezTo>
                  <a:pt x="527" y="1785"/>
                  <a:pt x="1049" y="1814"/>
                  <a:pt x="1576" y="1846"/>
                </a:cubicBezTo>
                <a:cubicBezTo>
                  <a:pt x="1600" y="1604"/>
                  <a:pt x="1615" y="1483"/>
                  <a:pt x="1647" y="1241"/>
                </a:cubicBezTo>
                <a:cubicBezTo>
                  <a:pt x="1558" y="1234"/>
                  <a:pt x="1519" y="1231"/>
                  <a:pt x="1430" y="1223"/>
                </a:cubicBezTo>
                <a:cubicBezTo>
                  <a:pt x="1401" y="1394"/>
                  <a:pt x="1387" y="1479"/>
                  <a:pt x="1362" y="1650"/>
                </a:cubicBezTo>
                <a:cubicBezTo>
                  <a:pt x="1028" y="1632"/>
                  <a:pt x="861" y="1625"/>
                  <a:pt x="527" y="1615"/>
                </a:cubicBezTo>
                <a:lnTo>
                  <a:pt x="527" y="192"/>
                </a:lnTo>
                <a:cubicBezTo>
                  <a:pt x="672" y="185"/>
                  <a:pt x="743" y="182"/>
                  <a:pt x="889" y="178"/>
                </a:cubicBezTo>
                <a:lnTo>
                  <a:pt x="8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7"/>
          <p:cNvSpPr/>
          <p:nvPr/>
        </p:nvSpPr>
        <p:spPr>
          <a:xfrm rot="2700000">
            <a:off x="1481388" y="4663294"/>
            <a:ext cx="75590" cy="95362"/>
          </a:xfrm>
          <a:custGeom>
            <a:avLst/>
            <a:gdLst/>
            <a:ahLst/>
            <a:cxnLst/>
            <a:rect l="l" t="t" r="r" b="b"/>
            <a:pathLst>
              <a:path w="1644" h="2074" extrusionOk="0">
                <a:moveTo>
                  <a:pt x="886" y="1"/>
                </a:moveTo>
                <a:cubicBezTo>
                  <a:pt x="534" y="25"/>
                  <a:pt x="356" y="36"/>
                  <a:pt x="1" y="57"/>
                </a:cubicBezTo>
                <a:lnTo>
                  <a:pt x="1" y="242"/>
                </a:lnTo>
                <a:cubicBezTo>
                  <a:pt x="114" y="239"/>
                  <a:pt x="168" y="235"/>
                  <a:pt x="278" y="232"/>
                </a:cubicBezTo>
                <a:lnTo>
                  <a:pt x="278" y="1796"/>
                </a:lnTo>
                <a:cubicBezTo>
                  <a:pt x="168" y="1793"/>
                  <a:pt x="114" y="1786"/>
                  <a:pt x="1" y="1782"/>
                </a:cubicBezTo>
                <a:lnTo>
                  <a:pt x="1" y="1970"/>
                </a:lnTo>
                <a:cubicBezTo>
                  <a:pt x="527" y="1999"/>
                  <a:pt x="1049" y="2034"/>
                  <a:pt x="1576" y="2074"/>
                </a:cubicBezTo>
                <a:cubicBezTo>
                  <a:pt x="1601" y="1803"/>
                  <a:pt x="1615" y="1668"/>
                  <a:pt x="1643" y="1394"/>
                </a:cubicBezTo>
                <a:cubicBezTo>
                  <a:pt x="1554" y="1387"/>
                  <a:pt x="1512" y="1380"/>
                  <a:pt x="1423" y="1373"/>
                </a:cubicBezTo>
                <a:cubicBezTo>
                  <a:pt x="1398" y="1569"/>
                  <a:pt x="1384" y="1661"/>
                  <a:pt x="1359" y="1853"/>
                </a:cubicBezTo>
                <a:cubicBezTo>
                  <a:pt x="1025" y="1835"/>
                  <a:pt x="854" y="1825"/>
                  <a:pt x="523" y="1807"/>
                </a:cubicBezTo>
                <a:lnTo>
                  <a:pt x="523" y="217"/>
                </a:lnTo>
                <a:cubicBezTo>
                  <a:pt x="669" y="214"/>
                  <a:pt x="740" y="207"/>
                  <a:pt x="886" y="200"/>
                </a:cubicBezTo>
                <a:lnTo>
                  <a:pt x="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7"/>
          <p:cNvSpPr/>
          <p:nvPr/>
        </p:nvSpPr>
        <p:spPr>
          <a:xfrm rot="-2700000">
            <a:off x="7455050" y="282343"/>
            <a:ext cx="771722" cy="767308"/>
          </a:xfrm>
          <a:custGeom>
            <a:avLst/>
            <a:gdLst/>
            <a:ahLst/>
            <a:cxnLst/>
            <a:rect l="l" t="t" r="r" b="b"/>
            <a:pathLst>
              <a:path w="16784" h="16688" extrusionOk="0">
                <a:moveTo>
                  <a:pt x="8392" y="0"/>
                </a:moveTo>
                <a:cubicBezTo>
                  <a:pt x="3755" y="0"/>
                  <a:pt x="0" y="3737"/>
                  <a:pt x="0" y="8342"/>
                </a:cubicBezTo>
                <a:cubicBezTo>
                  <a:pt x="0" y="12950"/>
                  <a:pt x="3755" y="16687"/>
                  <a:pt x="8392" y="16687"/>
                </a:cubicBezTo>
                <a:cubicBezTo>
                  <a:pt x="13025" y="16687"/>
                  <a:pt x="16783" y="12950"/>
                  <a:pt x="16783" y="8342"/>
                </a:cubicBezTo>
                <a:cubicBezTo>
                  <a:pt x="16783" y="3737"/>
                  <a:pt x="13025" y="0"/>
                  <a:pt x="83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7"/>
          <p:cNvSpPr/>
          <p:nvPr/>
        </p:nvSpPr>
        <p:spPr>
          <a:xfrm rot="-2700000">
            <a:off x="7443358" y="442360"/>
            <a:ext cx="570607" cy="189482"/>
          </a:xfrm>
          <a:custGeom>
            <a:avLst/>
            <a:gdLst/>
            <a:ahLst/>
            <a:cxnLst/>
            <a:rect l="l" t="t" r="r" b="b"/>
            <a:pathLst>
              <a:path w="12410" h="4121" extrusionOk="0">
                <a:moveTo>
                  <a:pt x="11381" y="0"/>
                </a:moveTo>
                <a:cubicBezTo>
                  <a:pt x="11360" y="0"/>
                  <a:pt x="11339" y="1"/>
                  <a:pt x="11318" y="3"/>
                </a:cubicBezTo>
                <a:cubicBezTo>
                  <a:pt x="11272" y="3"/>
                  <a:pt x="11233" y="7"/>
                  <a:pt x="11186" y="17"/>
                </a:cubicBezTo>
                <a:cubicBezTo>
                  <a:pt x="11209" y="16"/>
                  <a:pt x="11232" y="16"/>
                  <a:pt x="11255" y="16"/>
                </a:cubicBezTo>
                <a:cubicBezTo>
                  <a:pt x="11317" y="16"/>
                  <a:pt x="11380" y="19"/>
                  <a:pt x="11442" y="24"/>
                </a:cubicBezTo>
                <a:cubicBezTo>
                  <a:pt x="11524" y="35"/>
                  <a:pt x="11606" y="56"/>
                  <a:pt x="11681" y="88"/>
                </a:cubicBezTo>
                <a:lnTo>
                  <a:pt x="11734" y="113"/>
                </a:lnTo>
                <a:cubicBezTo>
                  <a:pt x="11752" y="124"/>
                  <a:pt x="11770" y="138"/>
                  <a:pt x="11787" y="145"/>
                </a:cubicBezTo>
                <a:cubicBezTo>
                  <a:pt x="11805" y="160"/>
                  <a:pt x="11819" y="174"/>
                  <a:pt x="11834" y="184"/>
                </a:cubicBezTo>
                <a:cubicBezTo>
                  <a:pt x="11844" y="199"/>
                  <a:pt x="11858" y="216"/>
                  <a:pt x="11873" y="231"/>
                </a:cubicBezTo>
                <a:cubicBezTo>
                  <a:pt x="11887" y="248"/>
                  <a:pt x="11894" y="263"/>
                  <a:pt x="11908" y="280"/>
                </a:cubicBezTo>
                <a:lnTo>
                  <a:pt x="11933" y="334"/>
                </a:lnTo>
                <a:cubicBezTo>
                  <a:pt x="11944" y="352"/>
                  <a:pt x="11947" y="373"/>
                  <a:pt x="11951" y="391"/>
                </a:cubicBezTo>
                <a:cubicBezTo>
                  <a:pt x="11958" y="408"/>
                  <a:pt x="11962" y="423"/>
                  <a:pt x="11962" y="440"/>
                </a:cubicBezTo>
                <a:cubicBezTo>
                  <a:pt x="11933" y="529"/>
                  <a:pt x="11894" y="643"/>
                  <a:pt x="11837" y="771"/>
                </a:cubicBezTo>
                <a:lnTo>
                  <a:pt x="11823" y="800"/>
                </a:lnTo>
                <a:lnTo>
                  <a:pt x="11819" y="785"/>
                </a:lnTo>
                <a:lnTo>
                  <a:pt x="11805" y="750"/>
                </a:lnTo>
                <a:cubicBezTo>
                  <a:pt x="11798" y="725"/>
                  <a:pt x="11784" y="700"/>
                  <a:pt x="11770" y="679"/>
                </a:cubicBezTo>
                <a:lnTo>
                  <a:pt x="11748" y="643"/>
                </a:lnTo>
                <a:lnTo>
                  <a:pt x="11720" y="611"/>
                </a:lnTo>
                <a:cubicBezTo>
                  <a:pt x="11702" y="590"/>
                  <a:pt x="11684" y="572"/>
                  <a:pt x="11663" y="554"/>
                </a:cubicBezTo>
                <a:cubicBezTo>
                  <a:pt x="11645" y="536"/>
                  <a:pt x="11624" y="519"/>
                  <a:pt x="11602" y="504"/>
                </a:cubicBezTo>
                <a:lnTo>
                  <a:pt x="11535" y="465"/>
                </a:lnTo>
                <a:cubicBezTo>
                  <a:pt x="11514" y="451"/>
                  <a:pt x="11485" y="444"/>
                  <a:pt x="11464" y="433"/>
                </a:cubicBezTo>
                <a:cubicBezTo>
                  <a:pt x="11414" y="416"/>
                  <a:pt x="11364" y="405"/>
                  <a:pt x="11311" y="394"/>
                </a:cubicBezTo>
                <a:cubicBezTo>
                  <a:pt x="11265" y="387"/>
                  <a:pt x="11211" y="380"/>
                  <a:pt x="11161" y="376"/>
                </a:cubicBezTo>
                <a:cubicBezTo>
                  <a:pt x="11112" y="376"/>
                  <a:pt x="11058" y="376"/>
                  <a:pt x="11009" y="380"/>
                </a:cubicBezTo>
                <a:cubicBezTo>
                  <a:pt x="10962" y="387"/>
                  <a:pt x="10909" y="391"/>
                  <a:pt x="10859" y="405"/>
                </a:cubicBezTo>
                <a:cubicBezTo>
                  <a:pt x="10909" y="405"/>
                  <a:pt x="10955" y="405"/>
                  <a:pt x="11009" y="408"/>
                </a:cubicBezTo>
                <a:cubicBezTo>
                  <a:pt x="11058" y="412"/>
                  <a:pt x="11108" y="416"/>
                  <a:pt x="11158" y="426"/>
                </a:cubicBezTo>
                <a:cubicBezTo>
                  <a:pt x="11204" y="433"/>
                  <a:pt x="11254" y="444"/>
                  <a:pt x="11300" y="458"/>
                </a:cubicBezTo>
                <a:cubicBezTo>
                  <a:pt x="11346" y="469"/>
                  <a:pt x="11393" y="483"/>
                  <a:pt x="11432" y="504"/>
                </a:cubicBezTo>
                <a:cubicBezTo>
                  <a:pt x="11453" y="515"/>
                  <a:pt x="11478" y="529"/>
                  <a:pt x="11496" y="536"/>
                </a:cubicBezTo>
                <a:cubicBezTo>
                  <a:pt x="11517" y="551"/>
                  <a:pt x="11535" y="565"/>
                  <a:pt x="11553" y="576"/>
                </a:cubicBezTo>
                <a:cubicBezTo>
                  <a:pt x="11570" y="590"/>
                  <a:pt x="11588" y="604"/>
                  <a:pt x="11606" y="622"/>
                </a:cubicBezTo>
                <a:cubicBezTo>
                  <a:pt x="11624" y="640"/>
                  <a:pt x="11638" y="657"/>
                  <a:pt x="11649" y="672"/>
                </a:cubicBezTo>
                <a:lnTo>
                  <a:pt x="11674" y="696"/>
                </a:lnTo>
                <a:lnTo>
                  <a:pt x="11691" y="728"/>
                </a:lnTo>
                <a:cubicBezTo>
                  <a:pt x="11698" y="746"/>
                  <a:pt x="11713" y="768"/>
                  <a:pt x="11720" y="789"/>
                </a:cubicBezTo>
                <a:lnTo>
                  <a:pt x="11734" y="821"/>
                </a:lnTo>
                <a:lnTo>
                  <a:pt x="11745" y="856"/>
                </a:lnTo>
                <a:cubicBezTo>
                  <a:pt x="11752" y="878"/>
                  <a:pt x="11752" y="903"/>
                  <a:pt x="11755" y="924"/>
                </a:cubicBezTo>
                <a:lnTo>
                  <a:pt x="11762" y="938"/>
                </a:lnTo>
                <a:cubicBezTo>
                  <a:pt x="11702" y="1048"/>
                  <a:pt x="11627" y="1169"/>
                  <a:pt x="11538" y="1287"/>
                </a:cubicBezTo>
                <a:lnTo>
                  <a:pt x="11531" y="1262"/>
                </a:lnTo>
                <a:lnTo>
                  <a:pt x="11517" y="1223"/>
                </a:lnTo>
                <a:cubicBezTo>
                  <a:pt x="11506" y="1194"/>
                  <a:pt x="11496" y="1173"/>
                  <a:pt x="11478" y="1144"/>
                </a:cubicBezTo>
                <a:lnTo>
                  <a:pt x="11453" y="1109"/>
                </a:lnTo>
                <a:lnTo>
                  <a:pt x="11428" y="1073"/>
                </a:lnTo>
                <a:cubicBezTo>
                  <a:pt x="11410" y="1052"/>
                  <a:pt x="11393" y="1031"/>
                  <a:pt x="11371" y="1013"/>
                </a:cubicBezTo>
                <a:cubicBezTo>
                  <a:pt x="11346" y="995"/>
                  <a:pt x="11325" y="977"/>
                  <a:pt x="11304" y="963"/>
                </a:cubicBezTo>
                <a:cubicBezTo>
                  <a:pt x="11282" y="949"/>
                  <a:pt x="11257" y="931"/>
                  <a:pt x="11233" y="924"/>
                </a:cubicBezTo>
                <a:cubicBezTo>
                  <a:pt x="11211" y="910"/>
                  <a:pt x="11183" y="903"/>
                  <a:pt x="11158" y="892"/>
                </a:cubicBezTo>
                <a:cubicBezTo>
                  <a:pt x="11108" y="874"/>
                  <a:pt x="11055" y="860"/>
                  <a:pt x="11005" y="853"/>
                </a:cubicBezTo>
                <a:cubicBezTo>
                  <a:pt x="10952" y="842"/>
                  <a:pt x="10902" y="839"/>
                  <a:pt x="10849" y="839"/>
                </a:cubicBezTo>
                <a:cubicBezTo>
                  <a:pt x="10795" y="839"/>
                  <a:pt x="10749" y="842"/>
                  <a:pt x="10699" y="849"/>
                </a:cubicBezTo>
                <a:cubicBezTo>
                  <a:pt x="10649" y="853"/>
                  <a:pt x="10596" y="860"/>
                  <a:pt x="10546" y="874"/>
                </a:cubicBezTo>
                <a:cubicBezTo>
                  <a:pt x="10649" y="878"/>
                  <a:pt x="10749" y="888"/>
                  <a:pt x="10841" y="906"/>
                </a:cubicBezTo>
                <a:cubicBezTo>
                  <a:pt x="10891" y="913"/>
                  <a:pt x="10934" y="928"/>
                  <a:pt x="10984" y="942"/>
                </a:cubicBezTo>
                <a:cubicBezTo>
                  <a:pt x="11026" y="956"/>
                  <a:pt x="11073" y="974"/>
                  <a:pt x="11115" y="992"/>
                </a:cubicBezTo>
                <a:cubicBezTo>
                  <a:pt x="11140" y="999"/>
                  <a:pt x="11158" y="1013"/>
                  <a:pt x="11179" y="1020"/>
                </a:cubicBezTo>
                <a:cubicBezTo>
                  <a:pt x="11197" y="1034"/>
                  <a:pt x="11218" y="1048"/>
                  <a:pt x="11236" y="1056"/>
                </a:cubicBezTo>
                <a:cubicBezTo>
                  <a:pt x="11254" y="1070"/>
                  <a:pt x="11272" y="1084"/>
                  <a:pt x="11286" y="1102"/>
                </a:cubicBezTo>
                <a:cubicBezTo>
                  <a:pt x="11304" y="1116"/>
                  <a:pt x="11318" y="1134"/>
                  <a:pt x="11329" y="1152"/>
                </a:cubicBezTo>
                <a:lnTo>
                  <a:pt x="11346" y="1176"/>
                </a:lnTo>
                <a:lnTo>
                  <a:pt x="11364" y="1205"/>
                </a:lnTo>
                <a:cubicBezTo>
                  <a:pt x="11375" y="1223"/>
                  <a:pt x="11389" y="1244"/>
                  <a:pt x="11393" y="1262"/>
                </a:cubicBezTo>
                <a:lnTo>
                  <a:pt x="11407" y="1294"/>
                </a:lnTo>
                <a:lnTo>
                  <a:pt x="11414" y="1322"/>
                </a:lnTo>
                <a:lnTo>
                  <a:pt x="11428" y="1390"/>
                </a:lnTo>
                <a:lnTo>
                  <a:pt x="11432" y="1411"/>
                </a:lnTo>
                <a:cubicBezTo>
                  <a:pt x="11346" y="1514"/>
                  <a:pt x="11250" y="1617"/>
                  <a:pt x="11140" y="1721"/>
                </a:cubicBezTo>
                <a:lnTo>
                  <a:pt x="11133" y="1703"/>
                </a:lnTo>
                <a:lnTo>
                  <a:pt x="11126" y="1660"/>
                </a:lnTo>
                <a:cubicBezTo>
                  <a:pt x="11115" y="1635"/>
                  <a:pt x="11108" y="1603"/>
                  <a:pt x="11094" y="1578"/>
                </a:cubicBezTo>
                <a:lnTo>
                  <a:pt x="11076" y="1536"/>
                </a:lnTo>
                <a:lnTo>
                  <a:pt x="11055" y="1500"/>
                </a:lnTo>
                <a:cubicBezTo>
                  <a:pt x="11037" y="1479"/>
                  <a:pt x="11019" y="1454"/>
                  <a:pt x="11001" y="1429"/>
                </a:cubicBezTo>
                <a:cubicBezTo>
                  <a:pt x="10984" y="1408"/>
                  <a:pt x="10962" y="1390"/>
                  <a:pt x="10937" y="1369"/>
                </a:cubicBezTo>
                <a:cubicBezTo>
                  <a:pt x="10916" y="1351"/>
                  <a:pt x="10895" y="1333"/>
                  <a:pt x="10873" y="1319"/>
                </a:cubicBezTo>
                <a:cubicBezTo>
                  <a:pt x="10849" y="1305"/>
                  <a:pt x="10824" y="1294"/>
                  <a:pt x="10802" y="1280"/>
                </a:cubicBezTo>
                <a:cubicBezTo>
                  <a:pt x="10753" y="1258"/>
                  <a:pt x="10699" y="1233"/>
                  <a:pt x="10649" y="1223"/>
                </a:cubicBezTo>
                <a:cubicBezTo>
                  <a:pt x="10596" y="1208"/>
                  <a:pt x="10546" y="1198"/>
                  <a:pt x="10493" y="1194"/>
                </a:cubicBezTo>
                <a:cubicBezTo>
                  <a:pt x="10468" y="1191"/>
                  <a:pt x="10440" y="1191"/>
                  <a:pt x="10418" y="1191"/>
                </a:cubicBezTo>
                <a:lnTo>
                  <a:pt x="10344" y="1191"/>
                </a:lnTo>
                <a:cubicBezTo>
                  <a:pt x="10290" y="1191"/>
                  <a:pt x="10241" y="1194"/>
                  <a:pt x="10191" y="1208"/>
                </a:cubicBezTo>
                <a:cubicBezTo>
                  <a:pt x="10241" y="1216"/>
                  <a:pt x="10290" y="1230"/>
                  <a:pt x="10340" y="1244"/>
                </a:cubicBezTo>
                <a:cubicBezTo>
                  <a:pt x="10390" y="1258"/>
                  <a:pt x="10433" y="1269"/>
                  <a:pt x="10482" y="1287"/>
                </a:cubicBezTo>
                <a:lnTo>
                  <a:pt x="10614" y="1340"/>
                </a:lnTo>
                <a:cubicBezTo>
                  <a:pt x="10635" y="1351"/>
                  <a:pt x="10653" y="1365"/>
                  <a:pt x="10678" y="1372"/>
                </a:cubicBezTo>
                <a:cubicBezTo>
                  <a:pt x="10696" y="1386"/>
                  <a:pt x="10717" y="1393"/>
                  <a:pt x="10735" y="1408"/>
                </a:cubicBezTo>
                <a:lnTo>
                  <a:pt x="10788" y="1447"/>
                </a:lnTo>
                <a:cubicBezTo>
                  <a:pt x="10806" y="1461"/>
                  <a:pt x="10820" y="1475"/>
                  <a:pt x="10838" y="1493"/>
                </a:cubicBezTo>
                <a:cubicBezTo>
                  <a:pt x="10849" y="1511"/>
                  <a:pt x="10866" y="1525"/>
                  <a:pt x="10877" y="1543"/>
                </a:cubicBezTo>
                <a:cubicBezTo>
                  <a:pt x="10891" y="1561"/>
                  <a:pt x="10898" y="1578"/>
                  <a:pt x="10913" y="1596"/>
                </a:cubicBezTo>
                <a:lnTo>
                  <a:pt x="10927" y="1621"/>
                </a:lnTo>
                <a:lnTo>
                  <a:pt x="10937" y="1649"/>
                </a:lnTo>
                <a:cubicBezTo>
                  <a:pt x="10948" y="1667"/>
                  <a:pt x="10952" y="1689"/>
                  <a:pt x="10955" y="1706"/>
                </a:cubicBezTo>
                <a:lnTo>
                  <a:pt x="10966" y="1738"/>
                </a:lnTo>
                <a:lnTo>
                  <a:pt x="10969" y="1767"/>
                </a:lnTo>
                <a:cubicBezTo>
                  <a:pt x="10977" y="1792"/>
                  <a:pt x="10977" y="1813"/>
                  <a:pt x="10977" y="1831"/>
                </a:cubicBezTo>
                <a:lnTo>
                  <a:pt x="10980" y="1863"/>
                </a:lnTo>
                <a:lnTo>
                  <a:pt x="10845" y="1969"/>
                </a:lnTo>
                <a:cubicBezTo>
                  <a:pt x="10749" y="2041"/>
                  <a:pt x="10646" y="2112"/>
                  <a:pt x="10536" y="2176"/>
                </a:cubicBezTo>
                <a:lnTo>
                  <a:pt x="10536" y="2147"/>
                </a:lnTo>
                <a:lnTo>
                  <a:pt x="10532" y="2101"/>
                </a:lnTo>
                <a:cubicBezTo>
                  <a:pt x="10525" y="2076"/>
                  <a:pt x="10518" y="2044"/>
                  <a:pt x="10514" y="2016"/>
                </a:cubicBezTo>
                <a:lnTo>
                  <a:pt x="10500" y="1977"/>
                </a:lnTo>
                <a:lnTo>
                  <a:pt x="10482" y="1937"/>
                </a:lnTo>
                <a:cubicBezTo>
                  <a:pt x="10468" y="1909"/>
                  <a:pt x="10454" y="1884"/>
                  <a:pt x="10436" y="1863"/>
                </a:cubicBezTo>
                <a:lnTo>
                  <a:pt x="10383" y="1795"/>
                </a:lnTo>
                <a:cubicBezTo>
                  <a:pt x="10361" y="1777"/>
                  <a:pt x="10344" y="1756"/>
                  <a:pt x="10322" y="1738"/>
                </a:cubicBezTo>
                <a:cubicBezTo>
                  <a:pt x="10301" y="1721"/>
                  <a:pt x="10276" y="1703"/>
                  <a:pt x="10255" y="1689"/>
                </a:cubicBezTo>
                <a:cubicBezTo>
                  <a:pt x="10212" y="1657"/>
                  <a:pt x="10162" y="1635"/>
                  <a:pt x="10113" y="1617"/>
                </a:cubicBezTo>
                <a:cubicBezTo>
                  <a:pt x="10063" y="1600"/>
                  <a:pt x="10017" y="1582"/>
                  <a:pt x="9963" y="1571"/>
                </a:cubicBezTo>
                <a:cubicBezTo>
                  <a:pt x="9935" y="1568"/>
                  <a:pt x="9913" y="1564"/>
                  <a:pt x="9885" y="1561"/>
                </a:cubicBezTo>
                <a:cubicBezTo>
                  <a:pt x="9860" y="1553"/>
                  <a:pt x="9839" y="1550"/>
                  <a:pt x="9810" y="1550"/>
                </a:cubicBezTo>
                <a:cubicBezTo>
                  <a:pt x="9784" y="1548"/>
                  <a:pt x="9758" y="1547"/>
                  <a:pt x="9733" y="1547"/>
                </a:cubicBezTo>
                <a:cubicBezTo>
                  <a:pt x="9708" y="1547"/>
                  <a:pt x="9684" y="1548"/>
                  <a:pt x="9661" y="1550"/>
                </a:cubicBezTo>
                <a:cubicBezTo>
                  <a:pt x="9707" y="1568"/>
                  <a:pt x="9753" y="1585"/>
                  <a:pt x="9803" y="1603"/>
                </a:cubicBezTo>
                <a:cubicBezTo>
                  <a:pt x="9846" y="1621"/>
                  <a:pt x="9892" y="1642"/>
                  <a:pt x="9935" y="1660"/>
                </a:cubicBezTo>
                <a:cubicBezTo>
                  <a:pt x="9981" y="1685"/>
                  <a:pt x="10020" y="1706"/>
                  <a:pt x="10059" y="1731"/>
                </a:cubicBezTo>
                <a:cubicBezTo>
                  <a:pt x="10081" y="1745"/>
                  <a:pt x="10098" y="1760"/>
                  <a:pt x="10116" y="1774"/>
                </a:cubicBezTo>
                <a:cubicBezTo>
                  <a:pt x="10134" y="1785"/>
                  <a:pt x="10152" y="1799"/>
                  <a:pt x="10169" y="1817"/>
                </a:cubicBezTo>
                <a:cubicBezTo>
                  <a:pt x="10187" y="1831"/>
                  <a:pt x="10205" y="1849"/>
                  <a:pt x="10219" y="1863"/>
                </a:cubicBezTo>
                <a:cubicBezTo>
                  <a:pt x="10237" y="1873"/>
                  <a:pt x="10251" y="1891"/>
                  <a:pt x="10265" y="1909"/>
                </a:cubicBezTo>
                <a:cubicBezTo>
                  <a:pt x="10276" y="1927"/>
                  <a:pt x="10290" y="1945"/>
                  <a:pt x="10301" y="1962"/>
                </a:cubicBezTo>
                <a:cubicBezTo>
                  <a:pt x="10312" y="1980"/>
                  <a:pt x="10319" y="1998"/>
                  <a:pt x="10326" y="2016"/>
                </a:cubicBezTo>
                <a:lnTo>
                  <a:pt x="10340" y="2044"/>
                </a:lnTo>
                <a:lnTo>
                  <a:pt x="10347" y="2076"/>
                </a:lnTo>
                <a:cubicBezTo>
                  <a:pt x="10354" y="2097"/>
                  <a:pt x="10358" y="2115"/>
                  <a:pt x="10361" y="2137"/>
                </a:cubicBezTo>
                <a:lnTo>
                  <a:pt x="10365" y="2169"/>
                </a:lnTo>
                <a:lnTo>
                  <a:pt x="10365" y="2201"/>
                </a:lnTo>
                <a:lnTo>
                  <a:pt x="10365" y="2261"/>
                </a:lnTo>
                <a:lnTo>
                  <a:pt x="10365" y="2282"/>
                </a:lnTo>
                <a:cubicBezTo>
                  <a:pt x="10233" y="2353"/>
                  <a:pt x="10091" y="2425"/>
                  <a:pt x="9938" y="2489"/>
                </a:cubicBezTo>
                <a:cubicBezTo>
                  <a:pt x="9921" y="2496"/>
                  <a:pt x="9903" y="2503"/>
                  <a:pt x="9881" y="2510"/>
                </a:cubicBezTo>
                <a:cubicBezTo>
                  <a:pt x="9878" y="2506"/>
                  <a:pt x="9867" y="2503"/>
                  <a:pt x="9864" y="2503"/>
                </a:cubicBezTo>
                <a:cubicBezTo>
                  <a:pt x="9846" y="2492"/>
                  <a:pt x="9825" y="2485"/>
                  <a:pt x="9803" y="2474"/>
                </a:cubicBezTo>
                <a:lnTo>
                  <a:pt x="9807" y="2435"/>
                </a:lnTo>
                <a:lnTo>
                  <a:pt x="9807" y="2389"/>
                </a:lnTo>
                <a:cubicBezTo>
                  <a:pt x="9807" y="2361"/>
                  <a:pt x="9803" y="2332"/>
                  <a:pt x="9796" y="2300"/>
                </a:cubicBezTo>
                <a:lnTo>
                  <a:pt x="9789" y="2257"/>
                </a:lnTo>
                <a:lnTo>
                  <a:pt x="9775" y="2218"/>
                </a:lnTo>
                <a:cubicBezTo>
                  <a:pt x="9768" y="2190"/>
                  <a:pt x="9753" y="2165"/>
                  <a:pt x="9739" y="2137"/>
                </a:cubicBezTo>
                <a:cubicBezTo>
                  <a:pt x="9725" y="2112"/>
                  <a:pt x="9707" y="2087"/>
                  <a:pt x="9697" y="2062"/>
                </a:cubicBezTo>
                <a:lnTo>
                  <a:pt x="9643" y="1994"/>
                </a:lnTo>
                <a:cubicBezTo>
                  <a:pt x="9625" y="1973"/>
                  <a:pt x="9601" y="1955"/>
                  <a:pt x="9579" y="1937"/>
                </a:cubicBezTo>
                <a:cubicBezTo>
                  <a:pt x="9540" y="1902"/>
                  <a:pt x="9490" y="1870"/>
                  <a:pt x="9448" y="1845"/>
                </a:cubicBezTo>
                <a:cubicBezTo>
                  <a:pt x="9398" y="1817"/>
                  <a:pt x="9352" y="1799"/>
                  <a:pt x="9305" y="1777"/>
                </a:cubicBezTo>
                <a:cubicBezTo>
                  <a:pt x="9281" y="1767"/>
                  <a:pt x="9256" y="1760"/>
                  <a:pt x="9227" y="1756"/>
                </a:cubicBezTo>
                <a:cubicBezTo>
                  <a:pt x="9202" y="1745"/>
                  <a:pt x="9181" y="1742"/>
                  <a:pt x="9152" y="1738"/>
                </a:cubicBezTo>
                <a:cubicBezTo>
                  <a:pt x="9103" y="1728"/>
                  <a:pt x="9049" y="1721"/>
                  <a:pt x="9003" y="1713"/>
                </a:cubicBezTo>
                <a:lnTo>
                  <a:pt x="9003" y="1713"/>
                </a:lnTo>
                <a:cubicBezTo>
                  <a:pt x="9046" y="1738"/>
                  <a:pt x="9092" y="1760"/>
                  <a:pt x="9135" y="1785"/>
                </a:cubicBezTo>
                <a:cubicBezTo>
                  <a:pt x="9181" y="1809"/>
                  <a:pt x="9220" y="1834"/>
                  <a:pt x="9259" y="1863"/>
                </a:cubicBezTo>
                <a:cubicBezTo>
                  <a:pt x="9298" y="1888"/>
                  <a:pt x="9341" y="1916"/>
                  <a:pt x="9377" y="1945"/>
                </a:cubicBezTo>
                <a:cubicBezTo>
                  <a:pt x="9394" y="1959"/>
                  <a:pt x="9412" y="1977"/>
                  <a:pt x="9430" y="1991"/>
                </a:cubicBezTo>
                <a:lnTo>
                  <a:pt x="9476" y="2041"/>
                </a:lnTo>
                <a:cubicBezTo>
                  <a:pt x="9490" y="2058"/>
                  <a:pt x="9508" y="2076"/>
                  <a:pt x="9522" y="2094"/>
                </a:cubicBezTo>
                <a:cubicBezTo>
                  <a:pt x="9537" y="2112"/>
                  <a:pt x="9547" y="2129"/>
                  <a:pt x="9558" y="2147"/>
                </a:cubicBezTo>
                <a:cubicBezTo>
                  <a:pt x="9565" y="2165"/>
                  <a:pt x="9579" y="2183"/>
                  <a:pt x="9583" y="2204"/>
                </a:cubicBezTo>
                <a:cubicBezTo>
                  <a:pt x="9593" y="2222"/>
                  <a:pt x="9597" y="2243"/>
                  <a:pt x="9608" y="2261"/>
                </a:cubicBezTo>
                <a:lnTo>
                  <a:pt x="9615" y="2293"/>
                </a:lnTo>
                <a:lnTo>
                  <a:pt x="9618" y="2325"/>
                </a:lnTo>
                <a:cubicBezTo>
                  <a:pt x="9618" y="2346"/>
                  <a:pt x="9625" y="2364"/>
                  <a:pt x="9625" y="2385"/>
                </a:cubicBezTo>
                <a:lnTo>
                  <a:pt x="9625" y="2417"/>
                </a:lnTo>
                <a:lnTo>
                  <a:pt x="9618" y="2449"/>
                </a:lnTo>
                <a:cubicBezTo>
                  <a:pt x="9618" y="2471"/>
                  <a:pt x="9611" y="2492"/>
                  <a:pt x="9611" y="2510"/>
                </a:cubicBezTo>
                <a:lnTo>
                  <a:pt x="9597" y="2609"/>
                </a:lnTo>
                <a:cubicBezTo>
                  <a:pt x="9369" y="2688"/>
                  <a:pt x="9131" y="2752"/>
                  <a:pt x="8882" y="2809"/>
                </a:cubicBezTo>
                <a:lnTo>
                  <a:pt x="8889" y="2769"/>
                </a:lnTo>
                <a:cubicBezTo>
                  <a:pt x="8896" y="2741"/>
                  <a:pt x="8900" y="2709"/>
                  <a:pt x="8900" y="2681"/>
                </a:cubicBezTo>
                <a:lnTo>
                  <a:pt x="8900" y="2634"/>
                </a:lnTo>
                <a:lnTo>
                  <a:pt x="8896" y="2592"/>
                </a:lnTo>
                <a:cubicBezTo>
                  <a:pt x="8889" y="2560"/>
                  <a:pt x="8886" y="2531"/>
                  <a:pt x="8879" y="2506"/>
                </a:cubicBezTo>
                <a:lnTo>
                  <a:pt x="8850" y="2425"/>
                </a:lnTo>
                <a:cubicBezTo>
                  <a:pt x="8836" y="2400"/>
                  <a:pt x="8829" y="2371"/>
                  <a:pt x="8811" y="2350"/>
                </a:cubicBezTo>
                <a:cubicBezTo>
                  <a:pt x="8797" y="2329"/>
                  <a:pt x="8779" y="2300"/>
                  <a:pt x="8765" y="2282"/>
                </a:cubicBezTo>
                <a:cubicBezTo>
                  <a:pt x="8736" y="2240"/>
                  <a:pt x="8694" y="2201"/>
                  <a:pt x="8655" y="2165"/>
                </a:cubicBezTo>
                <a:cubicBezTo>
                  <a:pt x="8616" y="2129"/>
                  <a:pt x="8576" y="2097"/>
                  <a:pt x="8530" y="2069"/>
                </a:cubicBezTo>
                <a:lnTo>
                  <a:pt x="8463" y="2030"/>
                </a:lnTo>
                <a:cubicBezTo>
                  <a:pt x="8441" y="2016"/>
                  <a:pt x="8420" y="2005"/>
                  <a:pt x="8399" y="1994"/>
                </a:cubicBezTo>
                <a:cubicBezTo>
                  <a:pt x="8352" y="1973"/>
                  <a:pt x="8303" y="1955"/>
                  <a:pt x="8256" y="1941"/>
                </a:cubicBezTo>
                <a:lnTo>
                  <a:pt x="8256" y="1941"/>
                </a:lnTo>
                <a:cubicBezTo>
                  <a:pt x="8296" y="1973"/>
                  <a:pt x="8331" y="2009"/>
                  <a:pt x="8370" y="2041"/>
                </a:cubicBezTo>
                <a:cubicBezTo>
                  <a:pt x="8406" y="2069"/>
                  <a:pt x="8441" y="2105"/>
                  <a:pt x="8477" y="2140"/>
                </a:cubicBezTo>
                <a:cubicBezTo>
                  <a:pt x="8512" y="2176"/>
                  <a:pt x="8544" y="2211"/>
                  <a:pt x="8569" y="2247"/>
                </a:cubicBezTo>
                <a:cubicBezTo>
                  <a:pt x="8584" y="2265"/>
                  <a:pt x="8598" y="2282"/>
                  <a:pt x="8612" y="2307"/>
                </a:cubicBezTo>
                <a:cubicBezTo>
                  <a:pt x="8623" y="2325"/>
                  <a:pt x="8637" y="2346"/>
                  <a:pt x="8648" y="2364"/>
                </a:cubicBezTo>
                <a:cubicBezTo>
                  <a:pt x="8658" y="2382"/>
                  <a:pt x="8669" y="2403"/>
                  <a:pt x="8676" y="2421"/>
                </a:cubicBezTo>
                <a:cubicBezTo>
                  <a:pt x="8687" y="2442"/>
                  <a:pt x="8694" y="2460"/>
                  <a:pt x="8701" y="2485"/>
                </a:cubicBezTo>
                <a:cubicBezTo>
                  <a:pt x="8704" y="2506"/>
                  <a:pt x="8712" y="2524"/>
                  <a:pt x="8712" y="2545"/>
                </a:cubicBezTo>
                <a:cubicBezTo>
                  <a:pt x="8719" y="2567"/>
                  <a:pt x="8719" y="2585"/>
                  <a:pt x="8722" y="2609"/>
                </a:cubicBezTo>
                <a:lnTo>
                  <a:pt x="8722" y="2638"/>
                </a:lnTo>
                <a:lnTo>
                  <a:pt x="8722" y="2670"/>
                </a:lnTo>
                <a:cubicBezTo>
                  <a:pt x="8719" y="2691"/>
                  <a:pt x="8719" y="2709"/>
                  <a:pt x="8712" y="2734"/>
                </a:cubicBezTo>
                <a:lnTo>
                  <a:pt x="8704" y="2762"/>
                </a:lnTo>
                <a:lnTo>
                  <a:pt x="8694" y="2794"/>
                </a:lnTo>
                <a:cubicBezTo>
                  <a:pt x="8690" y="2816"/>
                  <a:pt x="8676" y="2833"/>
                  <a:pt x="8672" y="2851"/>
                </a:cubicBezTo>
                <a:lnTo>
                  <a:pt x="8665" y="2851"/>
                </a:lnTo>
                <a:cubicBezTo>
                  <a:pt x="8616" y="2862"/>
                  <a:pt x="8562" y="2876"/>
                  <a:pt x="8512" y="2880"/>
                </a:cubicBezTo>
                <a:cubicBezTo>
                  <a:pt x="8409" y="2897"/>
                  <a:pt x="8310" y="2912"/>
                  <a:pt x="8203" y="2929"/>
                </a:cubicBezTo>
                <a:cubicBezTo>
                  <a:pt x="8096" y="2940"/>
                  <a:pt x="7993" y="2951"/>
                  <a:pt x="7887" y="2965"/>
                </a:cubicBezTo>
                <a:cubicBezTo>
                  <a:pt x="7830" y="2972"/>
                  <a:pt x="7769" y="2976"/>
                  <a:pt x="7712" y="2983"/>
                </a:cubicBezTo>
                <a:lnTo>
                  <a:pt x="7709" y="2983"/>
                </a:lnTo>
                <a:lnTo>
                  <a:pt x="7723" y="2940"/>
                </a:lnTo>
                <a:lnTo>
                  <a:pt x="7730" y="2897"/>
                </a:lnTo>
                <a:cubicBezTo>
                  <a:pt x="7734" y="2869"/>
                  <a:pt x="7741" y="2841"/>
                  <a:pt x="7741" y="2809"/>
                </a:cubicBezTo>
                <a:lnTo>
                  <a:pt x="7741" y="2762"/>
                </a:lnTo>
                <a:lnTo>
                  <a:pt x="7734" y="2720"/>
                </a:lnTo>
                <a:cubicBezTo>
                  <a:pt x="7730" y="2688"/>
                  <a:pt x="7727" y="2663"/>
                  <a:pt x="7716" y="2634"/>
                </a:cubicBezTo>
                <a:lnTo>
                  <a:pt x="7691" y="2556"/>
                </a:lnTo>
                <a:cubicBezTo>
                  <a:pt x="7677" y="2528"/>
                  <a:pt x="7670" y="2503"/>
                  <a:pt x="7652" y="2478"/>
                </a:cubicBezTo>
                <a:cubicBezTo>
                  <a:pt x="7638" y="2457"/>
                  <a:pt x="7620" y="2432"/>
                  <a:pt x="7606" y="2414"/>
                </a:cubicBezTo>
                <a:cubicBezTo>
                  <a:pt x="7574" y="2368"/>
                  <a:pt x="7535" y="2329"/>
                  <a:pt x="7496" y="2293"/>
                </a:cubicBezTo>
                <a:cubicBezTo>
                  <a:pt x="7456" y="2257"/>
                  <a:pt x="7414" y="2225"/>
                  <a:pt x="7371" y="2201"/>
                </a:cubicBezTo>
                <a:lnTo>
                  <a:pt x="7304" y="2158"/>
                </a:lnTo>
                <a:cubicBezTo>
                  <a:pt x="7282" y="2147"/>
                  <a:pt x="7261" y="2133"/>
                  <a:pt x="7236" y="2122"/>
                </a:cubicBezTo>
                <a:cubicBezTo>
                  <a:pt x="7193" y="2101"/>
                  <a:pt x="7144" y="2083"/>
                  <a:pt x="7094" y="2069"/>
                </a:cubicBezTo>
                <a:lnTo>
                  <a:pt x="7094" y="2069"/>
                </a:lnTo>
                <a:cubicBezTo>
                  <a:pt x="7136" y="2101"/>
                  <a:pt x="7172" y="2137"/>
                  <a:pt x="7211" y="2169"/>
                </a:cubicBezTo>
                <a:cubicBezTo>
                  <a:pt x="7247" y="2201"/>
                  <a:pt x="7282" y="2236"/>
                  <a:pt x="7318" y="2272"/>
                </a:cubicBezTo>
                <a:cubicBezTo>
                  <a:pt x="7353" y="2307"/>
                  <a:pt x="7385" y="2343"/>
                  <a:pt x="7410" y="2378"/>
                </a:cubicBezTo>
                <a:cubicBezTo>
                  <a:pt x="7424" y="2396"/>
                  <a:pt x="7439" y="2414"/>
                  <a:pt x="7449" y="2435"/>
                </a:cubicBezTo>
                <a:cubicBezTo>
                  <a:pt x="7464" y="2453"/>
                  <a:pt x="7478" y="2474"/>
                  <a:pt x="7485" y="2492"/>
                </a:cubicBezTo>
                <a:cubicBezTo>
                  <a:pt x="7499" y="2510"/>
                  <a:pt x="7510" y="2531"/>
                  <a:pt x="7517" y="2549"/>
                </a:cubicBezTo>
                <a:cubicBezTo>
                  <a:pt x="7528" y="2574"/>
                  <a:pt x="7535" y="2592"/>
                  <a:pt x="7538" y="2613"/>
                </a:cubicBezTo>
                <a:cubicBezTo>
                  <a:pt x="7545" y="2634"/>
                  <a:pt x="7552" y="2652"/>
                  <a:pt x="7552" y="2673"/>
                </a:cubicBezTo>
                <a:cubicBezTo>
                  <a:pt x="7556" y="2698"/>
                  <a:pt x="7556" y="2716"/>
                  <a:pt x="7563" y="2737"/>
                </a:cubicBezTo>
                <a:lnTo>
                  <a:pt x="7563" y="2769"/>
                </a:lnTo>
                <a:lnTo>
                  <a:pt x="7563" y="2798"/>
                </a:lnTo>
                <a:cubicBezTo>
                  <a:pt x="7556" y="2823"/>
                  <a:pt x="7556" y="2841"/>
                  <a:pt x="7552" y="2862"/>
                </a:cubicBezTo>
                <a:lnTo>
                  <a:pt x="7545" y="2894"/>
                </a:lnTo>
                <a:lnTo>
                  <a:pt x="7535" y="2922"/>
                </a:lnTo>
                <a:cubicBezTo>
                  <a:pt x="7531" y="2947"/>
                  <a:pt x="7517" y="2965"/>
                  <a:pt x="7513" y="2983"/>
                </a:cubicBezTo>
                <a:lnTo>
                  <a:pt x="7510" y="2993"/>
                </a:lnTo>
                <a:cubicBezTo>
                  <a:pt x="7249" y="3014"/>
                  <a:pt x="6986" y="3023"/>
                  <a:pt x="6723" y="3023"/>
                </a:cubicBezTo>
                <a:cubicBezTo>
                  <a:pt x="6674" y="3023"/>
                  <a:pt x="6624" y="3022"/>
                  <a:pt x="6575" y="3022"/>
                </a:cubicBezTo>
                <a:lnTo>
                  <a:pt x="6578" y="3011"/>
                </a:lnTo>
                <a:lnTo>
                  <a:pt x="6596" y="2969"/>
                </a:lnTo>
                <a:cubicBezTo>
                  <a:pt x="6610" y="2940"/>
                  <a:pt x="6621" y="2912"/>
                  <a:pt x="6628" y="2880"/>
                </a:cubicBezTo>
                <a:lnTo>
                  <a:pt x="6639" y="2833"/>
                </a:lnTo>
                <a:lnTo>
                  <a:pt x="6642" y="2787"/>
                </a:lnTo>
                <a:cubicBezTo>
                  <a:pt x="6646" y="2755"/>
                  <a:pt x="6646" y="2723"/>
                  <a:pt x="6642" y="2691"/>
                </a:cubicBezTo>
                <a:cubicBezTo>
                  <a:pt x="6642" y="2663"/>
                  <a:pt x="6631" y="2631"/>
                  <a:pt x="6628" y="2599"/>
                </a:cubicBezTo>
                <a:cubicBezTo>
                  <a:pt x="6621" y="2567"/>
                  <a:pt x="6614" y="2542"/>
                  <a:pt x="6603" y="2510"/>
                </a:cubicBezTo>
                <a:cubicBezTo>
                  <a:pt x="6592" y="2485"/>
                  <a:pt x="6578" y="2453"/>
                  <a:pt x="6567" y="2425"/>
                </a:cubicBezTo>
                <a:cubicBezTo>
                  <a:pt x="6553" y="2400"/>
                  <a:pt x="6539" y="2371"/>
                  <a:pt x="6521" y="2350"/>
                </a:cubicBezTo>
                <a:cubicBezTo>
                  <a:pt x="6503" y="2325"/>
                  <a:pt x="6489" y="2300"/>
                  <a:pt x="6471" y="2279"/>
                </a:cubicBezTo>
                <a:cubicBezTo>
                  <a:pt x="6436" y="2236"/>
                  <a:pt x="6400" y="2190"/>
                  <a:pt x="6361" y="2151"/>
                </a:cubicBezTo>
                <a:cubicBezTo>
                  <a:pt x="6343" y="2133"/>
                  <a:pt x="6322" y="2112"/>
                  <a:pt x="6301" y="2094"/>
                </a:cubicBezTo>
                <a:lnTo>
                  <a:pt x="6233" y="2041"/>
                </a:lnTo>
                <a:cubicBezTo>
                  <a:pt x="6187" y="2009"/>
                  <a:pt x="6141" y="1977"/>
                  <a:pt x="6091" y="1952"/>
                </a:cubicBezTo>
                <a:lnTo>
                  <a:pt x="6091" y="1952"/>
                </a:lnTo>
                <a:cubicBezTo>
                  <a:pt x="6127" y="1991"/>
                  <a:pt x="6162" y="2033"/>
                  <a:pt x="6194" y="2076"/>
                </a:cubicBezTo>
                <a:cubicBezTo>
                  <a:pt x="6223" y="2119"/>
                  <a:pt x="6255" y="2158"/>
                  <a:pt x="6287" y="2204"/>
                </a:cubicBezTo>
                <a:cubicBezTo>
                  <a:pt x="6319" y="2247"/>
                  <a:pt x="6343" y="2293"/>
                  <a:pt x="6365" y="2336"/>
                </a:cubicBezTo>
                <a:cubicBezTo>
                  <a:pt x="6379" y="2361"/>
                  <a:pt x="6390" y="2382"/>
                  <a:pt x="6397" y="2407"/>
                </a:cubicBezTo>
                <a:cubicBezTo>
                  <a:pt x="6407" y="2432"/>
                  <a:pt x="6415" y="2453"/>
                  <a:pt x="6425" y="2478"/>
                </a:cubicBezTo>
                <a:cubicBezTo>
                  <a:pt x="6432" y="2503"/>
                  <a:pt x="6436" y="2528"/>
                  <a:pt x="6447" y="2549"/>
                </a:cubicBezTo>
                <a:cubicBezTo>
                  <a:pt x="6450" y="2574"/>
                  <a:pt x="6454" y="2599"/>
                  <a:pt x="6461" y="2620"/>
                </a:cubicBezTo>
                <a:cubicBezTo>
                  <a:pt x="6461" y="2645"/>
                  <a:pt x="6464" y="2670"/>
                  <a:pt x="6464" y="2691"/>
                </a:cubicBezTo>
                <a:lnTo>
                  <a:pt x="6464" y="2727"/>
                </a:lnTo>
                <a:cubicBezTo>
                  <a:pt x="6464" y="2741"/>
                  <a:pt x="6464" y="2752"/>
                  <a:pt x="6461" y="2762"/>
                </a:cubicBezTo>
                <a:lnTo>
                  <a:pt x="6454" y="2798"/>
                </a:lnTo>
                <a:lnTo>
                  <a:pt x="6447" y="2830"/>
                </a:lnTo>
                <a:cubicBezTo>
                  <a:pt x="6436" y="2851"/>
                  <a:pt x="6432" y="2876"/>
                  <a:pt x="6425" y="2897"/>
                </a:cubicBezTo>
                <a:lnTo>
                  <a:pt x="6411" y="2929"/>
                </a:lnTo>
                <a:lnTo>
                  <a:pt x="6393" y="2958"/>
                </a:lnTo>
                <a:cubicBezTo>
                  <a:pt x="6383" y="2976"/>
                  <a:pt x="6372" y="2993"/>
                  <a:pt x="6358" y="3018"/>
                </a:cubicBezTo>
                <a:lnTo>
                  <a:pt x="6258" y="3018"/>
                </a:lnTo>
                <a:lnTo>
                  <a:pt x="5931" y="3004"/>
                </a:lnTo>
                <a:lnTo>
                  <a:pt x="5767" y="3001"/>
                </a:lnTo>
                <a:cubicBezTo>
                  <a:pt x="5714" y="2993"/>
                  <a:pt x="5661" y="2990"/>
                  <a:pt x="5607" y="2983"/>
                </a:cubicBezTo>
                <a:cubicBezTo>
                  <a:pt x="5511" y="2972"/>
                  <a:pt x="5419" y="2958"/>
                  <a:pt x="5327" y="2947"/>
                </a:cubicBezTo>
                <a:lnTo>
                  <a:pt x="5309" y="2933"/>
                </a:lnTo>
                <a:lnTo>
                  <a:pt x="5270" y="2894"/>
                </a:lnTo>
                <a:cubicBezTo>
                  <a:pt x="5255" y="2880"/>
                  <a:pt x="5241" y="2862"/>
                  <a:pt x="5227" y="2848"/>
                </a:cubicBezTo>
                <a:cubicBezTo>
                  <a:pt x="5216" y="2830"/>
                  <a:pt x="5206" y="2816"/>
                  <a:pt x="5199" y="2798"/>
                </a:cubicBezTo>
                <a:cubicBezTo>
                  <a:pt x="5188" y="2780"/>
                  <a:pt x="5181" y="2762"/>
                  <a:pt x="5174" y="2745"/>
                </a:cubicBezTo>
                <a:lnTo>
                  <a:pt x="5163" y="2691"/>
                </a:lnTo>
                <a:cubicBezTo>
                  <a:pt x="5163" y="2673"/>
                  <a:pt x="5156" y="2656"/>
                  <a:pt x="5163" y="2638"/>
                </a:cubicBezTo>
                <a:cubicBezTo>
                  <a:pt x="5163" y="2620"/>
                  <a:pt x="5167" y="2602"/>
                  <a:pt x="5170" y="2581"/>
                </a:cubicBezTo>
                <a:cubicBezTo>
                  <a:pt x="5174" y="2563"/>
                  <a:pt x="5184" y="2545"/>
                  <a:pt x="5191" y="2524"/>
                </a:cubicBezTo>
                <a:cubicBezTo>
                  <a:pt x="5202" y="2506"/>
                  <a:pt x="5209" y="2489"/>
                  <a:pt x="5223" y="2471"/>
                </a:cubicBezTo>
                <a:cubicBezTo>
                  <a:pt x="5234" y="2453"/>
                  <a:pt x="5252" y="2435"/>
                  <a:pt x="5259" y="2417"/>
                </a:cubicBezTo>
                <a:cubicBezTo>
                  <a:pt x="5273" y="2400"/>
                  <a:pt x="5287" y="2382"/>
                  <a:pt x="5305" y="2368"/>
                </a:cubicBezTo>
                <a:lnTo>
                  <a:pt x="5351" y="2318"/>
                </a:lnTo>
                <a:cubicBezTo>
                  <a:pt x="5369" y="2300"/>
                  <a:pt x="5383" y="2289"/>
                  <a:pt x="5405" y="2272"/>
                </a:cubicBezTo>
                <a:cubicBezTo>
                  <a:pt x="5423" y="2257"/>
                  <a:pt x="5440" y="2240"/>
                  <a:pt x="5458" y="2225"/>
                </a:cubicBezTo>
                <a:cubicBezTo>
                  <a:pt x="5494" y="2193"/>
                  <a:pt x="5536" y="2169"/>
                  <a:pt x="5572" y="2137"/>
                </a:cubicBezTo>
                <a:lnTo>
                  <a:pt x="5572" y="2137"/>
                </a:lnTo>
                <a:cubicBezTo>
                  <a:pt x="5547" y="2147"/>
                  <a:pt x="5526" y="2151"/>
                  <a:pt x="5501" y="2158"/>
                </a:cubicBezTo>
                <a:lnTo>
                  <a:pt x="5433" y="2186"/>
                </a:lnTo>
                <a:cubicBezTo>
                  <a:pt x="5387" y="2204"/>
                  <a:pt x="5344" y="2225"/>
                  <a:pt x="5298" y="2254"/>
                </a:cubicBezTo>
                <a:cubicBezTo>
                  <a:pt x="5277" y="2265"/>
                  <a:pt x="5255" y="2279"/>
                  <a:pt x="5238" y="2293"/>
                </a:cubicBezTo>
                <a:cubicBezTo>
                  <a:pt x="5216" y="2307"/>
                  <a:pt x="5199" y="2325"/>
                  <a:pt x="5174" y="2343"/>
                </a:cubicBezTo>
                <a:cubicBezTo>
                  <a:pt x="5156" y="2361"/>
                  <a:pt x="5135" y="2378"/>
                  <a:pt x="5117" y="2396"/>
                </a:cubicBezTo>
                <a:cubicBezTo>
                  <a:pt x="5099" y="2414"/>
                  <a:pt x="5081" y="2435"/>
                  <a:pt x="5067" y="2457"/>
                </a:cubicBezTo>
                <a:cubicBezTo>
                  <a:pt x="5039" y="2503"/>
                  <a:pt x="5014" y="2556"/>
                  <a:pt x="5003" y="2613"/>
                </a:cubicBezTo>
                <a:cubicBezTo>
                  <a:pt x="4996" y="2645"/>
                  <a:pt x="4992" y="2670"/>
                  <a:pt x="4992" y="2702"/>
                </a:cubicBezTo>
                <a:cubicBezTo>
                  <a:pt x="4992" y="2734"/>
                  <a:pt x="4996" y="2759"/>
                  <a:pt x="5007" y="2791"/>
                </a:cubicBezTo>
                <a:cubicBezTo>
                  <a:pt x="5014" y="2830"/>
                  <a:pt x="5031" y="2869"/>
                  <a:pt x="5049" y="2905"/>
                </a:cubicBezTo>
                <a:cubicBezTo>
                  <a:pt x="5021" y="2901"/>
                  <a:pt x="4985" y="2897"/>
                  <a:pt x="4953" y="2894"/>
                </a:cubicBezTo>
                <a:cubicBezTo>
                  <a:pt x="4775" y="2865"/>
                  <a:pt x="4598" y="2830"/>
                  <a:pt x="4420" y="2798"/>
                </a:cubicBezTo>
                <a:lnTo>
                  <a:pt x="4381" y="2769"/>
                </a:lnTo>
                <a:lnTo>
                  <a:pt x="4345" y="2734"/>
                </a:lnTo>
                <a:cubicBezTo>
                  <a:pt x="4331" y="2720"/>
                  <a:pt x="4320" y="2705"/>
                  <a:pt x="4310" y="2691"/>
                </a:cubicBezTo>
                <a:cubicBezTo>
                  <a:pt x="4285" y="2666"/>
                  <a:pt x="4274" y="2634"/>
                  <a:pt x="4260" y="2602"/>
                </a:cubicBezTo>
                <a:cubicBezTo>
                  <a:pt x="4256" y="2592"/>
                  <a:pt x="4249" y="2574"/>
                  <a:pt x="4249" y="2560"/>
                </a:cubicBezTo>
                <a:cubicBezTo>
                  <a:pt x="4249" y="2542"/>
                  <a:pt x="4246" y="2528"/>
                  <a:pt x="4249" y="2510"/>
                </a:cubicBezTo>
                <a:cubicBezTo>
                  <a:pt x="4249" y="2492"/>
                  <a:pt x="4256" y="2478"/>
                  <a:pt x="4260" y="2460"/>
                </a:cubicBezTo>
                <a:cubicBezTo>
                  <a:pt x="4263" y="2442"/>
                  <a:pt x="4267" y="2432"/>
                  <a:pt x="4278" y="2414"/>
                </a:cubicBezTo>
                <a:cubicBezTo>
                  <a:pt x="4285" y="2396"/>
                  <a:pt x="4295" y="2382"/>
                  <a:pt x="4302" y="2364"/>
                </a:cubicBezTo>
                <a:cubicBezTo>
                  <a:pt x="4313" y="2346"/>
                  <a:pt x="4327" y="2332"/>
                  <a:pt x="4334" y="2314"/>
                </a:cubicBezTo>
                <a:cubicBezTo>
                  <a:pt x="4349" y="2300"/>
                  <a:pt x="4363" y="2282"/>
                  <a:pt x="4374" y="2272"/>
                </a:cubicBezTo>
                <a:cubicBezTo>
                  <a:pt x="4388" y="2257"/>
                  <a:pt x="4402" y="2240"/>
                  <a:pt x="4420" y="2225"/>
                </a:cubicBezTo>
                <a:lnTo>
                  <a:pt x="4462" y="2183"/>
                </a:lnTo>
                <a:cubicBezTo>
                  <a:pt x="4480" y="2169"/>
                  <a:pt x="4494" y="2154"/>
                  <a:pt x="4512" y="2137"/>
                </a:cubicBezTo>
                <a:cubicBezTo>
                  <a:pt x="4544" y="2112"/>
                  <a:pt x="4580" y="2083"/>
                  <a:pt x="4615" y="2051"/>
                </a:cubicBezTo>
                <a:lnTo>
                  <a:pt x="4615" y="2051"/>
                </a:lnTo>
                <a:cubicBezTo>
                  <a:pt x="4594" y="2058"/>
                  <a:pt x="4576" y="2065"/>
                  <a:pt x="4551" y="2069"/>
                </a:cubicBezTo>
                <a:cubicBezTo>
                  <a:pt x="4530" y="2076"/>
                  <a:pt x="4512" y="2083"/>
                  <a:pt x="4491" y="2094"/>
                </a:cubicBezTo>
                <a:cubicBezTo>
                  <a:pt x="4452" y="2112"/>
                  <a:pt x="4409" y="2129"/>
                  <a:pt x="4370" y="2151"/>
                </a:cubicBezTo>
                <a:cubicBezTo>
                  <a:pt x="4349" y="2158"/>
                  <a:pt x="4331" y="2172"/>
                  <a:pt x="4313" y="2186"/>
                </a:cubicBezTo>
                <a:cubicBezTo>
                  <a:pt x="4295" y="2201"/>
                  <a:pt x="4278" y="2211"/>
                  <a:pt x="4260" y="2229"/>
                </a:cubicBezTo>
                <a:cubicBezTo>
                  <a:pt x="4242" y="2247"/>
                  <a:pt x="4224" y="2261"/>
                  <a:pt x="4206" y="2279"/>
                </a:cubicBezTo>
                <a:cubicBezTo>
                  <a:pt x="4189" y="2297"/>
                  <a:pt x="4174" y="2314"/>
                  <a:pt x="4160" y="2336"/>
                </a:cubicBezTo>
                <a:cubicBezTo>
                  <a:pt x="4135" y="2378"/>
                  <a:pt x="4114" y="2425"/>
                  <a:pt x="4100" y="2478"/>
                </a:cubicBezTo>
                <a:cubicBezTo>
                  <a:pt x="4096" y="2506"/>
                  <a:pt x="4089" y="2531"/>
                  <a:pt x="4089" y="2560"/>
                </a:cubicBezTo>
                <a:cubicBezTo>
                  <a:pt x="4089" y="2585"/>
                  <a:pt x="4096" y="2613"/>
                  <a:pt x="4103" y="2638"/>
                </a:cubicBezTo>
                <a:cubicBezTo>
                  <a:pt x="4114" y="2670"/>
                  <a:pt x="4121" y="2702"/>
                  <a:pt x="4135" y="2727"/>
                </a:cubicBezTo>
                <a:cubicBezTo>
                  <a:pt x="3993" y="2698"/>
                  <a:pt x="3851" y="2666"/>
                  <a:pt x="3712" y="2631"/>
                </a:cubicBezTo>
                <a:cubicBezTo>
                  <a:pt x="3591" y="2599"/>
                  <a:pt x="3478" y="2567"/>
                  <a:pt x="3360" y="2538"/>
                </a:cubicBezTo>
                <a:lnTo>
                  <a:pt x="3342" y="2510"/>
                </a:lnTo>
                <a:cubicBezTo>
                  <a:pt x="3339" y="2503"/>
                  <a:pt x="3325" y="2489"/>
                  <a:pt x="3321" y="2474"/>
                </a:cubicBezTo>
                <a:cubicBezTo>
                  <a:pt x="3314" y="2460"/>
                  <a:pt x="3307" y="2449"/>
                  <a:pt x="3300" y="2435"/>
                </a:cubicBezTo>
                <a:cubicBezTo>
                  <a:pt x="3296" y="2421"/>
                  <a:pt x="3286" y="2407"/>
                  <a:pt x="3286" y="2396"/>
                </a:cubicBezTo>
                <a:cubicBezTo>
                  <a:pt x="3282" y="2382"/>
                  <a:pt x="3278" y="2368"/>
                  <a:pt x="3278" y="2353"/>
                </a:cubicBezTo>
                <a:lnTo>
                  <a:pt x="3271" y="2332"/>
                </a:lnTo>
                <a:lnTo>
                  <a:pt x="3271" y="2314"/>
                </a:lnTo>
                <a:cubicBezTo>
                  <a:pt x="3271" y="2300"/>
                  <a:pt x="3278" y="2289"/>
                  <a:pt x="3282" y="2275"/>
                </a:cubicBezTo>
                <a:cubicBezTo>
                  <a:pt x="3282" y="2261"/>
                  <a:pt x="3289" y="2247"/>
                  <a:pt x="3296" y="2236"/>
                </a:cubicBezTo>
                <a:cubicBezTo>
                  <a:pt x="3300" y="2222"/>
                  <a:pt x="3307" y="2208"/>
                  <a:pt x="3318" y="2193"/>
                </a:cubicBezTo>
                <a:cubicBezTo>
                  <a:pt x="3325" y="2183"/>
                  <a:pt x="3335" y="2169"/>
                  <a:pt x="3350" y="2158"/>
                </a:cubicBezTo>
                <a:lnTo>
                  <a:pt x="3385" y="2122"/>
                </a:lnTo>
                <a:lnTo>
                  <a:pt x="3428" y="2094"/>
                </a:lnTo>
                <a:cubicBezTo>
                  <a:pt x="3442" y="2083"/>
                  <a:pt x="3456" y="2069"/>
                  <a:pt x="3474" y="2062"/>
                </a:cubicBezTo>
                <a:lnTo>
                  <a:pt x="3520" y="2030"/>
                </a:lnTo>
                <a:cubicBezTo>
                  <a:pt x="3538" y="2023"/>
                  <a:pt x="3552" y="2009"/>
                  <a:pt x="3570" y="1998"/>
                </a:cubicBezTo>
                <a:cubicBezTo>
                  <a:pt x="3606" y="1980"/>
                  <a:pt x="3638" y="1962"/>
                  <a:pt x="3673" y="1941"/>
                </a:cubicBezTo>
                <a:cubicBezTo>
                  <a:pt x="3634" y="1941"/>
                  <a:pt x="3591" y="1945"/>
                  <a:pt x="3552" y="1955"/>
                </a:cubicBezTo>
                <a:cubicBezTo>
                  <a:pt x="3531" y="1955"/>
                  <a:pt x="3513" y="1962"/>
                  <a:pt x="3495" y="1969"/>
                </a:cubicBezTo>
                <a:lnTo>
                  <a:pt x="3438" y="1980"/>
                </a:lnTo>
                <a:cubicBezTo>
                  <a:pt x="3414" y="1987"/>
                  <a:pt x="3396" y="1994"/>
                  <a:pt x="3378" y="2005"/>
                </a:cubicBezTo>
                <a:cubicBezTo>
                  <a:pt x="3360" y="2012"/>
                  <a:pt x="3339" y="2023"/>
                  <a:pt x="3321" y="2030"/>
                </a:cubicBezTo>
                <a:cubicBezTo>
                  <a:pt x="3303" y="2044"/>
                  <a:pt x="3286" y="2051"/>
                  <a:pt x="3268" y="2065"/>
                </a:cubicBezTo>
                <a:cubicBezTo>
                  <a:pt x="3250" y="2076"/>
                  <a:pt x="3232" y="2094"/>
                  <a:pt x="3214" y="2112"/>
                </a:cubicBezTo>
                <a:cubicBezTo>
                  <a:pt x="3197" y="2129"/>
                  <a:pt x="3182" y="2140"/>
                  <a:pt x="3172" y="2165"/>
                </a:cubicBezTo>
                <a:cubicBezTo>
                  <a:pt x="3158" y="2186"/>
                  <a:pt x="3143" y="2204"/>
                  <a:pt x="3136" y="2225"/>
                </a:cubicBezTo>
                <a:cubicBezTo>
                  <a:pt x="3126" y="2247"/>
                  <a:pt x="3118" y="2272"/>
                  <a:pt x="3111" y="2297"/>
                </a:cubicBezTo>
                <a:lnTo>
                  <a:pt x="3108" y="2332"/>
                </a:lnTo>
                <a:lnTo>
                  <a:pt x="3108" y="2368"/>
                </a:lnTo>
                <a:cubicBezTo>
                  <a:pt x="3108" y="2396"/>
                  <a:pt x="3111" y="2417"/>
                  <a:pt x="3118" y="2439"/>
                </a:cubicBezTo>
                <a:cubicBezTo>
                  <a:pt x="3118" y="2449"/>
                  <a:pt x="3122" y="2460"/>
                  <a:pt x="3126" y="2471"/>
                </a:cubicBezTo>
                <a:cubicBezTo>
                  <a:pt x="2941" y="2417"/>
                  <a:pt x="2756" y="2353"/>
                  <a:pt x="2585" y="2293"/>
                </a:cubicBezTo>
                <a:cubicBezTo>
                  <a:pt x="2553" y="2279"/>
                  <a:pt x="2521" y="2272"/>
                  <a:pt x="2489" y="2257"/>
                </a:cubicBezTo>
                <a:lnTo>
                  <a:pt x="2464" y="2211"/>
                </a:lnTo>
                <a:cubicBezTo>
                  <a:pt x="2461" y="2204"/>
                  <a:pt x="2450" y="2186"/>
                  <a:pt x="2443" y="2172"/>
                </a:cubicBezTo>
                <a:cubicBezTo>
                  <a:pt x="2432" y="2158"/>
                  <a:pt x="2429" y="2140"/>
                  <a:pt x="2425" y="2129"/>
                </a:cubicBezTo>
                <a:cubicBezTo>
                  <a:pt x="2418" y="2112"/>
                  <a:pt x="2414" y="2097"/>
                  <a:pt x="2414" y="2080"/>
                </a:cubicBezTo>
                <a:cubicBezTo>
                  <a:pt x="2414" y="2062"/>
                  <a:pt x="2411" y="2048"/>
                  <a:pt x="2411" y="2030"/>
                </a:cubicBezTo>
                <a:lnTo>
                  <a:pt x="2411" y="2009"/>
                </a:lnTo>
                <a:lnTo>
                  <a:pt x="2414" y="1987"/>
                </a:lnTo>
                <a:cubicBezTo>
                  <a:pt x="2414" y="1973"/>
                  <a:pt x="2425" y="1955"/>
                  <a:pt x="2429" y="1941"/>
                </a:cubicBezTo>
                <a:cubicBezTo>
                  <a:pt x="2432" y="1927"/>
                  <a:pt x="2443" y="1916"/>
                  <a:pt x="2450" y="1902"/>
                </a:cubicBezTo>
                <a:cubicBezTo>
                  <a:pt x="2461" y="1888"/>
                  <a:pt x="2468" y="1873"/>
                  <a:pt x="2482" y="1863"/>
                </a:cubicBezTo>
                <a:cubicBezTo>
                  <a:pt x="2496" y="1849"/>
                  <a:pt x="2503" y="1834"/>
                  <a:pt x="2521" y="1827"/>
                </a:cubicBezTo>
                <a:cubicBezTo>
                  <a:pt x="2535" y="1817"/>
                  <a:pt x="2549" y="1802"/>
                  <a:pt x="2567" y="1795"/>
                </a:cubicBezTo>
                <a:lnTo>
                  <a:pt x="2613" y="1767"/>
                </a:lnTo>
                <a:cubicBezTo>
                  <a:pt x="2631" y="1760"/>
                  <a:pt x="2645" y="1749"/>
                  <a:pt x="2663" y="1742"/>
                </a:cubicBezTo>
                <a:lnTo>
                  <a:pt x="2717" y="1721"/>
                </a:lnTo>
                <a:cubicBezTo>
                  <a:pt x="2734" y="1710"/>
                  <a:pt x="2752" y="1703"/>
                  <a:pt x="2770" y="1696"/>
                </a:cubicBezTo>
                <a:cubicBezTo>
                  <a:pt x="2806" y="1685"/>
                  <a:pt x="2845" y="1671"/>
                  <a:pt x="2880" y="1657"/>
                </a:cubicBezTo>
                <a:cubicBezTo>
                  <a:pt x="2841" y="1657"/>
                  <a:pt x="2802" y="1657"/>
                  <a:pt x="2763" y="1660"/>
                </a:cubicBezTo>
                <a:cubicBezTo>
                  <a:pt x="2738" y="1660"/>
                  <a:pt x="2720" y="1667"/>
                  <a:pt x="2702" y="1671"/>
                </a:cubicBezTo>
                <a:lnTo>
                  <a:pt x="2645" y="1678"/>
                </a:lnTo>
                <a:cubicBezTo>
                  <a:pt x="2624" y="1685"/>
                  <a:pt x="2606" y="1689"/>
                  <a:pt x="2589" y="1696"/>
                </a:cubicBezTo>
                <a:lnTo>
                  <a:pt x="2532" y="1721"/>
                </a:lnTo>
                <a:cubicBezTo>
                  <a:pt x="2514" y="1728"/>
                  <a:pt x="2489" y="1738"/>
                  <a:pt x="2471" y="1749"/>
                </a:cubicBezTo>
                <a:cubicBezTo>
                  <a:pt x="2453" y="1760"/>
                  <a:pt x="2436" y="1774"/>
                  <a:pt x="2418" y="1785"/>
                </a:cubicBezTo>
                <a:cubicBezTo>
                  <a:pt x="2400" y="1799"/>
                  <a:pt x="2382" y="1813"/>
                  <a:pt x="2372" y="1831"/>
                </a:cubicBezTo>
                <a:cubicBezTo>
                  <a:pt x="2357" y="1849"/>
                  <a:pt x="2340" y="1866"/>
                  <a:pt x="2329" y="1888"/>
                </a:cubicBezTo>
                <a:cubicBezTo>
                  <a:pt x="2322" y="1909"/>
                  <a:pt x="2308" y="1927"/>
                  <a:pt x="2304" y="1955"/>
                </a:cubicBezTo>
                <a:lnTo>
                  <a:pt x="2293" y="1991"/>
                </a:lnTo>
                <a:lnTo>
                  <a:pt x="2290" y="2026"/>
                </a:lnTo>
                <a:cubicBezTo>
                  <a:pt x="2286" y="2048"/>
                  <a:pt x="2290" y="2076"/>
                  <a:pt x="2290" y="2097"/>
                </a:cubicBezTo>
                <a:lnTo>
                  <a:pt x="2304" y="2165"/>
                </a:lnTo>
                <a:cubicBezTo>
                  <a:pt x="2304" y="2172"/>
                  <a:pt x="2308" y="2176"/>
                  <a:pt x="2311" y="2186"/>
                </a:cubicBezTo>
                <a:cubicBezTo>
                  <a:pt x="2094" y="2101"/>
                  <a:pt x="1885" y="2009"/>
                  <a:pt x="1696" y="1909"/>
                </a:cubicBezTo>
                <a:lnTo>
                  <a:pt x="1682" y="1888"/>
                </a:lnTo>
                <a:cubicBezTo>
                  <a:pt x="1678" y="1881"/>
                  <a:pt x="1668" y="1866"/>
                  <a:pt x="1664" y="1856"/>
                </a:cubicBezTo>
                <a:cubicBezTo>
                  <a:pt x="1661" y="1845"/>
                  <a:pt x="1653" y="1834"/>
                  <a:pt x="1650" y="1820"/>
                </a:cubicBezTo>
                <a:cubicBezTo>
                  <a:pt x="1646" y="1809"/>
                  <a:pt x="1646" y="1799"/>
                  <a:pt x="1643" y="1785"/>
                </a:cubicBezTo>
                <a:cubicBezTo>
                  <a:pt x="1643" y="1774"/>
                  <a:pt x="1636" y="1763"/>
                  <a:pt x="1636" y="1749"/>
                </a:cubicBezTo>
                <a:lnTo>
                  <a:pt x="1636" y="1731"/>
                </a:lnTo>
                <a:lnTo>
                  <a:pt x="1643" y="1713"/>
                </a:lnTo>
                <a:cubicBezTo>
                  <a:pt x="1643" y="1703"/>
                  <a:pt x="1646" y="1692"/>
                  <a:pt x="1650" y="1685"/>
                </a:cubicBezTo>
                <a:cubicBezTo>
                  <a:pt x="1653" y="1671"/>
                  <a:pt x="1664" y="1660"/>
                  <a:pt x="1668" y="1653"/>
                </a:cubicBezTo>
                <a:cubicBezTo>
                  <a:pt x="1671" y="1642"/>
                  <a:pt x="1682" y="1635"/>
                  <a:pt x="1689" y="1625"/>
                </a:cubicBezTo>
                <a:lnTo>
                  <a:pt x="1717" y="1600"/>
                </a:lnTo>
                <a:cubicBezTo>
                  <a:pt x="1725" y="1589"/>
                  <a:pt x="1739" y="1582"/>
                  <a:pt x="1749" y="1578"/>
                </a:cubicBezTo>
                <a:lnTo>
                  <a:pt x="1785" y="1561"/>
                </a:lnTo>
                <a:cubicBezTo>
                  <a:pt x="1796" y="1553"/>
                  <a:pt x="1806" y="1546"/>
                  <a:pt x="1821" y="1543"/>
                </a:cubicBezTo>
                <a:cubicBezTo>
                  <a:pt x="1845" y="1532"/>
                  <a:pt x="1874" y="1518"/>
                  <a:pt x="1899" y="1511"/>
                </a:cubicBezTo>
                <a:lnTo>
                  <a:pt x="1981" y="1482"/>
                </a:lnTo>
                <a:cubicBezTo>
                  <a:pt x="1949" y="1482"/>
                  <a:pt x="1920" y="1489"/>
                  <a:pt x="1892" y="1489"/>
                </a:cubicBezTo>
                <a:cubicBezTo>
                  <a:pt x="1860" y="1489"/>
                  <a:pt x="1831" y="1497"/>
                  <a:pt x="1803" y="1500"/>
                </a:cubicBezTo>
                <a:cubicBezTo>
                  <a:pt x="1789" y="1500"/>
                  <a:pt x="1774" y="1511"/>
                  <a:pt x="1757" y="1514"/>
                </a:cubicBezTo>
                <a:lnTo>
                  <a:pt x="1714" y="1529"/>
                </a:lnTo>
                <a:cubicBezTo>
                  <a:pt x="1700" y="1536"/>
                  <a:pt x="1685" y="1543"/>
                  <a:pt x="1671" y="1550"/>
                </a:cubicBezTo>
                <a:lnTo>
                  <a:pt x="1632" y="1578"/>
                </a:lnTo>
                <a:cubicBezTo>
                  <a:pt x="1618" y="1585"/>
                  <a:pt x="1607" y="1600"/>
                  <a:pt x="1597" y="1614"/>
                </a:cubicBezTo>
                <a:cubicBezTo>
                  <a:pt x="1589" y="1628"/>
                  <a:pt x="1575" y="1639"/>
                  <a:pt x="1565" y="1653"/>
                </a:cubicBezTo>
                <a:cubicBezTo>
                  <a:pt x="1557" y="1667"/>
                  <a:pt x="1547" y="1685"/>
                  <a:pt x="1547" y="1703"/>
                </a:cubicBezTo>
                <a:lnTo>
                  <a:pt x="1540" y="1728"/>
                </a:lnTo>
                <a:lnTo>
                  <a:pt x="1536" y="1756"/>
                </a:lnTo>
                <a:cubicBezTo>
                  <a:pt x="1529" y="1774"/>
                  <a:pt x="1536" y="1792"/>
                  <a:pt x="1536" y="1806"/>
                </a:cubicBezTo>
                <a:cubicBezTo>
                  <a:pt x="1536" y="1817"/>
                  <a:pt x="1540" y="1834"/>
                  <a:pt x="1543" y="1849"/>
                </a:cubicBezTo>
                <a:cubicBezTo>
                  <a:pt x="1397" y="1770"/>
                  <a:pt x="1262" y="1689"/>
                  <a:pt x="1138" y="1610"/>
                </a:cubicBezTo>
                <a:lnTo>
                  <a:pt x="1145" y="1603"/>
                </a:lnTo>
                <a:lnTo>
                  <a:pt x="1127" y="1564"/>
                </a:lnTo>
                <a:cubicBezTo>
                  <a:pt x="1120" y="1557"/>
                  <a:pt x="1117" y="1543"/>
                  <a:pt x="1113" y="1532"/>
                </a:cubicBezTo>
                <a:cubicBezTo>
                  <a:pt x="1109" y="1521"/>
                  <a:pt x="1102" y="1511"/>
                  <a:pt x="1102" y="1497"/>
                </a:cubicBezTo>
                <a:cubicBezTo>
                  <a:pt x="1102" y="1486"/>
                  <a:pt x="1099" y="1475"/>
                  <a:pt x="1099" y="1461"/>
                </a:cubicBezTo>
                <a:lnTo>
                  <a:pt x="1099" y="1425"/>
                </a:lnTo>
                <a:lnTo>
                  <a:pt x="1099" y="1408"/>
                </a:lnTo>
                <a:lnTo>
                  <a:pt x="1102" y="1390"/>
                </a:lnTo>
                <a:cubicBezTo>
                  <a:pt x="1109" y="1379"/>
                  <a:pt x="1113" y="1369"/>
                  <a:pt x="1117" y="1361"/>
                </a:cubicBezTo>
                <a:cubicBezTo>
                  <a:pt x="1120" y="1351"/>
                  <a:pt x="1131" y="1344"/>
                  <a:pt x="1138" y="1329"/>
                </a:cubicBezTo>
                <a:cubicBezTo>
                  <a:pt x="1145" y="1319"/>
                  <a:pt x="1156" y="1312"/>
                  <a:pt x="1166" y="1301"/>
                </a:cubicBezTo>
                <a:cubicBezTo>
                  <a:pt x="1173" y="1294"/>
                  <a:pt x="1184" y="1283"/>
                  <a:pt x="1198" y="1280"/>
                </a:cubicBezTo>
                <a:cubicBezTo>
                  <a:pt x="1209" y="1276"/>
                  <a:pt x="1220" y="1265"/>
                  <a:pt x="1234" y="1258"/>
                </a:cubicBezTo>
                <a:lnTo>
                  <a:pt x="1273" y="1240"/>
                </a:lnTo>
                <a:cubicBezTo>
                  <a:pt x="1287" y="1237"/>
                  <a:pt x="1298" y="1226"/>
                  <a:pt x="1312" y="1226"/>
                </a:cubicBezTo>
                <a:cubicBezTo>
                  <a:pt x="1341" y="1219"/>
                  <a:pt x="1365" y="1208"/>
                  <a:pt x="1394" y="1205"/>
                </a:cubicBezTo>
                <a:cubicBezTo>
                  <a:pt x="1419" y="1201"/>
                  <a:pt x="1451" y="1191"/>
                  <a:pt x="1476" y="1187"/>
                </a:cubicBezTo>
                <a:cubicBezTo>
                  <a:pt x="1451" y="1187"/>
                  <a:pt x="1419" y="1184"/>
                  <a:pt x="1387" y="1184"/>
                </a:cubicBezTo>
                <a:cubicBezTo>
                  <a:pt x="1358" y="1184"/>
                  <a:pt x="1330" y="1187"/>
                  <a:pt x="1298" y="1187"/>
                </a:cubicBezTo>
                <a:cubicBezTo>
                  <a:pt x="1287" y="1187"/>
                  <a:pt x="1269" y="1191"/>
                  <a:pt x="1255" y="1194"/>
                </a:cubicBezTo>
                <a:lnTo>
                  <a:pt x="1209" y="1205"/>
                </a:lnTo>
                <a:cubicBezTo>
                  <a:pt x="1198" y="1208"/>
                  <a:pt x="1181" y="1219"/>
                  <a:pt x="1166" y="1223"/>
                </a:cubicBezTo>
                <a:cubicBezTo>
                  <a:pt x="1152" y="1226"/>
                  <a:pt x="1138" y="1237"/>
                  <a:pt x="1127" y="1244"/>
                </a:cubicBezTo>
                <a:cubicBezTo>
                  <a:pt x="1113" y="1255"/>
                  <a:pt x="1099" y="1262"/>
                  <a:pt x="1085" y="1276"/>
                </a:cubicBezTo>
                <a:cubicBezTo>
                  <a:pt x="1074" y="1290"/>
                  <a:pt x="1060" y="1297"/>
                  <a:pt x="1049" y="1315"/>
                </a:cubicBezTo>
                <a:cubicBezTo>
                  <a:pt x="1042" y="1329"/>
                  <a:pt x="1031" y="1344"/>
                  <a:pt x="1024" y="1361"/>
                </a:cubicBezTo>
                <a:lnTo>
                  <a:pt x="1013" y="1383"/>
                </a:lnTo>
                <a:lnTo>
                  <a:pt x="1010" y="1408"/>
                </a:lnTo>
                <a:cubicBezTo>
                  <a:pt x="1006" y="1425"/>
                  <a:pt x="1006" y="1443"/>
                  <a:pt x="1006" y="1457"/>
                </a:cubicBezTo>
                <a:cubicBezTo>
                  <a:pt x="1006" y="1475"/>
                  <a:pt x="1006" y="1489"/>
                  <a:pt x="1010" y="1507"/>
                </a:cubicBezTo>
                <a:cubicBezTo>
                  <a:pt x="1010" y="1511"/>
                  <a:pt x="1013" y="1514"/>
                  <a:pt x="1013" y="1521"/>
                </a:cubicBezTo>
                <a:cubicBezTo>
                  <a:pt x="957" y="1479"/>
                  <a:pt x="900" y="1436"/>
                  <a:pt x="846" y="1397"/>
                </a:cubicBezTo>
                <a:cubicBezTo>
                  <a:pt x="779" y="1347"/>
                  <a:pt x="718" y="1294"/>
                  <a:pt x="658" y="1240"/>
                </a:cubicBezTo>
                <a:lnTo>
                  <a:pt x="651" y="1223"/>
                </a:lnTo>
                <a:cubicBezTo>
                  <a:pt x="640" y="1205"/>
                  <a:pt x="636" y="1184"/>
                  <a:pt x="633" y="1166"/>
                </a:cubicBezTo>
                <a:cubicBezTo>
                  <a:pt x="629" y="1141"/>
                  <a:pt x="629" y="1123"/>
                  <a:pt x="633" y="1102"/>
                </a:cubicBezTo>
                <a:lnTo>
                  <a:pt x="633" y="1088"/>
                </a:lnTo>
                <a:lnTo>
                  <a:pt x="636" y="1077"/>
                </a:lnTo>
                <a:lnTo>
                  <a:pt x="651" y="1048"/>
                </a:lnTo>
                <a:cubicBezTo>
                  <a:pt x="654" y="1041"/>
                  <a:pt x="665" y="1031"/>
                  <a:pt x="669" y="1027"/>
                </a:cubicBezTo>
                <a:cubicBezTo>
                  <a:pt x="672" y="1016"/>
                  <a:pt x="683" y="1013"/>
                  <a:pt x="690" y="1006"/>
                </a:cubicBezTo>
                <a:cubicBezTo>
                  <a:pt x="701" y="995"/>
                  <a:pt x="708" y="992"/>
                  <a:pt x="718" y="988"/>
                </a:cubicBezTo>
                <a:lnTo>
                  <a:pt x="743" y="970"/>
                </a:lnTo>
                <a:cubicBezTo>
                  <a:pt x="765" y="960"/>
                  <a:pt x="782" y="952"/>
                  <a:pt x="807" y="945"/>
                </a:cubicBezTo>
                <a:cubicBezTo>
                  <a:pt x="829" y="942"/>
                  <a:pt x="850" y="935"/>
                  <a:pt x="871" y="928"/>
                </a:cubicBezTo>
                <a:lnTo>
                  <a:pt x="939" y="917"/>
                </a:lnTo>
                <a:lnTo>
                  <a:pt x="871" y="917"/>
                </a:lnTo>
                <a:cubicBezTo>
                  <a:pt x="850" y="917"/>
                  <a:pt x="829" y="920"/>
                  <a:pt x="800" y="924"/>
                </a:cubicBezTo>
                <a:cubicBezTo>
                  <a:pt x="789" y="924"/>
                  <a:pt x="779" y="928"/>
                  <a:pt x="765" y="935"/>
                </a:cubicBezTo>
                <a:lnTo>
                  <a:pt x="729" y="942"/>
                </a:lnTo>
                <a:lnTo>
                  <a:pt x="701" y="956"/>
                </a:lnTo>
                <a:cubicBezTo>
                  <a:pt x="686" y="960"/>
                  <a:pt x="676" y="963"/>
                  <a:pt x="669" y="974"/>
                </a:cubicBezTo>
                <a:cubicBezTo>
                  <a:pt x="658" y="981"/>
                  <a:pt x="647" y="988"/>
                  <a:pt x="636" y="995"/>
                </a:cubicBezTo>
                <a:lnTo>
                  <a:pt x="612" y="1024"/>
                </a:lnTo>
                <a:cubicBezTo>
                  <a:pt x="601" y="1031"/>
                  <a:pt x="597" y="1045"/>
                  <a:pt x="594" y="1059"/>
                </a:cubicBezTo>
                <a:lnTo>
                  <a:pt x="583" y="1077"/>
                </a:lnTo>
                <a:lnTo>
                  <a:pt x="580" y="1095"/>
                </a:lnTo>
                <a:cubicBezTo>
                  <a:pt x="576" y="1120"/>
                  <a:pt x="576" y="1141"/>
                  <a:pt x="580" y="1169"/>
                </a:cubicBezTo>
                <a:lnTo>
                  <a:pt x="580" y="1173"/>
                </a:lnTo>
                <a:lnTo>
                  <a:pt x="551" y="1148"/>
                </a:lnTo>
                <a:cubicBezTo>
                  <a:pt x="512" y="1105"/>
                  <a:pt x="473" y="1066"/>
                  <a:pt x="437" y="1027"/>
                </a:cubicBezTo>
                <a:cubicBezTo>
                  <a:pt x="420" y="1009"/>
                  <a:pt x="402" y="992"/>
                  <a:pt x="384" y="970"/>
                </a:cubicBezTo>
                <a:cubicBezTo>
                  <a:pt x="366" y="952"/>
                  <a:pt x="352" y="928"/>
                  <a:pt x="338" y="910"/>
                </a:cubicBezTo>
                <a:cubicBezTo>
                  <a:pt x="313" y="874"/>
                  <a:pt x="284" y="846"/>
                  <a:pt x="260" y="814"/>
                </a:cubicBezTo>
                <a:lnTo>
                  <a:pt x="263" y="810"/>
                </a:lnTo>
                <a:lnTo>
                  <a:pt x="256" y="785"/>
                </a:lnTo>
                <a:cubicBezTo>
                  <a:pt x="245" y="768"/>
                  <a:pt x="242" y="746"/>
                  <a:pt x="238" y="728"/>
                </a:cubicBezTo>
                <a:cubicBezTo>
                  <a:pt x="231" y="707"/>
                  <a:pt x="231" y="689"/>
                  <a:pt x="238" y="668"/>
                </a:cubicBezTo>
                <a:lnTo>
                  <a:pt x="238" y="654"/>
                </a:lnTo>
                <a:lnTo>
                  <a:pt x="242" y="640"/>
                </a:lnTo>
                <a:lnTo>
                  <a:pt x="256" y="615"/>
                </a:lnTo>
                <a:cubicBezTo>
                  <a:pt x="260" y="604"/>
                  <a:pt x="267" y="597"/>
                  <a:pt x="274" y="590"/>
                </a:cubicBezTo>
                <a:cubicBezTo>
                  <a:pt x="277" y="583"/>
                  <a:pt x="284" y="579"/>
                  <a:pt x="295" y="568"/>
                </a:cubicBezTo>
                <a:cubicBezTo>
                  <a:pt x="302" y="561"/>
                  <a:pt x="313" y="554"/>
                  <a:pt x="320" y="551"/>
                </a:cubicBezTo>
                <a:lnTo>
                  <a:pt x="348" y="533"/>
                </a:lnTo>
                <a:cubicBezTo>
                  <a:pt x="370" y="526"/>
                  <a:pt x="388" y="515"/>
                  <a:pt x="409" y="512"/>
                </a:cubicBezTo>
                <a:cubicBezTo>
                  <a:pt x="434" y="508"/>
                  <a:pt x="455" y="497"/>
                  <a:pt x="476" y="494"/>
                </a:cubicBezTo>
                <a:lnTo>
                  <a:pt x="544" y="480"/>
                </a:lnTo>
                <a:lnTo>
                  <a:pt x="476" y="480"/>
                </a:lnTo>
                <a:cubicBezTo>
                  <a:pt x="455" y="480"/>
                  <a:pt x="434" y="483"/>
                  <a:pt x="405" y="490"/>
                </a:cubicBezTo>
                <a:cubicBezTo>
                  <a:pt x="391" y="490"/>
                  <a:pt x="384" y="494"/>
                  <a:pt x="370" y="497"/>
                </a:cubicBezTo>
                <a:lnTo>
                  <a:pt x="334" y="508"/>
                </a:lnTo>
                <a:lnTo>
                  <a:pt x="302" y="519"/>
                </a:lnTo>
                <a:cubicBezTo>
                  <a:pt x="292" y="526"/>
                  <a:pt x="281" y="529"/>
                  <a:pt x="274" y="536"/>
                </a:cubicBezTo>
                <a:cubicBezTo>
                  <a:pt x="263" y="547"/>
                  <a:pt x="249" y="551"/>
                  <a:pt x="242" y="561"/>
                </a:cubicBezTo>
                <a:lnTo>
                  <a:pt x="213" y="586"/>
                </a:lnTo>
                <a:cubicBezTo>
                  <a:pt x="206" y="597"/>
                  <a:pt x="203" y="608"/>
                  <a:pt x="196" y="622"/>
                </a:cubicBezTo>
                <a:lnTo>
                  <a:pt x="188" y="640"/>
                </a:lnTo>
                <a:lnTo>
                  <a:pt x="185" y="657"/>
                </a:lnTo>
                <a:cubicBezTo>
                  <a:pt x="178" y="675"/>
                  <a:pt x="178" y="689"/>
                  <a:pt x="178" y="707"/>
                </a:cubicBezTo>
                <a:cubicBezTo>
                  <a:pt x="178" y="707"/>
                  <a:pt x="178" y="704"/>
                  <a:pt x="174" y="704"/>
                </a:cubicBezTo>
                <a:cubicBezTo>
                  <a:pt x="153" y="672"/>
                  <a:pt x="135" y="643"/>
                  <a:pt x="117" y="618"/>
                </a:cubicBezTo>
                <a:cubicBezTo>
                  <a:pt x="100" y="590"/>
                  <a:pt x="85" y="565"/>
                  <a:pt x="78" y="544"/>
                </a:cubicBezTo>
                <a:cubicBezTo>
                  <a:pt x="29" y="455"/>
                  <a:pt x="0" y="405"/>
                  <a:pt x="0" y="405"/>
                </a:cubicBezTo>
                <a:lnTo>
                  <a:pt x="0" y="405"/>
                </a:lnTo>
                <a:cubicBezTo>
                  <a:pt x="0" y="405"/>
                  <a:pt x="25" y="455"/>
                  <a:pt x="71" y="547"/>
                </a:cubicBezTo>
                <a:cubicBezTo>
                  <a:pt x="85" y="568"/>
                  <a:pt x="96" y="597"/>
                  <a:pt x="114" y="622"/>
                </a:cubicBezTo>
                <a:cubicBezTo>
                  <a:pt x="132" y="650"/>
                  <a:pt x="149" y="679"/>
                  <a:pt x="167" y="711"/>
                </a:cubicBezTo>
                <a:cubicBezTo>
                  <a:pt x="171" y="721"/>
                  <a:pt x="174" y="725"/>
                  <a:pt x="178" y="732"/>
                </a:cubicBezTo>
                <a:lnTo>
                  <a:pt x="178" y="739"/>
                </a:lnTo>
                <a:cubicBezTo>
                  <a:pt x="185" y="757"/>
                  <a:pt x="188" y="775"/>
                  <a:pt x="192" y="785"/>
                </a:cubicBezTo>
                <a:lnTo>
                  <a:pt x="174" y="796"/>
                </a:lnTo>
                <a:lnTo>
                  <a:pt x="156" y="803"/>
                </a:lnTo>
                <a:lnTo>
                  <a:pt x="139" y="817"/>
                </a:lnTo>
                <a:cubicBezTo>
                  <a:pt x="132" y="828"/>
                  <a:pt x="117" y="835"/>
                  <a:pt x="107" y="846"/>
                </a:cubicBezTo>
                <a:lnTo>
                  <a:pt x="82" y="874"/>
                </a:lnTo>
                <a:cubicBezTo>
                  <a:pt x="71" y="885"/>
                  <a:pt x="68" y="899"/>
                  <a:pt x="60" y="910"/>
                </a:cubicBezTo>
                <a:cubicBezTo>
                  <a:pt x="50" y="924"/>
                  <a:pt x="46" y="938"/>
                  <a:pt x="43" y="952"/>
                </a:cubicBezTo>
                <a:lnTo>
                  <a:pt x="28" y="992"/>
                </a:lnTo>
                <a:cubicBezTo>
                  <a:pt x="25" y="1006"/>
                  <a:pt x="25" y="1016"/>
                  <a:pt x="25" y="1031"/>
                </a:cubicBezTo>
                <a:lnTo>
                  <a:pt x="18" y="1070"/>
                </a:lnTo>
                <a:lnTo>
                  <a:pt x="18" y="1109"/>
                </a:lnTo>
                <a:cubicBezTo>
                  <a:pt x="18" y="1123"/>
                  <a:pt x="25" y="1137"/>
                  <a:pt x="25" y="1152"/>
                </a:cubicBezTo>
                <a:cubicBezTo>
                  <a:pt x="25" y="1162"/>
                  <a:pt x="28" y="1176"/>
                  <a:pt x="32" y="1191"/>
                </a:cubicBezTo>
                <a:cubicBezTo>
                  <a:pt x="36" y="1216"/>
                  <a:pt x="46" y="1240"/>
                  <a:pt x="53" y="1265"/>
                </a:cubicBezTo>
                <a:cubicBezTo>
                  <a:pt x="64" y="1294"/>
                  <a:pt x="71" y="1315"/>
                  <a:pt x="85" y="1337"/>
                </a:cubicBezTo>
                <a:cubicBezTo>
                  <a:pt x="71" y="1287"/>
                  <a:pt x="64" y="1233"/>
                  <a:pt x="60" y="1187"/>
                </a:cubicBezTo>
                <a:cubicBezTo>
                  <a:pt x="60" y="1173"/>
                  <a:pt x="53" y="1159"/>
                  <a:pt x="53" y="1144"/>
                </a:cubicBezTo>
                <a:lnTo>
                  <a:pt x="53" y="1109"/>
                </a:lnTo>
                <a:lnTo>
                  <a:pt x="53" y="1073"/>
                </a:lnTo>
                <a:lnTo>
                  <a:pt x="60" y="1038"/>
                </a:lnTo>
                <a:cubicBezTo>
                  <a:pt x="60" y="1027"/>
                  <a:pt x="64" y="1016"/>
                  <a:pt x="68" y="1002"/>
                </a:cubicBezTo>
                <a:cubicBezTo>
                  <a:pt x="71" y="992"/>
                  <a:pt x="78" y="981"/>
                  <a:pt x="82" y="967"/>
                </a:cubicBezTo>
                <a:cubicBezTo>
                  <a:pt x="85" y="956"/>
                  <a:pt x="89" y="945"/>
                  <a:pt x="96" y="938"/>
                </a:cubicBezTo>
                <a:cubicBezTo>
                  <a:pt x="100" y="928"/>
                  <a:pt x="107" y="913"/>
                  <a:pt x="114" y="906"/>
                </a:cubicBezTo>
                <a:lnTo>
                  <a:pt x="135" y="878"/>
                </a:lnTo>
                <a:cubicBezTo>
                  <a:pt x="142" y="871"/>
                  <a:pt x="153" y="867"/>
                  <a:pt x="160" y="856"/>
                </a:cubicBezTo>
                <a:lnTo>
                  <a:pt x="174" y="849"/>
                </a:lnTo>
                <a:lnTo>
                  <a:pt x="192" y="839"/>
                </a:lnTo>
                <a:lnTo>
                  <a:pt x="224" y="821"/>
                </a:lnTo>
                <a:lnTo>
                  <a:pt x="228" y="821"/>
                </a:lnTo>
                <a:cubicBezTo>
                  <a:pt x="256" y="853"/>
                  <a:pt x="281" y="888"/>
                  <a:pt x="309" y="924"/>
                </a:cubicBezTo>
                <a:cubicBezTo>
                  <a:pt x="320" y="942"/>
                  <a:pt x="338" y="963"/>
                  <a:pt x="352" y="981"/>
                </a:cubicBezTo>
                <a:cubicBezTo>
                  <a:pt x="370" y="999"/>
                  <a:pt x="388" y="1020"/>
                  <a:pt x="405" y="1041"/>
                </a:cubicBezTo>
                <a:cubicBezTo>
                  <a:pt x="441" y="1080"/>
                  <a:pt x="476" y="1120"/>
                  <a:pt x="516" y="1166"/>
                </a:cubicBezTo>
                <a:cubicBezTo>
                  <a:pt x="533" y="1184"/>
                  <a:pt x="551" y="1201"/>
                  <a:pt x="576" y="1219"/>
                </a:cubicBezTo>
                <a:lnTo>
                  <a:pt x="562" y="1226"/>
                </a:lnTo>
                <a:lnTo>
                  <a:pt x="544" y="1233"/>
                </a:lnTo>
                <a:lnTo>
                  <a:pt x="526" y="1248"/>
                </a:lnTo>
                <a:cubicBezTo>
                  <a:pt x="516" y="1258"/>
                  <a:pt x="505" y="1265"/>
                  <a:pt x="494" y="1276"/>
                </a:cubicBezTo>
                <a:lnTo>
                  <a:pt x="469" y="1308"/>
                </a:lnTo>
                <a:cubicBezTo>
                  <a:pt x="459" y="1315"/>
                  <a:pt x="455" y="1329"/>
                  <a:pt x="444" y="1344"/>
                </a:cubicBezTo>
                <a:cubicBezTo>
                  <a:pt x="437" y="1354"/>
                  <a:pt x="434" y="1369"/>
                  <a:pt x="427" y="1383"/>
                </a:cubicBezTo>
                <a:lnTo>
                  <a:pt x="416" y="1422"/>
                </a:lnTo>
                <a:cubicBezTo>
                  <a:pt x="409" y="1436"/>
                  <a:pt x="409" y="1450"/>
                  <a:pt x="409" y="1461"/>
                </a:cubicBezTo>
                <a:lnTo>
                  <a:pt x="405" y="1500"/>
                </a:lnTo>
                <a:lnTo>
                  <a:pt x="405" y="1543"/>
                </a:lnTo>
                <a:cubicBezTo>
                  <a:pt x="405" y="1553"/>
                  <a:pt x="409" y="1568"/>
                  <a:pt x="409" y="1582"/>
                </a:cubicBezTo>
                <a:cubicBezTo>
                  <a:pt x="409" y="1596"/>
                  <a:pt x="416" y="1607"/>
                  <a:pt x="420" y="1621"/>
                </a:cubicBezTo>
                <a:cubicBezTo>
                  <a:pt x="423" y="1649"/>
                  <a:pt x="434" y="1671"/>
                  <a:pt x="441" y="1696"/>
                </a:cubicBezTo>
                <a:cubicBezTo>
                  <a:pt x="452" y="1724"/>
                  <a:pt x="459" y="1745"/>
                  <a:pt x="473" y="1767"/>
                </a:cubicBezTo>
                <a:cubicBezTo>
                  <a:pt x="459" y="1721"/>
                  <a:pt x="452" y="1667"/>
                  <a:pt x="444" y="1617"/>
                </a:cubicBezTo>
                <a:cubicBezTo>
                  <a:pt x="444" y="1603"/>
                  <a:pt x="441" y="1589"/>
                  <a:pt x="441" y="1578"/>
                </a:cubicBezTo>
                <a:lnTo>
                  <a:pt x="441" y="1543"/>
                </a:lnTo>
                <a:lnTo>
                  <a:pt x="441" y="1507"/>
                </a:lnTo>
                <a:lnTo>
                  <a:pt x="444" y="1472"/>
                </a:lnTo>
                <a:cubicBezTo>
                  <a:pt x="444" y="1457"/>
                  <a:pt x="452" y="1447"/>
                  <a:pt x="455" y="1436"/>
                </a:cubicBezTo>
                <a:cubicBezTo>
                  <a:pt x="459" y="1422"/>
                  <a:pt x="462" y="1411"/>
                  <a:pt x="469" y="1401"/>
                </a:cubicBezTo>
                <a:cubicBezTo>
                  <a:pt x="473" y="1386"/>
                  <a:pt x="476" y="1376"/>
                  <a:pt x="480" y="1369"/>
                </a:cubicBezTo>
                <a:cubicBezTo>
                  <a:pt x="487" y="1358"/>
                  <a:pt x="494" y="1347"/>
                  <a:pt x="498" y="1337"/>
                </a:cubicBezTo>
                <a:lnTo>
                  <a:pt x="523" y="1312"/>
                </a:lnTo>
                <a:cubicBezTo>
                  <a:pt x="530" y="1301"/>
                  <a:pt x="540" y="1297"/>
                  <a:pt x="548" y="1287"/>
                </a:cubicBezTo>
                <a:lnTo>
                  <a:pt x="562" y="1280"/>
                </a:lnTo>
                <a:lnTo>
                  <a:pt x="580" y="1269"/>
                </a:lnTo>
                <a:lnTo>
                  <a:pt x="604" y="1258"/>
                </a:lnTo>
                <a:cubicBezTo>
                  <a:pt x="665" y="1312"/>
                  <a:pt x="725" y="1369"/>
                  <a:pt x="793" y="1422"/>
                </a:cubicBezTo>
                <a:cubicBezTo>
                  <a:pt x="850" y="1472"/>
                  <a:pt x="917" y="1518"/>
                  <a:pt x="978" y="1568"/>
                </a:cubicBezTo>
                <a:lnTo>
                  <a:pt x="960" y="1578"/>
                </a:lnTo>
                <a:lnTo>
                  <a:pt x="939" y="1596"/>
                </a:lnTo>
                <a:cubicBezTo>
                  <a:pt x="925" y="1607"/>
                  <a:pt x="907" y="1617"/>
                  <a:pt x="900" y="1632"/>
                </a:cubicBezTo>
                <a:lnTo>
                  <a:pt x="864" y="1674"/>
                </a:lnTo>
                <a:cubicBezTo>
                  <a:pt x="850" y="1689"/>
                  <a:pt x="846" y="1706"/>
                  <a:pt x="836" y="1724"/>
                </a:cubicBezTo>
                <a:cubicBezTo>
                  <a:pt x="829" y="1742"/>
                  <a:pt x="825" y="1756"/>
                  <a:pt x="814" y="1774"/>
                </a:cubicBezTo>
                <a:cubicBezTo>
                  <a:pt x="811" y="1792"/>
                  <a:pt x="800" y="1809"/>
                  <a:pt x="800" y="1827"/>
                </a:cubicBezTo>
                <a:cubicBezTo>
                  <a:pt x="797" y="1845"/>
                  <a:pt x="793" y="1863"/>
                  <a:pt x="793" y="1881"/>
                </a:cubicBezTo>
                <a:lnTo>
                  <a:pt x="793" y="1934"/>
                </a:lnTo>
                <a:lnTo>
                  <a:pt x="797" y="1987"/>
                </a:lnTo>
                <a:cubicBezTo>
                  <a:pt x="797" y="2005"/>
                  <a:pt x="800" y="2023"/>
                  <a:pt x="807" y="2033"/>
                </a:cubicBezTo>
                <a:cubicBezTo>
                  <a:pt x="807" y="2051"/>
                  <a:pt x="814" y="2065"/>
                  <a:pt x="814" y="2083"/>
                </a:cubicBezTo>
                <a:cubicBezTo>
                  <a:pt x="818" y="2101"/>
                  <a:pt x="825" y="2115"/>
                  <a:pt x="829" y="2133"/>
                </a:cubicBezTo>
                <a:cubicBezTo>
                  <a:pt x="832" y="2151"/>
                  <a:pt x="836" y="2165"/>
                  <a:pt x="846" y="2183"/>
                </a:cubicBezTo>
                <a:cubicBezTo>
                  <a:pt x="861" y="2211"/>
                  <a:pt x="871" y="2243"/>
                  <a:pt x="889" y="2272"/>
                </a:cubicBezTo>
                <a:cubicBezTo>
                  <a:pt x="882" y="2240"/>
                  <a:pt x="878" y="2204"/>
                  <a:pt x="871" y="2172"/>
                </a:cubicBezTo>
                <a:cubicBezTo>
                  <a:pt x="868" y="2140"/>
                  <a:pt x="864" y="2112"/>
                  <a:pt x="864" y="2076"/>
                </a:cubicBezTo>
                <a:cubicBezTo>
                  <a:pt x="864" y="2058"/>
                  <a:pt x="861" y="2044"/>
                  <a:pt x="861" y="2026"/>
                </a:cubicBezTo>
                <a:lnTo>
                  <a:pt x="861" y="1977"/>
                </a:lnTo>
                <a:lnTo>
                  <a:pt x="864" y="1934"/>
                </a:lnTo>
                <a:lnTo>
                  <a:pt x="871" y="1888"/>
                </a:lnTo>
                <a:cubicBezTo>
                  <a:pt x="871" y="1873"/>
                  <a:pt x="882" y="1856"/>
                  <a:pt x="882" y="1845"/>
                </a:cubicBezTo>
                <a:lnTo>
                  <a:pt x="896" y="1802"/>
                </a:lnTo>
                <a:cubicBezTo>
                  <a:pt x="900" y="1792"/>
                  <a:pt x="903" y="1777"/>
                  <a:pt x="914" y="1763"/>
                </a:cubicBezTo>
                <a:cubicBezTo>
                  <a:pt x="921" y="1749"/>
                  <a:pt x="925" y="1738"/>
                  <a:pt x="935" y="1728"/>
                </a:cubicBezTo>
                <a:lnTo>
                  <a:pt x="960" y="1696"/>
                </a:lnTo>
                <a:cubicBezTo>
                  <a:pt x="971" y="1689"/>
                  <a:pt x="985" y="1678"/>
                  <a:pt x="992" y="1671"/>
                </a:cubicBezTo>
                <a:lnTo>
                  <a:pt x="1010" y="1657"/>
                </a:lnTo>
                <a:lnTo>
                  <a:pt x="1028" y="1649"/>
                </a:lnTo>
                <a:lnTo>
                  <a:pt x="1063" y="1632"/>
                </a:lnTo>
                <a:cubicBezTo>
                  <a:pt x="1202" y="1728"/>
                  <a:pt x="1351" y="1820"/>
                  <a:pt x="1518" y="1909"/>
                </a:cubicBezTo>
                <a:lnTo>
                  <a:pt x="1501" y="1923"/>
                </a:lnTo>
                <a:lnTo>
                  <a:pt x="1483" y="1941"/>
                </a:lnTo>
                <a:lnTo>
                  <a:pt x="1440" y="1980"/>
                </a:lnTo>
                <a:lnTo>
                  <a:pt x="1412" y="2026"/>
                </a:lnTo>
                <a:cubicBezTo>
                  <a:pt x="1401" y="2041"/>
                  <a:pt x="1397" y="2062"/>
                  <a:pt x="1387" y="2076"/>
                </a:cubicBezTo>
                <a:cubicBezTo>
                  <a:pt x="1380" y="2094"/>
                  <a:pt x="1376" y="2112"/>
                  <a:pt x="1376" y="2129"/>
                </a:cubicBezTo>
                <a:cubicBezTo>
                  <a:pt x="1369" y="2147"/>
                  <a:pt x="1365" y="2165"/>
                  <a:pt x="1365" y="2183"/>
                </a:cubicBezTo>
                <a:cubicBezTo>
                  <a:pt x="1365" y="2201"/>
                  <a:pt x="1362" y="2218"/>
                  <a:pt x="1362" y="2236"/>
                </a:cubicBezTo>
                <a:lnTo>
                  <a:pt x="1365" y="2289"/>
                </a:lnTo>
                <a:lnTo>
                  <a:pt x="1376" y="2336"/>
                </a:lnTo>
                <a:cubicBezTo>
                  <a:pt x="1380" y="2353"/>
                  <a:pt x="1383" y="2368"/>
                  <a:pt x="1387" y="2385"/>
                </a:cubicBezTo>
                <a:cubicBezTo>
                  <a:pt x="1394" y="2403"/>
                  <a:pt x="1397" y="2417"/>
                  <a:pt x="1401" y="2435"/>
                </a:cubicBezTo>
                <a:cubicBezTo>
                  <a:pt x="1405" y="2453"/>
                  <a:pt x="1415" y="2467"/>
                  <a:pt x="1419" y="2478"/>
                </a:cubicBezTo>
                <a:cubicBezTo>
                  <a:pt x="1422" y="2492"/>
                  <a:pt x="1433" y="2510"/>
                  <a:pt x="1440" y="2524"/>
                </a:cubicBezTo>
                <a:cubicBezTo>
                  <a:pt x="1454" y="2556"/>
                  <a:pt x="1472" y="2581"/>
                  <a:pt x="1493" y="2609"/>
                </a:cubicBezTo>
                <a:lnTo>
                  <a:pt x="1469" y="2513"/>
                </a:lnTo>
                <a:cubicBezTo>
                  <a:pt x="1458" y="2485"/>
                  <a:pt x="1454" y="2453"/>
                  <a:pt x="1447" y="2421"/>
                </a:cubicBezTo>
                <a:cubicBezTo>
                  <a:pt x="1440" y="2403"/>
                  <a:pt x="1440" y="2389"/>
                  <a:pt x="1437" y="2371"/>
                </a:cubicBezTo>
                <a:cubicBezTo>
                  <a:pt x="1437" y="2353"/>
                  <a:pt x="1433" y="2343"/>
                  <a:pt x="1433" y="2325"/>
                </a:cubicBezTo>
                <a:lnTo>
                  <a:pt x="1433" y="2279"/>
                </a:lnTo>
                <a:lnTo>
                  <a:pt x="1437" y="2236"/>
                </a:lnTo>
                <a:cubicBezTo>
                  <a:pt x="1437" y="2222"/>
                  <a:pt x="1440" y="2204"/>
                  <a:pt x="1440" y="2190"/>
                </a:cubicBezTo>
                <a:cubicBezTo>
                  <a:pt x="1440" y="2176"/>
                  <a:pt x="1447" y="2158"/>
                  <a:pt x="1451" y="2147"/>
                </a:cubicBezTo>
                <a:lnTo>
                  <a:pt x="1465" y="2105"/>
                </a:lnTo>
                <a:cubicBezTo>
                  <a:pt x="1472" y="2094"/>
                  <a:pt x="1476" y="2080"/>
                  <a:pt x="1483" y="2065"/>
                </a:cubicBezTo>
                <a:lnTo>
                  <a:pt x="1508" y="2030"/>
                </a:lnTo>
                <a:cubicBezTo>
                  <a:pt x="1518" y="2016"/>
                  <a:pt x="1529" y="2012"/>
                  <a:pt x="1540" y="1998"/>
                </a:cubicBezTo>
                <a:lnTo>
                  <a:pt x="1554" y="1987"/>
                </a:lnTo>
                <a:lnTo>
                  <a:pt x="1572" y="1973"/>
                </a:lnTo>
                <a:lnTo>
                  <a:pt x="1607" y="1952"/>
                </a:lnTo>
                <a:cubicBezTo>
                  <a:pt x="1803" y="2051"/>
                  <a:pt x="2016" y="2154"/>
                  <a:pt x="2240" y="2243"/>
                </a:cubicBezTo>
                <a:lnTo>
                  <a:pt x="2233" y="2247"/>
                </a:lnTo>
                <a:lnTo>
                  <a:pt x="2205" y="2275"/>
                </a:lnTo>
                <a:cubicBezTo>
                  <a:pt x="2187" y="2293"/>
                  <a:pt x="2169" y="2311"/>
                  <a:pt x="2151" y="2332"/>
                </a:cubicBezTo>
                <a:cubicBezTo>
                  <a:pt x="2133" y="2353"/>
                  <a:pt x="2123" y="2371"/>
                  <a:pt x="2109" y="2396"/>
                </a:cubicBezTo>
                <a:cubicBezTo>
                  <a:pt x="2094" y="2417"/>
                  <a:pt x="2087" y="2439"/>
                  <a:pt x="2077" y="2460"/>
                </a:cubicBezTo>
                <a:cubicBezTo>
                  <a:pt x="2069" y="2485"/>
                  <a:pt x="2059" y="2510"/>
                  <a:pt x="2055" y="2531"/>
                </a:cubicBezTo>
                <a:cubicBezTo>
                  <a:pt x="2045" y="2581"/>
                  <a:pt x="2041" y="2631"/>
                  <a:pt x="2041" y="2681"/>
                </a:cubicBezTo>
                <a:cubicBezTo>
                  <a:pt x="2041" y="2730"/>
                  <a:pt x="2052" y="2773"/>
                  <a:pt x="2059" y="2823"/>
                </a:cubicBezTo>
                <a:cubicBezTo>
                  <a:pt x="2069" y="2865"/>
                  <a:pt x="2080" y="2912"/>
                  <a:pt x="2098" y="2954"/>
                </a:cubicBezTo>
                <a:cubicBezTo>
                  <a:pt x="2116" y="3001"/>
                  <a:pt x="2133" y="3040"/>
                  <a:pt x="2158" y="3079"/>
                </a:cubicBezTo>
                <a:cubicBezTo>
                  <a:pt x="2180" y="3118"/>
                  <a:pt x="2201" y="3161"/>
                  <a:pt x="2229" y="3196"/>
                </a:cubicBezTo>
                <a:cubicBezTo>
                  <a:pt x="2201" y="3111"/>
                  <a:pt x="2180" y="3025"/>
                  <a:pt x="2165" y="2937"/>
                </a:cubicBezTo>
                <a:cubicBezTo>
                  <a:pt x="2158" y="2894"/>
                  <a:pt x="2151" y="2855"/>
                  <a:pt x="2151" y="2809"/>
                </a:cubicBezTo>
                <a:cubicBezTo>
                  <a:pt x="2148" y="2769"/>
                  <a:pt x="2148" y="2723"/>
                  <a:pt x="2151" y="2684"/>
                </a:cubicBezTo>
                <a:cubicBezTo>
                  <a:pt x="2162" y="2606"/>
                  <a:pt x="2183" y="2528"/>
                  <a:pt x="2222" y="2464"/>
                </a:cubicBezTo>
                <a:cubicBezTo>
                  <a:pt x="2233" y="2446"/>
                  <a:pt x="2247" y="2432"/>
                  <a:pt x="2254" y="2417"/>
                </a:cubicBezTo>
                <a:lnTo>
                  <a:pt x="2293" y="2378"/>
                </a:lnTo>
                <a:lnTo>
                  <a:pt x="2318" y="2361"/>
                </a:lnTo>
                <a:lnTo>
                  <a:pt x="2340" y="2343"/>
                </a:lnTo>
                <a:cubicBezTo>
                  <a:pt x="2354" y="2329"/>
                  <a:pt x="2372" y="2321"/>
                  <a:pt x="2389" y="2311"/>
                </a:cubicBezTo>
                <a:lnTo>
                  <a:pt x="2393" y="2311"/>
                </a:lnTo>
                <a:cubicBezTo>
                  <a:pt x="2621" y="2400"/>
                  <a:pt x="2859" y="2481"/>
                  <a:pt x="3108" y="2556"/>
                </a:cubicBezTo>
                <a:lnTo>
                  <a:pt x="3094" y="2570"/>
                </a:lnTo>
                <a:lnTo>
                  <a:pt x="3069" y="2599"/>
                </a:lnTo>
                <a:cubicBezTo>
                  <a:pt x="3051" y="2617"/>
                  <a:pt x="3037" y="2641"/>
                  <a:pt x="3022" y="2663"/>
                </a:cubicBezTo>
                <a:cubicBezTo>
                  <a:pt x="3012" y="2684"/>
                  <a:pt x="2998" y="2705"/>
                  <a:pt x="2987" y="2734"/>
                </a:cubicBezTo>
                <a:cubicBezTo>
                  <a:pt x="2980" y="2755"/>
                  <a:pt x="2969" y="2784"/>
                  <a:pt x="2966" y="2809"/>
                </a:cubicBezTo>
                <a:cubicBezTo>
                  <a:pt x="2962" y="2837"/>
                  <a:pt x="2958" y="2858"/>
                  <a:pt x="2951" y="2883"/>
                </a:cubicBezTo>
                <a:cubicBezTo>
                  <a:pt x="2948" y="2933"/>
                  <a:pt x="2948" y="2986"/>
                  <a:pt x="2958" y="3033"/>
                </a:cubicBezTo>
                <a:cubicBezTo>
                  <a:pt x="2966" y="3079"/>
                  <a:pt x="2976" y="3125"/>
                  <a:pt x="2994" y="3168"/>
                </a:cubicBezTo>
                <a:cubicBezTo>
                  <a:pt x="3012" y="3214"/>
                  <a:pt x="3030" y="3253"/>
                  <a:pt x="3051" y="3292"/>
                </a:cubicBezTo>
                <a:cubicBezTo>
                  <a:pt x="3058" y="3317"/>
                  <a:pt x="3072" y="3335"/>
                  <a:pt x="3086" y="3353"/>
                </a:cubicBezTo>
                <a:cubicBezTo>
                  <a:pt x="3101" y="3370"/>
                  <a:pt x="3111" y="3392"/>
                  <a:pt x="3126" y="3409"/>
                </a:cubicBezTo>
                <a:cubicBezTo>
                  <a:pt x="3154" y="3445"/>
                  <a:pt x="3182" y="3481"/>
                  <a:pt x="3214" y="3513"/>
                </a:cubicBezTo>
                <a:cubicBezTo>
                  <a:pt x="3200" y="3470"/>
                  <a:pt x="3182" y="3427"/>
                  <a:pt x="3175" y="3388"/>
                </a:cubicBezTo>
                <a:cubicBezTo>
                  <a:pt x="3161" y="3345"/>
                  <a:pt x="3147" y="3303"/>
                  <a:pt x="3140" y="3264"/>
                </a:cubicBezTo>
                <a:cubicBezTo>
                  <a:pt x="3129" y="3221"/>
                  <a:pt x="3122" y="3182"/>
                  <a:pt x="3118" y="3139"/>
                </a:cubicBezTo>
                <a:cubicBezTo>
                  <a:pt x="3111" y="3114"/>
                  <a:pt x="3111" y="3097"/>
                  <a:pt x="3111" y="3075"/>
                </a:cubicBezTo>
                <a:cubicBezTo>
                  <a:pt x="3111" y="3057"/>
                  <a:pt x="3108" y="3036"/>
                  <a:pt x="3111" y="3018"/>
                </a:cubicBezTo>
                <a:cubicBezTo>
                  <a:pt x="3111" y="2937"/>
                  <a:pt x="3126" y="2865"/>
                  <a:pt x="3158" y="2805"/>
                </a:cubicBezTo>
                <a:cubicBezTo>
                  <a:pt x="3165" y="2787"/>
                  <a:pt x="3175" y="2773"/>
                  <a:pt x="3182" y="2759"/>
                </a:cubicBezTo>
                <a:cubicBezTo>
                  <a:pt x="3193" y="2748"/>
                  <a:pt x="3207" y="2734"/>
                  <a:pt x="3214" y="2720"/>
                </a:cubicBezTo>
                <a:lnTo>
                  <a:pt x="3232" y="2702"/>
                </a:lnTo>
                <a:lnTo>
                  <a:pt x="3254" y="2684"/>
                </a:lnTo>
                <a:cubicBezTo>
                  <a:pt x="3268" y="2670"/>
                  <a:pt x="3282" y="2663"/>
                  <a:pt x="3300" y="2649"/>
                </a:cubicBezTo>
                <a:lnTo>
                  <a:pt x="3332" y="2624"/>
                </a:lnTo>
                <a:cubicBezTo>
                  <a:pt x="3442" y="2652"/>
                  <a:pt x="3552" y="2684"/>
                  <a:pt x="3662" y="2713"/>
                </a:cubicBezTo>
                <a:cubicBezTo>
                  <a:pt x="3830" y="2752"/>
                  <a:pt x="3997" y="2791"/>
                  <a:pt x="4171" y="2826"/>
                </a:cubicBezTo>
                <a:cubicBezTo>
                  <a:pt x="4171" y="2830"/>
                  <a:pt x="4174" y="2830"/>
                  <a:pt x="4174" y="2837"/>
                </a:cubicBezTo>
                <a:lnTo>
                  <a:pt x="4153" y="2865"/>
                </a:lnTo>
                <a:lnTo>
                  <a:pt x="4132" y="2901"/>
                </a:lnTo>
                <a:cubicBezTo>
                  <a:pt x="4118" y="2929"/>
                  <a:pt x="4103" y="2954"/>
                  <a:pt x="4096" y="2983"/>
                </a:cubicBezTo>
                <a:lnTo>
                  <a:pt x="4082" y="3022"/>
                </a:lnTo>
                <a:lnTo>
                  <a:pt x="4071" y="3061"/>
                </a:lnTo>
                <a:cubicBezTo>
                  <a:pt x="4068" y="3089"/>
                  <a:pt x="4064" y="3121"/>
                  <a:pt x="4064" y="3146"/>
                </a:cubicBezTo>
                <a:cubicBezTo>
                  <a:pt x="4064" y="3175"/>
                  <a:pt x="4064" y="3203"/>
                  <a:pt x="4068" y="3232"/>
                </a:cubicBezTo>
                <a:lnTo>
                  <a:pt x="4082" y="3310"/>
                </a:lnTo>
                <a:cubicBezTo>
                  <a:pt x="4086" y="3338"/>
                  <a:pt x="4096" y="3363"/>
                  <a:pt x="4103" y="3388"/>
                </a:cubicBezTo>
                <a:cubicBezTo>
                  <a:pt x="4121" y="3434"/>
                  <a:pt x="4150" y="3484"/>
                  <a:pt x="4174" y="3530"/>
                </a:cubicBezTo>
                <a:cubicBezTo>
                  <a:pt x="4203" y="3573"/>
                  <a:pt x="4231" y="3612"/>
                  <a:pt x="4263" y="3655"/>
                </a:cubicBezTo>
                <a:cubicBezTo>
                  <a:pt x="4281" y="3673"/>
                  <a:pt x="4299" y="3694"/>
                  <a:pt x="4317" y="3712"/>
                </a:cubicBezTo>
                <a:lnTo>
                  <a:pt x="4370" y="3765"/>
                </a:lnTo>
                <a:cubicBezTo>
                  <a:pt x="4406" y="3797"/>
                  <a:pt x="4445" y="3833"/>
                  <a:pt x="4491" y="3854"/>
                </a:cubicBezTo>
                <a:cubicBezTo>
                  <a:pt x="4462" y="3815"/>
                  <a:pt x="4438" y="3769"/>
                  <a:pt x="4409" y="3730"/>
                </a:cubicBezTo>
                <a:cubicBezTo>
                  <a:pt x="4384" y="3690"/>
                  <a:pt x="4363" y="3644"/>
                  <a:pt x="4345" y="3605"/>
                </a:cubicBezTo>
                <a:cubicBezTo>
                  <a:pt x="4320" y="3566"/>
                  <a:pt x="4302" y="3520"/>
                  <a:pt x="4285" y="3477"/>
                </a:cubicBezTo>
                <a:cubicBezTo>
                  <a:pt x="4278" y="3452"/>
                  <a:pt x="4274" y="3431"/>
                  <a:pt x="4263" y="3409"/>
                </a:cubicBezTo>
                <a:cubicBezTo>
                  <a:pt x="4260" y="3388"/>
                  <a:pt x="4249" y="3363"/>
                  <a:pt x="4246" y="3342"/>
                </a:cubicBezTo>
                <a:cubicBezTo>
                  <a:pt x="4242" y="3321"/>
                  <a:pt x="4238" y="3299"/>
                  <a:pt x="4238" y="3274"/>
                </a:cubicBezTo>
                <a:cubicBezTo>
                  <a:pt x="4231" y="3253"/>
                  <a:pt x="4231" y="3232"/>
                  <a:pt x="4231" y="3214"/>
                </a:cubicBezTo>
                <a:cubicBezTo>
                  <a:pt x="4231" y="3193"/>
                  <a:pt x="4231" y="3175"/>
                  <a:pt x="4238" y="3150"/>
                </a:cubicBezTo>
                <a:cubicBezTo>
                  <a:pt x="4238" y="3129"/>
                  <a:pt x="4242" y="3111"/>
                  <a:pt x="4246" y="3093"/>
                </a:cubicBezTo>
                <a:lnTo>
                  <a:pt x="4256" y="3061"/>
                </a:lnTo>
                <a:lnTo>
                  <a:pt x="4263" y="3036"/>
                </a:lnTo>
                <a:lnTo>
                  <a:pt x="4292" y="2983"/>
                </a:lnTo>
                <a:lnTo>
                  <a:pt x="4302" y="2954"/>
                </a:lnTo>
                <a:lnTo>
                  <a:pt x="4320" y="2929"/>
                </a:lnTo>
                <a:cubicBezTo>
                  <a:pt x="4334" y="2912"/>
                  <a:pt x="4349" y="2897"/>
                  <a:pt x="4363" y="2880"/>
                </a:cubicBezTo>
                <a:lnTo>
                  <a:pt x="4381" y="2858"/>
                </a:lnTo>
                <a:cubicBezTo>
                  <a:pt x="4551" y="2894"/>
                  <a:pt x="4729" y="2926"/>
                  <a:pt x="4907" y="2954"/>
                </a:cubicBezTo>
                <a:cubicBezTo>
                  <a:pt x="4967" y="2965"/>
                  <a:pt x="5028" y="2972"/>
                  <a:pt x="5085" y="2983"/>
                </a:cubicBezTo>
                <a:lnTo>
                  <a:pt x="5092" y="2986"/>
                </a:lnTo>
                <a:lnTo>
                  <a:pt x="5085" y="2990"/>
                </a:lnTo>
                <a:lnTo>
                  <a:pt x="5060" y="3033"/>
                </a:lnTo>
                <a:lnTo>
                  <a:pt x="5039" y="3072"/>
                </a:lnTo>
                <a:cubicBezTo>
                  <a:pt x="5024" y="3097"/>
                  <a:pt x="5010" y="3129"/>
                  <a:pt x="4996" y="3157"/>
                </a:cubicBezTo>
                <a:lnTo>
                  <a:pt x="4985" y="3200"/>
                </a:lnTo>
                <a:lnTo>
                  <a:pt x="4975" y="3246"/>
                </a:lnTo>
                <a:cubicBezTo>
                  <a:pt x="4971" y="3274"/>
                  <a:pt x="4967" y="3306"/>
                  <a:pt x="4967" y="3338"/>
                </a:cubicBezTo>
                <a:cubicBezTo>
                  <a:pt x="4967" y="3370"/>
                  <a:pt x="4967" y="3399"/>
                  <a:pt x="4971" y="3431"/>
                </a:cubicBezTo>
                <a:cubicBezTo>
                  <a:pt x="4975" y="3463"/>
                  <a:pt x="4978" y="3495"/>
                  <a:pt x="4989" y="3520"/>
                </a:cubicBezTo>
                <a:cubicBezTo>
                  <a:pt x="4996" y="3552"/>
                  <a:pt x="5003" y="3577"/>
                  <a:pt x="5014" y="3605"/>
                </a:cubicBezTo>
                <a:cubicBezTo>
                  <a:pt x="5024" y="3630"/>
                  <a:pt x="5039" y="3658"/>
                  <a:pt x="5049" y="3683"/>
                </a:cubicBezTo>
                <a:cubicBezTo>
                  <a:pt x="5063" y="3712"/>
                  <a:pt x="5078" y="3737"/>
                  <a:pt x="5092" y="3762"/>
                </a:cubicBezTo>
                <a:cubicBezTo>
                  <a:pt x="5120" y="3808"/>
                  <a:pt x="5152" y="3854"/>
                  <a:pt x="5188" y="3897"/>
                </a:cubicBezTo>
                <a:cubicBezTo>
                  <a:pt x="5206" y="3922"/>
                  <a:pt x="5223" y="3943"/>
                  <a:pt x="5245" y="3961"/>
                </a:cubicBezTo>
                <a:cubicBezTo>
                  <a:pt x="5263" y="3982"/>
                  <a:pt x="5287" y="4000"/>
                  <a:pt x="5305" y="4018"/>
                </a:cubicBezTo>
                <a:cubicBezTo>
                  <a:pt x="5344" y="4053"/>
                  <a:pt x="5387" y="4089"/>
                  <a:pt x="5433" y="4121"/>
                </a:cubicBezTo>
                <a:cubicBezTo>
                  <a:pt x="5401" y="4074"/>
                  <a:pt x="5369" y="4032"/>
                  <a:pt x="5344" y="3982"/>
                </a:cubicBezTo>
                <a:lnTo>
                  <a:pt x="5344" y="3982"/>
                </a:lnTo>
                <a:cubicBezTo>
                  <a:pt x="5345" y="3983"/>
                  <a:pt x="5345" y="3983"/>
                  <a:pt x="5345" y="3983"/>
                </a:cubicBezTo>
                <a:cubicBezTo>
                  <a:pt x="5343" y="3983"/>
                  <a:pt x="5321" y="3939"/>
                  <a:pt x="5298" y="3897"/>
                </a:cubicBezTo>
                <a:cubicBezTo>
                  <a:pt x="5273" y="3854"/>
                  <a:pt x="5255" y="3804"/>
                  <a:pt x="5238" y="3754"/>
                </a:cubicBezTo>
                <a:cubicBezTo>
                  <a:pt x="5227" y="3733"/>
                  <a:pt x="5220" y="3708"/>
                  <a:pt x="5209" y="3683"/>
                </a:cubicBezTo>
                <a:cubicBezTo>
                  <a:pt x="5202" y="3662"/>
                  <a:pt x="5199" y="3634"/>
                  <a:pt x="5191" y="3612"/>
                </a:cubicBezTo>
                <a:cubicBezTo>
                  <a:pt x="5188" y="3591"/>
                  <a:pt x="5184" y="3562"/>
                  <a:pt x="5181" y="3541"/>
                </a:cubicBezTo>
                <a:cubicBezTo>
                  <a:pt x="5174" y="3520"/>
                  <a:pt x="5174" y="3491"/>
                  <a:pt x="5174" y="3470"/>
                </a:cubicBezTo>
                <a:cubicBezTo>
                  <a:pt x="5174" y="3449"/>
                  <a:pt x="5174" y="3420"/>
                  <a:pt x="5181" y="3399"/>
                </a:cubicBezTo>
                <a:cubicBezTo>
                  <a:pt x="5181" y="3385"/>
                  <a:pt x="5184" y="3377"/>
                  <a:pt x="5184" y="3363"/>
                </a:cubicBezTo>
                <a:cubicBezTo>
                  <a:pt x="5188" y="3349"/>
                  <a:pt x="5188" y="3342"/>
                  <a:pt x="5191" y="3328"/>
                </a:cubicBezTo>
                <a:lnTo>
                  <a:pt x="5202" y="3296"/>
                </a:lnTo>
                <a:lnTo>
                  <a:pt x="5216" y="3267"/>
                </a:lnTo>
                <a:cubicBezTo>
                  <a:pt x="5223" y="3242"/>
                  <a:pt x="5234" y="3225"/>
                  <a:pt x="5245" y="3203"/>
                </a:cubicBezTo>
                <a:lnTo>
                  <a:pt x="5263" y="3171"/>
                </a:lnTo>
                <a:lnTo>
                  <a:pt x="5287" y="3146"/>
                </a:lnTo>
                <a:cubicBezTo>
                  <a:pt x="5298" y="3129"/>
                  <a:pt x="5316" y="3111"/>
                  <a:pt x="5330" y="3093"/>
                </a:cubicBezTo>
                <a:lnTo>
                  <a:pt x="5351" y="3061"/>
                </a:lnTo>
                <a:cubicBezTo>
                  <a:pt x="5437" y="3075"/>
                  <a:pt x="5522" y="3082"/>
                  <a:pt x="5604" y="3093"/>
                </a:cubicBezTo>
                <a:cubicBezTo>
                  <a:pt x="5657" y="3097"/>
                  <a:pt x="5711" y="3107"/>
                  <a:pt x="5771" y="3111"/>
                </a:cubicBezTo>
                <a:lnTo>
                  <a:pt x="5935" y="3118"/>
                </a:lnTo>
                <a:lnTo>
                  <a:pt x="6262" y="3132"/>
                </a:lnTo>
                <a:lnTo>
                  <a:pt x="6315" y="3132"/>
                </a:lnTo>
                <a:lnTo>
                  <a:pt x="6386" y="3178"/>
                </a:lnTo>
                <a:cubicBezTo>
                  <a:pt x="6400" y="3185"/>
                  <a:pt x="6418" y="3200"/>
                  <a:pt x="6432" y="3214"/>
                </a:cubicBezTo>
                <a:cubicBezTo>
                  <a:pt x="6447" y="3225"/>
                  <a:pt x="6464" y="3239"/>
                  <a:pt x="6475" y="3253"/>
                </a:cubicBezTo>
                <a:cubicBezTo>
                  <a:pt x="6489" y="3267"/>
                  <a:pt x="6503" y="3285"/>
                  <a:pt x="6511" y="3296"/>
                </a:cubicBezTo>
                <a:cubicBezTo>
                  <a:pt x="6525" y="3313"/>
                  <a:pt x="6528" y="3328"/>
                  <a:pt x="6539" y="3345"/>
                </a:cubicBezTo>
                <a:cubicBezTo>
                  <a:pt x="6546" y="3363"/>
                  <a:pt x="6553" y="3381"/>
                  <a:pt x="6557" y="3399"/>
                </a:cubicBezTo>
                <a:cubicBezTo>
                  <a:pt x="6560" y="3417"/>
                  <a:pt x="6564" y="3434"/>
                  <a:pt x="6564" y="3452"/>
                </a:cubicBezTo>
                <a:cubicBezTo>
                  <a:pt x="6564" y="3470"/>
                  <a:pt x="6564" y="3488"/>
                  <a:pt x="6560" y="3509"/>
                </a:cubicBezTo>
                <a:cubicBezTo>
                  <a:pt x="6557" y="3527"/>
                  <a:pt x="6553" y="3552"/>
                  <a:pt x="6546" y="3569"/>
                </a:cubicBezTo>
                <a:cubicBezTo>
                  <a:pt x="6539" y="3587"/>
                  <a:pt x="6535" y="3609"/>
                  <a:pt x="6521" y="3626"/>
                </a:cubicBezTo>
                <a:cubicBezTo>
                  <a:pt x="6511" y="3644"/>
                  <a:pt x="6500" y="3666"/>
                  <a:pt x="6489" y="3683"/>
                </a:cubicBezTo>
                <a:cubicBezTo>
                  <a:pt x="6475" y="3701"/>
                  <a:pt x="6468" y="3719"/>
                  <a:pt x="6450" y="3737"/>
                </a:cubicBezTo>
                <a:cubicBezTo>
                  <a:pt x="6436" y="3754"/>
                  <a:pt x="6422" y="3772"/>
                  <a:pt x="6404" y="3790"/>
                </a:cubicBezTo>
                <a:cubicBezTo>
                  <a:pt x="6393" y="3808"/>
                  <a:pt x="6375" y="3826"/>
                  <a:pt x="6361" y="3843"/>
                </a:cubicBezTo>
                <a:cubicBezTo>
                  <a:pt x="6343" y="3861"/>
                  <a:pt x="6329" y="3879"/>
                  <a:pt x="6311" y="3897"/>
                </a:cubicBezTo>
                <a:cubicBezTo>
                  <a:pt x="6279" y="3932"/>
                  <a:pt x="6244" y="3964"/>
                  <a:pt x="6208" y="4000"/>
                </a:cubicBezTo>
                <a:cubicBezTo>
                  <a:pt x="6233" y="3989"/>
                  <a:pt x="6255" y="3982"/>
                  <a:pt x="6276" y="3968"/>
                </a:cubicBezTo>
                <a:cubicBezTo>
                  <a:pt x="6297" y="3961"/>
                  <a:pt x="6322" y="3946"/>
                  <a:pt x="6343" y="3932"/>
                </a:cubicBezTo>
                <a:cubicBezTo>
                  <a:pt x="6386" y="3911"/>
                  <a:pt x="6429" y="3882"/>
                  <a:pt x="6468" y="3854"/>
                </a:cubicBezTo>
                <a:cubicBezTo>
                  <a:pt x="6489" y="3840"/>
                  <a:pt x="6507" y="3822"/>
                  <a:pt x="6525" y="3804"/>
                </a:cubicBezTo>
                <a:lnTo>
                  <a:pt x="6578" y="3751"/>
                </a:lnTo>
                <a:cubicBezTo>
                  <a:pt x="6596" y="3730"/>
                  <a:pt x="6614" y="3712"/>
                  <a:pt x="6628" y="3687"/>
                </a:cubicBezTo>
                <a:cubicBezTo>
                  <a:pt x="6646" y="3666"/>
                  <a:pt x="6660" y="3644"/>
                  <a:pt x="6671" y="3623"/>
                </a:cubicBezTo>
                <a:cubicBezTo>
                  <a:pt x="6699" y="3573"/>
                  <a:pt x="6717" y="3516"/>
                  <a:pt x="6720" y="3456"/>
                </a:cubicBezTo>
                <a:cubicBezTo>
                  <a:pt x="6724" y="3427"/>
                  <a:pt x="6720" y="3399"/>
                  <a:pt x="6717" y="3367"/>
                </a:cubicBezTo>
                <a:cubicBezTo>
                  <a:pt x="6713" y="3338"/>
                  <a:pt x="6703" y="3310"/>
                  <a:pt x="6695" y="3285"/>
                </a:cubicBezTo>
                <a:cubicBezTo>
                  <a:pt x="6671" y="3232"/>
                  <a:pt x="6646" y="3178"/>
                  <a:pt x="6610" y="3136"/>
                </a:cubicBezTo>
                <a:lnTo>
                  <a:pt x="6610" y="3132"/>
                </a:lnTo>
                <a:cubicBezTo>
                  <a:pt x="6912" y="3132"/>
                  <a:pt x="7211" y="3125"/>
                  <a:pt x="7506" y="3100"/>
                </a:cubicBezTo>
                <a:lnTo>
                  <a:pt x="7567" y="3125"/>
                </a:lnTo>
                <a:cubicBezTo>
                  <a:pt x="7574" y="3129"/>
                  <a:pt x="7595" y="3136"/>
                  <a:pt x="7609" y="3146"/>
                </a:cubicBezTo>
                <a:cubicBezTo>
                  <a:pt x="7627" y="3153"/>
                  <a:pt x="7641" y="3164"/>
                  <a:pt x="7656" y="3178"/>
                </a:cubicBezTo>
                <a:cubicBezTo>
                  <a:pt x="7666" y="3185"/>
                  <a:pt x="7680" y="3200"/>
                  <a:pt x="7695" y="3214"/>
                </a:cubicBezTo>
                <a:cubicBezTo>
                  <a:pt x="7709" y="3225"/>
                  <a:pt x="7716" y="3239"/>
                  <a:pt x="7727" y="3253"/>
                </a:cubicBezTo>
                <a:cubicBezTo>
                  <a:pt x="7734" y="3267"/>
                  <a:pt x="7744" y="3278"/>
                  <a:pt x="7752" y="3296"/>
                </a:cubicBezTo>
                <a:cubicBezTo>
                  <a:pt x="7755" y="3310"/>
                  <a:pt x="7766" y="3328"/>
                  <a:pt x="7766" y="3342"/>
                </a:cubicBezTo>
                <a:cubicBezTo>
                  <a:pt x="7769" y="3360"/>
                  <a:pt x="7769" y="3374"/>
                  <a:pt x="7769" y="3392"/>
                </a:cubicBezTo>
                <a:cubicBezTo>
                  <a:pt x="7769" y="3409"/>
                  <a:pt x="7769" y="3427"/>
                  <a:pt x="7766" y="3445"/>
                </a:cubicBezTo>
                <a:cubicBezTo>
                  <a:pt x="7762" y="3463"/>
                  <a:pt x="7762" y="3481"/>
                  <a:pt x="7752" y="3502"/>
                </a:cubicBezTo>
                <a:cubicBezTo>
                  <a:pt x="7748" y="3520"/>
                  <a:pt x="7737" y="3537"/>
                  <a:pt x="7734" y="3559"/>
                </a:cubicBezTo>
                <a:cubicBezTo>
                  <a:pt x="7727" y="3577"/>
                  <a:pt x="7720" y="3598"/>
                  <a:pt x="7709" y="3616"/>
                </a:cubicBezTo>
                <a:cubicBezTo>
                  <a:pt x="7698" y="3634"/>
                  <a:pt x="7691" y="3651"/>
                  <a:pt x="7680" y="3676"/>
                </a:cubicBezTo>
                <a:cubicBezTo>
                  <a:pt x="7673" y="3694"/>
                  <a:pt x="7659" y="3715"/>
                  <a:pt x="7648" y="3733"/>
                </a:cubicBezTo>
                <a:cubicBezTo>
                  <a:pt x="7638" y="3751"/>
                  <a:pt x="7627" y="3769"/>
                  <a:pt x="7613" y="3786"/>
                </a:cubicBezTo>
                <a:cubicBezTo>
                  <a:pt x="7592" y="3822"/>
                  <a:pt x="7567" y="3858"/>
                  <a:pt x="7538" y="3897"/>
                </a:cubicBezTo>
                <a:cubicBezTo>
                  <a:pt x="7556" y="3882"/>
                  <a:pt x="7574" y="3872"/>
                  <a:pt x="7595" y="3861"/>
                </a:cubicBezTo>
                <a:lnTo>
                  <a:pt x="7648" y="3822"/>
                </a:lnTo>
                <a:cubicBezTo>
                  <a:pt x="7684" y="3794"/>
                  <a:pt x="7716" y="3765"/>
                  <a:pt x="7752" y="3730"/>
                </a:cubicBezTo>
                <a:cubicBezTo>
                  <a:pt x="7769" y="3712"/>
                  <a:pt x="7784" y="3694"/>
                  <a:pt x="7798" y="3676"/>
                </a:cubicBezTo>
                <a:cubicBezTo>
                  <a:pt x="7808" y="3658"/>
                  <a:pt x="7823" y="3634"/>
                  <a:pt x="7837" y="3616"/>
                </a:cubicBezTo>
                <a:cubicBezTo>
                  <a:pt x="7851" y="3594"/>
                  <a:pt x="7862" y="3577"/>
                  <a:pt x="7872" y="3555"/>
                </a:cubicBezTo>
                <a:cubicBezTo>
                  <a:pt x="7880" y="3534"/>
                  <a:pt x="7890" y="3509"/>
                  <a:pt x="7897" y="3484"/>
                </a:cubicBezTo>
                <a:cubicBezTo>
                  <a:pt x="7912" y="3434"/>
                  <a:pt x="7922" y="3381"/>
                  <a:pt x="7915" y="3324"/>
                </a:cubicBezTo>
                <a:cubicBezTo>
                  <a:pt x="7912" y="3296"/>
                  <a:pt x="7908" y="3271"/>
                  <a:pt x="7897" y="3242"/>
                </a:cubicBezTo>
                <a:cubicBezTo>
                  <a:pt x="7890" y="3217"/>
                  <a:pt x="7876" y="3189"/>
                  <a:pt x="7862" y="3168"/>
                </a:cubicBezTo>
                <a:cubicBezTo>
                  <a:pt x="7844" y="3136"/>
                  <a:pt x="7823" y="3111"/>
                  <a:pt x="7801" y="3089"/>
                </a:cubicBezTo>
                <a:cubicBezTo>
                  <a:pt x="7833" y="3082"/>
                  <a:pt x="7862" y="3082"/>
                  <a:pt x="7894" y="3079"/>
                </a:cubicBezTo>
                <a:cubicBezTo>
                  <a:pt x="8000" y="3065"/>
                  <a:pt x="8107" y="3057"/>
                  <a:pt x="8214" y="3040"/>
                </a:cubicBezTo>
                <a:cubicBezTo>
                  <a:pt x="8320" y="3022"/>
                  <a:pt x="8424" y="3004"/>
                  <a:pt x="8527" y="2986"/>
                </a:cubicBezTo>
                <a:cubicBezTo>
                  <a:pt x="8566" y="2983"/>
                  <a:pt x="8601" y="2972"/>
                  <a:pt x="8640" y="2965"/>
                </a:cubicBezTo>
                <a:lnTo>
                  <a:pt x="8726" y="2993"/>
                </a:lnTo>
                <a:cubicBezTo>
                  <a:pt x="8733" y="3001"/>
                  <a:pt x="8758" y="3008"/>
                  <a:pt x="8768" y="3018"/>
                </a:cubicBezTo>
                <a:cubicBezTo>
                  <a:pt x="8786" y="3025"/>
                  <a:pt x="8800" y="3036"/>
                  <a:pt x="8815" y="3047"/>
                </a:cubicBezTo>
                <a:cubicBezTo>
                  <a:pt x="8829" y="3057"/>
                  <a:pt x="8843" y="3072"/>
                  <a:pt x="8854" y="3082"/>
                </a:cubicBezTo>
                <a:cubicBezTo>
                  <a:pt x="8868" y="3097"/>
                  <a:pt x="8875" y="3111"/>
                  <a:pt x="8886" y="3125"/>
                </a:cubicBezTo>
                <a:cubicBezTo>
                  <a:pt x="8893" y="3136"/>
                  <a:pt x="8904" y="3150"/>
                  <a:pt x="8911" y="3168"/>
                </a:cubicBezTo>
                <a:cubicBezTo>
                  <a:pt x="8918" y="3182"/>
                  <a:pt x="8925" y="3200"/>
                  <a:pt x="8925" y="3214"/>
                </a:cubicBezTo>
                <a:cubicBezTo>
                  <a:pt x="8932" y="3232"/>
                  <a:pt x="8932" y="3242"/>
                  <a:pt x="8932" y="3260"/>
                </a:cubicBezTo>
                <a:cubicBezTo>
                  <a:pt x="8932" y="3278"/>
                  <a:pt x="8932" y="3296"/>
                  <a:pt x="8925" y="3313"/>
                </a:cubicBezTo>
                <a:cubicBezTo>
                  <a:pt x="8921" y="3331"/>
                  <a:pt x="8921" y="3349"/>
                  <a:pt x="8911" y="3374"/>
                </a:cubicBezTo>
                <a:cubicBezTo>
                  <a:pt x="8907" y="3392"/>
                  <a:pt x="8900" y="3409"/>
                  <a:pt x="8893" y="3431"/>
                </a:cubicBezTo>
                <a:cubicBezTo>
                  <a:pt x="8886" y="3449"/>
                  <a:pt x="8882" y="3470"/>
                  <a:pt x="8868" y="3488"/>
                </a:cubicBezTo>
                <a:cubicBezTo>
                  <a:pt x="8857" y="3505"/>
                  <a:pt x="8850" y="3523"/>
                  <a:pt x="8840" y="3545"/>
                </a:cubicBezTo>
                <a:cubicBezTo>
                  <a:pt x="8832" y="3562"/>
                  <a:pt x="8818" y="3587"/>
                  <a:pt x="8811" y="3605"/>
                </a:cubicBezTo>
                <a:cubicBezTo>
                  <a:pt x="8797" y="3623"/>
                  <a:pt x="8786" y="3641"/>
                  <a:pt x="8776" y="3658"/>
                </a:cubicBezTo>
                <a:cubicBezTo>
                  <a:pt x="8751" y="3694"/>
                  <a:pt x="8726" y="3730"/>
                  <a:pt x="8697" y="3769"/>
                </a:cubicBezTo>
                <a:cubicBezTo>
                  <a:pt x="8715" y="3754"/>
                  <a:pt x="8733" y="3740"/>
                  <a:pt x="8758" y="3733"/>
                </a:cubicBezTo>
                <a:lnTo>
                  <a:pt x="8811" y="3694"/>
                </a:lnTo>
                <a:cubicBezTo>
                  <a:pt x="8847" y="3666"/>
                  <a:pt x="8875" y="3634"/>
                  <a:pt x="8911" y="3598"/>
                </a:cubicBezTo>
                <a:cubicBezTo>
                  <a:pt x="8928" y="3584"/>
                  <a:pt x="8943" y="3562"/>
                  <a:pt x="8957" y="3545"/>
                </a:cubicBezTo>
                <a:cubicBezTo>
                  <a:pt x="8971" y="3530"/>
                  <a:pt x="8982" y="3505"/>
                  <a:pt x="8996" y="3488"/>
                </a:cubicBezTo>
                <a:cubicBezTo>
                  <a:pt x="9010" y="3466"/>
                  <a:pt x="9024" y="3449"/>
                  <a:pt x="9032" y="3427"/>
                </a:cubicBezTo>
                <a:cubicBezTo>
                  <a:pt x="9042" y="3406"/>
                  <a:pt x="9049" y="3381"/>
                  <a:pt x="9060" y="3356"/>
                </a:cubicBezTo>
                <a:cubicBezTo>
                  <a:pt x="9071" y="3306"/>
                  <a:pt x="9081" y="3253"/>
                  <a:pt x="9078" y="3196"/>
                </a:cubicBezTo>
                <a:cubicBezTo>
                  <a:pt x="9071" y="3168"/>
                  <a:pt x="9067" y="3143"/>
                  <a:pt x="9060" y="3114"/>
                </a:cubicBezTo>
                <a:cubicBezTo>
                  <a:pt x="9049" y="3089"/>
                  <a:pt x="9035" y="3061"/>
                  <a:pt x="9024" y="3040"/>
                </a:cubicBezTo>
                <a:cubicBezTo>
                  <a:pt x="8996" y="2990"/>
                  <a:pt x="8960" y="2951"/>
                  <a:pt x="8918" y="2919"/>
                </a:cubicBezTo>
                <a:lnTo>
                  <a:pt x="8907" y="2912"/>
                </a:lnTo>
                <a:cubicBezTo>
                  <a:pt x="9199" y="2844"/>
                  <a:pt x="9473" y="2759"/>
                  <a:pt x="9732" y="2663"/>
                </a:cubicBezTo>
                <a:cubicBezTo>
                  <a:pt x="9746" y="2666"/>
                  <a:pt x="9768" y="2673"/>
                  <a:pt x="9778" y="2681"/>
                </a:cubicBezTo>
                <a:cubicBezTo>
                  <a:pt x="9796" y="2688"/>
                  <a:pt x="9810" y="2698"/>
                  <a:pt x="9825" y="2705"/>
                </a:cubicBezTo>
                <a:cubicBezTo>
                  <a:pt x="9839" y="2716"/>
                  <a:pt x="9849" y="2723"/>
                  <a:pt x="9864" y="2737"/>
                </a:cubicBezTo>
                <a:cubicBezTo>
                  <a:pt x="9878" y="2745"/>
                  <a:pt x="9885" y="2759"/>
                  <a:pt x="9899" y="2773"/>
                </a:cubicBezTo>
                <a:lnTo>
                  <a:pt x="9928" y="2812"/>
                </a:lnTo>
                <a:cubicBezTo>
                  <a:pt x="9935" y="2826"/>
                  <a:pt x="9938" y="2844"/>
                  <a:pt x="9945" y="2862"/>
                </a:cubicBezTo>
                <a:cubicBezTo>
                  <a:pt x="9949" y="2880"/>
                  <a:pt x="9953" y="2897"/>
                  <a:pt x="9953" y="2915"/>
                </a:cubicBezTo>
                <a:cubicBezTo>
                  <a:pt x="9953" y="2933"/>
                  <a:pt x="9956" y="2951"/>
                  <a:pt x="9953" y="2972"/>
                </a:cubicBezTo>
                <a:cubicBezTo>
                  <a:pt x="9953" y="2990"/>
                  <a:pt x="9949" y="3011"/>
                  <a:pt x="9949" y="3029"/>
                </a:cubicBezTo>
                <a:cubicBezTo>
                  <a:pt x="9942" y="3054"/>
                  <a:pt x="9942" y="3072"/>
                  <a:pt x="9935" y="3093"/>
                </a:cubicBezTo>
                <a:cubicBezTo>
                  <a:pt x="9931" y="3114"/>
                  <a:pt x="9924" y="3132"/>
                  <a:pt x="9921" y="3153"/>
                </a:cubicBezTo>
                <a:cubicBezTo>
                  <a:pt x="9917" y="3178"/>
                  <a:pt x="9906" y="3196"/>
                  <a:pt x="9903" y="3217"/>
                </a:cubicBezTo>
                <a:cubicBezTo>
                  <a:pt x="9896" y="3239"/>
                  <a:pt x="9889" y="3257"/>
                  <a:pt x="9881" y="3278"/>
                </a:cubicBezTo>
                <a:cubicBezTo>
                  <a:pt x="9867" y="3321"/>
                  <a:pt x="9849" y="3360"/>
                  <a:pt x="9832" y="3402"/>
                </a:cubicBezTo>
                <a:cubicBezTo>
                  <a:pt x="9849" y="3385"/>
                  <a:pt x="9864" y="3374"/>
                  <a:pt x="9878" y="3356"/>
                </a:cubicBezTo>
                <a:cubicBezTo>
                  <a:pt x="9889" y="3338"/>
                  <a:pt x="9903" y="3321"/>
                  <a:pt x="9921" y="3303"/>
                </a:cubicBezTo>
                <a:cubicBezTo>
                  <a:pt x="9949" y="3267"/>
                  <a:pt x="9974" y="3225"/>
                  <a:pt x="9995" y="3189"/>
                </a:cubicBezTo>
                <a:cubicBezTo>
                  <a:pt x="10009" y="3171"/>
                  <a:pt x="10020" y="3150"/>
                  <a:pt x="10027" y="3129"/>
                </a:cubicBezTo>
                <a:lnTo>
                  <a:pt x="10056" y="3061"/>
                </a:lnTo>
                <a:cubicBezTo>
                  <a:pt x="10063" y="3040"/>
                  <a:pt x="10073" y="3018"/>
                  <a:pt x="10077" y="2990"/>
                </a:cubicBezTo>
                <a:cubicBezTo>
                  <a:pt x="10081" y="2969"/>
                  <a:pt x="10084" y="2940"/>
                  <a:pt x="10091" y="2915"/>
                </a:cubicBezTo>
                <a:cubicBezTo>
                  <a:pt x="10095" y="2865"/>
                  <a:pt x="10091" y="2809"/>
                  <a:pt x="10073" y="2759"/>
                </a:cubicBezTo>
                <a:cubicBezTo>
                  <a:pt x="10063" y="2734"/>
                  <a:pt x="10049" y="2705"/>
                  <a:pt x="10038" y="2684"/>
                </a:cubicBezTo>
                <a:cubicBezTo>
                  <a:pt x="10024" y="2663"/>
                  <a:pt x="10006" y="2638"/>
                  <a:pt x="9988" y="2617"/>
                </a:cubicBezTo>
                <a:cubicBezTo>
                  <a:pt x="9974" y="2602"/>
                  <a:pt x="9960" y="2592"/>
                  <a:pt x="9942" y="2577"/>
                </a:cubicBezTo>
                <a:cubicBezTo>
                  <a:pt x="9949" y="2577"/>
                  <a:pt x="9953" y="2574"/>
                  <a:pt x="9956" y="2574"/>
                </a:cubicBezTo>
                <a:cubicBezTo>
                  <a:pt x="10095" y="2510"/>
                  <a:pt x="10226" y="2449"/>
                  <a:pt x="10358" y="2378"/>
                </a:cubicBezTo>
                <a:lnTo>
                  <a:pt x="10358" y="2382"/>
                </a:lnTo>
                <a:lnTo>
                  <a:pt x="10447" y="2382"/>
                </a:lnTo>
                <a:cubicBezTo>
                  <a:pt x="10457" y="2382"/>
                  <a:pt x="10475" y="2385"/>
                  <a:pt x="10493" y="2385"/>
                </a:cubicBezTo>
                <a:lnTo>
                  <a:pt x="10546" y="2400"/>
                </a:lnTo>
                <a:cubicBezTo>
                  <a:pt x="10564" y="2403"/>
                  <a:pt x="10582" y="2414"/>
                  <a:pt x="10596" y="2417"/>
                </a:cubicBezTo>
                <a:cubicBezTo>
                  <a:pt x="10614" y="2425"/>
                  <a:pt x="10628" y="2432"/>
                  <a:pt x="10642" y="2439"/>
                </a:cubicBezTo>
                <a:cubicBezTo>
                  <a:pt x="10657" y="2449"/>
                  <a:pt x="10667" y="2457"/>
                  <a:pt x="10678" y="2471"/>
                </a:cubicBezTo>
                <a:cubicBezTo>
                  <a:pt x="10692" y="2485"/>
                  <a:pt x="10699" y="2492"/>
                  <a:pt x="10710" y="2510"/>
                </a:cubicBezTo>
                <a:cubicBezTo>
                  <a:pt x="10717" y="2524"/>
                  <a:pt x="10724" y="2538"/>
                  <a:pt x="10731" y="2556"/>
                </a:cubicBezTo>
                <a:cubicBezTo>
                  <a:pt x="10738" y="2574"/>
                  <a:pt x="10745" y="2592"/>
                  <a:pt x="10749" y="2609"/>
                </a:cubicBezTo>
                <a:cubicBezTo>
                  <a:pt x="10753" y="2627"/>
                  <a:pt x="10756" y="2645"/>
                  <a:pt x="10756" y="2666"/>
                </a:cubicBezTo>
                <a:cubicBezTo>
                  <a:pt x="10760" y="2684"/>
                  <a:pt x="10756" y="2705"/>
                  <a:pt x="10760" y="2723"/>
                </a:cubicBezTo>
                <a:cubicBezTo>
                  <a:pt x="10760" y="2745"/>
                  <a:pt x="10760" y="2762"/>
                  <a:pt x="10756" y="2787"/>
                </a:cubicBezTo>
                <a:cubicBezTo>
                  <a:pt x="10753" y="2809"/>
                  <a:pt x="10753" y="2826"/>
                  <a:pt x="10749" y="2848"/>
                </a:cubicBezTo>
                <a:cubicBezTo>
                  <a:pt x="10742" y="2869"/>
                  <a:pt x="10742" y="2894"/>
                  <a:pt x="10738" y="2912"/>
                </a:cubicBezTo>
                <a:cubicBezTo>
                  <a:pt x="10735" y="2933"/>
                  <a:pt x="10731" y="2954"/>
                  <a:pt x="10724" y="2972"/>
                </a:cubicBezTo>
                <a:cubicBezTo>
                  <a:pt x="10717" y="3018"/>
                  <a:pt x="10703" y="3057"/>
                  <a:pt x="10696" y="3100"/>
                </a:cubicBezTo>
                <a:lnTo>
                  <a:pt x="10735" y="3047"/>
                </a:lnTo>
                <a:cubicBezTo>
                  <a:pt x="10749" y="3029"/>
                  <a:pt x="10756" y="3008"/>
                  <a:pt x="10770" y="2990"/>
                </a:cubicBezTo>
                <a:cubicBezTo>
                  <a:pt x="10792" y="2951"/>
                  <a:pt x="10813" y="2912"/>
                  <a:pt x="10831" y="2865"/>
                </a:cubicBezTo>
                <a:cubicBezTo>
                  <a:pt x="10841" y="2844"/>
                  <a:pt x="10849" y="2823"/>
                  <a:pt x="10856" y="2798"/>
                </a:cubicBezTo>
                <a:cubicBezTo>
                  <a:pt x="10863" y="2777"/>
                  <a:pt x="10866" y="2755"/>
                  <a:pt x="10873" y="2734"/>
                </a:cubicBezTo>
                <a:cubicBezTo>
                  <a:pt x="10877" y="2709"/>
                  <a:pt x="10881" y="2684"/>
                  <a:pt x="10881" y="2663"/>
                </a:cubicBezTo>
                <a:cubicBezTo>
                  <a:pt x="10884" y="2634"/>
                  <a:pt x="10881" y="2613"/>
                  <a:pt x="10881" y="2585"/>
                </a:cubicBezTo>
                <a:cubicBezTo>
                  <a:pt x="10877" y="2538"/>
                  <a:pt x="10863" y="2485"/>
                  <a:pt x="10841" y="2432"/>
                </a:cubicBezTo>
                <a:cubicBezTo>
                  <a:pt x="10827" y="2403"/>
                  <a:pt x="10813" y="2382"/>
                  <a:pt x="10795" y="2361"/>
                </a:cubicBezTo>
                <a:cubicBezTo>
                  <a:pt x="10777" y="2336"/>
                  <a:pt x="10760" y="2318"/>
                  <a:pt x="10738" y="2300"/>
                </a:cubicBezTo>
                <a:cubicBezTo>
                  <a:pt x="10696" y="2265"/>
                  <a:pt x="10649" y="2240"/>
                  <a:pt x="10596" y="2225"/>
                </a:cubicBezTo>
                <a:lnTo>
                  <a:pt x="10593" y="2225"/>
                </a:lnTo>
                <a:cubicBezTo>
                  <a:pt x="10689" y="2165"/>
                  <a:pt x="10785" y="2097"/>
                  <a:pt x="10873" y="2030"/>
                </a:cubicBezTo>
                <a:cubicBezTo>
                  <a:pt x="10909" y="2005"/>
                  <a:pt x="10948" y="1973"/>
                  <a:pt x="10984" y="1941"/>
                </a:cubicBezTo>
                <a:lnTo>
                  <a:pt x="10984" y="1945"/>
                </a:lnTo>
                <a:lnTo>
                  <a:pt x="11073" y="1937"/>
                </a:lnTo>
                <a:lnTo>
                  <a:pt x="11122" y="1937"/>
                </a:lnTo>
                <a:cubicBezTo>
                  <a:pt x="11140" y="1937"/>
                  <a:pt x="11158" y="1941"/>
                  <a:pt x="11176" y="1941"/>
                </a:cubicBezTo>
                <a:cubicBezTo>
                  <a:pt x="11193" y="1945"/>
                  <a:pt x="11211" y="1952"/>
                  <a:pt x="11222" y="1955"/>
                </a:cubicBezTo>
                <a:cubicBezTo>
                  <a:pt x="11240" y="1959"/>
                  <a:pt x="11254" y="1969"/>
                  <a:pt x="11272" y="1973"/>
                </a:cubicBezTo>
                <a:lnTo>
                  <a:pt x="11311" y="1998"/>
                </a:lnTo>
                <a:cubicBezTo>
                  <a:pt x="11325" y="2009"/>
                  <a:pt x="11339" y="2023"/>
                  <a:pt x="11350" y="2033"/>
                </a:cubicBezTo>
                <a:cubicBezTo>
                  <a:pt x="11357" y="2048"/>
                  <a:pt x="11371" y="2062"/>
                  <a:pt x="11375" y="2076"/>
                </a:cubicBezTo>
                <a:cubicBezTo>
                  <a:pt x="11386" y="2087"/>
                  <a:pt x="11389" y="2105"/>
                  <a:pt x="11396" y="2122"/>
                </a:cubicBezTo>
                <a:cubicBezTo>
                  <a:pt x="11403" y="2140"/>
                  <a:pt x="11410" y="2158"/>
                  <a:pt x="11410" y="2176"/>
                </a:cubicBezTo>
                <a:cubicBezTo>
                  <a:pt x="11414" y="2193"/>
                  <a:pt x="11421" y="2218"/>
                  <a:pt x="11421" y="2236"/>
                </a:cubicBezTo>
                <a:cubicBezTo>
                  <a:pt x="11421" y="2257"/>
                  <a:pt x="11425" y="2275"/>
                  <a:pt x="11425" y="2297"/>
                </a:cubicBezTo>
                <a:lnTo>
                  <a:pt x="11425" y="2361"/>
                </a:lnTo>
                <a:cubicBezTo>
                  <a:pt x="11425" y="2382"/>
                  <a:pt x="11425" y="2403"/>
                  <a:pt x="11421" y="2421"/>
                </a:cubicBezTo>
                <a:cubicBezTo>
                  <a:pt x="11421" y="2442"/>
                  <a:pt x="11414" y="2467"/>
                  <a:pt x="11414" y="2489"/>
                </a:cubicBezTo>
                <a:lnTo>
                  <a:pt x="11400" y="2620"/>
                </a:lnTo>
                <a:cubicBezTo>
                  <a:pt x="11414" y="2602"/>
                  <a:pt x="11425" y="2581"/>
                  <a:pt x="11432" y="2563"/>
                </a:cubicBezTo>
                <a:cubicBezTo>
                  <a:pt x="11442" y="2545"/>
                  <a:pt x="11450" y="2524"/>
                  <a:pt x="11464" y="2503"/>
                </a:cubicBezTo>
                <a:cubicBezTo>
                  <a:pt x="11482" y="2460"/>
                  <a:pt x="11499" y="2417"/>
                  <a:pt x="11514" y="2371"/>
                </a:cubicBezTo>
                <a:cubicBezTo>
                  <a:pt x="11521" y="2350"/>
                  <a:pt x="11528" y="2329"/>
                  <a:pt x="11531" y="2307"/>
                </a:cubicBezTo>
                <a:cubicBezTo>
                  <a:pt x="11535" y="2282"/>
                  <a:pt x="11538" y="2261"/>
                  <a:pt x="11538" y="2236"/>
                </a:cubicBezTo>
                <a:cubicBezTo>
                  <a:pt x="11538" y="2211"/>
                  <a:pt x="11542" y="2186"/>
                  <a:pt x="11542" y="2165"/>
                </a:cubicBezTo>
                <a:cubicBezTo>
                  <a:pt x="11542" y="2137"/>
                  <a:pt x="11538" y="2115"/>
                  <a:pt x="11535" y="2087"/>
                </a:cubicBezTo>
                <a:cubicBezTo>
                  <a:pt x="11528" y="2041"/>
                  <a:pt x="11506" y="1987"/>
                  <a:pt x="11478" y="1941"/>
                </a:cubicBezTo>
                <a:cubicBezTo>
                  <a:pt x="11464" y="1920"/>
                  <a:pt x="11446" y="1898"/>
                  <a:pt x="11425" y="1873"/>
                </a:cubicBezTo>
                <a:cubicBezTo>
                  <a:pt x="11407" y="1856"/>
                  <a:pt x="11386" y="1838"/>
                  <a:pt x="11357" y="1820"/>
                </a:cubicBezTo>
                <a:cubicBezTo>
                  <a:pt x="11311" y="1792"/>
                  <a:pt x="11261" y="1774"/>
                  <a:pt x="11211" y="1760"/>
                </a:cubicBezTo>
                <a:cubicBezTo>
                  <a:pt x="11201" y="1756"/>
                  <a:pt x="11186" y="1756"/>
                  <a:pt x="11179" y="1756"/>
                </a:cubicBezTo>
                <a:cubicBezTo>
                  <a:pt x="11275" y="1660"/>
                  <a:pt x="11364" y="1564"/>
                  <a:pt x="11446" y="1465"/>
                </a:cubicBezTo>
                <a:lnTo>
                  <a:pt x="11446" y="1472"/>
                </a:lnTo>
                <a:lnTo>
                  <a:pt x="11514" y="1457"/>
                </a:lnTo>
                <a:cubicBezTo>
                  <a:pt x="11528" y="1454"/>
                  <a:pt x="11549" y="1454"/>
                  <a:pt x="11567" y="1454"/>
                </a:cubicBezTo>
                <a:lnTo>
                  <a:pt x="11624" y="1454"/>
                </a:lnTo>
                <a:cubicBezTo>
                  <a:pt x="11642" y="1454"/>
                  <a:pt x="11659" y="1457"/>
                  <a:pt x="11677" y="1461"/>
                </a:cubicBezTo>
                <a:lnTo>
                  <a:pt x="11730" y="1475"/>
                </a:lnTo>
                <a:cubicBezTo>
                  <a:pt x="11798" y="1500"/>
                  <a:pt x="11851" y="1553"/>
                  <a:pt x="11880" y="1621"/>
                </a:cubicBezTo>
                <a:cubicBezTo>
                  <a:pt x="11890" y="1639"/>
                  <a:pt x="11894" y="1657"/>
                  <a:pt x="11905" y="1678"/>
                </a:cubicBezTo>
                <a:cubicBezTo>
                  <a:pt x="11908" y="1696"/>
                  <a:pt x="11912" y="1721"/>
                  <a:pt x="11922" y="1738"/>
                </a:cubicBezTo>
                <a:cubicBezTo>
                  <a:pt x="11926" y="1760"/>
                  <a:pt x="11930" y="1777"/>
                  <a:pt x="11930" y="1799"/>
                </a:cubicBezTo>
                <a:cubicBezTo>
                  <a:pt x="11930" y="1820"/>
                  <a:pt x="11933" y="1838"/>
                  <a:pt x="11933" y="1863"/>
                </a:cubicBezTo>
                <a:cubicBezTo>
                  <a:pt x="11933" y="1884"/>
                  <a:pt x="11940" y="1905"/>
                  <a:pt x="11940" y="1927"/>
                </a:cubicBezTo>
                <a:lnTo>
                  <a:pt x="11940" y="1994"/>
                </a:lnTo>
                <a:cubicBezTo>
                  <a:pt x="11940" y="2041"/>
                  <a:pt x="11933" y="2083"/>
                  <a:pt x="11933" y="2129"/>
                </a:cubicBezTo>
                <a:lnTo>
                  <a:pt x="11958" y="2065"/>
                </a:lnTo>
                <a:cubicBezTo>
                  <a:pt x="11965" y="2044"/>
                  <a:pt x="11969" y="2023"/>
                  <a:pt x="11976" y="2005"/>
                </a:cubicBezTo>
                <a:cubicBezTo>
                  <a:pt x="11986" y="1959"/>
                  <a:pt x="11997" y="1916"/>
                  <a:pt x="12001" y="1870"/>
                </a:cubicBezTo>
                <a:cubicBezTo>
                  <a:pt x="12004" y="1849"/>
                  <a:pt x="12004" y="1827"/>
                  <a:pt x="12004" y="1802"/>
                </a:cubicBezTo>
                <a:lnTo>
                  <a:pt x="12004" y="1731"/>
                </a:lnTo>
                <a:cubicBezTo>
                  <a:pt x="12001" y="1710"/>
                  <a:pt x="12001" y="1685"/>
                  <a:pt x="11997" y="1660"/>
                </a:cubicBezTo>
                <a:cubicBezTo>
                  <a:pt x="11994" y="1639"/>
                  <a:pt x="11986" y="1614"/>
                  <a:pt x="11979" y="1589"/>
                </a:cubicBezTo>
                <a:cubicBezTo>
                  <a:pt x="11962" y="1546"/>
                  <a:pt x="11940" y="1497"/>
                  <a:pt x="11908" y="1457"/>
                </a:cubicBezTo>
                <a:cubicBezTo>
                  <a:pt x="11890" y="1440"/>
                  <a:pt x="11873" y="1418"/>
                  <a:pt x="11851" y="1404"/>
                </a:cubicBezTo>
                <a:cubicBezTo>
                  <a:pt x="11826" y="1386"/>
                  <a:pt x="11805" y="1372"/>
                  <a:pt x="11784" y="1365"/>
                </a:cubicBezTo>
                <a:cubicBezTo>
                  <a:pt x="11734" y="1340"/>
                  <a:pt x="11684" y="1329"/>
                  <a:pt x="11638" y="1322"/>
                </a:cubicBezTo>
                <a:cubicBezTo>
                  <a:pt x="11610" y="1319"/>
                  <a:pt x="11588" y="1319"/>
                  <a:pt x="11560" y="1319"/>
                </a:cubicBezTo>
                <a:cubicBezTo>
                  <a:pt x="11649" y="1198"/>
                  <a:pt x="11716" y="1080"/>
                  <a:pt x="11773" y="967"/>
                </a:cubicBezTo>
                <a:lnTo>
                  <a:pt x="11819" y="960"/>
                </a:lnTo>
                <a:cubicBezTo>
                  <a:pt x="11837" y="956"/>
                  <a:pt x="11858" y="956"/>
                  <a:pt x="11876" y="949"/>
                </a:cubicBezTo>
                <a:lnTo>
                  <a:pt x="11940" y="949"/>
                </a:lnTo>
                <a:cubicBezTo>
                  <a:pt x="11958" y="949"/>
                  <a:pt x="11979" y="956"/>
                  <a:pt x="11997" y="960"/>
                </a:cubicBezTo>
                <a:cubicBezTo>
                  <a:pt x="12015" y="963"/>
                  <a:pt x="12033" y="967"/>
                  <a:pt x="12054" y="977"/>
                </a:cubicBezTo>
                <a:cubicBezTo>
                  <a:pt x="12072" y="984"/>
                  <a:pt x="12090" y="995"/>
                  <a:pt x="12104" y="1002"/>
                </a:cubicBezTo>
                <a:cubicBezTo>
                  <a:pt x="12122" y="1013"/>
                  <a:pt x="12136" y="1027"/>
                  <a:pt x="12150" y="1038"/>
                </a:cubicBezTo>
                <a:cubicBezTo>
                  <a:pt x="12161" y="1052"/>
                  <a:pt x="12175" y="1070"/>
                  <a:pt x="12186" y="1084"/>
                </a:cubicBezTo>
                <a:lnTo>
                  <a:pt x="12210" y="1137"/>
                </a:lnTo>
                <a:cubicBezTo>
                  <a:pt x="12221" y="1155"/>
                  <a:pt x="12225" y="1176"/>
                  <a:pt x="12228" y="1194"/>
                </a:cubicBezTo>
                <a:cubicBezTo>
                  <a:pt x="12232" y="1212"/>
                  <a:pt x="12239" y="1233"/>
                  <a:pt x="12242" y="1258"/>
                </a:cubicBezTo>
                <a:cubicBezTo>
                  <a:pt x="12246" y="1280"/>
                  <a:pt x="12250" y="1297"/>
                  <a:pt x="12250" y="1319"/>
                </a:cubicBezTo>
                <a:cubicBezTo>
                  <a:pt x="12250" y="1340"/>
                  <a:pt x="12257" y="1365"/>
                  <a:pt x="12257" y="1383"/>
                </a:cubicBezTo>
                <a:lnTo>
                  <a:pt x="12257" y="1447"/>
                </a:lnTo>
                <a:cubicBezTo>
                  <a:pt x="12257" y="1472"/>
                  <a:pt x="12257" y="1493"/>
                  <a:pt x="12250" y="1514"/>
                </a:cubicBezTo>
                <a:lnTo>
                  <a:pt x="12239" y="1649"/>
                </a:lnTo>
                <a:lnTo>
                  <a:pt x="12253" y="1585"/>
                </a:lnTo>
                <a:cubicBezTo>
                  <a:pt x="12260" y="1564"/>
                  <a:pt x="12264" y="1543"/>
                  <a:pt x="12271" y="1518"/>
                </a:cubicBezTo>
                <a:cubicBezTo>
                  <a:pt x="12282" y="1475"/>
                  <a:pt x="12289" y="1429"/>
                  <a:pt x="12296" y="1386"/>
                </a:cubicBezTo>
                <a:cubicBezTo>
                  <a:pt x="12299" y="1365"/>
                  <a:pt x="12299" y="1340"/>
                  <a:pt x="12299" y="1319"/>
                </a:cubicBezTo>
                <a:lnTo>
                  <a:pt x="12299" y="1251"/>
                </a:lnTo>
                <a:cubicBezTo>
                  <a:pt x="12296" y="1230"/>
                  <a:pt x="12296" y="1208"/>
                  <a:pt x="12289" y="1187"/>
                </a:cubicBezTo>
                <a:cubicBezTo>
                  <a:pt x="12285" y="1162"/>
                  <a:pt x="12282" y="1141"/>
                  <a:pt x="12274" y="1120"/>
                </a:cubicBezTo>
                <a:cubicBezTo>
                  <a:pt x="12257" y="1073"/>
                  <a:pt x="12232" y="1031"/>
                  <a:pt x="12200" y="995"/>
                </a:cubicBezTo>
                <a:cubicBezTo>
                  <a:pt x="12186" y="977"/>
                  <a:pt x="12164" y="960"/>
                  <a:pt x="12150" y="945"/>
                </a:cubicBezTo>
                <a:cubicBezTo>
                  <a:pt x="12125" y="931"/>
                  <a:pt x="12107" y="920"/>
                  <a:pt x="12086" y="906"/>
                </a:cubicBezTo>
                <a:cubicBezTo>
                  <a:pt x="12043" y="885"/>
                  <a:pt x="11994" y="874"/>
                  <a:pt x="11944" y="871"/>
                </a:cubicBezTo>
                <a:cubicBezTo>
                  <a:pt x="11933" y="869"/>
                  <a:pt x="11921" y="868"/>
                  <a:pt x="11908" y="868"/>
                </a:cubicBezTo>
                <a:cubicBezTo>
                  <a:pt x="11896" y="868"/>
                  <a:pt x="11883" y="869"/>
                  <a:pt x="11873" y="871"/>
                </a:cubicBezTo>
                <a:lnTo>
                  <a:pt x="11844" y="871"/>
                </a:lnTo>
                <a:cubicBezTo>
                  <a:pt x="11844" y="860"/>
                  <a:pt x="11841" y="849"/>
                  <a:pt x="11837" y="839"/>
                </a:cubicBezTo>
                <a:cubicBezTo>
                  <a:pt x="11844" y="821"/>
                  <a:pt x="11851" y="807"/>
                  <a:pt x="11858" y="789"/>
                </a:cubicBezTo>
                <a:cubicBezTo>
                  <a:pt x="11912" y="664"/>
                  <a:pt x="11947" y="558"/>
                  <a:pt x="11972" y="465"/>
                </a:cubicBezTo>
                <a:lnTo>
                  <a:pt x="11976" y="483"/>
                </a:lnTo>
                <a:lnTo>
                  <a:pt x="11997" y="480"/>
                </a:lnTo>
                <a:cubicBezTo>
                  <a:pt x="12015" y="476"/>
                  <a:pt x="12033" y="476"/>
                  <a:pt x="12050" y="476"/>
                </a:cubicBezTo>
                <a:lnTo>
                  <a:pt x="12104" y="476"/>
                </a:lnTo>
                <a:cubicBezTo>
                  <a:pt x="12122" y="476"/>
                  <a:pt x="12139" y="480"/>
                  <a:pt x="12157" y="483"/>
                </a:cubicBezTo>
                <a:cubicBezTo>
                  <a:pt x="12175" y="487"/>
                  <a:pt x="12193" y="494"/>
                  <a:pt x="12207" y="501"/>
                </a:cubicBezTo>
                <a:lnTo>
                  <a:pt x="12228" y="512"/>
                </a:lnTo>
                <a:lnTo>
                  <a:pt x="12250" y="522"/>
                </a:lnTo>
                <a:cubicBezTo>
                  <a:pt x="12264" y="533"/>
                  <a:pt x="12278" y="547"/>
                  <a:pt x="12289" y="558"/>
                </a:cubicBezTo>
                <a:cubicBezTo>
                  <a:pt x="12303" y="572"/>
                  <a:pt x="12314" y="586"/>
                  <a:pt x="12321" y="600"/>
                </a:cubicBezTo>
                <a:cubicBezTo>
                  <a:pt x="12335" y="611"/>
                  <a:pt x="12338" y="629"/>
                  <a:pt x="12342" y="647"/>
                </a:cubicBezTo>
                <a:cubicBezTo>
                  <a:pt x="12353" y="664"/>
                  <a:pt x="12356" y="679"/>
                  <a:pt x="12360" y="696"/>
                </a:cubicBezTo>
                <a:lnTo>
                  <a:pt x="12374" y="750"/>
                </a:lnTo>
                <a:lnTo>
                  <a:pt x="12378" y="803"/>
                </a:lnTo>
                <a:cubicBezTo>
                  <a:pt x="12378" y="821"/>
                  <a:pt x="12385" y="839"/>
                  <a:pt x="12385" y="856"/>
                </a:cubicBezTo>
                <a:lnTo>
                  <a:pt x="12385" y="913"/>
                </a:lnTo>
                <a:cubicBezTo>
                  <a:pt x="12385" y="931"/>
                  <a:pt x="12385" y="949"/>
                  <a:pt x="12378" y="974"/>
                </a:cubicBezTo>
                <a:cubicBezTo>
                  <a:pt x="12374" y="1009"/>
                  <a:pt x="12370" y="1048"/>
                  <a:pt x="12367" y="1084"/>
                </a:cubicBezTo>
                <a:cubicBezTo>
                  <a:pt x="12374" y="1048"/>
                  <a:pt x="12385" y="1013"/>
                  <a:pt x="12392" y="974"/>
                </a:cubicBezTo>
                <a:cubicBezTo>
                  <a:pt x="12399" y="956"/>
                  <a:pt x="12399" y="938"/>
                  <a:pt x="12402" y="913"/>
                </a:cubicBezTo>
                <a:lnTo>
                  <a:pt x="12406" y="856"/>
                </a:lnTo>
                <a:cubicBezTo>
                  <a:pt x="12410" y="839"/>
                  <a:pt x="12406" y="817"/>
                  <a:pt x="12406" y="800"/>
                </a:cubicBezTo>
                <a:lnTo>
                  <a:pt x="12406" y="743"/>
                </a:lnTo>
                <a:lnTo>
                  <a:pt x="12399" y="682"/>
                </a:lnTo>
                <a:cubicBezTo>
                  <a:pt x="12399" y="664"/>
                  <a:pt x="12388" y="647"/>
                  <a:pt x="12381" y="625"/>
                </a:cubicBezTo>
                <a:cubicBezTo>
                  <a:pt x="12374" y="608"/>
                  <a:pt x="12367" y="590"/>
                  <a:pt x="12356" y="572"/>
                </a:cubicBezTo>
                <a:cubicBezTo>
                  <a:pt x="12349" y="554"/>
                  <a:pt x="12338" y="536"/>
                  <a:pt x="12321" y="522"/>
                </a:cubicBezTo>
                <a:cubicBezTo>
                  <a:pt x="12310" y="512"/>
                  <a:pt x="12296" y="494"/>
                  <a:pt x="12278" y="483"/>
                </a:cubicBezTo>
                <a:lnTo>
                  <a:pt x="12250" y="465"/>
                </a:lnTo>
                <a:lnTo>
                  <a:pt x="12225" y="451"/>
                </a:lnTo>
                <a:cubicBezTo>
                  <a:pt x="12207" y="444"/>
                  <a:pt x="12189" y="440"/>
                  <a:pt x="12164" y="430"/>
                </a:cubicBezTo>
                <a:cubicBezTo>
                  <a:pt x="12150" y="426"/>
                  <a:pt x="12125" y="423"/>
                  <a:pt x="12107" y="423"/>
                </a:cubicBezTo>
                <a:cubicBezTo>
                  <a:pt x="12095" y="423"/>
                  <a:pt x="12082" y="420"/>
                  <a:pt x="12069" y="420"/>
                </a:cubicBezTo>
                <a:cubicBezTo>
                  <a:pt x="12063" y="420"/>
                  <a:pt x="12056" y="420"/>
                  <a:pt x="12050" y="423"/>
                </a:cubicBezTo>
                <a:cubicBezTo>
                  <a:pt x="12036" y="423"/>
                  <a:pt x="12029" y="423"/>
                  <a:pt x="12015" y="426"/>
                </a:cubicBezTo>
                <a:cubicBezTo>
                  <a:pt x="12011" y="412"/>
                  <a:pt x="12011" y="398"/>
                  <a:pt x="12004" y="380"/>
                </a:cubicBezTo>
                <a:cubicBezTo>
                  <a:pt x="12004" y="373"/>
                  <a:pt x="12001" y="369"/>
                  <a:pt x="12001" y="359"/>
                </a:cubicBezTo>
                <a:lnTo>
                  <a:pt x="12001" y="355"/>
                </a:lnTo>
                <a:cubicBezTo>
                  <a:pt x="12022" y="252"/>
                  <a:pt x="12022" y="199"/>
                  <a:pt x="12022" y="199"/>
                </a:cubicBezTo>
                <a:lnTo>
                  <a:pt x="12022" y="199"/>
                </a:lnTo>
                <a:cubicBezTo>
                  <a:pt x="12022" y="199"/>
                  <a:pt x="12018" y="252"/>
                  <a:pt x="11997" y="352"/>
                </a:cubicBezTo>
                <a:cubicBezTo>
                  <a:pt x="11994" y="341"/>
                  <a:pt x="11986" y="327"/>
                  <a:pt x="11983" y="320"/>
                </a:cubicBezTo>
                <a:cubicBezTo>
                  <a:pt x="11976" y="298"/>
                  <a:pt x="11965" y="280"/>
                  <a:pt x="11951" y="263"/>
                </a:cubicBezTo>
                <a:cubicBezTo>
                  <a:pt x="11940" y="245"/>
                  <a:pt x="11930" y="227"/>
                  <a:pt x="11912" y="209"/>
                </a:cubicBezTo>
                <a:cubicBezTo>
                  <a:pt x="11855" y="138"/>
                  <a:pt x="11780" y="88"/>
                  <a:pt x="11698" y="56"/>
                </a:cubicBezTo>
                <a:cubicBezTo>
                  <a:pt x="11620" y="24"/>
                  <a:pt x="11531" y="7"/>
                  <a:pt x="11446" y="3"/>
                </a:cubicBezTo>
                <a:cubicBezTo>
                  <a:pt x="11423" y="1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7"/>
          <p:cNvSpPr/>
          <p:nvPr/>
        </p:nvSpPr>
        <p:spPr>
          <a:xfrm rot="-2700000">
            <a:off x="7690405" y="702977"/>
            <a:ext cx="568814" cy="191827"/>
          </a:xfrm>
          <a:custGeom>
            <a:avLst/>
            <a:gdLst/>
            <a:ahLst/>
            <a:cxnLst/>
            <a:rect l="l" t="t" r="r" b="b"/>
            <a:pathLst>
              <a:path w="12371" h="4172" extrusionOk="0">
                <a:moveTo>
                  <a:pt x="11155" y="2417"/>
                </a:moveTo>
                <a:cubicBezTo>
                  <a:pt x="11151" y="2418"/>
                  <a:pt x="11147" y="2418"/>
                  <a:pt x="11144" y="2418"/>
                </a:cubicBezTo>
                <a:cubicBezTo>
                  <a:pt x="11240" y="2511"/>
                  <a:pt x="11329" y="2610"/>
                  <a:pt x="11411" y="2706"/>
                </a:cubicBezTo>
                <a:lnTo>
                  <a:pt x="11411" y="2703"/>
                </a:lnTo>
                <a:lnTo>
                  <a:pt x="11432" y="2708"/>
                </a:lnTo>
                <a:lnTo>
                  <a:pt x="11432" y="2708"/>
                </a:lnTo>
                <a:lnTo>
                  <a:pt x="11432" y="2706"/>
                </a:lnTo>
                <a:cubicBezTo>
                  <a:pt x="11352" y="2612"/>
                  <a:pt x="11258" y="2515"/>
                  <a:pt x="11155" y="2417"/>
                </a:cubicBezTo>
                <a:close/>
                <a:moveTo>
                  <a:pt x="11530" y="2856"/>
                </a:moveTo>
                <a:lnTo>
                  <a:pt x="11528" y="2859"/>
                </a:lnTo>
                <a:lnTo>
                  <a:pt x="11528" y="2860"/>
                </a:lnTo>
                <a:lnTo>
                  <a:pt x="11528" y="2860"/>
                </a:lnTo>
                <a:cubicBezTo>
                  <a:pt x="11527" y="2859"/>
                  <a:pt x="11526" y="2857"/>
                  <a:pt x="11525" y="2856"/>
                </a:cubicBezTo>
                <a:cubicBezTo>
                  <a:pt x="11526" y="2856"/>
                  <a:pt x="11528" y="2856"/>
                  <a:pt x="11530" y="2856"/>
                </a:cubicBezTo>
                <a:close/>
                <a:moveTo>
                  <a:pt x="11898" y="2045"/>
                </a:moveTo>
                <a:cubicBezTo>
                  <a:pt x="11898" y="2091"/>
                  <a:pt x="11902" y="2134"/>
                  <a:pt x="11902" y="2180"/>
                </a:cubicBezTo>
                <a:lnTo>
                  <a:pt x="11902" y="2244"/>
                </a:lnTo>
                <a:cubicBezTo>
                  <a:pt x="11902" y="2269"/>
                  <a:pt x="11902" y="2290"/>
                  <a:pt x="11898" y="2312"/>
                </a:cubicBezTo>
                <a:cubicBezTo>
                  <a:pt x="11898" y="2333"/>
                  <a:pt x="11895" y="2358"/>
                  <a:pt x="11895" y="2376"/>
                </a:cubicBezTo>
                <a:cubicBezTo>
                  <a:pt x="11895" y="2397"/>
                  <a:pt x="11887" y="2415"/>
                  <a:pt x="11884" y="2436"/>
                </a:cubicBezTo>
                <a:cubicBezTo>
                  <a:pt x="11880" y="2454"/>
                  <a:pt x="11877" y="2475"/>
                  <a:pt x="11866" y="2493"/>
                </a:cubicBezTo>
                <a:cubicBezTo>
                  <a:pt x="11863" y="2511"/>
                  <a:pt x="11855" y="2529"/>
                  <a:pt x="11845" y="2550"/>
                </a:cubicBezTo>
                <a:cubicBezTo>
                  <a:pt x="11809" y="2621"/>
                  <a:pt x="11759" y="2674"/>
                  <a:pt x="11695" y="2699"/>
                </a:cubicBezTo>
                <a:cubicBezTo>
                  <a:pt x="11678" y="2703"/>
                  <a:pt x="11660" y="2710"/>
                  <a:pt x="11642" y="2710"/>
                </a:cubicBezTo>
                <a:cubicBezTo>
                  <a:pt x="11624" y="2717"/>
                  <a:pt x="11607" y="2717"/>
                  <a:pt x="11589" y="2721"/>
                </a:cubicBezTo>
                <a:lnTo>
                  <a:pt x="11528" y="2721"/>
                </a:lnTo>
                <a:cubicBezTo>
                  <a:pt x="11510" y="2721"/>
                  <a:pt x="11489" y="2717"/>
                  <a:pt x="11475" y="2717"/>
                </a:cubicBezTo>
                <a:lnTo>
                  <a:pt x="11432" y="2708"/>
                </a:lnTo>
                <a:lnTo>
                  <a:pt x="11432" y="2708"/>
                </a:lnTo>
                <a:lnTo>
                  <a:pt x="11425" y="2731"/>
                </a:lnTo>
                <a:lnTo>
                  <a:pt x="11414" y="2795"/>
                </a:lnTo>
                <a:lnTo>
                  <a:pt x="11404" y="2827"/>
                </a:lnTo>
                <a:lnTo>
                  <a:pt x="11390" y="2859"/>
                </a:lnTo>
                <a:cubicBezTo>
                  <a:pt x="11382" y="2881"/>
                  <a:pt x="11372" y="2898"/>
                  <a:pt x="11365" y="2916"/>
                </a:cubicBezTo>
                <a:lnTo>
                  <a:pt x="11347" y="2945"/>
                </a:lnTo>
                <a:lnTo>
                  <a:pt x="11329" y="2970"/>
                </a:lnTo>
                <a:cubicBezTo>
                  <a:pt x="11315" y="2987"/>
                  <a:pt x="11301" y="3005"/>
                  <a:pt x="11283" y="3019"/>
                </a:cubicBezTo>
                <a:cubicBezTo>
                  <a:pt x="11272" y="3037"/>
                  <a:pt x="11254" y="3051"/>
                  <a:pt x="11237" y="3062"/>
                </a:cubicBezTo>
                <a:cubicBezTo>
                  <a:pt x="11219" y="3076"/>
                  <a:pt x="11201" y="3091"/>
                  <a:pt x="11176" y="3098"/>
                </a:cubicBezTo>
                <a:cubicBezTo>
                  <a:pt x="11158" y="3112"/>
                  <a:pt x="11137" y="3123"/>
                  <a:pt x="11116" y="3130"/>
                </a:cubicBezTo>
                <a:cubicBezTo>
                  <a:pt x="11077" y="3151"/>
                  <a:pt x="11030" y="3165"/>
                  <a:pt x="10981" y="3179"/>
                </a:cubicBezTo>
                <a:cubicBezTo>
                  <a:pt x="10938" y="3194"/>
                  <a:pt x="10888" y="3204"/>
                  <a:pt x="10838" y="3215"/>
                </a:cubicBezTo>
                <a:cubicBezTo>
                  <a:pt x="10742" y="3233"/>
                  <a:pt x="10643" y="3240"/>
                  <a:pt x="10547" y="3247"/>
                </a:cubicBezTo>
                <a:cubicBezTo>
                  <a:pt x="10597" y="3258"/>
                  <a:pt x="10643" y="3268"/>
                  <a:pt x="10696" y="3272"/>
                </a:cubicBezTo>
                <a:cubicBezTo>
                  <a:pt x="10746" y="3275"/>
                  <a:pt x="10799" y="3283"/>
                  <a:pt x="10849" y="3283"/>
                </a:cubicBezTo>
                <a:cubicBezTo>
                  <a:pt x="10902" y="3283"/>
                  <a:pt x="10952" y="3275"/>
                  <a:pt x="11006" y="3268"/>
                </a:cubicBezTo>
                <a:cubicBezTo>
                  <a:pt x="11059" y="3258"/>
                  <a:pt x="11105" y="3247"/>
                  <a:pt x="11155" y="3229"/>
                </a:cubicBezTo>
                <a:cubicBezTo>
                  <a:pt x="11183" y="3219"/>
                  <a:pt x="11205" y="3211"/>
                  <a:pt x="11230" y="3197"/>
                </a:cubicBezTo>
                <a:cubicBezTo>
                  <a:pt x="11254" y="3183"/>
                  <a:pt x="11279" y="3169"/>
                  <a:pt x="11301" y="3158"/>
                </a:cubicBezTo>
                <a:cubicBezTo>
                  <a:pt x="11326" y="3140"/>
                  <a:pt x="11347" y="3126"/>
                  <a:pt x="11368" y="3108"/>
                </a:cubicBezTo>
                <a:cubicBezTo>
                  <a:pt x="11390" y="3091"/>
                  <a:pt x="11407" y="3069"/>
                  <a:pt x="11425" y="3044"/>
                </a:cubicBezTo>
                <a:lnTo>
                  <a:pt x="11454" y="3009"/>
                </a:lnTo>
                <a:lnTo>
                  <a:pt x="11475" y="2973"/>
                </a:lnTo>
                <a:cubicBezTo>
                  <a:pt x="11489" y="2952"/>
                  <a:pt x="11503" y="2927"/>
                  <a:pt x="11514" y="2898"/>
                </a:cubicBezTo>
                <a:lnTo>
                  <a:pt x="11528" y="2860"/>
                </a:lnTo>
                <a:lnTo>
                  <a:pt x="11528" y="2860"/>
                </a:lnTo>
                <a:cubicBezTo>
                  <a:pt x="11612" y="2983"/>
                  <a:pt x="11682" y="3095"/>
                  <a:pt x="11738" y="3204"/>
                </a:cubicBezTo>
                <a:lnTo>
                  <a:pt x="11754" y="3208"/>
                </a:lnTo>
                <a:lnTo>
                  <a:pt x="11754" y="3208"/>
                </a:lnTo>
                <a:lnTo>
                  <a:pt x="11756" y="3197"/>
                </a:lnTo>
                <a:lnTo>
                  <a:pt x="11759" y="3183"/>
                </a:lnTo>
                <a:cubicBezTo>
                  <a:pt x="11706" y="3080"/>
                  <a:pt x="11638" y="2968"/>
                  <a:pt x="11557" y="2855"/>
                </a:cubicBezTo>
                <a:lnTo>
                  <a:pt x="11557" y="2855"/>
                </a:lnTo>
                <a:cubicBezTo>
                  <a:pt x="11547" y="2856"/>
                  <a:pt x="11538" y="2856"/>
                  <a:pt x="11530" y="2856"/>
                </a:cubicBezTo>
                <a:lnTo>
                  <a:pt x="11530" y="2856"/>
                </a:lnTo>
                <a:lnTo>
                  <a:pt x="11539" y="2831"/>
                </a:lnTo>
                <a:cubicBezTo>
                  <a:pt x="11545" y="2839"/>
                  <a:pt x="11551" y="2847"/>
                  <a:pt x="11557" y="2855"/>
                </a:cubicBezTo>
                <a:lnTo>
                  <a:pt x="11557" y="2855"/>
                </a:lnTo>
                <a:cubicBezTo>
                  <a:pt x="11571" y="2854"/>
                  <a:pt x="11586" y="2853"/>
                  <a:pt x="11599" y="2849"/>
                </a:cubicBezTo>
                <a:cubicBezTo>
                  <a:pt x="11649" y="2845"/>
                  <a:pt x="11703" y="2831"/>
                  <a:pt x="11749" y="2810"/>
                </a:cubicBezTo>
                <a:lnTo>
                  <a:pt x="11813" y="2770"/>
                </a:lnTo>
                <a:cubicBezTo>
                  <a:pt x="11838" y="2753"/>
                  <a:pt x="11855" y="2735"/>
                  <a:pt x="11873" y="2717"/>
                </a:cubicBezTo>
                <a:cubicBezTo>
                  <a:pt x="11909" y="2678"/>
                  <a:pt x="11930" y="2632"/>
                  <a:pt x="11944" y="2582"/>
                </a:cubicBezTo>
                <a:cubicBezTo>
                  <a:pt x="11951" y="2561"/>
                  <a:pt x="11955" y="2536"/>
                  <a:pt x="11962" y="2511"/>
                </a:cubicBezTo>
                <a:cubicBezTo>
                  <a:pt x="11966" y="2490"/>
                  <a:pt x="11966" y="2465"/>
                  <a:pt x="11969" y="2440"/>
                </a:cubicBezTo>
                <a:lnTo>
                  <a:pt x="11969" y="2369"/>
                </a:lnTo>
                <a:cubicBezTo>
                  <a:pt x="11969" y="2347"/>
                  <a:pt x="11969" y="2326"/>
                  <a:pt x="11966" y="2305"/>
                </a:cubicBezTo>
                <a:cubicBezTo>
                  <a:pt x="11962" y="2258"/>
                  <a:pt x="11951" y="2216"/>
                  <a:pt x="11937" y="2170"/>
                </a:cubicBezTo>
                <a:cubicBezTo>
                  <a:pt x="11934" y="2148"/>
                  <a:pt x="11927" y="2127"/>
                  <a:pt x="11919" y="2109"/>
                </a:cubicBezTo>
                <a:lnTo>
                  <a:pt x="11898" y="2045"/>
                </a:lnTo>
                <a:close/>
                <a:moveTo>
                  <a:pt x="5430" y="1"/>
                </a:moveTo>
                <a:lnTo>
                  <a:pt x="5430" y="1"/>
                </a:lnTo>
                <a:cubicBezTo>
                  <a:pt x="5384" y="33"/>
                  <a:pt x="5341" y="68"/>
                  <a:pt x="5302" y="104"/>
                </a:cubicBezTo>
                <a:cubicBezTo>
                  <a:pt x="5281" y="121"/>
                  <a:pt x="5263" y="143"/>
                  <a:pt x="5245" y="161"/>
                </a:cubicBezTo>
                <a:cubicBezTo>
                  <a:pt x="5228" y="182"/>
                  <a:pt x="5206" y="200"/>
                  <a:pt x="5188" y="221"/>
                </a:cubicBezTo>
                <a:cubicBezTo>
                  <a:pt x="5153" y="267"/>
                  <a:pt x="5121" y="310"/>
                  <a:pt x="5089" y="360"/>
                </a:cubicBezTo>
                <a:cubicBezTo>
                  <a:pt x="5075" y="388"/>
                  <a:pt x="5064" y="409"/>
                  <a:pt x="5050" y="434"/>
                </a:cubicBezTo>
                <a:cubicBezTo>
                  <a:pt x="5035" y="463"/>
                  <a:pt x="5028" y="488"/>
                  <a:pt x="5014" y="516"/>
                </a:cubicBezTo>
                <a:cubicBezTo>
                  <a:pt x="5003" y="541"/>
                  <a:pt x="4996" y="573"/>
                  <a:pt x="4986" y="602"/>
                </a:cubicBezTo>
                <a:cubicBezTo>
                  <a:pt x="4979" y="630"/>
                  <a:pt x="4975" y="658"/>
                  <a:pt x="4968" y="690"/>
                </a:cubicBezTo>
                <a:cubicBezTo>
                  <a:pt x="4964" y="719"/>
                  <a:pt x="4964" y="751"/>
                  <a:pt x="4964" y="783"/>
                </a:cubicBezTo>
                <a:cubicBezTo>
                  <a:pt x="4964" y="815"/>
                  <a:pt x="4968" y="843"/>
                  <a:pt x="4975" y="875"/>
                </a:cubicBezTo>
                <a:lnTo>
                  <a:pt x="4982" y="922"/>
                </a:lnTo>
                <a:lnTo>
                  <a:pt x="4996" y="964"/>
                </a:lnTo>
                <a:cubicBezTo>
                  <a:pt x="5003" y="996"/>
                  <a:pt x="5018" y="1021"/>
                  <a:pt x="5035" y="1050"/>
                </a:cubicBezTo>
                <a:lnTo>
                  <a:pt x="5057" y="1089"/>
                </a:lnTo>
                <a:lnTo>
                  <a:pt x="5085" y="1128"/>
                </a:lnTo>
                <a:lnTo>
                  <a:pt x="5089" y="1135"/>
                </a:lnTo>
                <a:lnTo>
                  <a:pt x="5085" y="1138"/>
                </a:lnTo>
                <a:cubicBezTo>
                  <a:pt x="5028" y="1146"/>
                  <a:pt x="4964" y="1156"/>
                  <a:pt x="4907" y="1163"/>
                </a:cubicBezTo>
                <a:cubicBezTo>
                  <a:pt x="4730" y="1195"/>
                  <a:pt x="4552" y="1227"/>
                  <a:pt x="4378" y="1263"/>
                </a:cubicBezTo>
                <a:lnTo>
                  <a:pt x="4360" y="1242"/>
                </a:lnTo>
                <a:cubicBezTo>
                  <a:pt x="4346" y="1224"/>
                  <a:pt x="4335" y="1210"/>
                  <a:pt x="4321" y="1192"/>
                </a:cubicBezTo>
                <a:lnTo>
                  <a:pt x="4303" y="1163"/>
                </a:lnTo>
                <a:lnTo>
                  <a:pt x="4289" y="1138"/>
                </a:lnTo>
                <a:lnTo>
                  <a:pt x="4264" y="1085"/>
                </a:lnTo>
                <a:lnTo>
                  <a:pt x="4253" y="1057"/>
                </a:lnTo>
                <a:lnTo>
                  <a:pt x="4246" y="1028"/>
                </a:lnTo>
                <a:cubicBezTo>
                  <a:pt x="4239" y="1010"/>
                  <a:pt x="4235" y="986"/>
                  <a:pt x="4235" y="968"/>
                </a:cubicBezTo>
                <a:cubicBezTo>
                  <a:pt x="4232" y="946"/>
                  <a:pt x="4232" y="929"/>
                  <a:pt x="4232" y="907"/>
                </a:cubicBezTo>
                <a:cubicBezTo>
                  <a:pt x="4232" y="886"/>
                  <a:pt x="4232" y="868"/>
                  <a:pt x="4235" y="843"/>
                </a:cubicBezTo>
                <a:cubicBezTo>
                  <a:pt x="4239" y="822"/>
                  <a:pt x="4239" y="801"/>
                  <a:pt x="4246" y="779"/>
                </a:cubicBezTo>
                <a:cubicBezTo>
                  <a:pt x="4250" y="754"/>
                  <a:pt x="4253" y="733"/>
                  <a:pt x="4264" y="712"/>
                </a:cubicBezTo>
                <a:cubicBezTo>
                  <a:pt x="4271" y="690"/>
                  <a:pt x="4275" y="666"/>
                  <a:pt x="4285" y="644"/>
                </a:cubicBezTo>
                <a:cubicBezTo>
                  <a:pt x="4303" y="602"/>
                  <a:pt x="4321" y="559"/>
                  <a:pt x="4342" y="516"/>
                </a:cubicBezTo>
                <a:cubicBezTo>
                  <a:pt x="4363" y="470"/>
                  <a:pt x="4388" y="431"/>
                  <a:pt x="4410" y="392"/>
                </a:cubicBezTo>
                <a:cubicBezTo>
                  <a:pt x="4435" y="353"/>
                  <a:pt x="4459" y="306"/>
                  <a:pt x="4488" y="267"/>
                </a:cubicBezTo>
                <a:lnTo>
                  <a:pt x="4488" y="267"/>
                </a:lnTo>
                <a:cubicBezTo>
                  <a:pt x="4445" y="292"/>
                  <a:pt x="4410" y="324"/>
                  <a:pt x="4371" y="356"/>
                </a:cubicBezTo>
                <a:lnTo>
                  <a:pt x="4317" y="409"/>
                </a:lnTo>
                <a:cubicBezTo>
                  <a:pt x="4299" y="427"/>
                  <a:pt x="4282" y="445"/>
                  <a:pt x="4264" y="466"/>
                </a:cubicBezTo>
                <a:cubicBezTo>
                  <a:pt x="4232" y="505"/>
                  <a:pt x="4200" y="548"/>
                  <a:pt x="4175" y="591"/>
                </a:cubicBezTo>
                <a:cubicBezTo>
                  <a:pt x="4147" y="637"/>
                  <a:pt x="4125" y="683"/>
                  <a:pt x="4104" y="733"/>
                </a:cubicBezTo>
                <a:cubicBezTo>
                  <a:pt x="4093" y="762"/>
                  <a:pt x="4086" y="783"/>
                  <a:pt x="4079" y="808"/>
                </a:cubicBezTo>
                <a:cubicBezTo>
                  <a:pt x="4072" y="836"/>
                  <a:pt x="4072" y="861"/>
                  <a:pt x="4068" y="890"/>
                </a:cubicBezTo>
                <a:cubicBezTo>
                  <a:pt x="4068" y="914"/>
                  <a:pt x="4061" y="946"/>
                  <a:pt x="4061" y="975"/>
                </a:cubicBezTo>
                <a:cubicBezTo>
                  <a:pt x="4061" y="1000"/>
                  <a:pt x="4068" y="1032"/>
                  <a:pt x="4072" y="1057"/>
                </a:cubicBezTo>
                <a:lnTo>
                  <a:pt x="4079" y="1099"/>
                </a:lnTo>
                <a:lnTo>
                  <a:pt x="4093" y="1138"/>
                </a:lnTo>
                <a:cubicBezTo>
                  <a:pt x="4104" y="1163"/>
                  <a:pt x="4115" y="1192"/>
                  <a:pt x="4129" y="1217"/>
                </a:cubicBezTo>
                <a:lnTo>
                  <a:pt x="4150" y="1252"/>
                </a:lnTo>
                <a:lnTo>
                  <a:pt x="4175" y="1284"/>
                </a:lnTo>
                <a:cubicBezTo>
                  <a:pt x="4168" y="1288"/>
                  <a:pt x="4168" y="1288"/>
                  <a:pt x="4168" y="1295"/>
                </a:cubicBezTo>
                <a:cubicBezTo>
                  <a:pt x="3997" y="1330"/>
                  <a:pt x="3827" y="1370"/>
                  <a:pt x="3663" y="1409"/>
                </a:cubicBezTo>
                <a:cubicBezTo>
                  <a:pt x="3553" y="1437"/>
                  <a:pt x="3439" y="1466"/>
                  <a:pt x="3329" y="1498"/>
                </a:cubicBezTo>
                <a:lnTo>
                  <a:pt x="3297" y="1473"/>
                </a:lnTo>
                <a:cubicBezTo>
                  <a:pt x="3286" y="1458"/>
                  <a:pt x="3268" y="1448"/>
                  <a:pt x="3254" y="1437"/>
                </a:cubicBezTo>
                <a:lnTo>
                  <a:pt x="3233" y="1419"/>
                </a:lnTo>
                <a:lnTo>
                  <a:pt x="3215" y="1402"/>
                </a:lnTo>
                <a:cubicBezTo>
                  <a:pt x="3201" y="1387"/>
                  <a:pt x="3190" y="1373"/>
                  <a:pt x="3183" y="1359"/>
                </a:cubicBezTo>
                <a:cubicBezTo>
                  <a:pt x="3172" y="1348"/>
                  <a:pt x="3165" y="1330"/>
                  <a:pt x="3155" y="1316"/>
                </a:cubicBezTo>
                <a:cubicBezTo>
                  <a:pt x="3126" y="1252"/>
                  <a:pt x="3112" y="1181"/>
                  <a:pt x="3112" y="1103"/>
                </a:cubicBezTo>
                <a:lnTo>
                  <a:pt x="3112" y="1046"/>
                </a:lnTo>
                <a:cubicBezTo>
                  <a:pt x="3112" y="1028"/>
                  <a:pt x="3115" y="1003"/>
                  <a:pt x="3115" y="982"/>
                </a:cubicBezTo>
                <a:cubicBezTo>
                  <a:pt x="3119" y="943"/>
                  <a:pt x="3130" y="904"/>
                  <a:pt x="3137" y="858"/>
                </a:cubicBezTo>
                <a:cubicBezTo>
                  <a:pt x="3147" y="818"/>
                  <a:pt x="3162" y="772"/>
                  <a:pt x="3172" y="733"/>
                </a:cubicBezTo>
                <a:cubicBezTo>
                  <a:pt x="3187" y="694"/>
                  <a:pt x="3201" y="648"/>
                  <a:pt x="3215" y="609"/>
                </a:cubicBezTo>
                <a:lnTo>
                  <a:pt x="3215" y="609"/>
                </a:lnTo>
                <a:cubicBezTo>
                  <a:pt x="3179" y="641"/>
                  <a:pt x="3151" y="676"/>
                  <a:pt x="3126" y="712"/>
                </a:cubicBezTo>
                <a:cubicBezTo>
                  <a:pt x="3112" y="730"/>
                  <a:pt x="3098" y="747"/>
                  <a:pt x="3083" y="769"/>
                </a:cubicBezTo>
                <a:cubicBezTo>
                  <a:pt x="3073" y="786"/>
                  <a:pt x="3062" y="808"/>
                  <a:pt x="3048" y="826"/>
                </a:cubicBezTo>
                <a:cubicBezTo>
                  <a:pt x="3027" y="868"/>
                  <a:pt x="3009" y="907"/>
                  <a:pt x="2991" y="950"/>
                </a:cubicBezTo>
                <a:cubicBezTo>
                  <a:pt x="2977" y="996"/>
                  <a:pt x="2966" y="1039"/>
                  <a:pt x="2955" y="1089"/>
                </a:cubicBezTo>
                <a:cubicBezTo>
                  <a:pt x="2948" y="1138"/>
                  <a:pt x="2948" y="1188"/>
                  <a:pt x="2952" y="1234"/>
                </a:cubicBezTo>
                <a:cubicBezTo>
                  <a:pt x="2955" y="1263"/>
                  <a:pt x="2959" y="1284"/>
                  <a:pt x="2966" y="1313"/>
                </a:cubicBezTo>
                <a:cubicBezTo>
                  <a:pt x="2970" y="1338"/>
                  <a:pt x="2977" y="1359"/>
                  <a:pt x="2987" y="1387"/>
                </a:cubicBezTo>
                <a:cubicBezTo>
                  <a:pt x="2994" y="1409"/>
                  <a:pt x="3009" y="1437"/>
                  <a:pt x="3023" y="1458"/>
                </a:cubicBezTo>
                <a:cubicBezTo>
                  <a:pt x="3037" y="1480"/>
                  <a:pt x="3055" y="1501"/>
                  <a:pt x="3066" y="1519"/>
                </a:cubicBezTo>
                <a:lnTo>
                  <a:pt x="3094" y="1551"/>
                </a:lnTo>
                <a:lnTo>
                  <a:pt x="3108" y="1565"/>
                </a:lnTo>
                <a:cubicBezTo>
                  <a:pt x="2859" y="1640"/>
                  <a:pt x="2618" y="1722"/>
                  <a:pt x="2390" y="1810"/>
                </a:cubicBezTo>
                <a:lnTo>
                  <a:pt x="2386" y="1810"/>
                </a:lnTo>
                <a:cubicBezTo>
                  <a:pt x="2369" y="1800"/>
                  <a:pt x="2351" y="1793"/>
                  <a:pt x="2337" y="1778"/>
                </a:cubicBezTo>
                <a:lnTo>
                  <a:pt x="2315" y="1761"/>
                </a:lnTo>
                <a:lnTo>
                  <a:pt x="2294" y="1743"/>
                </a:lnTo>
                <a:lnTo>
                  <a:pt x="2255" y="1704"/>
                </a:lnTo>
                <a:cubicBezTo>
                  <a:pt x="2241" y="1690"/>
                  <a:pt x="2230" y="1672"/>
                  <a:pt x="2223" y="1658"/>
                </a:cubicBezTo>
                <a:cubicBezTo>
                  <a:pt x="2184" y="1597"/>
                  <a:pt x="2159" y="1515"/>
                  <a:pt x="2152" y="1437"/>
                </a:cubicBezTo>
                <a:cubicBezTo>
                  <a:pt x="2148" y="1394"/>
                  <a:pt x="2148" y="1352"/>
                  <a:pt x="2152" y="1313"/>
                </a:cubicBezTo>
                <a:cubicBezTo>
                  <a:pt x="2152" y="1270"/>
                  <a:pt x="2159" y="1227"/>
                  <a:pt x="2166" y="1181"/>
                </a:cubicBezTo>
                <a:cubicBezTo>
                  <a:pt x="2177" y="1099"/>
                  <a:pt x="2202" y="1014"/>
                  <a:pt x="2226" y="925"/>
                </a:cubicBezTo>
                <a:lnTo>
                  <a:pt x="2226" y="925"/>
                </a:lnTo>
                <a:cubicBezTo>
                  <a:pt x="2202" y="961"/>
                  <a:pt x="2173" y="1000"/>
                  <a:pt x="2155" y="1039"/>
                </a:cubicBezTo>
                <a:cubicBezTo>
                  <a:pt x="2134" y="1082"/>
                  <a:pt x="2116" y="1121"/>
                  <a:pt x="2098" y="1163"/>
                </a:cubicBezTo>
                <a:cubicBezTo>
                  <a:pt x="2081" y="1210"/>
                  <a:pt x="2066" y="1252"/>
                  <a:pt x="2059" y="1298"/>
                </a:cubicBezTo>
                <a:cubicBezTo>
                  <a:pt x="2049" y="1341"/>
                  <a:pt x="2045" y="1391"/>
                  <a:pt x="2042" y="1441"/>
                </a:cubicBezTo>
                <a:cubicBezTo>
                  <a:pt x="2042" y="1490"/>
                  <a:pt x="2045" y="1537"/>
                  <a:pt x="2052" y="1586"/>
                </a:cubicBezTo>
                <a:cubicBezTo>
                  <a:pt x="2059" y="1608"/>
                  <a:pt x="2066" y="1636"/>
                  <a:pt x="2077" y="1658"/>
                </a:cubicBezTo>
                <a:cubicBezTo>
                  <a:pt x="2084" y="1679"/>
                  <a:pt x="2095" y="1704"/>
                  <a:pt x="2106" y="1725"/>
                </a:cubicBezTo>
                <a:cubicBezTo>
                  <a:pt x="2120" y="1746"/>
                  <a:pt x="2134" y="1768"/>
                  <a:pt x="2152" y="1786"/>
                </a:cubicBezTo>
                <a:cubicBezTo>
                  <a:pt x="2170" y="1803"/>
                  <a:pt x="2184" y="1828"/>
                  <a:pt x="2205" y="1846"/>
                </a:cubicBezTo>
                <a:lnTo>
                  <a:pt x="2230" y="1871"/>
                </a:lnTo>
                <a:lnTo>
                  <a:pt x="2241" y="1874"/>
                </a:lnTo>
                <a:cubicBezTo>
                  <a:pt x="2013" y="1970"/>
                  <a:pt x="1800" y="2066"/>
                  <a:pt x="1604" y="2170"/>
                </a:cubicBezTo>
                <a:lnTo>
                  <a:pt x="1569" y="2148"/>
                </a:lnTo>
                <a:lnTo>
                  <a:pt x="1551" y="2134"/>
                </a:lnTo>
                <a:lnTo>
                  <a:pt x="1537" y="2120"/>
                </a:lnTo>
                <a:cubicBezTo>
                  <a:pt x="1530" y="2113"/>
                  <a:pt x="1515" y="2102"/>
                  <a:pt x="1508" y="2088"/>
                </a:cubicBezTo>
                <a:lnTo>
                  <a:pt x="1480" y="2052"/>
                </a:lnTo>
                <a:cubicBezTo>
                  <a:pt x="1473" y="2042"/>
                  <a:pt x="1466" y="2027"/>
                  <a:pt x="1462" y="2013"/>
                </a:cubicBezTo>
                <a:cubicBezTo>
                  <a:pt x="1455" y="1999"/>
                  <a:pt x="1455" y="1988"/>
                  <a:pt x="1448" y="1974"/>
                </a:cubicBezTo>
                <a:cubicBezTo>
                  <a:pt x="1444" y="1960"/>
                  <a:pt x="1441" y="1946"/>
                  <a:pt x="1441" y="1928"/>
                </a:cubicBezTo>
                <a:cubicBezTo>
                  <a:pt x="1441" y="1917"/>
                  <a:pt x="1437" y="1899"/>
                  <a:pt x="1437" y="1885"/>
                </a:cubicBezTo>
                <a:lnTo>
                  <a:pt x="1430" y="1839"/>
                </a:lnTo>
                <a:lnTo>
                  <a:pt x="1430" y="1796"/>
                </a:lnTo>
                <a:cubicBezTo>
                  <a:pt x="1430" y="1778"/>
                  <a:pt x="1437" y="1764"/>
                  <a:pt x="1437" y="1746"/>
                </a:cubicBezTo>
                <a:cubicBezTo>
                  <a:pt x="1437" y="1729"/>
                  <a:pt x="1441" y="1714"/>
                  <a:pt x="1444" y="1697"/>
                </a:cubicBezTo>
                <a:cubicBezTo>
                  <a:pt x="1448" y="1668"/>
                  <a:pt x="1458" y="1636"/>
                  <a:pt x="1466" y="1604"/>
                </a:cubicBezTo>
                <a:lnTo>
                  <a:pt x="1494" y="1512"/>
                </a:lnTo>
                <a:lnTo>
                  <a:pt x="1494" y="1512"/>
                </a:lnTo>
                <a:cubicBezTo>
                  <a:pt x="1476" y="1537"/>
                  <a:pt x="1458" y="1565"/>
                  <a:pt x="1441" y="1597"/>
                </a:cubicBezTo>
                <a:cubicBezTo>
                  <a:pt x="1430" y="1608"/>
                  <a:pt x="1426" y="1626"/>
                  <a:pt x="1419" y="1640"/>
                </a:cubicBezTo>
                <a:cubicBezTo>
                  <a:pt x="1412" y="1654"/>
                  <a:pt x="1405" y="1672"/>
                  <a:pt x="1402" y="1686"/>
                </a:cubicBezTo>
                <a:cubicBezTo>
                  <a:pt x="1394" y="1704"/>
                  <a:pt x="1387" y="1714"/>
                  <a:pt x="1387" y="1732"/>
                </a:cubicBezTo>
                <a:cubicBezTo>
                  <a:pt x="1384" y="1750"/>
                  <a:pt x="1377" y="1764"/>
                  <a:pt x="1373" y="1782"/>
                </a:cubicBezTo>
                <a:lnTo>
                  <a:pt x="1366" y="1832"/>
                </a:lnTo>
                <a:lnTo>
                  <a:pt x="1359" y="1885"/>
                </a:lnTo>
                <a:cubicBezTo>
                  <a:pt x="1359" y="1903"/>
                  <a:pt x="1359" y="1921"/>
                  <a:pt x="1366" y="1938"/>
                </a:cubicBezTo>
                <a:cubicBezTo>
                  <a:pt x="1366" y="1956"/>
                  <a:pt x="1370" y="1974"/>
                  <a:pt x="1373" y="1992"/>
                </a:cubicBezTo>
                <a:lnTo>
                  <a:pt x="1387" y="2045"/>
                </a:lnTo>
                <a:cubicBezTo>
                  <a:pt x="1394" y="2063"/>
                  <a:pt x="1402" y="2081"/>
                  <a:pt x="1409" y="2095"/>
                </a:cubicBezTo>
                <a:lnTo>
                  <a:pt x="1441" y="2138"/>
                </a:lnTo>
                <a:cubicBezTo>
                  <a:pt x="1448" y="2152"/>
                  <a:pt x="1466" y="2166"/>
                  <a:pt x="1480" y="2177"/>
                </a:cubicBezTo>
                <a:lnTo>
                  <a:pt x="1498" y="2194"/>
                </a:lnTo>
                <a:lnTo>
                  <a:pt x="1515" y="2209"/>
                </a:lnTo>
                <a:cubicBezTo>
                  <a:pt x="1352" y="2298"/>
                  <a:pt x="1199" y="2390"/>
                  <a:pt x="1064" y="2490"/>
                </a:cubicBezTo>
                <a:lnTo>
                  <a:pt x="1028" y="2472"/>
                </a:lnTo>
                <a:lnTo>
                  <a:pt x="1010" y="2461"/>
                </a:lnTo>
                <a:lnTo>
                  <a:pt x="993" y="2450"/>
                </a:lnTo>
                <a:cubicBezTo>
                  <a:pt x="982" y="2440"/>
                  <a:pt x="968" y="2433"/>
                  <a:pt x="961" y="2422"/>
                </a:cubicBezTo>
                <a:lnTo>
                  <a:pt x="932" y="2390"/>
                </a:lnTo>
                <a:cubicBezTo>
                  <a:pt x="925" y="2383"/>
                  <a:pt x="922" y="2369"/>
                  <a:pt x="911" y="2354"/>
                </a:cubicBezTo>
                <a:cubicBezTo>
                  <a:pt x="904" y="2344"/>
                  <a:pt x="897" y="2330"/>
                  <a:pt x="893" y="2315"/>
                </a:cubicBezTo>
                <a:cubicBezTo>
                  <a:pt x="890" y="2301"/>
                  <a:pt x="879" y="2290"/>
                  <a:pt x="879" y="2276"/>
                </a:cubicBezTo>
                <a:cubicBezTo>
                  <a:pt x="875" y="2262"/>
                  <a:pt x="872" y="2248"/>
                  <a:pt x="872" y="2230"/>
                </a:cubicBezTo>
                <a:lnTo>
                  <a:pt x="861" y="2187"/>
                </a:lnTo>
                <a:lnTo>
                  <a:pt x="857" y="2141"/>
                </a:lnTo>
                <a:lnTo>
                  <a:pt x="857" y="2095"/>
                </a:lnTo>
                <a:cubicBezTo>
                  <a:pt x="857" y="2077"/>
                  <a:pt x="857" y="2063"/>
                  <a:pt x="861" y="2045"/>
                </a:cubicBezTo>
                <a:cubicBezTo>
                  <a:pt x="861" y="2013"/>
                  <a:pt x="868" y="1981"/>
                  <a:pt x="872" y="1946"/>
                </a:cubicBezTo>
                <a:cubicBezTo>
                  <a:pt x="875" y="1917"/>
                  <a:pt x="879" y="1885"/>
                  <a:pt x="889" y="1850"/>
                </a:cubicBezTo>
                <a:lnTo>
                  <a:pt x="889" y="1850"/>
                </a:lnTo>
                <a:cubicBezTo>
                  <a:pt x="872" y="1874"/>
                  <a:pt x="857" y="1906"/>
                  <a:pt x="843" y="1938"/>
                </a:cubicBezTo>
                <a:cubicBezTo>
                  <a:pt x="840" y="1953"/>
                  <a:pt x="833" y="1970"/>
                  <a:pt x="825" y="1988"/>
                </a:cubicBezTo>
                <a:cubicBezTo>
                  <a:pt x="822" y="2006"/>
                  <a:pt x="818" y="2017"/>
                  <a:pt x="815" y="2034"/>
                </a:cubicBezTo>
                <a:cubicBezTo>
                  <a:pt x="808" y="2052"/>
                  <a:pt x="804" y="2066"/>
                  <a:pt x="804" y="2084"/>
                </a:cubicBezTo>
                <a:cubicBezTo>
                  <a:pt x="801" y="2102"/>
                  <a:pt x="801" y="2120"/>
                  <a:pt x="797" y="2134"/>
                </a:cubicBezTo>
                <a:lnTo>
                  <a:pt x="790" y="2187"/>
                </a:lnTo>
                <a:lnTo>
                  <a:pt x="790" y="2241"/>
                </a:lnTo>
                <a:cubicBezTo>
                  <a:pt x="790" y="2258"/>
                  <a:pt x="797" y="2276"/>
                  <a:pt x="801" y="2294"/>
                </a:cubicBezTo>
                <a:lnTo>
                  <a:pt x="815" y="2347"/>
                </a:lnTo>
                <a:cubicBezTo>
                  <a:pt x="818" y="2365"/>
                  <a:pt x="825" y="2383"/>
                  <a:pt x="836" y="2397"/>
                </a:cubicBezTo>
                <a:cubicBezTo>
                  <a:pt x="843" y="2415"/>
                  <a:pt x="854" y="2426"/>
                  <a:pt x="861" y="2443"/>
                </a:cubicBezTo>
                <a:lnTo>
                  <a:pt x="897" y="2490"/>
                </a:lnTo>
                <a:cubicBezTo>
                  <a:pt x="911" y="2504"/>
                  <a:pt x="925" y="2511"/>
                  <a:pt x="939" y="2525"/>
                </a:cubicBezTo>
                <a:lnTo>
                  <a:pt x="961" y="2543"/>
                </a:lnTo>
                <a:lnTo>
                  <a:pt x="978" y="2550"/>
                </a:lnTo>
                <a:cubicBezTo>
                  <a:pt x="911" y="2600"/>
                  <a:pt x="850" y="2650"/>
                  <a:pt x="790" y="2699"/>
                </a:cubicBezTo>
                <a:cubicBezTo>
                  <a:pt x="719" y="2753"/>
                  <a:pt x="662" y="2810"/>
                  <a:pt x="605" y="2863"/>
                </a:cubicBezTo>
                <a:lnTo>
                  <a:pt x="577" y="2849"/>
                </a:lnTo>
                <a:lnTo>
                  <a:pt x="559" y="2842"/>
                </a:lnTo>
                <a:lnTo>
                  <a:pt x="548" y="2831"/>
                </a:lnTo>
                <a:cubicBezTo>
                  <a:pt x="537" y="2824"/>
                  <a:pt x="530" y="2817"/>
                  <a:pt x="520" y="2810"/>
                </a:cubicBezTo>
                <a:lnTo>
                  <a:pt x="498" y="2781"/>
                </a:lnTo>
                <a:cubicBezTo>
                  <a:pt x="488" y="2774"/>
                  <a:pt x="484" y="2760"/>
                  <a:pt x="481" y="2753"/>
                </a:cubicBezTo>
                <a:cubicBezTo>
                  <a:pt x="470" y="2742"/>
                  <a:pt x="470" y="2728"/>
                  <a:pt x="466" y="2721"/>
                </a:cubicBezTo>
                <a:cubicBezTo>
                  <a:pt x="463" y="2710"/>
                  <a:pt x="459" y="2699"/>
                  <a:pt x="452" y="2685"/>
                </a:cubicBezTo>
                <a:cubicBezTo>
                  <a:pt x="449" y="2671"/>
                  <a:pt x="445" y="2664"/>
                  <a:pt x="445" y="2650"/>
                </a:cubicBezTo>
                <a:lnTo>
                  <a:pt x="441" y="2614"/>
                </a:lnTo>
                <a:lnTo>
                  <a:pt x="441" y="2578"/>
                </a:lnTo>
                <a:lnTo>
                  <a:pt x="441" y="2543"/>
                </a:lnTo>
                <a:cubicBezTo>
                  <a:pt x="441" y="2529"/>
                  <a:pt x="441" y="2514"/>
                  <a:pt x="445" y="2504"/>
                </a:cubicBezTo>
                <a:cubicBezTo>
                  <a:pt x="449" y="2454"/>
                  <a:pt x="459" y="2401"/>
                  <a:pt x="470" y="2351"/>
                </a:cubicBezTo>
                <a:lnTo>
                  <a:pt x="470" y="2351"/>
                </a:lnTo>
                <a:cubicBezTo>
                  <a:pt x="459" y="2372"/>
                  <a:pt x="449" y="2401"/>
                  <a:pt x="441" y="2422"/>
                </a:cubicBezTo>
                <a:cubicBezTo>
                  <a:pt x="431" y="2450"/>
                  <a:pt x="424" y="2472"/>
                  <a:pt x="417" y="2497"/>
                </a:cubicBezTo>
                <a:cubicBezTo>
                  <a:pt x="417" y="2511"/>
                  <a:pt x="413" y="2525"/>
                  <a:pt x="409" y="2539"/>
                </a:cubicBezTo>
                <a:cubicBezTo>
                  <a:pt x="409" y="2550"/>
                  <a:pt x="406" y="2564"/>
                  <a:pt x="406" y="2578"/>
                </a:cubicBezTo>
                <a:lnTo>
                  <a:pt x="406" y="2618"/>
                </a:lnTo>
                <a:lnTo>
                  <a:pt x="409" y="2657"/>
                </a:lnTo>
                <a:cubicBezTo>
                  <a:pt x="409" y="2671"/>
                  <a:pt x="413" y="2685"/>
                  <a:pt x="413" y="2699"/>
                </a:cubicBezTo>
                <a:cubicBezTo>
                  <a:pt x="413" y="2710"/>
                  <a:pt x="417" y="2724"/>
                  <a:pt x="427" y="2738"/>
                </a:cubicBezTo>
                <a:cubicBezTo>
                  <a:pt x="431" y="2753"/>
                  <a:pt x="434" y="2763"/>
                  <a:pt x="445" y="2778"/>
                </a:cubicBezTo>
                <a:cubicBezTo>
                  <a:pt x="452" y="2792"/>
                  <a:pt x="459" y="2806"/>
                  <a:pt x="466" y="2813"/>
                </a:cubicBezTo>
                <a:lnTo>
                  <a:pt x="495" y="2845"/>
                </a:lnTo>
                <a:cubicBezTo>
                  <a:pt x="502" y="2852"/>
                  <a:pt x="516" y="2863"/>
                  <a:pt x="523" y="2870"/>
                </a:cubicBezTo>
                <a:lnTo>
                  <a:pt x="541" y="2884"/>
                </a:lnTo>
                <a:lnTo>
                  <a:pt x="559" y="2895"/>
                </a:lnTo>
                <a:lnTo>
                  <a:pt x="573" y="2902"/>
                </a:lnTo>
                <a:cubicBezTo>
                  <a:pt x="555" y="2920"/>
                  <a:pt x="537" y="2938"/>
                  <a:pt x="516" y="2955"/>
                </a:cubicBezTo>
                <a:cubicBezTo>
                  <a:pt x="477" y="3002"/>
                  <a:pt x="441" y="3041"/>
                  <a:pt x="406" y="3080"/>
                </a:cubicBezTo>
                <a:cubicBezTo>
                  <a:pt x="388" y="3098"/>
                  <a:pt x="370" y="3119"/>
                  <a:pt x="353" y="3137"/>
                </a:cubicBezTo>
                <a:cubicBezTo>
                  <a:pt x="338" y="3162"/>
                  <a:pt x="321" y="3179"/>
                  <a:pt x="306" y="3197"/>
                </a:cubicBezTo>
                <a:cubicBezTo>
                  <a:pt x="281" y="3233"/>
                  <a:pt x="253" y="3268"/>
                  <a:pt x="228" y="3297"/>
                </a:cubicBezTo>
                <a:lnTo>
                  <a:pt x="221" y="3297"/>
                </a:lnTo>
                <a:lnTo>
                  <a:pt x="193" y="3279"/>
                </a:lnTo>
                <a:lnTo>
                  <a:pt x="175" y="3272"/>
                </a:lnTo>
                <a:lnTo>
                  <a:pt x="161" y="3261"/>
                </a:lnTo>
                <a:cubicBezTo>
                  <a:pt x="150" y="3254"/>
                  <a:pt x="143" y="3251"/>
                  <a:pt x="132" y="3240"/>
                </a:cubicBezTo>
                <a:lnTo>
                  <a:pt x="111" y="3215"/>
                </a:lnTo>
                <a:cubicBezTo>
                  <a:pt x="104" y="3204"/>
                  <a:pt x="97" y="3190"/>
                  <a:pt x="93" y="3183"/>
                </a:cubicBezTo>
                <a:cubicBezTo>
                  <a:pt x="86" y="3172"/>
                  <a:pt x="86" y="3162"/>
                  <a:pt x="79" y="3151"/>
                </a:cubicBezTo>
                <a:cubicBezTo>
                  <a:pt x="75" y="3144"/>
                  <a:pt x="72" y="3130"/>
                  <a:pt x="68" y="3115"/>
                </a:cubicBezTo>
                <a:cubicBezTo>
                  <a:pt x="61" y="3101"/>
                  <a:pt x="57" y="3094"/>
                  <a:pt x="57" y="3080"/>
                </a:cubicBezTo>
                <a:lnTo>
                  <a:pt x="54" y="3044"/>
                </a:lnTo>
                <a:lnTo>
                  <a:pt x="54" y="3009"/>
                </a:lnTo>
                <a:lnTo>
                  <a:pt x="54" y="2973"/>
                </a:lnTo>
                <a:cubicBezTo>
                  <a:pt x="54" y="2959"/>
                  <a:pt x="57" y="2948"/>
                  <a:pt x="57" y="2934"/>
                </a:cubicBezTo>
                <a:cubicBezTo>
                  <a:pt x="61" y="2884"/>
                  <a:pt x="72" y="2831"/>
                  <a:pt x="86" y="2781"/>
                </a:cubicBezTo>
                <a:lnTo>
                  <a:pt x="86" y="2781"/>
                </a:lnTo>
                <a:cubicBezTo>
                  <a:pt x="72" y="2806"/>
                  <a:pt x="61" y="2831"/>
                  <a:pt x="54" y="2852"/>
                </a:cubicBezTo>
                <a:cubicBezTo>
                  <a:pt x="43" y="2881"/>
                  <a:pt x="36" y="2902"/>
                  <a:pt x="33" y="2931"/>
                </a:cubicBezTo>
                <a:cubicBezTo>
                  <a:pt x="33" y="2941"/>
                  <a:pt x="25" y="2955"/>
                  <a:pt x="22" y="2970"/>
                </a:cubicBezTo>
                <a:cubicBezTo>
                  <a:pt x="22" y="2984"/>
                  <a:pt x="18" y="2995"/>
                  <a:pt x="18" y="3009"/>
                </a:cubicBezTo>
                <a:lnTo>
                  <a:pt x="18" y="3048"/>
                </a:lnTo>
                <a:lnTo>
                  <a:pt x="22" y="3091"/>
                </a:lnTo>
                <a:cubicBezTo>
                  <a:pt x="22" y="3101"/>
                  <a:pt x="25" y="3115"/>
                  <a:pt x="25" y="3130"/>
                </a:cubicBezTo>
                <a:cubicBezTo>
                  <a:pt x="25" y="3144"/>
                  <a:pt x="33" y="3155"/>
                  <a:pt x="40" y="3169"/>
                </a:cubicBezTo>
                <a:cubicBezTo>
                  <a:pt x="43" y="3183"/>
                  <a:pt x="50" y="3197"/>
                  <a:pt x="57" y="3208"/>
                </a:cubicBezTo>
                <a:cubicBezTo>
                  <a:pt x="68" y="3222"/>
                  <a:pt x="72" y="3236"/>
                  <a:pt x="79" y="3243"/>
                </a:cubicBezTo>
                <a:lnTo>
                  <a:pt x="107" y="3275"/>
                </a:lnTo>
                <a:cubicBezTo>
                  <a:pt x="114" y="3286"/>
                  <a:pt x="129" y="3293"/>
                  <a:pt x="139" y="3304"/>
                </a:cubicBezTo>
                <a:lnTo>
                  <a:pt x="157" y="3315"/>
                </a:lnTo>
                <a:lnTo>
                  <a:pt x="175" y="3325"/>
                </a:lnTo>
                <a:lnTo>
                  <a:pt x="193" y="3332"/>
                </a:lnTo>
                <a:cubicBezTo>
                  <a:pt x="185" y="3350"/>
                  <a:pt x="182" y="3364"/>
                  <a:pt x="178" y="3382"/>
                </a:cubicBezTo>
                <a:lnTo>
                  <a:pt x="178" y="3386"/>
                </a:lnTo>
                <a:cubicBezTo>
                  <a:pt x="175" y="3396"/>
                  <a:pt x="168" y="3400"/>
                  <a:pt x="164" y="3411"/>
                </a:cubicBezTo>
                <a:cubicBezTo>
                  <a:pt x="146" y="3439"/>
                  <a:pt x="125" y="3471"/>
                  <a:pt x="111" y="3499"/>
                </a:cubicBezTo>
                <a:cubicBezTo>
                  <a:pt x="93" y="3524"/>
                  <a:pt x="86" y="3553"/>
                  <a:pt x="72" y="3574"/>
                </a:cubicBezTo>
                <a:cubicBezTo>
                  <a:pt x="25" y="3667"/>
                  <a:pt x="1" y="3716"/>
                  <a:pt x="1" y="3716"/>
                </a:cubicBezTo>
                <a:cubicBezTo>
                  <a:pt x="1" y="3716"/>
                  <a:pt x="25" y="3667"/>
                  <a:pt x="75" y="3578"/>
                </a:cubicBezTo>
                <a:cubicBezTo>
                  <a:pt x="89" y="3556"/>
                  <a:pt x="97" y="3528"/>
                  <a:pt x="114" y="3503"/>
                </a:cubicBezTo>
                <a:cubicBezTo>
                  <a:pt x="132" y="3475"/>
                  <a:pt x="150" y="3450"/>
                  <a:pt x="175" y="3418"/>
                </a:cubicBezTo>
                <a:cubicBezTo>
                  <a:pt x="175" y="3418"/>
                  <a:pt x="175" y="3414"/>
                  <a:pt x="178" y="3414"/>
                </a:cubicBezTo>
                <a:cubicBezTo>
                  <a:pt x="178" y="3428"/>
                  <a:pt x="178" y="3446"/>
                  <a:pt x="182" y="3464"/>
                </a:cubicBezTo>
                <a:lnTo>
                  <a:pt x="185" y="3482"/>
                </a:lnTo>
                <a:lnTo>
                  <a:pt x="196" y="3499"/>
                </a:lnTo>
                <a:cubicBezTo>
                  <a:pt x="200" y="3510"/>
                  <a:pt x="203" y="3521"/>
                  <a:pt x="214" y="3535"/>
                </a:cubicBezTo>
                <a:cubicBezTo>
                  <a:pt x="217" y="3546"/>
                  <a:pt x="232" y="3553"/>
                  <a:pt x="239" y="3560"/>
                </a:cubicBezTo>
                <a:cubicBezTo>
                  <a:pt x="249" y="3571"/>
                  <a:pt x="257" y="3578"/>
                  <a:pt x="271" y="3581"/>
                </a:cubicBezTo>
                <a:cubicBezTo>
                  <a:pt x="281" y="3592"/>
                  <a:pt x="292" y="3595"/>
                  <a:pt x="303" y="3599"/>
                </a:cubicBezTo>
                <a:lnTo>
                  <a:pt x="335" y="3613"/>
                </a:lnTo>
                <a:lnTo>
                  <a:pt x="370" y="3624"/>
                </a:lnTo>
                <a:cubicBezTo>
                  <a:pt x="381" y="3627"/>
                  <a:pt x="392" y="3631"/>
                  <a:pt x="406" y="3631"/>
                </a:cubicBezTo>
                <a:cubicBezTo>
                  <a:pt x="427" y="3631"/>
                  <a:pt x="449" y="3635"/>
                  <a:pt x="477" y="3642"/>
                </a:cubicBezTo>
                <a:lnTo>
                  <a:pt x="541" y="3642"/>
                </a:lnTo>
                <a:lnTo>
                  <a:pt x="477" y="3627"/>
                </a:lnTo>
                <a:cubicBezTo>
                  <a:pt x="452" y="3624"/>
                  <a:pt x="431" y="3617"/>
                  <a:pt x="409" y="3610"/>
                </a:cubicBezTo>
                <a:cubicBezTo>
                  <a:pt x="388" y="3606"/>
                  <a:pt x="370" y="3595"/>
                  <a:pt x="345" y="3588"/>
                </a:cubicBezTo>
                <a:lnTo>
                  <a:pt x="321" y="3571"/>
                </a:lnTo>
                <a:cubicBezTo>
                  <a:pt x="310" y="3563"/>
                  <a:pt x="303" y="3556"/>
                  <a:pt x="292" y="3553"/>
                </a:cubicBezTo>
                <a:cubicBezTo>
                  <a:pt x="285" y="3546"/>
                  <a:pt x="274" y="3539"/>
                  <a:pt x="271" y="3528"/>
                </a:cubicBezTo>
                <a:cubicBezTo>
                  <a:pt x="267" y="3521"/>
                  <a:pt x="257" y="3517"/>
                  <a:pt x="253" y="3507"/>
                </a:cubicBezTo>
                <a:lnTo>
                  <a:pt x="239" y="3482"/>
                </a:lnTo>
                <a:lnTo>
                  <a:pt x="235" y="3467"/>
                </a:lnTo>
                <a:lnTo>
                  <a:pt x="235" y="3453"/>
                </a:lnTo>
                <a:cubicBezTo>
                  <a:pt x="232" y="3435"/>
                  <a:pt x="235" y="3414"/>
                  <a:pt x="235" y="3393"/>
                </a:cubicBezTo>
                <a:cubicBezTo>
                  <a:pt x="239" y="3368"/>
                  <a:pt x="246" y="3350"/>
                  <a:pt x="253" y="3332"/>
                </a:cubicBezTo>
                <a:lnTo>
                  <a:pt x="264" y="3311"/>
                </a:lnTo>
                <a:lnTo>
                  <a:pt x="257" y="3307"/>
                </a:lnTo>
                <a:cubicBezTo>
                  <a:pt x="285" y="3275"/>
                  <a:pt x="310" y="3240"/>
                  <a:pt x="338" y="3208"/>
                </a:cubicBezTo>
                <a:cubicBezTo>
                  <a:pt x="353" y="3190"/>
                  <a:pt x="370" y="3169"/>
                  <a:pt x="381" y="3151"/>
                </a:cubicBezTo>
                <a:cubicBezTo>
                  <a:pt x="399" y="3133"/>
                  <a:pt x="417" y="3115"/>
                  <a:pt x="434" y="3094"/>
                </a:cubicBezTo>
                <a:cubicBezTo>
                  <a:pt x="470" y="3055"/>
                  <a:pt x="513" y="3012"/>
                  <a:pt x="552" y="2973"/>
                </a:cubicBezTo>
                <a:lnTo>
                  <a:pt x="577" y="2948"/>
                </a:lnTo>
                <a:lnTo>
                  <a:pt x="577" y="2952"/>
                </a:lnTo>
                <a:cubicBezTo>
                  <a:pt x="573" y="2977"/>
                  <a:pt x="573" y="3002"/>
                  <a:pt x="577" y="3027"/>
                </a:cubicBezTo>
                <a:lnTo>
                  <a:pt x="584" y="3044"/>
                </a:lnTo>
                <a:lnTo>
                  <a:pt x="591" y="3062"/>
                </a:lnTo>
                <a:cubicBezTo>
                  <a:pt x="594" y="3076"/>
                  <a:pt x="601" y="3083"/>
                  <a:pt x="609" y="3098"/>
                </a:cubicBezTo>
                <a:cubicBezTo>
                  <a:pt x="612" y="3112"/>
                  <a:pt x="626" y="3115"/>
                  <a:pt x="637" y="3126"/>
                </a:cubicBezTo>
                <a:cubicBezTo>
                  <a:pt x="644" y="3133"/>
                  <a:pt x="655" y="3144"/>
                  <a:pt x="665" y="3147"/>
                </a:cubicBezTo>
                <a:cubicBezTo>
                  <a:pt x="676" y="3155"/>
                  <a:pt x="690" y="3162"/>
                  <a:pt x="697" y="3165"/>
                </a:cubicBezTo>
                <a:lnTo>
                  <a:pt x="729" y="3179"/>
                </a:lnTo>
                <a:lnTo>
                  <a:pt x="765" y="3187"/>
                </a:lnTo>
                <a:cubicBezTo>
                  <a:pt x="779" y="3190"/>
                  <a:pt x="786" y="3197"/>
                  <a:pt x="801" y="3197"/>
                </a:cubicBezTo>
                <a:cubicBezTo>
                  <a:pt x="822" y="3197"/>
                  <a:pt x="843" y="3201"/>
                  <a:pt x="872" y="3204"/>
                </a:cubicBezTo>
                <a:lnTo>
                  <a:pt x="939" y="3204"/>
                </a:lnTo>
                <a:lnTo>
                  <a:pt x="872" y="3190"/>
                </a:lnTo>
                <a:cubicBezTo>
                  <a:pt x="850" y="3187"/>
                  <a:pt x="825" y="3183"/>
                  <a:pt x="804" y="3172"/>
                </a:cubicBezTo>
                <a:cubicBezTo>
                  <a:pt x="783" y="3169"/>
                  <a:pt x="765" y="3162"/>
                  <a:pt x="744" y="3151"/>
                </a:cubicBezTo>
                <a:lnTo>
                  <a:pt x="715" y="3133"/>
                </a:lnTo>
                <a:cubicBezTo>
                  <a:pt x="708" y="3130"/>
                  <a:pt x="697" y="3119"/>
                  <a:pt x="690" y="3115"/>
                </a:cubicBezTo>
                <a:cubicBezTo>
                  <a:pt x="680" y="3112"/>
                  <a:pt x="673" y="3101"/>
                  <a:pt x="665" y="3094"/>
                </a:cubicBezTo>
                <a:cubicBezTo>
                  <a:pt x="662" y="3083"/>
                  <a:pt x="655" y="3080"/>
                  <a:pt x="648" y="3073"/>
                </a:cubicBezTo>
                <a:lnTo>
                  <a:pt x="637" y="3044"/>
                </a:lnTo>
                <a:lnTo>
                  <a:pt x="630" y="3030"/>
                </a:lnTo>
                <a:lnTo>
                  <a:pt x="630" y="3019"/>
                </a:lnTo>
                <a:cubicBezTo>
                  <a:pt x="626" y="3002"/>
                  <a:pt x="630" y="2977"/>
                  <a:pt x="630" y="2955"/>
                </a:cubicBezTo>
                <a:cubicBezTo>
                  <a:pt x="637" y="2934"/>
                  <a:pt x="641" y="2916"/>
                  <a:pt x="648" y="2898"/>
                </a:cubicBezTo>
                <a:lnTo>
                  <a:pt x="658" y="2881"/>
                </a:lnTo>
                <a:cubicBezTo>
                  <a:pt x="715" y="2827"/>
                  <a:pt x="772" y="2774"/>
                  <a:pt x="843" y="2724"/>
                </a:cubicBezTo>
                <a:cubicBezTo>
                  <a:pt x="897" y="2685"/>
                  <a:pt x="957" y="2639"/>
                  <a:pt x="1014" y="2600"/>
                </a:cubicBezTo>
                <a:lnTo>
                  <a:pt x="1014" y="2600"/>
                </a:lnTo>
                <a:cubicBezTo>
                  <a:pt x="1014" y="2603"/>
                  <a:pt x="1010" y="2610"/>
                  <a:pt x="1010" y="2614"/>
                </a:cubicBezTo>
                <a:cubicBezTo>
                  <a:pt x="1003" y="2632"/>
                  <a:pt x="1003" y="2646"/>
                  <a:pt x="1003" y="2664"/>
                </a:cubicBezTo>
                <a:cubicBezTo>
                  <a:pt x="1003" y="2682"/>
                  <a:pt x="1003" y="2699"/>
                  <a:pt x="1010" y="2714"/>
                </a:cubicBezTo>
                <a:lnTo>
                  <a:pt x="1014" y="2738"/>
                </a:lnTo>
                <a:lnTo>
                  <a:pt x="1021" y="2760"/>
                </a:lnTo>
                <a:cubicBezTo>
                  <a:pt x="1028" y="2778"/>
                  <a:pt x="1035" y="2792"/>
                  <a:pt x="1050" y="2806"/>
                </a:cubicBezTo>
                <a:cubicBezTo>
                  <a:pt x="1057" y="2817"/>
                  <a:pt x="1071" y="2831"/>
                  <a:pt x="1085" y="2845"/>
                </a:cubicBezTo>
                <a:cubicBezTo>
                  <a:pt x="1099" y="2859"/>
                  <a:pt x="1110" y="2866"/>
                  <a:pt x="1124" y="2877"/>
                </a:cubicBezTo>
                <a:cubicBezTo>
                  <a:pt x="1138" y="2884"/>
                  <a:pt x="1153" y="2895"/>
                  <a:pt x="1163" y="2898"/>
                </a:cubicBezTo>
                <a:cubicBezTo>
                  <a:pt x="1178" y="2902"/>
                  <a:pt x="1195" y="2913"/>
                  <a:pt x="1210" y="2916"/>
                </a:cubicBezTo>
                <a:lnTo>
                  <a:pt x="1252" y="2927"/>
                </a:lnTo>
                <a:cubicBezTo>
                  <a:pt x="1266" y="2931"/>
                  <a:pt x="1284" y="2934"/>
                  <a:pt x="1298" y="2934"/>
                </a:cubicBezTo>
                <a:cubicBezTo>
                  <a:pt x="1322" y="2934"/>
                  <a:pt x="1342" y="2940"/>
                  <a:pt x="1364" y="2940"/>
                </a:cubicBezTo>
                <a:cubicBezTo>
                  <a:pt x="1372" y="2940"/>
                  <a:pt x="1379" y="2939"/>
                  <a:pt x="1387" y="2938"/>
                </a:cubicBezTo>
                <a:cubicBezTo>
                  <a:pt x="1419" y="2938"/>
                  <a:pt x="1444" y="2934"/>
                  <a:pt x="1476" y="2934"/>
                </a:cubicBezTo>
                <a:cubicBezTo>
                  <a:pt x="1448" y="2927"/>
                  <a:pt x="1419" y="2920"/>
                  <a:pt x="1391" y="2916"/>
                </a:cubicBezTo>
                <a:cubicBezTo>
                  <a:pt x="1366" y="2913"/>
                  <a:pt x="1338" y="2898"/>
                  <a:pt x="1313" y="2895"/>
                </a:cubicBezTo>
                <a:lnTo>
                  <a:pt x="1270" y="2881"/>
                </a:lnTo>
                <a:lnTo>
                  <a:pt x="1231" y="2863"/>
                </a:lnTo>
                <a:cubicBezTo>
                  <a:pt x="1217" y="2856"/>
                  <a:pt x="1210" y="2849"/>
                  <a:pt x="1195" y="2842"/>
                </a:cubicBezTo>
                <a:cubicBezTo>
                  <a:pt x="1181" y="2838"/>
                  <a:pt x="1174" y="2827"/>
                  <a:pt x="1163" y="2820"/>
                </a:cubicBezTo>
                <a:lnTo>
                  <a:pt x="1138" y="2792"/>
                </a:lnTo>
                <a:cubicBezTo>
                  <a:pt x="1128" y="2785"/>
                  <a:pt x="1121" y="2774"/>
                  <a:pt x="1117" y="2760"/>
                </a:cubicBezTo>
                <a:cubicBezTo>
                  <a:pt x="1110" y="2753"/>
                  <a:pt x="1103" y="2742"/>
                  <a:pt x="1103" y="2731"/>
                </a:cubicBezTo>
                <a:lnTo>
                  <a:pt x="1099" y="2714"/>
                </a:lnTo>
                <a:lnTo>
                  <a:pt x="1099" y="2696"/>
                </a:lnTo>
                <a:cubicBezTo>
                  <a:pt x="1092" y="2682"/>
                  <a:pt x="1099" y="2671"/>
                  <a:pt x="1099" y="2660"/>
                </a:cubicBezTo>
                <a:cubicBezTo>
                  <a:pt x="1099" y="2646"/>
                  <a:pt x="1099" y="2635"/>
                  <a:pt x="1103" y="2625"/>
                </a:cubicBezTo>
                <a:cubicBezTo>
                  <a:pt x="1106" y="2610"/>
                  <a:pt x="1106" y="2600"/>
                  <a:pt x="1110" y="2589"/>
                </a:cubicBezTo>
                <a:cubicBezTo>
                  <a:pt x="1117" y="2575"/>
                  <a:pt x="1121" y="2564"/>
                  <a:pt x="1124" y="2557"/>
                </a:cubicBezTo>
                <a:lnTo>
                  <a:pt x="1142" y="2518"/>
                </a:lnTo>
                <a:lnTo>
                  <a:pt x="1138" y="2511"/>
                </a:lnTo>
                <a:cubicBezTo>
                  <a:pt x="1263" y="2433"/>
                  <a:pt x="1394" y="2347"/>
                  <a:pt x="1544" y="2273"/>
                </a:cubicBezTo>
                <a:lnTo>
                  <a:pt x="1544" y="2273"/>
                </a:lnTo>
                <a:cubicBezTo>
                  <a:pt x="1537" y="2287"/>
                  <a:pt x="1533" y="2305"/>
                  <a:pt x="1533" y="2315"/>
                </a:cubicBezTo>
                <a:cubicBezTo>
                  <a:pt x="1533" y="2333"/>
                  <a:pt x="1530" y="2351"/>
                  <a:pt x="1533" y="2365"/>
                </a:cubicBezTo>
                <a:lnTo>
                  <a:pt x="1537" y="2394"/>
                </a:lnTo>
                <a:lnTo>
                  <a:pt x="1547" y="2418"/>
                </a:lnTo>
                <a:cubicBezTo>
                  <a:pt x="1551" y="2436"/>
                  <a:pt x="1562" y="2450"/>
                  <a:pt x="1565" y="2468"/>
                </a:cubicBezTo>
                <a:cubicBezTo>
                  <a:pt x="1569" y="2486"/>
                  <a:pt x="1583" y="2493"/>
                  <a:pt x="1597" y="2507"/>
                </a:cubicBezTo>
                <a:cubicBezTo>
                  <a:pt x="1604" y="2522"/>
                  <a:pt x="1618" y="2529"/>
                  <a:pt x="1633" y="2543"/>
                </a:cubicBezTo>
                <a:cubicBezTo>
                  <a:pt x="1643" y="2554"/>
                  <a:pt x="1658" y="2564"/>
                  <a:pt x="1672" y="2571"/>
                </a:cubicBezTo>
                <a:cubicBezTo>
                  <a:pt x="1686" y="2578"/>
                  <a:pt x="1697" y="2582"/>
                  <a:pt x="1711" y="2593"/>
                </a:cubicBezTo>
                <a:lnTo>
                  <a:pt x="1757" y="2607"/>
                </a:lnTo>
                <a:cubicBezTo>
                  <a:pt x="1768" y="2610"/>
                  <a:pt x="1782" y="2614"/>
                  <a:pt x="1800" y="2618"/>
                </a:cubicBezTo>
                <a:cubicBezTo>
                  <a:pt x="1832" y="2625"/>
                  <a:pt x="1857" y="2632"/>
                  <a:pt x="1889" y="2632"/>
                </a:cubicBezTo>
                <a:cubicBezTo>
                  <a:pt x="1921" y="2635"/>
                  <a:pt x="1946" y="2635"/>
                  <a:pt x="1978" y="2635"/>
                </a:cubicBezTo>
                <a:lnTo>
                  <a:pt x="1899" y="2610"/>
                </a:lnTo>
                <a:cubicBezTo>
                  <a:pt x="1871" y="2600"/>
                  <a:pt x="1846" y="2589"/>
                  <a:pt x="1818" y="2578"/>
                </a:cubicBezTo>
                <a:cubicBezTo>
                  <a:pt x="1803" y="2575"/>
                  <a:pt x="1789" y="2564"/>
                  <a:pt x="1782" y="2561"/>
                </a:cubicBezTo>
                <a:lnTo>
                  <a:pt x="1746" y="2543"/>
                </a:lnTo>
                <a:cubicBezTo>
                  <a:pt x="1736" y="2536"/>
                  <a:pt x="1725" y="2525"/>
                  <a:pt x="1714" y="2522"/>
                </a:cubicBezTo>
                <a:cubicBezTo>
                  <a:pt x="1700" y="2511"/>
                  <a:pt x="1693" y="2504"/>
                  <a:pt x="1690" y="2493"/>
                </a:cubicBezTo>
                <a:cubicBezTo>
                  <a:pt x="1679" y="2486"/>
                  <a:pt x="1672" y="2475"/>
                  <a:pt x="1665" y="2468"/>
                </a:cubicBezTo>
                <a:cubicBezTo>
                  <a:pt x="1661" y="2458"/>
                  <a:pt x="1654" y="2450"/>
                  <a:pt x="1647" y="2436"/>
                </a:cubicBezTo>
                <a:cubicBezTo>
                  <a:pt x="1643" y="2426"/>
                  <a:pt x="1640" y="2415"/>
                  <a:pt x="1640" y="2404"/>
                </a:cubicBezTo>
                <a:lnTo>
                  <a:pt x="1636" y="2386"/>
                </a:lnTo>
                <a:lnTo>
                  <a:pt x="1636" y="2369"/>
                </a:lnTo>
                <a:cubicBezTo>
                  <a:pt x="1636" y="2358"/>
                  <a:pt x="1636" y="2347"/>
                  <a:pt x="1640" y="2333"/>
                </a:cubicBezTo>
                <a:cubicBezTo>
                  <a:pt x="1640" y="2322"/>
                  <a:pt x="1643" y="2312"/>
                  <a:pt x="1647" y="2298"/>
                </a:cubicBezTo>
                <a:cubicBezTo>
                  <a:pt x="1654" y="2287"/>
                  <a:pt x="1658" y="2276"/>
                  <a:pt x="1661" y="2262"/>
                </a:cubicBezTo>
                <a:cubicBezTo>
                  <a:pt x="1668" y="2255"/>
                  <a:pt x="1675" y="2241"/>
                  <a:pt x="1679" y="2234"/>
                </a:cubicBezTo>
                <a:lnTo>
                  <a:pt x="1693" y="2209"/>
                </a:lnTo>
                <a:cubicBezTo>
                  <a:pt x="1885" y="2113"/>
                  <a:pt x="2091" y="2020"/>
                  <a:pt x="2312" y="1935"/>
                </a:cubicBezTo>
                <a:lnTo>
                  <a:pt x="2312" y="1935"/>
                </a:lnTo>
                <a:cubicBezTo>
                  <a:pt x="2305" y="1942"/>
                  <a:pt x="2305" y="1949"/>
                  <a:pt x="2301" y="1956"/>
                </a:cubicBezTo>
                <a:lnTo>
                  <a:pt x="2287" y="2024"/>
                </a:lnTo>
                <a:cubicBezTo>
                  <a:pt x="2287" y="2045"/>
                  <a:pt x="2283" y="2066"/>
                  <a:pt x="2287" y="2095"/>
                </a:cubicBezTo>
                <a:lnTo>
                  <a:pt x="2294" y="2130"/>
                </a:lnTo>
                <a:lnTo>
                  <a:pt x="2301" y="2166"/>
                </a:lnTo>
                <a:cubicBezTo>
                  <a:pt x="2308" y="2187"/>
                  <a:pt x="2319" y="2209"/>
                  <a:pt x="2330" y="2234"/>
                </a:cubicBezTo>
                <a:cubicBezTo>
                  <a:pt x="2337" y="2255"/>
                  <a:pt x="2354" y="2273"/>
                  <a:pt x="2369" y="2290"/>
                </a:cubicBezTo>
                <a:cubicBezTo>
                  <a:pt x="2383" y="2308"/>
                  <a:pt x="2401" y="2322"/>
                  <a:pt x="2418" y="2333"/>
                </a:cubicBezTo>
                <a:cubicBezTo>
                  <a:pt x="2436" y="2347"/>
                  <a:pt x="2454" y="2362"/>
                  <a:pt x="2472" y="2369"/>
                </a:cubicBezTo>
                <a:cubicBezTo>
                  <a:pt x="2490" y="2379"/>
                  <a:pt x="2511" y="2386"/>
                  <a:pt x="2529" y="2401"/>
                </a:cubicBezTo>
                <a:lnTo>
                  <a:pt x="2586" y="2422"/>
                </a:lnTo>
                <a:cubicBezTo>
                  <a:pt x="2603" y="2426"/>
                  <a:pt x="2625" y="2436"/>
                  <a:pt x="2646" y="2440"/>
                </a:cubicBezTo>
                <a:lnTo>
                  <a:pt x="2703" y="2450"/>
                </a:lnTo>
                <a:cubicBezTo>
                  <a:pt x="2721" y="2454"/>
                  <a:pt x="2742" y="2458"/>
                  <a:pt x="2760" y="2458"/>
                </a:cubicBezTo>
                <a:cubicBezTo>
                  <a:pt x="2799" y="2465"/>
                  <a:pt x="2842" y="2465"/>
                  <a:pt x="2881" y="2465"/>
                </a:cubicBezTo>
                <a:cubicBezTo>
                  <a:pt x="2845" y="2450"/>
                  <a:pt x="2806" y="2436"/>
                  <a:pt x="2770" y="2422"/>
                </a:cubicBezTo>
                <a:cubicBezTo>
                  <a:pt x="2753" y="2418"/>
                  <a:pt x="2735" y="2411"/>
                  <a:pt x="2717" y="2401"/>
                </a:cubicBezTo>
                <a:lnTo>
                  <a:pt x="2664" y="2379"/>
                </a:lnTo>
                <a:cubicBezTo>
                  <a:pt x="2646" y="2369"/>
                  <a:pt x="2628" y="2362"/>
                  <a:pt x="2614" y="2351"/>
                </a:cubicBezTo>
                <a:lnTo>
                  <a:pt x="2564" y="2326"/>
                </a:lnTo>
                <a:cubicBezTo>
                  <a:pt x="2550" y="2315"/>
                  <a:pt x="2536" y="2305"/>
                  <a:pt x="2522" y="2294"/>
                </a:cubicBezTo>
                <a:cubicBezTo>
                  <a:pt x="2507" y="2283"/>
                  <a:pt x="2493" y="2273"/>
                  <a:pt x="2479" y="2258"/>
                </a:cubicBezTo>
                <a:cubicBezTo>
                  <a:pt x="2468" y="2244"/>
                  <a:pt x="2458" y="2237"/>
                  <a:pt x="2450" y="2219"/>
                </a:cubicBezTo>
                <a:cubicBezTo>
                  <a:pt x="2440" y="2205"/>
                  <a:pt x="2433" y="2191"/>
                  <a:pt x="2426" y="2180"/>
                </a:cubicBezTo>
                <a:cubicBezTo>
                  <a:pt x="2422" y="2166"/>
                  <a:pt x="2415" y="2152"/>
                  <a:pt x="2415" y="2134"/>
                </a:cubicBezTo>
                <a:lnTo>
                  <a:pt x="2408" y="2113"/>
                </a:lnTo>
                <a:lnTo>
                  <a:pt x="2408" y="2091"/>
                </a:lnTo>
                <a:cubicBezTo>
                  <a:pt x="2408" y="2077"/>
                  <a:pt x="2408" y="2059"/>
                  <a:pt x="2415" y="2042"/>
                </a:cubicBezTo>
                <a:cubicBezTo>
                  <a:pt x="2418" y="2024"/>
                  <a:pt x="2418" y="2010"/>
                  <a:pt x="2422" y="1992"/>
                </a:cubicBezTo>
                <a:cubicBezTo>
                  <a:pt x="2426" y="1974"/>
                  <a:pt x="2433" y="1960"/>
                  <a:pt x="2440" y="1949"/>
                </a:cubicBezTo>
                <a:cubicBezTo>
                  <a:pt x="2443" y="1935"/>
                  <a:pt x="2454" y="1917"/>
                  <a:pt x="2461" y="1906"/>
                </a:cubicBezTo>
                <a:lnTo>
                  <a:pt x="2490" y="1864"/>
                </a:lnTo>
                <a:cubicBezTo>
                  <a:pt x="2522" y="1850"/>
                  <a:pt x="2550" y="1842"/>
                  <a:pt x="2582" y="1828"/>
                </a:cubicBezTo>
                <a:cubicBezTo>
                  <a:pt x="2756" y="1764"/>
                  <a:pt x="2938" y="1707"/>
                  <a:pt x="3126" y="1650"/>
                </a:cubicBezTo>
                <a:lnTo>
                  <a:pt x="3126" y="1650"/>
                </a:lnTo>
                <a:cubicBezTo>
                  <a:pt x="3119" y="1658"/>
                  <a:pt x="3119" y="1672"/>
                  <a:pt x="3115" y="1682"/>
                </a:cubicBezTo>
                <a:cubicBezTo>
                  <a:pt x="3112" y="1704"/>
                  <a:pt x="3108" y="1729"/>
                  <a:pt x="3108" y="1754"/>
                </a:cubicBezTo>
                <a:lnTo>
                  <a:pt x="3108" y="1789"/>
                </a:lnTo>
                <a:lnTo>
                  <a:pt x="3112" y="1825"/>
                </a:lnTo>
                <a:cubicBezTo>
                  <a:pt x="3115" y="1850"/>
                  <a:pt x="3126" y="1871"/>
                  <a:pt x="3133" y="1896"/>
                </a:cubicBezTo>
                <a:cubicBezTo>
                  <a:pt x="3144" y="1917"/>
                  <a:pt x="3155" y="1938"/>
                  <a:pt x="3169" y="1956"/>
                </a:cubicBezTo>
                <a:cubicBezTo>
                  <a:pt x="3183" y="1978"/>
                  <a:pt x="3201" y="1992"/>
                  <a:pt x="3215" y="2010"/>
                </a:cubicBezTo>
                <a:cubicBezTo>
                  <a:pt x="3233" y="2027"/>
                  <a:pt x="3243" y="2042"/>
                  <a:pt x="3268" y="2056"/>
                </a:cubicBezTo>
                <a:cubicBezTo>
                  <a:pt x="3286" y="2066"/>
                  <a:pt x="3304" y="2077"/>
                  <a:pt x="3322" y="2091"/>
                </a:cubicBezTo>
                <a:cubicBezTo>
                  <a:pt x="3339" y="2098"/>
                  <a:pt x="3361" y="2109"/>
                  <a:pt x="3379" y="2116"/>
                </a:cubicBezTo>
                <a:cubicBezTo>
                  <a:pt x="3396" y="2127"/>
                  <a:pt x="3414" y="2134"/>
                  <a:pt x="3435" y="2138"/>
                </a:cubicBezTo>
                <a:lnTo>
                  <a:pt x="3492" y="2152"/>
                </a:lnTo>
                <a:cubicBezTo>
                  <a:pt x="3510" y="2155"/>
                  <a:pt x="3535" y="2162"/>
                  <a:pt x="3553" y="2166"/>
                </a:cubicBezTo>
                <a:lnTo>
                  <a:pt x="3670" y="2177"/>
                </a:lnTo>
                <a:cubicBezTo>
                  <a:pt x="3635" y="2155"/>
                  <a:pt x="3606" y="2138"/>
                  <a:pt x="3571" y="2120"/>
                </a:cubicBezTo>
                <a:cubicBezTo>
                  <a:pt x="3553" y="2113"/>
                  <a:pt x="3539" y="2102"/>
                  <a:pt x="3521" y="2088"/>
                </a:cubicBezTo>
                <a:lnTo>
                  <a:pt x="3471" y="2059"/>
                </a:lnTo>
                <a:cubicBezTo>
                  <a:pt x="3453" y="2049"/>
                  <a:pt x="3439" y="2034"/>
                  <a:pt x="3428" y="2027"/>
                </a:cubicBezTo>
                <a:lnTo>
                  <a:pt x="3382" y="1995"/>
                </a:lnTo>
                <a:cubicBezTo>
                  <a:pt x="3368" y="1981"/>
                  <a:pt x="3361" y="1970"/>
                  <a:pt x="3347" y="1960"/>
                </a:cubicBezTo>
                <a:cubicBezTo>
                  <a:pt x="3332" y="1953"/>
                  <a:pt x="3325" y="1935"/>
                  <a:pt x="3315" y="1924"/>
                </a:cubicBezTo>
                <a:cubicBezTo>
                  <a:pt x="3307" y="1910"/>
                  <a:pt x="3297" y="1899"/>
                  <a:pt x="3293" y="1885"/>
                </a:cubicBezTo>
                <a:cubicBezTo>
                  <a:pt x="3290" y="1871"/>
                  <a:pt x="3279" y="1857"/>
                  <a:pt x="3279" y="1846"/>
                </a:cubicBezTo>
                <a:cubicBezTo>
                  <a:pt x="3275" y="1832"/>
                  <a:pt x="3272" y="1818"/>
                  <a:pt x="3272" y="1803"/>
                </a:cubicBezTo>
                <a:lnTo>
                  <a:pt x="3272" y="1789"/>
                </a:lnTo>
                <a:lnTo>
                  <a:pt x="3275" y="1764"/>
                </a:lnTo>
                <a:cubicBezTo>
                  <a:pt x="3275" y="1754"/>
                  <a:pt x="3279" y="1739"/>
                  <a:pt x="3286" y="1725"/>
                </a:cubicBezTo>
                <a:lnTo>
                  <a:pt x="3297" y="1686"/>
                </a:lnTo>
                <a:cubicBezTo>
                  <a:pt x="3304" y="1672"/>
                  <a:pt x="3311" y="1658"/>
                  <a:pt x="3322" y="1647"/>
                </a:cubicBezTo>
                <a:cubicBezTo>
                  <a:pt x="3329" y="1633"/>
                  <a:pt x="3339" y="1618"/>
                  <a:pt x="3343" y="1611"/>
                </a:cubicBezTo>
                <a:lnTo>
                  <a:pt x="3361" y="1583"/>
                </a:lnTo>
                <a:cubicBezTo>
                  <a:pt x="3475" y="1551"/>
                  <a:pt x="3592" y="1522"/>
                  <a:pt x="3713" y="1490"/>
                </a:cubicBezTo>
                <a:cubicBezTo>
                  <a:pt x="3848" y="1455"/>
                  <a:pt x="3990" y="1423"/>
                  <a:pt x="4132" y="1391"/>
                </a:cubicBezTo>
                <a:lnTo>
                  <a:pt x="4132" y="1391"/>
                </a:lnTo>
                <a:cubicBezTo>
                  <a:pt x="4122" y="1419"/>
                  <a:pt x="4107" y="1448"/>
                  <a:pt x="4104" y="1480"/>
                </a:cubicBezTo>
                <a:lnTo>
                  <a:pt x="4090" y="1562"/>
                </a:lnTo>
                <a:cubicBezTo>
                  <a:pt x="4090" y="1586"/>
                  <a:pt x="4090" y="1615"/>
                  <a:pt x="4097" y="1640"/>
                </a:cubicBezTo>
                <a:cubicBezTo>
                  <a:pt x="4107" y="1693"/>
                  <a:pt x="4129" y="1743"/>
                  <a:pt x="4161" y="1782"/>
                </a:cubicBezTo>
                <a:cubicBezTo>
                  <a:pt x="4175" y="1803"/>
                  <a:pt x="4189" y="1821"/>
                  <a:pt x="4203" y="1839"/>
                </a:cubicBezTo>
                <a:cubicBezTo>
                  <a:pt x="4218" y="1857"/>
                  <a:pt x="4239" y="1874"/>
                  <a:pt x="4257" y="1889"/>
                </a:cubicBezTo>
                <a:cubicBezTo>
                  <a:pt x="4275" y="1903"/>
                  <a:pt x="4292" y="1921"/>
                  <a:pt x="4310" y="1935"/>
                </a:cubicBezTo>
                <a:cubicBezTo>
                  <a:pt x="4328" y="1946"/>
                  <a:pt x="4346" y="1960"/>
                  <a:pt x="4367" y="1970"/>
                </a:cubicBezTo>
                <a:cubicBezTo>
                  <a:pt x="4410" y="1992"/>
                  <a:pt x="4449" y="2013"/>
                  <a:pt x="4488" y="2027"/>
                </a:cubicBezTo>
                <a:cubicBezTo>
                  <a:pt x="4509" y="2034"/>
                  <a:pt x="4527" y="2045"/>
                  <a:pt x="4552" y="2049"/>
                </a:cubicBezTo>
                <a:cubicBezTo>
                  <a:pt x="4573" y="2052"/>
                  <a:pt x="4591" y="2063"/>
                  <a:pt x="4612" y="2066"/>
                </a:cubicBezTo>
                <a:cubicBezTo>
                  <a:pt x="4577" y="2042"/>
                  <a:pt x="4545" y="2013"/>
                  <a:pt x="4509" y="1981"/>
                </a:cubicBezTo>
                <a:cubicBezTo>
                  <a:pt x="4491" y="1970"/>
                  <a:pt x="4481" y="1956"/>
                  <a:pt x="4463" y="1938"/>
                </a:cubicBezTo>
                <a:cubicBezTo>
                  <a:pt x="4445" y="1924"/>
                  <a:pt x="4431" y="1910"/>
                  <a:pt x="4417" y="1892"/>
                </a:cubicBezTo>
                <a:cubicBezTo>
                  <a:pt x="4403" y="1882"/>
                  <a:pt x="4392" y="1864"/>
                  <a:pt x="4374" y="1850"/>
                </a:cubicBezTo>
                <a:cubicBezTo>
                  <a:pt x="4360" y="1835"/>
                  <a:pt x="4346" y="1818"/>
                  <a:pt x="4331" y="1803"/>
                </a:cubicBezTo>
                <a:cubicBezTo>
                  <a:pt x="4324" y="1786"/>
                  <a:pt x="4310" y="1775"/>
                  <a:pt x="4303" y="1757"/>
                </a:cubicBezTo>
                <a:cubicBezTo>
                  <a:pt x="4292" y="1739"/>
                  <a:pt x="4285" y="1725"/>
                  <a:pt x="4275" y="1707"/>
                </a:cubicBezTo>
                <a:cubicBezTo>
                  <a:pt x="4271" y="1690"/>
                  <a:pt x="4260" y="1675"/>
                  <a:pt x="4257" y="1658"/>
                </a:cubicBezTo>
                <a:cubicBezTo>
                  <a:pt x="4253" y="1640"/>
                  <a:pt x="4250" y="1626"/>
                  <a:pt x="4250" y="1608"/>
                </a:cubicBezTo>
                <a:lnTo>
                  <a:pt x="4250" y="1562"/>
                </a:lnTo>
                <a:cubicBezTo>
                  <a:pt x="4253" y="1544"/>
                  <a:pt x="4253" y="1530"/>
                  <a:pt x="4257" y="1515"/>
                </a:cubicBezTo>
                <a:cubicBezTo>
                  <a:pt x="4267" y="1483"/>
                  <a:pt x="4285" y="1455"/>
                  <a:pt x="4307" y="1426"/>
                </a:cubicBezTo>
                <a:cubicBezTo>
                  <a:pt x="4314" y="1412"/>
                  <a:pt x="4328" y="1402"/>
                  <a:pt x="4342" y="1387"/>
                </a:cubicBezTo>
                <a:lnTo>
                  <a:pt x="4378" y="1352"/>
                </a:lnTo>
                <a:lnTo>
                  <a:pt x="4417" y="1320"/>
                </a:lnTo>
                <a:cubicBezTo>
                  <a:pt x="4591" y="1284"/>
                  <a:pt x="4769" y="1252"/>
                  <a:pt x="4950" y="1227"/>
                </a:cubicBezTo>
                <a:cubicBezTo>
                  <a:pt x="4982" y="1224"/>
                  <a:pt x="5018" y="1217"/>
                  <a:pt x="5050" y="1213"/>
                </a:cubicBezTo>
                <a:lnTo>
                  <a:pt x="5050" y="1213"/>
                </a:lnTo>
                <a:cubicBezTo>
                  <a:pt x="5032" y="1249"/>
                  <a:pt x="5014" y="1288"/>
                  <a:pt x="5003" y="1330"/>
                </a:cubicBezTo>
                <a:cubicBezTo>
                  <a:pt x="4996" y="1355"/>
                  <a:pt x="4989" y="1387"/>
                  <a:pt x="4989" y="1419"/>
                </a:cubicBezTo>
                <a:cubicBezTo>
                  <a:pt x="4989" y="1448"/>
                  <a:pt x="4989" y="1476"/>
                  <a:pt x="5000" y="1508"/>
                </a:cubicBezTo>
                <a:cubicBezTo>
                  <a:pt x="5007" y="1565"/>
                  <a:pt x="5035" y="1618"/>
                  <a:pt x="5067" y="1661"/>
                </a:cubicBezTo>
                <a:cubicBezTo>
                  <a:pt x="5085" y="1686"/>
                  <a:pt x="5096" y="1707"/>
                  <a:pt x="5114" y="1725"/>
                </a:cubicBezTo>
                <a:cubicBezTo>
                  <a:pt x="5131" y="1746"/>
                  <a:pt x="5149" y="1761"/>
                  <a:pt x="5174" y="1778"/>
                </a:cubicBezTo>
                <a:cubicBezTo>
                  <a:pt x="5196" y="1796"/>
                  <a:pt x="5213" y="1810"/>
                  <a:pt x="5235" y="1828"/>
                </a:cubicBezTo>
                <a:cubicBezTo>
                  <a:pt x="5256" y="1839"/>
                  <a:pt x="5274" y="1857"/>
                  <a:pt x="5299" y="1867"/>
                </a:cubicBezTo>
                <a:cubicBezTo>
                  <a:pt x="5341" y="1892"/>
                  <a:pt x="5388" y="1917"/>
                  <a:pt x="5430" y="1935"/>
                </a:cubicBezTo>
                <a:lnTo>
                  <a:pt x="5498" y="1960"/>
                </a:lnTo>
                <a:cubicBezTo>
                  <a:pt x="5519" y="1970"/>
                  <a:pt x="5540" y="1978"/>
                  <a:pt x="5569" y="1981"/>
                </a:cubicBezTo>
                <a:cubicBezTo>
                  <a:pt x="5530" y="1953"/>
                  <a:pt x="5494" y="1924"/>
                  <a:pt x="5459" y="1892"/>
                </a:cubicBezTo>
                <a:cubicBezTo>
                  <a:pt x="5441" y="1882"/>
                  <a:pt x="5423" y="1864"/>
                  <a:pt x="5405" y="1850"/>
                </a:cubicBezTo>
                <a:cubicBezTo>
                  <a:pt x="5388" y="1835"/>
                  <a:pt x="5370" y="1818"/>
                  <a:pt x="5352" y="1800"/>
                </a:cubicBezTo>
                <a:lnTo>
                  <a:pt x="5302" y="1750"/>
                </a:lnTo>
                <a:cubicBezTo>
                  <a:pt x="5284" y="1732"/>
                  <a:pt x="5270" y="1714"/>
                  <a:pt x="5256" y="1704"/>
                </a:cubicBezTo>
                <a:cubicBezTo>
                  <a:pt x="5245" y="1686"/>
                  <a:pt x="5231" y="1668"/>
                  <a:pt x="5220" y="1650"/>
                </a:cubicBezTo>
                <a:cubicBezTo>
                  <a:pt x="5210" y="1633"/>
                  <a:pt x="5199" y="1615"/>
                  <a:pt x="5192" y="1597"/>
                </a:cubicBezTo>
                <a:cubicBezTo>
                  <a:pt x="5181" y="1579"/>
                  <a:pt x="5174" y="1562"/>
                  <a:pt x="5167" y="1537"/>
                </a:cubicBezTo>
                <a:cubicBezTo>
                  <a:pt x="5164" y="1519"/>
                  <a:pt x="5160" y="1501"/>
                  <a:pt x="5160" y="1480"/>
                </a:cubicBezTo>
                <a:lnTo>
                  <a:pt x="5160" y="1426"/>
                </a:lnTo>
                <a:cubicBezTo>
                  <a:pt x="5164" y="1409"/>
                  <a:pt x="5164" y="1391"/>
                  <a:pt x="5174" y="1373"/>
                </a:cubicBezTo>
                <a:cubicBezTo>
                  <a:pt x="5178" y="1355"/>
                  <a:pt x="5185" y="1338"/>
                  <a:pt x="5196" y="1320"/>
                </a:cubicBezTo>
                <a:cubicBezTo>
                  <a:pt x="5203" y="1302"/>
                  <a:pt x="5213" y="1284"/>
                  <a:pt x="5228" y="1270"/>
                </a:cubicBezTo>
                <a:cubicBezTo>
                  <a:pt x="5238" y="1252"/>
                  <a:pt x="5252" y="1242"/>
                  <a:pt x="5267" y="1227"/>
                </a:cubicBezTo>
                <a:lnTo>
                  <a:pt x="5306" y="1188"/>
                </a:lnTo>
                <a:lnTo>
                  <a:pt x="5324" y="1174"/>
                </a:lnTo>
                <a:cubicBezTo>
                  <a:pt x="5416" y="1160"/>
                  <a:pt x="5512" y="1153"/>
                  <a:pt x="5604" y="1138"/>
                </a:cubicBezTo>
                <a:cubicBezTo>
                  <a:pt x="5658" y="1135"/>
                  <a:pt x="5715" y="1124"/>
                  <a:pt x="5764" y="1121"/>
                </a:cubicBezTo>
                <a:lnTo>
                  <a:pt x="5928" y="1117"/>
                </a:lnTo>
                <a:lnTo>
                  <a:pt x="6259" y="1103"/>
                </a:lnTo>
                <a:lnTo>
                  <a:pt x="6355" y="1103"/>
                </a:lnTo>
                <a:cubicBezTo>
                  <a:pt x="6369" y="1121"/>
                  <a:pt x="6383" y="1138"/>
                  <a:pt x="6390" y="1160"/>
                </a:cubicBezTo>
                <a:lnTo>
                  <a:pt x="6408" y="1192"/>
                </a:lnTo>
                <a:lnTo>
                  <a:pt x="6422" y="1224"/>
                </a:lnTo>
                <a:cubicBezTo>
                  <a:pt x="6429" y="1245"/>
                  <a:pt x="6440" y="1266"/>
                  <a:pt x="6444" y="1288"/>
                </a:cubicBezTo>
                <a:lnTo>
                  <a:pt x="6454" y="1320"/>
                </a:lnTo>
                <a:lnTo>
                  <a:pt x="6458" y="1355"/>
                </a:lnTo>
                <a:cubicBezTo>
                  <a:pt x="6461" y="1370"/>
                  <a:pt x="6458" y="1377"/>
                  <a:pt x="6461" y="1391"/>
                </a:cubicBezTo>
                <a:lnTo>
                  <a:pt x="6461" y="1426"/>
                </a:lnTo>
                <a:cubicBezTo>
                  <a:pt x="6461" y="1448"/>
                  <a:pt x="6461" y="1473"/>
                  <a:pt x="6458" y="1498"/>
                </a:cubicBezTo>
                <a:cubicBezTo>
                  <a:pt x="6454" y="1519"/>
                  <a:pt x="6447" y="1547"/>
                  <a:pt x="6444" y="1569"/>
                </a:cubicBezTo>
                <a:cubicBezTo>
                  <a:pt x="6440" y="1590"/>
                  <a:pt x="6429" y="1618"/>
                  <a:pt x="6422" y="1640"/>
                </a:cubicBezTo>
                <a:cubicBezTo>
                  <a:pt x="6412" y="1661"/>
                  <a:pt x="6404" y="1686"/>
                  <a:pt x="6394" y="1711"/>
                </a:cubicBezTo>
                <a:cubicBezTo>
                  <a:pt x="6387" y="1732"/>
                  <a:pt x="6372" y="1757"/>
                  <a:pt x="6365" y="1782"/>
                </a:cubicBezTo>
                <a:cubicBezTo>
                  <a:pt x="6340" y="1828"/>
                  <a:pt x="6316" y="1871"/>
                  <a:pt x="6284" y="1917"/>
                </a:cubicBezTo>
                <a:cubicBezTo>
                  <a:pt x="6259" y="1960"/>
                  <a:pt x="6227" y="2006"/>
                  <a:pt x="6191" y="2045"/>
                </a:cubicBezTo>
                <a:cubicBezTo>
                  <a:pt x="6159" y="2088"/>
                  <a:pt x="6124" y="2130"/>
                  <a:pt x="6088" y="2170"/>
                </a:cubicBezTo>
                <a:cubicBezTo>
                  <a:pt x="6138" y="2141"/>
                  <a:pt x="6188" y="2116"/>
                  <a:pt x="6230" y="2081"/>
                </a:cubicBezTo>
                <a:lnTo>
                  <a:pt x="6298" y="2027"/>
                </a:lnTo>
                <a:cubicBezTo>
                  <a:pt x="6319" y="2010"/>
                  <a:pt x="6340" y="1992"/>
                  <a:pt x="6358" y="1970"/>
                </a:cubicBezTo>
                <a:cubicBezTo>
                  <a:pt x="6401" y="1928"/>
                  <a:pt x="6436" y="1889"/>
                  <a:pt x="6472" y="1839"/>
                </a:cubicBezTo>
                <a:cubicBezTo>
                  <a:pt x="6490" y="1818"/>
                  <a:pt x="6500" y="1793"/>
                  <a:pt x="6518" y="1768"/>
                </a:cubicBezTo>
                <a:cubicBezTo>
                  <a:pt x="6532" y="1743"/>
                  <a:pt x="6550" y="1722"/>
                  <a:pt x="6564" y="1693"/>
                </a:cubicBezTo>
                <a:cubicBezTo>
                  <a:pt x="6579" y="1668"/>
                  <a:pt x="6589" y="1640"/>
                  <a:pt x="6600" y="1608"/>
                </a:cubicBezTo>
                <a:cubicBezTo>
                  <a:pt x="6607" y="1583"/>
                  <a:pt x="6618" y="1551"/>
                  <a:pt x="6625" y="1519"/>
                </a:cubicBezTo>
                <a:lnTo>
                  <a:pt x="6639" y="1426"/>
                </a:lnTo>
                <a:cubicBezTo>
                  <a:pt x="6643" y="1394"/>
                  <a:pt x="6643" y="1366"/>
                  <a:pt x="6639" y="1334"/>
                </a:cubicBezTo>
                <a:lnTo>
                  <a:pt x="6636" y="1284"/>
                </a:lnTo>
                <a:lnTo>
                  <a:pt x="6625" y="1242"/>
                </a:lnTo>
                <a:cubicBezTo>
                  <a:pt x="6618" y="1210"/>
                  <a:pt x="6607" y="1178"/>
                  <a:pt x="6596" y="1153"/>
                </a:cubicBezTo>
                <a:lnTo>
                  <a:pt x="6579" y="1106"/>
                </a:lnTo>
                <a:lnTo>
                  <a:pt x="6572" y="1099"/>
                </a:lnTo>
                <a:cubicBezTo>
                  <a:pt x="6884" y="1099"/>
                  <a:pt x="7201" y="1103"/>
                  <a:pt x="7507" y="1124"/>
                </a:cubicBezTo>
                <a:lnTo>
                  <a:pt x="7510" y="1138"/>
                </a:lnTo>
                <a:cubicBezTo>
                  <a:pt x="7521" y="1160"/>
                  <a:pt x="7528" y="1178"/>
                  <a:pt x="7532" y="1195"/>
                </a:cubicBezTo>
                <a:lnTo>
                  <a:pt x="7542" y="1227"/>
                </a:lnTo>
                <a:lnTo>
                  <a:pt x="7549" y="1259"/>
                </a:lnTo>
                <a:cubicBezTo>
                  <a:pt x="7557" y="1281"/>
                  <a:pt x="7560" y="1298"/>
                  <a:pt x="7560" y="1320"/>
                </a:cubicBezTo>
                <a:lnTo>
                  <a:pt x="7560" y="1352"/>
                </a:lnTo>
                <a:lnTo>
                  <a:pt x="7560" y="1384"/>
                </a:lnTo>
                <a:cubicBezTo>
                  <a:pt x="7560" y="1405"/>
                  <a:pt x="7557" y="1423"/>
                  <a:pt x="7549" y="1444"/>
                </a:cubicBezTo>
                <a:cubicBezTo>
                  <a:pt x="7546" y="1466"/>
                  <a:pt x="7542" y="1483"/>
                  <a:pt x="7539" y="1508"/>
                </a:cubicBezTo>
                <a:cubicBezTo>
                  <a:pt x="7528" y="1530"/>
                  <a:pt x="7525" y="1547"/>
                  <a:pt x="7514" y="1569"/>
                </a:cubicBezTo>
                <a:cubicBezTo>
                  <a:pt x="7507" y="1590"/>
                  <a:pt x="7496" y="1608"/>
                  <a:pt x="7485" y="1626"/>
                </a:cubicBezTo>
                <a:cubicBezTo>
                  <a:pt x="7475" y="1643"/>
                  <a:pt x="7461" y="1668"/>
                  <a:pt x="7450" y="1686"/>
                </a:cubicBezTo>
                <a:cubicBezTo>
                  <a:pt x="7436" y="1704"/>
                  <a:pt x="7421" y="1725"/>
                  <a:pt x="7407" y="1743"/>
                </a:cubicBezTo>
                <a:cubicBezTo>
                  <a:pt x="7382" y="1778"/>
                  <a:pt x="7350" y="1818"/>
                  <a:pt x="7315" y="1850"/>
                </a:cubicBezTo>
                <a:cubicBezTo>
                  <a:pt x="7283" y="1885"/>
                  <a:pt x="7247" y="1921"/>
                  <a:pt x="7208" y="1953"/>
                </a:cubicBezTo>
                <a:cubicBezTo>
                  <a:pt x="7172" y="1988"/>
                  <a:pt x="7133" y="2017"/>
                  <a:pt x="7094" y="2049"/>
                </a:cubicBezTo>
                <a:cubicBezTo>
                  <a:pt x="7140" y="2034"/>
                  <a:pt x="7190" y="2017"/>
                  <a:pt x="7236" y="1995"/>
                </a:cubicBezTo>
                <a:cubicBezTo>
                  <a:pt x="7258" y="1988"/>
                  <a:pt x="7279" y="1974"/>
                  <a:pt x="7301" y="1960"/>
                </a:cubicBezTo>
                <a:lnTo>
                  <a:pt x="7368" y="1921"/>
                </a:lnTo>
                <a:cubicBezTo>
                  <a:pt x="7414" y="1889"/>
                  <a:pt x="7453" y="1857"/>
                  <a:pt x="7493" y="1828"/>
                </a:cubicBezTo>
                <a:cubicBezTo>
                  <a:pt x="7532" y="1793"/>
                  <a:pt x="7567" y="1750"/>
                  <a:pt x="7603" y="1707"/>
                </a:cubicBezTo>
                <a:cubicBezTo>
                  <a:pt x="7621" y="1686"/>
                  <a:pt x="7635" y="1661"/>
                  <a:pt x="7649" y="1640"/>
                </a:cubicBezTo>
                <a:cubicBezTo>
                  <a:pt x="7663" y="1618"/>
                  <a:pt x="7674" y="1590"/>
                  <a:pt x="7688" y="1565"/>
                </a:cubicBezTo>
                <a:cubicBezTo>
                  <a:pt x="7699" y="1537"/>
                  <a:pt x="7709" y="1512"/>
                  <a:pt x="7717" y="1483"/>
                </a:cubicBezTo>
                <a:cubicBezTo>
                  <a:pt x="7724" y="1458"/>
                  <a:pt x="7727" y="1426"/>
                  <a:pt x="7734" y="1402"/>
                </a:cubicBezTo>
                <a:lnTo>
                  <a:pt x="7738" y="1355"/>
                </a:lnTo>
                <a:lnTo>
                  <a:pt x="7738" y="1313"/>
                </a:lnTo>
                <a:cubicBezTo>
                  <a:pt x="7738" y="1281"/>
                  <a:pt x="7734" y="1252"/>
                  <a:pt x="7727" y="1224"/>
                </a:cubicBezTo>
                <a:lnTo>
                  <a:pt x="7720" y="1178"/>
                </a:lnTo>
                <a:lnTo>
                  <a:pt x="7706" y="1138"/>
                </a:lnTo>
                <a:lnTo>
                  <a:pt x="7709" y="1138"/>
                </a:lnTo>
                <a:cubicBezTo>
                  <a:pt x="7770" y="1142"/>
                  <a:pt x="7827" y="1146"/>
                  <a:pt x="7884" y="1156"/>
                </a:cubicBezTo>
                <a:cubicBezTo>
                  <a:pt x="7990" y="1170"/>
                  <a:pt x="8097" y="1178"/>
                  <a:pt x="8200" y="1192"/>
                </a:cubicBezTo>
                <a:cubicBezTo>
                  <a:pt x="8303" y="1210"/>
                  <a:pt x="8410" y="1224"/>
                  <a:pt x="8509" y="1242"/>
                </a:cubicBezTo>
                <a:cubicBezTo>
                  <a:pt x="8563" y="1249"/>
                  <a:pt x="8613" y="1259"/>
                  <a:pt x="8662" y="1266"/>
                </a:cubicBezTo>
                <a:lnTo>
                  <a:pt x="8669" y="1266"/>
                </a:lnTo>
                <a:cubicBezTo>
                  <a:pt x="8680" y="1288"/>
                  <a:pt x="8687" y="1306"/>
                  <a:pt x="8694" y="1323"/>
                </a:cubicBezTo>
                <a:lnTo>
                  <a:pt x="8701" y="1355"/>
                </a:lnTo>
                <a:lnTo>
                  <a:pt x="8712" y="1387"/>
                </a:lnTo>
                <a:cubicBezTo>
                  <a:pt x="8716" y="1409"/>
                  <a:pt x="8719" y="1426"/>
                  <a:pt x="8719" y="1448"/>
                </a:cubicBezTo>
                <a:lnTo>
                  <a:pt x="8719" y="1480"/>
                </a:lnTo>
                <a:lnTo>
                  <a:pt x="8719" y="1512"/>
                </a:lnTo>
                <a:cubicBezTo>
                  <a:pt x="8719" y="1533"/>
                  <a:pt x="8716" y="1551"/>
                  <a:pt x="8712" y="1572"/>
                </a:cubicBezTo>
                <a:cubicBezTo>
                  <a:pt x="8705" y="1597"/>
                  <a:pt x="8701" y="1615"/>
                  <a:pt x="8698" y="1636"/>
                </a:cubicBezTo>
                <a:cubicBezTo>
                  <a:pt x="8687" y="1658"/>
                  <a:pt x="8684" y="1675"/>
                  <a:pt x="8677" y="1697"/>
                </a:cubicBezTo>
                <a:cubicBezTo>
                  <a:pt x="8666" y="1722"/>
                  <a:pt x="8659" y="1739"/>
                  <a:pt x="8645" y="1757"/>
                </a:cubicBezTo>
                <a:cubicBezTo>
                  <a:pt x="8634" y="1775"/>
                  <a:pt x="8623" y="1796"/>
                  <a:pt x="8609" y="1814"/>
                </a:cubicBezTo>
                <a:cubicBezTo>
                  <a:pt x="8595" y="1832"/>
                  <a:pt x="8581" y="1853"/>
                  <a:pt x="8570" y="1871"/>
                </a:cubicBezTo>
                <a:cubicBezTo>
                  <a:pt x="8541" y="1906"/>
                  <a:pt x="8509" y="1946"/>
                  <a:pt x="8474" y="1978"/>
                </a:cubicBezTo>
                <a:cubicBezTo>
                  <a:pt x="8445" y="2013"/>
                  <a:pt x="8410" y="2049"/>
                  <a:pt x="8367" y="2081"/>
                </a:cubicBezTo>
                <a:cubicBezTo>
                  <a:pt x="8332" y="2116"/>
                  <a:pt x="8293" y="2148"/>
                  <a:pt x="8253" y="2177"/>
                </a:cubicBezTo>
                <a:cubicBezTo>
                  <a:pt x="8303" y="2166"/>
                  <a:pt x="8349" y="2148"/>
                  <a:pt x="8396" y="2123"/>
                </a:cubicBezTo>
                <a:cubicBezTo>
                  <a:pt x="8417" y="2116"/>
                  <a:pt x="8438" y="2102"/>
                  <a:pt x="8463" y="2088"/>
                </a:cubicBezTo>
                <a:lnTo>
                  <a:pt x="8527" y="2049"/>
                </a:lnTo>
                <a:cubicBezTo>
                  <a:pt x="8573" y="2017"/>
                  <a:pt x="8613" y="1988"/>
                  <a:pt x="8652" y="1956"/>
                </a:cubicBezTo>
                <a:cubicBezTo>
                  <a:pt x="8694" y="1921"/>
                  <a:pt x="8730" y="1882"/>
                  <a:pt x="8765" y="1835"/>
                </a:cubicBezTo>
                <a:cubicBezTo>
                  <a:pt x="8783" y="1814"/>
                  <a:pt x="8794" y="1793"/>
                  <a:pt x="8808" y="1768"/>
                </a:cubicBezTo>
                <a:cubicBezTo>
                  <a:pt x="8822" y="1746"/>
                  <a:pt x="8837" y="1722"/>
                  <a:pt x="8847" y="1693"/>
                </a:cubicBezTo>
                <a:cubicBezTo>
                  <a:pt x="8858" y="1668"/>
                  <a:pt x="8872" y="1640"/>
                  <a:pt x="8876" y="1615"/>
                </a:cubicBezTo>
                <a:cubicBezTo>
                  <a:pt x="8883" y="1586"/>
                  <a:pt x="8890" y="1554"/>
                  <a:pt x="8893" y="1530"/>
                </a:cubicBezTo>
                <a:lnTo>
                  <a:pt x="8897" y="1483"/>
                </a:lnTo>
                <a:lnTo>
                  <a:pt x="8897" y="1441"/>
                </a:lnTo>
                <a:cubicBezTo>
                  <a:pt x="8897" y="1409"/>
                  <a:pt x="8893" y="1384"/>
                  <a:pt x="8890" y="1352"/>
                </a:cubicBezTo>
                <a:lnTo>
                  <a:pt x="8879" y="1313"/>
                </a:lnTo>
                <a:lnTo>
                  <a:pt x="8879" y="1313"/>
                </a:lnTo>
                <a:cubicBezTo>
                  <a:pt x="9128" y="1370"/>
                  <a:pt x="9370" y="1437"/>
                  <a:pt x="9594" y="1512"/>
                </a:cubicBezTo>
                <a:lnTo>
                  <a:pt x="9608" y="1608"/>
                </a:lnTo>
                <a:cubicBezTo>
                  <a:pt x="9612" y="1633"/>
                  <a:pt x="9619" y="1654"/>
                  <a:pt x="9619" y="1672"/>
                </a:cubicBezTo>
                <a:lnTo>
                  <a:pt x="9622" y="1704"/>
                </a:lnTo>
                <a:lnTo>
                  <a:pt x="9622" y="1732"/>
                </a:lnTo>
                <a:cubicBezTo>
                  <a:pt x="9622" y="1757"/>
                  <a:pt x="9619" y="1775"/>
                  <a:pt x="9619" y="1796"/>
                </a:cubicBezTo>
                <a:lnTo>
                  <a:pt x="9612" y="1828"/>
                </a:lnTo>
                <a:lnTo>
                  <a:pt x="9605" y="1857"/>
                </a:lnTo>
                <a:cubicBezTo>
                  <a:pt x="9601" y="1874"/>
                  <a:pt x="9590" y="1899"/>
                  <a:pt x="9583" y="1917"/>
                </a:cubicBezTo>
                <a:cubicBezTo>
                  <a:pt x="9573" y="1935"/>
                  <a:pt x="9566" y="1956"/>
                  <a:pt x="9555" y="1974"/>
                </a:cubicBezTo>
                <a:cubicBezTo>
                  <a:pt x="9541" y="1992"/>
                  <a:pt x="9534" y="2010"/>
                  <a:pt x="9519" y="2027"/>
                </a:cubicBezTo>
                <a:cubicBezTo>
                  <a:pt x="9505" y="2045"/>
                  <a:pt x="9494" y="2063"/>
                  <a:pt x="9477" y="2081"/>
                </a:cubicBezTo>
                <a:cubicBezTo>
                  <a:pt x="9462" y="2098"/>
                  <a:pt x="9445" y="2113"/>
                  <a:pt x="9427" y="2130"/>
                </a:cubicBezTo>
                <a:cubicBezTo>
                  <a:pt x="9409" y="2148"/>
                  <a:pt x="9391" y="2159"/>
                  <a:pt x="9373" y="2173"/>
                </a:cubicBezTo>
                <a:cubicBezTo>
                  <a:pt x="9338" y="2205"/>
                  <a:pt x="9299" y="2230"/>
                  <a:pt x="9256" y="2258"/>
                </a:cubicBezTo>
                <a:cubicBezTo>
                  <a:pt x="9217" y="2283"/>
                  <a:pt x="9178" y="2312"/>
                  <a:pt x="9132" y="2333"/>
                </a:cubicBezTo>
                <a:cubicBezTo>
                  <a:pt x="9089" y="2362"/>
                  <a:pt x="9043" y="2383"/>
                  <a:pt x="9000" y="2404"/>
                </a:cubicBezTo>
                <a:cubicBezTo>
                  <a:pt x="9053" y="2404"/>
                  <a:pt x="9103" y="2397"/>
                  <a:pt x="9149" y="2383"/>
                </a:cubicBezTo>
                <a:cubicBezTo>
                  <a:pt x="9178" y="2379"/>
                  <a:pt x="9199" y="2369"/>
                  <a:pt x="9228" y="2365"/>
                </a:cubicBezTo>
                <a:cubicBezTo>
                  <a:pt x="9253" y="2354"/>
                  <a:pt x="9274" y="2351"/>
                  <a:pt x="9302" y="2344"/>
                </a:cubicBezTo>
                <a:cubicBezTo>
                  <a:pt x="9352" y="2326"/>
                  <a:pt x="9398" y="2301"/>
                  <a:pt x="9445" y="2276"/>
                </a:cubicBezTo>
                <a:cubicBezTo>
                  <a:pt x="9487" y="2248"/>
                  <a:pt x="9537" y="2219"/>
                  <a:pt x="9576" y="2184"/>
                </a:cubicBezTo>
                <a:cubicBezTo>
                  <a:pt x="9601" y="2166"/>
                  <a:pt x="9619" y="2148"/>
                  <a:pt x="9640" y="2123"/>
                </a:cubicBezTo>
                <a:cubicBezTo>
                  <a:pt x="9658" y="2102"/>
                  <a:pt x="9676" y="2084"/>
                  <a:pt x="9694" y="2059"/>
                </a:cubicBezTo>
                <a:cubicBezTo>
                  <a:pt x="9711" y="2034"/>
                  <a:pt x="9726" y="2010"/>
                  <a:pt x="9736" y="1981"/>
                </a:cubicBezTo>
                <a:cubicBezTo>
                  <a:pt x="9750" y="1956"/>
                  <a:pt x="9765" y="1928"/>
                  <a:pt x="9772" y="1903"/>
                </a:cubicBezTo>
                <a:lnTo>
                  <a:pt x="9786" y="1864"/>
                </a:lnTo>
                <a:lnTo>
                  <a:pt x="9797" y="1818"/>
                </a:lnTo>
                <a:cubicBezTo>
                  <a:pt x="9800" y="1793"/>
                  <a:pt x="9804" y="1761"/>
                  <a:pt x="9804" y="1729"/>
                </a:cubicBezTo>
                <a:lnTo>
                  <a:pt x="9804" y="1686"/>
                </a:lnTo>
                <a:lnTo>
                  <a:pt x="9800" y="1643"/>
                </a:lnTo>
                <a:cubicBezTo>
                  <a:pt x="9822" y="1636"/>
                  <a:pt x="9839" y="1626"/>
                  <a:pt x="9861" y="1618"/>
                </a:cubicBezTo>
                <a:cubicBezTo>
                  <a:pt x="9868" y="1615"/>
                  <a:pt x="9875" y="1615"/>
                  <a:pt x="9878" y="1608"/>
                </a:cubicBezTo>
                <a:cubicBezTo>
                  <a:pt x="9896" y="1618"/>
                  <a:pt x="9914" y="1622"/>
                  <a:pt x="9939" y="1633"/>
                </a:cubicBezTo>
                <a:cubicBezTo>
                  <a:pt x="10085" y="1693"/>
                  <a:pt x="10227" y="1761"/>
                  <a:pt x="10366" y="1835"/>
                </a:cubicBezTo>
                <a:lnTo>
                  <a:pt x="10366" y="1857"/>
                </a:lnTo>
                <a:cubicBezTo>
                  <a:pt x="10366" y="1882"/>
                  <a:pt x="10369" y="1903"/>
                  <a:pt x="10366" y="1921"/>
                </a:cubicBezTo>
                <a:lnTo>
                  <a:pt x="10366" y="1953"/>
                </a:lnTo>
                <a:lnTo>
                  <a:pt x="10358" y="1981"/>
                </a:lnTo>
                <a:cubicBezTo>
                  <a:pt x="10355" y="2006"/>
                  <a:pt x="10351" y="2024"/>
                  <a:pt x="10348" y="2045"/>
                </a:cubicBezTo>
                <a:lnTo>
                  <a:pt x="10337" y="2077"/>
                </a:lnTo>
                <a:lnTo>
                  <a:pt x="10323" y="2102"/>
                </a:lnTo>
                <a:lnTo>
                  <a:pt x="10298" y="2155"/>
                </a:lnTo>
                <a:cubicBezTo>
                  <a:pt x="10287" y="2173"/>
                  <a:pt x="10277" y="2191"/>
                  <a:pt x="10262" y="2209"/>
                </a:cubicBezTo>
                <a:cubicBezTo>
                  <a:pt x="10248" y="2226"/>
                  <a:pt x="10234" y="2244"/>
                  <a:pt x="10216" y="2258"/>
                </a:cubicBezTo>
                <a:cubicBezTo>
                  <a:pt x="10206" y="2276"/>
                  <a:pt x="10188" y="2290"/>
                  <a:pt x="10170" y="2301"/>
                </a:cubicBezTo>
                <a:cubicBezTo>
                  <a:pt x="10152" y="2315"/>
                  <a:pt x="10134" y="2330"/>
                  <a:pt x="10117" y="2347"/>
                </a:cubicBezTo>
                <a:cubicBezTo>
                  <a:pt x="10099" y="2362"/>
                  <a:pt x="10074" y="2372"/>
                  <a:pt x="10056" y="2386"/>
                </a:cubicBezTo>
                <a:cubicBezTo>
                  <a:pt x="10017" y="2415"/>
                  <a:pt x="9978" y="2436"/>
                  <a:pt x="9932" y="2458"/>
                </a:cubicBezTo>
                <a:cubicBezTo>
                  <a:pt x="9889" y="2479"/>
                  <a:pt x="9843" y="2497"/>
                  <a:pt x="9800" y="2514"/>
                </a:cubicBezTo>
                <a:cubicBezTo>
                  <a:pt x="9754" y="2532"/>
                  <a:pt x="9708" y="2550"/>
                  <a:pt x="9658" y="2568"/>
                </a:cubicBezTo>
                <a:cubicBezTo>
                  <a:pt x="9683" y="2571"/>
                  <a:pt x="9709" y="2573"/>
                  <a:pt x="9734" y="2573"/>
                </a:cubicBezTo>
                <a:cubicBezTo>
                  <a:pt x="9759" y="2573"/>
                  <a:pt x="9784" y="2571"/>
                  <a:pt x="9807" y="2568"/>
                </a:cubicBezTo>
                <a:cubicBezTo>
                  <a:pt x="9836" y="2568"/>
                  <a:pt x="9857" y="2564"/>
                  <a:pt x="9886" y="2561"/>
                </a:cubicBezTo>
                <a:cubicBezTo>
                  <a:pt x="9910" y="2557"/>
                  <a:pt x="9932" y="2550"/>
                  <a:pt x="9960" y="2546"/>
                </a:cubicBezTo>
                <a:cubicBezTo>
                  <a:pt x="10010" y="2532"/>
                  <a:pt x="10063" y="2522"/>
                  <a:pt x="10110" y="2504"/>
                </a:cubicBezTo>
                <a:cubicBezTo>
                  <a:pt x="10159" y="2486"/>
                  <a:pt x="10209" y="2458"/>
                  <a:pt x="10252" y="2433"/>
                </a:cubicBezTo>
                <a:cubicBezTo>
                  <a:pt x="10277" y="2418"/>
                  <a:pt x="10298" y="2401"/>
                  <a:pt x="10319" y="2383"/>
                </a:cubicBezTo>
                <a:cubicBezTo>
                  <a:pt x="10341" y="2365"/>
                  <a:pt x="10358" y="2347"/>
                  <a:pt x="10383" y="2326"/>
                </a:cubicBezTo>
                <a:cubicBezTo>
                  <a:pt x="10401" y="2301"/>
                  <a:pt x="10422" y="2280"/>
                  <a:pt x="10437" y="2258"/>
                </a:cubicBezTo>
                <a:cubicBezTo>
                  <a:pt x="10454" y="2237"/>
                  <a:pt x="10465" y="2209"/>
                  <a:pt x="10479" y="2184"/>
                </a:cubicBezTo>
                <a:lnTo>
                  <a:pt x="10497" y="2141"/>
                </a:lnTo>
                <a:lnTo>
                  <a:pt x="10511" y="2102"/>
                </a:lnTo>
                <a:cubicBezTo>
                  <a:pt x="10518" y="2077"/>
                  <a:pt x="10529" y="2045"/>
                  <a:pt x="10529" y="2017"/>
                </a:cubicBezTo>
                <a:lnTo>
                  <a:pt x="10533" y="1974"/>
                </a:lnTo>
                <a:lnTo>
                  <a:pt x="10533" y="1942"/>
                </a:lnTo>
                <a:cubicBezTo>
                  <a:pt x="10643" y="2010"/>
                  <a:pt x="10746" y="2077"/>
                  <a:pt x="10846" y="2152"/>
                </a:cubicBezTo>
                <a:lnTo>
                  <a:pt x="10977" y="2258"/>
                </a:lnTo>
                <a:lnTo>
                  <a:pt x="10974" y="2290"/>
                </a:lnTo>
                <a:cubicBezTo>
                  <a:pt x="10970" y="2312"/>
                  <a:pt x="10974" y="2333"/>
                  <a:pt x="10970" y="2351"/>
                </a:cubicBezTo>
                <a:lnTo>
                  <a:pt x="10963" y="2383"/>
                </a:lnTo>
                <a:lnTo>
                  <a:pt x="10956" y="2415"/>
                </a:lnTo>
                <a:cubicBezTo>
                  <a:pt x="10952" y="2436"/>
                  <a:pt x="10942" y="2454"/>
                  <a:pt x="10938" y="2472"/>
                </a:cubicBezTo>
                <a:lnTo>
                  <a:pt x="10924" y="2500"/>
                </a:lnTo>
                <a:lnTo>
                  <a:pt x="10910" y="2525"/>
                </a:lnTo>
                <a:cubicBezTo>
                  <a:pt x="10902" y="2543"/>
                  <a:pt x="10888" y="2561"/>
                  <a:pt x="10874" y="2578"/>
                </a:cubicBezTo>
                <a:cubicBezTo>
                  <a:pt x="10863" y="2596"/>
                  <a:pt x="10849" y="2610"/>
                  <a:pt x="10835" y="2628"/>
                </a:cubicBezTo>
                <a:cubicBezTo>
                  <a:pt x="10821" y="2642"/>
                  <a:pt x="10803" y="2660"/>
                  <a:pt x="10785" y="2671"/>
                </a:cubicBezTo>
                <a:lnTo>
                  <a:pt x="10732" y="2714"/>
                </a:lnTo>
                <a:cubicBezTo>
                  <a:pt x="10714" y="2724"/>
                  <a:pt x="10693" y="2735"/>
                  <a:pt x="10675" y="2749"/>
                </a:cubicBezTo>
                <a:cubicBezTo>
                  <a:pt x="10654" y="2760"/>
                  <a:pt x="10636" y="2770"/>
                  <a:pt x="10614" y="2778"/>
                </a:cubicBezTo>
                <a:cubicBezTo>
                  <a:pt x="10568" y="2802"/>
                  <a:pt x="10526" y="2820"/>
                  <a:pt x="10479" y="2831"/>
                </a:cubicBezTo>
                <a:cubicBezTo>
                  <a:pt x="10437" y="2849"/>
                  <a:pt x="10387" y="2863"/>
                  <a:pt x="10337" y="2877"/>
                </a:cubicBezTo>
                <a:cubicBezTo>
                  <a:pt x="10287" y="2891"/>
                  <a:pt x="10241" y="2902"/>
                  <a:pt x="10191" y="2913"/>
                </a:cubicBezTo>
                <a:cubicBezTo>
                  <a:pt x="10241" y="2920"/>
                  <a:pt x="10294" y="2927"/>
                  <a:pt x="10341" y="2931"/>
                </a:cubicBezTo>
                <a:lnTo>
                  <a:pt x="10419" y="2931"/>
                </a:lnTo>
                <a:cubicBezTo>
                  <a:pt x="10444" y="2931"/>
                  <a:pt x="10472" y="2931"/>
                  <a:pt x="10494" y="2927"/>
                </a:cubicBezTo>
                <a:cubicBezTo>
                  <a:pt x="10547" y="2920"/>
                  <a:pt x="10597" y="2913"/>
                  <a:pt x="10650" y="2898"/>
                </a:cubicBezTo>
                <a:cubicBezTo>
                  <a:pt x="10703" y="2884"/>
                  <a:pt x="10750" y="2866"/>
                  <a:pt x="10799" y="2842"/>
                </a:cubicBezTo>
                <a:cubicBezTo>
                  <a:pt x="10828" y="2827"/>
                  <a:pt x="10849" y="2813"/>
                  <a:pt x="10870" y="2802"/>
                </a:cubicBezTo>
                <a:cubicBezTo>
                  <a:pt x="10892" y="2788"/>
                  <a:pt x="10917" y="2770"/>
                  <a:pt x="10938" y="2753"/>
                </a:cubicBezTo>
                <a:cubicBezTo>
                  <a:pt x="10959" y="2735"/>
                  <a:pt x="10981" y="2714"/>
                  <a:pt x="10998" y="2689"/>
                </a:cubicBezTo>
                <a:cubicBezTo>
                  <a:pt x="11016" y="2667"/>
                  <a:pt x="11034" y="2646"/>
                  <a:pt x="11052" y="2618"/>
                </a:cubicBezTo>
                <a:lnTo>
                  <a:pt x="11077" y="2582"/>
                </a:lnTo>
                <a:lnTo>
                  <a:pt x="11094" y="2543"/>
                </a:lnTo>
                <a:cubicBezTo>
                  <a:pt x="11105" y="2518"/>
                  <a:pt x="11116" y="2490"/>
                  <a:pt x="11123" y="2458"/>
                </a:cubicBezTo>
                <a:lnTo>
                  <a:pt x="11134" y="2418"/>
                </a:lnTo>
                <a:lnTo>
                  <a:pt x="11137" y="2401"/>
                </a:lnTo>
                <a:cubicBezTo>
                  <a:pt x="11143" y="2406"/>
                  <a:pt x="11149" y="2412"/>
                  <a:pt x="11155" y="2417"/>
                </a:cubicBezTo>
                <a:lnTo>
                  <a:pt x="11155" y="2417"/>
                </a:lnTo>
                <a:cubicBezTo>
                  <a:pt x="11161" y="2416"/>
                  <a:pt x="11168" y="2415"/>
                  <a:pt x="11173" y="2415"/>
                </a:cubicBezTo>
                <a:cubicBezTo>
                  <a:pt x="11222" y="2404"/>
                  <a:pt x="11276" y="2383"/>
                  <a:pt x="11322" y="2351"/>
                </a:cubicBezTo>
                <a:cubicBezTo>
                  <a:pt x="11343" y="2337"/>
                  <a:pt x="11365" y="2319"/>
                  <a:pt x="11386" y="2298"/>
                </a:cubicBezTo>
                <a:cubicBezTo>
                  <a:pt x="11404" y="2280"/>
                  <a:pt x="11422" y="2258"/>
                  <a:pt x="11439" y="2230"/>
                </a:cubicBezTo>
                <a:cubicBezTo>
                  <a:pt x="11471" y="2187"/>
                  <a:pt x="11489" y="2134"/>
                  <a:pt x="11500" y="2084"/>
                </a:cubicBezTo>
                <a:cubicBezTo>
                  <a:pt x="11503" y="2059"/>
                  <a:pt x="11507" y="2034"/>
                  <a:pt x="11507" y="2010"/>
                </a:cubicBezTo>
                <a:cubicBezTo>
                  <a:pt x="11507" y="1981"/>
                  <a:pt x="11507" y="1960"/>
                  <a:pt x="11503" y="1938"/>
                </a:cubicBezTo>
                <a:cubicBezTo>
                  <a:pt x="11500" y="1917"/>
                  <a:pt x="11500" y="1889"/>
                  <a:pt x="11493" y="1867"/>
                </a:cubicBezTo>
                <a:cubicBezTo>
                  <a:pt x="11489" y="1846"/>
                  <a:pt x="11486" y="1821"/>
                  <a:pt x="11475" y="1800"/>
                </a:cubicBezTo>
                <a:cubicBezTo>
                  <a:pt x="11464" y="1757"/>
                  <a:pt x="11450" y="1711"/>
                  <a:pt x="11429" y="1672"/>
                </a:cubicBezTo>
                <a:cubicBezTo>
                  <a:pt x="11418" y="1650"/>
                  <a:pt x="11411" y="1633"/>
                  <a:pt x="11397" y="1608"/>
                </a:cubicBezTo>
                <a:cubicBezTo>
                  <a:pt x="11386" y="1590"/>
                  <a:pt x="11375" y="1569"/>
                  <a:pt x="11365" y="1551"/>
                </a:cubicBezTo>
                <a:lnTo>
                  <a:pt x="11365" y="1551"/>
                </a:lnTo>
                <a:cubicBezTo>
                  <a:pt x="11368" y="1597"/>
                  <a:pt x="11379" y="1640"/>
                  <a:pt x="11379" y="1686"/>
                </a:cubicBezTo>
                <a:cubicBezTo>
                  <a:pt x="11382" y="1707"/>
                  <a:pt x="11382" y="1729"/>
                  <a:pt x="11382" y="1750"/>
                </a:cubicBezTo>
                <a:cubicBezTo>
                  <a:pt x="11386" y="1775"/>
                  <a:pt x="11386" y="1796"/>
                  <a:pt x="11386" y="1814"/>
                </a:cubicBezTo>
                <a:lnTo>
                  <a:pt x="11386" y="1874"/>
                </a:lnTo>
                <a:cubicBezTo>
                  <a:pt x="11386" y="1899"/>
                  <a:pt x="11382" y="1917"/>
                  <a:pt x="11382" y="1938"/>
                </a:cubicBezTo>
                <a:cubicBezTo>
                  <a:pt x="11379" y="1956"/>
                  <a:pt x="11379" y="1978"/>
                  <a:pt x="11375" y="1995"/>
                </a:cubicBezTo>
                <a:lnTo>
                  <a:pt x="11361" y="2049"/>
                </a:lnTo>
                <a:cubicBezTo>
                  <a:pt x="11350" y="2066"/>
                  <a:pt x="11347" y="2084"/>
                  <a:pt x="11340" y="2098"/>
                </a:cubicBezTo>
                <a:cubicBezTo>
                  <a:pt x="11329" y="2113"/>
                  <a:pt x="11322" y="2130"/>
                  <a:pt x="11311" y="2138"/>
                </a:cubicBezTo>
                <a:cubicBezTo>
                  <a:pt x="11304" y="2152"/>
                  <a:pt x="11290" y="2159"/>
                  <a:pt x="11276" y="2173"/>
                </a:cubicBezTo>
                <a:lnTo>
                  <a:pt x="11237" y="2202"/>
                </a:lnTo>
                <a:cubicBezTo>
                  <a:pt x="11222" y="2209"/>
                  <a:pt x="11205" y="2212"/>
                  <a:pt x="11187" y="2219"/>
                </a:cubicBezTo>
                <a:cubicBezTo>
                  <a:pt x="11169" y="2223"/>
                  <a:pt x="11151" y="2226"/>
                  <a:pt x="11137" y="2230"/>
                </a:cubicBezTo>
                <a:cubicBezTo>
                  <a:pt x="11119" y="2237"/>
                  <a:pt x="11102" y="2237"/>
                  <a:pt x="11084" y="2237"/>
                </a:cubicBezTo>
                <a:lnTo>
                  <a:pt x="11038" y="2237"/>
                </a:lnTo>
                <a:lnTo>
                  <a:pt x="10949" y="2226"/>
                </a:lnTo>
                <a:lnTo>
                  <a:pt x="10949" y="2230"/>
                </a:lnTo>
                <a:cubicBezTo>
                  <a:pt x="10913" y="2202"/>
                  <a:pt x="10878" y="2173"/>
                  <a:pt x="10835" y="2141"/>
                </a:cubicBezTo>
                <a:cubicBezTo>
                  <a:pt x="10746" y="2077"/>
                  <a:pt x="10654" y="2010"/>
                  <a:pt x="10558" y="1946"/>
                </a:cubicBezTo>
                <a:lnTo>
                  <a:pt x="10561" y="1946"/>
                </a:lnTo>
                <a:cubicBezTo>
                  <a:pt x="10611" y="1928"/>
                  <a:pt x="10657" y="1903"/>
                  <a:pt x="10703" y="1871"/>
                </a:cubicBezTo>
                <a:cubicBezTo>
                  <a:pt x="10725" y="1853"/>
                  <a:pt x="10742" y="1835"/>
                  <a:pt x="10760" y="1814"/>
                </a:cubicBezTo>
                <a:cubicBezTo>
                  <a:pt x="10778" y="1793"/>
                  <a:pt x="10792" y="1768"/>
                  <a:pt x="10806" y="1743"/>
                </a:cubicBezTo>
                <a:cubicBezTo>
                  <a:pt x="10831" y="1693"/>
                  <a:pt x="10842" y="1640"/>
                  <a:pt x="10846" y="1586"/>
                </a:cubicBezTo>
                <a:lnTo>
                  <a:pt x="10846" y="1512"/>
                </a:lnTo>
                <a:cubicBezTo>
                  <a:pt x="10846" y="1483"/>
                  <a:pt x="10835" y="1462"/>
                  <a:pt x="10835" y="1441"/>
                </a:cubicBezTo>
                <a:cubicBezTo>
                  <a:pt x="10831" y="1419"/>
                  <a:pt x="10828" y="1394"/>
                  <a:pt x="10817" y="1373"/>
                </a:cubicBezTo>
                <a:cubicBezTo>
                  <a:pt x="10810" y="1352"/>
                  <a:pt x="10806" y="1330"/>
                  <a:pt x="10796" y="1306"/>
                </a:cubicBezTo>
                <a:cubicBezTo>
                  <a:pt x="10778" y="1263"/>
                  <a:pt x="10760" y="1224"/>
                  <a:pt x="10735" y="1181"/>
                </a:cubicBezTo>
                <a:cubicBezTo>
                  <a:pt x="10721" y="1163"/>
                  <a:pt x="10710" y="1142"/>
                  <a:pt x="10700" y="1124"/>
                </a:cubicBezTo>
                <a:lnTo>
                  <a:pt x="10657" y="1071"/>
                </a:lnTo>
                <a:lnTo>
                  <a:pt x="10657" y="1071"/>
                </a:lnTo>
                <a:cubicBezTo>
                  <a:pt x="10668" y="1117"/>
                  <a:pt x="10682" y="1160"/>
                  <a:pt x="10689" y="1199"/>
                </a:cubicBezTo>
                <a:cubicBezTo>
                  <a:pt x="10693" y="1224"/>
                  <a:pt x="10700" y="1245"/>
                  <a:pt x="10703" y="1263"/>
                </a:cubicBezTo>
                <a:cubicBezTo>
                  <a:pt x="10707" y="1284"/>
                  <a:pt x="10710" y="1306"/>
                  <a:pt x="10710" y="1323"/>
                </a:cubicBezTo>
                <a:cubicBezTo>
                  <a:pt x="10718" y="1348"/>
                  <a:pt x="10718" y="1366"/>
                  <a:pt x="10721" y="1387"/>
                </a:cubicBezTo>
                <a:cubicBezTo>
                  <a:pt x="10725" y="1409"/>
                  <a:pt x="10721" y="1426"/>
                  <a:pt x="10725" y="1448"/>
                </a:cubicBezTo>
                <a:cubicBezTo>
                  <a:pt x="10725" y="1473"/>
                  <a:pt x="10725" y="1490"/>
                  <a:pt x="10721" y="1508"/>
                </a:cubicBezTo>
                <a:cubicBezTo>
                  <a:pt x="10721" y="1526"/>
                  <a:pt x="10718" y="1547"/>
                  <a:pt x="10710" y="1565"/>
                </a:cubicBezTo>
                <a:cubicBezTo>
                  <a:pt x="10707" y="1583"/>
                  <a:pt x="10703" y="1601"/>
                  <a:pt x="10693" y="1618"/>
                </a:cubicBezTo>
                <a:cubicBezTo>
                  <a:pt x="10689" y="1636"/>
                  <a:pt x="10682" y="1650"/>
                  <a:pt x="10671" y="1661"/>
                </a:cubicBezTo>
                <a:cubicBezTo>
                  <a:pt x="10664" y="1675"/>
                  <a:pt x="10654" y="1690"/>
                  <a:pt x="10639" y="1704"/>
                </a:cubicBezTo>
                <a:cubicBezTo>
                  <a:pt x="10629" y="1714"/>
                  <a:pt x="10618" y="1725"/>
                  <a:pt x="10604" y="1732"/>
                </a:cubicBezTo>
                <a:cubicBezTo>
                  <a:pt x="10593" y="1743"/>
                  <a:pt x="10579" y="1750"/>
                  <a:pt x="10561" y="1757"/>
                </a:cubicBezTo>
                <a:cubicBezTo>
                  <a:pt x="10543" y="1764"/>
                  <a:pt x="10529" y="1768"/>
                  <a:pt x="10511" y="1775"/>
                </a:cubicBezTo>
                <a:lnTo>
                  <a:pt x="10458" y="1786"/>
                </a:lnTo>
                <a:cubicBezTo>
                  <a:pt x="10440" y="1793"/>
                  <a:pt x="10419" y="1793"/>
                  <a:pt x="10408" y="1793"/>
                </a:cubicBezTo>
                <a:lnTo>
                  <a:pt x="10319" y="1793"/>
                </a:lnTo>
                <a:lnTo>
                  <a:pt x="10319" y="1796"/>
                </a:lnTo>
                <a:cubicBezTo>
                  <a:pt x="10191" y="1725"/>
                  <a:pt x="10063" y="1661"/>
                  <a:pt x="9921" y="1601"/>
                </a:cubicBezTo>
                <a:cubicBezTo>
                  <a:pt x="9918" y="1601"/>
                  <a:pt x="9910" y="1597"/>
                  <a:pt x="9907" y="1597"/>
                </a:cubicBezTo>
                <a:cubicBezTo>
                  <a:pt x="9921" y="1583"/>
                  <a:pt x="9939" y="1569"/>
                  <a:pt x="9953" y="1554"/>
                </a:cubicBezTo>
                <a:cubicBezTo>
                  <a:pt x="9971" y="1537"/>
                  <a:pt x="9989" y="1515"/>
                  <a:pt x="9999" y="1490"/>
                </a:cubicBezTo>
                <a:cubicBezTo>
                  <a:pt x="10014" y="1466"/>
                  <a:pt x="10028" y="1441"/>
                  <a:pt x="10035" y="1412"/>
                </a:cubicBezTo>
                <a:cubicBezTo>
                  <a:pt x="10053" y="1359"/>
                  <a:pt x="10060" y="1306"/>
                  <a:pt x="10053" y="1259"/>
                </a:cubicBezTo>
                <a:cubicBezTo>
                  <a:pt x="10049" y="1231"/>
                  <a:pt x="10049" y="1210"/>
                  <a:pt x="10042" y="1181"/>
                </a:cubicBezTo>
                <a:cubicBezTo>
                  <a:pt x="10035" y="1156"/>
                  <a:pt x="10028" y="1135"/>
                  <a:pt x="10017" y="1110"/>
                </a:cubicBezTo>
                <a:lnTo>
                  <a:pt x="9992" y="1046"/>
                </a:lnTo>
                <a:cubicBezTo>
                  <a:pt x="9982" y="1021"/>
                  <a:pt x="9974" y="1000"/>
                  <a:pt x="9960" y="982"/>
                </a:cubicBezTo>
                <a:cubicBezTo>
                  <a:pt x="9939" y="943"/>
                  <a:pt x="9910" y="904"/>
                  <a:pt x="9886" y="872"/>
                </a:cubicBezTo>
                <a:cubicBezTo>
                  <a:pt x="9871" y="854"/>
                  <a:pt x="9857" y="836"/>
                  <a:pt x="9839" y="818"/>
                </a:cubicBezTo>
                <a:cubicBezTo>
                  <a:pt x="9829" y="801"/>
                  <a:pt x="9811" y="786"/>
                  <a:pt x="9797" y="769"/>
                </a:cubicBezTo>
                <a:lnTo>
                  <a:pt x="9797" y="769"/>
                </a:lnTo>
                <a:cubicBezTo>
                  <a:pt x="9811" y="815"/>
                  <a:pt x="9829" y="854"/>
                  <a:pt x="9846" y="893"/>
                </a:cubicBezTo>
                <a:cubicBezTo>
                  <a:pt x="9854" y="914"/>
                  <a:pt x="9857" y="932"/>
                  <a:pt x="9868" y="957"/>
                </a:cubicBezTo>
                <a:cubicBezTo>
                  <a:pt x="9875" y="978"/>
                  <a:pt x="9882" y="996"/>
                  <a:pt x="9886" y="1018"/>
                </a:cubicBezTo>
                <a:cubicBezTo>
                  <a:pt x="9889" y="1039"/>
                  <a:pt x="9893" y="1057"/>
                  <a:pt x="9900" y="1082"/>
                </a:cubicBezTo>
                <a:cubicBezTo>
                  <a:pt x="9903" y="1103"/>
                  <a:pt x="9907" y="1121"/>
                  <a:pt x="9910" y="1142"/>
                </a:cubicBezTo>
                <a:cubicBezTo>
                  <a:pt x="9910" y="1163"/>
                  <a:pt x="9918" y="1181"/>
                  <a:pt x="9918" y="1199"/>
                </a:cubicBezTo>
                <a:lnTo>
                  <a:pt x="9918" y="1259"/>
                </a:lnTo>
                <a:cubicBezTo>
                  <a:pt x="9910" y="1277"/>
                  <a:pt x="9910" y="1295"/>
                  <a:pt x="9907" y="1313"/>
                </a:cubicBezTo>
                <a:cubicBezTo>
                  <a:pt x="9903" y="1330"/>
                  <a:pt x="9900" y="1341"/>
                  <a:pt x="9889" y="1359"/>
                </a:cubicBezTo>
                <a:lnTo>
                  <a:pt x="9864" y="1402"/>
                </a:lnTo>
                <a:cubicBezTo>
                  <a:pt x="9854" y="1412"/>
                  <a:pt x="9839" y="1426"/>
                  <a:pt x="9829" y="1437"/>
                </a:cubicBezTo>
                <a:cubicBezTo>
                  <a:pt x="9814" y="1444"/>
                  <a:pt x="9800" y="1458"/>
                  <a:pt x="9786" y="1466"/>
                </a:cubicBezTo>
                <a:cubicBezTo>
                  <a:pt x="9775" y="1476"/>
                  <a:pt x="9758" y="1483"/>
                  <a:pt x="9743" y="1494"/>
                </a:cubicBezTo>
                <a:cubicBezTo>
                  <a:pt x="9726" y="1501"/>
                  <a:pt x="9708" y="1508"/>
                  <a:pt x="9694" y="1512"/>
                </a:cubicBezTo>
                <a:cubicBezTo>
                  <a:pt x="9438" y="1412"/>
                  <a:pt x="9160" y="1330"/>
                  <a:pt x="8872" y="1263"/>
                </a:cubicBezTo>
                <a:lnTo>
                  <a:pt x="8879" y="1252"/>
                </a:lnTo>
                <a:cubicBezTo>
                  <a:pt x="8922" y="1224"/>
                  <a:pt x="8957" y="1178"/>
                  <a:pt x="8986" y="1135"/>
                </a:cubicBezTo>
                <a:cubicBezTo>
                  <a:pt x="9000" y="1110"/>
                  <a:pt x="9014" y="1085"/>
                  <a:pt x="9021" y="1057"/>
                </a:cubicBezTo>
                <a:cubicBezTo>
                  <a:pt x="9032" y="1032"/>
                  <a:pt x="9036" y="1003"/>
                  <a:pt x="9039" y="978"/>
                </a:cubicBezTo>
                <a:cubicBezTo>
                  <a:pt x="9046" y="925"/>
                  <a:pt x="9039" y="868"/>
                  <a:pt x="9021" y="818"/>
                </a:cubicBezTo>
                <a:cubicBezTo>
                  <a:pt x="9014" y="797"/>
                  <a:pt x="9004" y="769"/>
                  <a:pt x="8997" y="747"/>
                </a:cubicBezTo>
                <a:cubicBezTo>
                  <a:pt x="8986" y="726"/>
                  <a:pt x="8975" y="701"/>
                  <a:pt x="8961" y="683"/>
                </a:cubicBezTo>
                <a:cubicBezTo>
                  <a:pt x="8947" y="666"/>
                  <a:pt x="8933" y="644"/>
                  <a:pt x="8922" y="626"/>
                </a:cubicBezTo>
                <a:cubicBezTo>
                  <a:pt x="8908" y="609"/>
                  <a:pt x="8893" y="591"/>
                  <a:pt x="8876" y="573"/>
                </a:cubicBezTo>
                <a:cubicBezTo>
                  <a:pt x="8844" y="537"/>
                  <a:pt x="8815" y="505"/>
                  <a:pt x="8773" y="481"/>
                </a:cubicBezTo>
                <a:lnTo>
                  <a:pt x="8719" y="441"/>
                </a:lnTo>
                <a:cubicBezTo>
                  <a:pt x="8701" y="427"/>
                  <a:pt x="8684" y="413"/>
                  <a:pt x="8662" y="406"/>
                </a:cubicBezTo>
                <a:lnTo>
                  <a:pt x="8662" y="406"/>
                </a:lnTo>
                <a:cubicBezTo>
                  <a:pt x="8691" y="445"/>
                  <a:pt x="8712" y="481"/>
                  <a:pt x="8737" y="516"/>
                </a:cubicBezTo>
                <a:cubicBezTo>
                  <a:pt x="8751" y="534"/>
                  <a:pt x="8762" y="552"/>
                  <a:pt x="8773" y="570"/>
                </a:cubicBezTo>
                <a:cubicBezTo>
                  <a:pt x="8787" y="587"/>
                  <a:pt x="8797" y="605"/>
                  <a:pt x="8805" y="626"/>
                </a:cubicBezTo>
                <a:cubicBezTo>
                  <a:pt x="8815" y="644"/>
                  <a:pt x="8822" y="662"/>
                  <a:pt x="8833" y="683"/>
                </a:cubicBezTo>
                <a:cubicBezTo>
                  <a:pt x="8840" y="701"/>
                  <a:pt x="8851" y="726"/>
                  <a:pt x="8858" y="744"/>
                </a:cubicBezTo>
                <a:cubicBezTo>
                  <a:pt x="8861" y="762"/>
                  <a:pt x="8872" y="783"/>
                  <a:pt x="8876" y="801"/>
                </a:cubicBezTo>
                <a:cubicBezTo>
                  <a:pt x="8879" y="818"/>
                  <a:pt x="8886" y="836"/>
                  <a:pt x="8890" y="858"/>
                </a:cubicBezTo>
                <a:cubicBezTo>
                  <a:pt x="8890" y="875"/>
                  <a:pt x="8893" y="893"/>
                  <a:pt x="8893" y="911"/>
                </a:cubicBezTo>
                <a:cubicBezTo>
                  <a:pt x="8893" y="929"/>
                  <a:pt x="8890" y="946"/>
                  <a:pt x="8890" y="961"/>
                </a:cubicBezTo>
                <a:cubicBezTo>
                  <a:pt x="8886" y="978"/>
                  <a:pt x="8879" y="993"/>
                  <a:pt x="8876" y="1003"/>
                </a:cubicBezTo>
                <a:cubicBezTo>
                  <a:pt x="8869" y="1018"/>
                  <a:pt x="8861" y="1032"/>
                  <a:pt x="8851" y="1050"/>
                </a:cubicBezTo>
                <a:cubicBezTo>
                  <a:pt x="8840" y="1064"/>
                  <a:pt x="8826" y="1074"/>
                  <a:pt x="8819" y="1089"/>
                </a:cubicBezTo>
                <a:cubicBezTo>
                  <a:pt x="8805" y="1103"/>
                  <a:pt x="8790" y="1110"/>
                  <a:pt x="8780" y="1124"/>
                </a:cubicBezTo>
                <a:cubicBezTo>
                  <a:pt x="8765" y="1135"/>
                  <a:pt x="8748" y="1146"/>
                  <a:pt x="8733" y="1156"/>
                </a:cubicBezTo>
                <a:cubicBezTo>
                  <a:pt x="8719" y="1163"/>
                  <a:pt x="8698" y="1174"/>
                  <a:pt x="8691" y="1178"/>
                </a:cubicBezTo>
                <a:lnTo>
                  <a:pt x="8605" y="1210"/>
                </a:lnTo>
                <a:cubicBezTo>
                  <a:pt x="8566" y="1199"/>
                  <a:pt x="8531" y="1192"/>
                  <a:pt x="8488" y="1188"/>
                </a:cubicBezTo>
                <a:cubicBezTo>
                  <a:pt x="8389" y="1170"/>
                  <a:pt x="8282" y="1153"/>
                  <a:pt x="8179" y="1135"/>
                </a:cubicBezTo>
                <a:lnTo>
                  <a:pt x="7859" y="1092"/>
                </a:lnTo>
                <a:cubicBezTo>
                  <a:pt x="7827" y="1089"/>
                  <a:pt x="7795" y="1085"/>
                  <a:pt x="7766" y="1085"/>
                </a:cubicBezTo>
                <a:cubicBezTo>
                  <a:pt x="7788" y="1057"/>
                  <a:pt x="7809" y="1032"/>
                  <a:pt x="7827" y="1003"/>
                </a:cubicBezTo>
                <a:cubicBezTo>
                  <a:pt x="7841" y="982"/>
                  <a:pt x="7855" y="957"/>
                  <a:pt x="7862" y="929"/>
                </a:cubicBezTo>
                <a:cubicBezTo>
                  <a:pt x="7873" y="904"/>
                  <a:pt x="7877" y="875"/>
                  <a:pt x="7880" y="850"/>
                </a:cubicBezTo>
                <a:cubicBezTo>
                  <a:pt x="7884" y="797"/>
                  <a:pt x="7880" y="737"/>
                  <a:pt x="7862" y="690"/>
                </a:cubicBezTo>
                <a:cubicBezTo>
                  <a:pt x="7855" y="666"/>
                  <a:pt x="7845" y="641"/>
                  <a:pt x="7837" y="619"/>
                </a:cubicBezTo>
                <a:cubicBezTo>
                  <a:pt x="7827" y="594"/>
                  <a:pt x="7813" y="573"/>
                  <a:pt x="7802" y="555"/>
                </a:cubicBezTo>
                <a:cubicBezTo>
                  <a:pt x="7788" y="537"/>
                  <a:pt x="7773" y="516"/>
                  <a:pt x="7759" y="498"/>
                </a:cubicBezTo>
                <a:cubicBezTo>
                  <a:pt x="7749" y="481"/>
                  <a:pt x="7734" y="463"/>
                  <a:pt x="7717" y="445"/>
                </a:cubicBezTo>
                <a:cubicBezTo>
                  <a:pt x="7685" y="409"/>
                  <a:pt x="7653" y="377"/>
                  <a:pt x="7613" y="353"/>
                </a:cubicBezTo>
                <a:lnTo>
                  <a:pt x="7560" y="310"/>
                </a:lnTo>
                <a:cubicBezTo>
                  <a:pt x="7542" y="299"/>
                  <a:pt x="7525" y="285"/>
                  <a:pt x="7503" y="274"/>
                </a:cubicBezTo>
                <a:lnTo>
                  <a:pt x="7503" y="274"/>
                </a:lnTo>
                <a:cubicBezTo>
                  <a:pt x="7528" y="317"/>
                  <a:pt x="7553" y="353"/>
                  <a:pt x="7578" y="388"/>
                </a:cubicBezTo>
                <a:cubicBezTo>
                  <a:pt x="7592" y="406"/>
                  <a:pt x="7599" y="424"/>
                  <a:pt x="7613" y="441"/>
                </a:cubicBezTo>
                <a:cubicBezTo>
                  <a:pt x="7628" y="459"/>
                  <a:pt x="7635" y="477"/>
                  <a:pt x="7645" y="498"/>
                </a:cubicBezTo>
                <a:cubicBezTo>
                  <a:pt x="7653" y="516"/>
                  <a:pt x="7663" y="534"/>
                  <a:pt x="7670" y="555"/>
                </a:cubicBezTo>
                <a:cubicBezTo>
                  <a:pt x="7681" y="573"/>
                  <a:pt x="7688" y="594"/>
                  <a:pt x="7699" y="612"/>
                </a:cubicBezTo>
                <a:cubicBezTo>
                  <a:pt x="7702" y="630"/>
                  <a:pt x="7713" y="655"/>
                  <a:pt x="7717" y="673"/>
                </a:cubicBezTo>
                <a:cubicBezTo>
                  <a:pt x="7720" y="690"/>
                  <a:pt x="7724" y="708"/>
                  <a:pt x="7731" y="730"/>
                </a:cubicBezTo>
                <a:cubicBezTo>
                  <a:pt x="7731" y="747"/>
                  <a:pt x="7734" y="765"/>
                  <a:pt x="7734" y="783"/>
                </a:cubicBezTo>
                <a:cubicBezTo>
                  <a:pt x="7734" y="801"/>
                  <a:pt x="7731" y="818"/>
                  <a:pt x="7731" y="833"/>
                </a:cubicBezTo>
                <a:cubicBezTo>
                  <a:pt x="7724" y="850"/>
                  <a:pt x="7720" y="861"/>
                  <a:pt x="7717" y="875"/>
                </a:cubicBezTo>
                <a:cubicBezTo>
                  <a:pt x="7706" y="890"/>
                  <a:pt x="7702" y="904"/>
                  <a:pt x="7688" y="922"/>
                </a:cubicBezTo>
                <a:cubicBezTo>
                  <a:pt x="7681" y="932"/>
                  <a:pt x="7667" y="946"/>
                  <a:pt x="7660" y="961"/>
                </a:cubicBezTo>
                <a:cubicBezTo>
                  <a:pt x="7645" y="975"/>
                  <a:pt x="7631" y="982"/>
                  <a:pt x="7617" y="996"/>
                </a:cubicBezTo>
                <a:cubicBezTo>
                  <a:pt x="7606" y="1003"/>
                  <a:pt x="7589" y="1018"/>
                  <a:pt x="7574" y="1028"/>
                </a:cubicBezTo>
                <a:cubicBezTo>
                  <a:pt x="7560" y="1035"/>
                  <a:pt x="7539" y="1046"/>
                  <a:pt x="7528" y="1050"/>
                </a:cubicBezTo>
                <a:lnTo>
                  <a:pt x="7471" y="1071"/>
                </a:lnTo>
                <a:cubicBezTo>
                  <a:pt x="7172" y="1050"/>
                  <a:pt x="6877" y="1039"/>
                  <a:pt x="6575" y="1039"/>
                </a:cubicBezTo>
                <a:lnTo>
                  <a:pt x="6575" y="1035"/>
                </a:lnTo>
                <a:cubicBezTo>
                  <a:pt x="6611" y="993"/>
                  <a:pt x="6639" y="943"/>
                  <a:pt x="6657" y="890"/>
                </a:cubicBezTo>
                <a:cubicBezTo>
                  <a:pt x="6668" y="861"/>
                  <a:pt x="6675" y="833"/>
                  <a:pt x="6682" y="804"/>
                </a:cubicBezTo>
                <a:cubicBezTo>
                  <a:pt x="6685" y="772"/>
                  <a:pt x="6685" y="747"/>
                  <a:pt x="6685" y="715"/>
                </a:cubicBezTo>
                <a:cubicBezTo>
                  <a:pt x="6682" y="658"/>
                  <a:pt x="6664" y="602"/>
                  <a:pt x="6636" y="552"/>
                </a:cubicBezTo>
                <a:cubicBezTo>
                  <a:pt x="6621" y="530"/>
                  <a:pt x="6611" y="502"/>
                  <a:pt x="6593" y="484"/>
                </a:cubicBezTo>
                <a:cubicBezTo>
                  <a:pt x="6579" y="463"/>
                  <a:pt x="6561" y="445"/>
                  <a:pt x="6543" y="424"/>
                </a:cubicBezTo>
                <a:lnTo>
                  <a:pt x="6490" y="370"/>
                </a:lnTo>
                <a:cubicBezTo>
                  <a:pt x="6472" y="353"/>
                  <a:pt x="6454" y="335"/>
                  <a:pt x="6433" y="321"/>
                </a:cubicBezTo>
                <a:cubicBezTo>
                  <a:pt x="6390" y="289"/>
                  <a:pt x="6351" y="264"/>
                  <a:pt x="6308" y="239"/>
                </a:cubicBezTo>
                <a:cubicBezTo>
                  <a:pt x="6284" y="228"/>
                  <a:pt x="6262" y="217"/>
                  <a:pt x="6241" y="203"/>
                </a:cubicBezTo>
                <a:cubicBezTo>
                  <a:pt x="6220" y="196"/>
                  <a:pt x="6195" y="182"/>
                  <a:pt x="6173" y="175"/>
                </a:cubicBezTo>
                <a:lnTo>
                  <a:pt x="6173" y="175"/>
                </a:lnTo>
                <a:cubicBezTo>
                  <a:pt x="6209" y="210"/>
                  <a:pt x="6244" y="239"/>
                  <a:pt x="6276" y="274"/>
                </a:cubicBezTo>
                <a:cubicBezTo>
                  <a:pt x="6294" y="292"/>
                  <a:pt x="6308" y="310"/>
                  <a:pt x="6326" y="328"/>
                </a:cubicBezTo>
                <a:cubicBezTo>
                  <a:pt x="6344" y="345"/>
                  <a:pt x="6355" y="363"/>
                  <a:pt x="6369" y="381"/>
                </a:cubicBezTo>
                <a:cubicBezTo>
                  <a:pt x="6383" y="399"/>
                  <a:pt x="6397" y="417"/>
                  <a:pt x="6415" y="434"/>
                </a:cubicBezTo>
                <a:lnTo>
                  <a:pt x="6454" y="488"/>
                </a:lnTo>
                <a:cubicBezTo>
                  <a:pt x="6461" y="505"/>
                  <a:pt x="6476" y="530"/>
                  <a:pt x="6486" y="548"/>
                </a:cubicBezTo>
                <a:cubicBezTo>
                  <a:pt x="6493" y="566"/>
                  <a:pt x="6500" y="587"/>
                  <a:pt x="6511" y="605"/>
                </a:cubicBezTo>
                <a:cubicBezTo>
                  <a:pt x="6515" y="623"/>
                  <a:pt x="6525" y="644"/>
                  <a:pt x="6525" y="662"/>
                </a:cubicBezTo>
                <a:cubicBezTo>
                  <a:pt x="6529" y="680"/>
                  <a:pt x="6529" y="701"/>
                  <a:pt x="6529" y="719"/>
                </a:cubicBezTo>
                <a:cubicBezTo>
                  <a:pt x="6529" y="737"/>
                  <a:pt x="6525" y="754"/>
                  <a:pt x="6522" y="772"/>
                </a:cubicBezTo>
                <a:cubicBezTo>
                  <a:pt x="6515" y="790"/>
                  <a:pt x="6511" y="808"/>
                  <a:pt x="6504" y="826"/>
                </a:cubicBezTo>
                <a:cubicBezTo>
                  <a:pt x="6493" y="843"/>
                  <a:pt x="6486" y="858"/>
                  <a:pt x="6476" y="875"/>
                </a:cubicBezTo>
                <a:cubicBezTo>
                  <a:pt x="6468" y="893"/>
                  <a:pt x="6454" y="907"/>
                  <a:pt x="6440" y="922"/>
                </a:cubicBezTo>
                <a:cubicBezTo>
                  <a:pt x="6426" y="932"/>
                  <a:pt x="6415" y="946"/>
                  <a:pt x="6397" y="961"/>
                </a:cubicBezTo>
                <a:cubicBezTo>
                  <a:pt x="6383" y="975"/>
                  <a:pt x="6365" y="986"/>
                  <a:pt x="6351" y="996"/>
                </a:cubicBezTo>
                <a:lnTo>
                  <a:pt x="6280" y="1039"/>
                </a:lnTo>
                <a:lnTo>
                  <a:pt x="6227" y="1039"/>
                </a:lnTo>
                <a:lnTo>
                  <a:pt x="5900" y="1053"/>
                </a:lnTo>
                <a:lnTo>
                  <a:pt x="5732" y="1064"/>
                </a:lnTo>
                <a:cubicBezTo>
                  <a:pt x="5676" y="1067"/>
                  <a:pt x="5622" y="1071"/>
                  <a:pt x="5569" y="1082"/>
                </a:cubicBezTo>
                <a:cubicBezTo>
                  <a:pt x="5484" y="1089"/>
                  <a:pt x="5402" y="1103"/>
                  <a:pt x="5316" y="1110"/>
                </a:cubicBezTo>
                <a:lnTo>
                  <a:pt x="5295" y="1082"/>
                </a:lnTo>
                <a:cubicBezTo>
                  <a:pt x="5281" y="1064"/>
                  <a:pt x="5263" y="1046"/>
                  <a:pt x="5249" y="1028"/>
                </a:cubicBezTo>
                <a:lnTo>
                  <a:pt x="5228" y="1000"/>
                </a:lnTo>
                <a:lnTo>
                  <a:pt x="5210" y="968"/>
                </a:lnTo>
                <a:cubicBezTo>
                  <a:pt x="5196" y="950"/>
                  <a:pt x="5188" y="929"/>
                  <a:pt x="5178" y="907"/>
                </a:cubicBezTo>
                <a:lnTo>
                  <a:pt x="5164" y="875"/>
                </a:lnTo>
                <a:lnTo>
                  <a:pt x="5156" y="843"/>
                </a:lnTo>
                <a:cubicBezTo>
                  <a:pt x="5153" y="836"/>
                  <a:pt x="5153" y="822"/>
                  <a:pt x="5146" y="808"/>
                </a:cubicBezTo>
                <a:cubicBezTo>
                  <a:pt x="5142" y="797"/>
                  <a:pt x="5142" y="786"/>
                  <a:pt x="5142" y="772"/>
                </a:cubicBezTo>
                <a:cubicBezTo>
                  <a:pt x="5139" y="751"/>
                  <a:pt x="5139" y="730"/>
                  <a:pt x="5139" y="701"/>
                </a:cubicBezTo>
                <a:cubicBezTo>
                  <a:pt x="5139" y="680"/>
                  <a:pt x="5139" y="655"/>
                  <a:pt x="5142" y="630"/>
                </a:cubicBezTo>
                <a:cubicBezTo>
                  <a:pt x="5146" y="609"/>
                  <a:pt x="5153" y="584"/>
                  <a:pt x="5156" y="559"/>
                </a:cubicBezTo>
                <a:cubicBezTo>
                  <a:pt x="5160" y="537"/>
                  <a:pt x="5171" y="513"/>
                  <a:pt x="5174" y="488"/>
                </a:cubicBezTo>
                <a:cubicBezTo>
                  <a:pt x="5181" y="466"/>
                  <a:pt x="5192" y="441"/>
                  <a:pt x="5199" y="417"/>
                </a:cubicBezTo>
                <a:cubicBezTo>
                  <a:pt x="5217" y="370"/>
                  <a:pt x="5242" y="321"/>
                  <a:pt x="5263" y="274"/>
                </a:cubicBezTo>
                <a:cubicBezTo>
                  <a:pt x="5284" y="228"/>
                  <a:pt x="5313" y="182"/>
                  <a:pt x="5341" y="139"/>
                </a:cubicBezTo>
                <a:cubicBezTo>
                  <a:pt x="5370" y="93"/>
                  <a:pt x="5402" y="43"/>
                  <a:pt x="5430" y="1"/>
                </a:cubicBezTo>
                <a:close/>
                <a:moveTo>
                  <a:pt x="12200" y="2525"/>
                </a:moveTo>
                <a:lnTo>
                  <a:pt x="12215" y="2660"/>
                </a:lnTo>
                <a:cubicBezTo>
                  <a:pt x="12215" y="2682"/>
                  <a:pt x="12215" y="2703"/>
                  <a:pt x="12218" y="2724"/>
                </a:cubicBezTo>
                <a:lnTo>
                  <a:pt x="12218" y="2792"/>
                </a:lnTo>
                <a:cubicBezTo>
                  <a:pt x="12218" y="2813"/>
                  <a:pt x="12215" y="2838"/>
                  <a:pt x="12215" y="2856"/>
                </a:cubicBezTo>
                <a:cubicBezTo>
                  <a:pt x="12215" y="2877"/>
                  <a:pt x="12211" y="2898"/>
                  <a:pt x="12204" y="2916"/>
                </a:cubicBezTo>
                <a:cubicBezTo>
                  <a:pt x="12200" y="2938"/>
                  <a:pt x="12197" y="2955"/>
                  <a:pt x="12193" y="2980"/>
                </a:cubicBezTo>
                <a:cubicBezTo>
                  <a:pt x="12186" y="3002"/>
                  <a:pt x="12179" y="3019"/>
                  <a:pt x="12175" y="3037"/>
                </a:cubicBezTo>
                <a:lnTo>
                  <a:pt x="12147" y="3091"/>
                </a:lnTo>
                <a:cubicBezTo>
                  <a:pt x="12140" y="3108"/>
                  <a:pt x="12126" y="3123"/>
                  <a:pt x="12111" y="3133"/>
                </a:cubicBezTo>
                <a:cubicBezTo>
                  <a:pt x="12097" y="3147"/>
                  <a:pt x="12087" y="3162"/>
                  <a:pt x="12069" y="3169"/>
                </a:cubicBezTo>
                <a:cubicBezTo>
                  <a:pt x="12051" y="3179"/>
                  <a:pt x="12037" y="3187"/>
                  <a:pt x="12019" y="3197"/>
                </a:cubicBezTo>
                <a:cubicBezTo>
                  <a:pt x="12001" y="3204"/>
                  <a:pt x="11983" y="3211"/>
                  <a:pt x="11962" y="3215"/>
                </a:cubicBezTo>
                <a:cubicBezTo>
                  <a:pt x="11944" y="3219"/>
                  <a:pt x="11919" y="3222"/>
                  <a:pt x="11902" y="3222"/>
                </a:cubicBezTo>
                <a:lnTo>
                  <a:pt x="11841" y="3222"/>
                </a:lnTo>
                <a:cubicBezTo>
                  <a:pt x="11823" y="3222"/>
                  <a:pt x="11802" y="3219"/>
                  <a:pt x="11784" y="3215"/>
                </a:cubicBezTo>
                <a:lnTo>
                  <a:pt x="11754" y="3208"/>
                </a:lnTo>
                <a:lnTo>
                  <a:pt x="11754" y="3208"/>
                </a:lnTo>
                <a:lnTo>
                  <a:pt x="11742" y="3265"/>
                </a:lnTo>
                <a:lnTo>
                  <a:pt x="11735" y="3300"/>
                </a:lnTo>
                <a:lnTo>
                  <a:pt x="11720" y="3329"/>
                </a:lnTo>
                <a:cubicBezTo>
                  <a:pt x="11710" y="3354"/>
                  <a:pt x="11703" y="3371"/>
                  <a:pt x="11688" y="3393"/>
                </a:cubicBezTo>
                <a:lnTo>
                  <a:pt x="11671" y="3425"/>
                </a:lnTo>
                <a:lnTo>
                  <a:pt x="11649" y="3450"/>
                </a:lnTo>
                <a:cubicBezTo>
                  <a:pt x="11635" y="3467"/>
                  <a:pt x="11621" y="3485"/>
                  <a:pt x="11603" y="3499"/>
                </a:cubicBezTo>
                <a:cubicBezTo>
                  <a:pt x="11585" y="3517"/>
                  <a:pt x="11567" y="3531"/>
                  <a:pt x="11550" y="3542"/>
                </a:cubicBezTo>
                <a:cubicBezTo>
                  <a:pt x="11532" y="3556"/>
                  <a:pt x="11510" y="3571"/>
                  <a:pt x="11493" y="3585"/>
                </a:cubicBezTo>
                <a:cubicBezTo>
                  <a:pt x="11471" y="3595"/>
                  <a:pt x="11454" y="3606"/>
                  <a:pt x="11432" y="3613"/>
                </a:cubicBezTo>
                <a:cubicBezTo>
                  <a:pt x="11386" y="3638"/>
                  <a:pt x="11343" y="3649"/>
                  <a:pt x="11297" y="3663"/>
                </a:cubicBezTo>
                <a:cubicBezTo>
                  <a:pt x="11254" y="3677"/>
                  <a:pt x="11205" y="3684"/>
                  <a:pt x="11155" y="3695"/>
                </a:cubicBezTo>
                <a:cubicBezTo>
                  <a:pt x="11105" y="3702"/>
                  <a:pt x="11059" y="3709"/>
                  <a:pt x="11009" y="3713"/>
                </a:cubicBezTo>
                <a:cubicBezTo>
                  <a:pt x="10959" y="3716"/>
                  <a:pt x="10910" y="3716"/>
                  <a:pt x="10856" y="3716"/>
                </a:cubicBezTo>
                <a:cubicBezTo>
                  <a:pt x="10906" y="3731"/>
                  <a:pt x="10956" y="3734"/>
                  <a:pt x="11009" y="3738"/>
                </a:cubicBezTo>
                <a:cubicBezTo>
                  <a:pt x="11059" y="3745"/>
                  <a:pt x="11112" y="3745"/>
                  <a:pt x="11158" y="3745"/>
                </a:cubicBezTo>
                <a:cubicBezTo>
                  <a:pt x="11208" y="3738"/>
                  <a:pt x="11262" y="3734"/>
                  <a:pt x="11311" y="3727"/>
                </a:cubicBezTo>
                <a:cubicBezTo>
                  <a:pt x="11361" y="3716"/>
                  <a:pt x="11414" y="3702"/>
                  <a:pt x="11461" y="3684"/>
                </a:cubicBezTo>
                <a:cubicBezTo>
                  <a:pt x="11489" y="3677"/>
                  <a:pt x="11510" y="3667"/>
                  <a:pt x="11532" y="3656"/>
                </a:cubicBezTo>
                <a:lnTo>
                  <a:pt x="11599" y="3613"/>
                </a:lnTo>
                <a:cubicBezTo>
                  <a:pt x="11621" y="3595"/>
                  <a:pt x="11646" y="3585"/>
                  <a:pt x="11663" y="3567"/>
                </a:cubicBezTo>
                <a:cubicBezTo>
                  <a:pt x="11685" y="3549"/>
                  <a:pt x="11703" y="3531"/>
                  <a:pt x="11720" y="3507"/>
                </a:cubicBezTo>
                <a:lnTo>
                  <a:pt x="11745" y="3478"/>
                </a:lnTo>
                <a:lnTo>
                  <a:pt x="11770" y="3443"/>
                </a:lnTo>
                <a:cubicBezTo>
                  <a:pt x="11781" y="3418"/>
                  <a:pt x="11795" y="3393"/>
                  <a:pt x="11806" y="3371"/>
                </a:cubicBezTo>
                <a:lnTo>
                  <a:pt x="11811" y="3355"/>
                </a:lnTo>
                <a:lnTo>
                  <a:pt x="11811" y="3355"/>
                </a:lnTo>
                <a:cubicBezTo>
                  <a:pt x="11816" y="3366"/>
                  <a:pt x="11821" y="3375"/>
                  <a:pt x="11823" y="3382"/>
                </a:cubicBezTo>
                <a:cubicBezTo>
                  <a:pt x="11877" y="3507"/>
                  <a:pt x="11912" y="3620"/>
                  <a:pt x="11934" y="3709"/>
                </a:cubicBezTo>
                <a:lnTo>
                  <a:pt x="11937" y="3691"/>
                </a:lnTo>
                <a:lnTo>
                  <a:pt x="11956" y="3694"/>
                </a:lnTo>
                <a:lnTo>
                  <a:pt x="11956" y="3694"/>
                </a:lnTo>
                <a:cubicBezTo>
                  <a:pt x="11957" y="3690"/>
                  <a:pt x="11958" y="3685"/>
                  <a:pt x="11959" y="3681"/>
                </a:cubicBezTo>
                <a:cubicBezTo>
                  <a:pt x="11934" y="3588"/>
                  <a:pt x="11895" y="3478"/>
                  <a:pt x="11834" y="3347"/>
                </a:cubicBezTo>
                <a:lnTo>
                  <a:pt x="11823" y="3322"/>
                </a:lnTo>
                <a:lnTo>
                  <a:pt x="11816" y="3336"/>
                </a:lnTo>
                <a:lnTo>
                  <a:pt x="11811" y="3355"/>
                </a:lnTo>
                <a:lnTo>
                  <a:pt x="11811" y="3355"/>
                </a:lnTo>
                <a:cubicBezTo>
                  <a:pt x="11808" y="3349"/>
                  <a:pt x="11805" y="3342"/>
                  <a:pt x="11802" y="3336"/>
                </a:cubicBezTo>
                <a:cubicBezTo>
                  <a:pt x="11806" y="3325"/>
                  <a:pt x="11806" y="3311"/>
                  <a:pt x="11809" y="3304"/>
                </a:cubicBezTo>
                <a:lnTo>
                  <a:pt x="11909" y="3304"/>
                </a:lnTo>
                <a:cubicBezTo>
                  <a:pt x="11955" y="3300"/>
                  <a:pt x="12005" y="3286"/>
                  <a:pt x="12051" y="3268"/>
                </a:cubicBezTo>
                <a:cubicBezTo>
                  <a:pt x="12072" y="3258"/>
                  <a:pt x="12094" y="3247"/>
                  <a:pt x="12111" y="3229"/>
                </a:cubicBezTo>
                <a:cubicBezTo>
                  <a:pt x="12129" y="3215"/>
                  <a:pt x="12151" y="3197"/>
                  <a:pt x="12165" y="3179"/>
                </a:cubicBezTo>
                <a:cubicBezTo>
                  <a:pt x="12197" y="3144"/>
                  <a:pt x="12218" y="3098"/>
                  <a:pt x="12236" y="3055"/>
                </a:cubicBezTo>
                <a:cubicBezTo>
                  <a:pt x="12247" y="3034"/>
                  <a:pt x="12250" y="3009"/>
                  <a:pt x="12254" y="2987"/>
                </a:cubicBezTo>
                <a:cubicBezTo>
                  <a:pt x="12257" y="2966"/>
                  <a:pt x="12257" y="2945"/>
                  <a:pt x="12264" y="2920"/>
                </a:cubicBezTo>
                <a:cubicBezTo>
                  <a:pt x="12264" y="2898"/>
                  <a:pt x="12268" y="2877"/>
                  <a:pt x="12264" y="2856"/>
                </a:cubicBezTo>
                <a:cubicBezTo>
                  <a:pt x="12264" y="2831"/>
                  <a:pt x="12264" y="2810"/>
                  <a:pt x="12257" y="2788"/>
                </a:cubicBezTo>
                <a:cubicBezTo>
                  <a:pt x="12254" y="2742"/>
                  <a:pt x="12247" y="2699"/>
                  <a:pt x="12236" y="2653"/>
                </a:cubicBezTo>
                <a:cubicBezTo>
                  <a:pt x="12232" y="2632"/>
                  <a:pt x="12229" y="2610"/>
                  <a:pt x="12218" y="2589"/>
                </a:cubicBezTo>
                <a:lnTo>
                  <a:pt x="12200" y="2525"/>
                </a:lnTo>
                <a:close/>
                <a:moveTo>
                  <a:pt x="12328" y="3091"/>
                </a:moveTo>
                <a:cubicBezTo>
                  <a:pt x="12335" y="3126"/>
                  <a:pt x="12339" y="3165"/>
                  <a:pt x="12343" y="3201"/>
                </a:cubicBezTo>
                <a:cubicBezTo>
                  <a:pt x="12346" y="3219"/>
                  <a:pt x="12346" y="3236"/>
                  <a:pt x="12346" y="3258"/>
                </a:cubicBezTo>
                <a:lnTo>
                  <a:pt x="12346" y="3318"/>
                </a:lnTo>
                <a:cubicBezTo>
                  <a:pt x="12346" y="3336"/>
                  <a:pt x="12346" y="3354"/>
                  <a:pt x="12343" y="3371"/>
                </a:cubicBezTo>
                <a:lnTo>
                  <a:pt x="12339" y="3425"/>
                </a:lnTo>
                <a:lnTo>
                  <a:pt x="12325" y="3478"/>
                </a:lnTo>
                <a:cubicBezTo>
                  <a:pt x="12321" y="3496"/>
                  <a:pt x="12318" y="3514"/>
                  <a:pt x="12307" y="3524"/>
                </a:cubicBezTo>
                <a:cubicBezTo>
                  <a:pt x="12300" y="3542"/>
                  <a:pt x="12293" y="3556"/>
                  <a:pt x="12286" y="3574"/>
                </a:cubicBezTo>
                <a:cubicBezTo>
                  <a:pt x="12275" y="3588"/>
                  <a:pt x="12268" y="3606"/>
                  <a:pt x="12254" y="3613"/>
                </a:cubicBezTo>
                <a:cubicBezTo>
                  <a:pt x="12239" y="3627"/>
                  <a:pt x="12232" y="3642"/>
                  <a:pt x="12215" y="3649"/>
                </a:cubicBezTo>
                <a:lnTo>
                  <a:pt x="12193" y="3663"/>
                </a:lnTo>
                <a:lnTo>
                  <a:pt x="12168" y="3674"/>
                </a:lnTo>
                <a:cubicBezTo>
                  <a:pt x="12158" y="3681"/>
                  <a:pt x="12140" y="3684"/>
                  <a:pt x="12122" y="3691"/>
                </a:cubicBezTo>
                <a:cubicBezTo>
                  <a:pt x="12104" y="3695"/>
                  <a:pt x="12087" y="3695"/>
                  <a:pt x="12069" y="3699"/>
                </a:cubicBezTo>
                <a:lnTo>
                  <a:pt x="12015" y="3699"/>
                </a:lnTo>
                <a:cubicBezTo>
                  <a:pt x="11998" y="3699"/>
                  <a:pt x="11980" y="3695"/>
                  <a:pt x="11962" y="3695"/>
                </a:cubicBezTo>
                <a:lnTo>
                  <a:pt x="11956" y="3694"/>
                </a:lnTo>
                <a:lnTo>
                  <a:pt x="11956" y="3694"/>
                </a:lnTo>
                <a:cubicBezTo>
                  <a:pt x="11955" y="3707"/>
                  <a:pt x="11954" y="3720"/>
                  <a:pt x="11951" y="3731"/>
                </a:cubicBezTo>
                <a:cubicBezTo>
                  <a:pt x="11948" y="3748"/>
                  <a:pt x="11937" y="3770"/>
                  <a:pt x="11934" y="3787"/>
                </a:cubicBezTo>
                <a:lnTo>
                  <a:pt x="11905" y="3841"/>
                </a:lnTo>
                <a:cubicBezTo>
                  <a:pt x="11898" y="3859"/>
                  <a:pt x="11884" y="3876"/>
                  <a:pt x="11870" y="3891"/>
                </a:cubicBezTo>
                <a:cubicBezTo>
                  <a:pt x="11859" y="3908"/>
                  <a:pt x="11845" y="3923"/>
                  <a:pt x="11831" y="3933"/>
                </a:cubicBezTo>
                <a:cubicBezTo>
                  <a:pt x="11816" y="3947"/>
                  <a:pt x="11799" y="3962"/>
                  <a:pt x="11788" y="3976"/>
                </a:cubicBezTo>
                <a:cubicBezTo>
                  <a:pt x="11770" y="3987"/>
                  <a:pt x="11752" y="3997"/>
                  <a:pt x="11735" y="4004"/>
                </a:cubicBezTo>
                <a:lnTo>
                  <a:pt x="11681" y="4033"/>
                </a:lnTo>
                <a:cubicBezTo>
                  <a:pt x="11603" y="4068"/>
                  <a:pt x="11525" y="4086"/>
                  <a:pt x="11439" y="4093"/>
                </a:cubicBezTo>
                <a:cubicBezTo>
                  <a:pt x="11382" y="4103"/>
                  <a:pt x="11327" y="4106"/>
                  <a:pt x="11271" y="4106"/>
                </a:cubicBezTo>
                <a:cubicBezTo>
                  <a:pt x="11243" y="4106"/>
                  <a:pt x="11215" y="4105"/>
                  <a:pt x="11187" y="4104"/>
                </a:cubicBezTo>
                <a:lnTo>
                  <a:pt x="11187" y="4104"/>
                </a:lnTo>
                <a:cubicBezTo>
                  <a:pt x="11226" y="4111"/>
                  <a:pt x="11272" y="4118"/>
                  <a:pt x="11315" y="4118"/>
                </a:cubicBezTo>
                <a:cubicBezTo>
                  <a:pt x="11326" y="4171"/>
                  <a:pt x="11368" y="4171"/>
                  <a:pt x="11411" y="4171"/>
                </a:cubicBezTo>
                <a:cubicBezTo>
                  <a:pt x="11493" y="4164"/>
                  <a:pt x="11582" y="4147"/>
                  <a:pt x="11663" y="4118"/>
                </a:cubicBezTo>
                <a:cubicBezTo>
                  <a:pt x="11742" y="4086"/>
                  <a:pt x="11820" y="4036"/>
                  <a:pt x="11877" y="3965"/>
                </a:cubicBezTo>
                <a:lnTo>
                  <a:pt x="11916" y="3912"/>
                </a:lnTo>
                <a:cubicBezTo>
                  <a:pt x="11927" y="3894"/>
                  <a:pt x="11937" y="3873"/>
                  <a:pt x="11948" y="3855"/>
                </a:cubicBezTo>
                <a:cubicBezTo>
                  <a:pt x="11951" y="3844"/>
                  <a:pt x="11955" y="3834"/>
                  <a:pt x="11962" y="3823"/>
                </a:cubicBezTo>
                <a:cubicBezTo>
                  <a:pt x="11983" y="3923"/>
                  <a:pt x="11987" y="3972"/>
                  <a:pt x="11987" y="3972"/>
                </a:cubicBezTo>
                <a:cubicBezTo>
                  <a:pt x="11987" y="3972"/>
                  <a:pt x="11983" y="3919"/>
                  <a:pt x="11966" y="3819"/>
                </a:cubicBezTo>
                <a:lnTo>
                  <a:pt x="11966" y="3812"/>
                </a:lnTo>
                <a:cubicBezTo>
                  <a:pt x="11966" y="3805"/>
                  <a:pt x="11969" y="3802"/>
                  <a:pt x="11969" y="3791"/>
                </a:cubicBezTo>
                <a:cubicBezTo>
                  <a:pt x="11973" y="3780"/>
                  <a:pt x="11980" y="3766"/>
                  <a:pt x="11980" y="3748"/>
                </a:cubicBezTo>
                <a:cubicBezTo>
                  <a:pt x="11991" y="3748"/>
                  <a:pt x="12001" y="3752"/>
                  <a:pt x="12015" y="3752"/>
                </a:cubicBezTo>
                <a:lnTo>
                  <a:pt x="12072" y="3752"/>
                </a:lnTo>
                <a:cubicBezTo>
                  <a:pt x="12090" y="3752"/>
                  <a:pt x="12111" y="3748"/>
                  <a:pt x="12129" y="3741"/>
                </a:cubicBezTo>
                <a:cubicBezTo>
                  <a:pt x="12147" y="3738"/>
                  <a:pt x="12168" y="3734"/>
                  <a:pt x="12186" y="3720"/>
                </a:cubicBezTo>
                <a:lnTo>
                  <a:pt x="12215" y="3706"/>
                </a:lnTo>
                <a:lnTo>
                  <a:pt x="12239" y="3691"/>
                </a:lnTo>
                <a:cubicBezTo>
                  <a:pt x="12257" y="3681"/>
                  <a:pt x="12271" y="3663"/>
                  <a:pt x="12286" y="3649"/>
                </a:cubicBezTo>
                <a:cubicBezTo>
                  <a:pt x="12300" y="3638"/>
                  <a:pt x="12307" y="3617"/>
                  <a:pt x="12321" y="3603"/>
                </a:cubicBezTo>
                <a:cubicBezTo>
                  <a:pt x="12335" y="3585"/>
                  <a:pt x="12339" y="3567"/>
                  <a:pt x="12343" y="3546"/>
                </a:cubicBezTo>
                <a:cubicBezTo>
                  <a:pt x="12353" y="3528"/>
                  <a:pt x="12357" y="3514"/>
                  <a:pt x="12360" y="3489"/>
                </a:cubicBezTo>
                <a:lnTo>
                  <a:pt x="12371" y="3432"/>
                </a:lnTo>
                <a:lnTo>
                  <a:pt x="12371" y="3375"/>
                </a:lnTo>
                <a:lnTo>
                  <a:pt x="12371" y="3318"/>
                </a:lnTo>
                <a:lnTo>
                  <a:pt x="12364" y="3258"/>
                </a:lnTo>
                <a:cubicBezTo>
                  <a:pt x="12360" y="3240"/>
                  <a:pt x="12360" y="3222"/>
                  <a:pt x="12357" y="3201"/>
                </a:cubicBezTo>
                <a:cubicBezTo>
                  <a:pt x="12346" y="3165"/>
                  <a:pt x="12339" y="3126"/>
                  <a:pt x="12328" y="309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7"/>
          <p:cNvSpPr/>
          <p:nvPr/>
        </p:nvSpPr>
        <p:spPr>
          <a:xfrm rot="-2700000">
            <a:off x="7579806" y="843082"/>
            <a:ext cx="80786" cy="98304"/>
          </a:xfrm>
          <a:custGeom>
            <a:avLst/>
            <a:gdLst/>
            <a:ahLst/>
            <a:cxnLst/>
            <a:rect l="l" t="t" r="r" b="b"/>
            <a:pathLst>
              <a:path w="1757" h="2138" extrusionOk="0">
                <a:moveTo>
                  <a:pt x="523" y="246"/>
                </a:moveTo>
                <a:cubicBezTo>
                  <a:pt x="701" y="260"/>
                  <a:pt x="790" y="264"/>
                  <a:pt x="967" y="274"/>
                </a:cubicBezTo>
                <a:cubicBezTo>
                  <a:pt x="1106" y="281"/>
                  <a:pt x="1213" y="310"/>
                  <a:pt x="1287" y="363"/>
                </a:cubicBezTo>
                <a:cubicBezTo>
                  <a:pt x="1366" y="409"/>
                  <a:pt x="1405" y="498"/>
                  <a:pt x="1405" y="619"/>
                </a:cubicBezTo>
                <a:cubicBezTo>
                  <a:pt x="1405" y="726"/>
                  <a:pt x="1359" y="808"/>
                  <a:pt x="1273" y="865"/>
                </a:cubicBezTo>
                <a:cubicBezTo>
                  <a:pt x="1191" y="921"/>
                  <a:pt x="1085" y="950"/>
                  <a:pt x="957" y="950"/>
                </a:cubicBezTo>
                <a:cubicBezTo>
                  <a:pt x="783" y="950"/>
                  <a:pt x="697" y="943"/>
                  <a:pt x="523" y="943"/>
                </a:cubicBezTo>
                <a:lnTo>
                  <a:pt x="523" y="246"/>
                </a:lnTo>
                <a:close/>
                <a:moveTo>
                  <a:pt x="1060" y="1131"/>
                </a:moveTo>
                <a:cubicBezTo>
                  <a:pt x="1202" y="1131"/>
                  <a:pt x="1316" y="1163"/>
                  <a:pt x="1387" y="1224"/>
                </a:cubicBezTo>
                <a:cubicBezTo>
                  <a:pt x="1462" y="1288"/>
                  <a:pt x="1497" y="1370"/>
                  <a:pt x="1497" y="1483"/>
                </a:cubicBezTo>
                <a:cubicBezTo>
                  <a:pt x="1497" y="1611"/>
                  <a:pt x="1447" y="1704"/>
                  <a:pt x="1355" y="1768"/>
                </a:cubicBezTo>
                <a:cubicBezTo>
                  <a:pt x="1263" y="1828"/>
                  <a:pt x="1138" y="1864"/>
                  <a:pt x="982" y="1871"/>
                </a:cubicBezTo>
                <a:cubicBezTo>
                  <a:pt x="800" y="1885"/>
                  <a:pt x="704" y="1889"/>
                  <a:pt x="523" y="1899"/>
                </a:cubicBezTo>
                <a:lnTo>
                  <a:pt x="523" y="1131"/>
                </a:lnTo>
                <a:close/>
                <a:moveTo>
                  <a:pt x="0" y="1"/>
                </a:moveTo>
                <a:lnTo>
                  <a:pt x="0" y="210"/>
                </a:lnTo>
                <a:cubicBezTo>
                  <a:pt x="110" y="217"/>
                  <a:pt x="164" y="225"/>
                  <a:pt x="274" y="228"/>
                </a:cubicBezTo>
                <a:lnTo>
                  <a:pt x="274" y="1914"/>
                </a:lnTo>
                <a:cubicBezTo>
                  <a:pt x="164" y="1921"/>
                  <a:pt x="110" y="1921"/>
                  <a:pt x="0" y="1931"/>
                </a:cubicBezTo>
                <a:lnTo>
                  <a:pt x="0" y="2138"/>
                </a:lnTo>
                <a:cubicBezTo>
                  <a:pt x="409" y="2109"/>
                  <a:pt x="612" y="2095"/>
                  <a:pt x="1021" y="2066"/>
                </a:cubicBezTo>
                <a:cubicBezTo>
                  <a:pt x="1263" y="2056"/>
                  <a:pt x="1444" y="1988"/>
                  <a:pt x="1568" y="1878"/>
                </a:cubicBezTo>
                <a:cubicBezTo>
                  <a:pt x="1693" y="1768"/>
                  <a:pt x="1757" y="1636"/>
                  <a:pt x="1757" y="1487"/>
                </a:cubicBezTo>
                <a:cubicBezTo>
                  <a:pt x="1757" y="1366"/>
                  <a:pt x="1718" y="1259"/>
                  <a:pt x="1639" y="1167"/>
                </a:cubicBezTo>
                <a:cubicBezTo>
                  <a:pt x="1565" y="1078"/>
                  <a:pt x="1447" y="1021"/>
                  <a:pt x="1287" y="996"/>
                </a:cubicBezTo>
                <a:lnTo>
                  <a:pt x="1287" y="985"/>
                </a:lnTo>
                <a:cubicBezTo>
                  <a:pt x="1401" y="968"/>
                  <a:pt x="1490" y="918"/>
                  <a:pt x="1561" y="843"/>
                </a:cubicBezTo>
                <a:cubicBezTo>
                  <a:pt x="1625" y="765"/>
                  <a:pt x="1661" y="676"/>
                  <a:pt x="1661" y="577"/>
                </a:cubicBezTo>
                <a:cubicBezTo>
                  <a:pt x="1661" y="438"/>
                  <a:pt x="1604" y="321"/>
                  <a:pt x="1497" y="232"/>
                </a:cubicBezTo>
                <a:cubicBezTo>
                  <a:pt x="1391" y="139"/>
                  <a:pt x="1227" y="86"/>
                  <a:pt x="1003" y="72"/>
                </a:cubicBezTo>
                <a:cubicBezTo>
                  <a:pt x="601" y="47"/>
                  <a:pt x="399" y="33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7"/>
          <p:cNvSpPr/>
          <p:nvPr/>
        </p:nvSpPr>
        <p:spPr>
          <a:xfrm rot="-2700000">
            <a:off x="7636880" y="783446"/>
            <a:ext cx="101109" cy="85706"/>
          </a:xfrm>
          <a:custGeom>
            <a:avLst/>
            <a:gdLst/>
            <a:ahLst/>
            <a:cxnLst/>
            <a:rect l="l" t="t" r="r" b="b"/>
            <a:pathLst>
              <a:path w="2199" h="1864" extrusionOk="0">
                <a:moveTo>
                  <a:pt x="1110" y="320"/>
                </a:moveTo>
                <a:cubicBezTo>
                  <a:pt x="1263" y="651"/>
                  <a:pt x="1338" y="814"/>
                  <a:pt x="1487" y="1131"/>
                </a:cubicBezTo>
                <a:cubicBezTo>
                  <a:pt x="1174" y="1134"/>
                  <a:pt x="1018" y="1134"/>
                  <a:pt x="698" y="1138"/>
                </a:cubicBezTo>
                <a:cubicBezTo>
                  <a:pt x="854" y="804"/>
                  <a:pt x="933" y="640"/>
                  <a:pt x="1089" y="320"/>
                </a:cubicBezTo>
                <a:close/>
                <a:moveTo>
                  <a:pt x="570" y="0"/>
                </a:moveTo>
                <a:lnTo>
                  <a:pt x="570" y="181"/>
                </a:lnTo>
                <a:cubicBezTo>
                  <a:pt x="712" y="185"/>
                  <a:pt x="783" y="192"/>
                  <a:pt x="918" y="196"/>
                </a:cubicBezTo>
                <a:cubicBezTo>
                  <a:pt x="677" y="683"/>
                  <a:pt x="435" y="1173"/>
                  <a:pt x="204" y="1668"/>
                </a:cubicBezTo>
                <a:cubicBezTo>
                  <a:pt x="125" y="1671"/>
                  <a:pt x="79" y="1671"/>
                  <a:pt x="1" y="1675"/>
                </a:cubicBezTo>
                <a:lnTo>
                  <a:pt x="1" y="1863"/>
                </a:lnTo>
                <a:cubicBezTo>
                  <a:pt x="307" y="1845"/>
                  <a:pt x="463" y="1842"/>
                  <a:pt x="769" y="1824"/>
                </a:cubicBezTo>
                <a:lnTo>
                  <a:pt x="769" y="1646"/>
                </a:lnTo>
                <a:cubicBezTo>
                  <a:pt x="645" y="1650"/>
                  <a:pt x="577" y="1653"/>
                  <a:pt x="452" y="1657"/>
                </a:cubicBezTo>
                <a:cubicBezTo>
                  <a:pt x="520" y="1511"/>
                  <a:pt x="556" y="1440"/>
                  <a:pt x="623" y="1298"/>
                </a:cubicBezTo>
                <a:cubicBezTo>
                  <a:pt x="997" y="1291"/>
                  <a:pt x="1181" y="1291"/>
                  <a:pt x="1555" y="1280"/>
                </a:cubicBezTo>
                <a:cubicBezTo>
                  <a:pt x="1622" y="1415"/>
                  <a:pt x="1654" y="1479"/>
                  <a:pt x="1715" y="1611"/>
                </a:cubicBezTo>
                <a:cubicBezTo>
                  <a:pt x="1594" y="1614"/>
                  <a:pt x="1537" y="1614"/>
                  <a:pt x="1423" y="1618"/>
                </a:cubicBezTo>
                <a:lnTo>
                  <a:pt x="1423" y="1792"/>
                </a:lnTo>
                <a:cubicBezTo>
                  <a:pt x="1733" y="1778"/>
                  <a:pt x="1889" y="1774"/>
                  <a:pt x="2198" y="1760"/>
                </a:cubicBezTo>
                <a:cubicBezTo>
                  <a:pt x="2198" y="1693"/>
                  <a:pt x="2198" y="1657"/>
                  <a:pt x="2195" y="1586"/>
                </a:cubicBezTo>
                <a:cubicBezTo>
                  <a:pt x="2106" y="1593"/>
                  <a:pt x="2063" y="1593"/>
                  <a:pt x="1974" y="1597"/>
                </a:cubicBezTo>
                <a:cubicBezTo>
                  <a:pt x="1708" y="1081"/>
                  <a:pt x="1445" y="555"/>
                  <a:pt x="1192" y="32"/>
                </a:cubicBezTo>
                <a:cubicBezTo>
                  <a:pt x="943" y="18"/>
                  <a:pt x="819" y="14"/>
                  <a:pt x="5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7"/>
          <p:cNvSpPr/>
          <p:nvPr/>
        </p:nvSpPr>
        <p:spPr>
          <a:xfrm rot="-2700000">
            <a:off x="7717618" y="723044"/>
            <a:ext cx="68188" cy="76786"/>
          </a:xfrm>
          <a:custGeom>
            <a:avLst/>
            <a:gdLst/>
            <a:ahLst/>
            <a:cxnLst/>
            <a:rect l="l" t="t" r="r" b="b"/>
            <a:pathLst>
              <a:path w="1483" h="1670" extrusionOk="0">
                <a:moveTo>
                  <a:pt x="680" y="1"/>
                </a:moveTo>
                <a:cubicBezTo>
                  <a:pt x="507" y="1"/>
                  <a:pt x="352" y="33"/>
                  <a:pt x="221" y="100"/>
                </a:cubicBezTo>
                <a:cubicBezTo>
                  <a:pt x="82" y="172"/>
                  <a:pt x="11" y="285"/>
                  <a:pt x="11" y="442"/>
                </a:cubicBezTo>
                <a:cubicBezTo>
                  <a:pt x="11" y="552"/>
                  <a:pt x="46" y="637"/>
                  <a:pt x="114" y="694"/>
                </a:cubicBezTo>
                <a:cubicBezTo>
                  <a:pt x="181" y="751"/>
                  <a:pt x="263" y="794"/>
                  <a:pt x="366" y="819"/>
                </a:cubicBezTo>
                <a:cubicBezTo>
                  <a:pt x="470" y="840"/>
                  <a:pt x="569" y="865"/>
                  <a:pt x="672" y="883"/>
                </a:cubicBezTo>
                <a:cubicBezTo>
                  <a:pt x="807" y="904"/>
                  <a:pt x="932" y="936"/>
                  <a:pt x="1046" y="972"/>
                </a:cubicBezTo>
                <a:cubicBezTo>
                  <a:pt x="1163" y="1007"/>
                  <a:pt x="1220" y="1085"/>
                  <a:pt x="1220" y="1206"/>
                </a:cubicBezTo>
                <a:cubicBezTo>
                  <a:pt x="1220" y="1313"/>
                  <a:pt x="1166" y="1388"/>
                  <a:pt x="1063" y="1437"/>
                </a:cubicBezTo>
                <a:cubicBezTo>
                  <a:pt x="957" y="1480"/>
                  <a:pt x="832" y="1509"/>
                  <a:pt x="690" y="1512"/>
                </a:cubicBezTo>
                <a:cubicBezTo>
                  <a:pt x="669" y="1513"/>
                  <a:pt x="648" y="1513"/>
                  <a:pt x="627" y="1513"/>
                </a:cubicBezTo>
                <a:cubicBezTo>
                  <a:pt x="570" y="1513"/>
                  <a:pt x="513" y="1510"/>
                  <a:pt x="459" y="1505"/>
                </a:cubicBezTo>
                <a:cubicBezTo>
                  <a:pt x="384" y="1494"/>
                  <a:pt x="313" y="1477"/>
                  <a:pt x="238" y="1452"/>
                </a:cubicBezTo>
                <a:cubicBezTo>
                  <a:pt x="242" y="1366"/>
                  <a:pt x="245" y="1327"/>
                  <a:pt x="253" y="1242"/>
                </a:cubicBezTo>
                <a:cubicBezTo>
                  <a:pt x="171" y="1238"/>
                  <a:pt x="132" y="1231"/>
                  <a:pt x="50" y="1228"/>
                </a:cubicBezTo>
                <a:cubicBezTo>
                  <a:pt x="29" y="1356"/>
                  <a:pt x="18" y="1423"/>
                  <a:pt x="0" y="1558"/>
                </a:cubicBezTo>
                <a:cubicBezTo>
                  <a:pt x="153" y="1633"/>
                  <a:pt x="360" y="1669"/>
                  <a:pt x="630" y="1669"/>
                </a:cubicBezTo>
                <a:cubicBezTo>
                  <a:pt x="654" y="1669"/>
                  <a:pt x="679" y="1669"/>
                  <a:pt x="704" y="1669"/>
                </a:cubicBezTo>
                <a:cubicBezTo>
                  <a:pt x="925" y="1665"/>
                  <a:pt x="1110" y="1619"/>
                  <a:pt x="1259" y="1533"/>
                </a:cubicBezTo>
                <a:cubicBezTo>
                  <a:pt x="1408" y="1452"/>
                  <a:pt x="1483" y="1331"/>
                  <a:pt x="1483" y="1178"/>
                </a:cubicBezTo>
                <a:cubicBezTo>
                  <a:pt x="1483" y="1061"/>
                  <a:pt x="1444" y="965"/>
                  <a:pt x="1366" y="918"/>
                </a:cubicBezTo>
                <a:cubicBezTo>
                  <a:pt x="1287" y="858"/>
                  <a:pt x="1191" y="815"/>
                  <a:pt x="1081" y="787"/>
                </a:cubicBezTo>
                <a:cubicBezTo>
                  <a:pt x="971" y="765"/>
                  <a:pt x="864" y="744"/>
                  <a:pt x="765" y="726"/>
                </a:cubicBezTo>
                <a:cubicBezTo>
                  <a:pt x="640" y="705"/>
                  <a:pt x="530" y="673"/>
                  <a:pt x="427" y="637"/>
                </a:cubicBezTo>
                <a:cubicBezTo>
                  <a:pt x="327" y="602"/>
                  <a:pt x="277" y="531"/>
                  <a:pt x="277" y="428"/>
                </a:cubicBezTo>
                <a:cubicBezTo>
                  <a:pt x="277" y="339"/>
                  <a:pt x="317" y="271"/>
                  <a:pt x="402" y="228"/>
                </a:cubicBezTo>
                <a:cubicBezTo>
                  <a:pt x="475" y="186"/>
                  <a:pt x="578" y="164"/>
                  <a:pt x="700" y="164"/>
                </a:cubicBezTo>
                <a:cubicBezTo>
                  <a:pt x="710" y="164"/>
                  <a:pt x="719" y="164"/>
                  <a:pt x="729" y="164"/>
                </a:cubicBezTo>
                <a:cubicBezTo>
                  <a:pt x="793" y="164"/>
                  <a:pt x="864" y="175"/>
                  <a:pt x="935" y="182"/>
                </a:cubicBezTo>
                <a:cubicBezTo>
                  <a:pt x="1006" y="193"/>
                  <a:pt x="1078" y="214"/>
                  <a:pt x="1149" y="243"/>
                </a:cubicBezTo>
                <a:cubicBezTo>
                  <a:pt x="1163" y="339"/>
                  <a:pt x="1170" y="381"/>
                  <a:pt x="1184" y="481"/>
                </a:cubicBezTo>
                <a:cubicBezTo>
                  <a:pt x="1266" y="477"/>
                  <a:pt x="1305" y="474"/>
                  <a:pt x="1383" y="467"/>
                </a:cubicBezTo>
                <a:cubicBezTo>
                  <a:pt x="1376" y="342"/>
                  <a:pt x="1369" y="282"/>
                  <a:pt x="1362" y="154"/>
                </a:cubicBezTo>
                <a:cubicBezTo>
                  <a:pt x="1291" y="111"/>
                  <a:pt x="1198" y="76"/>
                  <a:pt x="1074" y="51"/>
                </a:cubicBezTo>
                <a:cubicBezTo>
                  <a:pt x="953" y="19"/>
                  <a:pt x="829" y="4"/>
                  <a:pt x="708" y="1"/>
                </a:cubicBezTo>
                <a:cubicBezTo>
                  <a:pt x="699" y="1"/>
                  <a:pt x="689" y="1"/>
                  <a:pt x="6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7"/>
          <p:cNvSpPr/>
          <p:nvPr/>
        </p:nvSpPr>
        <p:spPr>
          <a:xfrm rot="-2700000">
            <a:off x="7773429" y="663986"/>
            <a:ext cx="77706" cy="72786"/>
          </a:xfrm>
          <a:custGeom>
            <a:avLst/>
            <a:gdLst/>
            <a:ahLst/>
            <a:cxnLst/>
            <a:rect l="l" t="t" r="r" b="b"/>
            <a:pathLst>
              <a:path w="1690" h="1583" extrusionOk="0">
                <a:moveTo>
                  <a:pt x="0" y="0"/>
                </a:moveTo>
                <a:lnTo>
                  <a:pt x="0" y="157"/>
                </a:lnTo>
                <a:cubicBezTo>
                  <a:pt x="111" y="160"/>
                  <a:pt x="164" y="160"/>
                  <a:pt x="274" y="160"/>
                </a:cubicBezTo>
                <a:lnTo>
                  <a:pt x="274" y="1423"/>
                </a:lnTo>
                <a:cubicBezTo>
                  <a:pt x="164" y="1423"/>
                  <a:pt x="111" y="1426"/>
                  <a:pt x="0" y="1426"/>
                </a:cubicBezTo>
                <a:lnTo>
                  <a:pt x="0" y="1583"/>
                </a:lnTo>
                <a:cubicBezTo>
                  <a:pt x="541" y="1569"/>
                  <a:pt x="1085" y="1565"/>
                  <a:pt x="1625" y="1565"/>
                </a:cubicBezTo>
                <a:cubicBezTo>
                  <a:pt x="1654" y="1391"/>
                  <a:pt x="1668" y="1302"/>
                  <a:pt x="1689" y="1135"/>
                </a:cubicBezTo>
                <a:cubicBezTo>
                  <a:pt x="1604" y="1124"/>
                  <a:pt x="1558" y="1121"/>
                  <a:pt x="1476" y="1117"/>
                </a:cubicBezTo>
                <a:cubicBezTo>
                  <a:pt x="1448" y="1234"/>
                  <a:pt x="1433" y="1298"/>
                  <a:pt x="1408" y="1419"/>
                </a:cubicBezTo>
                <a:cubicBezTo>
                  <a:pt x="1053" y="1419"/>
                  <a:pt x="875" y="1419"/>
                  <a:pt x="519" y="1423"/>
                </a:cubicBezTo>
                <a:lnTo>
                  <a:pt x="519" y="857"/>
                </a:lnTo>
                <a:lnTo>
                  <a:pt x="1551" y="857"/>
                </a:lnTo>
                <a:lnTo>
                  <a:pt x="1551" y="708"/>
                </a:lnTo>
                <a:lnTo>
                  <a:pt x="519" y="708"/>
                </a:lnTo>
                <a:lnTo>
                  <a:pt x="519" y="168"/>
                </a:lnTo>
                <a:cubicBezTo>
                  <a:pt x="864" y="168"/>
                  <a:pt x="1039" y="175"/>
                  <a:pt x="1380" y="175"/>
                </a:cubicBezTo>
                <a:cubicBezTo>
                  <a:pt x="1408" y="292"/>
                  <a:pt x="1423" y="356"/>
                  <a:pt x="1448" y="477"/>
                </a:cubicBezTo>
                <a:cubicBezTo>
                  <a:pt x="1533" y="466"/>
                  <a:pt x="1576" y="463"/>
                  <a:pt x="1661" y="459"/>
                </a:cubicBezTo>
                <a:cubicBezTo>
                  <a:pt x="1636" y="281"/>
                  <a:pt x="1622" y="192"/>
                  <a:pt x="1593" y="18"/>
                </a:cubicBezTo>
                <a:cubicBezTo>
                  <a:pt x="1067" y="15"/>
                  <a:pt x="534" y="1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7"/>
          <p:cNvSpPr/>
          <p:nvPr/>
        </p:nvSpPr>
        <p:spPr>
          <a:xfrm rot="-2700000">
            <a:off x="7837271" y="599256"/>
            <a:ext cx="80786" cy="71544"/>
          </a:xfrm>
          <a:custGeom>
            <a:avLst/>
            <a:gdLst/>
            <a:ahLst/>
            <a:cxnLst/>
            <a:rect l="l" t="t" r="r" b="b"/>
            <a:pathLst>
              <a:path w="1757" h="1556" extrusionOk="0">
                <a:moveTo>
                  <a:pt x="990" y="153"/>
                </a:moveTo>
                <a:cubicBezTo>
                  <a:pt x="1116" y="153"/>
                  <a:pt x="1214" y="177"/>
                  <a:pt x="1284" y="210"/>
                </a:cubicBezTo>
                <a:cubicBezTo>
                  <a:pt x="1362" y="250"/>
                  <a:pt x="1401" y="317"/>
                  <a:pt x="1401" y="413"/>
                </a:cubicBezTo>
                <a:cubicBezTo>
                  <a:pt x="1401" y="498"/>
                  <a:pt x="1359" y="566"/>
                  <a:pt x="1277" y="612"/>
                </a:cubicBezTo>
                <a:cubicBezTo>
                  <a:pt x="1192" y="662"/>
                  <a:pt x="1085" y="683"/>
                  <a:pt x="957" y="683"/>
                </a:cubicBezTo>
                <a:lnTo>
                  <a:pt x="519" y="683"/>
                </a:lnTo>
                <a:lnTo>
                  <a:pt x="519" y="161"/>
                </a:lnTo>
                <a:cubicBezTo>
                  <a:pt x="697" y="154"/>
                  <a:pt x="786" y="154"/>
                  <a:pt x="964" y="154"/>
                </a:cubicBezTo>
                <a:cubicBezTo>
                  <a:pt x="973" y="153"/>
                  <a:pt x="982" y="153"/>
                  <a:pt x="990" y="153"/>
                </a:cubicBezTo>
                <a:close/>
                <a:moveTo>
                  <a:pt x="1056" y="826"/>
                </a:moveTo>
                <a:cubicBezTo>
                  <a:pt x="1199" y="826"/>
                  <a:pt x="1312" y="854"/>
                  <a:pt x="1384" y="900"/>
                </a:cubicBezTo>
                <a:cubicBezTo>
                  <a:pt x="1458" y="950"/>
                  <a:pt x="1494" y="1021"/>
                  <a:pt x="1494" y="1110"/>
                </a:cubicBezTo>
                <a:cubicBezTo>
                  <a:pt x="1494" y="1213"/>
                  <a:pt x="1444" y="1288"/>
                  <a:pt x="1352" y="1341"/>
                </a:cubicBezTo>
                <a:cubicBezTo>
                  <a:pt x="1259" y="1387"/>
                  <a:pt x="1135" y="1409"/>
                  <a:pt x="978" y="1409"/>
                </a:cubicBezTo>
                <a:cubicBezTo>
                  <a:pt x="797" y="1405"/>
                  <a:pt x="701" y="1405"/>
                  <a:pt x="519" y="1405"/>
                </a:cubicBezTo>
                <a:lnTo>
                  <a:pt x="519" y="826"/>
                </a:lnTo>
                <a:close/>
                <a:moveTo>
                  <a:pt x="1037" y="0"/>
                </a:moveTo>
                <a:cubicBezTo>
                  <a:pt x="1027" y="0"/>
                  <a:pt x="1017" y="1"/>
                  <a:pt x="1007" y="1"/>
                </a:cubicBezTo>
                <a:cubicBezTo>
                  <a:pt x="605" y="4"/>
                  <a:pt x="402" y="4"/>
                  <a:pt x="0" y="4"/>
                </a:cubicBezTo>
                <a:lnTo>
                  <a:pt x="0" y="157"/>
                </a:lnTo>
                <a:lnTo>
                  <a:pt x="278" y="157"/>
                </a:lnTo>
                <a:lnTo>
                  <a:pt x="278" y="1402"/>
                </a:lnTo>
                <a:lnTo>
                  <a:pt x="0" y="1402"/>
                </a:lnTo>
                <a:lnTo>
                  <a:pt x="0" y="1551"/>
                </a:lnTo>
                <a:cubicBezTo>
                  <a:pt x="409" y="1551"/>
                  <a:pt x="615" y="1551"/>
                  <a:pt x="1024" y="1555"/>
                </a:cubicBezTo>
                <a:cubicBezTo>
                  <a:pt x="1042" y="1555"/>
                  <a:pt x="1058" y="1555"/>
                  <a:pt x="1075" y="1555"/>
                </a:cubicBezTo>
                <a:cubicBezTo>
                  <a:pt x="1288" y="1555"/>
                  <a:pt x="1453" y="1513"/>
                  <a:pt x="1568" y="1437"/>
                </a:cubicBezTo>
                <a:cubicBezTo>
                  <a:pt x="1693" y="1352"/>
                  <a:pt x="1757" y="1245"/>
                  <a:pt x="1757" y="1121"/>
                </a:cubicBezTo>
                <a:cubicBezTo>
                  <a:pt x="1757" y="1021"/>
                  <a:pt x="1714" y="932"/>
                  <a:pt x="1643" y="858"/>
                </a:cubicBezTo>
                <a:cubicBezTo>
                  <a:pt x="1568" y="783"/>
                  <a:pt x="1455" y="737"/>
                  <a:pt x="1295" y="719"/>
                </a:cubicBezTo>
                <a:lnTo>
                  <a:pt x="1295" y="712"/>
                </a:lnTo>
                <a:cubicBezTo>
                  <a:pt x="1405" y="694"/>
                  <a:pt x="1494" y="655"/>
                  <a:pt x="1565" y="591"/>
                </a:cubicBezTo>
                <a:cubicBezTo>
                  <a:pt x="1632" y="530"/>
                  <a:pt x="1668" y="452"/>
                  <a:pt x="1668" y="370"/>
                </a:cubicBezTo>
                <a:cubicBezTo>
                  <a:pt x="1668" y="257"/>
                  <a:pt x="1611" y="164"/>
                  <a:pt x="1504" y="97"/>
                </a:cubicBezTo>
                <a:cubicBezTo>
                  <a:pt x="1396" y="36"/>
                  <a:pt x="1242" y="0"/>
                  <a:pt x="10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7"/>
          <p:cNvSpPr/>
          <p:nvPr/>
        </p:nvSpPr>
        <p:spPr>
          <a:xfrm rot="-2700000">
            <a:off x="7894264" y="530320"/>
            <a:ext cx="101109" cy="77384"/>
          </a:xfrm>
          <a:custGeom>
            <a:avLst/>
            <a:gdLst/>
            <a:ahLst/>
            <a:cxnLst/>
            <a:rect l="l" t="t" r="r" b="b"/>
            <a:pathLst>
              <a:path w="2199" h="1683" extrusionOk="0">
                <a:moveTo>
                  <a:pt x="1110" y="274"/>
                </a:moveTo>
                <a:cubicBezTo>
                  <a:pt x="1263" y="569"/>
                  <a:pt x="1338" y="722"/>
                  <a:pt x="1487" y="1028"/>
                </a:cubicBezTo>
                <a:cubicBezTo>
                  <a:pt x="1174" y="1025"/>
                  <a:pt x="1014" y="1025"/>
                  <a:pt x="698" y="1017"/>
                </a:cubicBezTo>
                <a:cubicBezTo>
                  <a:pt x="854" y="726"/>
                  <a:pt x="933" y="573"/>
                  <a:pt x="1089" y="274"/>
                </a:cubicBezTo>
                <a:close/>
                <a:moveTo>
                  <a:pt x="1192" y="0"/>
                </a:moveTo>
                <a:cubicBezTo>
                  <a:pt x="943" y="11"/>
                  <a:pt x="819" y="15"/>
                  <a:pt x="570" y="18"/>
                </a:cubicBezTo>
                <a:lnTo>
                  <a:pt x="570" y="178"/>
                </a:lnTo>
                <a:cubicBezTo>
                  <a:pt x="712" y="175"/>
                  <a:pt x="783" y="175"/>
                  <a:pt x="922" y="171"/>
                </a:cubicBezTo>
                <a:lnTo>
                  <a:pt x="922" y="171"/>
                </a:lnTo>
                <a:cubicBezTo>
                  <a:pt x="684" y="601"/>
                  <a:pt x="445" y="1032"/>
                  <a:pt x="204" y="1465"/>
                </a:cubicBezTo>
                <a:cubicBezTo>
                  <a:pt x="125" y="1458"/>
                  <a:pt x="79" y="1458"/>
                  <a:pt x="1" y="1458"/>
                </a:cubicBezTo>
                <a:lnTo>
                  <a:pt x="1" y="1615"/>
                </a:lnTo>
                <a:cubicBezTo>
                  <a:pt x="307" y="1618"/>
                  <a:pt x="463" y="1625"/>
                  <a:pt x="769" y="1633"/>
                </a:cubicBezTo>
                <a:lnTo>
                  <a:pt x="769" y="1473"/>
                </a:lnTo>
                <a:cubicBezTo>
                  <a:pt x="645" y="1473"/>
                  <a:pt x="577" y="1473"/>
                  <a:pt x="453" y="1469"/>
                </a:cubicBezTo>
                <a:cubicBezTo>
                  <a:pt x="520" y="1348"/>
                  <a:pt x="556" y="1288"/>
                  <a:pt x="623" y="1163"/>
                </a:cubicBezTo>
                <a:cubicBezTo>
                  <a:pt x="997" y="1167"/>
                  <a:pt x="1181" y="1170"/>
                  <a:pt x="1555" y="1174"/>
                </a:cubicBezTo>
                <a:cubicBezTo>
                  <a:pt x="1622" y="1305"/>
                  <a:pt x="1654" y="1369"/>
                  <a:pt x="1715" y="1501"/>
                </a:cubicBezTo>
                <a:cubicBezTo>
                  <a:pt x="1594" y="1494"/>
                  <a:pt x="1537" y="1494"/>
                  <a:pt x="1423" y="1490"/>
                </a:cubicBezTo>
                <a:lnTo>
                  <a:pt x="1423" y="1654"/>
                </a:lnTo>
                <a:cubicBezTo>
                  <a:pt x="1733" y="1665"/>
                  <a:pt x="1889" y="1668"/>
                  <a:pt x="2198" y="1682"/>
                </a:cubicBezTo>
                <a:cubicBezTo>
                  <a:pt x="2198" y="1615"/>
                  <a:pt x="2198" y="1583"/>
                  <a:pt x="2195" y="1512"/>
                </a:cubicBezTo>
                <a:cubicBezTo>
                  <a:pt x="2106" y="1508"/>
                  <a:pt x="2063" y="1508"/>
                  <a:pt x="1974" y="1505"/>
                </a:cubicBezTo>
                <a:cubicBezTo>
                  <a:pt x="1722" y="1003"/>
                  <a:pt x="1459" y="498"/>
                  <a:pt x="11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7"/>
          <p:cNvSpPr/>
          <p:nvPr/>
        </p:nvSpPr>
        <p:spPr>
          <a:xfrm rot="-2700000">
            <a:off x="7973491" y="460264"/>
            <a:ext cx="75728" cy="84878"/>
          </a:xfrm>
          <a:custGeom>
            <a:avLst/>
            <a:gdLst/>
            <a:ahLst/>
            <a:cxnLst/>
            <a:rect l="l" t="t" r="r" b="b"/>
            <a:pathLst>
              <a:path w="1647" h="1846" extrusionOk="0">
                <a:moveTo>
                  <a:pt x="889" y="0"/>
                </a:moveTo>
                <a:cubicBezTo>
                  <a:pt x="534" y="18"/>
                  <a:pt x="356" y="25"/>
                  <a:pt x="0" y="39"/>
                </a:cubicBezTo>
                <a:lnTo>
                  <a:pt x="0" y="210"/>
                </a:lnTo>
                <a:cubicBezTo>
                  <a:pt x="114" y="203"/>
                  <a:pt x="167" y="203"/>
                  <a:pt x="278" y="199"/>
                </a:cubicBezTo>
                <a:lnTo>
                  <a:pt x="278" y="1604"/>
                </a:lnTo>
                <a:cubicBezTo>
                  <a:pt x="167" y="1600"/>
                  <a:pt x="114" y="1600"/>
                  <a:pt x="0" y="1597"/>
                </a:cubicBezTo>
                <a:lnTo>
                  <a:pt x="0" y="1764"/>
                </a:lnTo>
                <a:cubicBezTo>
                  <a:pt x="527" y="1785"/>
                  <a:pt x="1049" y="1814"/>
                  <a:pt x="1576" y="1846"/>
                </a:cubicBezTo>
                <a:cubicBezTo>
                  <a:pt x="1600" y="1604"/>
                  <a:pt x="1615" y="1483"/>
                  <a:pt x="1647" y="1241"/>
                </a:cubicBezTo>
                <a:cubicBezTo>
                  <a:pt x="1558" y="1234"/>
                  <a:pt x="1519" y="1231"/>
                  <a:pt x="1430" y="1223"/>
                </a:cubicBezTo>
                <a:cubicBezTo>
                  <a:pt x="1401" y="1394"/>
                  <a:pt x="1387" y="1479"/>
                  <a:pt x="1362" y="1650"/>
                </a:cubicBezTo>
                <a:cubicBezTo>
                  <a:pt x="1028" y="1632"/>
                  <a:pt x="861" y="1625"/>
                  <a:pt x="527" y="1615"/>
                </a:cubicBezTo>
                <a:lnTo>
                  <a:pt x="527" y="192"/>
                </a:lnTo>
                <a:cubicBezTo>
                  <a:pt x="672" y="185"/>
                  <a:pt x="743" y="182"/>
                  <a:pt x="889" y="178"/>
                </a:cubicBezTo>
                <a:lnTo>
                  <a:pt x="8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7"/>
          <p:cNvSpPr/>
          <p:nvPr/>
        </p:nvSpPr>
        <p:spPr>
          <a:xfrm rot="-2700000">
            <a:off x="8033269" y="395769"/>
            <a:ext cx="75590" cy="95362"/>
          </a:xfrm>
          <a:custGeom>
            <a:avLst/>
            <a:gdLst/>
            <a:ahLst/>
            <a:cxnLst/>
            <a:rect l="l" t="t" r="r" b="b"/>
            <a:pathLst>
              <a:path w="1644" h="2074" extrusionOk="0">
                <a:moveTo>
                  <a:pt x="886" y="1"/>
                </a:moveTo>
                <a:cubicBezTo>
                  <a:pt x="534" y="25"/>
                  <a:pt x="356" y="36"/>
                  <a:pt x="1" y="57"/>
                </a:cubicBezTo>
                <a:lnTo>
                  <a:pt x="1" y="242"/>
                </a:lnTo>
                <a:cubicBezTo>
                  <a:pt x="114" y="239"/>
                  <a:pt x="168" y="235"/>
                  <a:pt x="278" y="232"/>
                </a:cubicBezTo>
                <a:lnTo>
                  <a:pt x="278" y="1796"/>
                </a:lnTo>
                <a:cubicBezTo>
                  <a:pt x="168" y="1793"/>
                  <a:pt x="114" y="1786"/>
                  <a:pt x="1" y="1782"/>
                </a:cubicBezTo>
                <a:lnTo>
                  <a:pt x="1" y="1970"/>
                </a:lnTo>
                <a:cubicBezTo>
                  <a:pt x="527" y="1999"/>
                  <a:pt x="1049" y="2034"/>
                  <a:pt x="1576" y="2074"/>
                </a:cubicBezTo>
                <a:cubicBezTo>
                  <a:pt x="1601" y="1803"/>
                  <a:pt x="1615" y="1668"/>
                  <a:pt x="1643" y="1394"/>
                </a:cubicBezTo>
                <a:cubicBezTo>
                  <a:pt x="1554" y="1387"/>
                  <a:pt x="1512" y="1380"/>
                  <a:pt x="1423" y="1373"/>
                </a:cubicBezTo>
                <a:cubicBezTo>
                  <a:pt x="1398" y="1569"/>
                  <a:pt x="1384" y="1661"/>
                  <a:pt x="1359" y="1853"/>
                </a:cubicBezTo>
                <a:cubicBezTo>
                  <a:pt x="1025" y="1835"/>
                  <a:pt x="854" y="1825"/>
                  <a:pt x="523" y="1807"/>
                </a:cubicBezTo>
                <a:lnTo>
                  <a:pt x="523" y="217"/>
                </a:lnTo>
                <a:cubicBezTo>
                  <a:pt x="669" y="214"/>
                  <a:pt x="740" y="207"/>
                  <a:pt x="886" y="200"/>
                </a:cubicBezTo>
                <a:lnTo>
                  <a:pt x="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3" name="Google Shape;2133;p27"/>
          <p:cNvCxnSpPr/>
          <p:nvPr/>
        </p:nvCxnSpPr>
        <p:spPr>
          <a:xfrm>
            <a:off x="1821250" y="4480825"/>
            <a:ext cx="6323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4" name="Google Shape;2134;p27"/>
          <p:cNvCxnSpPr/>
          <p:nvPr/>
        </p:nvCxnSpPr>
        <p:spPr>
          <a:xfrm>
            <a:off x="1745728" y="4727825"/>
            <a:ext cx="6185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5" name="Google Shape;2135;p27"/>
          <p:cNvCxnSpPr/>
          <p:nvPr/>
        </p:nvCxnSpPr>
        <p:spPr>
          <a:xfrm>
            <a:off x="1727625" y="4233825"/>
            <a:ext cx="62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6" name="Google Shape;2136;p27"/>
          <p:cNvCxnSpPr/>
          <p:nvPr/>
        </p:nvCxnSpPr>
        <p:spPr>
          <a:xfrm rot="10800000">
            <a:off x="994938" y="635025"/>
            <a:ext cx="6323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7" name="Google Shape;2137;p27"/>
          <p:cNvCxnSpPr/>
          <p:nvPr/>
        </p:nvCxnSpPr>
        <p:spPr>
          <a:xfrm rot="10800000">
            <a:off x="1207859" y="388025"/>
            <a:ext cx="6185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8" name="Google Shape;2138;p27"/>
          <p:cNvCxnSpPr/>
          <p:nvPr/>
        </p:nvCxnSpPr>
        <p:spPr>
          <a:xfrm rot="10800000">
            <a:off x="1207663" y="882025"/>
            <a:ext cx="62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39" name="Google Shape;2139;p2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8_1_1"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28"/>
          <p:cNvSpPr/>
          <p:nvPr/>
        </p:nvSpPr>
        <p:spPr>
          <a:xfrm flipH="1">
            <a:off x="7435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8"/>
          <p:cNvSpPr/>
          <p:nvPr/>
        </p:nvSpPr>
        <p:spPr>
          <a:xfrm flipH="1"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8"/>
          <p:cNvSpPr/>
          <p:nvPr/>
        </p:nvSpPr>
        <p:spPr>
          <a:xfrm flipH="1"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44" name="Google Shape;2144;p28"/>
          <p:cNvCxnSpPr/>
          <p:nvPr/>
        </p:nvCxnSpPr>
        <p:spPr>
          <a:xfrm>
            <a:off x="868070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5" name="Google Shape;2145;p28"/>
          <p:cNvCxnSpPr/>
          <p:nvPr/>
        </p:nvCxnSpPr>
        <p:spPr>
          <a:xfrm rot="10800000">
            <a:off x="4847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6" name="Google Shape;2146;p28"/>
          <p:cNvSpPr/>
          <p:nvPr/>
        </p:nvSpPr>
        <p:spPr>
          <a:xfrm flipH="1">
            <a:off x="861265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8"/>
          <p:cNvSpPr/>
          <p:nvPr/>
        </p:nvSpPr>
        <p:spPr>
          <a:xfrm flipH="1">
            <a:off x="4292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8"/>
          <p:cNvSpPr/>
          <p:nvPr/>
        </p:nvSpPr>
        <p:spPr>
          <a:xfrm flipH="1">
            <a:off x="8803515" y="354694"/>
            <a:ext cx="60805" cy="88223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8"/>
          <p:cNvSpPr/>
          <p:nvPr/>
        </p:nvSpPr>
        <p:spPr>
          <a:xfrm flipH="1">
            <a:off x="8834994" y="442689"/>
            <a:ext cx="65981" cy="84265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8"/>
          <p:cNvSpPr/>
          <p:nvPr/>
        </p:nvSpPr>
        <p:spPr>
          <a:xfrm flipH="1">
            <a:off x="8789862" y="358699"/>
            <a:ext cx="16747" cy="30587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8"/>
          <p:cNvSpPr/>
          <p:nvPr/>
        </p:nvSpPr>
        <p:spPr>
          <a:xfrm flipH="1">
            <a:off x="8764777" y="359612"/>
            <a:ext cx="30918" cy="43233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8"/>
          <p:cNvSpPr/>
          <p:nvPr/>
        </p:nvSpPr>
        <p:spPr>
          <a:xfrm flipH="1">
            <a:off x="8410076" y="374345"/>
            <a:ext cx="38507" cy="38526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8"/>
          <p:cNvSpPr/>
          <p:nvPr/>
        </p:nvSpPr>
        <p:spPr>
          <a:xfrm flipH="1">
            <a:off x="8555830" y="805654"/>
            <a:ext cx="41903" cy="23420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8"/>
          <p:cNvSpPr/>
          <p:nvPr/>
        </p:nvSpPr>
        <p:spPr>
          <a:xfrm flipH="1">
            <a:off x="8585716" y="709883"/>
            <a:ext cx="48836" cy="96631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8"/>
          <p:cNvSpPr/>
          <p:nvPr/>
        </p:nvSpPr>
        <p:spPr>
          <a:xfrm flipH="1">
            <a:off x="8603797" y="548648"/>
            <a:ext cx="79988" cy="16717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8"/>
          <p:cNvSpPr/>
          <p:nvPr/>
        </p:nvSpPr>
        <p:spPr>
          <a:xfrm flipH="1">
            <a:off x="8899359" y="620623"/>
            <a:ext cx="30941" cy="35060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8"/>
          <p:cNvSpPr/>
          <p:nvPr/>
        </p:nvSpPr>
        <p:spPr>
          <a:xfrm flipH="1">
            <a:off x="8809417" y="619194"/>
            <a:ext cx="88982" cy="38245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8"/>
          <p:cNvSpPr/>
          <p:nvPr/>
        </p:nvSpPr>
        <p:spPr>
          <a:xfrm flipH="1">
            <a:off x="8684413" y="547899"/>
            <a:ext cx="128191" cy="1297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8"/>
          <p:cNvSpPr/>
          <p:nvPr/>
        </p:nvSpPr>
        <p:spPr>
          <a:xfrm flipH="1">
            <a:off x="8636517" y="414161"/>
            <a:ext cx="68745" cy="138670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8"/>
          <p:cNvSpPr/>
          <p:nvPr/>
        </p:nvSpPr>
        <p:spPr>
          <a:xfrm flipH="1">
            <a:off x="8697250" y="408821"/>
            <a:ext cx="73125" cy="14410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8"/>
          <p:cNvSpPr/>
          <p:nvPr/>
        </p:nvSpPr>
        <p:spPr>
          <a:xfrm flipH="1">
            <a:off x="8659754" y="303892"/>
            <a:ext cx="4029" cy="23186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8"/>
          <p:cNvSpPr/>
          <p:nvPr/>
        </p:nvSpPr>
        <p:spPr>
          <a:xfrm flipH="1">
            <a:off x="8666170" y="302885"/>
            <a:ext cx="55839" cy="61829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8"/>
          <p:cNvSpPr/>
          <p:nvPr/>
        </p:nvSpPr>
        <p:spPr>
          <a:xfrm flipH="1">
            <a:off x="8638016" y="259836"/>
            <a:ext cx="92308" cy="65740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8"/>
          <p:cNvSpPr/>
          <p:nvPr/>
        </p:nvSpPr>
        <p:spPr>
          <a:xfrm flipH="1">
            <a:off x="8476285" y="381254"/>
            <a:ext cx="181501" cy="29252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8"/>
          <p:cNvSpPr/>
          <p:nvPr/>
        </p:nvSpPr>
        <p:spPr>
          <a:xfrm flipH="1">
            <a:off x="8658512" y="373525"/>
            <a:ext cx="23586" cy="40985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/>
          <p:cNvSpPr/>
          <p:nvPr/>
        </p:nvSpPr>
        <p:spPr>
          <a:xfrm flipH="1">
            <a:off x="8682588" y="363500"/>
            <a:ext cx="91207" cy="53796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8"/>
          <p:cNvSpPr/>
          <p:nvPr/>
        </p:nvSpPr>
        <p:spPr>
          <a:xfrm>
            <a:off x="294793" y="4409294"/>
            <a:ext cx="60805" cy="88223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8"/>
          <p:cNvSpPr/>
          <p:nvPr/>
        </p:nvSpPr>
        <p:spPr>
          <a:xfrm>
            <a:off x="258137" y="4497289"/>
            <a:ext cx="65981" cy="84265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8"/>
          <p:cNvSpPr/>
          <p:nvPr/>
        </p:nvSpPr>
        <p:spPr>
          <a:xfrm>
            <a:off x="352504" y="4413299"/>
            <a:ext cx="16747" cy="30587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8"/>
          <p:cNvSpPr/>
          <p:nvPr/>
        </p:nvSpPr>
        <p:spPr>
          <a:xfrm>
            <a:off x="363419" y="4414212"/>
            <a:ext cx="30918" cy="43233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8"/>
          <p:cNvSpPr/>
          <p:nvPr/>
        </p:nvSpPr>
        <p:spPr>
          <a:xfrm>
            <a:off x="710531" y="4428945"/>
            <a:ext cx="38507" cy="38526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8"/>
          <p:cNvSpPr/>
          <p:nvPr/>
        </p:nvSpPr>
        <p:spPr>
          <a:xfrm>
            <a:off x="561380" y="4860254"/>
            <a:ext cx="41903" cy="23420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8"/>
          <p:cNvSpPr/>
          <p:nvPr/>
        </p:nvSpPr>
        <p:spPr>
          <a:xfrm>
            <a:off x="524561" y="4764483"/>
            <a:ext cx="48836" cy="96631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8"/>
          <p:cNvSpPr/>
          <p:nvPr/>
        </p:nvSpPr>
        <p:spPr>
          <a:xfrm>
            <a:off x="475328" y="4603248"/>
            <a:ext cx="79988" cy="16717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8"/>
          <p:cNvSpPr/>
          <p:nvPr/>
        </p:nvSpPr>
        <p:spPr>
          <a:xfrm>
            <a:off x="228813" y="4675223"/>
            <a:ext cx="30941" cy="35060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8"/>
          <p:cNvSpPr/>
          <p:nvPr/>
        </p:nvSpPr>
        <p:spPr>
          <a:xfrm>
            <a:off x="260714" y="4673794"/>
            <a:ext cx="88982" cy="38245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8"/>
          <p:cNvSpPr/>
          <p:nvPr/>
        </p:nvSpPr>
        <p:spPr>
          <a:xfrm>
            <a:off x="346508" y="4602499"/>
            <a:ext cx="128191" cy="129770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8"/>
          <p:cNvSpPr/>
          <p:nvPr/>
        </p:nvSpPr>
        <p:spPr>
          <a:xfrm>
            <a:off x="453850" y="4468761"/>
            <a:ext cx="68745" cy="138670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8"/>
          <p:cNvSpPr/>
          <p:nvPr/>
        </p:nvSpPr>
        <p:spPr>
          <a:xfrm>
            <a:off x="388738" y="4463421"/>
            <a:ext cx="73125" cy="144103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8"/>
          <p:cNvSpPr/>
          <p:nvPr/>
        </p:nvSpPr>
        <p:spPr>
          <a:xfrm>
            <a:off x="495331" y="4358492"/>
            <a:ext cx="4029" cy="23186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8"/>
          <p:cNvSpPr/>
          <p:nvPr/>
        </p:nvSpPr>
        <p:spPr>
          <a:xfrm>
            <a:off x="437104" y="4357485"/>
            <a:ext cx="55839" cy="61829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8"/>
          <p:cNvSpPr/>
          <p:nvPr/>
        </p:nvSpPr>
        <p:spPr>
          <a:xfrm>
            <a:off x="428789" y="4314436"/>
            <a:ext cx="92308" cy="65740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8"/>
          <p:cNvSpPr/>
          <p:nvPr/>
        </p:nvSpPr>
        <p:spPr>
          <a:xfrm>
            <a:off x="501327" y="4435854"/>
            <a:ext cx="181501" cy="29252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8"/>
          <p:cNvSpPr/>
          <p:nvPr/>
        </p:nvSpPr>
        <p:spPr>
          <a:xfrm>
            <a:off x="477015" y="4428125"/>
            <a:ext cx="23586" cy="40985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8"/>
          <p:cNvSpPr/>
          <p:nvPr/>
        </p:nvSpPr>
        <p:spPr>
          <a:xfrm>
            <a:off x="385318" y="4418100"/>
            <a:ext cx="91207" cy="53796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8"/>
          <p:cNvSpPr txBox="1">
            <a:spLocks noGrp="1"/>
          </p:cNvSpPr>
          <p:nvPr>
            <p:ph type="title"/>
          </p:nvPr>
        </p:nvSpPr>
        <p:spPr>
          <a:xfrm>
            <a:off x="939925" y="1586225"/>
            <a:ext cx="39900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7" name="Google Shape;2187;p28"/>
          <p:cNvSpPr txBox="1">
            <a:spLocks noGrp="1"/>
          </p:cNvSpPr>
          <p:nvPr>
            <p:ph type="subTitle" idx="1"/>
          </p:nvPr>
        </p:nvSpPr>
        <p:spPr>
          <a:xfrm>
            <a:off x="1290675" y="2722675"/>
            <a:ext cx="36267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188" name="Google Shape;2188;p28"/>
          <p:cNvGrpSpPr/>
          <p:nvPr/>
        </p:nvGrpSpPr>
        <p:grpSpPr>
          <a:xfrm>
            <a:off x="752507" y="88105"/>
            <a:ext cx="1088258" cy="1088258"/>
            <a:chOff x="752507" y="88105"/>
            <a:chExt cx="1088258" cy="1088258"/>
          </a:xfrm>
        </p:grpSpPr>
        <p:sp>
          <p:nvSpPr>
            <p:cNvPr id="2189" name="Google Shape;2189;p28"/>
            <p:cNvSpPr/>
            <p:nvPr/>
          </p:nvSpPr>
          <p:spPr>
            <a:xfrm rot="2700000">
              <a:off x="910775" y="248580"/>
              <a:ext cx="771722" cy="767308"/>
            </a:xfrm>
            <a:custGeom>
              <a:avLst/>
              <a:gdLst/>
              <a:ahLst/>
              <a:cxnLst/>
              <a:rect l="l" t="t" r="r" b="b"/>
              <a:pathLst>
                <a:path w="16784" h="16688" extrusionOk="0">
                  <a:moveTo>
                    <a:pt x="8392" y="0"/>
                  </a:moveTo>
                  <a:cubicBezTo>
                    <a:pt x="3755" y="0"/>
                    <a:pt x="0" y="3737"/>
                    <a:pt x="0" y="8342"/>
                  </a:cubicBezTo>
                  <a:cubicBezTo>
                    <a:pt x="0" y="12950"/>
                    <a:pt x="3755" y="16687"/>
                    <a:pt x="8392" y="16687"/>
                  </a:cubicBezTo>
                  <a:cubicBezTo>
                    <a:pt x="13025" y="16687"/>
                    <a:pt x="16783" y="12950"/>
                    <a:pt x="16783" y="8342"/>
                  </a:cubicBezTo>
                  <a:cubicBezTo>
                    <a:pt x="16783" y="3737"/>
                    <a:pt x="13025" y="0"/>
                    <a:pt x="8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8"/>
            <p:cNvSpPr/>
            <p:nvPr/>
          </p:nvSpPr>
          <p:spPr>
            <a:xfrm rot="2700000">
              <a:off x="1140229" y="425243"/>
              <a:ext cx="570607" cy="189482"/>
            </a:xfrm>
            <a:custGeom>
              <a:avLst/>
              <a:gdLst/>
              <a:ahLst/>
              <a:cxnLst/>
              <a:rect l="l" t="t" r="r" b="b"/>
              <a:pathLst>
                <a:path w="12410" h="4121" extrusionOk="0">
                  <a:moveTo>
                    <a:pt x="11381" y="0"/>
                  </a:moveTo>
                  <a:cubicBezTo>
                    <a:pt x="11360" y="0"/>
                    <a:pt x="11339" y="1"/>
                    <a:pt x="11318" y="3"/>
                  </a:cubicBezTo>
                  <a:cubicBezTo>
                    <a:pt x="11272" y="3"/>
                    <a:pt x="11233" y="7"/>
                    <a:pt x="11186" y="17"/>
                  </a:cubicBezTo>
                  <a:cubicBezTo>
                    <a:pt x="11209" y="16"/>
                    <a:pt x="11232" y="16"/>
                    <a:pt x="11255" y="16"/>
                  </a:cubicBezTo>
                  <a:cubicBezTo>
                    <a:pt x="11317" y="16"/>
                    <a:pt x="11380" y="19"/>
                    <a:pt x="11442" y="24"/>
                  </a:cubicBezTo>
                  <a:cubicBezTo>
                    <a:pt x="11524" y="35"/>
                    <a:pt x="11606" y="56"/>
                    <a:pt x="11681" y="88"/>
                  </a:cubicBezTo>
                  <a:lnTo>
                    <a:pt x="11734" y="113"/>
                  </a:lnTo>
                  <a:cubicBezTo>
                    <a:pt x="11752" y="124"/>
                    <a:pt x="11770" y="138"/>
                    <a:pt x="11787" y="145"/>
                  </a:cubicBezTo>
                  <a:cubicBezTo>
                    <a:pt x="11805" y="160"/>
                    <a:pt x="11819" y="174"/>
                    <a:pt x="11834" y="184"/>
                  </a:cubicBezTo>
                  <a:cubicBezTo>
                    <a:pt x="11844" y="199"/>
                    <a:pt x="11858" y="216"/>
                    <a:pt x="11873" y="231"/>
                  </a:cubicBezTo>
                  <a:cubicBezTo>
                    <a:pt x="11887" y="248"/>
                    <a:pt x="11894" y="263"/>
                    <a:pt x="11908" y="280"/>
                  </a:cubicBezTo>
                  <a:lnTo>
                    <a:pt x="11933" y="334"/>
                  </a:lnTo>
                  <a:cubicBezTo>
                    <a:pt x="11944" y="352"/>
                    <a:pt x="11947" y="373"/>
                    <a:pt x="11951" y="391"/>
                  </a:cubicBezTo>
                  <a:cubicBezTo>
                    <a:pt x="11958" y="408"/>
                    <a:pt x="11962" y="423"/>
                    <a:pt x="11962" y="440"/>
                  </a:cubicBezTo>
                  <a:cubicBezTo>
                    <a:pt x="11933" y="529"/>
                    <a:pt x="11894" y="643"/>
                    <a:pt x="11837" y="771"/>
                  </a:cubicBezTo>
                  <a:lnTo>
                    <a:pt x="11823" y="800"/>
                  </a:lnTo>
                  <a:lnTo>
                    <a:pt x="11819" y="785"/>
                  </a:lnTo>
                  <a:lnTo>
                    <a:pt x="11805" y="750"/>
                  </a:lnTo>
                  <a:cubicBezTo>
                    <a:pt x="11798" y="725"/>
                    <a:pt x="11784" y="700"/>
                    <a:pt x="11770" y="679"/>
                  </a:cubicBezTo>
                  <a:lnTo>
                    <a:pt x="11748" y="643"/>
                  </a:lnTo>
                  <a:lnTo>
                    <a:pt x="11720" y="611"/>
                  </a:lnTo>
                  <a:cubicBezTo>
                    <a:pt x="11702" y="590"/>
                    <a:pt x="11684" y="572"/>
                    <a:pt x="11663" y="554"/>
                  </a:cubicBezTo>
                  <a:cubicBezTo>
                    <a:pt x="11645" y="536"/>
                    <a:pt x="11624" y="519"/>
                    <a:pt x="11602" y="504"/>
                  </a:cubicBezTo>
                  <a:lnTo>
                    <a:pt x="11535" y="465"/>
                  </a:lnTo>
                  <a:cubicBezTo>
                    <a:pt x="11514" y="451"/>
                    <a:pt x="11485" y="444"/>
                    <a:pt x="11464" y="433"/>
                  </a:cubicBezTo>
                  <a:cubicBezTo>
                    <a:pt x="11414" y="416"/>
                    <a:pt x="11364" y="405"/>
                    <a:pt x="11311" y="394"/>
                  </a:cubicBezTo>
                  <a:cubicBezTo>
                    <a:pt x="11265" y="387"/>
                    <a:pt x="11211" y="380"/>
                    <a:pt x="11161" y="376"/>
                  </a:cubicBezTo>
                  <a:cubicBezTo>
                    <a:pt x="11112" y="376"/>
                    <a:pt x="11058" y="376"/>
                    <a:pt x="11009" y="380"/>
                  </a:cubicBezTo>
                  <a:cubicBezTo>
                    <a:pt x="10962" y="387"/>
                    <a:pt x="10909" y="391"/>
                    <a:pt x="10859" y="405"/>
                  </a:cubicBezTo>
                  <a:cubicBezTo>
                    <a:pt x="10909" y="405"/>
                    <a:pt x="10955" y="405"/>
                    <a:pt x="11009" y="408"/>
                  </a:cubicBezTo>
                  <a:cubicBezTo>
                    <a:pt x="11058" y="412"/>
                    <a:pt x="11108" y="416"/>
                    <a:pt x="11158" y="426"/>
                  </a:cubicBezTo>
                  <a:cubicBezTo>
                    <a:pt x="11204" y="433"/>
                    <a:pt x="11254" y="444"/>
                    <a:pt x="11300" y="458"/>
                  </a:cubicBezTo>
                  <a:cubicBezTo>
                    <a:pt x="11346" y="469"/>
                    <a:pt x="11393" y="483"/>
                    <a:pt x="11432" y="504"/>
                  </a:cubicBezTo>
                  <a:cubicBezTo>
                    <a:pt x="11453" y="515"/>
                    <a:pt x="11478" y="529"/>
                    <a:pt x="11496" y="536"/>
                  </a:cubicBezTo>
                  <a:cubicBezTo>
                    <a:pt x="11517" y="551"/>
                    <a:pt x="11535" y="565"/>
                    <a:pt x="11553" y="576"/>
                  </a:cubicBezTo>
                  <a:cubicBezTo>
                    <a:pt x="11570" y="590"/>
                    <a:pt x="11588" y="604"/>
                    <a:pt x="11606" y="622"/>
                  </a:cubicBezTo>
                  <a:cubicBezTo>
                    <a:pt x="11624" y="640"/>
                    <a:pt x="11638" y="657"/>
                    <a:pt x="11649" y="672"/>
                  </a:cubicBezTo>
                  <a:lnTo>
                    <a:pt x="11674" y="696"/>
                  </a:lnTo>
                  <a:lnTo>
                    <a:pt x="11691" y="728"/>
                  </a:lnTo>
                  <a:cubicBezTo>
                    <a:pt x="11698" y="746"/>
                    <a:pt x="11713" y="768"/>
                    <a:pt x="11720" y="789"/>
                  </a:cubicBezTo>
                  <a:lnTo>
                    <a:pt x="11734" y="821"/>
                  </a:lnTo>
                  <a:lnTo>
                    <a:pt x="11745" y="856"/>
                  </a:lnTo>
                  <a:cubicBezTo>
                    <a:pt x="11752" y="878"/>
                    <a:pt x="11752" y="903"/>
                    <a:pt x="11755" y="924"/>
                  </a:cubicBezTo>
                  <a:lnTo>
                    <a:pt x="11762" y="938"/>
                  </a:lnTo>
                  <a:cubicBezTo>
                    <a:pt x="11702" y="1048"/>
                    <a:pt x="11627" y="1169"/>
                    <a:pt x="11538" y="1287"/>
                  </a:cubicBezTo>
                  <a:lnTo>
                    <a:pt x="11531" y="1262"/>
                  </a:lnTo>
                  <a:lnTo>
                    <a:pt x="11517" y="1223"/>
                  </a:lnTo>
                  <a:cubicBezTo>
                    <a:pt x="11506" y="1194"/>
                    <a:pt x="11496" y="1173"/>
                    <a:pt x="11478" y="1144"/>
                  </a:cubicBezTo>
                  <a:lnTo>
                    <a:pt x="11453" y="1109"/>
                  </a:lnTo>
                  <a:lnTo>
                    <a:pt x="11428" y="1073"/>
                  </a:lnTo>
                  <a:cubicBezTo>
                    <a:pt x="11410" y="1052"/>
                    <a:pt x="11393" y="1031"/>
                    <a:pt x="11371" y="1013"/>
                  </a:cubicBezTo>
                  <a:cubicBezTo>
                    <a:pt x="11346" y="995"/>
                    <a:pt x="11325" y="977"/>
                    <a:pt x="11304" y="963"/>
                  </a:cubicBezTo>
                  <a:cubicBezTo>
                    <a:pt x="11282" y="949"/>
                    <a:pt x="11257" y="931"/>
                    <a:pt x="11233" y="924"/>
                  </a:cubicBezTo>
                  <a:cubicBezTo>
                    <a:pt x="11211" y="910"/>
                    <a:pt x="11183" y="903"/>
                    <a:pt x="11158" y="892"/>
                  </a:cubicBezTo>
                  <a:cubicBezTo>
                    <a:pt x="11108" y="874"/>
                    <a:pt x="11055" y="860"/>
                    <a:pt x="11005" y="853"/>
                  </a:cubicBezTo>
                  <a:cubicBezTo>
                    <a:pt x="10952" y="842"/>
                    <a:pt x="10902" y="839"/>
                    <a:pt x="10849" y="839"/>
                  </a:cubicBezTo>
                  <a:cubicBezTo>
                    <a:pt x="10795" y="839"/>
                    <a:pt x="10749" y="842"/>
                    <a:pt x="10699" y="849"/>
                  </a:cubicBezTo>
                  <a:cubicBezTo>
                    <a:pt x="10649" y="853"/>
                    <a:pt x="10596" y="860"/>
                    <a:pt x="10546" y="874"/>
                  </a:cubicBezTo>
                  <a:cubicBezTo>
                    <a:pt x="10649" y="878"/>
                    <a:pt x="10749" y="888"/>
                    <a:pt x="10841" y="906"/>
                  </a:cubicBezTo>
                  <a:cubicBezTo>
                    <a:pt x="10891" y="913"/>
                    <a:pt x="10934" y="928"/>
                    <a:pt x="10984" y="942"/>
                  </a:cubicBezTo>
                  <a:cubicBezTo>
                    <a:pt x="11026" y="956"/>
                    <a:pt x="11073" y="974"/>
                    <a:pt x="11115" y="992"/>
                  </a:cubicBezTo>
                  <a:cubicBezTo>
                    <a:pt x="11140" y="999"/>
                    <a:pt x="11158" y="1013"/>
                    <a:pt x="11179" y="1020"/>
                  </a:cubicBezTo>
                  <a:cubicBezTo>
                    <a:pt x="11197" y="1034"/>
                    <a:pt x="11218" y="1048"/>
                    <a:pt x="11236" y="1056"/>
                  </a:cubicBezTo>
                  <a:cubicBezTo>
                    <a:pt x="11254" y="1070"/>
                    <a:pt x="11272" y="1084"/>
                    <a:pt x="11286" y="1102"/>
                  </a:cubicBezTo>
                  <a:cubicBezTo>
                    <a:pt x="11304" y="1116"/>
                    <a:pt x="11318" y="1134"/>
                    <a:pt x="11329" y="1152"/>
                  </a:cubicBezTo>
                  <a:lnTo>
                    <a:pt x="11346" y="1176"/>
                  </a:lnTo>
                  <a:lnTo>
                    <a:pt x="11364" y="1205"/>
                  </a:lnTo>
                  <a:cubicBezTo>
                    <a:pt x="11375" y="1223"/>
                    <a:pt x="11389" y="1244"/>
                    <a:pt x="11393" y="1262"/>
                  </a:cubicBezTo>
                  <a:lnTo>
                    <a:pt x="11407" y="1294"/>
                  </a:lnTo>
                  <a:lnTo>
                    <a:pt x="11414" y="1322"/>
                  </a:lnTo>
                  <a:lnTo>
                    <a:pt x="11428" y="1390"/>
                  </a:lnTo>
                  <a:lnTo>
                    <a:pt x="11432" y="1411"/>
                  </a:lnTo>
                  <a:cubicBezTo>
                    <a:pt x="11346" y="1514"/>
                    <a:pt x="11250" y="1617"/>
                    <a:pt x="11140" y="1721"/>
                  </a:cubicBezTo>
                  <a:lnTo>
                    <a:pt x="11133" y="1703"/>
                  </a:lnTo>
                  <a:lnTo>
                    <a:pt x="11126" y="1660"/>
                  </a:lnTo>
                  <a:cubicBezTo>
                    <a:pt x="11115" y="1635"/>
                    <a:pt x="11108" y="1603"/>
                    <a:pt x="11094" y="1578"/>
                  </a:cubicBezTo>
                  <a:lnTo>
                    <a:pt x="11076" y="1536"/>
                  </a:lnTo>
                  <a:lnTo>
                    <a:pt x="11055" y="1500"/>
                  </a:lnTo>
                  <a:cubicBezTo>
                    <a:pt x="11037" y="1479"/>
                    <a:pt x="11019" y="1454"/>
                    <a:pt x="11001" y="1429"/>
                  </a:cubicBezTo>
                  <a:cubicBezTo>
                    <a:pt x="10984" y="1408"/>
                    <a:pt x="10962" y="1390"/>
                    <a:pt x="10937" y="1369"/>
                  </a:cubicBezTo>
                  <a:cubicBezTo>
                    <a:pt x="10916" y="1351"/>
                    <a:pt x="10895" y="1333"/>
                    <a:pt x="10873" y="1319"/>
                  </a:cubicBezTo>
                  <a:cubicBezTo>
                    <a:pt x="10849" y="1305"/>
                    <a:pt x="10824" y="1294"/>
                    <a:pt x="10802" y="1280"/>
                  </a:cubicBezTo>
                  <a:cubicBezTo>
                    <a:pt x="10753" y="1258"/>
                    <a:pt x="10699" y="1233"/>
                    <a:pt x="10649" y="1223"/>
                  </a:cubicBezTo>
                  <a:cubicBezTo>
                    <a:pt x="10596" y="1208"/>
                    <a:pt x="10546" y="1198"/>
                    <a:pt x="10493" y="1194"/>
                  </a:cubicBezTo>
                  <a:cubicBezTo>
                    <a:pt x="10468" y="1191"/>
                    <a:pt x="10440" y="1191"/>
                    <a:pt x="10418" y="1191"/>
                  </a:cubicBezTo>
                  <a:lnTo>
                    <a:pt x="10344" y="1191"/>
                  </a:lnTo>
                  <a:cubicBezTo>
                    <a:pt x="10290" y="1191"/>
                    <a:pt x="10241" y="1194"/>
                    <a:pt x="10191" y="1208"/>
                  </a:cubicBezTo>
                  <a:cubicBezTo>
                    <a:pt x="10241" y="1216"/>
                    <a:pt x="10290" y="1230"/>
                    <a:pt x="10340" y="1244"/>
                  </a:cubicBezTo>
                  <a:cubicBezTo>
                    <a:pt x="10390" y="1258"/>
                    <a:pt x="10433" y="1269"/>
                    <a:pt x="10482" y="1287"/>
                  </a:cubicBezTo>
                  <a:lnTo>
                    <a:pt x="10614" y="1340"/>
                  </a:lnTo>
                  <a:cubicBezTo>
                    <a:pt x="10635" y="1351"/>
                    <a:pt x="10653" y="1365"/>
                    <a:pt x="10678" y="1372"/>
                  </a:cubicBezTo>
                  <a:cubicBezTo>
                    <a:pt x="10696" y="1386"/>
                    <a:pt x="10717" y="1393"/>
                    <a:pt x="10735" y="1408"/>
                  </a:cubicBezTo>
                  <a:lnTo>
                    <a:pt x="10788" y="1447"/>
                  </a:lnTo>
                  <a:cubicBezTo>
                    <a:pt x="10806" y="1461"/>
                    <a:pt x="10820" y="1475"/>
                    <a:pt x="10838" y="1493"/>
                  </a:cubicBezTo>
                  <a:cubicBezTo>
                    <a:pt x="10849" y="1511"/>
                    <a:pt x="10866" y="1525"/>
                    <a:pt x="10877" y="1543"/>
                  </a:cubicBezTo>
                  <a:cubicBezTo>
                    <a:pt x="10891" y="1561"/>
                    <a:pt x="10898" y="1578"/>
                    <a:pt x="10913" y="1596"/>
                  </a:cubicBezTo>
                  <a:lnTo>
                    <a:pt x="10927" y="1621"/>
                  </a:lnTo>
                  <a:lnTo>
                    <a:pt x="10937" y="1649"/>
                  </a:lnTo>
                  <a:cubicBezTo>
                    <a:pt x="10948" y="1667"/>
                    <a:pt x="10952" y="1689"/>
                    <a:pt x="10955" y="1706"/>
                  </a:cubicBezTo>
                  <a:lnTo>
                    <a:pt x="10966" y="1738"/>
                  </a:lnTo>
                  <a:lnTo>
                    <a:pt x="10969" y="1767"/>
                  </a:lnTo>
                  <a:cubicBezTo>
                    <a:pt x="10977" y="1792"/>
                    <a:pt x="10977" y="1813"/>
                    <a:pt x="10977" y="1831"/>
                  </a:cubicBezTo>
                  <a:lnTo>
                    <a:pt x="10980" y="1863"/>
                  </a:lnTo>
                  <a:lnTo>
                    <a:pt x="10845" y="1969"/>
                  </a:lnTo>
                  <a:cubicBezTo>
                    <a:pt x="10749" y="2041"/>
                    <a:pt x="10646" y="2112"/>
                    <a:pt x="10536" y="2176"/>
                  </a:cubicBezTo>
                  <a:lnTo>
                    <a:pt x="10536" y="2147"/>
                  </a:lnTo>
                  <a:lnTo>
                    <a:pt x="10532" y="2101"/>
                  </a:lnTo>
                  <a:cubicBezTo>
                    <a:pt x="10525" y="2076"/>
                    <a:pt x="10518" y="2044"/>
                    <a:pt x="10514" y="2016"/>
                  </a:cubicBezTo>
                  <a:lnTo>
                    <a:pt x="10500" y="1977"/>
                  </a:lnTo>
                  <a:lnTo>
                    <a:pt x="10482" y="1937"/>
                  </a:lnTo>
                  <a:cubicBezTo>
                    <a:pt x="10468" y="1909"/>
                    <a:pt x="10454" y="1884"/>
                    <a:pt x="10436" y="1863"/>
                  </a:cubicBezTo>
                  <a:lnTo>
                    <a:pt x="10383" y="1795"/>
                  </a:lnTo>
                  <a:cubicBezTo>
                    <a:pt x="10361" y="1777"/>
                    <a:pt x="10344" y="1756"/>
                    <a:pt x="10322" y="1738"/>
                  </a:cubicBezTo>
                  <a:cubicBezTo>
                    <a:pt x="10301" y="1721"/>
                    <a:pt x="10276" y="1703"/>
                    <a:pt x="10255" y="1689"/>
                  </a:cubicBezTo>
                  <a:cubicBezTo>
                    <a:pt x="10212" y="1657"/>
                    <a:pt x="10162" y="1635"/>
                    <a:pt x="10113" y="1617"/>
                  </a:cubicBezTo>
                  <a:cubicBezTo>
                    <a:pt x="10063" y="1600"/>
                    <a:pt x="10017" y="1582"/>
                    <a:pt x="9963" y="1571"/>
                  </a:cubicBezTo>
                  <a:cubicBezTo>
                    <a:pt x="9935" y="1568"/>
                    <a:pt x="9913" y="1564"/>
                    <a:pt x="9885" y="1561"/>
                  </a:cubicBezTo>
                  <a:cubicBezTo>
                    <a:pt x="9860" y="1553"/>
                    <a:pt x="9839" y="1550"/>
                    <a:pt x="9810" y="1550"/>
                  </a:cubicBezTo>
                  <a:cubicBezTo>
                    <a:pt x="9784" y="1548"/>
                    <a:pt x="9758" y="1547"/>
                    <a:pt x="9733" y="1547"/>
                  </a:cubicBezTo>
                  <a:cubicBezTo>
                    <a:pt x="9708" y="1547"/>
                    <a:pt x="9684" y="1548"/>
                    <a:pt x="9661" y="1550"/>
                  </a:cubicBezTo>
                  <a:cubicBezTo>
                    <a:pt x="9707" y="1568"/>
                    <a:pt x="9753" y="1585"/>
                    <a:pt x="9803" y="1603"/>
                  </a:cubicBezTo>
                  <a:cubicBezTo>
                    <a:pt x="9846" y="1621"/>
                    <a:pt x="9892" y="1642"/>
                    <a:pt x="9935" y="1660"/>
                  </a:cubicBezTo>
                  <a:cubicBezTo>
                    <a:pt x="9981" y="1685"/>
                    <a:pt x="10020" y="1706"/>
                    <a:pt x="10059" y="1731"/>
                  </a:cubicBezTo>
                  <a:cubicBezTo>
                    <a:pt x="10081" y="1745"/>
                    <a:pt x="10098" y="1760"/>
                    <a:pt x="10116" y="1774"/>
                  </a:cubicBezTo>
                  <a:cubicBezTo>
                    <a:pt x="10134" y="1785"/>
                    <a:pt x="10152" y="1799"/>
                    <a:pt x="10169" y="1817"/>
                  </a:cubicBezTo>
                  <a:cubicBezTo>
                    <a:pt x="10187" y="1831"/>
                    <a:pt x="10205" y="1849"/>
                    <a:pt x="10219" y="1863"/>
                  </a:cubicBezTo>
                  <a:cubicBezTo>
                    <a:pt x="10237" y="1873"/>
                    <a:pt x="10251" y="1891"/>
                    <a:pt x="10265" y="1909"/>
                  </a:cubicBezTo>
                  <a:cubicBezTo>
                    <a:pt x="10276" y="1927"/>
                    <a:pt x="10290" y="1945"/>
                    <a:pt x="10301" y="1962"/>
                  </a:cubicBezTo>
                  <a:cubicBezTo>
                    <a:pt x="10312" y="1980"/>
                    <a:pt x="10319" y="1998"/>
                    <a:pt x="10326" y="2016"/>
                  </a:cubicBezTo>
                  <a:lnTo>
                    <a:pt x="10340" y="2044"/>
                  </a:lnTo>
                  <a:lnTo>
                    <a:pt x="10347" y="2076"/>
                  </a:lnTo>
                  <a:cubicBezTo>
                    <a:pt x="10354" y="2097"/>
                    <a:pt x="10358" y="2115"/>
                    <a:pt x="10361" y="2137"/>
                  </a:cubicBezTo>
                  <a:lnTo>
                    <a:pt x="10365" y="2169"/>
                  </a:lnTo>
                  <a:lnTo>
                    <a:pt x="10365" y="2201"/>
                  </a:lnTo>
                  <a:lnTo>
                    <a:pt x="10365" y="2261"/>
                  </a:lnTo>
                  <a:lnTo>
                    <a:pt x="10365" y="2282"/>
                  </a:lnTo>
                  <a:cubicBezTo>
                    <a:pt x="10233" y="2353"/>
                    <a:pt x="10091" y="2425"/>
                    <a:pt x="9938" y="2489"/>
                  </a:cubicBezTo>
                  <a:cubicBezTo>
                    <a:pt x="9921" y="2496"/>
                    <a:pt x="9903" y="2503"/>
                    <a:pt x="9881" y="2510"/>
                  </a:cubicBezTo>
                  <a:cubicBezTo>
                    <a:pt x="9878" y="2506"/>
                    <a:pt x="9867" y="2503"/>
                    <a:pt x="9864" y="2503"/>
                  </a:cubicBezTo>
                  <a:cubicBezTo>
                    <a:pt x="9846" y="2492"/>
                    <a:pt x="9825" y="2485"/>
                    <a:pt x="9803" y="2474"/>
                  </a:cubicBezTo>
                  <a:lnTo>
                    <a:pt x="9807" y="2435"/>
                  </a:lnTo>
                  <a:lnTo>
                    <a:pt x="9807" y="2389"/>
                  </a:lnTo>
                  <a:cubicBezTo>
                    <a:pt x="9807" y="2361"/>
                    <a:pt x="9803" y="2332"/>
                    <a:pt x="9796" y="2300"/>
                  </a:cubicBezTo>
                  <a:lnTo>
                    <a:pt x="9789" y="2257"/>
                  </a:lnTo>
                  <a:lnTo>
                    <a:pt x="9775" y="2218"/>
                  </a:lnTo>
                  <a:cubicBezTo>
                    <a:pt x="9768" y="2190"/>
                    <a:pt x="9753" y="2165"/>
                    <a:pt x="9739" y="2137"/>
                  </a:cubicBezTo>
                  <a:cubicBezTo>
                    <a:pt x="9725" y="2112"/>
                    <a:pt x="9707" y="2087"/>
                    <a:pt x="9697" y="2062"/>
                  </a:cubicBezTo>
                  <a:lnTo>
                    <a:pt x="9643" y="1994"/>
                  </a:lnTo>
                  <a:cubicBezTo>
                    <a:pt x="9625" y="1973"/>
                    <a:pt x="9601" y="1955"/>
                    <a:pt x="9579" y="1937"/>
                  </a:cubicBezTo>
                  <a:cubicBezTo>
                    <a:pt x="9540" y="1902"/>
                    <a:pt x="9490" y="1870"/>
                    <a:pt x="9448" y="1845"/>
                  </a:cubicBezTo>
                  <a:cubicBezTo>
                    <a:pt x="9398" y="1817"/>
                    <a:pt x="9352" y="1799"/>
                    <a:pt x="9305" y="1777"/>
                  </a:cubicBezTo>
                  <a:cubicBezTo>
                    <a:pt x="9281" y="1767"/>
                    <a:pt x="9256" y="1760"/>
                    <a:pt x="9227" y="1756"/>
                  </a:cubicBezTo>
                  <a:cubicBezTo>
                    <a:pt x="9202" y="1745"/>
                    <a:pt x="9181" y="1742"/>
                    <a:pt x="9152" y="1738"/>
                  </a:cubicBezTo>
                  <a:cubicBezTo>
                    <a:pt x="9103" y="1728"/>
                    <a:pt x="9049" y="1721"/>
                    <a:pt x="9003" y="1713"/>
                  </a:cubicBezTo>
                  <a:lnTo>
                    <a:pt x="9003" y="1713"/>
                  </a:lnTo>
                  <a:cubicBezTo>
                    <a:pt x="9046" y="1738"/>
                    <a:pt x="9092" y="1760"/>
                    <a:pt x="9135" y="1785"/>
                  </a:cubicBezTo>
                  <a:cubicBezTo>
                    <a:pt x="9181" y="1809"/>
                    <a:pt x="9220" y="1834"/>
                    <a:pt x="9259" y="1863"/>
                  </a:cubicBezTo>
                  <a:cubicBezTo>
                    <a:pt x="9298" y="1888"/>
                    <a:pt x="9341" y="1916"/>
                    <a:pt x="9377" y="1945"/>
                  </a:cubicBezTo>
                  <a:cubicBezTo>
                    <a:pt x="9394" y="1959"/>
                    <a:pt x="9412" y="1977"/>
                    <a:pt x="9430" y="1991"/>
                  </a:cubicBezTo>
                  <a:lnTo>
                    <a:pt x="9476" y="2041"/>
                  </a:lnTo>
                  <a:cubicBezTo>
                    <a:pt x="9490" y="2058"/>
                    <a:pt x="9508" y="2076"/>
                    <a:pt x="9522" y="2094"/>
                  </a:cubicBezTo>
                  <a:cubicBezTo>
                    <a:pt x="9537" y="2112"/>
                    <a:pt x="9547" y="2129"/>
                    <a:pt x="9558" y="2147"/>
                  </a:cubicBezTo>
                  <a:cubicBezTo>
                    <a:pt x="9565" y="2165"/>
                    <a:pt x="9579" y="2183"/>
                    <a:pt x="9583" y="2204"/>
                  </a:cubicBezTo>
                  <a:cubicBezTo>
                    <a:pt x="9593" y="2222"/>
                    <a:pt x="9597" y="2243"/>
                    <a:pt x="9608" y="2261"/>
                  </a:cubicBezTo>
                  <a:lnTo>
                    <a:pt x="9615" y="2293"/>
                  </a:lnTo>
                  <a:lnTo>
                    <a:pt x="9618" y="2325"/>
                  </a:lnTo>
                  <a:cubicBezTo>
                    <a:pt x="9618" y="2346"/>
                    <a:pt x="9625" y="2364"/>
                    <a:pt x="9625" y="2385"/>
                  </a:cubicBezTo>
                  <a:lnTo>
                    <a:pt x="9625" y="2417"/>
                  </a:lnTo>
                  <a:lnTo>
                    <a:pt x="9618" y="2449"/>
                  </a:lnTo>
                  <a:cubicBezTo>
                    <a:pt x="9618" y="2471"/>
                    <a:pt x="9611" y="2492"/>
                    <a:pt x="9611" y="2510"/>
                  </a:cubicBezTo>
                  <a:lnTo>
                    <a:pt x="9597" y="2609"/>
                  </a:lnTo>
                  <a:cubicBezTo>
                    <a:pt x="9369" y="2688"/>
                    <a:pt x="9131" y="2752"/>
                    <a:pt x="8882" y="2809"/>
                  </a:cubicBezTo>
                  <a:lnTo>
                    <a:pt x="8889" y="2769"/>
                  </a:lnTo>
                  <a:cubicBezTo>
                    <a:pt x="8896" y="2741"/>
                    <a:pt x="8900" y="2709"/>
                    <a:pt x="8900" y="2681"/>
                  </a:cubicBezTo>
                  <a:lnTo>
                    <a:pt x="8900" y="2634"/>
                  </a:lnTo>
                  <a:lnTo>
                    <a:pt x="8896" y="2592"/>
                  </a:lnTo>
                  <a:cubicBezTo>
                    <a:pt x="8889" y="2560"/>
                    <a:pt x="8886" y="2531"/>
                    <a:pt x="8879" y="2506"/>
                  </a:cubicBezTo>
                  <a:lnTo>
                    <a:pt x="8850" y="2425"/>
                  </a:lnTo>
                  <a:cubicBezTo>
                    <a:pt x="8836" y="2400"/>
                    <a:pt x="8829" y="2371"/>
                    <a:pt x="8811" y="2350"/>
                  </a:cubicBezTo>
                  <a:cubicBezTo>
                    <a:pt x="8797" y="2329"/>
                    <a:pt x="8779" y="2300"/>
                    <a:pt x="8765" y="2282"/>
                  </a:cubicBezTo>
                  <a:cubicBezTo>
                    <a:pt x="8736" y="2240"/>
                    <a:pt x="8694" y="2201"/>
                    <a:pt x="8655" y="2165"/>
                  </a:cubicBezTo>
                  <a:cubicBezTo>
                    <a:pt x="8616" y="2129"/>
                    <a:pt x="8576" y="2097"/>
                    <a:pt x="8530" y="2069"/>
                  </a:cubicBezTo>
                  <a:lnTo>
                    <a:pt x="8463" y="2030"/>
                  </a:lnTo>
                  <a:cubicBezTo>
                    <a:pt x="8441" y="2016"/>
                    <a:pt x="8420" y="2005"/>
                    <a:pt x="8399" y="1994"/>
                  </a:cubicBezTo>
                  <a:cubicBezTo>
                    <a:pt x="8352" y="1973"/>
                    <a:pt x="8303" y="1955"/>
                    <a:pt x="8256" y="1941"/>
                  </a:cubicBezTo>
                  <a:lnTo>
                    <a:pt x="8256" y="1941"/>
                  </a:lnTo>
                  <a:cubicBezTo>
                    <a:pt x="8296" y="1973"/>
                    <a:pt x="8331" y="2009"/>
                    <a:pt x="8370" y="2041"/>
                  </a:cubicBezTo>
                  <a:cubicBezTo>
                    <a:pt x="8406" y="2069"/>
                    <a:pt x="8441" y="2105"/>
                    <a:pt x="8477" y="2140"/>
                  </a:cubicBezTo>
                  <a:cubicBezTo>
                    <a:pt x="8512" y="2176"/>
                    <a:pt x="8544" y="2211"/>
                    <a:pt x="8569" y="2247"/>
                  </a:cubicBezTo>
                  <a:cubicBezTo>
                    <a:pt x="8584" y="2265"/>
                    <a:pt x="8598" y="2282"/>
                    <a:pt x="8612" y="2307"/>
                  </a:cubicBezTo>
                  <a:cubicBezTo>
                    <a:pt x="8623" y="2325"/>
                    <a:pt x="8637" y="2346"/>
                    <a:pt x="8648" y="2364"/>
                  </a:cubicBezTo>
                  <a:cubicBezTo>
                    <a:pt x="8658" y="2382"/>
                    <a:pt x="8669" y="2403"/>
                    <a:pt x="8676" y="2421"/>
                  </a:cubicBezTo>
                  <a:cubicBezTo>
                    <a:pt x="8687" y="2442"/>
                    <a:pt x="8694" y="2460"/>
                    <a:pt x="8701" y="2485"/>
                  </a:cubicBezTo>
                  <a:cubicBezTo>
                    <a:pt x="8704" y="2506"/>
                    <a:pt x="8712" y="2524"/>
                    <a:pt x="8712" y="2545"/>
                  </a:cubicBezTo>
                  <a:cubicBezTo>
                    <a:pt x="8719" y="2567"/>
                    <a:pt x="8719" y="2585"/>
                    <a:pt x="8722" y="2609"/>
                  </a:cubicBezTo>
                  <a:lnTo>
                    <a:pt x="8722" y="2638"/>
                  </a:lnTo>
                  <a:lnTo>
                    <a:pt x="8722" y="2670"/>
                  </a:lnTo>
                  <a:cubicBezTo>
                    <a:pt x="8719" y="2691"/>
                    <a:pt x="8719" y="2709"/>
                    <a:pt x="8712" y="2734"/>
                  </a:cubicBezTo>
                  <a:lnTo>
                    <a:pt x="8704" y="2762"/>
                  </a:lnTo>
                  <a:lnTo>
                    <a:pt x="8694" y="2794"/>
                  </a:lnTo>
                  <a:cubicBezTo>
                    <a:pt x="8690" y="2816"/>
                    <a:pt x="8676" y="2833"/>
                    <a:pt x="8672" y="2851"/>
                  </a:cubicBezTo>
                  <a:lnTo>
                    <a:pt x="8665" y="2851"/>
                  </a:lnTo>
                  <a:cubicBezTo>
                    <a:pt x="8616" y="2862"/>
                    <a:pt x="8562" y="2876"/>
                    <a:pt x="8512" y="2880"/>
                  </a:cubicBezTo>
                  <a:cubicBezTo>
                    <a:pt x="8409" y="2897"/>
                    <a:pt x="8310" y="2912"/>
                    <a:pt x="8203" y="2929"/>
                  </a:cubicBezTo>
                  <a:cubicBezTo>
                    <a:pt x="8096" y="2940"/>
                    <a:pt x="7993" y="2951"/>
                    <a:pt x="7887" y="2965"/>
                  </a:cubicBezTo>
                  <a:cubicBezTo>
                    <a:pt x="7830" y="2972"/>
                    <a:pt x="7769" y="2976"/>
                    <a:pt x="7712" y="2983"/>
                  </a:cubicBezTo>
                  <a:lnTo>
                    <a:pt x="7709" y="2983"/>
                  </a:lnTo>
                  <a:lnTo>
                    <a:pt x="7723" y="2940"/>
                  </a:lnTo>
                  <a:lnTo>
                    <a:pt x="7730" y="2897"/>
                  </a:lnTo>
                  <a:cubicBezTo>
                    <a:pt x="7734" y="2869"/>
                    <a:pt x="7741" y="2841"/>
                    <a:pt x="7741" y="2809"/>
                  </a:cubicBezTo>
                  <a:lnTo>
                    <a:pt x="7741" y="2762"/>
                  </a:lnTo>
                  <a:lnTo>
                    <a:pt x="7734" y="2720"/>
                  </a:lnTo>
                  <a:cubicBezTo>
                    <a:pt x="7730" y="2688"/>
                    <a:pt x="7727" y="2663"/>
                    <a:pt x="7716" y="2634"/>
                  </a:cubicBezTo>
                  <a:lnTo>
                    <a:pt x="7691" y="2556"/>
                  </a:lnTo>
                  <a:cubicBezTo>
                    <a:pt x="7677" y="2528"/>
                    <a:pt x="7670" y="2503"/>
                    <a:pt x="7652" y="2478"/>
                  </a:cubicBezTo>
                  <a:cubicBezTo>
                    <a:pt x="7638" y="2457"/>
                    <a:pt x="7620" y="2432"/>
                    <a:pt x="7606" y="2414"/>
                  </a:cubicBezTo>
                  <a:cubicBezTo>
                    <a:pt x="7574" y="2368"/>
                    <a:pt x="7535" y="2329"/>
                    <a:pt x="7496" y="2293"/>
                  </a:cubicBezTo>
                  <a:cubicBezTo>
                    <a:pt x="7456" y="2257"/>
                    <a:pt x="7414" y="2225"/>
                    <a:pt x="7371" y="2201"/>
                  </a:cubicBezTo>
                  <a:lnTo>
                    <a:pt x="7304" y="2158"/>
                  </a:lnTo>
                  <a:cubicBezTo>
                    <a:pt x="7282" y="2147"/>
                    <a:pt x="7261" y="2133"/>
                    <a:pt x="7236" y="2122"/>
                  </a:cubicBezTo>
                  <a:cubicBezTo>
                    <a:pt x="7193" y="2101"/>
                    <a:pt x="7144" y="2083"/>
                    <a:pt x="7094" y="2069"/>
                  </a:cubicBezTo>
                  <a:lnTo>
                    <a:pt x="7094" y="2069"/>
                  </a:lnTo>
                  <a:cubicBezTo>
                    <a:pt x="7136" y="2101"/>
                    <a:pt x="7172" y="2137"/>
                    <a:pt x="7211" y="2169"/>
                  </a:cubicBezTo>
                  <a:cubicBezTo>
                    <a:pt x="7247" y="2201"/>
                    <a:pt x="7282" y="2236"/>
                    <a:pt x="7318" y="2272"/>
                  </a:cubicBezTo>
                  <a:cubicBezTo>
                    <a:pt x="7353" y="2307"/>
                    <a:pt x="7385" y="2343"/>
                    <a:pt x="7410" y="2378"/>
                  </a:cubicBezTo>
                  <a:cubicBezTo>
                    <a:pt x="7424" y="2396"/>
                    <a:pt x="7439" y="2414"/>
                    <a:pt x="7449" y="2435"/>
                  </a:cubicBezTo>
                  <a:cubicBezTo>
                    <a:pt x="7464" y="2453"/>
                    <a:pt x="7478" y="2474"/>
                    <a:pt x="7485" y="2492"/>
                  </a:cubicBezTo>
                  <a:cubicBezTo>
                    <a:pt x="7499" y="2510"/>
                    <a:pt x="7510" y="2531"/>
                    <a:pt x="7517" y="2549"/>
                  </a:cubicBezTo>
                  <a:cubicBezTo>
                    <a:pt x="7528" y="2574"/>
                    <a:pt x="7535" y="2592"/>
                    <a:pt x="7538" y="2613"/>
                  </a:cubicBezTo>
                  <a:cubicBezTo>
                    <a:pt x="7545" y="2634"/>
                    <a:pt x="7552" y="2652"/>
                    <a:pt x="7552" y="2673"/>
                  </a:cubicBezTo>
                  <a:cubicBezTo>
                    <a:pt x="7556" y="2698"/>
                    <a:pt x="7556" y="2716"/>
                    <a:pt x="7563" y="2737"/>
                  </a:cubicBezTo>
                  <a:lnTo>
                    <a:pt x="7563" y="2769"/>
                  </a:lnTo>
                  <a:lnTo>
                    <a:pt x="7563" y="2798"/>
                  </a:lnTo>
                  <a:cubicBezTo>
                    <a:pt x="7556" y="2823"/>
                    <a:pt x="7556" y="2841"/>
                    <a:pt x="7552" y="2862"/>
                  </a:cubicBezTo>
                  <a:lnTo>
                    <a:pt x="7545" y="2894"/>
                  </a:lnTo>
                  <a:lnTo>
                    <a:pt x="7535" y="2922"/>
                  </a:lnTo>
                  <a:cubicBezTo>
                    <a:pt x="7531" y="2947"/>
                    <a:pt x="7517" y="2965"/>
                    <a:pt x="7513" y="2983"/>
                  </a:cubicBezTo>
                  <a:lnTo>
                    <a:pt x="7510" y="2993"/>
                  </a:lnTo>
                  <a:cubicBezTo>
                    <a:pt x="7249" y="3014"/>
                    <a:pt x="6986" y="3023"/>
                    <a:pt x="6723" y="3023"/>
                  </a:cubicBezTo>
                  <a:cubicBezTo>
                    <a:pt x="6674" y="3023"/>
                    <a:pt x="6624" y="3022"/>
                    <a:pt x="6575" y="3022"/>
                  </a:cubicBezTo>
                  <a:lnTo>
                    <a:pt x="6578" y="3011"/>
                  </a:lnTo>
                  <a:lnTo>
                    <a:pt x="6596" y="2969"/>
                  </a:lnTo>
                  <a:cubicBezTo>
                    <a:pt x="6610" y="2940"/>
                    <a:pt x="6621" y="2912"/>
                    <a:pt x="6628" y="2880"/>
                  </a:cubicBezTo>
                  <a:lnTo>
                    <a:pt x="6639" y="2833"/>
                  </a:lnTo>
                  <a:lnTo>
                    <a:pt x="6642" y="2787"/>
                  </a:lnTo>
                  <a:cubicBezTo>
                    <a:pt x="6646" y="2755"/>
                    <a:pt x="6646" y="2723"/>
                    <a:pt x="6642" y="2691"/>
                  </a:cubicBezTo>
                  <a:cubicBezTo>
                    <a:pt x="6642" y="2663"/>
                    <a:pt x="6631" y="2631"/>
                    <a:pt x="6628" y="2599"/>
                  </a:cubicBezTo>
                  <a:cubicBezTo>
                    <a:pt x="6621" y="2567"/>
                    <a:pt x="6614" y="2542"/>
                    <a:pt x="6603" y="2510"/>
                  </a:cubicBezTo>
                  <a:cubicBezTo>
                    <a:pt x="6592" y="2485"/>
                    <a:pt x="6578" y="2453"/>
                    <a:pt x="6567" y="2425"/>
                  </a:cubicBezTo>
                  <a:cubicBezTo>
                    <a:pt x="6553" y="2400"/>
                    <a:pt x="6539" y="2371"/>
                    <a:pt x="6521" y="2350"/>
                  </a:cubicBezTo>
                  <a:cubicBezTo>
                    <a:pt x="6503" y="2325"/>
                    <a:pt x="6489" y="2300"/>
                    <a:pt x="6471" y="2279"/>
                  </a:cubicBezTo>
                  <a:cubicBezTo>
                    <a:pt x="6436" y="2236"/>
                    <a:pt x="6400" y="2190"/>
                    <a:pt x="6361" y="2151"/>
                  </a:cubicBezTo>
                  <a:cubicBezTo>
                    <a:pt x="6343" y="2133"/>
                    <a:pt x="6322" y="2112"/>
                    <a:pt x="6301" y="2094"/>
                  </a:cubicBezTo>
                  <a:lnTo>
                    <a:pt x="6233" y="2041"/>
                  </a:lnTo>
                  <a:cubicBezTo>
                    <a:pt x="6187" y="2009"/>
                    <a:pt x="6141" y="1977"/>
                    <a:pt x="6091" y="1952"/>
                  </a:cubicBezTo>
                  <a:lnTo>
                    <a:pt x="6091" y="1952"/>
                  </a:lnTo>
                  <a:cubicBezTo>
                    <a:pt x="6127" y="1991"/>
                    <a:pt x="6162" y="2033"/>
                    <a:pt x="6194" y="2076"/>
                  </a:cubicBezTo>
                  <a:cubicBezTo>
                    <a:pt x="6223" y="2119"/>
                    <a:pt x="6255" y="2158"/>
                    <a:pt x="6287" y="2204"/>
                  </a:cubicBezTo>
                  <a:cubicBezTo>
                    <a:pt x="6319" y="2247"/>
                    <a:pt x="6343" y="2293"/>
                    <a:pt x="6365" y="2336"/>
                  </a:cubicBezTo>
                  <a:cubicBezTo>
                    <a:pt x="6379" y="2361"/>
                    <a:pt x="6390" y="2382"/>
                    <a:pt x="6397" y="2407"/>
                  </a:cubicBezTo>
                  <a:cubicBezTo>
                    <a:pt x="6407" y="2432"/>
                    <a:pt x="6415" y="2453"/>
                    <a:pt x="6425" y="2478"/>
                  </a:cubicBezTo>
                  <a:cubicBezTo>
                    <a:pt x="6432" y="2503"/>
                    <a:pt x="6436" y="2528"/>
                    <a:pt x="6447" y="2549"/>
                  </a:cubicBezTo>
                  <a:cubicBezTo>
                    <a:pt x="6450" y="2574"/>
                    <a:pt x="6454" y="2599"/>
                    <a:pt x="6461" y="2620"/>
                  </a:cubicBezTo>
                  <a:cubicBezTo>
                    <a:pt x="6461" y="2645"/>
                    <a:pt x="6464" y="2670"/>
                    <a:pt x="6464" y="2691"/>
                  </a:cubicBezTo>
                  <a:lnTo>
                    <a:pt x="6464" y="2727"/>
                  </a:lnTo>
                  <a:cubicBezTo>
                    <a:pt x="6464" y="2741"/>
                    <a:pt x="6464" y="2752"/>
                    <a:pt x="6461" y="2762"/>
                  </a:cubicBezTo>
                  <a:lnTo>
                    <a:pt x="6454" y="2798"/>
                  </a:lnTo>
                  <a:lnTo>
                    <a:pt x="6447" y="2830"/>
                  </a:lnTo>
                  <a:cubicBezTo>
                    <a:pt x="6436" y="2851"/>
                    <a:pt x="6432" y="2876"/>
                    <a:pt x="6425" y="2897"/>
                  </a:cubicBezTo>
                  <a:lnTo>
                    <a:pt x="6411" y="2929"/>
                  </a:lnTo>
                  <a:lnTo>
                    <a:pt x="6393" y="2958"/>
                  </a:lnTo>
                  <a:cubicBezTo>
                    <a:pt x="6383" y="2976"/>
                    <a:pt x="6372" y="2993"/>
                    <a:pt x="6358" y="3018"/>
                  </a:cubicBezTo>
                  <a:lnTo>
                    <a:pt x="6258" y="3018"/>
                  </a:lnTo>
                  <a:lnTo>
                    <a:pt x="5931" y="3004"/>
                  </a:lnTo>
                  <a:lnTo>
                    <a:pt x="5767" y="3001"/>
                  </a:lnTo>
                  <a:cubicBezTo>
                    <a:pt x="5714" y="2993"/>
                    <a:pt x="5661" y="2990"/>
                    <a:pt x="5607" y="2983"/>
                  </a:cubicBezTo>
                  <a:cubicBezTo>
                    <a:pt x="5511" y="2972"/>
                    <a:pt x="5419" y="2958"/>
                    <a:pt x="5327" y="2947"/>
                  </a:cubicBezTo>
                  <a:lnTo>
                    <a:pt x="5309" y="2933"/>
                  </a:lnTo>
                  <a:lnTo>
                    <a:pt x="5270" y="2894"/>
                  </a:lnTo>
                  <a:cubicBezTo>
                    <a:pt x="5255" y="2880"/>
                    <a:pt x="5241" y="2862"/>
                    <a:pt x="5227" y="2848"/>
                  </a:cubicBezTo>
                  <a:cubicBezTo>
                    <a:pt x="5216" y="2830"/>
                    <a:pt x="5206" y="2816"/>
                    <a:pt x="5199" y="2798"/>
                  </a:cubicBezTo>
                  <a:cubicBezTo>
                    <a:pt x="5188" y="2780"/>
                    <a:pt x="5181" y="2762"/>
                    <a:pt x="5174" y="2745"/>
                  </a:cubicBezTo>
                  <a:lnTo>
                    <a:pt x="5163" y="2691"/>
                  </a:lnTo>
                  <a:cubicBezTo>
                    <a:pt x="5163" y="2673"/>
                    <a:pt x="5156" y="2656"/>
                    <a:pt x="5163" y="2638"/>
                  </a:cubicBezTo>
                  <a:cubicBezTo>
                    <a:pt x="5163" y="2620"/>
                    <a:pt x="5167" y="2602"/>
                    <a:pt x="5170" y="2581"/>
                  </a:cubicBezTo>
                  <a:cubicBezTo>
                    <a:pt x="5174" y="2563"/>
                    <a:pt x="5184" y="2545"/>
                    <a:pt x="5191" y="2524"/>
                  </a:cubicBezTo>
                  <a:cubicBezTo>
                    <a:pt x="5202" y="2506"/>
                    <a:pt x="5209" y="2489"/>
                    <a:pt x="5223" y="2471"/>
                  </a:cubicBezTo>
                  <a:cubicBezTo>
                    <a:pt x="5234" y="2453"/>
                    <a:pt x="5252" y="2435"/>
                    <a:pt x="5259" y="2417"/>
                  </a:cubicBezTo>
                  <a:cubicBezTo>
                    <a:pt x="5273" y="2400"/>
                    <a:pt x="5287" y="2382"/>
                    <a:pt x="5305" y="2368"/>
                  </a:cubicBezTo>
                  <a:lnTo>
                    <a:pt x="5351" y="2318"/>
                  </a:lnTo>
                  <a:cubicBezTo>
                    <a:pt x="5369" y="2300"/>
                    <a:pt x="5383" y="2289"/>
                    <a:pt x="5405" y="2272"/>
                  </a:cubicBezTo>
                  <a:cubicBezTo>
                    <a:pt x="5423" y="2257"/>
                    <a:pt x="5440" y="2240"/>
                    <a:pt x="5458" y="2225"/>
                  </a:cubicBezTo>
                  <a:cubicBezTo>
                    <a:pt x="5494" y="2193"/>
                    <a:pt x="5536" y="2169"/>
                    <a:pt x="5572" y="2137"/>
                  </a:cubicBezTo>
                  <a:lnTo>
                    <a:pt x="5572" y="2137"/>
                  </a:lnTo>
                  <a:cubicBezTo>
                    <a:pt x="5547" y="2147"/>
                    <a:pt x="5526" y="2151"/>
                    <a:pt x="5501" y="2158"/>
                  </a:cubicBezTo>
                  <a:lnTo>
                    <a:pt x="5433" y="2186"/>
                  </a:lnTo>
                  <a:cubicBezTo>
                    <a:pt x="5387" y="2204"/>
                    <a:pt x="5344" y="2225"/>
                    <a:pt x="5298" y="2254"/>
                  </a:cubicBezTo>
                  <a:cubicBezTo>
                    <a:pt x="5277" y="2265"/>
                    <a:pt x="5255" y="2279"/>
                    <a:pt x="5238" y="2293"/>
                  </a:cubicBezTo>
                  <a:cubicBezTo>
                    <a:pt x="5216" y="2307"/>
                    <a:pt x="5199" y="2325"/>
                    <a:pt x="5174" y="2343"/>
                  </a:cubicBezTo>
                  <a:cubicBezTo>
                    <a:pt x="5156" y="2361"/>
                    <a:pt x="5135" y="2378"/>
                    <a:pt x="5117" y="2396"/>
                  </a:cubicBezTo>
                  <a:cubicBezTo>
                    <a:pt x="5099" y="2414"/>
                    <a:pt x="5081" y="2435"/>
                    <a:pt x="5067" y="2457"/>
                  </a:cubicBezTo>
                  <a:cubicBezTo>
                    <a:pt x="5039" y="2503"/>
                    <a:pt x="5014" y="2556"/>
                    <a:pt x="5003" y="2613"/>
                  </a:cubicBezTo>
                  <a:cubicBezTo>
                    <a:pt x="4996" y="2645"/>
                    <a:pt x="4992" y="2670"/>
                    <a:pt x="4992" y="2702"/>
                  </a:cubicBezTo>
                  <a:cubicBezTo>
                    <a:pt x="4992" y="2734"/>
                    <a:pt x="4996" y="2759"/>
                    <a:pt x="5007" y="2791"/>
                  </a:cubicBezTo>
                  <a:cubicBezTo>
                    <a:pt x="5014" y="2830"/>
                    <a:pt x="5031" y="2869"/>
                    <a:pt x="5049" y="2905"/>
                  </a:cubicBezTo>
                  <a:cubicBezTo>
                    <a:pt x="5021" y="2901"/>
                    <a:pt x="4985" y="2897"/>
                    <a:pt x="4953" y="2894"/>
                  </a:cubicBezTo>
                  <a:cubicBezTo>
                    <a:pt x="4775" y="2865"/>
                    <a:pt x="4598" y="2830"/>
                    <a:pt x="4420" y="2798"/>
                  </a:cubicBezTo>
                  <a:lnTo>
                    <a:pt x="4381" y="2769"/>
                  </a:lnTo>
                  <a:lnTo>
                    <a:pt x="4345" y="2734"/>
                  </a:lnTo>
                  <a:cubicBezTo>
                    <a:pt x="4331" y="2720"/>
                    <a:pt x="4320" y="2705"/>
                    <a:pt x="4310" y="2691"/>
                  </a:cubicBezTo>
                  <a:cubicBezTo>
                    <a:pt x="4285" y="2666"/>
                    <a:pt x="4274" y="2634"/>
                    <a:pt x="4260" y="2602"/>
                  </a:cubicBezTo>
                  <a:cubicBezTo>
                    <a:pt x="4256" y="2592"/>
                    <a:pt x="4249" y="2574"/>
                    <a:pt x="4249" y="2560"/>
                  </a:cubicBezTo>
                  <a:cubicBezTo>
                    <a:pt x="4249" y="2542"/>
                    <a:pt x="4246" y="2528"/>
                    <a:pt x="4249" y="2510"/>
                  </a:cubicBezTo>
                  <a:cubicBezTo>
                    <a:pt x="4249" y="2492"/>
                    <a:pt x="4256" y="2478"/>
                    <a:pt x="4260" y="2460"/>
                  </a:cubicBezTo>
                  <a:cubicBezTo>
                    <a:pt x="4263" y="2442"/>
                    <a:pt x="4267" y="2432"/>
                    <a:pt x="4278" y="2414"/>
                  </a:cubicBezTo>
                  <a:cubicBezTo>
                    <a:pt x="4285" y="2396"/>
                    <a:pt x="4295" y="2382"/>
                    <a:pt x="4302" y="2364"/>
                  </a:cubicBezTo>
                  <a:cubicBezTo>
                    <a:pt x="4313" y="2346"/>
                    <a:pt x="4327" y="2332"/>
                    <a:pt x="4334" y="2314"/>
                  </a:cubicBezTo>
                  <a:cubicBezTo>
                    <a:pt x="4349" y="2300"/>
                    <a:pt x="4363" y="2282"/>
                    <a:pt x="4374" y="2272"/>
                  </a:cubicBezTo>
                  <a:cubicBezTo>
                    <a:pt x="4388" y="2257"/>
                    <a:pt x="4402" y="2240"/>
                    <a:pt x="4420" y="2225"/>
                  </a:cubicBezTo>
                  <a:lnTo>
                    <a:pt x="4462" y="2183"/>
                  </a:lnTo>
                  <a:cubicBezTo>
                    <a:pt x="4480" y="2169"/>
                    <a:pt x="4494" y="2154"/>
                    <a:pt x="4512" y="2137"/>
                  </a:cubicBezTo>
                  <a:cubicBezTo>
                    <a:pt x="4544" y="2112"/>
                    <a:pt x="4580" y="2083"/>
                    <a:pt x="4615" y="2051"/>
                  </a:cubicBezTo>
                  <a:lnTo>
                    <a:pt x="4615" y="2051"/>
                  </a:lnTo>
                  <a:cubicBezTo>
                    <a:pt x="4594" y="2058"/>
                    <a:pt x="4576" y="2065"/>
                    <a:pt x="4551" y="2069"/>
                  </a:cubicBezTo>
                  <a:cubicBezTo>
                    <a:pt x="4530" y="2076"/>
                    <a:pt x="4512" y="2083"/>
                    <a:pt x="4491" y="2094"/>
                  </a:cubicBezTo>
                  <a:cubicBezTo>
                    <a:pt x="4452" y="2112"/>
                    <a:pt x="4409" y="2129"/>
                    <a:pt x="4370" y="2151"/>
                  </a:cubicBezTo>
                  <a:cubicBezTo>
                    <a:pt x="4349" y="2158"/>
                    <a:pt x="4331" y="2172"/>
                    <a:pt x="4313" y="2186"/>
                  </a:cubicBezTo>
                  <a:cubicBezTo>
                    <a:pt x="4295" y="2201"/>
                    <a:pt x="4278" y="2211"/>
                    <a:pt x="4260" y="2229"/>
                  </a:cubicBezTo>
                  <a:cubicBezTo>
                    <a:pt x="4242" y="2247"/>
                    <a:pt x="4224" y="2261"/>
                    <a:pt x="4206" y="2279"/>
                  </a:cubicBezTo>
                  <a:cubicBezTo>
                    <a:pt x="4189" y="2297"/>
                    <a:pt x="4174" y="2314"/>
                    <a:pt x="4160" y="2336"/>
                  </a:cubicBezTo>
                  <a:cubicBezTo>
                    <a:pt x="4135" y="2378"/>
                    <a:pt x="4114" y="2425"/>
                    <a:pt x="4100" y="2478"/>
                  </a:cubicBezTo>
                  <a:cubicBezTo>
                    <a:pt x="4096" y="2506"/>
                    <a:pt x="4089" y="2531"/>
                    <a:pt x="4089" y="2560"/>
                  </a:cubicBezTo>
                  <a:cubicBezTo>
                    <a:pt x="4089" y="2585"/>
                    <a:pt x="4096" y="2613"/>
                    <a:pt x="4103" y="2638"/>
                  </a:cubicBezTo>
                  <a:cubicBezTo>
                    <a:pt x="4114" y="2670"/>
                    <a:pt x="4121" y="2702"/>
                    <a:pt x="4135" y="2727"/>
                  </a:cubicBezTo>
                  <a:cubicBezTo>
                    <a:pt x="3993" y="2698"/>
                    <a:pt x="3851" y="2666"/>
                    <a:pt x="3712" y="2631"/>
                  </a:cubicBezTo>
                  <a:cubicBezTo>
                    <a:pt x="3591" y="2599"/>
                    <a:pt x="3478" y="2567"/>
                    <a:pt x="3360" y="2538"/>
                  </a:cubicBezTo>
                  <a:lnTo>
                    <a:pt x="3342" y="2510"/>
                  </a:lnTo>
                  <a:cubicBezTo>
                    <a:pt x="3339" y="2503"/>
                    <a:pt x="3325" y="2489"/>
                    <a:pt x="3321" y="2474"/>
                  </a:cubicBezTo>
                  <a:cubicBezTo>
                    <a:pt x="3314" y="2460"/>
                    <a:pt x="3307" y="2449"/>
                    <a:pt x="3300" y="2435"/>
                  </a:cubicBezTo>
                  <a:cubicBezTo>
                    <a:pt x="3296" y="2421"/>
                    <a:pt x="3286" y="2407"/>
                    <a:pt x="3286" y="2396"/>
                  </a:cubicBezTo>
                  <a:cubicBezTo>
                    <a:pt x="3282" y="2382"/>
                    <a:pt x="3278" y="2368"/>
                    <a:pt x="3278" y="2353"/>
                  </a:cubicBezTo>
                  <a:lnTo>
                    <a:pt x="3271" y="2332"/>
                  </a:lnTo>
                  <a:lnTo>
                    <a:pt x="3271" y="2314"/>
                  </a:lnTo>
                  <a:cubicBezTo>
                    <a:pt x="3271" y="2300"/>
                    <a:pt x="3278" y="2289"/>
                    <a:pt x="3282" y="2275"/>
                  </a:cubicBezTo>
                  <a:cubicBezTo>
                    <a:pt x="3282" y="2261"/>
                    <a:pt x="3289" y="2247"/>
                    <a:pt x="3296" y="2236"/>
                  </a:cubicBezTo>
                  <a:cubicBezTo>
                    <a:pt x="3300" y="2222"/>
                    <a:pt x="3307" y="2208"/>
                    <a:pt x="3318" y="2193"/>
                  </a:cubicBezTo>
                  <a:cubicBezTo>
                    <a:pt x="3325" y="2183"/>
                    <a:pt x="3335" y="2169"/>
                    <a:pt x="3350" y="2158"/>
                  </a:cubicBezTo>
                  <a:lnTo>
                    <a:pt x="3385" y="2122"/>
                  </a:lnTo>
                  <a:lnTo>
                    <a:pt x="3428" y="2094"/>
                  </a:lnTo>
                  <a:cubicBezTo>
                    <a:pt x="3442" y="2083"/>
                    <a:pt x="3456" y="2069"/>
                    <a:pt x="3474" y="2062"/>
                  </a:cubicBezTo>
                  <a:lnTo>
                    <a:pt x="3520" y="2030"/>
                  </a:lnTo>
                  <a:cubicBezTo>
                    <a:pt x="3538" y="2023"/>
                    <a:pt x="3552" y="2009"/>
                    <a:pt x="3570" y="1998"/>
                  </a:cubicBezTo>
                  <a:cubicBezTo>
                    <a:pt x="3606" y="1980"/>
                    <a:pt x="3638" y="1962"/>
                    <a:pt x="3673" y="1941"/>
                  </a:cubicBezTo>
                  <a:cubicBezTo>
                    <a:pt x="3634" y="1941"/>
                    <a:pt x="3591" y="1945"/>
                    <a:pt x="3552" y="1955"/>
                  </a:cubicBezTo>
                  <a:cubicBezTo>
                    <a:pt x="3531" y="1955"/>
                    <a:pt x="3513" y="1962"/>
                    <a:pt x="3495" y="1969"/>
                  </a:cubicBezTo>
                  <a:lnTo>
                    <a:pt x="3438" y="1980"/>
                  </a:lnTo>
                  <a:cubicBezTo>
                    <a:pt x="3414" y="1987"/>
                    <a:pt x="3396" y="1994"/>
                    <a:pt x="3378" y="2005"/>
                  </a:cubicBezTo>
                  <a:cubicBezTo>
                    <a:pt x="3360" y="2012"/>
                    <a:pt x="3339" y="2023"/>
                    <a:pt x="3321" y="2030"/>
                  </a:cubicBezTo>
                  <a:cubicBezTo>
                    <a:pt x="3303" y="2044"/>
                    <a:pt x="3286" y="2051"/>
                    <a:pt x="3268" y="2065"/>
                  </a:cubicBezTo>
                  <a:cubicBezTo>
                    <a:pt x="3250" y="2076"/>
                    <a:pt x="3232" y="2094"/>
                    <a:pt x="3214" y="2112"/>
                  </a:cubicBezTo>
                  <a:cubicBezTo>
                    <a:pt x="3197" y="2129"/>
                    <a:pt x="3182" y="2140"/>
                    <a:pt x="3172" y="2165"/>
                  </a:cubicBezTo>
                  <a:cubicBezTo>
                    <a:pt x="3158" y="2186"/>
                    <a:pt x="3143" y="2204"/>
                    <a:pt x="3136" y="2225"/>
                  </a:cubicBezTo>
                  <a:cubicBezTo>
                    <a:pt x="3126" y="2247"/>
                    <a:pt x="3118" y="2272"/>
                    <a:pt x="3111" y="2297"/>
                  </a:cubicBezTo>
                  <a:lnTo>
                    <a:pt x="3108" y="2332"/>
                  </a:lnTo>
                  <a:lnTo>
                    <a:pt x="3108" y="2368"/>
                  </a:lnTo>
                  <a:cubicBezTo>
                    <a:pt x="3108" y="2396"/>
                    <a:pt x="3111" y="2417"/>
                    <a:pt x="3118" y="2439"/>
                  </a:cubicBezTo>
                  <a:cubicBezTo>
                    <a:pt x="3118" y="2449"/>
                    <a:pt x="3122" y="2460"/>
                    <a:pt x="3126" y="2471"/>
                  </a:cubicBezTo>
                  <a:cubicBezTo>
                    <a:pt x="2941" y="2417"/>
                    <a:pt x="2756" y="2353"/>
                    <a:pt x="2585" y="2293"/>
                  </a:cubicBezTo>
                  <a:cubicBezTo>
                    <a:pt x="2553" y="2279"/>
                    <a:pt x="2521" y="2272"/>
                    <a:pt x="2489" y="2257"/>
                  </a:cubicBezTo>
                  <a:lnTo>
                    <a:pt x="2464" y="2211"/>
                  </a:lnTo>
                  <a:cubicBezTo>
                    <a:pt x="2461" y="2204"/>
                    <a:pt x="2450" y="2186"/>
                    <a:pt x="2443" y="2172"/>
                  </a:cubicBezTo>
                  <a:cubicBezTo>
                    <a:pt x="2432" y="2158"/>
                    <a:pt x="2429" y="2140"/>
                    <a:pt x="2425" y="2129"/>
                  </a:cubicBezTo>
                  <a:cubicBezTo>
                    <a:pt x="2418" y="2112"/>
                    <a:pt x="2414" y="2097"/>
                    <a:pt x="2414" y="2080"/>
                  </a:cubicBezTo>
                  <a:cubicBezTo>
                    <a:pt x="2414" y="2062"/>
                    <a:pt x="2411" y="2048"/>
                    <a:pt x="2411" y="2030"/>
                  </a:cubicBezTo>
                  <a:lnTo>
                    <a:pt x="2411" y="2009"/>
                  </a:lnTo>
                  <a:lnTo>
                    <a:pt x="2414" y="1987"/>
                  </a:lnTo>
                  <a:cubicBezTo>
                    <a:pt x="2414" y="1973"/>
                    <a:pt x="2425" y="1955"/>
                    <a:pt x="2429" y="1941"/>
                  </a:cubicBezTo>
                  <a:cubicBezTo>
                    <a:pt x="2432" y="1927"/>
                    <a:pt x="2443" y="1916"/>
                    <a:pt x="2450" y="1902"/>
                  </a:cubicBezTo>
                  <a:cubicBezTo>
                    <a:pt x="2461" y="1888"/>
                    <a:pt x="2468" y="1873"/>
                    <a:pt x="2482" y="1863"/>
                  </a:cubicBezTo>
                  <a:cubicBezTo>
                    <a:pt x="2496" y="1849"/>
                    <a:pt x="2503" y="1834"/>
                    <a:pt x="2521" y="1827"/>
                  </a:cubicBezTo>
                  <a:cubicBezTo>
                    <a:pt x="2535" y="1817"/>
                    <a:pt x="2549" y="1802"/>
                    <a:pt x="2567" y="1795"/>
                  </a:cubicBezTo>
                  <a:lnTo>
                    <a:pt x="2613" y="1767"/>
                  </a:lnTo>
                  <a:cubicBezTo>
                    <a:pt x="2631" y="1760"/>
                    <a:pt x="2645" y="1749"/>
                    <a:pt x="2663" y="1742"/>
                  </a:cubicBezTo>
                  <a:lnTo>
                    <a:pt x="2717" y="1721"/>
                  </a:lnTo>
                  <a:cubicBezTo>
                    <a:pt x="2734" y="1710"/>
                    <a:pt x="2752" y="1703"/>
                    <a:pt x="2770" y="1696"/>
                  </a:cubicBezTo>
                  <a:cubicBezTo>
                    <a:pt x="2806" y="1685"/>
                    <a:pt x="2845" y="1671"/>
                    <a:pt x="2880" y="1657"/>
                  </a:cubicBezTo>
                  <a:cubicBezTo>
                    <a:pt x="2841" y="1657"/>
                    <a:pt x="2802" y="1657"/>
                    <a:pt x="2763" y="1660"/>
                  </a:cubicBezTo>
                  <a:cubicBezTo>
                    <a:pt x="2738" y="1660"/>
                    <a:pt x="2720" y="1667"/>
                    <a:pt x="2702" y="1671"/>
                  </a:cubicBezTo>
                  <a:lnTo>
                    <a:pt x="2645" y="1678"/>
                  </a:lnTo>
                  <a:cubicBezTo>
                    <a:pt x="2624" y="1685"/>
                    <a:pt x="2606" y="1689"/>
                    <a:pt x="2589" y="1696"/>
                  </a:cubicBezTo>
                  <a:lnTo>
                    <a:pt x="2532" y="1721"/>
                  </a:lnTo>
                  <a:cubicBezTo>
                    <a:pt x="2514" y="1728"/>
                    <a:pt x="2489" y="1738"/>
                    <a:pt x="2471" y="1749"/>
                  </a:cubicBezTo>
                  <a:cubicBezTo>
                    <a:pt x="2453" y="1760"/>
                    <a:pt x="2436" y="1774"/>
                    <a:pt x="2418" y="1785"/>
                  </a:cubicBezTo>
                  <a:cubicBezTo>
                    <a:pt x="2400" y="1799"/>
                    <a:pt x="2382" y="1813"/>
                    <a:pt x="2372" y="1831"/>
                  </a:cubicBezTo>
                  <a:cubicBezTo>
                    <a:pt x="2357" y="1849"/>
                    <a:pt x="2340" y="1866"/>
                    <a:pt x="2329" y="1888"/>
                  </a:cubicBezTo>
                  <a:cubicBezTo>
                    <a:pt x="2322" y="1909"/>
                    <a:pt x="2308" y="1927"/>
                    <a:pt x="2304" y="1955"/>
                  </a:cubicBezTo>
                  <a:lnTo>
                    <a:pt x="2293" y="1991"/>
                  </a:lnTo>
                  <a:lnTo>
                    <a:pt x="2290" y="2026"/>
                  </a:lnTo>
                  <a:cubicBezTo>
                    <a:pt x="2286" y="2048"/>
                    <a:pt x="2290" y="2076"/>
                    <a:pt x="2290" y="2097"/>
                  </a:cubicBezTo>
                  <a:lnTo>
                    <a:pt x="2304" y="2165"/>
                  </a:lnTo>
                  <a:cubicBezTo>
                    <a:pt x="2304" y="2172"/>
                    <a:pt x="2308" y="2176"/>
                    <a:pt x="2311" y="2186"/>
                  </a:cubicBezTo>
                  <a:cubicBezTo>
                    <a:pt x="2094" y="2101"/>
                    <a:pt x="1885" y="2009"/>
                    <a:pt x="1696" y="1909"/>
                  </a:cubicBezTo>
                  <a:lnTo>
                    <a:pt x="1682" y="1888"/>
                  </a:lnTo>
                  <a:cubicBezTo>
                    <a:pt x="1678" y="1881"/>
                    <a:pt x="1668" y="1866"/>
                    <a:pt x="1664" y="1856"/>
                  </a:cubicBezTo>
                  <a:cubicBezTo>
                    <a:pt x="1661" y="1845"/>
                    <a:pt x="1653" y="1834"/>
                    <a:pt x="1650" y="1820"/>
                  </a:cubicBezTo>
                  <a:cubicBezTo>
                    <a:pt x="1646" y="1809"/>
                    <a:pt x="1646" y="1799"/>
                    <a:pt x="1643" y="1785"/>
                  </a:cubicBezTo>
                  <a:cubicBezTo>
                    <a:pt x="1643" y="1774"/>
                    <a:pt x="1636" y="1763"/>
                    <a:pt x="1636" y="1749"/>
                  </a:cubicBezTo>
                  <a:lnTo>
                    <a:pt x="1636" y="1731"/>
                  </a:lnTo>
                  <a:lnTo>
                    <a:pt x="1643" y="1713"/>
                  </a:lnTo>
                  <a:cubicBezTo>
                    <a:pt x="1643" y="1703"/>
                    <a:pt x="1646" y="1692"/>
                    <a:pt x="1650" y="1685"/>
                  </a:cubicBezTo>
                  <a:cubicBezTo>
                    <a:pt x="1653" y="1671"/>
                    <a:pt x="1664" y="1660"/>
                    <a:pt x="1668" y="1653"/>
                  </a:cubicBezTo>
                  <a:cubicBezTo>
                    <a:pt x="1671" y="1642"/>
                    <a:pt x="1682" y="1635"/>
                    <a:pt x="1689" y="1625"/>
                  </a:cubicBezTo>
                  <a:lnTo>
                    <a:pt x="1717" y="1600"/>
                  </a:lnTo>
                  <a:cubicBezTo>
                    <a:pt x="1725" y="1589"/>
                    <a:pt x="1739" y="1582"/>
                    <a:pt x="1749" y="1578"/>
                  </a:cubicBezTo>
                  <a:lnTo>
                    <a:pt x="1785" y="1561"/>
                  </a:lnTo>
                  <a:cubicBezTo>
                    <a:pt x="1796" y="1553"/>
                    <a:pt x="1806" y="1546"/>
                    <a:pt x="1821" y="1543"/>
                  </a:cubicBezTo>
                  <a:cubicBezTo>
                    <a:pt x="1845" y="1532"/>
                    <a:pt x="1874" y="1518"/>
                    <a:pt x="1899" y="1511"/>
                  </a:cubicBezTo>
                  <a:lnTo>
                    <a:pt x="1981" y="1482"/>
                  </a:lnTo>
                  <a:cubicBezTo>
                    <a:pt x="1949" y="1482"/>
                    <a:pt x="1920" y="1489"/>
                    <a:pt x="1892" y="1489"/>
                  </a:cubicBezTo>
                  <a:cubicBezTo>
                    <a:pt x="1860" y="1489"/>
                    <a:pt x="1831" y="1497"/>
                    <a:pt x="1803" y="1500"/>
                  </a:cubicBezTo>
                  <a:cubicBezTo>
                    <a:pt x="1789" y="1500"/>
                    <a:pt x="1774" y="1511"/>
                    <a:pt x="1757" y="1514"/>
                  </a:cubicBezTo>
                  <a:lnTo>
                    <a:pt x="1714" y="1529"/>
                  </a:lnTo>
                  <a:cubicBezTo>
                    <a:pt x="1700" y="1536"/>
                    <a:pt x="1685" y="1543"/>
                    <a:pt x="1671" y="1550"/>
                  </a:cubicBezTo>
                  <a:lnTo>
                    <a:pt x="1632" y="1578"/>
                  </a:lnTo>
                  <a:cubicBezTo>
                    <a:pt x="1618" y="1585"/>
                    <a:pt x="1607" y="1600"/>
                    <a:pt x="1597" y="1614"/>
                  </a:cubicBezTo>
                  <a:cubicBezTo>
                    <a:pt x="1589" y="1628"/>
                    <a:pt x="1575" y="1639"/>
                    <a:pt x="1565" y="1653"/>
                  </a:cubicBezTo>
                  <a:cubicBezTo>
                    <a:pt x="1557" y="1667"/>
                    <a:pt x="1547" y="1685"/>
                    <a:pt x="1547" y="1703"/>
                  </a:cubicBezTo>
                  <a:lnTo>
                    <a:pt x="1540" y="1728"/>
                  </a:lnTo>
                  <a:lnTo>
                    <a:pt x="1536" y="1756"/>
                  </a:lnTo>
                  <a:cubicBezTo>
                    <a:pt x="1529" y="1774"/>
                    <a:pt x="1536" y="1792"/>
                    <a:pt x="1536" y="1806"/>
                  </a:cubicBezTo>
                  <a:cubicBezTo>
                    <a:pt x="1536" y="1817"/>
                    <a:pt x="1540" y="1834"/>
                    <a:pt x="1543" y="1849"/>
                  </a:cubicBezTo>
                  <a:cubicBezTo>
                    <a:pt x="1397" y="1770"/>
                    <a:pt x="1262" y="1689"/>
                    <a:pt x="1138" y="1610"/>
                  </a:cubicBezTo>
                  <a:lnTo>
                    <a:pt x="1145" y="1603"/>
                  </a:lnTo>
                  <a:lnTo>
                    <a:pt x="1127" y="1564"/>
                  </a:lnTo>
                  <a:cubicBezTo>
                    <a:pt x="1120" y="1557"/>
                    <a:pt x="1117" y="1543"/>
                    <a:pt x="1113" y="1532"/>
                  </a:cubicBezTo>
                  <a:cubicBezTo>
                    <a:pt x="1109" y="1521"/>
                    <a:pt x="1102" y="1511"/>
                    <a:pt x="1102" y="1497"/>
                  </a:cubicBezTo>
                  <a:cubicBezTo>
                    <a:pt x="1102" y="1486"/>
                    <a:pt x="1099" y="1475"/>
                    <a:pt x="1099" y="1461"/>
                  </a:cubicBezTo>
                  <a:lnTo>
                    <a:pt x="1099" y="1425"/>
                  </a:lnTo>
                  <a:lnTo>
                    <a:pt x="1099" y="1408"/>
                  </a:lnTo>
                  <a:lnTo>
                    <a:pt x="1102" y="1390"/>
                  </a:lnTo>
                  <a:cubicBezTo>
                    <a:pt x="1109" y="1379"/>
                    <a:pt x="1113" y="1369"/>
                    <a:pt x="1117" y="1361"/>
                  </a:cubicBezTo>
                  <a:cubicBezTo>
                    <a:pt x="1120" y="1351"/>
                    <a:pt x="1131" y="1344"/>
                    <a:pt x="1138" y="1329"/>
                  </a:cubicBezTo>
                  <a:cubicBezTo>
                    <a:pt x="1145" y="1319"/>
                    <a:pt x="1156" y="1312"/>
                    <a:pt x="1166" y="1301"/>
                  </a:cubicBezTo>
                  <a:cubicBezTo>
                    <a:pt x="1173" y="1294"/>
                    <a:pt x="1184" y="1283"/>
                    <a:pt x="1198" y="1280"/>
                  </a:cubicBezTo>
                  <a:cubicBezTo>
                    <a:pt x="1209" y="1276"/>
                    <a:pt x="1220" y="1265"/>
                    <a:pt x="1234" y="1258"/>
                  </a:cubicBezTo>
                  <a:lnTo>
                    <a:pt x="1273" y="1240"/>
                  </a:lnTo>
                  <a:cubicBezTo>
                    <a:pt x="1287" y="1237"/>
                    <a:pt x="1298" y="1226"/>
                    <a:pt x="1312" y="1226"/>
                  </a:cubicBezTo>
                  <a:cubicBezTo>
                    <a:pt x="1341" y="1219"/>
                    <a:pt x="1365" y="1208"/>
                    <a:pt x="1394" y="1205"/>
                  </a:cubicBezTo>
                  <a:cubicBezTo>
                    <a:pt x="1419" y="1201"/>
                    <a:pt x="1451" y="1191"/>
                    <a:pt x="1476" y="1187"/>
                  </a:cubicBezTo>
                  <a:cubicBezTo>
                    <a:pt x="1451" y="1187"/>
                    <a:pt x="1419" y="1184"/>
                    <a:pt x="1387" y="1184"/>
                  </a:cubicBezTo>
                  <a:cubicBezTo>
                    <a:pt x="1358" y="1184"/>
                    <a:pt x="1330" y="1187"/>
                    <a:pt x="1298" y="1187"/>
                  </a:cubicBezTo>
                  <a:cubicBezTo>
                    <a:pt x="1287" y="1187"/>
                    <a:pt x="1269" y="1191"/>
                    <a:pt x="1255" y="1194"/>
                  </a:cubicBezTo>
                  <a:lnTo>
                    <a:pt x="1209" y="1205"/>
                  </a:lnTo>
                  <a:cubicBezTo>
                    <a:pt x="1198" y="1208"/>
                    <a:pt x="1181" y="1219"/>
                    <a:pt x="1166" y="1223"/>
                  </a:cubicBezTo>
                  <a:cubicBezTo>
                    <a:pt x="1152" y="1226"/>
                    <a:pt x="1138" y="1237"/>
                    <a:pt x="1127" y="1244"/>
                  </a:cubicBezTo>
                  <a:cubicBezTo>
                    <a:pt x="1113" y="1255"/>
                    <a:pt x="1099" y="1262"/>
                    <a:pt x="1085" y="1276"/>
                  </a:cubicBezTo>
                  <a:cubicBezTo>
                    <a:pt x="1074" y="1290"/>
                    <a:pt x="1060" y="1297"/>
                    <a:pt x="1049" y="1315"/>
                  </a:cubicBezTo>
                  <a:cubicBezTo>
                    <a:pt x="1042" y="1329"/>
                    <a:pt x="1031" y="1344"/>
                    <a:pt x="1024" y="1361"/>
                  </a:cubicBezTo>
                  <a:lnTo>
                    <a:pt x="1013" y="1383"/>
                  </a:lnTo>
                  <a:lnTo>
                    <a:pt x="1010" y="1408"/>
                  </a:lnTo>
                  <a:cubicBezTo>
                    <a:pt x="1006" y="1425"/>
                    <a:pt x="1006" y="1443"/>
                    <a:pt x="1006" y="1457"/>
                  </a:cubicBezTo>
                  <a:cubicBezTo>
                    <a:pt x="1006" y="1475"/>
                    <a:pt x="1006" y="1489"/>
                    <a:pt x="1010" y="1507"/>
                  </a:cubicBezTo>
                  <a:cubicBezTo>
                    <a:pt x="1010" y="1511"/>
                    <a:pt x="1013" y="1514"/>
                    <a:pt x="1013" y="1521"/>
                  </a:cubicBezTo>
                  <a:cubicBezTo>
                    <a:pt x="957" y="1479"/>
                    <a:pt x="900" y="1436"/>
                    <a:pt x="846" y="1397"/>
                  </a:cubicBezTo>
                  <a:cubicBezTo>
                    <a:pt x="779" y="1347"/>
                    <a:pt x="718" y="1294"/>
                    <a:pt x="658" y="1240"/>
                  </a:cubicBezTo>
                  <a:lnTo>
                    <a:pt x="651" y="1223"/>
                  </a:lnTo>
                  <a:cubicBezTo>
                    <a:pt x="640" y="1205"/>
                    <a:pt x="636" y="1184"/>
                    <a:pt x="633" y="1166"/>
                  </a:cubicBezTo>
                  <a:cubicBezTo>
                    <a:pt x="629" y="1141"/>
                    <a:pt x="629" y="1123"/>
                    <a:pt x="633" y="1102"/>
                  </a:cubicBezTo>
                  <a:lnTo>
                    <a:pt x="633" y="1088"/>
                  </a:lnTo>
                  <a:lnTo>
                    <a:pt x="636" y="1077"/>
                  </a:lnTo>
                  <a:lnTo>
                    <a:pt x="651" y="1048"/>
                  </a:lnTo>
                  <a:cubicBezTo>
                    <a:pt x="654" y="1041"/>
                    <a:pt x="665" y="1031"/>
                    <a:pt x="669" y="1027"/>
                  </a:cubicBezTo>
                  <a:cubicBezTo>
                    <a:pt x="672" y="1016"/>
                    <a:pt x="683" y="1013"/>
                    <a:pt x="690" y="1006"/>
                  </a:cubicBezTo>
                  <a:cubicBezTo>
                    <a:pt x="701" y="995"/>
                    <a:pt x="708" y="992"/>
                    <a:pt x="718" y="988"/>
                  </a:cubicBezTo>
                  <a:lnTo>
                    <a:pt x="743" y="970"/>
                  </a:lnTo>
                  <a:cubicBezTo>
                    <a:pt x="765" y="960"/>
                    <a:pt x="782" y="952"/>
                    <a:pt x="807" y="945"/>
                  </a:cubicBezTo>
                  <a:cubicBezTo>
                    <a:pt x="829" y="942"/>
                    <a:pt x="850" y="935"/>
                    <a:pt x="871" y="928"/>
                  </a:cubicBezTo>
                  <a:lnTo>
                    <a:pt x="939" y="917"/>
                  </a:lnTo>
                  <a:lnTo>
                    <a:pt x="871" y="917"/>
                  </a:lnTo>
                  <a:cubicBezTo>
                    <a:pt x="850" y="917"/>
                    <a:pt x="829" y="920"/>
                    <a:pt x="800" y="924"/>
                  </a:cubicBezTo>
                  <a:cubicBezTo>
                    <a:pt x="789" y="924"/>
                    <a:pt x="779" y="928"/>
                    <a:pt x="765" y="935"/>
                  </a:cubicBezTo>
                  <a:lnTo>
                    <a:pt x="729" y="942"/>
                  </a:lnTo>
                  <a:lnTo>
                    <a:pt x="701" y="956"/>
                  </a:lnTo>
                  <a:cubicBezTo>
                    <a:pt x="686" y="960"/>
                    <a:pt x="676" y="963"/>
                    <a:pt x="669" y="974"/>
                  </a:cubicBezTo>
                  <a:cubicBezTo>
                    <a:pt x="658" y="981"/>
                    <a:pt x="647" y="988"/>
                    <a:pt x="636" y="995"/>
                  </a:cubicBezTo>
                  <a:lnTo>
                    <a:pt x="612" y="1024"/>
                  </a:lnTo>
                  <a:cubicBezTo>
                    <a:pt x="601" y="1031"/>
                    <a:pt x="597" y="1045"/>
                    <a:pt x="594" y="1059"/>
                  </a:cubicBezTo>
                  <a:lnTo>
                    <a:pt x="583" y="1077"/>
                  </a:lnTo>
                  <a:lnTo>
                    <a:pt x="580" y="1095"/>
                  </a:lnTo>
                  <a:cubicBezTo>
                    <a:pt x="576" y="1120"/>
                    <a:pt x="576" y="1141"/>
                    <a:pt x="580" y="1169"/>
                  </a:cubicBezTo>
                  <a:lnTo>
                    <a:pt x="580" y="1173"/>
                  </a:lnTo>
                  <a:lnTo>
                    <a:pt x="551" y="1148"/>
                  </a:lnTo>
                  <a:cubicBezTo>
                    <a:pt x="512" y="1105"/>
                    <a:pt x="473" y="1066"/>
                    <a:pt x="437" y="1027"/>
                  </a:cubicBezTo>
                  <a:cubicBezTo>
                    <a:pt x="420" y="1009"/>
                    <a:pt x="402" y="992"/>
                    <a:pt x="384" y="970"/>
                  </a:cubicBezTo>
                  <a:cubicBezTo>
                    <a:pt x="366" y="952"/>
                    <a:pt x="352" y="928"/>
                    <a:pt x="338" y="910"/>
                  </a:cubicBezTo>
                  <a:cubicBezTo>
                    <a:pt x="313" y="874"/>
                    <a:pt x="284" y="846"/>
                    <a:pt x="260" y="814"/>
                  </a:cubicBezTo>
                  <a:lnTo>
                    <a:pt x="263" y="810"/>
                  </a:lnTo>
                  <a:lnTo>
                    <a:pt x="256" y="785"/>
                  </a:lnTo>
                  <a:cubicBezTo>
                    <a:pt x="245" y="768"/>
                    <a:pt x="242" y="746"/>
                    <a:pt x="238" y="728"/>
                  </a:cubicBezTo>
                  <a:cubicBezTo>
                    <a:pt x="231" y="707"/>
                    <a:pt x="231" y="689"/>
                    <a:pt x="238" y="668"/>
                  </a:cubicBezTo>
                  <a:lnTo>
                    <a:pt x="238" y="654"/>
                  </a:lnTo>
                  <a:lnTo>
                    <a:pt x="242" y="640"/>
                  </a:lnTo>
                  <a:lnTo>
                    <a:pt x="256" y="615"/>
                  </a:lnTo>
                  <a:cubicBezTo>
                    <a:pt x="260" y="604"/>
                    <a:pt x="267" y="597"/>
                    <a:pt x="274" y="590"/>
                  </a:cubicBezTo>
                  <a:cubicBezTo>
                    <a:pt x="277" y="583"/>
                    <a:pt x="284" y="579"/>
                    <a:pt x="295" y="568"/>
                  </a:cubicBezTo>
                  <a:cubicBezTo>
                    <a:pt x="302" y="561"/>
                    <a:pt x="313" y="554"/>
                    <a:pt x="320" y="551"/>
                  </a:cubicBezTo>
                  <a:lnTo>
                    <a:pt x="348" y="533"/>
                  </a:lnTo>
                  <a:cubicBezTo>
                    <a:pt x="370" y="526"/>
                    <a:pt x="388" y="515"/>
                    <a:pt x="409" y="512"/>
                  </a:cubicBezTo>
                  <a:cubicBezTo>
                    <a:pt x="434" y="508"/>
                    <a:pt x="455" y="497"/>
                    <a:pt x="476" y="494"/>
                  </a:cubicBezTo>
                  <a:lnTo>
                    <a:pt x="544" y="480"/>
                  </a:lnTo>
                  <a:lnTo>
                    <a:pt x="476" y="480"/>
                  </a:lnTo>
                  <a:cubicBezTo>
                    <a:pt x="455" y="480"/>
                    <a:pt x="434" y="483"/>
                    <a:pt x="405" y="490"/>
                  </a:cubicBezTo>
                  <a:cubicBezTo>
                    <a:pt x="391" y="490"/>
                    <a:pt x="384" y="494"/>
                    <a:pt x="370" y="497"/>
                  </a:cubicBezTo>
                  <a:lnTo>
                    <a:pt x="334" y="508"/>
                  </a:lnTo>
                  <a:lnTo>
                    <a:pt x="302" y="519"/>
                  </a:lnTo>
                  <a:cubicBezTo>
                    <a:pt x="292" y="526"/>
                    <a:pt x="281" y="529"/>
                    <a:pt x="274" y="536"/>
                  </a:cubicBezTo>
                  <a:cubicBezTo>
                    <a:pt x="263" y="547"/>
                    <a:pt x="249" y="551"/>
                    <a:pt x="242" y="561"/>
                  </a:cubicBezTo>
                  <a:lnTo>
                    <a:pt x="213" y="586"/>
                  </a:lnTo>
                  <a:cubicBezTo>
                    <a:pt x="206" y="597"/>
                    <a:pt x="203" y="608"/>
                    <a:pt x="196" y="622"/>
                  </a:cubicBezTo>
                  <a:lnTo>
                    <a:pt x="188" y="640"/>
                  </a:lnTo>
                  <a:lnTo>
                    <a:pt x="185" y="657"/>
                  </a:lnTo>
                  <a:cubicBezTo>
                    <a:pt x="178" y="675"/>
                    <a:pt x="178" y="689"/>
                    <a:pt x="178" y="707"/>
                  </a:cubicBezTo>
                  <a:cubicBezTo>
                    <a:pt x="178" y="707"/>
                    <a:pt x="178" y="704"/>
                    <a:pt x="174" y="704"/>
                  </a:cubicBezTo>
                  <a:cubicBezTo>
                    <a:pt x="153" y="672"/>
                    <a:pt x="135" y="643"/>
                    <a:pt x="117" y="618"/>
                  </a:cubicBezTo>
                  <a:cubicBezTo>
                    <a:pt x="100" y="590"/>
                    <a:pt x="85" y="565"/>
                    <a:pt x="78" y="544"/>
                  </a:cubicBezTo>
                  <a:cubicBezTo>
                    <a:pt x="29" y="455"/>
                    <a:pt x="0" y="405"/>
                    <a:pt x="0" y="405"/>
                  </a:cubicBezTo>
                  <a:lnTo>
                    <a:pt x="0" y="405"/>
                  </a:lnTo>
                  <a:cubicBezTo>
                    <a:pt x="0" y="405"/>
                    <a:pt x="25" y="455"/>
                    <a:pt x="71" y="547"/>
                  </a:cubicBezTo>
                  <a:cubicBezTo>
                    <a:pt x="85" y="568"/>
                    <a:pt x="96" y="597"/>
                    <a:pt x="114" y="622"/>
                  </a:cubicBezTo>
                  <a:cubicBezTo>
                    <a:pt x="132" y="650"/>
                    <a:pt x="149" y="679"/>
                    <a:pt x="167" y="711"/>
                  </a:cubicBezTo>
                  <a:cubicBezTo>
                    <a:pt x="171" y="721"/>
                    <a:pt x="174" y="725"/>
                    <a:pt x="178" y="732"/>
                  </a:cubicBezTo>
                  <a:lnTo>
                    <a:pt x="178" y="739"/>
                  </a:lnTo>
                  <a:cubicBezTo>
                    <a:pt x="185" y="757"/>
                    <a:pt x="188" y="775"/>
                    <a:pt x="192" y="785"/>
                  </a:cubicBezTo>
                  <a:lnTo>
                    <a:pt x="174" y="796"/>
                  </a:lnTo>
                  <a:lnTo>
                    <a:pt x="156" y="803"/>
                  </a:lnTo>
                  <a:lnTo>
                    <a:pt x="139" y="817"/>
                  </a:lnTo>
                  <a:cubicBezTo>
                    <a:pt x="132" y="828"/>
                    <a:pt x="117" y="835"/>
                    <a:pt x="107" y="846"/>
                  </a:cubicBezTo>
                  <a:lnTo>
                    <a:pt x="82" y="874"/>
                  </a:lnTo>
                  <a:cubicBezTo>
                    <a:pt x="71" y="885"/>
                    <a:pt x="68" y="899"/>
                    <a:pt x="60" y="910"/>
                  </a:cubicBezTo>
                  <a:cubicBezTo>
                    <a:pt x="50" y="924"/>
                    <a:pt x="46" y="938"/>
                    <a:pt x="43" y="952"/>
                  </a:cubicBezTo>
                  <a:lnTo>
                    <a:pt x="28" y="992"/>
                  </a:lnTo>
                  <a:cubicBezTo>
                    <a:pt x="25" y="1006"/>
                    <a:pt x="25" y="1016"/>
                    <a:pt x="25" y="1031"/>
                  </a:cubicBezTo>
                  <a:lnTo>
                    <a:pt x="18" y="1070"/>
                  </a:lnTo>
                  <a:lnTo>
                    <a:pt x="18" y="1109"/>
                  </a:lnTo>
                  <a:cubicBezTo>
                    <a:pt x="18" y="1123"/>
                    <a:pt x="25" y="1137"/>
                    <a:pt x="25" y="1152"/>
                  </a:cubicBezTo>
                  <a:cubicBezTo>
                    <a:pt x="25" y="1162"/>
                    <a:pt x="28" y="1176"/>
                    <a:pt x="32" y="1191"/>
                  </a:cubicBezTo>
                  <a:cubicBezTo>
                    <a:pt x="36" y="1216"/>
                    <a:pt x="46" y="1240"/>
                    <a:pt x="53" y="1265"/>
                  </a:cubicBezTo>
                  <a:cubicBezTo>
                    <a:pt x="64" y="1294"/>
                    <a:pt x="71" y="1315"/>
                    <a:pt x="85" y="1337"/>
                  </a:cubicBezTo>
                  <a:cubicBezTo>
                    <a:pt x="71" y="1287"/>
                    <a:pt x="64" y="1233"/>
                    <a:pt x="60" y="1187"/>
                  </a:cubicBezTo>
                  <a:cubicBezTo>
                    <a:pt x="60" y="1173"/>
                    <a:pt x="53" y="1159"/>
                    <a:pt x="53" y="1144"/>
                  </a:cubicBezTo>
                  <a:lnTo>
                    <a:pt x="53" y="1109"/>
                  </a:lnTo>
                  <a:lnTo>
                    <a:pt x="53" y="1073"/>
                  </a:lnTo>
                  <a:lnTo>
                    <a:pt x="60" y="1038"/>
                  </a:lnTo>
                  <a:cubicBezTo>
                    <a:pt x="60" y="1027"/>
                    <a:pt x="64" y="1016"/>
                    <a:pt x="68" y="1002"/>
                  </a:cubicBezTo>
                  <a:cubicBezTo>
                    <a:pt x="71" y="992"/>
                    <a:pt x="78" y="981"/>
                    <a:pt x="82" y="967"/>
                  </a:cubicBezTo>
                  <a:cubicBezTo>
                    <a:pt x="85" y="956"/>
                    <a:pt x="89" y="945"/>
                    <a:pt x="96" y="938"/>
                  </a:cubicBezTo>
                  <a:cubicBezTo>
                    <a:pt x="100" y="928"/>
                    <a:pt x="107" y="913"/>
                    <a:pt x="114" y="906"/>
                  </a:cubicBezTo>
                  <a:lnTo>
                    <a:pt x="135" y="878"/>
                  </a:lnTo>
                  <a:cubicBezTo>
                    <a:pt x="142" y="871"/>
                    <a:pt x="153" y="867"/>
                    <a:pt x="160" y="856"/>
                  </a:cubicBezTo>
                  <a:lnTo>
                    <a:pt x="174" y="849"/>
                  </a:lnTo>
                  <a:lnTo>
                    <a:pt x="192" y="839"/>
                  </a:lnTo>
                  <a:lnTo>
                    <a:pt x="224" y="821"/>
                  </a:lnTo>
                  <a:lnTo>
                    <a:pt x="228" y="821"/>
                  </a:lnTo>
                  <a:cubicBezTo>
                    <a:pt x="256" y="853"/>
                    <a:pt x="281" y="888"/>
                    <a:pt x="309" y="924"/>
                  </a:cubicBezTo>
                  <a:cubicBezTo>
                    <a:pt x="320" y="942"/>
                    <a:pt x="338" y="963"/>
                    <a:pt x="352" y="981"/>
                  </a:cubicBezTo>
                  <a:cubicBezTo>
                    <a:pt x="370" y="999"/>
                    <a:pt x="388" y="1020"/>
                    <a:pt x="405" y="1041"/>
                  </a:cubicBezTo>
                  <a:cubicBezTo>
                    <a:pt x="441" y="1080"/>
                    <a:pt x="476" y="1120"/>
                    <a:pt x="516" y="1166"/>
                  </a:cubicBezTo>
                  <a:cubicBezTo>
                    <a:pt x="533" y="1184"/>
                    <a:pt x="551" y="1201"/>
                    <a:pt x="576" y="1219"/>
                  </a:cubicBezTo>
                  <a:lnTo>
                    <a:pt x="562" y="1226"/>
                  </a:lnTo>
                  <a:lnTo>
                    <a:pt x="544" y="1233"/>
                  </a:lnTo>
                  <a:lnTo>
                    <a:pt x="526" y="1248"/>
                  </a:lnTo>
                  <a:cubicBezTo>
                    <a:pt x="516" y="1258"/>
                    <a:pt x="505" y="1265"/>
                    <a:pt x="494" y="1276"/>
                  </a:cubicBezTo>
                  <a:lnTo>
                    <a:pt x="469" y="1308"/>
                  </a:lnTo>
                  <a:cubicBezTo>
                    <a:pt x="459" y="1315"/>
                    <a:pt x="455" y="1329"/>
                    <a:pt x="444" y="1344"/>
                  </a:cubicBezTo>
                  <a:cubicBezTo>
                    <a:pt x="437" y="1354"/>
                    <a:pt x="434" y="1369"/>
                    <a:pt x="427" y="1383"/>
                  </a:cubicBezTo>
                  <a:lnTo>
                    <a:pt x="416" y="1422"/>
                  </a:lnTo>
                  <a:cubicBezTo>
                    <a:pt x="409" y="1436"/>
                    <a:pt x="409" y="1450"/>
                    <a:pt x="409" y="1461"/>
                  </a:cubicBezTo>
                  <a:lnTo>
                    <a:pt x="405" y="1500"/>
                  </a:lnTo>
                  <a:lnTo>
                    <a:pt x="405" y="1543"/>
                  </a:lnTo>
                  <a:cubicBezTo>
                    <a:pt x="405" y="1553"/>
                    <a:pt x="409" y="1568"/>
                    <a:pt x="409" y="1582"/>
                  </a:cubicBezTo>
                  <a:cubicBezTo>
                    <a:pt x="409" y="1596"/>
                    <a:pt x="416" y="1607"/>
                    <a:pt x="420" y="1621"/>
                  </a:cubicBezTo>
                  <a:cubicBezTo>
                    <a:pt x="423" y="1649"/>
                    <a:pt x="434" y="1671"/>
                    <a:pt x="441" y="1696"/>
                  </a:cubicBezTo>
                  <a:cubicBezTo>
                    <a:pt x="452" y="1724"/>
                    <a:pt x="459" y="1745"/>
                    <a:pt x="473" y="1767"/>
                  </a:cubicBezTo>
                  <a:cubicBezTo>
                    <a:pt x="459" y="1721"/>
                    <a:pt x="452" y="1667"/>
                    <a:pt x="444" y="1617"/>
                  </a:cubicBezTo>
                  <a:cubicBezTo>
                    <a:pt x="444" y="1603"/>
                    <a:pt x="441" y="1589"/>
                    <a:pt x="441" y="1578"/>
                  </a:cubicBezTo>
                  <a:lnTo>
                    <a:pt x="441" y="1543"/>
                  </a:lnTo>
                  <a:lnTo>
                    <a:pt x="441" y="1507"/>
                  </a:lnTo>
                  <a:lnTo>
                    <a:pt x="444" y="1472"/>
                  </a:lnTo>
                  <a:cubicBezTo>
                    <a:pt x="444" y="1457"/>
                    <a:pt x="452" y="1447"/>
                    <a:pt x="455" y="1436"/>
                  </a:cubicBezTo>
                  <a:cubicBezTo>
                    <a:pt x="459" y="1422"/>
                    <a:pt x="462" y="1411"/>
                    <a:pt x="469" y="1401"/>
                  </a:cubicBezTo>
                  <a:cubicBezTo>
                    <a:pt x="473" y="1386"/>
                    <a:pt x="476" y="1376"/>
                    <a:pt x="480" y="1369"/>
                  </a:cubicBezTo>
                  <a:cubicBezTo>
                    <a:pt x="487" y="1358"/>
                    <a:pt x="494" y="1347"/>
                    <a:pt x="498" y="1337"/>
                  </a:cubicBezTo>
                  <a:lnTo>
                    <a:pt x="523" y="1312"/>
                  </a:lnTo>
                  <a:cubicBezTo>
                    <a:pt x="530" y="1301"/>
                    <a:pt x="540" y="1297"/>
                    <a:pt x="548" y="1287"/>
                  </a:cubicBezTo>
                  <a:lnTo>
                    <a:pt x="562" y="1280"/>
                  </a:lnTo>
                  <a:lnTo>
                    <a:pt x="580" y="1269"/>
                  </a:lnTo>
                  <a:lnTo>
                    <a:pt x="604" y="1258"/>
                  </a:lnTo>
                  <a:cubicBezTo>
                    <a:pt x="665" y="1312"/>
                    <a:pt x="725" y="1369"/>
                    <a:pt x="793" y="1422"/>
                  </a:cubicBezTo>
                  <a:cubicBezTo>
                    <a:pt x="850" y="1472"/>
                    <a:pt x="917" y="1518"/>
                    <a:pt x="978" y="1568"/>
                  </a:cubicBezTo>
                  <a:lnTo>
                    <a:pt x="960" y="1578"/>
                  </a:lnTo>
                  <a:lnTo>
                    <a:pt x="939" y="1596"/>
                  </a:lnTo>
                  <a:cubicBezTo>
                    <a:pt x="925" y="1607"/>
                    <a:pt x="907" y="1617"/>
                    <a:pt x="900" y="1632"/>
                  </a:cubicBezTo>
                  <a:lnTo>
                    <a:pt x="864" y="1674"/>
                  </a:lnTo>
                  <a:cubicBezTo>
                    <a:pt x="850" y="1689"/>
                    <a:pt x="846" y="1706"/>
                    <a:pt x="836" y="1724"/>
                  </a:cubicBezTo>
                  <a:cubicBezTo>
                    <a:pt x="829" y="1742"/>
                    <a:pt x="825" y="1756"/>
                    <a:pt x="814" y="1774"/>
                  </a:cubicBezTo>
                  <a:cubicBezTo>
                    <a:pt x="811" y="1792"/>
                    <a:pt x="800" y="1809"/>
                    <a:pt x="800" y="1827"/>
                  </a:cubicBezTo>
                  <a:cubicBezTo>
                    <a:pt x="797" y="1845"/>
                    <a:pt x="793" y="1863"/>
                    <a:pt x="793" y="1881"/>
                  </a:cubicBezTo>
                  <a:lnTo>
                    <a:pt x="793" y="1934"/>
                  </a:lnTo>
                  <a:lnTo>
                    <a:pt x="797" y="1987"/>
                  </a:lnTo>
                  <a:cubicBezTo>
                    <a:pt x="797" y="2005"/>
                    <a:pt x="800" y="2023"/>
                    <a:pt x="807" y="2033"/>
                  </a:cubicBezTo>
                  <a:cubicBezTo>
                    <a:pt x="807" y="2051"/>
                    <a:pt x="814" y="2065"/>
                    <a:pt x="814" y="2083"/>
                  </a:cubicBezTo>
                  <a:cubicBezTo>
                    <a:pt x="818" y="2101"/>
                    <a:pt x="825" y="2115"/>
                    <a:pt x="829" y="2133"/>
                  </a:cubicBezTo>
                  <a:cubicBezTo>
                    <a:pt x="832" y="2151"/>
                    <a:pt x="836" y="2165"/>
                    <a:pt x="846" y="2183"/>
                  </a:cubicBezTo>
                  <a:cubicBezTo>
                    <a:pt x="861" y="2211"/>
                    <a:pt x="871" y="2243"/>
                    <a:pt x="889" y="2272"/>
                  </a:cubicBezTo>
                  <a:cubicBezTo>
                    <a:pt x="882" y="2240"/>
                    <a:pt x="878" y="2204"/>
                    <a:pt x="871" y="2172"/>
                  </a:cubicBezTo>
                  <a:cubicBezTo>
                    <a:pt x="868" y="2140"/>
                    <a:pt x="864" y="2112"/>
                    <a:pt x="864" y="2076"/>
                  </a:cubicBezTo>
                  <a:cubicBezTo>
                    <a:pt x="864" y="2058"/>
                    <a:pt x="861" y="2044"/>
                    <a:pt x="861" y="2026"/>
                  </a:cubicBezTo>
                  <a:lnTo>
                    <a:pt x="861" y="1977"/>
                  </a:lnTo>
                  <a:lnTo>
                    <a:pt x="864" y="1934"/>
                  </a:lnTo>
                  <a:lnTo>
                    <a:pt x="871" y="1888"/>
                  </a:lnTo>
                  <a:cubicBezTo>
                    <a:pt x="871" y="1873"/>
                    <a:pt x="882" y="1856"/>
                    <a:pt x="882" y="1845"/>
                  </a:cubicBezTo>
                  <a:lnTo>
                    <a:pt x="896" y="1802"/>
                  </a:lnTo>
                  <a:cubicBezTo>
                    <a:pt x="900" y="1792"/>
                    <a:pt x="903" y="1777"/>
                    <a:pt x="914" y="1763"/>
                  </a:cubicBezTo>
                  <a:cubicBezTo>
                    <a:pt x="921" y="1749"/>
                    <a:pt x="925" y="1738"/>
                    <a:pt x="935" y="1728"/>
                  </a:cubicBezTo>
                  <a:lnTo>
                    <a:pt x="960" y="1696"/>
                  </a:lnTo>
                  <a:cubicBezTo>
                    <a:pt x="971" y="1689"/>
                    <a:pt x="985" y="1678"/>
                    <a:pt x="992" y="1671"/>
                  </a:cubicBezTo>
                  <a:lnTo>
                    <a:pt x="1010" y="1657"/>
                  </a:lnTo>
                  <a:lnTo>
                    <a:pt x="1028" y="1649"/>
                  </a:lnTo>
                  <a:lnTo>
                    <a:pt x="1063" y="1632"/>
                  </a:lnTo>
                  <a:cubicBezTo>
                    <a:pt x="1202" y="1728"/>
                    <a:pt x="1351" y="1820"/>
                    <a:pt x="1518" y="1909"/>
                  </a:cubicBezTo>
                  <a:lnTo>
                    <a:pt x="1501" y="1923"/>
                  </a:lnTo>
                  <a:lnTo>
                    <a:pt x="1483" y="1941"/>
                  </a:lnTo>
                  <a:lnTo>
                    <a:pt x="1440" y="1980"/>
                  </a:lnTo>
                  <a:lnTo>
                    <a:pt x="1412" y="2026"/>
                  </a:lnTo>
                  <a:cubicBezTo>
                    <a:pt x="1401" y="2041"/>
                    <a:pt x="1397" y="2062"/>
                    <a:pt x="1387" y="2076"/>
                  </a:cubicBezTo>
                  <a:cubicBezTo>
                    <a:pt x="1380" y="2094"/>
                    <a:pt x="1376" y="2112"/>
                    <a:pt x="1376" y="2129"/>
                  </a:cubicBezTo>
                  <a:cubicBezTo>
                    <a:pt x="1369" y="2147"/>
                    <a:pt x="1365" y="2165"/>
                    <a:pt x="1365" y="2183"/>
                  </a:cubicBezTo>
                  <a:cubicBezTo>
                    <a:pt x="1365" y="2201"/>
                    <a:pt x="1362" y="2218"/>
                    <a:pt x="1362" y="2236"/>
                  </a:cubicBezTo>
                  <a:lnTo>
                    <a:pt x="1365" y="2289"/>
                  </a:lnTo>
                  <a:lnTo>
                    <a:pt x="1376" y="2336"/>
                  </a:lnTo>
                  <a:cubicBezTo>
                    <a:pt x="1380" y="2353"/>
                    <a:pt x="1383" y="2368"/>
                    <a:pt x="1387" y="2385"/>
                  </a:cubicBezTo>
                  <a:cubicBezTo>
                    <a:pt x="1394" y="2403"/>
                    <a:pt x="1397" y="2417"/>
                    <a:pt x="1401" y="2435"/>
                  </a:cubicBezTo>
                  <a:cubicBezTo>
                    <a:pt x="1405" y="2453"/>
                    <a:pt x="1415" y="2467"/>
                    <a:pt x="1419" y="2478"/>
                  </a:cubicBezTo>
                  <a:cubicBezTo>
                    <a:pt x="1422" y="2492"/>
                    <a:pt x="1433" y="2510"/>
                    <a:pt x="1440" y="2524"/>
                  </a:cubicBezTo>
                  <a:cubicBezTo>
                    <a:pt x="1454" y="2556"/>
                    <a:pt x="1472" y="2581"/>
                    <a:pt x="1493" y="2609"/>
                  </a:cubicBezTo>
                  <a:lnTo>
                    <a:pt x="1469" y="2513"/>
                  </a:lnTo>
                  <a:cubicBezTo>
                    <a:pt x="1458" y="2485"/>
                    <a:pt x="1454" y="2453"/>
                    <a:pt x="1447" y="2421"/>
                  </a:cubicBezTo>
                  <a:cubicBezTo>
                    <a:pt x="1440" y="2403"/>
                    <a:pt x="1440" y="2389"/>
                    <a:pt x="1437" y="2371"/>
                  </a:cubicBezTo>
                  <a:cubicBezTo>
                    <a:pt x="1437" y="2353"/>
                    <a:pt x="1433" y="2343"/>
                    <a:pt x="1433" y="2325"/>
                  </a:cubicBezTo>
                  <a:lnTo>
                    <a:pt x="1433" y="2279"/>
                  </a:lnTo>
                  <a:lnTo>
                    <a:pt x="1437" y="2236"/>
                  </a:lnTo>
                  <a:cubicBezTo>
                    <a:pt x="1437" y="2222"/>
                    <a:pt x="1440" y="2204"/>
                    <a:pt x="1440" y="2190"/>
                  </a:cubicBezTo>
                  <a:cubicBezTo>
                    <a:pt x="1440" y="2176"/>
                    <a:pt x="1447" y="2158"/>
                    <a:pt x="1451" y="2147"/>
                  </a:cubicBezTo>
                  <a:lnTo>
                    <a:pt x="1465" y="2105"/>
                  </a:lnTo>
                  <a:cubicBezTo>
                    <a:pt x="1472" y="2094"/>
                    <a:pt x="1476" y="2080"/>
                    <a:pt x="1483" y="2065"/>
                  </a:cubicBezTo>
                  <a:lnTo>
                    <a:pt x="1508" y="2030"/>
                  </a:lnTo>
                  <a:cubicBezTo>
                    <a:pt x="1518" y="2016"/>
                    <a:pt x="1529" y="2012"/>
                    <a:pt x="1540" y="1998"/>
                  </a:cubicBezTo>
                  <a:lnTo>
                    <a:pt x="1554" y="1987"/>
                  </a:lnTo>
                  <a:lnTo>
                    <a:pt x="1572" y="1973"/>
                  </a:lnTo>
                  <a:lnTo>
                    <a:pt x="1607" y="1952"/>
                  </a:lnTo>
                  <a:cubicBezTo>
                    <a:pt x="1803" y="2051"/>
                    <a:pt x="2016" y="2154"/>
                    <a:pt x="2240" y="2243"/>
                  </a:cubicBezTo>
                  <a:lnTo>
                    <a:pt x="2233" y="2247"/>
                  </a:lnTo>
                  <a:lnTo>
                    <a:pt x="2205" y="2275"/>
                  </a:lnTo>
                  <a:cubicBezTo>
                    <a:pt x="2187" y="2293"/>
                    <a:pt x="2169" y="2311"/>
                    <a:pt x="2151" y="2332"/>
                  </a:cubicBezTo>
                  <a:cubicBezTo>
                    <a:pt x="2133" y="2353"/>
                    <a:pt x="2123" y="2371"/>
                    <a:pt x="2109" y="2396"/>
                  </a:cubicBezTo>
                  <a:cubicBezTo>
                    <a:pt x="2094" y="2417"/>
                    <a:pt x="2087" y="2439"/>
                    <a:pt x="2077" y="2460"/>
                  </a:cubicBezTo>
                  <a:cubicBezTo>
                    <a:pt x="2069" y="2485"/>
                    <a:pt x="2059" y="2510"/>
                    <a:pt x="2055" y="2531"/>
                  </a:cubicBezTo>
                  <a:cubicBezTo>
                    <a:pt x="2045" y="2581"/>
                    <a:pt x="2041" y="2631"/>
                    <a:pt x="2041" y="2681"/>
                  </a:cubicBezTo>
                  <a:cubicBezTo>
                    <a:pt x="2041" y="2730"/>
                    <a:pt x="2052" y="2773"/>
                    <a:pt x="2059" y="2823"/>
                  </a:cubicBezTo>
                  <a:cubicBezTo>
                    <a:pt x="2069" y="2865"/>
                    <a:pt x="2080" y="2912"/>
                    <a:pt x="2098" y="2954"/>
                  </a:cubicBezTo>
                  <a:cubicBezTo>
                    <a:pt x="2116" y="3001"/>
                    <a:pt x="2133" y="3040"/>
                    <a:pt x="2158" y="3079"/>
                  </a:cubicBezTo>
                  <a:cubicBezTo>
                    <a:pt x="2180" y="3118"/>
                    <a:pt x="2201" y="3161"/>
                    <a:pt x="2229" y="3196"/>
                  </a:cubicBezTo>
                  <a:cubicBezTo>
                    <a:pt x="2201" y="3111"/>
                    <a:pt x="2180" y="3025"/>
                    <a:pt x="2165" y="2937"/>
                  </a:cubicBezTo>
                  <a:cubicBezTo>
                    <a:pt x="2158" y="2894"/>
                    <a:pt x="2151" y="2855"/>
                    <a:pt x="2151" y="2809"/>
                  </a:cubicBezTo>
                  <a:cubicBezTo>
                    <a:pt x="2148" y="2769"/>
                    <a:pt x="2148" y="2723"/>
                    <a:pt x="2151" y="2684"/>
                  </a:cubicBezTo>
                  <a:cubicBezTo>
                    <a:pt x="2162" y="2606"/>
                    <a:pt x="2183" y="2528"/>
                    <a:pt x="2222" y="2464"/>
                  </a:cubicBezTo>
                  <a:cubicBezTo>
                    <a:pt x="2233" y="2446"/>
                    <a:pt x="2247" y="2432"/>
                    <a:pt x="2254" y="2417"/>
                  </a:cubicBezTo>
                  <a:lnTo>
                    <a:pt x="2293" y="2378"/>
                  </a:lnTo>
                  <a:lnTo>
                    <a:pt x="2318" y="2361"/>
                  </a:lnTo>
                  <a:lnTo>
                    <a:pt x="2340" y="2343"/>
                  </a:lnTo>
                  <a:cubicBezTo>
                    <a:pt x="2354" y="2329"/>
                    <a:pt x="2372" y="2321"/>
                    <a:pt x="2389" y="2311"/>
                  </a:cubicBezTo>
                  <a:lnTo>
                    <a:pt x="2393" y="2311"/>
                  </a:lnTo>
                  <a:cubicBezTo>
                    <a:pt x="2621" y="2400"/>
                    <a:pt x="2859" y="2481"/>
                    <a:pt x="3108" y="2556"/>
                  </a:cubicBezTo>
                  <a:lnTo>
                    <a:pt x="3094" y="2570"/>
                  </a:lnTo>
                  <a:lnTo>
                    <a:pt x="3069" y="2599"/>
                  </a:lnTo>
                  <a:cubicBezTo>
                    <a:pt x="3051" y="2617"/>
                    <a:pt x="3037" y="2641"/>
                    <a:pt x="3022" y="2663"/>
                  </a:cubicBezTo>
                  <a:cubicBezTo>
                    <a:pt x="3012" y="2684"/>
                    <a:pt x="2998" y="2705"/>
                    <a:pt x="2987" y="2734"/>
                  </a:cubicBezTo>
                  <a:cubicBezTo>
                    <a:pt x="2980" y="2755"/>
                    <a:pt x="2969" y="2784"/>
                    <a:pt x="2966" y="2809"/>
                  </a:cubicBezTo>
                  <a:cubicBezTo>
                    <a:pt x="2962" y="2837"/>
                    <a:pt x="2958" y="2858"/>
                    <a:pt x="2951" y="2883"/>
                  </a:cubicBezTo>
                  <a:cubicBezTo>
                    <a:pt x="2948" y="2933"/>
                    <a:pt x="2948" y="2986"/>
                    <a:pt x="2958" y="3033"/>
                  </a:cubicBezTo>
                  <a:cubicBezTo>
                    <a:pt x="2966" y="3079"/>
                    <a:pt x="2976" y="3125"/>
                    <a:pt x="2994" y="3168"/>
                  </a:cubicBezTo>
                  <a:cubicBezTo>
                    <a:pt x="3012" y="3214"/>
                    <a:pt x="3030" y="3253"/>
                    <a:pt x="3051" y="3292"/>
                  </a:cubicBezTo>
                  <a:cubicBezTo>
                    <a:pt x="3058" y="3317"/>
                    <a:pt x="3072" y="3335"/>
                    <a:pt x="3086" y="3353"/>
                  </a:cubicBezTo>
                  <a:cubicBezTo>
                    <a:pt x="3101" y="3370"/>
                    <a:pt x="3111" y="3392"/>
                    <a:pt x="3126" y="3409"/>
                  </a:cubicBezTo>
                  <a:cubicBezTo>
                    <a:pt x="3154" y="3445"/>
                    <a:pt x="3182" y="3481"/>
                    <a:pt x="3214" y="3513"/>
                  </a:cubicBezTo>
                  <a:cubicBezTo>
                    <a:pt x="3200" y="3470"/>
                    <a:pt x="3182" y="3427"/>
                    <a:pt x="3175" y="3388"/>
                  </a:cubicBezTo>
                  <a:cubicBezTo>
                    <a:pt x="3161" y="3345"/>
                    <a:pt x="3147" y="3303"/>
                    <a:pt x="3140" y="3264"/>
                  </a:cubicBezTo>
                  <a:cubicBezTo>
                    <a:pt x="3129" y="3221"/>
                    <a:pt x="3122" y="3182"/>
                    <a:pt x="3118" y="3139"/>
                  </a:cubicBezTo>
                  <a:cubicBezTo>
                    <a:pt x="3111" y="3114"/>
                    <a:pt x="3111" y="3097"/>
                    <a:pt x="3111" y="3075"/>
                  </a:cubicBezTo>
                  <a:cubicBezTo>
                    <a:pt x="3111" y="3057"/>
                    <a:pt x="3108" y="3036"/>
                    <a:pt x="3111" y="3018"/>
                  </a:cubicBezTo>
                  <a:cubicBezTo>
                    <a:pt x="3111" y="2937"/>
                    <a:pt x="3126" y="2865"/>
                    <a:pt x="3158" y="2805"/>
                  </a:cubicBezTo>
                  <a:cubicBezTo>
                    <a:pt x="3165" y="2787"/>
                    <a:pt x="3175" y="2773"/>
                    <a:pt x="3182" y="2759"/>
                  </a:cubicBezTo>
                  <a:cubicBezTo>
                    <a:pt x="3193" y="2748"/>
                    <a:pt x="3207" y="2734"/>
                    <a:pt x="3214" y="2720"/>
                  </a:cubicBezTo>
                  <a:lnTo>
                    <a:pt x="3232" y="2702"/>
                  </a:lnTo>
                  <a:lnTo>
                    <a:pt x="3254" y="2684"/>
                  </a:lnTo>
                  <a:cubicBezTo>
                    <a:pt x="3268" y="2670"/>
                    <a:pt x="3282" y="2663"/>
                    <a:pt x="3300" y="2649"/>
                  </a:cubicBezTo>
                  <a:lnTo>
                    <a:pt x="3332" y="2624"/>
                  </a:lnTo>
                  <a:cubicBezTo>
                    <a:pt x="3442" y="2652"/>
                    <a:pt x="3552" y="2684"/>
                    <a:pt x="3662" y="2713"/>
                  </a:cubicBezTo>
                  <a:cubicBezTo>
                    <a:pt x="3830" y="2752"/>
                    <a:pt x="3997" y="2791"/>
                    <a:pt x="4171" y="2826"/>
                  </a:cubicBezTo>
                  <a:cubicBezTo>
                    <a:pt x="4171" y="2830"/>
                    <a:pt x="4174" y="2830"/>
                    <a:pt x="4174" y="2837"/>
                  </a:cubicBezTo>
                  <a:lnTo>
                    <a:pt x="4153" y="2865"/>
                  </a:lnTo>
                  <a:lnTo>
                    <a:pt x="4132" y="2901"/>
                  </a:lnTo>
                  <a:cubicBezTo>
                    <a:pt x="4118" y="2929"/>
                    <a:pt x="4103" y="2954"/>
                    <a:pt x="4096" y="2983"/>
                  </a:cubicBezTo>
                  <a:lnTo>
                    <a:pt x="4082" y="3022"/>
                  </a:lnTo>
                  <a:lnTo>
                    <a:pt x="4071" y="3061"/>
                  </a:lnTo>
                  <a:cubicBezTo>
                    <a:pt x="4068" y="3089"/>
                    <a:pt x="4064" y="3121"/>
                    <a:pt x="4064" y="3146"/>
                  </a:cubicBezTo>
                  <a:cubicBezTo>
                    <a:pt x="4064" y="3175"/>
                    <a:pt x="4064" y="3203"/>
                    <a:pt x="4068" y="3232"/>
                  </a:cubicBezTo>
                  <a:lnTo>
                    <a:pt x="4082" y="3310"/>
                  </a:lnTo>
                  <a:cubicBezTo>
                    <a:pt x="4086" y="3338"/>
                    <a:pt x="4096" y="3363"/>
                    <a:pt x="4103" y="3388"/>
                  </a:cubicBezTo>
                  <a:cubicBezTo>
                    <a:pt x="4121" y="3434"/>
                    <a:pt x="4150" y="3484"/>
                    <a:pt x="4174" y="3530"/>
                  </a:cubicBezTo>
                  <a:cubicBezTo>
                    <a:pt x="4203" y="3573"/>
                    <a:pt x="4231" y="3612"/>
                    <a:pt x="4263" y="3655"/>
                  </a:cubicBezTo>
                  <a:cubicBezTo>
                    <a:pt x="4281" y="3673"/>
                    <a:pt x="4299" y="3694"/>
                    <a:pt x="4317" y="3712"/>
                  </a:cubicBezTo>
                  <a:lnTo>
                    <a:pt x="4370" y="3765"/>
                  </a:lnTo>
                  <a:cubicBezTo>
                    <a:pt x="4406" y="3797"/>
                    <a:pt x="4445" y="3833"/>
                    <a:pt x="4491" y="3854"/>
                  </a:cubicBezTo>
                  <a:cubicBezTo>
                    <a:pt x="4462" y="3815"/>
                    <a:pt x="4438" y="3769"/>
                    <a:pt x="4409" y="3730"/>
                  </a:cubicBezTo>
                  <a:cubicBezTo>
                    <a:pt x="4384" y="3690"/>
                    <a:pt x="4363" y="3644"/>
                    <a:pt x="4345" y="3605"/>
                  </a:cubicBezTo>
                  <a:cubicBezTo>
                    <a:pt x="4320" y="3566"/>
                    <a:pt x="4302" y="3520"/>
                    <a:pt x="4285" y="3477"/>
                  </a:cubicBezTo>
                  <a:cubicBezTo>
                    <a:pt x="4278" y="3452"/>
                    <a:pt x="4274" y="3431"/>
                    <a:pt x="4263" y="3409"/>
                  </a:cubicBezTo>
                  <a:cubicBezTo>
                    <a:pt x="4260" y="3388"/>
                    <a:pt x="4249" y="3363"/>
                    <a:pt x="4246" y="3342"/>
                  </a:cubicBezTo>
                  <a:cubicBezTo>
                    <a:pt x="4242" y="3321"/>
                    <a:pt x="4238" y="3299"/>
                    <a:pt x="4238" y="3274"/>
                  </a:cubicBezTo>
                  <a:cubicBezTo>
                    <a:pt x="4231" y="3253"/>
                    <a:pt x="4231" y="3232"/>
                    <a:pt x="4231" y="3214"/>
                  </a:cubicBezTo>
                  <a:cubicBezTo>
                    <a:pt x="4231" y="3193"/>
                    <a:pt x="4231" y="3175"/>
                    <a:pt x="4238" y="3150"/>
                  </a:cubicBezTo>
                  <a:cubicBezTo>
                    <a:pt x="4238" y="3129"/>
                    <a:pt x="4242" y="3111"/>
                    <a:pt x="4246" y="3093"/>
                  </a:cubicBezTo>
                  <a:lnTo>
                    <a:pt x="4256" y="3061"/>
                  </a:lnTo>
                  <a:lnTo>
                    <a:pt x="4263" y="3036"/>
                  </a:lnTo>
                  <a:lnTo>
                    <a:pt x="4292" y="2983"/>
                  </a:lnTo>
                  <a:lnTo>
                    <a:pt x="4302" y="2954"/>
                  </a:lnTo>
                  <a:lnTo>
                    <a:pt x="4320" y="2929"/>
                  </a:lnTo>
                  <a:cubicBezTo>
                    <a:pt x="4334" y="2912"/>
                    <a:pt x="4349" y="2897"/>
                    <a:pt x="4363" y="2880"/>
                  </a:cubicBezTo>
                  <a:lnTo>
                    <a:pt x="4381" y="2858"/>
                  </a:lnTo>
                  <a:cubicBezTo>
                    <a:pt x="4551" y="2894"/>
                    <a:pt x="4729" y="2926"/>
                    <a:pt x="4907" y="2954"/>
                  </a:cubicBezTo>
                  <a:cubicBezTo>
                    <a:pt x="4967" y="2965"/>
                    <a:pt x="5028" y="2972"/>
                    <a:pt x="5085" y="2983"/>
                  </a:cubicBezTo>
                  <a:lnTo>
                    <a:pt x="5092" y="2986"/>
                  </a:lnTo>
                  <a:lnTo>
                    <a:pt x="5085" y="2990"/>
                  </a:lnTo>
                  <a:lnTo>
                    <a:pt x="5060" y="3033"/>
                  </a:lnTo>
                  <a:lnTo>
                    <a:pt x="5039" y="3072"/>
                  </a:lnTo>
                  <a:cubicBezTo>
                    <a:pt x="5024" y="3097"/>
                    <a:pt x="5010" y="3129"/>
                    <a:pt x="4996" y="3157"/>
                  </a:cubicBezTo>
                  <a:lnTo>
                    <a:pt x="4985" y="3200"/>
                  </a:lnTo>
                  <a:lnTo>
                    <a:pt x="4975" y="3246"/>
                  </a:lnTo>
                  <a:cubicBezTo>
                    <a:pt x="4971" y="3274"/>
                    <a:pt x="4967" y="3306"/>
                    <a:pt x="4967" y="3338"/>
                  </a:cubicBezTo>
                  <a:cubicBezTo>
                    <a:pt x="4967" y="3370"/>
                    <a:pt x="4967" y="3399"/>
                    <a:pt x="4971" y="3431"/>
                  </a:cubicBezTo>
                  <a:cubicBezTo>
                    <a:pt x="4975" y="3463"/>
                    <a:pt x="4978" y="3495"/>
                    <a:pt x="4989" y="3520"/>
                  </a:cubicBezTo>
                  <a:cubicBezTo>
                    <a:pt x="4996" y="3552"/>
                    <a:pt x="5003" y="3577"/>
                    <a:pt x="5014" y="3605"/>
                  </a:cubicBezTo>
                  <a:cubicBezTo>
                    <a:pt x="5024" y="3630"/>
                    <a:pt x="5039" y="3658"/>
                    <a:pt x="5049" y="3683"/>
                  </a:cubicBezTo>
                  <a:cubicBezTo>
                    <a:pt x="5063" y="3712"/>
                    <a:pt x="5078" y="3737"/>
                    <a:pt x="5092" y="3762"/>
                  </a:cubicBezTo>
                  <a:cubicBezTo>
                    <a:pt x="5120" y="3808"/>
                    <a:pt x="5152" y="3854"/>
                    <a:pt x="5188" y="3897"/>
                  </a:cubicBezTo>
                  <a:cubicBezTo>
                    <a:pt x="5206" y="3922"/>
                    <a:pt x="5223" y="3943"/>
                    <a:pt x="5245" y="3961"/>
                  </a:cubicBezTo>
                  <a:cubicBezTo>
                    <a:pt x="5263" y="3982"/>
                    <a:pt x="5287" y="4000"/>
                    <a:pt x="5305" y="4018"/>
                  </a:cubicBezTo>
                  <a:cubicBezTo>
                    <a:pt x="5344" y="4053"/>
                    <a:pt x="5387" y="4089"/>
                    <a:pt x="5433" y="4121"/>
                  </a:cubicBezTo>
                  <a:cubicBezTo>
                    <a:pt x="5401" y="4074"/>
                    <a:pt x="5369" y="4032"/>
                    <a:pt x="5344" y="3982"/>
                  </a:cubicBezTo>
                  <a:lnTo>
                    <a:pt x="5344" y="3982"/>
                  </a:lnTo>
                  <a:cubicBezTo>
                    <a:pt x="5345" y="3983"/>
                    <a:pt x="5345" y="3983"/>
                    <a:pt x="5345" y="3983"/>
                  </a:cubicBezTo>
                  <a:cubicBezTo>
                    <a:pt x="5343" y="3983"/>
                    <a:pt x="5321" y="3939"/>
                    <a:pt x="5298" y="3897"/>
                  </a:cubicBezTo>
                  <a:cubicBezTo>
                    <a:pt x="5273" y="3854"/>
                    <a:pt x="5255" y="3804"/>
                    <a:pt x="5238" y="3754"/>
                  </a:cubicBezTo>
                  <a:cubicBezTo>
                    <a:pt x="5227" y="3733"/>
                    <a:pt x="5220" y="3708"/>
                    <a:pt x="5209" y="3683"/>
                  </a:cubicBezTo>
                  <a:cubicBezTo>
                    <a:pt x="5202" y="3662"/>
                    <a:pt x="5199" y="3634"/>
                    <a:pt x="5191" y="3612"/>
                  </a:cubicBezTo>
                  <a:cubicBezTo>
                    <a:pt x="5188" y="3591"/>
                    <a:pt x="5184" y="3562"/>
                    <a:pt x="5181" y="3541"/>
                  </a:cubicBezTo>
                  <a:cubicBezTo>
                    <a:pt x="5174" y="3520"/>
                    <a:pt x="5174" y="3491"/>
                    <a:pt x="5174" y="3470"/>
                  </a:cubicBezTo>
                  <a:cubicBezTo>
                    <a:pt x="5174" y="3449"/>
                    <a:pt x="5174" y="3420"/>
                    <a:pt x="5181" y="3399"/>
                  </a:cubicBezTo>
                  <a:cubicBezTo>
                    <a:pt x="5181" y="3385"/>
                    <a:pt x="5184" y="3377"/>
                    <a:pt x="5184" y="3363"/>
                  </a:cubicBezTo>
                  <a:cubicBezTo>
                    <a:pt x="5188" y="3349"/>
                    <a:pt x="5188" y="3342"/>
                    <a:pt x="5191" y="3328"/>
                  </a:cubicBezTo>
                  <a:lnTo>
                    <a:pt x="5202" y="3296"/>
                  </a:lnTo>
                  <a:lnTo>
                    <a:pt x="5216" y="3267"/>
                  </a:lnTo>
                  <a:cubicBezTo>
                    <a:pt x="5223" y="3242"/>
                    <a:pt x="5234" y="3225"/>
                    <a:pt x="5245" y="3203"/>
                  </a:cubicBezTo>
                  <a:lnTo>
                    <a:pt x="5263" y="3171"/>
                  </a:lnTo>
                  <a:lnTo>
                    <a:pt x="5287" y="3146"/>
                  </a:lnTo>
                  <a:cubicBezTo>
                    <a:pt x="5298" y="3129"/>
                    <a:pt x="5316" y="3111"/>
                    <a:pt x="5330" y="3093"/>
                  </a:cubicBezTo>
                  <a:lnTo>
                    <a:pt x="5351" y="3061"/>
                  </a:lnTo>
                  <a:cubicBezTo>
                    <a:pt x="5437" y="3075"/>
                    <a:pt x="5522" y="3082"/>
                    <a:pt x="5604" y="3093"/>
                  </a:cubicBezTo>
                  <a:cubicBezTo>
                    <a:pt x="5657" y="3097"/>
                    <a:pt x="5711" y="3107"/>
                    <a:pt x="5771" y="3111"/>
                  </a:cubicBezTo>
                  <a:lnTo>
                    <a:pt x="5935" y="3118"/>
                  </a:lnTo>
                  <a:lnTo>
                    <a:pt x="6262" y="3132"/>
                  </a:lnTo>
                  <a:lnTo>
                    <a:pt x="6315" y="3132"/>
                  </a:lnTo>
                  <a:lnTo>
                    <a:pt x="6386" y="3178"/>
                  </a:lnTo>
                  <a:cubicBezTo>
                    <a:pt x="6400" y="3185"/>
                    <a:pt x="6418" y="3200"/>
                    <a:pt x="6432" y="3214"/>
                  </a:cubicBezTo>
                  <a:cubicBezTo>
                    <a:pt x="6447" y="3225"/>
                    <a:pt x="6464" y="3239"/>
                    <a:pt x="6475" y="3253"/>
                  </a:cubicBezTo>
                  <a:cubicBezTo>
                    <a:pt x="6489" y="3267"/>
                    <a:pt x="6503" y="3285"/>
                    <a:pt x="6511" y="3296"/>
                  </a:cubicBezTo>
                  <a:cubicBezTo>
                    <a:pt x="6525" y="3313"/>
                    <a:pt x="6528" y="3328"/>
                    <a:pt x="6539" y="3345"/>
                  </a:cubicBezTo>
                  <a:cubicBezTo>
                    <a:pt x="6546" y="3363"/>
                    <a:pt x="6553" y="3381"/>
                    <a:pt x="6557" y="3399"/>
                  </a:cubicBezTo>
                  <a:cubicBezTo>
                    <a:pt x="6560" y="3417"/>
                    <a:pt x="6564" y="3434"/>
                    <a:pt x="6564" y="3452"/>
                  </a:cubicBezTo>
                  <a:cubicBezTo>
                    <a:pt x="6564" y="3470"/>
                    <a:pt x="6564" y="3488"/>
                    <a:pt x="6560" y="3509"/>
                  </a:cubicBezTo>
                  <a:cubicBezTo>
                    <a:pt x="6557" y="3527"/>
                    <a:pt x="6553" y="3552"/>
                    <a:pt x="6546" y="3569"/>
                  </a:cubicBezTo>
                  <a:cubicBezTo>
                    <a:pt x="6539" y="3587"/>
                    <a:pt x="6535" y="3609"/>
                    <a:pt x="6521" y="3626"/>
                  </a:cubicBezTo>
                  <a:cubicBezTo>
                    <a:pt x="6511" y="3644"/>
                    <a:pt x="6500" y="3666"/>
                    <a:pt x="6489" y="3683"/>
                  </a:cubicBezTo>
                  <a:cubicBezTo>
                    <a:pt x="6475" y="3701"/>
                    <a:pt x="6468" y="3719"/>
                    <a:pt x="6450" y="3737"/>
                  </a:cubicBezTo>
                  <a:cubicBezTo>
                    <a:pt x="6436" y="3754"/>
                    <a:pt x="6422" y="3772"/>
                    <a:pt x="6404" y="3790"/>
                  </a:cubicBezTo>
                  <a:cubicBezTo>
                    <a:pt x="6393" y="3808"/>
                    <a:pt x="6375" y="3826"/>
                    <a:pt x="6361" y="3843"/>
                  </a:cubicBezTo>
                  <a:cubicBezTo>
                    <a:pt x="6343" y="3861"/>
                    <a:pt x="6329" y="3879"/>
                    <a:pt x="6311" y="3897"/>
                  </a:cubicBezTo>
                  <a:cubicBezTo>
                    <a:pt x="6279" y="3932"/>
                    <a:pt x="6244" y="3964"/>
                    <a:pt x="6208" y="4000"/>
                  </a:cubicBezTo>
                  <a:cubicBezTo>
                    <a:pt x="6233" y="3989"/>
                    <a:pt x="6255" y="3982"/>
                    <a:pt x="6276" y="3968"/>
                  </a:cubicBezTo>
                  <a:cubicBezTo>
                    <a:pt x="6297" y="3961"/>
                    <a:pt x="6322" y="3946"/>
                    <a:pt x="6343" y="3932"/>
                  </a:cubicBezTo>
                  <a:cubicBezTo>
                    <a:pt x="6386" y="3911"/>
                    <a:pt x="6429" y="3882"/>
                    <a:pt x="6468" y="3854"/>
                  </a:cubicBezTo>
                  <a:cubicBezTo>
                    <a:pt x="6489" y="3840"/>
                    <a:pt x="6507" y="3822"/>
                    <a:pt x="6525" y="3804"/>
                  </a:cubicBezTo>
                  <a:lnTo>
                    <a:pt x="6578" y="3751"/>
                  </a:lnTo>
                  <a:cubicBezTo>
                    <a:pt x="6596" y="3730"/>
                    <a:pt x="6614" y="3712"/>
                    <a:pt x="6628" y="3687"/>
                  </a:cubicBezTo>
                  <a:cubicBezTo>
                    <a:pt x="6646" y="3666"/>
                    <a:pt x="6660" y="3644"/>
                    <a:pt x="6671" y="3623"/>
                  </a:cubicBezTo>
                  <a:cubicBezTo>
                    <a:pt x="6699" y="3573"/>
                    <a:pt x="6717" y="3516"/>
                    <a:pt x="6720" y="3456"/>
                  </a:cubicBezTo>
                  <a:cubicBezTo>
                    <a:pt x="6724" y="3427"/>
                    <a:pt x="6720" y="3399"/>
                    <a:pt x="6717" y="3367"/>
                  </a:cubicBezTo>
                  <a:cubicBezTo>
                    <a:pt x="6713" y="3338"/>
                    <a:pt x="6703" y="3310"/>
                    <a:pt x="6695" y="3285"/>
                  </a:cubicBezTo>
                  <a:cubicBezTo>
                    <a:pt x="6671" y="3232"/>
                    <a:pt x="6646" y="3178"/>
                    <a:pt x="6610" y="3136"/>
                  </a:cubicBezTo>
                  <a:lnTo>
                    <a:pt x="6610" y="3132"/>
                  </a:lnTo>
                  <a:cubicBezTo>
                    <a:pt x="6912" y="3132"/>
                    <a:pt x="7211" y="3125"/>
                    <a:pt x="7506" y="3100"/>
                  </a:cubicBezTo>
                  <a:lnTo>
                    <a:pt x="7567" y="3125"/>
                  </a:lnTo>
                  <a:cubicBezTo>
                    <a:pt x="7574" y="3129"/>
                    <a:pt x="7595" y="3136"/>
                    <a:pt x="7609" y="3146"/>
                  </a:cubicBezTo>
                  <a:cubicBezTo>
                    <a:pt x="7627" y="3153"/>
                    <a:pt x="7641" y="3164"/>
                    <a:pt x="7656" y="3178"/>
                  </a:cubicBezTo>
                  <a:cubicBezTo>
                    <a:pt x="7666" y="3185"/>
                    <a:pt x="7680" y="3200"/>
                    <a:pt x="7695" y="3214"/>
                  </a:cubicBezTo>
                  <a:cubicBezTo>
                    <a:pt x="7709" y="3225"/>
                    <a:pt x="7716" y="3239"/>
                    <a:pt x="7727" y="3253"/>
                  </a:cubicBezTo>
                  <a:cubicBezTo>
                    <a:pt x="7734" y="3267"/>
                    <a:pt x="7744" y="3278"/>
                    <a:pt x="7752" y="3296"/>
                  </a:cubicBezTo>
                  <a:cubicBezTo>
                    <a:pt x="7755" y="3310"/>
                    <a:pt x="7766" y="3328"/>
                    <a:pt x="7766" y="3342"/>
                  </a:cubicBezTo>
                  <a:cubicBezTo>
                    <a:pt x="7769" y="3360"/>
                    <a:pt x="7769" y="3374"/>
                    <a:pt x="7769" y="3392"/>
                  </a:cubicBezTo>
                  <a:cubicBezTo>
                    <a:pt x="7769" y="3409"/>
                    <a:pt x="7769" y="3427"/>
                    <a:pt x="7766" y="3445"/>
                  </a:cubicBezTo>
                  <a:cubicBezTo>
                    <a:pt x="7762" y="3463"/>
                    <a:pt x="7762" y="3481"/>
                    <a:pt x="7752" y="3502"/>
                  </a:cubicBezTo>
                  <a:cubicBezTo>
                    <a:pt x="7748" y="3520"/>
                    <a:pt x="7737" y="3537"/>
                    <a:pt x="7734" y="3559"/>
                  </a:cubicBezTo>
                  <a:cubicBezTo>
                    <a:pt x="7727" y="3577"/>
                    <a:pt x="7720" y="3598"/>
                    <a:pt x="7709" y="3616"/>
                  </a:cubicBezTo>
                  <a:cubicBezTo>
                    <a:pt x="7698" y="3634"/>
                    <a:pt x="7691" y="3651"/>
                    <a:pt x="7680" y="3676"/>
                  </a:cubicBezTo>
                  <a:cubicBezTo>
                    <a:pt x="7673" y="3694"/>
                    <a:pt x="7659" y="3715"/>
                    <a:pt x="7648" y="3733"/>
                  </a:cubicBezTo>
                  <a:cubicBezTo>
                    <a:pt x="7638" y="3751"/>
                    <a:pt x="7627" y="3769"/>
                    <a:pt x="7613" y="3786"/>
                  </a:cubicBezTo>
                  <a:cubicBezTo>
                    <a:pt x="7592" y="3822"/>
                    <a:pt x="7567" y="3858"/>
                    <a:pt x="7538" y="3897"/>
                  </a:cubicBezTo>
                  <a:cubicBezTo>
                    <a:pt x="7556" y="3882"/>
                    <a:pt x="7574" y="3872"/>
                    <a:pt x="7595" y="3861"/>
                  </a:cubicBezTo>
                  <a:lnTo>
                    <a:pt x="7648" y="3822"/>
                  </a:lnTo>
                  <a:cubicBezTo>
                    <a:pt x="7684" y="3794"/>
                    <a:pt x="7716" y="3765"/>
                    <a:pt x="7752" y="3730"/>
                  </a:cubicBezTo>
                  <a:cubicBezTo>
                    <a:pt x="7769" y="3712"/>
                    <a:pt x="7784" y="3694"/>
                    <a:pt x="7798" y="3676"/>
                  </a:cubicBezTo>
                  <a:cubicBezTo>
                    <a:pt x="7808" y="3658"/>
                    <a:pt x="7823" y="3634"/>
                    <a:pt x="7837" y="3616"/>
                  </a:cubicBezTo>
                  <a:cubicBezTo>
                    <a:pt x="7851" y="3594"/>
                    <a:pt x="7862" y="3577"/>
                    <a:pt x="7872" y="3555"/>
                  </a:cubicBezTo>
                  <a:cubicBezTo>
                    <a:pt x="7880" y="3534"/>
                    <a:pt x="7890" y="3509"/>
                    <a:pt x="7897" y="3484"/>
                  </a:cubicBezTo>
                  <a:cubicBezTo>
                    <a:pt x="7912" y="3434"/>
                    <a:pt x="7922" y="3381"/>
                    <a:pt x="7915" y="3324"/>
                  </a:cubicBezTo>
                  <a:cubicBezTo>
                    <a:pt x="7912" y="3296"/>
                    <a:pt x="7908" y="3271"/>
                    <a:pt x="7897" y="3242"/>
                  </a:cubicBezTo>
                  <a:cubicBezTo>
                    <a:pt x="7890" y="3217"/>
                    <a:pt x="7876" y="3189"/>
                    <a:pt x="7862" y="3168"/>
                  </a:cubicBezTo>
                  <a:cubicBezTo>
                    <a:pt x="7844" y="3136"/>
                    <a:pt x="7823" y="3111"/>
                    <a:pt x="7801" y="3089"/>
                  </a:cubicBezTo>
                  <a:cubicBezTo>
                    <a:pt x="7833" y="3082"/>
                    <a:pt x="7862" y="3082"/>
                    <a:pt x="7894" y="3079"/>
                  </a:cubicBezTo>
                  <a:cubicBezTo>
                    <a:pt x="8000" y="3065"/>
                    <a:pt x="8107" y="3057"/>
                    <a:pt x="8214" y="3040"/>
                  </a:cubicBezTo>
                  <a:cubicBezTo>
                    <a:pt x="8320" y="3022"/>
                    <a:pt x="8424" y="3004"/>
                    <a:pt x="8527" y="2986"/>
                  </a:cubicBezTo>
                  <a:cubicBezTo>
                    <a:pt x="8566" y="2983"/>
                    <a:pt x="8601" y="2972"/>
                    <a:pt x="8640" y="2965"/>
                  </a:cubicBezTo>
                  <a:lnTo>
                    <a:pt x="8726" y="2993"/>
                  </a:lnTo>
                  <a:cubicBezTo>
                    <a:pt x="8733" y="3001"/>
                    <a:pt x="8758" y="3008"/>
                    <a:pt x="8768" y="3018"/>
                  </a:cubicBezTo>
                  <a:cubicBezTo>
                    <a:pt x="8786" y="3025"/>
                    <a:pt x="8800" y="3036"/>
                    <a:pt x="8815" y="3047"/>
                  </a:cubicBezTo>
                  <a:cubicBezTo>
                    <a:pt x="8829" y="3057"/>
                    <a:pt x="8843" y="3072"/>
                    <a:pt x="8854" y="3082"/>
                  </a:cubicBezTo>
                  <a:cubicBezTo>
                    <a:pt x="8868" y="3097"/>
                    <a:pt x="8875" y="3111"/>
                    <a:pt x="8886" y="3125"/>
                  </a:cubicBezTo>
                  <a:cubicBezTo>
                    <a:pt x="8893" y="3136"/>
                    <a:pt x="8904" y="3150"/>
                    <a:pt x="8911" y="3168"/>
                  </a:cubicBezTo>
                  <a:cubicBezTo>
                    <a:pt x="8918" y="3182"/>
                    <a:pt x="8925" y="3200"/>
                    <a:pt x="8925" y="3214"/>
                  </a:cubicBezTo>
                  <a:cubicBezTo>
                    <a:pt x="8932" y="3232"/>
                    <a:pt x="8932" y="3242"/>
                    <a:pt x="8932" y="3260"/>
                  </a:cubicBezTo>
                  <a:cubicBezTo>
                    <a:pt x="8932" y="3278"/>
                    <a:pt x="8932" y="3296"/>
                    <a:pt x="8925" y="3313"/>
                  </a:cubicBezTo>
                  <a:cubicBezTo>
                    <a:pt x="8921" y="3331"/>
                    <a:pt x="8921" y="3349"/>
                    <a:pt x="8911" y="3374"/>
                  </a:cubicBezTo>
                  <a:cubicBezTo>
                    <a:pt x="8907" y="3392"/>
                    <a:pt x="8900" y="3409"/>
                    <a:pt x="8893" y="3431"/>
                  </a:cubicBezTo>
                  <a:cubicBezTo>
                    <a:pt x="8886" y="3449"/>
                    <a:pt x="8882" y="3470"/>
                    <a:pt x="8868" y="3488"/>
                  </a:cubicBezTo>
                  <a:cubicBezTo>
                    <a:pt x="8857" y="3505"/>
                    <a:pt x="8850" y="3523"/>
                    <a:pt x="8840" y="3545"/>
                  </a:cubicBezTo>
                  <a:cubicBezTo>
                    <a:pt x="8832" y="3562"/>
                    <a:pt x="8818" y="3587"/>
                    <a:pt x="8811" y="3605"/>
                  </a:cubicBezTo>
                  <a:cubicBezTo>
                    <a:pt x="8797" y="3623"/>
                    <a:pt x="8786" y="3641"/>
                    <a:pt x="8776" y="3658"/>
                  </a:cubicBezTo>
                  <a:cubicBezTo>
                    <a:pt x="8751" y="3694"/>
                    <a:pt x="8726" y="3730"/>
                    <a:pt x="8697" y="3769"/>
                  </a:cubicBezTo>
                  <a:cubicBezTo>
                    <a:pt x="8715" y="3754"/>
                    <a:pt x="8733" y="3740"/>
                    <a:pt x="8758" y="3733"/>
                  </a:cubicBezTo>
                  <a:lnTo>
                    <a:pt x="8811" y="3694"/>
                  </a:lnTo>
                  <a:cubicBezTo>
                    <a:pt x="8847" y="3666"/>
                    <a:pt x="8875" y="3634"/>
                    <a:pt x="8911" y="3598"/>
                  </a:cubicBezTo>
                  <a:cubicBezTo>
                    <a:pt x="8928" y="3584"/>
                    <a:pt x="8943" y="3562"/>
                    <a:pt x="8957" y="3545"/>
                  </a:cubicBezTo>
                  <a:cubicBezTo>
                    <a:pt x="8971" y="3530"/>
                    <a:pt x="8982" y="3505"/>
                    <a:pt x="8996" y="3488"/>
                  </a:cubicBezTo>
                  <a:cubicBezTo>
                    <a:pt x="9010" y="3466"/>
                    <a:pt x="9024" y="3449"/>
                    <a:pt x="9032" y="3427"/>
                  </a:cubicBezTo>
                  <a:cubicBezTo>
                    <a:pt x="9042" y="3406"/>
                    <a:pt x="9049" y="3381"/>
                    <a:pt x="9060" y="3356"/>
                  </a:cubicBezTo>
                  <a:cubicBezTo>
                    <a:pt x="9071" y="3306"/>
                    <a:pt x="9081" y="3253"/>
                    <a:pt x="9078" y="3196"/>
                  </a:cubicBezTo>
                  <a:cubicBezTo>
                    <a:pt x="9071" y="3168"/>
                    <a:pt x="9067" y="3143"/>
                    <a:pt x="9060" y="3114"/>
                  </a:cubicBezTo>
                  <a:cubicBezTo>
                    <a:pt x="9049" y="3089"/>
                    <a:pt x="9035" y="3061"/>
                    <a:pt x="9024" y="3040"/>
                  </a:cubicBezTo>
                  <a:cubicBezTo>
                    <a:pt x="8996" y="2990"/>
                    <a:pt x="8960" y="2951"/>
                    <a:pt x="8918" y="2919"/>
                  </a:cubicBezTo>
                  <a:lnTo>
                    <a:pt x="8907" y="2912"/>
                  </a:lnTo>
                  <a:cubicBezTo>
                    <a:pt x="9199" y="2844"/>
                    <a:pt x="9473" y="2759"/>
                    <a:pt x="9732" y="2663"/>
                  </a:cubicBezTo>
                  <a:cubicBezTo>
                    <a:pt x="9746" y="2666"/>
                    <a:pt x="9768" y="2673"/>
                    <a:pt x="9778" y="2681"/>
                  </a:cubicBezTo>
                  <a:cubicBezTo>
                    <a:pt x="9796" y="2688"/>
                    <a:pt x="9810" y="2698"/>
                    <a:pt x="9825" y="2705"/>
                  </a:cubicBezTo>
                  <a:cubicBezTo>
                    <a:pt x="9839" y="2716"/>
                    <a:pt x="9849" y="2723"/>
                    <a:pt x="9864" y="2737"/>
                  </a:cubicBezTo>
                  <a:cubicBezTo>
                    <a:pt x="9878" y="2745"/>
                    <a:pt x="9885" y="2759"/>
                    <a:pt x="9899" y="2773"/>
                  </a:cubicBezTo>
                  <a:lnTo>
                    <a:pt x="9928" y="2812"/>
                  </a:lnTo>
                  <a:cubicBezTo>
                    <a:pt x="9935" y="2826"/>
                    <a:pt x="9938" y="2844"/>
                    <a:pt x="9945" y="2862"/>
                  </a:cubicBezTo>
                  <a:cubicBezTo>
                    <a:pt x="9949" y="2880"/>
                    <a:pt x="9953" y="2897"/>
                    <a:pt x="9953" y="2915"/>
                  </a:cubicBezTo>
                  <a:cubicBezTo>
                    <a:pt x="9953" y="2933"/>
                    <a:pt x="9956" y="2951"/>
                    <a:pt x="9953" y="2972"/>
                  </a:cubicBezTo>
                  <a:cubicBezTo>
                    <a:pt x="9953" y="2990"/>
                    <a:pt x="9949" y="3011"/>
                    <a:pt x="9949" y="3029"/>
                  </a:cubicBezTo>
                  <a:cubicBezTo>
                    <a:pt x="9942" y="3054"/>
                    <a:pt x="9942" y="3072"/>
                    <a:pt x="9935" y="3093"/>
                  </a:cubicBezTo>
                  <a:cubicBezTo>
                    <a:pt x="9931" y="3114"/>
                    <a:pt x="9924" y="3132"/>
                    <a:pt x="9921" y="3153"/>
                  </a:cubicBezTo>
                  <a:cubicBezTo>
                    <a:pt x="9917" y="3178"/>
                    <a:pt x="9906" y="3196"/>
                    <a:pt x="9903" y="3217"/>
                  </a:cubicBezTo>
                  <a:cubicBezTo>
                    <a:pt x="9896" y="3239"/>
                    <a:pt x="9889" y="3257"/>
                    <a:pt x="9881" y="3278"/>
                  </a:cubicBezTo>
                  <a:cubicBezTo>
                    <a:pt x="9867" y="3321"/>
                    <a:pt x="9849" y="3360"/>
                    <a:pt x="9832" y="3402"/>
                  </a:cubicBezTo>
                  <a:cubicBezTo>
                    <a:pt x="9849" y="3385"/>
                    <a:pt x="9864" y="3374"/>
                    <a:pt x="9878" y="3356"/>
                  </a:cubicBezTo>
                  <a:cubicBezTo>
                    <a:pt x="9889" y="3338"/>
                    <a:pt x="9903" y="3321"/>
                    <a:pt x="9921" y="3303"/>
                  </a:cubicBezTo>
                  <a:cubicBezTo>
                    <a:pt x="9949" y="3267"/>
                    <a:pt x="9974" y="3225"/>
                    <a:pt x="9995" y="3189"/>
                  </a:cubicBezTo>
                  <a:cubicBezTo>
                    <a:pt x="10009" y="3171"/>
                    <a:pt x="10020" y="3150"/>
                    <a:pt x="10027" y="3129"/>
                  </a:cubicBezTo>
                  <a:lnTo>
                    <a:pt x="10056" y="3061"/>
                  </a:lnTo>
                  <a:cubicBezTo>
                    <a:pt x="10063" y="3040"/>
                    <a:pt x="10073" y="3018"/>
                    <a:pt x="10077" y="2990"/>
                  </a:cubicBezTo>
                  <a:cubicBezTo>
                    <a:pt x="10081" y="2969"/>
                    <a:pt x="10084" y="2940"/>
                    <a:pt x="10091" y="2915"/>
                  </a:cubicBezTo>
                  <a:cubicBezTo>
                    <a:pt x="10095" y="2865"/>
                    <a:pt x="10091" y="2809"/>
                    <a:pt x="10073" y="2759"/>
                  </a:cubicBezTo>
                  <a:cubicBezTo>
                    <a:pt x="10063" y="2734"/>
                    <a:pt x="10049" y="2705"/>
                    <a:pt x="10038" y="2684"/>
                  </a:cubicBezTo>
                  <a:cubicBezTo>
                    <a:pt x="10024" y="2663"/>
                    <a:pt x="10006" y="2638"/>
                    <a:pt x="9988" y="2617"/>
                  </a:cubicBezTo>
                  <a:cubicBezTo>
                    <a:pt x="9974" y="2602"/>
                    <a:pt x="9960" y="2592"/>
                    <a:pt x="9942" y="2577"/>
                  </a:cubicBezTo>
                  <a:cubicBezTo>
                    <a:pt x="9949" y="2577"/>
                    <a:pt x="9953" y="2574"/>
                    <a:pt x="9956" y="2574"/>
                  </a:cubicBezTo>
                  <a:cubicBezTo>
                    <a:pt x="10095" y="2510"/>
                    <a:pt x="10226" y="2449"/>
                    <a:pt x="10358" y="2378"/>
                  </a:cubicBezTo>
                  <a:lnTo>
                    <a:pt x="10358" y="2382"/>
                  </a:lnTo>
                  <a:lnTo>
                    <a:pt x="10447" y="2382"/>
                  </a:lnTo>
                  <a:cubicBezTo>
                    <a:pt x="10457" y="2382"/>
                    <a:pt x="10475" y="2385"/>
                    <a:pt x="10493" y="2385"/>
                  </a:cubicBezTo>
                  <a:lnTo>
                    <a:pt x="10546" y="2400"/>
                  </a:lnTo>
                  <a:cubicBezTo>
                    <a:pt x="10564" y="2403"/>
                    <a:pt x="10582" y="2414"/>
                    <a:pt x="10596" y="2417"/>
                  </a:cubicBezTo>
                  <a:cubicBezTo>
                    <a:pt x="10614" y="2425"/>
                    <a:pt x="10628" y="2432"/>
                    <a:pt x="10642" y="2439"/>
                  </a:cubicBezTo>
                  <a:cubicBezTo>
                    <a:pt x="10657" y="2449"/>
                    <a:pt x="10667" y="2457"/>
                    <a:pt x="10678" y="2471"/>
                  </a:cubicBezTo>
                  <a:cubicBezTo>
                    <a:pt x="10692" y="2485"/>
                    <a:pt x="10699" y="2492"/>
                    <a:pt x="10710" y="2510"/>
                  </a:cubicBezTo>
                  <a:cubicBezTo>
                    <a:pt x="10717" y="2524"/>
                    <a:pt x="10724" y="2538"/>
                    <a:pt x="10731" y="2556"/>
                  </a:cubicBezTo>
                  <a:cubicBezTo>
                    <a:pt x="10738" y="2574"/>
                    <a:pt x="10745" y="2592"/>
                    <a:pt x="10749" y="2609"/>
                  </a:cubicBezTo>
                  <a:cubicBezTo>
                    <a:pt x="10753" y="2627"/>
                    <a:pt x="10756" y="2645"/>
                    <a:pt x="10756" y="2666"/>
                  </a:cubicBezTo>
                  <a:cubicBezTo>
                    <a:pt x="10760" y="2684"/>
                    <a:pt x="10756" y="2705"/>
                    <a:pt x="10760" y="2723"/>
                  </a:cubicBezTo>
                  <a:cubicBezTo>
                    <a:pt x="10760" y="2745"/>
                    <a:pt x="10760" y="2762"/>
                    <a:pt x="10756" y="2787"/>
                  </a:cubicBezTo>
                  <a:cubicBezTo>
                    <a:pt x="10753" y="2809"/>
                    <a:pt x="10753" y="2826"/>
                    <a:pt x="10749" y="2848"/>
                  </a:cubicBezTo>
                  <a:cubicBezTo>
                    <a:pt x="10742" y="2869"/>
                    <a:pt x="10742" y="2894"/>
                    <a:pt x="10738" y="2912"/>
                  </a:cubicBezTo>
                  <a:cubicBezTo>
                    <a:pt x="10735" y="2933"/>
                    <a:pt x="10731" y="2954"/>
                    <a:pt x="10724" y="2972"/>
                  </a:cubicBezTo>
                  <a:cubicBezTo>
                    <a:pt x="10717" y="3018"/>
                    <a:pt x="10703" y="3057"/>
                    <a:pt x="10696" y="3100"/>
                  </a:cubicBezTo>
                  <a:lnTo>
                    <a:pt x="10735" y="3047"/>
                  </a:lnTo>
                  <a:cubicBezTo>
                    <a:pt x="10749" y="3029"/>
                    <a:pt x="10756" y="3008"/>
                    <a:pt x="10770" y="2990"/>
                  </a:cubicBezTo>
                  <a:cubicBezTo>
                    <a:pt x="10792" y="2951"/>
                    <a:pt x="10813" y="2912"/>
                    <a:pt x="10831" y="2865"/>
                  </a:cubicBezTo>
                  <a:cubicBezTo>
                    <a:pt x="10841" y="2844"/>
                    <a:pt x="10849" y="2823"/>
                    <a:pt x="10856" y="2798"/>
                  </a:cubicBezTo>
                  <a:cubicBezTo>
                    <a:pt x="10863" y="2777"/>
                    <a:pt x="10866" y="2755"/>
                    <a:pt x="10873" y="2734"/>
                  </a:cubicBezTo>
                  <a:cubicBezTo>
                    <a:pt x="10877" y="2709"/>
                    <a:pt x="10881" y="2684"/>
                    <a:pt x="10881" y="2663"/>
                  </a:cubicBezTo>
                  <a:cubicBezTo>
                    <a:pt x="10884" y="2634"/>
                    <a:pt x="10881" y="2613"/>
                    <a:pt x="10881" y="2585"/>
                  </a:cubicBezTo>
                  <a:cubicBezTo>
                    <a:pt x="10877" y="2538"/>
                    <a:pt x="10863" y="2485"/>
                    <a:pt x="10841" y="2432"/>
                  </a:cubicBezTo>
                  <a:cubicBezTo>
                    <a:pt x="10827" y="2403"/>
                    <a:pt x="10813" y="2382"/>
                    <a:pt x="10795" y="2361"/>
                  </a:cubicBezTo>
                  <a:cubicBezTo>
                    <a:pt x="10777" y="2336"/>
                    <a:pt x="10760" y="2318"/>
                    <a:pt x="10738" y="2300"/>
                  </a:cubicBezTo>
                  <a:cubicBezTo>
                    <a:pt x="10696" y="2265"/>
                    <a:pt x="10649" y="2240"/>
                    <a:pt x="10596" y="2225"/>
                  </a:cubicBezTo>
                  <a:lnTo>
                    <a:pt x="10593" y="2225"/>
                  </a:lnTo>
                  <a:cubicBezTo>
                    <a:pt x="10689" y="2165"/>
                    <a:pt x="10785" y="2097"/>
                    <a:pt x="10873" y="2030"/>
                  </a:cubicBezTo>
                  <a:cubicBezTo>
                    <a:pt x="10909" y="2005"/>
                    <a:pt x="10948" y="1973"/>
                    <a:pt x="10984" y="1941"/>
                  </a:cubicBezTo>
                  <a:lnTo>
                    <a:pt x="10984" y="1945"/>
                  </a:lnTo>
                  <a:lnTo>
                    <a:pt x="11073" y="1937"/>
                  </a:lnTo>
                  <a:lnTo>
                    <a:pt x="11122" y="1937"/>
                  </a:lnTo>
                  <a:cubicBezTo>
                    <a:pt x="11140" y="1937"/>
                    <a:pt x="11158" y="1941"/>
                    <a:pt x="11176" y="1941"/>
                  </a:cubicBezTo>
                  <a:cubicBezTo>
                    <a:pt x="11193" y="1945"/>
                    <a:pt x="11211" y="1952"/>
                    <a:pt x="11222" y="1955"/>
                  </a:cubicBezTo>
                  <a:cubicBezTo>
                    <a:pt x="11240" y="1959"/>
                    <a:pt x="11254" y="1969"/>
                    <a:pt x="11272" y="1973"/>
                  </a:cubicBezTo>
                  <a:lnTo>
                    <a:pt x="11311" y="1998"/>
                  </a:lnTo>
                  <a:cubicBezTo>
                    <a:pt x="11325" y="2009"/>
                    <a:pt x="11339" y="2023"/>
                    <a:pt x="11350" y="2033"/>
                  </a:cubicBezTo>
                  <a:cubicBezTo>
                    <a:pt x="11357" y="2048"/>
                    <a:pt x="11371" y="2062"/>
                    <a:pt x="11375" y="2076"/>
                  </a:cubicBezTo>
                  <a:cubicBezTo>
                    <a:pt x="11386" y="2087"/>
                    <a:pt x="11389" y="2105"/>
                    <a:pt x="11396" y="2122"/>
                  </a:cubicBezTo>
                  <a:cubicBezTo>
                    <a:pt x="11403" y="2140"/>
                    <a:pt x="11410" y="2158"/>
                    <a:pt x="11410" y="2176"/>
                  </a:cubicBezTo>
                  <a:cubicBezTo>
                    <a:pt x="11414" y="2193"/>
                    <a:pt x="11421" y="2218"/>
                    <a:pt x="11421" y="2236"/>
                  </a:cubicBezTo>
                  <a:cubicBezTo>
                    <a:pt x="11421" y="2257"/>
                    <a:pt x="11425" y="2275"/>
                    <a:pt x="11425" y="2297"/>
                  </a:cubicBezTo>
                  <a:lnTo>
                    <a:pt x="11425" y="2361"/>
                  </a:lnTo>
                  <a:cubicBezTo>
                    <a:pt x="11425" y="2382"/>
                    <a:pt x="11425" y="2403"/>
                    <a:pt x="11421" y="2421"/>
                  </a:cubicBezTo>
                  <a:cubicBezTo>
                    <a:pt x="11421" y="2442"/>
                    <a:pt x="11414" y="2467"/>
                    <a:pt x="11414" y="2489"/>
                  </a:cubicBezTo>
                  <a:lnTo>
                    <a:pt x="11400" y="2620"/>
                  </a:lnTo>
                  <a:cubicBezTo>
                    <a:pt x="11414" y="2602"/>
                    <a:pt x="11425" y="2581"/>
                    <a:pt x="11432" y="2563"/>
                  </a:cubicBezTo>
                  <a:cubicBezTo>
                    <a:pt x="11442" y="2545"/>
                    <a:pt x="11450" y="2524"/>
                    <a:pt x="11464" y="2503"/>
                  </a:cubicBezTo>
                  <a:cubicBezTo>
                    <a:pt x="11482" y="2460"/>
                    <a:pt x="11499" y="2417"/>
                    <a:pt x="11514" y="2371"/>
                  </a:cubicBezTo>
                  <a:cubicBezTo>
                    <a:pt x="11521" y="2350"/>
                    <a:pt x="11528" y="2329"/>
                    <a:pt x="11531" y="2307"/>
                  </a:cubicBezTo>
                  <a:cubicBezTo>
                    <a:pt x="11535" y="2282"/>
                    <a:pt x="11538" y="2261"/>
                    <a:pt x="11538" y="2236"/>
                  </a:cubicBezTo>
                  <a:cubicBezTo>
                    <a:pt x="11538" y="2211"/>
                    <a:pt x="11542" y="2186"/>
                    <a:pt x="11542" y="2165"/>
                  </a:cubicBezTo>
                  <a:cubicBezTo>
                    <a:pt x="11542" y="2137"/>
                    <a:pt x="11538" y="2115"/>
                    <a:pt x="11535" y="2087"/>
                  </a:cubicBezTo>
                  <a:cubicBezTo>
                    <a:pt x="11528" y="2041"/>
                    <a:pt x="11506" y="1987"/>
                    <a:pt x="11478" y="1941"/>
                  </a:cubicBezTo>
                  <a:cubicBezTo>
                    <a:pt x="11464" y="1920"/>
                    <a:pt x="11446" y="1898"/>
                    <a:pt x="11425" y="1873"/>
                  </a:cubicBezTo>
                  <a:cubicBezTo>
                    <a:pt x="11407" y="1856"/>
                    <a:pt x="11386" y="1838"/>
                    <a:pt x="11357" y="1820"/>
                  </a:cubicBezTo>
                  <a:cubicBezTo>
                    <a:pt x="11311" y="1792"/>
                    <a:pt x="11261" y="1774"/>
                    <a:pt x="11211" y="1760"/>
                  </a:cubicBezTo>
                  <a:cubicBezTo>
                    <a:pt x="11201" y="1756"/>
                    <a:pt x="11186" y="1756"/>
                    <a:pt x="11179" y="1756"/>
                  </a:cubicBezTo>
                  <a:cubicBezTo>
                    <a:pt x="11275" y="1660"/>
                    <a:pt x="11364" y="1564"/>
                    <a:pt x="11446" y="1465"/>
                  </a:cubicBezTo>
                  <a:lnTo>
                    <a:pt x="11446" y="1472"/>
                  </a:lnTo>
                  <a:lnTo>
                    <a:pt x="11514" y="1457"/>
                  </a:lnTo>
                  <a:cubicBezTo>
                    <a:pt x="11528" y="1454"/>
                    <a:pt x="11549" y="1454"/>
                    <a:pt x="11567" y="1454"/>
                  </a:cubicBezTo>
                  <a:lnTo>
                    <a:pt x="11624" y="1454"/>
                  </a:lnTo>
                  <a:cubicBezTo>
                    <a:pt x="11642" y="1454"/>
                    <a:pt x="11659" y="1457"/>
                    <a:pt x="11677" y="1461"/>
                  </a:cubicBezTo>
                  <a:lnTo>
                    <a:pt x="11730" y="1475"/>
                  </a:lnTo>
                  <a:cubicBezTo>
                    <a:pt x="11798" y="1500"/>
                    <a:pt x="11851" y="1553"/>
                    <a:pt x="11880" y="1621"/>
                  </a:cubicBezTo>
                  <a:cubicBezTo>
                    <a:pt x="11890" y="1639"/>
                    <a:pt x="11894" y="1657"/>
                    <a:pt x="11905" y="1678"/>
                  </a:cubicBezTo>
                  <a:cubicBezTo>
                    <a:pt x="11908" y="1696"/>
                    <a:pt x="11912" y="1721"/>
                    <a:pt x="11922" y="1738"/>
                  </a:cubicBezTo>
                  <a:cubicBezTo>
                    <a:pt x="11926" y="1760"/>
                    <a:pt x="11930" y="1777"/>
                    <a:pt x="11930" y="1799"/>
                  </a:cubicBezTo>
                  <a:cubicBezTo>
                    <a:pt x="11930" y="1820"/>
                    <a:pt x="11933" y="1838"/>
                    <a:pt x="11933" y="1863"/>
                  </a:cubicBezTo>
                  <a:cubicBezTo>
                    <a:pt x="11933" y="1884"/>
                    <a:pt x="11940" y="1905"/>
                    <a:pt x="11940" y="1927"/>
                  </a:cubicBezTo>
                  <a:lnTo>
                    <a:pt x="11940" y="1994"/>
                  </a:lnTo>
                  <a:cubicBezTo>
                    <a:pt x="11940" y="2041"/>
                    <a:pt x="11933" y="2083"/>
                    <a:pt x="11933" y="2129"/>
                  </a:cubicBezTo>
                  <a:lnTo>
                    <a:pt x="11958" y="2065"/>
                  </a:lnTo>
                  <a:cubicBezTo>
                    <a:pt x="11965" y="2044"/>
                    <a:pt x="11969" y="2023"/>
                    <a:pt x="11976" y="2005"/>
                  </a:cubicBezTo>
                  <a:cubicBezTo>
                    <a:pt x="11986" y="1959"/>
                    <a:pt x="11997" y="1916"/>
                    <a:pt x="12001" y="1870"/>
                  </a:cubicBezTo>
                  <a:cubicBezTo>
                    <a:pt x="12004" y="1849"/>
                    <a:pt x="12004" y="1827"/>
                    <a:pt x="12004" y="1802"/>
                  </a:cubicBezTo>
                  <a:lnTo>
                    <a:pt x="12004" y="1731"/>
                  </a:lnTo>
                  <a:cubicBezTo>
                    <a:pt x="12001" y="1710"/>
                    <a:pt x="12001" y="1685"/>
                    <a:pt x="11997" y="1660"/>
                  </a:cubicBezTo>
                  <a:cubicBezTo>
                    <a:pt x="11994" y="1639"/>
                    <a:pt x="11986" y="1614"/>
                    <a:pt x="11979" y="1589"/>
                  </a:cubicBezTo>
                  <a:cubicBezTo>
                    <a:pt x="11962" y="1546"/>
                    <a:pt x="11940" y="1497"/>
                    <a:pt x="11908" y="1457"/>
                  </a:cubicBezTo>
                  <a:cubicBezTo>
                    <a:pt x="11890" y="1440"/>
                    <a:pt x="11873" y="1418"/>
                    <a:pt x="11851" y="1404"/>
                  </a:cubicBezTo>
                  <a:cubicBezTo>
                    <a:pt x="11826" y="1386"/>
                    <a:pt x="11805" y="1372"/>
                    <a:pt x="11784" y="1365"/>
                  </a:cubicBezTo>
                  <a:cubicBezTo>
                    <a:pt x="11734" y="1340"/>
                    <a:pt x="11684" y="1329"/>
                    <a:pt x="11638" y="1322"/>
                  </a:cubicBezTo>
                  <a:cubicBezTo>
                    <a:pt x="11610" y="1319"/>
                    <a:pt x="11588" y="1319"/>
                    <a:pt x="11560" y="1319"/>
                  </a:cubicBezTo>
                  <a:cubicBezTo>
                    <a:pt x="11649" y="1198"/>
                    <a:pt x="11716" y="1080"/>
                    <a:pt x="11773" y="967"/>
                  </a:cubicBezTo>
                  <a:lnTo>
                    <a:pt x="11819" y="960"/>
                  </a:lnTo>
                  <a:cubicBezTo>
                    <a:pt x="11837" y="956"/>
                    <a:pt x="11858" y="956"/>
                    <a:pt x="11876" y="949"/>
                  </a:cubicBezTo>
                  <a:lnTo>
                    <a:pt x="11940" y="949"/>
                  </a:lnTo>
                  <a:cubicBezTo>
                    <a:pt x="11958" y="949"/>
                    <a:pt x="11979" y="956"/>
                    <a:pt x="11997" y="960"/>
                  </a:cubicBezTo>
                  <a:cubicBezTo>
                    <a:pt x="12015" y="963"/>
                    <a:pt x="12033" y="967"/>
                    <a:pt x="12054" y="977"/>
                  </a:cubicBezTo>
                  <a:cubicBezTo>
                    <a:pt x="12072" y="984"/>
                    <a:pt x="12090" y="995"/>
                    <a:pt x="12104" y="1002"/>
                  </a:cubicBezTo>
                  <a:cubicBezTo>
                    <a:pt x="12122" y="1013"/>
                    <a:pt x="12136" y="1027"/>
                    <a:pt x="12150" y="1038"/>
                  </a:cubicBezTo>
                  <a:cubicBezTo>
                    <a:pt x="12161" y="1052"/>
                    <a:pt x="12175" y="1070"/>
                    <a:pt x="12186" y="1084"/>
                  </a:cubicBezTo>
                  <a:lnTo>
                    <a:pt x="12210" y="1137"/>
                  </a:lnTo>
                  <a:cubicBezTo>
                    <a:pt x="12221" y="1155"/>
                    <a:pt x="12225" y="1176"/>
                    <a:pt x="12228" y="1194"/>
                  </a:cubicBezTo>
                  <a:cubicBezTo>
                    <a:pt x="12232" y="1212"/>
                    <a:pt x="12239" y="1233"/>
                    <a:pt x="12242" y="1258"/>
                  </a:cubicBezTo>
                  <a:cubicBezTo>
                    <a:pt x="12246" y="1280"/>
                    <a:pt x="12250" y="1297"/>
                    <a:pt x="12250" y="1319"/>
                  </a:cubicBezTo>
                  <a:cubicBezTo>
                    <a:pt x="12250" y="1340"/>
                    <a:pt x="12257" y="1365"/>
                    <a:pt x="12257" y="1383"/>
                  </a:cubicBezTo>
                  <a:lnTo>
                    <a:pt x="12257" y="1447"/>
                  </a:lnTo>
                  <a:cubicBezTo>
                    <a:pt x="12257" y="1472"/>
                    <a:pt x="12257" y="1493"/>
                    <a:pt x="12250" y="1514"/>
                  </a:cubicBezTo>
                  <a:lnTo>
                    <a:pt x="12239" y="1649"/>
                  </a:lnTo>
                  <a:lnTo>
                    <a:pt x="12253" y="1585"/>
                  </a:lnTo>
                  <a:cubicBezTo>
                    <a:pt x="12260" y="1564"/>
                    <a:pt x="12264" y="1543"/>
                    <a:pt x="12271" y="1518"/>
                  </a:cubicBezTo>
                  <a:cubicBezTo>
                    <a:pt x="12282" y="1475"/>
                    <a:pt x="12289" y="1429"/>
                    <a:pt x="12296" y="1386"/>
                  </a:cubicBezTo>
                  <a:cubicBezTo>
                    <a:pt x="12299" y="1365"/>
                    <a:pt x="12299" y="1340"/>
                    <a:pt x="12299" y="1319"/>
                  </a:cubicBezTo>
                  <a:lnTo>
                    <a:pt x="12299" y="1251"/>
                  </a:lnTo>
                  <a:cubicBezTo>
                    <a:pt x="12296" y="1230"/>
                    <a:pt x="12296" y="1208"/>
                    <a:pt x="12289" y="1187"/>
                  </a:cubicBezTo>
                  <a:cubicBezTo>
                    <a:pt x="12285" y="1162"/>
                    <a:pt x="12282" y="1141"/>
                    <a:pt x="12274" y="1120"/>
                  </a:cubicBezTo>
                  <a:cubicBezTo>
                    <a:pt x="12257" y="1073"/>
                    <a:pt x="12232" y="1031"/>
                    <a:pt x="12200" y="995"/>
                  </a:cubicBezTo>
                  <a:cubicBezTo>
                    <a:pt x="12186" y="977"/>
                    <a:pt x="12164" y="960"/>
                    <a:pt x="12150" y="945"/>
                  </a:cubicBezTo>
                  <a:cubicBezTo>
                    <a:pt x="12125" y="931"/>
                    <a:pt x="12107" y="920"/>
                    <a:pt x="12086" y="906"/>
                  </a:cubicBezTo>
                  <a:cubicBezTo>
                    <a:pt x="12043" y="885"/>
                    <a:pt x="11994" y="874"/>
                    <a:pt x="11944" y="871"/>
                  </a:cubicBezTo>
                  <a:cubicBezTo>
                    <a:pt x="11933" y="869"/>
                    <a:pt x="11921" y="868"/>
                    <a:pt x="11908" y="868"/>
                  </a:cubicBezTo>
                  <a:cubicBezTo>
                    <a:pt x="11896" y="868"/>
                    <a:pt x="11883" y="869"/>
                    <a:pt x="11873" y="871"/>
                  </a:cubicBezTo>
                  <a:lnTo>
                    <a:pt x="11844" y="871"/>
                  </a:lnTo>
                  <a:cubicBezTo>
                    <a:pt x="11844" y="860"/>
                    <a:pt x="11841" y="849"/>
                    <a:pt x="11837" y="839"/>
                  </a:cubicBezTo>
                  <a:cubicBezTo>
                    <a:pt x="11844" y="821"/>
                    <a:pt x="11851" y="807"/>
                    <a:pt x="11858" y="789"/>
                  </a:cubicBezTo>
                  <a:cubicBezTo>
                    <a:pt x="11912" y="664"/>
                    <a:pt x="11947" y="558"/>
                    <a:pt x="11972" y="465"/>
                  </a:cubicBezTo>
                  <a:lnTo>
                    <a:pt x="11976" y="483"/>
                  </a:lnTo>
                  <a:lnTo>
                    <a:pt x="11997" y="480"/>
                  </a:lnTo>
                  <a:cubicBezTo>
                    <a:pt x="12015" y="476"/>
                    <a:pt x="12033" y="476"/>
                    <a:pt x="12050" y="476"/>
                  </a:cubicBezTo>
                  <a:lnTo>
                    <a:pt x="12104" y="476"/>
                  </a:lnTo>
                  <a:cubicBezTo>
                    <a:pt x="12122" y="476"/>
                    <a:pt x="12139" y="480"/>
                    <a:pt x="12157" y="483"/>
                  </a:cubicBezTo>
                  <a:cubicBezTo>
                    <a:pt x="12175" y="487"/>
                    <a:pt x="12193" y="494"/>
                    <a:pt x="12207" y="501"/>
                  </a:cubicBezTo>
                  <a:lnTo>
                    <a:pt x="12228" y="512"/>
                  </a:lnTo>
                  <a:lnTo>
                    <a:pt x="12250" y="522"/>
                  </a:lnTo>
                  <a:cubicBezTo>
                    <a:pt x="12264" y="533"/>
                    <a:pt x="12278" y="547"/>
                    <a:pt x="12289" y="558"/>
                  </a:cubicBezTo>
                  <a:cubicBezTo>
                    <a:pt x="12303" y="572"/>
                    <a:pt x="12314" y="586"/>
                    <a:pt x="12321" y="600"/>
                  </a:cubicBezTo>
                  <a:cubicBezTo>
                    <a:pt x="12335" y="611"/>
                    <a:pt x="12338" y="629"/>
                    <a:pt x="12342" y="647"/>
                  </a:cubicBezTo>
                  <a:cubicBezTo>
                    <a:pt x="12353" y="664"/>
                    <a:pt x="12356" y="679"/>
                    <a:pt x="12360" y="696"/>
                  </a:cubicBezTo>
                  <a:lnTo>
                    <a:pt x="12374" y="750"/>
                  </a:lnTo>
                  <a:lnTo>
                    <a:pt x="12378" y="803"/>
                  </a:lnTo>
                  <a:cubicBezTo>
                    <a:pt x="12378" y="821"/>
                    <a:pt x="12385" y="839"/>
                    <a:pt x="12385" y="856"/>
                  </a:cubicBezTo>
                  <a:lnTo>
                    <a:pt x="12385" y="913"/>
                  </a:lnTo>
                  <a:cubicBezTo>
                    <a:pt x="12385" y="931"/>
                    <a:pt x="12385" y="949"/>
                    <a:pt x="12378" y="974"/>
                  </a:cubicBezTo>
                  <a:cubicBezTo>
                    <a:pt x="12374" y="1009"/>
                    <a:pt x="12370" y="1048"/>
                    <a:pt x="12367" y="1084"/>
                  </a:cubicBezTo>
                  <a:cubicBezTo>
                    <a:pt x="12374" y="1048"/>
                    <a:pt x="12385" y="1013"/>
                    <a:pt x="12392" y="974"/>
                  </a:cubicBezTo>
                  <a:cubicBezTo>
                    <a:pt x="12399" y="956"/>
                    <a:pt x="12399" y="938"/>
                    <a:pt x="12402" y="913"/>
                  </a:cubicBezTo>
                  <a:lnTo>
                    <a:pt x="12406" y="856"/>
                  </a:lnTo>
                  <a:cubicBezTo>
                    <a:pt x="12410" y="839"/>
                    <a:pt x="12406" y="817"/>
                    <a:pt x="12406" y="800"/>
                  </a:cubicBezTo>
                  <a:lnTo>
                    <a:pt x="12406" y="743"/>
                  </a:lnTo>
                  <a:lnTo>
                    <a:pt x="12399" y="682"/>
                  </a:lnTo>
                  <a:cubicBezTo>
                    <a:pt x="12399" y="664"/>
                    <a:pt x="12388" y="647"/>
                    <a:pt x="12381" y="625"/>
                  </a:cubicBezTo>
                  <a:cubicBezTo>
                    <a:pt x="12374" y="608"/>
                    <a:pt x="12367" y="590"/>
                    <a:pt x="12356" y="572"/>
                  </a:cubicBezTo>
                  <a:cubicBezTo>
                    <a:pt x="12349" y="554"/>
                    <a:pt x="12338" y="536"/>
                    <a:pt x="12321" y="522"/>
                  </a:cubicBezTo>
                  <a:cubicBezTo>
                    <a:pt x="12310" y="512"/>
                    <a:pt x="12296" y="494"/>
                    <a:pt x="12278" y="483"/>
                  </a:cubicBezTo>
                  <a:lnTo>
                    <a:pt x="12250" y="465"/>
                  </a:lnTo>
                  <a:lnTo>
                    <a:pt x="12225" y="451"/>
                  </a:lnTo>
                  <a:cubicBezTo>
                    <a:pt x="12207" y="444"/>
                    <a:pt x="12189" y="440"/>
                    <a:pt x="12164" y="430"/>
                  </a:cubicBezTo>
                  <a:cubicBezTo>
                    <a:pt x="12150" y="426"/>
                    <a:pt x="12125" y="423"/>
                    <a:pt x="12107" y="423"/>
                  </a:cubicBezTo>
                  <a:cubicBezTo>
                    <a:pt x="12095" y="423"/>
                    <a:pt x="12082" y="420"/>
                    <a:pt x="12069" y="420"/>
                  </a:cubicBezTo>
                  <a:cubicBezTo>
                    <a:pt x="12063" y="420"/>
                    <a:pt x="12056" y="420"/>
                    <a:pt x="12050" y="423"/>
                  </a:cubicBezTo>
                  <a:cubicBezTo>
                    <a:pt x="12036" y="423"/>
                    <a:pt x="12029" y="423"/>
                    <a:pt x="12015" y="426"/>
                  </a:cubicBezTo>
                  <a:cubicBezTo>
                    <a:pt x="12011" y="412"/>
                    <a:pt x="12011" y="398"/>
                    <a:pt x="12004" y="380"/>
                  </a:cubicBezTo>
                  <a:cubicBezTo>
                    <a:pt x="12004" y="373"/>
                    <a:pt x="12001" y="369"/>
                    <a:pt x="12001" y="359"/>
                  </a:cubicBezTo>
                  <a:lnTo>
                    <a:pt x="12001" y="355"/>
                  </a:lnTo>
                  <a:cubicBezTo>
                    <a:pt x="12022" y="252"/>
                    <a:pt x="12022" y="199"/>
                    <a:pt x="12022" y="199"/>
                  </a:cubicBezTo>
                  <a:lnTo>
                    <a:pt x="12022" y="199"/>
                  </a:lnTo>
                  <a:cubicBezTo>
                    <a:pt x="12022" y="199"/>
                    <a:pt x="12018" y="252"/>
                    <a:pt x="11997" y="352"/>
                  </a:cubicBezTo>
                  <a:cubicBezTo>
                    <a:pt x="11994" y="341"/>
                    <a:pt x="11986" y="327"/>
                    <a:pt x="11983" y="320"/>
                  </a:cubicBezTo>
                  <a:cubicBezTo>
                    <a:pt x="11976" y="298"/>
                    <a:pt x="11965" y="280"/>
                    <a:pt x="11951" y="263"/>
                  </a:cubicBezTo>
                  <a:cubicBezTo>
                    <a:pt x="11940" y="245"/>
                    <a:pt x="11930" y="227"/>
                    <a:pt x="11912" y="209"/>
                  </a:cubicBezTo>
                  <a:cubicBezTo>
                    <a:pt x="11855" y="138"/>
                    <a:pt x="11780" y="88"/>
                    <a:pt x="11698" y="56"/>
                  </a:cubicBezTo>
                  <a:cubicBezTo>
                    <a:pt x="11620" y="24"/>
                    <a:pt x="11531" y="7"/>
                    <a:pt x="11446" y="3"/>
                  </a:cubicBezTo>
                  <a:cubicBezTo>
                    <a:pt x="11423" y="1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8"/>
            <p:cNvSpPr/>
            <p:nvPr/>
          </p:nvSpPr>
          <p:spPr>
            <a:xfrm rot="2700000">
              <a:off x="879336" y="670222"/>
              <a:ext cx="568814" cy="191827"/>
            </a:xfrm>
            <a:custGeom>
              <a:avLst/>
              <a:gdLst/>
              <a:ahLst/>
              <a:cxnLst/>
              <a:rect l="l" t="t" r="r" b="b"/>
              <a:pathLst>
                <a:path w="12371" h="4172" extrusionOk="0">
                  <a:moveTo>
                    <a:pt x="11155" y="2417"/>
                  </a:moveTo>
                  <a:cubicBezTo>
                    <a:pt x="11151" y="2418"/>
                    <a:pt x="11147" y="2418"/>
                    <a:pt x="11144" y="2418"/>
                  </a:cubicBezTo>
                  <a:cubicBezTo>
                    <a:pt x="11240" y="2511"/>
                    <a:pt x="11329" y="2610"/>
                    <a:pt x="11411" y="2706"/>
                  </a:cubicBezTo>
                  <a:lnTo>
                    <a:pt x="11411" y="2703"/>
                  </a:lnTo>
                  <a:lnTo>
                    <a:pt x="11432" y="2708"/>
                  </a:lnTo>
                  <a:lnTo>
                    <a:pt x="11432" y="2708"/>
                  </a:lnTo>
                  <a:lnTo>
                    <a:pt x="11432" y="2706"/>
                  </a:lnTo>
                  <a:cubicBezTo>
                    <a:pt x="11352" y="2612"/>
                    <a:pt x="11258" y="2515"/>
                    <a:pt x="11155" y="2417"/>
                  </a:cubicBezTo>
                  <a:close/>
                  <a:moveTo>
                    <a:pt x="11530" y="2856"/>
                  </a:moveTo>
                  <a:lnTo>
                    <a:pt x="11528" y="2859"/>
                  </a:lnTo>
                  <a:lnTo>
                    <a:pt x="11528" y="2860"/>
                  </a:lnTo>
                  <a:lnTo>
                    <a:pt x="11528" y="2860"/>
                  </a:lnTo>
                  <a:cubicBezTo>
                    <a:pt x="11527" y="2859"/>
                    <a:pt x="11526" y="2857"/>
                    <a:pt x="11525" y="2856"/>
                  </a:cubicBezTo>
                  <a:cubicBezTo>
                    <a:pt x="11526" y="2856"/>
                    <a:pt x="11528" y="2856"/>
                    <a:pt x="11530" y="2856"/>
                  </a:cubicBezTo>
                  <a:close/>
                  <a:moveTo>
                    <a:pt x="11898" y="2045"/>
                  </a:moveTo>
                  <a:cubicBezTo>
                    <a:pt x="11898" y="2091"/>
                    <a:pt x="11902" y="2134"/>
                    <a:pt x="11902" y="2180"/>
                  </a:cubicBezTo>
                  <a:lnTo>
                    <a:pt x="11902" y="2244"/>
                  </a:lnTo>
                  <a:cubicBezTo>
                    <a:pt x="11902" y="2269"/>
                    <a:pt x="11902" y="2290"/>
                    <a:pt x="11898" y="2312"/>
                  </a:cubicBezTo>
                  <a:cubicBezTo>
                    <a:pt x="11898" y="2333"/>
                    <a:pt x="11895" y="2358"/>
                    <a:pt x="11895" y="2376"/>
                  </a:cubicBezTo>
                  <a:cubicBezTo>
                    <a:pt x="11895" y="2397"/>
                    <a:pt x="11887" y="2415"/>
                    <a:pt x="11884" y="2436"/>
                  </a:cubicBezTo>
                  <a:cubicBezTo>
                    <a:pt x="11880" y="2454"/>
                    <a:pt x="11877" y="2475"/>
                    <a:pt x="11866" y="2493"/>
                  </a:cubicBezTo>
                  <a:cubicBezTo>
                    <a:pt x="11863" y="2511"/>
                    <a:pt x="11855" y="2529"/>
                    <a:pt x="11845" y="2550"/>
                  </a:cubicBezTo>
                  <a:cubicBezTo>
                    <a:pt x="11809" y="2621"/>
                    <a:pt x="11759" y="2674"/>
                    <a:pt x="11695" y="2699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4" y="2717"/>
                    <a:pt x="11607" y="2717"/>
                    <a:pt x="11589" y="2721"/>
                  </a:cubicBezTo>
                  <a:lnTo>
                    <a:pt x="11528" y="2721"/>
                  </a:lnTo>
                  <a:cubicBezTo>
                    <a:pt x="11510" y="2721"/>
                    <a:pt x="11489" y="2717"/>
                    <a:pt x="11475" y="2717"/>
                  </a:cubicBezTo>
                  <a:lnTo>
                    <a:pt x="11432" y="2708"/>
                  </a:lnTo>
                  <a:lnTo>
                    <a:pt x="11432" y="2708"/>
                  </a:lnTo>
                  <a:lnTo>
                    <a:pt x="11425" y="2731"/>
                  </a:lnTo>
                  <a:lnTo>
                    <a:pt x="11414" y="2795"/>
                  </a:lnTo>
                  <a:lnTo>
                    <a:pt x="11404" y="2827"/>
                  </a:lnTo>
                  <a:lnTo>
                    <a:pt x="11390" y="2859"/>
                  </a:lnTo>
                  <a:cubicBezTo>
                    <a:pt x="11382" y="2881"/>
                    <a:pt x="11372" y="2898"/>
                    <a:pt x="11365" y="2916"/>
                  </a:cubicBezTo>
                  <a:lnTo>
                    <a:pt x="11347" y="2945"/>
                  </a:lnTo>
                  <a:lnTo>
                    <a:pt x="11329" y="2970"/>
                  </a:lnTo>
                  <a:cubicBezTo>
                    <a:pt x="11315" y="2987"/>
                    <a:pt x="11301" y="3005"/>
                    <a:pt x="11283" y="3019"/>
                  </a:cubicBezTo>
                  <a:cubicBezTo>
                    <a:pt x="11272" y="3037"/>
                    <a:pt x="11254" y="3051"/>
                    <a:pt x="11237" y="3062"/>
                  </a:cubicBezTo>
                  <a:cubicBezTo>
                    <a:pt x="11219" y="3076"/>
                    <a:pt x="11201" y="3091"/>
                    <a:pt x="11176" y="3098"/>
                  </a:cubicBezTo>
                  <a:cubicBezTo>
                    <a:pt x="11158" y="3112"/>
                    <a:pt x="11137" y="3123"/>
                    <a:pt x="11116" y="3130"/>
                  </a:cubicBezTo>
                  <a:cubicBezTo>
                    <a:pt x="11077" y="3151"/>
                    <a:pt x="11030" y="3165"/>
                    <a:pt x="10981" y="3179"/>
                  </a:cubicBezTo>
                  <a:cubicBezTo>
                    <a:pt x="10938" y="3194"/>
                    <a:pt x="10888" y="3204"/>
                    <a:pt x="10838" y="3215"/>
                  </a:cubicBezTo>
                  <a:cubicBezTo>
                    <a:pt x="10742" y="3233"/>
                    <a:pt x="10643" y="3240"/>
                    <a:pt x="10547" y="3247"/>
                  </a:cubicBezTo>
                  <a:cubicBezTo>
                    <a:pt x="10597" y="3258"/>
                    <a:pt x="10643" y="3268"/>
                    <a:pt x="10696" y="3272"/>
                  </a:cubicBezTo>
                  <a:cubicBezTo>
                    <a:pt x="10746" y="3275"/>
                    <a:pt x="10799" y="3283"/>
                    <a:pt x="10849" y="3283"/>
                  </a:cubicBezTo>
                  <a:cubicBezTo>
                    <a:pt x="10902" y="3283"/>
                    <a:pt x="10952" y="3275"/>
                    <a:pt x="11006" y="3268"/>
                  </a:cubicBezTo>
                  <a:cubicBezTo>
                    <a:pt x="11059" y="3258"/>
                    <a:pt x="11105" y="3247"/>
                    <a:pt x="11155" y="3229"/>
                  </a:cubicBezTo>
                  <a:cubicBezTo>
                    <a:pt x="11183" y="3219"/>
                    <a:pt x="11205" y="3211"/>
                    <a:pt x="11230" y="3197"/>
                  </a:cubicBezTo>
                  <a:cubicBezTo>
                    <a:pt x="11254" y="3183"/>
                    <a:pt x="11279" y="3169"/>
                    <a:pt x="11301" y="3158"/>
                  </a:cubicBezTo>
                  <a:cubicBezTo>
                    <a:pt x="11326" y="3140"/>
                    <a:pt x="11347" y="3126"/>
                    <a:pt x="11368" y="3108"/>
                  </a:cubicBezTo>
                  <a:cubicBezTo>
                    <a:pt x="11390" y="3091"/>
                    <a:pt x="11407" y="3069"/>
                    <a:pt x="11425" y="3044"/>
                  </a:cubicBezTo>
                  <a:lnTo>
                    <a:pt x="11454" y="3009"/>
                  </a:lnTo>
                  <a:lnTo>
                    <a:pt x="11475" y="2973"/>
                  </a:lnTo>
                  <a:cubicBezTo>
                    <a:pt x="11489" y="2952"/>
                    <a:pt x="11503" y="2927"/>
                    <a:pt x="11514" y="2898"/>
                  </a:cubicBezTo>
                  <a:lnTo>
                    <a:pt x="11528" y="2860"/>
                  </a:lnTo>
                  <a:lnTo>
                    <a:pt x="11528" y="2860"/>
                  </a:lnTo>
                  <a:cubicBezTo>
                    <a:pt x="11612" y="2983"/>
                    <a:pt x="11682" y="3095"/>
                    <a:pt x="11738" y="3204"/>
                  </a:cubicBezTo>
                  <a:lnTo>
                    <a:pt x="11754" y="3208"/>
                  </a:lnTo>
                  <a:lnTo>
                    <a:pt x="11754" y="3208"/>
                  </a:lnTo>
                  <a:lnTo>
                    <a:pt x="11756" y="3197"/>
                  </a:lnTo>
                  <a:lnTo>
                    <a:pt x="11759" y="3183"/>
                  </a:lnTo>
                  <a:cubicBezTo>
                    <a:pt x="11706" y="3080"/>
                    <a:pt x="11638" y="2968"/>
                    <a:pt x="11557" y="2855"/>
                  </a:cubicBezTo>
                  <a:lnTo>
                    <a:pt x="11557" y="2855"/>
                  </a:lnTo>
                  <a:cubicBezTo>
                    <a:pt x="11547" y="2856"/>
                    <a:pt x="11538" y="2856"/>
                    <a:pt x="11530" y="2856"/>
                  </a:cubicBezTo>
                  <a:lnTo>
                    <a:pt x="11530" y="2856"/>
                  </a:lnTo>
                  <a:lnTo>
                    <a:pt x="11539" y="2831"/>
                  </a:lnTo>
                  <a:cubicBezTo>
                    <a:pt x="11545" y="2839"/>
                    <a:pt x="11551" y="2847"/>
                    <a:pt x="11557" y="2855"/>
                  </a:cubicBezTo>
                  <a:lnTo>
                    <a:pt x="11557" y="2855"/>
                  </a:lnTo>
                  <a:cubicBezTo>
                    <a:pt x="11571" y="2854"/>
                    <a:pt x="11586" y="2853"/>
                    <a:pt x="11599" y="2849"/>
                  </a:cubicBezTo>
                  <a:cubicBezTo>
                    <a:pt x="11649" y="2845"/>
                    <a:pt x="11703" y="2831"/>
                    <a:pt x="11749" y="2810"/>
                  </a:cubicBezTo>
                  <a:lnTo>
                    <a:pt x="11813" y="2770"/>
                  </a:lnTo>
                  <a:cubicBezTo>
                    <a:pt x="11838" y="2753"/>
                    <a:pt x="11855" y="2735"/>
                    <a:pt x="11873" y="2717"/>
                  </a:cubicBezTo>
                  <a:cubicBezTo>
                    <a:pt x="11909" y="2678"/>
                    <a:pt x="11930" y="2632"/>
                    <a:pt x="11944" y="2582"/>
                  </a:cubicBezTo>
                  <a:cubicBezTo>
                    <a:pt x="11951" y="2561"/>
                    <a:pt x="11955" y="2536"/>
                    <a:pt x="11962" y="2511"/>
                  </a:cubicBezTo>
                  <a:cubicBezTo>
                    <a:pt x="11966" y="2490"/>
                    <a:pt x="11966" y="2465"/>
                    <a:pt x="11969" y="2440"/>
                  </a:cubicBezTo>
                  <a:lnTo>
                    <a:pt x="11969" y="2369"/>
                  </a:lnTo>
                  <a:cubicBezTo>
                    <a:pt x="11969" y="2347"/>
                    <a:pt x="11969" y="2326"/>
                    <a:pt x="11966" y="2305"/>
                  </a:cubicBezTo>
                  <a:cubicBezTo>
                    <a:pt x="11962" y="2258"/>
                    <a:pt x="11951" y="2216"/>
                    <a:pt x="11937" y="2170"/>
                  </a:cubicBezTo>
                  <a:cubicBezTo>
                    <a:pt x="11934" y="2148"/>
                    <a:pt x="11927" y="2127"/>
                    <a:pt x="11919" y="2109"/>
                  </a:cubicBezTo>
                  <a:lnTo>
                    <a:pt x="11898" y="2045"/>
                  </a:lnTo>
                  <a:close/>
                  <a:moveTo>
                    <a:pt x="5430" y="1"/>
                  </a:moveTo>
                  <a:lnTo>
                    <a:pt x="5430" y="1"/>
                  </a:lnTo>
                  <a:cubicBezTo>
                    <a:pt x="5384" y="33"/>
                    <a:pt x="5341" y="68"/>
                    <a:pt x="5302" y="104"/>
                  </a:cubicBezTo>
                  <a:cubicBezTo>
                    <a:pt x="5281" y="121"/>
                    <a:pt x="5263" y="143"/>
                    <a:pt x="5245" y="161"/>
                  </a:cubicBezTo>
                  <a:cubicBezTo>
                    <a:pt x="5228" y="182"/>
                    <a:pt x="5206" y="200"/>
                    <a:pt x="5188" y="221"/>
                  </a:cubicBezTo>
                  <a:cubicBezTo>
                    <a:pt x="5153" y="267"/>
                    <a:pt x="5121" y="310"/>
                    <a:pt x="5089" y="360"/>
                  </a:cubicBezTo>
                  <a:cubicBezTo>
                    <a:pt x="5075" y="388"/>
                    <a:pt x="5064" y="409"/>
                    <a:pt x="5050" y="434"/>
                  </a:cubicBezTo>
                  <a:cubicBezTo>
                    <a:pt x="5035" y="463"/>
                    <a:pt x="5028" y="488"/>
                    <a:pt x="5014" y="516"/>
                  </a:cubicBezTo>
                  <a:cubicBezTo>
                    <a:pt x="5003" y="541"/>
                    <a:pt x="4996" y="573"/>
                    <a:pt x="4986" y="602"/>
                  </a:cubicBezTo>
                  <a:cubicBezTo>
                    <a:pt x="4979" y="630"/>
                    <a:pt x="4975" y="658"/>
                    <a:pt x="4968" y="690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5"/>
                    <a:pt x="4968" y="843"/>
                    <a:pt x="4975" y="875"/>
                  </a:cubicBezTo>
                  <a:lnTo>
                    <a:pt x="4982" y="922"/>
                  </a:lnTo>
                  <a:lnTo>
                    <a:pt x="4996" y="964"/>
                  </a:lnTo>
                  <a:cubicBezTo>
                    <a:pt x="5003" y="996"/>
                    <a:pt x="5018" y="1021"/>
                    <a:pt x="5035" y="1050"/>
                  </a:cubicBezTo>
                  <a:lnTo>
                    <a:pt x="5057" y="1089"/>
                  </a:lnTo>
                  <a:lnTo>
                    <a:pt x="5085" y="1128"/>
                  </a:lnTo>
                  <a:lnTo>
                    <a:pt x="5089" y="1135"/>
                  </a:lnTo>
                  <a:lnTo>
                    <a:pt x="5085" y="1138"/>
                  </a:lnTo>
                  <a:cubicBezTo>
                    <a:pt x="5028" y="1146"/>
                    <a:pt x="4964" y="1156"/>
                    <a:pt x="4907" y="1163"/>
                  </a:cubicBezTo>
                  <a:cubicBezTo>
                    <a:pt x="4730" y="1195"/>
                    <a:pt x="4552" y="1227"/>
                    <a:pt x="4378" y="1263"/>
                  </a:cubicBezTo>
                  <a:lnTo>
                    <a:pt x="4360" y="1242"/>
                  </a:lnTo>
                  <a:cubicBezTo>
                    <a:pt x="4346" y="1224"/>
                    <a:pt x="4335" y="1210"/>
                    <a:pt x="4321" y="1192"/>
                  </a:cubicBezTo>
                  <a:lnTo>
                    <a:pt x="4303" y="1163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57"/>
                  </a:lnTo>
                  <a:lnTo>
                    <a:pt x="4246" y="1028"/>
                  </a:lnTo>
                  <a:cubicBezTo>
                    <a:pt x="4239" y="1010"/>
                    <a:pt x="4235" y="986"/>
                    <a:pt x="4235" y="968"/>
                  </a:cubicBezTo>
                  <a:cubicBezTo>
                    <a:pt x="4232" y="946"/>
                    <a:pt x="4232" y="929"/>
                    <a:pt x="4232" y="907"/>
                  </a:cubicBezTo>
                  <a:cubicBezTo>
                    <a:pt x="4232" y="886"/>
                    <a:pt x="4232" y="868"/>
                    <a:pt x="4235" y="843"/>
                  </a:cubicBezTo>
                  <a:cubicBezTo>
                    <a:pt x="4239" y="822"/>
                    <a:pt x="4239" y="801"/>
                    <a:pt x="4246" y="779"/>
                  </a:cubicBezTo>
                  <a:cubicBezTo>
                    <a:pt x="4250" y="754"/>
                    <a:pt x="4253" y="733"/>
                    <a:pt x="4264" y="712"/>
                  </a:cubicBezTo>
                  <a:cubicBezTo>
                    <a:pt x="4271" y="690"/>
                    <a:pt x="4275" y="666"/>
                    <a:pt x="4285" y="644"/>
                  </a:cubicBezTo>
                  <a:cubicBezTo>
                    <a:pt x="4303" y="602"/>
                    <a:pt x="4321" y="559"/>
                    <a:pt x="4342" y="516"/>
                  </a:cubicBezTo>
                  <a:cubicBezTo>
                    <a:pt x="4363" y="470"/>
                    <a:pt x="4388" y="431"/>
                    <a:pt x="4410" y="392"/>
                  </a:cubicBezTo>
                  <a:cubicBezTo>
                    <a:pt x="4435" y="353"/>
                    <a:pt x="4459" y="306"/>
                    <a:pt x="4488" y="267"/>
                  </a:cubicBezTo>
                  <a:lnTo>
                    <a:pt x="4488" y="267"/>
                  </a:lnTo>
                  <a:cubicBezTo>
                    <a:pt x="4445" y="292"/>
                    <a:pt x="4410" y="324"/>
                    <a:pt x="4371" y="356"/>
                  </a:cubicBezTo>
                  <a:lnTo>
                    <a:pt x="4317" y="409"/>
                  </a:lnTo>
                  <a:cubicBezTo>
                    <a:pt x="4299" y="427"/>
                    <a:pt x="4282" y="445"/>
                    <a:pt x="4264" y="466"/>
                  </a:cubicBezTo>
                  <a:cubicBezTo>
                    <a:pt x="4232" y="505"/>
                    <a:pt x="4200" y="548"/>
                    <a:pt x="4175" y="591"/>
                  </a:cubicBezTo>
                  <a:cubicBezTo>
                    <a:pt x="4147" y="637"/>
                    <a:pt x="4125" y="683"/>
                    <a:pt x="4104" y="733"/>
                  </a:cubicBezTo>
                  <a:cubicBezTo>
                    <a:pt x="4093" y="762"/>
                    <a:pt x="4086" y="783"/>
                    <a:pt x="4079" y="808"/>
                  </a:cubicBezTo>
                  <a:cubicBezTo>
                    <a:pt x="4072" y="836"/>
                    <a:pt x="4072" y="861"/>
                    <a:pt x="4068" y="890"/>
                  </a:cubicBezTo>
                  <a:cubicBezTo>
                    <a:pt x="4068" y="914"/>
                    <a:pt x="4061" y="946"/>
                    <a:pt x="4061" y="975"/>
                  </a:cubicBezTo>
                  <a:cubicBezTo>
                    <a:pt x="4061" y="1000"/>
                    <a:pt x="4068" y="1032"/>
                    <a:pt x="4072" y="1057"/>
                  </a:cubicBezTo>
                  <a:lnTo>
                    <a:pt x="4079" y="1099"/>
                  </a:lnTo>
                  <a:lnTo>
                    <a:pt x="4093" y="1138"/>
                  </a:lnTo>
                  <a:cubicBezTo>
                    <a:pt x="4104" y="1163"/>
                    <a:pt x="4115" y="1192"/>
                    <a:pt x="4129" y="1217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8" y="1288"/>
                    <a:pt x="4168" y="1288"/>
                    <a:pt x="4168" y="1295"/>
                  </a:cubicBezTo>
                  <a:cubicBezTo>
                    <a:pt x="3997" y="1330"/>
                    <a:pt x="3827" y="1370"/>
                    <a:pt x="3663" y="1409"/>
                  </a:cubicBezTo>
                  <a:cubicBezTo>
                    <a:pt x="3553" y="1437"/>
                    <a:pt x="3439" y="1466"/>
                    <a:pt x="3329" y="1498"/>
                  </a:cubicBezTo>
                  <a:lnTo>
                    <a:pt x="3297" y="1473"/>
                  </a:lnTo>
                  <a:cubicBezTo>
                    <a:pt x="3286" y="1458"/>
                    <a:pt x="3268" y="1448"/>
                    <a:pt x="3254" y="1437"/>
                  </a:cubicBezTo>
                  <a:lnTo>
                    <a:pt x="3233" y="1419"/>
                  </a:lnTo>
                  <a:lnTo>
                    <a:pt x="3215" y="1402"/>
                  </a:lnTo>
                  <a:cubicBezTo>
                    <a:pt x="3201" y="1387"/>
                    <a:pt x="3190" y="1373"/>
                    <a:pt x="3183" y="1359"/>
                  </a:cubicBezTo>
                  <a:cubicBezTo>
                    <a:pt x="3172" y="1348"/>
                    <a:pt x="3165" y="1330"/>
                    <a:pt x="3155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6"/>
                  </a:lnTo>
                  <a:cubicBezTo>
                    <a:pt x="3112" y="1028"/>
                    <a:pt x="3115" y="1003"/>
                    <a:pt x="3115" y="982"/>
                  </a:cubicBezTo>
                  <a:cubicBezTo>
                    <a:pt x="3119" y="943"/>
                    <a:pt x="3130" y="904"/>
                    <a:pt x="3137" y="858"/>
                  </a:cubicBezTo>
                  <a:cubicBezTo>
                    <a:pt x="3147" y="818"/>
                    <a:pt x="3162" y="772"/>
                    <a:pt x="3172" y="733"/>
                  </a:cubicBezTo>
                  <a:cubicBezTo>
                    <a:pt x="3187" y="694"/>
                    <a:pt x="3201" y="648"/>
                    <a:pt x="3215" y="609"/>
                  </a:cubicBezTo>
                  <a:lnTo>
                    <a:pt x="3215" y="609"/>
                  </a:lnTo>
                  <a:cubicBezTo>
                    <a:pt x="3179" y="641"/>
                    <a:pt x="3151" y="676"/>
                    <a:pt x="3126" y="712"/>
                  </a:cubicBezTo>
                  <a:cubicBezTo>
                    <a:pt x="3112" y="730"/>
                    <a:pt x="3098" y="747"/>
                    <a:pt x="3083" y="769"/>
                  </a:cubicBezTo>
                  <a:cubicBezTo>
                    <a:pt x="3073" y="786"/>
                    <a:pt x="3062" y="808"/>
                    <a:pt x="3048" y="826"/>
                  </a:cubicBezTo>
                  <a:cubicBezTo>
                    <a:pt x="3027" y="868"/>
                    <a:pt x="3009" y="907"/>
                    <a:pt x="2991" y="950"/>
                  </a:cubicBezTo>
                  <a:cubicBezTo>
                    <a:pt x="2977" y="996"/>
                    <a:pt x="2966" y="1039"/>
                    <a:pt x="2955" y="1089"/>
                  </a:cubicBezTo>
                  <a:cubicBezTo>
                    <a:pt x="2948" y="1138"/>
                    <a:pt x="2948" y="1188"/>
                    <a:pt x="2952" y="1234"/>
                  </a:cubicBezTo>
                  <a:cubicBezTo>
                    <a:pt x="2955" y="1263"/>
                    <a:pt x="2959" y="1284"/>
                    <a:pt x="2966" y="1313"/>
                  </a:cubicBezTo>
                  <a:cubicBezTo>
                    <a:pt x="2970" y="1338"/>
                    <a:pt x="2977" y="1359"/>
                    <a:pt x="2987" y="1387"/>
                  </a:cubicBezTo>
                  <a:cubicBezTo>
                    <a:pt x="2994" y="1409"/>
                    <a:pt x="3009" y="1437"/>
                    <a:pt x="3023" y="1458"/>
                  </a:cubicBezTo>
                  <a:cubicBezTo>
                    <a:pt x="3037" y="1480"/>
                    <a:pt x="3055" y="1501"/>
                    <a:pt x="3066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40"/>
                    <a:pt x="2618" y="1722"/>
                    <a:pt x="2390" y="1810"/>
                  </a:cubicBezTo>
                  <a:lnTo>
                    <a:pt x="2386" y="1810"/>
                  </a:lnTo>
                  <a:cubicBezTo>
                    <a:pt x="2369" y="1800"/>
                    <a:pt x="2351" y="1793"/>
                    <a:pt x="2337" y="1778"/>
                  </a:cubicBezTo>
                  <a:lnTo>
                    <a:pt x="2315" y="1761"/>
                  </a:lnTo>
                  <a:lnTo>
                    <a:pt x="2294" y="1743"/>
                  </a:lnTo>
                  <a:lnTo>
                    <a:pt x="2255" y="1704"/>
                  </a:lnTo>
                  <a:cubicBezTo>
                    <a:pt x="2241" y="1690"/>
                    <a:pt x="2230" y="1672"/>
                    <a:pt x="2223" y="1658"/>
                  </a:cubicBezTo>
                  <a:cubicBezTo>
                    <a:pt x="2184" y="1597"/>
                    <a:pt x="2159" y="1515"/>
                    <a:pt x="2152" y="1437"/>
                  </a:cubicBezTo>
                  <a:cubicBezTo>
                    <a:pt x="2148" y="1394"/>
                    <a:pt x="2148" y="1352"/>
                    <a:pt x="2152" y="1313"/>
                  </a:cubicBezTo>
                  <a:cubicBezTo>
                    <a:pt x="2152" y="1270"/>
                    <a:pt x="2159" y="1227"/>
                    <a:pt x="2166" y="1181"/>
                  </a:cubicBezTo>
                  <a:cubicBezTo>
                    <a:pt x="2177" y="1099"/>
                    <a:pt x="2202" y="1014"/>
                    <a:pt x="2226" y="925"/>
                  </a:cubicBezTo>
                  <a:lnTo>
                    <a:pt x="2226" y="925"/>
                  </a:lnTo>
                  <a:cubicBezTo>
                    <a:pt x="2202" y="961"/>
                    <a:pt x="2173" y="1000"/>
                    <a:pt x="2155" y="1039"/>
                  </a:cubicBezTo>
                  <a:cubicBezTo>
                    <a:pt x="2134" y="1082"/>
                    <a:pt x="2116" y="1121"/>
                    <a:pt x="2098" y="1163"/>
                  </a:cubicBezTo>
                  <a:cubicBezTo>
                    <a:pt x="2081" y="1210"/>
                    <a:pt x="2066" y="1252"/>
                    <a:pt x="2059" y="1298"/>
                  </a:cubicBezTo>
                  <a:cubicBezTo>
                    <a:pt x="2049" y="1341"/>
                    <a:pt x="2045" y="1391"/>
                    <a:pt x="2042" y="1441"/>
                  </a:cubicBezTo>
                  <a:cubicBezTo>
                    <a:pt x="2042" y="1490"/>
                    <a:pt x="2045" y="1537"/>
                    <a:pt x="2052" y="1586"/>
                  </a:cubicBezTo>
                  <a:cubicBezTo>
                    <a:pt x="2059" y="1608"/>
                    <a:pt x="2066" y="1636"/>
                    <a:pt x="2077" y="1658"/>
                  </a:cubicBezTo>
                  <a:cubicBezTo>
                    <a:pt x="2084" y="1679"/>
                    <a:pt x="2095" y="1704"/>
                    <a:pt x="2106" y="1725"/>
                  </a:cubicBezTo>
                  <a:cubicBezTo>
                    <a:pt x="2120" y="1746"/>
                    <a:pt x="2134" y="1768"/>
                    <a:pt x="2152" y="1786"/>
                  </a:cubicBezTo>
                  <a:cubicBezTo>
                    <a:pt x="2170" y="1803"/>
                    <a:pt x="2184" y="1828"/>
                    <a:pt x="2205" y="1846"/>
                  </a:cubicBezTo>
                  <a:lnTo>
                    <a:pt x="2230" y="1871"/>
                  </a:lnTo>
                  <a:lnTo>
                    <a:pt x="2241" y="1874"/>
                  </a:lnTo>
                  <a:cubicBezTo>
                    <a:pt x="2013" y="1970"/>
                    <a:pt x="1800" y="2066"/>
                    <a:pt x="1604" y="2170"/>
                  </a:cubicBezTo>
                  <a:lnTo>
                    <a:pt x="1569" y="2148"/>
                  </a:lnTo>
                  <a:lnTo>
                    <a:pt x="1551" y="2134"/>
                  </a:lnTo>
                  <a:lnTo>
                    <a:pt x="1537" y="2120"/>
                  </a:lnTo>
                  <a:cubicBezTo>
                    <a:pt x="1530" y="2113"/>
                    <a:pt x="1515" y="2102"/>
                    <a:pt x="1508" y="2088"/>
                  </a:cubicBezTo>
                  <a:lnTo>
                    <a:pt x="1480" y="2052"/>
                  </a:lnTo>
                  <a:cubicBezTo>
                    <a:pt x="1473" y="2042"/>
                    <a:pt x="1466" y="2027"/>
                    <a:pt x="1462" y="2013"/>
                  </a:cubicBezTo>
                  <a:cubicBezTo>
                    <a:pt x="1455" y="1999"/>
                    <a:pt x="1455" y="1988"/>
                    <a:pt x="1448" y="1974"/>
                  </a:cubicBezTo>
                  <a:cubicBezTo>
                    <a:pt x="1444" y="1960"/>
                    <a:pt x="1441" y="1946"/>
                    <a:pt x="1441" y="1928"/>
                  </a:cubicBezTo>
                  <a:cubicBezTo>
                    <a:pt x="1441" y="1917"/>
                    <a:pt x="1437" y="1899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9"/>
                    <a:pt x="1441" y="1714"/>
                    <a:pt x="1444" y="1697"/>
                  </a:cubicBezTo>
                  <a:cubicBezTo>
                    <a:pt x="1448" y="1668"/>
                    <a:pt x="1458" y="1636"/>
                    <a:pt x="1466" y="1604"/>
                  </a:cubicBezTo>
                  <a:lnTo>
                    <a:pt x="1494" y="1512"/>
                  </a:lnTo>
                  <a:lnTo>
                    <a:pt x="1494" y="1512"/>
                  </a:lnTo>
                  <a:cubicBezTo>
                    <a:pt x="1476" y="1537"/>
                    <a:pt x="1458" y="1565"/>
                    <a:pt x="1441" y="1597"/>
                  </a:cubicBezTo>
                  <a:cubicBezTo>
                    <a:pt x="1430" y="1608"/>
                    <a:pt x="1426" y="1626"/>
                    <a:pt x="1419" y="1640"/>
                  </a:cubicBezTo>
                  <a:cubicBezTo>
                    <a:pt x="1412" y="1654"/>
                    <a:pt x="1405" y="1672"/>
                    <a:pt x="1402" y="1686"/>
                  </a:cubicBezTo>
                  <a:cubicBezTo>
                    <a:pt x="1394" y="1704"/>
                    <a:pt x="1387" y="1714"/>
                    <a:pt x="1387" y="1732"/>
                  </a:cubicBezTo>
                  <a:cubicBezTo>
                    <a:pt x="1384" y="1750"/>
                    <a:pt x="1377" y="1764"/>
                    <a:pt x="1373" y="1782"/>
                  </a:cubicBezTo>
                  <a:lnTo>
                    <a:pt x="1366" y="1832"/>
                  </a:lnTo>
                  <a:lnTo>
                    <a:pt x="1359" y="1885"/>
                  </a:lnTo>
                  <a:cubicBezTo>
                    <a:pt x="1359" y="1903"/>
                    <a:pt x="1359" y="1921"/>
                    <a:pt x="1366" y="1938"/>
                  </a:cubicBezTo>
                  <a:cubicBezTo>
                    <a:pt x="1366" y="1956"/>
                    <a:pt x="1370" y="1974"/>
                    <a:pt x="1373" y="1992"/>
                  </a:cubicBezTo>
                  <a:lnTo>
                    <a:pt x="1387" y="2045"/>
                  </a:lnTo>
                  <a:cubicBezTo>
                    <a:pt x="1394" y="2063"/>
                    <a:pt x="1402" y="2081"/>
                    <a:pt x="1409" y="2095"/>
                  </a:cubicBezTo>
                  <a:lnTo>
                    <a:pt x="1441" y="2138"/>
                  </a:lnTo>
                  <a:cubicBezTo>
                    <a:pt x="1448" y="2152"/>
                    <a:pt x="1466" y="2166"/>
                    <a:pt x="1480" y="2177"/>
                  </a:cubicBezTo>
                  <a:lnTo>
                    <a:pt x="1498" y="2194"/>
                  </a:lnTo>
                  <a:lnTo>
                    <a:pt x="1515" y="2209"/>
                  </a:lnTo>
                  <a:cubicBezTo>
                    <a:pt x="1352" y="2298"/>
                    <a:pt x="1199" y="2390"/>
                    <a:pt x="1064" y="2490"/>
                  </a:cubicBezTo>
                  <a:lnTo>
                    <a:pt x="1028" y="2472"/>
                  </a:lnTo>
                  <a:lnTo>
                    <a:pt x="1010" y="2461"/>
                  </a:lnTo>
                  <a:lnTo>
                    <a:pt x="993" y="2450"/>
                  </a:lnTo>
                  <a:cubicBezTo>
                    <a:pt x="982" y="2440"/>
                    <a:pt x="968" y="2433"/>
                    <a:pt x="961" y="2422"/>
                  </a:cubicBezTo>
                  <a:lnTo>
                    <a:pt x="932" y="2390"/>
                  </a:lnTo>
                  <a:cubicBezTo>
                    <a:pt x="925" y="2383"/>
                    <a:pt x="922" y="2369"/>
                    <a:pt x="911" y="2354"/>
                  </a:cubicBezTo>
                  <a:cubicBezTo>
                    <a:pt x="904" y="2344"/>
                    <a:pt x="897" y="2330"/>
                    <a:pt x="893" y="2315"/>
                  </a:cubicBezTo>
                  <a:cubicBezTo>
                    <a:pt x="890" y="2301"/>
                    <a:pt x="879" y="2290"/>
                    <a:pt x="879" y="2276"/>
                  </a:cubicBezTo>
                  <a:cubicBezTo>
                    <a:pt x="875" y="2262"/>
                    <a:pt x="872" y="2248"/>
                    <a:pt x="872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5"/>
                  </a:lnTo>
                  <a:cubicBezTo>
                    <a:pt x="857" y="2077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2" y="1946"/>
                  </a:cubicBezTo>
                  <a:cubicBezTo>
                    <a:pt x="875" y="1917"/>
                    <a:pt x="879" y="1885"/>
                    <a:pt x="889" y="1850"/>
                  </a:cubicBezTo>
                  <a:lnTo>
                    <a:pt x="889" y="1850"/>
                  </a:lnTo>
                  <a:cubicBezTo>
                    <a:pt x="872" y="1874"/>
                    <a:pt x="857" y="1906"/>
                    <a:pt x="843" y="1938"/>
                  </a:cubicBezTo>
                  <a:cubicBezTo>
                    <a:pt x="840" y="1953"/>
                    <a:pt x="833" y="1970"/>
                    <a:pt x="825" y="1988"/>
                  </a:cubicBezTo>
                  <a:cubicBezTo>
                    <a:pt x="822" y="2006"/>
                    <a:pt x="818" y="2017"/>
                    <a:pt x="815" y="2034"/>
                  </a:cubicBezTo>
                  <a:cubicBezTo>
                    <a:pt x="808" y="2052"/>
                    <a:pt x="804" y="2066"/>
                    <a:pt x="804" y="2084"/>
                  </a:cubicBezTo>
                  <a:cubicBezTo>
                    <a:pt x="801" y="2102"/>
                    <a:pt x="801" y="2120"/>
                    <a:pt x="797" y="2134"/>
                  </a:cubicBezTo>
                  <a:lnTo>
                    <a:pt x="790" y="2187"/>
                  </a:lnTo>
                  <a:lnTo>
                    <a:pt x="790" y="2241"/>
                  </a:lnTo>
                  <a:cubicBezTo>
                    <a:pt x="790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8" y="2365"/>
                    <a:pt x="825" y="2383"/>
                    <a:pt x="836" y="2397"/>
                  </a:cubicBezTo>
                  <a:cubicBezTo>
                    <a:pt x="843" y="2415"/>
                    <a:pt x="854" y="2426"/>
                    <a:pt x="861" y="2443"/>
                  </a:cubicBezTo>
                  <a:lnTo>
                    <a:pt x="897" y="2490"/>
                  </a:lnTo>
                  <a:cubicBezTo>
                    <a:pt x="911" y="2504"/>
                    <a:pt x="925" y="2511"/>
                    <a:pt x="939" y="2525"/>
                  </a:cubicBezTo>
                  <a:lnTo>
                    <a:pt x="961" y="2543"/>
                  </a:lnTo>
                  <a:lnTo>
                    <a:pt x="978" y="2550"/>
                  </a:lnTo>
                  <a:cubicBezTo>
                    <a:pt x="911" y="2600"/>
                    <a:pt x="850" y="2650"/>
                    <a:pt x="790" y="2699"/>
                  </a:cubicBezTo>
                  <a:cubicBezTo>
                    <a:pt x="719" y="2753"/>
                    <a:pt x="662" y="2810"/>
                    <a:pt x="605" y="2863"/>
                  </a:cubicBezTo>
                  <a:lnTo>
                    <a:pt x="577" y="2849"/>
                  </a:lnTo>
                  <a:lnTo>
                    <a:pt x="559" y="2842"/>
                  </a:lnTo>
                  <a:lnTo>
                    <a:pt x="548" y="2831"/>
                  </a:lnTo>
                  <a:cubicBezTo>
                    <a:pt x="537" y="2824"/>
                    <a:pt x="530" y="2817"/>
                    <a:pt x="520" y="2810"/>
                  </a:cubicBezTo>
                  <a:lnTo>
                    <a:pt x="498" y="2781"/>
                  </a:lnTo>
                  <a:cubicBezTo>
                    <a:pt x="488" y="2774"/>
                    <a:pt x="484" y="2760"/>
                    <a:pt x="481" y="2753"/>
                  </a:cubicBezTo>
                  <a:cubicBezTo>
                    <a:pt x="470" y="2742"/>
                    <a:pt x="470" y="2728"/>
                    <a:pt x="466" y="2721"/>
                  </a:cubicBezTo>
                  <a:cubicBezTo>
                    <a:pt x="463" y="2710"/>
                    <a:pt x="459" y="2699"/>
                    <a:pt x="452" y="2685"/>
                  </a:cubicBezTo>
                  <a:cubicBezTo>
                    <a:pt x="449" y="2671"/>
                    <a:pt x="445" y="2664"/>
                    <a:pt x="445" y="2650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9"/>
                    <a:pt x="441" y="2514"/>
                    <a:pt x="445" y="2504"/>
                  </a:cubicBezTo>
                  <a:cubicBezTo>
                    <a:pt x="449" y="2454"/>
                    <a:pt x="459" y="2401"/>
                    <a:pt x="470" y="2351"/>
                  </a:cubicBezTo>
                  <a:lnTo>
                    <a:pt x="470" y="2351"/>
                  </a:lnTo>
                  <a:cubicBezTo>
                    <a:pt x="459" y="2372"/>
                    <a:pt x="449" y="2401"/>
                    <a:pt x="441" y="2422"/>
                  </a:cubicBezTo>
                  <a:cubicBezTo>
                    <a:pt x="431" y="2450"/>
                    <a:pt x="424" y="2472"/>
                    <a:pt x="417" y="2497"/>
                  </a:cubicBezTo>
                  <a:cubicBezTo>
                    <a:pt x="417" y="2511"/>
                    <a:pt x="413" y="2525"/>
                    <a:pt x="409" y="2539"/>
                  </a:cubicBezTo>
                  <a:cubicBezTo>
                    <a:pt x="409" y="2550"/>
                    <a:pt x="406" y="2564"/>
                    <a:pt x="406" y="2578"/>
                  </a:cubicBezTo>
                  <a:lnTo>
                    <a:pt x="406" y="2618"/>
                  </a:lnTo>
                  <a:lnTo>
                    <a:pt x="409" y="2657"/>
                  </a:lnTo>
                  <a:cubicBezTo>
                    <a:pt x="409" y="2671"/>
                    <a:pt x="413" y="2685"/>
                    <a:pt x="413" y="2699"/>
                  </a:cubicBezTo>
                  <a:cubicBezTo>
                    <a:pt x="413" y="2710"/>
                    <a:pt x="417" y="2724"/>
                    <a:pt x="427" y="2738"/>
                  </a:cubicBezTo>
                  <a:cubicBezTo>
                    <a:pt x="431" y="2753"/>
                    <a:pt x="434" y="2763"/>
                    <a:pt x="445" y="2778"/>
                  </a:cubicBezTo>
                  <a:cubicBezTo>
                    <a:pt x="452" y="2792"/>
                    <a:pt x="459" y="2806"/>
                    <a:pt x="466" y="2813"/>
                  </a:cubicBezTo>
                  <a:lnTo>
                    <a:pt x="495" y="2845"/>
                  </a:lnTo>
                  <a:cubicBezTo>
                    <a:pt x="502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9" y="2895"/>
                  </a:lnTo>
                  <a:lnTo>
                    <a:pt x="573" y="2902"/>
                  </a:lnTo>
                  <a:cubicBezTo>
                    <a:pt x="555" y="2920"/>
                    <a:pt x="537" y="2938"/>
                    <a:pt x="516" y="2955"/>
                  </a:cubicBezTo>
                  <a:cubicBezTo>
                    <a:pt x="477" y="3002"/>
                    <a:pt x="441" y="3041"/>
                    <a:pt x="406" y="3080"/>
                  </a:cubicBezTo>
                  <a:cubicBezTo>
                    <a:pt x="388" y="3098"/>
                    <a:pt x="370" y="3119"/>
                    <a:pt x="353" y="3137"/>
                  </a:cubicBezTo>
                  <a:cubicBezTo>
                    <a:pt x="338" y="3162"/>
                    <a:pt x="321" y="3179"/>
                    <a:pt x="306" y="3197"/>
                  </a:cubicBezTo>
                  <a:cubicBezTo>
                    <a:pt x="281" y="3233"/>
                    <a:pt x="253" y="3268"/>
                    <a:pt x="228" y="3297"/>
                  </a:cubicBezTo>
                  <a:lnTo>
                    <a:pt x="221" y="3297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0" y="3254"/>
                    <a:pt x="143" y="3251"/>
                    <a:pt x="132" y="3240"/>
                  </a:cubicBezTo>
                  <a:lnTo>
                    <a:pt x="111" y="3215"/>
                  </a:lnTo>
                  <a:cubicBezTo>
                    <a:pt x="104" y="3204"/>
                    <a:pt x="97" y="3190"/>
                    <a:pt x="93" y="3183"/>
                  </a:cubicBezTo>
                  <a:cubicBezTo>
                    <a:pt x="86" y="3172"/>
                    <a:pt x="86" y="3162"/>
                    <a:pt x="79" y="3151"/>
                  </a:cubicBezTo>
                  <a:cubicBezTo>
                    <a:pt x="75" y="3144"/>
                    <a:pt x="72" y="3130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4" y="3044"/>
                  </a:lnTo>
                  <a:lnTo>
                    <a:pt x="54" y="3009"/>
                  </a:lnTo>
                  <a:lnTo>
                    <a:pt x="54" y="2973"/>
                  </a:lnTo>
                  <a:cubicBezTo>
                    <a:pt x="54" y="2959"/>
                    <a:pt x="57" y="2948"/>
                    <a:pt x="57" y="2934"/>
                  </a:cubicBezTo>
                  <a:cubicBezTo>
                    <a:pt x="61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6"/>
                    <a:pt x="61" y="2831"/>
                    <a:pt x="54" y="2852"/>
                  </a:cubicBezTo>
                  <a:cubicBezTo>
                    <a:pt x="43" y="2881"/>
                    <a:pt x="36" y="2902"/>
                    <a:pt x="33" y="2931"/>
                  </a:cubicBezTo>
                  <a:cubicBezTo>
                    <a:pt x="33" y="2941"/>
                    <a:pt x="25" y="2955"/>
                    <a:pt x="22" y="2970"/>
                  </a:cubicBezTo>
                  <a:cubicBezTo>
                    <a:pt x="22" y="2984"/>
                    <a:pt x="18" y="2995"/>
                    <a:pt x="18" y="3009"/>
                  </a:cubicBezTo>
                  <a:lnTo>
                    <a:pt x="18" y="3048"/>
                  </a:lnTo>
                  <a:lnTo>
                    <a:pt x="22" y="3091"/>
                  </a:lnTo>
                  <a:cubicBezTo>
                    <a:pt x="22" y="3101"/>
                    <a:pt x="25" y="3115"/>
                    <a:pt x="25" y="3130"/>
                  </a:cubicBezTo>
                  <a:cubicBezTo>
                    <a:pt x="25" y="3144"/>
                    <a:pt x="33" y="3155"/>
                    <a:pt x="40" y="3169"/>
                  </a:cubicBezTo>
                  <a:cubicBezTo>
                    <a:pt x="43" y="3183"/>
                    <a:pt x="50" y="3197"/>
                    <a:pt x="57" y="3208"/>
                  </a:cubicBezTo>
                  <a:cubicBezTo>
                    <a:pt x="68" y="3222"/>
                    <a:pt x="72" y="3236"/>
                    <a:pt x="79" y="3243"/>
                  </a:cubicBezTo>
                  <a:lnTo>
                    <a:pt x="107" y="3275"/>
                  </a:lnTo>
                  <a:cubicBezTo>
                    <a:pt x="114" y="3286"/>
                    <a:pt x="129" y="3293"/>
                    <a:pt x="139" y="3304"/>
                  </a:cubicBezTo>
                  <a:lnTo>
                    <a:pt x="157" y="3315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5" y="3350"/>
                    <a:pt x="182" y="3364"/>
                    <a:pt x="178" y="3382"/>
                  </a:cubicBezTo>
                  <a:lnTo>
                    <a:pt x="178" y="3386"/>
                  </a:lnTo>
                  <a:cubicBezTo>
                    <a:pt x="175" y="3396"/>
                    <a:pt x="168" y="3400"/>
                    <a:pt x="164" y="3411"/>
                  </a:cubicBezTo>
                  <a:cubicBezTo>
                    <a:pt x="146" y="3439"/>
                    <a:pt x="125" y="3471"/>
                    <a:pt x="111" y="3499"/>
                  </a:cubicBezTo>
                  <a:cubicBezTo>
                    <a:pt x="93" y="3524"/>
                    <a:pt x="86" y="3553"/>
                    <a:pt x="72" y="3574"/>
                  </a:cubicBezTo>
                  <a:cubicBezTo>
                    <a:pt x="25" y="3667"/>
                    <a:pt x="1" y="3716"/>
                    <a:pt x="1" y="3716"/>
                  </a:cubicBezTo>
                  <a:cubicBezTo>
                    <a:pt x="1" y="3716"/>
                    <a:pt x="25" y="3667"/>
                    <a:pt x="75" y="3578"/>
                  </a:cubicBezTo>
                  <a:cubicBezTo>
                    <a:pt x="89" y="3556"/>
                    <a:pt x="97" y="3528"/>
                    <a:pt x="114" y="3503"/>
                  </a:cubicBezTo>
                  <a:cubicBezTo>
                    <a:pt x="132" y="3475"/>
                    <a:pt x="150" y="3450"/>
                    <a:pt x="175" y="3418"/>
                  </a:cubicBezTo>
                  <a:cubicBezTo>
                    <a:pt x="175" y="3418"/>
                    <a:pt x="175" y="3414"/>
                    <a:pt x="178" y="3414"/>
                  </a:cubicBezTo>
                  <a:cubicBezTo>
                    <a:pt x="178" y="3428"/>
                    <a:pt x="178" y="3446"/>
                    <a:pt x="182" y="3464"/>
                  </a:cubicBezTo>
                  <a:lnTo>
                    <a:pt x="185" y="3482"/>
                  </a:lnTo>
                  <a:lnTo>
                    <a:pt x="196" y="3499"/>
                  </a:lnTo>
                  <a:cubicBezTo>
                    <a:pt x="200" y="3510"/>
                    <a:pt x="203" y="3521"/>
                    <a:pt x="214" y="3535"/>
                  </a:cubicBezTo>
                  <a:cubicBezTo>
                    <a:pt x="217" y="3546"/>
                    <a:pt x="232" y="3553"/>
                    <a:pt x="239" y="3560"/>
                  </a:cubicBezTo>
                  <a:cubicBezTo>
                    <a:pt x="249" y="3571"/>
                    <a:pt x="257" y="3578"/>
                    <a:pt x="271" y="3581"/>
                  </a:cubicBezTo>
                  <a:cubicBezTo>
                    <a:pt x="281" y="3592"/>
                    <a:pt x="292" y="3595"/>
                    <a:pt x="303" y="3599"/>
                  </a:cubicBezTo>
                  <a:lnTo>
                    <a:pt x="335" y="3613"/>
                  </a:lnTo>
                  <a:lnTo>
                    <a:pt x="370" y="3624"/>
                  </a:lnTo>
                  <a:cubicBezTo>
                    <a:pt x="381" y="3627"/>
                    <a:pt x="392" y="3631"/>
                    <a:pt x="406" y="3631"/>
                  </a:cubicBezTo>
                  <a:cubicBezTo>
                    <a:pt x="427" y="3631"/>
                    <a:pt x="449" y="3635"/>
                    <a:pt x="477" y="3642"/>
                  </a:cubicBezTo>
                  <a:lnTo>
                    <a:pt x="541" y="3642"/>
                  </a:lnTo>
                  <a:lnTo>
                    <a:pt x="477" y="3627"/>
                  </a:lnTo>
                  <a:cubicBezTo>
                    <a:pt x="452" y="3624"/>
                    <a:pt x="431" y="3617"/>
                    <a:pt x="409" y="3610"/>
                  </a:cubicBezTo>
                  <a:cubicBezTo>
                    <a:pt x="388" y="3606"/>
                    <a:pt x="370" y="3595"/>
                    <a:pt x="345" y="3588"/>
                  </a:cubicBezTo>
                  <a:lnTo>
                    <a:pt x="321" y="3571"/>
                  </a:lnTo>
                  <a:cubicBezTo>
                    <a:pt x="310" y="3563"/>
                    <a:pt x="303" y="3556"/>
                    <a:pt x="292" y="3553"/>
                  </a:cubicBezTo>
                  <a:cubicBezTo>
                    <a:pt x="285" y="3546"/>
                    <a:pt x="274" y="3539"/>
                    <a:pt x="271" y="3528"/>
                  </a:cubicBezTo>
                  <a:cubicBezTo>
                    <a:pt x="267" y="3521"/>
                    <a:pt x="257" y="3517"/>
                    <a:pt x="253" y="3507"/>
                  </a:cubicBezTo>
                  <a:lnTo>
                    <a:pt x="239" y="3482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2" y="3435"/>
                    <a:pt x="235" y="3414"/>
                    <a:pt x="235" y="3393"/>
                  </a:cubicBezTo>
                  <a:cubicBezTo>
                    <a:pt x="239" y="3368"/>
                    <a:pt x="246" y="3350"/>
                    <a:pt x="253" y="3332"/>
                  </a:cubicBezTo>
                  <a:lnTo>
                    <a:pt x="264" y="3311"/>
                  </a:lnTo>
                  <a:lnTo>
                    <a:pt x="257" y="3307"/>
                  </a:lnTo>
                  <a:cubicBezTo>
                    <a:pt x="285" y="3275"/>
                    <a:pt x="310" y="3240"/>
                    <a:pt x="338" y="3208"/>
                  </a:cubicBezTo>
                  <a:cubicBezTo>
                    <a:pt x="353" y="3190"/>
                    <a:pt x="370" y="3169"/>
                    <a:pt x="381" y="3151"/>
                  </a:cubicBezTo>
                  <a:cubicBezTo>
                    <a:pt x="399" y="3133"/>
                    <a:pt x="417" y="3115"/>
                    <a:pt x="434" y="3094"/>
                  </a:cubicBezTo>
                  <a:cubicBezTo>
                    <a:pt x="470" y="3055"/>
                    <a:pt x="513" y="3012"/>
                    <a:pt x="552" y="2973"/>
                  </a:cubicBezTo>
                  <a:lnTo>
                    <a:pt x="577" y="2948"/>
                  </a:lnTo>
                  <a:lnTo>
                    <a:pt x="577" y="2952"/>
                  </a:lnTo>
                  <a:cubicBezTo>
                    <a:pt x="573" y="2977"/>
                    <a:pt x="573" y="3002"/>
                    <a:pt x="577" y="3027"/>
                  </a:cubicBezTo>
                  <a:lnTo>
                    <a:pt x="584" y="3044"/>
                  </a:lnTo>
                  <a:lnTo>
                    <a:pt x="591" y="3062"/>
                  </a:lnTo>
                  <a:cubicBezTo>
                    <a:pt x="594" y="3076"/>
                    <a:pt x="601" y="3083"/>
                    <a:pt x="609" y="3098"/>
                  </a:cubicBezTo>
                  <a:cubicBezTo>
                    <a:pt x="612" y="3112"/>
                    <a:pt x="626" y="3115"/>
                    <a:pt x="637" y="3126"/>
                  </a:cubicBezTo>
                  <a:cubicBezTo>
                    <a:pt x="644" y="3133"/>
                    <a:pt x="655" y="3144"/>
                    <a:pt x="665" y="3147"/>
                  </a:cubicBezTo>
                  <a:cubicBezTo>
                    <a:pt x="676" y="3155"/>
                    <a:pt x="690" y="3162"/>
                    <a:pt x="697" y="3165"/>
                  </a:cubicBezTo>
                  <a:lnTo>
                    <a:pt x="729" y="3179"/>
                  </a:lnTo>
                  <a:lnTo>
                    <a:pt x="765" y="3187"/>
                  </a:lnTo>
                  <a:cubicBezTo>
                    <a:pt x="779" y="3190"/>
                    <a:pt x="786" y="3197"/>
                    <a:pt x="801" y="3197"/>
                  </a:cubicBezTo>
                  <a:cubicBezTo>
                    <a:pt x="822" y="3197"/>
                    <a:pt x="843" y="3201"/>
                    <a:pt x="872" y="3204"/>
                  </a:cubicBezTo>
                  <a:lnTo>
                    <a:pt x="939" y="3204"/>
                  </a:lnTo>
                  <a:lnTo>
                    <a:pt x="872" y="3190"/>
                  </a:lnTo>
                  <a:cubicBezTo>
                    <a:pt x="850" y="3187"/>
                    <a:pt x="825" y="3183"/>
                    <a:pt x="804" y="3172"/>
                  </a:cubicBezTo>
                  <a:cubicBezTo>
                    <a:pt x="783" y="3169"/>
                    <a:pt x="765" y="3162"/>
                    <a:pt x="744" y="3151"/>
                  </a:cubicBezTo>
                  <a:lnTo>
                    <a:pt x="715" y="3133"/>
                  </a:lnTo>
                  <a:cubicBezTo>
                    <a:pt x="708" y="3130"/>
                    <a:pt x="697" y="3119"/>
                    <a:pt x="690" y="3115"/>
                  </a:cubicBezTo>
                  <a:cubicBezTo>
                    <a:pt x="680" y="3112"/>
                    <a:pt x="673" y="3101"/>
                    <a:pt x="665" y="3094"/>
                  </a:cubicBezTo>
                  <a:cubicBezTo>
                    <a:pt x="662" y="3083"/>
                    <a:pt x="655" y="3080"/>
                    <a:pt x="648" y="3073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9"/>
                  </a:lnTo>
                  <a:cubicBezTo>
                    <a:pt x="626" y="3002"/>
                    <a:pt x="630" y="2977"/>
                    <a:pt x="630" y="2955"/>
                  </a:cubicBezTo>
                  <a:cubicBezTo>
                    <a:pt x="637" y="2934"/>
                    <a:pt x="641" y="2916"/>
                    <a:pt x="648" y="2898"/>
                  </a:cubicBezTo>
                  <a:lnTo>
                    <a:pt x="658" y="2881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7" y="2685"/>
                    <a:pt x="957" y="2639"/>
                    <a:pt x="1014" y="2600"/>
                  </a:cubicBezTo>
                  <a:lnTo>
                    <a:pt x="1014" y="2600"/>
                  </a:lnTo>
                  <a:cubicBezTo>
                    <a:pt x="1014" y="2603"/>
                    <a:pt x="1010" y="2610"/>
                    <a:pt x="1010" y="2614"/>
                  </a:cubicBezTo>
                  <a:cubicBezTo>
                    <a:pt x="1003" y="2632"/>
                    <a:pt x="1003" y="2646"/>
                    <a:pt x="1003" y="2664"/>
                  </a:cubicBezTo>
                  <a:cubicBezTo>
                    <a:pt x="1003" y="2682"/>
                    <a:pt x="1003" y="2699"/>
                    <a:pt x="1010" y="2714"/>
                  </a:cubicBezTo>
                  <a:lnTo>
                    <a:pt x="1014" y="2738"/>
                  </a:lnTo>
                  <a:lnTo>
                    <a:pt x="1021" y="2760"/>
                  </a:lnTo>
                  <a:cubicBezTo>
                    <a:pt x="1028" y="2778"/>
                    <a:pt x="1035" y="2792"/>
                    <a:pt x="1050" y="2806"/>
                  </a:cubicBezTo>
                  <a:cubicBezTo>
                    <a:pt x="1057" y="2817"/>
                    <a:pt x="1071" y="2831"/>
                    <a:pt x="1085" y="2845"/>
                  </a:cubicBezTo>
                  <a:cubicBezTo>
                    <a:pt x="1099" y="2859"/>
                    <a:pt x="1110" y="2866"/>
                    <a:pt x="1124" y="2877"/>
                  </a:cubicBezTo>
                  <a:cubicBezTo>
                    <a:pt x="1138" y="2884"/>
                    <a:pt x="1153" y="2895"/>
                    <a:pt x="1163" y="2898"/>
                  </a:cubicBezTo>
                  <a:cubicBezTo>
                    <a:pt x="1178" y="2902"/>
                    <a:pt x="1195" y="2913"/>
                    <a:pt x="1210" y="2916"/>
                  </a:cubicBezTo>
                  <a:lnTo>
                    <a:pt x="1252" y="2927"/>
                  </a:lnTo>
                  <a:cubicBezTo>
                    <a:pt x="1266" y="2931"/>
                    <a:pt x="1284" y="2934"/>
                    <a:pt x="1298" y="2934"/>
                  </a:cubicBezTo>
                  <a:cubicBezTo>
                    <a:pt x="1322" y="2934"/>
                    <a:pt x="1342" y="2940"/>
                    <a:pt x="1364" y="2940"/>
                  </a:cubicBezTo>
                  <a:cubicBezTo>
                    <a:pt x="1372" y="2940"/>
                    <a:pt x="1379" y="2939"/>
                    <a:pt x="1387" y="2938"/>
                  </a:cubicBezTo>
                  <a:cubicBezTo>
                    <a:pt x="1419" y="2938"/>
                    <a:pt x="1444" y="2934"/>
                    <a:pt x="1476" y="2934"/>
                  </a:cubicBezTo>
                  <a:cubicBezTo>
                    <a:pt x="1448" y="2927"/>
                    <a:pt x="1419" y="2920"/>
                    <a:pt x="1391" y="2916"/>
                  </a:cubicBezTo>
                  <a:cubicBezTo>
                    <a:pt x="1366" y="2913"/>
                    <a:pt x="1338" y="2898"/>
                    <a:pt x="1313" y="2895"/>
                  </a:cubicBezTo>
                  <a:lnTo>
                    <a:pt x="1270" y="2881"/>
                  </a:lnTo>
                  <a:lnTo>
                    <a:pt x="1231" y="2863"/>
                  </a:lnTo>
                  <a:cubicBezTo>
                    <a:pt x="1217" y="2856"/>
                    <a:pt x="1210" y="2849"/>
                    <a:pt x="1195" y="2842"/>
                  </a:cubicBezTo>
                  <a:cubicBezTo>
                    <a:pt x="1181" y="2838"/>
                    <a:pt x="1174" y="2827"/>
                    <a:pt x="1163" y="2820"/>
                  </a:cubicBezTo>
                  <a:lnTo>
                    <a:pt x="1138" y="2792"/>
                  </a:lnTo>
                  <a:cubicBezTo>
                    <a:pt x="1128" y="2785"/>
                    <a:pt x="1121" y="2774"/>
                    <a:pt x="1117" y="2760"/>
                  </a:cubicBezTo>
                  <a:cubicBezTo>
                    <a:pt x="1110" y="2753"/>
                    <a:pt x="1103" y="2742"/>
                    <a:pt x="1103" y="2731"/>
                  </a:cubicBezTo>
                  <a:lnTo>
                    <a:pt x="1099" y="2714"/>
                  </a:lnTo>
                  <a:lnTo>
                    <a:pt x="1099" y="2696"/>
                  </a:lnTo>
                  <a:cubicBezTo>
                    <a:pt x="1092" y="2682"/>
                    <a:pt x="1099" y="2671"/>
                    <a:pt x="1099" y="2660"/>
                  </a:cubicBezTo>
                  <a:cubicBezTo>
                    <a:pt x="1099" y="2646"/>
                    <a:pt x="1099" y="2635"/>
                    <a:pt x="1103" y="2625"/>
                  </a:cubicBezTo>
                  <a:cubicBezTo>
                    <a:pt x="1106" y="2610"/>
                    <a:pt x="1106" y="2600"/>
                    <a:pt x="1110" y="2589"/>
                  </a:cubicBezTo>
                  <a:cubicBezTo>
                    <a:pt x="1117" y="2575"/>
                    <a:pt x="1121" y="2564"/>
                    <a:pt x="1124" y="2557"/>
                  </a:cubicBezTo>
                  <a:lnTo>
                    <a:pt x="1142" y="2518"/>
                  </a:lnTo>
                  <a:lnTo>
                    <a:pt x="1138" y="2511"/>
                  </a:lnTo>
                  <a:cubicBezTo>
                    <a:pt x="1263" y="2433"/>
                    <a:pt x="1394" y="2347"/>
                    <a:pt x="1544" y="2273"/>
                  </a:cubicBezTo>
                  <a:lnTo>
                    <a:pt x="1544" y="2273"/>
                  </a:lnTo>
                  <a:cubicBezTo>
                    <a:pt x="1537" y="2287"/>
                    <a:pt x="1533" y="2305"/>
                    <a:pt x="1533" y="2315"/>
                  </a:cubicBezTo>
                  <a:cubicBezTo>
                    <a:pt x="1533" y="2333"/>
                    <a:pt x="1530" y="2351"/>
                    <a:pt x="1533" y="2365"/>
                  </a:cubicBezTo>
                  <a:lnTo>
                    <a:pt x="1537" y="2394"/>
                  </a:lnTo>
                  <a:lnTo>
                    <a:pt x="1547" y="2418"/>
                  </a:lnTo>
                  <a:cubicBezTo>
                    <a:pt x="1551" y="2436"/>
                    <a:pt x="1562" y="2450"/>
                    <a:pt x="1565" y="2468"/>
                  </a:cubicBezTo>
                  <a:cubicBezTo>
                    <a:pt x="1569" y="2486"/>
                    <a:pt x="1583" y="2493"/>
                    <a:pt x="1597" y="2507"/>
                  </a:cubicBezTo>
                  <a:cubicBezTo>
                    <a:pt x="1604" y="2522"/>
                    <a:pt x="1618" y="2529"/>
                    <a:pt x="1633" y="2543"/>
                  </a:cubicBezTo>
                  <a:cubicBezTo>
                    <a:pt x="1643" y="2554"/>
                    <a:pt x="1658" y="2564"/>
                    <a:pt x="1672" y="2571"/>
                  </a:cubicBezTo>
                  <a:cubicBezTo>
                    <a:pt x="1686" y="2578"/>
                    <a:pt x="1697" y="2582"/>
                    <a:pt x="1711" y="2593"/>
                  </a:cubicBezTo>
                  <a:lnTo>
                    <a:pt x="1757" y="2607"/>
                  </a:lnTo>
                  <a:cubicBezTo>
                    <a:pt x="1768" y="2610"/>
                    <a:pt x="1782" y="2614"/>
                    <a:pt x="1800" y="2618"/>
                  </a:cubicBezTo>
                  <a:cubicBezTo>
                    <a:pt x="1832" y="2625"/>
                    <a:pt x="1857" y="2632"/>
                    <a:pt x="1889" y="2632"/>
                  </a:cubicBezTo>
                  <a:cubicBezTo>
                    <a:pt x="1921" y="2635"/>
                    <a:pt x="1946" y="2635"/>
                    <a:pt x="1978" y="2635"/>
                  </a:cubicBezTo>
                  <a:lnTo>
                    <a:pt x="1899" y="2610"/>
                  </a:lnTo>
                  <a:cubicBezTo>
                    <a:pt x="1871" y="2600"/>
                    <a:pt x="1846" y="2589"/>
                    <a:pt x="1818" y="2578"/>
                  </a:cubicBezTo>
                  <a:cubicBezTo>
                    <a:pt x="1803" y="2575"/>
                    <a:pt x="1789" y="2564"/>
                    <a:pt x="1782" y="2561"/>
                  </a:cubicBezTo>
                  <a:lnTo>
                    <a:pt x="1746" y="2543"/>
                  </a:lnTo>
                  <a:cubicBezTo>
                    <a:pt x="1736" y="2536"/>
                    <a:pt x="1725" y="2525"/>
                    <a:pt x="1714" y="2522"/>
                  </a:cubicBezTo>
                  <a:cubicBezTo>
                    <a:pt x="1700" y="2511"/>
                    <a:pt x="1693" y="2504"/>
                    <a:pt x="1690" y="2493"/>
                  </a:cubicBezTo>
                  <a:cubicBezTo>
                    <a:pt x="1679" y="2486"/>
                    <a:pt x="1672" y="2475"/>
                    <a:pt x="1665" y="2468"/>
                  </a:cubicBezTo>
                  <a:cubicBezTo>
                    <a:pt x="1661" y="2458"/>
                    <a:pt x="1654" y="2450"/>
                    <a:pt x="1647" y="2436"/>
                  </a:cubicBezTo>
                  <a:cubicBezTo>
                    <a:pt x="1643" y="2426"/>
                    <a:pt x="1640" y="2415"/>
                    <a:pt x="1640" y="2404"/>
                  </a:cubicBezTo>
                  <a:lnTo>
                    <a:pt x="1636" y="2386"/>
                  </a:lnTo>
                  <a:lnTo>
                    <a:pt x="1636" y="2369"/>
                  </a:lnTo>
                  <a:cubicBezTo>
                    <a:pt x="1636" y="2358"/>
                    <a:pt x="1636" y="2347"/>
                    <a:pt x="1640" y="2333"/>
                  </a:cubicBezTo>
                  <a:cubicBezTo>
                    <a:pt x="1640" y="2322"/>
                    <a:pt x="1643" y="2312"/>
                    <a:pt x="1647" y="2298"/>
                  </a:cubicBezTo>
                  <a:cubicBezTo>
                    <a:pt x="1654" y="2287"/>
                    <a:pt x="1658" y="2276"/>
                    <a:pt x="1661" y="2262"/>
                  </a:cubicBezTo>
                  <a:cubicBezTo>
                    <a:pt x="1668" y="2255"/>
                    <a:pt x="1675" y="2241"/>
                    <a:pt x="1679" y="2234"/>
                  </a:cubicBezTo>
                  <a:lnTo>
                    <a:pt x="1693" y="2209"/>
                  </a:lnTo>
                  <a:cubicBezTo>
                    <a:pt x="1885" y="2113"/>
                    <a:pt x="2091" y="2020"/>
                    <a:pt x="2312" y="1935"/>
                  </a:cubicBezTo>
                  <a:lnTo>
                    <a:pt x="2312" y="1935"/>
                  </a:lnTo>
                  <a:cubicBezTo>
                    <a:pt x="2305" y="1942"/>
                    <a:pt x="2305" y="1949"/>
                    <a:pt x="2301" y="1956"/>
                  </a:cubicBezTo>
                  <a:lnTo>
                    <a:pt x="2287" y="2024"/>
                  </a:lnTo>
                  <a:cubicBezTo>
                    <a:pt x="2287" y="2045"/>
                    <a:pt x="2283" y="2066"/>
                    <a:pt x="2287" y="2095"/>
                  </a:cubicBezTo>
                  <a:lnTo>
                    <a:pt x="2294" y="2130"/>
                  </a:lnTo>
                  <a:lnTo>
                    <a:pt x="2301" y="2166"/>
                  </a:lnTo>
                  <a:cubicBezTo>
                    <a:pt x="2308" y="2187"/>
                    <a:pt x="2319" y="2209"/>
                    <a:pt x="2330" y="2234"/>
                  </a:cubicBezTo>
                  <a:cubicBezTo>
                    <a:pt x="2337" y="2255"/>
                    <a:pt x="2354" y="2273"/>
                    <a:pt x="2369" y="2290"/>
                  </a:cubicBezTo>
                  <a:cubicBezTo>
                    <a:pt x="2383" y="2308"/>
                    <a:pt x="2401" y="2322"/>
                    <a:pt x="2418" y="2333"/>
                  </a:cubicBezTo>
                  <a:cubicBezTo>
                    <a:pt x="2436" y="2347"/>
                    <a:pt x="2454" y="2362"/>
                    <a:pt x="2472" y="2369"/>
                  </a:cubicBezTo>
                  <a:cubicBezTo>
                    <a:pt x="2490" y="2379"/>
                    <a:pt x="2511" y="2386"/>
                    <a:pt x="2529" y="2401"/>
                  </a:cubicBezTo>
                  <a:lnTo>
                    <a:pt x="2586" y="2422"/>
                  </a:lnTo>
                  <a:cubicBezTo>
                    <a:pt x="2603" y="2426"/>
                    <a:pt x="2625" y="2436"/>
                    <a:pt x="2646" y="2440"/>
                  </a:cubicBezTo>
                  <a:lnTo>
                    <a:pt x="2703" y="2450"/>
                  </a:lnTo>
                  <a:cubicBezTo>
                    <a:pt x="2721" y="2454"/>
                    <a:pt x="2742" y="2458"/>
                    <a:pt x="2760" y="2458"/>
                  </a:cubicBezTo>
                  <a:cubicBezTo>
                    <a:pt x="2799" y="2465"/>
                    <a:pt x="2842" y="2465"/>
                    <a:pt x="2881" y="2465"/>
                  </a:cubicBezTo>
                  <a:cubicBezTo>
                    <a:pt x="2845" y="2450"/>
                    <a:pt x="2806" y="2436"/>
                    <a:pt x="2770" y="2422"/>
                  </a:cubicBezTo>
                  <a:cubicBezTo>
                    <a:pt x="2753" y="2418"/>
                    <a:pt x="2735" y="2411"/>
                    <a:pt x="2717" y="2401"/>
                  </a:cubicBezTo>
                  <a:lnTo>
                    <a:pt x="2664" y="2379"/>
                  </a:lnTo>
                  <a:cubicBezTo>
                    <a:pt x="2646" y="2369"/>
                    <a:pt x="2628" y="2362"/>
                    <a:pt x="2614" y="2351"/>
                  </a:cubicBezTo>
                  <a:lnTo>
                    <a:pt x="2564" y="2326"/>
                  </a:lnTo>
                  <a:cubicBezTo>
                    <a:pt x="2550" y="2315"/>
                    <a:pt x="2536" y="2305"/>
                    <a:pt x="2522" y="2294"/>
                  </a:cubicBezTo>
                  <a:cubicBezTo>
                    <a:pt x="2507" y="2283"/>
                    <a:pt x="2493" y="2273"/>
                    <a:pt x="2479" y="2258"/>
                  </a:cubicBezTo>
                  <a:cubicBezTo>
                    <a:pt x="2468" y="2244"/>
                    <a:pt x="2458" y="2237"/>
                    <a:pt x="2450" y="2219"/>
                  </a:cubicBezTo>
                  <a:cubicBezTo>
                    <a:pt x="2440" y="2205"/>
                    <a:pt x="2433" y="2191"/>
                    <a:pt x="2426" y="2180"/>
                  </a:cubicBezTo>
                  <a:cubicBezTo>
                    <a:pt x="2422" y="2166"/>
                    <a:pt x="2415" y="2152"/>
                    <a:pt x="2415" y="2134"/>
                  </a:cubicBezTo>
                  <a:lnTo>
                    <a:pt x="2408" y="2113"/>
                  </a:lnTo>
                  <a:lnTo>
                    <a:pt x="2408" y="2091"/>
                  </a:lnTo>
                  <a:cubicBezTo>
                    <a:pt x="2408" y="2077"/>
                    <a:pt x="2408" y="2059"/>
                    <a:pt x="2415" y="2042"/>
                  </a:cubicBezTo>
                  <a:cubicBezTo>
                    <a:pt x="2418" y="2024"/>
                    <a:pt x="2418" y="2010"/>
                    <a:pt x="2422" y="1992"/>
                  </a:cubicBezTo>
                  <a:cubicBezTo>
                    <a:pt x="2426" y="1974"/>
                    <a:pt x="2433" y="1960"/>
                    <a:pt x="2440" y="1949"/>
                  </a:cubicBezTo>
                  <a:cubicBezTo>
                    <a:pt x="2443" y="1935"/>
                    <a:pt x="2454" y="1917"/>
                    <a:pt x="2461" y="1906"/>
                  </a:cubicBezTo>
                  <a:lnTo>
                    <a:pt x="2490" y="1864"/>
                  </a:lnTo>
                  <a:cubicBezTo>
                    <a:pt x="2522" y="1850"/>
                    <a:pt x="2550" y="1842"/>
                    <a:pt x="2582" y="1828"/>
                  </a:cubicBezTo>
                  <a:cubicBezTo>
                    <a:pt x="2756" y="1764"/>
                    <a:pt x="2938" y="1707"/>
                    <a:pt x="3126" y="1650"/>
                  </a:cubicBezTo>
                  <a:lnTo>
                    <a:pt x="3126" y="1650"/>
                  </a:lnTo>
                  <a:cubicBezTo>
                    <a:pt x="3119" y="1658"/>
                    <a:pt x="3119" y="1672"/>
                    <a:pt x="3115" y="1682"/>
                  </a:cubicBezTo>
                  <a:cubicBezTo>
                    <a:pt x="3112" y="1704"/>
                    <a:pt x="3108" y="1729"/>
                    <a:pt x="3108" y="1754"/>
                  </a:cubicBezTo>
                  <a:lnTo>
                    <a:pt x="3108" y="1789"/>
                  </a:lnTo>
                  <a:lnTo>
                    <a:pt x="3112" y="1825"/>
                  </a:lnTo>
                  <a:cubicBezTo>
                    <a:pt x="3115" y="1850"/>
                    <a:pt x="3126" y="1871"/>
                    <a:pt x="3133" y="1896"/>
                  </a:cubicBezTo>
                  <a:cubicBezTo>
                    <a:pt x="3144" y="1917"/>
                    <a:pt x="3155" y="1938"/>
                    <a:pt x="3169" y="1956"/>
                  </a:cubicBezTo>
                  <a:cubicBezTo>
                    <a:pt x="3183" y="1978"/>
                    <a:pt x="3201" y="1992"/>
                    <a:pt x="3215" y="2010"/>
                  </a:cubicBezTo>
                  <a:cubicBezTo>
                    <a:pt x="3233" y="2027"/>
                    <a:pt x="3243" y="2042"/>
                    <a:pt x="3268" y="2056"/>
                  </a:cubicBezTo>
                  <a:cubicBezTo>
                    <a:pt x="3286" y="2066"/>
                    <a:pt x="3304" y="2077"/>
                    <a:pt x="3322" y="2091"/>
                  </a:cubicBezTo>
                  <a:cubicBezTo>
                    <a:pt x="3339" y="2098"/>
                    <a:pt x="3361" y="2109"/>
                    <a:pt x="3379" y="2116"/>
                  </a:cubicBezTo>
                  <a:cubicBezTo>
                    <a:pt x="3396" y="2127"/>
                    <a:pt x="3414" y="2134"/>
                    <a:pt x="3435" y="2138"/>
                  </a:cubicBezTo>
                  <a:lnTo>
                    <a:pt x="3492" y="2152"/>
                  </a:lnTo>
                  <a:cubicBezTo>
                    <a:pt x="3510" y="2155"/>
                    <a:pt x="3535" y="2162"/>
                    <a:pt x="3553" y="2166"/>
                  </a:cubicBezTo>
                  <a:lnTo>
                    <a:pt x="3670" y="2177"/>
                  </a:lnTo>
                  <a:cubicBezTo>
                    <a:pt x="3635" y="2155"/>
                    <a:pt x="3606" y="2138"/>
                    <a:pt x="3571" y="2120"/>
                  </a:cubicBezTo>
                  <a:cubicBezTo>
                    <a:pt x="3553" y="2113"/>
                    <a:pt x="3539" y="2102"/>
                    <a:pt x="3521" y="2088"/>
                  </a:cubicBezTo>
                  <a:lnTo>
                    <a:pt x="3471" y="2059"/>
                  </a:lnTo>
                  <a:cubicBezTo>
                    <a:pt x="3453" y="2049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8" y="1981"/>
                    <a:pt x="3361" y="1970"/>
                    <a:pt x="3347" y="1960"/>
                  </a:cubicBezTo>
                  <a:cubicBezTo>
                    <a:pt x="3332" y="1953"/>
                    <a:pt x="3325" y="1935"/>
                    <a:pt x="3315" y="1924"/>
                  </a:cubicBezTo>
                  <a:cubicBezTo>
                    <a:pt x="3307" y="1910"/>
                    <a:pt x="3297" y="1899"/>
                    <a:pt x="3293" y="1885"/>
                  </a:cubicBezTo>
                  <a:cubicBezTo>
                    <a:pt x="3290" y="1871"/>
                    <a:pt x="3279" y="1857"/>
                    <a:pt x="3279" y="1846"/>
                  </a:cubicBezTo>
                  <a:cubicBezTo>
                    <a:pt x="3275" y="1832"/>
                    <a:pt x="3272" y="1818"/>
                    <a:pt x="3272" y="1803"/>
                  </a:cubicBezTo>
                  <a:lnTo>
                    <a:pt x="3272" y="1789"/>
                  </a:lnTo>
                  <a:lnTo>
                    <a:pt x="3275" y="1764"/>
                  </a:lnTo>
                  <a:cubicBezTo>
                    <a:pt x="3275" y="1754"/>
                    <a:pt x="3279" y="1739"/>
                    <a:pt x="3286" y="1725"/>
                  </a:cubicBezTo>
                  <a:lnTo>
                    <a:pt x="3297" y="1686"/>
                  </a:lnTo>
                  <a:cubicBezTo>
                    <a:pt x="3304" y="1672"/>
                    <a:pt x="3311" y="1658"/>
                    <a:pt x="3322" y="1647"/>
                  </a:cubicBezTo>
                  <a:cubicBezTo>
                    <a:pt x="3329" y="1633"/>
                    <a:pt x="3339" y="1618"/>
                    <a:pt x="3343" y="1611"/>
                  </a:cubicBezTo>
                  <a:lnTo>
                    <a:pt x="3361" y="1583"/>
                  </a:lnTo>
                  <a:cubicBezTo>
                    <a:pt x="3475" y="1551"/>
                    <a:pt x="3592" y="1522"/>
                    <a:pt x="3713" y="1490"/>
                  </a:cubicBezTo>
                  <a:cubicBezTo>
                    <a:pt x="3848" y="1455"/>
                    <a:pt x="3990" y="1423"/>
                    <a:pt x="4132" y="1391"/>
                  </a:cubicBezTo>
                  <a:lnTo>
                    <a:pt x="4132" y="1391"/>
                  </a:lnTo>
                  <a:cubicBezTo>
                    <a:pt x="4122" y="1419"/>
                    <a:pt x="4107" y="1448"/>
                    <a:pt x="4104" y="1480"/>
                  </a:cubicBezTo>
                  <a:lnTo>
                    <a:pt x="4090" y="1562"/>
                  </a:lnTo>
                  <a:cubicBezTo>
                    <a:pt x="4090" y="1586"/>
                    <a:pt x="4090" y="1615"/>
                    <a:pt x="4097" y="1640"/>
                  </a:cubicBezTo>
                  <a:cubicBezTo>
                    <a:pt x="4107" y="1693"/>
                    <a:pt x="4129" y="1743"/>
                    <a:pt x="4161" y="1782"/>
                  </a:cubicBezTo>
                  <a:cubicBezTo>
                    <a:pt x="4175" y="1803"/>
                    <a:pt x="4189" y="1821"/>
                    <a:pt x="4203" y="1839"/>
                  </a:cubicBezTo>
                  <a:cubicBezTo>
                    <a:pt x="4218" y="1857"/>
                    <a:pt x="4239" y="1874"/>
                    <a:pt x="4257" y="1889"/>
                  </a:cubicBezTo>
                  <a:cubicBezTo>
                    <a:pt x="4275" y="1903"/>
                    <a:pt x="4292" y="1921"/>
                    <a:pt x="4310" y="1935"/>
                  </a:cubicBezTo>
                  <a:cubicBezTo>
                    <a:pt x="4328" y="1946"/>
                    <a:pt x="4346" y="1960"/>
                    <a:pt x="4367" y="1970"/>
                  </a:cubicBezTo>
                  <a:cubicBezTo>
                    <a:pt x="4410" y="1992"/>
                    <a:pt x="4449" y="2013"/>
                    <a:pt x="4488" y="2027"/>
                  </a:cubicBezTo>
                  <a:cubicBezTo>
                    <a:pt x="4509" y="2034"/>
                    <a:pt x="4527" y="2045"/>
                    <a:pt x="4552" y="2049"/>
                  </a:cubicBezTo>
                  <a:cubicBezTo>
                    <a:pt x="4573" y="2052"/>
                    <a:pt x="4591" y="2063"/>
                    <a:pt x="4612" y="2066"/>
                  </a:cubicBezTo>
                  <a:cubicBezTo>
                    <a:pt x="4577" y="2042"/>
                    <a:pt x="4545" y="2013"/>
                    <a:pt x="4509" y="1981"/>
                  </a:cubicBezTo>
                  <a:cubicBezTo>
                    <a:pt x="4491" y="1970"/>
                    <a:pt x="4481" y="1956"/>
                    <a:pt x="4463" y="1938"/>
                  </a:cubicBezTo>
                  <a:cubicBezTo>
                    <a:pt x="4445" y="1924"/>
                    <a:pt x="4431" y="1910"/>
                    <a:pt x="4417" y="1892"/>
                  </a:cubicBezTo>
                  <a:cubicBezTo>
                    <a:pt x="4403" y="1882"/>
                    <a:pt x="4392" y="1864"/>
                    <a:pt x="4374" y="1850"/>
                  </a:cubicBezTo>
                  <a:cubicBezTo>
                    <a:pt x="4360" y="1835"/>
                    <a:pt x="4346" y="1818"/>
                    <a:pt x="4331" y="1803"/>
                  </a:cubicBezTo>
                  <a:cubicBezTo>
                    <a:pt x="4324" y="1786"/>
                    <a:pt x="4310" y="1775"/>
                    <a:pt x="4303" y="1757"/>
                  </a:cubicBezTo>
                  <a:cubicBezTo>
                    <a:pt x="4292" y="1739"/>
                    <a:pt x="4285" y="1725"/>
                    <a:pt x="4275" y="1707"/>
                  </a:cubicBezTo>
                  <a:cubicBezTo>
                    <a:pt x="4271" y="1690"/>
                    <a:pt x="4260" y="1675"/>
                    <a:pt x="4257" y="1658"/>
                  </a:cubicBezTo>
                  <a:cubicBezTo>
                    <a:pt x="4253" y="1640"/>
                    <a:pt x="4250" y="1626"/>
                    <a:pt x="4250" y="1608"/>
                  </a:cubicBezTo>
                  <a:lnTo>
                    <a:pt x="4250" y="1562"/>
                  </a:lnTo>
                  <a:cubicBezTo>
                    <a:pt x="4253" y="1544"/>
                    <a:pt x="4253" y="1530"/>
                    <a:pt x="4257" y="1515"/>
                  </a:cubicBezTo>
                  <a:cubicBezTo>
                    <a:pt x="4267" y="1483"/>
                    <a:pt x="4285" y="1455"/>
                    <a:pt x="4307" y="1426"/>
                  </a:cubicBezTo>
                  <a:cubicBezTo>
                    <a:pt x="4314" y="1412"/>
                    <a:pt x="4328" y="1402"/>
                    <a:pt x="4342" y="1387"/>
                  </a:cubicBezTo>
                  <a:lnTo>
                    <a:pt x="4378" y="1352"/>
                  </a:lnTo>
                  <a:lnTo>
                    <a:pt x="4417" y="1320"/>
                  </a:lnTo>
                  <a:cubicBezTo>
                    <a:pt x="4591" y="1284"/>
                    <a:pt x="4769" y="1252"/>
                    <a:pt x="4950" y="1227"/>
                  </a:cubicBezTo>
                  <a:cubicBezTo>
                    <a:pt x="4982" y="1224"/>
                    <a:pt x="5018" y="1217"/>
                    <a:pt x="5050" y="1213"/>
                  </a:cubicBezTo>
                  <a:lnTo>
                    <a:pt x="5050" y="1213"/>
                  </a:lnTo>
                  <a:cubicBezTo>
                    <a:pt x="5032" y="1249"/>
                    <a:pt x="5014" y="1288"/>
                    <a:pt x="5003" y="1330"/>
                  </a:cubicBezTo>
                  <a:cubicBezTo>
                    <a:pt x="4996" y="1355"/>
                    <a:pt x="4989" y="1387"/>
                    <a:pt x="4989" y="1419"/>
                  </a:cubicBezTo>
                  <a:cubicBezTo>
                    <a:pt x="4989" y="1448"/>
                    <a:pt x="4989" y="1476"/>
                    <a:pt x="5000" y="1508"/>
                  </a:cubicBezTo>
                  <a:cubicBezTo>
                    <a:pt x="5007" y="1565"/>
                    <a:pt x="5035" y="1618"/>
                    <a:pt x="5067" y="1661"/>
                  </a:cubicBezTo>
                  <a:cubicBezTo>
                    <a:pt x="5085" y="1686"/>
                    <a:pt x="5096" y="1707"/>
                    <a:pt x="5114" y="1725"/>
                  </a:cubicBezTo>
                  <a:cubicBezTo>
                    <a:pt x="5131" y="1746"/>
                    <a:pt x="5149" y="1761"/>
                    <a:pt x="5174" y="1778"/>
                  </a:cubicBezTo>
                  <a:cubicBezTo>
                    <a:pt x="5196" y="1796"/>
                    <a:pt x="5213" y="1810"/>
                    <a:pt x="5235" y="1828"/>
                  </a:cubicBezTo>
                  <a:cubicBezTo>
                    <a:pt x="5256" y="1839"/>
                    <a:pt x="5274" y="1857"/>
                    <a:pt x="5299" y="1867"/>
                  </a:cubicBezTo>
                  <a:cubicBezTo>
                    <a:pt x="5341" y="1892"/>
                    <a:pt x="5388" y="1917"/>
                    <a:pt x="5430" y="1935"/>
                  </a:cubicBezTo>
                  <a:lnTo>
                    <a:pt x="5498" y="1960"/>
                  </a:lnTo>
                  <a:cubicBezTo>
                    <a:pt x="5519" y="1970"/>
                    <a:pt x="5540" y="1978"/>
                    <a:pt x="5569" y="1981"/>
                  </a:cubicBezTo>
                  <a:cubicBezTo>
                    <a:pt x="5530" y="1953"/>
                    <a:pt x="5494" y="1924"/>
                    <a:pt x="5459" y="1892"/>
                  </a:cubicBezTo>
                  <a:cubicBezTo>
                    <a:pt x="5441" y="1882"/>
                    <a:pt x="5423" y="1864"/>
                    <a:pt x="5405" y="1850"/>
                  </a:cubicBezTo>
                  <a:cubicBezTo>
                    <a:pt x="5388" y="1835"/>
                    <a:pt x="5370" y="1818"/>
                    <a:pt x="5352" y="1800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4"/>
                  </a:cubicBezTo>
                  <a:cubicBezTo>
                    <a:pt x="5245" y="1686"/>
                    <a:pt x="5231" y="1668"/>
                    <a:pt x="5220" y="1650"/>
                  </a:cubicBezTo>
                  <a:cubicBezTo>
                    <a:pt x="5210" y="1633"/>
                    <a:pt x="5199" y="1615"/>
                    <a:pt x="5192" y="1597"/>
                  </a:cubicBezTo>
                  <a:cubicBezTo>
                    <a:pt x="5181" y="1579"/>
                    <a:pt x="5174" y="1562"/>
                    <a:pt x="5167" y="1537"/>
                  </a:cubicBezTo>
                  <a:cubicBezTo>
                    <a:pt x="5164" y="1519"/>
                    <a:pt x="5160" y="1501"/>
                    <a:pt x="5160" y="1480"/>
                  </a:cubicBezTo>
                  <a:lnTo>
                    <a:pt x="5160" y="1426"/>
                  </a:lnTo>
                  <a:cubicBezTo>
                    <a:pt x="5164" y="1409"/>
                    <a:pt x="5164" y="1391"/>
                    <a:pt x="5174" y="1373"/>
                  </a:cubicBezTo>
                  <a:cubicBezTo>
                    <a:pt x="5178" y="1355"/>
                    <a:pt x="5185" y="1338"/>
                    <a:pt x="5196" y="1320"/>
                  </a:cubicBezTo>
                  <a:cubicBezTo>
                    <a:pt x="5203" y="1302"/>
                    <a:pt x="5213" y="1284"/>
                    <a:pt x="5228" y="1270"/>
                  </a:cubicBezTo>
                  <a:cubicBezTo>
                    <a:pt x="5238" y="1252"/>
                    <a:pt x="5252" y="1242"/>
                    <a:pt x="5267" y="1227"/>
                  </a:cubicBezTo>
                  <a:lnTo>
                    <a:pt x="5306" y="1188"/>
                  </a:lnTo>
                  <a:lnTo>
                    <a:pt x="5324" y="1174"/>
                  </a:lnTo>
                  <a:cubicBezTo>
                    <a:pt x="5416" y="1160"/>
                    <a:pt x="5512" y="1153"/>
                    <a:pt x="5604" y="1138"/>
                  </a:cubicBezTo>
                  <a:cubicBezTo>
                    <a:pt x="5658" y="1135"/>
                    <a:pt x="5715" y="1124"/>
                    <a:pt x="5764" y="1121"/>
                  </a:cubicBezTo>
                  <a:lnTo>
                    <a:pt x="5928" y="1117"/>
                  </a:lnTo>
                  <a:lnTo>
                    <a:pt x="6259" y="1103"/>
                  </a:lnTo>
                  <a:lnTo>
                    <a:pt x="6355" y="1103"/>
                  </a:lnTo>
                  <a:cubicBezTo>
                    <a:pt x="6369" y="1121"/>
                    <a:pt x="6383" y="1138"/>
                    <a:pt x="6390" y="1160"/>
                  </a:cubicBezTo>
                  <a:lnTo>
                    <a:pt x="6408" y="1192"/>
                  </a:lnTo>
                  <a:lnTo>
                    <a:pt x="6422" y="1224"/>
                  </a:lnTo>
                  <a:cubicBezTo>
                    <a:pt x="6429" y="1245"/>
                    <a:pt x="6440" y="1266"/>
                    <a:pt x="6444" y="1288"/>
                  </a:cubicBezTo>
                  <a:lnTo>
                    <a:pt x="6454" y="1320"/>
                  </a:lnTo>
                  <a:lnTo>
                    <a:pt x="6458" y="1355"/>
                  </a:lnTo>
                  <a:cubicBezTo>
                    <a:pt x="6461" y="1370"/>
                    <a:pt x="6458" y="1377"/>
                    <a:pt x="6461" y="1391"/>
                  </a:cubicBezTo>
                  <a:lnTo>
                    <a:pt x="6461" y="1426"/>
                  </a:lnTo>
                  <a:cubicBezTo>
                    <a:pt x="6461" y="1448"/>
                    <a:pt x="6461" y="1473"/>
                    <a:pt x="6458" y="1498"/>
                  </a:cubicBezTo>
                  <a:cubicBezTo>
                    <a:pt x="6454" y="1519"/>
                    <a:pt x="6447" y="1547"/>
                    <a:pt x="6444" y="1569"/>
                  </a:cubicBezTo>
                  <a:cubicBezTo>
                    <a:pt x="6440" y="1590"/>
                    <a:pt x="6429" y="1618"/>
                    <a:pt x="6422" y="1640"/>
                  </a:cubicBezTo>
                  <a:cubicBezTo>
                    <a:pt x="6412" y="1661"/>
                    <a:pt x="6404" y="1686"/>
                    <a:pt x="6394" y="1711"/>
                  </a:cubicBezTo>
                  <a:cubicBezTo>
                    <a:pt x="6387" y="1732"/>
                    <a:pt x="6372" y="1757"/>
                    <a:pt x="6365" y="1782"/>
                  </a:cubicBezTo>
                  <a:cubicBezTo>
                    <a:pt x="6340" y="1828"/>
                    <a:pt x="6316" y="1871"/>
                    <a:pt x="6284" y="1917"/>
                  </a:cubicBezTo>
                  <a:cubicBezTo>
                    <a:pt x="6259" y="1960"/>
                    <a:pt x="6227" y="2006"/>
                    <a:pt x="6191" y="2045"/>
                  </a:cubicBezTo>
                  <a:cubicBezTo>
                    <a:pt x="6159" y="2088"/>
                    <a:pt x="6124" y="2130"/>
                    <a:pt x="6088" y="2170"/>
                  </a:cubicBezTo>
                  <a:cubicBezTo>
                    <a:pt x="6138" y="2141"/>
                    <a:pt x="6188" y="2116"/>
                    <a:pt x="6230" y="2081"/>
                  </a:cubicBezTo>
                  <a:lnTo>
                    <a:pt x="6298" y="2027"/>
                  </a:lnTo>
                  <a:cubicBezTo>
                    <a:pt x="6319" y="2010"/>
                    <a:pt x="6340" y="1992"/>
                    <a:pt x="6358" y="1970"/>
                  </a:cubicBezTo>
                  <a:cubicBezTo>
                    <a:pt x="6401" y="1928"/>
                    <a:pt x="6436" y="1889"/>
                    <a:pt x="6472" y="1839"/>
                  </a:cubicBezTo>
                  <a:cubicBezTo>
                    <a:pt x="6490" y="1818"/>
                    <a:pt x="6500" y="1793"/>
                    <a:pt x="6518" y="1768"/>
                  </a:cubicBezTo>
                  <a:cubicBezTo>
                    <a:pt x="6532" y="1743"/>
                    <a:pt x="6550" y="1722"/>
                    <a:pt x="6564" y="1693"/>
                  </a:cubicBezTo>
                  <a:cubicBezTo>
                    <a:pt x="6579" y="1668"/>
                    <a:pt x="6589" y="1640"/>
                    <a:pt x="6600" y="1608"/>
                  </a:cubicBezTo>
                  <a:cubicBezTo>
                    <a:pt x="6607" y="1583"/>
                    <a:pt x="6618" y="1551"/>
                    <a:pt x="6625" y="1519"/>
                  </a:cubicBezTo>
                  <a:lnTo>
                    <a:pt x="6639" y="1426"/>
                  </a:lnTo>
                  <a:cubicBezTo>
                    <a:pt x="6643" y="1394"/>
                    <a:pt x="6643" y="1366"/>
                    <a:pt x="6639" y="1334"/>
                  </a:cubicBezTo>
                  <a:lnTo>
                    <a:pt x="6636" y="1284"/>
                  </a:lnTo>
                  <a:lnTo>
                    <a:pt x="6625" y="1242"/>
                  </a:lnTo>
                  <a:cubicBezTo>
                    <a:pt x="6618" y="1210"/>
                    <a:pt x="6607" y="1178"/>
                    <a:pt x="6596" y="1153"/>
                  </a:cubicBezTo>
                  <a:lnTo>
                    <a:pt x="6579" y="1106"/>
                  </a:lnTo>
                  <a:lnTo>
                    <a:pt x="6572" y="1099"/>
                  </a:lnTo>
                  <a:cubicBezTo>
                    <a:pt x="6884" y="1099"/>
                    <a:pt x="7201" y="1103"/>
                    <a:pt x="7507" y="1124"/>
                  </a:cubicBezTo>
                  <a:lnTo>
                    <a:pt x="7510" y="1138"/>
                  </a:lnTo>
                  <a:cubicBezTo>
                    <a:pt x="7521" y="1160"/>
                    <a:pt x="7528" y="1178"/>
                    <a:pt x="7532" y="1195"/>
                  </a:cubicBezTo>
                  <a:lnTo>
                    <a:pt x="7542" y="1227"/>
                  </a:lnTo>
                  <a:lnTo>
                    <a:pt x="7549" y="1259"/>
                  </a:lnTo>
                  <a:cubicBezTo>
                    <a:pt x="7557" y="1281"/>
                    <a:pt x="7560" y="1298"/>
                    <a:pt x="7560" y="1320"/>
                  </a:cubicBezTo>
                  <a:lnTo>
                    <a:pt x="7560" y="1352"/>
                  </a:lnTo>
                  <a:lnTo>
                    <a:pt x="7560" y="1384"/>
                  </a:lnTo>
                  <a:cubicBezTo>
                    <a:pt x="7560" y="1405"/>
                    <a:pt x="7557" y="1423"/>
                    <a:pt x="7549" y="1444"/>
                  </a:cubicBezTo>
                  <a:cubicBezTo>
                    <a:pt x="7546" y="1466"/>
                    <a:pt x="7542" y="1483"/>
                    <a:pt x="7539" y="1508"/>
                  </a:cubicBezTo>
                  <a:cubicBezTo>
                    <a:pt x="7528" y="1530"/>
                    <a:pt x="7525" y="1547"/>
                    <a:pt x="7514" y="1569"/>
                  </a:cubicBezTo>
                  <a:cubicBezTo>
                    <a:pt x="7507" y="1590"/>
                    <a:pt x="7496" y="1608"/>
                    <a:pt x="7485" y="1626"/>
                  </a:cubicBezTo>
                  <a:cubicBezTo>
                    <a:pt x="7475" y="1643"/>
                    <a:pt x="7461" y="1668"/>
                    <a:pt x="7450" y="1686"/>
                  </a:cubicBezTo>
                  <a:cubicBezTo>
                    <a:pt x="7436" y="1704"/>
                    <a:pt x="7421" y="1725"/>
                    <a:pt x="7407" y="1743"/>
                  </a:cubicBezTo>
                  <a:cubicBezTo>
                    <a:pt x="7382" y="1778"/>
                    <a:pt x="7350" y="1818"/>
                    <a:pt x="7315" y="1850"/>
                  </a:cubicBezTo>
                  <a:cubicBezTo>
                    <a:pt x="7283" y="1885"/>
                    <a:pt x="7247" y="1921"/>
                    <a:pt x="7208" y="1953"/>
                  </a:cubicBezTo>
                  <a:cubicBezTo>
                    <a:pt x="7172" y="1988"/>
                    <a:pt x="7133" y="2017"/>
                    <a:pt x="7094" y="2049"/>
                  </a:cubicBezTo>
                  <a:cubicBezTo>
                    <a:pt x="7140" y="2034"/>
                    <a:pt x="7190" y="2017"/>
                    <a:pt x="7236" y="1995"/>
                  </a:cubicBezTo>
                  <a:cubicBezTo>
                    <a:pt x="7258" y="1988"/>
                    <a:pt x="7279" y="1974"/>
                    <a:pt x="7301" y="1960"/>
                  </a:cubicBezTo>
                  <a:lnTo>
                    <a:pt x="7368" y="1921"/>
                  </a:lnTo>
                  <a:cubicBezTo>
                    <a:pt x="7414" y="1889"/>
                    <a:pt x="7453" y="1857"/>
                    <a:pt x="7493" y="1828"/>
                  </a:cubicBezTo>
                  <a:cubicBezTo>
                    <a:pt x="7532" y="1793"/>
                    <a:pt x="7567" y="1750"/>
                    <a:pt x="7603" y="1707"/>
                  </a:cubicBezTo>
                  <a:cubicBezTo>
                    <a:pt x="7621" y="1686"/>
                    <a:pt x="7635" y="1661"/>
                    <a:pt x="7649" y="1640"/>
                  </a:cubicBezTo>
                  <a:cubicBezTo>
                    <a:pt x="7663" y="1618"/>
                    <a:pt x="7674" y="1590"/>
                    <a:pt x="7688" y="1565"/>
                  </a:cubicBezTo>
                  <a:cubicBezTo>
                    <a:pt x="7699" y="1537"/>
                    <a:pt x="7709" y="1512"/>
                    <a:pt x="7717" y="1483"/>
                  </a:cubicBezTo>
                  <a:cubicBezTo>
                    <a:pt x="7724" y="1458"/>
                    <a:pt x="7727" y="1426"/>
                    <a:pt x="7734" y="1402"/>
                  </a:cubicBezTo>
                  <a:lnTo>
                    <a:pt x="7738" y="1355"/>
                  </a:lnTo>
                  <a:lnTo>
                    <a:pt x="7738" y="1313"/>
                  </a:lnTo>
                  <a:cubicBezTo>
                    <a:pt x="7738" y="1281"/>
                    <a:pt x="7734" y="1252"/>
                    <a:pt x="7727" y="1224"/>
                  </a:cubicBezTo>
                  <a:lnTo>
                    <a:pt x="7720" y="1178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2"/>
                    <a:pt x="7827" y="1146"/>
                    <a:pt x="7884" y="1156"/>
                  </a:cubicBezTo>
                  <a:cubicBezTo>
                    <a:pt x="7990" y="1170"/>
                    <a:pt x="8097" y="1178"/>
                    <a:pt x="8200" y="1192"/>
                  </a:cubicBezTo>
                  <a:cubicBezTo>
                    <a:pt x="8303" y="1210"/>
                    <a:pt x="8410" y="1224"/>
                    <a:pt x="8509" y="1242"/>
                  </a:cubicBezTo>
                  <a:cubicBezTo>
                    <a:pt x="8563" y="1249"/>
                    <a:pt x="8613" y="1259"/>
                    <a:pt x="8662" y="1266"/>
                  </a:cubicBezTo>
                  <a:lnTo>
                    <a:pt x="8669" y="1266"/>
                  </a:lnTo>
                  <a:cubicBezTo>
                    <a:pt x="8680" y="1288"/>
                    <a:pt x="8687" y="1306"/>
                    <a:pt x="8694" y="1323"/>
                  </a:cubicBezTo>
                  <a:lnTo>
                    <a:pt x="8701" y="1355"/>
                  </a:lnTo>
                  <a:lnTo>
                    <a:pt x="8712" y="1387"/>
                  </a:lnTo>
                  <a:cubicBezTo>
                    <a:pt x="8716" y="1409"/>
                    <a:pt x="8719" y="1426"/>
                    <a:pt x="8719" y="1448"/>
                  </a:cubicBezTo>
                  <a:lnTo>
                    <a:pt x="8719" y="1480"/>
                  </a:lnTo>
                  <a:lnTo>
                    <a:pt x="8719" y="1512"/>
                  </a:lnTo>
                  <a:cubicBezTo>
                    <a:pt x="8719" y="1533"/>
                    <a:pt x="8716" y="1551"/>
                    <a:pt x="8712" y="1572"/>
                  </a:cubicBezTo>
                  <a:cubicBezTo>
                    <a:pt x="8705" y="1597"/>
                    <a:pt x="8701" y="1615"/>
                    <a:pt x="8698" y="1636"/>
                  </a:cubicBezTo>
                  <a:cubicBezTo>
                    <a:pt x="8687" y="1658"/>
                    <a:pt x="8684" y="1675"/>
                    <a:pt x="8677" y="1697"/>
                  </a:cubicBezTo>
                  <a:cubicBezTo>
                    <a:pt x="8666" y="1722"/>
                    <a:pt x="8659" y="1739"/>
                    <a:pt x="8645" y="1757"/>
                  </a:cubicBezTo>
                  <a:cubicBezTo>
                    <a:pt x="8634" y="1775"/>
                    <a:pt x="8623" y="1796"/>
                    <a:pt x="8609" y="1814"/>
                  </a:cubicBezTo>
                  <a:cubicBezTo>
                    <a:pt x="8595" y="1832"/>
                    <a:pt x="8581" y="1853"/>
                    <a:pt x="8570" y="1871"/>
                  </a:cubicBezTo>
                  <a:cubicBezTo>
                    <a:pt x="8541" y="1906"/>
                    <a:pt x="8509" y="1946"/>
                    <a:pt x="8474" y="1978"/>
                  </a:cubicBezTo>
                  <a:cubicBezTo>
                    <a:pt x="8445" y="2013"/>
                    <a:pt x="8410" y="2049"/>
                    <a:pt x="8367" y="2081"/>
                  </a:cubicBezTo>
                  <a:cubicBezTo>
                    <a:pt x="8332" y="2116"/>
                    <a:pt x="8293" y="2148"/>
                    <a:pt x="8253" y="2177"/>
                  </a:cubicBezTo>
                  <a:cubicBezTo>
                    <a:pt x="8303" y="2166"/>
                    <a:pt x="8349" y="2148"/>
                    <a:pt x="8396" y="2123"/>
                  </a:cubicBezTo>
                  <a:cubicBezTo>
                    <a:pt x="8417" y="2116"/>
                    <a:pt x="8438" y="2102"/>
                    <a:pt x="8463" y="2088"/>
                  </a:cubicBezTo>
                  <a:lnTo>
                    <a:pt x="8527" y="2049"/>
                  </a:lnTo>
                  <a:cubicBezTo>
                    <a:pt x="8573" y="2017"/>
                    <a:pt x="8613" y="1988"/>
                    <a:pt x="8652" y="1956"/>
                  </a:cubicBezTo>
                  <a:cubicBezTo>
                    <a:pt x="8694" y="1921"/>
                    <a:pt x="8730" y="1882"/>
                    <a:pt x="8765" y="1835"/>
                  </a:cubicBezTo>
                  <a:cubicBezTo>
                    <a:pt x="8783" y="1814"/>
                    <a:pt x="8794" y="1793"/>
                    <a:pt x="8808" y="1768"/>
                  </a:cubicBezTo>
                  <a:cubicBezTo>
                    <a:pt x="8822" y="1746"/>
                    <a:pt x="8837" y="1722"/>
                    <a:pt x="8847" y="1693"/>
                  </a:cubicBezTo>
                  <a:cubicBezTo>
                    <a:pt x="8858" y="1668"/>
                    <a:pt x="8872" y="1640"/>
                    <a:pt x="8876" y="1615"/>
                  </a:cubicBezTo>
                  <a:cubicBezTo>
                    <a:pt x="8883" y="1586"/>
                    <a:pt x="8890" y="1554"/>
                    <a:pt x="8893" y="1530"/>
                  </a:cubicBezTo>
                  <a:lnTo>
                    <a:pt x="8897" y="1483"/>
                  </a:lnTo>
                  <a:lnTo>
                    <a:pt x="8897" y="1441"/>
                  </a:lnTo>
                  <a:cubicBezTo>
                    <a:pt x="8897" y="1409"/>
                    <a:pt x="8893" y="1384"/>
                    <a:pt x="8890" y="1352"/>
                  </a:cubicBezTo>
                  <a:lnTo>
                    <a:pt x="8879" y="1313"/>
                  </a:lnTo>
                  <a:lnTo>
                    <a:pt x="8879" y="1313"/>
                  </a:lnTo>
                  <a:cubicBezTo>
                    <a:pt x="9128" y="1370"/>
                    <a:pt x="9370" y="1437"/>
                    <a:pt x="9594" y="1512"/>
                  </a:cubicBezTo>
                  <a:lnTo>
                    <a:pt x="9608" y="1608"/>
                  </a:lnTo>
                  <a:cubicBezTo>
                    <a:pt x="9612" y="1633"/>
                    <a:pt x="9619" y="1654"/>
                    <a:pt x="9619" y="1672"/>
                  </a:cubicBezTo>
                  <a:lnTo>
                    <a:pt x="9622" y="1704"/>
                  </a:lnTo>
                  <a:lnTo>
                    <a:pt x="9622" y="1732"/>
                  </a:lnTo>
                  <a:cubicBezTo>
                    <a:pt x="9622" y="1757"/>
                    <a:pt x="9619" y="1775"/>
                    <a:pt x="9619" y="1796"/>
                  </a:cubicBezTo>
                  <a:lnTo>
                    <a:pt x="9612" y="1828"/>
                  </a:lnTo>
                  <a:lnTo>
                    <a:pt x="9605" y="1857"/>
                  </a:lnTo>
                  <a:cubicBezTo>
                    <a:pt x="9601" y="1874"/>
                    <a:pt x="9590" y="1899"/>
                    <a:pt x="9583" y="1917"/>
                  </a:cubicBezTo>
                  <a:cubicBezTo>
                    <a:pt x="9573" y="1935"/>
                    <a:pt x="9566" y="1956"/>
                    <a:pt x="9555" y="1974"/>
                  </a:cubicBezTo>
                  <a:cubicBezTo>
                    <a:pt x="9541" y="1992"/>
                    <a:pt x="9534" y="2010"/>
                    <a:pt x="9519" y="2027"/>
                  </a:cubicBezTo>
                  <a:cubicBezTo>
                    <a:pt x="9505" y="2045"/>
                    <a:pt x="9494" y="2063"/>
                    <a:pt x="9477" y="2081"/>
                  </a:cubicBezTo>
                  <a:cubicBezTo>
                    <a:pt x="9462" y="2098"/>
                    <a:pt x="9445" y="2113"/>
                    <a:pt x="9427" y="2130"/>
                  </a:cubicBezTo>
                  <a:cubicBezTo>
                    <a:pt x="9409" y="2148"/>
                    <a:pt x="9391" y="2159"/>
                    <a:pt x="9373" y="2173"/>
                  </a:cubicBezTo>
                  <a:cubicBezTo>
                    <a:pt x="9338" y="2205"/>
                    <a:pt x="9299" y="2230"/>
                    <a:pt x="9256" y="2258"/>
                  </a:cubicBezTo>
                  <a:cubicBezTo>
                    <a:pt x="9217" y="2283"/>
                    <a:pt x="9178" y="2312"/>
                    <a:pt x="9132" y="2333"/>
                  </a:cubicBezTo>
                  <a:cubicBezTo>
                    <a:pt x="9089" y="2362"/>
                    <a:pt x="9043" y="2383"/>
                    <a:pt x="9000" y="2404"/>
                  </a:cubicBezTo>
                  <a:cubicBezTo>
                    <a:pt x="9053" y="2404"/>
                    <a:pt x="9103" y="2397"/>
                    <a:pt x="9149" y="2383"/>
                  </a:cubicBezTo>
                  <a:cubicBezTo>
                    <a:pt x="9178" y="2379"/>
                    <a:pt x="9199" y="2369"/>
                    <a:pt x="9228" y="2365"/>
                  </a:cubicBezTo>
                  <a:cubicBezTo>
                    <a:pt x="9253" y="2354"/>
                    <a:pt x="9274" y="2351"/>
                    <a:pt x="9302" y="2344"/>
                  </a:cubicBezTo>
                  <a:cubicBezTo>
                    <a:pt x="9352" y="2326"/>
                    <a:pt x="9398" y="2301"/>
                    <a:pt x="9445" y="2276"/>
                  </a:cubicBezTo>
                  <a:cubicBezTo>
                    <a:pt x="9487" y="2248"/>
                    <a:pt x="9537" y="2219"/>
                    <a:pt x="9576" y="2184"/>
                  </a:cubicBezTo>
                  <a:cubicBezTo>
                    <a:pt x="9601" y="2166"/>
                    <a:pt x="9619" y="2148"/>
                    <a:pt x="9640" y="2123"/>
                  </a:cubicBezTo>
                  <a:cubicBezTo>
                    <a:pt x="9658" y="2102"/>
                    <a:pt x="9676" y="2084"/>
                    <a:pt x="9694" y="2059"/>
                  </a:cubicBezTo>
                  <a:cubicBezTo>
                    <a:pt x="9711" y="2034"/>
                    <a:pt x="9726" y="2010"/>
                    <a:pt x="9736" y="1981"/>
                  </a:cubicBezTo>
                  <a:cubicBezTo>
                    <a:pt x="9750" y="1956"/>
                    <a:pt x="9765" y="1928"/>
                    <a:pt x="9772" y="1903"/>
                  </a:cubicBezTo>
                  <a:lnTo>
                    <a:pt x="9786" y="1864"/>
                  </a:lnTo>
                  <a:lnTo>
                    <a:pt x="9797" y="1818"/>
                  </a:lnTo>
                  <a:cubicBezTo>
                    <a:pt x="9800" y="1793"/>
                    <a:pt x="9804" y="1761"/>
                    <a:pt x="9804" y="1729"/>
                  </a:cubicBezTo>
                  <a:lnTo>
                    <a:pt x="9804" y="1686"/>
                  </a:lnTo>
                  <a:lnTo>
                    <a:pt x="9800" y="1643"/>
                  </a:lnTo>
                  <a:cubicBezTo>
                    <a:pt x="9822" y="1636"/>
                    <a:pt x="9839" y="1626"/>
                    <a:pt x="9861" y="1618"/>
                  </a:cubicBezTo>
                  <a:cubicBezTo>
                    <a:pt x="9868" y="1615"/>
                    <a:pt x="9875" y="1615"/>
                    <a:pt x="9878" y="1608"/>
                  </a:cubicBezTo>
                  <a:cubicBezTo>
                    <a:pt x="9896" y="1618"/>
                    <a:pt x="9914" y="1622"/>
                    <a:pt x="9939" y="1633"/>
                  </a:cubicBezTo>
                  <a:cubicBezTo>
                    <a:pt x="10085" y="1693"/>
                    <a:pt x="10227" y="1761"/>
                    <a:pt x="10366" y="1835"/>
                  </a:cubicBezTo>
                  <a:lnTo>
                    <a:pt x="10366" y="1857"/>
                  </a:lnTo>
                  <a:cubicBezTo>
                    <a:pt x="10366" y="1882"/>
                    <a:pt x="10369" y="1903"/>
                    <a:pt x="10366" y="1921"/>
                  </a:cubicBezTo>
                  <a:lnTo>
                    <a:pt x="10366" y="1953"/>
                  </a:lnTo>
                  <a:lnTo>
                    <a:pt x="10358" y="1981"/>
                  </a:lnTo>
                  <a:cubicBezTo>
                    <a:pt x="10355" y="2006"/>
                    <a:pt x="10351" y="2024"/>
                    <a:pt x="10348" y="2045"/>
                  </a:cubicBezTo>
                  <a:lnTo>
                    <a:pt x="10337" y="2077"/>
                  </a:lnTo>
                  <a:lnTo>
                    <a:pt x="10323" y="2102"/>
                  </a:lnTo>
                  <a:lnTo>
                    <a:pt x="10298" y="2155"/>
                  </a:lnTo>
                  <a:cubicBezTo>
                    <a:pt x="10287" y="2173"/>
                    <a:pt x="10277" y="2191"/>
                    <a:pt x="10262" y="2209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6" y="2276"/>
                    <a:pt x="10188" y="2290"/>
                    <a:pt x="10170" y="2301"/>
                  </a:cubicBezTo>
                  <a:cubicBezTo>
                    <a:pt x="10152" y="2315"/>
                    <a:pt x="10134" y="2330"/>
                    <a:pt x="10117" y="2347"/>
                  </a:cubicBezTo>
                  <a:cubicBezTo>
                    <a:pt x="10099" y="2362"/>
                    <a:pt x="10074" y="2372"/>
                    <a:pt x="10056" y="2386"/>
                  </a:cubicBezTo>
                  <a:cubicBezTo>
                    <a:pt x="10017" y="2415"/>
                    <a:pt x="9978" y="2436"/>
                    <a:pt x="9932" y="2458"/>
                  </a:cubicBezTo>
                  <a:cubicBezTo>
                    <a:pt x="9889" y="2479"/>
                    <a:pt x="9843" y="2497"/>
                    <a:pt x="9800" y="2514"/>
                  </a:cubicBezTo>
                  <a:cubicBezTo>
                    <a:pt x="9754" y="2532"/>
                    <a:pt x="9708" y="2550"/>
                    <a:pt x="9658" y="2568"/>
                  </a:cubicBezTo>
                  <a:cubicBezTo>
                    <a:pt x="9683" y="2571"/>
                    <a:pt x="9709" y="2573"/>
                    <a:pt x="9734" y="2573"/>
                  </a:cubicBezTo>
                  <a:cubicBezTo>
                    <a:pt x="9759" y="2573"/>
                    <a:pt x="9784" y="2571"/>
                    <a:pt x="9807" y="2568"/>
                  </a:cubicBezTo>
                  <a:cubicBezTo>
                    <a:pt x="9836" y="2568"/>
                    <a:pt x="9857" y="2564"/>
                    <a:pt x="9886" y="2561"/>
                  </a:cubicBezTo>
                  <a:cubicBezTo>
                    <a:pt x="9910" y="2557"/>
                    <a:pt x="9932" y="2550"/>
                    <a:pt x="9960" y="2546"/>
                  </a:cubicBezTo>
                  <a:cubicBezTo>
                    <a:pt x="10010" y="2532"/>
                    <a:pt x="10063" y="2522"/>
                    <a:pt x="10110" y="2504"/>
                  </a:cubicBezTo>
                  <a:cubicBezTo>
                    <a:pt x="10159" y="2486"/>
                    <a:pt x="10209" y="2458"/>
                    <a:pt x="10252" y="2433"/>
                  </a:cubicBezTo>
                  <a:cubicBezTo>
                    <a:pt x="10277" y="2418"/>
                    <a:pt x="10298" y="2401"/>
                    <a:pt x="10319" y="2383"/>
                  </a:cubicBezTo>
                  <a:cubicBezTo>
                    <a:pt x="10341" y="2365"/>
                    <a:pt x="10358" y="2347"/>
                    <a:pt x="10383" y="2326"/>
                  </a:cubicBezTo>
                  <a:cubicBezTo>
                    <a:pt x="10401" y="2301"/>
                    <a:pt x="10422" y="2280"/>
                    <a:pt x="10437" y="2258"/>
                  </a:cubicBezTo>
                  <a:cubicBezTo>
                    <a:pt x="10454" y="2237"/>
                    <a:pt x="10465" y="2209"/>
                    <a:pt x="10479" y="2184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7"/>
                    <a:pt x="10529" y="2045"/>
                    <a:pt x="10529" y="2017"/>
                  </a:cubicBezTo>
                  <a:lnTo>
                    <a:pt x="10533" y="1974"/>
                  </a:lnTo>
                  <a:lnTo>
                    <a:pt x="10533" y="1942"/>
                  </a:lnTo>
                  <a:cubicBezTo>
                    <a:pt x="10643" y="2010"/>
                    <a:pt x="10746" y="2077"/>
                    <a:pt x="10846" y="2152"/>
                  </a:cubicBezTo>
                  <a:lnTo>
                    <a:pt x="10977" y="2258"/>
                  </a:lnTo>
                  <a:lnTo>
                    <a:pt x="10974" y="2290"/>
                  </a:lnTo>
                  <a:cubicBezTo>
                    <a:pt x="10970" y="2312"/>
                    <a:pt x="10974" y="2333"/>
                    <a:pt x="10970" y="2351"/>
                  </a:cubicBezTo>
                  <a:lnTo>
                    <a:pt x="10963" y="2383"/>
                  </a:lnTo>
                  <a:lnTo>
                    <a:pt x="10956" y="2415"/>
                  </a:lnTo>
                  <a:cubicBezTo>
                    <a:pt x="10952" y="2436"/>
                    <a:pt x="10942" y="2454"/>
                    <a:pt x="10938" y="2472"/>
                  </a:cubicBezTo>
                  <a:lnTo>
                    <a:pt x="10924" y="2500"/>
                  </a:lnTo>
                  <a:lnTo>
                    <a:pt x="10910" y="2525"/>
                  </a:lnTo>
                  <a:cubicBezTo>
                    <a:pt x="10902" y="2543"/>
                    <a:pt x="10888" y="2561"/>
                    <a:pt x="10874" y="2578"/>
                  </a:cubicBezTo>
                  <a:cubicBezTo>
                    <a:pt x="10863" y="2596"/>
                    <a:pt x="10849" y="2610"/>
                    <a:pt x="10835" y="2628"/>
                  </a:cubicBezTo>
                  <a:cubicBezTo>
                    <a:pt x="10821" y="2642"/>
                    <a:pt x="10803" y="2660"/>
                    <a:pt x="10785" y="2671"/>
                  </a:cubicBezTo>
                  <a:lnTo>
                    <a:pt x="10732" y="2714"/>
                  </a:lnTo>
                  <a:cubicBezTo>
                    <a:pt x="10714" y="2724"/>
                    <a:pt x="10693" y="2735"/>
                    <a:pt x="10675" y="2749"/>
                  </a:cubicBezTo>
                  <a:cubicBezTo>
                    <a:pt x="10654" y="2760"/>
                    <a:pt x="10636" y="2770"/>
                    <a:pt x="10614" y="2778"/>
                  </a:cubicBezTo>
                  <a:cubicBezTo>
                    <a:pt x="10568" y="2802"/>
                    <a:pt x="10526" y="2820"/>
                    <a:pt x="10479" y="2831"/>
                  </a:cubicBezTo>
                  <a:cubicBezTo>
                    <a:pt x="10437" y="2849"/>
                    <a:pt x="10387" y="2863"/>
                    <a:pt x="10337" y="2877"/>
                  </a:cubicBezTo>
                  <a:cubicBezTo>
                    <a:pt x="10287" y="2891"/>
                    <a:pt x="10241" y="2902"/>
                    <a:pt x="10191" y="2913"/>
                  </a:cubicBezTo>
                  <a:cubicBezTo>
                    <a:pt x="10241" y="2920"/>
                    <a:pt x="10294" y="2927"/>
                    <a:pt x="10341" y="2931"/>
                  </a:cubicBezTo>
                  <a:lnTo>
                    <a:pt x="10419" y="2931"/>
                  </a:lnTo>
                  <a:cubicBezTo>
                    <a:pt x="10444" y="2931"/>
                    <a:pt x="10472" y="2931"/>
                    <a:pt x="10494" y="2927"/>
                  </a:cubicBezTo>
                  <a:cubicBezTo>
                    <a:pt x="10547" y="2920"/>
                    <a:pt x="10597" y="2913"/>
                    <a:pt x="10650" y="2898"/>
                  </a:cubicBezTo>
                  <a:cubicBezTo>
                    <a:pt x="10703" y="2884"/>
                    <a:pt x="10750" y="2866"/>
                    <a:pt x="10799" y="2842"/>
                  </a:cubicBezTo>
                  <a:cubicBezTo>
                    <a:pt x="10828" y="2827"/>
                    <a:pt x="10849" y="2813"/>
                    <a:pt x="10870" y="2802"/>
                  </a:cubicBezTo>
                  <a:cubicBezTo>
                    <a:pt x="10892" y="2788"/>
                    <a:pt x="10917" y="2770"/>
                    <a:pt x="10938" y="2753"/>
                  </a:cubicBezTo>
                  <a:cubicBezTo>
                    <a:pt x="10959" y="2735"/>
                    <a:pt x="10981" y="2714"/>
                    <a:pt x="10998" y="2689"/>
                  </a:cubicBezTo>
                  <a:cubicBezTo>
                    <a:pt x="11016" y="2667"/>
                    <a:pt x="11034" y="2646"/>
                    <a:pt x="11052" y="2618"/>
                  </a:cubicBezTo>
                  <a:lnTo>
                    <a:pt x="11077" y="2582"/>
                  </a:lnTo>
                  <a:lnTo>
                    <a:pt x="11094" y="2543"/>
                  </a:lnTo>
                  <a:cubicBezTo>
                    <a:pt x="11105" y="2518"/>
                    <a:pt x="11116" y="2490"/>
                    <a:pt x="11123" y="2458"/>
                  </a:cubicBezTo>
                  <a:lnTo>
                    <a:pt x="11134" y="2418"/>
                  </a:lnTo>
                  <a:lnTo>
                    <a:pt x="11137" y="2401"/>
                  </a:lnTo>
                  <a:cubicBezTo>
                    <a:pt x="11143" y="2406"/>
                    <a:pt x="11149" y="2412"/>
                    <a:pt x="11155" y="2417"/>
                  </a:cubicBezTo>
                  <a:lnTo>
                    <a:pt x="11155" y="2417"/>
                  </a:lnTo>
                  <a:cubicBezTo>
                    <a:pt x="11161" y="2416"/>
                    <a:pt x="11168" y="2415"/>
                    <a:pt x="11173" y="2415"/>
                  </a:cubicBezTo>
                  <a:cubicBezTo>
                    <a:pt x="11222" y="2404"/>
                    <a:pt x="11276" y="2383"/>
                    <a:pt x="11322" y="2351"/>
                  </a:cubicBezTo>
                  <a:cubicBezTo>
                    <a:pt x="11343" y="2337"/>
                    <a:pt x="11365" y="2319"/>
                    <a:pt x="11386" y="2298"/>
                  </a:cubicBezTo>
                  <a:cubicBezTo>
                    <a:pt x="11404" y="2280"/>
                    <a:pt x="11422" y="2258"/>
                    <a:pt x="11439" y="2230"/>
                  </a:cubicBezTo>
                  <a:cubicBezTo>
                    <a:pt x="11471" y="2187"/>
                    <a:pt x="11489" y="2134"/>
                    <a:pt x="11500" y="2084"/>
                  </a:cubicBezTo>
                  <a:cubicBezTo>
                    <a:pt x="11503" y="2059"/>
                    <a:pt x="11507" y="2034"/>
                    <a:pt x="11507" y="2010"/>
                  </a:cubicBezTo>
                  <a:cubicBezTo>
                    <a:pt x="11507" y="1981"/>
                    <a:pt x="11507" y="1960"/>
                    <a:pt x="11503" y="1938"/>
                  </a:cubicBezTo>
                  <a:cubicBezTo>
                    <a:pt x="11500" y="1917"/>
                    <a:pt x="11500" y="1889"/>
                    <a:pt x="11493" y="1867"/>
                  </a:cubicBezTo>
                  <a:cubicBezTo>
                    <a:pt x="11489" y="1846"/>
                    <a:pt x="11486" y="1821"/>
                    <a:pt x="11475" y="1800"/>
                  </a:cubicBezTo>
                  <a:cubicBezTo>
                    <a:pt x="11464" y="1757"/>
                    <a:pt x="11450" y="1711"/>
                    <a:pt x="11429" y="1672"/>
                  </a:cubicBezTo>
                  <a:cubicBezTo>
                    <a:pt x="11418" y="1650"/>
                    <a:pt x="11411" y="1633"/>
                    <a:pt x="11397" y="1608"/>
                  </a:cubicBezTo>
                  <a:cubicBezTo>
                    <a:pt x="11386" y="1590"/>
                    <a:pt x="11375" y="1569"/>
                    <a:pt x="11365" y="1551"/>
                  </a:cubicBezTo>
                  <a:lnTo>
                    <a:pt x="11365" y="1551"/>
                  </a:lnTo>
                  <a:cubicBezTo>
                    <a:pt x="11368" y="1597"/>
                    <a:pt x="11379" y="1640"/>
                    <a:pt x="11379" y="1686"/>
                  </a:cubicBezTo>
                  <a:cubicBezTo>
                    <a:pt x="11382" y="1707"/>
                    <a:pt x="11382" y="1729"/>
                    <a:pt x="11382" y="1750"/>
                  </a:cubicBezTo>
                  <a:cubicBezTo>
                    <a:pt x="11386" y="1775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9"/>
                    <a:pt x="11382" y="1917"/>
                    <a:pt x="11382" y="1938"/>
                  </a:cubicBezTo>
                  <a:cubicBezTo>
                    <a:pt x="11379" y="1956"/>
                    <a:pt x="11379" y="1978"/>
                    <a:pt x="11375" y="1995"/>
                  </a:cubicBezTo>
                  <a:lnTo>
                    <a:pt x="11361" y="2049"/>
                  </a:lnTo>
                  <a:cubicBezTo>
                    <a:pt x="11350" y="2066"/>
                    <a:pt x="11347" y="2084"/>
                    <a:pt x="11340" y="2098"/>
                  </a:cubicBezTo>
                  <a:cubicBezTo>
                    <a:pt x="11329" y="2113"/>
                    <a:pt x="11322" y="2130"/>
                    <a:pt x="11311" y="2138"/>
                  </a:cubicBezTo>
                  <a:cubicBezTo>
                    <a:pt x="11304" y="2152"/>
                    <a:pt x="11290" y="2159"/>
                    <a:pt x="11276" y="2173"/>
                  </a:cubicBezTo>
                  <a:lnTo>
                    <a:pt x="11237" y="2202"/>
                  </a:lnTo>
                  <a:cubicBezTo>
                    <a:pt x="11222" y="2209"/>
                    <a:pt x="11205" y="2212"/>
                    <a:pt x="11187" y="2219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7"/>
                    <a:pt x="11102" y="2237"/>
                    <a:pt x="11084" y="2237"/>
                  </a:cubicBezTo>
                  <a:lnTo>
                    <a:pt x="11038" y="2237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202"/>
                    <a:pt x="10878" y="2173"/>
                    <a:pt x="10835" y="2141"/>
                  </a:cubicBezTo>
                  <a:cubicBezTo>
                    <a:pt x="10746" y="2077"/>
                    <a:pt x="10654" y="2010"/>
                    <a:pt x="10558" y="1946"/>
                  </a:cubicBezTo>
                  <a:lnTo>
                    <a:pt x="10561" y="1946"/>
                  </a:lnTo>
                  <a:cubicBezTo>
                    <a:pt x="10611" y="1928"/>
                    <a:pt x="10657" y="1903"/>
                    <a:pt x="10703" y="1871"/>
                  </a:cubicBezTo>
                  <a:cubicBezTo>
                    <a:pt x="10725" y="1853"/>
                    <a:pt x="10742" y="1835"/>
                    <a:pt x="10760" y="1814"/>
                  </a:cubicBezTo>
                  <a:cubicBezTo>
                    <a:pt x="10778" y="1793"/>
                    <a:pt x="10792" y="1768"/>
                    <a:pt x="10806" y="1743"/>
                  </a:cubicBezTo>
                  <a:cubicBezTo>
                    <a:pt x="10831" y="1693"/>
                    <a:pt x="10842" y="1640"/>
                    <a:pt x="10846" y="1586"/>
                  </a:cubicBezTo>
                  <a:lnTo>
                    <a:pt x="10846" y="1512"/>
                  </a:lnTo>
                  <a:cubicBezTo>
                    <a:pt x="10846" y="1483"/>
                    <a:pt x="10835" y="1462"/>
                    <a:pt x="10835" y="1441"/>
                  </a:cubicBezTo>
                  <a:cubicBezTo>
                    <a:pt x="10831" y="1419"/>
                    <a:pt x="10828" y="1394"/>
                    <a:pt x="10817" y="1373"/>
                  </a:cubicBezTo>
                  <a:cubicBezTo>
                    <a:pt x="10810" y="1352"/>
                    <a:pt x="10806" y="1330"/>
                    <a:pt x="10796" y="1306"/>
                  </a:cubicBezTo>
                  <a:cubicBezTo>
                    <a:pt x="10778" y="1263"/>
                    <a:pt x="10760" y="1224"/>
                    <a:pt x="10735" y="1181"/>
                  </a:cubicBezTo>
                  <a:cubicBezTo>
                    <a:pt x="10721" y="1163"/>
                    <a:pt x="10710" y="1142"/>
                    <a:pt x="10700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8" y="1117"/>
                    <a:pt x="10682" y="1160"/>
                    <a:pt x="10689" y="1199"/>
                  </a:cubicBezTo>
                  <a:cubicBezTo>
                    <a:pt x="10693" y="1224"/>
                    <a:pt x="10700" y="1245"/>
                    <a:pt x="10703" y="1263"/>
                  </a:cubicBezTo>
                  <a:cubicBezTo>
                    <a:pt x="10707" y="1284"/>
                    <a:pt x="10710" y="1306"/>
                    <a:pt x="10710" y="1323"/>
                  </a:cubicBezTo>
                  <a:cubicBezTo>
                    <a:pt x="10718" y="1348"/>
                    <a:pt x="10718" y="1366"/>
                    <a:pt x="10721" y="1387"/>
                  </a:cubicBezTo>
                  <a:cubicBezTo>
                    <a:pt x="10725" y="1409"/>
                    <a:pt x="10721" y="1426"/>
                    <a:pt x="10725" y="1448"/>
                  </a:cubicBezTo>
                  <a:cubicBezTo>
                    <a:pt x="10725" y="1473"/>
                    <a:pt x="10725" y="1490"/>
                    <a:pt x="10721" y="1508"/>
                  </a:cubicBezTo>
                  <a:cubicBezTo>
                    <a:pt x="10721" y="1526"/>
                    <a:pt x="10718" y="1547"/>
                    <a:pt x="10710" y="1565"/>
                  </a:cubicBezTo>
                  <a:cubicBezTo>
                    <a:pt x="10707" y="1583"/>
                    <a:pt x="10703" y="1601"/>
                    <a:pt x="10693" y="1618"/>
                  </a:cubicBezTo>
                  <a:cubicBezTo>
                    <a:pt x="10689" y="1636"/>
                    <a:pt x="10682" y="1650"/>
                    <a:pt x="10671" y="1661"/>
                  </a:cubicBezTo>
                  <a:cubicBezTo>
                    <a:pt x="10664" y="1675"/>
                    <a:pt x="10654" y="1690"/>
                    <a:pt x="10639" y="1704"/>
                  </a:cubicBezTo>
                  <a:cubicBezTo>
                    <a:pt x="10629" y="1714"/>
                    <a:pt x="10618" y="1725"/>
                    <a:pt x="10604" y="1732"/>
                  </a:cubicBezTo>
                  <a:cubicBezTo>
                    <a:pt x="10593" y="1743"/>
                    <a:pt x="10579" y="1750"/>
                    <a:pt x="10561" y="1757"/>
                  </a:cubicBezTo>
                  <a:cubicBezTo>
                    <a:pt x="10543" y="1764"/>
                    <a:pt x="10529" y="1768"/>
                    <a:pt x="10511" y="1775"/>
                  </a:cubicBezTo>
                  <a:lnTo>
                    <a:pt x="10458" y="1786"/>
                  </a:lnTo>
                  <a:cubicBezTo>
                    <a:pt x="10440" y="1793"/>
                    <a:pt x="10419" y="1793"/>
                    <a:pt x="10408" y="1793"/>
                  </a:cubicBezTo>
                  <a:lnTo>
                    <a:pt x="10319" y="1793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1"/>
                  </a:cubicBezTo>
                  <a:cubicBezTo>
                    <a:pt x="9918" y="1601"/>
                    <a:pt x="9910" y="1597"/>
                    <a:pt x="9907" y="1597"/>
                  </a:cubicBezTo>
                  <a:cubicBezTo>
                    <a:pt x="9921" y="1583"/>
                    <a:pt x="9939" y="1569"/>
                    <a:pt x="9953" y="1554"/>
                  </a:cubicBezTo>
                  <a:cubicBezTo>
                    <a:pt x="9971" y="1537"/>
                    <a:pt x="9989" y="1515"/>
                    <a:pt x="9999" y="1490"/>
                  </a:cubicBezTo>
                  <a:cubicBezTo>
                    <a:pt x="10014" y="1466"/>
                    <a:pt x="10028" y="1441"/>
                    <a:pt x="10035" y="1412"/>
                  </a:cubicBezTo>
                  <a:cubicBezTo>
                    <a:pt x="10053" y="1359"/>
                    <a:pt x="10060" y="1306"/>
                    <a:pt x="10053" y="1259"/>
                  </a:cubicBezTo>
                  <a:cubicBezTo>
                    <a:pt x="10049" y="1231"/>
                    <a:pt x="10049" y="1210"/>
                    <a:pt x="10042" y="1181"/>
                  </a:cubicBezTo>
                  <a:cubicBezTo>
                    <a:pt x="10035" y="1156"/>
                    <a:pt x="10028" y="1135"/>
                    <a:pt x="10017" y="1110"/>
                  </a:cubicBezTo>
                  <a:lnTo>
                    <a:pt x="9992" y="1046"/>
                  </a:lnTo>
                  <a:cubicBezTo>
                    <a:pt x="9982" y="1021"/>
                    <a:pt x="9974" y="1000"/>
                    <a:pt x="9960" y="982"/>
                  </a:cubicBezTo>
                  <a:cubicBezTo>
                    <a:pt x="9939" y="943"/>
                    <a:pt x="9910" y="904"/>
                    <a:pt x="9886" y="872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9" y="801"/>
                    <a:pt x="9811" y="786"/>
                    <a:pt x="9797" y="769"/>
                  </a:cubicBezTo>
                  <a:lnTo>
                    <a:pt x="9797" y="769"/>
                  </a:lnTo>
                  <a:cubicBezTo>
                    <a:pt x="9811" y="815"/>
                    <a:pt x="9829" y="854"/>
                    <a:pt x="9846" y="893"/>
                  </a:cubicBezTo>
                  <a:cubicBezTo>
                    <a:pt x="9854" y="914"/>
                    <a:pt x="9857" y="932"/>
                    <a:pt x="9868" y="957"/>
                  </a:cubicBezTo>
                  <a:cubicBezTo>
                    <a:pt x="9875" y="978"/>
                    <a:pt x="9882" y="996"/>
                    <a:pt x="9886" y="1018"/>
                  </a:cubicBezTo>
                  <a:cubicBezTo>
                    <a:pt x="9889" y="1039"/>
                    <a:pt x="9893" y="1057"/>
                    <a:pt x="9900" y="1082"/>
                  </a:cubicBezTo>
                  <a:cubicBezTo>
                    <a:pt x="9903" y="1103"/>
                    <a:pt x="9907" y="1121"/>
                    <a:pt x="9910" y="1142"/>
                  </a:cubicBezTo>
                  <a:cubicBezTo>
                    <a:pt x="9910" y="1163"/>
                    <a:pt x="9918" y="1181"/>
                    <a:pt x="9918" y="1199"/>
                  </a:cubicBezTo>
                  <a:lnTo>
                    <a:pt x="9918" y="1259"/>
                  </a:lnTo>
                  <a:cubicBezTo>
                    <a:pt x="9910" y="1277"/>
                    <a:pt x="9910" y="1295"/>
                    <a:pt x="9907" y="1313"/>
                  </a:cubicBezTo>
                  <a:cubicBezTo>
                    <a:pt x="9903" y="1330"/>
                    <a:pt x="9900" y="1341"/>
                    <a:pt x="9889" y="1359"/>
                  </a:cubicBezTo>
                  <a:lnTo>
                    <a:pt x="9864" y="1402"/>
                  </a:lnTo>
                  <a:cubicBezTo>
                    <a:pt x="9854" y="1412"/>
                    <a:pt x="9839" y="1426"/>
                    <a:pt x="9829" y="1437"/>
                  </a:cubicBezTo>
                  <a:cubicBezTo>
                    <a:pt x="9814" y="1444"/>
                    <a:pt x="9800" y="1458"/>
                    <a:pt x="9786" y="1466"/>
                  </a:cubicBezTo>
                  <a:cubicBezTo>
                    <a:pt x="9775" y="1476"/>
                    <a:pt x="9758" y="1483"/>
                    <a:pt x="9743" y="1494"/>
                  </a:cubicBezTo>
                  <a:cubicBezTo>
                    <a:pt x="9726" y="1501"/>
                    <a:pt x="9708" y="1508"/>
                    <a:pt x="9694" y="1512"/>
                  </a:cubicBezTo>
                  <a:cubicBezTo>
                    <a:pt x="9438" y="1412"/>
                    <a:pt x="9160" y="1330"/>
                    <a:pt x="8872" y="1263"/>
                  </a:cubicBezTo>
                  <a:lnTo>
                    <a:pt x="8879" y="1252"/>
                  </a:lnTo>
                  <a:cubicBezTo>
                    <a:pt x="8922" y="1224"/>
                    <a:pt x="8957" y="1178"/>
                    <a:pt x="8986" y="1135"/>
                  </a:cubicBezTo>
                  <a:cubicBezTo>
                    <a:pt x="9000" y="1110"/>
                    <a:pt x="9014" y="1085"/>
                    <a:pt x="9021" y="1057"/>
                  </a:cubicBezTo>
                  <a:cubicBezTo>
                    <a:pt x="9032" y="1032"/>
                    <a:pt x="9036" y="1003"/>
                    <a:pt x="9039" y="978"/>
                  </a:cubicBezTo>
                  <a:cubicBezTo>
                    <a:pt x="9046" y="925"/>
                    <a:pt x="9039" y="868"/>
                    <a:pt x="9021" y="818"/>
                  </a:cubicBezTo>
                  <a:cubicBezTo>
                    <a:pt x="9014" y="797"/>
                    <a:pt x="9004" y="769"/>
                    <a:pt x="8997" y="747"/>
                  </a:cubicBezTo>
                  <a:cubicBezTo>
                    <a:pt x="8986" y="726"/>
                    <a:pt x="8975" y="701"/>
                    <a:pt x="8961" y="683"/>
                  </a:cubicBezTo>
                  <a:cubicBezTo>
                    <a:pt x="8947" y="666"/>
                    <a:pt x="8933" y="644"/>
                    <a:pt x="8922" y="626"/>
                  </a:cubicBezTo>
                  <a:cubicBezTo>
                    <a:pt x="8908" y="609"/>
                    <a:pt x="8893" y="591"/>
                    <a:pt x="8876" y="573"/>
                  </a:cubicBezTo>
                  <a:cubicBezTo>
                    <a:pt x="8844" y="537"/>
                    <a:pt x="8815" y="505"/>
                    <a:pt x="8773" y="481"/>
                  </a:cubicBezTo>
                  <a:lnTo>
                    <a:pt x="8719" y="441"/>
                  </a:lnTo>
                  <a:cubicBezTo>
                    <a:pt x="8701" y="427"/>
                    <a:pt x="8684" y="413"/>
                    <a:pt x="8662" y="406"/>
                  </a:cubicBezTo>
                  <a:lnTo>
                    <a:pt x="8662" y="406"/>
                  </a:lnTo>
                  <a:cubicBezTo>
                    <a:pt x="8691" y="445"/>
                    <a:pt x="8712" y="481"/>
                    <a:pt x="8737" y="516"/>
                  </a:cubicBezTo>
                  <a:cubicBezTo>
                    <a:pt x="8751" y="534"/>
                    <a:pt x="8762" y="552"/>
                    <a:pt x="8773" y="570"/>
                  </a:cubicBezTo>
                  <a:cubicBezTo>
                    <a:pt x="8787" y="587"/>
                    <a:pt x="8797" y="605"/>
                    <a:pt x="8805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1" y="726"/>
                    <a:pt x="8858" y="744"/>
                  </a:cubicBezTo>
                  <a:cubicBezTo>
                    <a:pt x="8861" y="762"/>
                    <a:pt x="8872" y="783"/>
                    <a:pt x="8876" y="801"/>
                  </a:cubicBezTo>
                  <a:cubicBezTo>
                    <a:pt x="8879" y="818"/>
                    <a:pt x="8886" y="836"/>
                    <a:pt x="8890" y="858"/>
                  </a:cubicBezTo>
                  <a:cubicBezTo>
                    <a:pt x="8890" y="875"/>
                    <a:pt x="8893" y="893"/>
                    <a:pt x="8893" y="911"/>
                  </a:cubicBezTo>
                  <a:cubicBezTo>
                    <a:pt x="8893" y="929"/>
                    <a:pt x="8890" y="946"/>
                    <a:pt x="8890" y="961"/>
                  </a:cubicBezTo>
                  <a:cubicBezTo>
                    <a:pt x="8886" y="978"/>
                    <a:pt x="8879" y="993"/>
                    <a:pt x="8876" y="1003"/>
                  </a:cubicBezTo>
                  <a:cubicBezTo>
                    <a:pt x="8869" y="1018"/>
                    <a:pt x="8861" y="1032"/>
                    <a:pt x="8851" y="1050"/>
                  </a:cubicBezTo>
                  <a:cubicBezTo>
                    <a:pt x="8840" y="1064"/>
                    <a:pt x="8826" y="1074"/>
                    <a:pt x="8819" y="1089"/>
                  </a:cubicBezTo>
                  <a:cubicBezTo>
                    <a:pt x="8805" y="1103"/>
                    <a:pt x="8790" y="1110"/>
                    <a:pt x="8780" y="1124"/>
                  </a:cubicBezTo>
                  <a:cubicBezTo>
                    <a:pt x="8765" y="1135"/>
                    <a:pt x="8748" y="1146"/>
                    <a:pt x="8733" y="1156"/>
                  </a:cubicBezTo>
                  <a:cubicBezTo>
                    <a:pt x="8719" y="1163"/>
                    <a:pt x="8698" y="1174"/>
                    <a:pt x="8691" y="1178"/>
                  </a:cubicBezTo>
                  <a:lnTo>
                    <a:pt x="8605" y="1210"/>
                  </a:lnTo>
                  <a:cubicBezTo>
                    <a:pt x="8566" y="1199"/>
                    <a:pt x="8531" y="1192"/>
                    <a:pt x="8488" y="1188"/>
                  </a:cubicBezTo>
                  <a:cubicBezTo>
                    <a:pt x="8389" y="1170"/>
                    <a:pt x="8282" y="1153"/>
                    <a:pt x="8179" y="1135"/>
                  </a:cubicBezTo>
                  <a:lnTo>
                    <a:pt x="7859" y="1092"/>
                  </a:lnTo>
                  <a:cubicBezTo>
                    <a:pt x="7827" y="1089"/>
                    <a:pt x="7795" y="1085"/>
                    <a:pt x="7766" y="1085"/>
                  </a:cubicBezTo>
                  <a:cubicBezTo>
                    <a:pt x="7788" y="1057"/>
                    <a:pt x="7809" y="1032"/>
                    <a:pt x="7827" y="1003"/>
                  </a:cubicBezTo>
                  <a:cubicBezTo>
                    <a:pt x="7841" y="982"/>
                    <a:pt x="7855" y="957"/>
                    <a:pt x="7862" y="929"/>
                  </a:cubicBezTo>
                  <a:cubicBezTo>
                    <a:pt x="7873" y="904"/>
                    <a:pt x="7877" y="875"/>
                    <a:pt x="7880" y="850"/>
                  </a:cubicBezTo>
                  <a:cubicBezTo>
                    <a:pt x="7884" y="797"/>
                    <a:pt x="7880" y="737"/>
                    <a:pt x="7862" y="690"/>
                  </a:cubicBezTo>
                  <a:cubicBezTo>
                    <a:pt x="7855" y="666"/>
                    <a:pt x="7845" y="641"/>
                    <a:pt x="7837" y="619"/>
                  </a:cubicBezTo>
                  <a:cubicBezTo>
                    <a:pt x="7827" y="594"/>
                    <a:pt x="7813" y="573"/>
                    <a:pt x="7802" y="555"/>
                  </a:cubicBezTo>
                  <a:cubicBezTo>
                    <a:pt x="7788" y="537"/>
                    <a:pt x="7773" y="516"/>
                    <a:pt x="7759" y="498"/>
                  </a:cubicBezTo>
                  <a:cubicBezTo>
                    <a:pt x="7749" y="481"/>
                    <a:pt x="7734" y="463"/>
                    <a:pt x="7717" y="445"/>
                  </a:cubicBezTo>
                  <a:cubicBezTo>
                    <a:pt x="7685" y="409"/>
                    <a:pt x="7653" y="377"/>
                    <a:pt x="7613" y="353"/>
                  </a:cubicBezTo>
                  <a:lnTo>
                    <a:pt x="7560" y="310"/>
                  </a:lnTo>
                  <a:cubicBezTo>
                    <a:pt x="7542" y="299"/>
                    <a:pt x="7525" y="285"/>
                    <a:pt x="7503" y="274"/>
                  </a:cubicBezTo>
                  <a:lnTo>
                    <a:pt x="7503" y="274"/>
                  </a:lnTo>
                  <a:cubicBezTo>
                    <a:pt x="7528" y="317"/>
                    <a:pt x="7553" y="353"/>
                    <a:pt x="7578" y="388"/>
                  </a:cubicBezTo>
                  <a:cubicBezTo>
                    <a:pt x="7592" y="406"/>
                    <a:pt x="7599" y="424"/>
                    <a:pt x="7613" y="441"/>
                  </a:cubicBezTo>
                  <a:cubicBezTo>
                    <a:pt x="7628" y="459"/>
                    <a:pt x="7635" y="477"/>
                    <a:pt x="7645" y="498"/>
                  </a:cubicBezTo>
                  <a:cubicBezTo>
                    <a:pt x="7653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9" y="612"/>
                  </a:cubicBezTo>
                  <a:cubicBezTo>
                    <a:pt x="7702" y="630"/>
                    <a:pt x="7713" y="655"/>
                    <a:pt x="7717" y="673"/>
                  </a:cubicBezTo>
                  <a:cubicBezTo>
                    <a:pt x="7720" y="690"/>
                    <a:pt x="7724" y="708"/>
                    <a:pt x="7731" y="730"/>
                  </a:cubicBezTo>
                  <a:cubicBezTo>
                    <a:pt x="7731" y="747"/>
                    <a:pt x="7734" y="765"/>
                    <a:pt x="7734" y="783"/>
                  </a:cubicBezTo>
                  <a:cubicBezTo>
                    <a:pt x="7734" y="801"/>
                    <a:pt x="7731" y="818"/>
                    <a:pt x="7731" y="833"/>
                  </a:cubicBezTo>
                  <a:cubicBezTo>
                    <a:pt x="7724" y="850"/>
                    <a:pt x="7720" y="861"/>
                    <a:pt x="7717" y="875"/>
                  </a:cubicBezTo>
                  <a:cubicBezTo>
                    <a:pt x="7706" y="890"/>
                    <a:pt x="7702" y="904"/>
                    <a:pt x="7688" y="922"/>
                  </a:cubicBezTo>
                  <a:cubicBezTo>
                    <a:pt x="7681" y="932"/>
                    <a:pt x="7667" y="946"/>
                    <a:pt x="7660" y="961"/>
                  </a:cubicBezTo>
                  <a:cubicBezTo>
                    <a:pt x="7645" y="975"/>
                    <a:pt x="7631" y="982"/>
                    <a:pt x="7617" y="996"/>
                  </a:cubicBezTo>
                  <a:cubicBezTo>
                    <a:pt x="7606" y="1003"/>
                    <a:pt x="7589" y="1018"/>
                    <a:pt x="7574" y="1028"/>
                  </a:cubicBezTo>
                  <a:cubicBezTo>
                    <a:pt x="7560" y="1035"/>
                    <a:pt x="7539" y="1046"/>
                    <a:pt x="7528" y="1050"/>
                  </a:cubicBezTo>
                  <a:lnTo>
                    <a:pt x="7471" y="1071"/>
                  </a:lnTo>
                  <a:cubicBezTo>
                    <a:pt x="7172" y="1050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1" y="993"/>
                    <a:pt x="6639" y="943"/>
                    <a:pt x="6657" y="890"/>
                  </a:cubicBezTo>
                  <a:cubicBezTo>
                    <a:pt x="6668" y="861"/>
                    <a:pt x="6675" y="833"/>
                    <a:pt x="6682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2" y="658"/>
                    <a:pt x="6664" y="602"/>
                    <a:pt x="6636" y="552"/>
                  </a:cubicBezTo>
                  <a:cubicBezTo>
                    <a:pt x="6621" y="530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4"/>
                  </a:cubicBezTo>
                  <a:lnTo>
                    <a:pt x="6490" y="370"/>
                  </a:lnTo>
                  <a:cubicBezTo>
                    <a:pt x="6472" y="353"/>
                    <a:pt x="6454" y="335"/>
                    <a:pt x="6433" y="321"/>
                  </a:cubicBezTo>
                  <a:cubicBezTo>
                    <a:pt x="6390" y="289"/>
                    <a:pt x="6351" y="264"/>
                    <a:pt x="6308" y="239"/>
                  </a:cubicBezTo>
                  <a:cubicBezTo>
                    <a:pt x="6284" y="228"/>
                    <a:pt x="6262" y="217"/>
                    <a:pt x="6241" y="203"/>
                  </a:cubicBezTo>
                  <a:cubicBezTo>
                    <a:pt x="6220" y="196"/>
                    <a:pt x="6195" y="182"/>
                    <a:pt x="6173" y="175"/>
                  </a:cubicBezTo>
                  <a:lnTo>
                    <a:pt x="6173" y="175"/>
                  </a:lnTo>
                  <a:cubicBezTo>
                    <a:pt x="6209" y="210"/>
                    <a:pt x="6244" y="239"/>
                    <a:pt x="6276" y="274"/>
                  </a:cubicBezTo>
                  <a:cubicBezTo>
                    <a:pt x="6294" y="292"/>
                    <a:pt x="6308" y="310"/>
                    <a:pt x="6326" y="328"/>
                  </a:cubicBezTo>
                  <a:cubicBezTo>
                    <a:pt x="6344" y="345"/>
                    <a:pt x="6355" y="363"/>
                    <a:pt x="6369" y="381"/>
                  </a:cubicBezTo>
                  <a:cubicBezTo>
                    <a:pt x="6383" y="399"/>
                    <a:pt x="6397" y="417"/>
                    <a:pt x="6415" y="434"/>
                  </a:cubicBezTo>
                  <a:lnTo>
                    <a:pt x="6454" y="488"/>
                  </a:lnTo>
                  <a:cubicBezTo>
                    <a:pt x="6461" y="505"/>
                    <a:pt x="6476" y="530"/>
                    <a:pt x="6486" y="548"/>
                  </a:cubicBezTo>
                  <a:cubicBezTo>
                    <a:pt x="6493" y="566"/>
                    <a:pt x="6500" y="587"/>
                    <a:pt x="6511" y="605"/>
                  </a:cubicBezTo>
                  <a:cubicBezTo>
                    <a:pt x="6515" y="623"/>
                    <a:pt x="6525" y="644"/>
                    <a:pt x="6525" y="662"/>
                  </a:cubicBezTo>
                  <a:cubicBezTo>
                    <a:pt x="6529" y="680"/>
                    <a:pt x="6529" y="701"/>
                    <a:pt x="6529" y="719"/>
                  </a:cubicBezTo>
                  <a:cubicBezTo>
                    <a:pt x="6529" y="737"/>
                    <a:pt x="6525" y="754"/>
                    <a:pt x="6522" y="772"/>
                  </a:cubicBezTo>
                  <a:cubicBezTo>
                    <a:pt x="6515" y="790"/>
                    <a:pt x="6511" y="808"/>
                    <a:pt x="6504" y="826"/>
                  </a:cubicBezTo>
                  <a:cubicBezTo>
                    <a:pt x="6493" y="843"/>
                    <a:pt x="6486" y="858"/>
                    <a:pt x="6476" y="875"/>
                  </a:cubicBezTo>
                  <a:cubicBezTo>
                    <a:pt x="6468" y="893"/>
                    <a:pt x="6454" y="907"/>
                    <a:pt x="6440" y="922"/>
                  </a:cubicBezTo>
                  <a:cubicBezTo>
                    <a:pt x="6426" y="932"/>
                    <a:pt x="6415" y="946"/>
                    <a:pt x="6397" y="961"/>
                  </a:cubicBezTo>
                  <a:cubicBezTo>
                    <a:pt x="6383" y="975"/>
                    <a:pt x="6365" y="986"/>
                    <a:pt x="6351" y="996"/>
                  </a:cubicBezTo>
                  <a:lnTo>
                    <a:pt x="6280" y="1039"/>
                  </a:lnTo>
                  <a:lnTo>
                    <a:pt x="6227" y="1039"/>
                  </a:lnTo>
                  <a:lnTo>
                    <a:pt x="5900" y="1053"/>
                  </a:lnTo>
                  <a:lnTo>
                    <a:pt x="5732" y="1064"/>
                  </a:lnTo>
                  <a:cubicBezTo>
                    <a:pt x="5676" y="1067"/>
                    <a:pt x="5622" y="1071"/>
                    <a:pt x="5569" y="1082"/>
                  </a:cubicBezTo>
                  <a:cubicBezTo>
                    <a:pt x="5484" y="1089"/>
                    <a:pt x="5402" y="1103"/>
                    <a:pt x="5316" y="1110"/>
                  </a:cubicBezTo>
                  <a:lnTo>
                    <a:pt x="5295" y="1082"/>
                  </a:lnTo>
                  <a:cubicBezTo>
                    <a:pt x="5281" y="1064"/>
                    <a:pt x="5263" y="1046"/>
                    <a:pt x="5249" y="1028"/>
                  </a:cubicBezTo>
                  <a:lnTo>
                    <a:pt x="5228" y="1000"/>
                  </a:lnTo>
                  <a:lnTo>
                    <a:pt x="5210" y="968"/>
                  </a:lnTo>
                  <a:cubicBezTo>
                    <a:pt x="5196" y="950"/>
                    <a:pt x="5188" y="929"/>
                    <a:pt x="5178" y="907"/>
                  </a:cubicBezTo>
                  <a:lnTo>
                    <a:pt x="5164" y="875"/>
                  </a:lnTo>
                  <a:lnTo>
                    <a:pt x="5156" y="843"/>
                  </a:lnTo>
                  <a:cubicBezTo>
                    <a:pt x="5153" y="836"/>
                    <a:pt x="5153" y="822"/>
                    <a:pt x="5146" y="808"/>
                  </a:cubicBezTo>
                  <a:cubicBezTo>
                    <a:pt x="5142" y="797"/>
                    <a:pt x="5142" y="786"/>
                    <a:pt x="5142" y="772"/>
                  </a:cubicBezTo>
                  <a:cubicBezTo>
                    <a:pt x="5139" y="751"/>
                    <a:pt x="5139" y="730"/>
                    <a:pt x="5139" y="701"/>
                  </a:cubicBezTo>
                  <a:cubicBezTo>
                    <a:pt x="5139" y="680"/>
                    <a:pt x="5139" y="655"/>
                    <a:pt x="5142" y="630"/>
                  </a:cubicBezTo>
                  <a:cubicBezTo>
                    <a:pt x="5146" y="609"/>
                    <a:pt x="5153" y="584"/>
                    <a:pt x="5156" y="559"/>
                  </a:cubicBezTo>
                  <a:cubicBezTo>
                    <a:pt x="5160" y="537"/>
                    <a:pt x="5171" y="513"/>
                    <a:pt x="5174" y="488"/>
                  </a:cubicBezTo>
                  <a:cubicBezTo>
                    <a:pt x="5181" y="466"/>
                    <a:pt x="5192" y="441"/>
                    <a:pt x="5199" y="417"/>
                  </a:cubicBezTo>
                  <a:cubicBezTo>
                    <a:pt x="5217" y="370"/>
                    <a:pt x="5242" y="321"/>
                    <a:pt x="5263" y="274"/>
                  </a:cubicBezTo>
                  <a:cubicBezTo>
                    <a:pt x="5284" y="228"/>
                    <a:pt x="5313" y="182"/>
                    <a:pt x="5341" y="139"/>
                  </a:cubicBezTo>
                  <a:cubicBezTo>
                    <a:pt x="5370" y="93"/>
                    <a:pt x="5402" y="43"/>
                    <a:pt x="5430" y="1"/>
                  </a:cubicBezTo>
                  <a:close/>
                  <a:moveTo>
                    <a:pt x="12200" y="2525"/>
                  </a:moveTo>
                  <a:lnTo>
                    <a:pt x="12215" y="2660"/>
                  </a:lnTo>
                  <a:cubicBezTo>
                    <a:pt x="12215" y="2682"/>
                    <a:pt x="12215" y="2703"/>
                    <a:pt x="12218" y="2724"/>
                  </a:cubicBezTo>
                  <a:lnTo>
                    <a:pt x="12218" y="2792"/>
                  </a:lnTo>
                  <a:cubicBezTo>
                    <a:pt x="12218" y="2813"/>
                    <a:pt x="12215" y="2838"/>
                    <a:pt x="12215" y="2856"/>
                  </a:cubicBezTo>
                  <a:cubicBezTo>
                    <a:pt x="12215" y="2877"/>
                    <a:pt x="12211" y="2898"/>
                    <a:pt x="12204" y="2916"/>
                  </a:cubicBezTo>
                  <a:cubicBezTo>
                    <a:pt x="12200" y="2938"/>
                    <a:pt x="12197" y="2955"/>
                    <a:pt x="12193" y="2980"/>
                  </a:cubicBezTo>
                  <a:cubicBezTo>
                    <a:pt x="12186" y="3002"/>
                    <a:pt x="12179" y="3019"/>
                    <a:pt x="12175" y="3037"/>
                  </a:cubicBezTo>
                  <a:lnTo>
                    <a:pt x="12147" y="3091"/>
                  </a:lnTo>
                  <a:cubicBezTo>
                    <a:pt x="12140" y="3108"/>
                    <a:pt x="12126" y="3123"/>
                    <a:pt x="12111" y="3133"/>
                  </a:cubicBezTo>
                  <a:cubicBezTo>
                    <a:pt x="12097" y="3147"/>
                    <a:pt x="12087" y="3162"/>
                    <a:pt x="12069" y="3169"/>
                  </a:cubicBezTo>
                  <a:cubicBezTo>
                    <a:pt x="12051" y="3179"/>
                    <a:pt x="12037" y="3187"/>
                    <a:pt x="12019" y="3197"/>
                  </a:cubicBezTo>
                  <a:cubicBezTo>
                    <a:pt x="12001" y="3204"/>
                    <a:pt x="11983" y="3211"/>
                    <a:pt x="11962" y="3215"/>
                  </a:cubicBezTo>
                  <a:cubicBezTo>
                    <a:pt x="11944" y="3219"/>
                    <a:pt x="11919" y="3222"/>
                    <a:pt x="11902" y="3222"/>
                  </a:cubicBezTo>
                  <a:lnTo>
                    <a:pt x="11841" y="3222"/>
                  </a:lnTo>
                  <a:cubicBezTo>
                    <a:pt x="11823" y="3222"/>
                    <a:pt x="11802" y="3219"/>
                    <a:pt x="11784" y="3215"/>
                  </a:cubicBezTo>
                  <a:lnTo>
                    <a:pt x="11754" y="3208"/>
                  </a:lnTo>
                  <a:lnTo>
                    <a:pt x="11754" y="3208"/>
                  </a:lnTo>
                  <a:lnTo>
                    <a:pt x="11742" y="3265"/>
                  </a:lnTo>
                  <a:lnTo>
                    <a:pt x="11735" y="3300"/>
                  </a:lnTo>
                  <a:lnTo>
                    <a:pt x="11720" y="3329"/>
                  </a:lnTo>
                  <a:cubicBezTo>
                    <a:pt x="11710" y="3354"/>
                    <a:pt x="11703" y="3371"/>
                    <a:pt x="11688" y="3393"/>
                  </a:cubicBezTo>
                  <a:lnTo>
                    <a:pt x="11671" y="3425"/>
                  </a:lnTo>
                  <a:lnTo>
                    <a:pt x="11649" y="3450"/>
                  </a:lnTo>
                  <a:cubicBezTo>
                    <a:pt x="11635" y="3467"/>
                    <a:pt x="11621" y="3485"/>
                    <a:pt x="11603" y="3499"/>
                  </a:cubicBezTo>
                  <a:cubicBezTo>
                    <a:pt x="11585" y="3517"/>
                    <a:pt x="11567" y="3531"/>
                    <a:pt x="11550" y="3542"/>
                  </a:cubicBezTo>
                  <a:cubicBezTo>
                    <a:pt x="11532" y="3556"/>
                    <a:pt x="11510" y="3571"/>
                    <a:pt x="11493" y="3585"/>
                  </a:cubicBezTo>
                  <a:cubicBezTo>
                    <a:pt x="11471" y="3595"/>
                    <a:pt x="11454" y="3606"/>
                    <a:pt x="11432" y="3613"/>
                  </a:cubicBezTo>
                  <a:cubicBezTo>
                    <a:pt x="11386" y="3638"/>
                    <a:pt x="11343" y="3649"/>
                    <a:pt x="11297" y="3663"/>
                  </a:cubicBezTo>
                  <a:cubicBezTo>
                    <a:pt x="11254" y="3677"/>
                    <a:pt x="11205" y="3684"/>
                    <a:pt x="11155" y="3695"/>
                  </a:cubicBezTo>
                  <a:cubicBezTo>
                    <a:pt x="11105" y="3702"/>
                    <a:pt x="11059" y="3709"/>
                    <a:pt x="11009" y="3713"/>
                  </a:cubicBezTo>
                  <a:cubicBezTo>
                    <a:pt x="10959" y="3716"/>
                    <a:pt x="10910" y="3716"/>
                    <a:pt x="10856" y="3716"/>
                  </a:cubicBezTo>
                  <a:cubicBezTo>
                    <a:pt x="10906" y="3731"/>
                    <a:pt x="10956" y="3734"/>
                    <a:pt x="11009" y="3738"/>
                  </a:cubicBezTo>
                  <a:cubicBezTo>
                    <a:pt x="11059" y="3745"/>
                    <a:pt x="11112" y="3745"/>
                    <a:pt x="11158" y="3745"/>
                  </a:cubicBezTo>
                  <a:cubicBezTo>
                    <a:pt x="11208" y="3738"/>
                    <a:pt x="11262" y="3734"/>
                    <a:pt x="11311" y="3727"/>
                  </a:cubicBezTo>
                  <a:cubicBezTo>
                    <a:pt x="11361" y="3716"/>
                    <a:pt x="11414" y="3702"/>
                    <a:pt x="11461" y="3684"/>
                  </a:cubicBezTo>
                  <a:cubicBezTo>
                    <a:pt x="11489" y="3677"/>
                    <a:pt x="11510" y="3667"/>
                    <a:pt x="11532" y="3656"/>
                  </a:cubicBezTo>
                  <a:lnTo>
                    <a:pt x="11599" y="3613"/>
                  </a:lnTo>
                  <a:cubicBezTo>
                    <a:pt x="11621" y="3595"/>
                    <a:pt x="11646" y="3585"/>
                    <a:pt x="11663" y="3567"/>
                  </a:cubicBezTo>
                  <a:cubicBezTo>
                    <a:pt x="11685" y="3549"/>
                    <a:pt x="11703" y="3531"/>
                    <a:pt x="11720" y="3507"/>
                  </a:cubicBezTo>
                  <a:lnTo>
                    <a:pt x="11745" y="3478"/>
                  </a:lnTo>
                  <a:lnTo>
                    <a:pt x="11770" y="3443"/>
                  </a:lnTo>
                  <a:cubicBezTo>
                    <a:pt x="11781" y="3418"/>
                    <a:pt x="11795" y="3393"/>
                    <a:pt x="11806" y="3371"/>
                  </a:cubicBezTo>
                  <a:lnTo>
                    <a:pt x="11811" y="3355"/>
                  </a:lnTo>
                  <a:lnTo>
                    <a:pt x="11811" y="3355"/>
                  </a:lnTo>
                  <a:cubicBezTo>
                    <a:pt x="11816" y="3366"/>
                    <a:pt x="11821" y="3375"/>
                    <a:pt x="11823" y="3382"/>
                  </a:cubicBezTo>
                  <a:cubicBezTo>
                    <a:pt x="11877" y="3507"/>
                    <a:pt x="11912" y="3620"/>
                    <a:pt x="11934" y="3709"/>
                  </a:cubicBezTo>
                  <a:lnTo>
                    <a:pt x="11937" y="3691"/>
                  </a:lnTo>
                  <a:lnTo>
                    <a:pt x="11956" y="3694"/>
                  </a:lnTo>
                  <a:lnTo>
                    <a:pt x="11956" y="3694"/>
                  </a:lnTo>
                  <a:cubicBezTo>
                    <a:pt x="11957" y="3690"/>
                    <a:pt x="11958" y="3685"/>
                    <a:pt x="11959" y="3681"/>
                  </a:cubicBezTo>
                  <a:cubicBezTo>
                    <a:pt x="11934" y="3588"/>
                    <a:pt x="11895" y="3478"/>
                    <a:pt x="11834" y="3347"/>
                  </a:cubicBezTo>
                  <a:lnTo>
                    <a:pt x="11823" y="3322"/>
                  </a:lnTo>
                  <a:lnTo>
                    <a:pt x="11816" y="3336"/>
                  </a:lnTo>
                  <a:lnTo>
                    <a:pt x="11811" y="3355"/>
                  </a:lnTo>
                  <a:lnTo>
                    <a:pt x="11811" y="3355"/>
                  </a:lnTo>
                  <a:cubicBezTo>
                    <a:pt x="11808" y="3349"/>
                    <a:pt x="11805" y="3342"/>
                    <a:pt x="11802" y="3336"/>
                  </a:cubicBezTo>
                  <a:cubicBezTo>
                    <a:pt x="11806" y="3325"/>
                    <a:pt x="11806" y="3311"/>
                    <a:pt x="11809" y="3304"/>
                  </a:cubicBezTo>
                  <a:lnTo>
                    <a:pt x="11909" y="3304"/>
                  </a:lnTo>
                  <a:cubicBezTo>
                    <a:pt x="11955" y="3300"/>
                    <a:pt x="12005" y="3286"/>
                    <a:pt x="12051" y="3268"/>
                  </a:cubicBezTo>
                  <a:cubicBezTo>
                    <a:pt x="12072" y="3258"/>
                    <a:pt x="12094" y="3247"/>
                    <a:pt x="12111" y="3229"/>
                  </a:cubicBezTo>
                  <a:cubicBezTo>
                    <a:pt x="12129" y="3215"/>
                    <a:pt x="12151" y="3197"/>
                    <a:pt x="12165" y="3179"/>
                  </a:cubicBezTo>
                  <a:cubicBezTo>
                    <a:pt x="12197" y="3144"/>
                    <a:pt x="12218" y="3098"/>
                    <a:pt x="12236" y="3055"/>
                  </a:cubicBezTo>
                  <a:cubicBezTo>
                    <a:pt x="12247" y="3034"/>
                    <a:pt x="12250" y="3009"/>
                    <a:pt x="12254" y="2987"/>
                  </a:cubicBezTo>
                  <a:cubicBezTo>
                    <a:pt x="12257" y="2966"/>
                    <a:pt x="12257" y="2945"/>
                    <a:pt x="12264" y="2920"/>
                  </a:cubicBezTo>
                  <a:cubicBezTo>
                    <a:pt x="12264" y="2898"/>
                    <a:pt x="12268" y="2877"/>
                    <a:pt x="12264" y="2856"/>
                  </a:cubicBezTo>
                  <a:cubicBezTo>
                    <a:pt x="12264" y="2831"/>
                    <a:pt x="12264" y="2810"/>
                    <a:pt x="12257" y="2788"/>
                  </a:cubicBezTo>
                  <a:cubicBezTo>
                    <a:pt x="12254" y="2742"/>
                    <a:pt x="12247" y="2699"/>
                    <a:pt x="12236" y="2653"/>
                  </a:cubicBezTo>
                  <a:cubicBezTo>
                    <a:pt x="12232" y="2632"/>
                    <a:pt x="12229" y="2610"/>
                    <a:pt x="12218" y="2589"/>
                  </a:cubicBezTo>
                  <a:lnTo>
                    <a:pt x="12200" y="2525"/>
                  </a:lnTo>
                  <a:close/>
                  <a:moveTo>
                    <a:pt x="12328" y="3091"/>
                  </a:moveTo>
                  <a:cubicBezTo>
                    <a:pt x="12335" y="3126"/>
                    <a:pt x="12339" y="3165"/>
                    <a:pt x="12343" y="3201"/>
                  </a:cubicBezTo>
                  <a:cubicBezTo>
                    <a:pt x="12346" y="3219"/>
                    <a:pt x="12346" y="3236"/>
                    <a:pt x="12346" y="3258"/>
                  </a:cubicBezTo>
                  <a:lnTo>
                    <a:pt x="12346" y="3318"/>
                  </a:lnTo>
                  <a:cubicBezTo>
                    <a:pt x="12346" y="3336"/>
                    <a:pt x="12346" y="3354"/>
                    <a:pt x="12343" y="3371"/>
                  </a:cubicBezTo>
                  <a:lnTo>
                    <a:pt x="12339" y="3425"/>
                  </a:lnTo>
                  <a:lnTo>
                    <a:pt x="12325" y="3478"/>
                  </a:lnTo>
                  <a:cubicBezTo>
                    <a:pt x="12321" y="3496"/>
                    <a:pt x="12318" y="3514"/>
                    <a:pt x="12307" y="3524"/>
                  </a:cubicBezTo>
                  <a:cubicBezTo>
                    <a:pt x="12300" y="3542"/>
                    <a:pt x="12293" y="3556"/>
                    <a:pt x="12286" y="3574"/>
                  </a:cubicBezTo>
                  <a:cubicBezTo>
                    <a:pt x="12275" y="3588"/>
                    <a:pt x="12268" y="3606"/>
                    <a:pt x="12254" y="3613"/>
                  </a:cubicBezTo>
                  <a:cubicBezTo>
                    <a:pt x="12239" y="3627"/>
                    <a:pt x="12232" y="3642"/>
                    <a:pt x="12215" y="3649"/>
                  </a:cubicBezTo>
                  <a:lnTo>
                    <a:pt x="12193" y="3663"/>
                  </a:lnTo>
                  <a:lnTo>
                    <a:pt x="12168" y="3674"/>
                  </a:lnTo>
                  <a:cubicBezTo>
                    <a:pt x="12158" y="3681"/>
                    <a:pt x="12140" y="3684"/>
                    <a:pt x="12122" y="3691"/>
                  </a:cubicBezTo>
                  <a:cubicBezTo>
                    <a:pt x="12104" y="3695"/>
                    <a:pt x="12087" y="3695"/>
                    <a:pt x="12069" y="3699"/>
                  </a:cubicBezTo>
                  <a:lnTo>
                    <a:pt x="12015" y="3699"/>
                  </a:lnTo>
                  <a:cubicBezTo>
                    <a:pt x="11998" y="3699"/>
                    <a:pt x="11980" y="3695"/>
                    <a:pt x="11962" y="3695"/>
                  </a:cubicBezTo>
                  <a:lnTo>
                    <a:pt x="11956" y="3694"/>
                  </a:lnTo>
                  <a:lnTo>
                    <a:pt x="11956" y="3694"/>
                  </a:lnTo>
                  <a:cubicBezTo>
                    <a:pt x="11955" y="3707"/>
                    <a:pt x="11954" y="3720"/>
                    <a:pt x="11951" y="3731"/>
                  </a:cubicBezTo>
                  <a:cubicBezTo>
                    <a:pt x="11948" y="3748"/>
                    <a:pt x="11937" y="3770"/>
                    <a:pt x="11934" y="3787"/>
                  </a:cubicBezTo>
                  <a:lnTo>
                    <a:pt x="11905" y="3841"/>
                  </a:lnTo>
                  <a:cubicBezTo>
                    <a:pt x="11898" y="3859"/>
                    <a:pt x="11884" y="3876"/>
                    <a:pt x="11870" y="3891"/>
                  </a:cubicBezTo>
                  <a:cubicBezTo>
                    <a:pt x="11859" y="3908"/>
                    <a:pt x="11845" y="3923"/>
                    <a:pt x="11831" y="3933"/>
                  </a:cubicBezTo>
                  <a:cubicBezTo>
                    <a:pt x="11816" y="3947"/>
                    <a:pt x="11799" y="3962"/>
                    <a:pt x="11788" y="3976"/>
                  </a:cubicBezTo>
                  <a:cubicBezTo>
                    <a:pt x="11770" y="3987"/>
                    <a:pt x="11752" y="3997"/>
                    <a:pt x="11735" y="4004"/>
                  </a:cubicBezTo>
                  <a:lnTo>
                    <a:pt x="11681" y="4033"/>
                  </a:lnTo>
                  <a:cubicBezTo>
                    <a:pt x="11603" y="4068"/>
                    <a:pt x="11525" y="4086"/>
                    <a:pt x="11439" y="4093"/>
                  </a:cubicBezTo>
                  <a:cubicBezTo>
                    <a:pt x="11382" y="4103"/>
                    <a:pt x="11327" y="4106"/>
                    <a:pt x="11271" y="4106"/>
                  </a:cubicBezTo>
                  <a:cubicBezTo>
                    <a:pt x="11243" y="4106"/>
                    <a:pt x="11215" y="4105"/>
                    <a:pt x="11187" y="4104"/>
                  </a:cubicBezTo>
                  <a:lnTo>
                    <a:pt x="11187" y="4104"/>
                  </a:lnTo>
                  <a:cubicBezTo>
                    <a:pt x="11226" y="4111"/>
                    <a:pt x="11272" y="4118"/>
                    <a:pt x="11315" y="4118"/>
                  </a:cubicBezTo>
                  <a:cubicBezTo>
                    <a:pt x="11326" y="4171"/>
                    <a:pt x="11368" y="4171"/>
                    <a:pt x="11411" y="4171"/>
                  </a:cubicBezTo>
                  <a:cubicBezTo>
                    <a:pt x="11493" y="4164"/>
                    <a:pt x="11582" y="4147"/>
                    <a:pt x="11663" y="4118"/>
                  </a:cubicBezTo>
                  <a:cubicBezTo>
                    <a:pt x="11742" y="4086"/>
                    <a:pt x="11820" y="4036"/>
                    <a:pt x="11877" y="3965"/>
                  </a:cubicBezTo>
                  <a:lnTo>
                    <a:pt x="11916" y="3912"/>
                  </a:lnTo>
                  <a:cubicBezTo>
                    <a:pt x="11927" y="3894"/>
                    <a:pt x="11937" y="3873"/>
                    <a:pt x="11948" y="3855"/>
                  </a:cubicBezTo>
                  <a:cubicBezTo>
                    <a:pt x="11951" y="3844"/>
                    <a:pt x="11955" y="3834"/>
                    <a:pt x="11962" y="3823"/>
                  </a:cubicBezTo>
                  <a:cubicBezTo>
                    <a:pt x="11983" y="3923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6" y="3819"/>
                  </a:cubicBezTo>
                  <a:lnTo>
                    <a:pt x="11966" y="3812"/>
                  </a:lnTo>
                  <a:cubicBezTo>
                    <a:pt x="11966" y="3805"/>
                    <a:pt x="11969" y="3802"/>
                    <a:pt x="11969" y="3791"/>
                  </a:cubicBezTo>
                  <a:cubicBezTo>
                    <a:pt x="11973" y="3780"/>
                    <a:pt x="11980" y="3766"/>
                    <a:pt x="11980" y="3748"/>
                  </a:cubicBezTo>
                  <a:cubicBezTo>
                    <a:pt x="11991" y="3748"/>
                    <a:pt x="12001" y="3752"/>
                    <a:pt x="12015" y="3752"/>
                  </a:cubicBezTo>
                  <a:lnTo>
                    <a:pt x="12072" y="3752"/>
                  </a:lnTo>
                  <a:cubicBezTo>
                    <a:pt x="12090" y="3752"/>
                    <a:pt x="12111" y="3748"/>
                    <a:pt x="12129" y="3741"/>
                  </a:cubicBezTo>
                  <a:cubicBezTo>
                    <a:pt x="12147" y="3738"/>
                    <a:pt x="12168" y="3734"/>
                    <a:pt x="12186" y="3720"/>
                  </a:cubicBezTo>
                  <a:lnTo>
                    <a:pt x="12215" y="3706"/>
                  </a:lnTo>
                  <a:lnTo>
                    <a:pt x="12239" y="3691"/>
                  </a:lnTo>
                  <a:cubicBezTo>
                    <a:pt x="12257" y="3681"/>
                    <a:pt x="12271" y="3663"/>
                    <a:pt x="12286" y="3649"/>
                  </a:cubicBezTo>
                  <a:cubicBezTo>
                    <a:pt x="12300" y="3638"/>
                    <a:pt x="12307" y="3617"/>
                    <a:pt x="12321" y="3603"/>
                  </a:cubicBezTo>
                  <a:cubicBezTo>
                    <a:pt x="12335" y="3585"/>
                    <a:pt x="12339" y="3567"/>
                    <a:pt x="12343" y="3546"/>
                  </a:cubicBezTo>
                  <a:cubicBezTo>
                    <a:pt x="12353" y="3528"/>
                    <a:pt x="12357" y="3514"/>
                    <a:pt x="12360" y="3489"/>
                  </a:cubicBezTo>
                  <a:lnTo>
                    <a:pt x="12371" y="3432"/>
                  </a:lnTo>
                  <a:lnTo>
                    <a:pt x="12371" y="3375"/>
                  </a:lnTo>
                  <a:lnTo>
                    <a:pt x="12371" y="3318"/>
                  </a:lnTo>
                  <a:lnTo>
                    <a:pt x="12364" y="3258"/>
                  </a:lnTo>
                  <a:cubicBezTo>
                    <a:pt x="12360" y="3240"/>
                    <a:pt x="12360" y="3222"/>
                    <a:pt x="12357" y="3201"/>
                  </a:cubicBezTo>
                  <a:cubicBezTo>
                    <a:pt x="12346" y="3165"/>
                    <a:pt x="12339" y="3126"/>
                    <a:pt x="12328" y="3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8"/>
            <p:cNvSpPr/>
            <p:nvPr/>
          </p:nvSpPr>
          <p:spPr>
            <a:xfrm rot="2700000">
              <a:off x="1030006" y="362370"/>
              <a:ext cx="80786" cy="98304"/>
            </a:xfrm>
            <a:custGeom>
              <a:avLst/>
              <a:gdLst/>
              <a:ahLst/>
              <a:cxnLst/>
              <a:rect l="l" t="t" r="r" b="b"/>
              <a:pathLst>
                <a:path w="1757" h="2138" extrusionOk="0">
                  <a:moveTo>
                    <a:pt x="523" y="246"/>
                  </a:moveTo>
                  <a:cubicBezTo>
                    <a:pt x="701" y="260"/>
                    <a:pt x="790" y="264"/>
                    <a:pt x="967" y="274"/>
                  </a:cubicBezTo>
                  <a:cubicBezTo>
                    <a:pt x="1106" y="281"/>
                    <a:pt x="1213" y="310"/>
                    <a:pt x="1287" y="363"/>
                  </a:cubicBezTo>
                  <a:cubicBezTo>
                    <a:pt x="1366" y="409"/>
                    <a:pt x="1405" y="498"/>
                    <a:pt x="1405" y="619"/>
                  </a:cubicBezTo>
                  <a:cubicBezTo>
                    <a:pt x="1405" y="726"/>
                    <a:pt x="1359" y="808"/>
                    <a:pt x="1273" y="865"/>
                  </a:cubicBezTo>
                  <a:cubicBezTo>
                    <a:pt x="1191" y="921"/>
                    <a:pt x="1085" y="950"/>
                    <a:pt x="957" y="950"/>
                  </a:cubicBezTo>
                  <a:cubicBezTo>
                    <a:pt x="783" y="950"/>
                    <a:pt x="697" y="943"/>
                    <a:pt x="523" y="943"/>
                  </a:cubicBezTo>
                  <a:lnTo>
                    <a:pt x="523" y="246"/>
                  </a:lnTo>
                  <a:close/>
                  <a:moveTo>
                    <a:pt x="1060" y="1131"/>
                  </a:moveTo>
                  <a:cubicBezTo>
                    <a:pt x="1202" y="1131"/>
                    <a:pt x="1316" y="1163"/>
                    <a:pt x="1387" y="1224"/>
                  </a:cubicBezTo>
                  <a:cubicBezTo>
                    <a:pt x="1462" y="1288"/>
                    <a:pt x="1497" y="1370"/>
                    <a:pt x="1497" y="1483"/>
                  </a:cubicBezTo>
                  <a:cubicBezTo>
                    <a:pt x="1497" y="1611"/>
                    <a:pt x="1447" y="1704"/>
                    <a:pt x="1355" y="1768"/>
                  </a:cubicBezTo>
                  <a:cubicBezTo>
                    <a:pt x="1263" y="1828"/>
                    <a:pt x="1138" y="1864"/>
                    <a:pt x="982" y="1871"/>
                  </a:cubicBezTo>
                  <a:cubicBezTo>
                    <a:pt x="800" y="1885"/>
                    <a:pt x="704" y="1889"/>
                    <a:pt x="523" y="1899"/>
                  </a:cubicBezTo>
                  <a:lnTo>
                    <a:pt x="523" y="1131"/>
                  </a:lnTo>
                  <a:close/>
                  <a:moveTo>
                    <a:pt x="0" y="1"/>
                  </a:moveTo>
                  <a:lnTo>
                    <a:pt x="0" y="210"/>
                  </a:lnTo>
                  <a:cubicBezTo>
                    <a:pt x="110" y="217"/>
                    <a:pt x="164" y="225"/>
                    <a:pt x="274" y="228"/>
                  </a:cubicBezTo>
                  <a:lnTo>
                    <a:pt x="274" y="1914"/>
                  </a:lnTo>
                  <a:cubicBezTo>
                    <a:pt x="164" y="1921"/>
                    <a:pt x="110" y="1921"/>
                    <a:pt x="0" y="1931"/>
                  </a:cubicBezTo>
                  <a:lnTo>
                    <a:pt x="0" y="2138"/>
                  </a:lnTo>
                  <a:cubicBezTo>
                    <a:pt x="409" y="2109"/>
                    <a:pt x="612" y="2095"/>
                    <a:pt x="1021" y="2066"/>
                  </a:cubicBezTo>
                  <a:cubicBezTo>
                    <a:pt x="1263" y="2056"/>
                    <a:pt x="1444" y="1988"/>
                    <a:pt x="1568" y="1878"/>
                  </a:cubicBezTo>
                  <a:cubicBezTo>
                    <a:pt x="1693" y="1768"/>
                    <a:pt x="1757" y="1636"/>
                    <a:pt x="1757" y="1487"/>
                  </a:cubicBezTo>
                  <a:cubicBezTo>
                    <a:pt x="1757" y="1366"/>
                    <a:pt x="1718" y="1259"/>
                    <a:pt x="1639" y="1167"/>
                  </a:cubicBezTo>
                  <a:cubicBezTo>
                    <a:pt x="1565" y="1078"/>
                    <a:pt x="1447" y="1021"/>
                    <a:pt x="1287" y="996"/>
                  </a:cubicBezTo>
                  <a:lnTo>
                    <a:pt x="1287" y="985"/>
                  </a:lnTo>
                  <a:cubicBezTo>
                    <a:pt x="1401" y="968"/>
                    <a:pt x="1490" y="918"/>
                    <a:pt x="1561" y="843"/>
                  </a:cubicBezTo>
                  <a:cubicBezTo>
                    <a:pt x="1625" y="765"/>
                    <a:pt x="1661" y="676"/>
                    <a:pt x="1661" y="577"/>
                  </a:cubicBezTo>
                  <a:cubicBezTo>
                    <a:pt x="1661" y="438"/>
                    <a:pt x="1604" y="321"/>
                    <a:pt x="1497" y="232"/>
                  </a:cubicBezTo>
                  <a:cubicBezTo>
                    <a:pt x="1391" y="139"/>
                    <a:pt x="1227" y="86"/>
                    <a:pt x="1003" y="72"/>
                  </a:cubicBezTo>
                  <a:cubicBezTo>
                    <a:pt x="601" y="47"/>
                    <a:pt x="399" y="3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8"/>
            <p:cNvSpPr/>
            <p:nvPr/>
          </p:nvSpPr>
          <p:spPr>
            <a:xfrm rot="2700000">
              <a:off x="1085780" y="435904"/>
              <a:ext cx="101109" cy="85706"/>
            </a:xfrm>
            <a:custGeom>
              <a:avLst/>
              <a:gdLst/>
              <a:ahLst/>
              <a:cxnLst/>
              <a:rect l="l" t="t" r="r" b="b"/>
              <a:pathLst>
                <a:path w="2199" h="1864" extrusionOk="0">
                  <a:moveTo>
                    <a:pt x="1110" y="320"/>
                  </a:moveTo>
                  <a:cubicBezTo>
                    <a:pt x="1263" y="651"/>
                    <a:pt x="1338" y="814"/>
                    <a:pt x="1487" y="1131"/>
                  </a:cubicBezTo>
                  <a:cubicBezTo>
                    <a:pt x="1174" y="1134"/>
                    <a:pt x="1018" y="1134"/>
                    <a:pt x="698" y="1138"/>
                  </a:cubicBezTo>
                  <a:cubicBezTo>
                    <a:pt x="854" y="804"/>
                    <a:pt x="933" y="640"/>
                    <a:pt x="1089" y="320"/>
                  </a:cubicBezTo>
                  <a:close/>
                  <a:moveTo>
                    <a:pt x="570" y="0"/>
                  </a:moveTo>
                  <a:lnTo>
                    <a:pt x="570" y="181"/>
                  </a:lnTo>
                  <a:cubicBezTo>
                    <a:pt x="712" y="185"/>
                    <a:pt x="783" y="192"/>
                    <a:pt x="918" y="196"/>
                  </a:cubicBezTo>
                  <a:cubicBezTo>
                    <a:pt x="677" y="683"/>
                    <a:pt x="435" y="1173"/>
                    <a:pt x="204" y="1668"/>
                  </a:cubicBezTo>
                  <a:cubicBezTo>
                    <a:pt x="125" y="1671"/>
                    <a:pt x="79" y="1671"/>
                    <a:pt x="1" y="1675"/>
                  </a:cubicBezTo>
                  <a:lnTo>
                    <a:pt x="1" y="1863"/>
                  </a:lnTo>
                  <a:cubicBezTo>
                    <a:pt x="307" y="1845"/>
                    <a:pt x="463" y="1842"/>
                    <a:pt x="769" y="1824"/>
                  </a:cubicBezTo>
                  <a:lnTo>
                    <a:pt x="769" y="1646"/>
                  </a:lnTo>
                  <a:cubicBezTo>
                    <a:pt x="645" y="1650"/>
                    <a:pt x="577" y="1653"/>
                    <a:pt x="452" y="1657"/>
                  </a:cubicBezTo>
                  <a:cubicBezTo>
                    <a:pt x="520" y="1511"/>
                    <a:pt x="556" y="1440"/>
                    <a:pt x="623" y="1298"/>
                  </a:cubicBezTo>
                  <a:cubicBezTo>
                    <a:pt x="997" y="1291"/>
                    <a:pt x="1181" y="1291"/>
                    <a:pt x="1555" y="1280"/>
                  </a:cubicBezTo>
                  <a:cubicBezTo>
                    <a:pt x="1622" y="1415"/>
                    <a:pt x="1654" y="1479"/>
                    <a:pt x="1715" y="1611"/>
                  </a:cubicBezTo>
                  <a:cubicBezTo>
                    <a:pt x="1594" y="1614"/>
                    <a:pt x="1537" y="1614"/>
                    <a:pt x="1423" y="1618"/>
                  </a:cubicBezTo>
                  <a:lnTo>
                    <a:pt x="1423" y="1792"/>
                  </a:lnTo>
                  <a:cubicBezTo>
                    <a:pt x="1733" y="1778"/>
                    <a:pt x="1889" y="1774"/>
                    <a:pt x="2198" y="1760"/>
                  </a:cubicBezTo>
                  <a:cubicBezTo>
                    <a:pt x="2198" y="1693"/>
                    <a:pt x="2198" y="1657"/>
                    <a:pt x="2195" y="1586"/>
                  </a:cubicBezTo>
                  <a:cubicBezTo>
                    <a:pt x="2106" y="1593"/>
                    <a:pt x="2063" y="1593"/>
                    <a:pt x="1974" y="1597"/>
                  </a:cubicBezTo>
                  <a:cubicBezTo>
                    <a:pt x="1708" y="1081"/>
                    <a:pt x="1445" y="555"/>
                    <a:pt x="1192" y="32"/>
                  </a:cubicBezTo>
                  <a:cubicBezTo>
                    <a:pt x="943" y="18"/>
                    <a:pt x="819" y="14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8"/>
            <p:cNvSpPr/>
            <p:nvPr/>
          </p:nvSpPr>
          <p:spPr>
            <a:xfrm rot="2700000">
              <a:off x="1167102" y="504641"/>
              <a:ext cx="68188" cy="76786"/>
            </a:xfrm>
            <a:custGeom>
              <a:avLst/>
              <a:gdLst/>
              <a:ahLst/>
              <a:cxnLst/>
              <a:rect l="l" t="t" r="r" b="b"/>
              <a:pathLst>
                <a:path w="1483" h="1670" extrusionOk="0">
                  <a:moveTo>
                    <a:pt x="680" y="1"/>
                  </a:moveTo>
                  <a:cubicBezTo>
                    <a:pt x="507" y="1"/>
                    <a:pt x="352" y="33"/>
                    <a:pt x="221" y="100"/>
                  </a:cubicBezTo>
                  <a:cubicBezTo>
                    <a:pt x="82" y="172"/>
                    <a:pt x="11" y="285"/>
                    <a:pt x="11" y="442"/>
                  </a:cubicBezTo>
                  <a:cubicBezTo>
                    <a:pt x="11" y="552"/>
                    <a:pt x="46" y="637"/>
                    <a:pt x="114" y="694"/>
                  </a:cubicBezTo>
                  <a:cubicBezTo>
                    <a:pt x="181" y="751"/>
                    <a:pt x="263" y="794"/>
                    <a:pt x="366" y="819"/>
                  </a:cubicBezTo>
                  <a:cubicBezTo>
                    <a:pt x="470" y="840"/>
                    <a:pt x="569" y="865"/>
                    <a:pt x="672" y="883"/>
                  </a:cubicBezTo>
                  <a:cubicBezTo>
                    <a:pt x="807" y="904"/>
                    <a:pt x="932" y="936"/>
                    <a:pt x="1046" y="972"/>
                  </a:cubicBezTo>
                  <a:cubicBezTo>
                    <a:pt x="1163" y="1007"/>
                    <a:pt x="1220" y="1085"/>
                    <a:pt x="1220" y="1206"/>
                  </a:cubicBezTo>
                  <a:cubicBezTo>
                    <a:pt x="1220" y="1313"/>
                    <a:pt x="1166" y="1388"/>
                    <a:pt x="1063" y="1437"/>
                  </a:cubicBezTo>
                  <a:cubicBezTo>
                    <a:pt x="957" y="1480"/>
                    <a:pt x="832" y="1509"/>
                    <a:pt x="690" y="1512"/>
                  </a:cubicBezTo>
                  <a:cubicBezTo>
                    <a:pt x="669" y="1513"/>
                    <a:pt x="648" y="1513"/>
                    <a:pt x="627" y="1513"/>
                  </a:cubicBezTo>
                  <a:cubicBezTo>
                    <a:pt x="570" y="1513"/>
                    <a:pt x="513" y="1510"/>
                    <a:pt x="459" y="1505"/>
                  </a:cubicBezTo>
                  <a:cubicBezTo>
                    <a:pt x="384" y="1494"/>
                    <a:pt x="313" y="1477"/>
                    <a:pt x="238" y="1452"/>
                  </a:cubicBezTo>
                  <a:cubicBezTo>
                    <a:pt x="242" y="1366"/>
                    <a:pt x="245" y="1327"/>
                    <a:pt x="253" y="1242"/>
                  </a:cubicBezTo>
                  <a:cubicBezTo>
                    <a:pt x="171" y="1238"/>
                    <a:pt x="132" y="1231"/>
                    <a:pt x="50" y="1228"/>
                  </a:cubicBezTo>
                  <a:cubicBezTo>
                    <a:pt x="29" y="1356"/>
                    <a:pt x="18" y="1423"/>
                    <a:pt x="0" y="1558"/>
                  </a:cubicBezTo>
                  <a:cubicBezTo>
                    <a:pt x="153" y="1633"/>
                    <a:pt x="360" y="1669"/>
                    <a:pt x="630" y="1669"/>
                  </a:cubicBezTo>
                  <a:cubicBezTo>
                    <a:pt x="654" y="1669"/>
                    <a:pt x="679" y="1669"/>
                    <a:pt x="704" y="1669"/>
                  </a:cubicBezTo>
                  <a:cubicBezTo>
                    <a:pt x="925" y="1665"/>
                    <a:pt x="1110" y="1619"/>
                    <a:pt x="1259" y="1533"/>
                  </a:cubicBezTo>
                  <a:cubicBezTo>
                    <a:pt x="1408" y="1452"/>
                    <a:pt x="1483" y="1331"/>
                    <a:pt x="1483" y="1178"/>
                  </a:cubicBezTo>
                  <a:cubicBezTo>
                    <a:pt x="1483" y="1061"/>
                    <a:pt x="1444" y="965"/>
                    <a:pt x="1366" y="918"/>
                  </a:cubicBezTo>
                  <a:cubicBezTo>
                    <a:pt x="1287" y="858"/>
                    <a:pt x="1191" y="815"/>
                    <a:pt x="1081" y="787"/>
                  </a:cubicBezTo>
                  <a:cubicBezTo>
                    <a:pt x="971" y="765"/>
                    <a:pt x="864" y="744"/>
                    <a:pt x="765" y="726"/>
                  </a:cubicBezTo>
                  <a:cubicBezTo>
                    <a:pt x="640" y="705"/>
                    <a:pt x="530" y="673"/>
                    <a:pt x="427" y="637"/>
                  </a:cubicBezTo>
                  <a:cubicBezTo>
                    <a:pt x="327" y="602"/>
                    <a:pt x="277" y="531"/>
                    <a:pt x="277" y="428"/>
                  </a:cubicBezTo>
                  <a:cubicBezTo>
                    <a:pt x="277" y="339"/>
                    <a:pt x="317" y="271"/>
                    <a:pt x="402" y="228"/>
                  </a:cubicBezTo>
                  <a:cubicBezTo>
                    <a:pt x="475" y="186"/>
                    <a:pt x="578" y="164"/>
                    <a:pt x="700" y="164"/>
                  </a:cubicBezTo>
                  <a:cubicBezTo>
                    <a:pt x="710" y="164"/>
                    <a:pt x="719" y="164"/>
                    <a:pt x="729" y="164"/>
                  </a:cubicBezTo>
                  <a:cubicBezTo>
                    <a:pt x="793" y="164"/>
                    <a:pt x="864" y="175"/>
                    <a:pt x="935" y="182"/>
                  </a:cubicBezTo>
                  <a:cubicBezTo>
                    <a:pt x="1006" y="193"/>
                    <a:pt x="1078" y="214"/>
                    <a:pt x="1149" y="243"/>
                  </a:cubicBezTo>
                  <a:cubicBezTo>
                    <a:pt x="1163" y="339"/>
                    <a:pt x="1170" y="381"/>
                    <a:pt x="1184" y="481"/>
                  </a:cubicBezTo>
                  <a:cubicBezTo>
                    <a:pt x="1266" y="477"/>
                    <a:pt x="1305" y="474"/>
                    <a:pt x="1383" y="467"/>
                  </a:cubicBezTo>
                  <a:cubicBezTo>
                    <a:pt x="1376" y="342"/>
                    <a:pt x="1369" y="282"/>
                    <a:pt x="1362" y="154"/>
                  </a:cubicBezTo>
                  <a:cubicBezTo>
                    <a:pt x="1291" y="111"/>
                    <a:pt x="1198" y="76"/>
                    <a:pt x="1074" y="51"/>
                  </a:cubicBezTo>
                  <a:cubicBezTo>
                    <a:pt x="953" y="19"/>
                    <a:pt x="829" y="4"/>
                    <a:pt x="708" y="1"/>
                  </a:cubicBezTo>
                  <a:cubicBezTo>
                    <a:pt x="699" y="1"/>
                    <a:pt x="689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8"/>
            <p:cNvSpPr/>
            <p:nvPr/>
          </p:nvSpPr>
          <p:spPr>
            <a:xfrm rot="2700000">
              <a:off x="1223402" y="567212"/>
              <a:ext cx="77706" cy="72786"/>
            </a:xfrm>
            <a:custGeom>
              <a:avLst/>
              <a:gdLst/>
              <a:ahLst/>
              <a:cxnLst/>
              <a:rect l="l" t="t" r="r" b="b"/>
              <a:pathLst>
                <a:path w="1690" h="1583" extrusionOk="0">
                  <a:moveTo>
                    <a:pt x="0" y="0"/>
                  </a:moveTo>
                  <a:lnTo>
                    <a:pt x="0" y="157"/>
                  </a:lnTo>
                  <a:cubicBezTo>
                    <a:pt x="111" y="160"/>
                    <a:pt x="164" y="160"/>
                    <a:pt x="274" y="160"/>
                  </a:cubicBezTo>
                  <a:lnTo>
                    <a:pt x="274" y="1423"/>
                  </a:lnTo>
                  <a:cubicBezTo>
                    <a:pt x="164" y="1423"/>
                    <a:pt x="111" y="1426"/>
                    <a:pt x="0" y="1426"/>
                  </a:cubicBezTo>
                  <a:lnTo>
                    <a:pt x="0" y="1583"/>
                  </a:lnTo>
                  <a:cubicBezTo>
                    <a:pt x="541" y="1569"/>
                    <a:pt x="1085" y="1565"/>
                    <a:pt x="1625" y="1565"/>
                  </a:cubicBezTo>
                  <a:cubicBezTo>
                    <a:pt x="1654" y="1391"/>
                    <a:pt x="1668" y="1302"/>
                    <a:pt x="1689" y="1135"/>
                  </a:cubicBezTo>
                  <a:cubicBezTo>
                    <a:pt x="1604" y="1124"/>
                    <a:pt x="1558" y="1121"/>
                    <a:pt x="1476" y="1117"/>
                  </a:cubicBezTo>
                  <a:cubicBezTo>
                    <a:pt x="1448" y="1234"/>
                    <a:pt x="1433" y="1298"/>
                    <a:pt x="1408" y="1419"/>
                  </a:cubicBezTo>
                  <a:cubicBezTo>
                    <a:pt x="1053" y="1419"/>
                    <a:pt x="875" y="1419"/>
                    <a:pt x="519" y="1423"/>
                  </a:cubicBezTo>
                  <a:lnTo>
                    <a:pt x="519" y="857"/>
                  </a:lnTo>
                  <a:lnTo>
                    <a:pt x="1551" y="857"/>
                  </a:lnTo>
                  <a:lnTo>
                    <a:pt x="1551" y="708"/>
                  </a:lnTo>
                  <a:lnTo>
                    <a:pt x="519" y="708"/>
                  </a:lnTo>
                  <a:lnTo>
                    <a:pt x="519" y="168"/>
                  </a:lnTo>
                  <a:cubicBezTo>
                    <a:pt x="864" y="168"/>
                    <a:pt x="1039" y="175"/>
                    <a:pt x="1380" y="175"/>
                  </a:cubicBezTo>
                  <a:cubicBezTo>
                    <a:pt x="1408" y="292"/>
                    <a:pt x="1423" y="356"/>
                    <a:pt x="1448" y="477"/>
                  </a:cubicBezTo>
                  <a:cubicBezTo>
                    <a:pt x="1533" y="466"/>
                    <a:pt x="1576" y="463"/>
                    <a:pt x="1661" y="459"/>
                  </a:cubicBezTo>
                  <a:cubicBezTo>
                    <a:pt x="1636" y="281"/>
                    <a:pt x="1622" y="192"/>
                    <a:pt x="1593" y="18"/>
                  </a:cubicBezTo>
                  <a:cubicBezTo>
                    <a:pt x="1067" y="15"/>
                    <a:pt x="534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8"/>
            <p:cNvSpPr/>
            <p:nvPr/>
          </p:nvSpPr>
          <p:spPr>
            <a:xfrm rot="2700000">
              <a:off x="1287211" y="633215"/>
              <a:ext cx="80786" cy="71544"/>
            </a:xfrm>
            <a:custGeom>
              <a:avLst/>
              <a:gdLst/>
              <a:ahLst/>
              <a:cxnLst/>
              <a:rect l="l" t="t" r="r" b="b"/>
              <a:pathLst>
                <a:path w="1757" h="1556" extrusionOk="0">
                  <a:moveTo>
                    <a:pt x="990" y="153"/>
                  </a:moveTo>
                  <a:cubicBezTo>
                    <a:pt x="1116" y="153"/>
                    <a:pt x="1214" y="177"/>
                    <a:pt x="1284" y="210"/>
                  </a:cubicBezTo>
                  <a:cubicBezTo>
                    <a:pt x="1362" y="250"/>
                    <a:pt x="1401" y="317"/>
                    <a:pt x="1401" y="413"/>
                  </a:cubicBezTo>
                  <a:cubicBezTo>
                    <a:pt x="1401" y="498"/>
                    <a:pt x="1359" y="566"/>
                    <a:pt x="1277" y="612"/>
                  </a:cubicBezTo>
                  <a:cubicBezTo>
                    <a:pt x="1192" y="662"/>
                    <a:pt x="1085" y="683"/>
                    <a:pt x="957" y="683"/>
                  </a:cubicBezTo>
                  <a:lnTo>
                    <a:pt x="519" y="683"/>
                  </a:lnTo>
                  <a:lnTo>
                    <a:pt x="519" y="161"/>
                  </a:lnTo>
                  <a:cubicBezTo>
                    <a:pt x="697" y="154"/>
                    <a:pt x="786" y="154"/>
                    <a:pt x="964" y="154"/>
                  </a:cubicBezTo>
                  <a:cubicBezTo>
                    <a:pt x="973" y="153"/>
                    <a:pt x="982" y="153"/>
                    <a:pt x="990" y="153"/>
                  </a:cubicBezTo>
                  <a:close/>
                  <a:moveTo>
                    <a:pt x="1056" y="826"/>
                  </a:moveTo>
                  <a:cubicBezTo>
                    <a:pt x="1199" y="826"/>
                    <a:pt x="1312" y="854"/>
                    <a:pt x="1384" y="900"/>
                  </a:cubicBezTo>
                  <a:cubicBezTo>
                    <a:pt x="1458" y="950"/>
                    <a:pt x="1494" y="1021"/>
                    <a:pt x="1494" y="1110"/>
                  </a:cubicBezTo>
                  <a:cubicBezTo>
                    <a:pt x="1494" y="1213"/>
                    <a:pt x="1444" y="1288"/>
                    <a:pt x="1352" y="1341"/>
                  </a:cubicBezTo>
                  <a:cubicBezTo>
                    <a:pt x="1259" y="1387"/>
                    <a:pt x="1135" y="1409"/>
                    <a:pt x="978" y="1409"/>
                  </a:cubicBezTo>
                  <a:cubicBezTo>
                    <a:pt x="797" y="1405"/>
                    <a:pt x="701" y="1405"/>
                    <a:pt x="519" y="1405"/>
                  </a:cubicBezTo>
                  <a:lnTo>
                    <a:pt x="519" y="826"/>
                  </a:lnTo>
                  <a:close/>
                  <a:moveTo>
                    <a:pt x="1037" y="0"/>
                  </a:moveTo>
                  <a:cubicBezTo>
                    <a:pt x="1027" y="0"/>
                    <a:pt x="1017" y="1"/>
                    <a:pt x="1007" y="1"/>
                  </a:cubicBezTo>
                  <a:cubicBezTo>
                    <a:pt x="605" y="4"/>
                    <a:pt x="402" y="4"/>
                    <a:pt x="0" y="4"/>
                  </a:cubicBezTo>
                  <a:lnTo>
                    <a:pt x="0" y="157"/>
                  </a:lnTo>
                  <a:lnTo>
                    <a:pt x="278" y="157"/>
                  </a:lnTo>
                  <a:lnTo>
                    <a:pt x="278" y="1402"/>
                  </a:lnTo>
                  <a:lnTo>
                    <a:pt x="0" y="1402"/>
                  </a:lnTo>
                  <a:lnTo>
                    <a:pt x="0" y="1551"/>
                  </a:lnTo>
                  <a:cubicBezTo>
                    <a:pt x="409" y="1551"/>
                    <a:pt x="615" y="1551"/>
                    <a:pt x="1024" y="1555"/>
                  </a:cubicBezTo>
                  <a:cubicBezTo>
                    <a:pt x="1042" y="1555"/>
                    <a:pt x="1058" y="1555"/>
                    <a:pt x="1075" y="1555"/>
                  </a:cubicBezTo>
                  <a:cubicBezTo>
                    <a:pt x="1288" y="1555"/>
                    <a:pt x="1453" y="1513"/>
                    <a:pt x="1568" y="1437"/>
                  </a:cubicBezTo>
                  <a:cubicBezTo>
                    <a:pt x="1693" y="1352"/>
                    <a:pt x="1757" y="1245"/>
                    <a:pt x="1757" y="1121"/>
                  </a:cubicBezTo>
                  <a:cubicBezTo>
                    <a:pt x="1757" y="1021"/>
                    <a:pt x="1714" y="932"/>
                    <a:pt x="1643" y="858"/>
                  </a:cubicBezTo>
                  <a:cubicBezTo>
                    <a:pt x="1568" y="783"/>
                    <a:pt x="1455" y="737"/>
                    <a:pt x="1295" y="719"/>
                  </a:cubicBezTo>
                  <a:lnTo>
                    <a:pt x="1295" y="712"/>
                  </a:lnTo>
                  <a:cubicBezTo>
                    <a:pt x="1405" y="694"/>
                    <a:pt x="1494" y="655"/>
                    <a:pt x="1565" y="591"/>
                  </a:cubicBezTo>
                  <a:cubicBezTo>
                    <a:pt x="1632" y="530"/>
                    <a:pt x="1668" y="452"/>
                    <a:pt x="1668" y="370"/>
                  </a:cubicBezTo>
                  <a:cubicBezTo>
                    <a:pt x="1668" y="257"/>
                    <a:pt x="1611" y="164"/>
                    <a:pt x="1504" y="97"/>
                  </a:cubicBezTo>
                  <a:cubicBezTo>
                    <a:pt x="1396" y="36"/>
                    <a:pt x="1242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8"/>
            <p:cNvSpPr/>
            <p:nvPr/>
          </p:nvSpPr>
          <p:spPr>
            <a:xfrm rot="2700000">
              <a:off x="1343066" y="697450"/>
              <a:ext cx="101109" cy="77384"/>
            </a:xfrm>
            <a:custGeom>
              <a:avLst/>
              <a:gdLst/>
              <a:ahLst/>
              <a:cxnLst/>
              <a:rect l="l" t="t" r="r" b="b"/>
              <a:pathLst>
                <a:path w="2199" h="1683" extrusionOk="0">
                  <a:moveTo>
                    <a:pt x="1110" y="274"/>
                  </a:moveTo>
                  <a:cubicBezTo>
                    <a:pt x="1263" y="569"/>
                    <a:pt x="1338" y="722"/>
                    <a:pt x="1487" y="1028"/>
                  </a:cubicBezTo>
                  <a:cubicBezTo>
                    <a:pt x="1174" y="1025"/>
                    <a:pt x="1014" y="1025"/>
                    <a:pt x="698" y="1017"/>
                  </a:cubicBezTo>
                  <a:cubicBezTo>
                    <a:pt x="854" y="726"/>
                    <a:pt x="933" y="573"/>
                    <a:pt x="1089" y="274"/>
                  </a:cubicBezTo>
                  <a:close/>
                  <a:moveTo>
                    <a:pt x="1192" y="0"/>
                  </a:moveTo>
                  <a:cubicBezTo>
                    <a:pt x="943" y="11"/>
                    <a:pt x="819" y="15"/>
                    <a:pt x="570" y="18"/>
                  </a:cubicBezTo>
                  <a:lnTo>
                    <a:pt x="570" y="178"/>
                  </a:lnTo>
                  <a:cubicBezTo>
                    <a:pt x="712" y="175"/>
                    <a:pt x="783" y="175"/>
                    <a:pt x="922" y="171"/>
                  </a:cubicBezTo>
                  <a:lnTo>
                    <a:pt x="922" y="171"/>
                  </a:lnTo>
                  <a:cubicBezTo>
                    <a:pt x="684" y="601"/>
                    <a:pt x="445" y="1032"/>
                    <a:pt x="204" y="1465"/>
                  </a:cubicBezTo>
                  <a:cubicBezTo>
                    <a:pt x="125" y="1458"/>
                    <a:pt x="79" y="1458"/>
                    <a:pt x="1" y="1458"/>
                  </a:cubicBezTo>
                  <a:lnTo>
                    <a:pt x="1" y="1615"/>
                  </a:lnTo>
                  <a:cubicBezTo>
                    <a:pt x="307" y="1618"/>
                    <a:pt x="463" y="1625"/>
                    <a:pt x="769" y="1633"/>
                  </a:cubicBezTo>
                  <a:lnTo>
                    <a:pt x="769" y="1473"/>
                  </a:lnTo>
                  <a:cubicBezTo>
                    <a:pt x="645" y="1473"/>
                    <a:pt x="577" y="1473"/>
                    <a:pt x="453" y="1469"/>
                  </a:cubicBezTo>
                  <a:cubicBezTo>
                    <a:pt x="520" y="1348"/>
                    <a:pt x="556" y="1288"/>
                    <a:pt x="623" y="1163"/>
                  </a:cubicBezTo>
                  <a:cubicBezTo>
                    <a:pt x="997" y="1167"/>
                    <a:pt x="1181" y="1170"/>
                    <a:pt x="1555" y="1174"/>
                  </a:cubicBezTo>
                  <a:cubicBezTo>
                    <a:pt x="1622" y="1305"/>
                    <a:pt x="1654" y="1369"/>
                    <a:pt x="1715" y="1501"/>
                  </a:cubicBezTo>
                  <a:cubicBezTo>
                    <a:pt x="1594" y="1494"/>
                    <a:pt x="1537" y="1494"/>
                    <a:pt x="1423" y="1490"/>
                  </a:cubicBezTo>
                  <a:lnTo>
                    <a:pt x="1423" y="1654"/>
                  </a:lnTo>
                  <a:cubicBezTo>
                    <a:pt x="1733" y="1665"/>
                    <a:pt x="1889" y="1668"/>
                    <a:pt x="2198" y="1682"/>
                  </a:cubicBezTo>
                  <a:cubicBezTo>
                    <a:pt x="2198" y="1615"/>
                    <a:pt x="2198" y="1583"/>
                    <a:pt x="2195" y="1512"/>
                  </a:cubicBezTo>
                  <a:cubicBezTo>
                    <a:pt x="2106" y="1508"/>
                    <a:pt x="2063" y="1508"/>
                    <a:pt x="1974" y="1505"/>
                  </a:cubicBezTo>
                  <a:cubicBezTo>
                    <a:pt x="1722" y="1003"/>
                    <a:pt x="1459" y="498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8"/>
            <p:cNvSpPr/>
            <p:nvPr/>
          </p:nvSpPr>
          <p:spPr>
            <a:xfrm rot="2700000">
              <a:off x="1422065" y="760239"/>
              <a:ext cx="75728" cy="84878"/>
            </a:xfrm>
            <a:custGeom>
              <a:avLst/>
              <a:gdLst/>
              <a:ahLst/>
              <a:cxnLst/>
              <a:rect l="l" t="t" r="r" b="b"/>
              <a:pathLst>
                <a:path w="1647" h="1846" extrusionOk="0">
                  <a:moveTo>
                    <a:pt x="889" y="0"/>
                  </a:moveTo>
                  <a:cubicBezTo>
                    <a:pt x="534" y="18"/>
                    <a:pt x="356" y="25"/>
                    <a:pt x="0" y="39"/>
                  </a:cubicBezTo>
                  <a:lnTo>
                    <a:pt x="0" y="210"/>
                  </a:lnTo>
                  <a:cubicBezTo>
                    <a:pt x="114" y="203"/>
                    <a:pt x="167" y="203"/>
                    <a:pt x="278" y="199"/>
                  </a:cubicBezTo>
                  <a:lnTo>
                    <a:pt x="278" y="1604"/>
                  </a:lnTo>
                  <a:cubicBezTo>
                    <a:pt x="167" y="1600"/>
                    <a:pt x="114" y="1600"/>
                    <a:pt x="0" y="1597"/>
                  </a:cubicBezTo>
                  <a:lnTo>
                    <a:pt x="0" y="1764"/>
                  </a:lnTo>
                  <a:cubicBezTo>
                    <a:pt x="527" y="1785"/>
                    <a:pt x="1049" y="1814"/>
                    <a:pt x="1576" y="1846"/>
                  </a:cubicBezTo>
                  <a:cubicBezTo>
                    <a:pt x="1600" y="1604"/>
                    <a:pt x="1615" y="1483"/>
                    <a:pt x="1647" y="1241"/>
                  </a:cubicBezTo>
                  <a:cubicBezTo>
                    <a:pt x="1558" y="1234"/>
                    <a:pt x="1519" y="1231"/>
                    <a:pt x="1430" y="1223"/>
                  </a:cubicBezTo>
                  <a:cubicBezTo>
                    <a:pt x="1401" y="1394"/>
                    <a:pt x="1387" y="1479"/>
                    <a:pt x="1362" y="1650"/>
                  </a:cubicBezTo>
                  <a:cubicBezTo>
                    <a:pt x="1028" y="1632"/>
                    <a:pt x="861" y="1625"/>
                    <a:pt x="527" y="1615"/>
                  </a:cubicBezTo>
                  <a:lnTo>
                    <a:pt x="527" y="192"/>
                  </a:lnTo>
                  <a:cubicBezTo>
                    <a:pt x="672" y="185"/>
                    <a:pt x="743" y="182"/>
                    <a:pt x="889" y="178"/>
                  </a:cubicBezTo>
                  <a:lnTo>
                    <a:pt x="8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8"/>
            <p:cNvSpPr/>
            <p:nvPr/>
          </p:nvSpPr>
          <p:spPr>
            <a:xfrm rot="2700000">
              <a:off x="1481388" y="814706"/>
              <a:ext cx="75590" cy="95362"/>
            </a:xfrm>
            <a:custGeom>
              <a:avLst/>
              <a:gdLst/>
              <a:ahLst/>
              <a:cxnLst/>
              <a:rect l="l" t="t" r="r" b="b"/>
              <a:pathLst>
                <a:path w="1644" h="2074" extrusionOk="0">
                  <a:moveTo>
                    <a:pt x="886" y="1"/>
                  </a:moveTo>
                  <a:cubicBezTo>
                    <a:pt x="534" y="25"/>
                    <a:pt x="356" y="36"/>
                    <a:pt x="1" y="57"/>
                  </a:cubicBezTo>
                  <a:lnTo>
                    <a:pt x="1" y="242"/>
                  </a:lnTo>
                  <a:cubicBezTo>
                    <a:pt x="114" y="239"/>
                    <a:pt x="168" y="235"/>
                    <a:pt x="278" y="232"/>
                  </a:cubicBezTo>
                  <a:lnTo>
                    <a:pt x="278" y="1796"/>
                  </a:lnTo>
                  <a:cubicBezTo>
                    <a:pt x="168" y="1793"/>
                    <a:pt x="114" y="1786"/>
                    <a:pt x="1" y="1782"/>
                  </a:cubicBezTo>
                  <a:lnTo>
                    <a:pt x="1" y="1970"/>
                  </a:lnTo>
                  <a:cubicBezTo>
                    <a:pt x="527" y="1999"/>
                    <a:pt x="1049" y="2034"/>
                    <a:pt x="1576" y="2074"/>
                  </a:cubicBezTo>
                  <a:cubicBezTo>
                    <a:pt x="1601" y="1803"/>
                    <a:pt x="1615" y="1668"/>
                    <a:pt x="1643" y="1394"/>
                  </a:cubicBezTo>
                  <a:cubicBezTo>
                    <a:pt x="1554" y="1387"/>
                    <a:pt x="1512" y="1380"/>
                    <a:pt x="1423" y="1373"/>
                  </a:cubicBezTo>
                  <a:cubicBezTo>
                    <a:pt x="1398" y="1569"/>
                    <a:pt x="1384" y="1661"/>
                    <a:pt x="1359" y="1853"/>
                  </a:cubicBezTo>
                  <a:cubicBezTo>
                    <a:pt x="1025" y="1835"/>
                    <a:pt x="854" y="1825"/>
                    <a:pt x="523" y="1807"/>
                  </a:cubicBezTo>
                  <a:lnTo>
                    <a:pt x="523" y="217"/>
                  </a:lnTo>
                  <a:cubicBezTo>
                    <a:pt x="669" y="214"/>
                    <a:pt x="740" y="207"/>
                    <a:pt x="886" y="200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0" name="Google Shape;2200;p28"/>
          <p:cNvGrpSpPr/>
          <p:nvPr/>
        </p:nvGrpSpPr>
        <p:grpSpPr>
          <a:xfrm>
            <a:off x="7296782" y="3936692"/>
            <a:ext cx="1088258" cy="1088258"/>
            <a:chOff x="7296782" y="3936692"/>
            <a:chExt cx="1088258" cy="1088258"/>
          </a:xfrm>
        </p:grpSpPr>
        <p:sp>
          <p:nvSpPr>
            <p:cNvPr id="2201" name="Google Shape;2201;p28"/>
            <p:cNvSpPr/>
            <p:nvPr/>
          </p:nvSpPr>
          <p:spPr>
            <a:xfrm rot="-2700000">
              <a:off x="7455050" y="4097168"/>
              <a:ext cx="771722" cy="767308"/>
            </a:xfrm>
            <a:custGeom>
              <a:avLst/>
              <a:gdLst/>
              <a:ahLst/>
              <a:cxnLst/>
              <a:rect l="l" t="t" r="r" b="b"/>
              <a:pathLst>
                <a:path w="16784" h="16688" extrusionOk="0">
                  <a:moveTo>
                    <a:pt x="8392" y="0"/>
                  </a:moveTo>
                  <a:cubicBezTo>
                    <a:pt x="3755" y="0"/>
                    <a:pt x="0" y="3737"/>
                    <a:pt x="0" y="8342"/>
                  </a:cubicBezTo>
                  <a:cubicBezTo>
                    <a:pt x="0" y="12950"/>
                    <a:pt x="3755" y="16687"/>
                    <a:pt x="8392" y="16687"/>
                  </a:cubicBezTo>
                  <a:cubicBezTo>
                    <a:pt x="13025" y="16687"/>
                    <a:pt x="16783" y="12950"/>
                    <a:pt x="16783" y="8342"/>
                  </a:cubicBezTo>
                  <a:cubicBezTo>
                    <a:pt x="16783" y="3737"/>
                    <a:pt x="13025" y="0"/>
                    <a:pt x="8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8"/>
            <p:cNvSpPr/>
            <p:nvPr/>
          </p:nvSpPr>
          <p:spPr>
            <a:xfrm rot="-2700000">
              <a:off x="7443358" y="4257185"/>
              <a:ext cx="570607" cy="189482"/>
            </a:xfrm>
            <a:custGeom>
              <a:avLst/>
              <a:gdLst/>
              <a:ahLst/>
              <a:cxnLst/>
              <a:rect l="l" t="t" r="r" b="b"/>
              <a:pathLst>
                <a:path w="12410" h="4121" extrusionOk="0">
                  <a:moveTo>
                    <a:pt x="11381" y="0"/>
                  </a:moveTo>
                  <a:cubicBezTo>
                    <a:pt x="11360" y="0"/>
                    <a:pt x="11339" y="1"/>
                    <a:pt x="11318" y="3"/>
                  </a:cubicBezTo>
                  <a:cubicBezTo>
                    <a:pt x="11272" y="3"/>
                    <a:pt x="11233" y="7"/>
                    <a:pt x="11186" y="17"/>
                  </a:cubicBezTo>
                  <a:cubicBezTo>
                    <a:pt x="11209" y="16"/>
                    <a:pt x="11232" y="16"/>
                    <a:pt x="11255" y="16"/>
                  </a:cubicBezTo>
                  <a:cubicBezTo>
                    <a:pt x="11317" y="16"/>
                    <a:pt x="11380" y="19"/>
                    <a:pt x="11442" y="24"/>
                  </a:cubicBezTo>
                  <a:cubicBezTo>
                    <a:pt x="11524" y="35"/>
                    <a:pt x="11606" y="56"/>
                    <a:pt x="11681" y="88"/>
                  </a:cubicBezTo>
                  <a:lnTo>
                    <a:pt x="11734" y="113"/>
                  </a:lnTo>
                  <a:cubicBezTo>
                    <a:pt x="11752" y="124"/>
                    <a:pt x="11770" y="138"/>
                    <a:pt x="11787" y="145"/>
                  </a:cubicBezTo>
                  <a:cubicBezTo>
                    <a:pt x="11805" y="160"/>
                    <a:pt x="11819" y="174"/>
                    <a:pt x="11834" y="184"/>
                  </a:cubicBezTo>
                  <a:cubicBezTo>
                    <a:pt x="11844" y="199"/>
                    <a:pt x="11858" y="216"/>
                    <a:pt x="11873" y="231"/>
                  </a:cubicBezTo>
                  <a:cubicBezTo>
                    <a:pt x="11887" y="248"/>
                    <a:pt x="11894" y="263"/>
                    <a:pt x="11908" y="280"/>
                  </a:cubicBezTo>
                  <a:lnTo>
                    <a:pt x="11933" y="334"/>
                  </a:lnTo>
                  <a:cubicBezTo>
                    <a:pt x="11944" y="352"/>
                    <a:pt x="11947" y="373"/>
                    <a:pt x="11951" y="391"/>
                  </a:cubicBezTo>
                  <a:cubicBezTo>
                    <a:pt x="11958" y="408"/>
                    <a:pt x="11962" y="423"/>
                    <a:pt x="11962" y="440"/>
                  </a:cubicBezTo>
                  <a:cubicBezTo>
                    <a:pt x="11933" y="529"/>
                    <a:pt x="11894" y="643"/>
                    <a:pt x="11837" y="771"/>
                  </a:cubicBezTo>
                  <a:lnTo>
                    <a:pt x="11823" y="800"/>
                  </a:lnTo>
                  <a:lnTo>
                    <a:pt x="11819" y="785"/>
                  </a:lnTo>
                  <a:lnTo>
                    <a:pt x="11805" y="750"/>
                  </a:lnTo>
                  <a:cubicBezTo>
                    <a:pt x="11798" y="725"/>
                    <a:pt x="11784" y="700"/>
                    <a:pt x="11770" y="679"/>
                  </a:cubicBezTo>
                  <a:lnTo>
                    <a:pt x="11748" y="643"/>
                  </a:lnTo>
                  <a:lnTo>
                    <a:pt x="11720" y="611"/>
                  </a:lnTo>
                  <a:cubicBezTo>
                    <a:pt x="11702" y="590"/>
                    <a:pt x="11684" y="572"/>
                    <a:pt x="11663" y="554"/>
                  </a:cubicBezTo>
                  <a:cubicBezTo>
                    <a:pt x="11645" y="536"/>
                    <a:pt x="11624" y="519"/>
                    <a:pt x="11602" y="504"/>
                  </a:cubicBezTo>
                  <a:lnTo>
                    <a:pt x="11535" y="465"/>
                  </a:lnTo>
                  <a:cubicBezTo>
                    <a:pt x="11514" y="451"/>
                    <a:pt x="11485" y="444"/>
                    <a:pt x="11464" y="433"/>
                  </a:cubicBezTo>
                  <a:cubicBezTo>
                    <a:pt x="11414" y="416"/>
                    <a:pt x="11364" y="405"/>
                    <a:pt x="11311" y="394"/>
                  </a:cubicBezTo>
                  <a:cubicBezTo>
                    <a:pt x="11265" y="387"/>
                    <a:pt x="11211" y="380"/>
                    <a:pt x="11161" y="376"/>
                  </a:cubicBezTo>
                  <a:cubicBezTo>
                    <a:pt x="11112" y="376"/>
                    <a:pt x="11058" y="376"/>
                    <a:pt x="11009" y="380"/>
                  </a:cubicBezTo>
                  <a:cubicBezTo>
                    <a:pt x="10962" y="387"/>
                    <a:pt x="10909" y="391"/>
                    <a:pt x="10859" y="405"/>
                  </a:cubicBezTo>
                  <a:cubicBezTo>
                    <a:pt x="10909" y="405"/>
                    <a:pt x="10955" y="405"/>
                    <a:pt x="11009" y="408"/>
                  </a:cubicBezTo>
                  <a:cubicBezTo>
                    <a:pt x="11058" y="412"/>
                    <a:pt x="11108" y="416"/>
                    <a:pt x="11158" y="426"/>
                  </a:cubicBezTo>
                  <a:cubicBezTo>
                    <a:pt x="11204" y="433"/>
                    <a:pt x="11254" y="444"/>
                    <a:pt x="11300" y="458"/>
                  </a:cubicBezTo>
                  <a:cubicBezTo>
                    <a:pt x="11346" y="469"/>
                    <a:pt x="11393" y="483"/>
                    <a:pt x="11432" y="504"/>
                  </a:cubicBezTo>
                  <a:cubicBezTo>
                    <a:pt x="11453" y="515"/>
                    <a:pt x="11478" y="529"/>
                    <a:pt x="11496" y="536"/>
                  </a:cubicBezTo>
                  <a:cubicBezTo>
                    <a:pt x="11517" y="551"/>
                    <a:pt x="11535" y="565"/>
                    <a:pt x="11553" y="576"/>
                  </a:cubicBezTo>
                  <a:cubicBezTo>
                    <a:pt x="11570" y="590"/>
                    <a:pt x="11588" y="604"/>
                    <a:pt x="11606" y="622"/>
                  </a:cubicBezTo>
                  <a:cubicBezTo>
                    <a:pt x="11624" y="640"/>
                    <a:pt x="11638" y="657"/>
                    <a:pt x="11649" y="672"/>
                  </a:cubicBezTo>
                  <a:lnTo>
                    <a:pt x="11674" y="696"/>
                  </a:lnTo>
                  <a:lnTo>
                    <a:pt x="11691" y="728"/>
                  </a:lnTo>
                  <a:cubicBezTo>
                    <a:pt x="11698" y="746"/>
                    <a:pt x="11713" y="768"/>
                    <a:pt x="11720" y="789"/>
                  </a:cubicBezTo>
                  <a:lnTo>
                    <a:pt x="11734" y="821"/>
                  </a:lnTo>
                  <a:lnTo>
                    <a:pt x="11745" y="856"/>
                  </a:lnTo>
                  <a:cubicBezTo>
                    <a:pt x="11752" y="878"/>
                    <a:pt x="11752" y="903"/>
                    <a:pt x="11755" y="924"/>
                  </a:cubicBezTo>
                  <a:lnTo>
                    <a:pt x="11762" y="938"/>
                  </a:lnTo>
                  <a:cubicBezTo>
                    <a:pt x="11702" y="1048"/>
                    <a:pt x="11627" y="1169"/>
                    <a:pt x="11538" y="1287"/>
                  </a:cubicBezTo>
                  <a:lnTo>
                    <a:pt x="11531" y="1262"/>
                  </a:lnTo>
                  <a:lnTo>
                    <a:pt x="11517" y="1223"/>
                  </a:lnTo>
                  <a:cubicBezTo>
                    <a:pt x="11506" y="1194"/>
                    <a:pt x="11496" y="1173"/>
                    <a:pt x="11478" y="1144"/>
                  </a:cubicBezTo>
                  <a:lnTo>
                    <a:pt x="11453" y="1109"/>
                  </a:lnTo>
                  <a:lnTo>
                    <a:pt x="11428" y="1073"/>
                  </a:lnTo>
                  <a:cubicBezTo>
                    <a:pt x="11410" y="1052"/>
                    <a:pt x="11393" y="1031"/>
                    <a:pt x="11371" y="1013"/>
                  </a:cubicBezTo>
                  <a:cubicBezTo>
                    <a:pt x="11346" y="995"/>
                    <a:pt x="11325" y="977"/>
                    <a:pt x="11304" y="963"/>
                  </a:cubicBezTo>
                  <a:cubicBezTo>
                    <a:pt x="11282" y="949"/>
                    <a:pt x="11257" y="931"/>
                    <a:pt x="11233" y="924"/>
                  </a:cubicBezTo>
                  <a:cubicBezTo>
                    <a:pt x="11211" y="910"/>
                    <a:pt x="11183" y="903"/>
                    <a:pt x="11158" y="892"/>
                  </a:cubicBezTo>
                  <a:cubicBezTo>
                    <a:pt x="11108" y="874"/>
                    <a:pt x="11055" y="860"/>
                    <a:pt x="11005" y="853"/>
                  </a:cubicBezTo>
                  <a:cubicBezTo>
                    <a:pt x="10952" y="842"/>
                    <a:pt x="10902" y="839"/>
                    <a:pt x="10849" y="839"/>
                  </a:cubicBezTo>
                  <a:cubicBezTo>
                    <a:pt x="10795" y="839"/>
                    <a:pt x="10749" y="842"/>
                    <a:pt x="10699" y="849"/>
                  </a:cubicBezTo>
                  <a:cubicBezTo>
                    <a:pt x="10649" y="853"/>
                    <a:pt x="10596" y="860"/>
                    <a:pt x="10546" y="874"/>
                  </a:cubicBezTo>
                  <a:cubicBezTo>
                    <a:pt x="10649" y="878"/>
                    <a:pt x="10749" y="888"/>
                    <a:pt x="10841" y="906"/>
                  </a:cubicBezTo>
                  <a:cubicBezTo>
                    <a:pt x="10891" y="913"/>
                    <a:pt x="10934" y="928"/>
                    <a:pt x="10984" y="942"/>
                  </a:cubicBezTo>
                  <a:cubicBezTo>
                    <a:pt x="11026" y="956"/>
                    <a:pt x="11073" y="974"/>
                    <a:pt x="11115" y="992"/>
                  </a:cubicBezTo>
                  <a:cubicBezTo>
                    <a:pt x="11140" y="999"/>
                    <a:pt x="11158" y="1013"/>
                    <a:pt x="11179" y="1020"/>
                  </a:cubicBezTo>
                  <a:cubicBezTo>
                    <a:pt x="11197" y="1034"/>
                    <a:pt x="11218" y="1048"/>
                    <a:pt x="11236" y="1056"/>
                  </a:cubicBezTo>
                  <a:cubicBezTo>
                    <a:pt x="11254" y="1070"/>
                    <a:pt x="11272" y="1084"/>
                    <a:pt x="11286" y="1102"/>
                  </a:cubicBezTo>
                  <a:cubicBezTo>
                    <a:pt x="11304" y="1116"/>
                    <a:pt x="11318" y="1134"/>
                    <a:pt x="11329" y="1152"/>
                  </a:cubicBezTo>
                  <a:lnTo>
                    <a:pt x="11346" y="1176"/>
                  </a:lnTo>
                  <a:lnTo>
                    <a:pt x="11364" y="1205"/>
                  </a:lnTo>
                  <a:cubicBezTo>
                    <a:pt x="11375" y="1223"/>
                    <a:pt x="11389" y="1244"/>
                    <a:pt x="11393" y="1262"/>
                  </a:cubicBezTo>
                  <a:lnTo>
                    <a:pt x="11407" y="1294"/>
                  </a:lnTo>
                  <a:lnTo>
                    <a:pt x="11414" y="1322"/>
                  </a:lnTo>
                  <a:lnTo>
                    <a:pt x="11428" y="1390"/>
                  </a:lnTo>
                  <a:lnTo>
                    <a:pt x="11432" y="1411"/>
                  </a:lnTo>
                  <a:cubicBezTo>
                    <a:pt x="11346" y="1514"/>
                    <a:pt x="11250" y="1617"/>
                    <a:pt x="11140" y="1721"/>
                  </a:cubicBezTo>
                  <a:lnTo>
                    <a:pt x="11133" y="1703"/>
                  </a:lnTo>
                  <a:lnTo>
                    <a:pt x="11126" y="1660"/>
                  </a:lnTo>
                  <a:cubicBezTo>
                    <a:pt x="11115" y="1635"/>
                    <a:pt x="11108" y="1603"/>
                    <a:pt x="11094" y="1578"/>
                  </a:cubicBezTo>
                  <a:lnTo>
                    <a:pt x="11076" y="1536"/>
                  </a:lnTo>
                  <a:lnTo>
                    <a:pt x="11055" y="1500"/>
                  </a:lnTo>
                  <a:cubicBezTo>
                    <a:pt x="11037" y="1479"/>
                    <a:pt x="11019" y="1454"/>
                    <a:pt x="11001" y="1429"/>
                  </a:cubicBezTo>
                  <a:cubicBezTo>
                    <a:pt x="10984" y="1408"/>
                    <a:pt x="10962" y="1390"/>
                    <a:pt x="10937" y="1369"/>
                  </a:cubicBezTo>
                  <a:cubicBezTo>
                    <a:pt x="10916" y="1351"/>
                    <a:pt x="10895" y="1333"/>
                    <a:pt x="10873" y="1319"/>
                  </a:cubicBezTo>
                  <a:cubicBezTo>
                    <a:pt x="10849" y="1305"/>
                    <a:pt x="10824" y="1294"/>
                    <a:pt x="10802" y="1280"/>
                  </a:cubicBezTo>
                  <a:cubicBezTo>
                    <a:pt x="10753" y="1258"/>
                    <a:pt x="10699" y="1233"/>
                    <a:pt x="10649" y="1223"/>
                  </a:cubicBezTo>
                  <a:cubicBezTo>
                    <a:pt x="10596" y="1208"/>
                    <a:pt x="10546" y="1198"/>
                    <a:pt x="10493" y="1194"/>
                  </a:cubicBezTo>
                  <a:cubicBezTo>
                    <a:pt x="10468" y="1191"/>
                    <a:pt x="10440" y="1191"/>
                    <a:pt x="10418" y="1191"/>
                  </a:cubicBezTo>
                  <a:lnTo>
                    <a:pt x="10344" y="1191"/>
                  </a:lnTo>
                  <a:cubicBezTo>
                    <a:pt x="10290" y="1191"/>
                    <a:pt x="10241" y="1194"/>
                    <a:pt x="10191" y="1208"/>
                  </a:cubicBezTo>
                  <a:cubicBezTo>
                    <a:pt x="10241" y="1216"/>
                    <a:pt x="10290" y="1230"/>
                    <a:pt x="10340" y="1244"/>
                  </a:cubicBezTo>
                  <a:cubicBezTo>
                    <a:pt x="10390" y="1258"/>
                    <a:pt x="10433" y="1269"/>
                    <a:pt x="10482" y="1287"/>
                  </a:cubicBezTo>
                  <a:lnTo>
                    <a:pt x="10614" y="1340"/>
                  </a:lnTo>
                  <a:cubicBezTo>
                    <a:pt x="10635" y="1351"/>
                    <a:pt x="10653" y="1365"/>
                    <a:pt x="10678" y="1372"/>
                  </a:cubicBezTo>
                  <a:cubicBezTo>
                    <a:pt x="10696" y="1386"/>
                    <a:pt x="10717" y="1393"/>
                    <a:pt x="10735" y="1408"/>
                  </a:cubicBezTo>
                  <a:lnTo>
                    <a:pt x="10788" y="1447"/>
                  </a:lnTo>
                  <a:cubicBezTo>
                    <a:pt x="10806" y="1461"/>
                    <a:pt x="10820" y="1475"/>
                    <a:pt x="10838" y="1493"/>
                  </a:cubicBezTo>
                  <a:cubicBezTo>
                    <a:pt x="10849" y="1511"/>
                    <a:pt x="10866" y="1525"/>
                    <a:pt x="10877" y="1543"/>
                  </a:cubicBezTo>
                  <a:cubicBezTo>
                    <a:pt x="10891" y="1561"/>
                    <a:pt x="10898" y="1578"/>
                    <a:pt x="10913" y="1596"/>
                  </a:cubicBezTo>
                  <a:lnTo>
                    <a:pt x="10927" y="1621"/>
                  </a:lnTo>
                  <a:lnTo>
                    <a:pt x="10937" y="1649"/>
                  </a:lnTo>
                  <a:cubicBezTo>
                    <a:pt x="10948" y="1667"/>
                    <a:pt x="10952" y="1689"/>
                    <a:pt x="10955" y="1706"/>
                  </a:cubicBezTo>
                  <a:lnTo>
                    <a:pt x="10966" y="1738"/>
                  </a:lnTo>
                  <a:lnTo>
                    <a:pt x="10969" y="1767"/>
                  </a:lnTo>
                  <a:cubicBezTo>
                    <a:pt x="10977" y="1792"/>
                    <a:pt x="10977" y="1813"/>
                    <a:pt x="10977" y="1831"/>
                  </a:cubicBezTo>
                  <a:lnTo>
                    <a:pt x="10980" y="1863"/>
                  </a:lnTo>
                  <a:lnTo>
                    <a:pt x="10845" y="1969"/>
                  </a:lnTo>
                  <a:cubicBezTo>
                    <a:pt x="10749" y="2041"/>
                    <a:pt x="10646" y="2112"/>
                    <a:pt x="10536" y="2176"/>
                  </a:cubicBezTo>
                  <a:lnTo>
                    <a:pt x="10536" y="2147"/>
                  </a:lnTo>
                  <a:lnTo>
                    <a:pt x="10532" y="2101"/>
                  </a:lnTo>
                  <a:cubicBezTo>
                    <a:pt x="10525" y="2076"/>
                    <a:pt x="10518" y="2044"/>
                    <a:pt x="10514" y="2016"/>
                  </a:cubicBezTo>
                  <a:lnTo>
                    <a:pt x="10500" y="1977"/>
                  </a:lnTo>
                  <a:lnTo>
                    <a:pt x="10482" y="1937"/>
                  </a:lnTo>
                  <a:cubicBezTo>
                    <a:pt x="10468" y="1909"/>
                    <a:pt x="10454" y="1884"/>
                    <a:pt x="10436" y="1863"/>
                  </a:cubicBezTo>
                  <a:lnTo>
                    <a:pt x="10383" y="1795"/>
                  </a:lnTo>
                  <a:cubicBezTo>
                    <a:pt x="10361" y="1777"/>
                    <a:pt x="10344" y="1756"/>
                    <a:pt x="10322" y="1738"/>
                  </a:cubicBezTo>
                  <a:cubicBezTo>
                    <a:pt x="10301" y="1721"/>
                    <a:pt x="10276" y="1703"/>
                    <a:pt x="10255" y="1689"/>
                  </a:cubicBezTo>
                  <a:cubicBezTo>
                    <a:pt x="10212" y="1657"/>
                    <a:pt x="10162" y="1635"/>
                    <a:pt x="10113" y="1617"/>
                  </a:cubicBezTo>
                  <a:cubicBezTo>
                    <a:pt x="10063" y="1600"/>
                    <a:pt x="10017" y="1582"/>
                    <a:pt x="9963" y="1571"/>
                  </a:cubicBezTo>
                  <a:cubicBezTo>
                    <a:pt x="9935" y="1568"/>
                    <a:pt x="9913" y="1564"/>
                    <a:pt x="9885" y="1561"/>
                  </a:cubicBezTo>
                  <a:cubicBezTo>
                    <a:pt x="9860" y="1553"/>
                    <a:pt x="9839" y="1550"/>
                    <a:pt x="9810" y="1550"/>
                  </a:cubicBezTo>
                  <a:cubicBezTo>
                    <a:pt x="9784" y="1548"/>
                    <a:pt x="9758" y="1547"/>
                    <a:pt x="9733" y="1547"/>
                  </a:cubicBezTo>
                  <a:cubicBezTo>
                    <a:pt x="9708" y="1547"/>
                    <a:pt x="9684" y="1548"/>
                    <a:pt x="9661" y="1550"/>
                  </a:cubicBezTo>
                  <a:cubicBezTo>
                    <a:pt x="9707" y="1568"/>
                    <a:pt x="9753" y="1585"/>
                    <a:pt x="9803" y="1603"/>
                  </a:cubicBezTo>
                  <a:cubicBezTo>
                    <a:pt x="9846" y="1621"/>
                    <a:pt x="9892" y="1642"/>
                    <a:pt x="9935" y="1660"/>
                  </a:cubicBezTo>
                  <a:cubicBezTo>
                    <a:pt x="9981" y="1685"/>
                    <a:pt x="10020" y="1706"/>
                    <a:pt x="10059" y="1731"/>
                  </a:cubicBezTo>
                  <a:cubicBezTo>
                    <a:pt x="10081" y="1745"/>
                    <a:pt x="10098" y="1760"/>
                    <a:pt x="10116" y="1774"/>
                  </a:cubicBezTo>
                  <a:cubicBezTo>
                    <a:pt x="10134" y="1785"/>
                    <a:pt x="10152" y="1799"/>
                    <a:pt x="10169" y="1817"/>
                  </a:cubicBezTo>
                  <a:cubicBezTo>
                    <a:pt x="10187" y="1831"/>
                    <a:pt x="10205" y="1849"/>
                    <a:pt x="10219" y="1863"/>
                  </a:cubicBezTo>
                  <a:cubicBezTo>
                    <a:pt x="10237" y="1873"/>
                    <a:pt x="10251" y="1891"/>
                    <a:pt x="10265" y="1909"/>
                  </a:cubicBezTo>
                  <a:cubicBezTo>
                    <a:pt x="10276" y="1927"/>
                    <a:pt x="10290" y="1945"/>
                    <a:pt x="10301" y="1962"/>
                  </a:cubicBezTo>
                  <a:cubicBezTo>
                    <a:pt x="10312" y="1980"/>
                    <a:pt x="10319" y="1998"/>
                    <a:pt x="10326" y="2016"/>
                  </a:cubicBezTo>
                  <a:lnTo>
                    <a:pt x="10340" y="2044"/>
                  </a:lnTo>
                  <a:lnTo>
                    <a:pt x="10347" y="2076"/>
                  </a:lnTo>
                  <a:cubicBezTo>
                    <a:pt x="10354" y="2097"/>
                    <a:pt x="10358" y="2115"/>
                    <a:pt x="10361" y="2137"/>
                  </a:cubicBezTo>
                  <a:lnTo>
                    <a:pt x="10365" y="2169"/>
                  </a:lnTo>
                  <a:lnTo>
                    <a:pt x="10365" y="2201"/>
                  </a:lnTo>
                  <a:lnTo>
                    <a:pt x="10365" y="2261"/>
                  </a:lnTo>
                  <a:lnTo>
                    <a:pt x="10365" y="2282"/>
                  </a:lnTo>
                  <a:cubicBezTo>
                    <a:pt x="10233" y="2353"/>
                    <a:pt x="10091" y="2425"/>
                    <a:pt x="9938" y="2489"/>
                  </a:cubicBezTo>
                  <a:cubicBezTo>
                    <a:pt x="9921" y="2496"/>
                    <a:pt x="9903" y="2503"/>
                    <a:pt x="9881" y="2510"/>
                  </a:cubicBezTo>
                  <a:cubicBezTo>
                    <a:pt x="9878" y="2506"/>
                    <a:pt x="9867" y="2503"/>
                    <a:pt x="9864" y="2503"/>
                  </a:cubicBezTo>
                  <a:cubicBezTo>
                    <a:pt x="9846" y="2492"/>
                    <a:pt x="9825" y="2485"/>
                    <a:pt x="9803" y="2474"/>
                  </a:cubicBezTo>
                  <a:lnTo>
                    <a:pt x="9807" y="2435"/>
                  </a:lnTo>
                  <a:lnTo>
                    <a:pt x="9807" y="2389"/>
                  </a:lnTo>
                  <a:cubicBezTo>
                    <a:pt x="9807" y="2361"/>
                    <a:pt x="9803" y="2332"/>
                    <a:pt x="9796" y="2300"/>
                  </a:cubicBezTo>
                  <a:lnTo>
                    <a:pt x="9789" y="2257"/>
                  </a:lnTo>
                  <a:lnTo>
                    <a:pt x="9775" y="2218"/>
                  </a:lnTo>
                  <a:cubicBezTo>
                    <a:pt x="9768" y="2190"/>
                    <a:pt x="9753" y="2165"/>
                    <a:pt x="9739" y="2137"/>
                  </a:cubicBezTo>
                  <a:cubicBezTo>
                    <a:pt x="9725" y="2112"/>
                    <a:pt x="9707" y="2087"/>
                    <a:pt x="9697" y="2062"/>
                  </a:cubicBezTo>
                  <a:lnTo>
                    <a:pt x="9643" y="1994"/>
                  </a:lnTo>
                  <a:cubicBezTo>
                    <a:pt x="9625" y="1973"/>
                    <a:pt x="9601" y="1955"/>
                    <a:pt x="9579" y="1937"/>
                  </a:cubicBezTo>
                  <a:cubicBezTo>
                    <a:pt x="9540" y="1902"/>
                    <a:pt x="9490" y="1870"/>
                    <a:pt x="9448" y="1845"/>
                  </a:cubicBezTo>
                  <a:cubicBezTo>
                    <a:pt x="9398" y="1817"/>
                    <a:pt x="9352" y="1799"/>
                    <a:pt x="9305" y="1777"/>
                  </a:cubicBezTo>
                  <a:cubicBezTo>
                    <a:pt x="9281" y="1767"/>
                    <a:pt x="9256" y="1760"/>
                    <a:pt x="9227" y="1756"/>
                  </a:cubicBezTo>
                  <a:cubicBezTo>
                    <a:pt x="9202" y="1745"/>
                    <a:pt x="9181" y="1742"/>
                    <a:pt x="9152" y="1738"/>
                  </a:cubicBezTo>
                  <a:cubicBezTo>
                    <a:pt x="9103" y="1728"/>
                    <a:pt x="9049" y="1721"/>
                    <a:pt x="9003" y="1713"/>
                  </a:cubicBezTo>
                  <a:lnTo>
                    <a:pt x="9003" y="1713"/>
                  </a:lnTo>
                  <a:cubicBezTo>
                    <a:pt x="9046" y="1738"/>
                    <a:pt x="9092" y="1760"/>
                    <a:pt x="9135" y="1785"/>
                  </a:cubicBezTo>
                  <a:cubicBezTo>
                    <a:pt x="9181" y="1809"/>
                    <a:pt x="9220" y="1834"/>
                    <a:pt x="9259" y="1863"/>
                  </a:cubicBezTo>
                  <a:cubicBezTo>
                    <a:pt x="9298" y="1888"/>
                    <a:pt x="9341" y="1916"/>
                    <a:pt x="9377" y="1945"/>
                  </a:cubicBezTo>
                  <a:cubicBezTo>
                    <a:pt x="9394" y="1959"/>
                    <a:pt x="9412" y="1977"/>
                    <a:pt x="9430" y="1991"/>
                  </a:cubicBezTo>
                  <a:lnTo>
                    <a:pt x="9476" y="2041"/>
                  </a:lnTo>
                  <a:cubicBezTo>
                    <a:pt x="9490" y="2058"/>
                    <a:pt x="9508" y="2076"/>
                    <a:pt x="9522" y="2094"/>
                  </a:cubicBezTo>
                  <a:cubicBezTo>
                    <a:pt x="9537" y="2112"/>
                    <a:pt x="9547" y="2129"/>
                    <a:pt x="9558" y="2147"/>
                  </a:cubicBezTo>
                  <a:cubicBezTo>
                    <a:pt x="9565" y="2165"/>
                    <a:pt x="9579" y="2183"/>
                    <a:pt x="9583" y="2204"/>
                  </a:cubicBezTo>
                  <a:cubicBezTo>
                    <a:pt x="9593" y="2222"/>
                    <a:pt x="9597" y="2243"/>
                    <a:pt x="9608" y="2261"/>
                  </a:cubicBezTo>
                  <a:lnTo>
                    <a:pt x="9615" y="2293"/>
                  </a:lnTo>
                  <a:lnTo>
                    <a:pt x="9618" y="2325"/>
                  </a:lnTo>
                  <a:cubicBezTo>
                    <a:pt x="9618" y="2346"/>
                    <a:pt x="9625" y="2364"/>
                    <a:pt x="9625" y="2385"/>
                  </a:cubicBezTo>
                  <a:lnTo>
                    <a:pt x="9625" y="2417"/>
                  </a:lnTo>
                  <a:lnTo>
                    <a:pt x="9618" y="2449"/>
                  </a:lnTo>
                  <a:cubicBezTo>
                    <a:pt x="9618" y="2471"/>
                    <a:pt x="9611" y="2492"/>
                    <a:pt x="9611" y="2510"/>
                  </a:cubicBezTo>
                  <a:lnTo>
                    <a:pt x="9597" y="2609"/>
                  </a:lnTo>
                  <a:cubicBezTo>
                    <a:pt x="9369" y="2688"/>
                    <a:pt x="9131" y="2752"/>
                    <a:pt x="8882" y="2809"/>
                  </a:cubicBezTo>
                  <a:lnTo>
                    <a:pt x="8889" y="2769"/>
                  </a:lnTo>
                  <a:cubicBezTo>
                    <a:pt x="8896" y="2741"/>
                    <a:pt x="8900" y="2709"/>
                    <a:pt x="8900" y="2681"/>
                  </a:cubicBezTo>
                  <a:lnTo>
                    <a:pt x="8900" y="2634"/>
                  </a:lnTo>
                  <a:lnTo>
                    <a:pt x="8896" y="2592"/>
                  </a:lnTo>
                  <a:cubicBezTo>
                    <a:pt x="8889" y="2560"/>
                    <a:pt x="8886" y="2531"/>
                    <a:pt x="8879" y="2506"/>
                  </a:cubicBezTo>
                  <a:lnTo>
                    <a:pt x="8850" y="2425"/>
                  </a:lnTo>
                  <a:cubicBezTo>
                    <a:pt x="8836" y="2400"/>
                    <a:pt x="8829" y="2371"/>
                    <a:pt x="8811" y="2350"/>
                  </a:cubicBezTo>
                  <a:cubicBezTo>
                    <a:pt x="8797" y="2329"/>
                    <a:pt x="8779" y="2300"/>
                    <a:pt x="8765" y="2282"/>
                  </a:cubicBezTo>
                  <a:cubicBezTo>
                    <a:pt x="8736" y="2240"/>
                    <a:pt x="8694" y="2201"/>
                    <a:pt x="8655" y="2165"/>
                  </a:cubicBezTo>
                  <a:cubicBezTo>
                    <a:pt x="8616" y="2129"/>
                    <a:pt x="8576" y="2097"/>
                    <a:pt x="8530" y="2069"/>
                  </a:cubicBezTo>
                  <a:lnTo>
                    <a:pt x="8463" y="2030"/>
                  </a:lnTo>
                  <a:cubicBezTo>
                    <a:pt x="8441" y="2016"/>
                    <a:pt x="8420" y="2005"/>
                    <a:pt x="8399" y="1994"/>
                  </a:cubicBezTo>
                  <a:cubicBezTo>
                    <a:pt x="8352" y="1973"/>
                    <a:pt x="8303" y="1955"/>
                    <a:pt x="8256" y="1941"/>
                  </a:cubicBezTo>
                  <a:lnTo>
                    <a:pt x="8256" y="1941"/>
                  </a:lnTo>
                  <a:cubicBezTo>
                    <a:pt x="8296" y="1973"/>
                    <a:pt x="8331" y="2009"/>
                    <a:pt x="8370" y="2041"/>
                  </a:cubicBezTo>
                  <a:cubicBezTo>
                    <a:pt x="8406" y="2069"/>
                    <a:pt x="8441" y="2105"/>
                    <a:pt x="8477" y="2140"/>
                  </a:cubicBezTo>
                  <a:cubicBezTo>
                    <a:pt x="8512" y="2176"/>
                    <a:pt x="8544" y="2211"/>
                    <a:pt x="8569" y="2247"/>
                  </a:cubicBezTo>
                  <a:cubicBezTo>
                    <a:pt x="8584" y="2265"/>
                    <a:pt x="8598" y="2282"/>
                    <a:pt x="8612" y="2307"/>
                  </a:cubicBezTo>
                  <a:cubicBezTo>
                    <a:pt x="8623" y="2325"/>
                    <a:pt x="8637" y="2346"/>
                    <a:pt x="8648" y="2364"/>
                  </a:cubicBezTo>
                  <a:cubicBezTo>
                    <a:pt x="8658" y="2382"/>
                    <a:pt x="8669" y="2403"/>
                    <a:pt x="8676" y="2421"/>
                  </a:cubicBezTo>
                  <a:cubicBezTo>
                    <a:pt x="8687" y="2442"/>
                    <a:pt x="8694" y="2460"/>
                    <a:pt x="8701" y="2485"/>
                  </a:cubicBezTo>
                  <a:cubicBezTo>
                    <a:pt x="8704" y="2506"/>
                    <a:pt x="8712" y="2524"/>
                    <a:pt x="8712" y="2545"/>
                  </a:cubicBezTo>
                  <a:cubicBezTo>
                    <a:pt x="8719" y="2567"/>
                    <a:pt x="8719" y="2585"/>
                    <a:pt x="8722" y="2609"/>
                  </a:cubicBezTo>
                  <a:lnTo>
                    <a:pt x="8722" y="2638"/>
                  </a:lnTo>
                  <a:lnTo>
                    <a:pt x="8722" y="2670"/>
                  </a:lnTo>
                  <a:cubicBezTo>
                    <a:pt x="8719" y="2691"/>
                    <a:pt x="8719" y="2709"/>
                    <a:pt x="8712" y="2734"/>
                  </a:cubicBezTo>
                  <a:lnTo>
                    <a:pt x="8704" y="2762"/>
                  </a:lnTo>
                  <a:lnTo>
                    <a:pt x="8694" y="2794"/>
                  </a:lnTo>
                  <a:cubicBezTo>
                    <a:pt x="8690" y="2816"/>
                    <a:pt x="8676" y="2833"/>
                    <a:pt x="8672" y="2851"/>
                  </a:cubicBezTo>
                  <a:lnTo>
                    <a:pt x="8665" y="2851"/>
                  </a:lnTo>
                  <a:cubicBezTo>
                    <a:pt x="8616" y="2862"/>
                    <a:pt x="8562" y="2876"/>
                    <a:pt x="8512" y="2880"/>
                  </a:cubicBezTo>
                  <a:cubicBezTo>
                    <a:pt x="8409" y="2897"/>
                    <a:pt x="8310" y="2912"/>
                    <a:pt x="8203" y="2929"/>
                  </a:cubicBezTo>
                  <a:cubicBezTo>
                    <a:pt x="8096" y="2940"/>
                    <a:pt x="7993" y="2951"/>
                    <a:pt x="7887" y="2965"/>
                  </a:cubicBezTo>
                  <a:cubicBezTo>
                    <a:pt x="7830" y="2972"/>
                    <a:pt x="7769" y="2976"/>
                    <a:pt x="7712" y="2983"/>
                  </a:cubicBezTo>
                  <a:lnTo>
                    <a:pt x="7709" y="2983"/>
                  </a:lnTo>
                  <a:lnTo>
                    <a:pt x="7723" y="2940"/>
                  </a:lnTo>
                  <a:lnTo>
                    <a:pt x="7730" y="2897"/>
                  </a:lnTo>
                  <a:cubicBezTo>
                    <a:pt x="7734" y="2869"/>
                    <a:pt x="7741" y="2841"/>
                    <a:pt x="7741" y="2809"/>
                  </a:cubicBezTo>
                  <a:lnTo>
                    <a:pt x="7741" y="2762"/>
                  </a:lnTo>
                  <a:lnTo>
                    <a:pt x="7734" y="2720"/>
                  </a:lnTo>
                  <a:cubicBezTo>
                    <a:pt x="7730" y="2688"/>
                    <a:pt x="7727" y="2663"/>
                    <a:pt x="7716" y="2634"/>
                  </a:cubicBezTo>
                  <a:lnTo>
                    <a:pt x="7691" y="2556"/>
                  </a:lnTo>
                  <a:cubicBezTo>
                    <a:pt x="7677" y="2528"/>
                    <a:pt x="7670" y="2503"/>
                    <a:pt x="7652" y="2478"/>
                  </a:cubicBezTo>
                  <a:cubicBezTo>
                    <a:pt x="7638" y="2457"/>
                    <a:pt x="7620" y="2432"/>
                    <a:pt x="7606" y="2414"/>
                  </a:cubicBezTo>
                  <a:cubicBezTo>
                    <a:pt x="7574" y="2368"/>
                    <a:pt x="7535" y="2329"/>
                    <a:pt x="7496" y="2293"/>
                  </a:cubicBezTo>
                  <a:cubicBezTo>
                    <a:pt x="7456" y="2257"/>
                    <a:pt x="7414" y="2225"/>
                    <a:pt x="7371" y="2201"/>
                  </a:cubicBezTo>
                  <a:lnTo>
                    <a:pt x="7304" y="2158"/>
                  </a:lnTo>
                  <a:cubicBezTo>
                    <a:pt x="7282" y="2147"/>
                    <a:pt x="7261" y="2133"/>
                    <a:pt x="7236" y="2122"/>
                  </a:cubicBezTo>
                  <a:cubicBezTo>
                    <a:pt x="7193" y="2101"/>
                    <a:pt x="7144" y="2083"/>
                    <a:pt x="7094" y="2069"/>
                  </a:cubicBezTo>
                  <a:lnTo>
                    <a:pt x="7094" y="2069"/>
                  </a:lnTo>
                  <a:cubicBezTo>
                    <a:pt x="7136" y="2101"/>
                    <a:pt x="7172" y="2137"/>
                    <a:pt x="7211" y="2169"/>
                  </a:cubicBezTo>
                  <a:cubicBezTo>
                    <a:pt x="7247" y="2201"/>
                    <a:pt x="7282" y="2236"/>
                    <a:pt x="7318" y="2272"/>
                  </a:cubicBezTo>
                  <a:cubicBezTo>
                    <a:pt x="7353" y="2307"/>
                    <a:pt x="7385" y="2343"/>
                    <a:pt x="7410" y="2378"/>
                  </a:cubicBezTo>
                  <a:cubicBezTo>
                    <a:pt x="7424" y="2396"/>
                    <a:pt x="7439" y="2414"/>
                    <a:pt x="7449" y="2435"/>
                  </a:cubicBezTo>
                  <a:cubicBezTo>
                    <a:pt x="7464" y="2453"/>
                    <a:pt x="7478" y="2474"/>
                    <a:pt x="7485" y="2492"/>
                  </a:cubicBezTo>
                  <a:cubicBezTo>
                    <a:pt x="7499" y="2510"/>
                    <a:pt x="7510" y="2531"/>
                    <a:pt x="7517" y="2549"/>
                  </a:cubicBezTo>
                  <a:cubicBezTo>
                    <a:pt x="7528" y="2574"/>
                    <a:pt x="7535" y="2592"/>
                    <a:pt x="7538" y="2613"/>
                  </a:cubicBezTo>
                  <a:cubicBezTo>
                    <a:pt x="7545" y="2634"/>
                    <a:pt x="7552" y="2652"/>
                    <a:pt x="7552" y="2673"/>
                  </a:cubicBezTo>
                  <a:cubicBezTo>
                    <a:pt x="7556" y="2698"/>
                    <a:pt x="7556" y="2716"/>
                    <a:pt x="7563" y="2737"/>
                  </a:cubicBezTo>
                  <a:lnTo>
                    <a:pt x="7563" y="2769"/>
                  </a:lnTo>
                  <a:lnTo>
                    <a:pt x="7563" y="2798"/>
                  </a:lnTo>
                  <a:cubicBezTo>
                    <a:pt x="7556" y="2823"/>
                    <a:pt x="7556" y="2841"/>
                    <a:pt x="7552" y="2862"/>
                  </a:cubicBezTo>
                  <a:lnTo>
                    <a:pt x="7545" y="2894"/>
                  </a:lnTo>
                  <a:lnTo>
                    <a:pt x="7535" y="2922"/>
                  </a:lnTo>
                  <a:cubicBezTo>
                    <a:pt x="7531" y="2947"/>
                    <a:pt x="7517" y="2965"/>
                    <a:pt x="7513" y="2983"/>
                  </a:cubicBezTo>
                  <a:lnTo>
                    <a:pt x="7510" y="2993"/>
                  </a:lnTo>
                  <a:cubicBezTo>
                    <a:pt x="7249" y="3014"/>
                    <a:pt x="6986" y="3023"/>
                    <a:pt x="6723" y="3023"/>
                  </a:cubicBezTo>
                  <a:cubicBezTo>
                    <a:pt x="6674" y="3023"/>
                    <a:pt x="6624" y="3022"/>
                    <a:pt x="6575" y="3022"/>
                  </a:cubicBezTo>
                  <a:lnTo>
                    <a:pt x="6578" y="3011"/>
                  </a:lnTo>
                  <a:lnTo>
                    <a:pt x="6596" y="2969"/>
                  </a:lnTo>
                  <a:cubicBezTo>
                    <a:pt x="6610" y="2940"/>
                    <a:pt x="6621" y="2912"/>
                    <a:pt x="6628" y="2880"/>
                  </a:cubicBezTo>
                  <a:lnTo>
                    <a:pt x="6639" y="2833"/>
                  </a:lnTo>
                  <a:lnTo>
                    <a:pt x="6642" y="2787"/>
                  </a:lnTo>
                  <a:cubicBezTo>
                    <a:pt x="6646" y="2755"/>
                    <a:pt x="6646" y="2723"/>
                    <a:pt x="6642" y="2691"/>
                  </a:cubicBezTo>
                  <a:cubicBezTo>
                    <a:pt x="6642" y="2663"/>
                    <a:pt x="6631" y="2631"/>
                    <a:pt x="6628" y="2599"/>
                  </a:cubicBezTo>
                  <a:cubicBezTo>
                    <a:pt x="6621" y="2567"/>
                    <a:pt x="6614" y="2542"/>
                    <a:pt x="6603" y="2510"/>
                  </a:cubicBezTo>
                  <a:cubicBezTo>
                    <a:pt x="6592" y="2485"/>
                    <a:pt x="6578" y="2453"/>
                    <a:pt x="6567" y="2425"/>
                  </a:cubicBezTo>
                  <a:cubicBezTo>
                    <a:pt x="6553" y="2400"/>
                    <a:pt x="6539" y="2371"/>
                    <a:pt x="6521" y="2350"/>
                  </a:cubicBezTo>
                  <a:cubicBezTo>
                    <a:pt x="6503" y="2325"/>
                    <a:pt x="6489" y="2300"/>
                    <a:pt x="6471" y="2279"/>
                  </a:cubicBezTo>
                  <a:cubicBezTo>
                    <a:pt x="6436" y="2236"/>
                    <a:pt x="6400" y="2190"/>
                    <a:pt x="6361" y="2151"/>
                  </a:cubicBezTo>
                  <a:cubicBezTo>
                    <a:pt x="6343" y="2133"/>
                    <a:pt x="6322" y="2112"/>
                    <a:pt x="6301" y="2094"/>
                  </a:cubicBezTo>
                  <a:lnTo>
                    <a:pt x="6233" y="2041"/>
                  </a:lnTo>
                  <a:cubicBezTo>
                    <a:pt x="6187" y="2009"/>
                    <a:pt x="6141" y="1977"/>
                    <a:pt x="6091" y="1952"/>
                  </a:cubicBezTo>
                  <a:lnTo>
                    <a:pt x="6091" y="1952"/>
                  </a:lnTo>
                  <a:cubicBezTo>
                    <a:pt x="6127" y="1991"/>
                    <a:pt x="6162" y="2033"/>
                    <a:pt x="6194" y="2076"/>
                  </a:cubicBezTo>
                  <a:cubicBezTo>
                    <a:pt x="6223" y="2119"/>
                    <a:pt x="6255" y="2158"/>
                    <a:pt x="6287" y="2204"/>
                  </a:cubicBezTo>
                  <a:cubicBezTo>
                    <a:pt x="6319" y="2247"/>
                    <a:pt x="6343" y="2293"/>
                    <a:pt x="6365" y="2336"/>
                  </a:cubicBezTo>
                  <a:cubicBezTo>
                    <a:pt x="6379" y="2361"/>
                    <a:pt x="6390" y="2382"/>
                    <a:pt x="6397" y="2407"/>
                  </a:cubicBezTo>
                  <a:cubicBezTo>
                    <a:pt x="6407" y="2432"/>
                    <a:pt x="6415" y="2453"/>
                    <a:pt x="6425" y="2478"/>
                  </a:cubicBezTo>
                  <a:cubicBezTo>
                    <a:pt x="6432" y="2503"/>
                    <a:pt x="6436" y="2528"/>
                    <a:pt x="6447" y="2549"/>
                  </a:cubicBezTo>
                  <a:cubicBezTo>
                    <a:pt x="6450" y="2574"/>
                    <a:pt x="6454" y="2599"/>
                    <a:pt x="6461" y="2620"/>
                  </a:cubicBezTo>
                  <a:cubicBezTo>
                    <a:pt x="6461" y="2645"/>
                    <a:pt x="6464" y="2670"/>
                    <a:pt x="6464" y="2691"/>
                  </a:cubicBezTo>
                  <a:lnTo>
                    <a:pt x="6464" y="2727"/>
                  </a:lnTo>
                  <a:cubicBezTo>
                    <a:pt x="6464" y="2741"/>
                    <a:pt x="6464" y="2752"/>
                    <a:pt x="6461" y="2762"/>
                  </a:cubicBezTo>
                  <a:lnTo>
                    <a:pt x="6454" y="2798"/>
                  </a:lnTo>
                  <a:lnTo>
                    <a:pt x="6447" y="2830"/>
                  </a:lnTo>
                  <a:cubicBezTo>
                    <a:pt x="6436" y="2851"/>
                    <a:pt x="6432" y="2876"/>
                    <a:pt x="6425" y="2897"/>
                  </a:cubicBezTo>
                  <a:lnTo>
                    <a:pt x="6411" y="2929"/>
                  </a:lnTo>
                  <a:lnTo>
                    <a:pt x="6393" y="2958"/>
                  </a:lnTo>
                  <a:cubicBezTo>
                    <a:pt x="6383" y="2976"/>
                    <a:pt x="6372" y="2993"/>
                    <a:pt x="6358" y="3018"/>
                  </a:cubicBezTo>
                  <a:lnTo>
                    <a:pt x="6258" y="3018"/>
                  </a:lnTo>
                  <a:lnTo>
                    <a:pt x="5931" y="3004"/>
                  </a:lnTo>
                  <a:lnTo>
                    <a:pt x="5767" y="3001"/>
                  </a:lnTo>
                  <a:cubicBezTo>
                    <a:pt x="5714" y="2993"/>
                    <a:pt x="5661" y="2990"/>
                    <a:pt x="5607" y="2983"/>
                  </a:cubicBezTo>
                  <a:cubicBezTo>
                    <a:pt x="5511" y="2972"/>
                    <a:pt x="5419" y="2958"/>
                    <a:pt x="5327" y="2947"/>
                  </a:cubicBezTo>
                  <a:lnTo>
                    <a:pt x="5309" y="2933"/>
                  </a:lnTo>
                  <a:lnTo>
                    <a:pt x="5270" y="2894"/>
                  </a:lnTo>
                  <a:cubicBezTo>
                    <a:pt x="5255" y="2880"/>
                    <a:pt x="5241" y="2862"/>
                    <a:pt x="5227" y="2848"/>
                  </a:cubicBezTo>
                  <a:cubicBezTo>
                    <a:pt x="5216" y="2830"/>
                    <a:pt x="5206" y="2816"/>
                    <a:pt x="5199" y="2798"/>
                  </a:cubicBezTo>
                  <a:cubicBezTo>
                    <a:pt x="5188" y="2780"/>
                    <a:pt x="5181" y="2762"/>
                    <a:pt x="5174" y="2745"/>
                  </a:cubicBezTo>
                  <a:lnTo>
                    <a:pt x="5163" y="2691"/>
                  </a:lnTo>
                  <a:cubicBezTo>
                    <a:pt x="5163" y="2673"/>
                    <a:pt x="5156" y="2656"/>
                    <a:pt x="5163" y="2638"/>
                  </a:cubicBezTo>
                  <a:cubicBezTo>
                    <a:pt x="5163" y="2620"/>
                    <a:pt x="5167" y="2602"/>
                    <a:pt x="5170" y="2581"/>
                  </a:cubicBezTo>
                  <a:cubicBezTo>
                    <a:pt x="5174" y="2563"/>
                    <a:pt x="5184" y="2545"/>
                    <a:pt x="5191" y="2524"/>
                  </a:cubicBezTo>
                  <a:cubicBezTo>
                    <a:pt x="5202" y="2506"/>
                    <a:pt x="5209" y="2489"/>
                    <a:pt x="5223" y="2471"/>
                  </a:cubicBezTo>
                  <a:cubicBezTo>
                    <a:pt x="5234" y="2453"/>
                    <a:pt x="5252" y="2435"/>
                    <a:pt x="5259" y="2417"/>
                  </a:cubicBezTo>
                  <a:cubicBezTo>
                    <a:pt x="5273" y="2400"/>
                    <a:pt x="5287" y="2382"/>
                    <a:pt x="5305" y="2368"/>
                  </a:cubicBezTo>
                  <a:lnTo>
                    <a:pt x="5351" y="2318"/>
                  </a:lnTo>
                  <a:cubicBezTo>
                    <a:pt x="5369" y="2300"/>
                    <a:pt x="5383" y="2289"/>
                    <a:pt x="5405" y="2272"/>
                  </a:cubicBezTo>
                  <a:cubicBezTo>
                    <a:pt x="5423" y="2257"/>
                    <a:pt x="5440" y="2240"/>
                    <a:pt x="5458" y="2225"/>
                  </a:cubicBezTo>
                  <a:cubicBezTo>
                    <a:pt x="5494" y="2193"/>
                    <a:pt x="5536" y="2169"/>
                    <a:pt x="5572" y="2137"/>
                  </a:cubicBezTo>
                  <a:lnTo>
                    <a:pt x="5572" y="2137"/>
                  </a:lnTo>
                  <a:cubicBezTo>
                    <a:pt x="5547" y="2147"/>
                    <a:pt x="5526" y="2151"/>
                    <a:pt x="5501" y="2158"/>
                  </a:cubicBezTo>
                  <a:lnTo>
                    <a:pt x="5433" y="2186"/>
                  </a:lnTo>
                  <a:cubicBezTo>
                    <a:pt x="5387" y="2204"/>
                    <a:pt x="5344" y="2225"/>
                    <a:pt x="5298" y="2254"/>
                  </a:cubicBezTo>
                  <a:cubicBezTo>
                    <a:pt x="5277" y="2265"/>
                    <a:pt x="5255" y="2279"/>
                    <a:pt x="5238" y="2293"/>
                  </a:cubicBezTo>
                  <a:cubicBezTo>
                    <a:pt x="5216" y="2307"/>
                    <a:pt x="5199" y="2325"/>
                    <a:pt x="5174" y="2343"/>
                  </a:cubicBezTo>
                  <a:cubicBezTo>
                    <a:pt x="5156" y="2361"/>
                    <a:pt x="5135" y="2378"/>
                    <a:pt x="5117" y="2396"/>
                  </a:cubicBezTo>
                  <a:cubicBezTo>
                    <a:pt x="5099" y="2414"/>
                    <a:pt x="5081" y="2435"/>
                    <a:pt x="5067" y="2457"/>
                  </a:cubicBezTo>
                  <a:cubicBezTo>
                    <a:pt x="5039" y="2503"/>
                    <a:pt x="5014" y="2556"/>
                    <a:pt x="5003" y="2613"/>
                  </a:cubicBezTo>
                  <a:cubicBezTo>
                    <a:pt x="4996" y="2645"/>
                    <a:pt x="4992" y="2670"/>
                    <a:pt x="4992" y="2702"/>
                  </a:cubicBezTo>
                  <a:cubicBezTo>
                    <a:pt x="4992" y="2734"/>
                    <a:pt x="4996" y="2759"/>
                    <a:pt x="5007" y="2791"/>
                  </a:cubicBezTo>
                  <a:cubicBezTo>
                    <a:pt x="5014" y="2830"/>
                    <a:pt x="5031" y="2869"/>
                    <a:pt x="5049" y="2905"/>
                  </a:cubicBezTo>
                  <a:cubicBezTo>
                    <a:pt x="5021" y="2901"/>
                    <a:pt x="4985" y="2897"/>
                    <a:pt x="4953" y="2894"/>
                  </a:cubicBezTo>
                  <a:cubicBezTo>
                    <a:pt x="4775" y="2865"/>
                    <a:pt x="4598" y="2830"/>
                    <a:pt x="4420" y="2798"/>
                  </a:cubicBezTo>
                  <a:lnTo>
                    <a:pt x="4381" y="2769"/>
                  </a:lnTo>
                  <a:lnTo>
                    <a:pt x="4345" y="2734"/>
                  </a:lnTo>
                  <a:cubicBezTo>
                    <a:pt x="4331" y="2720"/>
                    <a:pt x="4320" y="2705"/>
                    <a:pt x="4310" y="2691"/>
                  </a:cubicBezTo>
                  <a:cubicBezTo>
                    <a:pt x="4285" y="2666"/>
                    <a:pt x="4274" y="2634"/>
                    <a:pt x="4260" y="2602"/>
                  </a:cubicBezTo>
                  <a:cubicBezTo>
                    <a:pt x="4256" y="2592"/>
                    <a:pt x="4249" y="2574"/>
                    <a:pt x="4249" y="2560"/>
                  </a:cubicBezTo>
                  <a:cubicBezTo>
                    <a:pt x="4249" y="2542"/>
                    <a:pt x="4246" y="2528"/>
                    <a:pt x="4249" y="2510"/>
                  </a:cubicBezTo>
                  <a:cubicBezTo>
                    <a:pt x="4249" y="2492"/>
                    <a:pt x="4256" y="2478"/>
                    <a:pt x="4260" y="2460"/>
                  </a:cubicBezTo>
                  <a:cubicBezTo>
                    <a:pt x="4263" y="2442"/>
                    <a:pt x="4267" y="2432"/>
                    <a:pt x="4278" y="2414"/>
                  </a:cubicBezTo>
                  <a:cubicBezTo>
                    <a:pt x="4285" y="2396"/>
                    <a:pt x="4295" y="2382"/>
                    <a:pt x="4302" y="2364"/>
                  </a:cubicBezTo>
                  <a:cubicBezTo>
                    <a:pt x="4313" y="2346"/>
                    <a:pt x="4327" y="2332"/>
                    <a:pt x="4334" y="2314"/>
                  </a:cubicBezTo>
                  <a:cubicBezTo>
                    <a:pt x="4349" y="2300"/>
                    <a:pt x="4363" y="2282"/>
                    <a:pt x="4374" y="2272"/>
                  </a:cubicBezTo>
                  <a:cubicBezTo>
                    <a:pt x="4388" y="2257"/>
                    <a:pt x="4402" y="2240"/>
                    <a:pt x="4420" y="2225"/>
                  </a:cubicBezTo>
                  <a:lnTo>
                    <a:pt x="4462" y="2183"/>
                  </a:lnTo>
                  <a:cubicBezTo>
                    <a:pt x="4480" y="2169"/>
                    <a:pt x="4494" y="2154"/>
                    <a:pt x="4512" y="2137"/>
                  </a:cubicBezTo>
                  <a:cubicBezTo>
                    <a:pt x="4544" y="2112"/>
                    <a:pt x="4580" y="2083"/>
                    <a:pt x="4615" y="2051"/>
                  </a:cubicBezTo>
                  <a:lnTo>
                    <a:pt x="4615" y="2051"/>
                  </a:lnTo>
                  <a:cubicBezTo>
                    <a:pt x="4594" y="2058"/>
                    <a:pt x="4576" y="2065"/>
                    <a:pt x="4551" y="2069"/>
                  </a:cubicBezTo>
                  <a:cubicBezTo>
                    <a:pt x="4530" y="2076"/>
                    <a:pt x="4512" y="2083"/>
                    <a:pt x="4491" y="2094"/>
                  </a:cubicBezTo>
                  <a:cubicBezTo>
                    <a:pt x="4452" y="2112"/>
                    <a:pt x="4409" y="2129"/>
                    <a:pt x="4370" y="2151"/>
                  </a:cubicBezTo>
                  <a:cubicBezTo>
                    <a:pt x="4349" y="2158"/>
                    <a:pt x="4331" y="2172"/>
                    <a:pt x="4313" y="2186"/>
                  </a:cubicBezTo>
                  <a:cubicBezTo>
                    <a:pt x="4295" y="2201"/>
                    <a:pt x="4278" y="2211"/>
                    <a:pt x="4260" y="2229"/>
                  </a:cubicBezTo>
                  <a:cubicBezTo>
                    <a:pt x="4242" y="2247"/>
                    <a:pt x="4224" y="2261"/>
                    <a:pt x="4206" y="2279"/>
                  </a:cubicBezTo>
                  <a:cubicBezTo>
                    <a:pt x="4189" y="2297"/>
                    <a:pt x="4174" y="2314"/>
                    <a:pt x="4160" y="2336"/>
                  </a:cubicBezTo>
                  <a:cubicBezTo>
                    <a:pt x="4135" y="2378"/>
                    <a:pt x="4114" y="2425"/>
                    <a:pt x="4100" y="2478"/>
                  </a:cubicBezTo>
                  <a:cubicBezTo>
                    <a:pt x="4096" y="2506"/>
                    <a:pt x="4089" y="2531"/>
                    <a:pt x="4089" y="2560"/>
                  </a:cubicBezTo>
                  <a:cubicBezTo>
                    <a:pt x="4089" y="2585"/>
                    <a:pt x="4096" y="2613"/>
                    <a:pt x="4103" y="2638"/>
                  </a:cubicBezTo>
                  <a:cubicBezTo>
                    <a:pt x="4114" y="2670"/>
                    <a:pt x="4121" y="2702"/>
                    <a:pt x="4135" y="2727"/>
                  </a:cubicBezTo>
                  <a:cubicBezTo>
                    <a:pt x="3993" y="2698"/>
                    <a:pt x="3851" y="2666"/>
                    <a:pt x="3712" y="2631"/>
                  </a:cubicBezTo>
                  <a:cubicBezTo>
                    <a:pt x="3591" y="2599"/>
                    <a:pt x="3478" y="2567"/>
                    <a:pt x="3360" y="2538"/>
                  </a:cubicBezTo>
                  <a:lnTo>
                    <a:pt x="3342" y="2510"/>
                  </a:lnTo>
                  <a:cubicBezTo>
                    <a:pt x="3339" y="2503"/>
                    <a:pt x="3325" y="2489"/>
                    <a:pt x="3321" y="2474"/>
                  </a:cubicBezTo>
                  <a:cubicBezTo>
                    <a:pt x="3314" y="2460"/>
                    <a:pt x="3307" y="2449"/>
                    <a:pt x="3300" y="2435"/>
                  </a:cubicBezTo>
                  <a:cubicBezTo>
                    <a:pt x="3296" y="2421"/>
                    <a:pt x="3286" y="2407"/>
                    <a:pt x="3286" y="2396"/>
                  </a:cubicBezTo>
                  <a:cubicBezTo>
                    <a:pt x="3282" y="2382"/>
                    <a:pt x="3278" y="2368"/>
                    <a:pt x="3278" y="2353"/>
                  </a:cubicBezTo>
                  <a:lnTo>
                    <a:pt x="3271" y="2332"/>
                  </a:lnTo>
                  <a:lnTo>
                    <a:pt x="3271" y="2314"/>
                  </a:lnTo>
                  <a:cubicBezTo>
                    <a:pt x="3271" y="2300"/>
                    <a:pt x="3278" y="2289"/>
                    <a:pt x="3282" y="2275"/>
                  </a:cubicBezTo>
                  <a:cubicBezTo>
                    <a:pt x="3282" y="2261"/>
                    <a:pt x="3289" y="2247"/>
                    <a:pt x="3296" y="2236"/>
                  </a:cubicBezTo>
                  <a:cubicBezTo>
                    <a:pt x="3300" y="2222"/>
                    <a:pt x="3307" y="2208"/>
                    <a:pt x="3318" y="2193"/>
                  </a:cubicBezTo>
                  <a:cubicBezTo>
                    <a:pt x="3325" y="2183"/>
                    <a:pt x="3335" y="2169"/>
                    <a:pt x="3350" y="2158"/>
                  </a:cubicBezTo>
                  <a:lnTo>
                    <a:pt x="3385" y="2122"/>
                  </a:lnTo>
                  <a:lnTo>
                    <a:pt x="3428" y="2094"/>
                  </a:lnTo>
                  <a:cubicBezTo>
                    <a:pt x="3442" y="2083"/>
                    <a:pt x="3456" y="2069"/>
                    <a:pt x="3474" y="2062"/>
                  </a:cubicBezTo>
                  <a:lnTo>
                    <a:pt x="3520" y="2030"/>
                  </a:lnTo>
                  <a:cubicBezTo>
                    <a:pt x="3538" y="2023"/>
                    <a:pt x="3552" y="2009"/>
                    <a:pt x="3570" y="1998"/>
                  </a:cubicBezTo>
                  <a:cubicBezTo>
                    <a:pt x="3606" y="1980"/>
                    <a:pt x="3638" y="1962"/>
                    <a:pt x="3673" y="1941"/>
                  </a:cubicBezTo>
                  <a:cubicBezTo>
                    <a:pt x="3634" y="1941"/>
                    <a:pt x="3591" y="1945"/>
                    <a:pt x="3552" y="1955"/>
                  </a:cubicBezTo>
                  <a:cubicBezTo>
                    <a:pt x="3531" y="1955"/>
                    <a:pt x="3513" y="1962"/>
                    <a:pt x="3495" y="1969"/>
                  </a:cubicBezTo>
                  <a:lnTo>
                    <a:pt x="3438" y="1980"/>
                  </a:lnTo>
                  <a:cubicBezTo>
                    <a:pt x="3414" y="1987"/>
                    <a:pt x="3396" y="1994"/>
                    <a:pt x="3378" y="2005"/>
                  </a:cubicBezTo>
                  <a:cubicBezTo>
                    <a:pt x="3360" y="2012"/>
                    <a:pt x="3339" y="2023"/>
                    <a:pt x="3321" y="2030"/>
                  </a:cubicBezTo>
                  <a:cubicBezTo>
                    <a:pt x="3303" y="2044"/>
                    <a:pt x="3286" y="2051"/>
                    <a:pt x="3268" y="2065"/>
                  </a:cubicBezTo>
                  <a:cubicBezTo>
                    <a:pt x="3250" y="2076"/>
                    <a:pt x="3232" y="2094"/>
                    <a:pt x="3214" y="2112"/>
                  </a:cubicBezTo>
                  <a:cubicBezTo>
                    <a:pt x="3197" y="2129"/>
                    <a:pt x="3182" y="2140"/>
                    <a:pt x="3172" y="2165"/>
                  </a:cubicBezTo>
                  <a:cubicBezTo>
                    <a:pt x="3158" y="2186"/>
                    <a:pt x="3143" y="2204"/>
                    <a:pt x="3136" y="2225"/>
                  </a:cubicBezTo>
                  <a:cubicBezTo>
                    <a:pt x="3126" y="2247"/>
                    <a:pt x="3118" y="2272"/>
                    <a:pt x="3111" y="2297"/>
                  </a:cubicBezTo>
                  <a:lnTo>
                    <a:pt x="3108" y="2332"/>
                  </a:lnTo>
                  <a:lnTo>
                    <a:pt x="3108" y="2368"/>
                  </a:lnTo>
                  <a:cubicBezTo>
                    <a:pt x="3108" y="2396"/>
                    <a:pt x="3111" y="2417"/>
                    <a:pt x="3118" y="2439"/>
                  </a:cubicBezTo>
                  <a:cubicBezTo>
                    <a:pt x="3118" y="2449"/>
                    <a:pt x="3122" y="2460"/>
                    <a:pt x="3126" y="2471"/>
                  </a:cubicBezTo>
                  <a:cubicBezTo>
                    <a:pt x="2941" y="2417"/>
                    <a:pt x="2756" y="2353"/>
                    <a:pt x="2585" y="2293"/>
                  </a:cubicBezTo>
                  <a:cubicBezTo>
                    <a:pt x="2553" y="2279"/>
                    <a:pt x="2521" y="2272"/>
                    <a:pt x="2489" y="2257"/>
                  </a:cubicBezTo>
                  <a:lnTo>
                    <a:pt x="2464" y="2211"/>
                  </a:lnTo>
                  <a:cubicBezTo>
                    <a:pt x="2461" y="2204"/>
                    <a:pt x="2450" y="2186"/>
                    <a:pt x="2443" y="2172"/>
                  </a:cubicBezTo>
                  <a:cubicBezTo>
                    <a:pt x="2432" y="2158"/>
                    <a:pt x="2429" y="2140"/>
                    <a:pt x="2425" y="2129"/>
                  </a:cubicBezTo>
                  <a:cubicBezTo>
                    <a:pt x="2418" y="2112"/>
                    <a:pt x="2414" y="2097"/>
                    <a:pt x="2414" y="2080"/>
                  </a:cubicBezTo>
                  <a:cubicBezTo>
                    <a:pt x="2414" y="2062"/>
                    <a:pt x="2411" y="2048"/>
                    <a:pt x="2411" y="2030"/>
                  </a:cubicBezTo>
                  <a:lnTo>
                    <a:pt x="2411" y="2009"/>
                  </a:lnTo>
                  <a:lnTo>
                    <a:pt x="2414" y="1987"/>
                  </a:lnTo>
                  <a:cubicBezTo>
                    <a:pt x="2414" y="1973"/>
                    <a:pt x="2425" y="1955"/>
                    <a:pt x="2429" y="1941"/>
                  </a:cubicBezTo>
                  <a:cubicBezTo>
                    <a:pt x="2432" y="1927"/>
                    <a:pt x="2443" y="1916"/>
                    <a:pt x="2450" y="1902"/>
                  </a:cubicBezTo>
                  <a:cubicBezTo>
                    <a:pt x="2461" y="1888"/>
                    <a:pt x="2468" y="1873"/>
                    <a:pt x="2482" y="1863"/>
                  </a:cubicBezTo>
                  <a:cubicBezTo>
                    <a:pt x="2496" y="1849"/>
                    <a:pt x="2503" y="1834"/>
                    <a:pt x="2521" y="1827"/>
                  </a:cubicBezTo>
                  <a:cubicBezTo>
                    <a:pt x="2535" y="1817"/>
                    <a:pt x="2549" y="1802"/>
                    <a:pt x="2567" y="1795"/>
                  </a:cubicBezTo>
                  <a:lnTo>
                    <a:pt x="2613" y="1767"/>
                  </a:lnTo>
                  <a:cubicBezTo>
                    <a:pt x="2631" y="1760"/>
                    <a:pt x="2645" y="1749"/>
                    <a:pt x="2663" y="1742"/>
                  </a:cubicBezTo>
                  <a:lnTo>
                    <a:pt x="2717" y="1721"/>
                  </a:lnTo>
                  <a:cubicBezTo>
                    <a:pt x="2734" y="1710"/>
                    <a:pt x="2752" y="1703"/>
                    <a:pt x="2770" y="1696"/>
                  </a:cubicBezTo>
                  <a:cubicBezTo>
                    <a:pt x="2806" y="1685"/>
                    <a:pt x="2845" y="1671"/>
                    <a:pt x="2880" y="1657"/>
                  </a:cubicBezTo>
                  <a:cubicBezTo>
                    <a:pt x="2841" y="1657"/>
                    <a:pt x="2802" y="1657"/>
                    <a:pt x="2763" y="1660"/>
                  </a:cubicBezTo>
                  <a:cubicBezTo>
                    <a:pt x="2738" y="1660"/>
                    <a:pt x="2720" y="1667"/>
                    <a:pt x="2702" y="1671"/>
                  </a:cubicBezTo>
                  <a:lnTo>
                    <a:pt x="2645" y="1678"/>
                  </a:lnTo>
                  <a:cubicBezTo>
                    <a:pt x="2624" y="1685"/>
                    <a:pt x="2606" y="1689"/>
                    <a:pt x="2589" y="1696"/>
                  </a:cubicBezTo>
                  <a:lnTo>
                    <a:pt x="2532" y="1721"/>
                  </a:lnTo>
                  <a:cubicBezTo>
                    <a:pt x="2514" y="1728"/>
                    <a:pt x="2489" y="1738"/>
                    <a:pt x="2471" y="1749"/>
                  </a:cubicBezTo>
                  <a:cubicBezTo>
                    <a:pt x="2453" y="1760"/>
                    <a:pt x="2436" y="1774"/>
                    <a:pt x="2418" y="1785"/>
                  </a:cubicBezTo>
                  <a:cubicBezTo>
                    <a:pt x="2400" y="1799"/>
                    <a:pt x="2382" y="1813"/>
                    <a:pt x="2372" y="1831"/>
                  </a:cubicBezTo>
                  <a:cubicBezTo>
                    <a:pt x="2357" y="1849"/>
                    <a:pt x="2340" y="1866"/>
                    <a:pt x="2329" y="1888"/>
                  </a:cubicBezTo>
                  <a:cubicBezTo>
                    <a:pt x="2322" y="1909"/>
                    <a:pt x="2308" y="1927"/>
                    <a:pt x="2304" y="1955"/>
                  </a:cubicBezTo>
                  <a:lnTo>
                    <a:pt x="2293" y="1991"/>
                  </a:lnTo>
                  <a:lnTo>
                    <a:pt x="2290" y="2026"/>
                  </a:lnTo>
                  <a:cubicBezTo>
                    <a:pt x="2286" y="2048"/>
                    <a:pt x="2290" y="2076"/>
                    <a:pt x="2290" y="2097"/>
                  </a:cubicBezTo>
                  <a:lnTo>
                    <a:pt x="2304" y="2165"/>
                  </a:lnTo>
                  <a:cubicBezTo>
                    <a:pt x="2304" y="2172"/>
                    <a:pt x="2308" y="2176"/>
                    <a:pt x="2311" y="2186"/>
                  </a:cubicBezTo>
                  <a:cubicBezTo>
                    <a:pt x="2094" y="2101"/>
                    <a:pt x="1885" y="2009"/>
                    <a:pt x="1696" y="1909"/>
                  </a:cubicBezTo>
                  <a:lnTo>
                    <a:pt x="1682" y="1888"/>
                  </a:lnTo>
                  <a:cubicBezTo>
                    <a:pt x="1678" y="1881"/>
                    <a:pt x="1668" y="1866"/>
                    <a:pt x="1664" y="1856"/>
                  </a:cubicBezTo>
                  <a:cubicBezTo>
                    <a:pt x="1661" y="1845"/>
                    <a:pt x="1653" y="1834"/>
                    <a:pt x="1650" y="1820"/>
                  </a:cubicBezTo>
                  <a:cubicBezTo>
                    <a:pt x="1646" y="1809"/>
                    <a:pt x="1646" y="1799"/>
                    <a:pt x="1643" y="1785"/>
                  </a:cubicBezTo>
                  <a:cubicBezTo>
                    <a:pt x="1643" y="1774"/>
                    <a:pt x="1636" y="1763"/>
                    <a:pt x="1636" y="1749"/>
                  </a:cubicBezTo>
                  <a:lnTo>
                    <a:pt x="1636" y="1731"/>
                  </a:lnTo>
                  <a:lnTo>
                    <a:pt x="1643" y="1713"/>
                  </a:lnTo>
                  <a:cubicBezTo>
                    <a:pt x="1643" y="1703"/>
                    <a:pt x="1646" y="1692"/>
                    <a:pt x="1650" y="1685"/>
                  </a:cubicBezTo>
                  <a:cubicBezTo>
                    <a:pt x="1653" y="1671"/>
                    <a:pt x="1664" y="1660"/>
                    <a:pt x="1668" y="1653"/>
                  </a:cubicBezTo>
                  <a:cubicBezTo>
                    <a:pt x="1671" y="1642"/>
                    <a:pt x="1682" y="1635"/>
                    <a:pt x="1689" y="1625"/>
                  </a:cubicBezTo>
                  <a:lnTo>
                    <a:pt x="1717" y="1600"/>
                  </a:lnTo>
                  <a:cubicBezTo>
                    <a:pt x="1725" y="1589"/>
                    <a:pt x="1739" y="1582"/>
                    <a:pt x="1749" y="1578"/>
                  </a:cubicBezTo>
                  <a:lnTo>
                    <a:pt x="1785" y="1561"/>
                  </a:lnTo>
                  <a:cubicBezTo>
                    <a:pt x="1796" y="1553"/>
                    <a:pt x="1806" y="1546"/>
                    <a:pt x="1821" y="1543"/>
                  </a:cubicBezTo>
                  <a:cubicBezTo>
                    <a:pt x="1845" y="1532"/>
                    <a:pt x="1874" y="1518"/>
                    <a:pt x="1899" y="1511"/>
                  </a:cubicBezTo>
                  <a:lnTo>
                    <a:pt x="1981" y="1482"/>
                  </a:lnTo>
                  <a:cubicBezTo>
                    <a:pt x="1949" y="1482"/>
                    <a:pt x="1920" y="1489"/>
                    <a:pt x="1892" y="1489"/>
                  </a:cubicBezTo>
                  <a:cubicBezTo>
                    <a:pt x="1860" y="1489"/>
                    <a:pt x="1831" y="1497"/>
                    <a:pt x="1803" y="1500"/>
                  </a:cubicBezTo>
                  <a:cubicBezTo>
                    <a:pt x="1789" y="1500"/>
                    <a:pt x="1774" y="1511"/>
                    <a:pt x="1757" y="1514"/>
                  </a:cubicBezTo>
                  <a:lnTo>
                    <a:pt x="1714" y="1529"/>
                  </a:lnTo>
                  <a:cubicBezTo>
                    <a:pt x="1700" y="1536"/>
                    <a:pt x="1685" y="1543"/>
                    <a:pt x="1671" y="1550"/>
                  </a:cubicBezTo>
                  <a:lnTo>
                    <a:pt x="1632" y="1578"/>
                  </a:lnTo>
                  <a:cubicBezTo>
                    <a:pt x="1618" y="1585"/>
                    <a:pt x="1607" y="1600"/>
                    <a:pt x="1597" y="1614"/>
                  </a:cubicBezTo>
                  <a:cubicBezTo>
                    <a:pt x="1589" y="1628"/>
                    <a:pt x="1575" y="1639"/>
                    <a:pt x="1565" y="1653"/>
                  </a:cubicBezTo>
                  <a:cubicBezTo>
                    <a:pt x="1557" y="1667"/>
                    <a:pt x="1547" y="1685"/>
                    <a:pt x="1547" y="1703"/>
                  </a:cubicBezTo>
                  <a:lnTo>
                    <a:pt x="1540" y="1728"/>
                  </a:lnTo>
                  <a:lnTo>
                    <a:pt x="1536" y="1756"/>
                  </a:lnTo>
                  <a:cubicBezTo>
                    <a:pt x="1529" y="1774"/>
                    <a:pt x="1536" y="1792"/>
                    <a:pt x="1536" y="1806"/>
                  </a:cubicBezTo>
                  <a:cubicBezTo>
                    <a:pt x="1536" y="1817"/>
                    <a:pt x="1540" y="1834"/>
                    <a:pt x="1543" y="1849"/>
                  </a:cubicBezTo>
                  <a:cubicBezTo>
                    <a:pt x="1397" y="1770"/>
                    <a:pt x="1262" y="1689"/>
                    <a:pt x="1138" y="1610"/>
                  </a:cubicBezTo>
                  <a:lnTo>
                    <a:pt x="1145" y="1603"/>
                  </a:lnTo>
                  <a:lnTo>
                    <a:pt x="1127" y="1564"/>
                  </a:lnTo>
                  <a:cubicBezTo>
                    <a:pt x="1120" y="1557"/>
                    <a:pt x="1117" y="1543"/>
                    <a:pt x="1113" y="1532"/>
                  </a:cubicBezTo>
                  <a:cubicBezTo>
                    <a:pt x="1109" y="1521"/>
                    <a:pt x="1102" y="1511"/>
                    <a:pt x="1102" y="1497"/>
                  </a:cubicBezTo>
                  <a:cubicBezTo>
                    <a:pt x="1102" y="1486"/>
                    <a:pt x="1099" y="1475"/>
                    <a:pt x="1099" y="1461"/>
                  </a:cubicBezTo>
                  <a:lnTo>
                    <a:pt x="1099" y="1425"/>
                  </a:lnTo>
                  <a:lnTo>
                    <a:pt x="1099" y="1408"/>
                  </a:lnTo>
                  <a:lnTo>
                    <a:pt x="1102" y="1390"/>
                  </a:lnTo>
                  <a:cubicBezTo>
                    <a:pt x="1109" y="1379"/>
                    <a:pt x="1113" y="1369"/>
                    <a:pt x="1117" y="1361"/>
                  </a:cubicBezTo>
                  <a:cubicBezTo>
                    <a:pt x="1120" y="1351"/>
                    <a:pt x="1131" y="1344"/>
                    <a:pt x="1138" y="1329"/>
                  </a:cubicBezTo>
                  <a:cubicBezTo>
                    <a:pt x="1145" y="1319"/>
                    <a:pt x="1156" y="1312"/>
                    <a:pt x="1166" y="1301"/>
                  </a:cubicBezTo>
                  <a:cubicBezTo>
                    <a:pt x="1173" y="1294"/>
                    <a:pt x="1184" y="1283"/>
                    <a:pt x="1198" y="1280"/>
                  </a:cubicBezTo>
                  <a:cubicBezTo>
                    <a:pt x="1209" y="1276"/>
                    <a:pt x="1220" y="1265"/>
                    <a:pt x="1234" y="1258"/>
                  </a:cubicBezTo>
                  <a:lnTo>
                    <a:pt x="1273" y="1240"/>
                  </a:lnTo>
                  <a:cubicBezTo>
                    <a:pt x="1287" y="1237"/>
                    <a:pt x="1298" y="1226"/>
                    <a:pt x="1312" y="1226"/>
                  </a:cubicBezTo>
                  <a:cubicBezTo>
                    <a:pt x="1341" y="1219"/>
                    <a:pt x="1365" y="1208"/>
                    <a:pt x="1394" y="1205"/>
                  </a:cubicBezTo>
                  <a:cubicBezTo>
                    <a:pt x="1419" y="1201"/>
                    <a:pt x="1451" y="1191"/>
                    <a:pt x="1476" y="1187"/>
                  </a:cubicBezTo>
                  <a:cubicBezTo>
                    <a:pt x="1451" y="1187"/>
                    <a:pt x="1419" y="1184"/>
                    <a:pt x="1387" y="1184"/>
                  </a:cubicBezTo>
                  <a:cubicBezTo>
                    <a:pt x="1358" y="1184"/>
                    <a:pt x="1330" y="1187"/>
                    <a:pt x="1298" y="1187"/>
                  </a:cubicBezTo>
                  <a:cubicBezTo>
                    <a:pt x="1287" y="1187"/>
                    <a:pt x="1269" y="1191"/>
                    <a:pt x="1255" y="1194"/>
                  </a:cubicBezTo>
                  <a:lnTo>
                    <a:pt x="1209" y="1205"/>
                  </a:lnTo>
                  <a:cubicBezTo>
                    <a:pt x="1198" y="1208"/>
                    <a:pt x="1181" y="1219"/>
                    <a:pt x="1166" y="1223"/>
                  </a:cubicBezTo>
                  <a:cubicBezTo>
                    <a:pt x="1152" y="1226"/>
                    <a:pt x="1138" y="1237"/>
                    <a:pt x="1127" y="1244"/>
                  </a:cubicBezTo>
                  <a:cubicBezTo>
                    <a:pt x="1113" y="1255"/>
                    <a:pt x="1099" y="1262"/>
                    <a:pt x="1085" y="1276"/>
                  </a:cubicBezTo>
                  <a:cubicBezTo>
                    <a:pt x="1074" y="1290"/>
                    <a:pt x="1060" y="1297"/>
                    <a:pt x="1049" y="1315"/>
                  </a:cubicBezTo>
                  <a:cubicBezTo>
                    <a:pt x="1042" y="1329"/>
                    <a:pt x="1031" y="1344"/>
                    <a:pt x="1024" y="1361"/>
                  </a:cubicBezTo>
                  <a:lnTo>
                    <a:pt x="1013" y="1383"/>
                  </a:lnTo>
                  <a:lnTo>
                    <a:pt x="1010" y="1408"/>
                  </a:lnTo>
                  <a:cubicBezTo>
                    <a:pt x="1006" y="1425"/>
                    <a:pt x="1006" y="1443"/>
                    <a:pt x="1006" y="1457"/>
                  </a:cubicBezTo>
                  <a:cubicBezTo>
                    <a:pt x="1006" y="1475"/>
                    <a:pt x="1006" y="1489"/>
                    <a:pt x="1010" y="1507"/>
                  </a:cubicBezTo>
                  <a:cubicBezTo>
                    <a:pt x="1010" y="1511"/>
                    <a:pt x="1013" y="1514"/>
                    <a:pt x="1013" y="1521"/>
                  </a:cubicBezTo>
                  <a:cubicBezTo>
                    <a:pt x="957" y="1479"/>
                    <a:pt x="900" y="1436"/>
                    <a:pt x="846" y="1397"/>
                  </a:cubicBezTo>
                  <a:cubicBezTo>
                    <a:pt x="779" y="1347"/>
                    <a:pt x="718" y="1294"/>
                    <a:pt x="658" y="1240"/>
                  </a:cubicBezTo>
                  <a:lnTo>
                    <a:pt x="651" y="1223"/>
                  </a:lnTo>
                  <a:cubicBezTo>
                    <a:pt x="640" y="1205"/>
                    <a:pt x="636" y="1184"/>
                    <a:pt x="633" y="1166"/>
                  </a:cubicBezTo>
                  <a:cubicBezTo>
                    <a:pt x="629" y="1141"/>
                    <a:pt x="629" y="1123"/>
                    <a:pt x="633" y="1102"/>
                  </a:cubicBezTo>
                  <a:lnTo>
                    <a:pt x="633" y="1088"/>
                  </a:lnTo>
                  <a:lnTo>
                    <a:pt x="636" y="1077"/>
                  </a:lnTo>
                  <a:lnTo>
                    <a:pt x="651" y="1048"/>
                  </a:lnTo>
                  <a:cubicBezTo>
                    <a:pt x="654" y="1041"/>
                    <a:pt x="665" y="1031"/>
                    <a:pt x="669" y="1027"/>
                  </a:cubicBezTo>
                  <a:cubicBezTo>
                    <a:pt x="672" y="1016"/>
                    <a:pt x="683" y="1013"/>
                    <a:pt x="690" y="1006"/>
                  </a:cubicBezTo>
                  <a:cubicBezTo>
                    <a:pt x="701" y="995"/>
                    <a:pt x="708" y="992"/>
                    <a:pt x="718" y="988"/>
                  </a:cubicBezTo>
                  <a:lnTo>
                    <a:pt x="743" y="970"/>
                  </a:lnTo>
                  <a:cubicBezTo>
                    <a:pt x="765" y="960"/>
                    <a:pt x="782" y="952"/>
                    <a:pt x="807" y="945"/>
                  </a:cubicBezTo>
                  <a:cubicBezTo>
                    <a:pt x="829" y="942"/>
                    <a:pt x="850" y="935"/>
                    <a:pt x="871" y="928"/>
                  </a:cubicBezTo>
                  <a:lnTo>
                    <a:pt x="939" y="917"/>
                  </a:lnTo>
                  <a:lnTo>
                    <a:pt x="871" y="917"/>
                  </a:lnTo>
                  <a:cubicBezTo>
                    <a:pt x="850" y="917"/>
                    <a:pt x="829" y="920"/>
                    <a:pt x="800" y="924"/>
                  </a:cubicBezTo>
                  <a:cubicBezTo>
                    <a:pt x="789" y="924"/>
                    <a:pt x="779" y="928"/>
                    <a:pt x="765" y="935"/>
                  </a:cubicBezTo>
                  <a:lnTo>
                    <a:pt x="729" y="942"/>
                  </a:lnTo>
                  <a:lnTo>
                    <a:pt x="701" y="956"/>
                  </a:lnTo>
                  <a:cubicBezTo>
                    <a:pt x="686" y="960"/>
                    <a:pt x="676" y="963"/>
                    <a:pt x="669" y="974"/>
                  </a:cubicBezTo>
                  <a:cubicBezTo>
                    <a:pt x="658" y="981"/>
                    <a:pt x="647" y="988"/>
                    <a:pt x="636" y="995"/>
                  </a:cubicBezTo>
                  <a:lnTo>
                    <a:pt x="612" y="1024"/>
                  </a:lnTo>
                  <a:cubicBezTo>
                    <a:pt x="601" y="1031"/>
                    <a:pt x="597" y="1045"/>
                    <a:pt x="594" y="1059"/>
                  </a:cubicBezTo>
                  <a:lnTo>
                    <a:pt x="583" y="1077"/>
                  </a:lnTo>
                  <a:lnTo>
                    <a:pt x="580" y="1095"/>
                  </a:lnTo>
                  <a:cubicBezTo>
                    <a:pt x="576" y="1120"/>
                    <a:pt x="576" y="1141"/>
                    <a:pt x="580" y="1169"/>
                  </a:cubicBezTo>
                  <a:lnTo>
                    <a:pt x="580" y="1173"/>
                  </a:lnTo>
                  <a:lnTo>
                    <a:pt x="551" y="1148"/>
                  </a:lnTo>
                  <a:cubicBezTo>
                    <a:pt x="512" y="1105"/>
                    <a:pt x="473" y="1066"/>
                    <a:pt x="437" y="1027"/>
                  </a:cubicBezTo>
                  <a:cubicBezTo>
                    <a:pt x="420" y="1009"/>
                    <a:pt x="402" y="992"/>
                    <a:pt x="384" y="970"/>
                  </a:cubicBezTo>
                  <a:cubicBezTo>
                    <a:pt x="366" y="952"/>
                    <a:pt x="352" y="928"/>
                    <a:pt x="338" y="910"/>
                  </a:cubicBezTo>
                  <a:cubicBezTo>
                    <a:pt x="313" y="874"/>
                    <a:pt x="284" y="846"/>
                    <a:pt x="260" y="814"/>
                  </a:cubicBezTo>
                  <a:lnTo>
                    <a:pt x="263" y="810"/>
                  </a:lnTo>
                  <a:lnTo>
                    <a:pt x="256" y="785"/>
                  </a:lnTo>
                  <a:cubicBezTo>
                    <a:pt x="245" y="768"/>
                    <a:pt x="242" y="746"/>
                    <a:pt x="238" y="728"/>
                  </a:cubicBezTo>
                  <a:cubicBezTo>
                    <a:pt x="231" y="707"/>
                    <a:pt x="231" y="689"/>
                    <a:pt x="238" y="668"/>
                  </a:cubicBezTo>
                  <a:lnTo>
                    <a:pt x="238" y="654"/>
                  </a:lnTo>
                  <a:lnTo>
                    <a:pt x="242" y="640"/>
                  </a:lnTo>
                  <a:lnTo>
                    <a:pt x="256" y="615"/>
                  </a:lnTo>
                  <a:cubicBezTo>
                    <a:pt x="260" y="604"/>
                    <a:pt x="267" y="597"/>
                    <a:pt x="274" y="590"/>
                  </a:cubicBezTo>
                  <a:cubicBezTo>
                    <a:pt x="277" y="583"/>
                    <a:pt x="284" y="579"/>
                    <a:pt x="295" y="568"/>
                  </a:cubicBezTo>
                  <a:cubicBezTo>
                    <a:pt x="302" y="561"/>
                    <a:pt x="313" y="554"/>
                    <a:pt x="320" y="551"/>
                  </a:cubicBezTo>
                  <a:lnTo>
                    <a:pt x="348" y="533"/>
                  </a:lnTo>
                  <a:cubicBezTo>
                    <a:pt x="370" y="526"/>
                    <a:pt x="388" y="515"/>
                    <a:pt x="409" y="512"/>
                  </a:cubicBezTo>
                  <a:cubicBezTo>
                    <a:pt x="434" y="508"/>
                    <a:pt x="455" y="497"/>
                    <a:pt x="476" y="494"/>
                  </a:cubicBezTo>
                  <a:lnTo>
                    <a:pt x="544" y="480"/>
                  </a:lnTo>
                  <a:lnTo>
                    <a:pt x="476" y="480"/>
                  </a:lnTo>
                  <a:cubicBezTo>
                    <a:pt x="455" y="480"/>
                    <a:pt x="434" y="483"/>
                    <a:pt x="405" y="490"/>
                  </a:cubicBezTo>
                  <a:cubicBezTo>
                    <a:pt x="391" y="490"/>
                    <a:pt x="384" y="494"/>
                    <a:pt x="370" y="497"/>
                  </a:cubicBezTo>
                  <a:lnTo>
                    <a:pt x="334" y="508"/>
                  </a:lnTo>
                  <a:lnTo>
                    <a:pt x="302" y="519"/>
                  </a:lnTo>
                  <a:cubicBezTo>
                    <a:pt x="292" y="526"/>
                    <a:pt x="281" y="529"/>
                    <a:pt x="274" y="536"/>
                  </a:cubicBezTo>
                  <a:cubicBezTo>
                    <a:pt x="263" y="547"/>
                    <a:pt x="249" y="551"/>
                    <a:pt x="242" y="561"/>
                  </a:cubicBezTo>
                  <a:lnTo>
                    <a:pt x="213" y="586"/>
                  </a:lnTo>
                  <a:cubicBezTo>
                    <a:pt x="206" y="597"/>
                    <a:pt x="203" y="608"/>
                    <a:pt x="196" y="622"/>
                  </a:cubicBezTo>
                  <a:lnTo>
                    <a:pt x="188" y="640"/>
                  </a:lnTo>
                  <a:lnTo>
                    <a:pt x="185" y="657"/>
                  </a:lnTo>
                  <a:cubicBezTo>
                    <a:pt x="178" y="675"/>
                    <a:pt x="178" y="689"/>
                    <a:pt x="178" y="707"/>
                  </a:cubicBezTo>
                  <a:cubicBezTo>
                    <a:pt x="178" y="707"/>
                    <a:pt x="178" y="704"/>
                    <a:pt x="174" y="704"/>
                  </a:cubicBezTo>
                  <a:cubicBezTo>
                    <a:pt x="153" y="672"/>
                    <a:pt x="135" y="643"/>
                    <a:pt x="117" y="618"/>
                  </a:cubicBezTo>
                  <a:cubicBezTo>
                    <a:pt x="100" y="590"/>
                    <a:pt x="85" y="565"/>
                    <a:pt x="78" y="544"/>
                  </a:cubicBezTo>
                  <a:cubicBezTo>
                    <a:pt x="29" y="455"/>
                    <a:pt x="0" y="405"/>
                    <a:pt x="0" y="405"/>
                  </a:cubicBezTo>
                  <a:lnTo>
                    <a:pt x="0" y="405"/>
                  </a:lnTo>
                  <a:cubicBezTo>
                    <a:pt x="0" y="405"/>
                    <a:pt x="25" y="455"/>
                    <a:pt x="71" y="547"/>
                  </a:cubicBezTo>
                  <a:cubicBezTo>
                    <a:pt x="85" y="568"/>
                    <a:pt x="96" y="597"/>
                    <a:pt x="114" y="622"/>
                  </a:cubicBezTo>
                  <a:cubicBezTo>
                    <a:pt x="132" y="650"/>
                    <a:pt x="149" y="679"/>
                    <a:pt x="167" y="711"/>
                  </a:cubicBezTo>
                  <a:cubicBezTo>
                    <a:pt x="171" y="721"/>
                    <a:pt x="174" y="725"/>
                    <a:pt x="178" y="732"/>
                  </a:cubicBezTo>
                  <a:lnTo>
                    <a:pt x="178" y="739"/>
                  </a:lnTo>
                  <a:cubicBezTo>
                    <a:pt x="185" y="757"/>
                    <a:pt x="188" y="775"/>
                    <a:pt x="192" y="785"/>
                  </a:cubicBezTo>
                  <a:lnTo>
                    <a:pt x="174" y="796"/>
                  </a:lnTo>
                  <a:lnTo>
                    <a:pt x="156" y="803"/>
                  </a:lnTo>
                  <a:lnTo>
                    <a:pt x="139" y="817"/>
                  </a:lnTo>
                  <a:cubicBezTo>
                    <a:pt x="132" y="828"/>
                    <a:pt x="117" y="835"/>
                    <a:pt x="107" y="846"/>
                  </a:cubicBezTo>
                  <a:lnTo>
                    <a:pt x="82" y="874"/>
                  </a:lnTo>
                  <a:cubicBezTo>
                    <a:pt x="71" y="885"/>
                    <a:pt x="68" y="899"/>
                    <a:pt x="60" y="910"/>
                  </a:cubicBezTo>
                  <a:cubicBezTo>
                    <a:pt x="50" y="924"/>
                    <a:pt x="46" y="938"/>
                    <a:pt x="43" y="952"/>
                  </a:cubicBezTo>
                  <a:lnTo>
                    <a:pt x="28" y="992"/>
                  </a:lnTo>
                  <a:cubicBezTo>
                    <a:pt x="25" y="1006"/>
                    <a:pt x="25" y="1016"/>
                    <a:pt x="25" y="1031"/>
                  </a:cubicBezTo>
                  <a:lnTo>
                    <a:pt x="18" y="1070"/>
                  </a:lnTo>
                  <a:lnTo>
                    <a:pt x="18" y="1109"/>
                  </a:lnTo>
                  <a:cubicBezTo>
                    <a:pt x="18" y="1123"/>
                    <a:pt x="25" y="1137"/>
                    <a:pt x="25" y="1152"/>
                  </a:cubicBezTo>
                  <a:cubicBezTo>
                    <a:pt x="25" y="1162"/>
                    <a:pt x="28" y="1176"/>
                    <a:pt x="32" y="1191"/>
                  </a:cubicBezTo>
                  <a:cubicBezTo>
                    <a:pt x="36" y="1216"/>
                    <a:pt x="46" y="1240"/>
                    <a:pt x="53" y="1265"/>
                  </a:cubicBezTo>
                  <a:cubicBezTo>
                    <a:pt x="64" y="1294"/>
                    <a:pt x="71" y="1315"/>
                    <a:pt x="85" y="1337"/>
                  </a:cubicBezTo>
                  <a:cubicBezTo>
                    <a:pt x="71" y="1287"/>
                    <a:pt x="64" y="1233"/>
                    <a:pt x="60" y="1187"/>
                  </a:cubicBezTo>
                  <a:cubicBezTo>
                    <a:pt x="60" y="1173"/>
                    <a:pt x="53" y="1159"/>
                    <a:pt x="53" y="1144"/>
                  </a:cubicBezTo>
                  <a:lnTo>
                    <a:pt x="53" y="1109"/>
                  </a:lnTo>
                  <a:lnTo>
                    <a:pt x="53" y="1073"/>
                  </a:lnTo>
                  <a:lnTo>
                    <a:pt x="60" y="1038"/>
                  </a:lnTo>
                  <a:cubicBezTo>
                    <a:pt x="60" y="1027"/>
                    <a:pt x="64" y="1016"/>
                    <a:pt x="68" y="1002"/>
                  </a:cubicBezTo>
                  <a:cubicBezTo>
                    <a:pt x="71" y="992"/>
                    <a:pt x="78" y="981"/>
                    <a:pt x="82" y="967"/>
                  </a:cubicBezTo>
                  <a:cubicBezTo>
                    <a:pt x="85" y="956"/>
                    <a:pt x="89" y="945"/>
                    <a:pt x="96" y="938"/>
                  </a:cubicBezTo>
                  <a:cubicBezTo>
                    <a:pt x="100" y="928"/>
                    <a:pt x="107" y="913"/>
                    <a:pt x="114" y="906"/>
                  </a:cubicBezTo>
                  <a:lnTo>
                    <a:pt x="135" y="878"/>
                  </a:lnTo>
                  <a:cubicBezTo>
                    <a:pt x="142" y="871"/>
                    <a:pt x="153" y="867"/>
                    <a:pt x="160" y="856"/>
                  </a:cubicBezTo>
                  <a:lnTo>
                    <a:pt x="174" y="849"/>
                  </a:lnTo>
                  <a:lnTo>
                    <a:pt x="192" y="839"/>
                  </a:lnTo>
                  <a:lnTo>
                    <a:pt x="224" y="821"/>
                  </a:lnTo>
                  <a:lnTo>
                    <a:pt x="228" y="821"/>
                  </a:lnTo>
                  <a:cubicBezTo>
                    <a:pt x="256" y="853"/>
                    <a:pt x="281" y="888"/>
                    <a:pt x="309" y="924"/>
                  </a:cubicBezTo>
                  <a:cubicBezTo>
                    <a:pt x="320" y="942"/>
                    <a:pt x="338" y="963"/>
                    <a:pt x="352" y="981"/>
                  </a:cubicBezTo>
                  <a:cubicBezTo>
                    <a:pt x="370" y="999"/>
                    <a:pt x="388" y="1020"/>
                    <a:pt x="405" y="1041"/>
                  </a:cubicBezTo>
                  <a:cubicBezTo>
                    <a:pt x="441" y="1080"/>
                    <a:pt x="476" y="1120"/>
                    <a:pt x="516" y="1166"/>
                  </a:cubicBezTo>
                  <a:cubicBezTo>
                    <a:pt x="533" y="1184"/>
                    <a:pt x="551" y="1201"/>
                    <a:pt x="576" y="1219"/>
                  </a:cubicBezTo>
                  <a:lnTo>
                    <a:pt x="562" y="1226"/>
                  </a:lnTo>
                  <a:lnTo>
                    <a:pt x="544" y="1233"/>
                  </a:lnTo>
                  <a:lnTo>
                    <a:pt x="526" y="1248"/>
                  </a:lnTo>
                  <a:cubicBezTo>
                    <a:pt x="516" y="1258"/>
                    <a:pt x="505" y="1265"/>
                    <a:pt x="494" y="1276"/>
                  </a:cubicBezTo>
                  <a:lnTo>
                    <a:pt x="469" y="1308"/>
                  </a:lnTo>
                  <a:cubicBezTo>
                    <a:pt x="459" y="1315"/>
                    <a:pt x="455" y="1329"/>
                    <a:pt x="444" y="1344"/>
                  </a:cubicBezTo>
                  <a:cubicBezTo>
                    <a:pt x="437" y="1354"/>
                    <a:pt x="434" y="1369"/>
                    <a:pt x="427" y="1383"/>
                  </a:cubicBezTo>
                  <a:lnTo>
                    <a:pt x="416" y="1422"/>
                  </a:lnTo>
                  <a:cubicBezTo>
                    <a:pt x="409" y="1436"/>
                    <a:pt x="409" y="1450"/>
                    <a:pt x="409" y="1461"/>
                  </a:cubicBezTo>
                  <a:lnTo>
                    <a:pt x="405" y="1500"/>
                  </a:lnTo>
                  <a:lnTo>
                    <a:pt x="405" y="1543"/>
                  </a:lnTo>
                  <a:cubicBezTo>
                    <a:pt x="405" y="1553"/>
                    <a:pt x="409" y="1568"/>
                    <a:pt x="409" y="1582"/>
                  </a:cubicBezTo>
                  <a:cubicBezTo>
                    <a:pt x="409" y="1596"/>
                    <a:pt x="416" y="1607"/>
                    <a:pt x="420" y="1621"/>
                  </a:cubicBezTo>
                  <a:cubicBezTo>
                    <a:pt x="423" y="1649"/>
                    <a:pt x="434" y="1671"/>
                    <a:pt x="441" y="1696"/>
                  </a:cubicBezTo>
                  <a:cubicBezTo>
                    <a:pt x="452" y="1724"/>
                    <a:pt x="459" y="1745"/>
                    <a:pt x="473" y="1767"/>
                  </a:cubicBezTo>
                  <a:cubicBezTo>
                    <a:pt x="459" y="1721"/>
                    <a:pt x="452" y="1667"/>
                    <a:pt x="444" y="1617"/>
                  </a:cubicBezTo>
                  <a:cubicBezTo>
                    <a:pt x="444" y="1603"/>
                    <a:pt x="441" y="1589"/>
                    <a:pt x="441" y="1578"/>
                  </a:cubicBezTo>
                  <a:lnTo>
                    <a:pt x="441" y="1543"/>
                  </a:lnTo>
                  <a:lnTo>
                    <a:pt x="441" y="1507"/>
                  </a:lnTo>
                  <a:lnTo>
                    <a:pt x="444" y="1472"/>
                  </a:lnTo>
                  <a:cubicBezTo>
                    <a:pt x="444" y="1457"/>
                    <a:pt x="452" y="1447"/>
                    <a:pt x="455" y="1436"/>
                  </a:cubicBezTo>
                  <a:cubicBezTo>
                    <a:pt x="459" y="1422"/>
                    <a:pt x="462" y="1411"/>
                    <a:pt x="469" y="1401"/>
                  </a:cubicBezTo>
                  <a:cubicBezTo>
                    <a:pt x="473" y="1386"/>
                    <a:pt x="476" y="1376"/>
                    <a:pt x="480" y="1369"/>
                  </a:cubicBezTo>
                  <a:cubicBezTo>
                    <a:pt x="487" y="1358"/>
                    <a:pt x="494" y="1347"/>
                    <a:pt x="498" y="1337"/>
                  </a:cubicBezTo>
                  <a:lnTo>
                    <a:pt x="523" y="1312"/>
                  </a:lnTo>
                  <a:cubicBezTo>
                    <a:pt x="530" y="1301"/>
                    <a:pt x="540" y="1297"/>
                    <a:pt x="548" y="1287"/>
                  </a:cubicBezTo>
                  <a:lnTo>
                    <a:pt x="562" y="1280"/>
                  </a:lnTo>
                  <a:lnTo>
                    <a:pt x="580" y="1269"/>
                  </a:lnTo>
                  <a:lnTo>
                    <a:pt x="604" y="1258"/>
                  </a:lnTo>
                  <a:cubicBezTo>
                    <a:pt x="665" y="1312"/>
                    <a:pt x="725" y="1369"/>
                    <a:pt x="793" y="1422"/>
                  </a:cubicBezTo>
                  <a:cubicBezTo>
                    <a:pt x="850" y="1472"/>
                    <a:pt x="917" y="1518"/>
                    <a:pt x="978" y="1568"/>
                  </a:cubicBezTo>
                  <a:lnTo>
                    <a:pt x="960" y="1578"/>
                  </a:lnTo>
                  <a:lnTo>
                    <a:pt x="939" y="1596"/>
                  </a:lnTo>
                  <a:cubicBezTo>
                    <a:pt x="925" y="1607"/>
                    <a:pt x="907" y="1617"/>
                    <a:pt x="900" y="1632"/>
                  </a:cubicBezTo>
                  <a:lnTo>
                    <a:pt x="864" y="1674"/>
                  </a:lnTo>
                  <a:cubicBezTo>
                    <a:pt x="850" y="1689"/>
                    <a:pt x="846" y="1706"/>
                    <a:pt x="836" y="1724"/>
                  </a:cubicBezTo>
                  <a:cubicBezTo>
                    <a:pt x="829" y="1742"/>
                    <a:pt x="825" y="1756"/>
                    <a:pt x="814" y="1774"/>
                  </a:cubicBezTo>
                  <a:cubicBezTo>
                    <a:pt x="811" y="1792"/>
                    <a:pt x="800" y="1809"/>
                    <a:pt x="800" y="1827"/>
                  </a:cubicBezTo>
                  <a:cubicBezTo>
                    <a:pt x="797" y="1845"/>
                    <a:pt x="793" y="1863"/>
                    <a:pt x="793" y="1881"/>
                  </a:cubicBezTo>
                  <a:lnTo>
                    <a:pt x="793" y="1934"/>
                  </a:lnTo>
                  <a:lnTo>
                    <a:pt x="797" y="1987"/>
                  </a:lnTo>
                  <a:cubicBezTo>
                    <a:pt x="797" y="2005"/>
                    <a:pt x="800" y="2023"/>
                    <a:pt x="807" y="2033"/>
                  </a:cubicBezTo>
                  <a:cubicBezTo>
                    <a:pt x="807" y="2051"/>
                    <a:pt x="814" y="2065"/>
                    <a:pt x="814" y="2083"/>
                  </a:cubicBezTo>
                  <a:cubicBezTo>
                    <a:pt x="818" y="2101"/>
                    <a:pt x="825" y="2115"/>
                    <a:pt x="829" y="2133"/>
                  </a:cubicBezTo>
                  <a:cubicBezTo>
                    <a:pt x="832" y="2151"/>
                    <a:pt x="836" y="2165"/>
                    <a:pt x="846" y="2183"/>
                  </a:cubicBezTo>
                  <a:cubicBezTo>
                    <a:pt x="861" y="2211"/>
                    <a:pt x="871" y="2243"/>
                    <a:pt x="889" y="2272"/>
                  </a:cubicBezTo>
                  <a:cubicBezTo>
                    <a:pt x="882" y="2240"/>
                    <a:pt x="878" y="2204"/>
                    <a:pt x="871" y="2172"/>
                  </a:cubicBezTo>
                  <a:cubicBezTo>
                    <a:pt x="868" y="2140"/>
                    <a:pt x="864" y="2112"/>
                    <a:pt x="864" y="2076"/>
                  </a:cubicBezTo>
                  <a:cubicBezTo>
                    <a:pt x="864" y="2058"/>
                    <a:pt x="861" y="2044"/>
                    <a:pt x="861" y="2026"/>
                  </a:cubicBezTo>
                  <a:lnTo>
                    <a:pt x="861" y="1977"/>
                  </a:lnTo>
                  <a:lnTo>
                    <a:pt x="864" y="1934"/>
                  </a:lnTo>
                  <a:lnTo>
                    <a:pt x="871" y="1888"/>
                  </a:lnTo>
                  <a:cubicBezTo>
                    <a:pt x="871" y="1873"/>
                    <a:pt x="882" y="1856"/>
                    <a:pt x="882" y="1845"/>
                  </a:cubicBezTo>
                  <a:lnTo>
                    <a:pt x="896" y="1802"/>
                  </a:lnTo>
                  <a:cubicBezTo>
                    <a:pt x="900" y="1792"/>
                    <a:pt x="903" y="1777"/>
                    <a:pt x="914" y="1763"/>
                  </a:cubicBezTo>
                  <a:cubicBezTo>
                    <a:pt x="921" y="1749"/>
                    <a:pt x="925" y="1738"/>
                    <a:pt x="935" y="1728"/>
                  </a:cubicBezTo>
                  <a:lnTo>
                    <a:pt x="960" y="1696"/>
                  </a:lnTo>
                  <a:cubicBezTo>
                    <a:pt x="971" y="1689"/>
                    <a:pt x="985" y="1678"/>
                    <a:pt x="992" y="1671"/>
                  </a:cubicBezTo>
                  <a:lnTo>
                    <a:pt x="1010" y="1657"/>
                  </a:lnTo>
                  <a:lnTo>
                    <a:pt x="1028" y="1649"/>
                  </a:lnTo>
                  <a:lnTo>
                    <a:pt x="1063" y="1632"/>
                  </a:lnTo>
                  <a:cubicBezTo>
                    <a:pt x="1202" y="1728"/>
                    <a:pt x="1351" y="1820"/>
                    <a:pt x="1518" y="1909"/>
                  </a:cubicBezTo>
                  <a:lnTo>
                    <a:pt x="1501" y="1923"/>
                  </a:lnTo>
                  <a:lnTo>
                    <a:pt x="1483" y="1941"/>
                  </a:lnTo>
                  <a:lnTo>
                    <a:pt x="1440" y="1980"/>
                  </a:lnTo>
                  <a:lnTo>
                    <a:pt x="1412" y="2026"/>
                  </a:lnTo>
                  <a:cubicBezTo>
                    <a:pt x="1401" y="2041"/>
                    <a:pt x="1397" y="2062"/>
                    <a:pt x="1387" y="2076"/>
                  </a:cubicBezTo>
                  <a:cubicBezTo>
                    <a:pt x="1380" y="2094"/>
                    <a:pt x="1376" y="2112"/>
                    <a:pt x="1376" y="2129"/>
                  </a:cubicBezTo>
                  <a:cubicBezTo>
                    <a:pt x="1369" y="2147"/>
                    <a:pt x="1365" y="2165"/>
                    <a:pt x="1365" y="2183"/>
                  </a:cubicBezTo>
                  <a:cubicBezTo>
                    <a:pt x="1365" y="2201"/>
                    <a:pt x="1362" y="2218"/>
                    <a:pt x="1362" y="2236"/>
                  </a:cubicBezTo>
                  <a:lnTo>
                    <a:pt x="1365" y="2289"/>
                  </a:lnTo>
                  <a:lnTo>
                    <a:pt x="1376" y="2336"/>
                  </a:lnTo>
                  <a:cubicBezTo>
                    <a:pt x="1380" y="2353"/>
                    <a:pt x="1383" y="2368"/>
                    <a:pt x="1387" y="2385"/>
                  </a:cubicBezTo>
                  <a:cubicBezTo>
                    <a:pt x="1394" y="2403"/>
                    <a:pt x="1397" y="2417"/>
                    <a:pt x="1401" y="2435"/>
                  </a:cubicBezTo>
                  <a:cubicBezTo>
                    <a:pt x="1405" y="2453"/>
                    <a:pt x="1415" y="2467"/>
                    <a:pt x="1419" y="2478"/>
                  </a:cubicBezTo>
                  <a:cubicBezTo>
                    <a:pt x="1422" y="2492"/>
                    <a:pt x="1433" y="2510"/>
                    <a:pt x="1440" y="2524"/>
                  </a:cubicBezTo>
                  <a:cubicBezTo>
                    <a:pt x="1454" y="2556"/>
                    <a:pt x="1472" y="2581"/>
                    <a:pt x="1493" y="2609"/>
                  </a:cubicBezTo>
                  <a:lnTo>
                    <a:pt x="1469" y="2513"/>
                  </a:lnTo>
                  <a:cubicBezTo>
                    <a:pt x="1458" y="2485"/>
                    <a:pt x="1454" y="2453"/>
                    <a:pt x="1447" y="2421"/>
                  </a:cubicBezTo>
                  <a:cubicBezTo>
                    <a:pt x="1440" y="2403"/>
                    <a:pt x="1440" y="2389"/>
                    <a:pt x="1437" y="2371"/>
                  </a:cubicBezTo>
                  <a:cubicBezTo>
                    <a:pt x="1437" y="2353"/>
                    <a:pt x="1433" y="2343"/>
                    <a:pt x="1433" y="2325"/>
                  </a:cubicBezTo>
                  <a:lnTo>
                    <a:pt x="1433" y="2279"/>
                  </a:lnTo>
                  <a:lnTo>
                    <a:pt x="1437" y="2236"/>
                  </a:lnTo>
                  <a:cubicBezTo>
                    <a:pt x="1437" y="2222"/>
                    <a:pt x="1440" y="2204"/>
                    <a:pt x="1440" y="2190"/>
                  </a:cubicBezTo>
                  <a:cubicBezTo>
                    <a:pt x="1440" y="2176"/>
                    <a:pt x="1447" y="2158"/>
                    <a:pt x="1451" y="2147"/>
                  </a:cubicBezTo>
                  <a:lnTo>
                    <a:pt x="1465" y="2105"/>
                  </a:lnTo>
                  <a:cubicBezTo>
                    <a:pt x="1472" y="2094"/>
                    <a:pt x="1476" y="2080"/>
                    <a:pt x="1483" y="2065"/>
                  </a:cubicBezTo>
                  <a:lnTo>
                    <a:pt x="1508" y="2030"/>
                  </a:lnTo>
                  <a:cubicBezTo>
                    <a:pt x="1518" y="2016"/>
                    <a:pt x="1529" y="2012"/>
                    <a:pt x="1540" y="1998"/>
                  </a:cubicBezTo>
                  <a:lnTo>
                    <a:pt x="1554" y="1987"/>
                  </a:lnTo>
                  <a:lnTo>
                    <a:pt x="1572" y="1973"/>
                  </a:lnTo>
                  <a:lnTo>
                    <a:pt x="1607" y="1952"/>
                  </a:lnTo>
                  <a:cubicBezTo>
                    <a:pt x="1803" y="2051"/>
                    <a:pt x="2016" y="2154"/>
                    <a:pt x="2240" y="2243"/>
                  </a:cubicBezTo>
                  <a:lnTo>
                    <a:pt x="2233" y="2247"/>
                  </a:lnTo>
                  <a:lnTo>
                    <a:pt x="2205" y="2275"/>
                  </a:lnTo>
                  <a:cubicBezTo>
                    <a:pt x="2187" y="2293"/>
                    <a:pt x="2169" y="2311"/>
                    <a:pt x="2151" y="2332"/>
                  </a:cubicBezTo>
                  <a:cubicBezTo>
                    <a:pt x="2133" y="2353"/>
                    <a:pt x="2123" y="2371"/>
                    <a:pt x="2109" y="2396"/>
                  </a:cubicBezTo>
                  <a:cubicBezTo>
                    <a:pt x="2094" y="2417"/>
                    <a:pt x="2087" y="2439"/>
                    <a:pt x="2077" y="2460"/>
                  </a:cubicBezTo>
                  <a:cubicBezTo>
                    <a:pt x="2069" y="2485"/>
                    <a:pt x="2059" y="2510"/>
                    <a:pt x="2055" y="2531"/>
                  </a:cubicBezTo>
                  <a:cubicBezTo>
                    <a:pt x="2045" y="2581"/>
                    <a:pt x="2041" y="2631"/>
                    <a:pt x="2041" y="2681"/>
                  </a:cubicBezTo>
                  <a:cubicBezTo>
                    <a:pt x="2041" y="2730"/>
                    <a:pt x="2052" y="2773"/>
                    <a:pt x="2059" y="2823"/>
                  </a:cubicBezTo>
                  <a:cubicBezTo>
                    <a:pt x="2069" y="2865"/>
                    <a:pt x="2080" y="2912"/>
                    <a:pt x="2098" y="2954"/>
                  </a:cubicBezTo>
                  <a:cubicBezTo>
                    <a:pt x="2116" y="3001"/>
                    <a:pt x="2133" y="3040"/>
                    <a:pt x="2158" y="3079"/>
                  </a:cubicBezTo>
                  <a:cubicBezTo>
                    <a:pt x="2180" y="3118"/>
                    <a:pt x="2201" y="3161"/>
                    <a:pt x="2229" y="3196"/>
                  </a:cubicBezTo>
                  <a:cubicBezTo>
                    <a:pt x="2201" y="3111"/>
                    <a:pt x="2180" y="3025"/>
                    <a:pt x="2165" y="2937"/>
                  </a:cubicBezTo>
                  <a:cubicBezTo>
                    <a:pt x="2158" y="2894"/>
                    <a:pt x="2151" y="2855"/>
                    <a:pt x="2151" y="2809"/>
                  </a:cubicBezTo>
                  <a:cubicBezTo>
                    <a:pt x="2148" y="2769"/>
                    <a:pt x="2148" y="2723"/>
                    <a:pt x="2151" y="2684"/>
                  </a:cubicBezTo>
                  <a:cubicBezTo>
                    <a:pt x="2162" y="2606"/>
                    <a:pt x="2183" y="2528"/>
                    <a:pt x="2222" y="2464"/>
                  </a:cubicBezTo>
                  <a:cubicBezTo>
                    <a:pt x="2233" y="2446"/>
                    <a:pt x="2247" y="2432"/>
                    <a:pt x="2254" y="2417"/>
                  </a:cubicBezTo>
                  <a:lnTo>
                    <a:pt x="2293" y="2378"/>
                  </a:lnTo>
                  <a:lnTo>
                    <a:pt x="2318" y="2361"/>
                  </a:lnTo>
                  <a:lnTo>
                    <a:pt x="2340" y="2343"/>
                  </a:lnTo>
                  <a:cubicBezTo>
                    <a:pt x="2354" y="2329"/>
                    <a:pt x="2372" y="2321"/>
                    <a:pt x="2389" y="2311"/>
                  </a:cubicBezTo>
                  <a:lnTo>
                    <a:pt x="2393" y="2311"/>
                  </a:lnTo>
                  <a:cubicBezTo>
                    <a:pt x="2621" y="2400"/>
                    <a:pt x="2859" y="2481"/>
                    <a:pt x="3108" y="2556"/>
                  </a:cubicBezTo>
                  <a:lnTo>
                    <a:pt x="3094" y="2570"/>
                  </a:lnTo>
                  <a:lnTo>
                    <a:pt x="3069" y="2599"/>
                  </a:lnTo>
                  <a:cubicBezTo>
                    <a:pt x="3051" y="2617"/>
                    <a:pt x="3037" y="2641"/>
                    <a:pt x="3022" y="2663"/>
                  </a:cubicBezTo>
                  <a:cubicBezTo>
                    <a:pt x="3012" y="2684"/>
                    <a:pt x="2998" y="2705"/>
                    <a:pt x="2987" y="2734"/>
                  </a:cubicBezTo>
                  <a:cubicBezTo>
                    <a:pt x="2980" y="2755"/>
                    <a:pt x="2969" y="2784"/>
                    <a:pt x="2966" y="2809"/>
                  </a:cubicBezTo>
                  <a:cubicBezTo>
                    <a:pt x="2962" y="2837"/>
                    <a:pt x="2958" y="2858"/>
                    <a:pt x="2951" y="2883"/>
                  </a:cubicBezTo>
                  <a:cubicBezTo>
                    <a:pt x="2948" y="2933"/>
                    <a:pt x="2948" y="2986"/>
                    <a:pt x="2958" y="3033"/>
                  </a:cubicBezTo>
                  <a:cubicBezTo>
                    <a:pt x="2966" y="3079"/>
                    <a:pt x="2976" y="3125"/>
                    <a:pt x="2994" y="3168"/>
                  </a:cubicBezTo>
                  <a:cubicBezTo>
                    <a:pt x="3012" y="3214"/>
                    <a:pt x="3030" y="3253"/>
                    <a:pt x="3051" y="3292"/>
                  </a:cubicBezTo>
                  <a:cubicBezTo>
                    <a:pt x="3058" y="3317"/>
                    <a:pt x="3072" y="3335"/>
                    <a:pt x="3086" y="3353"/>
                  </a:cubicBezTo>
                  <a:cubicBezTo>
                    <a:pt x="3101" y="3370"/>
                    <a:pt x="3111" y="3392"/>
                    <a:pt x="3126" y="3409"/>
                  </a:cubicBezTo>
                  <a:cubicBezTo>
                    <a:pt x="3154" y="3445"/>
                    <a:pt x="3182" y="3481"/>
                    <a:pt x="3214" y="3513"/>
                  </a:cubicBezTo>
                  <a:cubicBezTo>
                    <a:pt x="3200" y="3470"/>
                    <a:pt x="3182" y="3427"/>
                    <a:pt x="3175" y="3388"/>
                  </a:cubicBezTo>
                  <a:cubicBezTo>
                    <a:pt x="3161" y="3345"/>
                    <a:pt x="3147" y="3303"/>
                    <a:pt x="3140" y="3264"/>
                  </a:cubicBezTo>
                  <a:cubicBezTo>
                    <a:pt x="3129" y="3221"/>
                    <a:pt x="3122" y="3182"/>
                    <a:pt x="3118" y="3139"/>
                  </a:cubicBezTo>
                  <a:cubicBezTo>
                    <a:pt x="3111" y="3114"/>
                    <a:pt x="3111" y="3097"/>
                    <a:pt x="3111" y="3075"/>
                  </a:cubicBezTo>
                  <a:cubicBezTo>
                    <a:pt x="3111" y="3057"/>
                    <a:pt x="3108" y="3036"/>
                    <a:pt x="3111" y="3018"/>
                  </a:cubicBezTo>
                  <a:cubicBezTo>
                    <a:pt x="3111" y="2937"/>
                    <a:pt x="3126" y="2865"/>
                    <a:pt x="3158" y="2805"/>
                  </a:cubicBezTo>
                  <a:cubicBezTo>
                    <a:pt x="3165" y="2787"/>
                    <a:pt x="3175" y="2773"/>
                    <a:pt x="3182" y="2759"/>
                  </a:cubicBezTo>
                  <a:cubicBezTo>
                    <a:pt x="3193" y="2748"/>
                    <a:pt x="3207" y="2734"/>
                    <a:pt x="3214" y="2720"/>
                  </a:cubicBezTo>
                  <a:lnTo>
                    <a:pt x="3232" y="2702"/>
                  </a:lnTo>
                  <a:lnTo>
                    <a:pt x="3254" y="2684"/>
                  </a:lnTo>
                  <a:cubicBezTo>
                    <a:pt x="3268" y="2670"/>
                    <a:pt x="3282" y="2663"/>
                    <a:pt x="3300" y="2649"/>
                  </a:cubicBezTo>
                  <a:lnTo>
                    <a:pt x="3332" y="2624"/>
                  </a:lnTo>
                  <a:cubicBezTo>
                    <a:pt x="3442" y="2652"/>
                    <a:pt x="3552" y="2684"/>
                    <a:pt x="3662" y="2713"/>
                  </a:cubicBezTo>
                  <a:cubicBezTo>
                    <a:pt x="3830" y="2752"/>
                    <a:pt x="3997" y="2791"/>
                    <a:pt x="4171" y="2826"/>
                  </a:cubicBezTo>
                  <a:cubicBezTo>
                    <a:pt x="4171" y="2830"/>
                    <a:pt x="4174" y="2830"/>
                    <a:pt x="4174" y="2837"/>
                  </a:cubicBezTo>
                  <a:lnTo>
                    <a:pt x="4153" y="2865"/>
                  </a:lnTo>
                  <a:lnTo>
                    <a:pt x="4132" y="2901"/>
                  </a:lnTo>
                  <a:cubicBezTo>
                    <a:pt x="4118" y="2929"/>
                    <a:pt x="4103" y="2954"/>
                    <a:pt x="4096" y="2983"/>
                  </a:cubicBezTo>
                  <a:lnTo>
                    <a:pt x="4082" y="3022"/>
                  </a:lnTo>
                  <a:lnTo>
                    <a:pt x="4071" y="3061"/>
                  </a:lnTo>
                  <a:cubicBezTo>
                    <a:pt x="4068" y="3089"/>
                    <a:pt x="4064" y="3121"/>
                    <a:pt x="4064" y="3146"/>
                  </a:cubicBezTo>
                  <a:cubicBezTo>
                    <a:pt x="4064" y="3175"/>
                    <a:pt x="4064" y="3203"/>
                    <a:pt x="4068" y="3232"/>
                  </a:cubicBezTo>
                  <a:lnTo>
                    <a:pt x="4082" y="3310"/>
                  </a:lnTo>
                  <a:cubicBezTo>
                    <a:pt x="4086" y="3338"/>
                    <a:pt x="4096" y="3363"/>
                    <a:pt x="4103" y="3388"/>
                  </a:cubicBezTo>
                  <a:cubicBezTo>
                    <a:pt x="4121" y="3434"/>
                    <a:pt x="4150" y="3484"/>
                    <a:pt x="4174" y="3530"/>
                  </a:cubicBezTo>
                  <a:cubicBezTo>
                    <a:pt x="4203" y="3573"/>
                    <a:pt x="4231" y="3612"/>
                    <a:pt x="4263" y="3655"/>
                  </a:cubicBezTo>
                  <a:cubicBezTo>
                    <a:pt x="4281" y="3673"/>
                    <a:pt x="4299" y="3694"/>
                    <a:pt x="4317" y="3712"/>
                  </a:cubicBezTo>
                  <a:lnTo>
                    <a:pt x="4370" y="3765"/>
                  </a:lnTo>
                  <a:cubicBezTo>
                    <a:pt x="4406" y="3797"/>
                    <a:pt x="4445" y="3833"/>
                    <a:pt x="4491" y="3854"/>
                  </a:cubicBezTo>
                  <a:cubicBezTo>
                    <a:pt x="4462" y="3815"/>
                    <a:pt x="4438" y="3769"/>
                    <a:pt x="4409" y="3730"/>
                  </a:cubicBezTo>
                  <a:cubicBezTo>
                    <a:pt x="4384" y="3690"/>
                    <a:pt x="4363" y="3644"/>
                    <a:pt x="4345" y="3605"/>
                  </a:cubicBezTo>
                  <a:cubicBezTo>
                    <a:pt x="4320" y="3566"/>
                    <a:pt x="4302" y="3520"/>
                    <a:pt x="4285" y="3477"/>
                  </a:cubicBezTo>
                  <a:cubicBezTo>
                    <a:pt x="4278" y="3452"/>
                    <a:pt x="4274" y="3431"/>
                    <a:pt x="4263" y="3409"/>
                  </a:cubicBezTo>
                  <a:cubicBezTo>
                    <a:pt x="4260" y="3388"/>
                    <a:pt x="4249" y="3363"/>
                    <a:pt x="4246" y="3342"/>
                  </a:cubicBezTo>
                  <a:cubicBezTo>
                    <a:pt x="4242" y="3321"/>
                    <a:pt x="4238" y="3299"/>
                    <a:pt x="4238" y="3274"/>
                  </a:cubicBezTo>
                  <a:cubicBezTo>
                    <a:pt x="4231" y="3253"/>
                    <a:pt x="4231" y="3232"/>
                    <a:pt x="4231" y="3214"/>
                  </a:cubicBezTo>
                  <a:cubicBezTo>
                    <a:pt x="4231" y="3193"/>
                    <a:pt x="4231" y="3175"/>
                    <a:pt x="4238" y="3150"/>
                  </a:cubicBezTo>
                  <a:cubicBezTo>
                    <a:pt x="4238" y="3129"/>
                    <a:pt x="4242" y="3111"/>
                    <a:pt x="4246" y="3093"/>
                  </a:cubicBezTo>
                  <a:lnTo>
                    <a:pt x="4256" y="3061"/>
                  </a:lnTo>
                  <a:lnTo>
                    <a:pt x="4263" y="3036"/>
                  </a:lnTo>
                  <a:lnTo>
                    <a:pt x="4292" y="2983"/>
                  </a:lnTo>
                  <a:lnTo>
                    <a:pt x="4302" y="2954"/>
                  </a:lnTo>
                  <a:lnTo>
                    <a:pt x="4320" y="2929"/>
                  </a:lnTo>
                  <a:cubicBezTo>
                    <a:pt x="4334" y="2912"/>
                    <a:pt x="4349" y="2897"/>
                    <a:pt x="4363" y="2880"/>
                  </a:cubicBezTo>
                  <a:lnTo>
                    <a:pt x="4381" y="2858"/>
                  </a:lnTo>
                  <a:cubicBezTo>
                    <a:pt x="4551" y="2894"/>
                    <a:pt x="4729" y="2926"/>
                    <a:pt x="4907" y="2954"/>
                  </a:cubicBezTo>
                  <a:cubicBezTo>
                    <a:pt x="4967" y="2965"/>
                    <a:pt x="5028" y="2972"/>
                    <a:pt x="5085" y="2983"/>
                  </a:cubicBezTo>
                  <a:lnTo>
                    <a:pt x="5092" y="2986"/>
                  </a:lnTo>
                  <a:lnTo>
                    <a:pt x="5085" y="2990"/>
                  </a:lnTo>
                  <a:lnTo>
                    <a:pt x="5060" y="3033"/>
                  </a:lnTo>
                  <a:lnTo>
                    <a:pt x="5039" y="3072"/>
                  </a:lnTo>
                  <a:cubicBezTo>
                    <a:pt x="5024" y="3097"/>
                    <a:pt x="5010" y="3129"/>
                    <a:pt x="4996" y="3157"/>
                  </a:cubicBezTo>
                  <a:lnTo>
                    <a:pt x="4985" y="3200"/>
                  </a:lnTo>
                  <a:lnTo>
                    <a:pt x="4975" y="3246"/>
                  </a:lnTo>
                  <a:cubicBezTo>
                    <a:pt x="4971" y="3274"/>
                    <a:pt x="4967" y="3306"/>
                    <a:pt x="4967" y="3338"/>
                  </a:cubicBezTo>
                  <a:cubicBezTo>
                    <a:pt x="4967" y="3370"/>
                    <a:pt x="4967" y="3399"/>
                    <a:pt x="4971" y="3431"/>
                  </a:cubicBezTo>
                  <a:cubicBezTo>
                    <a:pt x="4975" y="3463"/>
                    <a:pt x="4978" y="3495"/>
                    <a:pt x="4989" y="3520"/>
                  </a:cubicBezTo>
                  <a:cubicBezTo>
                    <a:pt x="4996" y="3552"/>
                    <a:pt x="5003" y="3577"/>
                    <a:pt x="5014" y="3605"/>
                  </a:cubicBezTo>
                  <a:cubicBezTo>
                    <a:pt x="5024" y="3630"/>
                    <a:pt x="5039" y="3658"/>
                    <a:pt x="5049" y="3683"/>
                  </a:cubicBezTo>
                  <a:cubicBezTo>
                    <a:pt x="5063" y="3712"/>
                    <a:pt x="5078" y="3737"/>
                    <a:pt x="5092" y="3762"/>
                  </a:cubicBezTo>
                  <a:cubicBezTo>
                    <a:pt x="5120" y="3808"/>
                    <a:pt x="5152" y="3854"/>
                    <a:pt x="5188" y="3897"/>
                  </a:cubicBezTo>
                  <a:cubicBezTo>
                    <a:pt x="5206" y="3922"/>
                    <a:pt x="5223" y="3943"/>
                    <a:pt x="5245" y="3961"/>
                  </a:cubicBezTo>
                  <a:cubicBezTo>
                    <a:pt x="5263" y="3982"/>
                    <a:pt x="5287" y="4000"/>
                    <a:pt x="5305" y="4018"/>
                  </a:cubicBezTo>
                  <a:cubicBezTo>
                    <a:pt x="5344" y="4053"/>
                    <a:pt x="5387" y="4089"/>
                    <a:pt x="5433" y="4121"/>
                  </a:cubicBezTo>
                  <a:cubicBezTo>
                    <a:pt x="5401" y="4074"/>
                    <a:pt x="5369" y="4032"/>
                    <a:pt x="5344" y="3982"/>
                  </a:cubicBezTo>
                  <a:lnTo>
                    <a:pt x="5344" y="3982"/>
                  </a:lnTo>
                  <a:cubicBezTo>
                    <a:pt x="5345" y="3983"/>
                    <a:pt x="5345" y="3983"/>
                    <a:pt x="5345" y="3983"/>
                  </a:cubicBezTo>
                  <a:cubicBezTo>
                    <a:pt x="5343" y="3983"/>
                    <a:pt x="5321" y="3939"/>
                    <a:pt x="5298" y="3897"/>
                  </a:cubicBezTo>
                  <a:cubicBezTo>
                    <a:pt x="5273" y="3854"/>
                    <a:pt x="5255" y="3804"/>
                    <a:pt x="5238" y="3754"/>
                  </a:cubicBezTo>
                  <a:cubicBezTo>
                    <a:pt x="5227" y="3733"/>
                    <a:pt x="5220" y="3708"/>
                    <a:pt x="5209" y="3683"/>
                  </a:cubicBezTo>
                  <a:cubicBezTo>
                    <a:pt x="5202" y="3662"/>
                    <a:pt x="5199" y="3634"/>
                    <a:pt x="5191" y="3612"/>
                  </a:cubicBezTo>
                  <a:cubicBezTo>
                    <a:pt x="5188" y="3591"/>
                    <a:pt x="5184" y="3562"/>
                    <a:pt x="5181" y="3541"/>
                  </a:cubicBezTo>
                  <a:cubicBezTo>
                    <a:pt x="5174" y="3520"/>
                    <a:pt x="5174" y="3491"/>
                    <a:pt x="5174" y="3470"/>
                  </a:cubicBezTo>
                  <a:cubicBezTo>
                    <a:pt x="5174" y="3449"/>
                    <a:pt x="5174" y="3420"/>
                    <a:pt x="5181" y="3399"/>
                  </a:cubicBezTo>
                  <a:cubicBezTo>
                    <a:pt x="5181" y="3385"/>
                    <a:pt x="5184" y="3377"/>
                    <a:pt x="5184" y="3363"/>
                  </a:cubicBezTo>
                  <a:cubicBezTo>
                    <a:pt x="5188" y="3349"/>
                    <a:pt x="5188" y="3342"/>
                    <a:pt x="5191" y="3328"/>
                  </a:cubicBezTo>
                  <a:lnTo>
                    <a:pt x="5202" y="3296"/>
                  </a:lnTo>
                  <a:lnTo>
                    <a:pt x="5216" y="3267"/>
                  </a:lnTo>
                  <a:cubicBezTo>
                    <a:pt x="5223" y="3242"/>
                    <a:pt x="5234" y="3225"/>
                    <a:pt x="5245" y="3203"/>
                  </a:cubicBezTo>
                  <a:lnTo>
                    <a:pt x="5263" y="3171"/>
                  </a:lnTo>
                  <a:lnTo>
                    <a:pt x="5287" y="3146"/>
                  </a:lnTo>
                  <a:cubicBezTo>
                    <a:pt x="5298" y="3129"/>
                    <a:pt x="5316" y="3111"/>
                    <a:pt x="5330" y="3093"/>
                  </a:cubicBezTo>
                  <a:lnTo>
                    <a:pt x="5351" y="3061"/>
                  </a:lnTo>
                  <a:cubicBezTo>
                    <a:pt x="5437" y="3075"/>
                    <a:pt x="5522" y="3082"/>
                    <a:pt x="5604" y="3093"/>
                  </a:cubicBezTo>
                  <a:cubicBezTo>
                    <a:pt x="5657" y="3097"/>
                    <a:pt x="5711" y="3107"/>
                    <a:pt x="5771" y="3111"/>
                  </a:cubicBezTo>
                  <a:lnTo>
                    <a:pt x="5935" y="3118"/>
                  </a:lnTo>
                  <a:lnTo>
                    <a:pt x="6262" y="3132"/>
                  </a:lnTo>
                  <a:lnTo>
                    <a:pt x="6315" y="3132"/>
                  </a:lnTo>
                  <a:lnTo>
                    <a:pt x="6386" y="3178"/>
                  </a:lnTo>
                  <a:cubicBezTo>
                    <a:pt x="6400" y="3185"/>
                    <a:pt x="6418" y="3200"/>
                    <a:pt x="6432" y="3214"/>
                  </a:cubicBezTo>
                  <a:cubicBezTo>
                    <a:pt x="6447" y="3225"/>
                    <a:pt x="6464" y="3239"/>
                    <a:pt x="6475" y="3253"/>
                  </a:cubicBezTo>
                  <a:cubicBezTo>
                    <a:pt x="6489" y="3267"/>
                    <a:pt x="6503" y="3285"/>
                    <a:pt x="6511" y="3296"/>
                  </a:cubicBezTo>
                  <a:cubicBezTo>
                    <a:pt x="6525" y="3313"/>
                    <a:pt x="6528" y="3328"/>
                    <a:pt x="6539" y="3345"/>
                  </a:cubicBezTo>
                  <a:cubicBezTo>
                    <a:pt x="6546" y="3363"/>
                    <a:pt x="6553" y="3381"/>
                    <a:pt x="6557" y="3399"/>
                  </a:cubicBezTo>
                  <a:cubicBezTo>
                    <a:pt x="6560" y="3417"/>
                    <a:pt x="6564" y="3434"/>
                    <a:pt x="6564" y="3452"/>
                  </a:cubicBezTo>
                  <a:cubicBezTo>
                    <a:pt x="6564" y="3470"/>
                    <a:pt x="6564" y="3488"/>
                    <a:pt x="6560" y="3509"/>
                  </a:cubicBezTo>
                  <a:cubicBezTo>
                    <a:pt x="6557" y="3527"/>
                    <a:pt x="6553" y="3552"/>
                    <a:pt x="6546" y="3569"/>
                  </a:cubicBezTo>
                  <a:cubicBezTo>
                    <a:pt x="6539" y="3587"/>
                    <a:pt x="6535" y="3609"/>
                    <a:pt x="6521" y="3626"/>
                  </a:cubicBezTo>
                  <a:cubicBezTo>
                    <a:pt x="6511" y="3644"/>
                    <a:pt x="6500" y="3666"/>
                    <a:pt x="6489" y="3683"/>
                  </a:cubicBezTo>
                  <a:cubicBezTo>
                    <a:pt x="6475" y="3701"/>
                    <a:pt x="6468" y="3719"/>
                    <a:pt x="6450" y="3737"/>
                  </a:cubicBezTo>
                  <a:cubicBezTo>
                    <a:pt x="6436" y="3754"/>
                    <a:pt x="6422" y="3772"/>
                    <a:pt x="6404" y="3790"/>
                  </a:cubicBezTo>
                  <a:cubicBezTo>
                    <a:pt x="6393" y="3808"/>
                    <a:pt x="6375" y="3826"/>
                    <a:pt x="6361" y="3843"/>
                  </a:cubicBezTo>
                  <a:cubicBezTo>
                    <a:pt x="6343" y="3861"/>
                    <a:pt x="6329" y="3879"/>
                    <a:pt x="6311" y="3897"/>
                  </a:cubicBezTo>
                  <a:cubicBezTo>
                    <a:pt x="6279" y="3932"/>
                    <a:pt x="6244" y="3964"/>
                    <a:pt x="6208" y="4000"/>
                  </a:cubicBezTo>
                  <a:cubicBezTo>
                    <a:pt x="6233" y="3989"/>
                    <a:pt x="6255" y="3982"/>
                    <a:pt x="6276" y="3968"/>
                  </a:cubicBezTo>
                  <a:cubicBezTo>
                    <a:pt x="6297" y="3961"/>
                    <a:pt x="6322" y="3946"/>
                    <a:pt x="6343" y="3932"/>
                  </a:cubicBezTo>
                  <a:cubicBezTo>
                    <a:pt x="6386" y="3911"/>
                    <a:pt x="6429" y="3882"/>
                    <a:pt x="6468" y="3854"/>
                  </a:cubicBezTo>
                  <a:cubicBezTo>
                    <a:pt x="6489" y="3840"/>
                    <a:pt x="6507" y="3822"/>
                    <a:pt x="6525" y="3804"/>
                  </a:cubicBezTo>
                  <a:lnTo>
                    <a:pt x="6578" y="3751"/>
                  </a:lnTo>
                  <a:cubicBezTo>
                    <a:pt x="6596" y="3730"/>
                    <a:pt x="6614" y="3712"/>
                    <a:pt x="6628" y="3687"/>
                  </a:cubicBezTo>
                  <a:cubicBezTo>
                    <a:pt x="6646" y="3666"/>
                    <a:pt x="6660" y="3644"/>
                    <a:pt x="6671" y="3623"/>
                  </a:cubicBezTo>
                  <a:cubicBezTo>
                    <a:pt x="6699" y="3573"/>
                    <a:pt x="6717" y="3516"/>
                    <a:pt x="6720" y="3456"/>
                  </a:cubicBezTo>
                  <a:cubicBezTo>
                    <a:pt x="6724" y="3427"/>
                    <a:pt x="6720" y="3399"/>
                    <a:pt x="6717" y="3367"/>
                  </a:cubicBezTo>
                  <a:cubicBezTo>
                    <a:pt x="6713" y="3338"/>
                    <a:pt x="6703" y="3310"/>
                    <a:pt x="6695" y="3285"/>
                  </a:cubicBezTo>
                  <a:cubicBezTo>
                    <a:pt x="6671" y="3232"/>
                    <a:pt x="6646" y="3178"/>
                    <a:pt x="6610" y="3136"/>
                  </a:cubicBezTo>
                  <a:lnTo>
                    <a:pt x="6610" y="3132"/>
                  </a:lnTo>
                  <a:cubicBezTo>
                    <a:pt x="6912" y="3132"/>
                    <a:pt x="7211" y="3125"/>
                    <a:pt x="7506" y="3100"/>
                  </a:cubicBezTo>
                  <a:lnTo>
                    <a:pt x="7567" y="3125"/>
                  </a:lnTo>
                  <a:cubicBezTo>
                    <a:pt x="7574" y="3129"/>
                    <a:pt x="7595" y="3136"/>
                    <a:pt x="7609" y="3146"/>
                  </a:cubicBezTo>
                  <a:cubicBezTo>
                    <a:pt x="7627" y="3153"/>
                    <a:pt x="7641" y="3164"/>
                    <a:pt x="7656" y="3178"/>
                  </a:cubicBezTo>
                  <a:cubicBezTo>
                    <a:pt x="7666" y="3185"/>
                    <a:pt x="7680" y="3200"/>
                    <a:pt x="7695" y="3214"/>
                  </a:cubicBezTo>
                  <a:cubicBezTo>
                    <a:pt x="7709" y="3225"/>
                    <a:pt x="7716" y="3239"/>
                    <a:pt x="7727" y="3253"/>
                  </a:cubicBezTo>
                  <a:cubicBezTo>
                    <a:pt x="7734" y="3267"/>
                    <a:pt x="7744" y="3278"/>
                    <a:pt x="7752" y="3296"/>
                  </a:cubicBezTo>
                  <a:cubicBezTo>
                    <a:pt x="7755" y="3310"/>
                    <a:pt x="7766" y="3328"/>
                    <a:pt x="7766" y="3342"/>
                  </a:cubicBezTo>
                  <a:cubicBezTo>
                    <a:pt x="7769" y="3360"/>
                    <a:pt x="7769" y="3374"/>
                    <a:pt x="7769" y="3392"/>
                  </a:cubicBezTo>
                  <a:cubicBezTo>
                    <a:pt x="7769" y="3409"/>
                    <a:pt x="7769" y="3427"/>
                    <a:pt x="7766" y="3445"/>
                  </a:cubicBezTo>
                  <a:cubicBezTo>
                    <a:pt x="7762" y="3463"/>
                    <a:pt x="7762" y="3481"/>
                    <a:pt x="7752" y="3502"/>
                  </a:cubicBezTo>
                  <a:cubicBezTo>
                    <a:pt x="7748" y="3520"/>
                    <a:pt x="7737" y="3537"/>
                    <a:pt x="7734" y="3559"/>
                  </a:cubicBezTo>
                  <a:cubicBezTo>
                    <a:pt x="7727" y="3577"/>
                    <a:pt x="7720" y="3598"/>
                    <a:pt x="7709" y="3616"/>
                  </a:cubicBezTo>
                  <a:cubicBezTo>
                    <a:pt x="7698" y="3634"/>
                    <a:pt x="7691" y="3651"/>
                    <a:pt x="7680" y="3676"/>
                  </a:cubicBezTo>
                  <a:cubicBezTo>
                    <a:pt x="7673" y="3694"/>
                    <a:pt x="7659" y="3715"/>
                    <a:pt x="7648" y="3733"/>
                  </a:cubicBezTo>
                  <a:cubicBezTo>
                    <a:pt x="7638" y="3751"/>
                    <a:pt x="7627" y="3769"/>
                    <a:pt x="7613" y="3786"/>
                  </a:cubicBezTo>
                  <a:cubicBezTo>
                    <a:pt x="7592" y="3822"/>
                    <a:pt x="7567" y="3858"/>
                    <a:pt x="7538" y="3897"/>
                  </a:cubicBezTo>
                  <a:cubicBezTo>
                    <a:pt x="7556" y="3882"/>
                    <a:pt x="7574" y="3872"/>
                    <a:pt x="7595" y="3861"/>
                  </a:cubicBezTo>
                  <a:lnTo>
                    <a:pt x="7648" y="3822"/>
                  </a:lnTo>
                  <a:cubicBezTo>
                    <a:pt x="7684" y="3794"/>
                    <a:pt x="7716" y="3765"/>
                    <a:pt x="7752" y="3730"/>
                  </a:cubicBezTo>
                  <a:cubicBezTo>
                    <a:pt x="7769" y="3712"/>
                    <a:pt x="7784" y="3694"/>
                    <a:pt x="7798" y="3676"/>
                  </a:cubicBezTo>
                  <a:cubicBezTo>
                    <a:pt x="7808" y="3658"/>
                    <a:pt x="7823" y="3634"/>
                    <a:pt x="7837" y="3616"/>
                  </a:cubicBezTo>
                  <a:cubicBezTo>
                    <a:pt x="7851" y="3594"/>
                    <a:pt x="7862" y="3577"/>
                    <a:pt x="7872" y="3555"/>
                  </a:cubicBezTo>
                  <a:cubicBezTo>
                    <a:pt x="7880" y="3534"/>
                    <a:pt x="7890" y="3509"/>
                    <a:pt x="7897" y="3484"/>
                  </a:cubicBezTo>
                  <a:cubicBezTo>
                    <a:pt x="7912" y="3434"/>
                    <a:pt x="7922" y="3381"/>
                    <a:pt x="7915" y="3324"/>
                  </a:cubicBezTo>
                  <a:cubicBezTo>
                    <a:pt x="7912" y="3296"/>
                    <a:pt x="7908" y="3271"/>
                    <a:pt x="7897" y="3242"/>
                  </a:cubicBezTo>
                  <a:cubicBezTo>
                    <a:pt x="7890" y="3217"/>
                    <a:pt x="7876" y="3189"/>
                    <a:pt x="7862" y="3168"/>
                  </a:cubicBezTo>
                  <a:cubicBezTo>
                    <a:pt x="7844" y="3136"/>
                    <a:pt x="7823" y="3111"/>
                    <a:pt x="7801" y="3089"/>
                  </a:cubicBezTo>
                  <a:cubicBezTo>
                    <a:pt x="7833" y="3082"/>
                    <a:pt x="7862" y="3082"/>
                    <a:pt x="7894" y="3079"/>
                  </a:cubicBezTo>
                  <a:cubicBezTo>
                    <a:pt x="8000" y="3065"/>
                    <a:pt x="8107" y="3057"/>
                    <a:pt x="8214" y="3040"/>
                  </a:cubicBezTo>
                  <a:cubicBezTo>
                    <a:pt x="8320" y="3022"/>
                    <a:pt x="8424" y="3004"/>
                    <a:pt x="8527" y="2986"/>
                  </a:cubicBezTo>
                  <a:cubicBezTo>
                    <a:pt x="8566" y="2983"/>
                    <a:pt x="8601" y="2972"/>
                    <a:pt x="8640" y="2965"/>
                  </a:cubicBezTo>
                  <a:lnTo>
                    <a:pt x="8726" y="2993"/>
                  </a:lnTo>
                  <a:cubicBezTo>
                    <a:pt x="8733" y="3001"/>
                    <a:pt x="8758" y="3008"/>
                    <a:pt x="8768" y="3018"/>
                  </a:cubicBezTo>
                  <a:cubicBezTo>
                    <a:pt x="8786" y="3025"/>
                    <a:pt x="8800" y="3036"/>
                    <a:pt x="8815" y="3047"/>
                  </a:cubicBezTo>
                  <a:cubicBezTo>
                    <a:pt x="8829" y="3057"/>
                    <a:pt x="8843" y="3072"/>
                    <a:pt x="8854" y="3082"/>
                  </a:cubicBezTo>
                  <a:cubicBezTo>
                    <a:pt x="8868" y="3097"/>
                    <a:pt x="8875" y="3111"/>
                    <a:pt x="8886" y="3125"/>
                  </a:cubicBezTo>
                  <a:cubicBezTo>
                    <a:pt x="8893" y="3136"/>
                    <a:pt x="8904" y="3150"/>
                    <a:pt x="8911" y="3168"/>
                  </a:cubicBezTo>
                  <a:cubicBezTo>
                    <a:pt x="8918" y="3182"/>
                    <a:pt x="8925" y="3200"/>
                    <a:pt x="8925" y="3214"/>
                  </a:cubicBezTo>
                  <a:cubicBezTo>
                    <a:pt x="8932" y="3232"/>
                    <a:pt x="8932" y="3242"/>
                    <a:pt x="8932" y="3260"/>
                  </a:cubicBezTo>
                  <a:cubicBezTo>
                    <a:pt x="8932" y="3278"/>
                    <a:pt x="8932" y="3296"/>
                    <a:pt x="8925" y="3313"/>
                  </a:cubicBezTo>
                  <a:cubicBezTo>
                    <a:pt x="8921" y="3331"/>
                    <a:pt x="8921" y="3349"/>
                    <a:pt x="8911" y="3374"/>
                  </a:cubicBezTo>
                  <a:cubicBezTo>
                    <a:pt x="8907" y="3392"/>
                    <a:pt x="8900" y="3409"/>
                    <a:pt x="8893" y="3431"/>
                  </a:cubicBezTo>
                  <a:cubicBezTo>
                    <a:pt x="8886" y="3449"/>
                    <a:pt x="8882" y="3470"/>
                    <a:pt x="8868" y="3488"/>
                  </a:cubicBezTo>
                  <a:cubicBezTo>
                    <a:pt x="8857" y="3505"/>
                    <a:pt x="8850" y="3523"/>
                    <a:pt x="8840" y="3545"/>
                  </a:cubicBezTo>
                  <a:cubicBezTo>
                    <a:pt x="8832" y="3562"/>
                    <a:pt x="8818" y="3587"/>
                    <a:pt x="8811" y="3605"/>
                  </a:cubicBezTo>
                  <a:cubicBezTo>
                    <a:pt x="8797" y="3623"/>
                    <a:pt x="8786" y="3641"/>
                    <a:pt x="8776" y="3658"/>
                  </a:cubicBezTo>
                  <a:cubicBezTo>
                    <a:pt x="8751" y="3694"/>
                    <a:pt x="8726" y="3730"/>
                    <a:pt x="8697" y="3769"/>
                  </a:cubicBezTo>
                  <a:cubicBezTo>
                    <a:pt x="8715" y="3754"/>
                    <a:pt x="8733" y="3740"/>
                    <a:pt x="8758" y="3733"/>
                  </a:cubicBezTo>
                  <a:lnTo>
                    <a:pt x="8811" y="3694"/>
                  </a:lnTo>
                  <a:cubicBezTo>
                    <a:pt x="8847" y="3666"/>
                    <a:pt x="8875" y="3634"/>
                    <a:pt x="8911" y="3598"/>
                  </a:cubicBezTo>
                  <a:cubicBezTo>
                    <a:pt x="8928" y="3584"/>
                    <a:pt x="8943" y="3562"/>
                    <a:pt x="8957" y="3545"/>
                  </a:cubicBezTo>
                  <a:cubicBezTo>
                    <a:pt x="8971" y="3530"/>
                    <a:pt x="8982" y="3505"/>
                    <a:pt x="8996" y="3488"/>
                  </a:cubicBezTo>
                  <a:cubicBezTo>
                    <a:pt x="9010" y="3466"/>
                    <a:pt x="9024" y="3449"/>
                    <a:pt x="9032" y="3427"/>
                  </a:cubicBezTo>
                  <a:cubicBezTo>
                    <a:pt x="9042" y="3406"/>
                    <a:pt x="9049" y="3381"/>
                    <a:pt x="9060" y="3356"/>
                  </a:cubicBezTo>
                  <a:cubicBezTo>
                    <a:pt x="9071" y="3306"/>
                    <a:pt x="9081" y="3253"/>
                    <a:pt x="9078" y="3196"/>
                  </a:cubicBezTo>
                  <a:cubicBezTo>
                    <a:pt x="9071" y="3168"/>
                    <a:pt x="9067" y="3143"/>
                    <a:pt x="9060" y="3114"/>
                  </a:cubicBezTo>
                  <a:cubicBezTo>
                    <a:pt x="9049" y="3089"/>
                    <a:pt x="9035" y="3061"/>
                    <a:pt x="9024" y="3040"/>
                  </a:cubicBezTo>
                  <a:cubicBezTo>
                    <a:pt x="8996" y="2990"/>
                    <a:pt x="8960" y="2951"/>
                    <a:pt x="8918" y="2919"/>
                  </a:cubicBezTo>
                  <a:lnTo>
                    <a:pt x="8907" y="2912"/>
                  </a:lnTo>
                  <a:cubicBezTo>
                    <a:pt x="9199" y="2844"/>
                    <a:pt x="9473" y="2759"/>
                    <a:pt x="9732" y="2663"/>
                  </a:cubicBezTo>
                  <a:cubicBezTo>
                    <a:pt x="9746" y="2666"/>
                    <a:pt x="9768" y="2673"/>
                    <a:pt x="9778" y="2681"/>
                  </a:cubicBezTo>
                  <a:cubicBezTo>
                    <a:pt x="9796" y="2688"/>
                    <a:pt x="9810" y="2698"/>
                    <a:pt x="9825" y="2705"/>
                  </a:cubicBezTo>
                  <a:cubicBezTo>
                    <a:pt x="9839" y="2716"/>
                    <a:pt x="9849" y="2723"/>
                    <a:pt x="9864" y="2737"/>
                  </a:cubicBezTo>
                  <a:cubicBezTo>
                    <a:pt x="9878" y="2745"/>
                    <a:pt x="9885" y="2759"/>
                    <a:pt x="9899" y="2773"/>
                  </a:cubicBezTo>
                  <a:lnTo>
                    <a:pt x="9928" y="2812"/>
                  </a:lnTo>
                  <a:cubicBezTo>
                    <a:pt x="9935" y="2826"/>
                    <a:pt x="9938" y="2844"/>
                    <a:pt x="9945" y="2862"/>
                  </a:cubicBezTo>
                  <a:cubicBezTo>
                    <a:pt x="9949" y="2880"/>
                    <a:pt x="9953" y="2897"/>
                    <a:pt x="9953" y="2915"/>
                  </a:cubicBezTo>
                  <a:cubicBezTo>
                    <a:pt x="9953" y="2933"/>
                    <a:pt x="9956" y="2951"/>
                    <a:pt x="9953" y="2972"/>
                  </a:cubicBezTo>
                  <a:cubicBezTo>
                    <a:pt x="9953" y="2990"/>
                    <a:pt x="9949" y="3011"/>
                    <a:pt x="9949" y="3029"/>
                  </a:cubicBezTo>
                  <a:cubicBezTo>
                    <a:pt x="9942" y="3054"/>
                    <a:pt x="9942" y="3072"/>
                    <a:pt x="9935" y="3093"/>
                  </a:cubicBezTo>
                  <a:cubicBezTo>
                    <a:pt x="9931" y="3114"/>
                    <a:pt x="9924" y="3132"/>
                    <a:pt x="9921" y="3153"/>
                  </a:cubicBezTo>
                  <a:cubicBezTo>
                    <a:pt x="9917" y="3178"/>
                    <a:pt x="9906" y="3196"/>
                    <a:pt x="9903" y="3217"/>
                  </a:cubicBezTo>
                  <a:cubicBezTo>
                    <a:pt x="9896" y="3239"/>
                    <a:pt x="9889" y="3257"/>
                    <a:pt x="9881" y="3278"/>
                  </a:cubicBezTo>
                  <a:cubicBezTo>
                    <a:pt x="9867" y="3321"/>
                    <a:pt x="9849" y="3360"/>
                    <a:pt x="9832" y="3402"/>
                  </a:cubicBezTo>
                  <a:cubicBezTo>
                    <a:pt x="9849" y="3385"/>
                    <a:pt x="9864" y="3374"/>
                    <a:pt x="9878" y="3356"/>
                  </a:cubicBezTo>
                  <a:cubicBezTo>
                    <a:pt x="9889" y="3338"/>
                    <a:pt x="9903" y="3321"/>
                    <a:pt x="9921" y="3303"/>
                  </a:cubicBezTo>
                  <a:cubicBezTo>
                    <a:pt x="9949" y="3267"/>
                    <a:pt x="9974" y="3225"/>
                    <a:pt x="9995" y="3189"/>
                  </a:cubicBezTo>
                  <a:cubicBezTo>
                    <a:pt x="10009" y="3171"/>
                    <a:pt x="10020" y="3150"/>
                    <a:pt x="10027" y="3129"/>
                  </a:cubicBezTo>
                  <a:lnTo>
                    <a:pt x="10056" y="3061"/>
                  </a:lnTo>
                  <a:cubicBezTo>
                    <a:pt x="10063" y="3040"/>
                    <a:pt x="10073" y="3018"/>
                    <a:pt x="10077" y="2990"/>
                  </a:cubicBezTo>
                  <a:cubicBezTo>
                    <a:pt x="10081" y="2969"/>
                    <a:pt x="10084" y="2940"/>
                    <a:pt x="10091" y="2915"/>
                  </a:cubicBezTo>
                  <a:cubicBezTo>
                    <a:pt x="10095" y="2865"/>
                    <a:pt x="10091" y="2809"/>
                    <a:pt x="10073" y="2759"/>
                  </a:cubicBezTo>
                  <a:cubicBezTo>
                    <a:pt x="10063" y="2734"/>
                    <a:pt x="10049" y="2705"/>
                    <a:pt x="10038" y="2684"/>
                  </a:cubicBezTo>
                  <a:cubicBezTo>
                    <a:pt x="10024" y="2663"/>
                    <a:pt x="10006" y="2638"/>
                    <a:pt x="9988" y="2617"/>
                  </a:cubicBezTo>
                  <a:cubicBezTo>
                    <a:pt x="9974" y="2602"/>
                    <a:pt x="9960" y="2592"/>
                    <a:pt x="9942" y="2577"/>
                  </a:cubicBezTo>
                  <a:cubicBezTo>
                    <a:pt x="9949" y="2577"/>
                    <a:pt x="9953" y="2574"/>
                    <a:pt x="9956" y="2574"/>
                  </a:cubicBezTo>
                  <a:cubicBezTo>
                    <a:pt x="10095" y="2510"/>
                    <a:pt x="10226" y="2449"/>
                    <a:pt x="10358" y="2378"/>
                  </a:cubicBezTo>
                  <a:lnTo>
                    <a:pt x="10358" y="2382"/>
                  </a:lnTo>
                  <a:lnTo>
                    <a:pt x="10447" y="2382"/>
                  </a:lnTo>
                  <a:cubicBezTo>
                    <a:pt x="10457" y="2382"/>
                    <a:pt x="10475" y="2385"/>
                    <a:pt x="10493" y="2385"/>
                  </a:cubicBezTo>
                  <a:lnTo>
                    <a:pt x="10546" y="2400"/>
                  </a:lnTo>
                  <a:cubicBezTo>
                    <a:pt x="10564" y="2403"/>
                    <a:pt x="10582" y="2414"/>
                    <a:pt x="10596" y="2417"/>
                  </a:cubicBezTo>
                  <a:cubicBezTo>
                    <a:pt x="10614" y="2425"/>
                    <a:pt x="10628" y="2432"/>
                    <a:pt x="10642" y="2439"/>
                  </a:cubicBezTo>
                  <a:cubicBezTo>
                    <a:pt x="10657" y="2449"/>
                    <a:pt x="10667" y="2457"/>
                    <a:pt x="10678" y="2471"/>
                  </a:cubicBezTo>
                  <a:cubicBezTo>
                    <a:pt x="10692" y="2485"/>
                    <a:pt x="10699" y="2492"/>
                    <a:pt x="10710" y="2510"/>
                  </a:cubicBezTo>
                  <a:cubicBezTo>
                    <a:pt x="10717" y="2524"/>
                    <a:pt x="10724" y="2538"/>
                    <a:pt x="10731" y="2556"/>
                  </a:cubicBezTo>
                  <a:cubicBezTo>
                    <a:pt x="10738" y="2574"/>
                    <a:pt x="10745" y="2592"/>
                    <a:pt x="10749" y="2609"/>
                  </a:cubicBezTo>
                  <a:cubicBezTo>
                    <a:pt x="10753" y="2627"/>
                    <a:pt x="10756" y="2645"/>
                    <a:pt x="10756" y="2666"/>
                  </a:cubicBezTo>
                  <a:cubicBezTo>
                    <a:pt x="10760" y="2684"/>
                    <a:pt x="10756" y="2705"/>
                    <a:pt x="10760" y="2723"/>
                  </a:cubicBezTo>
                  <a:cubicBezTo>
                    <a:pt x="10760" y="2745"/>
                    <a:pt x="10760" y="2762"/>
                    <a:pt x="10756" y="2787"/>
                  </a:cubicBezTo>
                  <a:cubicBezTo>
                    <a:pt x="10753" y="2809"/>
                    <a:pt x="10753" y="2826"/>
                    <a:pt x="10749" y="2848"/>
                  </a:cubicBezTo>
                  <a:cubicBezTo>
                    <a:pt x="10742" y="2869"/>
                    <a:pt x="10742" y="2894"/>
                    <a:pt x="10738" y="2912"/>
                  </a:cubicBezTo>
                  <a:cubicBezTo>
                    <a:pt x="10735" y="2933"/>
                    <a:pt x="10731" y="2954"/>
                    <a:pt x="10724" y="2972"/>
                  </a:cubicBezTo>
                  <a:cubicBezTo>
                    <a:pt x="10717" y="3018"/>
                    <a:pt x="10703" y="3057"/>
                    <a:pt x="10696" y="3100"/>
                  </a:cubicBezTo>
                  <a:lnTo>
                    <a:pt x="10735" y="3047"/>
                  </a:lnTo>
                  <a:cubicBezTo>
                    <a:pt x="10749" y="3029"/>
                    <a:pt x="10756" y="3008"/>
                    <a:pt x="10770" y="2990"/>
                  </a:cubicBezTo>
                  <a:cubicBezTo>
                    <a:pt x="10792" y="2951"/>
                    <a:pt x="10813" y="2912"/>
                    <a:pt x="10831" y="2865"/>
                  </a:cubicBezTo>
                  <a:cubicBezTo>
                    <a:pt x="10841" y="2844"/>
                    <a:pt x="10849" y="2823"/>
                    <a:pt x="10856" y="2798"/>
                  </a:cubicBezTo>
                  <a:cubicBezTo>
                    <a:pt x="10863" y="2777"/>
                    <a:pt x="10866" y="2755"/>
                    <a:pt x="10873" y="2734"/>
                  </a:cubicBezTo>
                  <a:cubicBezTo>
                    <a:pt x="10877" y="2709"/>
                    <a:pt x="10881" y="2684"/>
                    <a:pt x="10881" y="2663"/>
                  </a:cubicBezTo>
                  <a:cubicBezTo>
                    <a:pt x="10884" y="2634"/>
                    <a:pt x="10881" y="2613"/>
                    <a:pt x="10881" y="2585"/>
                  </a:cubicBezTo>
                  <a:cubicBezTo>
                    <a:pt x="10877" y="2538"/>
                    <a:pt x="10863" y="2485"/>
                    <a:pt x="10841" y="2432"/>
                  </a:cubicBezTo>
                  <a:cubicBezTo>
                    <a:pt x="10827" y="2403"/>
                    <a:pt x="10813" y="2382"/>
                    <a:pt x="10795" y="2361"/>
                  </a:cubicBezTo>
                  <a:cubicBezTo>
                    <a:pt x="10777" y="2336"/>
                    <a:pt x="10760" y="2318"/>
                    <a:pt x="10738" y="2300"/>
                  </a:cubicBezTo>
                  <a:cubicBezTo>
                    <a:pt x="10696" y="2265"/>
                    <a:pt x="10649" y="2240"/>
                    <a:pt x="10596" y="2225"/>
                  </a:cubicBezTo>
                  <a:lnTo>
                    <a:pt x="10593" y="2225"/>
                  </a:lnTo>
                  <a:cubicBezTo>
                    <a:pt x="10689" y="2165"/>
                    <a:pt x="10785" y="2097"/>
                    <a:pt x="10873" y="2030"/>
                  </a:cubicBezTo>
                  <a:cubicBezTo>
                    <a:pt x="10909" y="2005"/>
                    <a:pt x="10948" y="1973"/>
                    <a:pt x="10984" y="1941"/>
                  </a:cubicBezTo>
                  <a:lnTo>
                    <a:pt x="10984" y="1945"/>
                  </a:lnTo>
                  <a:lnTo>
                    <a:pt x="11073" y="1937"/>
                  </a:lnTo>
                  <a:lnTo>
                    <a:pt x="11122" y="1937"/>
                  </a:lnTo>
                  <a:cubicBezTo>
                    <a:pt x="11140" y="1937"/>
                    <a:pt x="11158" y="1941"/>
                    <a:pt x="11176" y="1941"/>
                  </a:cubicBezTo>
                  <a:cubicBezTo>
                    <a:pt x="11193" y="1945"/>
                    <a:pt x="11211" y="1952"/>
                    <a:pt x="11222" y="1955"/>
                  </a:cubicBezTo>
                  <a:cubicBezTo>
                    <a:pt x="11240" y="1959"/>
                    <a:pt x="11254" y="1969"/>
                    <a:pt x="11272" y="1973"/>
                  </a:cubicBezTo>
                  <a:lnTo>
                    <a:pt x="11311" y="1998"/>
                  </a:lnTo>
                  <a:cubicBezTo>
                    <a:pt x="11325" y="2009"/>
                    <a:pt x="11339" y="2023"/>
                    <a:pt x="11350" y="2033"/>
                  </a:cubicBezTo>
                  <a:cubicBezTo>
                    <a:pt x="11357" y="2048"/>
                    <a:pt x="11371" y="2062"/>
                    <a:pt x="11375" y="2076"/>
                  </a:cubicBezTo>
                  <a:cubicBezTo>
                    <a:pt x="11386" y="2087"/>
                    <a:pt x="11389" y="2105"/>
                    <a:pt x="11396" y="2122"/>
                  </a:cubicBezTo>
                  <a:cubicBezTo>
                    <a:pt x="11403" y="2140"/>
                    <a:pt x="11410" y="2158"/>
                    <a:pt x="11410" y="2176"/>
                  </a:cubicBezTo>
                  <a:cubicBezTo>
                    <a:pt x="11414" y="2193"/>
                    <a:pt x="11421" y="2218"/>
                    <a:pt x="11421" y="2236"/>
                  </a:cubicBezTo>
                  <a:cubicBezTo>
                    <a:pt x="11421" y="2257"/>
                    <a:pt x="11425" y="2275"/>
                    <a:pt x="11425" y="2297"/>
                  </a:cubicBezTo>
                  <a:lnTo>
                    <a:pt x="11425" y="2361"/>
                  </a:lnTo>
                  <a:cubicBezTo>
                    <a:pt x="11425" y="2382"/>
                    <a:pt x="11425" y="2403"/>
                    <a:pt x="11421" y="2421"/>
                  </a:cubicBezTo>
                  <a:cubicBezTo>
                    <a:pt x="11421" y="2442"/>
                    <a:pt x="11414" y="2467"/>
                    <a:pt x="11414" y="2489"/>
                  </a:cubicBezTo>
                  <a:lnTo>
                    <a:pt x="11400" y="2620"/>
                  </a:lnTo>
                  <a:cubicBezTo>
                    <a:pt x="11414" y="2602"/>
                    <a:pt x="11425" y="2581"/>
                    <a:pt x="11432" y="2563"/>
                  </a:cubicBezTo>
                  <a:cubicBezTo>
                    <a:pt x="11442" y="2545"/>
                    <a:pt x="11450" y="2524"/>
                    <a:pt x="11464" y="2503"/>
                  </a:cubicBezTo>
                  <a:cubicBezTo>
                    <a:pt x="11482" y="2460"/>
                    <a:pt x="11499" y="2417"/>
                    <a:pt x="11514" y="2371"/>
                  </a:cubicBezTo>
                  <a:cubicBezTo>
                    <a:pt x="11521" y="2350"/>
                    <a:pt x="11528" y="2329"/>
                    <a:pt x="11531" y="2307"/>
                  </a:cubicBezTo>
                  <a:cubicBezTo>
                    <a:pt x="11535" y="2282"/>
                    <a:pt x="11538" y="2261"/>
                    <a:pt x="11538" y="2236"/>
                  </a:cubicBezTo>
                  <a:cubicBezTo>
                    <a:pt x="11538" y="2211"/>
                    <a:pt x="11542" y="2186"/>
                    <a:pt x="11542" y="2165"/>
                  </a:cubicBezTo>
                  <a:cubicBezTo>
                    <a:pt x="11542" y="2137"/>
                    <a:pt x="11538" y="2115"/>
                    <a:pt x="11535" y="2087"/>
                  </a:cubicBezTo>
                  <a:cubicBezTo>
                    <a:pt x="11528" y="2041"/>
                    <a:pt x="11506" y="1987"/>
                    <a:pt x="11478" y="1941"/>
                  </a:cubicBezTo>
                  <a:cubicBezTo>
                    <a:pt x="11464" y="1920"/>
                    <a:pt x="11446" y="1898"/>
                    <a:pt x="11425" y="1873"/>
                  </a:cubicBezTo>
                  <a:cubicBezTo>
                    <a:pt x="11407" y="1856"/>
                    <a:pt x="11386" y="1838"/>
                    <a:pt x="11357" y="1820"/>
                  </a:cubicBezTo>
                  <a:cubicBezTo>
                    <a:pt x="11311" y="1792"/>
                    <a:pt x="11261" y="1774"/>
                    <a:pt x="11211" y="1760"/>
                  </a:cubicBezTo>
                  <a:cubicBezTo>
                    <a:pt x="11201" y="1756"/>
                    <a:pt x="11186" y="1756"/>
                    <a:pt x="11179" y="1756"/>
                  </a:cubicBezTo>
                  <a:cubicBezTo>
                    <a:pt x="11275" y="1660"/>
                    <a:pt x="11364" y="1564"/>
                    <a:pt x="11446" y="1465"/>
                  </a:cubicBezTo>
                  <a:lnTo>
                    <a:pt x="11446" y="1472"/>
                  </a:lnTo>
                  <a:lnTo>
                    <a:pt x="11514" y="1457"/>
                  </a:lnTo>
                  <a:cubicBezTo>
                    <a:pt x="11528" y="1454"/>
                    <a:pt x="11549" y="1454"/>
                    <a:pt x="11567" y="1454"/>
                  </a:cubicBezTo>
                  <a:lnTo>
                    <a:pt x="11624" y="1454"/>
                  </a:lnTo>
                  <a:cubicBezTo>
                    <a:pt x="11642" y="1454"/>
                    <a:pt x="11659" y="1457"/>
                    <a:pt x="11677" y="1461"/>
                  </a:cubicBezTo>
                  <a:lnTo>
                    <a:pt x="11730" y="1475"/>
                  </a:lnTo>
                  <a:cubicBezTo>
                    <a:pt x="11798" y="1500"/>
                    <a:pt x="11851" y="1553"/>
                    <a:pt x="11880" y="1621"/>
                  </a:cubicBezTo>
                  <a:cubicBezTo>
                    <a:pt x="11890" y="1639"/>
                    <a:pt x="11894" y="1657"/>
                    <a:pt x="11905" y="1678"/>
                  </a:cubicBezTo>
                  <a:cubicBezTo>
                    <a:pt x="11908" y="1696"/>
                    <a:pt x="11912" y="1721"/>
                    <a:pt x="11922" y="1738"/>
                  </a:cubicBezTo>
                  <a:cubicBezTo>
                    <a:pt x="11926" y="1760"/>
                    <a:pt x="11930" y="1777"/>
                    <a:pt x="11930" y="1799"/>
                  </a:cubicBezTo>
                  <a:cubicBezTo>
                    <a:pt x="11930" y="1820"/>
                    <a:pt x="11933" y="1838"/>
                    <a:pt x="11933" y="1863"/>
                  </a:cubicBezTo>
                  <a:cubicBezTo>
                    <a:pt x="11933" y="1884"/>
                    <a:pt x="11940" y="1905"/>
                    <a:pt x="11940" y="1927"/>
                  </a:cubicBezTo>
                  <a:lnTo>
                    <a:pt x="11940" y="1994"/>
                  </a:lnTo>
                  <a:cubicBezTo>
                    <a:pt x="11940" y="2041"/>
                    <a:pt x="11933" y="2083"/>
                    <a:pt x="11933" y="2129"/>
                  </a:cubicBezTo>
                  <a:lnTo>
                    <a:pt x="11958" y="2065"/>
                  </a:lnTo>
                  <a:cubicBezTo>
                    <a:pt x="11965" y="2044"/>
                    <a:pt x="11969" y="2023"/>
                    <a:pt x="11976" y="2005"/>
                  </a:cubicBezTo>
                  <a:cubicBezTo>
                    <a:pt x="11986" y="1959"/>
                    <a:pt x="11997" y="1916"/>
                    <a:pt x="12001" y="1870"/>
                  </a:cubicBezTo>
                  <a:cubicBezTo>
                    <a:pt x="12004" y="1849"/>
                    <a:pt x="12004" y="1827"/>
                    <a:pt x="12004" y="1802"/>
                  </a:cubicBezTo>
                  <a:lnTo>
                    <a:pt x="12004" y="1731"/>
                  </a:lnTo>
                  <a:cubicBezTo>
                    <a:pt x="12001" y="1710"/>
                    <a:pt x="12001" y="1685"/>
                    <a:pt x="11997" y="1660"/>
                  </a:cubicBezTo>
                  <a:cubicBezTo>
                    <a:pt x="11994" y="1639"/>
                    <a:pt x="11986" y="1614"/>
                    <a:pt x="11979" y="1589"/>
                  </a:cubicBezTo>
                  <a:cubicBezTo>
                    <a:pt x="11962" y="1546"/>
                    <a:pt x="11940" y="1497"/>
                    <a:pt x="11908" y="1457"/>
                  </a:cubicBezTo>
                  <a:cubicBezTo>
                    <a:pt x="11890" y="1440"/>
                    <a:pt x="11873" y="1418"/>
                    <a:pt x="11851" y="1404"/>
                  </a:cubicBezTo>
                  <a:cubicBezTo>
                    <a:pt x="11826" y="1386"/>
                    <a:pt x="11805" y="1372"/>
                    <a:pt x="11784" y="1365"/>
                  </a:cubicBezTo>
                  <a:cubicBezTo>
                    <a:pt x="11734" y="1340"/>
                    <a:pt x="11684" y="1329"/>
                    <a:pt x="11638" y="1322"/>
                  </a:cubicBezTo>
                  <a:cubicBezTo>
                    <a:pt x="11610" y="1319"/>
                    <a:pt x="11588" y="1319"/>
                    <a:pt x="11560" y="1319"/>
                  </a:cubicBezTo>
                  <a:cubicBezTo>
                    <a:pt x="11649" y="1198"/>
                    <a:pt x="11716" y="1080"/>
                    <a:pt x="11773" y="967"/>
                  </a:cubicBezTo>
                  <a:lnTo>
                    <a:pt x="11819" y="960"/>
                  </a:lnTo>
                  <a:cubicBezTo>
                    <a:pt x="11837" y="956"/>
                    <a:pt x="11858" y="956"/>
                    <a:pt x="11876" y="949"/>
                  </a:cubicBezTo>
                  <a:lnTo>
                    <a:pt x="11940" y="949"/>
                  </a:lnTo>
                  <a:cubicBezTo>
                    <a:pt x="11958" y="949"/>
                    <a:pt x="11979" y="956"/>
                    <a:pt x="11997" y="960"/>
                  </a:cubicBezTo>
                  <a:cubicBezTo>
                    <a:pt x="12015" y="963"/>
                    <a:pt x="12033" y="967"/>
                    <a:pt x="12054" y="977"/>
                  </a:cubicBezTo>
                  <a:cubicBezTo>
                    <a:pt x="12072" y="984"/>
                    <a:pt x="12090" y="995"/>
                    <a:pt x="12104" y="1002"/>
                  </a:cubicBezTo>
                  <a:cubicBezTo>
                    <a:pt x="12122" y="1013"/>
                    <a:pt x="12136" y="1027"/>
                    <a:pt x="12150" y="1038"/>
                  </a:cubicBezTo>
                  <a:cubicBezTo>
                    <a:pt x="12161" y="1052"/>
                    <a:pt x="12175" y="1070"/>
                    <a:pt x="12186" y="1084"/>
                  </a:cubicBezTo>
                  <a:lnTo>
                    <a:pt x="12210" y="1137"/>
                  </a:lnTo>
                  <a:cubicBezTo>
                    <a:pt x="12221" y="1155"/>
                    <a:pt x="12225" y="1176"/>
                    <a:pt x="12228" y="1194"/>
                  </a:cubicBezTo>
                  <a:cubicBezTo>
                    <a:pt x="12232" y="1212"/>
                    <a:pt x="12239" y="1233"/>
                    <a:pt x="12242" y="1258"/>
                  </a:cubicBezTo>
                  <a:cubicBezTo>
                    <a:pt x="12246" y="1280"/>
                    <a:pt x="12250" y="1297"/>
                    <a:pt x="12250" y="1319"/>
                  </a:cubicBezTo>
                  <a:cubicBezTo>
                    <a:pt x="12250" y="1340"/>
                    <a:pt x="12257" y="1365"/>
                    <a:pt x="12257" y="1383"/>
                  </a:cubicBezTo>
                  <a:lnTo>
                    <a:pt x="12257" y="1447"/>
                  </a:lnTo>
                  <a:cubicBezTo>
                    <a:pt x="12257" y="1472"/>
                    <a:pt x="12257" y="1493"/>
                    <a:pt x="12250" y="1514"/>
                  </a:cubicBezTo>
                  <a:lnTo>
                    <a:pt x="12239" y="1649"/>
                  </a:lnTo>
                  <a:lnTo>
                    <a:pt x="12253" y="1585"/>
                  </a:lnTo>
                  <a:cubicBezTo>
                    <a:pt x="12260" y="1564"/>
                    <a:pt x="12264" y="1543"/>
                    <a:pt x="12271" y="1518"/>
                  </a:cubicBezTo>
                  <a:cubicBezTo>
                    <a:pt x="12282" y="1475"/>
                    <a:pt x="12289" y="1429"/>
                    <a:pt x="12296" y="1386"/>
                  </a:cubicBezTo>
                  <a:cubicBezTo>
                    <a:pt x="12299" y="1365"/>
                    <a:pt x="12299" y="1340"/>
                    <a:pt x="12299" y="1319"/>
                  </a:cubicBezTo>
                  <a:lnTo>
                    <a:pt x="12299" y="1251"/>
                  </a:lnTo>
                  <a:cubicBezTo>
                    <a:pt x="12296" y="1230"/>
                    <a:pt x="12296" y="1208"/>
                    <a:pt x="12289" y="1187"/>
                  </a:cubicBezTo>
                  <a:cubicBezTo>
                    <a:pt x="12285" y="1162"/>
                    <a:pt x="12282" y="1141"/>
                    <a:pt x="12274" y="1120"/>
                  </a:cubicBezTo>
                  <a:cubicBezTo>
                    <a:pt x="12257" y="1073"/>
                    <a:pt x="12232" y="1031"/>
                    <a:pt x="12200" y="995"/>
                  </a:cubicBezTo>
                  <a:cubicBezTo>
                    <a:pt x="12186" y="977"/>
                    <a:pt x="12164" y="960"/>
                    <a:pt x="12150" y="945"/>
                  </a:cubicBezTo>
                  <a:cubicBezTo>
                    <a:pt x="12125" y="931"/>
                    <a:pt x="12107" y="920"/>
                    <a:pt x="12086" y="906"/>
                  </a:cubicBezTo>
                  <a:cubicBezTo>
                    <a:pt x="12043" y="885"/>
                    <a:pt x="11994" y="874"/>
                    <a:pt x="11944" y="871"/>
                  </a:cubicBezTo>
                  <a:cubicBezTo>
                    <a:pt x="11933" y="869"/>
                    <a:pt x="11921" y="868"/>
                    <a:pt x="11908" y="868"/>
                  </a:cubicBezTo>
                  <a:cubicBezTo>
                    <a:pt x="11896" y="868"/>
                    <a:pt x="11883" y="869"/>
                    <a:pt x="11873" y="871"/>
                  </a:cubicBezTo>
                  <a:lnTo>
                    <a:pt x="11844" y="871"/>
                  </a:lnTo>
                  <a:cubicBezTo>
                    <a:pt x="11844" y="860"/>
                    <a:pt x="11841" y="849"/>
                    <a:pt x="11837" y="839"/>
                  </a:cubicBezTo>
                  <a:cubicBezTo>
                    <a:pt x="11844" y="821"/>
                    <a:pt x="11851" y="807"/>
                    <a:pt x="11858" y="789"/>
                  </a:cubicBezTo>
                  <a:cubicBezTo>
                    <a:pt x="11912" y="664"/>
                    <a:pt x="11947" y="558"/>
                    <a:pt x="11972" y="465"/>
                  </a:cubicBezTo>
                  <a:lnTo>
                    <a:pt x="11976" y="483"/>
                  </a:lnTo>
                  <a:lnTo>
                    <a:pt x="11997" y="480"/>
                  </a:lnTo>
                  <a:cubicBezTo>
                    <a:pt x="12015" y="476"/>
                    <a:pt x="12033" y="476"/>
                    <a:pt x="12050" y="476"/>
                  </a:cubicBezTo>
                  <a:lnTo>
                    <a:pt x="12104" y="476"/>
                  </a:lnTo>
                  <a:cubicBezTo>
                    <a:pt x="12122" y="476"/>
                    <a:pt x="12139" y="480"/>
                    <a:pt x="12157" y="483"/>
                  </a:cubicBezTo>
                  <a:cubicBezTo>
                    <a:pt x="12175" y="487"/>
                    <a:pt x="12193" y="494"/>
                    <a:pt x="12207" y="501"/>
                  </a:cubicBezTo>
                  <a:lnTo>
                    <a:pt x="12228" y="512"/>
                  </a:lnTo>
                  <a:lnTo>
                    <a:pt x="12250" y="522"/>
                  </a:lnTo>
                  <a:cubicBezTo>
                    <a:pt x="12264" y="533"/>
                    <a:pt x="12278" y="547"/>
                    <a:pt x="12289" y="558"/>
                  </a:cubicBezTo>
                  <a:cubicBezTo>
                    <a:pt x="12303" y="572"/>
                    <a:pt x="12314" y="586"/>
                    <a:pt x="12321" y="600"/>
                  </a:cubicBezTo>
                  <a:cubicBezTo>
                    <a:pt x="12335" y="611"/>
                    <a:pt x="12338" y="629"/>
                    <a:pt x="12342" y="647"/>
                  </a:cubicBezTo>
                  <a:cubicBezTo>
                    <a:pt x="12353" y="664"/>
                    <a:pt x="12356" y="679"/>
                    <a:pt x="12360" y="696"/>
                  </a:cubicBezTo>
                  <a:lnTo>
                    <a:pt x="12374" y="750"/>
                  </a:lnTo>
                  <a:lnTo>
                    <a:pt x="12378" y="803"/>
                  </a:lnTo>
                  <a:cubicBezTo>
                    <a:pt x="12378" y="821"/>
                    <a:pt x="12385" y="839"/>
                    <a:pt x="12385" y="856"/>
                  </a:cubicBezTo>
                  <a:lnTo>
                    <a:pt x="12385" y="913"/>
                  </a:lnTo>
                  <a:cubicBezTo>
                    <a:pt x="12385" y="931"/>
                    <a:pt x="12385" y="949"/>
                    <a:pt x="12378" y="974"/>
                  </a:cubicBezTo>
                  <a:cubicBezTo>
                    <a:pt x="12374" y="1009"/>
                    <a:pt x="12370" y="1048"/>
                    <a:pt x="12367" y="1084"/>
                  </a:cubicBezTo>
                  <a:cubicBezTo>
                    <a:pt x="12374" y="1048"/>
                    <a:pt x="12385" y="1013"/>
                    <a:pt x="12392" y="974"/>
                  </a:cubicBezTo>
                  <a:cubicBezTo>
                    <a:pt x="12399" y="956"/>
                    <a:pt x="12399" y="938"/>
                    <a:pt x="12402" y="913"/>
                  </a:cubicBezTo>
                  <a:lnTo>
                    <a:pt x="12406" y="856"/>
                  </a:lnTo>
                  <a:cubicBezTo>
                    <a:pt x="12410" y="839"/>
                    <a:pt x="12406" y="817"/>
                    <a:pt x="12406" y="800"/>
                  </a:cubicBezTo>
                  <a:lnTo>
                    <a:pt x="12406" y="743"/>
                  </a:lnTo>
                  <a:lnTo>
                    <a:pt x="12399" y="682"/>
                  </a:lnTo>
                  <a:cubicBezTo>
                    <a:pt x="12399" y="664"/>
                    <a:pt x="12388" y="647"/>
                    <a:pt x="12381" y="625"/>
                  </a:cubicBezTo>
                  <a:cubicBezTo>
                    <a:pt x="12374" y="608"/>
                    <a:pt x="12367" y="590"/>
                    <a:pt x="12356" y="572"/>
                  </a:cubicBezTo>
                  <a:cubicBezTo>
                    <a:pt x="12349" y="554"/>
                    <a:pt x="12338" y="536"/>
                    <a:pt x="12321" y="522"/>
                  </a:cubicBezTo>
                  <a:cubicBezTo>
                    <a:pt x="12310" y="512"/>
                    <a:pt x="12296" y="494"/>
                    <a:pt x="12278" y="483"/>
                  </a:cubicBezTo>
                  <a:lnTo>
                    <a:pt x="12250" y="465"/>
                  </a:lnTo>
                  <a:lnTo>
                    <a:pt x="12225" y="451"/>
                  </a:lnTo>
                  <a:cubicBezTo>
                    <a:pt x="12207" y="444"/>
                    <a:pt x="12189" y="440"/>
                    <a:pt x="12164" y="430"/>
                  </a:cubicBezTo>
                  <a:cubicBezTo>
                    <a:pt x="12150" y="426"/>
                    <a:pt x="12125" y="423"/>
                    <a:pt x="12107" y="423"/>
                  </a:cubicBezTo>
                  <a:cubicBezTo>
                    <a:pt x="12095" y="423"/>
                    <a:pt x="12082" y="420"/>
                    <a:pt x="12069" y="420"/>
                  </a:cubicBezTo>
                  <a:cubicBezTo>
                    <a:pt x="12063" y="420"/>
                    <a:pt x="12056" y="420"/>
                    <a:pt x="12050" y="423"/>
                  </a:cubicBezTo>
                  <a:cubicBezTo>
                    <a:pt x="12036" y="423"/>
                    <a:pt x="12029" y="423"/>
                    <a:pt x="12015" y="426"/>
                  </a:cubicBezTo>
                  <a:cubicBezTo>
                    <a:pt x="12011" y="412"/>
                    <a:pt x="12011" y="398"/>
                    <a:pt x="12004" y="380"/>
                  </a:cubicBezTo>
                  <a:cubicBezTo>
                    <a:pt x="12004" y="373"/>
                    <a:pt x="12001" y="369"/>
                    <a:pt x="12001" y="359"/>
                  </a:cubicBezTo>
                  <a:lnTo>
                    <a:pt x="12001" y="355"/>
                  </a:lnTo>
                  <a:cubicBezTo>
                    <a:pt x="12022" y="252"/>
                    <a:pt x="12022" y="199"/>
                    <a:pt x="12022" y="199"/>
                  </a:cubicBezTo>
                  <a:lnTo>
                    <a:pt x="12022" y="199"/>
                  </a:lnTo>
                  <a:cubicBezTo>
                    <a:pt x="12022" y="199"/>
                    <a:pt x="12018" y="252"/>
                    <a:pt x="11997" y="352"/>
                  </a:cubicBezTo>
                  <a:cubicBezTo>
                    <a:pt x="11994" y="341"/>
                    <a:pt x="11986" y="327"/>
                    <a:pt x="11983" y="320"/>
                  </a:cubicBezTo>
                  <a:cubicBezTo>
                    <a:pt x="11976" y="298"/>
                    <a:pt x="11965" y="280"/>
                    <a:pt x="11951" y="263"/>
                  </a:cubicBezTo>
                  <a:cubicBezTo>
                    <a:pt x="11940" y="245"/>
                    <a:pt x="11930" y="227"/>
                    <a:pt x="11912" y="209"/>
                  </a:cubicBezTo>
                  <a:cubicBezTo>
                    <a:pt x="11855" y="138"/>
                    <a:pt x="11780" y="88"/>
                    <a:pt x="11698" y="56"/>
                  </a:cubicBezTo>
                  <a:cubicBezTo>
                    <a:pt x="11620" y="24"/>
                    <a:pt x="11531" y="7"/>
                    <a:pt x="11446" y="3"/>
                  </a:cubicBezTo>
                  <a:cubicBezTo>
                    <a:pt x="11423" y="1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8"/>
            <p:cNvSpPr/>
            <p:nvPr/>
          </p:nvSpPr>
          <p:spPr>
            <a:xfrm rot="-2700000">
              <a:off x="7690405" y="4517802"/>
              <a:ext cx="568814" cy="191827"/>
            </a:xfrm>
            <a:custGeom>
              <a:avLst/>
              <a:gdLst/>
              <a:ahLst/>
              <a:cxnLst/>
              <a:rect l="l" t="t" r="r" b="b"/>
              <a:pathLst>
                <a:path w="12371" h="4172" extrusionOk="0">
                  <a:moveTo>
                    <a:pt x="11155" y="2417"/>
                  </a:moveTo>
                  <a:cubicBezTo>
                    <a:pt x="11151" y="2418"/>
                    <a:pt x="11147" y="2418"/>
                    <a:pt x="11144" y="2418"/>
                  </a:cubicBezTo>
                  <a:cubicBezTo>
                    <a:pt x="11240" y="2511"/>
                    <a:pt x="11329" y="2610"/>
                    <a:pt x="11411" y="2706"/>
                  </a:cubicBezTo>
                  <a:lnTo>
                    <a:pt x="11411" y="2703"/>
                  </a:lnTo>
                  <a:lnTo>
                    <a:pt x="11432" y="2708"/>
                  </a:lnTo>
                  <a:lnTo>
                    <a:pt x="11432" y="2708"/>
                  </a:lnTo>
                  <a:lnTo>
                    <a:pt x="11432" y="2706"/>
                  </a:lnTo>
                  <a:cubicBezTo>
                    <a:pt x="11352" y="2612"/>
                    <a:pt x="11258" y="2515"/>
                    <a:pt x="11155" y="2417"/>
                  </a:cubicBezTo>
                  <a:close/>
                  <a:moveTo>
                    <a:pt x="11530" y="2856"/>
                  </a:moveTo>
                  <a:lnTo>
                    <a:pt x="11528" y="2859"/>
                  </a:lnTo>
                  <a:lnTo>
                    <a:pt x="11528" y="2860"/>
                  </a:lnTo>
                  <a:lnTo>
                    <a:pt x="11528" y="2860"/>
                  </a:lnTo>
                  <a:cubicBezTo>
                    <a:pt x="11527" y="2859"/>
                    <a:pt x="11526" y="2857"/>
                    <a:pt x="11525" y="2856"/>
                  </a:cubicBezTo>
                  <a:cubicBezTo>
                    <a:pt x="11526" y="2856"/>
                    <a:pt x="11528" y="2856"/>
                    <a:pt x="11530" y="2856"/>
                  </a:cubicBezTo>
                  <a:close/>
                  <a:moveTo>
                    <a:pt x="11898" y="2045"/>
                  </a:moveTo>
                  <a:cubicBezTo>
                    <a:pt x="11898" y="2091"/>
                    <a:pt x="11902" y="2134"/>
                    <a:pt x="11902" y="2180"/>
                  </a:cubicBezTo>
                  <a:lnTo>
                    <a:pt x="11902" y="2244"/>
                  </a:lnTo>
                  <a:cubicBezTo>
                    <a:pt x="11902" y="2269"/>
                    <a:pt x="11902" y="2290"/>
                    <a:pt x="11898" y="2312"/>
                  </a:cubicBezTo>
                  <a:cubicBezTo>
                    <a:pt x="11898" y="2333"/>
                    <a:pt x="11895" y="2358"/>
                    <a:pt x="11895" y="2376"/>
                  </a:cubicBezTo>
                  <a:cubicBezTo>
                    <a:pt x="11895" y="2397"/>
                    <a:pt x="11887" y="2415"/>
                    <a:pt x="11884" y="2436"/>
                  </a:cubicBezTo>
                  <a:cubicBezTo>
                    <a:pt x="11880" y="2454"/>
                    <a:pt x="11877" y="2475"/>
                    <a:pt x="11866" y="2493"/>
                  </a:cubicBezTo>
                  <a:cubicBezTo>
                    <a:pt x="11863" y="2511"/>
                    <a:pt x="11855" y="2529"/>
                    <a:pt x="11845" y="2550"/>
                  </a:cubicBezTo>
                  <a:cubicBezTo>
                    <a:pt x="11809" y="2621"/>
                    <a:pt x="11759" y="2674"/>
                    <a:pt x="11695" y="2699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4" y="2717"/>
                    <a:pt x="11607" y="2717"/>
                    <a:pt x="11589" y="2721"/>
                  </a:cubicBezTo>
                  <a:lnTo>
                    <a:pt x="11528" y="2721"/>
                  </a:lnTo>
                  <a:cubicBezTo>
                    <a:pt x="11510" y="2721"/>
                    <a:pt x="11489" y="2717"/>
                    <a:pt x="11475" y="2717"/>
                  </a:cubicBezTo>
                  <a:lnTo>
                    <a:pt x="11432" y="2708"/>
                  </a:lnTo>
                  <a:lnTo>
                    <a:pt x="11432" y="2708"/>
                  </a:lnTo>
                  <a:lnTo>
                    <a:pt x="11425" y="2731"/>
                  </a:lnTo>
                  <a:lnTo>
                    <a:pt x="11414" y="2795"/>
                  </a:lnTo>
                  <a:lnTo>
                    <a:pt x="11404" y="2827"/>
                  </a:lnTo>
                  <a:lnTo>
                    <a:pt x="11390" y="2859"/>
                  </a:lnTo>
                  <a:cubicBezTo>
                    <a:pt x="11382" y="2881"/>
                    <a:pt x="11372" y="2898"/>
                    <a:pt x="11365" y="2916"/>
                  </a:cubicBezTo>
                  <a:lnTo>
                    <a:pt x="11347" y="2945"/>
                  </a:lnTo>
                  <a:lnTo>
                    <a:pt x="11329" y="2970"/>
                  </a:lnTo>
                  <a:cubicBezTo>
                    <a:pt x="11315" y="2987"/>
                    <a:pt x="11301" y="3005"/>
                    <a:pt x="11283" y="3019"/>
                  </a:cubicBezTo>
                  <a:cubicBezTo>
                    <a:pt x="11272" y="3037"/>
                    <a:pt x="11254" y="3051"/>
                    <a:pt x="11237" y="3062"/>
                  </a:cubicBezTo>
                  <a:cubicBezTo>
                    <a:pt x="11219" y="3076"/>
                    <a:pt x="11201" y="3091"/>
                    <a:pt x="11176" y="3098"/>
                  </a:cubicBezTo>
                  <a:cubicBezTo>
                    <a:pt x="11158" y="3112"/>
                    <a:pt x="11137" y="3123"/>
                    <a:pt x="11116" y="3130"/>
                  </a:cubicBezTo>
                  <a:cubicBezTo>
                    <a:pt x="11077" y="3151"/>
                    <a:pt x="11030" y="3165"/>
                    <a:pt x="10981" y="3179"/>
                  </a:cubicBezTo>
                  <a:cubicBezTo>
                    <a:pt x="10938" y="3194"/>
                    <a:pt x="10888" y="3204"/>
                    <a:pt x="10838" y="3215"/>
                  </a:cubicBezTo>
                  <a:cubicBezTo>
                    <a:pt x="10742" y="3233"/>
                    <a:pt x="10643" y="3240"/>
                    <a:pt x="10547" y="3247"/>
                  </a:cubicBezTo>
                  <a:cubicBezTo>
                    <a:pt x="10597" y="3258"/>
                    <a:pt x="10643" y="3268"/>
                    <a:pt x="10696" y="3272"/>
                  </a:cubicBezTo>
                  <a:cubicBezTo>
                    <a:pt x="10746" y="3275"/>
                    <a:pt x="10799" y="3283"/>
                    <a:pt x="10849" y="3283"/>
                  </a:cubicBezTo>
                  <a:cubicBezTo>
                    <a:pt x="10902" y="3283"/>
                    <a:pt x="10952" y="3275"/>
                    <a:pt x="11006" y="3268"/>
                  </a:cubicBezTo>
                  <a:cubicBezTo>
                    <a:pt x="11059" y="3258"/>
                    <a:pt x="11105" y="3247"/>
                    <a:pt x="11155" y="3229"/>
                  </a:cubicBezTo>
                  <a:cubicBezTo>
                    <a:pt x="11183" y="3219"/>
                    <a:pt x="11205" y="3211"/>
                    <a:pt x="11230" y="3197"/>
                  </a:cubicBezTo>
                  <a:cubicBezTo>
                    <a:pt x="11254" y="3183"/>
                    <a:pt x="11279" y="3169"/>
                    <a:pt x="11301" y="3158"/>
                  </a:cubicBezTo>
                  <a:cubicBezTo>
                    <a:pt x="11326" y="3140"/>
                    <a:pt x="11347" y="3126"/>
                    <a:pt x="11368" y="3108"/>
                  </a:cubicBezTo>
                  <a:cubicBezTo>
                    <a:pt x="11390" y="3091"/>
                    <a:pt x="11407" y="3069"/>
                    <a:pt x="11425" y="3044"/>
                  </a:cubicBezTo>
                  <a:lnTo>
                    <a:pt x="11454" y="3009"/>
                  </a:lnTo>
                  <a:lnTo>
                    <a:pt x="11475" y="2973"/>
                  </a:lnTo>
                  <a:cubicBezTo>
                    <a:pt x="11489" y="2952"/>
                    <a:pt x="11503" y="2927"/>
                    <a:pt x="11514" y="2898"/>
                  </a:cubicBezTo>
                  <a:lnTo>
                    <a:pt x="11528" y="2860"/>
                  </a:lnTo>
                  <a:lnTo>
                    <a:pt x="11528" y="2860"/>
                  </a:lnTo>
                  <a:cubicBezTo>
                    <a:pt x="11612" y="2983"/>
                    <a:pt x="11682" y="3095"/>
                    <a:pt x="11738" y="3204"/>
                  </a:cubicBezTo>
                  <a:lnTo>
                    <a:pt x="11754" y="3208"/>
                  </a:lnTo>
                  <a:lnTo>
                    <a:pt x="11754" y="3208"/>
                  </a:lnTo>
                  <a:lnTo>
                    <a:pt x="11756" y="3197"/>
                  </a:lnTo>
                  <a:lnTo>
                    <a:pt x="11759" y="3183"/>
                  </a:lnTo>
                  <a:cubicBezTo>
                    <a:pt x="11706" y="3080"/>
                    <a:pt x="11638" y="2968"/>
                    <a:pt x="11557" y="2855"/>
                  </a:cubicBezTo>
                  <a:lnTo>
                    <a:pt x="11557" y="2855"/>
                  </a:lnTo>
                  <a:cubicBezTo>
                    <a:pt x="11547" y="2856"/>
                    <a:pt x="11538" y="2856"/>
                    <a:pt x="11530" y="2856"/>
                  </a:cubicBezTo>
                  <a:lnTo>
                    <a:pt x="11530" y="2856"/>
                  </a:lnTo>
                  <a:lnTo>
                    <a:pt x="11539" y="2831"/>
                  </a:lnTo>
                  <a:cubicBezTo>
                    <a:pt x="11545" y="2839"/>
                    <a:pt x="11551" y="2847"/>
                    <a:pt x="11557" y="2855"/>
                  </a:cubicBezTo>
                  <a:lnTo>
                    <a:pt x="11557" y="2855"/>
                  </a:lnTo>
                  <a:cubicBezTo>
                    <a:pt x="11571" y="2854"/>
                    <a:pt x="11586" y="2853"/>
                    <a:pt x="11599" y="2849"/>
                  </a:cubicBezTo>
                  <a:cubicBezTo>
                    <a:pt x="11649" y="2845"/>
                    <a:pt x="11703" y="2831"/>
                    <a:pt x="11749" y="2810"/>
                  </a:cubicBezTo>
                  <a:lnTo>
                    <a:pt x="11813" y="2770"/>
                  </a:lnTo>
                  <a:cubicBezTo>
                    <a:pt x="11838" y="2753"/>
                    <a:pt x="11855" y="2735"/>
                    <a:pt x="11873" y="2717"/>
                  </a:cubicBezTo>
                  <a:cubicBezTo>
                    <a:pt x="11909" y="2678"/>
                    <a:pt x="11930" y="2632"/>
                    <a:pt x="11944" y="2582"/>
                  </a:cubicBezTo>
                  <a:cubicBezTo>
                    <a:pt x="11951" y="2561"/>
                    <a:pt x="11955" y="2536"/>
                    <a:pt x="11962" y="2511"/>
                  </a:cubicBezTo>
                  <a:cubicBezTo>
                    <a:pt x="11966" y="2490"/>
                    <a:pt x="11966" y="2465"/>
                    <a:pt x="11969" y="2440"/>
                  </a:cubicBezTo>
                  <a:lnTo>
                    <a:pt x="11969" y="2369"/>
                  </a:lnTo>
                  <a:cubicBezTo>
                    <a:pt x="11969" y="2347"/>
                    <a:pt x="11969" y="2326"/>
                    <a:pt x="11966" y="2305"/>
                  </a:cubicBezTo>
                  <a:cubicBezTo>
                    <a:pt x="11962" y="2258"/>
                    <a:pt x="11951" y="2216"/>
                    <a:pt x="11937" y="2170"/>
                  </a:cubicBezTo>
                  <a:cubicBezTo>
                    <a:pt x="11934" y="2148"/>
                    <a:pt x="11927" y="2127"/>
                    <a:pt x="11919" y="2109"/>
                  </a:cubicBezTo>
                  <a:lnTo>
                    <a:pt x="11898" y="2045"/>
                  </a:lnTo>
                  <a:close/>
                  <a:moveTo>
                    <a:pt x="5430" y="1"/>
                  </a:moveTo>
                  <a:lnTo>
                    <a:pt x="5430" y="1"/>
                  </a:lnTo>
                  <a:cubicBezTo>
                    <a:pt x="5384" y="33"/>
                    <a:pt x="5341" y="68"/>
                    <a:pt x="5302" y="104"/>
                  </a:cubicBezTo>
                  <a:cubicBezTo>
                    <a:pt x="5281" y="121"/>
                    <a:pt x="5263" y="143"/>
                    <a:pt x="5245" y="161"/>
                  </a:cubicBezTo>
                  <a:cubicBezTo>
                    <a:pt x="5228" y="182"/>
                    <a:pt x="5206" y="200"/>
                    <a:pt x="5188" y="221"/>
                  </a:cubicBezTo>
                  <a:cubicBezTo>
                    <a:pt x="5153" y="267"/>
                    <a:pt x="5121" y="310"/>
                    <a:pt x="5089" y="360"/>
                  </a:cubicBezTo>
                  <a:cubicBezTo>
                    <a:pt x="5075" y="388"/>
                    <a:pt x="5064" y="409"/>
                    <a:pt x="5050" y="434"/>
                  </a:cubicBezTo>
                  <a:cubicBezTo>
                    <a:pt x="5035" y="463"/>
                    <a:pt x="5028" y="488"/>
                    <a:pt x="5014" y="516"/>
                  </a:cubicBezTo>
                  <a:cubicBezTo>
                    <a:pt x="5003" y="541"/>
                    <a:pt x="4996" y="573"/>
                    <a:pt x="4986" y="602"/>
                  </a:cubicBezTo>
                  <a:cubicBezTo>
                    <a:pt x="4979" y="630"/>
                    <a:pt x="4975" y="658"/>
                    <a:pt x="4968" y="690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5"/>
                    <a:pt x="4968" y="843"/>
                    <a:pt x="4975" y="875"/>
                  </a:cubicBezTo>
                  <a:lnTo>
                    <a:pt x="4982" y="922"/>
                  </a:lnTo>
                  <a:lnTo>
                    <a:pt x="4996" y="964"/>
                  </a:lnTo>
                  <a:cubicBezTo>
                    <a:pt x="5003" y="996"/>
                    <a:pt x="5018" y="1021"/>
                    <a:pt x="5035" y="1050"/>
                  </a:cubicBezTo>
                  <a:lnTo>
                    <a:pt x="5057" y="1089"/>
                  </a:lnTo>
                  <a:lnTo>
                    <a:pt x="5085" y="1128"/>
                  </a:lnTo>
                  <a:lnTo>
                    <a:pt x="5089" y="1135"/>
                  </a:lnTo>
                  <a:lnTo>
                    <a:pt x="5085" y="1138"/>
                  </a:lnTo>
                  <a:cubicBezTo>
                    <a:pt x="5028" y="1146"/>
                    <a:pt x="4964" y="1156"/>
                    <a:pt x="4907" y="1163"/>
                  </a:cubicBezTo>
                  <a:cubicBezTo>
                    <a:pt x="4730" y="1195"/>
                    <a:pt x="4552" y="1227"/>
                    <a:pt x="4378" y="1263"/>
                  </a:cubicBezTo>
                  <a:lnTo>
                    <a:pt x="4360" y="1242"/>
                  </a:lnTo>
                  <a:cubicBezTo>
                    <a:pt x="4346" y="1224"/>
                    <a:pt x="4335" y="1210"/>
                    <a:pt x="4321" y="1192"/>
                  </a:cubicBezTo>
                  <a:lnTo>
                    <a:pt x="4303" y="1163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57"/>
                  </a:lnTo>
                  <a:lnTo>
                    <a:pt x="4246" y="1028"/>
                  </a:lnTo>
                  <a:cubicBezTo>
                    <a:pt x="4239" y="1010"/>
                    <a:pt x="4235" y="986"/>
                    <a:pt x="4235" y="968"/>
                  </a:cubicBezTo>
                  <a:cubicBezTo>
                    <a:pt x="4232" y="946"/>
                    <a:pt x="4232" y="929"/>
                    <a:pt x="4232" y="907"/>
                  </a:cubicBezTo>
                  <a:cubicBezTo>
                    <a:pt x="4232" y="886"/>
                    <a:pt x="4232" y="868"/>
                    <a:pt x="4235" y="843"/>
                  </a:cubicBezTo>
                  <a:cubicBezTo>
                    <a:pt x="4239" y="822"/>
                    <a:pt x="4239" y="801"/>
                    <a:pt x="4246" y="779"/>
                  </a:cubicBezTo>
                  <a:cubicBezTo>
                    <a:pt x="4250" y="754"/>
                    <a:pt x="4253" y="733"/>
                    <a:pt x="4264" y="712"/>
                  </a:cubicBezTo>
                  <a:cubicBezTo>
                    <a:pt x="4271" y="690"/>
                    <a:pt x="4275" y="666"/>
                    <a:pt x="4285" y="644"/>
                  </a:cubicBezTo>
                  <a:cubicBezTo>
                    <a:pt x="4303" y="602"/>
                    <a:pt x="4321" y="559"/>
                    <a:pt x="4342" y="516"/>
                  </a:cubicBezTo>
                  <a:cubicBezTo>
                    <a:pt x="4363" y="470"/>
                    <a:pt x="4388" y="431"/>
                    <a:pt x="4410" y="392"/>
                  </a:cubicBezTo>
                  <a:cubicBezTo>
                    <a:pt x="4435" y="353"/>
                    <a:pt x="4459" y="306"/>
                    <a:pt x="4488" y="267"/>
                  </a:cubicBezTo>
                  <a:lnTo>
                    <a:pt x="4488" y="267"/>
                  </a:lnTo>
                  <a:cubicBezTo>
                    <a:pt x="4445" y="292"/>
                    <a:pt x="4410" y="324"/>
                    <a:pt x="4371" y="356"/>
                  </a:cubicBezTo>
                  <a:lnTo>
                    <a:pt x="4317" y="409"/>
                  </a:lnTo>
                  <a:cubicBezTo>
                    <a:pt x="4299" y="427"/>
                    <a:pt x="4282" y="445"/>
                    <a:pt x="4264" y="466"/>
                  </a:cubicBezTo>
                  <a:cubicBezTo>
                    <a:pt x="4232" y="505"/>
                    <a:pt x="4200" y="548"/>
                    <a:pt x="4175" y="591"/>
                  </a:cubicBezTo>
                  <a:cubicBezTo>
                    <a:pt x="4147" y="637"/>
                    <a:pt x="4125" y="683"/>
                    <a:pt x="4104" y="733"/>
                  </a:cubicBezTo>
                  <a:cubicBezTo>
                    <a:pt x="4093" y="762"/>
                    <a:pt x="4086" y="783"/>
                    <a:pt x="4079" y="808"/>
                  </a:cubicBezTo>
                  <a:cubicBezTo>
                    <a:pt x="4072" y="836"/>
                    <a:pt x="4072" y="861"/>
                    <a:pt x="4068" y="890"/>
                  </a:cubicBezTo>
                  <a:cubicBezTo>
                    <a:pt x="4068" y="914"/>
                    <a:pt x="4061" y="946"/>
                    <a:pt x="4061" y="975"/>
                  </a:cubicBezTo>
                  <a:cubicBezTo>
                    <a:pt x="4061" y="1000"/>
                    <a:pt x="4068" y="1032"/>
                    <a:pt x="4072" y="1057"/>
                  </a:cubicBezTo>
                  <a:lnTo>
                    <a:pt x="4079" y="1099"/>
                  </a:lnTo>
                  <a:lnTo>
                    <a:pt x="4093" y="1138"/>
                  </a:lnTo>
                  <a:cubicBezTo>
                    <a:pt x="4104" y="1163"/>
                    <a:pt x="4115" y="1192"/>
                    <a:pt x="4129" y="1217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8" y="1288"/>
                    <a:pt x="4168" y="1288"/>
                    <a:pt x="4168" y="1295"/>
                  </a:cubicBezTo>
                  <a:cubicBezTo>
                    <a:pt x="3997" y="1330"/>
                    <a:pt x="3827" y="1370"/>
                    <a:pt x="3663" y="1409"/>
                  </a:cubicBezTo>
                  <a:cubicBezTo>
                    <a:pt x="3553" y="1437"/>
                    <a:pt x="3439" y="1466"/>
                    <a:pt x="3329" y="1498"/>
                  </a:cubicBezTo>
                  <a:lnTo>
                    <a:pt x="3297" y="1473"/>
                  </a:lnTo>
                  <a:cubicBezTo>
                    <a:pt x="3286" y="1458"/>
                    <a:pt x="3268" y="1448"/>
                    <a:pt x="3254" y="1437"/>
                  </a:cubicBezTo>
                  <a:lnTo>
                    <a:pt x="3233" y="1419"/>
                  </a:lnTo>
                  <a:lnTo>
                    <a:pt x="3215" y="1402"/>
                  </a:lnTo>
                  <a:cubicBezTo>
                    <a:pt x="3201" y="1387"/>
                    <a:pt x="3190" y="1373"/>
                    <a:pt x="3183" y="1359"/>
                  </a:cubicBezTo>
                  <a:cubicBezTo>
                    <a:pt x="3172" y="1348"/>
                    <a:pt x="3165" y="1330"/>
                    <a:pt x="3155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6"/>
                  </a:lnTo>
                  <a:cubicBezTo>
                    <a:pt x="3112" y="1028"/>
                    <a:pt x="3115" y="1003"/>
                    <a:pt x="3115" y="982"/>
                  </a:cubicBezTo>
                  <a:cubicBezTo>
                    <a:pt x="3119" y="943"/>
                    <a:pt x="3130" y="904"/>
                    <a:pt x="3137" y="858"/>
                  </a:cubicBezTo>
                  <a:cubicBezTo>
                    <a:pt x="3147" y="818"/>
                    <a:pt x="3162" y="772"/>
                    <a:pt x="3172" y="733"/>
                  </a:cubicBezTo>
                  <a:cubicBezTo>
                    <a:pt x="3187" y="694"/>
                    <a:pt x="3201" y="648"/>
                    <a:pt x="3215" y="609"/>
                  </a:cubicBezTo>
                  <a:lnTo>
                    <a:pt x="3215" y="609"/>
                  </a:lnTo>
                  <a:cubicBezTo>
                    <a:pt x="3179" y="641"/>
                    <a:pt x="3151" y="676"/>
                    <a:pt x="3126" y="712"/>
                  </a:cubicBezTo>
                  <a:cubicBezTo>
                    <a:pt x="3112" y="730"/>
                    <a:pt x="3098" y="747"/>
                    <a:pt x="3083" y="769"/>
                  </a:cubicBezTo>
                  <a:cubicBezTo>
                    <a:pt x="3073" y="786"/>
                    <a:pt x="3062" y="808"/>
                    <a:pt x="3048" y="826"/>
                  </a:cubicBezTo>
                  <a:cubicBezTo>
                    <a:pt x="3027" y="868"/>
                    <a:pt x="3009" y="907"/>
                    <a:pt x="2991" y="950"/>
                  </a:cubicBezTo>
                  <a:cubicBezTo>
                    <a:pt x="2977" y="996"/>
                    <a:pt x="2966" y="1039"/>
                    <a:pt x="2955" y="1089"/>
                  </a:cubicBezTo>
                  <a:cubicBezTo>
                    <a:pt x="2948" y="1138"/>
                    <a:pt x="2948" y="1188"/>
                    <a:pt x="2952" y="1234"/>
                  </a:cubicBezTo>
                  <a:cubicBezTo>
                    <a:pt x="2955" y="1263"/>
                    <a:pt x="2959" y="1284"/>
                    <a:pt x="2966" y="1313"/>
                  </a:cubicBezTo>
                  <a:cubicBezTo>
                    <a:pt x="2970" y="1338"/>
                    <a:pt x="2977" y="1359"/>
                    <a:pt x="2987" y="1387"/>
                  </a:cubicBezTo>
                  <a:cubicBezTo>
                    <a:pt x="2994" y="1409"/>
                    <a:pt x="3009" y="1437"/>
                    <a:pt x="3023" y="1458"/>
                  </a:cubicBezTo>
                  <a:cubicBezTo>
                    <a:pt x="3037" y="1480"/>
                    <a:pt x="3055" y="1501"/>
                    <a:pt x="3066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40"/>
                    <a:pt x="2618" y="1722"/>
                    <a:pt x="2390" y="1810"/>
                  </a:cubicBezTo>
                  <a:lnTo>
                    <a:pt x="2386" y="1810"/>
                  </a:lnTo>
                  <a:cubicBezTo>
                    <a:pt x="2369" y="1800"/>
                    <a:pt x="2351" y="1793"/>
                    <a:pt x="2337" y="1778"/>
                  </a:cubicBezTo>
                  <a:lnTo>
                    <a:pt x="2315" y="1761"/>
                  </a:lnTo>
                  <a:lnTo>
                    <a:pt x="2294" y="1743"/>
                  </a:lnTo>
                  <a:lnTo>
                    <a:pt x="2255" y="1704"/>
                  </a:lnTo>
                  <a:cubicBezTo>
                    <a:pt x="2241" y="1690"/>
                    <a:pt x="2230" y="1672"/>
                    <a:pt x="2223" y="1658"/>
                  </a:cubicBezTo>
                  <a:cubicBezTo>
                    <a:pt x="2184" y="1597"/>
                    <a:pt x="2159" y="1515"/>
                    <a:pt x="2152" y="1437"/>
                  </a:cubicBezTo>
                  <a:cubicBezTo>
                    <a:pt x="2148" y="1394"/>
                    <a:pt x="2148" y="1352"/>
                    <a:pt x="2152" y="1313"/>
                  </a:cubicBezTo>
                  <a:cubicBezTo>
                    <a:pt x="2152" y="1270"/>
                    <a:pt x="2159" y="1227"/>
                    <a:pt x="2166" y="1181"/>
                  </a:cubicBezTo>
                  <a:cubicBezTo>
                    <a:pt x="2177" y="1099"/>
                    <a:pt x="2202" y="1014"/>
                    <a:pt x="2226" y="925"/>
                  </a:cubicBezTo>
                  <a:lnTo>
                    <a:pt x="2226" y="925"/>
                  </a:lnTo>
                  <a:cubicBezTo>
                    <a:pt x="2202" y="961"/>
                    <a:pt x="2173" y="1000"/>
                    <a:pt x="2155" y="1039"/>
                  </a:cubicBezTo>
                  <a:cubicBezTo>
                    <a:pt x="2134" y="1082"/>
                    <a:pt x="2116" y="1121"/>
                    <a:pt x="2098" y="1163"/>
                  </a:cubicBezTo>
                  <a:cubicBezTo>
                    <a:pt x="2081" y="1210"/>
                    <a:pt x="2066" y="1252"/>
                    <a:pt x="2059" y="1298"/>
                  </a:cubicBezTo>
                  <a:cubicBezTo>
                    <a:pt x="2049" y="1341"/>
                    <a:pt x="2045" y="1391"/>
                    <a:pt x="2042" y="1441"/>
                  </a:cubicBezTo>
                  <a:cubicBezTo>
                    <a:pt x="2042" y="1490"/>
                    <a:pt x="2045" y="1537"/>
                    <a:pt x="2052" y="1586"/>
                  </a:cubicBezTo>
                  <a:cubicBezTo>
                    <a:pt x="2059" y="1608"/>
                    <a:pt x="2066" y="1636"/>
                    <a:pt x="2077" y="1658"/>
                  </a:cubicBezTo>
                  <a:cubicBezTo>
                    <a:pt x="2084" y="1679"/>
                    <a:pt x="2095" y="1704"/>
                    <a:pt x="2106" y="1725"/>
                  </a:cubicBezTo>
                  <a:cubicBezTo>
                    <a:pt x="2120" y="1746"/>
                    <a:pt x="2134" y="1768"/>
                    <a:pt x="2152" y="1786"/>
                  </a:cubicBezTo>
                  <a:cubicBezTo>
                    <a:pt x="2170" y="1803"/>
                    <a:pt x="2184" y="1828"/>
                    <a:pt x="2205" y="1846"/>
                  </a:cubicBezTo>
                  <a:lnTo>
                    <a:pt x="2230" y="1871"/>
                  </a:lnTo>
                  <a:lnTo>
                    <a:pt x="2241" y="1874"/>
                  </a:lnTo>
                  <a:cubicBezTo>
                    <a:pt x="2013" y="1970"/>
                    <a:pt x="1800" y="2066"/>
                    <a:pt x="1604" y="2170"/>
                  </a:cubicBezTo>
                  <a:lnTo>
                    <a:pt x="1569" y="2148"/>
                  </a:lnTo>
                  <a:lnTo>
                    <a:pt x="1551" y="2134"/>
                  </a:lnTo>
                  <a:lnTo>
                    <a:pt x="1537" y="2120"/>
                  </a:lnTo>
                  <a:cubicBezTo>
                    <a:pt x="1530" y="2113"/>
                    <a:pt x="1515" y="2102"/>
                    <a:pt x="1508" y="2088"/>
                  </a:cubicBezTo>
                  <a:lnTo>
                    <a:pt x="1480" y="2052"/>
                  </a:lnTo>
                  <a:cubicBezTo>
                    <a:pt x="1473" y="2042"/>
                    <a:pt x="1466" y="2027"/>
                    <a:pt x="1462" y="2013"/>
                  </a:cubicBezTo>
                  <a:cubicBezTo>
                    <a:pt x="1455" y="1999"/>
                    <a:pt x="1455" y="1988"/>
                    <a:pt x="1448" y="1974"/>
                  </a:cubicBezTo>
                  <a:cubicBezTo>
                    <a:pt x="1444" y="1960"/>
                    <a:pt x="1441" y="1946"/>
                    <a:pt x="1441" y="1928"/>
                  </a:cubicBezTo>
                  <a:cubicBezTo>
                    <a:pt x="1441" y="1917"/>
                    <a:pt x="1437" y="1899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9"/>
                    <a:pt x="1441" y="1714"/>
                    <a:pt x="1444" y="1697"/>
                  </a:cubicBezTo>
                  <a:cubicBezTo>
                    <a:pt x="1448" y="1668"/>
                    <a:pt x="1458" y="1636"/>
                    <a:pt x="1466" y="1604"/>
                  </a:cubicBezTo>
                  <a:lnTo>
                    <a:pt x="1494" y="1512"/>
                  </a:lnTo>
                  <a:lnTo>
                    <a:pt x="1494" y="1512"/>
                  </a:lnTo>
                  <a:cubicBezTo>
                    <a:pt x="1476" y="1537"/>
                    <a:pt x="1458" y="1565"/>
                    <a:pt x="1441" y="1597"/>
                  </a:cubicBezTo>
                  <a:cubicBezTo>
                    <a:pt x="1430" y="1608"/>
                    <a:pt x="1426" y="1626"/>
                    <a:pt x="1419" y="1640"/>
                  </a:cubicBezTo>
                  <a:cubicBezTo>
                    <a:pt x="1412" y="1654"/>
                    <a:pt x="1405" y="1672"/>
                    <a:pt x="1402" y="1686"/>
                  </a:cubicBezTo>
                  <a:cubicBezTo>
                    <a:pt x="1394" y="1704"/>
                    <a:pt x="1387" y="1714"/>
                    <a:pt x="1387" y="1732"/>
                  </a:cubicBezTo>
                  <a:cubicBezTo>
                    <a:pt x="1384" y="1750"/>
                    <a:pt x="1377" y="1764"/>
                    <a:pt x="1373" y="1782"/>
                  </a:cubicBezTo>
                  <a:lnTo>
                    <a:pt x="1366" y="1832"/>
                  </a:lnTo>
                  <a:lnTo>
                    <a:pt x="1359" y="1885"/>
                  </a:lnTo>
                  <a:cubicBezTo>
                    <a:pt x="1359" y="1903"/>
                    <a:pt x="1359" y="1921"/>
                    <a:pt x="1366" y="1938"/>
                  </a:cubicBezTo>
                  <a:cubicBezTo>
                    <a:pt x="1366" y="1956"/>
                    <a:pt x="1370" y="1974"/>
                    <a:pt x="1373" y="1992"/>
                  </a:cubicBezTo>
                  <a:lnTo>
                    <a:pt x="1387" y="2045"/>
                  </a:lnTo>
                  <a:cubicBezTo>
                    <a:pt x="1394" y="2063"/>
                    <a:pt x="1402" y="2081"/>
                    <a:pt x="1409" y="2095"/>
                  </a:cubicBezTo>
                  <a:lnTo>
                    <a:pt x="1441" y="2138"/>
                  </a:lnTo>
                  <a:cubicBezTo>
                    <a:pt x="1448" y="2152"/>
                    <a:pt x="1466" y="2166"/>
                    <a:pt x="1480" y="2177"/>
                  </a:cubicBezTo>
                  <a:lnTo>
                    <a:pt x="1498" y="2194"/>
                  </a:lnTo>
                  <a:lnTo>
                    <a:pt x="1515" y="2209"/>
                  </a:lnTo>
                  <a:cubicBezTo>
                    <a:pt x="1352" y="2298"/>
                    <a:pt x="1199" y="2390"/>
                    <a:pt x="1064" y="2490"/>
                  </a:cubicBezTo>
                  <a:lnTo>
                    <a:pt x="1028" y="2472"/>
                  </a:lnTo>
                  <a:lnTo>
                    <a:pt x="1010" y="2461"/>
                  </a:lnTo>
                  <a:lnTo>
                    <a:pt x="993" y="2450"/>
                  </a:lnTo>
                  <a:cubicBezTo>
                    <a:pt x="982" y="2440"/>
                    <a:pt x="968" y="2433"/>
                    <a:pt x="961" y="2422"/>
                  </a:cubicBezTo>
                  <a:lnTo>
                    <a:pt x="932" y="2390"/>
                  </a:lnTo>
                  <a:cubicBezTo>
                    <a:pt x="925" y="2383"/>
                    <a:pt x="922" y="2369"/>
                    <a:pt x="911" y="2354"/>
                  </a:cubicBezTo>
                  <a:cubicBezTo>
                    <a:pt x="904" y="2344"/>
                    <a:pt x="897" y="2330"/>
                    <a:pt x="893" y="2315"/>
                  </a:cubicBezTo>
                  <a:cubicBezTo>
                    <a:pt x="890" y="2301"/>
                    <a:pt x="879" y="2290"/>
                    <a:pt x="879" y="2276"/>
                  </a:cubicBezTo>
                  <a:cubicBezTo>
                    <a:pt x="875" y="2262"/>
                    <a:pt x="872" y="2248"/>
                    <a:pt x="872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5"/>
                  </a:lnTo>
                  <a:cubicBezTo>
                    <a:pt x="857" y="2077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2" y="1946"/>
                  </a:cubicBezTo>
                  <a:cubicBezTo>
                    <a:pt x="875" y="1917"/>
                    <a:pt x="879" y="1885"/>
                    <a:pt x="889" y="1850"/>
                  </a:cubicBezTo>
                  <a:lnTo>
                    <a:pt x="889" y="1850"/>
                  </a:lnTo>
                  <a:cubicBezTo>
                    <a:pt x="872" y="1874"/>
                    <a:pt x="857" y="1906"/>
                    <a:pt x="843" y="1938"/>
                  </a:cubicBezTo>
                  <a:cubicBezTo>
                    <a:pt x="840" y="1953"/>
                    <a:pt x="833" y="1970"/>
                    <a:pt x="825" y="1988"/>
                  </a:cubicBezTo>
                  <a:cubicBezTo>
                    <a:pt x="822" y="2006"/>
                    <a:pt x="818" y="2017"/>
                    <a:pt x="815" y="2034"/>
                  </a:cubicBezTo>
                  <a:cubicBezTo>
                    <a:pt x="808" y="2052"/>
                    <a:pt x="804" y="2066"/>
                    <a:pt x="804" y="2084"/>
                  </a:cubicBezTo>
                  <a:cubicBezTo>
                    <a:pt x="801" y="2102"/>
                    <a:pt x="801" y="2120"/>
                    <a:pt x="797" y="2134"/>
                  </a:cubicBezTo>
                  <a:lnTo>
                    <a:pt x="790" y="2187"/>
                  </a:lnTo>
                  <a:lnTo>
                    <a:pt x="790" y="2241"/>
                  </a:lnTo>
                  <a:cubicBezTo>
                    <a:pt x="790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8" y="2365"/>
                    <a:pt x="825" y="2383"/>
                    <a:pt x="836" y="2397"/>
                  </a:cubicBezTo>
                  <a:cubicBezTo>
                    <a:pt x="843" y="2415"/>
                    <a:pt x="854" y="2426"/>
                    <a:pt x="861" y="2443"/>
                  </a:cubicBezTo>
                  <a:lnTo>
                    <a:pt x="897" y="2490"/>
                  </a:lnTo>
                  <a:cubicBezTo>
                    <a:pt x="911" y="2504"/>
                    <a:pt x="925" y="2511"/>
                    <a:pt x="939" y="2525"/>
                  </a:cubicBezTo>
                  <a:lnTo>
                    <a:pt x="961" y="2543"/>
                  </a:lnTo>
                  <a:lnTo>
                    <a:pt x="978" y="2550"/>
                  </a:lnTo>
                  <a:cubicBezTo>
                    <a:pt x="911" y="2600"/>
                    <a:pt x="850" y="2650"/>
                    <a:pt x="790" y="2699"/>
                  </a:cubicBezTo>
                  <a:cubicBezTo>
                    <a:pt x="719" y="2753"/>
                    <a:pt x="662" y="2810"/>
                    <a:pt x="605" y="2863"/>
                  </a:cubicBezTo>
                  <a:lnTo>
                    <a:pt x="577" y="2849"/>
                  </a:lnTo>
                  <a:lnTo>
                    <a:pt x="559" y="2842"/>
                  </a:lnTo>
                  <a:lnTo>
                    <a:pt x="548" y="2831"/>
                  </a:lnTo>
                  <a:cubicBezTo>
                    <a:pt x="537" y="2824"/>
                    <a:pt x="530" y="2817"/>
                    <a:pt x="520" y="2810"/>
                  </a:cubicBezTo>
                  <a:lnTo>
                    <a:pt x="498" y="2781"/>
                  </a:lnTo>
                  <a:cubicBezTo>
                    <a:pt x="488" y="2774"/>
                    <a:pt x="484" y="2760"/>
                    <a:pt x="481" y="2753"/>
                  </a:cubicBezTo>
                  <a:cubicBezTo>
                    <a:pt x="470" y="2742"/>
                    <a:pt x="470" y="2728"/>
                    <a:pt x="466" y="2721"/>
                  </a:cubicBezTo>
                  <a:cubicBezTo>
                    <a:pt x="463" y="2710"/>
                    <a:pt x="459" y="2699"/>
                    <a:pt x="452" y="2685"/>
                  </a:cubicBezTo>
                  <a:cubicBezTo>
                    <a:pt x="449" y="2671"/>
                    <a:pt x="445" y="2664"/>
                    <a:pt x="445" y="2650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9"/>
                    <a:pt x="441" y="2514"/>
                    <a:pt x="445" y="2504"/>
                  </a:cubicBezTo>
                  <a:cubicBezTo>
                    <a:pt x="449" y="2454"/>
                    <a:pt x="459" y="2401"/>
                    <a:pt x="470" y="2351"/>
                  </a:cubicBezTo>
                  <a:lnTo>
                    <a:pt x="470" y="2351"/>
                  </a:lnTo>
                  <a:cubicBezTo>
                    <a:pt x="459" y="2372"/>
                    <a:pt x="449" y="2401"/>
                    <a:pt x="441" y="2422"/>
                  </a:cubicBezTo>
                  <a:cubicBezTo>
                    <a:pt x="431" y="2450"/>
                    <a:pt x="424" y="2472"/>
                    <a:pt x="417" y="2497"/>
                  </a:cubicBezTo>
                  <a:cubicBezTo>
                    <a:pt x="417" y="2511"/>
                    <a:pt x="413" y="2525"/>
                    <a:pt x="409" y="2539"/>
                  </a:cubicBezTo>
                  <a:cubicBezTo>
                    <a:pt x="409" y="2550"/>
                    <a:pt x="406" y="2564"/>
                    <a:pt x="406" y="2578"/>
                  </a:cubicBezTo>
                  <a:lnTo>
                    <a:pt x="406" y="2618"/>
                  </a:lnTo>
                  <a:lnTo>
                    <a:pt x="409" y="2657"/>
                  </a:lnTo>
                  <a:cubicBezTo>
                    <a:pt x="409" y="2671"/>
                    <a:pt x="413" y="2685"/>
                    <a:pt x="413" y="2699"/>
                  </a:cubicBezTo>
                  <a:cubicBezTo>
                    <a:pt x="413" y="2710"/>
                    <a:pt x="417" y="2724"/>
                    <a:pt x="427" y="2738"/>
                  </a:cubicBezTo>
                  <a:cubicBezTo>
                    <a:pt x="431" y="2753"/>
                    <a:pt x="434" y="2763"/>
                    <a:pt x="445" y="2778"/>
                  </a:cubicBezTo>
                  <a:cubicBezTo>
                    <a:pt x="452" y="2792"/>
                    <a:pt x="459" y="2806"/>
                    <a:pt x="466" y="2813"/>
                  </a:cubicBezTo>
                  <a:lnTo>
                    <a:pt x="495" y="2845"/>
                  </a:lnTo>
                  <a:cubicBezTo>
                    <a:pt x="502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9" y="2895"/>
                  </a:lnTo>
                  <a:lnTo>
                    <a:pt x="573" y="2902"/>
                  </a:lnTo>
                  <a:cubicBezTo>
                    <a:pt x="555" y="2920"/>
                    <a:pt x="537" y="2938"/>
                    <a:pt x="516" y="2955"/>
                  </a:cubicBezTo>
                  <a:cubicBezTo>
                    <a:pt x="477" y="3002"/>
                    <a:pt x="441" y="3041"/>
                    <a:pt x="406" y="3080"/>
                  </a:cubicBezTo>
                  <a:cubicBezTo>
                    <a:pt x="388" y="3098"/>
                    <a:pt x="370" y="3119"/>
                    <a:pt x="353" y="3137"/>
                  </a:cubicBezTo>
                  <a:cubicBezTo>
                    <a:pt x="338" y="3162"/>
                    <a:pt x="321" y="3179"/>
                    <a:pt x="306" y="3197"/>
                  </a:cubicBezTo>
                  <a:cubicBezTo>
                    <a:pt x="281" y="3233"/>
                    <a:pt x="253" y="3268"/>
                    <a:pt x="228" y="3297"/>
                  </a:cubicBezTo>
                  <a:lnTo>
                    <a:pt x="221" y="3297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0" y="3254"/>
                    <a:pt x="143" y="3251"/>
                    <a:pt x="132" y="3240"/>
                  </a:cubicBezTo>
                  <a:lnTo>
                    <a:pt x="111" y="3215"/>
                  </a:lnTo>
                  <a:cubicBezTo>
                    <a:pt x="104" y="3204"/>
                    <a:pt x="97" y="3190"/>
                    <a:pt x="93" y="3183"/>
                  </a:cubicBezTo>
                  <a:cubicBezTo>
                    <a:pt x="86" y="3172"/>
                    <a:pt x="86" y="3162"/>
                    <a:pt x="79" y="3151"/>
                  </a:cubicBezTo>
                  <a:cubicBezTo>
                    <a:pt x="75" y="3144"/>
                    <a:pt x="72" y="3130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4" y="3044"/>
                  </a:lnTo>
                  <a:lnTo>
                    <a:pt x="54" y="3009"/>
                  </a:lnTo>
                  <a:lnTo>
                    <a:pt x="54" y="2973"/>
                  </a:lnTo>
                  <a:cubicBezTo>
                    <a:pt x="54" y="2959"/>
                    <a:pt x="57" y="2948"/>
                    <a:pt x="57" y="2934"/>
                  </a:cubicBezTo>
                  <a:cubicBezTo>
                    <a:pt x="61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6"/>
                    <a:pt x="61" y="2831"/>
                    <a:pt x="54" y="2852"/>
                  </a:cubicBezTo>
                  <a:cubicBezTo>
                    <a:pt x="43" y="2881"/>
                    <a:pt x="36" y="2902"/>
                    <a:pt x="33" y="2931"/>
                  </a:cubicBezTo>
                  <a:cubicBezTo>
                    <a:pt x="33" y="2941"/>
                    <a:pt x="25" y="2955"/>
                    <a:pt x="22" y="2970"/>
                  </a:cubicBezTo>
                  <a:cubicBezTo>
                    <a:pt x="22" y="2984"/>
                    <a:pt x="18" y="2995"/>
                    <a:pt x="18" y="3009"/>
                  </a:cubicBezTo>
                  <a:lnTo>
                    <a:pt x="18" y="3048"/>
                  </a:lnTo>
                  <a:lnTo>
                    <a:pt x="22" y="3091"/>
                  </a:lnTo>
                  <a:cubicBezTo>
                    <a:pt x="22" y="3101"/>
                    <a:pt x="25" y="3115"/>
                    <a:pt x="25" y="3130"/>
                  </a:cubicBezTo>
                  <a:cubicBezTo>
                    <a:pt x="25" y="3144"/>
                    <a:pt x="33" y="3155"/>
                    <a:pt x="40" y="3169"/>
                  </a:cubicBezTo>
                  <a:cubicBezTo>
                    <a:pt x="43" y="3183"/>
                    <a:pt x="50" y="3197"/>
                    <a:pt x="57" y="3208"/>
                  </a:cubicBezTo>
                  <a:cubicBezTo>
                    <a:pt x="68" y="3222"/>
                    <a:pt x="72" y="3236"/>
                    <a:pt x="79" y="3243"/>
                  </a:cubicBezTo>
                  <a:lnTo>
                    <a:pt x="107" y="3275"/>
                  </a:lnTo>
                  <a:cubicBezTo>
                    <a:pt x="114" y="3286"/>
                    <a:pt x="129" y="3293"/>
                    <a:pt x="139" y="3304"/>
                  </a:cubicBezTo>
                  <a:lnTo>
                    <a:pt x="157" y="3315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5" y="3350"/>
                    <a:pt x="182" y="3364"/>
                    <a:pt x="178" y="3382"/>
                  </a:cubicBezTo>
                  <a:lnTo>
                    <a:pt x="178" y="3386"/>
                  </a:lnTo>
                  <a:cubicBezTo>
                    <a:pt x="175" y="3396"/>
                    <a:pt x="168" y="3400"/>
                    <a:pt x="164" y="3411"/>
                  </a:cubicBezTo>
                  <a:cubicBezTo>
                    <a:pt x="146" y="3439"/>
                    <a:pt x="125" y="3471"/>
                    <a:pt x="111" y="3499"/>
                  </a:cubicBezTo>
                  <a:cubicBezTo>
                    <a:pt x="93" y="3524"/>
                    <a:pt x="86" y="3553"/>
                    <a:pt x="72" y="3574"/>
                  </a:cubicBezTo>
                  <a:cubicBezTo>
                    <a:pt x="25" y="3667"/>
                    <a:pt x="1" y="3716"/>
                    <a:pt x="1" y="3716"/>
                  </a:cubicBezTo>
                  <a:cubicBezTo>
                    <a:pt x="1" y="3716"/>
                    <a:pt x="25" y="3667"/>
                    <a:pt x="75" y="3578"/>
                  </a:cubicBezTo>
                  <a:cubicBezTo>
                    <a:pt x="89" y="3556"/>
                    <a:pt x="97" y="3528"/>
                    <a:pt x="114" y="3503"/>
                  </a:cubicBezTo>
                  <a:cubicBezTo>
                    <a:pt x="132" y="3475"/>
                    <a:pt x="150" y="3450"/>
                    <a:pt x="175" y="3418"/>
                  </a:cubicBezTo>
                  <a:cubicBezTo>
                    <a:pt x="175" y="3418"/>
                    <a:pt x="175" y="3414"/>
                    <a:pt x="178" y="3414"/>
                  </a:cubicBezTo>
                  <a:cubicBezTo>
                    <a:pt x="178" y="3428"/>
                    <a:pt x="178" y="3446"/>
                    <a:pt x="182" y="3464"/>
                  </a:cubicBezTo>
                  <a:lnTo>
                    <a:pt x="185" y="3482"/>
                  </a:lnTo>
                  <a:lnTo>
                    <a:pt x="196" y="3499"/>
                  </a:lnTo>
                  <a:cubicBezTo>
                    <a:pt x="200" y="3510"/>
                    <a:pt x="203" y="3521"/>
                    <a:pt x="214" y="3535"/>
                  </a:cubicBezTo>
                  <a:cubicBezTo>
                    <a:pt x="217" y="3546"/>
                    <a:pt x="232" y="3553"/>
                    <a:pt x="239" y="3560"/>
                  </a:cubicBezTo>
                  <a:cubicBezTo>
                    <a:pt x="249" y="3571"/>
                    <a:pt x="257" y="3578"/>
                    <a:pt x="271" y="3581"/>
                  </a:cubicBezTo>
                  <a:cubicBezTo>
                    <a:pt x="281" y="3592"/>
                    <a:pt x="292" y="3595"/>
                    <a:pt x="303" y="3599"/>
                  </a:cubicBezTo>
                  <a:lnTo>
                    <a:pt x="335" y="3613"/>
                  </a:lnTo>
                  <a:lnTo>
                    <a:pt x="370" y="3624"/>
                  </a:lnTo>
                  <a:cubicBezTo>
                    <a:pt x="381" y="3627"/>
                    <a:pt x="392" y="3631"/>
                    <a:pt x="406" y="3631"/>
                  </a:cubicBezTo>
                  <a:cubicBezTo>
                    <a:pt x="427" y="3631"/>
                    <a:pt x="449" y="3635"/>
                    <a:pt x="477" y="3642"/>
                  </a:cubicBezTo>
                  <a:lnTo>
                    <a:pt x="541" y="3642"/>
                  </a:lnTo>
                  <a:lnTo>
                    <a:pt x="477" y="3627"/>
                  </a:lnTo>
                  <a:cubicBezTo>
                    <a:pt x="452" y="3624"/>
                    <a:pt x="431" y="3617"/>
                    <a:pt x="409" y="3610"/>
                  </a:cubicBezTo>
                  <a:cubicBezTo>
                    <a:pt x="388" y="3606"/>
                    <a:pt x="370" y="3595"/>
                    <a:pt x="345" y="3588"/>
                  </a:cubicBezTo>
                  <a:lnTo>
                    <a:pt x="321" y="3571"/>
                  </a:lnTo>
                  <a:cubicBezTo>
                    <a:pt x="310" y="3563"/>
                    <a:pt x="303" y="3556"/>
                    <a:pt x="292" y="3553"/>
                  </a:cubicBezTo>
                  <a:cubicBezTo>
                    <a:pt x="285" y="3546"/>
                    <a:pt x="274" y="3539"/>
                    <a:pt x="271" y="3528"/>
                  </a:cubicBezTo>
                  <a:cubicBezTo>
                    <a:pt x="267" y="3521"/>
                    <a:pt x="257" y="3517"/>
                    <a:pt x="253" y="3507"/>
                  </a:cubicBezTo>
                  <a:lnTo>
                    <a:pt x="239" y="3482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2" y="3435"/>
                    <a:pt x="235" y="3414"/>
                    <a:pt x="235" y="3393"/>
                  </a:cubicBezTo>
                  <a:cubicBezTo>
                    <a:pt x="239" y="3368"/>
                    <a:pt x="246" y="3350"/>
                    <a:pt x="253" y="3332"/>
                  </a:cubicBezTo>
                  <a:lnTo>
                    <a:pt x="264" y="3311"/>
                  </a:lnTo>
                  <a:lnTo>
                    <a:pt x="257" y="3307"/>
                  </a:lnTo>
                  <a:cubicBezTo>
                    <a:pt x="285" y="3275"/>
                    <a:pt x="310" y="3240"/>
                    <a:pt x="338" y="3208"/>
                  </a:cubicBezTo>
                  <a:cubicBezTo>
                    <a:pt x="353" y="3190"/>
                    <a:pt x="370" y="3169"/>
                    <a:pt x="381" y="3151"/>
                  </a:cubicBezTo>
                  <a:cubicBezTo>
                    <a:pt x="399" y="3133"/>
                    <a:pt x="417" y="3115"/>
                    <a:pt x="434" y="3094"/>
                  </a:cubicBezTo>
                  <a:cubicBezTo>
                    <a:pt x="470" y="3055"/>
                    <a:pt x="513" y="3012"/>
                    <a:pt x="552" y="2973"/>
                  </a:cubicBezTo>
                  <a:lnTo>
                    <a:pt x="577" y="2948"/>
                  </a:lnTo>
                  <a:lnTo>
                    <a:pt x="577" y="2952"/>
                  </a:lnTo>
                  <a:cubicBezTo>
                    <a:pt x="573" y="2977"/>
                    <a:pt x="573" y="3002"/>
                    <a:pt x="577" y="3027"/>
                  </a:cubicBezTo>
                  <a:lnTo>
                    <a:pt x="584" y="3044"/>
                  </a:lnTo>
                  <a:lnTo>
                    <a:pt x="591" y="3062"/>
                  </a:lnTo>
                  <a:cubicBezTo>
                    <a:pt x="594" y="3076"/>
                    <a:pt x="601" y="3083"/>
                    <a:pt x="609" y="3098"/>
                  </a:cubicBezTo>
                  <a:cubicBezTo>
                    <a:pt x="612" y="3112"/>
                    <a:pt x="626" y="3115"/>
                    <a:pt x="637" y="3126"/>
                  </a:cubicBezTo>
                  <a:cubicBezTo>
                    <a:pt x="644" y="3133"/>
                    <a:pt x="655" y="3144"/>
                    <a:pt x="665" y="3147"/>
                  </a:cubicBezTo>
                  <a:cubicBezTo>
                    <a:pt x="676" y="3155"/>
                    <a:pt x="690" y="3162"/>
                    <a:pt x="697" y="3165"/>
                  </a:cubicBezTo>
                  <a:lnTo>
                    <a:pt x="729" y="3179"/>
                  </a:lnTo>
                  <a:lnTo>
                    <a:pt x="765" y="3187"/>
                  </a:lnTo>
                  <a:cubicBezTo>
                    <a:pt x="779" y="3190"/>
                    <a:pt x="786" y="3197"/>
                    <a:pt x="801" y="3197"/>
                  </a:cubicBezTo>
                  <a:cubicBezTo>
                    <a:pt x="822" y="3197"/>
                    <a:pt x="843" y="3201"/>
                    <a:pt x="872" y="3204"/>
                  </a:cubicBezTo>
                  <a:lnTo>
                    <a:pt x="939" y="3204"/>
                  </a:lnTo>
                  <a:lnTo>
                    <a:pt x="872" y="3190"/>
                  </a:lnTo>
                  <a:cubicBezTo>
                    <a:pt x="850" y="3187"/>
                    <a:pt x="825" y="3183"/>
                    <a:pt x="804" y="3172"/>
                  </a:cubicBezTo>
                  <a:cubicBezTo>
                    <a:pt x="783" y="3169"/>
                    <a:pt x="765" y="3162"/>
                    <a:pt x="744" y="3151"/>
                  </a:cubicBezTo>
                  <a:lnTo>
                    <a:pt x="715" y="3133"/>
                  </a:lnTo>
                  <a:cubicBezTo>
                    <a:pt x="708" y="3130"/>
                    <a:pt x="697" y="3119"/>
                    <a:pt x="690" y="3115"/>
                  </a:cubicBezTo>
                  <a:cubicBezTo>
                    <a:pt x="680" y="3112"/>
                    <a:pt x="673" y="3101"/>
                    <a:pt x="665" y="3094"/>
                  </a:cubicBezTo>
                  <a:cubicBezTo>
                    <a:pt x="662" y="3083"/>
                    <a:pt x="655" y="3080"/>
                    <a:pt x="648" y="3073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9"/>
                  </a:lnTo>
                  <a:cubicBezTo>
                    <a:pt x="626" y="3002"/>
                    <a:pt x="630" y="2977"/>
                    <a:pt x="630" y="2955"/>
                  </a:cubicBezTo>
                  <a:cubicBezTo>
                    <a:pt x="637" y="2934"/>
                    <a:pt x="641" y="2916"/>
                    <a:pt x="648" y="2898"/>
                  </a:cubicBezTo>
                  <a:lnTo>
                    <a:pt x="658" y="2881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7" y="2685"/>
                    <a:pt x="957" y="2639"/>
                    <a:pt x="1014" y="2600"/>
                  </a:cubicBezTo>
                  <a:lnTo>
                    <a:pt x="1014" y="2600"/>
                  </a:lnTo>
                  <a:cubicBezTo>
                    <a:pt x="1014" y="2603"/>
                    <a:pt x="1010" y="2610"/>
                    <a:pt x="1010" y="2614"/>
                  </a:cubicBezTo>
                  <a:cubicBezTo>
                    <a:pt x="1003" y="2632"/>
                    <a:pt x="1003" y="2646"/>
                    <a:pt x="1003" y="2664"/>
                  </a:cubicBezTo>
                  <a:cubicBezTo>
                    <a:pt x="1003" y="2682"/>
                    <a:pt x="1003" y="2699"/>
                    <a:pt x="1010" y="2714"/>
                  </a:cubicBezTo>
                  <a:lnTo>
                    <a:pt x="1014" y="2738"/>
                  </a:lnTo>
                  <a:lnTo>
                    <a:pt x="1021" y="2760"/>
                  </a:lnTo>
                  <a:cubicBezTo>
                    <a:pt x="1028" y="2778"/>
                    <a:pt x="1035" y="2792"/>
                    <a:pt x="1050" y="2806"/>
                  </a:cubicBezTo>
                  <a:cubicBezTo>
                    <a:pt x="1057" y="2817"/>
                    <a:pt x="1071" y="2831"/>
                    <a:pt x="1085" y="2845"/>
                  </a:cubicBezTo>
                  <a:cubicBezTo>
                    <a:pt x="1099" y="2859"/>
                    <a:pt x="1110" y="2866"/>
                    <a:pt x="1124" y="2877"/>
                  </a:cubicBezTo>
                  <a:cubicBezTo>
                    <a:pt x="1138" y="2884"/>
                    <a:pt x="1153" y="2895"/>
                    <a:pt x="1163" y="2898"/>
                  </a:cubicBezTo>
                  <a:cubicBezTo>
                    <a:pt x="1178" y="2902"/>
                    <a:pt x="1195" y="2913"/>
                    <a:pt x="1210" y="2916"/>
                  </a:cubicBezTo>
                  <a:lnTo>
                    <a:pt x="1252" y="2927"/>
                  </a:lnTo>
                  <a:cubicBezTo>
                    <a:pt x="1266" y="2931"/>
                    <a:pt x="1284" y="2934"/>
                    <a:pt x="1298" y="2934"/>
                  </a:cubicBezTo>
                  <a:cubicBezTo>
                    <a:pt x="1322" y="2934"/>
                    <a:pt x="1342" y="2940"/>
                    <a:pt x="1364" y="2940"/>
                  </a:cubicBezTo>
                  <a:cubicBezTo>
                    <a:pt x="1372" y="2940"/>
                    <a:pt x="1379" y="2939"/>
                    <a:pt x="1387" y="2938"/>
                  </a:cubicBezTo>
                  <a:cubicBezTo>
                    <a:pt x="1419" y="2938"/>
                    <a:pt x="1444" y="2934"/>
                    <a:pt x="1476" y="2934"/>
                  </a:cubicBezTo>
                  <a:cubicBezTo>
                    <a:pt x="1448" y="2927"/>
                    <a:pt x="1419" y="2920"/>
                    <a:pt x="1391" y="2916"/>
                  </a:cubicBezTo>
                  <a:cubicBezTo>
                    <a:pt x="1366" y="2913"/>
                    <a:pt x="1338" y="2898"/>
                    <a:pt x="1313" y="2895"/>
                  </a:cubicBezTo>
                  <a:lnTo>
                    <a:pt x="1270" y="2881"/>
                  </a:lnTo>
                  <a:lnTo>
                    <a:pt x="1231" y="2863"/>
                  </a:lnTo>
                  <a:cubicBezTo>
                    <a:pt x="1217" y="2856"/>
                    <a:pt x="1210" y="2849"/>
                    <a:pt x="1195" y="2842"/>
                  </a:cubicBezTo>
                  <a:cubicBezTo>
                    <a:pt x="1181" y="2838"/>
                    <a:pt x="1174" y="2827"/>
                    <a:pt x="1163" y="2820"/>
                  </a:cubicBezTo>
                  <a:lnTo>
                    <a:pt x="1138" y="2792"/>
                  </a:lnTo>
                  <a:cubicBezTo>
                    <a:pt x="1128" y="2785"/>
                    <a:pt x="1121" y="2774"/>
                    <a:pt x="1117" y="2760"/>
                  </a:cubicBezTo>
                  <a:cubicBezTo>
                    <a:pt x="1110" y="2753"/>
                    <a:pt x="1103" y="2742"/>
                    <a:pt x="1103" y="2731"/>
                  </a:cubicBezTo>
                  <a:lnTo>
                    <a:pt x="1099" y="2714"/>
                  </a:lnTo>
                  <a:lnTo>
                    <a:pt x="1099" y="2696"/>
                  </a:lnTo>
                  <a:cubicBezTo>
                    <a:pt x="1092" y="2682"/>
                    <a:pt x="1099" y="2671"/>
                    <a:pt x="1099" y="2660"/>
                  </a:cubicBezTo>
                  <a:cubicBezTo>
                    <a:pt x="1099" y="2646"/>
                    <a:pt x="1099" y="2635"/>
                    <a:pt x="1103" y="2625"/>
                  </a:cubicBezTo>
                  <a:cubicBezTo>
                    <a:pt x="1106" y="2610"/>
                    <a:pt x="1106" y="2600"/>
                    <a:pt x="1110" y="2589"/>
                  </a:cubicBezTo>
                  <a:cubicBezTo>
                    <a:pt x="1117" y="2575"/>
                    <a:pt x="1121" y="2564"/>
                    <a:pt x="1124" y="2557"/>
                  </a:cubicBezTo>
                  <a:lnTo>
                    <a:pt x="1142" y="2518"/>
                  </a:lnTo>
                  <a:lnTo>
                    <a:pt x="1138" y="2511"/>
                  </a:lnTo>
                  <a:cubicBezTo>
                    <a:pt x="1263" y="2433"/>
                    <a:pt x="1394" y="2347"/>
                    <a:pt x="1544" y="2273"/>
                  </a:cubicBezTo>
                  <a:lnTo>
                    <a:pt x="1544" y="2273"/>
                  </a:lnTo>
                  <a:cubicBezTo>
                    <a:pt x="1537" y="2287"/>
                    <a:pt x="1533" y="2305"/>
                    <a:pt x="1533" y="2315"/>
                  </a:cubicBezTo>
                  <a:cubicBezTo>
                    <a:pt x="1533" y="2333"/>
                    <a:pt x="1530" y="2351"/>
                    <a:pt x="1533" y="2365"/>
                  </a:cubicBezTo>
                  <a:lnTo>
                    <a:pt x="1537" y="2394"/>
                  </a:lnTo>
                  <a:lnTo>
                    <a:pt x="1547" y="2418"/>
                  </a:lnTo>
                  <a:cubicBezTo>
                    <a:pt x="1551" y="2436"/>
                    <a:pt x="1562" y="2450"/>
                    <a:pt x="1565" y="2468"/>
                  </a:cubicBezTo>
                  <a:cubicBezTo>
                    <a:pt x="1569" y="2486"/>
                    <a:pt x="1583" y="2493"/>
                    <a:pt x="1597" y="2507"/>
                  </a:cubicBezTo>
                  <a:cubicBezTo>
                    <a:pt x="1604" y="2522"/>
                    <a:pt x="1618" y="2529"/>
                    <a:pt x="1633" y="2543"/>
                  </a:cubicBezTo>
                  <a:cubicBezTo>
                    <a:pt x="1643" y="2554"/>
                    <a:pt x="1658" y="2564"/>
                    <a:pt x="1672" y="2571"/>
                  </a:cubicBezTo>
                  <a:cubicBezTo>
                    <a:pt x="1686" y="2578"/>
                    <a:pt x="1697" y="2582"/>
                    <a:pt x="1711" y="2593"/>
                  </a:cubicBezTo>
                  <a:lnTo>
                    <a:pt x="1757" y="2607"/>
                  </a:lnTo>
                  <a:cubicBezTo>
                    <a:pt x="1768" y="2610"/>
                    <a:pt x="1782" y="2614"/>
                    <a:pt x="1800" y="2618"/>
                  </a:cubicBezTo>
                  <a:cubicBezTo>
                    <a:pt x="1832" y="2625"/>
                    <a:pt x="1857" y="2632"/>
                    <a:pt x="1889" y="2632"/>
                  </a:cubicBezTo>
                  <a:cubicBezTo>
                    <a:pt x="1921" y="2635"/>
                    <a:pt x="1946" y="2635"/>
                    <a:pt x="1978" y="2635"/>
                  </a:cubicBezTo>
                  <a:lnTo>
                    <a:pt x="1899" y="2610"/>
                  </a:lnTo>
                  <a:cubicBezTo>
                    <a:pt x="1871" y="2600"/>
                    <a:pt x="1846" y="2589"/>
                    <a:pt x="1818" y="2578"/>
                  </a:cubicBezTo>
                  <a:cubicBezTo>
                    <a:pt x="1803" y="2575"/>
                    <a:pt x="1789" y="2564"/>
                    <a:pt x="1782" y="2561"/>
                  </a:cubicBezTo>
                  <a:lnTo>
                    <a:pt x="1746" y="2543"/>
                  </a:lnTo>
                  <a:cubicBezTo>
                    <a:pt x="1736" y="2536"/>
                    <a:pt x="1725" y="2525"/>
                    <a:pt x="1714" y="2522"/>
                  </a:cubicBezTo>
                  <a:cubicBezTo>
                    <a:pt x="1700" y="2511"/>
                    <a:pt x="1693" y="2504"/>
                    <a:pt x="1690" y="2493"/>
                  </a:cubicBezTo>
                  <a:cubicBezTo>
                    <a:pt x="1679" y="2486"/>
                    <a:pt x="1672" y="2475"/>
                    <a:pt x="1665" y="2468"/>
                  </a:cubicBezTo>
                  <a:cubicBezTo>
                    <a:pt x="1661" y="2458"/>
                    <a:pt x="1654" y="2450"/>
                    <a:pt x="1647" y="2436"/>
                  </a:cubicBezTo>
                  <a:cubicBezTo>
                    <a:pt x="1643" y="2426"/>
                    <a:pt x="1640" y="2415"/>
                    <a:pt x="1640" y="2404"/>
                  </a:cubicBezTo>
                  <a:lnTo>
                    <a:pt x="1636" y="2386"/>
                  </a:lnTo>
                  <a:lnTo>
                    <a:pt x="1636" y="2369"/>
                  </a:lnTo>
                  <a:cubicBezTo>
                    <a:pt x="1636" y="2358"/>
                    <a:pt x="1636" y="2347"/>
                    <a:pt x="1640" y="2333"/>
                  </a:cubicBezTo>
                  <a:cubicBezTo>
                    <a:pt x="1640" y="2322"/>
                    <a:pt x="1643" y="2312"/>
                    <a:pt x="1647" y="2298"/>
                  </a:cubicBezTo>
                  <a:cubicBezTo>
                    <a:pt x="1654" y="2287"/>
                    <a:pt x="1658" y="2276"/>
                    <a:pt x="1661" y="2262"/>
                  </a:cubicBezTo>
                  <a:cubicBezTo>
                    <a:pt x="1668" y="2255"/>
                    <a:pt x="1675" y="2241"/>
                    <a:pt x="1679" y="2234"/>
                  </a:cubicBezTo>
                  <a:lnTo>
                    <a:pt x="1693" y="2209"/>
                  </a:lnTo>
                  <a:cubicBezTo>
                    <a:pt x="1885" y="2113"/>
                    <a:pt x="2091" y="2020"/>
                    <a:pt x="2312" y="1935"/>
                  </a:cubicBezTo>
                  <a:lnTo>
                    <a:pt x="2312" y="1935"/>
                  </a:lnTo>
                  <a:cubicBezTo>
                    <a:pt x="2305" y="1942"/>
                    <a:pt x="2305" y="1949"/>
                    <a:pt x="2301" y="1956"/>
                  </a:cubicBezTo>
                  <a:lnTo>
                    <a:pt x="2287" y="2024"/>
                  </a:lnTo>
                  <a:cubicBezTo>
                    <a:pt x="2287" y="2045"/>
                    <a:pt x="2283" y="2066"/>
                    <a:pt x="2287" y="2095"/>
                  </a:cubicBezTo>
                  <a:lnTo>
                    <a:pt x="2294" y="2130"/>
                  </a:lnTo>
                  <a:lnTo>
                    <a:pt x="2301" y="2166"/>
                  </a:lnTo>
                  <a:cubicBezTo>
                    <a:pt x="2308" y="2187"/>
                    <a:pt x="2319" y="2209"/>
                    <a:pt x="2330" y="2234"/>
                  </a:cubicBezTo>
                  <a:cubicBezTo>
                    <a:pt x="2337" y="2255"/>
                    <a:pt x="2354" y="2273"/>
                    <a:pt x="2369" y="2290"/>
                  </a:cubicBezTo>
                  <a:cubicBezTo>
                    <a:pt x="2383" y="2308"/>
                    <a:pt x="2401" y="2322"/>
                    <a:pt x="2418" y="2333"/>
                  </a:cubicBezTo>
                  <a:cubicBezTo>
                    <a:pt x="2436" y="2347"/>
                    <a:pt x="2454" y="2362"/>
                    <a:pt x="2472" y="2369"/>
                  </a:cubicBezTo>
                  <a:cubicBezTo>
                    <a:pt x="2490" y="2379"/>
                    <a:pt x="2511" y="2386"/>
                    <a:pt x="2529" y="2401"/>
                  </a:cubicBezTo>
                  <a:lnTo>
                    <a:pt x="2586" y="2422"/>
                  </a:lnTo>
                  <a:cubicBezTo>
                    <a:pt x="2603" y="2426"/>
                    <a:pt x="2625" y="2436"/>
                    <a:pt x="2646" y="2440"/>
                  </a:cubicBezTo>
                  <a:lnTo>
                    <a:pt x="2703" y="2450"/>
                  </a:lnTo>
                  <a:cubicBezTo>
                    <a:pt x="2721" y="2454"/>
                    <a:pt x="2742" y="2458"/>
                    <a:pt x="2760" y="2458"/>
                  </a:cubicBezTo>
                  <a:cubicBezTo>
                    <a:pt x="2799" y="2465"/>
                    <a:pt x="2842" y="2465"/>
                    <a:pt x="2881" y="2465"/>
                  </a:cubicBezTo>
                  <a:cubicBezTo>
                    <a:pt x="2845" y="2450"/>
                    <a:pt x="2806" y="2436"/>
                    <a:pt x="2770" y="2422"/>
                  </a:cubicBezTo>
                  <a:cubicBezTo>
                    <a:pt x="2753" y="2418"/>
                    <a:pt x="2735" y="2411"/>
                    <a:pt x="2717" y="2401"/>
                  </a:cubicBezTo>
                  <a:lnTo>
                    <a:pt x="2664" y="2379"/>
                  </a:lnTo>
                  <a:cubicBezTo>
                    <a:pt x="2646" y="2369"/>
                    <a:pt x="2628" y="2362"/>
                    <a:pt x="2614" y="2351"/>
                  </a:cubicBezTo>
                  <a:lnTo>
                    <a:pt x="2564" y="2326"/>
                  </a:lnTo>
                  <a:cubicBezTo>
                    <a:pt x="2550" y="2315"/>
                    <a:pt x="2536" y="2305"/>
                    <a:pt x="2522" y="2294"/>
                  </a:cubicBezTo>
                  <a:cubicBezTo>
                    <a:pt x="2507" y="2283"/>
                    <a:pt x="2493" y="2273"/>
                    <a:pt x="2479" y="2258"/>
                  </a:cubicBezTo>
                  <a:cubicBezTo>
                    <a:pt x="2468" y="2244"/>
                    <a:pt x="2458" y="2237"/>
                    <a:pt x="2450" y="2219"/>
                  </a:cubicBezTo>
                  <a:cubicBezTo>
                    <a:pt x="2440" y="2205"/>
                    <a:pt x="2433" y="2191"/>
                    <a:pt x="2426" y="2180"/>
                  </a:cubicBezTo>
                  <a:cubicBezTo>
                    <a:pt x="2422" y="2166"/>
                    <a:pt x="2415" y="2152"/>
                    <a:pt x="2415" y="2134"/>
                  </a:cubicBezTo>
                  <a:lnTo>
                    <a:pt x="2408" y="2113"/>
                  </a:lnTo>
                  <a:lnTo>
                    <a:pt x="2408" y="2091"/>
                  </a:lnTo>
                  <a:cubicBezTo>
                    <a:pt x="2408" y="2077"/>
                    <a:pt x="2408" y="2059"/>
                    <a:pt x="2415" y="2042"/>
                  </a:cubicBezTo>
                  <a:cubicBezTo>
                    <a:pt x="2418" y="2024"/>
                    <a:pt x="2418" y="2010"/>
                    <a:pt x="2422" y="1992"/>
                  </a:cubicBezTo>
                  <a:cubicBezTo>
                    <a:pt x="2426" y="1974"/>
                    <a:pt x="2433" y="1960"/>
                    <a:pt x="2440" y="1949"/>
                  </a:cubicBezTo>
                  <a:cubicBezTo>
                    <a:pt x="2443" y="1935"/>
                    <a:pt x="2454" y="1917"/>
                    <a:pt x="2461" y="1906"/>
                  </a:cubicBezTo>
                  <a:lnTo>
                    <a:pt x="2490" y="1864"/>
                  </a:lnTo>
                  <a:cubicBezTo>
                    <a:pt x="2522" y="1850"/>
                    <a:pt x="2550" y="1842"/>
                    <a:pt x="2582" y="1828"/>
                  </a:cubicBezTo>
                  <a:cubicBezTo>
                    <a:pt x="2756" y="1764"/>
                    <a:pt x="2938" y="1707"/>
                    <a:pt x="3126" y="1650"/>
                  </a:cubicBezTo>
                  <a:lnTo>
                    <a:pt x="3126" y="1650"/>
                  </a:lnTo>
                  <a:cubicBezTo>
                    <a:pt x="3119" y="1658"/>
                    <a:pt x="3119" y="1672"/>
                    <a:pt x="3115" y="1682"/>
                  </a:cubicBezTo>
                  <a:cubicBezTo>
                    <a:pt x="3112" y="1704"/>
                    <a:pt x="3108" y="1729"/>
                    <a:pt x="3108" y="1754"/>
                  </a:cubicBezTo>
                  <a:lnTo>
                    <a:pt x="3108" y="1789"/>
                  </a:lnTo>
                  <a:lnTo>
                    <a:pt x="3112" y="1825"/>
                  </a:lnTo>
                  <a:cubicBezTo>
                    <a:pt x="3115" y="1850"/>
                    <a:pt x="3126" y="1871"/>
                    <a:pt x="3133" y="1896"/>
                  </a:cubicBezTo>
                  <a:cubicBezTo>
                    <a:pt x="3144" y="1917"/>
                    <a:pt x="3155" y="1938"/>
                    <a:pt x="3169" y="1956"/>
                  </a:cubicBezTo>
                  <a:cubicBezTo>
                    <a:pt x="3183" y="1978"/>
                    <a:pt x="3201" y="1992"/>
                    <a:pt x="3215" y="2010"/>
                  </a:cubicBezTo>
                  <a:cubicBezTo>
                    <a:pt x="3233" y="2027"/>
                    <a:pt x="3243" y="2042"/>
                    <a:pt x="3268" y="2056"/>
                  </a:cubicBezTo>
                  <a:cubicBezTo>
                    <a:pt x="3286" y="2066"/>
                    <a:pt x="3304" y="2077"/>
                    <a:pt x="3322" y="2091"/>
                  </a:cubicBezTo>
                  <a:cubicBezTo>
                    <a:pt x="3339" y="2098"/>
                    <a:pt x="3361" y="2109"/>
                    <a:pt x="3379" y="2116"/>
                  </a:cubicBezTo>
                  <a:cubicBezTo>
                    <a:pt x="3396" y="2127"/>
                    <a:pt x="3414" y="2134"/>
                    <a:pt x="3435" y="2138"/>
                  </a:cubicBezTo>
                  <a:lnTo>
                    <a:pt x="3492" y="2152"/>
                  </a:lnTo>
                  <a:cubicBezTo>
                    <a:pt x="3510" y="2155"/>
                    <a:pt x="3535" y="2162"/>
                    <a:pt x="3553" y="2166"/>
                  </a:cubicBezTo>
                  <a:lnTo>
                    <a:pt x="3670" y="2177"/>
                  </a:lnTo>
                  <a:cubicBezTo>
                    <a:pt x="3635" y="2155"/>
                    <a:pt x="3606" y="2138"/>
                    <a:pt x="3571" y="2120"/>
                  </a:cubicBezTo>
                  <a:cubicBezTo>
                    <a:pt x="3553" y="2113"/>
                    <a:pt x="3539" y="2102"/>
                    <a:pt x="3521" y="2088"/>
                  </a:cubicBezTo>
                  <a:lnTo>
                    <a:pt x="3471" y="2059"/>
                  </a:lnTo>
                  <a:cubicBezTo>
                    <a:pt x="3453" y="2049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8" y="1981"/>
                    <a:pt x="3361" y="1970"/>
                    <a:pt x="3347" y="1960"/>
                  </a:cubicBezTo>
                  <a:cubicBezTo>
                    <a:pt x="3332" y="1953"/>
                    <a:pt x="3325" y="1935"/>
                    <a:pt x="3315" y="1924"/>
                  </a:cubicBezTo>
                  <a:cubicBezTo>
                    <a:pt x="3307" y="1910"/>
                    <a:pt x="3297" y="1899"/>
                    <a:pt x="3293" y="1885"/>
                  </a:cubicBezTo>
                  <a:cubicBezTo>
                    <a:pt x="3290" y="1871"/>
                    <a:pt x="3279" y="1857"/>
                    <a:pt x="3279" y="1846"/>
                  </a:cubicBezTo>
                  <a:cubicBezTo>
                    <a:pt x="3275" y="1832"/>
                    <a:pt x="3272" y="1818"/>
                    <a:pt x="3272" y="1803"/>
                  </a:cubicBezTo>
                  <a:lnTo>
                    <a:pt x="3272" y="1789"/>
                  </a:lnTo>
                  <a:lnTo>
                    <a:pt x="3275" y="1764"/>
                  </a:lnTo>
                  <a:cubicBezTo>
                    <a:pt x="3275" y="1754"/>
                    <a:pt x="3279" y="1739"/>
                    <a:pt x="3286" y="1725"/>
                  </a:cubicBezTo>
                  <a:lnTo>
                    <a:pt x="3297" y="1686"/>
                  </a:lnTo>
                  <a:cubicBezTo>
                    <a:pt x="3304" y="1672"/>
                    <a:pt x="3311" y="1658"/>
                    <a:pt x="3322" y="1647"/>
                  </a:cubicBezTo>
                  <a:cubicBezTo>
                    <a:pt x="3329" y="1633"/>
                    <a:pt x="3339" y="1618"/>
                    <a:pt x="3343" y="1611"/>
                  </a:cubicBezTo>
                  <a:lnTo>
                    <a:pt x="3361" y="1583"/>
                  </a:lnTo>
                  <a:cubicBezTo>
                    <a:pt x="3475" y="1551"/>
                    <a:pt x="3592" y="1522"/>
                    <a:pt x="3713" y="1490"/>
                  </a:cubicBezTo>
                  <a:cubicBezTo>
                    <a:pt x="3848" y="1455"/>
                    <a:pt x="3990" y="1423"/>
                    <a:pt x="4132" y="1391"/>
                  </a:cubicBezTo>
                  <a:lnTo>
                    <a:pt x="4132" y="1391"/>
                  </a:lnTo>
                  <a:cubicBezTo>
                    <a:pt x="4122" y="1419"/>
                    <a:pt x="4107" y="1448"/>
                    <a:pt x="4104" y="1480"/>
                  </a:cubicBezTo>
                  <a:lnTo>
                    <a:pt x="4090" y="1562"/>
                  </a:lnTo>
                  <a:cubicBezTo>
                    <a:pt x="4090" y="1586"/>
                    <a:pt x="4090" y="1615"/>
                    <a:pt x="4097" y="1640"/>
                  </a:cubicBezTo>
                  <a:cubicBezTo>
                    <a:pt x="4107" y="1693"/>
                    <a:pt x="4129" y="1743"/>
                    <a:pt x="4161" y="1782"/>
                  </a:cubicBezTo>
                  <a:cubicBezTo>
                    <a:pt x="4175" y="1803"/>
                    <a:pt x="4189" y="1821"/>
                    <a:pt x="4203" y="1839"/>
                  </a:cubicBezTo>
                  <a:cubicBezTo>
                    <a:pt x="4218" y="1857"/>
                    <a:pt x="4239" y="1874"/>
                    <a:pt x="4257" y="1889"/>
                  </a:cubicBezTo>
                  <a:cubicBezTo>
                    <a:pt x="4275" y="1903"/>
                    <a:pt x="4292" y="1921"/>
                    <a:pt x="4310" y="1935"/>
                  </a:cubicBezTo>
                  <a:cubicBezTo>
                    <a:pt x="4328" y="1946"/>
                    <a:pt x="4346" y="1960"/>
                    <a:pt x="4367" y="1970"/>
                  </a:cubicBezTo>
                  <a:cubicBezTo>
                    <a:pt x="4410" y="1992"/>
                    <a:pt x="4449" y="2013"/>
                    <a:pt x="4488" y="2027"/>
                  </a:cubicBezTo>
                  <a:cubicBezTo>
                    <a:pt x="4509" y="2034"/>
                    <a:pt x="4527" y="2045"/>
                    <a:pt x="4552" y="2049"/>
                  </a:cubicBezTo>
                  <a:cubicBezTo>
                    <a:pt x="4573" y="2052"/>
                    <a:pt x="4591" y="2063"/>
                    <a:pt x="4612" y="2066"/>
                  </a:cubicBezTo>
                  <a:cubicBezTo>
                    <a:pt x="4577" y="2042"/>
                    <a:pt x="4545" y="2013"/>
                    <a:pt x="4509" y="1981"/>
                  </a:cubicBezTo>
                  <a:cubicBezTo>
                    <a:pt x="4491" y="1970"/>
                    <a:pt x="4481" y="1956"/>
                    <a:pt x="4463" y="1938"/>
                  </a:cubicBezTo>
                  <a:cubicBezTo>
                    <a:pt x="4445" y="1924"/>
                    <a:pt x="4431" y="1910"/>
                    <a:pt x="4417" y="1892"/>
                  </a:cubicBezTo>
                  <a:cubicBezTo>
                    <a:pt x="4403" y="1882"/>
                    <a:pt x="4392" y="1864"/>
                    <a:pt x="4374" y="1850"/>
                  </a:cubicBezTo>
                  <a:cubicBezTo>
                    <a:pt x="4360" y="1835"/>
                    <a:pt x="4346" y="1818"/>
                    <a:pt x="4331" y="1803"/>
                  </a:cubicBezTo>
                  <a:cubicBezTo>
                    <a:pt x="4324" y="1786"/>
                    <a:pt x="4310" y="1775"/>
                    <a:pt x="4303" y="1757"/>
                  </a:cubicBezTo>
                  <a:cubicBezTo>
                    <a:pt x="4292" y="1739"/>
                    <a:pt x="4285" y="1725"/>
                    <a:pt x="4275" y="1707"/>
                  </a:cubicBezTo>
                  <a:cubicBezTo>
                    <a:pt x="4271" y="1690"/>
                    <a:pt x="4260" y="1675"/>
                    <a:pt x="4257" y="1658"/>
                  </a:cubicBezTo>
                  <a:cubicBezTo>
                    <a:pt x="4253" y="1640"/>
                    <a:pt x="4250" y="1626"/>
                    <a:pt x="4250" y="1608"/>
                  </a:cubicBezTo>
                  <a:lnTo>
                    <a:pt x="4250" y="1562"/>
                  </a:lnTo>
                  <a:cubicBezTo>
                    <a:pt x="4253" y="1544"/>
                    <a:pt x="4253" y="1530"/>
                    <a:pt x="4257" y="1515"/>
                  </a:cubicBezTo>
                  <a:cubicBezTo>
                    <a:pt x="4267" y="1483"/>
                    <a:pt x="4285" y="1455"/>
                    <a:pt x="4307" y="1426"/>
                  </a:cubicBezTo>
                  <a:cubicBezTo>
                    <a:pt x="4314" y="1412"/>
                    <a:pt x="4328" y="1402"/>
                    <a:pt x="4342" y="1387"/>
                  </a:cubicBezTo>
                  <a:lnTo>
                    <a:pt x="4378" y="1352"/>
                  </a:lnTo>
                  <a:lnTo>
                    <a:pt x="4417" y="1320"/>
                  </a:lnTo>
                  <a:cubicBezTo>
                    <a:pt x="4591" y="1284"/>
                    <a:pt x="4769" y="1252"/>
                    <a:pt x="4950" y="1227"/>
                  </a:cubicBezTo>
                  <a:cubicBezTo>
                    <a:pt x="4982" y="1224"/>
                    <a:pt x="5018" y="1217"/>
                    <a:pt x="5050" y="1213"/>
                  </a:cubicBezTo>
                  <a:lnTo>
                    <a:pt x="5050" y="1213"/>
                  </a:lnTo>
                  <a:cubicBezTo>
                    <a:pt x="5032" y="1249"/>
                    <a:pt x="5014" y="1288"/>
                    <a:pt x="5003" y="1330"/>
                  </a:cubicBezTo>
                  <a:cubicBezTo>
                    <a:pt x="4996" y="1355"/>
                    <a:pt x="4989" y="1387"/>
                    <a:pt x="4989" y="1419"/>
                  </a:cubicBezTo>
                  <a:cubicBezTo>
                    <a:pt x="4989" y="1448"/>
                    <a:pt x="4989" y="1476"/>
                    <a:pt x="5000" y="1508"/>
                  </a:cubicBezTo>
                  <a:cubicBezTo>
                    <a:pt x="5007" y="1565"/>
                    <a:pt x="5035" y="1618"/>
                    <a:pt x="5067" y="1661"/>
                  </a:cubicBezTo>
                  <a:cubicBezTo>
                    <a:pt x="5085" y="1686"/>
                    <a:pt x="5096" y="1707"/>
                    <a:pt x="5114" y="1725"/>
                  </a:cubicBezTo>
                  <a:cubicBezTo>
                    <a:pt x="5131" y="1746"/>
                    <a:pt x="5149" y="1761"/>
                    <a:pt x="5174" y="1778"/>
                  </a:cubicBezTo>
                  <a:cubicBezTo>
                    <a:pt x="5196" y="1796"/>
                    <a:pt x="5213" y="1810"/>
                    <a:pt x="5235" y="1828"/>
                  </a:cubicBezTo>
                  <a:cubicBezTo>
                    <a:pt x="5256" y="1839"/>
                    <a:pt x="5274" y="1857"/>
                    <a:pt x="5299" y="1867"/>
                  </a:cubicBezTo>
                  <a:cubicBezTo>
                    <a:pt x="5341" y="1892"/>
                    <a:pt x="5388" y="1917"/>
                    <a:pt x="5430" y="1935"/>
                  </a:cubicBezTo>
                  <a:lnTo>
                    <a:pt x="5498" y="1960"/>
                  </a:lnTo>
                  <a:cubicBezTo>
                    <a:pt x="5519" y="1970"/>
                    <a:pt x="5540" y="1978"/>
                    <a:pt x="5569" y="1981"/>
                  </a:cubicBezTo>
                  <a:cubicBezTo>
                    <a:pt x="5530" y="1953"/>
                    <a:pt x="5494" y="1924"/>
                    <a:pt x="5459" y="1892"/>
                  </a:cubicBezTo>
                  <a:cubicBezTo>
                    <a:pt x="5441" y="1882"/>
                    <a:pt x="5423" y="1864"/>
                    <a:pt x="5405" y="1850"/>
                  </a:cubicBezTo>
                  <a:cubicBezTo>
                    <a:pt x="5388" y="1835"/>
                    <a:pt x="5370" y="1818"/>
                    <a:pt x="5352" y="1800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4"/>
                  </a:cubicBezTo>
                  <a:cubicBezTo>
                    <a:pt x="5245" y="1686"/>
                    <a:pt x="5231" y="1668"/>
                    <a:pt x="5220" y="1650"/>
                  </a:cubicBezTo>
                  <a:cubicBezTo>
                    <a:pt x="5210" y="1633"/>
                    <a:pt x="5199" y="1615"/>
                    <a:pt x="5192" y="1597"/>
                  </a:cubicBezTo>
                  <a:cubicBezTo>
                    <a:pt x="5181" y="1579"/>
                    <a:pt x="5174" y="1562"/>
                    <a:pt x="5167" y="1537"/>
                  </a:cubicBezTo>
                  <a:cubicBezTo>
                    <a:pt x="5164" y="1519"/>
                    <a:pt x="5160" y="1501"/>
                    <a:pt x="5160" y="1480"/>
                  </a:cubicBezTo>
                  <a:lnTo>
                    <a:pt x="5160" y="1426"/>
                  </a:lnTo>
                  <a:cubicBezTo>
                    <a:pt x="5164" y="1409"/>
                    <a:pt x="5164" y="1391"/>
                    <a:pt x="5174" y="1373"/>
                  </a:cubicBezTo>
                  <a:cubicBezTo>
                    <a:pt x="5178" y="1355"/>
                    <a:pt x="5185" y="1338"/>
                    <a:pt x="5196" y="1320"/>
                  </a:cubicBezTo>
                  <a:cubicBezTo>
                    <a:pt x="5203" y="1302"/>
                    <a:pt x="5213" y="1284"/>
                    <a:pt x="5228" y="1270"/>
                  </a:cubicBezTo>
                  <a:cubicBezTo>
                    <a:pt x="5238" y="1252"/>
                    <a:pt x="5252" y="1242"/>
                    <a:pt x="5267" y="1227"/>
                  </a:cubicBezTo>
                  <a:lnTo>
                    <a:pt x="5306" y="1188"/>
                  </a:lnTo>
                  <a:lnTo>
                    <a:pt x="5324" y="1174"/>
                  </a:lnTo>
                  <a:cubicBezTo>
                    <a:pt x="5416" y="1160"/>
                    <a:pt x="5512" y="1153"/>
                    <a:pt x="5604" y="1138"/>
                  </a:cubicBezTo>
                  <a:cubicBezTo>
                    <a:pt x="5658" y="1135"/>
                    <a:pt x="5715" y="1124"/>
                    <a:pt x="5764" y="1121"/>
                  </a:cubicBezTo>
                  <a:lnTo>
                    <a:pt x="5928" y="1117"/>
                  </a:lnTo>
                  <a:lnTo>
                    <a:pt x="6259" y="1103"/>
                  </a:lnTo>
                  <a:lnTo>
                    <a:pt x="6355" y="1103"/>
                  </a:lnTo>
                  <a:cubicBezTo>
                    <a:pt x="6369" y="1121"/>
                    <a:pt x="6383" y="1138"/>
                    <a:pt x="6390" y="1160"/>
                  </a:cubicBezTo>
                  <a:lnTo>
                    <a:pt x="6408" y="1192"/>
                  </a:lnTo>
                  <a:lnTo>
                    <a:pt x="6422" y="1224"/>
                  </a:lnTo>
                  <a:cubicBezTo>
                    <a:pt x="6429" y="1245"/>
                    <a:pt x="6440" y="1266"/>
                    <a:pt x="6444" y="1288"/>
                  </a:cubicBezTo>
                  <a:lnTo>
                    <a:pt x="6454" y="1320"/>
                  </a:lnTo>
                  <a:lnTo>
                    <a:pt x="6458" y="1355"/>
                  </a:lnTo>
                  <a:cubicBezTo>
                    <a:pt x="6461" y="1370"/>
                    <a:pt x="6458" y="1377"/>
                    <a:pt x="6461" y="1391"/>
                  </a:cubicBezTo>
                  <a:lnTo>
                    <a:pt x="6461" y="1426"/>
                  </a:lnTo>
                  <a:cubicBezTo>
                    <a:pt x="6461" y="1448"/>
                    <a:pt x="6461" y="1473"/>
                    <a:pt x="6458" y="1498"/>
                  </a:cubicBezTo>
                  <a:cubicBezTo>
                    <a:pt x="6454" y="1519"/>
                    <a:pt x="6447" y="1547"/>
                    <a:pt x="6444" y="1569"/>
                  </a:cubicBezTo>
                  <a:cubicBezTo>
                    <a:pt x="6440" y="1590"/>
                    <a:pt x="6429" y="1618"/>
                    <a:pt x="6422" y="1640"/>
                  </a:cubicBezTo>
                  <a:cubicBezTo>
                    <a:pt x="6412" y="1661"/>
                    <a:pt x="6404" y="1686"/>
                    <a:pt x="6394" y="1711"/>
                  </a:cubicBezTo>
                  <a:cubicBezTo>
                    <a:pt x="6387" y="1732"/>
                    <a:pt x="6372" y="1757"/>
                    <a:pt x="6365" y="1782"/>
                  </a:cubicBezTo>
                  <a:cubicBezTo>
                    <a:pt x="6340" y="1828"/>
                    <a:pt x="6316" y="1871"/>
                    <a:pt x="6284" y="1917"/>
                  </a:cubicBezTo>
                  <a:cubicBezTo>
                    <a:pt x="6259" y="1960"/>
                    <a:pt x="6227" y="2006"/>
                    <a:pt x="6191" y="2045"/>
                  </a:cubicBezTo>
                  <a:cubicBezTo>
                    <a:pt x="6159" y="2088"/>
                    <a:pt x="6124" y="2130"/>
                    <a:pt x="6088" y="2170"/>
                  </a:cubicBezTo>
                  <a:cubicBezTo>
                    <a:pt x="6138" y="2141"/>
                    <a:pt x="6188" y="2116"/>
                    <a:pt x="6230" y="2081"/>
                  </a:cubicBezTo>
                  <a:lnTo>
                    <a:pt x="6298" y="2027"/>
                  </a:lnTo>
                  <a:cubicBezTo>
                    <a:pt x="6319" y="2010"/>
                    <a:pt x="6340" y="1992"/>
                    <a:pt x="6358" y="1970"/>
                  </a:cubicBezTo>
                  <a:cubicBezTo>
                    <a:pt x="6401" y="1928"/>
                    <a:pt x="6436" y="1889"/>
                    <a:pt x="6472" y="1839"/>
                  </a:cubicBezTo>
                  <a:cubicBezTo>
                    <a:pt x="6490" y="1818"/>
                    <a:pt x="6500" y="1793"/>
                    <a:pt x="6518" y="1768"/>
                  </a:cubicBezTo>
                  <a:cubicBezTo>
                    <a:pt x="6532" y="1743"/>
                    <a:pt x="6550" y="1722"/>
                    <a:pt x="6564" y="1693"/>
                  </a:cubicBezTo>
                  <a:cubicBezTo>
                    <a:pt x="6579" y="1668"/>
                    <a:pt x="6589" y="1640"/>
                    <a:pt x="6600" y="1608"/>
                  </a:cubicBezTo>
                  <a:cubicBezTo>
                    <a:pt x="6607" y="1583"/>
                    <a:pt x="6618" y="1551"/>
                    <a:pt x="6625" y="1519"/>
                  </a:cubicBezTo>
                  <a:lnTo>
                    <a:pt x="6639" y="1426"/>
                  </a:lnTo>
                  <a:cubicBezTo>
                    <a:pt x="6643" y="1394"/>
                    <a:pt x="6643" y="1366"/>
                    <a:pt x="6639" y="1334"/>
                  </a:cubicBezTo>
                  <a:lnTo>
                    <a:pt x="6636" y="1284"/>
                  </a:lnTo>
                  <a:lnTo>
                    <a:pt x="6625" y="1242"/>
                  </a:lnTo>
                  <a:cubicBezTo>
                    <a:pt x="6618" y="1210"/>
                    <a:pt x="6607" y="1178"/>
                    <a:pt x="6596" y="1153"/>
                  </a:cubicBezTo>
                  <a:lnTo>
                    <a:pt x="6579" y="1106"/>
                  </a:lnTo>
                  <a:lnTo>
                    <a:pt x="6572" y="1099"/>
                  </a:lnTo>
                  <a:cubicBezTo>
                    <a:pt x="6884" y="1099"/>
                    <a:pt x="7201" y="1103"/>
                    <a:pt x="7507" y="1124"/>
                  </a:cubicBezTo>
                  <a:lnTo>
                    <a:pt x="7510" y="1138"/>
                  </a:lnTo>
                  <a:cubicBezTo>
                    <a:pt x="7521" y="1160"/>
                    <a:pt x="7528" y="1178"/>
                    <a:pt x="7532" y="1195"/>
                  </a:cubicBezTo>
                  <a:lnTo>
                    <a:pt x="7542" y="1227"/>
                  </a:lnTo>
                  <a:lnTo>
                    <a:pt x="7549" y="1259"/>
                  </a:lnTo>
                  <a:cubicBezTo>
                    <a:pt x="7557" y="1281"/>
                    <a:pt x="7560" y="1298"/>
                    <a:pt x="7560" y="1320"/>
                  </a:cubicBezTo>
                  <a:lnTo>
                    <a:pt x="7560" y="1352"/>
                  </a:lnTo>
                  <a:lnTo>
                    <a:pt x="7560" y="1384"/>
                  </a:lnTo>
                  <a:cubicBezTo>
                    <a:pt x="7560" y="1405"/>
                    <a:pt x="7557" y="1423"/>
                    <a:pt x="7549" y="1444"/>
                  </a:cubicBezTo>
                  <a:cubicBezTo>
                    <a:pt x="7546" y="1466"/>
                    <a:pt x="7542" y="1483"/>
                    <a:pt x="7539" y="1508"/>
                  </a:cubicBezTo>
                  <a:cubicBezTo>
                    <a:pt x="7528" y="1530"/>
                    <a:pt x="7525" y="1547"/>
                    <a:pt x="7514" y="1569"/>
                  </a:cubicBezTo>
                  <a:cubicBezTo>
                    <a:pt x="7507" y="1590"/>
                    <a:pt x="7496" y="1608"/>
                    <a:pt x="7485" y="1626"/>
                  </a:cubicBezTo>
                  <a:cubicBezTo>
                    <a:pt x="7475" y="1643"/>
                    <a:pt x="7461" y="1668"/>
                    <a:pt x="7450" y="1686"/>
                  </a:cubicBezTo>
                  <a:cubicBezTo>
                    <a:pt x="7436" y="1704"/>
                    <a:pt x="7421" y="1725"/>
                    <a:pt x="7407" y="1743"/>
                  </a:cubicBezTo>
                  <a:cubicBezTo>
                    <a:pt x="7382" y="1778"/>
                    <a:pt x="7350" y="1818"/>
                    <a:pt x="7315" y="1850"/>
                  </a:cubicBezTo>
                  <a:cubicBezTo>
                    <a:pt x="7283" y="1885"/>
                    <a:pt x="7247" y="1921"/>
                    <a:pt x="7208" y="1953"/>
                  </a:cubicBezTo>
                  <a:cubicBezTo>
                    <a:pt x="7172" y="1988"/>
                    <a:pt x="7133" y="2017"/>
                    <a:pt x="7094" y="2049"/>
                  </a:cubicBezTo>
                  <a:cubicBezTo>
                    <a:pt x="7140" y="2034"/>
                    <a:pt x="7190" y="2017"/>
                    <a:pt x="7236" y="1995"/>
                  </a:cubicBezTo>
                  <a:cubicBezTo>
                    <a:pt x="7258" y="1988"/>
                    <a:pt x="7279" y="1974"/>
                    <a:pt x="7301" y="1960"/>
                  </a:cubicBezTo>
                  <a:lnTo>
                    <a:pt x="7368" y="1921"/>
                  </a:lnTo>
                  <a:cubicBezTo>
                    <a:pt x="7414" y="1889"/>
                    <a:pt x="7453" y="1857"/>
                    <a:pt x="7493" y="1828"/>
                  </a:cubicBezTo>
                  <a:cubicBezTo>
                    <a:pt x="7532" y="1793"/>
                    <a:pt x="7567" y="1750"/>
                    <a:pt x="7603" y="1707"/>
                  </a:cubicBezTo>
                  <a:cubicBezTo>
                    <a:pt x="7621" y="1686"/>
                    <a:pt x="7635" y="1661"/>
                    <a:pt x="7649" y="1640"/>
                  </a:cubicBezTo>
                  <a:cubicBezTo>
                    <a:pt x="7663" y="1618"/>
                    <a:pt x="7674" y="1590"/>
                    <a:pt x="7688" y="1565"/>
                  </a:cubicBezTo>
                  <a:cubicBezTo>
                    <a:pt x="7699" y="1537"/>
                    <a:pt x="7709" y="1512"/>
                    <a:pt x="7717" y="1483"/>
                  </a:cubicBezTo>
                  <a:cubicBezTo>
                    <a:pt x="7724" y="1458"/>
                    <a:pt x="7727" y="1426"/>
                    <a:pt x="7734" y="1402"/>
                  </a:cubicBezTo>
                  <a:lnTo>
                    <a:pt x="7738" y="1355"/>
                  </a:lnTo>
                  <a:lnTo>
                    <a:pt x="7738" y="1313"/>
                  </a:lnTo>
                  <a:cubicBezTo>
                    <a:pt x="7738" y="1281"/>
                    <a:pt x="7734" y="1252"/>
                    <a:pt x="7727" y="1224"/>
                  </a:cubicBezTo>
                  <a:lnTo>
                    <a:pt x="7720" y="1178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2"/>
                    <a:pt x="7827" y="1146"/>
                    <a:pt x="7884" y="1156"/>
                  </a:cubicBezTo>
                  <a:cubicBezTo>
                    <a:pt x="7990" y="1170"/>
                    <a:pt x="8097" y="1178"/>
                    <a:pt x="8200" y="1192"/>
                  </a:cubicBezTo>
                  <a:cubicBezTo>
                    <a:pt x="8303" y="1210"/>
                    <a:pt x="8410" y="1224"/>
                    <a:pt x="8509" y="1242"/>
                  </a:cubicBezTo>
                  <a:cubicBezTo>
                    <a:pt x="8563" y="1249"/>
                    <a:pt x="8613" y="1259"/>
                    <a:pt x="8662" y="1266"/>
                  </a:cubicBezTo>
                  <a:lnTo>
                    <a:pt x="8669" y="1266"/>
                  </a:lnTo>
                  <a:cubicBezTo>
                    <a:pt x="8680" y="1288"/>
                    <a:pt x="8687" y="1306"/>
                    <a:pt x="8694" y="1323"/>
                  </a:cubicBezTo>
                  <a:lnTo>
                    <a:pt x="8701" y="1355"/>
                  </a:lnTo>
                  <a:lnTo>
                    <a:pt x="8712" y="1387"/>
                  </a:lnTo>
                  <a:cubicBezTo>
                    <a:pt x="8716" y="1409"/>
                    <a:pt x="8719" y="1426"/>
                    <a:pt x="8719" y="1448"/>
                  </a:cubicBezTo>
                  <a:lnTo>
                    <a:pt x="8719" y="1480"/>
                  </a:lnTo>
                  <a:lnTo>
                    <a:pt x="8719" y="1512"/>
                  </a:lnTo>
                  <a:cubicBezTo>
                    <a:pt x="8719" y="1533"/>
                    <a:pt x="8716" y="1551"/>
                    <a:pt x="8712" y="1572"/>
                  </a:cubicBezTo>
                  <a:cubicBezTo>
                    <a:pt x="8705" y="1597"/>
                    <a:pt x="8701" y="1615"/>
                    <a:pt x="8698" y="1636"/>
                  </a:cubicBezTo>
                  <a:cubicBezTo>
                    <a:pt x="8687" y="1658"/>
                    <a:pt x="8684" y="1675"/>
                    <a:pt x="8677" y="1697"/>
                  </a:cubicBezTo>
                  <a:cubicBezTo>
                    <a:pt x="8666" y="1722"/>
                    <a:pt x="8659" y="1739"/>
                    <a:pt x="8645" y="1757"/>
                  </a:cubicBezTo>
                  <a:cubicBezTo>
                    <a:pt x="8634" y="1775"/>
                    <a:pt x="8623" y="1796"/>
                    <a:pt x="8609" y="1814"/>
                  </a:cubicBezTo>
                  <a:cubicBezTo>
                    <a:pt x="8595" y="1832"/>
                    <a:pt x="8581" y="1853"/>
                    <a:pt x="8570" y="1871"/>
                  </a:cubicBezTo>
                  <a:cubicBezTo>
                    <a:pt x="8541" y="1906"/>
                    <a:pt x="8509" y="1946"/>
                    <a:pt x="8474" y="1978"/>
                  </a:cubicBezTo>
                  <a:cubicBezTo>
                    <a:pt x="8445" y="2013"/>
                    <a:pt x="8410" y="2049"/>
                    <a:pt x="8367" y="2081"/>
                  </a:cubicBezTo>
                  <a:cubicBezTo>
                    <a:pt x="8332" y="2116"/>
                    <a:pt x="8293" y="2148"/>
                    <a:pt x="8253" y="2177"/>
                  </a:cubicBezTo>
                  <a:cubicBezTo>
                    <a:pt x="8303" y="2166"/>
                    <a:pt x="8349" y="2148"/>
                    <a:pt x="8396" y="2123"/>
                  </a:cubicBezTo>
                  <a:cubicBezTo>
                    <a:pt x="8417" y="2116"/>
                    <a:pt x="8438" y="2102"/>
                    <a:pt x="8463" y="2088"/>
                  </a:cubicBezTo>
                  <a:lnTo>
                    <a:pt x="8527" y="2049"/>
                  </a:lnTo>
                  <a:cubicBezTo>
                    <a:pt x="8573" y="2017"/>
                    <a:pt x="8613" y="1988"/>
                    <a:pt x="8652" y="1956"/>
                  </a:cubicBezTo>
                  <a:cubicBezTo>
                    <a:pt x="8694" y="1921"/>
                    <a:pt x="8730" y="1882"/>
                    <a:pt x="8765" y="1835"/>
                  </a:cubicBezTo>
                  <a:cubicBezTo>
                    <a:pt x="8783" y="1814"/>
                    <a:pt x="8794" y="1793"/>
                    <a:pt x="8808" y="1768"/>
                  </a:cubicBezTo>
                  <a:cubicBezTo>
                    <a:pt x="8822" y="1746"/>
                    <a:pt x="8837" y="1722"/>
                    <a:pt x="8847" y="1693"/>
                  </a:cubicBezTo>
                  <a:cubicBezTo>
                    <a:pt x="8858" y="1668"/>
                    <a:pt x="8872" y="1640"/>
                    <a:pt x="8876" y="1615"/>
                  </a:cubicBezTo>
                  <a:cubicBezTo>
                    <a:pt x="8883" y="1586"/>
                    <a:pt x="8890" y="1554"/>
                    <a:pt x="8893" y="1530"/>
                  </a:cubicBezTo>
                  <a:lnTo>
                    <a:pt x="8897" y="1483"/>
                  </a:lnTo>
                  <a:lnTo>
                    <a:pt x="8897" y="1441"/>
                  </a:lnTo>
                  <a:cubicBezTo>
                    <a:pt x="8897" y="1409"/>
                    <a:pt x="8893" y="1384"/>
                    <a:pt x="8890" y="1352"/>
                  </a:cubicBezTo>
                  <a:lnTo>
                    <a:pt x="8879" y="1313"/>
                  </a:lnTo>
                  <a:lnTo>
                    <a:pt x="8879" y="1313"/>
                  </a:lnTo>
                  <a:cubicBezTo>
                    <a:pt x="9128" y="1370"/>
                    <a:pt x="9370" y="1437"/>
                    <a:pt x="9594" y="1512"/>
                  </a:cubicBezTo>
                  <a:lnTo>
                    <a:pt x="9608" y="1608"/>
                  </a:lnTo>
                  <a:cubicBezTo>
                    <a:pt x="9612" y="1633"/>
                    <a:pt x="9619" y="1654"/>
                    <a:pt x="9619" y="1672"/>
                  </a:cubicBezTo>
                  <a:lnTo>
                    <a:pt x="9622" y="1704"/>
                  </a:lnTo>
                  <a:lnTo>
                    <a:pt x="9622" y="1732"/>
                  </a:lnTo>
                  <a:cubicBezTo>
                    <a:pt x="9622" y="1757"/>
                    <a:pt x="9619" y="1775"/>
                    <a:pt x="9619" y="1796"/>
                  </a:cubicBezTo>
                  <a:lnTo>
                    <a:pt x="9612" y="1828"/>
                  </a:lnTo>
                  <a:lnTo>
                    <a:pt x="9605" y="1857"/>
                  </a:lnTo>
                  <a:cubicBezTo>
                    <a:pt x="9601" y="1874"/>
                    <a:pt x="9590" y="1899"/>
                    <a:pt x="9583" y="1917"/>
                  </a:cubicBezTo>
                  <a:cubicBezTo>
                    <a:pt x="9573" y="1935"/>
                    <a:pt x="9566" y="1956"/>
                    <a:pt x="9555" y="1974"/>
                  </a:cubicBezTo>
                  <a:cubicBezTo>
                    <a:pt x="9541" y="1992"/>
                    <a:pt x="9534" y="2010"/>
                    <a:pt x="9519" y="2027"/>
                  </a:cubicBezTo>
                  <a:cubicBezTo>
                    <a:pt x="9505" y="2045"/>
                    <a:pt x="9494" y="2063"/>
                    <a:pt x="9477" y="2081"/>
                  </a:cubicBezTo>
                  <a:cubicBezTo>
                    <a:pt x="9462" y="2098"/>
                    <a:pt x="9445" y="2113"/>
                    <a:pt x="9427" y="2130"/>
                  </a:cubicBezTo>
                  <a:cubicBezTo>
                    <a:pt x="9409" y="2148"/>
                    <a:pt x="9391" y="2159"/>
                    <a:pt x="9373" y="2173"/>
                  </a:cubicBezTo>
                  <a:cubicBezTo>
                    <a:pt x="9338" y="2205"/>
                    <a:pt x="9299" y="2230"/>
                    <a:pt x="9256" y="2258"/>
                  </a:cubicBezTo>
                  <a:cubicBezTo>
                    <a:pt x="9217" y="2283"/>
                    <a:pt x="9178" y="2312"/>
                    <a:pt x="9132" y="2333"/>
                  </a:cubicBezTo>
                  <a:cubicBezTo>
                    <a:pt x="9089" y="2362"/>
                    <a:pt x="9043" y="2383"/>
                    <a:pt x="9000" y="2404"/>
                  </a:cubicBezTo>
                  <a:cubicBezTo>
                    <a:pt x="9053" y="2404"/>
                    <a:pt x="9103" y="2397"/>
                    <a:pt x="9149" y="2383"/>
                  </a:cubicBezTo>
                  <a:cubicBezTo>
                    <a:pt x="9178" y="2379"/>
                    <a:pt x="9199" y="2369"/>
                    <a:pt x="9228" y="2365"/>
                  </a:cubicBezTo>
                  <a:cubicBezTo>
                    <a:pt x="9253" y="2354"/>
                    <a:pt x="9274" y="2351"/>
                    <a:pt x="9302" y="2344"/>
                  </a:cubicBezTo>
                  <a:cubicBezTo>
                    <a:pt x="9352" y="2326"/>
                    <a:pt x="9398" y="2301"/>
                    <a:pt x="9445" y="2276"/>
                  </a:cubicBezTo>
                  <a:cubicBezTo>
                    <a:pt x="9487" y="2248"/>
                    <a:pt x="9537" y="2219"/>
                    <a:pt x="9576" y="2184"/>
                  </a:cubicBezTo>
                  <a:cubicBezTo>
                    <a:pt x="9601" y="2166"/>
                    <a:pt x="9619" y="2148"/>
                    <a:pt x="9640" y="2123"/>
                  </a:cubicBezTo>
                  <a:cubicBezTo>
                    <a:pt x="9658" y="2102"/>
                    <a:pt x="9676" y="2084"/>
                    <a:pt x="9694" y="2059"/>
                  </a:cubicBezTo>
                  <a:cubicBezTo>
                    <a:pt x="9711" y="2034"/>
                    <a:pt x="9726" y="2010"/>
                    <a:pt x="9736" y="1981"/>
                  </a:cubicBezTo>
                  <a:cubicBezTo>
                    <a:pt x="9750" y="1956"/>
                    <a:pt x="9765" y="1928"/>
                    <a:pt x="9772" y="1903"/>
                  </a:cubicBezTo>
                  <a:lnTo>
                    <a:pt x="9786" y="1864"/>
                  </a:lnTo>
                  <a:lnTo>
                    <a:pt x="9797" y="1818"/>
                  </a:lnTo>
                  <a:cubicBezTo>
                    <a:pt x="9800" y="1793"/>
                    <a:pt x="9804" y="1761"/>
                    <a:pt x="9804" y="1729"/>
                  </a:cubicBezTo>
                  <a:lnTo>
                    <a:pt x="9804" y="1686"/>
                  </a:lnTo>
                  <a:lnTo>
                    <a:pt x="9800" y="1643"/>
                  </a:lnTo>
                  <a:cubicBezTo>
                    <a:pt x="9822" y="1636"/>
                    <a:pt x="9839" y="1626"/>
                    <a:pt x="9861" y="1618"/>
                  </a:cubicBezTo>
                  <a:cubicBezTo>
                    <a:pt x="9868" y="1615"/>
                    <a:pt x="9875" y="1615"/>
                    <a:pt x="9878" y="1608"/>
                  </a:cubicBezTo>
                  <a:cubicBezTo>
                    <a:pt x="9896" y="1618"/>
                    <a:pt x="9914" y="1622"/>
                    <a:pt x="9939" y="1633"/>
                  </a:cubicBezTo>
                  <a:cubicBezTo>
                    <a:pt x="10085" y="1693"/>
                    <a:pt x="10227" y="1761"/>
                    <a:pt x="10366" y="1835"/>
                  </a:cubicBezTo>
                  <a:lnTo>
                    <a:pt x="10366" y="1857"/>
                  </a:lnTo>
                  <a:cubicBezTo>
                    <a:pt x="10366" y="1882"/>
                    <a:pt x="10369" y="1903"/>
                    <a:pt x="10366" y="1921"/>
                  </a:cubicBezTo>
                  <a:lnTo>
                    <a:pt x="10366" y="1953"/>
                  </a:lnTo>
                  <a:lnTo>
                    <a:pt x="10358" y="1981"/>
                  </a:lnTo>
                  <a:cubicBezTo>
                    <a:pt x="10355" y="2006"/>
                    <a:pt x="10351" y="2024"/>
                    <a:pt x="10348" y="2045"/>
                  </a:cubicBezTo>
                  <a:lnTo>
                    <a:pt x="10337" y="2077"/>
                  </a:lnTo>
                  <a:lnTo>
                    <a:pt x="10323" y="2102"/>
                  </a:lnTo>
                  <a:lnTo>
                    <a:pt x="10298" y="2155"/>
                  </a:lnTo>
                  <a:cubicBezTo>
                    <a:pt x="10287" y="2173"/>
                    <a:pt x="10277" y="2191"/>
                    <a:pt x="10262" y="2209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6" y="2276"/>
                    <a:pt x="10188" y="2290"/>
                    <a:pt x="10170" y="2301"/>
                  </a:cubicBezTo>
                  <a:cubicBezTo>
                    <a:pt x="10152" y="2315"/>
                    <a:pt x="10134" y="2330"/>
                    <a:pt x="10117" y="2347"/>
                  </a:cubicBezTo>
                  <a:cubicBezTo>
                    <a:pt x="10099" y="2362"/>
                    <a:pt x="10074" y="2372"/>
                    <a:pt x="10056" y="2386"/>
                  </a:cubicBezTo>
                  <a:cubicBezTo>
                    <a:pt x="10017" y="2415"/>
                    <a:pt x="9978" y="2436"/>
                    <a:pt x="9932" y="2458"/>
                  </a:cubicBezTo>
                  <a:cubicBezTo>
                    <a:pt x="9889" y="2479"/>
                    <a:pt x="9843" y="2497"/>
                    <a:pt x="9800" y="2514"/>
                  </a:cubicBezTo>
                  <a:cubicBezTo>
                    <a:pt x="9754" y="2532"/>
                    <a:pt x="9708" y="2550"/>
                    <a:pt x="9658" y="2568"/>
                  </a:cubicBezTo>
                  <a:cubicBezTo>
                    <a:pt x="9683" y="2571"/>
                    <a:pt x="9709" y="2573"/>
                    <a:pt x="9734" y="2573"/>
                  </a:cubicBezTo>
                  <a:cubicBezTo>
                    <a:pt x="9759" y="2573"/>
                    <a:pt x="9784" y="2571"/>
                    <a:pt x="9807" y="2568"/>
                  </a:cubicBezTo>
                  <a:cubicBezTo>
                    <a:pt x="9836" y="2568"/>
                    <a:pt x="9857" y="2564"/>
                    <a:pt x="9886" y="2561"/>
                  </a:cubicBezTo>
                  <a:cubicBezTo>
                    <a:pt x="9910" y="2557"/>
                    <a:pt x="9932" y="2550"/>
                    <a:pt x="9960" y="2546"/>
                  </a:cubicBezTo>
                  <a:cubicBezTo>
                    <a:pt x="10010" y="2532"/>
                    <a:pt x="10063" y="2522"/>
                    <a:pt x="10110" y="2504"/>
                  </a:cubicBezTo>
                  <a:cubicBezTo>
                    <a:pt x="10159" y="2486"/>
                    <a:pt x="10209" y="2458"/>
                    <a:pt x="10252" y="2433"/>
                  </a:cubicBezTo>
                  <a:cubicBezTo>
                    <a:pt x="10277" y="2418"/>
                    <a:pt x="10298" y="2401"/>
                    <a:pt x="10319" y="2383"/>
                  </a:cubicBezTo>
                  <a:cubicBezTo>
                    <a:pt x="10341" y="2365"/>
                    <a:pt x="10358" y="2347"/>
                    <a:pt x="10383" y="2326"/>
                  </a:cubicBezTo>
                  <a:cubicBezTo>
                    <a:pt x="10401" y="2301"/>
                    <a:pt x="10422" y="2280"/>
                    <a:pt x="10437" y="2258"/>
                  </a:cubicBezTo>
                  <a:cubicBezTo>
                    <a:pt x="10454" y="2237"/>
                    <a:pt x="10465" y="2209"/>
                    <a:pt x="10479" y="2184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7"/>
                    <a:pt x="10529" y="2045"/>
                    <a:pt x="10529" y="2017"/>
                  </a:cubicBezTo>
                  <a:lnTo>
                    <a:pt x="10533" y="1974"/>
                  </a:lnTo>
                  <a:lnTo>
                    <a:pt x="10533" y="1942"/>
                  </a:lnTo>
                  <a:cubicBezTo>
                    <a:pt x="10643" y="2010"/>
                    <a:pt x="10746" y="2077"/>
                    <a:pt x="10846" y="2152"/>
                  </a:cubicBezTo>
                  <a:lnTo>
                    <a:pt x="10977" y="2258"/>
                  </a:lnTo>
                  <a:lnTo>
                    <a:pt x="10974" y="2290"/>
                  </a:lnTo>
                  <a:cubicBezTo>
                    <a:pt x="10970" y="2312"/>
                    <a:pt x="10974" y="2333"/>
                    <a:pt x="10970" y="2351"/>
                  </a:cubicBezTo>
                  <a:lnTo>
                    <a:pt x="10963" y="2383"/>
                  </a:lnTo>
                  <a:lnTo>
                    <a:pt x="10956" y="2415"/>
                  </a:lnTo>
                  <a:cubicBezTo>
                    <a:pt x="10952" y="2436"/>
                    <a:pt x="10942" y="2454"/>
                    <a:pt x="10938" y="2472"/>
                  </a:cubicBezTo>
                  <a:lnTo>
                    <a:pt x="10924" y="2500"/>
                  </a:lnTo>
                  <a:lnTo>
                    <a:pt x="10910" y="2525"/>
                  </a:lnTo>
                  <a:cubicBezTo>
                    <a:pt x="10902" y="2543"/>
                    <a:pt x="10888" y="2561"/>
                    <a:pt x="10874" y="2578"/>
                  </a:cubicBezTo>
                  <a:cubicBezTo>
                    <a:pt x="10863" y="2596"/>
                    <a:pt x="10849" y="2610"/>
                    <a:pt x="10835" y="2628"/>
                  </a:cubicBezTo>
                  <a:cubicBezTo>
                    <a:pt x="10821" y="2642"/>
                    <a:pt x="10803" y="2660"/>
                    <a:pt x="10785" y="2671"/>
                  </a:cubicBezTo>
                  <a:lnTo>
                    <a:pt x="10732" y="2714"/>
                  </a:lnTo>
                  <a:cubicBezTo>
                    <a:pt x="10714" y="2724"/>
                    <a:pt x="10693" y="2735"/>
                    <a:pt x="10675" y="2749"/>
                  </a:cubicBezTo>
                  <a:cubicBezTo>
                    <a:pt x="10654" y="2760"/>
                    <a:pt x="10636" y="2770"/>
                    <a:pt x="10614" y="2778"/>
                  </a:cubicBezTo>
                  <a:cubicBezTo>
                    <a:pt x="10568" y="2802"/>
                    <a:pt x="10526" y="2820"/>
                    <a:pt x="10479" y="2831"/>
                  </a:cubicBezTo>
                  <a:cubicBezTo>
                    <a:pt x="10437" y="2849"/>
                    <a:pt x="10387" y="2863"/>
                    <a:pt x="10337" y="2877"/>
                  </a:cubicBezTo>
                  <a:cubicBezTo>
                    <a:pt x="10287" y="2891"/>
                    <a:pt x="10241" y="2902"/>
                    <a:pt x="10191" y="2913"/>
                  </a:cubicBezTo>
                  <a:cubicBezTo>
                    <a:pt x="10241" y="2920"/>
                    <a:pt x="10294" y="2927"/>
                    <a:pt x="10341" y="2931"/>
                  </a:cubicBezTo>
                  <a:lnTo>
                    <a:pt x="10419" y="2931"/>
                  </a:lnTo>
                  <a:cubicBezTo>
                    <a:pt x="10444" y="2931"/>
                    <a:pt x="10472" y="2931"/>
                    <a:pt x="10494" y="2927"/>
                  </a:cubicBezTo>
                  <a:cubicBezTo>
                    <a:pt x="10547" y="2920"/>
                    <a:pt x="10597" y="2913"/>
                    <a:pt x="10650" y="2898"/>
                  </a:cubicBezTo>
                  <a:cubicBezTo>
                    <a:pt x="10703" y="2884"/>
                    <a:pt x="10750" y="2866"/>
                    <a:pt x="10799" y="2842"/>
                  </a:cubicBezTo>
                  <a:cubicBezTo>
                    <a:pt x="10828" y="2827"/>
                    <a:pt x="10849" y="2813"/>
                    <a:pt x="10870" y="2802"/>
                  </a:cubicBezTo>
                  <a:cubicBezTo>
                    <a:pt x="10892" y="2788"/>
                    <a:pt x="10917" y="2770"/>
                    <a:pt x="10938" y="2753"/>
                  </a:cubicBezTo>
                  <a:cubicBezTo>
                    <a:pt x="10959" y="2735"/>
                    <a:pt x="10981" y="2714"/>
                    <a:pt x="10998" y="2689"/>
                  </a:cubicBezTo>
                  <a:cubicBezTo>
                    <a:pt x="11016" y="2667"/>
                    <a:pt x="11034" y="2646"/>
                    <a:pt x="11052" y="2618"/>
                  </a:cubicBezTo>
                  <a:lnTo>
                    <a:pt x="11077" y="2582"/>
                  </a:lnTo>
                  <a:lnTo>
                    <a:pt x="11094" y="2543"/>
                  </a:lnTo>
                  <a:cubicBezTo>
                    <a:pt x="11105" y="2518"/>
                    <a:pt x="11116" y="2490"/>
                    <a:pt x="11123" y="2458"/>
                  </a:cubicBezTo>
                  <a:lnTo>
                    <a:pt x="11134" y="2418"/>
                  </a:lnTo>
                  <a:lnTo>
                    <a:pt x="11137" y="2401"/>
                  </a:lnTo>
                  <a:cubicBezTo>
                    <a:pt x="11143" y="2406"/>
                    <a:pt x="11149" y="2412"/>
                    <a:pt x="11155" y="2417"/>
                  </a:cubicBezTo>
                  <a:lnTo>
                    <a:pt x="11155" y="2417"/>
                  </a:lnTo>
                  <a:cubicBezTo>
                    <a:pt x="11161" y="2416"/>
                    <a:pt x="11168" y="2415"/>
                    <a:pt x="11173" y="2415"/>
                  </a:cubicBezTo>
                  <a:cubicBezTo>
                    <a:pt x="11222" y="2404"/>
                    <a:pt x="11276" y="2383"/>
                    <a:pt x="11322" y="2351"/>
                  </a:cubicBezTo>
                  <a:cubicBezTo>
                    <a:pt x="11343" y="2337"/>
                    <a:pt x="11365" y="2319"/>
                    <a:pt x="11386" y="2298"/>
                  </a:cubicBezTo>
                  <a:cubicBezTo>
                    <a:pt x="11404" y="2280"/>
                    <a:pt x="11422" y="2258"/>
                    <a:pt x="11439" y="2230"/>
                  </a:cubicBezTo>
                  <a:cubicBezTo>
                    <a:pt x="11471" y="2187"/>
                    <a:pt x="11489" y="2134"/>
                    <a:pt x="11500" y="2084"/>
                  </a:cubicBezTo>
                  <a:cubicBezTo>
                    <a:pt x="11503" y="2059"/>
                    <a:pt x="11507" y="2034"/>
                    <a:pt x="11507" y="2010"/>
                  </a:cubicBezTo>
                  <a:cubicBezTo>
                    <a:pt x="11507" y="1981"/>
                    <a:pt x="11507" y="1960"/>
                    <a:pt x="11503" y="1938"/>
                  </a:cubicBezTo>
                  <a:cubicBezTo>
                    <a:pt x="11500" y="1917"/>
                    <a:pt x="11500" y="1889"/>
                    <a:pt x="11493" y="1867"/>
                  </a:cubicBezTo>
                  <a:cubicBezTo>
                    <a:pt x="11489" y="1846"/>
                    <a:pt x="11486" y="1821"/>
                    <a:pt x="11475" y="1800"/>
                  </a:cubicBezTo>
                  <a:cubicBezTo>
                    <a:pt x="11464" y="1757"/>
                    <a:pt x="11450" y="1711"/>
                    <a:pt x="11429" y="1672"/>
                  </a:cubicBezTo>
                  <a:cubicBezTo>
                    <a:pt x="11418" y="1650"/>
                    <a:pt x="11411" y="1633"/>
                    <a:pt x="11397" y="1608"/>
                  </a:cubicBezTo>
                  <a:cubicBezTo>
                    <a:pt x="11386" y="1590"/>
                    <a:pt x="11375" y="1569"/>
                    <a:pt x="11365" y="1551"/>
                  </a:cubicBezTo>
                  <a:lnTo>
                    <a:pt x="11365" y="1551"/>
                  </a:lnTo>
                  <a:cubicBezTo>
                    <a:pt x="11368" y="1597"/>
                    <a:pt x="11379" y="1640"/>
                    <a:pt x="11379" y="1686"/>
                  </a:cubicBezTo>
                  <a:cubicBezTo>
                    <a:pt x="11382" y="1707"/>
                    <a:pt x="11382" y="1729"/>
                    <a:pt x="11382" y="1750"/>
                  </a:cubicBezTo>
                  <a:cubicBezTo>
                    <a:pt x="11386" y="1775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9"/>
                    <a:pt x="11382" y="1917"/>
                    <a:pt x="11382" y="1938"/>
                  </a:cubicBezTo>
                  <a:cubicBezTo>
                    <a:pt x="11379" y="1956"/>
                    <a:pt x="11379" y="1978"/>
                    <a:pt x="11375" y="1995"/>
                  </a:cubicBezTo>
                  <a:lnTo>
                    <a:pt x="11361" y="2049"/>
                  </a:lnTo>
                  <a:cubicBezTo>
                    <a:pt x="11350" y="2066"/>
                    <a:pt x="11347" y="2084"/>
                    <a:pt x="11340" y="2098"/>
                  </a:cubicBezTo>
                  <a:cubicBezTo>
                    <a:pt x="11329" y="2113"/>
                    <a:pt x="11322" y="2130"/>
                    <a:pt x="11311" y="2138"/>
                  </a:cubicBezTo>
                  <a:cubicBezTo>
                    <a:pt x="11304" y="2152"/>
                    <a:pt x="11290" y="2159"/>
                    <a:pt x="11276" y="2173"/>
                  </a:cubicBezTo>
                  <a:lnTo>
                    <a:pt x="11237" y="2202"/>
                  </a:lnTo>
                  <a:cubicBezTo>
                    <a:pt x="11222" y="2209"/>
                    <a:pt x="11205" y="2212"/>
                    <a:pt x="11187" y="2219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7"/>
                    <a:pt x="11102" y="2237"/>
                    <a:pt x="11084" y="2237"/>
                  </a:cubicBezTo>
                  <a:lnTo>
                    <a:pt x="11038" y="2237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202"/>
                    <a:pt x="10878" y="2173"/>
                    <a:pt x="10835" y="2141"/>
                  </a:cubicBezTo>
                  <a:cubicBezTo>
                    <a:pt x="10746" y="2077"/>
                    <a:pt x="10654" y="2010"/>
                    <a:pt x="10558" y="1946"/>
                  </a:cubicBezTo>
                  <a:lnTo>
                    <a:pt x="10561" y="1946"/>
                  </a:lnTo>
                  <a:cubicBezTo>
                    <a:pt x="10611" y="1928"/>
                    <a:pt x="10657" y="1903"/>
                    <a:pt x="10703" y="1871"/>
                  </a:cubicBezTo>
                  <a:cubicBezTo>
                    <a:pt x="10725" y="1853"/>
                    <a:pt x="10742" y="1835"/>
                    <a:pt x="10760" y="1814"/>
                  </a:cubicBezTo>
                  <a:cubicBezTo>
                    <a:pt x="10778" y="1793"/>
                    <a:pt x="10792" y="1768"/>
                    <a:pt x="10806" y="1743"/>
                  </a:cubicBezTo>
                  <a:cubicBezTo>
                    <a:pt x="10831" y="1693"/>
                    <a:pt x="10842" y="1640"/>
                    <a:pt x="10846" y="1586"/>
                  </a:cubicBezTo>
                  <a:lnTo>
                    <a:pt x="10846" y="1512"/>
                  </a:lnTo>
                  <a:cubicBezTo>
                    <a:pt x="10846" y="1483"/>
                    <a:pt x="10835" y="1462"/>
                    <a:pt x="10835" y="1441"/>
                  </a:cubicBezTo>
                  <a:cubicBezTo>
                    <a:pt x="10831" y="1419"/>
                    <a:pt x="10828" y="1394"/>
                    <a:pt x="10817" y="1373"/>
                  </a:cubicBezTo>
                  <a:cubicBezTo>
                    <a:pt x="10810" y="1352"/>
                    <a:pt x="10806" y="1330"/>
                    <a:pt x="10796" y="1306"/>
                  </a:cubicBezTo>
                  <a:cubicBezTo>
                    <a:pt x="10778" y="1263"/>
                    <a:pt x="10760" y="1224"/>
                    <a:pt x="10735" y="1181"/>
                  </a:cubicBezTo>
                  <a:cubicBezTo>
                    <a:pt x="10721" y="1163"/>
                    <a:pt x="10710" y="1142"/>
                    <a:pt x="10700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8" y="1117"/>
                    <a:pt x="10682" y="1160"/>
                    <a:pt x="10689" y="1199"/>
                  </a:cubicBezTo>
                  <a:cubicBezTo>
                    <a:pt x="10693" y="1224"/>
                    <a:pt x="10700" y="1245"/>
                    <a:pt x="10703" y="1263"/>
                  </a:cubicBezTo>
                  <a:cubicBezTo>
                    <a:pt x="10707" y="1284"/>
                    <a:pt x="10710" y="1306"/>
                    <a:pt x="10710" y="1323"/>
                  </a:cubicBezTo>
                  <a:cubicBezTo>
                    <a:pt x="10718" y="1348"/>
                    <a:pt x="10718" y="1366"/>
                    <a:pt x="10721" y="1387"/>
                  </a:cubicBezTo>
                  <a:cubicBezTo>
                    <a:pt x="10725" y="1409"/>
                    <a:pt x="10721" y="1426"/>
                    <a:pt x="10725" y="1448"/>
                  </a:cubicBezTo>
                  <a:cubicBezTo>
                    <a:pt x="10725" y="1473"/>
                    <a:pt x="10725" y="1490"/>
                    <a:pt x="10721" y="1508"/>
                  </a:cubicBezTo>
                  <a:cubicBezTo>
                    <a:pt x="10721" y="1526"/>
                    <a:pt x="10718" y="1547"/>
                    <a:pt x="10710" y="1565"/>
                  </a:cubicBezTo>
                  <a:cubicBezTo>
                    <a:pt x="10707" y="1583"/>
                    <a:pt x="10703" y="1601"/>
                    <a:pt x="10693" y="1618"/>
                  </a:cubicBezTo>
                  <a:cubicBezTo>
                    <a:pt x="10689" y="1636"/>
                    <a:pt x="10682" y="1650"/>
                    <a:pt x="10671" y="1661"/>
                  </a:cubicBezTo>
                  <a:cubicBezTo>
                    <a:pt x="10664" y="1675"/>
                    <a:pt x="10654" y="1690"/>
                    <a:pt x="10639" y="1704"/>
                  </a:cubicBezTo>
                  <a:cubicBezTo>
                    <a:pt x="10629" y="1714"/>
                    <a:pt x="10618" y="1725"/>
                    <a:pt x="10604" y="1732"/>
                  </a:cubicBezTo>
                  <a:cubicBezTo>
                    <a:pt x="10593" y="1743"/>
                    <a:pt x="10579" y="1750"/>
                    <a:pt x="10561" y="1757"/>
                  </a:cubicBezTo>
                  <a:cubicBezTo>
                    <a:pt x="10543" y="1764"/>
                    <a:pt x="10529" y="1768"/>
                    <a:pt x="10511" y="1775"/>
                  </a:cubicBezTo>
                  <a:lnTo>
                    <a:pt x="10458" y="1786"/>
                  </a:lnTo>
                  <a:cubicBezTo>
                    <a:pt x="10440" y="1793"/>
                    <a:pt x="10419" y="1793"/>
                    <a:pt x="10408" y="1793"/>
                  </a:cubicBezTo>
                  <a:lnTo>
                    <a:pt x="10319" y="1793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1"/>
                  </a:cubicBezTo>
                  <a:cubicBezTo>
                    <a:pt x="9918" y="1601"/>
                    <a:pt x="9910" y="1597"/>
                    <a:pt x="9907" y="1597"/>
                  </a:cubicBezTo>
                  <a:cubicBezTo>
                    <a:pt x="9921" y="1583"/>
                    <a:pt x="9939" y="1569"/>
                    <a:pt x="9953" y="1554"/>
                  </a:cubicBezTo>
                  <a:cubicBezTo>
                    <a:pt x="9971" y="1537"/>
                    <a:pt x="9989" y="1515"/>
                    <a:pt x="9999" y="1490"/>
                  </a:cubicBezTo>
                  <a:cubicBezTo>
                    <a:pt x="10014" y="1466"/>
                    <a:pt x="10028" y="1441"/>
                    <a:pt x="10035" y="1412"/>
                  </a:cubicBezTo>
                  <a:cubicBezTo>
                    <a:pt x="10053" y="1359"/>
                    <a:pt x="10060" y="1306"/>
                    <a:pt x="10053" y="1259"/>
                  </a:cubicBezTo>
                  <a:cubicBezTo>
                    <a:pt x="10049" y="1231"/>
                    <a:pt x="10049" y="1210"/>
                    <a:pt x="10042" y="1181"/>
                  </a:cubicBezTo>
                  <a:cubicBezTo>
                    <a:pt x="10035" y="1156"/>
                    <a:pt x="10028" y="1135"/>
                    <a:pt x="10017" y="1110"/>
                  </a:cubicBezTo>
                  <a:lnTo>
                    <a:pt x="9992" y="1046"/>
                  </a:lnTo>
                  <a:cubicBezTo>
                    <a:pt x="9982" y="1021"/>
                    <a:pt x="9974" y="1000"/>
                    <a:pt x="9960" y="982"/>
                  </a:cubicBezTo>
                  <a:cubicBezTo>
                    <a:pt x="9939" y="943"/>
                    <a:pt x="9910" y="904"/>
                    <a:pt x="9886" y="872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9" y="801"/>
                    <a:pt x="9811" y="786"/>
                    <a:pt x="9797" y="769"/>
                  </a:cubicBezTo>
                  <a:lnTo>
                    <a:pt x="9797" y="769"/>
                  </a:lnTo>
                  <a:cubicBezTo>
                    <a:pt x="9811" y="815"/>
                    <a:pt x="9829" y="854"/>
                    <a:pt x="9846" y="893"/>
                  </a:cubicBezTo>
                  <a:cubicBezTo>
                    <a:pt x="9854" y="914"/>
                    <a:pt x="9857" y="932"/>
                    <a:pt x="9868" y="957"/>
                  </a:cubicBezTo>
                  <a:cubicBezTo>
                    <a:pt x="9875" y="978"/>
                    <a:pt x="9882" y="996"/>
                    <a:pt x="9886" y="1018"/>
                  </a:cubicBezTo>
                  <a:cubicBezTo>
                    <a:pt x="9889" y="1039"/>
                    <a:pt x="9893" y="1057"/>
                    <a:pt x="9900" y="1082"/>
                  </a:cubicBezTo>
                  <a:cubicBezTo>
                    <a:pt x="9903" y="1103"/>
                    <a:pt x="9907" y="1121"/>
                    <a:pt x="9910" y="1142"/>
                  </a:cubicBezTo>
                  <a:cubicBezTo>
                    <a:pt x="9910" y="1163"/>
                    <a:pt x="9918" y="1181"/>
                    <a:pt x="9918" y="1199"/>
                  </a:cubicBezTo>
                  <a:lnTo>
                    <a:pt x="9918" y="1259"/>
                  </a:lnTo>
                  <a:cubicBezTo>
                    <a:pt x="9910" y="1277"/>
                    <a:pt x="9910" y="1295"/>
                    <a:pt x="9907" y="1313"/>
                  </a:cubicBezTo>
                  <a:cubicBezTo>
                    <a:pt x="9903" y="1330"/>
                    <a:pt x="9900" y="1341"/>
                    <a:pt x="9889" y="1359"/>
                  </a:cubicBezTo>
                  <a:lnTo>
                    <a:pt x="9864" y="1402"/>
                  </a:lnTo>
                  <a:cubicBezTo>
                    <a:pt x="9854" y="1412"/>
                    <a:pt x="9839" y="1426"/>
                    <a:pt x="9829" y="1437"/>
                  </a:cubicBezTo>
                  <a:cubicBezTo>
                    <a:pt x="9814" y="1444"/>
                    <a:pt x="9800" y="1458"/>
                    <a:pt x="9786" y="1466"/>
                  </a:cubicBezTo>
                  <a:cubicBezTo>
                    <a:pt x="9775" y="1476"/>
                    <a:pt x="9758" y="1483"/>
                    <a:pt x="9743" y="1494"/>
                  </a:cubicBezTo>
                  <a:cubicBezTo>
                    <a:pt x="9726" y="1501"/>
                    <a:pt x="9708" y="1508"/>
                    <a:pt x="9694" y="1512"/>
                  </a:cubicBezTo>
                  <a:cubicBezTo>
                    <a:pt x="9438" y="1412"/>
                    <a:pt x="9160" y="1330"/>
                    <a:pt x="8872" y="1263"/>
                  </a:cubicBezTo>
                  <a:lnTo>
                    <a:pt x="8879" y="1252"/>
                  </a:lnTo>
                  <a:cubicBezTo>
                    <a:pt x="8922" y="1224"/>
                    <a:pt x="8957" y="1178"/>
                    <a:pt x="8986" y="1135"/>
                  </a:cubicBezTo>
                  <a:cubicBezTo>
                    <a:pt x="9000" y="1110"/>
                    <a:pt x="9014" y="1085"/>
                    <a:pt x="9021" y="1057"/>
                  </a:cubicBezTo>
                  <a:cubicBezTo>
                    <a:pt x="9032" y="1032"/>
                    <a:pt x="9036" y="1003"/>
                    <a:pt x="9039" y="978"/>
                  </a:cubicBezTo>
                  <a:cubicBezTo>
                    <a:pt x="9046" y="925"/>
                    <a:pt x="9039" y="868"/>
                    <a:pt x="9021" y="818"/>
                  </a:cubicBezTo>
                  <a:cubicBezTo>
                    <a:pt x="9014" y="797"/>
                    <a:pt x="9004" y="769"/>
                    <a:pt x="8997" y="747"/>
                  </a:cubicBezTo>
                  <a:cubicBezTo>
                    <a:pt x="8986" y="726"/>
                    <a:pt x="8975" y="701"/>
                    <a:pt x="8961" y="683"/>
                  </a:cubicBezTo>
                  <a:cubicBezTo>
                    <a:pt x="8947" y="666"/>
                    <a:pt x="8933" y="644"/>
                    <a:pt x="8922" y="626"/>
                  </a:cubicBezTo>
                  <a:cubicBezTo>
                    <a:pt x="8908" y="609"/>
                    <a:pt x="8893" y="591"/>
                    <a:pt x="8876" y="573"/>
                  </a:cubicBezTo>
                  <a:cubicBezTo>
                    <a:pt x="8844" y="537"/>
                    <a:pt x="8815" y="505"/>
                    <a:pt x="8773" y="481"/>
                  </a:cubicBezTo>
                  <a:lnTo>
                    <a:pt x="8719" y="441"/>
                  </a:lnTo>
                  <a:cubicBezTo>
                    <a:pt x="8701" y="427"/>
                    <a:pt x="8684" y="413"/>
                    <a:pt x="8662" y="406"/>
                  </a:cubicBezTo>
                  <a:lnTo>
                    <a:pt x="8662" y="406"/>
                  </a:lnTo>
                  <a:cubicBezTo>
                    <a:pt x="8691" y="445"/>
                    <a:pt x="8712" y="481"/>
                    <a:pt x="8737" y="516"/>
                  </a:cubicBezTo>
                  <a:cubicBezTo>
                    <a:pt x="8751" y="534"/>
                    <a:pt x="8762" y="552"/>
                    <a:pt x="8773" y="570"/>
                  </a:cubicBezTo>
                  <a:cubicBezTo>
                    <a:pt x="8787" y="587"/>
                    <a:pt x="8797" y="605"/>
                    <a:pt x="8805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1" y="726"/>
                    <a:pt x="8858" y="744"/>
                  </a:cubicBezTo>
                  <a:cubicBezTo>
                    <a:pt x="8861" y="762"/>
                    <a:pt x="8872" y="783"/>
                    <a:pt x="8876" y="801"/>
                  </a:cubicBezTo>
                  <a:cubicBezTo>
                    <a:pt x="8879" y="818"/>
                    <a:pt x="8886" y="836"/>
                    <a:pt x="8890" y="858"/>
                  </a:cubicBezTo>
                  <a:cubicBezTo>
                    <a:pt x="8890" y="875"/>
                    <a:pt x="8893" y="893"/>
                    <a:pt x="8893" y="911"/>
                  </a:cubicBezTo>
                  <a:cubicBezTo>
                    <a:pt x="8893" y="929"/>
                    <a:pt x="8890" y="946"/>
                    <a:pt x="8890" y="961"/>
                  </a:cubicBezTo>
                  <a:cubicBezTo>
                    <a:pt x="8886" y="978"/>
                    <a:pt x="8879" y="993"/>
                    <a:pt x="8876" y="1003"/>
                  </a:cubicBezTo>
                  <a:cubicBezTo>
                    <a:pt x="8869" y="1018"/>
                    <a:pt x="8861" y="1032"/>
                    <a:pt x="8851" y="1050"/>
                  </a:cubicBezTo>
                  <a:cubicBezTo>
                    <a:pt x="8840" y="1064"/>
                    <a:pt x="8826" y="1074"/>
                    <a:pt x="8819" y="1089"/>
                  </a:cubicBezTo>
                  <a:cubicBezTo>
                    <a:pt x="8805" y="1103"/>
                    <a:pt x="8790" y="1110"/>
                    <a:pt x="8780" y="1124"/>
                  </a:cubicBezTo>
                  <a:cubicBezTo>
                    <a:pt x="8765" y="1135"/>
                    <a:pt x="8748" y="1146"/>
                    <a:pt x="8733" y="1156"/>
                  </a:cubicBezTo>
                  <a:cubicBezTo>
                    <a:pt x="8719" y="1163"/>
                    <a:pt x="8698" y="1174"/>
                    <a:pt x="8691" y="1178"/>
                  </a:cubicBezTo>
                  <a:lnTo>
                    <a:pt x="8605" y="1210"/>
                  </a:lnTo>
                  <a:cubicBezTo>
                    <a:pt x="8566" y="1199"/>
                    <a:pt x="8531" y="1192"/>
                    <a:pt x="8488" y="1188"/>
                  </a:cubicBezTo>
                  <a:cubicBezTo>
                    <a:pt x="8389" y="1170"/>
                    <a:pt x="8282" y="1153"/>
                    <a:pt x="8179" y="1135"/>
                  </a:cubicBezTo>
                  <a:lnTo>
                    <a:pt x="7859" y="1092"/>
                  </a:lnTo>
                  <a:cubicBezTo>
                    <a:pt x="7827" y="1089"/>
                    <a:pt x="7795" y="1085"/>
                    <a:pt x="7766" y="1085"/>
                  </a:cubicBezTo>
                  <a:cubicBezTo>
                    <a:pt x="7788" y="1057"/>
                    <a:pt x="7809" y="1032"/>
                    <a:pt x="7827" y="1003"/>
                  </a:cubicBezTo>
                  <a:cubicBezTo>
                    <a:pt x="7841" y="982"/>
                    <a:pt x="7855" y="957"/>
                    <a:pt x="7862" y="929"/>
                  </a:cubicBezTo>
                  <a:cubicBezTo>
                    <a:pt x="7873" y="904"/>
                    <a:pt x="7877" y="875"/>
                    <a:pt x="7880" y="850"/>
                  </a:cubicBezTo>
                  <a:cubicBezTo>
                    <a:pt x="7884" y="797"/>
                    <a:pt x="7880" y="737"/>
                    <a:pt x="7862" y="690"/>
                  </a:cubicBezTo>
                  <a:cubicBezTo>
                    <a:pt x="7855" y="666"/>
                    <a:pt x="7845" y="641"/>
                    <a:pt x="7837" y="619"/>
                  </a:cubicBezTo>
                  <a:cubicBezTo>
                    <a:pt x="7827" y="594"/>
                    <a:pt x="7813" y="573"/>
                    <a:pt x="7802" y="555"/>
                  </a:cubicBezTo>
                  <a:cubicBezTo>
                    <a:pt x="7788" y="537"/>
                    <a:pt x="7773" y="516"/>
                    <a:pt x="7759" y="498"/>
                  </a:cubicBezTo>
                  <a:cubicBezTo>
                    <a:pt x="7749" y="481"/>
                    <a:pt x="7734" y="463"/>
                    <a:pt x="7717" y="445"/>
                  </a:cubicBezTo>
                  <a:cubicBezTo>
                    <a:pt x="7685" y="409"/>
                    <a:pt x="7653" y="377"/>
                    <a:pt x="7613" y="353"/>
                  </a:cubicBezTo>
                  <a:lnTo>
                    <a:pt x="7560" y="310"/>
                  </a:lnTo>
                  <a:cubicBezTo>
                    <a:pt x="7542" y="299"/>
                    <a:pt x="7525" y="285"/>
                    <a:pt x="7503" y="274"/>
                  </a:cubicBezTo>
                  <a:lnTo>
                    <a:pt x="7503" y="274"/>
                  </a:lnTo>
                  <a:cubicBezTo>
                    <a:pt x="7528" y="317"/>
                    <a:pt x="7553" y="353"/>
                    <a:pt x="7578" y="388"/>
                  </a:cubicBezTo>
                  <a:cubicBezTo>
                    <a:pt x="7592" y="406"/>
                    <a:pt x="7599" y="424"/>
                    <a:pt x="7613" y="441"/>
                  </a:cubicBezTo>
                  <a:cubicBezTo>
                    <a:pt x="7628" y="459"/>
                    <a:pt x="7635" y="477"/>
                    <a:pt x="7645" y="498"/>
                  </a:cubicBezTo>
                  <a:cubicBezTo>
                    <a:pt x="7653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9" y="612"/>
                  </a:cubicBezTo>
                  <a:cubicBezTo>
                    <a:pt x="7702" y="630"/>
                    <a:pt x="7713" y="655"/>
                    <a:pt x="7717" y="673"/>
                  </a:cubicBezTo>
                  <a:cubicBezTo>
                    <a:pt x="7720" y="690"/>
                    <a:pt x="7724" y="708"/>
                    <a:pt x="7731" y="730"/>
                  </a:cubicBezTo>
                  <a:cubicBezTo>
                    <a:pt x="7731" y="747"/>
                    <a:pt x="7734" y="765"/>
                    <a:pt x="7734" y="783"/>
                  </a:cubicBezTo>
                  <a:cubicBezTo>
                    <a:pt x="7734" y="801"/>
                    <a:pt x="7731" y="818"/>
                    <a:pt x="7731" y="833"/>
                  </a:cubicBezTo>
                  <a:cubicBezTo>
                    <a:pt x="7724" y="850"/>
                    <a:pt x="7720" y="861"/>
                    <a:pt x="7717" y="875"/>
                  </a:cubicBezTo>
                  <a:cubicBezTo>
                    <a:pt x="7706" y="890"/>
                    <a:pt x="7702" y="904"/>
                    <a:pt x="7688" y="922"/>
                  </a:cubicBezTo>
                  <a:cubicBezTo>
                    <a:pt x="7681" y="932"/>
                    <a:pt x="7667" y="946"/>
                    <a:pt x="7660" y="961"/>
                  </a:cubicBezTo>
                  <a:cubicBezTo>
                    <a:pt x="7645" y="975"/>
                    <a:pt x="7631" y="982"/>
                    <a:pt x="7617" y="996"/>
                  </a:cubicBezTo>
                  <a:cubicBezTo>
                    <a:pt x="7606" y="1003"/>
                    <a:pt x="7589" y="1018"/>
                    <a:pt x="7574" y="1028"/>
                  </a:cubicBezTo>
                  <a:cubicBezTo>
                    <a:pt x="7560" y="1035"/>
                    <a:pt x="7539" y="1046"/>
                    <a:pt x="7528" y="1050"/>
                  </a:cubicBezTo>
                  <a:lnTo>
                    <a:pt x="7471" y="1071"/>
                  </a:lnTo>
                  <a:cubicBezTo>
                    <a:pt x="7172" y="1050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1" y="993"/>
                    <a:pt x="6639" y="943"/>
                    <a:pt x="6657" y="890"/>
                  </a:cubicBezTo>
                  <a:cubicBezTo>
                    <a:pt x="6668" y="861"/>
                    <a:pt x="6675" y="833"/>
                    <a:pt x="6682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2" y="658"/>
                    <a:pt x="6664" y="602"/>
                    <a:pt x="6636" y="552"/>
                  </a:cubicBezTo>
                  <a:cubicBezTo>
                    <a:pt x="6621" y="530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4"/>
                  </a:cubicBezTo>
                  <a:lnTo>
                    <a:pt x="6490" y="370"/>
                  </a:lnTo>
                  <a:cubicBezTo>
                    <a:pt x="6472" y="353"/>
                    <a:pt x="6454" y="335"/>
                    <a:pt x="6433" y="321"/>
                  </a:cubicBezTo>
                  <a:cubicBezTo>
                    <a:pt x="6390" y="289"/>
                    <a:pt x="6351" y="264"/>
                    <a:pt x="6308" y="239"/>
                  </a:cubicBezTo>
                  <a:cubicBezTo>
                    <a:pt x="6284" y="228"/>
                    <a:pt x="6262" y="217"/>
                    <a:pt x="6241" y="203"/>
                  </a:cubicBezTo>
                  <a:cubicBezTo>
                    <a:pt x="6220" y="196"/>
                    <a:pt x="6195" y="182"/>
                    <a:pt x="6173" y="175"/>
                  </a:cubicBezTo>
                  <a:lnTo>
                    <a:pt x="6173" y="175"/>
                  </a:lnTo>
                  <a:cubicBezTo>
                    <a:pt x="6209" y="210"/>
                    <a:pt x="6244" y="239"/>
                    <a:pt x="6276" y="274"/>
                  </a:cubicBezTo>
                  <a:cubicBezTo>
                    <a:pt x="6294" y="292"/>
                    <a:pt x="6308" y="310"/>
                    <a:pt x="6326" y="328"/>
                  </a:cubicBezTo>
                  <a:cubicBezTo>
                    <a:pt x="6344" y="345"/>
                    <a:pt x="6355" y="363"/>
                    <a:pt x="6369" y="381"/>
                  </a:cubicBezTo>
                  <a:cubicBezTo>
                    <a:pt x="6383" y="399"/>
                    <a:pt x="6397" y="417"/>
                    <a:pt x="6415" y="434"/>
                  </a:cubicBezTo>
                  <a:lnTo>
                    <a:pt x="6454" y="488"/>
                  </a:lnTo>
                  <a:cubicBezTo>
                    <a:pt x="6461" y="505"/>
                    <a:pt x="6476" y="530"/>
                    <a:pt x="6486" y="548"/>
                  </a:cubicBezTo>
                  <a:cubicBezTo>
                    <a:pt x="6493" y="566"/>
                    <a:pt x="6500" y="587"/>
                    <a:pt x="6511" y="605"/>
                  </a:cubicBezTo>
                  <a:cubicBezTo>
                    <a:pt x="6515" y="623"/>
                    <a:pt x="6525" y="644"/>
                    <a:pt x="6525" y="662"/>
                  </a:cubicBezTo>
                  <a:cubicBezTo>
                    <a:pt x="6529" y="680"/>
                    <a:pt x="6529" y="701"/>
                    <a:pt x="6529" y="719"/>
                  </a:cubicBezTo>
                  <a:cubicBezTo>
                    <a:pt x="6529" y="737"/>
                    <a:pt x="6525" y="754"/>
                    <a:pt x="6522" y="772"/>
                  </a:cubicBezTo>
                  <a:cubicBezTo>
                    <a:pt x="6515" y="790"/>
                    <a:pt x="6511" y="808"/>
                    <a:pt x="6504" y="826"/>
                  </a:cubicBezTo>
                  <a:cubicBezTo>
                    <a:pt x="6493" y="843"/>
                    <a:pt x="6486" y="858"/>
                    <a:pt x="6476" y="875"/>
                  </a:cubicBezTo>
                  <a:cubicBezTo>
                    <a:pt x="6468" y="893"/>
                    <a:pt x="6454" y="907"/>
                    <a:pt x="6440" y="922"/>
                  </a:cubicBezTo>
                  <a:cubicBezTo>
                    <a:pt x="6426" y="932"/>
                    <a:pt x="6415" y="946"/>
                    <a:pt x="6397" y="961"/>
                  </a:cubicBezTo>
                  <a:cubicBezTo>
                    <a:pt x="6383" y="975"/>
                    <a:pt x="6365" y="986"/>
                    <a:pt x="6351" y="996"/>
                  </a:cubicBezTo>
                  <a:lnTo>
                    <a:pt x="6280" y="1039"/>
                  </a:lnTo>
                  <a:lnTo>
                    <a:pt x="6227" y="1039"/>
                  </a:lnTo>
                  <a:lnTo>
                    <a:pt x="5900" y="1053"/>
                  </a:lnTo>
                  <a:lnTo>
                    <a:pt x="5732" y="1064"/>
                  </a:lnTo>
                  <a:cubicBezTo>
                    <a:pt x="5676" y="1067"/>
                    <a:pt x="5622" y="1071"/>
                    <a:pt x="5569" y="1082"/>
                  </a:cubicBezTo>
                  <a:cubicBezTo>
                    <a:pt x="5484" y="1089"/>
                    <a:pt x="5402" y="1103"/>
                    <a:pt x="5316" y="1110"/>
                  </a:cubicBezTo>
                  <a:lnTo>
                    <a:pt x="5295" y="1082"/>
                  </a:lnTo>
                  <a:cubicBezTo>
                    <a:pt x="5281" y="1064"/>
                    <a:pt x="5263" y="1046"/>
                    <a:pt x="5249" y="1028"/>
                  </a:cubicBezTo>
                  <a:lnTo>
                    <a:pt x="5228" y="1000"/>
                  </a:lnTo>
                  <a:lnTo>
                    <a:pt x="5210" y="968"/>
                  </a:lnTo>
                  <a:cubicBezTo>
                    <a:pt x="5196" y="950"/>
                    <a:pt x="5188" y="929"/>
                    <a:pt x="5178" y="907"/>
                  </a:cubicBezTo>
                  <a:lnTo>
                    <a:pt x="5164" y="875"/>
                  </a:lnTo>
                  <a:lnTo>
                    <a:pt x="5156" y="843"/>
                  </a:lnTo>
                  <a:cubicBezTo>
                    <a:pt x="5153" y="836"/>
                    <a:pt x="5153" y="822"/>
                    <a:pt x="5146" y="808"/>
                  </a:cubicBezTo>
                  <a:cubicBezTo>
                    <a:pt x="5142" y="797"/>
                    <a:pt x="5142" y="786"/>
                    <a:pt x="5142" y="772"/>
                  </a:cubicBezTo>
                  <a:cubicBezTo>
                    <a:pt x="5139" y="751"/>
                    <a:pt x="5139" y="730"/>
                    <a:pt x="5139" y="701"/>
                  </a:cubicBezTo>
                  <a:cubicBezTo>
                    <a:pt x="5139" y="680"/>
                    <a:pt x="5139" y="655"/>
                    <a:pt x="5142" y="630"/>
                  </a:cubicBezTo>
                  <a:cubicBezTo>
                    <a:pt x="5146" y="609"/>
                    <a:pt x="5153" y="584"/>
                    <a:pt x="5156" y="559"/>
                  </a:cubicBezTo>
                  <a:cubicBezTo>
                    <a:pt x="5160" y="537"/>
                    <a:pt x="5171" y="513"/>
                    <a:pt x="5174" y="488"/>
                  </a:cubicBezTo>
                  <a:cubicBezTo>
                    <a:pt x="5181" y="466"/>
                    <a:pt x="5192" y="441"/>
                    <a:pt x="5199" y="417"/>
                  </a:cubicBezTo>
                  <a:cubicBezTo>
                    <a:pt x="5217" y="370"/>
                    <a:pt x="5242" y="321"/>
                    <a:pt x="5263" y="274"/>
                  </a:cubicBezTo>
                  <a:cubicBezTo>
                    <a:pt x="5284" y="228"/>
                    <a:pt x="5313" y="182"/>
                    <a:pt x="5341" y="139"/>
                  </a:cubicBezTo>
                  <a:cubicBezTo>
                    <a:pt x="5370" y="93"/>
                    <a:pt x="5402" y="43"/>
                    <a:pt x="5430" y="1"/>
                  </a:cubicBezTo>
                  <a:close/>
                  <a:moveTo>
                    <a:pt x="12200" y="2525"/>
                  </a:moveTo>
                  <a:lnTo>
                    <a:pt x="12215" y="2660"/>
                  </a:lnTo>
                  <a:cubicBezTo>
                    <a:pt x="12215" y="2682"/>
                    <a:pt x="12215" y="2703"/>
                    <a:pt x="12218" y="2724"/>
                  </a:cubicBezTo>
                  <a:lnTo>
                    <a:pt x="12218" y="2792"/>
                  </a:lnTo>
                  <a:cubicBezTo>
                    <a:pt x="12218" y="2813"/>
                    <a:pt x="12215" y="2838"/>
                    <a:pt x="12215" y="2856"/>
                  </a:cubicBezTo>
                  <a:cubicBezTo>
                    <a:pt x="12215" y="2877"/>
                    <a:pt x="12211" y="2898"/>
                    <a:pt x="12204" y="2916"/>
                  </a:cubicBezTo>
                  <a:cubicBezTo>
                    <a:pt x="12200" y="2938"/>
                    <a:pt x="12197" y="2955"/>
                    <a:pt x="12193" y="2980"/>
                  </a:cubicBezTo>
                  <a:cubicBezTo>
                    <a:pt x="12186" y="3002"/>
                    <a:pt x="12179" y="3019"/>
                    <a:pt x="12175" y="3037"/>
                  </a:cubicBezTo>
                  <a:lnTo>
                    <a:pt x="12147" y="3091"/>
                  </a:lnTo>
                  <a:cubicBezTo>
                    <a:pt x="12140" y="3108"/>
                    <a:pt x="12126" y="3123"/>
                    <a:pt x="12111" y="3133"/>
                  </a:cubicBezTo>
                  <a:cubicBezTo>
                    <a:pt x="12097" y="3147"/>
                    <a:pt x="12087" y="3162"/>
                    <a:pt x="12069" y="3169"/>
                  </a:cubicBezTo>
                  <a:cubicBezTo>
                    <a:pt x="12051" y="3179"/>
                    <a:pt x="12037" y="3187"/>
                    <a:pt x="12019" y="3197"/>
                  </a:cubicBezTo>
                  <a:cubicBezTo>
                    <a:pt x="12001" y="3204"/>
                    <a:pt x="11983" y="3211"/>
                    <a:pt x="11962" y="3215"/>
                  </a:cubicBezTo>
                  <a:cubicBezTo>
                    <a:pt x="11944" y="3219"/>
                    <a:pt x="11919" y="3222"/>
                    <a:pt x="11902" y="3222"/>
                  </a:cubicBezTo>
                  <a:lnTo>
                    <a:pt x="11841" y="3222"/>
                  </a:lnTo>
                  <a:cubicBezTo>
                    <a:pt x="11823" y="3222"/>
                    <a:pt x="11802" y="3219"/>
                    <a:pt x="11784" y="3215"/>
                  </a:cubicBezTo>
                  <a:lnTo>
                    <a:pt x="11754" y="3208"/>
                  </a:lnTo>
                  <a:lnTo>
                    <a:pt x="11754" y="3208"/>
                  </a:lnTo>
                  <a:lnTo>
                    <a:pt x="11742" y="3265"/>
                  </a:lnTo>
                  <a:lnTo>
                    <a:pt x="11735" y="3300"/>
                  </a:lnTo>
                  <a:lnTo>
                    <a:pt x="11720" y="3329"/>
                  </a:lnTo>
                  <a:cubicBezTo>
                    <a:pt x="11710" y="3354"/>
                    <a:pt x="11703" y="3371"/>
                    <a:pt x="11688" y="3393"/>
                  </a:cubicBezTo>
                  <a:lnTo>
                    <a:pt x="11671" y="3425"/>
                  </a:lnTo>
                  <a:lnTo>
                    <a:pt x="11649" y="3450"/>
                  </a:lnTo>
                  <a:cubicBezTo>
                    <a:pt x="11635" y="3467"/>
                    <a:pt x="11621" y="3485"/>
                    <a:pt x="11603" y="3499"/>
                  </a:cubicBezTo>
                  <a:cubicBezTo>
                    <a:pt x="11585" y="3517"/>
                    <a:pt x="11567" y="3531"/>
                    <a:pt x="11550" y="3542"/>
                  </a:cubicBezTo>
                  <a:cubicBezTo>
                    <a:pt x="11532" y="3556"/>
                    <a:pt x="11510" y="3571"/>
                    <a:pt x="11493" y="3585"/>
                  </a:cubicBezTo>
                  <a:cubicBezTo>
                    <a:pt x="11471" y="3595"/>
                    <a:pt x="11454" y="3606"/>
                    <a:pt x="11432" y="3613"/>
                  </a:cubicBezTo>
                  <a:cubicBezTo>
                    <a:pt x="11386" y="3638"/>
                    <a:pt x="11343" y="3649"/>
                    <a:pt x="11297" y="3663"/>
                  </a:cubicBezTo>
                  <a:cubicBezTo>
                    <a:pt x="11254" y="3677"/>
                    <a:pt x="11205" y="3684"/>
                    <a:pt x="11155" y="3695"/>
                  </a:cubicBezTo>
                  <a:cubicBezTo>
                    <a:pt x="11105" y="3702"/>
                    <a:pt x="11059" y="3709"/>
                    <a:pt x="11009" y="3713"/>
                  </a:cubicBezTo>
                  <a:cubicBezTo>
                    <a:pt x="10959" y="3716"/>
                    <a:pt x="10910" y="3716"/>
                    <a:pt x="10856" y="3716"/>
                  </a:cubicBezTo>
                  <a:cubicBezTo>
                    <a:pt x="10906" y="3731"/>
                    <a:pt x="10956" y="3734"/>
                    <a:pt x="11009" y="3738"/>
                  </a:cubicBezTo>
                  <a:cubicBezTo>
                    <a:pt x="11059" y="3745"/>
                    <a:pt x="11112" y="3745"/>
                    <a:pt x="11158" y="3745"/>
                  </a:cubicBezTo>
                  <a:cubicBezTo>
                    <a:pt x="11208" y="3738"/>
                    <a:pt x="11262" y="3734"/>
                    <a:pt x="11311" y="3727"/>
                  </a:cubicBezTo>
                  <a:cubicBezTo>
                    <a:pt x="11361" y="3716"/>
                    <a:pt x="11414" y="3702"/>
                    <a:pt x="11461" y="3684"/>
                  </a:cubicBezTo>
                  <a:cubicBezTo>
                    <a:pt x="11489" y="3677"/>
                    <a:pt x="11510" y="3667"/>
                    <a:pt x="11532" y="3656"/>
                  </a:cubicBezTo>
                  <a:lnTo>
                    <a:pt x="11599" y="3613"/>
                  </a:lnTo>
                  <a:cubicBezTo>
                    <a:pt x="11621" y="3595"/>
                    <a:pt x="11646" y="3585"/>
                    <a:pt x="11663" y="3567"/>
                  </a:cubicBezTo>
                  <a:cubicBezTo>
                    <a:pt x="11685" y="3549"/>
                    <a:pt x="11703" y="3531"/>
                    <a:pt x="11720" y="3507"/>
                  </a:cubicBezTo>
                  <a:lnTo>
                    <a:pt x="11745" y="3478"/>
                  </a:lnTo>
                  <a:lnTo>
                    <a:pt x="11770" y="3443"/>
                  </a:lnTo>
                  <a:cubicBezTo>
                    <a:pt x="11781" y="3418"/>
                    <a:pt x="11795" y="3393"/>
                    <a:pt x="11806" y="3371"/>
                  </a:cubicBezTo>
                  <a:lnTo>
                    <a:pt x="11811" y="3355"/>
                  </a:lnTo>
                  <a:lnTo>
                    <a:pt x="11811" y="3355"/>
                  </a:lnTo>
                  <a:cubicBezTo>
                    <a:pt x="11816" y="3366"/>
                    <a:pt x="11821" y="3375"/>
                    <a:pt x="11823" y="3382"/>
                  </a:cubicBezTo>
                  <a:cubicBezTo>
                    <a:pt x="11877" y="3507"/>
                    <a:pt x="11912" y="3620"/>
                    <a:pt x="11934" y="3709"/>
                  </a:cubicBezTo>
                  <a:lnTo>
                    <a:pt x="11937" y="3691"/>
                  </a:lnTo>
                  <a:lnTo>
                    <a:pt x="11956" y="3694"/>
                  </a:lnTo>
                  <a:lnTo>
                    <a:pt x="11956" y="3694"/>
                  </a:lnTo>
                  <a:cubicBezTo>
                    <a:pt x="11957" y="3690"/>
                    <a:pt x="11958" y="3685"/>
                    <a:pt x="11959" y="3681"/>
                  </a:cubicBezTo>
                  <a:cubicBezTo>
                    <a:pt x="11934" y="3588"/>
                    <a:pt x="11895" y="3478"/>
                    <a:pt x="11834" y="3347"/>
                  </a:cubicBezTo>
                  <a:lnTo>
                    <a:pt x="11823" y="3322"/>
                  </a:lnTo>
                  <a:lnTo>
                    <a:pt x="11816" y="3336"/>
                  </a:lnTo>
                  <a:lnTo>
                    <a:pt x="11811" y="3355"/>
                  </a:lnTo>
                  <a:lnTo>
                    <a:pt x="11811" y="3355"/>
                  </a:lnTo>
                  <a:cubicBezTo>
                    <a:pt x="11808" y="3349"/>
                    <a:pt x="11805" y="3342"/>
                    <a:pt x="11802" y="3336"/>
                  </a:cubicBezTo>
                  <a:cubicBezTo>
                    <a:pt x="11806" y="3325"/>
                    <a:pt x="11806" y="3311"/>
                    <a:pt x="11809" y="3304"/>
                  </a:cubicBezTo>
                  <a:lnTo>
                    <a:pt x="11909" y="3304"/>
                  </a:lnTo>
                  <a:cubicBezTo>
                    <a:pt x="11955" y="3300"/>
                    <a:pt x="12005" y="3286"/>
                    <a:pt x="12051" y="3268"/>
                  </a:cubicBezTo>
                  <a:cubicBezTo>
                    <a:pt x="12072" y="3258"/>
                    <a:pt x="12094" y="3247"/>
                    <a:pt x="12111" y="3229"/>
                  </a:cubicBezTo>
                  <a:cubicBezTo>
                    <a:pt x="12129" y="3215"/>
                    <a:pt x="12151" y="3197"/>
                    <a:pt x="12165" y="3179"/>
                  </a:cubicBezTo>
                  <a:cubicBezTo>
                    <a:pt x="12197" y="3144"/>
                    <a:pt x="12218" y="3098"/>
                    <a:pt x="12236" y="3055"/>
                  </a:cubicBezTo>
                  <a:cubicBezTo>
                    <a:pt x="12247" y="3034"/>
                    <a:pt x="12250" y="3009"/>
                    <a:pt x="12254" y="2987"/>
                  </a:cubicBezTo>
                  <a:cubicBezTo>
                    <a:pt x="12257" y="2966"/>
                    <a:pt x="12257" y="2945"/>
                    <a:pt x="12264" y="2920"/>
                  </a:cubicBezTo>
                  <a:cubicBezTo>
                    <a:pt x="12264" y="2898"/>
                    <a:pt x="12268" y="2877"/>
                    <a:pt x="12264" y="2856"/>
                  </a:cubicBezTo>
                  <a:cubicBezTo>
                    <a:pt x="12264" y="2831"/>
                    <a:pt x="12264" y="2810"/>
                    <a:pt x="12257" y="2788"/>
                  </a:cubicBezTo>
                  <a:cubicBezTo>
                    <a:pt x="12254" y="2742"/>
                    <a:pt x="12247" y="2699"/>
                    <a:pt x="12236" y="2653"/>
                  </a:cubicBezTo>
                  <a:cubicBezTo>
                    <a:pt x="12232" y="2632"/>
                    <a:pt x="12229" y="2610"/>
                    <a:pt x="12218" y="2589"/>
                  </a:cubicBezTo>
                  <a:lnTo>
                    <a:pt x="12200" y="2525"/>
                  </a:lnTo>
                  <a:close/>
                  <a:moveTo>
                    <a:pt x="12328" y="3091"/>
                  </a:moveTo>
                  <a:cubicBezTo>
                    <a:pt x="12335" y="3126"/>
                    <a:pt x="12339" y="3165"/>
                    <a:pt x="12343" y="3201"/>
                  </a:cubicBezTo>
                  <a:cubicBezTo>
                    <a:pt x="12346" y="3219"/>
                    <a:pt x="12346" y="3236"/>
                    <a:pt x="12346" y="3258"/>
                  </a:cubicBezTo>
                  <a:lnTo>
                    <a:pt x="12346" y="3318"/>
                  </a:lnTo>
                  <a:cubicBezTo>
                    <a:pt x="12346" y="3336"/>
                    <a:pt x="12346" y="3354"/>
                    <a:pt x="12343" y="3371"/>
                  </a:cubicBezTo>
                  <a:lnTo>
                    <a:pt x="12339" y="3425"/>
                  </a:lnTo>
                  <a:lnTo>
                    <a:pt x="12325" y="3478"/>
                  </a:lnTo>
                  <a:cubicBezTo>
                    <a:pt x="12321" y="3496"/>
                    <a:pt x="12318" y="3514"/>
                    <a:pt x="12307" y="3524"/>
                  </a:cubicBezTo>
                  <a:cubicBezTo>
                    <a:pt x="12300" y="3542"/>
                    <a:pt x="12293" y="3556"/>
                    <a:pt x="12286" y="3574"/>
                  </a:cubicBezTo>
                  <a:cubicBezTo>
                    <a:pt x="12275" y="3588"/>
                    <a:pt x="12268" y="3606"/>
                    <a:pt x="12254" y="3613"/>
                  </a:cubicBezTo>
                  <a:cubicBezTo>
                    <a:pt x="12239" y="3627"/>
                    <a:pt x="12232" y="3642"/>
                    <a:pt x="12215" y="3649"/>
                  </a:cubicBezTo>
                  <a:lnTo>
                    <a:pt x="12193" y="3663"/>
                  </a:lnTo>
                  <a:lnTo>
                    <a:pt x="12168" y="3674"/>
                  </a:lnTo>
                  <a:cubicBezTo>
                    <a:pt x="12158" y="3681"/>
                    <a:pt x="12140" y="3684"/>
                    <a:pt x="12122" y="3691"/>
                  </a:cubicBezTo>
                  <a:cubicBezTo>
                    <a:pt x="12104" y="3695"/>
                    <a:pt x="12087" y="3695"/>
                    <a:pt x="12069" y="3699"/>
                  </a:cubicBezTo>
                  <a:lnTo>
                    <a:pt x="12015" y="3699"/>
                  </a:lnTo>
                  <a:cubicBezTo>
                    <a:pt x="11998" y="3699"/>
                    <a:pt x="11980" y="3695"/>
                    <a:pt x="11962" y="3695"/>
                  </a:cubicBezTo>
                  <a:lnTo>
                    <a:pt x="11956" y="3694"/>
                  </a:lnTo>
                  <a:lnTo>
                    <a:pt x="11956" y="3694"/>
                  </a:lnTo>
                  <a:cubicBezTo>
                    <a:pt x="11955" y="3707"/>
                    <a:pt x="11954" y="3720"/>
                    <a:pt x="11951" y="3731"/>
                  </a:cubicBezTo>
                  <a:cubicBezTo>
                    <a:pt x="11948" y="3748"/>
                    <a:pt x="11937" y="3770"/>
                    <a:pt x="11934" y="3787"/>
                  </a:cubicBezTo>
                  <a:lnTo>
                    <a:pt x="11905" y="3841"/>
                  </a:lnTo>
                  <a:cubicBezTo>
                    <a:pt x="11898" y="3859"/>
                    <a:pt x="11884" y="3876"/>
                    <a:pt x="11870" y="3891"/>
                  </a:cubicBezTo>
                  <a:cubicBezTo>
                    <a:pt x="11859" y="3908"/>
                    <a:pt x="11845" y="3923"/>
                    <a:pt x="11831" y="3933"/>
                  </a:cubicBezTo>
                  <a:cubicBezTo>
                    <a:pt x="11816" y="3947"/>
                    <a:pt x="11799" y="3962"/>
                    <a:pt x="11788" y="3976"/>
                  </a:cubicBezTo>
                  <a:cubicBezTo>
                    <a:pt x="11770" y="3987"/>
                    <a:pt x="11752" y="3997"/>
                    <a:pt x="11735" y="4004"/>
                  </a:cubicBezTo>
                  <a:lnTo>
                    <a:pt x="11681" y="4033"/>
                  </a:lnTo>
                  <a:cubicBezTo>
                    <a:pt x="11603" y="4068"/>
                    <a:pt x="11525" y="4086"/>
                    <a:pt x="11439" y="4093"/>
                  </a:cubicBezTo>
                  <a:cubicBezTo>
                    <a:pt x="11382" y="4103"/>
                    <a:pt x="11327" y="4106"/>
                    <a:pt x="11271" y="4106"/>
                  </a:cubicBezTo>
                  <a:cubicBezTo>
                    <a:pt x="11243" y="4106"/>
                    <a:pt x="11215" y="4105"/>
                    <a:pt x="11187" y="4104"/>
                  </a:cubicBezTo>
                  <a:lnTo>
                    <a:pt x="11187" y="4104"/>
                  </a:lnTo>
                  <a:cubicBezTo>
                    <a:pt x="11226" y="4111"/>
                    <a:pt x="11272" y="4118"/>
                    <a:pt x="11315" y="4118"/>
                  </a:cubicBezTo>
                  <a:cubicBezTo>
                    <a:pt x="11326" y="4171"/>
                    <a:pt x="11368" y="4171"/>
                    <a:pt x="11411" y="4171"/>
                  </a:cubicBezTo>
                  <a:cubicBezTo>
                    <a:pt x="11493" y="4164"/>
                    <a:pt x="11582" y="4147"/>
                    <a:pt x="11663" y="4118"/>
                  </a:cubicBezTo>
                  <a:cubicBezTo>
                    <a:pt x="11742" y="4086"/>
                    <a:pt x="11820" y="4036"/>
                    <a:pt x="11877" y="3965"/>
                  </a:cubicBezTo>
                  <a:lnTo>
                    <a:pt x="11916" y="3912"/>
                  </a:lnTo>
                  <a:cubicBezTo>
                    <a:pt x="11927" y="3894"/>
                    <a:pt x="11937" y="3873"/>
                    <a:pt x="11948" y="3855"/>
                  </a:cubicBezTo>
                  <a:cubicBezTo>
                    <a:pt x="11951" y="3844"/>
                    <a:pt x="11955" y="3834"/>
                    <a:pt x="11962" y="3823"/>
                  </a:cubicBezTo>
                  <a:cubicBezTo>
                    <a:pt x="11983" y="3923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6" y="3819"/>
                  </a:cubicBezTo>
                  <a:lnTo>
                    <a:pt x="11966" y="3812"/>
                  </a:lnTo>
                  <a:cubicBezTo>
                    <a:pt x="11966" y="3805"/>
                    <a:pt x="11969" y="3802"/>
                    <a:pt x="11969" y="3791"/>
                  </a:cubicBezTo>
                  <a:cubicBezTo>
                    <a:pt x="11973" y="3780"/>
                    <a:pt x="11980" y="3766"/>
                    <a:pt x="11980" y="3748"/>
                  </a:cubicBezTo>
                  <a:cubicBezTo>
                    <a:pt x="11991" y="3748"/>
                    <a:pt x="12001" y="3752"/>
                    <a:pt x="12015" y="3752"/>
                  </a:cubicBezTo>
                  <a:lnTo>
                    <a:pt x="12072" y="3752"/>
                  </a:lnTo>
                  <a:cubicBezTo>
                    <a:pt x="12090" y="3752"/>
                    <a:pt x="12111" y="3748"/>
                    <a:pt x="12129" y="3741"/>
                  </a:cubicBezTo>
                  <a:cubicBezTo>
                    <a:pt x="12147" y="3738"/>
                    <a:pt x="12168" y="3734"/>
                    <a:pt x="12186" y="3720"/>
                  </a:cubicBezTo>
                  <a:lnTo>
                    <a:pt x="12215" y="3706"/>
                  </a:lnTo>
                  <a:lnTo>
                    <a:pt x="12239" y="3691"/>
                  </a:lnTo>
                  <a:cubicBezTo>
                    <a:pt x="12257" y="3681"/>
                    <a:pt x="12271" y="3663"/>
                    <a:pt x="12286" y="3649"/>
                  </a:cubicBezTo>
                  <a:cubicBezTo>
                    <a:pt x="12300" y="3638"/>
                    <a:pt x="12307" y="3617"/>
                    <a:pt x="12321" y="3603"/>
                  </a:cubicBezTo>
                  <a:cubicBezTo>
                    <a:pt x="12335" y="3585"/>
                    <a:pt x="12339" y="3567"/>
                    <a:pt x="12343" y="3546"/>
                  </a:cubicBezTo>
                  <a:cubicBezTo>
                    <a:pt x="12353" y="3528"/>
                    <a:pt x="12357" y="3514"/>
                    <a:pt x="12360" y="3489"/>
                  </a:cubicBezTo>
                  <a:lnTo>
                    <a:pt x="12371" y="3432"/>
                  </a:lnTo>
                  <a:lnTo>
                    <a:pt x="12371" y="3375"/>
                  </a:lnTo>
                  <a:lnTo>
                    <a:pt x="12371" y="3318"/>
                  </a:lnTo>
                  <a:lnTo>
                    <a:pt x="12364" y="3258"/>
                  </a:lnTo>
                  <a:cubicBezTo>
                    <a:pt x="12360" y="3240"/>
                    <a:pt x="12360" y="3222"/>
                    <a:pt x="12357" y="3201"/>
                  </a:cubicBezTo>
                  <a:cubicBezTo>
                    <a:pt x="12346" y="3165"/>
                    <a:pt x="12339" y="3126"/>
                    <a:pt x="12328" y="3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8"/>
            <p:cNvSpPr/>
            <p:nvPr/>
          </p:nvSpPr>
          <p:spPr>
            <a:xfrm rot="-2700000">
              <a:off x="7579806" y="4657907"/>
              <a:ext cx="80786" cy="98304"/>
            </a:xfrm>
            <a:custGeom>
              <a:avLst/>
              <a:gdLst/>
              <a:ahLst/>
              <a:cxnLst/>
              <a:rect l="l" t="t" r="r" b="b"/>
              <a:pathLst>
                <a:path w="1757" h="2138" extrusionOk="0">
                  <a:moveTo>
                    <a:pt x="523" y="246"/>
                  </a:moveTo>
                  <a:cubicBezTo>
                    <a:pt x="701" y="260"/>
                    <a:pt x="790" y="264"/>
                    <a:pt x="967" y="274"/>
                  </a:cubicBezTo>
                  <a:cubicBezTo>
                    <a:pt x="1106" y="281"/>
                    <a:pt x="1213" y="310"/>
                    <a:pt x="1287" y="363"/>
                  </a:cubicBezTo>
                  <a:cubicBezTo>
                    <a:pt x="1366" y="409"/>
                    <a:pt x="1405" y="498"/>
                    <a:pt x="1405" y="619"/>
                  </a:cubicBezTo>
                  <a:cubicBezTo>
                    <a:pt x="1405" y="726"/>
                    <a:pt x="1359" y="808"/>
                    <a:pt x="1273" y="865"/>
                  </a:cubicBezTo>
                  <a:cubicBezTo>
                    <a:pt x="1191" y="921"/>
                    <a:pt x="1085" y="950"/>
                    <a:pt x="957" y="950"/>
                  </a:cubicBezTo>
                  <a:cubicBezTo>
                    <a:pt x="783" y="950"/>
                    <a:pt x="697" y="943"/>
                    <a:pt x="523" y="943"/>
                  </a:cubicBezTo>
                  <a:lnTo>
                    <a:pt x="523" y="246"/>
                  </a:lnTo>
                  <a:close/>
                  <a:moveTo>
                    <a:pt x="1060" y="1131"/>
                  </a:moveTo>
                  <a:cubicBezTo>
                    <a:pt x="1202" y="1131"/>
                    <a:pt x="1316" y="1163"/>
                    <a:pt x="1387" y="1224"/>
                  </a:cubicBezTo>
                  <a:cubicBezTo>
                    <a:pt x="1462" y="1288"/>
                    <a:pt x="1497" y="1370"/>
                    <a:pt x="1497" y="1483"/>
                  </a:cubicBezTo>
                  <a:cubicBezTo>
                    <a:pt x="1497" y="1611"/>
                    <a:pt x="1447" y="1704"/>
                    <a:pt x="1355" y="1768"/>
                  </a:cubicBezTo>
                  <a:cubicBezTo>
                    <a:pt x="1263" y="1828"/>
                    <a:pt x="1138" y="1864"/>
                    <a:pt x="982" y="1871"/>
                  </a:cubicBezTo>
                  <a:cubicBezTo>
                    <a:pt x="800" y="1885"/>
                    <a:pt x="704" y="1889"/>
                    <a:pt x="523" y="1899"/>
                  </a:cubicBezTo>
                  <a:lnTo>
                    <a:pt x="523" y="1131"/>
                  </a:lnTo>
                  <a:close/>
                  <a:moveTo>
                    <a:pt x="0" y="1"/>
                  </a:moveTo>
                  <a:lnTo>
                    <a:pt x="0" y="210"/>
                  </a:lnTo>
                  <a:cubicBezTo>
                    <a:pt x="110" y="217"/>
                    <a:pt x="164" y="225"/>
                    <a:pt x="274" y="228"/>
                  </a:cubicBezTo>
                  <a:lnTo>
                    <a:pt x="274" y="1914"/>
                  </a:lnTo>
                  <a:cubicBezTo>
                    <a:pt x="164" y="1921"/>
                    <a:pt x="110" y="1921"/>
                    <a:pt x="0" y="1931"/>
                  </a:cubicBezTo>
                  <a:lnTo>
                    <a:pt x="0" y="2138"/>
                  </a:lnTo>
                  <a:cubicBezTo>
                    <a:pt x="409" y="2109"/>
                    <a:pt x="612" y="2095"/>
                    <a:pt x="1021" y="2066"/>
                  </a:cubicBezTo>
                  <a:cubicBezTo>
                    <a:pt x="1263" y="2056"/>
                    <a:pt x="1444" y="1988"/>
                    <a:pt x="1568" y="1878"/>
                  </a:cubicBezTo>
                  <a:cubicBezTo>
                    <a:pt x="1693" y="1768"/>
                    <a:pt x="1757" y="1636"/>
                    <a:pt x="1757" y="1487"/>
                  </a:cubicBezTo>
                  <a:cubicBezTo>
                    <a:pt x="1757" y="1366"/>
                    <a:pt x="1718" y="1259"/>
                    <a:pt x="1639" y="1167"/>
                  </a:cubicBezTo>
                  <a:cubicBezTo>
                    <a:pt x="1565" y="1078"/>
                    <a:pt x="1447" y="1021"/>
                    <a:pt x="1287" y="996"/>
                  </a:cubicBezTo>
                  <a:lnTo>
                    <a:pt x="1287" y="985"/>
                  </a:lnTo>
                  <a:cubicBezTo>
                    <a:pt x="1401" y="968"/>
                    <a:pt x="1490" y="918"/>
                    <a:pt x="1561" y="843"/>
                  </a:cubicBezTo>
                  <a:cubicBezTo>
                    <a:pt x="1625" y="765"/>
                    <a:pt x="1661" y="676"/>
                    <a:pt x="1661" y="577"/>
                  </a:cubicBezTo>
                  <a:cubicBezTo>
                    <a:pt x="1661" y="438"/>
                    <a:pt x="1604" y="321"/>
                    <a:pt x="1497" y="232"/>
                  </a:cubicBezTo>
                  <a:cubicBezTo>
                    <a:pt x="1391" y="139"/>
                    <a:pt x="1227" y="86"/>
                    <a:pt x="1003" y="72"/>
                  </a:cubicBezTo>
                  <a:cubicBezTo>
                    <a:pt x="601" y="47"/>
                    <a:pt x="399" y="3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8"/>
            <p:cNvSpPr/>
            <p:nvPr/>
          </p:nvSpPr>
          <p:spPr>
            <a:xfrm rot="-2700000">
              <a:off x="7636880" y="4598271"/>
              <a:ext cx="101109" cy="85706"/>
            </a:xfrm>
            <a:custGeom>
              <a:avLst/>
              <a:gdLst/>
              <a:ahLst/>
              <a:cxnLst/>
              <a:rect l="l" t="t" r="r" b="b"/>
              <a:pathLst>
                <a:path w="2199" h="1864" extrusionOk="0">
                  <a:moveTo>
                    <a:pt x="1110" y="320"/>
                  </a:moveTo>
                  <a:cubicBezTo>
                    <a:pt x="1263" y="651"/>
                    <a:pt x="1338" y="814"/>
                    <a:pt x="1487" y="1131"/>
                  </a:cubicBezTo>
                  <a:cubicBezTo>
                    <a:pt x="1174" y="1134"/>
                    <a:pt x="1018" y="1134"/>
                    <a:pt x="698" y="1138"/>
                  </a:cubicBezTo>
                  <a:cubicBezTo>
                    <a:pt x="854" y="804"/>
                    <a:pt x="933" y="640"/>
                    <a:pt x="1089" y="320"/>
                  </a:cubicBezTo>
                  <a:close/>
                  <a:moveTo>
                    <a:pt x="570" y="0"/>
                  </a:moveTo>
                  <a:lnTo>
                    <a:pt x="570" y="181"/>
                  </a:lnTo>
                  <a:cubicBezTo>
                    <a:pt x="712" y="185"/>
                    <a:pt x="783" y="192"/>
                    <a:pt x="918" y="196"/>
                  </a:cubicBezTo>
                  <a:cubicBezTo>
                    <a:pt x="677" y="683"/>
                    <a:pt x="435" y="1173"/>
                    <a:pt x="204" y="1668"/>
                  </a:cubicBezTo>
                  <a:cubicBezTo>
                    <a:pt x="125" y="1671"/>
                    <a:pt x="79" y="1671"/>
                    <a:pt x="1" y="1675"/>
                  </a:cubicBezTo>
                  <a:lnTo>
                    <a:pt x="1" y="1863"/>
                  </a:lnTo>
                  <a:cubicBezTo>
                    <a:pt x="307" y="1845"/>
                    <a:pt x="463" y="1842"/>
                    <a:pt x="769" y="1824"/>
                  </a:cubicBezTo>
                  <a:lnTo>
                    <a:pt x="769" y="1646"/>
                  </a:lnTo>
                  <a:cubicBezTo>
                    <a:pt x="645" y="1650"/>
                    <a:pt x="577" y="1653"/>
                    <a:pt x="452" y="1657"/>
                  </a:cubicBezTo>
                  <a:cubicBezTo>
                    <a:pt x="520" y="1511"/>
                    <a:pt x="556" y="1440"/>
                    <a:pt x="623" y="1298"/>
                  </a:cubicBezTo>
                  <a:cubicBezTo>
                    <a:pt x="997" y="1291"/>
                    <a:pt x="1181" y="1291"/>
                    <a:pt x="1555" y="1280"/>
                  </a:cubicBezTo>
                  <a:cubicBezTo>
                    <a:pt x="1622" y="1415"/>
                    <a:pt x="1654" y="1479"/>
                    <a:pt x="1715" y="1611"/>
                  </a:cubicBezTo>
                  <a:cubicBezTo>
                    <a:pt x="1594" y="1614"/>
                    <a:pt x="1537" y="1614"/>
                    <a:pt x="1423" y="1618"/>
                  </a:cubicBezTo>
                  <a:lnTo>
                    <a:pt x="1423" y="1792"/>
                  </a:lnTo>
                  <a:cubicBezTo>
                    <a:pt x="1733" y="1778"/>
                    <a:pt x="1889" y="1774"/>
                    <a:pt x="2198" y="1760"/>
                  </a:cubicBezTo>
                  <a:cubicBezTo>
                    <a:pt x="2198" y="1693"/>
                    <a:pt x="2198" y="1657"/>
                    <a:pt x="2195" y="1586"/>
                  </a:cubicBezTo>
                  <a:cubicBezTo>
                    <a:pt x="2106" y="1593"/>
                    <a:pt x="2063" y="1593"/>
                    <a:pt x="1974" y="1597"/>
                  </a:cubicBezTo>
                  <a:cubicBezTo>
                    <a:pt x="1708" y="1081"/>
                    <a:pt x="1445" y="555"/>
                    <a:pt x="1192" y="32"/>
                  </a:cubicBezTo>
                  <a:cubicBezTo>
                    <a:pt x="943" y="18"/>
                    <a:pt x="819" y="14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8"/>
            <p:cNvSpPr/>
            <p:nvPr/>
          </p:nvSpPr>
          <p:spPr>
            <a:xfrm rot="-2700000">
              <a:off x="7717618" y="4537869"/>
              <a:ext cx="68188" cy="76786"/>
            </a:xfrm>
            <a:custGeom>
              <a:avLst/>
              <a:gdLst/>
              <a:ahLst/>
              <a:cxnLst/>
              <a:rect l="l" t="t" r="r" b="b"/>
              <a:pathLst>
                <a:path w="1483" h="1670" extrusionOk="0">
                  <a:moveTo>
                    <a:pt x="680" y="1"/>
                  </a:moveTo>
                  <a:cubicBezTo>
                    <a:pt x="507" y="1"/>
                    <a:pt x="352" y="33"/>
                    <a:pt x="221" y="100"/>
                  </a:cubicBezTo>
                  <a:cubicBezTo>
                    <a:pt x="82" y="172"/>
                    <a:pt x="11" y="285"/>
                    <a:pt x="11" y="442"/>
                  </a:cubicBezTo>
                  <a:cubicBezTo>
                    <a:pt x="11" y="552"/>
                    <a:pt x="46" y="637"/>
                    <a:pt x="114" y="694"/>
                  </a:cubicBezTo>
                  <a:cubicBezTo>
                    <a:pt x="181" y="751"/>
                    <a:pt x="263" y="794"/>
                    <a:pt x="366" y="819"/>
                  </a:cubicBezTo>
                  <a:cubicBezTo>
                    <a:pt x="470" y="840"/>
                    <a:pt x="569" y="865"/>
                    <a:pt x="672" y="883"/>
                  </a:cubicBezTo>
                  <a:cubicBezTo>
                    <a:pt x="807" y="904"/>
                    <a:pt x="932" y="936"/>
                    <a:pt x="1046" y="972"/>
                  </a:cubicBezTo>
                  <a:cubicBezTo>
                    <a:pt x="1163" y="1007"/>
                    <a:pt x="1220" y="1085"/>
                    <a:pt x="1220" y="1206"/>
                  </a:cubicBezTo>
                  <a:cubicBezTo>
                    <a:pt x="1220" y="1313"/>
                    <a:pt x="1166" y="1388"/>
                    <a:pt x="1063" y="1437"/>
                  </a:cubicBezTo>
                  <a:cubicBezTo>
                    <a:pt x="957" y="1480"/>
                    <a:pt x="832" y="1509"/>
                    <a:pt x="690" y="1512"/>
                  </a:cubicBezTo>
                  <a:cubicBezTo>
                    <a:pt x="669" y="1513"/>
                    <a:pt x="648" y="1513"/>
                    <a:pt x="627" y="1513"/>
                  </a:cubicBezTo>
                  <a:cubicBezTo>
                    <a:pt x="570" y="1513"/>
                    <a:pt x="513" y="1510"/>
                    <a:pt x="459" y="1505"/>
                  </a:cubicBezTo>
                  <a:cubicBezTo>
                    <a:pt x="384" y="1494"/>
                    <a:pt x="313" y="1477"/>
                    <a:pt x="238" y="1452"/>
                  </a:cubicBezTo>
                  <a:cubicBezTo>
                    <a:pt x="242" y="1366"/>
                    <a:pt x="245" y="1327"/>
                    <a:pt x="253" y="1242"/>
                  </a:cubicBezTo>
                  <a:cubicBezTo>
                    <a:pt x="171" y="1238"/>
                    <a:pt x="132" y="1231"/>
                    <a:pt x="50" y="1228"/>
                  </a:cubicBezTo>
                  <a:cubicBezTo>
                    <a:pt x="29" y="1356"/>
                    <a:pt x="18" y="1423"/>
                    <a:pt x="0" y="1558"/>
                  </a:cubicBezTo>
                  <a:cubicBezTo>
                    <a:pt x="153" y="1633"/>
                    <a:pt x="360" y="1669"/>
                    <a:pt x="630" y="1669"/>
                  </a:cubicBezTo>
                  <a:cubicBezTo>
                    <a:pt x="654" y="1669"/>
                    <a:pt x="679" y="1669"/>
                    <a:pt x="704" y="1669"/>
                  </a:cubicBezTo>
                  <a:cubicBezTo>
                    <a:pt x="925" y="1665"/>
                    <a:pt x="1110" y="1619"/>
                    <a:pt x="1259" y="1533"/>
                  </a:cubicBezTo>
                  <a:cubicBezTo>
                    <a:pt x="1408" y="1452"/>
                    <a:pt x="1483" y="1331"/>
                    <a:pt x="1483" y="1178"/>
                  </a:cubicBezTo>
                  <a:cubicBezTo>
                    <a:pt x="1483" y="1061"/>
                    <a:pt x="1444" y="965"/>
                    <a:pt x="1366" y="918"/>
                  </a:cubicBezTo>
                  <a:cubicBezTo>
                    <a:pt x="1287" y="858"/>
                    <a:pt x="1191" y="815"/>
                    <a:pt x="1081" y="787"/>
                  </a:cubicBezTo>
                  <a:cubicBezTo>
                    <a:pt x="971" y="765"/>
                    <a:pt x="864" y="744"/>
                    <a:pt x="765" y="726"/>
                  </a:cubicBezTo>
                  <a:cubicBezTo>
                    <a:pt x="640" y="705"/>
                    <a:pt x="530" y="673"/>
                    <a:pt x="427" y="637"/>
                  </a:cubicBezTo>
                  <a:cubicBezTo>
                    <a:pt x="327" y="602"/>
                    <a:pt x="277" y="531"/>
                    <a:pt x="277" y="428"/>
                  </a:cubicBezTo>
                  <a:cubicBezTo>
                    <a:pt x="277" y="339"/>
                    <a:pt x="317" y="271"/>
                    <a:pt x="402" y="228"/>
                  </a:cubicBezTo>
                  <a:cubicBezTo>
                    <a:pt x="475" y="186"/>
                    <a:pt x="578" y="164"/>
                    <a:pt x="700" y="164"/>
                  </a:cubicBezTo>
                  <a:cubicBezTo>
                    <a:pt x="710" y="164"/>
                    <a:pt x="719" y="164"/>
                    <a:pt x="729" y="164"/>
                  </a:cubicBezTo>
                  <a:cubicBezTo>
                    <a:pt x="793" y="164"/>
                    <a:pt x="864" y="175"/>
                    <a:pt x="935" y="182"/>
                  </a:cubicBezTo>
                  <a:cubicBezTo>
                    <a:pt x="1006" y="193"/>
                    <a:pt x="1078" y="214"/>
                    <a:pt x="1149" y="243"/>
                  </a:cubicBezTo>
                  <a:cubicBezTo>
                    <a:pt x="1163" y="339"/>
                    <a:pt x="1170" y="381"/>
                    <a:pt x="1184" y="481"/>
                  </a:cubicBezTo>
                  <a:cubicBezTo>
                    <a:pt x="1266" y="477"/>
                    <a:pt x="1305" y="474"/>
                    <a:pt x="1383" y="467"/>
                  </a:cubicBezTo>
                  <a:cubicBezTo>
                    <a:pt x="1376" y="342"/>
                    <a:pt x="1369" y="282"/>
                    <a:pt x="1362" y="154"/>
                  </a:cubicBezTo>
                  <a:cubicBezTo>
                    <a:pt x="1291" y="111"/>
                    <a:pt x="1198" y="76"/>
                    <a:pt x="1074" y="51"/>
                  </a:cubicBezTo>
                  <a:cubicBezTo>
                    <a:pt x="953" y="19"/>
                    <a:pt x="829" y="4"/>
                    <a:pt x="708" y="1"/>
                  </a:cubicBezTo>
                  <a:cubicBezTo>
                    <a:pt x="699" y="1"/>
                    <a:pt x="689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8"/>
            <p:cNvSpPr/>
            <p:nvPr/>
          </p:nvSpPr>
          <p:spPr>
            <a:xfrm rot="-2700000">
              <a:off x="7773429" y="4478811"/>
              <a:ext cx="77706" cy="72786"/>
            </a:xfrm>
            <a:custGeom>
              <a:avLst/>
              <a:gdLst/>
              <a:ahLst/>
              <a:cxnLst/>
              <a:rect l="l" t="t" r="r" b="b"/>
              <a:pathLst>
                <a:path w="1690" h="1583" extrusionOk="0">
                  <a:moveTo>
                    <a:pt x="0" y="0"/>
                  </a:moveTo>
                  <a:lnTo>
                    <a:pt x="0" y="157"/>
                  </a:lnTo>
                  <a:cubicBezTo>
                    <a:pt x="111" y="160"/>
                    <a:pt x="164" y="160"/>
                    <a:pt x="274" y="160"/>
                  </a:cubicBezTo>
                  <a:lnTo>
                    <a:pt x="274" y="1423"/>
                  </a:lnTo>
                  <a:cubicBezTo>
                    <a:pt x="164" y="1423"/>
                    <a:pt x="111" y="1426"/>
                    <a:pt x="0" y="1426"/>
                  </a:cubicBezTo>
                  <a:lnTo>
                    <a:pt x="0" y="1583"/>
                  </a:lnTo>
                  <a:cubicBezTo>
                    <a:pt x="541" y="1569"/>
                    <a:pt x="1085" y="1565"/>
                    <a:pt x="1625" y="1565"/>
                  </a:cubicBezTo>
                  <a:cubicBezTo>
                    <a:pt x="1654" y="1391"/>
                    <a:pt x="1668" y="1302"/>
                    <a:pt x="1689" y="1135"/>
                  </a:cubicBezTo>
                  <a:cubicBezTo>
                    <a:pt x="1604" y="1124"/>
                    <a:pt x="1558" y="1121"/>
                    <a:pt x="1476" y="1117"/>
                  </a:cubicBezTo>
                  <a:cubicBezTo>
                    <a:pt x="1448" y="1234"/>
                    <a:pt x="1433" y="1298"/>
                    <a:pt x="1408" y="1419"/>
                  </a:cubicBezTo>
                  <a:cubicBezTo>
                    <a:pt x="1053" y="1419"/>
                    <a:pt x="875" y="1419"/>
                    <a:pt x="519" y="1423"/>
                  </a:cubicBezTo>
                  <a:lnTo>
                    <a:pt x="519" y="857"/>
                  </a:lnTo>
                  <a:lnTo>
                    <a:pt x="1551" y="857"/>
                  </a:lnTo>
                  <a:lnTo>
                    <a:pt x="1551" y="708"/>
                  </a:lnTo>
                  <a:lnTo>
                    <a:pt x="519" y="708"/>
                  </a:lnTo>
                  <a:lnTo>
                    <a:pt x="519" y="168"/>
                  </a:lnTo>
                  <a:cubicBezTo>
                    <a:pt x="864" y="168"/>
                    <a:pt x="1039" y="175"/>
                    <a:pt x="1380" y="175"/>
                  </a:cubicBezTo>
                  <a:cubicBezTo>
                    <a:pt x="1408" y="292"/>
                    <a:pt x="1423" y="356"/>
                    <a:pt x="1448" y="477"/>
                  </a:cubicBezTo>
                  <a:cubicBezTo>
                    <a:pt x="1533" y="466"/>
                    <a:pt x="1576" y="463"/>
                    <a:pt x="1661" y="459"/>
                  </a:cubicBezTo>
                  <a:cubicBezTo>
                    <a:pt x="1636" y="281"/>
                    <a:pt x="1622" y="192"/>
                    <a:pt x="1593" y="18"/>
                  </a:cubicBezTo>
                  <a:cubicBezTo>
                    <a:pt x="1067" y="15"/>
                    <a:pt x="534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8"/>
            <p:cNvSpPr/>
            <p:nvPr/>
          </p:nvSpPr>
          <p:spPr>
            <a:xfrm rot="-2700000">
              <a:off x="7837271" y="4414081"/>
              <a:ext cx="80786" cy="71544"/>
            </a:xfrm>
            <a:custGeom>
              <a:avLst/>
              <a:gdLst/>
              <a:ahLst/>
              <a:cxnLst/>
              <a:rect l="l" t="t" r="r" b="b"/>
              <a:pathLst>
                <a:path w="1757" h="1556" extrusionOk="0">
                  <a:moveTo>
                    <a:pt x="990" y="153"/>
                  </a:moveTo>
                  <a:cubicBezTo>
                    <a:pt x="1116" y="153"/>
                    <a:pt x="1214" y="177"/>
                    <a:pt x="1284" y="210"/>
                  </a:cubicBezTo>
                  <a:cubicBezTo>
                    <a:pt x="1362" y="250"/>
                    <a:pt x="1401" y="317"/>
                    <a:pt x="1401" y="413"/>
                  </a:cubicBezTo>
                  <a:cubicBezTo>
                    <a:pt x="1401" y="498"/>
                    <a:pt x="1359" y="566"/>
                    <a:pt x="1277" y="612"/>
                  </a:cubicBezTo>
                  <a:cubicBezTo>
                    <a:pt x="1192" y="662"/>
                    <a:pt x="1085" y="683"/>
                    <a:pt x="957" y="683"/>
                  </a:cubicBezTo>
                  <a:lnTo>
                    <a:pt x="519" y="683"/>
                  </a:lnTo>
                  <a:lnTo>
                    <a:pt x="519" y="161"/>
                  </a:lnTo>
                  <a:cubicBezTo>
                    <a:pt x="697" y="154"/>
                    <a:pt x="786" y="154"/>
                    <a:pt x="964" y="154"/>
                  </a:cubicBezTo>
                  <a:cubicBezTo>
                    <a:pt x="973" y="153"/>
                    <a:pt x="982" y="153"/>
                    <a:pt x="990" y="153"/>
                  </a:cubicBezTo>
                  <a:close/>
                  <a:moveTo>
                    <a:pt x="1056" y="826"/>
                  </a:moveTo>
                  <a:cubicBezTo>
                    <a:pt x="1199" y="826"/>
                    <a:pt x="1312" y="854"/>
                    <a:pt x="1384" y="900"/>
                  </a:cubicBezTo>
                  <a:cubicBezTo>
                    <a:pt x="1458" y="950"/>
                    <a:pt x="1494" y="1021"/>
                    <a:pt x="1494" y="1110"/>
                  </a:cubicBezTo>
                  <a:cubicBezTo>
                    <a:pt x="1494" y="1213"/>
                    <a:pt x="1444" y="1288"/>
                    <a:pt x="1352" y="1341"/>
                  </a:cubicBezTo>
                  <a:cubicBezTo>
                    <a:pt x="1259" y="1387"/>
                    <a:pt x="1135" y="1409"/>
                    <a:pt x="978" y="1409"/>
                  </a:cubicBezTo>
                  <a:cubicBezTo>
                    <a:pt x="797" y="1405"/>
                    <a:pt x="701" y="1405"/>
                    <a:pt x="519" y="1405"/>
                  </a:cubicBezTo>
                  <a:lnTo>
                    <a:pt x="519" y="826"/>
                  </a:lnTo>
                  <a:close/>
                  <a:moveTo>
                    <a:pt x="1037" y="0"/>
                  </a:moveTo>
                  <a:cubicBezTo>
                    <a:pt x="1027" y="0"/>
                    <a:pt x="1017" y="1"/>
                    <a:pt x="1007" y="1"/>
                  </a:cubicBezTo>
                  <a:cubicBezTo>
                    <a:pt x="605" y="4"/>
                    <a:pt x="402" y="4"/>
                    <a:pt x="0" y="4"/>
                  </a:cubicBezTo>
                  <a:lnTo>
                    <a:pt x="0" y="157"/>
                  </a:lnTo>
                  <a:lnTo>
                    <a:pt x="278" y="157"/>
                  </a:lnTo>
                  <a:lnTo>
                    <a:pt x="278" y="1402"/>
                  </a:lnTo>
                  <a:lnTo>
                    <a:pt x="0" y="1402"/>
                  </a:lnTo>
                  <a:lnTo>
                    <a:pt x="0" y="1551"/>
                  </a:lnTo>
                  <a:cubicBezTo>
                    <a:pt x="409" y="1551"/>
                    <a:pt x="615" y="1551"/>
                    <a:pt x="1024" y="1555"/>
                  </a:cubicBezTo>
                  <a:cubicBezTo>
                    <a:pt x="1042" y="1555"/>
                    <a:pt x="1058" y="1555"/>
                    <a:pt x="1075" y="1555"/>
                  </a:cubicBezTo>
                  <a:cubicBezTo>
                    <a:pt x="1288" y="1555"/>
                    <a:pt x="1453" y="1513"/>
                    <a:pt x="1568" y="1437"/>
                  </a:cubicBezTo>
                  <a:cubicBezTo>
                    <a:pt x="1693" y="1352"/>
                    <a:pt x="1757" y="1245"/>
                    <a:pt x="1757" y="1121"/>
                  </a:cubicBezTo>
                  <a:cubicBezTo>
                    <a:pt x="1757" y="1021"/>
                    <a:pt x="1714" y="932"/>
                    <a:pt x="1643" y="858"/>
                  </a:cubicBezTo>
                  <a:cubicBezTo>
                    <a:pt x="1568" y="783"/>
                    <a:pt x="1455" y="737"/>
                    <a:pt x="1295" y="719"/>
                  </a:cubicBezTo>
                  <a:lnTo>
                    <a:pt x="1295" y="712"/>
                  </a:lnTo>
                  <a:cubicBezTo>
                    <a:pt x="1405" y="694"/>
                    <a:pt x="1494" y="655"/>
                    <a:pt x="1565" y="591"/>
                  </a:cubicBezTo>
                  <a:cubicBezTo>
                    <a:pt x="1632" y="530"/>
                    <a:pt x="1668" y="452"/>
                    <a:pt x="1668" y="370"/>
                  </a:cubicBezTo>
                  <a:cubicBezTo>
                    <a:pt x="1668" y="257"/>
                    <a:pt x="1611" y="164"/>
                    <a:pt x="1504" y="97"/>
                  </a:cubicBezTo>
                  <a:cubicBezTo>
                    <a:pt x="1396" y="36"/>
                    <a:pt x="1242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8"/>
            <p:cNvSpPr/>
            <p:nvPr/>
          </p:nvSpPr>
          <p:spPr>
            <a:xfrm rot="-2700000">
              <a:off x="7894264" y="4345145"/>
              <a:ext cx="101109" cy="77384"/>
            </a:xfrm>
            <a:custGeom>
              <a:avLst/>
              <a:gdLst/>
              <a:ahLst/>
              <a:cxnLst/>
              <a:rect l="l" t="t" r="r" b="b"/>
              <a:pathLst>
                <a:path w="2199" h="1683" extrusionOk="0">
                  <a:moveTo>
                    <a:pt x="1110" y="274"/>
                  </a:moveTo>
                  <a:cubicBezTo>
                    <a:pt x="1263" y="569"/>
                    <a:pt x="1338" y="722"/>
                    <a:pt x="1487" y="1028"/>
                  </a:cubicBezTo>
                  <a:cubicBezTo>
                    <a:pt x="1174" y="1025"/>
                    <a:pt x="1014" y="1025"/>
                    <a:pt x="698" y="1017"/>
                  </a:cubicBezTo>
                  <a:cubicBezTo>
                    <a:pt x="854" y="726"/>
                    <a:pt x="933" y="573"/>
                    <a:pt x="1089" y="274"/>
                  </a:cubicBezTo>
                  <a:close/>
                  <a:moveTo>
                    <a:pt x="1192" y="0"/>
                  </a:moveTo>
                  <a:cubicBezTo>
                    <a:pt x="943" y="11"/>
                    <a:pt x="819" y="15"/>
                    <a:pt x="570" y="18"/>
                  </a:cubicBezTo>
                  <a:lnTo>
                    <a:pt x="570" y="178"/>
                  </a:lnTo>
                  <a:cubicBezTo>
                    <a:pt x="712" y="175"/>
                    <a:pt x="783" y="175"/>
                    <a:pt x="922" y="171"/>
                  </a:cubicBezTo>
                  <a:lnTo>
                    <a:pt x="922" y="171"/>
                  </a:lnTo>
                  <a:cubicBezTo>
                    <a:pt x="684" y="601"/>
                    <a:pt x="445" y="1032"/>
                    <a:pt x="204" y="1465"/>
                  </a:cubicBezTo>
                  <a:cubicBezTo>
                    <a:pt x="125" y="1458"/>
                    <a:pt x="79" y="1458"/>
                    <a:pt x="1" y="1458"/>
                  </a:cubicBezTo>
                  <a:lnTo>
                    <a:pt x="1" y="1615"/>
                  </a:lnTo>
                  <a:cubicBezTo>
                    <a:pt x="307" y="1618"/>
                    <a:pt x="463" y="1625"/>
                    <a:pt x="769" y="1633"/>
                  </a:cubicBezTo>
                  <a:lnTo>
                    <a:pt x="769" y="1473"/>
                  </a:lnTo>
                  <a:cubicBezTo>
                    <a:pt x="645" y="1473"/>
                    <a:pt x="577" y="1473"/>
                    <a:pt x="453" y="1469"/>
                  </a:cubicBezTo>
                  <a:cubicBezTo>
                    <a:pt x="520" y="1348"/>
                    <a:pt x="556" y="1288"/>
                    <a:pt x="623" y="1163"/>
                  </a:cubicBezTo>
                  <a:cubicBezTo>
                    <a:pt x="997" y="1167"/>
                    <a:pt x="1181" y="1170"/>
                    <a:pt x="1555" y="1174"/>
                  </a:cubicBezTo>
                  <a:cubicBezTo>
                    <a:pt x="1622" y="1305"/>
                    <a:pt x="1654" y="1369"/>
                    <a:pt x="1715" y="1501"/>
                  </a:cubicBezTo>
                  <a:cubicBezTo>
                    <a:pt x="1594" y="1494"/>
                    <a:pt x="1537" y="1494"/>
                    <a:pt x="1423" y="1490"/>
                  </a:cubicBezTo>
                  <a:lnTo>
                    <a:pt x="1423" y="1654"/>
                  </a:lnTo>
                  <a:cubicBezTo>
                    <a:pt x="1733" y="1665"/>
                    <a:pt x="1889" y="1668"/>
                    <a:pt x="2198" y="1682"/>
                  </a:cubicBezTo>
                  <a:cubicBezTo>
                    <a:pt x="2198" y="1615"/>
                    <a:pt x="2198" y="1583"/>
                    <a:pt x="2195" y="1512"/>
                  </a:cubicBezTo>
                  <a:cubicBezTo>
                    <a:pt x="2106" y="1508"/>
                    <a:pt x="2063" y="1508"/>
                    <a:pt x="1974" y="1505"/>
                  </a:cubicBezTo>
                  <a:cubicBezTo>
                    <a:pt x="1722" y="1003"/>
                    <a:pt x="1459" y="498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8"/>
            <p:cNvSpPr/>
            <p:nvPr/>
          </p:nvSpPr>
          <p:spPr>
            <a:xfrm rot="-2700000">
              <a:off x="7973491" y="4275089"/>
              <a:ext cx="75728" cy="84878"/>
            </a:xfrm>
            <a:custGeom>
              <a:avLst/>
              <a:gdLst/>
              <a:ahLst/>
              <a:cxnLst/>
              <a:rect l="l" t="t" r="r" b="b"/>
              <a:pathLst>
                <a:path w="1647" h="1846" extrusionOk="0">
                  <a:moveTo>
                    <a:pt x="889" y="0"/>
                  </a:moveTo>
                  <a:cubicBezTo>
                    <a:pt x="534" y="18"/>
                    <a:pt x="356" y="25"/>
                    <a:pt x="0" y="39"/>
                  </a:cubicBezTo>
                  <a:lnTo>
                    <a:pt x="0" y="210"/>
                  </a:lnTo>
                  <a:cubicBezTo>
                    <a:pt x="114" y="203"/>
                    <a:pt x="167" y="203"/>
                    <a:pt x="278" y="199"/>
                  </a:cubicBezTo>
                  <a:lnTo>
                    <a:pt x="278" y="1604"/>
                  </a:lnTo>
                  <a:cubicBezTo>
                    <a:pt x="167" y="1600"/>
                    <a:pt x="114" y="1600"/>
                    <a:pt x="0" y="1597"/>
                  </a:cubicBezTo>
                  <a:lnTo>
                    <a:pt x="0" y="1764"/>
                  </a:lnTo>
                  <a:cubicBezTo>
                    <a:pt x="527" y="1785"/>
                    <a:pt x="1049" y="1814"/>
                    <a:pt x="1576" y="1846"/>
                  </a:cubicBezTo>
                  <a:cubicBezTo>
                    <a:pt x="1600" y="1604"/>
                    <a:pt x="1615" y="1483"/>
                    <a:pt x="1647" y="1241"/>
                  </a:cubicBezTo>
                  <a:cubicBezTo>
                    <a:pt x="1558" y="1234"/>
                    <a:pt x="1519" y="1231"/>
                    <a:pt x="1430" y="1223"/>
                  </a:cubicBezTo>
                  <a:cubicBezTo>
                    <a:pt x="1401" y="1394"/>
                    <a:pt x="1387" y="1479"/>
                    <a:pt x="1362" y="1650"/>
                  </a:cubicBezTo>
                  <a:cubicBezTo>
                    <a:pt x="1028" y="1632"/>
                    <a:pt x="861" y="1625"/>
                    <a:pt x="527" y="1615"/>
                  </a:cubicBezTo>
                  <a:lnTo>
                    <a:pt x="527" y="192"/>
                  </a:lnTo>
                  <a:cubicBezTo>
                    <a:pt x="672" y="185"/>
                    <a:pt x="743" y="182"/>
                    <a:pt x="889" y="178"/>
                  </a:cubicBezTo>
                  <a:lnTo>
                    <a:pt x="8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8"/>
            <p:cNvSpPr/>
            <p:nvPr/>
          </p:nvSpPr>
          <p:spPr>
            <a:xfrm rot="-2700000">
              <a:off x="8033269" y="4210594"/>
              <a:ext cx="75590" cy="95362"/>
            </a:xfrm>
            <a:custGeom>
              <a:avLst/>
              <a:gdLst/>
              <a:ahLst/>
              <a:cxnLst/>
              <a:rect l="l" t="t" r="r" b="b"/>
              <a:pathLst>
                <a:path w="1644" h="2074" extrusionOk="0">
                  <a:moveTo>
                    <a:pt x="886" y="1"/>
                  </a:moveTo>
                  <a:cubicBezTo>
                    <a:pt x="534" y="25"/>
                    <a:pt x="356" y="36"/>
                    <a:pt x="1" y="57"/>
                  </a:cubicBezTo>
                  <a:lnTo>
                    <a:pt x="1" y="242"/>
                  </a:lnTo>
                  <a:cubicBezTo>
                    <a:pt x="114" y="239"/>
                    <a:pt x="168" y="235"/>
                    <a:pt x="278" y="232"/>
                  </a:cubicBezTo>
                  <a:lnTo>
                    <a:pt x="278" y="1796"/>
                  </a:lnTo>
                  <a:cubicBezTo>
                    <a:pt x="168" y="1793"/>
                    <a:pt x="114" y="1786"/>
                    <a:pt x="1" y="1782"/>
                  </a:cubicBezTo>
                  <a:lnTo>
                    <a:pt x="1" y="1970"/>
                  </a:lnTo>
                  <a:cubicBezTo>
                    <a:pt x="527" y="1999"/>
                    <a:pt x="1049" y="2034"/>
                    <a:pt x="1576" y="2074"/>
                  </a:cubicBezTo>
                  <a:cubicBezTo>
                    <a:pt x="1601" y="1803"/>
                    <a:pt x="1615" y="1668"/>
                    <a:pt x="1643" y="1394"/>
                  </a:cubicBezTo>
                  <a:cubicBezTo>
                    <a:pt x="1554" y="1387"/>
                    <a:pt x="1512" y="1380"/>
                    <a:pt x="1423" y="1373"/>
                  </a:cubicBezTo>
                  <a:cubicBezTo>
                    <a:pt x="1398" y="1569"/>
                    <a:pt x="1384" y="1661"/>
                    <a:pt x="1359" y="1853"/>
                  </a:cubicBezTo>
                  <a:cubicBezTo>
                    <a:pt x="1025" y="1835"/>
                    <a:pt x="854" y="1825"/>
                    <a:pt x="523" y="1807"/>
                  </a:cubicBezTo>
                  <a:lnTo>
                    <a:pt x="523" y="217"/>
                  </a:lnTo>
                  <a:cubicBezTo>
                    <a:pt x="669" y="214"/>
                    <a:pt x="740" y="207"/>
                    <a:pt x="886" y="200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212" name="Google Shape;2212;p28"/>
          <p:cNvCxnSpPr/>
          <p:nvPr/>
        </p:nvCxnSpPr>
        <p:spPr>
          <a:xfrm rot="10800000">
            <a:off x="1009300" y="4480825"/>
            <a:ext cx="6323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3" name="Google Shape;2213;p28"/>
          <p:cNvCxnSpPr/>
          <p:nvPr/>
        </p:nvCxnSpPr>
        <p:spPr>
          <a:xfrm rot="10800000">
            <a:off x="1222222" y="4727825"/>
            <a:ext cx="6185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4" name="Google Shape;2214;p28"/>
          <p:cNvCxnSpPr/>
          <p:nvPr/>
        </p:nvCxnSpPr>
        <p:spPr>
          <a:xfrm rot="10800000">
            <a:off x="1222025" y="4233825"/>
            <a:ext cx="62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5" name="Google Shape;2215;p28"/>
          <p:cNvCxnSpPr/>
          <p:nvPr/>
        </p:nvCxnSpPr>
        <p:spPr>
          <a:xfrm>
            <a:off x="1835613" y="635025"/>
            <a:ext cx="6323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6" name="Google Shape;2216;p28"/>
          <p:cNvCxnSpPr/>
          <p:nvPr/>
        </p:nvCxnSpPr>
        <p:spPr>
          <a:xfrm>
            <a:off x="1760091" y="388025"/>
            <a:ext cx="6185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7" name="Google Shape;2217;p28"/>
          <p:cNvCxnSpPr/>
          <p:nvPr/>
        </p:nvCxnSpPr>
        <p:spPr>
          <a:xfrm>
            <a:off x="1741988" y="882025"/>
            <a:ext cx="62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18" name="Google Shape;2218;p2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2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6"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29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9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9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9"/>
          <p:cNvSpPr txBox="1">
            <a:spLocks noGrp="1"/>
          </p:cNvSpPr>
          <p:nvPr>
            <p:ph type="title"/>
          </p:nvPr>
        </p:nvSpPr>
        <p:spPr>
          <a:xfrm>
            <a:off x="1970425" y="586300"/>
            <a:ext cx="52128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29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943450" y="1354525"/>
            <a:ext cx="30939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5" name="Google Shape;2225;p29"/>
          <p:cNvSpPr txBox="1">
            <a:spLocks noGrp="1"/>
          </p:cNvSpPr>
          <p:nvPr>
            <p:ph type="subTitle" idx="2"/>
          </p:nvPr>
        </p:nvSpPr>
        <p:spPr>
          <a:xfrm>
            <a:off x="824825" y="1669400"/>
            <a:ext cx="3431700" cy="29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226" name="Google Shape;2226;p29"/>
          <p:cNvGrpSpPr/>
          <p:nvPr/>
        </p:nvGrpSpPr>
        <p:grpSpPr>
          <a:xfrm>
            <a:off x="265475" y="4428052"/>
            <a:ext cx="446907" cy="446891"/>
            <a:chOff x="265475" y="4428052"/>
            <a:chExt cx="446907" cy="446891"/>
          </a:xfrm>
        </p:grpSpPr>
        <p:sp>
          <p:nvSpPr>
            <p:cNvPr id="2227" name="Google Shape;2227;p29"/>
            <p:cNvSpPr/>
            <p:nvPr/>
          </p:nvSpPr>
          <p:spPr>
            <a:xfrm rot="10800000">
              <a:off x="265475" y="4428052"/>
              <a:ext cx="446907" cy="446891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9"/>
            <p:cNvSpPr/>
            <p:nvPr/>
          </p:nvSpPr>
          <p:spPr>
            <a:xfrm rot="10800000">
              <a:off x="300935" y="4517099"/>
              <a:ext cx="379582" cy="314622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9" name="Google Shape;2229;p29"/>
          <p:cNvGrpSpPr/>
          <p:nvPr/>
        </p:nvGrpSpPr>
        <p:grpSpPr>
          <a:xfrm rot="10800000">
            <a:off x="8431675" y="264100"/>
            <a:ext cx="446907" cy="446891"/>
            <a:chOff x="265475" y="4428052"/>
            <a:chExt cx="446907" cy="446891"/>
          </a:xfrm>
        </p:grpSpPr>
        <p:sp>
          <p:nvSpPr>
            <p:cNvPr id="2230" name="Google Shape;2230;p29"/>
            <p:cNvSpPr/>
            <p:nvPr/>
          </p:nvSpPr>
          <p:spPr>
            <a:xfrm rot="10800000">
              <a:off x="265475" y="4428052"/>
              <a:ext cx="446907" cy="446891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9"/>
            <p:cNvSpPr/>
            <p:nvPr/>
          </p:nvSpPr>
          <p:spPr>
            <a:xfrm rot="10800000">
              <a:off x="300935" y="4517099"/>
              <a:ext cx="379582" cy="314622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232" name="Google Shape;2232;p29"/>
          <p:cNvCxnSpPr/>
          <p:nvPr/>
        </p:nvCxnSpPr>
        <p:spPr>
          <a:xfrm>
            <a:off x="488925" y="352900"/>
            <a:ext cx="0" cy="3983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3" name="Google Shape;2233;p29"/>
          <p:cNvCxnSpPr/>
          <p:nvPr/>
        </p:nvCxnSpPr>
        <p:spPr>
          <a:xfrm rot="10800000">
            <a:off x="8655132" y="802443"/>
            <a:ext cx="0" cy="3983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34" name="Google Shape;2234;p2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2" y="-2075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1"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30"/>
          <p:cNvSpPr/>
          <p:nvPr/>
        </p:nvSpPr>
        <p:spPr>
          <a:xfrm flipH="1">
            <a:off x="7435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30"/>
          <p:cNvSpPr/>
          <p:nvPr/>
        </p:nvSpPr>
        <p:spPr>
          <a:xfrm flipH="1"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8" name="Google Shape;2238;p30"/>
          <p:cNvCxnSpPr/>
          <p:nvPr/>
        </p:nvCxnSpPr>
        <p:spPr>
          <a:xfrm>
            <a:off x="868070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9" name="Google Shape;2239;p30"/>
          <p:cNvCxnSpPr/>
          <p:nvPr/>
        </p:nvCxnSpPr>
        <p:spPr>
          <a:xfrm rot="10800000">
            <a:off x="4847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2240;p30"/>
          <p:cNvSpPr/>
          <p:nvPr/>
        </p:nvSpPr>
        <p:spPr>
          <a:xfrm flipH="1">
            <a:off x="861265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30"/>
          <p:cNvSpPr/>
          <p:nvPr/>
        </p:nvSpPr>
        <p:spPr>
          <a:xfrm flipH="1">
            <a:off x="4292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30"/>
          <p:cNvSpPr txBox="1">
            <a:spLocks noGrp="1"/>
          </p:cNvSpPr>
          <p:nvPr>
            <p:ph type="title"/>
          </p:nvPr>
        </p:nvSpPr>
        <p:spPr>
          <a:xfrm>
            <a:off x="803800" y="588125"/>
            <a:ext cx="75357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3" name="Google Shape;2243;p30"/>
          <p:cNvSpPr txBox="1">
            <a:spLocks noGrp="1"/>
          </p:cNvSpPr>
          <p:nvPr>
            <p:ph type="subTitle" idx="1"/>
          </p:nvPr>
        </p:nvSpPr>
        <p:spPr>
          <a:xfrm>
            <a:off x="1401338" y="1589475"/>
            <a:ext cx="3212400" cy="24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21212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244" name="Google Shape;2244;p30"/>
          <p:cNvSpPr txBox="1">
            <a:spLocks noGrp="1"/>
          </p:cNvSpPr>
          <p:nvPr>
            <p:ph type="subTitle" idx="2"/>
          </p:nvPr>
        </p:nvSpPr>
        <p:spPr>
          <a:xfrm>
            <a:off x="4530275" y="1588300"/>
            <a:ext cx="3212400" cy="24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21212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245" name="Google Shape;2245;p30"/>
          <p:cNvSpPr/>
          <p:nvPr/>
        </p:nvSpPr>
        <p:spPr>
          <a:xfrm rot="10800000" flipH="1">
            <a:off x="83417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6" name="Google Shape;2246;p30"/>
          <p:cNvCxnSpPr/>
          <p:nvPr/>
        </p:nvCxnSpPr>
        <p:spPr>
          <a:xfrm>
            <a:off x="8639925" y="110805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7" name="Google Shape;2247;p30"/>
          <p:cNvSpPr/>
          <p:nvPr/>
        </p:nvSpPr>
        <p:spPr>
          <a:xfrm rot="10800000" flipH="1">
            <a:off x="8584425" y="46970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8" name="Google Shape;2248;p30"/>
          <p:cNvGrpSpPr/>
          <p:nvPr/>
        </p:nvGrpSpPr>
        <p:grpSpPr>
          <a:xfrm>
            <a:off x="210006" y="4149626"/>
            <a:ext cx="523967" cy="718023"/>
            <a:chOff x="210006" y="4149626"/>
            <a:chExt cx="523967" cy="718023"/>
          </a:xfrm>
        </p:grpSpPr>
        <p:sp>
          <p:nvSpPr>
            <p:cNvPr id="2249" name="Google Shape;2249;p30"/>
            <p:cNvSpPr/>
            <p:nvPr/>
          </p:nvSpPr>
          <p:spPr>
            <a:xfrm>
              <a:off x="683792" y="4838971"/>
              <a:ext cx="50181" cy="27685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475622" y="4562769"/>
              <a:ext cx="158521" cy="185516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598216" y="4737583"/>
              <a:ext cx="94842" cy="106408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0"/>
            <p:cNvSpPr/>
            <p:nvPr/>
          </p:nvSpPr>
          <p:spPr>
            <a:xfrm>
              <a:off x="273028" y="4368219"/>
              <a:ext cx="78032" cy="33399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0"/>
            <p:cNvSpPr/>
            <p:nvPr/>
          </p:nvSpPr>
          <p:spPr>
            <a:xfrm>
              <a:off x="345657" y="4330733"/>
              <a:ext cx="24152" cy="77563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446167" y="4329767"/>
              <a:ext cx="44771" cy="65473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390598" y="4329767"/>
              <a:ext cx="71380" cy="94621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456574" y="4403579"/>
              <a:ext cx="74416" cy="142622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0"/>
            <p:cNvSpPr/>
            <p:nvPr/>
          </p:nvSpPr>
          <p:spPr>
            <a:xfrm>
              <a:off x="378921" y="4447137"/>
              <a:ext cx="60587" cy="99176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0"/>
            <p:cNvSpPr/>
            <p:nvPr/>
          </p:nvSpPr>
          <p:spPr>
            <a:xfrm>
              <a:off x="437223" y="4465880"/>
              <a:ext cx="25643" cy="80323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364401" y="4329767"/>
              <a:ext cx="61360" cy="98845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481309" y="4246928"/>
              <a:ext cx="8474" cy="18162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413869" y="4251814"/>
              <a:ext cx="16230" cy="22634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405615" y="4251234"/>
              <a:ext cx="71877" cy="93407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290088" y="4149626"/>
              <a:ext cx="144803" cy="180824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224526" y="4391682"/>
              <a:ext cx="22496" cy="24180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210006" y="4407498"/>
              <a:ext cx="27685" cy="23186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240233" y="4376472"/>
              <a:ext cx="19460" cy="19156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261048" y="4325350"/>
              <a:ext cx="37319" cy="43584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410722" y="4207759"/>
              <a:ext cx="24263" cy="44192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434877" y="4204612"/>
              <a:ext cx="48608" cy="41238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444207" y="4230753"/>
              <a:ext cx="71380" cy="18300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329453" y="4821001"/>
              <a:ext cx="32405" cy="46648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0"/>
            <p:cNvSpPr/>
            <p:nvPr/>
          </p:nvSpPr>
          <p:spPr>
            <a:xfrm>
              <a:off x="394325" y="4562576"/>
              <a:ext cx="91116" cy="177374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428887" y="4562576"/>
              <a:ext cx="110548" cy="197993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339556" y="4732669"/>
              <a:ext cx="99838" cy="94649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0"/>
            <p:cNvSpPr/>
            <p:nvPr/>
          </p:nvSpPr>
          <p:spPr>
            <a:xfrm>
              <a:off x="245534" y="4365375"/>
              <a:ext cx="226837" cy="107705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0"/>
            <p:cNvSpPr/>
            <p:nvPr/>
          </p:nvSpPr>
          <p:spPr>
            <a:xfrm>
              <a:off x="441640" y="4330236"/>
              <a:ext cx="83056" cy="102019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0"/>
            <p:cNvSpPr/>
            <p:nvPr/>
          </p:nvSpPr>
          <p:spPr>
            <a:xfrm>
              <a:off x="588775" y="4352540"/>
              <a:ext cx="36656" cy="35883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8" name="Google Shape;2278;p30"/>
          <p:cNvGrpSpPr/>
          <p:nvPr/>
        </p:nvGrpSpPr>
        <p:grpSpPr>
          <a:xfrm>
            <a:off x="8402743" y="229226"/>
            <a:ext cx="523967" cy="718023"/>
            <a:chOff x="210006" y="4149626"/>
            <a:chExt cx="523967" cy="718023"/>
          </a:xfrm>
        </p:grpSpPr>
        <p:sp>
          <p:nvSpPr>
            <p:cNvPr id="2279" name="Google Shape;2279;p30"/>
            <p:cNvSpPr/>
            <p:nvPr/>
          </p:nvSpPr>
          <p:spPr>
            <a:xfrm flipH="1">
              <a:off x="210006" y="4838971"/>
              <a:ext cx="50181" cy="27685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0"/>
            <p:cNvSpPr/>
            <p:nvPr/>
          </p:nvSpPr>
          <p:spPr>
            <a:xfrm flipH="1">
              <a:off x="309836" y="4562769"/>
              <a:ext cx="158521" cy="185516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0"/>
            <p:cNvSpPr/>
            <p:nvPr/>
          </p:nvSpPr>
          <p:spPr>
            <a:xfrm flipH="1">
              <a:off x="250921" y="4737583"/>
              <a:ext cx="94842" cy="106408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0"/>
            <p:cNvSpPr/>
            <p:nvPr/>
          </p:nvSpPr>
          <p:spPr>
            <a:xfrm flipH="1">
              <a:off x="592918" y="4368219"/>
              <a:ext cx="78032" cy="33399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0"/>
            <p:cNvSpPr/>
            <p:nvPr/>
          </p:nvSpPr>
          <p:spPr>
            <a:xfrm flipH="1">
              <a:off x="574170" y="4330733"/>
              <a:ext cx="24152" cy="77563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0"/>
            <p:cNvSpPr/>
            <p:nvPr/>
          </p:nvSpPr>
          <p:spPr>
            <a:xfrm flipH="1">
              <a:off x="453040" y="4329767"/>
              <a:ext cx="44771" cy="65473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0"/>
            <p:cNvSpPr/>
            <p:nvPr/>
          </p:nvSpPr>
          <p:spPr>
            <a:xfrm flipH="1">
              <a:off x="482001" y="4329767"/>
              <a:ext cx="71380" cy="94621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0"/>
            <p:cNvSpPr/>
            <p:nvPr/>
          </p:nvSpPr>
          <p:spPr>
            <a:xfrm flipH="1">
              <a:off x="412988" y="4403579"/>
              <a:ext cx="74416" cy="142622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0"/>
            <p:cNvSpPr/>
            <p:nvPr/>
          </p:nvSpPr>
          <p:spPr>
            <a:xfrm flipH="1">
              <a:off x="504470" y="4447137"/>
              <a:ext cx="60587" cy="99176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0"/>
            <p:cNvSpPr/>
            <p:nvPr/>
          </p:nvSpPr>
          <p:spPr>
            <a:xfrm flipH="1">
              <a:off x="481113" y="4465880"/>
              <a:ext cx="25643" cy="80323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0"/>
            <p:cNvSpPr/>
            <p:nvPr/>
          </p:nvSpPr>
          <p:spPr>
            <a:xfrm flipH="1">
              <a:off x="518218" y="4329767"/>
              <a:ext cx="61360" cy="98845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0"/>
            <p:cNvSpPr/>
            <p:nvPr/>
          </p:nvSpPr>
          <p:spPr>
            <a:xfrm flipH="1">
              <a:off x="454196" y="4246928"/>
              <a:ext cx="8474" cy="18162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0"/>
            <p:cNvSpPr/>
            <p:nvPr/>
          </p:nvSpPr>
          <p:spPr>
            <a:xfrm flipH="1">
              <a:off x="513879" y="4251814"/>
              <a:ext cx="16230" cy="22634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0"/>
            <p:cNvSpPr/>
            <p:nvPr/>
          </p:nvSpPr>
          <p:spPr>
            <a:xfrm flipH="1">
              <a:off x="466487" y="4251234"/>
              <a:ext cx="71877" cy="93407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0"/>
            <p:cNvSpPr/>
            <p:nvPr/>
          </p:nvSpPr>
          <p:spPr>
            <a:xfrm flipH="1">
              <a:off x="509088" y="4149626"/>
              <a:ext cx="144803" cy="180824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0"/>
            <p:cNvSpPr/>
            <p:nvPr/>
          </p:nvSpPr>
          <p:spPr>
            <a:xfrm flipH="1">
              <a:off x="696957" y="4391682"/>
              <a:ext cx="22496" cy="24180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0"/>
            <p:cNvSpPr/>
            <p:nvPr/>
          </p:nvSpPr>
          <p:spPr>
            <a:xfrm flipH="1">
              <a:off x="706288" y="4407498"/>
              <a:ext cx="27685" cy="23186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0"/>
            <p:cNvSpPr/>
            <p:nvPr/>
          </p:nvSpPr>
          <p:spPr>
            <a:xfrm flipH="1">
              <a:off x="684286" y="4376472"/>
              <a:ext cx="19460" cy="19156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0"/>
            <p:cNvSpPr/>
            <p:nvPr/>
          </p:nvSpPr>
          <p:spPr>
            <a:xfrm flipH="1">
              <a:off x="645613" y="4325350"/>
              <a:ext cx="37319" cy="43584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0"/>
            <p:cNvSpPr/>
            <p:nvPr/>
          </p:nvSpPr>
          <p:spPr>
            <a:xfrm flipH="1">
              <a:off x="508994" y="4207759"/>
              <a:ext cx="24263" cy="44192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0"/>
            <p:cNvSpPr/>
            <p:nvPr/>
          </p:nvSpPr>
          <p:spPr>
            <a:xfrm flipH="1">
              <a:off x="460494" y="4204612"/>
              <a:ext cx="48608" cy="41238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0"/>
            <p:cNvSpPr/>
            <p:nvPr/>
          </p:nvSpPr>
          <p:spPr>
            <a:xfrm flipH="1">
              <a:off x="428392" y="4230753"/>
              <a:ext cx="71380" cy="18300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0"/>
            <p:cNvSpPr/>
            <p:nvPr/>
          </p:nvSpPr>
          <p:spPr>
            <a:xfrm flipH="1">
              <a:off x="582121" y="4821001"/>
              <a:ext cx="32405" cy="46648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0"/>
            <p:cNvSpPr/>
            <p:nvPr/>
          </p:nvSpPr>
          <p:spPr>
            <a:xfrm flipH="1">
              <a:off x="458538" y="4562576"/>
              <a:ext cx="91116" cy="177374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0"/>
            <p:cNvSpPr/>
            <p:nvPr/>
          </p:nvSpPr>
          <p:spPr>
            <a:xfrm flipH="1">
              <a:off x="404544" y="4562576"/>
              <a:ext cx="110548" cy="197993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0"/>
            <p:cNvSpPr/>
            <p:nvPr/>
          </p:nvSpPr>
          <p:spPr>
            <a:xfrm flipH="1">
              <a:off x="504584" y="4732669"/>
              <a:ext cx="99838" cy="94649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0"/>
            <p:cNvSpPr/>
            <p:nvPr/>
          </p:nvSpPr>
          <p:spPr>
            <a:xfrm flipH="1">
              <a:off x="471608" y="4365375"/>
              <a:ext cx="226837" cy="107705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0"/>
            <p:cNvSpPr/>
            <p:nvPr/>
          </p:nvSpPr>
          <p:spPr>
            <a:xfrm flipH="1">
              <a:off x="419283" y="4330236"/>
              <a:ext cx="83056" cy="102019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0"/>
            <p:cNvSpPr/>
            <p:nvPr/>
          </p:nvSpPr>
          <p:spPr>
            <a:xfrm flipH="1">
              <a:off x="318548" y="4352540"/>
              <a:ext cx="36656" cy="35883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3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>
            <a:off x="83417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" name="Google Shape;191;p4"/>
          <p:cNvCxnSpPr/>
          <p:nvPr/>
        </p:nvCxnSpPr>
        <p:spPr>
          <a:xfrm>
            <a:off x="488925" y="824225"/>
            <a:ext cx="0" cy="3983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720000" y="581475"/>
            <a:ext cx="7704000" cy="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body" idx="1"/>
          </p:nvPr>
        </p:nvSpPr>
        <p:spPr>
          <a:xfrm>
            <a:off x="796725" y="1035775"/>
            <a:ext cx="7545000" cy="3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 SemiBold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194" name="Google Shape;194;p4"/>
          <p:cNvCxnSpPr/>
          <p:nvPr/>
        </p:nvCxnSpPr>
        <p:spPr>
          <a:xfrm>
            <a:off x="8649525" y="367175"/>
            <a:ext cx="0" cy="3983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195;p4"/>
          <p:cNvSpPr/>
          <p:nvPr/>
        </p:nvSpPr>
        <p:spPr>
          <a:xfrm>
            <a:off x="265475" y="275002"/>
            <a:ext cx="446907" cy="446891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>
            <a:off x="297340" y="318224"/>
            <a:ext cx="379582" cy="314622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"/>
          <p:cNvSpPr/>
          <p:nvPr/>
        </p:nvSpPr>
        <p:spPr>
          <a:xfrm rot="10800000">
            <a:off x="8426075" y="4429377"/>
            <a:ext cx="446907" cy="446891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rot="10800000">
            <a:off x="8461535" y="4518424"/>
            <a:ext cx="379582" cy="314622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p31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31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31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13" name="Google Shape;2313;p31"/>
          <p:cNvCxnSpPr/>
          <p:nvPr/>
        </p:nvCxnSpPr>
        <p:spPr>
          <a:xfrm>
            <a:off x="483275" y="898500"/>
            <a:ext cx="0" cy="3675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4" name="Google Shape;2314;p31"/>
          <p:cNvCxnSpPr/>
          <p:nvPr/>
        </p:nvCxnSpPr>
        <p:spPr>
          <a:xfrm rot="10800000">
            <a:off x="8662025" y="560500"/>
            <a:ext cx="0" cy="3659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5" name="Google Shape;2315;p31"/>
          <p:cNvSpPr/>
          <p:nvPr/>
        </p:nvSpPr>
        <p:spPr>
          <a:xfrm>
            <a:off x="426525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31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31"/>
          <p:cNvSpPr txBox="1">
            <a:spLocks noGrp="1"/>
          </p:cNvSpPr>
          <p:nvPr>
            <p:ph type="title"/>
          </p:nvPr>
        </p:nvSpPr>
        <p:spPr>
          <a:xfrm>
            <a:off x="5299475" y="862413"/>
            <a:ext cx="23049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18" name="Google Shape;2318;p31"/>
          <p:cNvSpPr txBox="1">
            <a:spLocks noGrp="1"/>
          </p:cNvSpPr>
          <p:nvPr>
            <p:ph type="subTitle" idx="1"/>
          </p:nvPr>
        </p:nvSpPr>
        <p:spPr>
          <a:xfrm>
            <a:off x="4991675" y="1270813"/>
            <a:ext cx="29205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19" name="Google Shape;2319;p31"/>
          <p:cNvSpPr txBox="1">
            <a:spLocks noGrp="1"/>
          </p:cNvSpPr>
          <p:nvPr>
            <p:ph type="title" idx="2"/>
          </p:nvPr>
        </p:nvSpPr>
        <p:spPr>
          <a:xfrm>
            <a:off x="1548975" y="3038638"/>
            <a:ext cx="23049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1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20" name="Google Shape;2320;p31"/>
          <p:cNvSpPr txBox="1">
            <a:spLocks noGrp="1"/>
          </p:cNvSpPr>
          <p:nvPr>
            <p:ph type="subTitle" idx="3"/>
          </p:nvPr>
        </p:nvSpPr>
        <p:spPr>
          <a:xfrm>
            <a:off x="1241175" y="3459388"/>
            <a:ext cx="29205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1" name="Google Shape;2321;p31"/>
          <p:cNvSpPr/>
          <p:nvPr/>
        </p:nvSpPr>
        <p:spPr>
          <a:xfrm>
            <a:off x="222276" y="283887"/>
            <a:ext cx="521083" cy="521114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31"/>
          <p:cNvSpPr/>
          <p:nvPr/>
        </p:nvSpPr>
        <p:spPr>
          <a:xfrm>
            <a:off x="259432" y="334284"/>
            <a:ext cx="442584" cy="366876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31"/>
          <p:cNvSpPr/>
          <p:nvPr/>
        </p:nvSpPr>
        <p:spPr>
          <a:xfrm rot="10800000">
            <a:off x="8410026" y="4338499"/>
            <a:ext cx="521083" cy="521114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31"/>
          <p:cNvSpPr/>
          <p:nvPr/>
        </p:nvSpPr>
        <p:spPr>
          <a:xfrm rot="10800000">
            <a:off x="8451369" y="4442339"/>
            <a:ext cx="442584" cy="366876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31"/>
          <p:cNvSpPr/>
          <p:nvPr/>
        </p:nvSpPr>
        <p:spPr>
          <a:xfrm>
            <a:off x="1808775" y="186175"/>
            <a:ext cx="1785300" cy="178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31"/>
          <p:cNvSpPr/>
          <p:nvPr/>
        </p:nvSpPr>
        <p:spPr>
          <a:xfrm>
            <a:off x="5559300" y="3038650"/>
            <a:ext cx="1785300" cy="19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7" name="Google Shape;2327;p31"/>
          <p:cNvCxnSpPr/>
          <p:nvPr/>
        </p:nvCxnSpPr>
        <p:spPr>
          <a:xfrm rot="-5400000">
            <a:off x="1430775" y="855850"/>
            <a:ext cx="133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8" name="Google Shape;2328;p31"/>
          <p:cNvCxnSpPr/>
          <p:nvPr/>
        </p:nvCxnSpPr>
        <p:spPr>
          <a:xfrm rot="-5400000">
            <a:off x="1810876" y="855850"/>
            <a:ext cx="133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9" name="Google Shape;2329;p31"/>
          <p:cNvCxnSpPr/>
          <p:nvPr/>
        </p:nvCxnSpPr>
        <p:spPr>
          <a:xfrm rot="-5400000">
            <a:off x="2185926" y="855850"/>
            <a:ext cx="133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0" name="Google Shape;2330;p31"/>
          <p:cNvCxnSpPr/>
          <p:nvPr/>
        </p:nvCxnSpPr>
        <p:spPr>
          <a:xfrm rot="-5400000">
            <a:off x="2584100" y="855850"/>
            <a:ext cx="133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1" name="Google Shape;2331;p31"/>
          <p:cNvCxnSpPr/>
          <p:nvPr/>
        </p:nvCxnSpPr>
        <p:spPr>
          <a:xfrm rot="-5400000">
            <a:off x="5223600" y="4272975"/>
            <a:ext cx="133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2" name="Google Shape;2332;p31"/>
          <p:cNvCxnSpPr/>
          <p:nvPr/>
        </p:nvCxnSpPr>
        <p:spPr>
          <a:xfrm rot="-5400000">
            <a:off x="5603701" y="4272975"/>
            <a:ext cx="133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3" name="Google Shape;2333;p31"/>
          <p:cNvCxnSpPr/>
          <p:nvPr/>
        </p:nvCxnSpPr>
        <p:spPr>
          <a:xfrm rot="-5400000">
            <a:off x="5978751" y="4272975"/>
            <a:ext cx="133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4" name="Google Shape;2334;p31"/>
          <p:cNvCxnSpPr/>
          <p:nvPr/>
        </p:nvCxnSpPr>
        <p:spPr>
          <a:xfrm rot="-5400000">
            <a:off x="6376925" y="4272975"/>
            <a:ext cx="133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5" name="Google Shape;2335;p31"/>
          <p:cNvSpPr/>
          <p:nvPr/>
        </p:nvSpPr>
        <p:spPr>
          <a:xfrm rot="-2380803">
            <a:off x="1802700" y="1094246"/>
            <a:ext cx="1797479" cy="1786962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6" y="1"/>
                  <a:pt x="1" y="3734"/>
                  <a:pt x="1" y="8343"/>
                </a:cubicBezTo>
                <a:cubicBezTo>
                  <a:pt x="1" y="12951"/>
                  <a:pt x="3756" y="16684"/>
                  <a:pt x="8392" y="16684"/>
                </a:cubicBezTo>
                <a:cubicBezTo>
                  <a:pt x="13025" y="16684"/>
                  <a:pt x="16784" y="12951"/>
                  <a:pt x="16784" y="8343"/>
                </a:cubicBezTo>
                <a:cubicBezTo>
                  <a:pt x="16784" y="3734"/>
                  <a:pt x="13025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31"/>
          <p:cNvSpPr/>
          <p:nvPr/>
        </p:nvSpPr>
        <p:spPr>
          <a:xfrm rot="-2380803">
            <a:off x="1804320" y="1443800"/>
            <a:ext cx="1329153" cy="441252"/>
          </a:xfrm>
          <a:custGeom>
            <a:avLst/>
            <a:gdLst/>
            <a:ahLst/>
            <a:cxnLst/>
            <a:rect l="l" t="t" r="r" b="b"/>
            <a:pathLst>
              <a:path w="12411" h="4120" extrusionOk="0">
                <a:moveTo>
                  <a:pt x="11381" y="0"/>
                </a:moveTo>
                <a:cubicBezTo>
                  <a:pt x="11360" y="0"/>
                  <a:pt x="11340" y="2"/>
                  <a:pt x="11319" y="6"/>
                </a:cubicBezTo>
                <a:cubicBezTo>
                  <a:pt x="11272" y="6"/>
                  <a:pt x="11233" y="9"/>
                  <a:pt x="11187" y="16"/>
                </a:cubicBezTo>
                <a:cubicBezTo>
                  <a:pt x="11208" y="16"/>
                  <a:pt x="11230" y="15"/>
                  <a:pt x="11251" y="15"/>
                </a:cubicBezTo>
                <a:cubicBezTo>
                  <a:pt x="11315" y="15"/>
                  <a:pt x="11379" y="19"/>
                  <a:pt x="11443" y="27"/>
                </a:cubicBezTo>
                <a:cubicBezTo>
                  <a:pt x="11525" y="34"/>
                  <a:pt x="11607" y="59"/>
                  <a:pt x="11681" y="88"/>
                </a:cubicBezTo>
                <a:lnTo>
                  <a:pt x="11735" y="116"/>
                </a:lnTo>
                <a:cubicBezTo>
                  <a:pt x="11752" y="123"/>
                  <a:pt x="11770" y="137"/>
                  <a:pt x="11788" y="148"/>
                </a:cubicBezTo>
                <a:cubicBezTo>
                  <a:pt x="11806" y="159"/>
                  <a:pt x="11820" y="173"/>
                  <a:pt x="11834" y="187"/>
                </a:cubicBezTo>
                <a:cubicBezTo>
                  <a:pt x="11845" y="201"/>
                  <a:pt x="11859" y="219"/>
                  <a:pt x="11873" y="230"/>
                </a:cubicBezTo>
                <a:cubicBezTo>
                  <a:pt x="11887" y="248"/>
                  <a:pt x="11895" y="262"/>
                  <a:pt x="11909" y="280"/>
                </a:cubicBezTo>
                <a:lnTo>
                  <a:pt x="11934" y="333"/>
                </a:lnTo>
                <a:cubicBezTo>
                  <a:pt x="11944" y="351"/>
                  <a:pt x="11948" y="372"/>
                  <a:pt x="11951" y="390"/>
                </a:cubicBezTo>
                <a:cubicBezTo>
                  <a:pt x="11959" y="408"/>
                  <a:pt x="11962" y="422"/>
                  <a:pt x="11962" y="440"/>
                </a:cubicBezTo>
                <a:cubicBezTo>
                  <a:pt x="11934" y="528"/>
                  <a:pt x="11895" y="646"/>
                  <a:pt x="11838" y="774"/>
                </a:cubicBezTo>
                <a:lnTo>
                  <a:pt x="11823" y="799"/>
                </a:lnTo>
                <a:lnTo>
                  <a:pt x="11820" y="788"/>
                </a:lnTo>
                <a:lnTo>
                  <a:pt x="11806" y="752"/>
                </a:lnTo>
                <a:cubicBezTo>
                  <a:pt x="11799" y="724"/>
                  <a:pt x="11784" y="703"/>
                  <a:pt x="11770" y="681"/>
                </a:cubicBezTo>
                <a:lnTo>
                  <a:pt x="11749" y="646"/>
                </a:lnTo>
                <a:lnTo>
                  <a:pt x="11720" y="614"/>
                </a:lnTo>
                <a:cubicBezTo>
                  <a:pt x="11703" y="592"/>
                  <a:pt x="11685" y="575"/>
                  <a:pt x="11663" y="557"/>
                </a:cubicBezTo>
                <a:cubicBezTo>
                  <a:pt x="11646" y="539"/>
                  <a:pt x="11624" y="521"/>
                  <a:pt x="11603" y="507"/>
                </a:cubicBezTo>
                <a:lnTo>
                  <a:pt x="11535" y="468"/>
                </a:lnTo>
                <a:cubicBezTo>
                  <a:pt x="11514" y="454"/>
                  <a:pt x="11486" y="443"/>
                  <a:pt x="11464" y="436"/>
                </a:cubicBezTo>
                <a:cubicBezTo>
                  <a:pt x="11415" y="418"/>
                  <a:pt x="11365" y="404"/>
                  <a:pt x="11311" y="397"/>
                </a:cubicBezTo>
                <a:cubicBezTo>
                  <a:pt x="11265" y="386"/>
                  <a:pt x="11212" y="383"/>
                  <a:pt x="11162" y="379"/>
                </a:cubicBezTo>
                <a:cubicBezTo>
                  <a:pt x="11112" y="379"/>
                  <a:pt x="11059" y="379"/>
                  <a:pt x="11009" y="383"/>
                </a:cubicBezTo>
                <a:cubicBezTo>
                  <a:pt x="10963" y="386"/>
                  <a:pt x="10910" y="390"/>
                  <a:pt x="10860" y="404"/>
                </a:cubicBezTo>
                <a:cubicBezTo>
                  <a:pt x="10910" y="404"/>
                  <a:pt x="10956" y="404"/>
                  <a:pt x="11009" y="408"/>
                </a:cubicBezTo>
                <a:cubicBezTo>
                  <a:pt x="11059" y="415"/>
                  <a:pt x="11109" y="418"/>
                  <a:pt x="11159" y="425"/>
                </a:cubicBezTo>
                <a:cubicBezTo>
                  <a:pt x="11205" y="436"/>
                  <a:pt x="11255" y="443"/>
                  <a:pt x="11301" y="457"/>
                </a:cubicBezTo>
                <a:cubicBezTo>
                  <a:pt x="11347" y="472"/>
                  <a:pt x="11393" y="486"/>
                  <a:pt x="11432" y="507"/>
                </a:cubicBezTo>
                <a:cubicBezTo>
                  <a:pt x="11454" y="514"/>
                  <a:pt x="11479" y="528"/>
                  <a:pt x="11496" y="539"/>
                </a:cubicBezTo>
                <a:cubicBezTo>
                  <a:pt x="11518" y="550"/>
                  <a:pt x="11535" y="564"/>
                  <a:pt x="11553" y="578"/>
                </a:cubicBezTo>
                <a:cubicBezTo>
                  <a:pt x="11571" y="592"/>
                  <a:pt x="11589" y="603"/>
                  <a:pt x="11607" y="621"/>
                </a:cubicBezTo>
                <a:cubicBezTo>
                  <a:pt x="11624" y="639"/>
                  <a:pt x="11639" y="656"/>
                  <a:pt x="11649" y="671"/>
                </a:cubicBezTo>
                <a:lnTo>
                  <a:pt x="11674" y="699"/>
                </a:lnTo>
                <a:lnTo>
                  <a:pt x="11692" y="728"/>
                </a:lnTo>
                <a:cubicBezTo>
                  <a:pt x="11699" y="745"/>
                  <a:pt x="11713" y="770"/>
                  <a:pt x="11720" y="792"/>
                </a:cubicBezTo>
                <a:lnTo>
                  <a:pt x="11735" y="824"/>
                </a:lnTo>
                <a:lnTo>
                  <a:pt x="11745" y="859"/>
                </a:lnTo>
                <a:cubicBezTo>
                  <a:pt x="11752" y="880"/>
                  <a:pt x="11752" y="902"/>
                  <a:pt x="11756" y="923"/>
                </a:cubicBezTo>
                <a:lnTo>
                  <a:pt x="11763" y="937"/>
                </a:lnTo>
                <a:cubicBezTo>
                  <a:pt x="11703" y="1048"/>
                  <a:pt x="11628" y="1168"/>
                  <a:pt x="11539" y="1289"/>
                </a:cubicBezTo>
                <a:lnTo>
                  <a:pt x="11532" y="1261"/>
                </a:lnTo>
                <a:lnTo>
                  <a:pt x="11518" y="1222"/>
                </a:lnTo>
                <a:cubicBezTo>
                  <a:pt x="11507" y="1197"/>
                  <a:pt x="11496" y="1172"/>
                  <a:pt x="11479" y="1147"/>
                </a:cubicBezTo>
                <a:lnTo>
                  <a:pt x="11454" y="1112"/>
                </a:lnTo>
                <a:lnTo>
                  <a:pt x="11429" y="1076"/>
                </a:lnTo>
                <a:cubicBezTo>
                  <a:pt x="11411" y="1055"/>
                  <a:pt x="11393" y="1030"/>
                  <a:pt x="11372" y="1012"/>
                </a:cubicBezTo>
                <a:cubicBezTo>
                  <a:pt x="11347" y="994"/>
                  <a:pt x="11326" y="976"/>
                  <a:pt x="11304" y="966"/>
                </a:cubicBezTo>
                <a:cubicBezTo>
                  <a:pt x="11283" y="952"/>
                  <a:pt x="11258" y="934"/>
                  <a:pt x="11233" y="923"/>
                </a:cubicBezTo>
                <a:cubicBezTo>
                  <a:pt x="11212" y="912"/>
                  <a:pt x="11183" y="902"/>
                  <a:pt x="11159" y="895"/>
                </a:cubicBezTo>
                <a:cubicBezTo>
                  <a:pt x="11109" y="877"/>
                  <a:pt x="11055" y="863"/>
                  <a:pt x="11006" y="852"/>
                </a:cubicBezTo>
                <a:cubicBezTo>
                  <a:pt x="10952" y="845"/>
                  <a:pt x="10902" y="841"/>
                  <a:pt x="10849" y="841"/>
                </a:cubicBezTo>
                <a:cubicBezTo>
                  <a:pt x="10796" y="841"/>
                  <a:pt x="10750" y="845"/>
                  <a:pt x="10700" y="848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0"/>
                  <a:pt x="10750" y="888"/>
                  <a:pt x="10842" y="905"/>
                </a:cubicBezTo>
                <a:cubicBezTo>
                  <a:pt x="10892" y="916"/>
                  <a:pt x="10934" y="930"/>
                  <a:pt x="10984" y="941"/>
                </a:cubicBezTo>
                <a:cubicBezTo>
                  <a:pt x="11027" y="955"/>
                  <a:pt x="11073" y="973"/>
                  <a:pt x="11116" y="991"/>
                </a:cubicBezTo>
                <a:cubicBezTo>
                  <a:pt x="11141" y="1001"/>
                  <a:pt x="11159" y="1012"/>
                  <a:pt x="11180" y="1023"/>
                </a:cubicBezTo>
                <a:cubicBezTo>
                  <a:pt x="11198" y="1037"/>
                  <a:pt x="11219" y="1048"/>
                  <a:pt x="11237" y="1058"/>
                </a:cubicBezTo>
                <a:cubicBezTo>
                  <a:pt x="11255" y="1072"/>
                  <a:pt x="11272" y="1083"/>
                  <a:pt x="11287" y="1101"/>
                </a:cubicBezTo>
                <a:cubicBezTo>
                  <a:pt x="11304" y="1115"/>
                  <a:pt x="11319" y="1133"/>
                  <a:pt x="11329" y="1151"/>
                </a:cubicBezTo>
                <a:lnTo>
                  <a:pt x="11347" y="1179"/>
                </a:lnTo>
                <a:lnTo>
                  <a:pt x="11365" y="1204"/>
                </a:lnTo>
                <a:cubicBezTo>
                  <a:pt x="11375" y="1222"/>
                  <a:pt x="11390" y="1243"/>
                  <a:pt x="11393" y="1261"/>
                </a:cubicBezTo>
                <a:lnTo>
                  <a:pt x="11407" y="1293"/>
                </a:lnTo>
                <a:lnTo>
                  <a:pt x="11415" y="1325"/>
                </a:lnTo>
                <a:lnTo>
                  <a:pt x="11429" y="1393"/>
                </a:lnTo>
                <a:lnTo>
                  <a:pt x="11432" y="1414"/>
                </a:lnTo>
                <a:cubicBezTo>
                  <a:pt x="11347" y="1517"/>
                  <a:pt x="11251" y="1617"/>
                  <a:pt x="11141" y="1720"/>
                </a:cubicBezTo>
                <a:lnTo>
                  <a:pt x="11134" y="1702"/>
                </a:lnTo>
                <a:lnTo>
                  <a:pt x="11127" y="1663"/>
                </a:lnTo>
                <a:cubicBezTo>
                  <a:pt x="11116" y="1634"/>
                  <a:pt x="11109" y="1606"/>
                  <a:pt x="11095" y="1577"/>
                </a:cubicBezTo>
                <a:lnTo>
                  <a:pt x="11077" y="1538"/>
                </a:lnTo>
                <a:lnTo>
                  <a:pt x="11055" y="1503"/>
                </a:lnTo>
                <a:cubicBezTo>
                  <a:pt x="11038" y="1481"/>
                  <a:pt x="11020" y="1453"/>
                  <a:pt x="11002" y="1432"/>
                </a:cubicBezTo>
                <a:cubicBezTo>
                  <a:pt x="10984" y="1410"/>
                  <a:pt x="10963" y="1393"/>
                  <a:pt x="10938" y="1368"/>
                </a:cubicBezTo>
                <a:cubicBezTo>
                  <a:pt x="10917" y="1350"/>
                  <a:pt x="10895" y="1332"/>
                  <a:pt x="10874" y="1321"/>
                </a:cubicBezTo>
                <a:cubicBezTo>
                  <a:pt x="10849" y="1307"/>
                  <a:pt x="10824" y="1293"/>
                  <a:pt x="10803" y="1279"/>
                </a:cubicBezTo>
                <a:cubicBezTo>
                  <a:pt x="10753" y="1257"/>
                  <a:pt x="10700" y="1236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9" y="1190"/>
                  <a:pt x="10440" y="1190"/>
                  <a:pt x="10419" y="1190"/>
                </a:cubicBezTo>
                <a:lnTo>
                  <a:pt x="10344" y="1190"/>
                </a:lnTo>
                <a:cubicBezTo>
                  <a:pt x="10291" y="1190"/>
                  <a:pt x="10241" y="1197"/>
                  <a:pt x="10195" y="1208"/>
                </a:cubicBezTo>
                <a:cubicBezTo>
                  <a:pt x="10241" y="1218"/>
                  <a:pt x="10291" y="1233"/>
                  <a:pt x="10341" y="1243"/>
                </a:cubicBezTo>
                <a:cubicBezTo>
                  <a:pt x="10390" y="1257"/>
                  <a:pt x="10433" y="1272"/>
                  <a:pt x="10483" y="1289"/>
                </a:cubicBezTo>
                <a:lnTo>
                  <a:pt x="10614" y="1343"/>
                </a:lnTo>
                <a:cubicBezTo>
                  <a:pt x="10639" y="1350"/>
                  <a:pt x="10654" y="1364"/>
                  <a:pt x="10678" y="1375"/>
                </a:cubicBezTo>
                <a:cubicBezTo>
                  <a:pt x="10696" y="1385"/>
                  <a:pt x="10718" y="1396"/>
                  <a:pt x="10735" y="1410"/>
                </a:cubicBezTo>
                <a:lnTo>
                  <a:pt x="10789" y="1449"/>
                </a:lnTo>
                <a:cubicBezTo>
                  <a:pt x="10806" y="1464"/>
                  <a:pt x="10821" y="1474"/>
                  <a:pt x="10838" y="1492"/>
                </a:cubicBezTo>
                <a:cubicBezTo>
                  <a:pt x="10853" y="1510"/>
                  <a:pt x="10867" y="1524"/>
                  <a:pt x="10878" y="1542"/>
                </a:cubicBezTo>
                <a:cubicBezTo>
                  <a:pt x="10892" y="1560"/>
                  <a:pt x="10899" y="1577"/>
                  <a:pt x="10913" y="1595"/>
                </a:cubicBezTo>
                <a:lnTo>
                  <a:pt x="10927" y="1624"/>
                </a:lnTo>
                <a:lnTo>
                  <a:pt x="10942" y="1649"/>
                </a:lnTo>
                <a:cubicBezTo>
                  <a:pt x="10949" y="1666"/>
                  <a:pt x="10952" y="1688"/>
                  <a:pt x="10956" y="1705"/>
                </a:cubicBezTo>
                <a:lnTo>
                  <a:pt x="10966" y="1737"/>
                </a:lnTo>
                <a:lnTo>
                  <a:pt x="10970" y="1769"/>
                </a:lnTo>
                <a:cubicBezTo>
                  <a:pt x="10977" y="1791"/>
                  <a:pt x="10977" y="1812"/>
                  <a:pt x="10977" y="1830"/>
                </a:cubicBezTo>
                <a:lnTo>
                  <a:pt x="10981" y="1862"/>
                </a:lnTo>
                <a:lnTo>
                  <a:pt x="10846" y="1969"/>
                </a:lnTo>
                <a:cubicBezTo>
                  <a:pt x="10750" y="2040"/>
                  <a:pt x="10646" y="2111"/>
                  <a:pt x="10536" y="2178"/>
                </a:cubicBezTo>
                <a:lnTo>
                  <a:pt x="10536" y="2146"/>
                </a:lnTo>
                <a:lnTo>
                  <a:pt x="10533" y="2104"/>
                </a:lnTo>
                <a:cubicBezTo>
                  <a:pt x="10526" y="2075"/>
                  <a:pt x="10518" y="2043"/>
                  <a:pt x="10515" y="2018"/>
                </a:cubicBezTo>
                <a:lnTo>
                  <a:pt x="10501" y="1979"/>
                </a:lnTo>
                <a:lnTo>
                  <a:pt x="10483" y="1937"/>
                </a:lnTo>
                <a:cubicBezTo>
                  <a:pt x="10469" y="1912"/>
                  <a:pt x="10454" y="1883"/>
                  <a:pt x="10437" y="1862"/>
                </a:cubicBezTo>
                <a:lnTo>
                  <a:pt x="10383" y="1794"/>
                </a:lnTo>
                <a:cubicBezTo>
                  <a:pt x="10362" y="1777"/>
                  <a:pt x="10344" y="1755"/>
                  <a:pt x="10323" y="1737"/>
                </a:cubicBezTo>
                <a:cubicBezTo>
                  <a:pt x="10302" y="1720"/>
                  <a:pt x="10277" y="1702"/>
                  <a:pt x="10255" y="1688"/>
                </a:cubicBezTo>
                <a:cubicBezTo>
                  <a:pt x="10213" y="1659"/>
                  <a:pt x="10163" y="1634"/>
                  <a:pt x="10113" y="1617"/>
                </a:cubicBezTo>
                <a:cubicBezTo>
                  <a:pt x="10063" y="1599"/>
                  <a:pt x="10017" y="1581"/>
                  <a:pt x="9964" y="1574"/>
                </a:cubicBezTo>
                <a:cubicBezTo>
                  <a:pt x="9935" y="1570"/>
                  <a:pt x="9914" y="1563"/>
                  <a:pt x="9886" y="1560"/>
                </a:cubicBezTo>
                <a:cubicBezTo>
                  <a:pt x="9861" y="1556"/>
                  <a:pt x="9839" y="1553"/>
                  <a:pt x="9811" y="1553"/>
                </a:cubicBezTo>
                <a:cubicBezTo>
                  <a:pt x="9784" y="1549"/>
                  <a:pt x="9758" y="1547"/>
                  <a:pt x="9734" y="1547"/>
                </a:cubicBezTo>
                <a:cubicBezTo>
                  <a:pt x="9709" y="1547"/>
                  <a:pt x="9685" y="1549"/>
                  <a:pt x="9662" y="1553"/>
                </a:cubicBezTo>
                <a:cubicBezTo>
                  <a:pt x="9708" y="1570"/>
                  <a:pt x="9754" y="1588"/>
                  <a:pt x="9804" y="1606"/>
                </a:cubicBezTo>
                <a:cubicBezTo>
                  <a:pt x="9846" y="1624"/>
                  <a:pt x="9893" y="1645"/>
                  <a:pt x="9935" y="1663"/>
                </a:cubicBezTo>
                <a:cubicBezTo>
                  <a:pt x="9982" y="1684"/>
                  <a:pt x="10021" y="1705"/>
                  <a:pt x="10060" y="1734"/>
                </a:cubicBezTo>
                <a:cubicBezTo>
                  <a:pt x="10081" y="1748"/>
                  <a:pt x="10099" y="1759"/>
                  <a:pt x="10117" y="1773"/>
                </a:cubicBezTo>
                <a:cubicBezTo>
                  <a:pt x="10134" y="1787"/>
                  <a:pt x="10152" y="1801"/>
                  <a:pt x="10170" y="1819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6"/>
                  <a:pt x="10252" y="1894"/>
                  <a:pt x="10266" y="1912"/>
                </a:cubicBezTo>
                <a:cubicBezTo>
                  <a:pt x="10277" y="1929"/>
                  <a:pt x="10291" y="1947"/>
                  <a:pt x="10302" y="1965"/>
                </a:cubicBezTo>
                <a:cubicBezTo>
                  <a:pt x="10312" y="1983"/>
                  <a:pt x="10319" y="2001"/>
                  <a:pt x="10326" y="2018"/>
                </a:cubicBezTo>
                <a:lnTo>
                  <a:pt x="10341" y="2043"/>
                </a:lnTo>
                <a:lnTo>
                  <a:pt x="10348" y="2075"/>
                </a:lnTo>
                <a:cubicBezTo>
                  <a:pt x="10355" y="2097"/>
                  <a:pt x="10358" y="2114"/>
                  <a:pt x="10362" y="2139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4" y="2356"/>
                  <a:pt x="10092" y="2427"/>
                  <a:pt x="9939" y="2488"/>
                </a:cubicBezTo>
                <a:cubicBezTo>
                  <a:pt x="9921" y="2498"/>
                  <a:pt x="9903" y="2502"/>
                  <a:pt x="9882" y="2513"/>
                </a:cubicBezTo>
                <a:cubicBezTo>
                  <a:pt x="9878" y="2505"/>
                  <a:pt x="9868" y="2502"/>
                  <a:pt x="9864" y="2502"/>
                </a:cubicBezTo>
                <a:cubicBezTo>
                  <a:pt x="9846" y="2495"/>
                  <a:pt x="9825" y="2484"/>
                  <a:pt x="9804" y="2477"/>
                </a:cubicBezTo>
                <a:lnTo>
                  <a:pt x="9807" y="2434"/>
                </a:lnTo>
                <a:lnTo>
                  <a:pt x="9807" y="2392"/>
                </a:lnTo>
                <a:cubicBezTo>
                  <a:pt x="9807" y="2360"/>
                  <a:pt x="9804" y="2335"/>
                  <a:pt x="9797" y="2303"/>
                </a:cubicBezTo>
                <a:lnTo>
                  <a:pt x="9790" y="2257"/>
                </a:lnTo>
                <a:lnTo>
                  <a:pt x="9775" y="2217"/>
                </a:lnTo>
                <a:cubicBezTo>
                  <a:pt x="9768" y="2193"/>
                  <a:pt x="9754" y="2164"/>
                  <a:pt x="9740" y="2139"/>
                </a:cubicBezTo>
                <a:cubicBezTo>
                  <a:pt x="9726" y="2111"/>
                  <a:pt x="9708" y="2089"/>
                  <a:pt x="9697" y="2061"/>
                </a:cubicBezTo>
                <a:lnTo>
                  <a:pt x="9644" y="1997"/>
                </a:lnTo>
                <a:cubicBezTo>
                  <a:pt x="9626" y="1972"/>
                  <a:pt x="9601" y="1954"/>
                  <a:pt x="9580" y="1937"/>
                </a:cubicBezTo>
                <a:cubicBezTo>
                  <a:pt x="9541" y="1901"/>
                  <a:pt x="9491" y="1873"/>
                  <a:pt x="9448" y="1844"/>
                </a:cubicBezTo>
                <a:cubicBezTo>
                  <a:pt x="9398" y="1819"/>
                  <a:pt x="9352" y="1801"/>
                  <a:pt x="9306" y="1777"/>
                </a:cubicBezTo>
                <a:cubicBezTo>
                  <a:pt x="9281" y="1769"/>
                  <a:pt x="9256" y="1759"/>
                  <a:pt x="9228" y="1755"/>
                </a:cubicBezTo>
                <a:cubicBezTo>
                  <a:pt x="9203" y="1748"/>
                  <a:pt x="9182" y="1741"/>
                  <a:pt x="9153" y="1737"/>
                </a:cubicBezTo>
                <a:cubicBezTo>
                  <a:pt x="9103" y="1730"/>
                  <a:pt x="9050" y="1720"/>
                  <a:pt x="9004" y="1716"/>
                </a:cubicBezTo>
                <a:lnTo>
                  <a:pt x="9004" y="1716"/>
                </a:lnTo>
                <a:cubicBezTo>
                  <a:pt x="9046" y="1737"/>
                  <a:pt x="9093" y="1759"/>
                  <a:pt x="9135" y="1787"/>
                </a:cubicBezTo>
                <a:cubicBezTo>
                  <a:pt x="9182" y="1809"/>
                  <a:pt x="9221" y="1837"/>
                  <a:pt x="9260" y="1862"/>
                </a:cubicBezTo>
                <a:cubicBezTo>
                  <a:pt x="9299" y="1890"/>
                  <a:pt x="9342" y="1915"/>
                  <a:pt x="9377" y="1947"/>
                </a:cubicBezTo>
                <a:cubicBezTo>
                  <a:pt x="9395" y="1961"/>
                  <a:pt x="9413" y="1979"/>
                  <a:pt x="9430" y="1990"/>
                </a:cubicBezTo>
                <a:lnTo>
                  <a:pt x="9477" y="2040"/>
                </a:lnTo>
                <a:cubicBezTo>
                  <a:pt x="9491" y="2057"/>
                  <a:pt x="9509" y="2075"/>
                  <a:pt x="9523" y="2093"/>
                </a:cubicBezTo>
                <a:cubicBezTo>
                  <a:pt x="9537" y="2111"/>
                  <a:pt x="9548" y="2129"/>
                  <a:pt x="9558" y="2146"/>
                </a:cubicBezTo>
                <a:cubicBezTo>
                  <a:pt x="9566" y="2164"/>
                  <a:pt x="9580" y="2182"/>
                  <a:pt x="9583" y="2203"/>
                </a:cubicBezTo>
                <a:cubicBezTo>
                  <a:pt x="9594" y="2221"/>
                  <a:pt x="9598" y="2246"/>
                  <a:pt x="9608" y="2264"/>
                </a:cubicBezTo>
                <a:lnTo>
                  <a:pt x="9615" y="2292"/>
                </a:lnTo>
                <a:lnTo>
                  <a:pt x="9619" y="2324"/>
                </a:lnTo>
                <a:cubicBezTo>
                  <a:pt x="9619" y="2349"/>
                  <a:pt x="9626" y="2367"/>
                  <a:pt x="9626" y="2388"/>
                </a:cubicBezTo>
                <a:lnTo>
                  <a:pt x="9626" y="2420"/>
                </a:lnTo>
                <a:lnTo>
                  <a:pt x="9619" y="2449"/>
                </a:lnTo>
                <a:cubicBezTo>
                  <a:pt x="9619" y="2473"/>
                  <a:pt x="9612" y="2495"/>
                  <a:pt x="9612" y="2513"/>
                </a:cubicBezTo>
                <a:lnTo>
                  <a:pt x="9598" y="2609"/>
                </a:lnTo>
                <a:cubicBezTo>
                  <a:pt x="9370" y="2690"/>
                  <a:pt x="9132" y="2751"/>
                  <a:pt x="8883" y="2811"/>
                </a:cubicBezTo>
                <a:lnTo>
                  <a:pt x="8890" y="2769"/>
                </a:lnTo>
                <a:cubicBezTo>
                  <a:pt x="8897" y="2744"/>
                  <a:pt x="8901" y="2712"/>
                  <a:pt x="8901" y="2680"/>
                </a:cubicBezTo>
                <a:lnTo>
                  <a:pt x="8901" y="2637"/>
                </a:lnTo>
                <a:lnTo>
                  <a:pt x="8897" y="2591"/>
                </a:lnTo>
                <a:cubicBezTo>
                  <a:pt x="8890" y="2562"/>
                  <a:pt x="8886" y="2534"/>
                  <a:pt x="8879" y="2509"/>
                </a:cubicBezTo>
                <a:lnTo>
                  <a:pt x="8851" y="2427"/>
                </a:lnTo>
                <a:cubicBezTo>
                  <a:pt x="8837" y="2402"/>
                  <a:pt x="8829" y="2374"/>
                  <a:pt x="8812" y="2353"/>
                </a:cubicBezTo>
                <a:cubicBezTo>
                  <a:pt x="8797" y="2331"/>
                  <a:pt x="8780" y="2303"/>
                  <a:pt x="8765" y="2285"/>
                </a:cubicBezTo>
                <a:cubicBezTo>
                  <a:pt x="8737" y="2242"/>
                  <a:pt x="8694" y="2200"/>
                  <a:pt x="8655" y="2164"/>
                </a:cubicBezTo>
                <a:cubicBezTo>
                  <a:pt x="8616" y="2129"/>
                  <a:pt x="8577" y="2100"/>
                  <a:pt x="8531" y="2072"/>
                </a:cubicBezTo>
                <a:lnTo>
                  <a:pt x="8463" y="2033"/>
                </a:lnTo>
                <a:cubicBezTo>
                  <a:pt x="8442" y="2018"/>
                  <a:pt x="8421" y="2004"/>
                  <a:pt x="8399" y="1997"/>
                </a:cubicBezTo>
                <a:cubicBezTo>
                  <a:pt x="8353" y="1976"/>
                  <a:pt x="8303" y="1958"/>
                  <a:pt x="8257" y="1944"/>
                </a:cubicBezTo>
                <a:lnTo>
                  <a:pt x="8257" y="1944"/>
                </a:lnTo>
                <a:cubicBezTo>
                  <a:pt x="8296" y="1976"/>
                  <a:pt x="8332" y="2011"/>
                  <a:pt x="8371" y="2040"/>
                </a:cubicBezTo>
                <a:cubicBezTo>
                  <a:pt x="8406" y="2072"/>
                  <a:pt x="8442" y="2107"/>
                  <a:pt x="8477" y="2143"/>
                </a:cubicBezTo>
                <a:cubicBezTo>
                  <a:pt x="8513" y="2178"/>
                  <a:pt x="8545" y="2214"/>
                  <a:pt x="8570" y="2249"/>
                </a:cubicBezTo>
                <a:cubicBezTo>
                  <a:pt x="8584" y="2267"/>
                  <a:pt x="8598" y="2285"/>
                  <a:pt x="8613" y="2306"/>
                </a:cubicBezTo>
                <a:cubicBezTo>
                  <a:pt x="8623" y="2324"/>
                  <a:pt x="8637" y="2349"/>
                  <a:pt x="8648" y="2367"/>
                </a:cubicBezTo>
                <a:cubicBezTo>
                  <a:pt x="8659" y="2381"/>
                  <a:pt x="8669" y="2406"/>
                  <a:pt x="8677" y="2424"/>
                </a:cubicBezTo>
                <a:cubicBezTo>
                  <a:pt x="8687" y="2445"/>
                  <a:pt x="8694" y="2463"/>
                  <a:pt x="8701" y="2484"/>
                </a:cubicBezTo>
                <a:cubicBezTo>
                  <a:pt x="8705" y="2505"/>
                  <a:pt x="8712" y="2523"/>
                  <a:pt x="8712" y="2548"/>
                </a:cubicBezTo>
                <a:cubicBezTo>
                  <a:pt x="8719" y="2569"/>
                  <a:pt x="8719" y="2587"/>
                  <a:pt x="8723" y="2609"/>
                </a:cubicBezTo>
                <a:lnTo>
                  <a:pt x="8723" y="2641"/>
                </a:lnTo>
                <a:lnTo>
                  <a:pt x="8723" y="2673"/>
                </a:lnTo>
                <a:cubicBezTo>
                  <a:pt x="8719" y="2694"/>
                  <a:pt x="8719" y="2712"/>
                  <a:pt x="8712" y="2733"/>
                </a:cubicBezTo>
                <a:lnTo>
                  <a:pt x="8705" y="2765"/>
                </a:lnTo>
                <a:lnTo>
                  <a:pt x="8694" y="2797"/>
                </a:lnTo>
                <a:cubicBezTo>
                  <a:pt x="8691" y="2818"/>
                  <a:pt x="8677" y="2836"/>
                  <a:pt x="8673" y="2854"/>
                </a:cubicBezTo>
                <a:lnTo>
                  <a:pt x="8666" y="2854"/>
                </a:lnTo>
                <a:cubicBezTo>
                  <a:pt x="8616" y="2865"/>
                  <a:pt x="8563" y="2875"/>
                  <a:pt x="8513" y="2882"/>
                </a:cubicBezTo>
                <a:cubicBezTo>
                  <a:pt x="8410" y="2900"/>
                  <a:pt x="8310" y="2911"/>
                  <a:pt x="8204" y="2929"/>
                </a:cubicBezTo>
                <a:cubicBezTo>
                  <a:pt x="8097" y="2943"/>
                  <a:pt x="7994" y="2953"/>
                  <a:pt x="7887" y="2964"/>
                </a:cubicBezTo>
                <a:cubicBezTo>
                  <a:pt x="7830" y="2975"/>
                  <a:pt x="7770" y="2978"/>
                  <a:pt x="7713" y="2982"/>
                </a:cubicBezTo>
                <a:lnTo>
                  <a:pt x="7709" y="2982"/>
                </a:lnTo>
                <a:lnTo>
                  <a:pt x="7724" y="2943"/>
                </a:lnTo>
                <a:lnTo>
                  <a:pt x="7731" y="2900"/>
                </a:lnTo>
                <a:cubicBezTo>
                  <a:pt x="7734" y="2872"/>
                  <a:pt x="7741" y="2840"/>
                  <a:pt x="7741" y="2811"/>
                </a:cubicBezTo>
                <a:lnTo>
                  <a:pt x="7741" y="2765"/>
                </a:lnTo>
                <a:lnTo>
                  <a:pt x="7734" y="2722"/>
                </a:lnTo>
                <a:cubicBezTo>
                  <a:pt x="7731" y="2690"/>
                  <a:pt x="7727" y="2662"/>
                  <a:pt x="7717" y="2637"/>
                </a:cubicBezTo>
                <a:lnTo>
                  <a:pt x="7692" y="2555"/>
                </a:lnTo>
                <a:cubicBezTo>
                  <a:pt x="7677" y="2530"/>
                  <a:pt x="7670" y="2502"/>
                  <a:pt x="7653" y="2481"/>
                </a:cubicBezTo>
                <a:cubicBezTo>
                  <a:pt x="7638" y="2459"/>
                  <a:pt x="7621" y="2431"/>
                  <a:pt x="7606" y="2413"/>
                </a:cubicBezTo>
                <a:cubicBezTo>
                  <a:pt x="7574" y="2370"/>
                  <a:pt x="7535" y="2331"/>
                  <a:pt x="7496" y="2292"/>
                </a:cubicBezTo>
                <a:cubicBezTo>
                  <a:pt x="7457" y="2260"/>
                  <a:pt x="7414" y="2228"/>
                  <a:pt x="7372" y="2200"/>
                </a:cubicBezTo>
                <a:lnTo>
                  <a:pt x="7304" y="2161"/>
                </a:lnTo>
                <a:cubicBezTo>
                  <a:pt x="7283" y="2146"/>
                  <a:pt x="7261" y="2132"/>
                  <a:pt x="7237" y="2125"/>
                </a:cubicBezTo>
                <a:cubicBezTo>
                  <a:pt x="7194" y="2104"/>
                  <a:pt x="7144" y="2086"/>
                  <a:pt x="7094" y="2072"/>
                </a:cubicBezTo>
                <a:lnTo>
                  <a:pt x="7094" y="2072"/>
                </a:lnTo>
                <a:cubicBezTo>
                  <a:pt x="7137" y="2104"/>
                  <a:pt x="7173" y="2139"/>
                  <a:pt x="7212" y="2171"/>
                </a:cubicBezTo>
                <a:cubicBezTo>
                  <a:pt x="7247" y="2200"/>
                  <a:pt x="7283" y="2235"/>
                  <a:pt x="7318" y="2271"/>
                </a:cubicBezTo>
                <a:cubicBezTo>
                  <a:pt x="7354" y="2306"/>
                  <a:pt x="7386" y="2342"/>
                  <a:pt x="7411" y="2377"/>
                </a:cubicBezTo>
                <a:cubicBezTo>
                  <a:pt x="7425" y="2395"/>
                  <a:pt x="7439" y="2413"/>
                  <a:pt x="7450" y="2434"/>
                </a:cubicBezTo>
                <a:cubicBezTo>
                  <a:pt x="7464" y="2452"/>
                  <a:pt x="7478" y="2477"/>
                  <a:pt x="7485" y="2495"/>
                </a:cubicBezTo>
                <a:cubicBezTo>
                  <a:pt x="7500" y="2513"/>
                  <a:pt x="7510" y="2534"/>
                  <a:pt x="7517" y="2552"/>
                </a:cubicBezTo>
                <a:cubicBezTo>
                  <a:pt x="7528" y="2573"/>
                  <a:pt x="7535" y="2591"/>
                  <a:pt x="7539" y="2612"/>
                </a:cubicBezTo>
                <a:cubicBezTo>
                  <a:pt x="7546" y="2637"/>
                  <a:pt x="7553" y="2655"/>
                  <a:pt x="7553" y="2676"/>
                </a:cubicBezTo>
                <a:cubicBezTo>
                  <a:pt x="7557" y="2697"/>
                  <a:pt x="7557" y="2715"/>
                  <a:pt x="7564" y="2737"/>
                </a:cubicBezTo>
                <a:lnTo>
                  <a:pt x="7564" y="2769"/>
                </a:lnTo>
                <a:lnTo>
                  <a:pt x="7564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6" y="2893"/>
                </a:lnTo>
                <a:lnTo>
                  <a:pt x="7535" y="2925"/>
                </a:lnTo>
                <a:cubicBezTo>
                  <a:pt x="7532" y="2946"/>
                  <a:pt x="7517" y="2964"/>
                  <a:pt x="7514" y="2982"/>
                </a:cubicBezTo>
                <a:lnTo>
                  <a:pt x="7510" y="2996"/>
                </a:lnTo>
                <a:cubicBezTo>
                  <a:pt x="7266" y="3013"/>
                  <a:pt x="7019" y="3023"/>
                  <a:pt x="6771" y="3023"/>
                </a:cubicBezTo>
                <a:cubicBezTo>
                  <a:pt x="6706" y="3023"/>
                  <a:pt x="6640" y="3023"/>
                  <a:pt x="6575" y="3021"/>
                </a:cubicBezTo>
                <a:lnTo>
                  <a:pt x="6579" y="3014"/>
                </a:lnTo>
                <a:lnTo>
                  <a:pt x="6596" y="2968"/>
                </a:lnTo>
                <a:cubicBezTo>
                  <a:pt x="6611" y="2943"/>
                  <a:pt x="6621" y="2911"/>
                  <a:pt x="6628" y="2879"/>
                </a:cubicBezTo>
                <a:lnTo>
                  <a:pt x="6639" y="2836"/>
                </a:lnTo>
                <a:lnTo>
                  <a:pt x="6643" y="2786"/>
                </a:lnTo>
                <a:cubicBezTo>
                  <a:pt x="6646" y="2754"/>
                  <a:pt x="6646" y="2726"/>
                  <a:pt x="6643" y="2694"/>
                </a:cubicBezTo>
                <a:cubicBezTo>
                  <a:pt x="6643" y="2662"/>
                  <a:pt x="6632" y="2630"/>
                  <a:pt x="6628" y="2601"/>
                </a:cubicBezTo>
                <a:cubicBezTo>
                  <a:pt x="6621" y="2569"/>
                  <a:pt x="6614" y="2541"/>
                  <a:pt x="6604" y="2513"/>
                </a:cubicBezTo>
                <a:cubicBezTo>
                  <a:pt x="6593" y="2484"/>
                  <a:pt x="6579" y="2452"/>
                  <a:pt x="6568" y="2427"/>
                </a:cubicBezTo>
                <a:cubicBezTo>
                  <a:pt x="6554" y="2399"/>
                  <a:pt x="6540" y="2374"/>
                  <a:pt x="6522" y="2353"/>
                </a:cubicBezTo>
                <a:cubicBezTo>
                  <a:pt x="6504" y="2324"/>
                  <a:pt x="6490" y="2303"/>
                  <a:pt x="6472" y="2281"/>
                </a:cubicBezTo>
                <a:cubicBezTo>
                  <a:pt x="6436" y="2235"/>
                  <a:pt x="6401" y="2193"/>
                  <a:pt x="6362" y="2150"/>
                </a:cubicBezTo>
                <a:cubicBezTo>
                  <a:pt x="6344" y="2132"/>
                  <a:pt x="6323" y="2111"/>
                  <a:pt x="6301" y="2093"/>
                </a:cubicBezTo>
                <a:lnTo>
                  <a:pt x="6234" y="2040"/>
                </a:lnTo>
                <a:cubicBezTo>
                  <a:pt x="6188" y="2008"/>
                  <a:pt x="6141" y="1979"/>
                  <a:pt x="6092" y="1951"/>
                </a:cubicBezTo>
                <a:lnTo>
                  <a:pt x="6092" y="1951"/>
                </a:lnTo>
                <a:cubicBezTo>
                  <a:pt x="6127" y="1990"/>
                  <a:pt x="6163" y="2036"/>
                  <a:pt x="6195" y="2075"/>
                </a:cubicBezTo>
                <a:cubicBezTo>
                  <a:pt x="6223" y="2121"/>
                  <a:pt x="6255" y="2161"/>
                  <a:pt x="6287" y="2203"/>
                </a:cubicBezTo>
                <a:cubicBezTo>
                  <a:pt x="6319" y="2249"/>
                  <a:pt x="6344" y="2292"/>
                  <a:pt x="6365" y="2338"/>
                </a:cubicBezTo>
                <a:cubicBezTo>
                  <a:pt x="6380" y="2360"/>
                  <a:pt x="6390" y="2381"/>
                  <a:pt x="6397" y="2409"/>
                </a:cubicBezTo>
                <a:cubicBezTo>
                  <a:pt x="6408" y="2431"/>
                  <a:pt x="6415" y="2452"/>
                  <a:pt x="6426" y="2481"/>
                </a:cubicBezTo>
                <a:cubicBezTo>
                  <a:pt x="6433" y="2502"/>
                  <a:pt x="6436" y="2530"/>
                  <a:pt x="6447" y="2552"/>
                </a:cubicBezTo>
                <a:cubicBezTo>
                  <a:pt x="6451" y="2573"/>
                  <a:pt x="6454" y="2601"/>
                  <a:pt x="6461" y="2623"/>
                </a:cubicBezTo>
                <a:cubicBezTo>
                  <a:pt x="6461" y="2644"/>
                  <a:pt x="6465" y="2673"/>
                  <a:pt x="6465" y="2694"/>
                </a:cubicBezTo>
                <a:lnTo>
                  <a:pt x="6465" y="2729"/>
                </a:lnTo>
                <a:cubicBezTo>
                  <a:pt x="6465" y="2744"/>
                  <a:pt x="6465" y="2751"/>
                  <a:pt x="6461" y="2765"/>
                </a:cubicBezTo>
                <a:lnTo>
                  <a:pt x="6454" y="2801"/>
                </a:lnTo>
                <a:lnTo>
                  <a:pt x="6447" y="2833"/>
                </a:lnTo>
                <a:cubicBezTo>
                  <a:pt x="6436" y="2854"/>
                  <a:pt x="6433" y="2875"/>
                  <a:pt x="6426" y="2897"/>
                </a:cubicBezTo>
                <a:lnTo>
                  <a:pt x="6412" y="2929"/>
                </a:lnTo>
                <a:lnTo>
                  <a:pt x="6394" y="2961"/>
                </a:lnTo>
                <a:cubicBezTo>
                  <a:pt x="6383" y="2978"/>
                  <a:pt x="6372" y="2996"/>
                  <a:pt x="6358" y="3017"/>
                </a:cubicBezTo>
                <a:lnTo>
                  <a:pt x="6259" y="3017"/>
                </a:lnTo>
                <a:lnTo>
                  <a:pt x="5932" y="3003"/>
                </a:lnTo>
                <a:lnTo>
                  <a:pt x="5768" y="3000"/>
                </a:lnTo>
                <a:cubicBezTo>
                  <a:pt x="5715" y="2996"/>
                  <a:pt x="5661" y="2993"/>
                  <a:pt x="5608" y="2982"/>
                </a:cubicBezTo>
                <a:cubicBezTo>
                  <a:pt x="5512" y="2975"/>
                  <a:pt x="5420" y="2961"/>
                  <a:pt x="5327" y="2946"/>
                </a:cubicBezTo>
                <a:lnTo>
                  <a:pt x="5309" y="2932"/>
                </a:lnTo>
                <a:lnTo>
                  <a:pt x="5270" y="2893"/>
                </a:lnTo>
                <a:cubicBezTo>
                  <a:pt x="5256" y="2879"/>
                  <a:pt x="5242" y="2861"/>
                  <a:pt x="5228" y="2850"/>
                </a:cubicBezTo>
                <a:cubicBezTo>
                  <a:pt x="5217" y="2833"/>
                  <a:pt x="5206" y="2818"/>
                  <a:pt x="5199" y="2801"/>
                </a:cubicBezTo>
                <a:cubicBezTo>
                  <a:pt x="5188" y="2783"/>
                  <a:pt x="5181" y="2765"/>
                  <a:pt x="5174" y="2747"/>
                </a:cubicBezTo>
                <a:lnTo>
                  <a:pt x="5164" y="2694"/>
                </a:lnTo>
                <a:cubicBezTo>
                  <a:pt x="5164" y="2676"/>
                  <a:pt x="5156" y="2658"/>
                  <a:pt x="5164" y="2641"/>
                </a:cubicBezTo>
                <a:cubicBezTo>
                  <a:pt x="5164" y="2623"/>
                  <a:pt x="5167" y="2605"/>
                  <a:pt x="5171" y="2584"/>
                </a:cubicBezTo>
                <a:cubicBezTo>
                  <a:pt x="5174" y="2566"/>
                  <a:pt x="5185" y="2548"/>
                  <a:pt x="5192" y="2523"/>
                </a:cubicBezTo>
                <a:cubicBezTo>
                  <a:pt x="5203" y="2505"/>
                  <a:pt x="5210" y="2488"/>
                  <a:pt x="5224" y="2470"/>
                </a:cubicBezTo>
                <a:cubicBezTo>
                  <a:pt x="5235" y="2452"/>
                  <a:pt x="5252" y="2434"/>
                  <a:pt x="5260" y="2417"/>
                </a:cubicBezTo>
                <a:cubicBezTo>
                  <a:pt x="5274" y="2399"/>
                  <a:pt x="5288" y="2381"/>
                  <a:pt x="5306" y="2370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5" y="2271"/>
                </a:cubicBezTo>
                <a:cubicBezTo>
                  <a:pt x="5423" y="2257"/>
                  <a:pt x="5441" y="2239"/>
                  <a:pt x="5459" y="2228"/>
                </a:cubicBezTo>
                <a:cubicBezTo>
                  <a:pt x="5494" y="2196"/>
                  <a:pt x="5537" y="2168"/>
                  <a:pt x="5572" y="2139"/>
                </a:cubicBezTo>
                <a:lnTo>
                  <a:pt x="5572" y="2139"/>
                </a:lnTo>
                <a:cubicBezTo>
                  <a:pt x="5548" y="2146"/>
                  <a:pt x="5526" y="2150"/>
                  <a:pt x="5501" y="2161"/>
                </a:cubicBezTo>
                <a:lnTo>
                  <a:pt x="5434" y="2185"/>
                </a:lnTo>
                <a:cubicBezTo>
                  <a:pt x="5388" y="2203"/>
                  <a:pt x="5345" y="2228"/>
                  <a:pt x="5299" y="2253"/>
                </a:cubicBezTo>
                <a:cubicBezTo>
                  <a:pt x="5277" y="2267"/>
                  <a:pt x="5256" y="2281"/>
                  <a:pt x="5238" y="2292"/>
                </a:cubicBezTo>
                <a:cubicBezTo>
                  <a:pt x="5217" y="2306"/>
                  <a:pt x="5199" y="2324"/>
                  <a:pt x="5174" y="2342"/>
                </a:cubicBezTo>
                <a:cubicBezTo>
                  <a:pt x="5156" y="2360"/>
                  <a:pt x="5135" y="2377"/>
                  <a:pt x="5117" y="2395"/>
                </a:cubicBezTo>
                <a:cubicBezTo>
                  <a:pt x="5100" y="2413"/>
                  <a:pt x="5082" y="2434"/>
                  <a:pt x="5068" y="2459"/>
                </a:cubicBezTo>
                <a:cubicBezTo>
                  <a:pt x="5039" y="2502"/>
                  <a:pt x="5014" y="2555"/>
                  <a:pt x="5004" y="2612"/>
                </a:cubicBezTo>
                <a:cubicBezTo>
                  <a:pt x="4996" y="2644"/>
                  <a:pt x="4993" y="2673"/>
                  <a:pt x="4993" y="2701"/>
                </a:cubicBezTo>
                <a:cubicBezTo>
                  <a:pt x="4993" y="2733"/>
                  <a:pt x="4996" y="2761"/>
                  <a:pt x="5007" y="2790"/>
                </a:cubicBezTo>
                <a:cubicBezTo>
                  <a:pt x="5014" y="2833"/>
                  <a:pt x="5032" y="2872"/>
                  <a:pt x="5050" y="2907"/>
                </a:cubicBezTo>
                <a:cubicBezTo>
                  <a:pt x="5021" y="2904"/>
                  <a:pt x="4986" y="2897"/>
                  <a:pt x="4954" y="2893"/>
                </a:cubicBezTo>
                <a:cubicBezTo>
                  <a:pt x="4776" y="2868"/>
                  <a:pt x="4598" y="2833"/>
                  <a:pt x="4420" y="2801"/>
                </a:cubicBezTo>
                <a:lnTo>
                  <a:pt x="4381" y="2769"/>
                </a:lnTo>
                <a:lnTo>
                  <a:pt x="4346" y="2733"/>
                </a:lnTo>
                <a:cubicBezTo>
                  <a:pt x="4331" y="2719"/>
                  <a:pt x="4321" y="2708"/>
                  <a:pt x="4310" y="2694"/>
                </a:cubicBezTo>
                <a:cubicBezTo>
                  <a:pt x="4285" y="2665"/>
                  <a:pt x="4275" y="2637"/>
                  <a:pt x="4260" y="2605"/>
                </a:cubicBezTo>
                <a:cubicBezTo>
                  <a:pt x="4257" y="2591"/>
                  <a:pt x="4250" y="2573"/>
                  <a:pt x="4250" y="2559"/>
                </a:cubicBezTo>
                <a:cubicBezTo>
                  <a:pt x="4250" y="2541"/>
                  <a:pt x="4246" y="2530"/>
                  <a:pt x="4250" y="2513"/>
                </a:cubicBezTo>
                <a:cubicBezTo>
                  <a:pt x="4250" y="2495"/>
                  <a:pt x="4257" y="2481"/>
                  <a:pt x="4260" y="2463"/>
                </a:cubicBezTo>
                <a:cubicBezTo>
                  <a:pt x="4264" y="2445"/>
                  <a:pt x="4267" y="2431"/>
                  <a:pt x="4278" y="2413"/>
                </a:cubicBezTo>
                <a:cubicBezTo>
                  <a:pt x="4285" y="2395"/>
                  <a:pt x="4296" y="2381"/>
                  <a:pt x="4303" y="2363"/>
                </a:cubicBezTo>
                <a:cubicBezTo>
                  <a:pt x="4314" y="2345"/>
                  <a:pt x="4328" y="2335"/>
                  <a:pt x="4335" y="2317"/>
                </a:cubicBezTo>
                <a:cubicBezTo>
                  <a:pt x="4349" y="2303"/>
                  <a:pt x="4363" y="2285"/>
                  <a:pt x="4374" y="2271"/>
                </a:cubicBezTo>
                <a:cubicBezTo>
                  <a:pt x="4388" y="2257"/>
                  <a:pt x="4403" y="2239"/>
                  <a:pt x="4420" y="2228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39"/>
                </a:cubicBezTo>
                <a:cubicBezTo>
                  <a:pt x="4545" y="2111"/>
                  <a:pt x="4580" y="2086"/>
                  <a:pt x="4616" y="2054"/>
                </a:cubicBezTo>
                <a:lnTo>
                  <a:pt x="4616" y="2054"/>
                </a:lnTo>
                <a:cubicBezTo>
                  <a:pt x="4595" y="2057"/>
                  <a:pt x="4577" y="2068"/>
                  <a:pt x="4552" y="2072"/>
                </a:cubicBezTo>
                <a:cubicBezTo>
                  <a:pt x="4531" y="2075"/>
                  <a:pt x="4513" y="2086"/>
                  <a:pt x="4491" y="2093"/>
                </a:cubicBezTo>
                <a:cubicBezTo>
                  <a:pt x="4452" y="2111"/>
                  <a:pt x="4410" y="2129"/>
                  <a:pt x="4371" y="2150"/>
                </a:cubicBezTo>
                <a:cubicBezTo>
                  <a:pt x="4349" y="2161"/>
                  <a:pt x="4331" y="2175"/>
                  <a:pt x="4314" y="2185"/>
                </a:cubicBezTo>
                <a:cubicBezTo>
                  <a:pt x="4296" y="2200"/>
                  <a:pt x="4278" y="2214"/>
                  <a:pt x="4260" y="2232"/>
                </a:cubicBezTo>
                <a:cubicBezTo>
                  <a:pt x="4243" y="2249"/>
                  <a:pt x="4225" y="2264"/>
                  <a:pt x="4207" y="2281"/>
                </a:cubicBezTo>
                <a:cubicBezTo>
                  <a:pt x="4189" y="2299"/>
                  <a:pt x="4175" y="2317"/>
                  <a:pt x="4161" y="2338"/>
                </a:cubicBezTo>
                <a:cubicBezTo>
                  <a:pt x="4136" y="2377"/>
                  <a:pt x="4115" y="2427"/>
                  <a:pt x="4100" y="2481"/>
                </a:cubicBezTo>
                <a:cubicBezTo>
                  <a:pt x="4097" y="2505"/>
                  <a:pt x="4090" y="2534"/>
                  <a:pt x="4090" y="2559"/>
                </a:cubicBezTo>
                <a:cubicBezTo>
                  <a:pt x="4090" y="2587"/>
                  <a:pt x="4097" y="2612"/>
                  <a:pt x="4104" y="2641"/>
                </a:cubicBezTo>
                <a:cubicBezTo>
                  <a:pt x="4115" y="2673"/>
                  <a:pt x="4122" y="2701"/>
                  <a:pt x="4136" y="2729"/>
                </a:cubicBezTo>
                <a:cubicBezTo>
                  <a:pt x="3994" y="2697"/>
                  <a:pt x="3851" y="2665"/>
                  <a:pt x="3713" y="2630"/>
                </a:cubicBezTo>
                <a:cubicBezTo>
                  <a:pt x="3592" y="2601"/>
                  <a:pt x="3478" y="2569"/>
                  <a:pt x="3361" y="2537"/>
                </a:cubicBezTo>
                <a:lnTo>
                  <a:pt x="3343" y="2513"/>
                </a:lnTo>
                <a:cubicBezTo>
                  <a:pt x="3339" y="2502"/>
                  <a:pt x="3325" y="2488"/>
                  <a:pt x="3322" y="2477"/>
                </a:cubicBezTo>
                <a:cubicBezTo>
                  <a:pt x="3315" y="2463"/>
                  <a:pt x="3307" y="2449"/>
                  <a:pt x="3300" y="2434"/>
                </a:cubicBezTo>
                <a:cubicBezTo>
                  <a:pt x="3297" y="2424"/>
                  <a:pt x="3286" y="2409"/>
                  <a:pt x="3286" y="2395"/>
                </a:cubicBezTo>
                <a:cubicBezTo>
                  <a:pt x="3283" y="2381"/>
                  <a:pt x="3279" y="2370"/>
                  <a:pt x="3279" y="2356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9" y="2289"/>
                  <a:pt x="3283" y="2274"/>
                </a:cubicBezTo>
                <a:cubicBezTo>
                  <a:pt x="3283" y="2264"/>
                  <a:pt x="3290" y="2249"/>
                  <a:pt x="3297" y="2235"/>
                </a:cubicBezTo>
                <a:cubicBezTo>
                  <a:pt x="3300" y="2221"/>
                  <a:pt x="3307" y="2210"/>
                  <a:pt x="3318" y="2196"/>
                </a:cubicBezTo>
                <a:cubicBezTo>
                  <a:pt x="3325" y="2182"/>
                  <a:pt x="3336" y="2168"/>
                  <a:pt x="3350" y="2161"/>
                </a:cubicBezTo>
                <a:lnTo>
                  <a:pt x="3386" y="2125"/>
                </a:lnTo>
                <a:lnTo>
                  <a:pt x="3428" y="2093"/>
                </a:lnTo>
                <a:cubicBezTo>
                  <a:pt x="3443" y="2086"/>
                  <a:pt x="3457" y="2072"/>
                  <a:pt x="3475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8" y="1965"/>
                  <a:pt x="3674" y="1944"/>
                </a:cubicBezTo>
                <a:cubicBezTo>
                  <a:pt x="3635" y="1944"/>
                  <a:pt x="3592" y="1947"/>
                  <a:pt x="3553" y="1954"/>
                </a:cubicBezTo>
                <a:cubicBezTo>
                  <a:pt x="3531" y="1954"/>
                  <a:pt x="3514" y="1965"/>
                  <a:pt x="3496" y="1969"/>
                </a:cubicBezTo>
                <a:lnTo>
                  <a:pt x="3439" y="1983"/>
                </a:lnTo>
                <a:cubicBezTo>
                  <a:pt x="3414" y="1986"/>
                  <a:pt x="3396" y="1997"/>
                  <a:pt x="3379" y="2004"/>
                </a:cubicBezTo>
                <a:cubicBezTo>
                  <a:pt x="3361" y="2015"/>
                  <a:pt x="3339" y="2022"/>
                  <a:pt x="3322" y="2033"/>
                </a:cubicBezTo>
                <a:cubicBezTo>
                  <a:pt x="3304" y="2043"/>
                  <a:pt x="3286" y="2054"/>
                  <a:pt x="3268" y="2068"/>
                </a:cubicBezTo>
                <a:cubicBezTo>
                  <a:pt x="3251" y="2075"/>
                  <a:pt x="3233" y="2093"/>
                  <a:pt x="3215" y="2111"/>
                </a:cubicBezTo>
                <a:cubicBezTo>
                  <a:pt x="3197" y="2129"/>
                  <a:pt x="3183" y="2143"/>
                  <a:pt x="3172" y="2164"/>
                </a:cubicBezTo>
                <a:cubicBezTo>
                  <a:pt x="3158" y="2185"/>
                  <a:pt x="3144" y="2203"/>
                  <a:pt x="3137" y="2228"/>
                </a:cubicBezTo>
                <a:cubicBezTo>
                  <a:pt x="3126" y="2249"/>
                  <a:pt x="3119" y="2271"/>
                  <a:pt x="3112" y="2299"/>
                </a:cubicBezTo>
                <a:lnTo>
                  <a:pt x="3108" y="2335"/>
                </a:lnTo>
                <a:lnTo>
                  <a:pt x="3108" y="2370"/>
                </a:lnTo>
                <a:cubicBezTo>
                  <a:pt x="3108" y="2395"/>
                  <a:pt x="3112" y="2417"/>
                  <a:pt x="3119" y="2441"/>
                </a:cubicBezTo>
                <a:cubicBezTo>
                  <a:pt x="3119" y="2449"/>
                  <a:pt x="3123" y="2463"/>
                  <a:pt x="3126" y="2470"/>
                </a:cubicBezTo>
                <a:cubicBezTo>
                  <a:pt x="2941" y="2417"/>
                  <a:pt x="2756" y="2356"/>
                  <a:pt x="2586" y="2292"/>
                </a:cubicBezTo>
                <a:cubicBezTo>
                  <a:pt x="2554" y="2281"/>
                  <a:pt x="2522" y="2271"/>
                  <a:pt x="2490" y="2257"/>
                </a:cubicBezTo>
                <a:lnTo>
                  <a:pt x="2465" y="2214"/>
                </a:lnTo>
                <a:cubicBezTo>
                  <a:pt x="2461" y="2203"/>
                  <a:pt x="2451" y="2185"/>
                  <a:pt x="2443" y="2175"/>
                </a:cubicBezTo>
                <a:cubicBezTo>
                  <a:pt x="2433" y="2161"/>
                  <a:pt x="2429" y="2143"/>
                  <a:pt x="2426" y="2129"/>
                </a:cubicBezTo>
                <a:cubicBezTo>
                  <a:pt x="2418" y="2111"/>
                  <a:pt x="2415" y="2097"/>
                  <a:pt x="2415" y="2079"/>
                </a:cubicBezTo>
                <a:cubicBezTo>
                  <a:pt x="2415" y="2061"/>
                  <a:pt x="2411" y="2050"/>
                  <a:pt x="2411" y="2033"/>
                </a:cubicBezTo>
                <a:lnTo>
                  <a:pt x="2411" y="2008"/>
                </a:lnTo>
                <a:lnTo>
                  <a:pt x="2415" y="1986"/>
                </a:lnTo>
                <a:cubicBezTo>
                  <a:pt x="2415" y="1972"/>
                  <a:pt x="2426" y="1954"/>
                  <a:pt x="2429" y="1944"/>
                </a:cubicBezTo>
                <a:cubicBezTo>
                  <a:pt x="2433" y="1929"/>
                  <a:pt x="2443" y="1915"/>
                  <a:pt x="2451" y="1901"/>
                </a:cubicBezTo>
                <a:cubicBezTo>
                  <a:pt x="2461" y="1890"/>
                  <a:pt x="2468" y="1876"/>
                  <a:pt x="2483" y="1862"/>
                </a:cubicBezTo>
                <a:cubicBezTo>
                  <a:pt x="2497" y="1848"/>
                  <a:pt x="2504" y="1837"/>
                  <a:pt x="2522" y="1826"/>
                </a:cubicBezTo>
                <a:cubicBezTo>
                  <a:pt x="2536" y="1819"/>
                  <a:pt x="2550" y="1805"/>
                  <a:pt x="2568" y="1794"/>
                </a:cubicBezTo>
                <a:lnTo>
                  <a:pt x="2614" y="1769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7" y="1720"/>
                </a:lnTo>
                <a:cubicBezTo>
                  <a:pt x="2735" y="1713"/>
                  <a:pt x="2753" y="1702"/>
                  <a:pt x="2771" y="1698"/>
                </a:cubicBezTo>
                <a:cubicBezTo>
                  <a:pt x="2806" y="1684"/>
                  <a:pt x="2845" y="1670"/>
                  <a:pt x="2881" y="1659"/>
                </a:cubicBezTo>
                <a:cubicBezTo>
                  <a:pt x="2842" y="1659"/>
                  <a:pt x="2803" y="1659"/>
                  <a:pt x="2763" y="1663"/>
                </a:cubicBezTo>
                <a:cubicBezTo>
                  <a:pt x="2739" y="1663"/>
                  <a:pt x="2721" y="1666"/>
                  <a:pt x="2703" y="1670"/>
                </a:cubicBezTo>
                <a:lnTo>
                  <a:pt x="2646" y="1681"/>
                </a:lnTo>
                <a:cubicBezTo>
                  <a:pt x="2625" y="1684"/>
                  <a:pt x="2607" y="1688"/>
                  <a:pt x="2589" y="1698"/>
                </a:cubicBezTo>
                <a:lnTo>
                  <a:pt x="2532" y="1720"/>
                </a:lnTo>
                <a:cubicBezTo>
                  <a:pt x="2515" y="1730"/>
                  <a:pt x="2490" y="1737"/>
                  <a:pt x="2472" y="1752"/>
                </a:cubicBezTo>
                <a:cubicBezTo>
                  <a:pt x="2454" y="1759"/>
                  <a:pt x="2436" y="1773"/>
                  <a:pt x="2418" y="1787"/>
                </a:cubicBezTo>
                <a:cubicBezTo>
                  <a:pt x="2401" y="1801"/>
                  <a:pt x="2383" y="1812"/>
                  <a:pt x="2372" y="1830"/>
                </a:cubicBezTo>
                <a:cubicBezTo>
                  <a:pt x="2358" y="1848"/>
                  <a:pt x="2340" y="1865"/>
                  <a:pt x="2330" y="1890"/>
                </a:cubicBezTo>
                <a:cubicBezTo>
                  <a:pt x="2322" y="1912"/>
                  <a:pt x="2308" y="1929"/>
                  <a:pt x="2305" y="1954"/>
                </a:cubicBezTo>
                <a:lnTo>
                  <a:pt x="2294" y="1990"/>
                </a:lnTo>
                <a:lnTo>
                  <a:pt x="2290" y="2025"/>
                </a:lnTo>
                <a:cubicBezTo>
                  <a:pt x="2287" y="2050"/>
                  <a:pt x="2290" y="2075"/>
                  <a:pt x="2290" y="2097"/>
                </a:cubicBezTo>
                <a:lnTo>
                  <a:pt x="2305" y="2164"/>
                </a:lnTo>
                <a:cubicBezTo>
                  <a:pt x="2305" y="2175"/>
                  <a:pt x="2308" y="2178"/>
                  <a:pt x="2312" y="2185"/>
                </a:cubicBezTo>
                <a:cubicBezTo>
                  <a:pt x="2095" y="2104"/>
                  <a:pt x="1885" y="2008"/>
                  <a:pt x="1697" y="1912"/>
                </a:cubicBezTo>
                <a:lnTo>
                  <a:pt x="1682" y="1890"/>
                </a:lnTo>
                <a:cubicBezTo>
                  <a:pt x="1679" y="1880"/>
                  <a:pt x="1668" y="1865"/>
                  <a:pt x="1665" y="1858"/>
                </a:cubicBezTo>
                <a:cubicBezTo>
                  <a:pt x="1661" y="1844"/>
                  <a:pt x="1654" y="1837"/>
                  <a:pt x="1650" y="1823"/>
                </a:cubicBezTo>
                <a:cubicBezTo>
                  <a:pt x="1647" y="1809"/>
                  <a:pt x="1647" y="1801"/>
                  <a:pt x="1643" y="1787"/>
                </a:cubicBezTo>
                <a:cubicBezTo>
                  <a:pt x="1643" y="1773"/>
                  <a:pt x="1636" y="1766"/>
                  <a:pt x="1636" y="1752"/>
                </a:cubicBezTo>
                <a:lnTo>
                  <a:pt x="1636" y="1734"/>
                </a:lnTo>
                <a:lnTo>
                  <a:pt x="1643" y="1716"/>
                </a:lnTo>
                <a:cubicBezTo>
                  <a:pt x="1643" y="1702"/>
                  <a:pt x="1647" y="1695"/>
                  <a:pt x="1650" y="1684"/>
                </a:cubicBezTo>
                <a:cubicBezTo>
                  <a:pt x="1654" y="1670"/>
                  <a:pt x="1665" y="1663"/>
                  <a:pt x="1668" y="1652"/>
                </a:cubicBezTo>
                <a:cubicBezTo>
                  <a:pt x="1672" y="1645"/>
                  <a:pt x="1682" y="1634"/>
                  <a:pt x="1690" y="1627"/>
                </a:cubicBezTo>
                <a:lnTo>
                  <a:pt x="1718" y="1599"/>
                </a:lnTo>
                <a:cubicBezTo>
                  <a:pt x="1725" y="1592"/>
                  <a:pt x="1739" y="1581"/>
                  <a:pt x="1750" y="1577"/>
                </a:cubicBezTo>
                <a:lnTo>
                  <a:pt x="1786" y="1560"/>
                </a:lnTo>
                <a:cubicBezTo>
                  <a:pt x="1796" y="1556"/>
                  <a:pt x="1807" y="1545"/>
                  <a:pt x="1821" y="1542"/>
                </a:cubicBezTo>
                <a:cubicBezTo>
                  <a:pt x="1846" y="1535"/>
                  <a:pt x="1874" y="1521"/>
                  <a:pt x="1899" y="1510"/>
                </a:cubicBezTo>
                <a:lnTo>
                  <a:pt x="1981" y="1485"/>
                </a:lnTo>
                <a:cubicBezTo>
                  <a:pt x="1949" y="1485"/>
                  <a:pt x="1921" y="1489"/>
                  <a:pt x="1892" y="1489"/>
                </a:cubicBezTo>
                <a:cubicBezTo>
                  <a:pt x="1860" y="1489"/>
                  <a:pt x="1832" y="1499"/>
                  <a:pt x="1803" y="1503"/>
                </a:cubicBezTo>
                <a:cubicBezTo>
                  <a:pt x="1789" y="1503"/>
                  <a:pt x="1775" y="1510"/>
                  <a:pt x="1757" y="1517"/>
                </a:cubicBezTo>
                <a:lnTo>
                  <a:pt x="1714" y="1528"/>
                </a:lnTo>
                <a:cubicBezTo>
                  <a:pt x="1700" y="1538"/>
                  <a:pt x="1686" y="1542"/>
                  <a:pt x="1672" y="1553"/>
                </a:cubicBezTo>
                <a:lnTo>
                  <a:pt x="1633" y="1577"/>
                </a:lnTo>
                <a:cubicBezTo>
                  <a:pt x="1618" y="1588"/>
                  <a:pt x="1608" y="1599"/>
                  <a:pt x="1597" y="1613"/>
                </a:cubicBezTo>
                <a:cubicBezTo>
                  <a:pt x="1590" y="1627"/>
                  <a:pt x="1576" y="1641"/>
                  <a:pt x="1565" y="1652"/>
                </a:cubicBezTo>
                <a:cubicBezTo>
                  <a:pt x="1558" y="1666"/>
                  <a:pt x="1547" y="1684"/>
                  <a:pt x="1547" y="1702"/>
                </a:cubicBezTo>
                <a:lnTo>
                  <a:pt x="1540" y="1730"/>
                </a:lnTo>
                <a:lnTo>
                  <a:pt x="1537" y="1755"/>
                </a:lnTo>
                <a:cubicBezTo>
                  <a:pt x="1530" y="1773"/>
                  <a:pt x="1537" y="1791"/>
                  <a:pt x="1537" y="1805"/>
                </a:cubicBezTo>
                <a:cubicBezTo>
                  <a:pt x="1537" y="1819"/>
                  <a:pt x="1540" y="1837"/>
                  <a:pt x="1544" y="1848"/>
                </a:cubicBezTo>
                <a:cubicBezTo>
                  <a:pt x="1398" y="1769"/>
                  <a:pt x="1263" y="1688"/>
                  <a:pt x="1138" y="1609"/>
                </a:cubicBezTo>
                <a:lnTo>
                  <a:pt x="1146" y="1606"/>
                </a:lnTo>
                <a:lnTo>
                  <a:pt x="1128" y="1563"/>
                </a:lnTo>
                <a:cubicBezTo>
                  <a:pt x="1121" y="1556"/>
                  <a:pt x="1117" y="1542"/>
                  <a:pt x="1114" y="1535"/>
                </a:cubicBezTo>
                <a:cubicBezTo>
                  <a:pt x="1110" y="1521"/>
                  <a:pt x="1103" y="1510"/>
                  <a:pt x="1103" y="1499"/>
                </a:cubicBezTo>
                <a:cubicBezTo>
                  <a:pt x="1103" y="1485"/>
                  <a:pt x="1099" y="1474"/>
                  <a:pt x="1099" y="1464"/>
                </a:cubicBezTo>
                <a:lnTo>
                  <a:pt x="1099" y="1428"/>
                </a:lnTo>
                <a:lnTo>
                  <a:pt x="1099" y="1410"/>
                </a:lnTo>
                <a:lnTo>
                  <a:pt x="1103" y="1393"/>
                </a:lnTo>
                <a:cubicBezTo>
                  <a:pt x="1110" y="1378"/>
                  <a:pt x="1114" y="1368"/>
                  <a:pt x="1117" y="1361"/>
                </a:cubicBezTo>
                <a:cubicBezTo>
                  <a:pt x="1121" y="1350"/>
                  <a:pt x="1131" y="1343"/>
                  <a:pt x="1138" y="1329"/>
                </a:cubicBezTo>
                <a:cubicBezTo>
                  <a:pt x="1146" y="1321"/>
                  <a:pt x="1156" y="1311"/>
                  <a:pt x="1167" y="1304"/>
                </a:cubicBezTo>
                <a:cubicBezTo>
                  <a:pt x="1174" y="1293"/>
                  <a:pt x="1185" y="1286"/>
                  <a:pt x="1199" y="1279"/>
                </a:cubicBezTo>
                <a:cubicBezTo>
                  <a:pt x="1210" y="1275"/>
                  <a:pt x="1220" y="1268"/>
                  <a:pt x="1234" y="1257"/>
                </a:cubicBezTo>
                <a:lnTo>
                  <a:pt x="1274" y="1240"/>
                </a:lnTo>
                <a:cubicBezTo>
                  <a:pt x="1288" y="1236"/>
                  <a:pt x="1298" y="1225"/>
                  <a:pt x="1313" y="1225"/>
                </a:cubicBezTo>
                <a:cubicBezTo>
                  <a:pt x="1341" y="1218"/>
                  <a:pt x="1366" y="1208"/>
                  <a:pt x="1394" y="1204"/>
                </a:cubicBezTo>
                <a:cubicBezTo>
                  <a:pt x="1419" y="1201"/>
                  <a:pt x="1451" y="1190"/>
                  <a:pt x="1476" y="1186"/>
                </a:cubicBezTo>
                <a:cubicBezTo>
                  <a:pt x="1451" y="1186"/>
                  <a:pt x="1419" y="1183"/>
                  <a:pt x="1387" y="1183"/>
                </a:cubicBezTo>
                <a:cubicBezTo>
                  <a:pt x="1359" y="1183"/>
                  <a:pt x="1330" y="1186"/>
                  <a:pt x="1298" y="1186"/>
                </a:cubicBezTo>
                <a:cubicBezTo>
                  <a:pt x="1288" y="1186"/>
                  <a:pt x="1270" y="1190"/>
                  <a:pt x="1256" y="1197"/>
                </a:cubicBezTo>
                <a:lnTo>
                  <a:pt x="1210" y="1204"/>
                </a:lnTo>
                <a:cubicBezTo>
                  <a:pt x="1199" y="1208"/>
                  <a:pt x="1181" y="1218"/>
                  <a:pt x="1167" y="1222"/>
                </a:cubicBezTo>
                <a:cubicBezTo>
                  <a:pt x="1153" y="1225"/>
                  <a:pt x="1138" y="1236"/>
                  <a:pt x="1128" y="1243"/>
                </a:cubicBezTo>
                <a:cubicBezTo>
                  <a:pt x="1114" y="1254"/>
                  <a:pt x="1099" y="1261"/>
                  <a:pt x="1085" y="1275"/>
                </a:cubicBezTo>
                <a:cubicBezTo>
                  <a:pt x="1074" y="1289"/>
                  <a:pt x="1060" y="1297"/>
                  <a:pt x="1050" y="1314"/>
                </a:cubicBezTo>
                <a:cubicBezTo>
                  <a:pt x="1042" y="1329"/>
                  <a:pt x="1032" y="1343"/>
                  <a:pt x="1025" y="1361"/>
                </a:cubicBezTo>
                <a:lnTo>
                  <a:pt x="1014" y="1382"/>
                </a:lnTo>
                <a:lnTo>
                  <a:pt x="1010" y="1410"/>
                </a:lnTo>
                <a:cubicBezTo>
                  <a:pt x="1007" y="1428"/>
                  <a:pt x="1007" y="1446"/>
                  <a:pt x="1007" y="1457"/>
                </a:cubicBezTo>
                <a:cubicBezTo>
                  <a:pt x="1007" y="1474"/>
                  <a:pt x="1007" y="1489"/>
                  <a:pt x="1010" y="1506"/>
                </a:cubicBezTo>
                <a:cubicBezTo>
                  <a:pt x="1010" y="1510"/>
                  <a:pt x="1014" y="1517"/>
                  <a:pt x="1014" y="1521"/>
                </a:cubicBezTo>
                <a:cubicBezTo>
                  <a:pt x="957" y="1481"/>
                  <a:pt x="900" y="1435"/>
                  <a:pt x="847" y="1396"/>
                </a:cubicBezTo>
                <a:cubicBezTo>
                  <a:pt x="779" y="1346"/>
                  <a:pt x="719" y="1293"/>
                  <a:pt x="658" y="1240"/>
                </a:cubicBezTo>
                <a:lnTo>
                  <a:pt x="651" y="1222"/>
                </a:lnTo>
                <a:cubicBezTo>
                  <a:pt x="641" y="1204"/>
                  <a:pt x="637" y="1183"/>
                  <a:pt x="634" y="1165"/>
                </a:cubicBezTo>
                <a:cubicBezTo>
                  <a:pt x="630" y="1144"/>
                  <a:pt x="630" y="1126"/>
                  <a:pt x="634" y="1101"/>
                </a:cubicBezTo>
                <a:lnTo>
                  <a:pt x="634" y="1090"/>
                </a:lnTo>
                <a:lnTo>
                  <a:pt x="637" y="1076"/>
                </a:lnTo>
                <a:lnTo>
                  <a:pt x="651" y="1048"/>
                </a:lnTo>
                <a:cubicBezTo>
                  <a:pt x="655" y="1040"/>
                  <a:pt x="666" y="1030"/>
                  <a:pt x="669" y="1026"/>
                </a:cubicBezTo>
                <a:cubicBezTo>
                  <a:pt x="673" y="1019"/>
                  <a:pt x="683" y="1012"/>
                  <a:pt x="690" y="1005"/>
                </a:cubicBezTo>
                <a:cubicBezTo>
                  <a:pt x="701" y="994"/>
                  <a:pt x="708" y="991"/>
                  <a:pt x="719" y="987"/>
                </a:cubicBezTo>
                <a:lnTo>
                  <a:pt x="744" y="969"/>
                </a:lnTo>
                <a:cubicBezTo>
                  <a:pt x="765" y="959"/>
                  <a:pt x="783" y="952"/>
                  <a:pt x="808" y="948"/>
                </a:cubicBezTo>
                <a:cubicBezTo>
                  <a:pt x="829" y="941"/>
                  <a:pt x="850" y="934"/>
                  <a:pt x="872" y="930"/>
                </a:cubicBezTo>
                <a:lnTo>
                  <a:pt x="939" y="916"/>
                </a:lnTo>
                <a:lnTo>
                  <a:pt x="872" y="916"/>
                </a:lnTo>
                <a:cubicBezTo>
                  <a:pt x="850" y="916"/>
                  <a:pt x="829" y="920"/>
                  <a:pt x="801" y="923"/>
                </a:cubicBezTo>
                <a:cubicBezTo>
                  <a:pt x="790" y="923"/>
                  <a:pt x="779" y="930"/>
                  <a:pt x="765" y="934"/>
                </a:cubicBezTo>
                <a:lnTo>
                  <a:pt x="730" y="944"/>
                </a:lnTo>
                <a:lnTo>
                  <a:pt x="701" y="955"/>
                </a:lnTo>
                <a:cubicBezTo>
                  <a:pt x="687" y="959"/>
                  <a:pt x="676" y="966"/>
                  <a:pt x="669" y="973"/>
                </a:cubicBezTo>
                <a:cubicBezTo>
                  <a:pt x="658" y="984"/>
                  <a:pt x="648" y="987"/>
                  <a:pt x="637" y="994"/>
                </a:cubicBezTo>
                <a:lnTo>
                  <a:pt x="612" y="1023"/>
                </a:lnTo>
                <a:cubicBezTo>
                  <a:pt x="602" y="1033"/>
                  <a:pt x="598" y="1044"/>
                  <a:pt x="594" y="1058"/>
                </a:cubicBezTo>
                <a:lnTo>
                  <a:pt x="584" y="1076"/>
                </a:lnTo>
                <a:lnTo>
                  <a:pt x="580" y="1094"/>
                </a:lnTo>
                <a:cubicBezTo>
                  <a:pt x="577" y="1119"/>
                  <a:pt x="577" y="1144"/>
                  <a:pt x="580" y="1168"/>
                </a:cubicBezTo>
                <a:lnTo>
                  <a:pt x="580" y="1172"/>
                </a:lnTo>
                <a:lnTo>
                  <a:pt x="552" y="1147"/>
                </a:lnTo>
                <a:cubicBezTo>
                  <a:pt x="513" y="1108"/>
                  <a:pt x="474" y="1065"/>
                  <a:pt x="438" y="1026"/>
                </a:cubicBezTo>
                <a:cubicBezTo>
                  <a:pt x="420" y="1008"/>
                  <a:pt x="402" y="991"/>
                  <a:pt x="385" y="969"/>
                </a:cubicBezTo>
                <a:cubicBezTo>
                  <a:pt x="367" y="952"/>
                  <a:pt x="353" y="930"/>
                  <a:pt x="338" y="912"/>
                </a:cubicBezTo>
                <a:cubicBezTo>
                  <a:pt x="314" y="877"/>
                  <a:pt x="285" y="845"/>
                  <a:pt x="260" y="813"/>
                </a:cubicBezTo>
                <a:lnTo>
                  <a:pt x="264" y="809"/>
                </a:lnTo>
                <a:lnTo>
                  <a:pt x="257" y="788"/>
                </a:lnTo>
                <a:cubicBezTo>
                  <a:pt x="246" y="770"/>
                  <a:pt x="242" y="745"/>
                  <a:pt x="239" y="728"/>
                </a:cubicBezTo>
                <a:cubicBezTo>
                  <a:pt x="232" y="706"/>
                  <a:pt x="232" y="688"/>
                  <a:pt x="239" y="667"/>
                </a:cubicBezTo>
                <a:lnTo>
                  <a:pt x="239" y="653"/>
                </a:lnTo>
                <a:lnTo>
                  <a:pt x="242" y="642"/>
                </a:lnTo>
                <a:lnTo>
                  <a:pt x="257" y="614"/>
                </a:lnTo>
                <a:cubicBezTo>
                  <a:pt x="260" y="603"/>
                  <a:pt x="267" y="596"/>
                  <a:pt x="274" y="592"/>
                </a:cubicBezTo>
                <a:cubicBezTo>
                  <a:pt x="278" y="582"/>
                  <a:pt x="285" y="578"/>
                  <a:pt x="296" y="571"/>
                </a:cubicBezTo>
                <a:cubicBezTo>
                  <a:pt x="303" y="560"/>
                  <a:pt x="314" y="557"/>
                  <a:pt x="321" y="553"/>
                </a:cubicBezTo>
                <a:lnTo>
                  <a:pt x="349" y="536"/>
                </a:lnTo>
                <a:cubicBezTo>
                  <a:pt x="370" y="525"/>
                  <a:pt x="388" y="518"/>
                  <a:pt x="410" y="511"/>
                </a:cubicBezTo>
                <a:cubicBezTo>
                  <a:pt x="434" y="507"/>
                  <a:pt x="456" y="500"/>
                  <a:pt x="477" y="493"/>
                </a:cubicBezTo>
                <a:lnTo>
                  <a:pt x="545" y="482"/>
                </a:lnTo>
                <a:lnTo>
                  <a:pt x="477" y="482"/>
                </a:lnTo>
                <a:cubicBezTo>
                  <a:pt x="456" y="482"/>
                  <a:pt x="434" y="486"/>
                  <a:pt x="406" y="489"/>
                </a:cubicBezTo>
                <a:cubicBezTo>
                  <a:pt x="392" y="489"/>
                  <a:pt x="385" y="493"/>
                  <a:pt x="370" y="500"/>
                </a:cubicBezTo>
                <a:lnTo>
                  <a:pt x="335" y="507"/>
                </a:lnTo>
                <a:lnTo>
                  <a:pt x="303" y="521"/>
                </a:lnTo>
                <a:cubicBezTo>
                  <a:pt x="292" y="525"/>
                  <a:pt x="281" y="528"/>
                  <a:pt x="274" y="539"/>
                </a:cubicBezTo>
                <a:cubicBezTo>
                  <a:pt x="264" y="546"/>
                  <a:pt x="249" y="553"/>
                  <a:pt x="242" y="560"/>
                </a:cubicBezTo>
                <a:lnTo>
                  <a:pt x="214" y="589"/>
                </a:lnTo>
                <a:cubicBezTo>
                  <a:pt x="207" y="596"/>
                  <a:pt x="203" y="610"/>
                  <a:pt x="196" y="624"/>
                </a:cubicBezTo>
                <a:lnTo>
                  <a:pt x="189" y="642"/>
                </a:lnTo>
                <a:lnTo>
                  <a:pt x="185" y="660"/>
                </a:lnTo>
                <a:cubicBezTo>
                  <a:pt x="178" y="678"/>
                  <a:pt x="178" y="688"/>
                  <a:pt x="178" y="706"/>
                </a:cubicBezTo>
                <a:cubicBezTo>
                  <a:pt x="178" y="706"/>
                  <a:pt x="178" y="703"/>
                  <a:pt x="175" y="703"/>
                </a:cubicBezTo>
                <a:cubicBezTo>
                  <a:pt x="153" y="671"/>
                  <a:pt x="136" y="646"/>
                  <a:pt x="118" y="617"/>
                </a:cubicBezTo>
                <a:cubicBezTo>
                  <a:pt x="100" y="592"/>
                  <a:pt x="86" y="564"/>
                  <a:pt x="79" y="543"/>
                </a:cubicBezTo>
                <a:cubicBezTo>
                  <a:pt x="29" y="454"/>
                  <a:pt x="1" y="404"/>
                  <a:pt x="1" y="404"/>
                </a:cubicBezTo>
                <a:lnTo>
                  <a:pt x="1" y="404"/>
                </a:lnTo>
                <a:cubicBezTo>
                  <a:pt x="1" y="404"/>
                  <a:pt x="26" y="454"/>
                  <a:pt x="72" y="546"/>
                </a:cubicBezTo>
                <a:cubicBezTo>
                  <a:pt x="86" y="571"/>
                  <a:pt x="97" y="596"/>
                  <a:pt x="114" y="624"/>
                </a:cubicBezTo>
                <a:cubicBezTo>
                  <a:pt x="132" y="649"/>
                  <a:pt x="150" y="681"/>
                  <a:pt x="168" y="713"/>
                </a:cubicBezTo>
                <a:cubicBezTo>
                  <a:pt x="171" y="720"/>
                  <a:pt x="175" y="724"/>
                  <a:pt x="178" y="735"/>
                </a:cubicBezTo>
                <a:lnTo>
                  <a:pt x="178" y="738"/>
                </a:lnTo>
                <a:cubicBezTo>
                  <a:pt x="185" y="756"/>
                  <a:pt x="189" y="774"/>
                  <a:pt x="193" y="788"/>
                </a:cubicBezTo>
                <a:lnTo>
                  <a:pt x="175" y="795"/>
                </a:lnTo>
                <a:lnTo>
                  <a:pt x="157" y="806"/>
                </a:lnTo>
                <a:lnTo>
                  <a:pt x="139" y="820"/>
                </a:lnTo>
                <a:cubicBezTo>
                  <a:pt x="132" y="827"/>
                  <a:pt x="118" y="838"/>
                  <a:pt x="107" y="845"/>
                </a:cubicBezTo>
                <a:lnTo>
                  <a:pt x="82" y="877"/>
                </a:lnTo>
                <a:cubicBezTo>
                  <a:pt x="72" y="884"/>
                  <a:pt x="68" y="898"/>
                  <a:pt x="61" y="912"/>
                </a:cubicBezTo>
                <a:cubicBezTo>
                  <a:pt x="50" y="927"/>
                  <a:pt x="47" y="937"/>
                  <a:pt x="43" y="952"/>
                </a:cubicBezTo>
                <a:lnTo>
                  <a:pt x="29" y="991"/>
                </a:lnTo>
                <a:cubicBezTo>
                  <a:pt x="25" y="1005"/>
                  <a:pt x="25" y="1019"/>
                  <a:pt x="25" y="1033"/>
                </a:cubicBezTo>
                <a:lnTo>
                  <a:pt x="18" y="1072"/>
                </a:lnTo>
                <a:lnTo>
                  <a:pt x="18" y="1112"/>
                </a:lnTo>
                <a:cubicBezTo>
                  <a:pt x="18" y="1126"/>
                  <a:pt x="25" y="1140"/>
                  <a:pt x="25" y="1151"/>
                </a:cubicBezTo>
                <a:cubicBezTo>
                  <a:pt x="25" y="1165"/>
                  <a:pt x="29" y="1179"/>
                  <a:pt x="33" y="1193"/>
                </a:cubicBezTo>
                <a:cubicBezTo>
                  <a:pt x="36" y="1218"/>
                  <a:pt x="47" y="1240"/>
                  <a:pt x="54" y="1268"/>
                </a:cubicBezTo>
                <a:cubicBezTo>
                  <a:pt x="65" y="1293"/>
                  <a:pt x="72" y="1318"/>
                  <a:pt x="86" y="1339"/>
                </a:cubicBezTo>
                <a:cubicBezTo>
                  <a:pt x="72" y="1289"/>
                  <a:pt x="65" y="1236"/>
                  <a:pt x="61" y="1186"/>
                </a:cubicBezTo>
                <a:cubicBezTo>
                  <a:pt x="61" y="1176"/>
                  <a:pt x="54" y="1161"/>
                  <a:pt x="54" y="1147"/>
                </a:cubicBezTo>
                <a:lnTo>
                  <a:pt x="54" y="1112"/>
                </a:lnTo>
                <a:lnTo>
                  <a:pt x="54" y="1076"/>
                </a:lnTo>
                <a:lnTo>
                  <a:pt x="61" y="1040"/>
                </a:lnTo>
                <a:cubicBezTo>
                  <a:pt x="61" y="1026"/>
                  <a:pt x="65" y="1019"/>
                  <a:pt x="68" y="1005"/>
                </a:cubicBezTo>
                <a:cubicBezTo>
                  <a:pt x="72" y="991"/>
                  <a:pt x="79" y="984"/>
                  <a:pt x="82" y="969"/>
                </a:cubicBezTo>
                <a:cubicBezTo>
                  <a:pt x="86" y="955"/>
                  <a:pt x="89" y="948"/>
                  <a:pt x="97" y="937"/>
                </a:cubicBezTo>
                <a:cubicBezTo>
                  <a:pt x="100" y="930"/>
                  <a:pt x="107" y="916"/>
                  <a:pt x="114" y="909"/>
                </a:cubicBezTo>
                <a:lnTo>
                  <a:pt x="136" y="880"/>
                </a:lnTo>
                <a:cubicBezTo>
                  <a:pt x="143" y="873"/>
                  <a:pt x="153" y="866"/>
                  <a:pt x="161" y="859"/>
                </a:cubicBezTo>
                <a:lnTo>
                  <a:pt x="175" y="848"/>
                </a:lnTo>
                <a:lnTo>
                  <a:pt x="193" y="841"/>
                </a:lnTo>
                <a:lnTo>
                  <a:pt x="225" y="824"/>
                </a:lnTo>
                <a:lnTo>
                  <a:pt x="228" y="824"/>
                </a:lnTo>
                <a:cubicBezTo>
                  <a:pt x="257" y="856"/>
                  <a:pt x="281" y="891"/>
                  <a:pt x="310" y="927"/>
                </a:cubicBezTo>
                <a:cubicBezTo>
                  <a:pt x="321" y="944"/>
                  <a:pt x="338" y="966"/>
                  <a:pt x="353" y="984"/>
                </a:cubicBezTo>
                <a:cubicBezTo>
                  <a:pt x="370" y="1001"/>
                  <a:pt x="388" y="1023"/>
                  <a:pt x="406" y="1040"/>
                </a:cubicBezTo>
                <a:cubicBezTo>
                  <a:pt x="442" y="1080"/>
                  <a:pt x="477" y="1122"/>
                  <a:pt x="516" y="1165"/>
                </a:cubicBezTo>
                <a:cubicBezTo>
                  <a:pt x="534" y="1183"/>
                  <a:pt x="552" y="1201"/>
                  <a:pt x="577" y="1218"/>
                </a:cubicBezTo>
                <a:lnTo>
                  <a:pt x="562" y="1229"/>
                </a:lnTo>
                <a:lnTo>
                  <a:pt x="545" y="1236"/>
                </a:lnTo>
                <a:lnTo>
                  <a:pt x="527" y="1250"/>
                </a:lnTo>
                <a:cubicBezTo>
                  <a:pt x="516" y="1257"/>
                  <a:pt x="506" y="1268"/>
                  <a:pt x="495" y="1275"/>
                </a:cubicBezTo>
                <a:lnTo>
                  <a:pt x="470" y="1307"/>
                </a:lnTo>
                <a:cubicBezTo>
                  <a:pt x="459" y="1318"/>
                  <a:pt x="456" y="1329"/>
                  <a:pt x="445" y="1343"/>
                </a:cubicBezTo>
                <a:cubicBezTo>
                  <a:pt x="438" y="1357"/>
                  <a:pt x="434" y="1371"/>
                  <a:pt x="427" y="1382"/>
                </a:cubicBezTo>
                <a:lnTo>
                  <a:pt x="417" y="1425"/>
                </a:lnTo>
                <a:cubicBezTo>
                  <a:pt x="410" y="1435"/>
                  <a:pt x="410" y="1449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6"/>
                  <a:pt x="410" y="1570"/>
                  <a:pt x="410" y="1585"/>
                </a:cubicBezTo>
                <a:cubicBezTo>
                  <a:pt x="410" y="1595"/>
                  <a:pt x="417" y="1609"/>
                  <a:pt x="420" y="1624"/>
                </a:cubicBezTo>
                <a:cubicBezTo>
                  <a:pt x="424" y="1649"/>
                  <a:pt x="434" y="1673"/>
                  <a:pt x="442" y="1698"/>
                </a:cubicBezTo>
                <a:cubicBezTo>
                  <a:pt x="452" y="1727"/>
                  <a:pt x="459" y="1748"/>
                  <a:pt x="474" y="1769"/>
                </a:cubicBezTo>
                <a:cubicBezTo>
                  <a:pt x="459" y="1720"/>
                  <a:pt x="452" y="1666"/>
                  <a:pt x="445" y="1620"/>
                </a:cubicBezTo>
                <a:cubicBezTo>
                  <a:pt x="445" y="1606"/>
                  <a:pt x="442" y="1592"/>
                  <a:pt x="442" y="1577"/>
                </a:cubicBezTo>
                <a:lnTo>
                  <a:pt x="442" y="1542"/>
                </a:lnTo>
                <a:lnTo>
                  <a:pt x="442" y="1506"/>
                </a:lnTo>
                <a:lnTo>
                  <a:pt x="445" y="1471"/>
                </a:lnTo>
                <a:cubicBezTo>
                  <a:pt x="445" y="1460"/>
                  <a:pt x="452" y="1449"/>
                  <a:pt x="456" y="1435"/>
                </a:cubicBezTo>
                <a:cubicBezTo>
                  <a:pt x="459" y="1425"/>
                  <a:pt x="463" y="1414"/>
                  <a:pt x="470" y="1400"/>
                </a:cubicBezTo>
                <a:cubicBezTo>
                  <a:pt x="474" y="1389"/>
                  <a:pt x="477" y="1378"/>
                  <a:pt x="481" y="1371"/>
                </a:cubicBezTo>
                <a:cubicBezTo>
                  <a:pt x="488" y="1361"/>
                  <a:pt x="495" y="1346"/>
                  <a:pt x="498" y="1339"/>
                </a:cubicBezTo>
                <a:lnTo>
                  <a:pt x="523" y="1311"/>
                </a:lnTo>
                <a:cubicBezTo>
                  <a:pt x="530" y="1304"/>
                  <a:pt x="541" y="1300"/>
                  <a:pt x="548" y="1289"/>
                </a:cubicBezTo>
                <a:lnTo>
                  <a:pt x="562" y="1282"/>
                </a:lnTo>
                <a:lnTo>
                  <a:pt x="580" y="1272"/>
                </a:lnTo>
                <a:lnTo>
                  <a:pt x="605" y="1257"/>
                </a:lnTo>
                <a:cubicBezTo>
                  <a:pt x="666" y="1311"/>
                  <a:pt x="726" y="1371"/>
                  <a:pt x="794" y="1425"/>
                </a:cubicBezTo>
                <a:cubicBezTo>
                  <a:pt x="850" y="1471"/>
                  <a:pt x="918" y="1521"/>
                  <a:pt x="978" y="1570"/>
                </a:cubicBezTo>
                <a:lnTo>
                  <a:pt x="961" y="1577"/>
                </a:lnTo>
                <a:lnTo>
                  <a:pt x="939" y="1595"/>
                </a:lnTo>
                <a:cubicBezTo>
                  <a:pt x="925" y="1609"/>
                  <a:pt x="907" y="1620"/>
                  <a:pt x="900" y="1631"/>
                </a:cubicBezTo>
                <a:lnTo>
                  <a:pt x="865" y="1677"/>
                </a:lnTo>
                <a:cubicBezTo>
                  <a:pt x="850" y="1691"/>
                  <a:pt x="847" y="1709"/>
                  <a:pt x="836" y="1727"/>
                </a:cubicBezTo>
                <a:cubicBezTo>
                  <a:pt x="829" y="1745"/>
                  <a:pt x="826" y="1755"/>
                  <a:pt x="815" y="1773"/>
                </a:cubicBezTo>
                <a:cubicBezTo>
                  <a:pt x="811" y="1791"/>
                  <a:pt x="801" y="1809"/>
                  <a:pt x="801" y="1826"/>
                </a:cubicBezTo>
                <a:cubicBezTo>
                  <a:pt x="797" y="1844"/>
                  <a:pt x="794" y="1862"/>
                  <a:pt x="794" y="1880"/>
                </a:cubicBezTo>
                <a:lnTo>
                  <a:pt x="794" y="1933"/>
                </a:lnTo>
                <a:lnTo>
                  <a:pt x="797" y="1986"/>
                </a:lnTo>
                <a:cubicBezTo>
                  <a:pt x="797" y="2004"/>
                  <a:pt x="801" y="2022"/>
                  <a:pt x="808" y="2036"/>
                </a:cubicBezTo>
                <a:cubicBezTo>
                  <a:pt x="808" y="2054"/>
                  <a:pt x="815" y="2068"/>
                  <a:pt x="815" y="2086"/>
                </a:cubicBezTo>
                <a:cubicBezTo>
                  <a:pt x="818" y="2104"/>
                  <a:pt x="826" y="2118"/>
                  <a:pt x="829" y="2136"/>
                </a:cubicBezTo>
                <a:cubicBezTo>
                  <a:pt x="833" y="2153"/>
                  <a:pt x="836" y="2164"/>
                  <a:pt x="847" y="2182"/>
                </a:cubicBezTo>
                <a:cubicBezTo>
                  <a:pt x="861" y="2214"/>
                  <a:pt x="872" y="2246"/>
                  <a:pt x="890" y="2271"/>
                </a:cubicBezTo>
                <a:cubicBezTo>
                  <a:pt x="882" y="2242"/>
                  <a:pt x="879" y="2207"/>
                  <a:pt x="872" y="2175"/>
                </a:cubicBezTo>
                <a:cubicBezTo>
                  <a:pt x="868" y="2143"/>
                  <a:pt x="865" y="2111"/>
                  <a:pt x="865" y="2075"/>
                </a:cubicBezTo>
                <a:cubicBezTo>
                  <a:pt x="865" y="2057"/>
                  <a:pt x="861" y="2047"/>
                  <a:pt x="861" y="2029"/>
                </a:cubicBezTo>
                <a:lnTo>
                  <a:pt x="861" y="1979"/>
                </a:lnTo>
                <a:lnTo>
                  <a:pt x="865" y="1933"/>
                </a:lnTo>
                <a:lnTo>
                  <a:pt x="872" y="1890"/>
                </a:lnTo>
                <a:cubicBezTo>
                  <a:pt x="872" y="1876"/>
                  <a:pt x="882" y="1858"/>
                  <a:pt x="882" y="1844"/>
                </a:cubicBezTo>
                <a:lnTo>
                  <a:pt x="897" y="1805"/>
                </a:lnTo>
                <a:cubicBezTo>
                  <a:pt x="900" y="1791"/>
                  <a:pt x="904" y="1780"/>
                  <a:pt x="914" y="1766"/>
                </a:cubicBezTo>
                <a:cubicBezTo>
                  <a:pt x="922" y="1752"/>
                  <a:pt x="925" y="1737"/>
                  <a:pt x="936" y="1730"/>
                </a:cubicBezTo>
                <a:lnTo>
                  <a:pt x="961" y="1698"/>
                </a:lnTo>
                <a:cubicBezTo>
                  <a:pt x="971" y="1691"/>
                  <a:pt x="986" y="1681"/>
                  <a:pt x="993" y="1673"/>
                </a:cubicBezTo>
                <a:lnTo>
                  <a:pt x="1010" y="1659"/>
                </a:lnTo>
                <a:lnTo>
                  <a:pt x="1028" y="1649"/>
                </a:lnTo>
                <a:lnTo>
                  <a:pt x="1064" y="1631"/>
                </a:lnTo>
                <a:cubicBezTo>
                  <a:pt x="1202" y="1730"/>
                  <a:pt x="1352" y="1823"/>
                  <a:pt x="1519" y="1912"/>
                </a:cubicBezTo>
                <a:lnTo>
                  <a:pt x="1501" y="1926"/>
                </a:lnTo>
                <a:lnTo>
                  <a:pt x="1483" y="1944"/>
                </a:lnTo>
                <a:lnTo>
                  <a:pt x="1441" y="1983"/>
                </a:lnTo>
                <a:lnTo>
                  <a:pt x="1412" y="2029"/>
                </a:lnTo>
                <a:cubicBezTo>
                  <a:pt x="1402" y="2040"/>
                  <a:pt x="1398" y="2065"/>
                  <a:pt x="1387" y="2075"/>
                </a:cubicBezTo>
                <a:cubicBezTo>
                  <a:pt x="1380" y="2093"/>
                  <a:pt x="1377" y="2111"/>
                  <a:pt x="1377" y="2129"/>
                </a:cubicBezTo>
                <a:cubicBezTo>
                  <a:pt x="1370" y="2146"/>
                  <a:pt x="1366" y="2164"/>
                  <a:pt x="1366" y="2182"/>
                </a:cubicBezTo>
                <a:cubicBezTo>
                  <a:pt x="1366" y="2200"/>
                  <a:pt x="1362" y="2217"/>
                  <a:pt x="1362" y="2235"/>
                </a:cubicBezTo>
                <a:lnTo>
                  <a:pt x="1366" y="2289"/>
                </a:lnTo>
                <a:lnTo>
                  <a:pt x="1377" y="2338"/>
                </a:lnTo>
                <a:cubicBezTo>
                  <a:pt x="1380" y="2356"/>
                  <a:pt x="1384" y="2370"/>
                  <a:pt x="1387" y="2388"/>
                </a:cubicBezTo>
                <a:cubicBezTo>
                  <a:pt x="1394" y="2406"/>
                  <a:pt x="1398" y="2420"/>
                  <a:pt x="1402" y="2438"/>
                </a:cubicBezTo>
                <a:cubicBezTo>
                  <a:pt x="1405" y="2456"/>
                  <a:pt x="1416" y="2466"/>
                  <a:pt x="1419" y="2481"/>
                </a:cubicBezTo>
                <a:cubicBezTo>
                  <a:pt x="1423" y="2495"/>
                  <a:pt x="1434" y="2513"/>
                  <a:pt x="1441" y="2527"/>
                </a:cubicBezTo>
                <a:cubicBezTo>
                  <a:pt x="1455" y="2555"/>
                  <a:pt x="1473" y="2584"/>
                  <a:pt x="1494" y="2609"/>
                </a:cubicBezTo>
                <a:lnTo>
                  <a:pt x="1469" y="2516"/>
                </a:lnTo>
                <a:cubicBezTo>
                  <a:pt x="1458" y="2484"/>
                  <a:pt x="1455" y="2456"/>
                  <a:pt x="1448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6"/>
                  <a:pt x="1434" y="2342"/>
                  <a:pt x="1434" y="2324"/>
                </a:cubicBezTo>
                <a:lnTo>
                  <a:pt x="1434" y="2281"/>
                </a:lnTo>
                <a:lnTo>
                  <a:pt x="1437" y="2235"/>
                </a:lnTo>
                <a:cubicBezTo>
                  <a:pt x="1437" y="2225"/>
                  <a:pt x="1441" y="2207"/>
                  <a:pt x="1441" y="2193"/>
                </a:cubicBezTo>
                <a:cubicBezTo>
                  <a:pt x="1441" y="2178"/>
                  <a:pt x="1448" y="2161"/>
                  <a:pt x="1451" y="2146"/>
                </a:cubicBezTo>
                <a:lnTo>
                  <a:pt x="1466" y="2107"/>
                </a:lnTo>
                <a:cubicBezTo>
                  <a:pt x="1473" y="2093"/>
                  <a:pt x="1476" y="2082"/>
                  <a:pt x="1483" y="2068"/>
                </a:cubicBezTo>
                <a:lnTo>
                  <a:pt x="1508" y="2033"/>
                </a:lnTo>
                <a:cubicBezTo>
                  <a:pt x="1519" y="2018"/>
                  <a:pt x="1530" y="2015"/>
                  <a:pt x="1540" y="2001"/>
                </a:cubicBezTo>
                <a:lnTo>
                  <a:pt x="1554" y="1986"/>
                </a:lnTo>
                <a:lnTo>
                  <a:pt x="1572" y="1976"/>
                </a:lnTo>
                <a:lnTo>
                  <a:pt x="1608" y="1951"/>
                </a:lnTo>
                <a:cubicBezTo>
                  <a:pt x="1803" y="2054"/>
                  <a:pt x="2017" y="2157"/>
                  <a:pt x="2241" y="2246"/>
                </a:cubicBezTo>
                <a:lnTo>
                  <a:pt x="2234" y="2249"/>
                </a:lnTo>
                <a:lnTo>
                  <a:pt x="2205" y="2278"/>
                </a:lnTo>
                <a:cubicBezTo>
                  <a:pt x="2187" y="2296"/>
                  <a:pt x="2170" y="2313"/>
                  <a:pt x="2152" y="2335"/>
                </a:cubicBezTo>
                <a:cubicBezTo>
                  <a:pt x="2134" y="2356"/>
                  <a:pt x="2123" y="2374"/>
                  <a:pt x="2109" y="2395"/>
                </a:cubicBezTo>
                <a:cubicBezTo>
                  <a:pt x="2095" y="2420"/>
                  <a:pt x="2088" y="2441"/>
                  <a:pt x="2077" y="2463"/>
                </a:cubicBezTo>
                <a:cubicBezTo>
                  <a:pt x="2070" y="2484"/>
                  <a:pt x="2059" y="2513"/>
                  <a:pt x="2056" y="2534"/>
                </a:cubicBezTo>
                <a:cubicBezTo>
                  <a:pt x="2045" y="2584"/>
                  <a:pt x="2042" y="2633"/>
                  <a:pt x="2042" y="2680"/>
                </a:cubicBezTo>
                <a:cubicBezTo>
                  <a:pt x="2042" y="2729"/>
                  <a:pt x="2052" y="2776"/>
                  <a:pt x="2059" y="2822"/>
                </a:cubicBezTo>
                <a:cubicBezTo>
                  <a:pt x="2070" y="2868"/>
                  <a:pt x="2081" y="2911"/>
                  <a:pt x="2098" y="2957"/>
                </a:cubicBezTo>
                <a:cubicBezTo>
                  <a:pt x="2116" y="3000"/>
                  <a:pt x="2134" y="3042"/>
                  <a:pt x="2159" y="3081"/>
                </a:cubicBezTo>
                <a:cubicBezTo>
                  <a:pt x="2180" y="3121"/>
                  <a:pt x="2202" y="3160"/>
                  <a:pt x="2230" y="3195"/>
                </a:cubicBezTo>
                <a:cubicBezTo>
                  <a:pt x="2202" y="3113"/>
                  <a:pt x="2180" y="3028"/>
                  <a:pt x="2166" y="2939"/>
                </a:cubicBezTo>
                <a:cubicBezTo>
                  <a:pt x="2159" y="2893"/>
                  <a:pt x="2152" y="2854"/>
                  <a:pt x="2152" y="2811"/>
                </a:cubicBezTo>
                <a:cubicBezTo>
                  <a:pt x="2148" y="2769"/>
                  <a:pt x="2148" y="2726"/>
                  <a:pt x="2152" y="2687"/>
                </a:cubicBezTo>
                <a:cubicBezTo>
                  <a:pt x="2162" y="2605"/>
                  <a:pt x="2184" y="2530"/>
                  <a:pt x="2223" y="2463"/>
                </a:cubicBezTo>
                <a:cubicBezTo>
                  <a:pt x="2234" y="2445"/>
                  <a:pt x="2248" y="2431"/>
                  <a:pt x="2255" y="2420"/>
                </a:cubicBezTo>
                <a:lnTo>
                  <a:pt x="2294" y="2377"/>
                </a:lnTo>
                <a:lnTo>
                  <a:pt x="2319" y="2360"/>
                </a:lnTo>
                <a:lnTo>
                  <a:pt x="2340" y="2342"/>
                </a:lnTo>
                <a:cubicBezTo>
                  <a:pt x="2354" y="2331"/>
                  <a:pt x="2372" y="2321"/>
                  <a:pt x="2390" y="2313"/>
                </a:cubicBezTo>
                <a:lnTo>
                  <a:pt x="2394" y="2313"/>
                </a:lnTo>
                <a:cubicBezTo>
                  <a:pt x="2621" y="2402"/>
                  <a:pt x="2859" y="2481"/>
                  <a:pt x="3108" y="2555"/>
                </a:cubicBezTo>
                <a:lnTo>
                  <a:pt x="3094" y="2569"/>
                </a:lnTo>
                <a:lnTo>
                  <a:pt x="3069" y="2601"/>
                </a:lnTo>
                <a:cubicBezTo>
                  <a:pt x="3051" y="2619"/>
                  <a:pt x="3037" y="2641"/>
                  <a:pt x="3023" y="2662"/>
                </a:cubicBezTo>
                <a:cubicBezTo>
                  <a:pt x="3012" y="2687"/>
                  <a:pt x="2998" y="2708"/>
                  <a:pt x="2987" y="2733"/>
                </a:cubicBezTo>
                <a:cubicBezTo>
                  <a:pt x="2980" y="2758"/>
                  <a:pt x="2970" y="2783"/>
                  <a:pt x="2966" y="2811"/>
                </a:cubicBezTo>
                <a:cubicBezTo>
                  <a:pt x="2963" y="2836"/>
                  <a:pt x="2959" y="2857"/>
                  <a:pt x="2952" y="2886"/>
                </a:cubicBezTo>
                <a:cubicBezTo>
                  <a:pt x="2948" y="2936"/>
                  <a:pt x="2948" y="2989"/>
                  <a:pt x="2959" y="3032"/>
                </a:cubicBezTo>
                <a:cubicBezTo>
                  <a:pt x="2966" y="3081"/>
                  <a:pt x="2977" y="3124"/>
                  <a:pt x="2995" y="3170"/>
                </a:cubicBezTo>
                <a:cubicBezTo>
                  <a:pt x="3012" y="3213"/>
                  <a:pt x="3030" y="3256"/>
                  <a:pt x="3051" y="3295"/>
                </a:cubicBezTo>
                <a:cubicBezTo>
                  <a:pt x="3059" y="3316"/>
                  <a:pt x="3073" y="3334"/>
                  <a:pt x="3087" y="3352"/>
                </a:cubicBezTo>
                <a:cubicBezTo>
                  <a:pt x="3101" y="3369"/>
                  <a:pt x="3112" y="3391"/>
                  <a:pt x="3126" y="3409"/>
                </a:cubicBezTo>
                <a:cubicBezTo>
                  <a:pt x="3155" y="3444"/>
                  <a:pt x="3183" y="3480"/>
                  <a:pt x="3215" y="3512"/>
                </a:cubicBezTo>
                <a:cubicBezTo>
                  <a:pt x="3201" y="3473"/>
                  <a:pt x="3183" y="3426"/>
                  <a:pt x="3176" y="3387"/>
                </a:cubicBezTo>
                <a:cubicBezTo>
                  <a:pt x="3162" y="3348"/>
                  <a:pt x="3147" y="3302"/>
                  <a:pt x="3140" y="3263"/>
                </a:cubicBezTo>
                <a:cubicBezTo>
                  <a:pt x="3130" y="3224"/>
                  <a:pt x="3123" y="3185"/>
                  <a:pt x="3119" y="3138"/>
                </a:cubicBezTo>
                <a:cubicBezTo>
                  <a:pt x="3112" y="3117"/>
                  <a:pt x="3112" y="3099"/>
                  <a:pt x="3112" y="3078"/>
                </a:cubicBezTo>
                <a:cubicBezTo>
                  <a:pt x="3112" y="3060"/>
                  <a:pt x="3108" y="3035"/>
                  <a:pt x="3112" y="3017"/>
                </a:cubicBezTo>
                <a:cubicBezTo>
                  <a:pt x="3112" y="2939"/>
                  <a:pt x="3126" y="2868"/>
                  <a:pt x="3158" y="2804"/>
                </a:cubicBezTo>
                <a:cubicBezTo>
                  <a:pt x="3165" y="2786"/>
                  <a:pt x="3176" y="2776"/>
                  <a:pt x="3183" y="2761"/>
                </a:cubicBezTo>
                <a:cubicBezTo>
                  <a:pt x="3194" y="2747"/>
                  <a:pt x="3208" y="2733"/>
                  <a:pt x="3215" y="2722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8" y="2673"/>
                  <a:pt x="3283" y="2662"/>
                  <a:pt x="3300" y="2651"/>
                </a:cubicBezTo>
                <a:lnTo>
                  <a:pt x="3332" y="2623"/>
                </a:lnTo>
                <a:cubicBezTo>
                  <a:pt x="3443" y="2655"/>
                  <a:pt x="3553" y="2687"/>
                  <a:pt x="3663" y="2712"/>
                </a:cubicBezTo>
                <a:cubicBezTo>
                  <a:pt x="3830" y="2751"/>
                  <a:pt x="3997" y="2793"/>
                  <a:pt x="4171" y="2829"/>
                </a:cubicBezTo>
                <a:cubicBezTo>
                  <a:pt x="4171" y="2833"/>
                  <a:pt x="4175" y="2833"/>
                  <a:pt x="4175" y="2836"/>
                </a:cubicBezTo>
                <a:lnTo>
                  <a:pt x="4154" y="2868"/>
                </a:lnTo>
                <a:lnTo>
                  <a:pt x="4132" y="2904"/>
                </a:lnTo>
                <a:cubicBezTo>
                  <a:pt x="4118" y="2929"/>
                  <a:pt x="4104" y="2957"/>
                  <a:pt x="4097" y="2982"/>
                </a:cubicBezTo>
                <a:lnTo>
                  <a:pt x="4083" y="3025"/>
                </a:lnTo>
                <a:lnTo>
                  <a:pt x="4072" y="3064"/>
                </a:lnTo>
                <a:cubicBezTo>
                  <a:pt x="4068" y="3089"/>
                  <a:pt x="4065" y="3121"/>
                  <a:pt x="4065" y="3149"/>
                </a:cubicBezTo>
                <a:cubicBezTo>
                  <a:pt x="4065" y="3174"/>
                  <a:pt x="4065" y="3206"/>
                  <a:pt x="4068" y="3231"/>
                </a:cubicBezTo>
                <a:lnTo>
                  <a:pt x="4083" y="3313"/>
                </a:lnTo>
                <a:cubicBezTo>
                  <a:pt x="4086" y="3337"/>
                  <a:pt x="4097" y="3366"/>
                  <a:pt x="4104" y="3387"/>
                </a:cubicBezTo>
                <a:cubicBezTo>
                  <a:pt x="4122" y="3437"/>
                  <a:pt x="4150" y="3487"/>
                  <a:pt x="4175" y="3529"/>
                </a:cubicBezTo>
                <a:cubicBezTo>
                  <a:pt x="4203" y="3576"/>
                  <a:pt x="4232" y="3615"/>
                  <a:pt x="4264" y="3654"/>
                </a:cubicBezTo>
                <a:cubicBezTo>
                  <a:pt x="4282" y="3672"/>
                  <a:pt x="4299" y="3693"/>
                  <a:pt x="4317" y="3711"/>
                </a:cubicBezTo>
                <a:lnTo>
                  <a:pt x="4371" y="3764"/>
                </a:lnTo>
                <a:cubicBezTo>
                  <a:pt x="4406" y="3796"/>
                  <a:pt x="4445" y="3832"/>
                  <a:pt x="4491" y="3853"/>
                </a:cubicBezTo>
                <a:cubicBezTo>
                  <a:pt x="4463" y="3814"/>
                  <a:pt x="4438" y="3771"/>
                  <a:pt x="4410" y="3729"/>
                </a:cubicBezTo>
                <a:cubicBezTo>
                  <a:pt x="4385" y="3690"/>
                  <a:pt x="4363" y="3647"/>
                  <a:pt x="4346" y="3604"/>
                </a:cubicBezTo>
                <a:cubicBezTo>
                  <a:pt x="4321" y="3565"/>
                  <a:pt x="4303" y="3522"/>
                  <a:pt x="4285" y="3476"/>
                </a:cubicBezTo>
                <a:cubicBezTo>
                  <a:pt x="4278" y="3455"/>
                  <a:pt x="4275" y="3433"/>
                  <a:pt x="4264" y="3409"/>
                </a:cubicBezTo>
                <a:cubicBezTo>
                  <a:pt x="4260" y="3387"/>
                  <a:pt x="4250" y="3366"/>
                  <a:pt x="4246" y="3345"/>
                </a:cubicBezTo>
                <a:cubicBezTo>
                  <a:pt x="4243" y="3320"/>
                  <a:pt x="4239" y="3298"/>
                  <a:pt x="4239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9" y="3153"/>
                </a:cubicBezTo>
                <a:cubicBezTo>
                  <a:pt x="4239" y="3131"/>
                  <a:pt x="4243" y="3113"/>
                  <a:pt x="4246" y="3096"/>
                </a:cubicBezTo>
                <a:lnTo>
                  <a:pt x="4257" y="3064"/>
                </a:lnTo>
                <a:lnTo>
                  <a:pt x="4264" y="3035"/>
                </a:lnTo>
                <a:lnTo>
                  <a:pt x="4292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9" y="2900"/>
                  <a:pt x="4363" y="2882"/>
                </a:cubicBezTo>
                <a:lnTo>
                  <a:pt x="4381" y="2857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8" y="2964"/>
                  <a:pt x="5028" y="2975"/>
                  <a:pt x="5085" y="2982"/>
                </a:cubicBezTo>
                <a:lnTo>
                  <a:pt x="5092" y="2989"/>
                </a:lnTo>
                <a:lnTo>
                  <a:pt x="5085" y="2993"/>
                </a:lnTo>
                <a:lnTo>
                  <a:pt x="5060" y="3032"/>
                </a:lnTo>
                <a:lnTo>
                  <a:pt x="5039" y="3071"/>
                </a:lnTo>
                <a:cubicBezTo>
                  <a:pt x="5025" y="3099"/>
                  <a:pt x="5011" y="3131"/>
                  <a:pt x="4996" y="3156"/>
                </a:cubicBezTo>
                <a:lnTo>
                  <a:pt x="4986" y="3202"/>
                </a:lnTo>
                <a:lnTo>
                  <a:pt x="4975" y="3245"/>
                </a:lnTo>
                <a:cubicBezTo>
                  <a:pt x="4972" y="3277"/>
                  <a:pt x="4968" y="3309"/>
                  <a:pt x="4968" y="3337"/>
                </a:cubicBezTo>
                <a:cubicBezTo>
                  <a:pt x="4968" y="3369"/>
                  <a:pt x="4968" y="3401"/>
                  <a:pt x="4972" y="3433"/>
                </a:cubicBezTo>
                <a:cubicBezTo>
                  <a:pt x="4975" y="3462"/>
                  <a:pt x="4979" y="3494"/>
                  <a:pt x="4989" y="3522"/>
                </a:cubicBezTo>
                <a:cubicBezTo>
                  <a:pt x="4996" y="3551"/>
                  <a:pt x="5004" y="3579"/>
                  <a:pt x="5014" y="3604"/>
                </a:cubicBezTo>
                <a:cubicBezTo>
                  <a:pt x="5025" y="3633"/>
                  <a:pt x="5039" y="3658"/>
                  <a:pt x="5050" y="3686"/>
                </a:cubicBezTo>
                <a:cubicBezTo>
                  <a:pt x="5064" y="3711"/>
                  <a:pt x="5078" y="3739"/>
                  <a:pt x="5092" y="3761"/>
                </a:cubicBezTo>
                <a:cubicBezTo>
                  <a:pt x="5121" y="3810"/>
                  <a:pt x="5153" y="3853"/>
                  <a:pt x="5188" y="3899"/>
                </a:cubicBezTo>
                <a:cubicBezTo>
                  <a:pt x="5206" y="3921"/>
                  <a:pt x="5224" y="3942"/>
                  <a:pt x="5245" y="3960"/>
                </a:cubicBezTo>
                <a:cubicBezTo>
                  <a:pt x="5263" y="3985"/>
                  <a:pt x="5288" y="4002"/>
                  <a:pt x="5306" y="4020"/>
                </a:cubicBezTo>
                <a:cubicBezTo>
                  <a:pt x="5345" y="4056"/>
                  <a:pt x="5388" y="4091"/>
                  <a:pt x="5434" y="4120"/>
                </a:cubicBezTo>
                <a:cubicBezTo>
                  <a:pt x="5402" y="4077"/>
                  <a:pt x="5370" y="4031"/>
                  <a:pt x="5345" y="3985"/>
                </a:cubicBezTo>
                <a:lnTo>
                  <a:pt x="5345" y="3985"/>
                </a:lnTo>
                <a:cubicBezTo>
                  <a:pt x="5345" y="3985"/>
                  <a:pt x="5345" y="3985"/>
                  <a:pt x="5345" y="3985"/>
                </a:cubicBezTo>
                <a:lnTo>
                  <a:pt x="5345" y="3985"/>
                </a:lnTo>
                <a:cubicBezTo>
                  <a:pt x="5345" y="3985"/>
                  <a:pt x="5322" y="3939"/>
                  <a:pt x="5299" y="3899"/>
                </a:cubicBezTo>
                <a:cubicBezTo>
                  <a:pt x="5274" y="3853"/>
                  <a:pt x="5256" y="3807"/>
                  <a:pt x="5238" y="3757"/>
                </a:cubicBezTo>
                <a:cubicBezTo>
                  <a:pt x="5228" y="3736"/>
                  <a:pt x="5220" y="3707"/>
                  <a:pt x="5210" y="3686"/>
                </a:cubicBezTo>
                <a:cubicBezTo>
                  <a:pt x="5203" y="3665"/>
                  <a:pt x="5199" y="3636"/>
                  <a:pt x="5192" y="3615"/>
                </a:cubicBezTo>
                <a:cubicBezTo>
                  <a:pt x="5188" y="3594"/>
                  <a:pt x="5185" y="3565"/>
                  <a:pt x="5181" y="3544"/>
                </a:cubicBezTo>
                <a:cubicBezTo>
                  <a:pt x="5174" y="3522"/>
                  <a:pt x="5174" y="3494"/>
                  <a:pt x="5174" y="3473"/>
                </a:cubicBezTo>
                <a:cubicBezTo>
                  <a:pt x="5174" y="3448"/>
                  <a:pt x="5174" y="3423"/>
                  <a:pt x="5181" y="3401"/>
                </a:cubicBezTo>
                <a:cubicBezTo>
                  <a:pt x="5181" y="3387"/>
                  <a:pt x="5185" y="3377"/>
                  <a:pt x="5185" y="3366"/>
                </a:cubicBezTo>
                <a:cubicBezTo>
                  <a:pt x="5188" y="3352"/>
                  <a:pt x="5188" y="3345"/>
                  <a:pt x="5192" y="3330"/>
                </a:cubicBezTo>
                <a:lnTo>
                  <a:pt x="5203" y="3298"/>
                </a:lnTo>
                <a:lnTo>
                  <a:pt x="5217" y="3266"/>
                </a:lnTo>
                <a:cubicBezTo>
                  <a:pt x="5224" y="3245"/>
                  <a:pt x="5235" y="3227"/>
                  <a:pt x="5245" y="3206"/>
                </a:cubicBezTo>
                <a:lnTo>
                  <a:pt x="5263" y="3174"/>
                </a:lnTo>
                <a:lnTo>
                  <a:pt x="5288" y="3145"/>
                </a:lnTo>
                <a:cubicBezTo>
                  <a:pt x="5299" y="3128"/>
                  <a:pt x="5316" y="3110"/>
                  <a:pt x="5331" y="3092"/>
                </a:cubicBezTo>
                <a:lnTo>
                  <a:pt x="5352" y="3064"/>
                </a:lnTo>
                <a:cubicBezTo>
                  <a:pt x="5437" y="3074"/>
                  <a:pt x="5523" y="3085"/>
                  <a:pt x="5608" y="3092"/>
                </a:cubicBezTo>
                <a:cubicBezTo>
                  <a:pt x="5661" y="3099"/>
                  <a:pt x="5711" y="3106"/>
                  <a:pt x="5772" y="3110"/>
                </a:cubicBezTo>
                <a:lnTo>
                  <a:pt x="5935" y="3121"/>
                </a:lnTo>
                <a:lnTo>
                  <a:pt x="6262" y="3135"/>
                </a:lnTo>
                <a:lnTo>
                  <a:pt x="6316" y="3135"/>
                </a:lnTo>
                <a:lnTo>
                  <a:pt x="6387" y="3177"/>
                </a:lnTo>
                <a:cubicBezTo>
                  <a:pt x="6401" y="3188"/>
                  <a:pt x="6419" y="3199"/>
                  <a:pt x="6433" y="3213"/>
                </a:cubicBezTo>
                <a:cubicBezTo>
                  <a:pt x="6447" y="3227"/>
                  <a:pt x="6465" y="3241"/>
                  <a:pt x="6476" y="3252"/>
                </a:cubicBezTo>
                <a:cubicBezTo>
                  <a:pt x="6490" y="3266"/>
                  <a:pt x="6504" y="3284"/>
                  <a:pt x="6511" y="3298"/>
                </a:cubicBezTo>
                <a:cubicBezTo>
                  <a:pt x="6525" y="3316"/>
                  <a:pt x="6529" y="3330"/>
                  <a:pt x="6540" y="3348"/>
                </a:cubicBezTo>
                <a:cubicBezTo>
                  <a:pt x="6550" y="3366"/>
                  <a:pt x="6554" y="3384"/>
                  <a:pt x="6557" y="3401"/>
                </a:cubicBezTo>
                <a:cubicBezTo>
                  <a:pt x="6561" y="3419"/>
                  <a:pt x="6564" y="3437"/>
                  <a:pt x="6564" y="3455"/>
                </a:cubicBezTo>
                <a:cubicBezTo>
                  <a:pt x="6564" y="3473"/>
                  <a:pt x="6564" y="3490"/>
                  <a:pt x="6561" y="3512"/>
                </a:cubicBezTo>
                <a:cubicBezTo>
                  <a:pt x="6557" y="3529"/>
                  <a:pt x="6554" y="3551"/>
                  <a:pt x="6547" y="3569"/>
                </a:cubicBezTo>
                <a:cubicBezTo>
                  <a:pt x="6540" y="3586"/>
                  <a:pt x="6536" y="3608"/>
                  <a:pt x="6522" y="3626"/>
                </a:cubicBezTo>
                <a:cubicBezTo>
                  <a:pt x="6511" y="3643"/>
                  <a:pt x="6500" y="3668"/>
                  <a:pt x="6490" y="3686"/>
                </a:cubicBezTo>
                <a:cubicBezTo>
                  <a:pt x="6476" y="3704"/>
                  <a:pt x="6468" y="3722"/>
                  <a:pt x="6451" y="3739"/>
                </a:cubicBezTo>
                <a:cubicBezTo>
                  <a:pt x="6436" y="3757"/>
                  <a:pt x="6422" y="3775"/>
                  <a:pt x="6404" y="3793"/>
                </a:cubicBezTo>
                <a:cubicBezTo>
                  <a:pt x="6394" y="3810"/>
                  <a:pt x="6376" y="3828"/>
                  <a:pt x="6362" y="3846"/>
                </a:cubicBezTo>
                <a:cubicBezTo>
                  <a:pt x="6344" y="3864"/>
                  <a:pt x="6330" y="3882"/>
                  <a:pt x="6312" y="3899"/>
                </a:cubicBezTo>
                <a:cubicBezTo>
                  <a:pt x="6280" y="3935"/>
                  <a:pt x="6244" y="3963"/>
                  <a:pt x="6209" y="3999"/>
                </a:cubicBezTo>
                <a:cubicBezTo>
                  <a:pt x="6234" y="3992"/>
                  <a:pt x="6255" y="3981"/>
                  <a:pt x="6276" y="3970"/>
                </a:cubicBezTo>
                <a:cubicBezTo>
                  <a:pt x="6298" y="3960"/>
                  <a:pt x="6323" y="3946"/>
                  <a:pt x="6344" y="3935"/>
                </a:cubicBezTo>
                <a:cubicBezTo>
                  <a:pt x="6387" y="3910"/>
                  <a:pt x="6429" y="3885"/>
                  <a:pt x="6468" y="3853"/>
                </a:cubicBezTo>
                <a:cubicBezTo>
                  <a:pt x="6490" y="3839"/>
                  <a:pt x="6508" y="3821"/>
                  <a:pt x="6525" y="3803"/>
                </a:cubicBezTo>
                <a:lnTo>
                  <a:pt x="6579" y="3750"/>
                </a:lnTo>
                <a:cubicBezTo>
                  <a:pt x="6596" y="3729"/>
                  <a:pt x="6614" y="3711"/>
                  <a:pt x="6628" y="3690"/>
                </a:cubicBezTo>
                <a:cubicBezTo>
                  <a:pt x="6646" y="3668"/>
                  <a:pt x="6660" y="3643"/>
                  <a:pt x="6671" y="3622"/>
                </a:cubicBezTo>
                <a:cubicBezTo>
                  <a:pt x="6700" y="3572"/>
                  <a:pt x="6717" y="3515"/>
                  <a:pt x="6721" y="3458"/>
                </a:cubicBezTo>
                <a:cubicBezTo>
                  <a:pt x="6728" y="3426"/>
                  <a:pt x="6721" y="3401"/>
                  <a:pt x="6717" y="3369"/>
                </a:cubicBezTo>
                <a:cubicBezTo>
                  <a:pt x="6714" y="3337"/>
                  <a:pt x="6703" y="3313"/>
                  <a:pt x="6696" y="3284"/>
                </a:cubicBezTo>
                <a:cubicBezTo>
                  <a:pt x="6671" y="3231"/>
                  <a:pt x="6646" y="3177"/>
                  <a:pt x="6611" y="3138"/>
                </a:cubicBezTo>
                <a:lnTo>
                  <a:pt x="6611" y="3135"/>
                </a:lnTo>
                <a:cubicBezTo>
                  <a:pt x="6913" y="3135"/>
                  <a:pt x="7212" y="3124"/>
                  <a:pt x="7507" y="3103"/>
                </a:cubicBezTo>
                <a:lnTo>
                  <a:pt x="7567" y="3124"/>
                </a:lnTo>
                <a:cubicBezTo>
                  <a:pt x="7574" y="3128"/>
                  <a:pt x="7596" y="3138"/>
                  <a:pt x="7610" y="3145"/>
                </a:cubicBezTo>
                <a:cubicBezTo>
                  <a:pt x="7628" y="3156"/>
                  <a:pt x="7642" y="3163"/>
                  <a:pt x="7656" y="3177"/>
                </a:cubicBezTo>
                <a:cubicBezTo>
                  <a:pt x="7667" y="3188"/>
                  <a:pt x="7681" y="3199"/>
                  <a:pt x="7695" y="3213"/>
                </a:cubicBezTo>
                <a:cubicBezTo>
                  <a:pt x="7709" y="3227"/>
                  <a:pt x="7717" y="3241"/>
                  <a:pt x="7727" y="3252"/>
                </a:cubicBezTo>
                <a:cubicBezTo>
                  <a:pt x="7734" y="3266"/>
                  <a:pt x="7745" y="3281"/>
                  <a:pt x="7752" y="3298"/>
                </a:cubicBezTo>
                <a:cubicBezTo>
                  <a:pt x="7756" y="3313"/>
                  <a:pt x="7766" y="3330"/>
                  <a:pt x="7766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6"/>
                  <a:pt x="7766" y="3444"/>
                </a:cubicBezTo>
                <a:cubicBezTo>
                  <a:pt x="7763" y="3462"/>
                  <a:pt x="7763" y="3480"/>
                  <a:pt x="7752" y="3501"/>
                </a:cubicBezTo>
                <a:cubicBezTo>
                  <a:pt x="7749" y="3519"/>
                  <a:pt x="7738" y="3537"/>
                  <a:pt x="7734" y="3562"/>
                </a:cubicBezTo>
                <a:cubicBezTo>
                  <a:pt x="7727" y="3579"/>
                  <a:pt x="7720" y="3601"/>
                  <a:pt x="7709" y="3618"/>
                </a:cubicBezTo>
                <a:cubicBezTo>
                  <a:pt x="7699" y="3636"/>
                  <a:pt x="7692" y="3654"/>
                  <a:pt x="7681" y="3675"/>
                </a:cubicBezTo>
                <a:cubicBezTo>
                  <a:pt x="7674" y="3693"/>
                  <a:pt x="7660" y="3714"/>
                  <a:pt x="7649" y="3732"/>
                </a:cubicBezTo>
                <a:cubicBezTo>
                  <a:pt x="7638" y="3750"/>
                  <a:pt x="7628" y="3768"/>
                  <a:pt x="7613" y="3786"/>
                </a:cubicBezTo>
                <a:cubicBezTo>
                  <a:pt x="7592" y="3821"/>
                  <a:pt x="7567" y="3857"/>
                  <a:pt x="7539" y="3899"/>
                </a:cubicBezTo>
                <a:cubicBezTo>
                  <a:pt x="7557" y="3885"/>
                  <a:pt x="7574" y="3871"/>
                  <a:pt x="7596" y="3864"/>
                </a:cubicBezTo>
                <a:lnTo>
                  <a:pt x="7649" y="3821"/>
                </a:lnTo>
                <a:cubicBezTo>
                  <a:pt x="7685" y="3796"/>
                  <a:pt x="7717" y="3764"/>
                  <a:pt x="7752" y="3729"/>
                </a:cubicBezTo>
                <a:cubicBezTo>
                  <a:pt x="7770" y="3711"/>
                  <a:pt x="7784" y="3693"/>
                  <a:pt x="7798" y="3675"/>
                </a:cubicBezTo>
                <a:cubicBezTo>
                  <a:pt x="7809" y="3658"/>
                  <a:pt x="7823" y="3636"/>
                  <a:pt x="7837" y="3618"/>
                </a:cubicBezTo>
                <a:cubicBezTo>
                  <a:pt x="7852" y="3597"/>
                  <a:pt x="7862" y="3579"/>
                  <a:pt x="7873" y="3554"/>
                </a:cubicBezTo>
                <a:cubicBezTo>
                  <a:pt x="7880" y="3533"/>
                  <a:pt x="7891" y="3512"/>
                  <a:pt x="7898" y="3483"/>
                </a:cubicBezTo>
                <a:cubicBezTo>
                  <a:pt x="7912" y="3437"/>
                  <a:pt x="7923" y="3384"/>
                  <a:pt x="7916" y="3323"/>
                </a:cubicBezTo>
                <a:cubicBezTo>
                  <a:pt x="7912" y="3298"/>
                  <a:pt x="7909" y="3270"/>
                  <a:pt x="7898" y="3245"/>
                </a:cubicBezTo>
                <a:cubicBezTo>
                  <a:pt x="7891" y="3217"/>
                  <a:pt x="7877" y="3192"/>
                  <a:pt x="7862" y="3170"/>
                </a:cubicBezTo>
                <a:cubicBezTo>
                  <a:pt x="7845" y="3138"/>
                  <a:pt x="7823" y="3110"/>
                  <a:pt x="7802" y="3089"/>
                </a:cubicBezTo>
                <a:cubicBezTo>
                  <a:pt x="7834" y="3085"/>
                  <a:pt x="7862" y="3085"/>
                  <a:pt x="7894" y="3081"/>
                </a:cubicBezTo>
                <a:cubicBezTo>
                  <a:pt x="8001" y="3067"/>
                  <a:pt x="8108" y="3057"/>
                  <a:pt x="8214" y="3039"/>
                </a:cubicBezTo>
                <a:cubicBezTo>
                  <a:pt x="8321" y="3021"/>
                  <a:pt x="8424" y="3003"/>
                  <a:pt x="8527" y="2985"/>
                </a:cubicBezTo>
                <a:cubicBezTo>
                  <a:pt x="8566" y="2982"/>
                  <a:pt x="8602" y="2975"/>
                  <a:pt x="8641" y="2964"/>
                </a:cubicBezTo>
                <a:lnTo>
                  <a:pt x="8726" y="2996"/>
                </a:lnTo>
                <a:cubicBezTo>
                  <a:pt x="8733" y="3000"/>
                  <a:pt x="8758" y="3010"/>
                  <a:pt x="8773" y="3017"/>
                </a:cubicBezTo>
                <a:cubicBezTo>
                  <a:pt x="8787" y="3028"/>
                  <a:pt x="8801" y="3035"/>
                  <a:pt x="8815" y="3049"/>
                </a:cubicBezTo>
                <a:cubicBezTo>
                  <a:pt x="8829" y="3057"/>
                  <a:pt x="8844" y="3071"/>
                  <a:pt x="8854" y="3085"/>
                </a:cubicBezTo>
                <a:cubicBezTo>
                  <a:pt x="8869" y="3099"/>
                  <a:pt x="8876" y="3110"/>
                  <a:pt x="8886" y="3124"/>
                </a:cubicBezTo>
                <a:cubicBezTo>
                  <a:pt x="8894" y="3138"/>
                  <a:pt x="8904" y="3153"/>
                  <a:pt x="8911" y="3170"/>
                </a:cubicBezTo>
                <a:cubicBezTo>
                  <a:pt x="8918" y="3181"/>
                  <a:pt x="8926" y="3199"/>
                  <a:pt x="8926" y="3213"/>
                </a:cubicBezTo>
                <a:cubicBezTo>
                  <a:pt x="8933" y="3231"/>
                  <a:pt x="8933" y="3245"/>
                  <a:pt x="8933" y="3263"/>
                </a:cubicBezTo>
                <a:cubicBezTo>
                  <a:pt x="8933" y="3281"/>
                  <a:pt x="8933" y="3298"/>
                  <a:pt x="8926" y="3316"/>
                </a:cubicBezTo>
                <a:cubicBezTo>
                  <a:pt x="8922" y="3334"/>
                  <a:pt x="8922" y="3352"/>
                  <a:pt x="8911" y="3373"/>
                </a:cubicBezTo>
                <a:cubicBezTo>
                  <a:pt x="8908" y="3391"/>
                  <a:pt x="8901" y="3409"/>
                  <a:pt x="8897" y="3430"/>
                </a:cubicBezTo>
                <a:cubicBezTo>
                  <a:pt x="8886" y="3448"/>
                  <a:pt x="8883" y="3473"/>
                  <a:pt x="8869" y="3490"/>
                </a:cubicBezTo>
                <a:cubicBezTo>
                  <a:pt x="8862" y="3508"/>
                  <a:pt x="8851" y="3526"/>
                  <a:pt x="8840" y="3547"/>
                </a:cubicBezTo>
                <a:cubicBezTo>
                  <a:pt x="8833" y="3565"/>
                  <a:pt x="8819" y="3586"/>
                  <a:pt x="8812" y="3604"/>
                </a:cubicBezTo>
                <a:cubicBezTo>
                  <a:pt x="8797" y="3622"/>
                  <a:pt x="8787" y="3640"/>
                  <a:pt x="8776" y="3658"/>
                </a:cubicBezTo>
                <a:cubicBezTo>
                  <a:pt x="8751" y="3693"/>
                  <a:pt x="8726" y="3729"/>
                  <a:pt x="8698" y="3768"/>
                </a:cubicBezTo>
                <a:cubicBezTo>
                  <a:pt x="8716" y="3757"/>
                  <a:pt x="8733" y="3743"/>
                  <a:pt x="8758" y="3732"/>
                </a:cubicBezTo>
                <a:lnTo>
                  <a:pt x="8812" y="3693"/>
                </a:lnTo>
                <a:cubicBezTo>
                  <a:pt x="8847" y="3668"/>
                  <a:pt x="8876" y="3636"/>
                  <a:pt x="8911" y="3601"/>
                </a:cubicBezTo>
                <a:cubicBezTo>
                  <a:pt x="8929" y="3583"/>
                  <a:pt x="8943" y="3565"/>
                  <a:pt x="8958" y="3547"/>
                </a:cubicBezTo>
                <a:cubicBezTo>
                  <a:pt x="8972" y="3529"/>
                  <a:pt x="8986" y="3508"/>
                  <a:pt x="8997" y="3490"/>
                </a:cubicBezTo>
                <a:cubicBezTo>
                  <a:pt x="9011" y="3465"/>
                  <a:pt x="9025" y="3448"/>
                  <a:pt x="9032" y="3426"/>
                </a:cubicBezTo>
                <a:cubicBezTo>
                  <a:pt x="9043" y="3405"/>
                  <a:pt x="9050" y="3384"/>
                  <a:pt x="9061" y="3355"/>
                </a:cubicBezTo>
                <a:cubicBezTo>
                  <a:pt x="9075" y="3305"/>
                  <a:pt x="9082" y="3252"/>
                  <a:pt x="9078" y="3195"/>
                </a:cubicBezTo>
                <a:cubicBezTo>
                  <a:pt x="9071" y="3170"/>
                  <a:pt x="9068" y="3142"/>
                  <a:pt x="9061" y="3117"/>
                </a:cubicBezTo>
                <a:cubicBezTo>
                  <a:pt x="9050" y="3089"/>
                  <a:pt x="9039" y="3064"/>
                  <a:pt x="9025" y="3039"/>
                </a:cubicBezTo>
                <a:cubicBezTo>
                  <a:pt x="8997" y="2993"/>
                  <a:pt x="8961" y="2950"/>
                  <a:pt x="8918" y="2921"/>
                </a:cubicBezTo>
                <a:lnTo>
                  <a:pt x="8908" y="2911"/>
                </a:lnTo>
                <a:cubicBezTo>
                  <a:pt x="9199" y="2843"/>
                  <a:pt x="9473" y="2761"/>
                  <a:pt x="9733" y="2662"/>
                </a:cubicBezTo>
                <a:cubicBezTo>
                  <a:pt x="9750" y="2665"/>
                  <a:pt x="9768" y="2676"/>
                  <a:pt x="9779" y="2680"/>
                </a:cubicBezTo>
                <a:cubicBezTo>
                  <a:pt x="9797" y="2690"/>
                  <a:pt x="9811" y="2697"/>
                  <a:pt x="9825" y="2708"/>
                </a:cubicBezTo>
                <a:cubicBezTo>
                  <a:pt x="9839" y="2715"/>
                  <a:pt x="9850" y="2726"/>
                  <a:pt x="9864" y="2737"/>
                </a:cubicBezTo>
                <a:cubicBezTo>
                  <a:pt x="9878" y="2747"/>
                  <a:pt x="9886" y="2761"/>
                  <a:pt x="9900" y="2772"/>
                </a:cubicBezTo>
                <a:lnTo>
                  <a:pt x="9928" y="2815"/>
                </a:lnTo>
                <a:cubicBezTo>
                  <a:pt x="9935" y="2825"/>
                  <a:pt x="9939" y="2843"/>
                  <a:pt x="9946" y="2861"/>
                </a:cubicBezTo>
                <a:cubicBezTo>
                  <a:pt x="9950" y="2879"/>
                  <a:pt x="9953" y="2897"/>
                  <a:pt x="9953" y="2914"/>
                </a:cubicBezTo>
                <a:cubicBezTo>
                  <a:pt x="9953" y="2932"/>
                  <a:pt x="9957" y="2950"/>
                  <a:pt x="9953" y="2975"/>
                </a:cubicBezTo>
                <a:cubicBezTo>
                  <a:pt x="9953" y="2993"/>
                  <a:pt x="9950" y="3014"/>
                  <a:pt x="9950" y="3032"/>
                </a:cubicBezTo>
                <a:cubicBezTo>
                  <a:pt x="9942" y="3053"/>
                  <a:pt x="9942" y="3071"/>
                  <a:pt x="9935" y="3092"/>
                </a:cubicBezTo>
                <a:cubicBezTo>
                  <a:pt x="9932" y="3117"/>
                  <a:pt x="9928" y="3135"/>
                  <a:pt x="9921" y="3156"/>
                </a:cubicBezTo>
                <a:cubicBezTo>
                  <a:pt x="9918" y="3177"/>
                  <a:pt x="9907" y="3195"/>
                  <a:pt x="9903" y="3217"/>
                </a:cubicBezTo>
                <a:cubicBezTo>
                  <a:pt x="9896" y="3241"/>
                  <a:pt x="9889" y="3259"/>
                  <a:pt x="9882" y="3281"/>
                </a:cubicBezTo>
                <a:cubicBezTo>
                  <a:pt x="9868" y="3320"/>
                  <a:pt x="9850" y="3359"/>
                  <a:pt x="9832" y="3405"/>
                </a:cubicBezTo>
                <a:cubicBezTo>
                  <a:pt x="9850" y="3387"/>
                  <a:pt x="9864" y="3373"/>
                  <a:pt x="9878" y="3355"/>
                </a:cubicBezTo>
                <a:cubicBezTo>
                  <a:pt x="9889" y="3337"/>
                  <a:pt x="9903" y="3320"/>
                  <a:pt x="9921" y="3302"/>
                </a:cubicBezTo>
                <a:cubicBezTo>
                  <a:pt x="9950" y="3266"/>
                  <a:pt x="9974" y="3227"/>
                  <a:pt x="9996" y="3192"/>
                </a:cubicBezTo>
                <a:cubicBezTo>
                  <a:pt x="10010" y="3174"/>
                  <a:pt x="10021" y="3153"/>
                  <a:pt x="10028" y="3128"/>
                </a:cubicBezTo>
                <a:lnTo>
                  <a:pt x="10056" y="3064"/>
                </a:lnTo>
                <a:cubicBezTo>
                  <a:pt x="10063" y="3039"/>
                  <a:pt x="10074" y="3017"/>
                  <a:pt x="10078" y="2993"/>
                </a:cubicBezTo>
                <a:cubicBezTo>
                  <a:pt x="10081" y="2968"/>
                  <a:pt x="10085" y="2943"/>
                  <a:pt x="10092" y="2914"/>
                </a:cubicBezTo>
                <a:cubicBezTo>
                  <a:pt x="10095" y="2868"/>
                  <a:pt x="10092" y="2808"/>
                  <a:pt x="10074" y="2761"/>
                </a:cubicBezTo>
                <a:cubicBezTo>
                  <a:pt x="10063" y="2733"/>
                  <a:pt x="10053" y="2708"/>
                  <a:pt x="10038" y="2683"/>
                </a:cubicBezTo>
                <a:cubicBezTo>
                  <a:pt x="10024" y="2662"/>
                  <a:pt x="10006" y="2641"/>
                  <a:pt x="9989" y="2619"/>
                </a:cubicBezTo>
                <a:cubicBezTo>
                  <a:pt x="9974" y="2605"/>
                  <a:pt x="9960" y="2591"/>
                  <a:pt x="9942" y="2577"/>
                </a:cubicBezTo>
                <a:cubicBezTo>
                  <a:pt x="9950" y="2577"/>
                  <a:pt x="9953" y="2573"/>
                  <a:pt x="9957" y="2573"/>
                </a:cubicBezTo>
                <a:cubicBezTo>
                  <a:pt x="10095" y="2513"/>
                  <a:pt x="10230" y="2449"/>
                  <a:pt x="10358" y="2377"/>
                </a:cubicBezTo>
                <a:lnTo>
                  <a:pt x="10358" y="2381"/>
                </a:lnTo>
                <a:lnTo>
                  <a:pt x="10447" y="2381"/>
                </a:lnTo>
                <a:cubicBezTo>
                  <a:pt x="10462" y="2381"/>
                  <a:pt x="10476" y="2388"/>
                  <a:pt x="10497" y="2388"/>
                </a:cubicBezTo>
                <a:lnTo>
                  <a:pt x="10550" y="2399"/>
                </a:lnTo>
                <a:cubicBezTo>
                  <a:pt x="10565" y="2406"/>
                  <a:pt x="10586" y="2413"/>
                  <a:pt x="10597" y="2417"/>
                </a:cubicBezTo>
                <a:cubicBezTo>
                  <a:pt x="10614" y="2427"/>
                  <a:pt x="10629" y="2431"/>
                  <a:pt x="10643" y="2441"/>
                </a:cubicBezTo>
                <a:cubicBezTo>
                  <a:pt x="10657" y="2449"/>
                  <a:pt x="10668" y="2459"/>
                  <a:pt x="10678" y="2470"/>
                </a:cubicBezTo>
                <a:cubicBezTo>
                  <a:pt x="10693" y="2484"/>
                  <a:pt x="10700" y="2495"/>
                  <a:pt x="10710" y="2513"/>
                </a:cubicBezTo>
                <a:cubicBezTo>
                  <a:pt x="10718" y="2523"/>
                  <a:pt x="10728" y="2537"/>
                  <a:pt x="10732" y="2555"/>
                </a:cubicBezTo>
                <a:cubicBezTo>
                  <a:pt x="10739" y="2573"/>
                  <a:pt x="10746" y="2591"/>
                  <a:pt x="10750" y="2609"/>
                </a:cubicBezTo>
                <a:cubicBezTo>
                  <a:pt x="10753" y="2626"/>
                  <a:pt x="10757" y="2644"/>
                  <a:pt x="10757" y="2665"/>
                </a:cubicBezTo>
                <a:cubicBezTo>
                  <a:pt x="10764" y="2683"/>
                  <a:pt x="10757" y="2708"/>
                  <a:pt x="10764" y="2726"/>
                </a:cubicBezTo>
                <a:cubicBezTo>
                  <a:pt x="10764" y="2747"/>
                  <a:pt x="10764" y="2765"/>
                  <a:pt x="10757" y="2786"/>
                </a:cubicBezTo>
                <a:cubicBezTo>
                  <a:pt x="10753" y="2808"/>
                  <a:pt x="10753" y="2825"/>
                  <a:pt x="10750" y="2850"/>
                </a:cubicBezTo>
                <a:cubicBezTo>
                  <a:pt x="10742" y="2872"/>
                  <a:pt x="10742" y="2893"/>
                  <a:pt x="10739" y="2911"/>
                </a:cubicBezTo>
                <a:cubicBezTo>
                  <a:pt x="10735" y="2932"/>
                  <a:pt x="10732" y="2957"/>
                  <a:pt x="10728" y="2975"/>
                </a:cubicBezTo>
                <a:cubicBezTo>
                  <a:pt x="10718" y="3017"/>
                  <a:pt x="10703" y="3057"/>
                  <a:pt x="10696" y="3103"/>
                </a:cubicBezTo>
                <a:lnTo>
                  <a:pt x="10735" y="3049"/>
                </a:lnTo>
                <a:cubicBezTo>
                  <a:pt x="10750" y="3032"/>
                  <a:pt x="10757" y="3010"/>
                  <a:pt x="10771" y="2993"/>
                </a:cubicBezTo>
                <a:cubicBezTo>
                  <a:pt x="10792" y="2950"/>
                  <a:pt x="10817" y="2911"/>
                  <a:pt x="10831" y="2868"/>
                </a:cubicBezTo>
                <a:cubicBezTo>
                  <a:pt x="10842" y="2843"/>
                  <a:pt x="10849" y="2822"/>
                  <a:pt x="10856" y="2801"/>
                </a:cubicBezTo>
                <a:cubicBezTo>
                  <a:pt x="10863" y="2779"/>
                  <a:pt x="10867" y="2754"/>
                  <a:pt x="10874" y="2733"/>
                </a:cubicBezTo>
                <a:cubicBezTo>
                  <a:pt x="10878" y="2712"/>
                  <a:pt x="10881" y="2683"/>
                  <a:pt x="10881" y="2662"/>
                </a:cubicBezTo>
                <a:cubicBezTo>
                  <a:pt x="10885" y="2637"/>
                  <a:pt x="10881" y="2612"/>
                  <a:pt x="10881" y="2587"/>
                </a:cubicBezTo>
                <a:cubicBezTo>
                  <a:pt x="10878" y="2537"/>
                  <a:pt x="10863" y="2484"/>
                  <a:pt x="10842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8"/>
                  <a:pt x="10760" y="2321"/>
                  <a:pt x="10739" y="2303"/>
                </a:cubicBezTo>
                <a:cubicBezTo>
                  <a:pt x="10696" y="2267"/>
                  <a:pt x="10650" y="2239"/>
                  <a:pt x="10597" y="2228"/>
                </a:cubicBezTo>
                <a:lnTo>
                  <a:pt x="10593" y="2228"/>
                </a:lnTo>
                <a:cubicBezTo>
                  <a:pt x="10689" y="2164"/>
                  <a:pt x="10785" y="2097"/>
                  <a:pt x="10874" y="2033"/>
                </a:cubicBezTo>
                <a:cubicBezTo>
                  <a:pt x="10910" y="2004"/>
                  <a:pt x="10949" y="1972"/>
                  <a:pt x="10984" y="1944"/>
                </a:cubicBezTo>
                <a:lnTo>
                  <a:pt x="10984" y="1947"/>
                </a:lnTo>
                <a:lnTo>
                  <a:pt x="11073" y="1937"/>
                </a:lnTo>
                <a:lnTo>
                  <a:pt x="11123" y="1937"/>
                </a:lnTo>
                <a:cubicBezTo>
                  <a:pt x="11141" y="1937"/>
                  <a:pt x="11159" y="1944"/>
                  <a:pt x="11176" y="1944"/>
                </a:cubicBezTo>
                <a:cubicBezTo>
                  <a:pt x="11194" y="1947"/>
                  <a:pt x="11212" y="1951"/>
                  <a:pt x="11223" y="1954"/>
                </a:cubicBezTo>
                <a:cubicBezTo>
                  <a:pt x="11240" y="1961"/>
                  <a:pt x="11255" y="1969"/>
                  <a:pt x="11272" y="1972"/>
                </a:cubicBezTo>
                <a:lnTo>
                  <a:pt x="11311" y="2001"/>
                </a:lnTo>
                <a:cubicBezTo>
                  <a:pt x="11326" y="2008"/>
                  <a:pt x="11340" y="2022"/>
                  <a:pt x="11351" y="2036"/>
                </a:cubicBezTo>
                <a:cubicBezTo>
                  <a:pt x="11358" y="2050"/>
                  <a:pt x="11372" y="2061"/>
                  <a:pt x="11375" y="2075"/>
                </a:cubicBezTo>
                <a:cubicBezTo>
                  <a:pt x="11386" y="2089"/>
                  <a:pt x="11390" y="2107"/>
                  <a:pt x="11397" y="2125"/>
                </a:cubicBezTo>
                <a:cubicBezTo>
                  <a:pt x="11404" y="2143"/>
                  <a:pt x="11411" y="2161"/>
                  <a:pt x="11411" y="2178"/>
                </a:cubicBezTo>
                <a:cubicBezTo>
                  <a:pt x="11415" y="2196"/>
                  <a:pt x="11422" y="2217"/>
                  <a:pt x="11422" y="2235"/>
                </a:cubicBezTo>
                <a:cubicBezTo>
                  <a:pt x="11422" y="2257"/>
                  <a:pt x="11425" y="2274"/>
                  <a:pt x="11425" y="2299"/>
                </a:cubicBezTo>
                <a:lnTo>
                  <a:pt x="11425" y="2360"/>
                </a:lnTo>
                <a:cubicBezTo>
                  <a:pt x="11425" y="2381"/>
                  <a:pt x="11425" y="2406"/>
                  <a:pt x="11422" y="2424"/>
                </a:cubicBezTo>
                <a:cubicBezTo>
                  <a:pt x="11422" y="2445"/>
                  <a:pt x="11415" y="2466"/>
                  <a:pt x="11415" y="2488"/>
                </a:cubicBezTo>
                <a:lnTo>
                  <a:pt x="11400" y="2623"/>
                </a:lnTo>
                <a:cubicBezTo>
                  <a:pt x="11415" y="2605"/>
                  <a:pt x="11425" y="2584"/>
                  <a:pt x="11432" y="2566"/>
                </a:cubicBezTo>
                <a:cubicBezTo>
                  <a:pt x="11443" y="2548"/>
                  <a:pt x="11450" y="2523"/>
                  <a:pt x="11464" y="2502"/>
                </a:cubicBezTo>
                <a:cubicBezTo>
                  <a:pt x="11482" y="2463"/>
                  <a:pt x="11500" y="2417"/>
                  <a:pt x="11514" y="2374"/>
                </a:cubicBezTo>
                <a:cubicBezTo>
                  <a:pt x="11521" y="2353"/>
                  <a:pt x="11528" y="2328"/>
                  <a:pt x="11532" y="2306"/>
                </a:cubicBezTo>
                <a:cubicBezTo>
                  <a:pt x="11535" y="2285"/>
                  <a:pt x="11539" y="2264"/>
                  <a:pt x="11539" y="2235"/>
                </a:cubicBezTo>
                <a:cubicBezTo>
                  <a:pt x="11539" y="2214"/>
                  <a:pt x="11543" y="2185"/>
                  <a:pt x="11543" y="2164"/>
                </a:cubicBezTo>
                <a:cubicBezTo>
                  <a:pt x="11543" y="2139"/>
                  <a:pt x="11539" y="2114"/>
                  <a:pt x="11535" y="2089"/>
                </a:cubicBezTo>
                <a:cubicBezTo>
                  <a:pt x="11528" y="2040"/>
                  <a:pt x="11507" y="1986"/>
                  <a:pt x="11479" y="1944"/>
                </a:cubicBezTo>
                <a:cubicBezTo>
                  <a:pt x="11464" y="1919"/>
                  <a:pt x="11447" y="1897"/>
                  <a:pt x="11425" y="1876"/>
                </a:cubicBezTo>
                <a:cubicBezTo>
                  <a:pt x="11407" y="1858"/>
                  <a:pt x="11386" y="1841"/>
                  <a:pt x="11358" y="1823"/>
                </a:cubicBezTo>
                <a:cubicBezTo>
                  <a:pt x="11311" y="1791"/>
                  <a:pt x="11262" y="1773"/>
                  <a:pt x="11212" y="1759"/>
                </a:cubicBezTo>
                <a:cubicBezTo>
                  <a:pt x="11201" y="1755"/>
                  <a:pt x="11187" y="1755"/>
                  <a:pt x="11180" y="1755"/>
                </a:cubicBezTo>
                <a:cubicBezTo>
                  <a:pt x="11276" y="1663"/>
                  <a:pt x="11365" y="1563"/>
                  <a:pt x="11447" y="1467"/>
                </a:cubicBezTo>
                <a:lnTo>
                  <a:pt x="11447" y="1471"/>
                </a:lnTo>
                <a:lnTo>
                  <a:pt x="11514" y="1457"/>
                </a:lnTo>
                <a:cubicBezTo>
                  <a:pt x="11528" y="1453"/>
                  <a:pt x="11550" y="1453"/>
                  <a:pt x="11567" y="1453"/>
                </a:cubicBezTo>
                <a:lnTo>
                  <a:pt x="11624" y="1453"/>
                </a:lnTo>
                <a:cubicBezTo>
                  <a:pt x="11642" y="1453"/>
                  <a:pt x="11660" y="1457"/>
                  <a:pt x="11678" y="1464"/>
                </a:cubicBezTo>
                <a:lnTo>
                  <a:pt x="11731" y="1474"/>
                </a:lnTo>
                <a:cubicBezTo>
                  <a:pt x="11799" y="1503"/>
                  <a:pt x="11852" y="1556"/>
                  <a:pt x="11880" y="1624"/>
                </a:cubicBezTo>
                <a:cubicBezTo>
                  <a:pt x="11891" y="1641"/>
                  <a:pt x="11895" y="1659"/>
                  <a:pt x="11905" y="1681"/>
                </a:cubicBezTo>
                <a:cubicBezTo>
                  <a:pt x="11909" y="1698"/>
                  <a:pt x="11912" y="1720"/>
                  <a:pt x="11923" y="1737"/>
                </a:cubicBezTo>
                <a:cubicBezTo>
                  <a:pt x="11927" y="1759"/>
                  <a:pt x="11930" y="1777"/>
                  <a:pt x="11930" y="1801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3"/>
                  <a:pt x="11941" y="1908"/>
                  <a:pt x="11941" y="1929"/>
                </a:cubicBezTo>
                <a:lnTo>
                  <a:pt x="11941" y="1997"/>
                </a:lnTo>
                <a:cubicBezTo>
                  <a:pt x="11941" y="2040"/>
                  <a:pt x="11934" y="2086"/>
                  <a:pt x="11934" y="2129"/>
                </a:cubicBezTo>
                <a:lnTo>
                  <a:pt x="11959" y="2068"/>
                </a:lnTo>
                <a:cubicBezTo>
                  <a:pt x="11966" y="2043"/>
                  <a:pt x="11969" y="2022"/>
                  <a:pt x="11976" y="2004"/>
                </a:cubicBezTo>
                <a:cubicBezTo>
                  <a:pt x="11987" y="1961"/>
                  <a:pt x="11998" y="1915"/>
                  <a:pt x="12001" y="1873"/>
                </a:cubicBezTo>
                <a:cubicBezTo>
                  <a:pt x="12005" y="1848"/>
                  <a:pt x="12005" y="1826"/>
                  <a:pt x="12005" y="1805"/>
                </a:cubicBezTo>
                <a:lnTo>
                  <a:pt x="12005" y="1734"/>
                </a:lnTo>
                <a:cubicBezTo>
                  <a:pt x="12001" y="1713"/>
                  <a:pt x="12001" y="1684"/>
                  <a:pt x="11998" y="1663"/>
                </a:cubicBezTo>
                <a:cubicBezTo>
                  <a:pt x="11994" y="1641"/>
                  <a:pt x="11987" y="1613"/>
                  <a:pt x="11980" y="1592"/>
                </a:cubicBezTo>
                <a:cubicBezTo>
                  <a:pt x="11962" y="1545"/>
                  <a:pt x="11941" y="1499"/>
                  <a:pt x="11909" y="1457"/>
                </a:cubicBezTo>
                <a:cubicBezTo>
                  <a:pt x="11891" y="1439"/>
                  <a:pt x="11873" y="1417"/>
                  <a:pt x="11852" y="1403"/>
                </a:cubicBezTo>
                <a:cubicBezTo>
                  <a:pt x="11827" y="1385"/>
                  <a:pt x="11806" y="1375"/>
                  <a:pt x="11784" y="1364"/>
                </a:cubicBezTo>
                <a:cubicBezTo>
                  <a:pt x="11735" y="1343"/>
                  <a:pt x="11685" y="1329"/>
                  <a:pt x="11639" y="1325"/>
                </a:cubicBezTo>
                <a:cubicBezTo>
                  <a:pt x="11610" y="1321"/>
                  <a:pt x="11589" y="1321"/>
                  <a:pt x="11560" y="1321"/>
                </a:cubicBezTo>
                <a:cubicBezTo>
                  <a:pt x="11649" y="1201"/>
                  <a:pt x="11717" y="1080"/>
                  <a:pt x="11774" y="969"/>
                </a:cubicBezTo>
                <a:lnTo>
                  <a:pt x="11820" y="959"/>
                </a:lnTo>
                <a:cubicBezTo>
                  <a:pt x="11838" y="955"/>
                  <a:pt x="11859" y="955"/>
                  <a:pt x="11877" y="952"/>
                </a:cubicBezTo>
                <a:lnTo>
                  <a:pt x="11941" y="952"/>
                </a:lnTo>
                <a:cubicBezTo>
                  <a:pt x="11959" y="952"/>
                  <a:pt x="11980" y="955"/>
                  <a:pt x="11998" y="959"/>
                </a:cubicBezTo>
                <a:cubicBezTo>
                  <a:pt x="12015" y="966"/>
                  <a:pt x="12033" y="969"/>
                  <a:pt x="12055" y="976"/>
                </a:cubicBezTo>
                <a:cubicBezTo>
                  <a:pt x="12072" y="987"/>
                  <a:pt x="12090" y="994"/>
                  <a:pt x="12104" y="1005"/>
                </a:cubicBezTo>
                <a:cubicBezTo>
                  <a:pt x="12122" y="1012"/>
                  <a:pt x="12136" y="1026"/>
                  <a:pt x="12151" y="1040"/>
                </a:cubicBezTo>
                <a:cubicBezTo>
                  <a:pt x="12161" y="1055"/>
                  <a:pt x="12175" y="1072"/>
                  <a:pt x="12186" y="1083"/>
                </a:cubicBezTo>
                <a:lnTo>
                  <a:pt x="12211" y="1136"/>
                </a:lnTo>
                <a:cubicBezTo>
                  <a:pt x="12222" y="1154"/>
                  <a:pt x="12225" y="1179"/>
                  <a:pt x="12229" y="1197"/>
                </a:cubicBezTo>
                <a:cubicBezTo>
                  <a:pt x="12232" y="1215"/>
                  <a:pt x="12239" y="1236"/>
                  <a:pt x="12243" y="1257"/>
                </a:cubicBezTo>
                <a:cubicBezTo>
                  <a:pt x="12247" y="1279"/>
                  <a:pt x="12250" y="1297"/>
                  <a:pt x="12250" y="1321"/>
                </a:cubicBezTo>
                <a:cubicBezTo>
                  <a:pt x="12250" y="1343"/>
                  <a:pt x="12257" y="1364"/>
                  <a:pt x="12257" y="1382"/>
                </a:cubicBezTo>
                <a:lnTo>
                  <a:pt x="12257" y="1449"/>
                </a:lnTo>
                <a:cubicBezTo>
                  <a:pt x="12257" y="1471"/>
                  <a:pt x="12257" y="1492"/>
                  <a:pt x="12250" y="1517"/>
                </a:cubicBezTo>
                <a:lnTo>
                  <a:pt x="12239" y="1649"/>
                </a:lnTo>
                <a:lnTo>
                  <a:pt x="12254" y="1588"/>
                </a:lnTo>
                <a:cubicBezTo>
                  <a:pt x="12261" y="1563"/>
                  <a:pt x="12264" y="1542"/>
                  <a:pt x="12271" y="1521"/>
                </a:cubicBezTo>
                <a:cubicBezTo>
                  <a:pt x="12282" y="1474"/>
                  <a:pt x="12289" y="1432"/>
                  <a:pt x="12296" y="1385"/>
                </a:cubicBezTo>
                <a:cubicBezTo>
                  <a:pt x="12300" y="1364"/>
                  <a:pt x="12300" y="1343"/>
                  <a:pt x="12300" y="1321"/>
                </a:cubicBezTo>
                <a:lnTo>
                  <a:pt x="12300" y="1254"/>
                </a:lnTo>
                <a:cubicBezTo>
                  <a:pt x="12296" y="1233"/>
                  <a:pt x="12296" y="1208"/>
                  <a:pt x="12289" y="1186"/>
                </a:cubicBezTo>
                <a:cubicBezTo>
                  <a:pt x="12286" y="1165"/>
                  <a:pt x="12282" y="1144"/>
                  <a:pt x="12275" y="1119"/>
                </a:cubicBezTo>
                <a:cubicBezTo>
                  <a:pt x="12257" y="1076"/>
                  <a:pt x="12232" y="1030"/>
                  <a:pt x="12200" y="994"/>
                </a:cubicBezTo>
                <a:cubicBezTo>
                  <a:pt x="12186" y="976"/>
                  <a:pt x="12165" y="959"/>
                  <a:pt x="12151" y="948"/>
                </a:cubicBezTo>
                <a:cubicBezTo>
                  <a:pt x="12126" y="934"/>
                  <a:pt x="12108" y="920"/>
                  <a:pt x="12087" y="905"/>
                </a:cubicBezTo>
                <a:cubicBezTo>
                  <a:pt x="12044" y="884"/>
                  <a:pt x="11994" y="877"/>
                  <a:pt x="11944" y="870"/>
                </a:cubicBezTo>
                <a:cubicBezTo>
                  <a:pt x="11934" y="868"/>
                  <a:pt x="11921" y="867"/>
                  <a:pt x="11909" y="867"/>
                </a:cubicBezTo>
                <a:cubicBezTo>
                  <a:pt x="11896" y="867"/>
                  <a:pt x="11884" y="868"/>
                  <a:pt x="11873" y="870"/>
                </a:cubicBezTo>
                <a:lnTo>
                  <a:pt x="11845" y="870"/>
                </a:lnTo>
                <a:cubicBezTo>
                  <a:pt x="11845" y="863"/>
                  <a:pt x="11841" y="848"/>
                  <a:pt x="11838" y="841"/>
                </a:cubicBezTo>
                <a:cubicBezTo>
                  <a:pt x="11845" y="824"/>
                  <a:pt x="11852" y="809"/>
                  <a:pt x="11859" y="792"/>
                </a:cubicBezTo>
                <a:cubicBezTo>
                  <a:pt x="11912" y="667"/>
                  <a:pt x="11948" y="560"/>
                  <a:pt x="11973" y="468"/>
                </a:cubicBezTo>
                <a:lnTo>
                  <a:pt x="11976" y="486"/>
                </a:lnTo>
                <a:lnTo>
                  <a:pt x="11998" y="479"/>
                </a:lnTo>
                <a:cubicBezTo>
                  <a:pt x="12015" y="475"/>
                  <a:pt x="12033" y="475"/>
                  <a:pt x="12051" y="475"/>
                </a:cubicBezTo>
                <a:lnTo>
                  <a:pt x="12104" y="475"/>
                </a:lnTo>
                <a:cubicBezTo>
                  <a:pt x="12122" y="475"/>
                  <a:pt x="12140" y="479"/>
                  <a:pt x="12158" y="486"/>
                </a:cubicBezTo>
                <a:cubicBezTo>
                  <a:pt x="12175" y="489"/>
                  <a:pt x="12193" y="493"/>
                  <a:pt x="12207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4" y="532"/>
                  <a:pt x="12279" y="546"/>
                  <a:pt x="12289" y="560"/>
                </a:cubicBezTo>
                <a:cubicBezTo>
                  <a:pt x="12303" y="575"/>
                  <a:pt x="12314" y="585"/>
                  <a:pt x="12321" y="600"/>
                </a:cubicBezTo>
                <a:cubicBezTo>
                  <a:pt x="12335" y="614"/>
                  <a:pt x="12339" y="632"/>
                  <a:pt x="12343" y="649"/>
                </a:cubicBezTo>
                <a:cubicBezTo>
                  <a:pt x="12353" y="667"/>
                  <a:pt x="12357" y="681"/>
                  <a:pt x="12360" y="699"/>
                </a:cubicBezTo>
                <a:lnTo>
                  <a:pt x="12375" y="752"/>
                </a:lnTo>
                <a:lnTo>
                  <a:pt x="12378" y="806"/>
                </a:lnTo>
                <a:cubicBezTo>
                  <a:pt x="12378" y="824"/>
                  <a:pt x="12385" y="841"/>
                  <a:pt x="12385" y="859"/>
                </a:cubicBezTo>
                <a:lnTo>
                  <a:pt x="12385" y="916"/>
                </a:lnTo>
                <a:cubicBezTo>
                  <a:pt x="12385" y="934"/>
                  <a:pt x="12385" y="952"/>
                  <a:pt x="12378" y="973"/>
                </a:cubicBezTo>
                <a:cubicBezTo>
                  <a:pt x="12375" y="1008"/>
                  <a:pt x="12371" y="1048"/>
                  <a:pt x="12367" y="1083"/>
                </a:cubicBezTo>
                <a:cubicBezTo>
                  <a:pt x="12375" y="1048"/>
                  <a:pt x="12385" y="1012"/>
                  <a:pt x="12392" y="973"/>
                </a:cubicBezTo>
                <a:cubicBezTo>
                  <a:pt x="12399" y="955"/>
                  <a:pt x="12399" y="937"/>
                  <a:pt x="12403" y="916"/>
                </a:cubicBezTo>
                <a:lnTo>
                  <a:pt x="12407" y="859"/>
                </a:lnTo>
                <a:cubicBezTo>
                  <a:pt x="12410" y="841"/>
                  <a:pt x="12407" y="816"/>
                  <a:pt x="12407" y="799"/>
                </a:cubicBezTo>
                <a:lnTo>
                  <a:pt x="12407" y="742"/>
                </a:lnTo>
                <a:lnTo>
                  <a:pt x="12399" y="685"/>
                </a:lnTo>
                <a:cubicBezTo>
                  <a:pt x="12399" y="667"/>
                  <a:pt x="12389" y="649"/>
                  <a:pt x="12382" y="628"/>
                </a:cubicBezTo>
                <a:cubicBezTo>
                  <a:pt x="12375" y="610"/>
                  <a:pt x="12367" y="592"/>
                  <a:pt x="12357" y="575"/>
                </a:cubicBezTo>
                <a:cubicBezTo>
                  <a:pt x="12350" y="557"/>
                  <a:pt x="12339" y="539"/>
                  <a:pt x="12321" y="525"/>
                </a:cubicBezTo>
                <a:cubicBezTo>
                  <a:pt x="12311" y="511"/>
                  <a:pt x="12296" y="493"/>
                  <a:pt x="12279" y="486"/>
                </a:cubicBezTo>
                <a:lnTo>
                  <a:pt x="12250" y="468"/>
                </a:lnTo>
                <a:lnTo>
                  <a:pt x="12225" y="454"/>
                </a:lnTo>
                <a:cubicBezTo>
                  <a:pt x="12207" y="443"/>
                  <a:pt x="12190" y="440"/>
                  <a:pt x="12165" y="432"/>
                </a:cubicBezTo>
                <a:cubicBezTo>
                  <a:pt x="12151" y="425"/>
                  <a:pt x="12126" y="422"/>
                  <a:pt x="12108" y="422"/>
                </a:cubicBezTo>
                <a:cubicBezTo>
                  <a:pt x="12096" y="422"/>
                  <a:pt x="12083" y="420"/>
                  <a:pt x="12070" y="420"/>
                </a:cubicBezTo>
                <a:cubicBezTo>
                  <a:pt x="12063" y="420"/>
                  <a:pt x="12057" y="421"/>
                  <a:pt x="12051" y="422"/>
                </a:cubicBezTo>
                <a:cubicBezTo>
                  <a:pt x="12037" y="422"/>
                  <a:pt x="12030" y="422"/>
                  <a:pt x="12015" y="425"/>
                </a:cubicBezTo>
                <a:cubicBezTo>
                  <a:pt x="12012" y="415"/>
                  <a:pt x="12012" y="400"/>
                  <a:pt x="12005" y="383"/>
                </a:cubicBezTo>
                <a:cubicBezTo>
                  <a:pt x="12005" y="372"/>
                  <a:pt x="12001" y="368"/>
                  <a:pt x="12001" y="361"/>
                </a:cubicBezTo>
                <a:lnTo>
                  <a:pt x="12001" y="354"/>
                </a:lnTo>
                <a:cubicBezTo>
                  <a:pt x="12023" y="255"/>
                  <a:pt x="12023" y="202"/>
                  <a:pt x="12023" y="201"/>
                </a:cubicBezTo>
                <a:lnTo>
                  <a:pt x="12023" y="201"/>
                </a:lnTo>
                <a:cubicBezTo>
                  <a:pt x="12023" y="202"/>
                  <a:pt x="12019" y="255"/>
                  <a:pt x="11998" y="351"/>
                </a:cubicBezTo>
                <a:cubicBezTo>
                  <a:pt x="11994" y="344"/>
                  <a:pt x="11987" y="329"/>
                  <a:pt x="11983" y="319"/>
                </a:cubicBezTo>
                <a:cubicBezTo>
                  <a:pt x="11976" y="297"/>
                  <a:pt x="11966" y="280"/>
                  <a:pt x="11951" y="262"/>
                </a:cubicBezTo>
                <a:cubicBezTo>
                  <a:pt x="11941" y="244"/>
                  <a:pt x="11930" y="226"/>
                  <a:pt x="11912" y="208"/>
                </a:cubicBezTo>
                <a:cubicBezTo>
                  <a:pt x="11855" y="137"/>
                  <a:pt x="11781" y="88"/>
                  <a:pt x="11699" y="59"/>
                </a:cubicBezTo>
                <a:cubicBezTo>
                  <a:pt x="11621" y="27"/>
                  <a:pt x="11532" y="9"/>
                  <a:pt x="11447" y="6"/>
                </a:cubicBezTo>
                <a:cubicBezTo>
                  <a:pt x="11423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31"/>
          <p:cNvSpPr/>
          <p:nvPr/>
        </p:nvSpPr>
        <p:spPr>
          <a:xfrm rot="-2380803">
            <a:off x="2320943" y="2101613"/>
            <a:ext cx="1324870" cy="446392"/>
          </a:xfrm>
          <a:custGeom>
            <a:avLst/>
            <a:gdLst/>
            <a:ahLst/>
            <a:cxnLst/>
            <a:rect l="l" t="t" r="r" b="b"/>
            <a:pathLst>
              <a:path w="12371" h="4168" extrusionOk="0">
                <a:moveTo>
                  <a:pt x="11154" y="2416"/>
                </a:moveTo>
                <a:cubicBezTo>
                  <a:pt x="11150" y="2417"/>
                  <a:pt x="11146" y="2418"/>
                  <a:pt x="11144" y="2418"/>
                </a:cubicBezTo>
                <a:cubicBezTo>
                  <a:pt x="11240" y="2511"/>
                  <a:pt x="11329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cubicBezTo>
                  <a:pt x="11351" y="2608"/>
                  <a:pt x="11257" y="2511"/>
                  <a:pt x="11154" y="2416"/>
                </a:cubicBezTo>
                <a:close/>
                <a:moveTo>
                  <a:pt x="11529" y="2852"/>
                </a:moveTo>
                <a:lnTo>
                  <a:pt x="11528" y="2856"/>
                </a:lnTo>
                <a:lnTo>
                  <a:pt x="11527" y="2857"/>
                </a:lnTo>
                <a:lnTo>
                  <a:pt x="11527" y="2857"/>
                </a:lnTo>
                <a:cubicBezTo>
                  <a:pt x="11526" y="2855"/>
                  <a:pt x="11525" y="2853"/>
                  <a:pt x="11524" y="2852"/>
                </a:cubicBezTo>
                <a:cubicBezTo>
                  <a:pt x="11526" y="2852"/>
                  <a:pt x="11528" y="2852"/>
                  <a:pt x="11529" y="2852"/>
                </a:cubicBezTo>
                <a:close/>
                <a:moveTo>
                  <a:pt x="11898" y="2045"/>
                </a:moveTo>
                <a:cubicBezTo>
                  <a:pt x="11898" y="2087"/>
                  <a:pt x="11901" y="2134"/>
                  <a:pt x="11901" y="2176"/>
                </a:cubicBezTo>
                <a:lnTo>
                  <a:pt x="11901" y="2244"/>
                </a:lnTo>
                <a:cubicBezTo>
                  <a:pt x="11901" y="2265"/>
                  <a:pt x="11901" y="2287"/>
                  <a:pt x="11898" y="2311"/>
                </a:cubicBezTo>
                <a:cubicBezTo>
                  <a:pt x="11898" y="2333"/>
                  <a:pt x="11894" y="2354"/>
                  <a:pt x="11894" y="2372"/>
                </a:cubicBezTo>
                <a:cubicBezTo>
                  <a:pt x="11894" y="2393"/>
                  <a:pt x="11887" y="2411"/>
                  <a:pt x="11883" y="2436"/>
                </a:cubicBezTo>
                <a:cubicBezTo>
                  <a:pt x="11880" y="2454"/>
                  <a:pt x="11876" y="2475"/>
                  <a:pt x="11866" y="2493"/>
                </a:cubicBezTo>
                <a:cubicBezTo>
                  <a:pt x="11862" y="2511"/>
                  <a:pt x="11855" y="2528"/>
                  <a:pt x="11844" y="2550"/>
                </a:cubicBezTo>
                <a:cubicBezTo>
                  <a:pt x="11809" y="2621"/>
                  <a:pt x="11759" y="2674"/>
                  <a:pt x="11695" y="2695"/>
                </a:cubicBezTo>
                <a:cubicBezTo>
                  <a:pt x="11677" y="2703"/>
                  <a:pt x="11659" y="2710"/>
                  <a:pt x="11642" y="2710"/>
                </a:cubicBezTo>
                <a:cubicBezTo>
                  <a:pt x="11624" y="2713"/>
                  <a:pt x="11606" y="2713"/>
                  <a:pt x="11588" y="2720"/>
                </a:cubicBezTo>
                <a:lnTo>
                  <a:pt x="11528" y="2720"/>
                </a:lnTo>
                <a:cubicBezTo>
                  <a:pt x="11510" y="2720"/>
                  <a:pt x="11489" y="2713"/>
                  <a:pt x="11475" y="2713"/>
                </a:cubicBezTo>
                <a:lnTo>
                  <a:pt x="11432" y="2706"/>
                </a:lnTo>
                <a:lnTo>
                  <a:pt x="11425" y="2727"/>
                </a:lnTo>
                <a:lnTo>
                  <a:pt x="11414" y="2795"/>
                </a:lnTo>
                <a:lnTo>
                  <a:pt x="11403" y="2827"/>
                </a:lnTo>
                <a:lnTo>
                  <a:pt x="11389" y="2856"/>
                </a:lnTo>
                <a:cubicBezTo>
                  <a:pt x="11382" y="2880"/>
                  <a:pt x="11371" y="2898"/>
                  <a:pt x="11364" y="2916"/>
                </a:cubicBezTo>
                <a:lnTo>
                  <a:pt x="11347" y="2941"/>
                </a:lnTo>
                <a:lnTo>
                  <a:pt x="11329" y="2969"/>
                </a:lnTo>
                <a:cubicBezTo>
                  <a:pt x="11315" y="2987"/>
                  <a:pt x="11300" y="3005"/>
                  <a:pt x="11283" y="3016"/>
                </a:cubicBezTo>
                <a:cubicBezTo>
                  <a:pt x="11272" y="3033"/>
                  <a:pt x="11254" y="3048"/>
                  <a:pt x="11236" y="3062"/>
                </a:cubicBezTo>
                <a:cubicBezTo>
                  <a:pt x="11219" y="3076"/>
                  <a:pt x="11201" y="3087"/>
                  <a:pt x="11176" y="3097"/>
                </a:cubicBezTo>
                <a:cubicBezTo>
                  <a:pt x="11158" y="3112"/>
                  <a:pt x="11137" y="3119"/>
                  <a:pt x="11115" y="3129"/>
                </a:cubicBezTo>
                <a:cubicBezTo>
                  <a:pt x="11076" y="3151"/>
                  <a:pt x="11030" y="3165"/>
                  <a:pt x="10980" y="3176"/>
                </a:cubicBezTo>
                <a:cubicBezTo>
                  <a:pt x="10938" y="3190"/>
                  <a:pt x="10888" y="3204"/>
                  <a:pt x="10838" y="3211"/>
                </a:cubicBezTo>
                <a:cubicBezTo>
                  <a:pt x="10742" y="3229"/>
                  <a:pt x="10642" y="3240"/>
                  <a:pt x="10546" y="3243"/>
                </a:cubicBezTo>
                <a:cubicBezTo>
                  <a:pt x="10596" y="3257"/>
                  <a:pt x="10642" y="3264"/>
                  <a:pt x="10696" y="3272"/>
                </a:cubicBezTo>
                <a:cubicBezTo>
                  <a:pt x="10746" y="3275"/>
                  <a:pt x="10799" y="3279"/>
                  <a:pt x="10849" y="3279"/>
                </a:cubicBezTo>
                <a:cubicBezTo>
                  <a:pt x="10902" y="3279"/>
                  <a:pt x="10952" y="3275"/>
                  <a:pt x="11005" y="3264"/>
                </a:cubicBezTo>
                <a:cubicBezTo>
                  <a:pt x="11058" y="3257"/>
                  <a:pt x="11105" y="3243"/>
                  <a:pt x="11154" y="3225"/>
                </a:cubicBezTo>
                <a:cubicBezTo>
                  <a:pt x="11183" y="3218"/>
                  <a:pt x="11204" y="3208"/>
                  <a:pt x="11229" y="3193"/>
                </a:cubicBezTo>
                <a:cubicBezTo>
                  <a:pt x="11254" y="3183"/>
                  <a:pt x="11279" y="3168"/>
                  <a:pt x="11300" y="3154"/>
                </a:cubicBezTo>
                <a:cubicBezTo>
                  <a:pt x="11325" y="3136"/>
                  <a:pt x="11347" y="3122"/>
                  <a:pt x="11368" y="3104"/>
                </a:cubicBezTo>
                <a:cubicBezTo>
                  <a:pt x="11389" y="3087"/>
                  <a:pt x="11407" y="3065"/>
                  <a:pt x="11425" y="3044"/>
                </a:cubicBezTo>
                <a:lnTo>
                  <a:pt x="11453" y="3008"/>
                </a:lnTo>
                <a:lnTo>
                  <a:pt x="11475" y="2973"/>
                </a:lnTo>
                <a:cubicBezTo>
                  <a:pt x="11489" y="2952"/>
                  <a:pt x="11503" y="2923"/>
                  <a:pt x="11514" y="2898"/>
                </a:cubicBezTo>
                <a:lnTo>
                  <a:pt x="11527" y="2857"/>
                </a:lnTo>
                <a:lnTo>
                  <a:pt x="11527" y="2857"/>
                </a:lnTo>
                <a:cubicBezTo>
                  <a:pt x="11611" y="2979"/>
                  <a:pt x="11681" y="3095"/>
                  <a:pt x="11738" y="3204"/>
                </a:cubicBezTo>
                <a:lnTo>
                  <a:pt x="11753" y="3206"/>
                </a:lnTo>
                <a:lnTo>
                  <a:pt x="11753" y="3206"/>
                </a:lnTo>
                <a:lnTo>
                  <a:pt x="11755" y="3193"/>
                </a:lnTo>
                <a:lnTo>
                  <a:pt x="11759" y="3183"/>
                </a:lnTo>
                <a:cubicBezTo>
                  <a:pt x="11705" y="3075"/>
                  <a:pt x="11636" y="2965"/>
                  <a:pt x="11554" y="2852"/>
                </a:cubicBezTo>
                <a:lnTo>
                  <a:pt x="11554" y="2852"/>
                </a:lnTo>
                <a:cubicBezTo>
                  <a:pt x="11545" y="2852"/>
                  <a:pt x="11537" y="2852"/>
                  <a:pt x="11529" y="2852"/>
                </a:cubicBezTo>
                <a:lnTo>
                  <a:pt x="11529" y="2852"/>
                </a:lnTo>
                <a:lnTo>
                  <a:pt x="11539" y="2831"/>
                </a:lnTo>
                <a:cubicBezTo>
                  <a:pt x="11544" y="2838"/>
                  <a:pt x="11549" y="2845"/>
                  <a:pt x="11554" y="2852"/>
                </a:cubicBezTo>
                <a:lnTo>
                  <a:pt x="11554" y="2852"/>
                </a:lnTo>
                <a:cubicBezTo>
                  <a:pt x="11569" y="2851"/>
                  <a:pt x="11584" y="2850"/>
                  <a:pt x="11599" y="2848"/>
                </a:cubicBezTo>
                <a:cubicBezTo>
                  <a:pt x="11649" y="2845"/>
                  <a:pt x="11702" y="2831"/>
                  <a:pt x="11748" y="2809"/>
                </a:cubicBezTo>
                <a:lnTo>
                  <a:pt x="11812" y="2767"/>
                </a:lnTo>
                <a:cubicBezTo>
                  <a:pt x="11837" y="2749"/>
                  <a:pt x="11855" y="2731"/>
                  <a:pt x="11873" y="2713"/>
                </a:cubicBezTo>
                <a:cubicBezTo>
                  <a:pt x="11908" y="2674"/>
                  <a:pt x="11930" y="2631"/>
                  <a:pt x="11944" y="2582"/>
                </a:cubicBezTo>
                <a:cubicBezTo>
                  <a:pt x="11951" y="2560"/>
                  <a:pt x="11955" y="2532"/>
                  <a:pt x="11962" y="2511"/>
                </a:cubicBezTo>
                <a:cubicBezTo>
                  <a:pt x="11965" y="2489"/>
                  <a:pt x="11965" y="2461"/>
                  <a:pt x="11969" y="2439"/>
                </a:cubicBezTo>
                <a:lnTo>
                  <a:pt x="11969" y="2368"/>
                </a:lnTo>
                <a:cubicBezTo>
                  <a:pt x="11969" y="2347"/>
                  <a:pt x="11969" y="2322"/>
                  <a:pt x="11965" y="2301"/>
                </a:cubicBezTo>
                <a:cubicBezTo>
                  <a:pt x="11962" y="2258"/>
                  <a:pt x="11951" y="2212"/>
                  <a:pt x="11937" y="2169"/>
                </a:cubicBezTo>
                <a:cubicBezTo>
                  <a:pt x="11933" y="2144"/>
                  <a:pt x="11926" y="2123"/>
                  <a:pt x="11919" y="2105"/>
                </a:cubicBezTo>
                <a:lnTo>
                  <a:pt x="11898" y="2045"/>
                </a:lnTo>
                <a:close/>
                <a:moveTo>
                  <a:pt x="5430" y="0"/>
                </a:moveTo>
                <a:lnTo>
                  <a:pt x="5430" y="0"/>
                </a:lnTo>
                <a:cubicBezTo>
                  <a:pt x="5384" y="29"/>
                  <a:pt x="5341" y="64"/>
                  <a:pt x="5302" y="100"/>
                </a:cubicBezTo>
                <a:cubicBezTo>
                  <a:pt x="5280" y="118"/>
                  <a:pt x="5263" y="142"/>
                  <a:pt x="5245" y="160"/>
                </a:cubicBezTo>
                <a:cubicBezTo>
                  <a:pt x="5227" y="182"/>
                  <a:pt x="5206" y="199"/>
                  <a:pt x="5188" y="221"/>
                </a:cubicBezTo>
                <a:cubicBezTo>
                  <a:pt x="5152" y="267"/>
                  <a:pt x="5120" y="310"/>
                  <a:pt x="5088" y="359"/>
                </a:cubicBezTo>
                <a:cubicBezTo>
                  <a:pt x="5074" y="384"/>
                  <a:pt x="5064" y="409"/>
                  <a:pt x="5049" y="434"/>
                </a:cubicBezTo>
                <a:cubicBezTo>
                  <a:pt x="5035" y="463"/>
                  <a:pt x="5028" y="487"/>
                  <a:pt x="5014" y="516"/>
                </a:cubicBezTo>
                <a:cubicBezTo>
                  <a:pt x="5003" y="541"/>
                  <a:pt x="4996" y="573"/>
                  <a:pt x="4985" y="598"/>
                </a:cubicBezTo>
                <a:cubicBezTo>
                  <a:pt x="4978" y="630"/>
                  <a:pt x="4975" y="658"/>
                  <a:pt x="4968" y="687"/>
                </a:cubicBezTo>
                <a:cubicBezTo>
                  <a:pt x="4964" y="719"/>
                  <a:pt x="4964" y="751"/>
                  <a:pt x="4964" y="783"/>
                </a:cubicBezTo>
                <a:cubicBezTo>
                  <a:pt x="4964" y="811"/>
                  <a:pt x="4968" y="843"/>
                  <a:pt x="4975" y="875"/>
                </a:cubicBezTo>
                <a:lnTo>
                  <a:pt x="4982" y="918"/>
                </a:lnTo>
                <a:lnTo>
                  <a:pt x="4996" y="964"/>
                </a:lnTo>
                <a:cubicBezTo>
                  <a:pt x="5003" y="996"/>
                  <a:pt x="5017" y="1021"/>
                  <a:pt x="5035" y="1049"/>
                </a:cubicBezTo>
                <a:lnTo>
                  <a:pt x="5056" y="1088"/>
                </a:lnTo>
                <a:lnTo>
                  <a:pt x="5085" y="1127"/>
                </a:lnTo>
                <a:lnTo>
                  <a:pt x="5088" y="1131"/>
                </a:lnTo>
                <a:lnTo>
                  <a:pt x="5085" y="1138"/>
                </a:lnTo>
                <a:cubicBezTo>
                  <a:pt x="5028" y="1145"/>
                  <a:pt x="4964" y="1156"/>
                  <a:pt x="4907" y="1163"/>
                </a:cubicBezTo>
                <a:cubicBezTo>
                  <a:pt x="4729" y="1195"/>
                  <a:pt x="4551" y="1227"/>
                  <a:pt x="4377" y="1263"/>
                </a:cubicBezTo>
                <a:lnTo>
                  <a:pt x="4359" y="1238"/>
                </a:lnTo>
                <a:cubicBezTo>
                  <a:pt x="4345" y="1220"/>
                  <a:pt x="4335" y="1209"/>
                  <a:pt x="4320" y="1191"/>
                </a:cubicBezTo>
                <a:lnTo>
                  <a:pt x="4303" y="1163"/>
                </a:lnTo>
                <a:lnTo>
                  <a:pt x="4288" y="1138"/>
                </a:lnTo>
                <a:lnTo>
                  <a:pt x="4263" y="1085"/>
                </a:lnTo>
                <a:lnTo>
                  <a:pt x="4253" y="1056"/>
                </a:lnTo>
                <a:lnTo>
                  <a:pt x="4246" y="1024"/>
                </a:lnTo>
                <a:cubicBezTo>
                  <a:pt x="4239" y="1007"/>
                  <a:pt x="4235" y="985"/>
                  <a:pt x="4235" y="967"/>
                </a:cubicBezTo>
                <a:cubicBezTo>
                  <a:pt x="4231" y="946"/>
                  <a:pt x="4231" y="928"/>
                  <a:pt x="4231" y="907"/>
                </a:cubicBezTo>
                <a:cubicBezTo>
                  <a:pt x="4231" y="882"/>
                  <a:pt x="4231" y="864"/>
                  <a:pt x="4235" y="843"/>
                </a:cubicBezTo>
                <a:cubicBezTo>
                  <a:pt x="4239" y="822"/>
                  <a:pt x="4239" y="800"/>
                  <a:pt x="4246" y="775"/>
                </a:cubicBezTo>
                <a:cubicBezTo>
                  <a:pt x="4249" y="754"/>
                  <a:pt x="4253" y="733"/>
                  <a:pt x="4263" y="711"/>
                </a:cubicBezTo>
                <a:cubicBezTo>
                  <a:pt x="4271" y="687"/>
                  <a:pt x="4274" y="665"/>
                  <a:pt x="4285" y="644"/>
                </a:cubicBezTo>
                <a:cubicBezTo>
                  <a:pt x="4303" y="598"/>
                  <a:pt x="4320" y="559"/>
                  <a:pt x="4342" y="516"/>
                </a:cubicBezTo>
                <a:cubicBezTo>
                  <a:pt x="4363" y="470"/>
                  <a:pt x="4388" y="430"/>
                  <a:pt x="4409" y="391"/>
                </a:cubicBezTo>
                <a:cubicBezTo>
                  <a:pt x="4434" y="349"/>
                  <a:pt x="4459" y="306"/>
                  <a:pt x="4487" y="267"/>
                </a:cubicBezTo>
                <a:lnTo>
                  <a:pt x="4487" y="267"/>
                </a:lnTo>
                <a:cubicBezTo>
                  <a:pt x="4445" y="292"/>
                  <a:pt x="4409" y="324"/>
                  <a:pt x="4370" y="356"/>
                </a:cubicBezTo>
                <a:lnTo>
                  <a:pt x="4317" y="409"/>
                </a:lnTo>
                <a:cubicBezTo>
                  <a:pt x="4299" y="427"/>
                  <a:pt x="4281" y="445"/>
                  <a:pt x="4263" y="466"/>
                </a:cubicBezTo>
                <a:cubicBezTo>
                  <a:pt x="4231" y="505"/>
                  <a:pt x="4199" y="544"/>
                  <a:pt x="4175" y="591"/>
                </a:cubicBezTo>
                <a:cubicBezTo>
                  <a:pt x="4146" y="633"/>
                  <a:pt x="4125" y="683"/>
                  <a:pt x="4103" y="733"/>
                </a:cubicBezTo>
                <a:cubicBezTo>
                  <a:pt x="4093" y="758"/>
                  <a:pt x="4086" y="783"/>
                  <a:pt x="4079" y="807"/>
                </a:cubicBezTo>
                <a:cubicBezTo>
                  <a:pt x="4071" y="836"/>
                  <a:pt x="4071" y="861"/>
                  <a:pt x="4068" y="889"/>
                </a:cubicBezTo>
                <a:cubicBezTo>
                  <a:pt x="4068" y="914"/>
                  <a:pt x="4061" y="946"/>
                  <a:pt x="4061" y="971"/>
                </a:cubicBezTo>
                <a:cubicBezTo>
                  <a:pt x="4061" y="999"/>
                  <a:pt x="4068" y="1031"/>
                  <a:pt x="4071" y="1056"/>
                </a:cubicBezTo>
                <a:lnTo>
                  <a:pt x="4079" y="1095"/>
                </a:lnTo>
                <a:lnTo>
                  <a:pt x="4093" y="1138"/>
                </a:lnTo>
                <a:cubicBezTo>
                  <a:pt x="4103" y="1163"/>
                  <a:pt x="4114" y="1191"/>
                  <a:pt x="4128" y="1216"/>
                </a:cubicBezTo>
                <a:lnTo>
                  <a:pt x="4150" y="1252"/>
                </a:lnTo>
                <a:lnTo>
                  <a:pt x="4175" y="1284"/>
                </a:lnTo>
                <a:cubicBezTo>
                  <a:pt x="4167" y="1287"/>
                  <a:pt x="4167" y="1287"/>
                  <a:pt x="4167" y="1291"/>
                </a:cubicBezTo>
                <a:cubicBezTo>
                  <a:pt x="3997" y="1327"/>
                  <a:pt x="3826" y="1369"/>
                  <a:pt x="3663" y="1408"/>
                </a:cubicBezTo>
                <a:cubicBezTo>
                  <a:pt x="3552" y="1433"/>
                  <a:pt x="3439" y="1465"/>
                  <a:pt x="3328" y="1497"/>
                </a:cubicBezTo>
                <a:lnTo>
                  <a:pt x="3296" y="1469"/>
                </a:lnTo>
                <a:cubicBezTo>
                  <a:pt x="3286" y="1458"/>
                  <a:pt x="3268" y="1447"/>
                  <a:pt x="3254" y="1433"/>
                </a:cubicBezTo>
                <a:lnTo>
                  <a:pt x="3232" y="1415"/>
                </a:lnTo>
                <a:lnTo>
                  <a:pt x="3215" y="1398"/>
                </a:lnTo>
                <a:cubicBezTo>
                  <a:pt x="3200" y="1387"/>
                  <a:pt x="3190" y="1373"/>
                  <a:pt x="3183" y="1359"/>
                </a:cubicBezTo>
                <a:cubicBezTo>
                  <a:pt x="3172" y="1344"/>
                  <a:pt x="3165" y="1327"/>
                  <a:pt x="3154" y="1316"/>
                </a:cubicBezTo>
                <a:cubicBezTo>
                  <a:pt x="3126" y="1252"/>
                  <a:pt x="3111" y="1181"/>
                  <a:pt x="3111" y="1103"/>
                </a:cubicBezTo>
                <a:lnTo>
                  <a:pt x="3111" y="1042"/>
                </a:lnTo>
                <a:cubicBezTo>
                  <a:pt x="3111" y="1024"/>
                  <a:pt x="3115" y="1003"/>
                  <a:pt x="3115" y="982"/>
                </a:cubicBezTo>
                <a:cubicBezTo>
                  <a:pt x="3119" y="943"/>
                  <a:pt x="3129" y="900"/>
                  <a:pt x="3136" y="857"/>
                </a:cubicBezTo>
                <a:cubicBezTo>
                  <a:pt x="3147" y="818"/>
                  <a:pt x="3161" y="772"/>
                  <a:pt x="3172" y="733"/>
                </a:cubicBezTo>
                <a:cubicBezTo>
                  <a:pt x="3186" y="694"/>
                  <a:pt x="3200" y="647"/>
                  <a:pt x="3215" y="608"/>
                </a:cubicBezTo>
                <a:lnTo>
                  <a:pt x="3215" y="608"/>
                </a:lnTo>
                <a:cubicBezTo>
                  <a:pt x="3179" y="640"/>
                  <a:pt x="3151" y="676"/>
                  <a:pt x="3126" y="711"/>
                </a:cubicBezTo>
                <a:cubicBezTo>
                  <a:pt x="3111" y="729"/>
                  <a:pt x="3097" y="747"/>
                  <a:pt x="3083" y="768"/>
                </a:cubicBezTo>
                <a:cubicBezTo>
                  <a:pt x="3072" y="786"/>
                  <a:pt x="3062" y="807"/>
                  <a:pt x="3047" y="825"/>
                </a:cubicBezTo>
                <a:cubicBezTo>
                  <a:pt x="3026" y="864"/>
                  <a:pt x="3008" y="907"/>
                  <a:pt x="2991" y="950"/>
                </a:cubicBezTo>
                <a:cubicBezTo>
                  <a:pt x="2976" y="996"/>
                  <a:pt x="2966" y="1039"/>
                  <a:pt x="2955" y="1088"/>
                </a:cubicBezTo>
                <a:cubicBezTo>
                  <a:pt x="2948" y="1138"/>
                  <a:pt x="2948" y="1184"/>
                  <a:pt x="2951" y="1234"/>
                </a:cubicBezTo>
                <a:cubicBezTo>
                  <a:pt x="2955" y="1263"/>
                  <a:pt x="2959" y="1284"/>
                  <a:pt x="2966" y="1309"/>
                </a:cubicBezTo>
                <a:cubicBezTo>
                  <a:pt x="2969" y="1337"/>
                  <a:pt x="2976" y="1359"/>
                  <a:pt x="2987" y="1387"/>
                </a:cubicBezTo>
                <a:cubicBezTo>
                  <a:pt x="2994" y="1408"/>
                  <a:pt x="3008" y="1433"/>
                  <a:pt x="3023" y="1458"/>
                </a:cubicBezTo>
                <a:cubicBezTo>
                  <a:pt x="3037" y="1479"/>
                  <a:pt x="3055" y="1501"/>
                  <a:pt x="3065" y="1519"/>
                </a:cubicBezTo>
                <a:lnTo>
                  <a:pt x="3094" y="1551"/>
                </a:lnTo>
                <a:lnTo>
                  <a:pt x="3108" y="1565"/>
                </a:lnTo>
                <a:cubicBezTo>
                  <a:pt x="2859" y="1639"/>
                  <a:pt x="2617" y="1718"/>
                  <a:pt x="2390" y="1807"/>
                </a:cubicBezTo>
                <a:lnTo>
                  <a:pt x="2386" y="1807"/>
                </a:lnTo>
                <a:cubicBezTo>
                  <a:pt x="2368" y="1799"/>
                  <a:pt x="2350" y="1789"/>
                  <a:pt x="2336" y="1778"/>
                </a:cubicBezTo>
                <a:lnTo>
                  <a:pt x="2315" y="1760"/>
                </a:lnTo>
                <a:lnTo>
                  <a:pt x="2294" y="1743"/>
                </a:lnTo>
                <a:lnTo>
                  <a:pt x="2254" y="1700"/>
                </a:lnTo>
                <a:cubicBezTo>
                  <a:pt x="2240" y="1689"/>
                  <a:pt x="2230" y="1671"/>
                  <a:pt x="2222" y="1657"/>
                </a:cubicBezTo>
                <a:cubicBezTo>
                  <a:pt x="2183" y="1593"/>
                  <a:pt x="2158" y="1515"/>
                  <a:pt x="2151" y="1433"/>
                </a:cubicBezTo>
                <a:cubicBezTo>
                  <a:pt x="2148" y="1394"/>
                  <a:pt x="2148" y="1351"/>
                  <a:pt x="2151" y="1309"/>
                </a:cubicBezTo>
                <a:cubicBezTo>
                  <a:pt x="2151" y="1270"/>
                  <a:pt x="2158" y="1227"/>
                  <a:pt x="2166" y="1181"/>
                </a:cubicBezTo>
                <a:cubicBezTo>
                  <a:pt x="2176" y="1095"/>
                  <a:pt x="2201" y="1014"/>
                  <a:pt x="2226" y="925"/>
                </a:cubicBezTo>
                <a:lnTo>
                  <a:pt x="2226" y="925"/>
                </a:lnTo>
                <a:cubicBezTo>
                  <a:pt x="2201" y="960"/>
                  <a:pt x="2173" y="999"/>
                  <a:pt x="2155" y="1039"/>
                </a:cubicBezTo>
                <a:cubicBezTo>
                  <a:pt x="2134" y="1078"/>
                  <a:pt x="2116" y="1120"/>
                  <a:pt x="2098" y="1163"/>
                </a:cubicBezTo>
                <a:cubicBezTo>
                  <a:pt x="2080" y="1209"/>
                  <a:pt x="2066" y="1252"/>
                  <a:pt x="2059" y="1298"/>
                </a:cubicBezTo>
                <a:cubicBezTo>
                  <a:pt x="2048" y="1341"/>
                  <a:pt x="2045" y="1391"/>
                  <a:pt x="2041" y="1440"/>
                </a:cubicBezTo>
                <a:cubicBezTo>
                  <a:pt x="2041" y="1487"/>
                  <a:pt x="2045" y="1536"/>
                  <a:pt x="2052" y="1586"/>
                </a:cubicBezTo>
                <a:cubicBezTo>
                  <a:pt x="2059" y="1607"/>
                  <a:pt x="2066" y="1636"/>
                  <a:pt x="2077" y="1657"/>
                </a:cubicBezTo>
                <a:cubicBezTo>
                  <a:pt x="2084" y="1679"/>
                  <a:pt x="2094" y="1700"/>
                  <a:pt x="2105" y="1725"/>
                </a:cubicBezTo>
                <a:cubicBezTo>
                  <a:pt x="2119" y="1746"/>
                  <a:pt x="2134" y="1767"/>
                  <a:pt x="2151" y="1785"/>
                </a:cubicBezTo>
                <a:cubicBezTo>
                  <a:pt x="2169" y="1803"/>
                  <a:pt x="2183" y="1824"/>
                  <a:pt x="2205" y="1842"/>
                </a:cubicBezTo>
                <a:lnTo>
                  <a:pt x="2230" y="1871"/>
                </a:lnTo>
                <a:lnTo>
                  <a:pt x="2240" y="1874"/>
                </a:lnTo>
                <a:cubicBezTo>
                  <a:pt x="2013" y="1967"/>
                  <a:pt x="1799" y="2066"/>
                  <a:pt x="1604" y="2169"/>
                </a:cubicBezTo>
                <a:lnTo>
                  <a:pt x="1568" y="2144"/>
                </a:lnTo>
                <a:lnTo>
                  <a:pt x="1550" y="2134"/>
                </a:lnTo>
                <a:lnTo>
                  <a:pt x="1536" y="2119"/>
                </a:lnTo>
                <a:cubicBezTo>
                  <a:pt x="1529" y="2109"/>
                  <a:pt x="1515" y="2102"/>
                  <a:pt x="1508" y="2087"/>
                </a:cubicBezTo>
                <a:lnTo>
                  <a:pt x="1479" y="2052"/>
                </a:lnTo>
                <a:cubicBezTo>
                  <a:pt x="1472" y="2038"/>
                  <a:pt x="1465" y="2027"/>
                  <a:pt x="1462" y="2013"/>
                </a:cubicBezTo>
                <a:cubicBezTo>
                  <a:pt x="1454" y="1999"/>
                  <a:pt x="1454" y="1984"/>
                  <a:pt x="1447" y="1974"/>
                </a:cubicBezTo>
                <a:cubicBezTo>
                  <a:pt x="1444" y="1959"/>
                  <a:pt x="1440" y="1945"/>
                  <a:pt x="1440" y="1927"/>
                </a:cubicBezTo>
                <a:cubicBezTo>
                  <a:pt x="1440" y="1913"/>
                  <a:pt x="1437" y="1895"/>
                  <a:pt x="1437" y="1885"/>
                </a:cubicBezTo>
                <a:lnTo>
                  <a:pt x="1430" y="1839"/>
                </a:lnTo>
                <a:lnTo>
                  <a:pt x="1430" y="1796"/>
                </a:lnTo>
                <a:cubicBezTo>
                  <a:pt x="1430" y="1778"/>
                  <a:pt x="1437" y="1764"/>
                  <a:pt x="1437" y="1746"/>
                </a:cubicBezTo>
                <a:cubicBezTo>
                  <a:pt x="1437" y="1728"/>
                  <a:pt x="1440" y="1714"/>
                  <a:pt x="1444" y="1696"/>
                </a:cubicBezTo>
                <a:cubicBezTo>
                  <a:pt x="1447" y="1664"/>
                  <a:pt x="1458" y="1636"/>
                  <a:pt x="1465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6" y="1536"/>
                  <a:pt x="1458" y="1565"/>
                  <a:pt x="1440" y="1593"/>
                </a:cubicBezTo>
                <a:cubicBezTo>
                  <a:pt x="1430" y="1607"/>
                  <a:pt x="1426" y="1625"/>
                  <a:pt x="1419" y="1639"/>
                </a:cubicBezTo>
                <a:cubicBezTo>
                  <a:pt x="1412" y="1654"/>
                  <a:pt x="1405" y="1671"/>
                  <a:pt x="1401" y="1682"/>
                </a:cubicBezTo>
                <a:cubicBezTo>
                  <a:pt x="1394" y="1700"/>
                  <a:pt x="1387" y="1714"/>
                  <a:pt x="1387" y="1732"/>
                </a:cubicBezTo>
                <a:cubicBezTo>
                  <a:pt x="1383" y="1750"/>
                  <a:pt x="1376" y="1764"/>
                  <a:pt x="1373" y="1782"/>
                </a:cubicBezTo>
                <a:lnTo>
                  <a:pt x="1366" y="1831"/>
                </a:lnTo>
                <a:lnTo>
                  <a:pt x="1358" y="1885"/>
                </a:lnTo>
                <a:cubicBezTo>
                  <a:pt x="1358" y="1903"/>
                  <a:pt x="1358" y="1920"/>
                  <a:pt x="1366" y="1938"/>
                </a:cubicBezTo>
                <a:cubicBezTo>
                  <a:pt x="1366" y="1956"/>
                  <a:pt x="1369" y="1974"/>
                  <a:pt x="1373" y="1991"/>
                </a:cubicBezTo>
                <a:lnTo>
                  <a:pt x="1387" y="2045"/>
                </a:lnTo>
                <a:cubicBezTo>
                  <a:pt x="1394" y="2063"/>
                  <a:pt x="1401" y="2080"/>
                  <a:pt x="1408" y="2091"/>
                </a:cubicBezTo>
                <a:lnTo>
                  <a:pt x="1440" y="2137"/>
                </a:lnTo>
                <a:cubicBezTo>
                  <a:pt x="1447" y="2151"/>
                  <a:pt x="1465" y="2162"/>
                  <a:pt x="1479" y="2176"/>
                </a:cubicBezTo>
                <a:lnTo>
                  <a:pt x="1497" y="2194"/>
                </a:lnTo>
                <a:lnTo>
                  <a:pt x="1515" y="2208"/>
                </a:lnTo>
                <a:cubicBezTo>
                  <a:pt x="1351" y="2297"/>
                  <a:pt x="1198" y="2390"/>
                  <a:pt x="1063" y="2489"/>
                </a:cubicBezTo>
                <a:lnTo>
                  <a:pt x="1028" y="2471"/>
                </a:lnTo>
                <a:lnTo>
                  <a:pt x="1010" y="2461"/>
                </a:lnTo>
                <a:lnTo>
                  <a:pt x="992" y="2447"/>
                </a:lnTo>
                <a:cubicBezTo>
                  <a:pt x="982" y="2439"/>
                  <a:pt x="967" y="2429"/>
                  <a:pt x="960" y="2422"/>
                </a:cubicBezTo>
                <a:lnTo>
                  <a:pt x="932" y="2390"/>
                </a:lnTo>
                <a:cubicBezTo>
                  <a:pt x="925" y="2383"/>
                  <a:pt x="921" y="2368"/>
                  <a:pt x="910" y="2354"/>
                </a:cubicBezTo>
                <a:cubicBezTo>
                  <a:pt x="903" y="2340"/>
                  <a:pt x="896" y="2329"/>
                  <a:pt x="893" y="2315"/>
                </a:cubicBezTo>
                <a:cubicBezTo>
                  <a:pt x="889" y="2301"/>
                  <a:pt x="878" y="2287"/>
                  <a:pt x="878" y="2276"/>
                </a:cubicBezTo>
                <a:cubicBezTo>
                  <a:pt x="875" y="2262"/>
                  <a:pt x="871" y="2247"/>
                  <a:pt x="871" y="2230"/>
                </a:cubicBezTo>
                <a:lnTo>
                  <a:pt x="861" y="2187"/>
                </a:lnTo>
                <a:lnTo>
                  <a:pt x="857" y="2141"/>
                </a:lnTo>
                <a:lnTo>
                  <a:pt x="857" y="2091"/>
                </a:lnTo>
                <a:cubicBezTo>
                  <a:pt x="857" y="2073"/>
                  <a:pt x="857" y="2063"/>
                  <a:pt x="861" y="2045"/>
                </a:cubicBezTo>
                <a:cubicBezTo>
                  <a:pt x="861" y="2013"/>
                  <a:pt x="868" y="1981"/>
                  <a:pt x="871" y="1945"/>
                </a:cubicBezTo>
                <a:cubicBezTo>
                  <a:pt x="875" y="1913"/>
                  <a:pt x="878" y="1885"/>
                  <a:pt x="889" y="1849"/>
                </a:cubicBezTo>
                <a:lnTo>
                  <a:pt x="889" y="1849"/>
                </a:lnTo>
                <a:cubicBezTo>
                  <a:pt x="871" y="1874"/>
                  <a:pt x="857" y="1906"/>
                  <a:pt x="843" y="1938"/>
                </a:cubicBezTo>
                <a:cubicBezTo>
                  <a:pt x="839" y="1949"/>
                  <a:pt x="832" y="1967"/>
                  <a:pt x="825" y="1984"/>
                </a:cubicBezTo>
                <a:cubicBezTo>
                  <a:pt x="822" y="2002"/>
                  <a:pt x="818" y="2016"/>
                  <a:pt x="814" y="2034"/>
                </a:cubicBezTo>
                <a:cubicBezTo>
                  <a:pt x="807" y="2052"/>
                  <a:pt x="804" y="2066"/>
                  <a:pt x="804" y="2084"/>
                </a:cubicBezTo>
                <a:cubicBezTo>
                  <a:pt x="800" y="2102"/>
                  <a:pt x="800" y="2119"/>
                  <a:pt x="797" y="2134"/>
                </a:cubicBezTo>
                <a:lnTo>
                  <a:pt x="790" y="2187"/>
                </a:lnTo>
                <a:lnTo>
                  <a:pt x="790" y="2240"/>
                </a:lnTo>
                <a:cubicBezTo>
                  <a:pt x="790" y="2258"/>
                  <a:pt x="797" y="2276"/>
                  <a:pt x="800" y="2294"/>
                </a:cubicBezTo>
                <a:lnTo>
                  <a:pt x="814" y="2347"/>
                </a:lnTo>
                <a:cubicBezTo>
                  <a:pt x="818" y="2365"/>
                  <a:pt x="825" y="2383"/>
                  <a:pt x="836" y="2393"/>
                </a:cubicBezTo>
                <a:cubicBezTo>
                  <a:pt x="843" y="2411"/>
                  <a:pt x="854" y="2425"/>
                  <a:pt x="861" y="2443"/>
                </a:cubicBezTo>
                <a:lnTo>
                  <a:pt x="896" y="2489"/>
                </a:lnTo>
                <a:cubicBezTo>
                  <a:pt x="910" y="2500"/>
                  <a:pt x="925" y="2511"/>
                  <a:pt x="939" y="2525"/>
                </a:cubicBezTo>
                <a:lnTo>
                  <a:pt x="960" y="2543"/>
                </a:lnTo>
                <a:lnTo>
                  <a:pt x="978" y="2550"/>
                </a:lnTo>
                <a:cubicBezTo>
                  <a:pt x="910" y="2599"/>
                  <a:pt x="850" y="2649"/>
                  <a:pt x="790" y="2695"/>
                </a:cubicBezTo>
                <a:cubicBezTo>
                  <a:pt x="718" y="2749"/>
                  <a:pt x="662" y="2809"/>
                  <a:pt x="605" y="2863"/>
                </a:cubicBezTo>
                <a:lnTo>
                  <a:pt x="576" y="2848"/>
                </a:lnTo>
                <a:lnTo>
                  <a:pt x="558" y="2838"/>
                </a:lnTo>
                <a:lnTo>
                  <a:pt x="548" y="2831"/>
                </a:lnTo>
                <a:cubicBezTo>
                  <a:pt x="537" y="2820"/>
                  <a:pt x="530" y="2816"/>
                  <a:pt x="519" y="2809"/>
                </a:cubicBezTo>
                <a:lnTo>
                  <a:pt x="498" y="2781"/>
                </a:lnTo>
                <a:cubicBezTo>
                  <a:pt x="487" y="2774"/>
                  <a:pt x="484" y="2759"/>
                  <a:pt x="480" y="2749"/>
                </a:cubicBezTo>
                <a:cubicBezTo>
                  <a:pt x="469" y="2742"/>
                  <a:pt x="469" y="2727"/>
                  <a:pt x="466" y="2720"/>
                </a:cubicBezTo>
                <a:cubicBezTo>
                  <a:pt x="462" y="2710"/>
                  <a:pt x="459" y="2695"/>
                  <a:pt x="452" y="2685"/>
                </a:cubicBezTo>
                <a:cubicBezTo>
                  <a:pt x="448" y="2671"/>
                  <a:pt x="445" y="2660"/>
                  <a:pt x="445" y="2649"/>
                </a:cubicBezTo>
                <a:lnTo>
                  <a:pt x="441" y="2614"/>
                </a:lnTo>
                <a:lnTo>
                  <a:pt x="441" y="2578"/>
                </a:lnTo>
                <a:lnTo>
                  <a:pt x="441" y="2543"/>
                </a:lnTo>
                <a:cubicBezTo>
                  <a:pt x="441" y="2528"/>
                  <a:pt x="441" y="2514"/>
                  <a:pt x="445" y="2500"/>
                </a:cubicBezTo>
                <a:cubicBezTo>
                  <a:pt x="448" y="2454"/>
                  <a:pt x="459" y="2400"/>
                  <a:pt x="469" y="2351"/>
                </a:cubicBezTo>
                <a:lnTo>
                  <a:pt x="469" y="2351"/>
                </a:lnTo>
                <a:cubicBezTo>
                  <a:pt x="459" y="2372"/>
                  <a:pt x="448" y="2400"/>
                  <a:pt x="441" y="2422"/>
                </a:cubicBezTo>
                <a:cubicBezTo>
                  <a:pt x="430" y="2447"/>
                  <a:pt x="423" y="2471"/>
                  <a:pt x="416" y="2496"/>
                </a:cubicBezTo>
                <a:cubicBezTo>
                  <a:pt x="416" y="2511"/>
                  <a:pt x="413" y="2525"/>
                  <a:pt x="409" y="2535"/>
                </a:cubicBezTo>
                <a:cubicBezTo>
                  <a:pt x="409" y="2550"/>
                  <a:pt x="405" y="2564"/>
                  <a:pt x="405" y="2578"/>
                </a:cubicBezTo>
                <a:lnTo>
                  <a:pt x="405" y="2617"/>
                </a:lnTo>
                <a:lnTo>
                  <a:pt x="409" y="2656"/>
                </a:lnTo>
                <a:cubicBezTo>
                  <a:pt x="409" y="2671"/>
                  <a:pt x="413" y="2685"/>
                  <a:pt x="413" y="2695"/>
                </a:cubicBezTo>
                <a:cubicBezTo>
                  <a:pt x="413" y="2710"/>
                  <a:pt x="416" y="2724"/>
                  <a:pt x="427" y="2738"/>
                </a:cubicBezTo>
                <a:cubicBezTo>
                  <a:pt x="430" y="2749"/>
                  <a:pt x="434" y="2763"/>
                  <a:pt x="445" y="2777"/>
                </a:cubicBezTo>
                <a:cubicBezTo>
                  <a:pt x="452" y="2791"/>
                  <a:pt x="459" y="2802"/>
                  <a:pt x="466" y="2813"/>
                </a:cubicBezTo>
                <a:lnTo>
                  <a:pt x="494" y="2845"/>
                </a:lnTo>
                <a:cubicBezTo>
                  <a:pt x="501" y="2852"/>
                  <a:pt x="516" y="2863"/>
                  <a:pt x="523" y="2870"/>
                </a:cubicBezTo>
                <a:lnTo>
                  <a:pt x="541" y="2884"/>
                </a:lnTo>
                <a:lnTo>
                  <a:pt x="558" y="2891"/>
                </a:lnTo>
                <a:lnTo>
                  <a:pt x="573" y="2902"/>
                </a:lnTo>
                <a:cubicBezTo>
                  <a:pt x="555" y="2920"/>
                  <a:pt x="537" y="2937"/>
                  <a:pt x="516" y="2955"/>
                </a:cubicBezTo>
                <a:cubicBezTo>
                  <a:pt x="477" y="2998"/>
                  <a:pt x="441" y="3040"/>
                  <a:pt x="405" y="3080"/>
                </a:cubicBezTo>
                <a:cubicBezTo>
                  <a:pt x="388" y="3097"/>
                  <a:pt x="370" y="3119"/>
                  <a:pt x="352" y="3136"/>
                </a:cubicBezTo>
                <a:cubicBezTo>
                  <a:pt x="338" y="3158"/>
                  <a:pt x="320" y="3176"/>
                  <a:pt x="306" y="3193"/>
                </a:cubicBezTo>
                <a:cubicBezTo>
                  <a:pt x="281" y="3229"/>
                  <a:pt x="253" y="3264"/>
                  <a:pt x="228" y="3296"/>
                </a:cubicBezTo>
                <a:lnTo>
                  <a:pt x="221" y="3296"/>
                </a:lnTo>
                <a:lnTo>
                  <a:pt x="192" y="3279"/>
                </a:lnTo>
                <a:lnTo>
                  <a:pt x="174" y="3272"/>
                </a:lnTo>
                <a:lnTo>
                  <a:pt x="160" y="3261"/>
                </a:lnTo>
                <a:cubicBezTo>
                  <a:pt x="149" y="3254"/>
                  <a:pt x="142" y="3247"/>
                  <a:pt x="132" y="3240"/>
                </a:cubicBezTo>
                <a:lnTo>
                  <a:pt x="110" y="3211"/>
                </a:lnTo>
                <a:cubicBezTo>
                  <a:pt x="103" y="3204"/>
                  <a:pt x="96" y="3190"/>
                  <a:pt x="93" y="3183"/>
                </a:cubicBezTo>
                <a:cubicBezTo>
                  <a:pt x="85" y="3172"/>
                  <a:pt x="85" y="3158"/>
                  <a:pt x="78" y="3151"/>
                </a:cubicBezTo>
                <a:cubicBezTo>
                  <a:pt x="75" y="3140"/>
                  <a:pt x="71" y="3129"/>
                  <a:pt x="68" y="3115"/>
                </a:cubicBezTo>
                <a:cubicBezTo>
                  <a:pt x="61" y="3101"/>
                  <a:pt x="57" y="3094"/>
                  <a:pt x="57" y="3080"/>
                </a:cubicBezTo>
                <a:lnTo>
                  <a:pt x="53" y="3044"/>
                </a:lnTo>
                <a:lnTo>
                  <a:pt x="53" y="3008"/>
                </a:lnTo>
                <a:lnTo>
                  <a:pt x="53" y="2973"/>
                </a:lnTo>
                <a:cubicBezTo>
                  <a:pt x="53" y="2959"/>
                  <a:pt x="57" y="2944"/>
                  <a:pt x="57" y="2934"/>
                </a:cubicBezTo>
                <a:cubicBezTo>
                  <a:pt x="61" y="2884"/>
                  <a:pt x="71" y="2831"/>
                  <a:pt x="85" y="2781"/>
                </a:cubicBezTo>
                <a:lnTo>
                  <a:pt x="85" y="2781"/>
                </a:lnTo>
                <a:cubicBezTo>
                  <a:pt x="71" y="2802"/>
                  <a:pt x="61" y="2831"/>
                  <a:pt x="53" y="2852"/>
                </a:cubicBezTo>
                <a:cubicBezTo>
                  <a:pt x="43" y="2880"/>
                  <a:pt x="36" y="2902"/>
                  <a:pt x="32" y="2927"/>
                </a:cubicBezTo>
                <a:cubicBezTo>
                  <a:pt x="32" y="2941"/>
                  <a:pt x="25" y="2955"/>
                  <a:pt x="21" y="2969"/>
                </a:cubicBezTo>
                <a:cubicBezTo>
                  <a:pt x="21" y="2980"/>
                  <a:pt x="18" y="2994"/>
                  <a:pt x="18" y="3008"/>
                </a:cubicBezTo>
                <a:lnTo>
                  <a:pt x="18" y="3048"/>
                </a:lnTo>
                <a:lnTo>
                  <a:pt x="21" y="3087"/>
                </a:lnTo>
                <a:cubicBezTo>
                  <a:pt x="21" y="3101"/>
                  <a:pt x="25" y="3115"/>
                  <a:pt x="25" y="3129"/>
                </a:cubicBezTo>
                <a:cubicBezTo>
                  <a:pt x="25" y="3140"/>
                  <a:pt x="32" y="3154"/>
                  <a:pt x="39" y="3168"/>
                </a:cubicBezTo>
                <a:cubicBezTo>
                  <a:pt x="43" y="3183"/>
                  <a:pt x="50" y="3193"/>
                  <a:pt x="57" y="3208"/>
                </a:cubicBezTo>
                <a:cubicBezTo>
                  <a:pt x="68" y="3222"/>
                  <a:pt x="71" y="3236"/>
                  <a:pt x="78" y="3243"/>
                </a:cubicBezTo>
                <a:lnTo>
                  <a:pt x="107" y="3275"/>
                </a:lnTo>
                <a:cubicBezTo>
                  <a:pt x="114" y="3282"/>
                  <a:pt x="128" y="3293"/>
                  <a:pt x="139" y="3300"/>
                </a:cubicBezTo>
                <a:lnTo>
                  <a:pt x="157" y="3314"/>
                </a:lnTo>
                <a:lnTo>
                  <a:pt x="174" y="3325"/>
                </a:lnTo>
                <a:lnTo>
                  <a:pt x="192" y="3332"/>
                </a:lnTo>
                <a:cubicBezTo>
                  <a:pt x="185" y="3350"/>
                  <a:pt x="181" y="3364"/>
                  <a:pt x="178" y="3382"/>
                </a:cubicBezTo>
                <a:lnTo>
                  <a:pt x="178" y="3385"/>
                </a:lnTo>
                <a:cubicBezTo>
                  <a:pt x="174" y="3396"/>
                  <a:pt x="167" y="3400"/>
                  <a:pt x="164" y="3407"/>
                </a:cubicBezTo>
                <a:cubicBezTo>
                  <a:pt x="146" y="3439"/>
                  <a:pt x="125" y="3471"/>
                  <a:pt x="110" y="3496"/>
                </a:cubicBezTo>
                <a:cubicBezTo>
                  <a:pt x="93" y="3524"/>
                  <a:pt x="85" y="3549"/>
                  <a:pt x="71" y="3574"/>
                </a:cubicBezTo>
                <a:cubicBezTo>
                  <a:pt x="25" y="3666"/>
                  <a:pt x="0" y="3716"/>
                  <a:pt x="0" y="3716"/>
                </a:cubicBezTo>
                <a:cubicBezTo>
                  <a:pt x="0" y="3716"/>
                  <a:pt x="25" y="3666"/>
                  <a:pt x="75" y="3577"/>
                </a:cubicBezTo>
                <a:cubicBezTo>
                  <a:pt x="89" y="3556"/>
                  <a:pt x="96" y="3528"/>
                  <a:pt x="114" y="3503"/>
                </a:cubicBezTo>
                <a:cubicBezTo>
                  <a:pt x="132" y="3474"/>
                  <a:pt x="149" y="3449"/>
                  <a:pt x="174" y="3417"/>
                </a:cubicBezTo>
                <a:cubicBezTo>
                  <a:pt x="174" y="3417"/>
                  <a:pt x="174" y="3414"/>
                  <a:pt x="178" y="3414"/>
                </a:cubicBezTo>
                <a:cubicBezTo>
                  <a:pt x="178" y="3424"/>
                  <a:pt x="178" y="3442"/>
                  <a:pt x="181" y="3460"/>
                </a:cubicBezTo>
                <a:lnTo>
                  <a:pt x="185" y="3478"/>
                </a:lnTo>
                <a:lnTo>
                  <a:pt x="196" y="3496"/>
                </a:lnTo>
                <a:cubicBezTo>
                  <a:pt x="199" y="3510"/>
                  <a:pt x="203" y="3520"/>
                  <a:pt x="213" y="3531"/>
                </a:cubicBezTo>
                <a:cubicBezTo>
                  <a:pt x="217" y="3545"/>
                  <a:pt x="231" y="3549"/>
                  <a:pt x="238" y="3560"/>
                </a:cubicBezTo>
                <a:cubicBezTo>
                  <a:pt x="249" y="3567"/>
                  <a:pt x="256" y="3577"/>
                  <a:pt x="270" y="3581"/>
                </a:cubicBezTo>
                <a:cubicBezTo>
                  <a:pt x="281" y="3592"/>
                  <a:pt x="292" y="3595"/>
                  <a:pt x="302" y="3599"/>
                </a:cubicBezTo>
                <a:lnTo>
                  <a:pt x="334" y="3613"/>
                </a:lnTo>
                <a:lnTo>
                  <a:pt x="370" y="3620"/>
                </a:lnTo>
                <a:cubicBezTo>
                  <a:pt x="381" y="3627"/>
                  <a:pt x="391" y="3631"/>
                  <a:pt x="405" y="3631"/>
                </a:cubicBezTo>
                <a:cubicBezTo>
                  <a:pt x="427" y="3631"/>
                  <a:pt x="448" y="3634"/>
                  <a:pt x="477" y="3638"/>
                </a:cubicBezTo>
                <a:lnTo>
                  <a:pt x="541" y="3638"/>
                </a:lnTo>
                <a:lnTo>
                  <a:pt x="477" y="3627"/>
                </a:lnTo>
                <a:cubicBezTo>
                  <a:pt x="452" y="3620"/>
                  <a:pt x="430" y="3616"/>
                  <a:pt x="409" y="3609"/>
                </a:cubicBezTo>
                <a:cubicBezTo>
                  <a:pt x="388" y="3602"/>
                  <a:pt x="370" y="3595"/>
                  <a:pt x="345" y="3584"/>
                </a:cubicBezTo>
                <a:lnTo>
                  <a:pt x="320" y="3567"/>
                </a:lnTo>
                <a:cubicBezTo>
                  <a:pt x="309" y="3563"/>
                  <a:pt x="302" y="3556"/>
                  <a:pt x="292" y="3549"/>
                </a:cubicBezTo>
                <a:cubicBezTo>
                  <a:pt x="285" y="3545"/>
                  <a:pt x="274" y="3538"/>
                  <a:pt x="270" y="3528"/>
                </a:cubicBezTo>
                <a:cubicBezTo>
                  <a:pt x="267" y="3520"/>
                  <a:pt x="256" y="3513"/>
                  <a:pt x="253" y="3506"/>
                </a:cubicBezTo>
                <a:lnTo>
                  <a:pt x="238" y="3478"/>
                </a:lnTo>
                <a:lnTo>
                  <a:pt x="235" y="3467"/>
                </a:lnTo>
                <a:lnTo>
                  <a:pt x="235" y="3453"/>
                </a:lnTo>
                <a:cubicBezTo>
                  <a:pt x="231" y="3435"/>
                  <a:pt x="235" y="3414"/>
                  <a:pt x="235" y="3389"/>
                </a:cubicBezTo>
                <a:cubicBezTo>
                  <a:pt x="238" y="3368"/>
                  <a:pt x="245" y="3350"/>
                  <a:pt x="253" y="3332"/>
                </a:cubicBezTo>
                <a:lnTo>
                  <a:pt x="263" y="3311"/>
                </a:lnTo>
                <a:lnTo>
                  <a:pt x="256" y="3307"/>
                </a:lnTo>
                <a:cubicBezTo>
                  <a:pt x="285" y="3275"/>
                  <a:pt x="309" y="3240"/>
                  <a:pt x="338" y="3208"/>
                </a:cubicBezTo>
                <a:cubicBezTo>
                  <a:pt x="352" y="3190"/>
                  <a:pt x="370" y="3168"/>
                  <a:pt x="381" y="3151"/>
                </a:cubicBezTo>
                <a:cubicBezTo>
                  <a:pt x="398" y="3133"/>
                  <a:pt x="416" y="3115"/>
                  <a:pt x="434" y="3094"/>
                </a:cubicBezTo>
                <a:cubicBezTo>
                  <a:pt x="469" y="3051"/>
                  <a:pt x="512" y="3012"/>
                  <a:pt x="551" y="2973"/>
                </a:cubicBezTo>
                <a:lnTo>
                  <a:pt x="576" y="2944"/>
                </a:lnTo>
                <a:lnTo>
                  <a:pt x="576" y="2952"/>
                </a:lnTo>
                <a:cubicBezTo>
                  <a:pt x="573" y="2976"/>
                  <a:pt x="573" y="2998"/>
                  <a:pt x="576" y="3026"/>
                </a:cubicBezTo>
                <a:lnTo>
                  <a:pt x="583" y="3044"/>
                </a:lnTo>
                <a:lnTo>
                  <a:pt x="590" y="3062"/>
                </a:lnTo>
                <a:cubicBezTo>
                  <a:pt x="594" y="3076"/>
                  <a:pt x="601" y="3083"/>
                  <a:pt x="608" y="3097"/>
                </a:cubicBezTo>
                <a:cubicBezTo>
                  <a:pt x="612" y="3112"/>
                  <a:pt x="626" y="3115"/>
                  <a:pt x="637" y="3122"/>
                </a:cubicBezTo>
                <a:cubicBezTo>
                  <a:pt x="644" y="3133"/>
                  <a:pt x="654" y="3140"/>
                  <a:pt x="665" y="3147"/>
                </a:cubicBezTo>
                <a:cubicBezTo>
                  <a:pt x="676" y="3154"/>
                  <a:pt x="690" y="3158"/>
                  <a:pt x="697" y="3165"/>
                </a:cubicBezTo>
                <a:lnTo>
                  <a:pt x="729" y="3176"/>
                </a:lnTo>
                <a:lnTo>
                  <a:pt x="765" y="3186"/>
                </a:lnTo>
                <a:cubicBezTo>
                  <a:pt x="779" y="3190"/>
                  <a:pt x="786" y="3193"/>
                  <a:pt x="800" y="3193"/>
                </a:cubicBezTo>
                <a:cubicBezTo>
                  <a:pt x="822" y="3193"/>
                  <a:pt x="843" y="3200"/>
                  <a:pt x="871" y="3204"/>
                </a:cubicBezTo>
                <a:lnTo>
                  <a:pt x="939" y="3204"/>
                </a:lnTo>
                <a:lnTo>
                  <a:pt x="871" y="3190"/>
                </a:lnTo>
                <a:cubicBezTo>
                  <a:pt x="850" y="3186"/>
                  <a:pt x="825" y="3183"/>
                  <a:pt x="804" y="3172"/>
                </a:cubicBezTo>
                <a:cubicBezTo>
                  <a:pt x="782" y="3168"/>
                  <a:pt x="765" y="3158"/>
                  <a:pt x="743" y="3151"/>
                </a:cubicBezTo>
                <a:lnTo>
                  <a:pt x="715" y="3133"/>
                </a:lnTo>
                <a:cubicBezTo>
                  <a:pt x="708" y="3129"/>
                  <a:pt x="697" y="3119"/>
                  <a:pt x="690" y="3115"/>
                </a:cubicBezTo>
                <a:cubicBezTo>
                  <a:pt x="679" y="3112"/>
                  <a:pt x="672" y="3101"/>
                  <a:pt x="665" y="3094"/>
                </a:cubicBezTo>
                <a:cubicBezTo>
                  <a:pt x="662" y="3083"/>
                  <a:pt x="654" y="3080"/>
                  <a:pt x="647" y="3069"/>
                </a:cubicBezTo>
                <a:lnTo>
                  <a:pt x="637" y="3044"/>
                </a:lnTo>
                <a:lnTo>
                  <a:pt x="630" y="3030"/>
                </a:lnTo>
                <a:lnTo>
                  <a:pt x="630" y="3016"/>
                </a:lnTo>
                <a:cubicBezTo>
                  <a:pt x="626" y="2998"/>
                  <a:pt x="630" y="2976"/>
                  <a:pt x="630" y="2955"/>
                </a:cubicBezTo>
                <a:cubicBezTo>
                  <a:pt x="637" y="2934"/>
                  <a:pt x="640" y="2916"/>
                  <a:pt x="647" y="2898"/>
                </a:cubicBezTo>
                <a:lnTo>
                  <a:pt x="658" y="2880"/>
                </a:lnTo>
                <a:cubicBezTo>
                  <a:pt x="715" y="2827"/>
                  <a:pt x="772" y="2774"/>
                  <a:pt x="843" y="2724"/>
                </a:cubicBezTo>
                <a:cubicBezTo>
                  <a:pt x="896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0" y="2607"/>
                  <a:pt x="1010" y="2614"/>
                </a:cubicBezTo>
                <a:cubicBezTo>
                  <a:pt x="1003" y="2631"/>
                  <a:pt x="1003" y="2642"/>
                  <a:pt x="1003" y="2660"/>
                </a:cubicBezTo>
                <a:cubicBezTo>
                  <a:pt x="1003" y="2678"/>
                  <a:pt x="1003" y="2695"/>
                  <a:pt x="1010" y="2710"/>
                </a:cubicBezTo>
                <a:lnTo>
                  <a:pt x="1014" y="2738"/>
                </a:lnTo>
                <a:lnTo>
                  <a:pt x="1021" y="2759"/>
                </a:lnTo>
                <a:cubicBezTo>
                  <a:pt x="1028" y="2777"/>
                  <a:pt x="1035" y="2791"/>
                  <a:pt x="1049" y="2802"/>
                </a:cubicBezTo>
                <a:cubicBezTo>
                  <a:pt x="1056" y="2816"/>
                  <a:pt x="1070" y="2831"/>
                  <a:pt x="1085" y="2845"/>
                </a:cubicBezTo>
                <a:cubicBezTo>
                  <a:pt x="1099" y="2856"/>
                  <a:pt x="1110" y="2866"/>
                  <a:pt x="1124" y="2873"/>
                </a:cubicBezTo>
                <a:cubicBezTo>
                  <a:pt x="1138" y="2884"/>
                  <a:pt x="1152" y="2891"/>
                  <a:pt x="1163" y="2898"/>
                </a:cubicBezTo>
                <a:cubicBezTo>
                  <a:pt x="1177" y="2902"/>
                  <a:pt x="1195" y="2909"/>
                  <a:pt x="1209" y="2916"/>
                </a:cubicBezTo>
                <a:lnTo>
                  <a:pt x="1252" y="2923"/>
                </a:lnTo>
                <a:cubicBezTo>
                  <a:pt x="1266" y="2927"/>
                  <a:pt x="1284" y="2934"/>
                  <a:pt x="1298" y="2934"/>
                </a:cubicBezTo>
                <a:cubicBezTo>
                  <a:pt x="1324" y="2934"/>
                  <a:pt x="1345" y="2938"/>
                  <a:pt x="1368" y="2938"/>
                </a:cubicBezTo>
                <a:cubicBezTo>
                  <a:pt x="1374" y="2938"/>
                  <a:pt x="1380" y="2938"/>
                  <a:pt x="1387" y="2937"/>
                </a:cubicBezTo>
                <a:cubicBezTo>
                  <a:pt x="1419" y="2937"/>
                  <a:pt x="1444" y="2934"/>
                  <a:pt x="1476" y="2934"/>
                </a:cubicBezTo>
                <a:cubicBezTo>
                  <a:pt x="1447" y="2923"/>
                  <a:pt x="1419" y="2920"/>
                  <a:pt x="1390" y="2916"/>
                </a:cubicBezTo>
                <a:cubicBezTo>
                  <a:pt x="1366" y="2909"/>
                  <a:pt x="1337" y="2898"/>
                  <a:pt x="1312" y="2891"/>
                </a:cubicBezTo>
                <a:lnTo>
                  <a:pt x="1270" y="2880"/>
                </a:lnTo>
                <a:lnTo>
                  <a:pt x="1230" y="2863"/>
                </a:lnTo>
                <a:cubicBezTo>
                  <a:pt x="1216" y="2852"/>
                  <a:pt x="1209" y="2848"/>
                  <a:pt x="1195" y="2838"/>
                </a:cubicBezTo>
                <a:cubicBezTo>
                  <a:pt x="1181" y="2834"/>
                  <a:pt x="1174" y="2827"/>
                  <a:pt x="1163" y="2816"/>
                </a:cubicBezTo>
                <a:lnTo>
                  <a:pt x="1138" y="2791"/>
                </a:lnTo>
                <a:cubicBezTo>
                  <a:pt x="1127" y="2781"/>
                  <a:pt x="1120" y="2774"/>
                  <a:pt x="1117" y="2759"/>
                </a:cubicBezTo>
                <a:cubicBezTo>
                  <a:pt x="1110" y="2749"/>
                  <a:pt x="1102" y="2742"/>
                  <a:pt x="1102" y="2727"/>
                </a:cubicBezTo>
                <a:lnTo>
                  <a:pt x="1099" y="2710"/>
                </a:lnTo>
                <a:lnTo>
                  <a:pt x="1099" y="2692"/>
                </a:lnTo>
                <a:cubicBezTo>
                  <a:pt x="1092" y="2678"/>
                  <a:pt x="1099" y="2671"/>
                  <a:pt x="1099" y="2656"/>
                </a:cubicBezTo>
                <a:cubicBezTo>
                  <a:pt x="1099" y="2642"/>
                  <a:pt x="1099" y="2635"/>
                  <a:pt x="1102" y="2621"/>
                </a:cubicBezTo>
                <a:cubicBezTo>
                  <a:pt x="1106" y="2607"/>
                  <a:pt x="1106" y="2599"/>
                  <a:pt x="1110" y="2585"/>
                </a:cubicBezTo>
                <a:cubicBezTo>
                  <a:pt x="1117" y="2571"/>
                  <a:pt x="1120" y="2564"/>
                  <a:pt x="1124" y="2553"/>
                </a:cubicBezTo>
                <a:lnTo>
                  <a:pt x="1142" y="2514"/>
                </a:lnTo>
                <a:lnTo>
                  <a:pt x="1138" y="2511"/>
                </a:lnTo>
                <a:cubicBezTo>
                  <a:pt x="1262" y="2429"/>
                  <a:pt x="1394" y="2347"/>
                  <a:pt x="1543" y="2269"/>
                </a:cubicBezTo>
                <a:lnTo>
                  <a:pt x="1543" y="2269"/>
                </a:lnTo>
                <a:cubicBezTo>
                  <a:pt x="1536" y="2283"/>
                  <a:pt x="1533" y="2301"/>
                  <a:pt x="1533" y="2315"/>
                </a:cubicBezTo>
                <a:cubicBezTo>
                  <a:pt x="1533" y="2333"/>
                  <a:pt x="1529" y="2351"/>
                  <a:pt x="1533" y="2365"/>
                </a:cubicBezTo>
                <a:lnTo>
                  <a:pt x="1536" y="2390"/>
                </a:lnTo>
                <a:lnTo>
                  <a:pt x="1547" y="2418"/>
                </a:lnTo>
                <a:cubicBezTo>
                  <a:pt x="1550" y="2436"/>
                  <a:pt x="1561" y="2447"/>
                  <a:pt x="1565" y="2464"/>
                </a:cubicBezTo>
                <a:cubicBezTo>
                  <a:pt x="1568" y="2482"/>
                  <a:pt x="1582" y="2493"/>
                  <a:pt x="1597" y="2507"/>
                </a:cubicBezTo>
                <a:cubicBezTo>
                  <a:pt x="1604" y="2518"/>
                  <a:pt x="1618" y="2528"/>
                  <a:pt x="1632" y="2543"/>
                </a:cubicBezTo>
                <a:cubicBezTo>
                  <a:pt x="1643" y="2550"/>
                  <a:pt x="1657" y="2564"/>
                  <a:pt x="1671" y="2567"/>
                </a:cubicBezTo>
                <a:cubicBezTo>
                  <a:pt x="1686" y="2578"/>
                  <a:pt x="1696" y="2582"/>
                  <a:pt x="1710" y="2589"/>
                </a:cubicBezTo>
                <a:lnTo>
                  <a:pt x="1757" y="2603"/>
                </a:lnTo>
                <a:cubicBezTo>
                  <a:pt x="1767" y="2607"/>
                  <a:pt x="1782" y="2614"/>
                  <a:pt x="1799" y="2617"/>
                </a:cubicBezTo>
                <a:cubicBezTo>
                  <a:pt x="1831" y="2621"/>
                  <a:pt x="1856" y="2631"/>
                  <a:pt x="1888" y="2631"/>
                </a:cubicBezTo>
                <a:cubicBezTo>
                  <a:pt x="1920" y="2635"/>
                  <a:pt x="1945" y="2635"/>
                  <a:pt x="1977" y="2635"/>
                </a:cubicBezTo>
                <a:lnTo>
                  <a:pt x="1899" y="2607"/>
                </a:lnTo>
                <a:cubicBezTo>
                  <a:pt x="1870" y="2599"/>
                  <a:pt x="1846" y="2585"/>
                  <a:pt x="1817" y="2578"/>
                </a:cubicBezTo>
                <a:cubicBezTo>
                  <a:pt x="1803" y="2571"/>
                  <a:pt x="1792" y="2564"/>
                  <a:pt x="1782" y="2560"/>
                </a:cubicBezTo>
                <a:lnTo>
                  <a:pt x="1746" y="2543"/>
                </a:lnTo>
                <a:cubicBezTo>
                  <a:pt x="1739" y="2532"/>
                  <a:pt x="1725" y="2525"/>
                  <a:pt x="1714" y="2518"/>
                </a:cubicBezTo>
                <a:cubicBezTo>
                  <a:pt x="1703" y="2511"/>
                  <a:pt x="1693" y="2500"/>
                  <a:pt x="1689" y="2493"/>
                </a:cubicBezTo>
                <a:cubicBezTo>
                  <a:pt x="1678" y="2482"/>
                  <a:pt x="1671" y="2475"/>
                  <a:pt x="1664" y="2464"/>
                </a:cubicBezTo>
                <a:cubicBezTo>
                  <a:pt x="1661" y="2457"/>
                  <a:pt x="1654" y="2447"/>
                  <a:pt x="1650" y="2436"/>
                </a:cubicBezTo>
                <a:cubicBezTo>
                  <a:pt x="1643" y="2425"/>
                  <a:pt x="1639" y="2411"/>
                  <a:pt x="1639" y="2404"/>
                </a:cubicBezTo>
                <a:lnTo>
                  <a:pt x="1636" y="2386"/>
                </a:lnTo>
                <a:lnTo>
                  <a:pt x="1636" y="2368"/>
                </a:lnTo>
                <a:cubicBezTo>
                  <a:pt x="1636" y="2354"/>
                  <a:pt x="1636" y="2347"/>
                  <a:pt x="1639" y="2333"/>
                </a:cubicBezTo>
                <a:cubicBezTo>
                  <a:pt x="1639" y="2319"/>
                  <a:pt x="1643" y="2311"/>
                  <a:pt x="1650" y="2297"/>
                </a:cubicBezTo>
                <a:cubicBezTo>
                  <a:pt x="1654" y="2283"/>
                  <a:pt x="1657" y="2276"/>
                  <a:pt x="1661" y="2262"/>
                </a:cubicBezTo>
                <a:cubicBezTo>
                  <a:pt x="1668" y="2251"/>
                  <a:pt x="1675" y="2240"/>
                  <a:pt x="1678" y="2230"/>
                </a:cubicBezTo>
                <a:lnTo>
                  <a:pt x="1693" y="2208"/>
                </a:lnTo>
                <a:cubicBezTo>
                  <a:pt x="1885" y="2109"/>
                  <a:pt x="2094" y="2016"/>
                  <a:pt x="2311" y="1931"/>
                </a:cubicBezTo>
                <a:lnTo>
                  <a:pt x="2311" y="1931"/>
                </a:lnTo>
                <a:cubicBezTo>
                  <a:pt x="2304" y="1942"/>
                  <a:pt x="2304" y="1945"/>
                  <a:pt x="2301" y="1956"/>
                </a:cubicBezTo>
                <a:lnTo>
                  <a:pt x="2286" y="2020"/>
                </a:lnTo>
                <a:cubicBezTo>
                  <a:pt x="2286" y="2045"/>
                  <a:pt x="2283" y="2066"/>
                  <a:pt x="2286" y="2091"/>
                </a:cubicBezTo>
                <a:lnTo>
                  <a:pt x="2294" y="2127"/>
                </a:lnTo>
                <a:lnTo>
                  <a:pt x="2301" y="2162"/>
                </a:lnTo>
                <a:cubicBezTo>
                  <a:pt x="2308" y="2187"/>
                  <a:pt x="2318" y="2208"/>
                  <a:pt x="2329" y="2230"/>
                </a:cubicBezTo>
                <a:cubicBezTo>
                  <a:pt x="2336" y="2251"/>
                  <a:pt x="2354" y="2269"/>
                  <a:pt x="2368" y="2287"/>
                </a:cubicBezTo>
                <a:cubicBezTo>
                  <a:pt x="2382" y="2304"/>
                  <a:pt x="2400" y="2319"/>
                  <a:pt x="2418" y="2333"/>
                </a:cubicBezTo>
                <a:cubicBezTo>
                  <a:pt x="2436" y="2347"/>
                  <a:pt x="2454" y="2358"/>
                  <a:pt x="2471" y="2368"/>
                </a:cubicBezTo>
                <a:cubicBezTo>
                  <a:pt x="2489" y="2375"/>
                  <a:pt x="2510" y="2386"/>
                  <a:pt x="2528" y="2400"/>
                </a:cubicBezTo>
                <a:lnTo>
                  <a:pt x="2585" y="2422"/>
                </a:lnTo>
                <a:cubicBezTo>
                  <a:pt x="2603" y="2425"/>
                  <a:pt x="2628" y="2436"/>
                  <a:pt x="2646" y="2439"/>
                </a:cubicBezTo>
                <a:lnTo>
                  <a:pt x="2703" y="2447"/>
                </a:lnTo>
                <a:cubicBezTo>
                  <a:pt x="2720" y="2454"/>
                  <a:pt x="2742" y="2457"/>
                  <a:pt x="2759" y="2457"/>
                </a:cubicBezTo>
                <a:cubicBezTo>
                  <a:pt x="2799" y="2461"/>
                  <a:pt x="2841" y="2461"/>
                  <a:pt x="2880" y="2461"/>
                </a:cubicBezTo>
                <a:cubicBezTo>
                  <a:pt x="2845" y="2447"/>
                  <a:pt x="2806" y="2436"/>
                  <a:pt x="2770" y="2422"/>
                </a:cubicBezTo>
                <a:cubicBezTo>
                  <a:pt x="2752" y="2418"/>
                  <a:pt x="2735" y="2407"/>
                  <a:pt x="2717" y="2400"/>
                </a:cubicBezTo>
                <a:lnTo>
                  <a:pt x="2663" y="2375"/>
                </a:lnTo>
                <a:cubicBezTo>
                  <a:pt x="2646" y="2368"/>
                  <a:pt x="2628" y="2358"/>
                  <a:pt x="2614" y="2351"/>
                </a:cubicBezTo>
                <a:lnTo>
                  <a:pt x="2564" y="2322"/>
                </a:lnTo>
                <a:cubicBezTo>
                  <a:pt x="2550" y="2315"/>
                  <a:pt x="2539" y="2301"/>
                  <a:pt x="2521" y="2294"/>
                </a:cubicBezTo>
                <a:cubicBezTo>
                  <a:pt x="2507" y="2283"/>
                  <a:pt x="2493" y="2269"/>
                  <a:pt x="2478" y="2258"/>
                </a:cubicBezTo>
                <a:cubicBezTo>
                  <a:pt x="2468" y="2244"/>
                  <a:pt x="2457" y="2233"/>
                  <a:pt x="2450" y="2215"/>
                </a:cubicBezTo>
                <a:cubicBezTo>
                  <a:pt x="2439" y="2205"/>
                  <a:pt x="2432" y="2191"/>
                  <a:pt x="2425" y="2176"/>
                </a:cubicBezTo>
                <a:cubicBezTo>
                  <a:pt x="2422" y="2162"/>
                  <a:pt x="2414" y="2151"/>
                  <a:pt x="2414" y="2134"/>
                </a:cubicBezTo>
                <a:lnTo>
                  <a:pt x="2407" y="2109"/>
                </a:lnTo>
                <a:lnTo>
                  <a:pt x="2407" y="2087"/>
                </a:lnTo>
                <a:cubicBezTo>
                  <a:pt x="2407" y="2073"/>
                  <a:pt x="2407" y="2055"/>
                  <a:pt x="2414" y="2038"/>
                </a:cubicBezTo>
                <a:cubicBezTo>
                  <a:pt x="2418" y="2020"/>
                  <a:pt x="2418" y="2009"/>
                  <a:pt x="2422" y="1991"/>
                </a:cubicBezTo>
                <a:cubicBezTo>
                  <a:pt x="2425" y="1974"/>
                  <a:pt x="2432" y="1959"/>
                  <a:pt x="2439" y="1945"/>
                </a:cubicBezTo>
                <a:cubicBezTo>
                  <a:pt x="2443" y="1931"/>
                  <a:pt x="2454" y="1913"/>
                  <a:pt x="2461" y="1906"/>
                </a:cubicBezTo>
                <a:lnTo>
                  <a:pt x="2489" y="1860"/>
                </a:lnTo>
                <a:cubicBezTo>
                  <a:pt x="2521" y="1849"/>
                  <a:pt x="2550" y="1839"/>
                  <a:pt x="2582" y="1824"/>
                </a:cubicBezTo>
                <a:cubicBezTo>
                  <a:pt x="2756" y="1764"/>
                  <a:pt x="2937" y="1707"/>
                  <a:pt x="3126" y="1647"/>
                </a:cubicBezTo>
                <a:lnTo>
                  <a:pt x="3126" y="1647"/>
                </a:lnTo>
                <a:cubicBezTo>
                  <a:pt x="3119" y="1657"/>
                  <a:pt x="3119" y="1671"/>
                  <a:pt x="3115" y="1679"/>
                </a:cubicBezTo>
                <a:cubicBezTo>
                  <a:pt x="3111" y="1700"/>
                  <a:pt x="3108" y="1728"/>
                  <a:pt x="3108" y="1750"/>
                </a:cubicBezTo>
                <a:lnTo>
                  <a:pt x="3108" y="1785"/>
                </a:lnTo>
                <a:lnTo>
                  <a:pt x="3111" y="1821"/>
                </a:lnTo>
                <a:cubicBezTo>
                  <a:pt x="3115" y="1849"/>
                  <a:pt x="3126" y="1871"/>
                  <a:pt x="3133" y="1892"/>
                </a:cubicBezTo>
                <a:cubicBezTo>
                  <a:pt x="3143" y="1913"/>
                  <a:pt x="3154" y="1938"/>
                  <a:pt x="3168" y="1956"/>
                </a:cubicBezTo>
                <a:cubicBezTo>
                  <a:pt x="3183" y="1977"/>
                  <a:pt x="3200" y="1991"/>
                  <a:pt x="3215" y="2009"/>
                </a:cubicBezTo>
                <a:cubicBezTo>
                  <a:pt x="3232" y="2027"/>
                  <a:pt x="3243" y="2038"/>
                  <a:pt x="3268" y="2052"/>
                </a:cubicBezTo>
                <a:cubicBezTo>
                  <a:pt x="3286" y="2066"/>
                  <a:pt x="3303" y="2073"/>
                  <a:pt x="3321" y="2087"/>
                </a:cubicBezTo>
                <a:cubicBezTo>
                  <a:pt x="3339" y="2098"/>
                  <a:pt x="3360" y="2105"/>
                  <a:pt x="3378" y="2116"/>
                </a:cubicBezTo>
                <a:cubicBezTo>
                  <a:pt x="3396" y="2123"/>
                  <a:pt x="3414" y="2134"/>
                  <a:pt x="3435" y="2137"/>
                </a:cubicBezTo>
                <a:lnTo>
                  <a:pt x="3492" y="2151"/>
                </a:lnTo>
                <a:cubicBezTo>
                  <a:pt x="3510" y="2155"/>
                  <a:pt x="3535" y="2159"/>
                  <a:pt x="3552" y="2162"/>
                </a:cubicBezTo>
                <a:lnTo>
                  <a:pt x="3670" y="2176"/>
                </a:lnTo>
                <a:cubicBezTo>
                  <a:pt x="3634" y="2155"/>
                  <a:pt x="3606" y="2137"/>
                  <a:pt x="3570" y="2119"/>
                </a:cubicBezTo>
                <a:cubicBezTo>
                  <a:pt x="3552" y="2109"/>
                  <a:pt x="3538" y="2102"/>
                  <a:pt x="3520" y="2087"/>
                </a:cubicBezTo>
                <a:lnTo>
                  <a:pt x="3471" y="2055"/>
                </a:lnTo>
                <a:cubicBezTo>
                  <a:pt x="3453" y="2048"/>
                  <a:pt x="3439" y="2034"/>
                  <a:pt x="3428" y="2027"/>
                </a:cubicBezTo>
                <a:lnTo>
                  <a:pt x="3382" y="1995"/>
                </a:lnTo>
                <a:cubicBezTo>
                  <a:pt x="3367" y="1981"/>
                  <a:pt x="3360" y="1967"/>
                  <a:pt x="3346" y="1959"/>
                </a:cubicBezTo>
                <a:cubicBezTo>
                  <a:pt x="3332" y="1949"/>
                  <a:pt x="3325" y="1931"/>
                  <a:pt x="3314" y="1924"/>
                </a:cubicBezTo>
                <a:cubicBezTo>
                  <a:pt x="3307" y="1910"/>
                  <a:pt x="3296" y="1895"/>
                  <a:pt x="3293" y="1885"/>
                </a:cubicBezTo>
                <a:cubicBezTo>
                  <a:pt x="3289" y="1871"/>
                  <a:pt x="3279" y="1856"/>
                  <a:pt x="3279" y="1842"/>
                </a:cubicBezTo>
                <a:cubicBezTo>
                  <a:pt x="3275" y="1831"/>
                  <a:pt x="3271" y="1817"/>
                  <a:pt x="3271" y="1803"/>
                </a:cubicBezTo>
                <a:lnTo>
                  <a:pt x="3271" y="1785"/>
                </a:lnTo>
                <a:lnTo>
                  <a:pt x="3275" y="1764"/>
                </a:lnTo>
                <a:cubicBezTo>
                  <a:pt x="3275" y="1750"/>
                  <a:pt x="3279" y="1735"/>
                  <a:pt x="3286" y="1721"/>
                </a:cubicBezTo>
                <a:lnTo>
                  <a:pt x="3296" y="1682"/>
                </a:lnTo>
                <a:cubicBezTo>
                  <a:pt x="3303" y="1668"/>
                  <a:pt x="3311" y="1657"/>
                  <a:pt x="3321" y="1643"/>
                </a:cubicBezTo>
                <a:cubicBezTo>
                  <a:pt x="3328" y="1629"/>
                  <a:pt x="3339" y="1615"/>
                  <a:pt x="3343" y="1607"/>
                </a:cubicBezTo>
                <a:lnTo>
                  <a:pt x="3360" y="1579"/>
                </a:lnTo>
                <a:cubicBezTo>
                  <a:pt x="3474" y="1551"/>
                  <a:pt x="3591" y="1519"/>
                  <a:pt x="3712" y="1487"/>
                </a:cubicBezTo>
                <a:cubicBezTo>
                  <a:pt x="3847" y="1451"/>
                  <a:pt x="3990" y="1419"/>
                  <a:pt x="4132" y="1391"/>
                </a:cubicBezTo>
                <a:lnTo>
                  <a:pt x="4132" y="1391"/>
                </a:lnTo>
                <a:cubicBezTo>
                  <a:pt x="4121" y="1415"/>
                  <a:pt x="4107" y="1447"/>
                  <a:pt x="4103" y="1479"/>
                </a:cubicBezTo>
                <a:lnTo>
                  <a:pt x="4089" y="1558"/>
                </a:lnTo>
                <a:cubicBezTo>
                  <a:pt x="4089" y="1586"/>
                  <a:pt x="4089" y="1611"/>
                  <a:pt x="4096" y="1639"/>
                </a:cubicBezTo>
                <a:cubicBezTo>
                  <a:pt x="4107" y="1693"/>
                  <a:pt x="4128" y="1739"/>
                  <a:pt x="4160" y="1782"/>
                </a:cubicBezTo>
                <a:cubicBezTo>
                  <a:pt x="4175" y="1803"/>
                  <a:pt x="4192" y="1821"/>
                  <a:pt x="4203" y="1839"/>
                </a:cubicBezTo>
                <a:cubicBezTo>
                  <a:pt x="4217" y="1856"/>
                  <a:pt x="4239" y="1874"/>
                  <a:pt x="4256" y="1888"/>
                </a:cubicBezTo>
                <a:cubicBezTo>
                  <a:pt x="4274" y="1899"/>
                  <a:pt x="4292" y="1917"/>
                  <a:pt x="4310" y="1931"/>
                </a:cubicBezTo>
                <a:cubicBezTo>
                  <a:pt x="4327" y="1945"/>
                  <a:pt x="4345" y="1959"/>
                  <a:pt x="4370" y="1967"/>
                </a:cubicBezTo>
                <a:cubicBezTo>
                  <a:pt x="4409" y="1988"/>
                  <a:pt x="4448" y="2013"/>
                  <a:pt x="4487" y="2023"/>
                </a:cubicBezTo>
                <a:cubicBezTo>
                  <a:pt x="4509" y="2034"/>
                  <a:pt x="4527" y="2041"/>
                  <a:pt x="4551" y="2048"/>
                </a:cubicBezTo>
                <a:cubicBezTo>
                  <a:pt x="4573" y="2052"/>
                  <a:pt x="4591" y="2059"/>
                  <a:pt x="4612" y="2066"/>
                </a:cubicBezTo>
                <a:cubicBezTo>
                  <a:pt x="4576" y="2038"/>
                  <a:pt x="4544" y="2013"/>
                  <a:pt x="4509" y="1981"/>
                </a:cubicBezTo>
                <a:cubicBezTo>
                  <a:pt x="4491" y="1967"/>
                  <a:pt x="4480" y="1952"/>
                  <a:pt x="4463" y="1935"/>
                </a:cubicBezTo>
                <a:cubicBezTo>
                  <a:pt x="4445" y="1924"/>
                  <a:pt x="4431" y="1910"/>
                  <a:pt x="4416" y="1892"/>
                </a:cubicBezTo>
                <a:cubicBezTo>
                  <a:pt x="4402" y="1878"/>
                  <a:pt x="4391" y="1860"/>
                  <a:pt x="4374" y="1846"/>
                </a:cubicBezTo>
                <a:cubicBezTo>
                  <a:pt x="4359" y="1835"/>
                  <a:pt x="4345" y="1817"/>
                  <a:pt x="4331" y="1803"/>
                </a:cubicBezTo>
                <a:cubicBezTo>
                  <a:pt x="4324" y="1785"/>
                  <a:pt x="4310" y="1771"/>
                  <a:pt x="4303" y="1753"/>
                </a:cubicBezTo>
                <a:cubicBezTo>
                  <a:pt x="4292" y="1735"/>
                  <a:pt x="4285" y="1721"/>
                  <a:pt x="4274" y="1703"/>
                </a:cubicBezTo>
                <a:cubicBezTo>
                  <a:pt x="4271" y="1686"/>
                  <a:pt x="4260" y="1675"/>
                  <a:pt x="4256" y="1657"/>
                </a:cubicBezTo>
                <a:cubicBezTo>
                  <a:pt x="4253" y="1639"/>
                  <a:pt x="4249" y="1625"/>
                  <a:pt x="4249" y="1607"/>
                </a:cubicBezTo>
                <a:lnTo>
                  <a:pt x="4249" y="1558"/>
                </a:lnTo>
                <a:cubicBezTo>
                  <a:pt x="4253" y="1540"/>
                  <a:pt x="4253" y="1526"/>
                  <a:pt x="4256" y="1515"/>
                </a:cubicBezTo>
                <a:cubicBezTo>
                  <a:pt x="4267" y="1483"/>
                  <a:pt x="4285" y="1451"/>
                  <a:pt x="4306" y="1426"/>
                </a:cubicBezTo>
                <a:cubicBezTo>
                  <a:pt x="4313" y="1412"/>
                  <a:pt x="4327" y="1398"/>
                  <a:pt x="4342" y="1383"/>
                </a:cubicBezTo>
                <a:lnTo>
                  <a:pt x="4377" y="1348"/>
                </a:lnTo>
                <a:lnTo>
                  <a:pt x="4416" y="1319"/>
                </a:lnTo>
                <a:cubicBezTo>
                  <a:pt x="4591" y="1284"/>
                  <a:pt x="4768" y="1252"/>
                  <a:pt x="4950" y="1227"/>
                </a:cubicBezTo>
                <a:cubicBezTo>
                  <a:pt x="4982" y="1220"/>
                  <a:pt x="5017" y="1216"/>
                  <a:pt x="5049" y="1213"/>
                </a:cubicBezTo>
                <a:lnTo>
                  <a:pt x="5049" y="1213"/>
                </a:lnTo>
                <a:cubicBezTo>
                  <a:pt x="5032" y="1248"/>
                  <a:pt x="5014" y="1287"/>
                  <a:pt x="5003" y="1327"/>
                </a:cubicBezTo>
                <a:cubicBezTo>
                  <a:pt x="4996" y="1355"/>
                  <a:pt x="4989" y="1383"/>
                  <a:pt x="4989" y="1415"/>
                </a:cubicBezTo>
                <a:cubicBezTo>
                  <a:pt x="4989" y="1447"/>
                  <a:pt x="4989" y="1472"/>
                  <a:pt x="5000" y="1504"/>
                </a:cubicBezTo>
                <a:cubicBezTo>
                  <a:pt x="5007" y="1561"/>
                  <a:pt x="5035" y="1615"/>
                  <a:pt x="5067" y="1661"/>
                </a:cubicBezTo>
                <a:cubicBezTo>
                  <a:pt x="5085" y="1682"/>
                  <a:pt x="5096" y="1703"/>
                  <a:pt x="5113" y="1725"/>
                </a:cubicBezTo>
                <a:cubicBezTo>
                  <a:pt x="5131" y="1746"/>
                  <a:pt x="5149" y="1760"/>
                  <a:pt x="5174" y="1778"/>
                </a:cubicBezTo>
                <a:cubicBezTo>
                  <a:pt x="5195" y="1796"/>
                  <a:pt x="5213" y="1807"/>
                  <a:pt x="5234" y="1824"/>
                </a:cubicBezTo>
                <a:cubicBezTo>
                  <a:pt x="5256" y="1839"/>
                  <a:pt x="5273" y="1856"/>
                  <a:pt x="5298" y="1867"/>
                </a:cubicBezTo>
                <a:cubicBezTo>
                  <a:pt x="5341" y="1892"/>
                  <a:pt x="5387" y="1913"/>
                  <a:pt x="5430" y="1931"/>
                </a:cubicBezTo>
                <a:lnTo>
                  <a:pt x="5497" y="1959"/>
                </a:lnTo>
                <a:cubicBezTo>
                  <a:pt x="5519" y="1967"/>
                  <a:pt x="5540" y="1977"/>
                  <a:pt x="5568" y="1981"/>
                </a:cubicBezTo>
                <a:cubicBezTo>
                  <a:pt x="5529" y="1949"/>
                  <a:pt x="5494" y="1924"/>
                  <a:pt x="5458" y="1892"/>
                </a:cubicBezTo>
                <a:cubicBezTo>
                  <a:pt x="5440" y="1878"/>
                  <a:pt x="5423" y="1860"/>
                  <a:pt x="5405" y="1849"/>
                </a:cubicBezTo>
                <a:cubicBezTo>
                  <a:pt x="5387" y="1835"/>
                  <a:pt x="5369" y="1817"/>
                  <a:pt x="5352" y="1799"/>
                </a:cubicBezTo>
                <a:lnTo>
                  <a:pt x="5302" y="1750"/>
                </a:lnTo>
                <a:cubicBezTo>
                  <a:pt x="5284" y="1732"/>
                  <a:pt x="5270" y="1714"/>
                  <a:pt x="5256" y="1700"/>
                </a:cubicBezTo>
                <a:cubicBezTo>
                  <a:pt x="5245" y="1682"/>
                  <a:pt x="5231" y="1664"/>
                  <a:pt x="5220" y="1647"/>
                </a:cubicBezTo>
                <a:cubicBezTo>
                  <a:pt x="5209" y="1629"/>
                  <a:pt x="5199" y="1611"/>
                  <a:pt x="5192" y="1593"/>
                </a:cubicBezTo>
                <a:cubicBezTo>
                  <a:pt x="5181" y="1575"/>
                  <a:pt x="5174" y="1558"/>
                  <a:pt x="5167" y="1536"/>
                </a:cubicBezTo>
                <a:cubicBezTo>
                  <a:pt x="5163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3" y="1408"/>
                  <a:pt x="5163" y="1391"/>
                  <a:pt x="5174" y="1373"/>
                </a:cubicBezTo>
                <a:cubicBezTo>
                  <a:pt x="5177" y="1355"/>
                  <a:pt x="5184" y="1337"/>
                  <a:pt x="5195" y="1319"/>
                </a:cubicBezTo>
                <a:cubicBezTo>
                  <a:pt x="5202" y="1302"/>
                  <a:pt x="5213" y="1284"/>
                  <a:pt x="5227" y="1270"/>
                </a:cubicBezTo>
                <a:cubicBezTo>
                  <a:pt x="5238" y="1252"/>
                  <a:pt x="5252" y="1238"/>
                  <a:pt x="5266" y="1227"/>
                </a:cubicBezTo>
                <a:lnTo>
                  <a:pt x="5305" y="1184"/>
                </a:lnTo>
                <a:lnTo>
                  <a:pt x="5323" y="1174"/>
                </a:lnTo>
                <a:cubicBezTo>
                  <a:pt x="5416" y="1159"/>
                  <a:pt x="5512" y="1149"/>
                  <a:pt x="5604" y="1138"/>
                </a:cubicBezTo>
                <a:cubicBezTo>
                  <a:pt x="5657" y="1131"/>
                  <a:pt x="5714" y="1124"/>
                  <a:pt x="5764" y="1120"/>
                </a:cubicBezTo>
                <a:lnTo>
                  <a:pt x="5928" y="1113"/>
                </a:lnTo>
                <a:lnTo>
                  <a:pt x="6258" y="1103"/>
                </a:lnTo>
                <a:lnTo>
                  <a:pt x="6354" y="1103"/>
                </a:lnTo>
                <a:cubicBezTo>
                  <a:pt x="6368" y="1120"/>
                  <a:pt x="6383" y="1138"/>
                  <a:pt x="6390" y="1159"/>
                </a:cubicBezTo>
                <a:lnTo>
                  <a:pt x="6408" y="1191"/>
                </a:lnTo>
                <a:lnTo>
                  <a:pt x="6422" y="1220"/>
                </a:lnTo>
                <a:cubicBezTo>
                  <a:pt x="6429" y="1245"/>
                  <a:pt x="6440" y="1266"/>
                  <a:pt x="6443" y="1287"/>
                </a:cubicBezTo>
                <a:lnTo>
                  <a:pt x="6454" y="1319"/>
                </a:lnTo>
                <a:lnTo>
                  <a:pt x="6457" y="1355"/>
                </a:lnTo>
                <a:cubicBezTo>
                  <a:pt x="6461" y="1369"/>
                  <a:pt x="6457" y="1376"/>
                  <a:pt x="6461" y="1391"/>
                </a:cubicBezTo>
                <a:lnTo>
                  <a:pt x="6461" y="1426"/>
                </a:lnTo>
                <a:cubicBezTo>
                  <a:pt x="6461" y="1447"/>
                  <a:pt x="6461" y="1469"/>
                  <a:pt x="6457" y="1497"/>
                </a:cubicBezTo>
                <a:cubicBezTo>
                  <a:pt x="6454" y="1519"/>
                  <a:pt x="6447" y="1547"/>
                  <a:pt x="6443" y="1568"/>
                </a:cubicBezTo>
                <a:cubicBezTo>
                  <a:pt x="6440" y="1590"/>
                  <a:pt x="6429" y="1615"/>
                  <a:pt x="6422" y="1639"/>
                </a:cubicBezTo>
                <a:cubicBezTo>
                  <a:pt x="6411" y="1661"/>
                  <a:pt x="6404" y="1682"/>
                  <a:pt x="6393" y="1711"/>
                </a:cubicBezTo>
                <a:cubicBezTo>
                  <a:pt x="6386" y="1732"/>
                  <a:pt x="6372" y="1753"/>
                  <a:pt x="6365" y="1782"/>
                </a:cubicBezTo>
                <a:cubicBezTo>
                  <a:pt x="6340" y="1824"/>
                  <a:pt x="6315" y="1871"/>
                  <a:pt x="6283" y="1913"/>
                </a:cubicBezTo>
                <a:cubicBezTo>
                  <a:pt x="6258" y="1959"/>
                  <a:pt x="6226" y="2002"/>
                  <a:pt x="6191" y="2041"/>
                </a:cubicBezTo>
                <a:cubicBezTo>
                  <a:pt x="6159" y="2087"/>
                  <a:pt x="6123" y="2127"/>
                  <a:pt x="6088" y="2166"/>
                </a:cubicBezTo>
                <a:cubicBezTo>
                  <a:pt x="6137" y="2141"/>
                  <a:pt x="6187" y="2112"/>
                  <a:pt x="6230" y="2077"/>
                </a:cubicBezTo>
                <a:lnTo>
                  <a:pt x="6297" y="2023"/>
                </a:lnTo>
                <a:cubicBezTo>
                  <a:pt x="6319" y="2006"/>
                  <a:pt x="6340" y="1988"/>
                  <a:pt x="6358" y="1967"/>
                </a:cubicBezTo>
                <a:cubicBezTo>
                  <a:pt x="6400" y="1927"/>
                  <a:pt x="6436" y="1888"/>
                  <a:pt x="6472" y="1839"/>
                </a:cubicBezTo>
                <a:cubicBezTo>
                  <a:pt x="6489" y="1817"/>
                  <a:pt x="6500" y="1789"/>
                  <a:pt x="6518" y="1767"/>
                </a:cubicBezTo>
                <a:cubicBezTo>
                  <a:pt x="6532" y="1739"/>
                  <a:pt x="6550" y="1718"/>
                  <a:pt x="6564" y="1693"/>
                </a:cubicBezTo>
                <a:cubicBezTo>
                  <a:pt x="6578" y="1664"/>
                  <a:pt x="6589" y="1639"/>
                  <a:pt x="6600" y="1607"/>
                </a:cubicBezTo>
                <a:cubicBezTo>
                  <a:pt x="6607" y="1579"/>
                  <a:pt x="6617" y="1551"/>
                  <a:pt x="6624" y="1519"/>
                </a:cubicBezTo>
                <a:lnTo>
                  <a:pt x="6639" y="1426"/>
                </a:lnTo>
                <a:cubicBezTo>
                  <a:pt x="6642" y="1394"/>
                  <a:pt x="6642" y="1362"/>
                  <a:pt x="6639" y="1330"/>
                </a:cubicBezTo>
                <a:lnTo>
                  <a:pt x="6635" y="1284"/>
                </a:lnTo>
                <a:lnTo>
                  <a:pt x="6624" y="1238"/>
                </a:lnTo>
                <a:cubicBezTo>
                  <a:pt x="6617" y="1206"/>
                  <a:pt x="6607" y="1177"/>
                  <a:pt x="6596" y="1149"/>
                </a:cubicBezTo>
                <a:lnTo>
                  <a:pt x="6578" y="1106"/>
                </a:lnTo>
                <a:lnTo>
                  <a:pt x="6571" y="1095"/>
                </a:lnTo>
                <a:cubicBezTo>
                  <a:pt x="6884" y="1095"/>
                  <a:pt x="7201" y="1099"/>
                  <a:pt x="7506" y="1124"/>
                </a:cubicBezTo>
                <a:lnTo>
                  <a:pt x="7510" y="1135"/>
                </a:lnTo>
                <a:cubicBezTo>
                  <a:pt x="7521" y="1159"/>
                  <a:pt x="7528" y="1177"/>
                  <a:pt x="7531" y="1195"/>
                </a:cubicBezTo>
                <a:lnTo>
                  <a:pt x="7542" y="1223"/>
                </a:lnTo>
                <a:lnTo>
                  <a:pt x="7549" y="1255"/>
                </a:lnTo>
                <a:cubicBezTo>
                  <a:pt x="7556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6" y="1423"/>
                  <a:pt x="7549" y="1444"/>
                </a:cubicBezTo>
                <a:cubicBezTo>
                  <a:pt x="7545" y="1465"/>
                  <a:pt x="7542" y="1483"/>
                  <a:pt x="7538" y="1504"/>
                </a:cubicBezTo>
                <a:cubicBezTo>
                  <a:pt x="7528" y="1529"/>
                  <a:pt x="7524" y="1547"/>
                  <a:pt x="7513" y="1568"/>
                </a:cubicBezTo>
                <a:cubicBezTo>
                  <a:pt x="7506" y="1590"/>
                  <a:pt x="7496" y="1607"/>
                  <a:pt x="7485" y="1625"/>
                </a:cubicBezTo>
                <a:cubicBezTo>
                  <a:pt x="7474" y="1643"/>
                  <a:pt x="7460" y="1664"/>
                  <a:pt x="7449" y="1682"/>
                </a:cubicBezTo>
                <a:cubicBezTo>
                  <a:pt x="7435" y="1700"/>
                  <a:pt x="7421" y="1725"/>
                  <a:pt x="7407" y="1743"/>
                </a:cubicBezTo>
                <a:cubicBezTo>
                  <a:pt x="7382" y="1778"/>
                  <a:pt x="7350" y="1817"/>
                  <a:pt x="7314" y="1849"/>
                </a:cubicBezTo>
                <a:cubicBezTo>
                  <a:pt x="7282" y="1885"/>
                  <a:pt x="7247" y="1920"/>
                  <a:pt x="7208" y="1949"/>
                </a:cubicBezTo>
                <a:cubicBezTo>
                  <a:pt x="7172" y="1984"/>
                  <a:pt x="7133" y="2016"/>
                  <a:pt x="7094" y="2048"/>
                </a:cubicBezTo>
                <a:cubicBezTo>
                  <a:pt x="7140" y="2034"/>
                  <a:pt x="7190" y="2016"/>
                  <a:pt x="7236" y="1995"/>
                </a:cubicBezTo>
                <a:cubicBezTo>
                  <a:pt x="7257" y="1984"/>
                  <a:pt x="7279" y="1974"/>
                  <a:pt x="7300" y="1959"/>
                </a:cubicBezTo>
                <a:lnTo>
                  <a:pt x="7368" y="1920"/>
                </a:lnTo>
                <a:cubicBezTo>
                  <a:pt x="7414" y="1888"/>
                  <a:pt x="7453" y="1856"/>
                  <a:pt x="7492" y="1824"/>
                </a:cubicBezTo>
                <a:cubicBezTo>
                  <a:pt x="7531" y="1789"/>
                  <a:pt x="7567" y="1750"/>
                  <a:pt x="7602" y="1707"/>
                </a:cubicBezTo>
                <a:cubicBezTo>
                  <a:pt x="7620" y="1682"/>
                  <a:pt x="7634" y="1661"/>
                  <a:pt x="7649" y="1639"/>
                </a:cubicBezTo>
                <a:cubicBezTo>
                  <a:pt x="7663" y="1618"/>
                  <a:pt x="7673" y="1590"/>
                  <a:pt x="7688" y="1565"/>
                </a:cubicBezTo>
                <a:cubicBezTo>
                  <a:pt x="7698" y="1536"/>
                  <a:pt x="7709" y="1511"/>
                  <a:pt x="7716" y="1483"/>
                </a:cubicBezTo>
                <a:cubicBezTo>
                  <a:pt x="7723" y="1458"/>
                  <a:pt x="7727" y="1426"/>
                  <a:pt x="7734" y="1398"/>
                </a:cubicBezTo>
                <a:lnTo>
                  <a:pt x="7737" y="1355"/>
                </a:lnTo>
                <a:lnTo>
                  <a:pt x="7737" y="1309"/>
                </a:lnTo>
                <a:cubicBezTo>
                  <a:pt x="7737" y="1280"/>
                  <a:pt x="7734" y="1252"/>
                  <a:pt x="7727" y="1220"/>
                </a:cubicBezTo>
                <a:lnTo>
                  <a:pt x="7720" y="1177"/>
                </a:lnTo>
                <a:lnTo>
                  <a:pt x="7705" y="1138"/>
                </a:lnTo>
                <a:lnTo>
                  <a:pt x="7709" y="1138"/>
                </a:lnTo>
                <a:cubicBezTo>
                  <a:pt x="7769" y="1142"/>
                  <a:pt x="7826" y="1145"/>
                  <a:pt x="7883" y="1156"/>
                </a:cubicBezTo>
                <a:cubicBezTo>
                  <a:pt x="7990" y="1167"/>
                  <a:pt x="8097" y="1177"/>
                  <a:pt x="8200" y="1191"/>
                </a:cubicBezTo>
                <a:cubicBezTo>
                  <a:pt x="8303" y="1209"/>
                  <a:pt x="8409" y="1220"/>
                  <a:pt x="8509" y="1238"/>
                </a:cubicBezTo>
                <a:cubicBezTo>
                  <a:pt x="8562" y="1248"/>
                  <a:pt x="8612" y="1255"/>
                  <a:pt x="8662" y="1266"/>
                </a:cubicBezTo>
                <a:lnTo>
                  <a:pt x="8669" y="1266"/>
                </a:lnTo>
                <a:cubicBezTo>
                  <a:pt x="8680" y="1287"/>
                  <a:pt x="8687" y="1305"/>
                  <a:pt x="8694" y="1323"/>
                </a:cubicBezTo>
                <a:lnTo>
                  <a:pt x="8701" y="1355"/>
                </a:lnTo>
                <a:lnTo>
                  <a:pt x="8712" y="1383"/>
                </a:lnTo>
                <a:cubicBezTo>
                  <a:pt x="8715" y="1408"/>
                  <a:pt x="8719" y="1426"/>
                  <a:pt x="8719" y="1447"/>
                </a:cubicBezTo>
                <a:lnTo>
                  <a:pt x="8719" y="1479"/>
                </a:lnTo>
                <a:lnTo>
                  <a:pt x="8719" y="1511"/>
                </a:lnTo>
                <a:cubicBezTo>
                  <a:pt x="8719" y="1533"/>
                  <a:pt x="8715" y="1551"/>
                  <a:pt x="8712" y="1572"/>
                </a:cubicBezTo>
                <a:cubicBezTo>
                  <a:pt x="8705" y="1593"/>
                  <a:pt x="8701" y="1611"/>
                  <a:pt x="8697" y="1636"/>
                </a:cubicBezTo>
                <a:cubicBezTo>
                  <a:pt x="8687" y="1657"/>
                  <a:pt x="8683" y="1675"/>
                  <a:pt x="8676" y="1696"/>
                </a:cubicBezTo>
                <a:cubicBezTo>
                  <a:pt x="8665" y="1718"/>
                  <a:pt x="8658" y="1735"/>
                  <a:pt x="8644" y="1753"/>
                </a:cubicBezTo>
                <a:cubicBezTo>
                  <a:pt x="8633" y="1771"/>
                  <a:pt x="8623" y="1796"/>
                  <a:pt x="8609" y="1814"/>
                </a:cubicBezTo>
                <a:cubicBezTo>
                  <a:pt x="8594" y="1831"/>
                  <a:pt x="8580" y="1853"/>
                  <a:pt x="8569" y="1871"/>
                </a:cubicBezTo>
                <a:cubicBezTo>
                  <a:pt x="8541" y="1906"/>
                  <a:pt x="8509" y="1945"/>
                  <a:pt x="8473" y="1977"/>
                </a:cubicBezTo>
                <a:cubicBezTo>
                  <a:pt x="8445" y="2013"/>
                  <a:pt x="8409" y="2048"/>
                  <a:pt x="8367" y="2080"/>
                </a:cubicBezTo>
                <a:cubicBezTo>
                  <a:pt x="8331" y="2116"/>
                  <a:pt x="8292" y="2144"/>
                  <a:pt x="8253" y="2176"/>
                </a:cubicBezTo>
                <a:cubicBezTo>
                  <a:pt x="8303" y="2162"/>
                  <a:pt x="8349" y="2144"/>
                  <a:pt x="8395" y="2123"/>
                </a:cubicBezTo>
                <a:cubicBezTo>
                  <a:pt x="8417" y="2116"/>
                  <a:pt x="8438" y="2102"/>
                  <a:pt x="8463" y="2087"/>
                </a:cubicBezTo>
                <a:lnTo>
                  <a:pt x="8527" y="2048"/>
                </a:lnTo>
                <a:cubicBezTo>
                  <a:pt x="8573" y="2016"/>
                  <a:pt x="8612" y="1984"/>
                  <a:pt x="8651" y="1956"/>
                </a:cubicBezTo>
                <a:cubicBezTo>
                  <a:pt x="8694" y="1920"/>
                  <a:pt x="8729" y="1878"/>
                  <a:pt x="8765" y="1835"/>
                </a:cubicBezTo>
                <a:cubicBezTo>
                  <a:pt x="8783" y="1814"/>
                  <a:pt x="8793" y="1789"/>
                  <a:pt x="8808" y="1767"/>
                </a:cubicBezTo>
                <a:cubicBezTo>
                  <a:pt x="8822" y="1746"/>
                  <a:pt x="8836" y="1718"/>
                  <a:pt x="8847" y="1693"/>
                </a:cubicBezTo>
                <a:cubicBezTo>
                  <a:pt x="8857" y="1664"/>
                  <a:pt x="8872" y="1639"/>
                  <a:pt x="8875" y="1611"/>
                </a:cubicBezTo>
                <a:cubicBezTo>
                  <a:pt x="8882" y="1586"/>
                  <a:pt x="8889" y="1554"/>
                  <a:pt x="8893" y="1529"/>
                </a:cubicBezTo>
                <a:lnTo>
                  <a:pt x="8897" y="1483"/>
                </a:lnTo>
                <a:lnTo>
                  <a:pt x="8897" y="1440"/>
                </a:lnTo>
                <a:cubicBezTo>
                  <a:pt x="8897" y="1408"/>
                  <a:pt x="8893" y="1380"/>
                  <a:pt x="8889" y="1351"/>
                </a:cubicBezTo>
                <a:lnTo>
                  <a:pt x="8879" y="1309"/>
                </a:lnTo>
                <a:lnTo>
                  <a:pt x="8879" y="1309"/>
                </a:lnTo>
                <a:cubicBezTo>
                  <a:pt x="9128" y="1369"/>
                  <a:pt x="9370" y="1433"/>
                  <a:pt x="9594" y="1511"/>
                </a:cubicBezTo>
                <a:lnTo>
                  <a:pt x="9608" y="1607"/>
                </a:lnTo>
                <a:cubicBezTo>
                  <a:pt x="9611" y="1629"/>
                  <a:pt x="9618" y="1654"/>
                  <a:pt x="9618" y="1671"/>
                </a:cubicBezTo>
                <a:lnTo>
                  <a:pt x="9622" y="1700"/>
                </a:lnTo>
                <a:lnTo>
                  <a:pt x="9622" y="1732"/>
                </a:lnTo>
                <a:cubicBezTo>
                  <a:pt x="9622" y="1753"/>
                  <a:pt x="9618" y="1771"/>
                  <a:pt x="9618" y="1796"/>
                </a:cubicBezTo>
                <a:lnTo>
                  <a:pt x="9611" y="1824"/>
                </a:lnTo>
                <a:lnTo>
                  <a:pt x="9604" y="1856"/>
                </a:lnTo>
                <a:cubicBezTo>
                  <a:pt x="9601" y="1874"/>
                  <a:pt x="9590" y="1895"/>
                  <a:pt x="9583" y="1913"/>
                </a:cubicBezTo>
                <a:cubicBezTo>
                  <a:pt x="9572" y="1931"/>
                  <a:pt x="9565" y="1956"/>
                  <a:pt x="9554" y="1974"/>
                </a:cubicBezTo>
                <a:cubicBezTo>
                  <a:pt x="9540" y="1991"/>
                  <a:pt x="9533" y="2009"/>
                  <a:pt x="9519" y="2027"/>
                </a:cubicBezTo>
                <a:cubicBezTo>
                  <a:pt x="9505" y="2045"/>
                  <a:pt x="9494" y="2063"/>
                  <a:pt x="9476" y="2080"/>
                </a:cubicBezTo>
                <a:cubicBezTo>
                  <a:pt x="9462" y="2098"/>
                  <a:pt x="9444" y="2109"/>
                  <a:pt x="9426" y="2127"/>
                </a:cubicBezTo>
                <a:cubicBezTo>
                  <a:pt x="9409" y="2144"/>
                  <a:pt x="9391" y="2159"/>
                  <a:pt x="9373" y="2173"/>
                </a:cubicBezTo>
                <a:cubicBezTo>
                  <a:pt x="9338" y="2205"/>
                  <a:pt x="9298" y="2230"/>
                  <a:pt x="9256" y="2258"/>
                </a:cubicBezTo>
                <a:cubicBezTo>
                  <a:pt x="9217" y="2283"/>
                  <a:pt x="9178" y="2311"/>
                  <a:pt x="9131" y="2333"/>
                </a:cubicBezTo>
                <a:cubicBezTo>
                  <a:pt x="9089" y="2358"/>
                  <a:pt x="9042" y="2383"/>
                  <a:pt x="9000" y="2404"/>
                </a:cubicBezTo>
                <a:cubicBezTo>
                  <a:pt x="9053" y="2404"/>
                  <a:pt x="9103" y="2393"/>
                  <a:pt x="9149" y="2383"/>
                </a:cubicBezTo>
                <a:cubicBezTo>
                  <a:pt x="9178" y="2375"/>
                  <a:pt x="9199" y="2368"/>
                  <a:pt x="9227" y="2365"/>
                </a:cubicBezTo>
                <a:cubicBezTo>
                  <a:pt x="9252" y="2354"/>
                  <a:pt x="9274" y="2351"/>
                  <a:pt x="9302" y="2340"/>
                </a:cubicBezTo>
                <a:cubicBezTo>
                  <a:pt x="9352" y="2322"/>
                  <a:pt x="9398" y="2301"/>
                  <a:pt x="9444" y="2276"/>
                </a:cubicBezTo>
                <a:cubicBezTo>
                  <a:pt x="9487" y="2247"/>
                  <a:pt x="9537" y="2215"/>
                  <a:pt x="9576" y="2180"/>
                </a:cubicBezTo>
                <a:cubicBezTo>
                  <a:pt x="9601" y="2162"/>
                  <a:pt x="9618" y="2144"/>
                  <a:pt x="9640" y="2123"/>
                </a:cubicBezTo>
                <a:cubicBezTo>
                  <a:pt x="9658" y="2102"/>
                  <a:pt x="9675" y="2084"/>
                  <a:pt x="9693" y="2055"/>
                </a:cubicBezTo>
                <a:cubicBezTo>
                  <a:pt x="9711" y="2034"/>
                  <a:pt x="9725" y="2009"/>
                  <a:pt x="9736" y="1981"/>
                </a:cubicBezTo>
                <a:cubicBezTo>
                  <a:pt x="9750" y="1956"/>
                  <a:pt x="9764" y="1927"/>
                  <a:pt x="9771" y="1903"/>
                </a:cubicBezTo>
                <a:lnTo>
                  <a:pt x="9786" y="1860"/>
                </a:lnTo>
                <a:lnTo>
                  <a:pt x="9796" y="1817"/>
                </a:lnTo>
                <a:cubicBezTo>
                  <a:pt x="9800" y="1789"/>
                  <a:pt x="9803" y="1760"/>
                  <a:pt x="9803" y="1728"/>
                </a:cubicBezTo>
                <a:lnTo>
                  <a:pt x="9803" y="1682"/>
                </a:lnTo>
                <a:lnTo>
                  <a:pt x="9800" y="1643"/>
                </a:lnTo>
                <a:cubicBezTo>
                  <a:pt x="9821" y="1636"/>
                  <a:pt x="9839" y="1625"/>
                  <a:pt x="9860" y="1618"/>
                </a:cubicBezTo>
                <a:cubicBezTo>
                  <a:pt x="9867" y="1611"/>
                  <a:pt x="9874" y="1611"/>
                  <a:pt x="9878" y="1607"/>
                </a:cubicBezTo>
                <a:cubicBezTo>
                  <a:pt x="9896" y="1618"/>
                  <a:pt x="9914" y="1622"/>
                  <a:pt x="9938" y="1629"/>
                </a:cubicBezTo>
                <a:cubicBezTo>
                  <a:pt x="10084" y="1693"/>
                  <a:pt x="10226" y="1760"/>
                  <a:pt x="10365" y="1835"/>
                </a:cubicBezTo>
                <a:lnTo>
                  <a:pt x="10365" y="1856"/>
                </a:lnTo>
                <a:cubicBezTo>
                  <a:pt x="10365" y="1878"/>
                  <a:pt x="10369" y="1903"/>
                  <a:pt x="10365" y="1920"/>
                </a:cubicBezTo>
                <a:lnTo>
                  <a:pt x="10365" y="1949"/>
                </a:lnTo>
                <a:lnTo>
                  <a:pt x="10358" y="1981"/>
                </a:lnTo>
                <a:cubicBezTo>
                  <a:pt x="10354" y="2002"/>
                  <a:pt x="10351" y="2020"/>
                  <a:pt x="10347" y="2045"/>
                </a:cubicBezTo>
                <a:lnTo>
                  <a:pt x="10337" y="2073"/>
                </a:lnTo>
                <a:lnTo>
                  <a:pt x="10322" y="2102"/>
                </a:lnTo>
                <a:lnTo>
                  <a:pt x="10298" y="2155"/>
                </a:lnTo>
                <a:cubicBezTo>
                  <a:pt x="10287" y="2173"/>
                  <a:pt x="10276" y="2191"/>
                  <a:pt x="10262" y="2208"/>
                </a:cubicBezTo>
                <a:cubicBezTo>
                  <a:pt x="10248" y="2226"/>
                  <a:pt x="10234" y="2244"/>
                  <a:pt x="10216" y="2258"/>
                </a:cubicBezTo>
                <a:cubicBezTo>
                  <a:pt x="10205" y="2276"/>
                  <a:pt x="10187" y="2287"/>
                  <a:pt x="10170" y="2301"/>
                </a:cubicBezTo>
                <a:cubicBezTo>
                  <a:pt x="10152" y="2315"/>
                  <a:pt x="10134" y="2329"/>
                  <a:pt x="10116" y="2347"/>
                </a:cubicBezTo>
                <a:cubicBezTo>
                  <a:pt x="10098" y="2358"/>
                  <a:pt x="10074" y="2372"/>
                  <a:pt x="10056" y="2386"/>
                </a:cubicBezTo>
                <a:cubicBezTo>
                  <a:pt x="10017" y="2411"/>
                  <a:pt x="9978" y="2436"/>
                  <a:pt x="9931" y="2457"/>
                </a:cubicBezTo>
                <a:cubicBezTo>
                  <a:pt x="9889" y="2479"/>
                  <a:pt x="9842" y="2496"/>
                  <a:pt x="9800" y="2514"/>
                </a:cubicBezTo>
                <a:cubicBezTo>
                  <a:pt x="9754" y="2532"/>
                  <a:pt x="9707" y="2550"/>
                  <a:pt x="9658" y="2567"/>
                </a:cubicBezTo>
                <a:cubicBezTo>
                  <a:pt x="9682" y="2569"/>
                  <a:pt x="9708" y="2570"/>
                  <a:pt x="9734" y="2570"/>
                </a:cubicBezTo>
                <a:cubicBezTo>
                  <a:pt x="9759" y="2570"/>
                  <a:pt x="9784" y="2569"/>
                  <a:pt x="9807" y="2567"/>
                </a:cubicBezTo>
                <a:cubicBezTo>
                  <a:pt x="9835" y="2567"/>
                  <a:pt x="9857" y="2564"/>
                  <a:pt x="9885" y="2560"/>
                </a:cubicBezTo>
                <a:cubicBezTo>
                  <a:pt x="9910" y="2553"/>
                  <a:pt x="9931" y="2550"/>
                  <a:pt x="9960" y="2546"/>
                </a:cubicBezTo>
                <a:cubicBezTo>
                  <a:pt x="10010" y="2532"/>
                  <a:pt x="10063" y="2518"/>
                  <a:pt x="10109" y="2500"/>
                </a:cubicBezTo>
                <a:cubicBezTo>
                  <a:pt x="10159" y="2482"/>
                  <a:pt x="10209" y="2457"/>
                  <a:pt x="10251" y="2429"/>
                </a:cubicBezTo>
                <a:cubicBezTo>
                  <a:pt x="10276" y="2418"/>
                  <a:pt x="10298" y="2400"/>
                  <a:pt x="10319" y="2383"/>
                </a:cubicBezTo>
                <a:cubicBezTo>
                  <a:pt x="10340" y="2365"/>
                  <a:pt x="10358" y="2347"/>
                  <a:pt x="10383" y="2322"/>
                </a:cubicBezTo>
                <a:cubicBezTo>
                  <a:pt x="10401" y="2301"/>
                  <a:pt x="10422" y="2279"/>
                  <a:pt x="10436" y="2258"/>
                </a:cubicBezTo>
                <a:cubicBezTo>
                  <a:pt x="10454" y="2233"/>
                  <a:pt x="10465" y="2208"/>
                  <a:pt x="10479" y="2180"/>
                </a:cubicBezTo>
                <a:lnTo>
                  <a:pt x="10497" y="2141"/>
                </a:lnTo>
                <a:lnTo>
                  <a:pt x="10511" y="2102"/>
                </a:lnTo>
                <a:cubicBezTo>
                  <a:pt x="10518" y="2073"/>
                  <a:pt x="10529" y="2045"/>
                  <a:pt x="10529" y="2016"/>
                </a:cubicBezTo>
                <a:lnTo>
                  <a:pt x="10532" y="1974"/>
                </a:lnTo>
                <a:lnTo>
                  <a:pt x="10532" y="1942"/>
                </a:lnTo>
                <a:cubicBezTo>
                  <a:pt x="10642" y="2009"/>
                  <a:pt x="10746" y="2073"/>
                  <a:pt x="10845" y="2151"/>
                </a:cubicBezTo>
                <a:lnTo>
                  <a:pt x="10977" y="2258"/>
                </a:lnTo>
                <a:lnTo>
                  <a:pt x="10973" y="2287"/>
                </a:lnTo>
                <a:cubicBezTo>
                  <a:pt x="10970" y="2311"/>
                  <a:pt x="10973" y="2333"/>
                  <a:pt x="10970" y="2351"/>
                </a:cubicBezTo>
                <a:lnTo>
                  <a:pt x="10962" y="2383"/>
                </a:lnTo>
                <a:lnTo>
                  <a:pt x="10955" y="2411"/>
                </a:lnTo>
                <a:cubicBezTo>
                  <a:pt x="10952" y="2436"/>
                  <a:pt x="10941" y="2454"/>
                  <a:pt x="10938" y="2471"/>
                </a:cubicBezTo>
                <a:lnTo>
                  <a:pt x="10923" y="2496"/>
                </a:lnTo>
                <a:lnTo>
                  <a:pt x="10909" y="2525"/>
                </a:lnTo>
                <a:cubicBezTo>
                  <a:pt x="10902" y="2543"/>
                  <a:pt x="10888" y="2560"/>
                  <a:pt x="10874" y="2578"/>
                </a:cubicBezTo>
                <a:cubicBezTo>
                  <a:pt x="10863" y="2596"/>
                  <a:pt x="10849" y="2607"/>
                  <a:pt x="10834" y="2624"/>
                </a:cubicBezTo>
                <a:cubicBezTo>
                  <a:pt x="10820" y="2639"/>
                  <a:pt x="10802" y="2656"/>
                  <a:pt x="10785" y="2671"/>
                </a:cubicBezTo>
                <a:lnTo>
                  <a:pt x="10731" y="2710"/>
                </a:lnTo>
                <a:cubicBezTo>
                  <a:pt x="10714" y="2724"/>
                  <a:pt x="10692" y="2731"/>
                  <a:pt x="10674" y="2745"/>
                </a:cubicBezTo>
                <a:cubicBezTo>
                  <a:pt x="10653" y="2759"/>
                  <a:pt x="10635" y="2767"/>
                  <a:pt x="10614" y="2777"/>
                </a:cubicBezTo>
                <a:cubicBezTo>
                  <a:pt x="10568" y="2799"/>
                  <a:pt x="10525" y="2816"/>
                  <a:pt x="10479" y="2831"/>
                </a:cubicBezTo>
                <a:cubicBezTo>
                  <a:pt x="10436" y="2848"/>
                  <a:pt x="10386" y="2863"/>
                  <a:pt x="10337" y="2873"/>
                </a:cubicBezTo>
                <a:cubicBezTo>
                  <a:pt x="10287" y="2888"/>
                  <a:pt x="10241" y="2902"/>
                  <a:pt x="10191" y="2909"/>
                </a:cubicBezTo>
                <a:cubicBezTo>
                  <a:pt x="10241" y="2920"/>
                  <a:pt x="10294" y="2923"/>
                  <a:pt x="10340" y="2927"/>
                </a:cubicBezTo>
                <a:lnTo>
                  <a:pt x="10418" y="2927"/>
                </a:lnTo>
                <a:cubicBezTo>
                  <a:pt x="10443" y="2927"/>
                  <a:pt x="10472" y="2927"/>
                  <a:pt x="10493" y="2923"/>
                </a:cubicBezTo>
                <a:cubicBezTo>
                  <a:pt x="10546" y="2920"/>
                  <a:pt x="10596" y="2909"/>
                  <a:pt x="10650" y="2898"/>
                </a:cubicBezTo>
                <a:cubicBezTo>
                  <a:pt x="10703" y="2884"/>
                  <a:pt x="10749" y="2866"/>
                  <a:pt x="10799" y="2838"/>
                </a:cubicBezTo>
                <a:cubicBezTo>
                  <a:pt x="10827" y="2827"/>
                  <a:pt x="10849" y="2813"/>
                  <a:pt x="10870" y="2799"/>
                </a:cubicBezTo>
                <a:cubicBezTo>
                  <a:pt x="10891" y="2784"/>
                  <a:pt x="10916" y="2767"/>
                  <a:pt x="10938" y="2749"/>
                </a:cubicBezTo>
                <a:cubicBezTo>
                  <a:pt x="10959" y="2731"/>
                  <a:pt x="10980" y="2710"/>
                  <a:pt x="10998" y="2688"/>
                </a:cubicBezTo>
                <a:cubicBezTo>
                  <a:pt x="11016" y="2667"/>
                  <a:pt x="11034" y="2642"/>
                  <a:pt x="11051" y="2617"/>
                </a:cubicBezTo>
                <a:lnTo>
                  <a:pt x="11076" y="2582"/>
                </a:lnTo>
                <a:lnTo>
                  <a:pt x="11094" y="2543"/>
                </a:lnTo>
                <a:cubicBezTo>
                  <a:pt x="11105" y="2514"/>
                  <a:pt x="11115" y="2489"/>
                  <a:pt x="11122" y="2457"/>
                </a:cubicBezTo>
                <a:lnTo>
                  <a:pt x="11133" y="2418"/>
                </a:lnTo>
                <a:lnTo>
                  <a:pt x="11137" y="2400"/>
                </a:lnTo>
                <a:cubicBezTo>
                  <a:pt x="11142" y="2406"/>
                  <a:pt x="11148" y="2411"/>
                  <a:pt x="11154" y="2416"/>
                </a:cubicBezTo>
                <a:lnTo>
                  <a:pt x="11154" y="2416"/>
                </a:lnTo>
                <a:cubicBezTo>
                  <a:pt x="11160" y="2414"/>
                  <a:pt x="11168" y="2411"/>
                  <a:pt x="11172" y="2411"/>
                </a:cubicBezTo>
                <a:cubicBezTo>
                  <a:pt x="11222" y="2404"/>
                  <a:pt x="11275" y="2383"/>
                  <a:pt x="11322" y="2351"/>
                </a:cubicBezTo>
                <a:cubicBezTo>
                  <a:pt x="11343" y="2336"/>
                  <a:pt x="11364" y="2319"/>
                  <a:pt x="11386" y="2297"/>
                </a:cubicBezTo>
                <a:cubicBezTo>
                  <a:pt x="11403" y="2279"/>
                  <a:pt x="11421" y="2258"/>
                  <a:pt x="11439" y="2230"/>
                </a:cubicBezTo>
                <a:cubicBezTo>
                  <a:pt x="11471" y="2187"/>
                  <a:pt x="11489" y="2134"/>
                  <a:pt x="11499" y="2084"/>
                </a:cubicBezTo>
                <a:cubicBezTo>
                  <a:pt x="11503" y="2055"/>
                  <a:pt x="11507" y="2034"/>
                  <a:pt x="11507" y="2009"/>
                </a:cubicBezTo>
                <a:cubicBezTo>
                  <a:pt x="11507" y="1981"/>
                  <a:pt x="11507" y="1959"/>
                  <a:pt x="11503" y="1938"/>
                </a:cubicBezTo>
                <a:cubicBezTo>
                  <a:pt x="11499" y="1913"/>
                  <a:pt x="11499" y="1888"/>
                  <a:pt x="11492" y="1867"/>
                </a:cubicBezTo>
                <a:cubicBezTo>
                  <a:pt x="11489" y="1842"/>
                  <a:pt x="11485" y="1821"/>
                  <a:pt x="11475" y="1799"/>
                </a:cubicBezTo>
                <a:cubicBezTo>
                  <a:pt x="11464" y="1753"/>
                  <a:pt x="11450" y="1711"/>
                  <a:pt x="11428" y="1671"/>
                </a:cubicBezTo>
                <a:cubicBezTo>
                  <a:pt x="11418" y="1647"/>
                  <a:pt x="11411" y="1629"/>
                  <a:pt x="11396" y="1607"/>
                </a:cubicBezTo>
                <a:cubicBezTo>
                  <a:pt x="11386" y="1590"/>
                  <a:pt x="11375" y="1568"/>
                  <a:pt x="11364" y="1551"/>
                </a:cubicBezTo>
                <a:lnTo>
                  <a:pt x="11364" y="1551"/>
                </a:lnTo>
                <a:cubicBezTo>
                  <a:pt x="11368" y="1593"/>
                  <a:pt x="11379" y="1639"/>
                  <a:pt x="11379" y="1682"/>
                </a:cubicBezTo>
                <a:cubicBezTo>
                  <a:pt x="11382" y="1707"/>
                  <a:pt x="11382" y="1728"/>
                  <a:pt x="11382" y="1750"/>
                </a:cubicBezTo>
                <a:cubicBezTo>
                  <a:pt x="11386" y="1771"/>
                  <a:pt x="11386" y="1796"/>
                  <a:pt x="11386" y="1814"/>
                </a:cubicBezTo>
                <a:lnTo>
                  <a:pt x="11386" y="1874"/>
                </a:lnTo>
                <a:cubicBezTo>
                  <a:pt x="11386" y="1895"/>
                  <a:pt x="11382" y="1913"/>
                  <a:pt x="11382" y="1938"/>
                </a:cubicBezTo>
                <a:cubicBezTo>
                  <a:pt x="11379" y="1956"/>
                  <a:pt x="11379" y="1977"/>
                  <a:pt x="11375" y="1995"/>
                </a:cubicBezTo>
                <a:lnTo>
                  <a:pt x="11361" y="2048"/>
                </a:lnTo>
                <a:cubicBezTo>
                  <a:pt x="11350" y="2066"/>
                  <a:pt x="11347" y="2084"/>
                  <a:pt x="11339" y="2098"/>
                </a:cubicBezTo>
                <a:cubicBezTo>
                  <a:pt x="11329" y="2109"/>
                  <a:pt x="11322" y="2127"/>
                  <a:pt x="11311" y="2137"/>
                </a:cubicBezTo>
                <a:cubicBezTo>
                  <a:pt x="11304" y="2151"/>
                  <a:pt x="11290" y="2159"/>
                  <a:pt x="11275" y="2173"/>
                </a:cubicBezTo>
                <a:lnTo>
                  <a:pt x="11236" y="2198"/>
                </a:lnTo>
                <a:cubicBezTo>
                  <a:pt x="11222" y="2208"/>
                  <a:pt x="11204" y="2212"/>
                  <a:pt x="11186" y="2215"/>
                </a:cubicBezTo>
                <a:cubicBezTo>
                  <a:pt x="11169" y="2223"/>
                  <a:pt x="11151" y="2226"/>
                  <a:pt x="11137" y="2230"/>
                </a:cubicBezTo>
                <a:cubicBezTo>
                  <a:pt x="11119" y="2233"/>
                  <a:pt x="11101" y="2233"/>
                  <a:pt x="11083" y="2233"/>
                </a:cubicBezTo>
                <a:lnTo>
                  <a:pt x="11037" y="2233"/>
                </a:lnTo>
                <a:lnTo>
                  <a:pt x="10948" y="2226"/>
                </a:lnTo>
                <a:lnTo>
                  <a:pt x="10948" y="2230"/>
                </a:lnTo>
                <a:cubicBezTo>
                  <a:pt x="10913" y="2198"/>
                  <a:pt x="10877" y="2173"/>
                  <a:pt x="10834" y="2141"/>
                </a:cubicBezTo>
                <a:cubicBezTo>
                  <a:pt x="10746" y="2073"/>
                  <a:pt x="10653" y="2009"/>
                  <a:pt x="10557" y="1945"/>
                </a:cubicBezTo>
                <a:lnTo>
                  <a:pt x="10561" y="1945"/>
                </a:lnTo>
                <a:cubicBezTo>
                  <a:pt x="10610" y="1927"/>
                  <a:pt x="10657" y="1903"/>
                  <a:pt x="10703" y="1871"/>
                </a:cubicBezTo>
                <a:cubicBezTo>
                  <a:pt x="10724" y="1853"/>
                  <a:pt x="10742" y="1835"/>
                  <a:pt x="10760" y="1814"/>
                </a:cubicBezTo>
                <a:cubicBezTo>
                  <a:pt x="10778" y="1789"/>
                  <a:pt x="10792" y="1767"/>
                  <a:pt x="10806" y="1743"/>
                </a:cubicBezTo>
                <a:cubicBezTo>
                  <a:pt x="10831" y="1693"/>
                  <a:pt x="10842" y="1639"/>
                  <a:pt x="10845" y="1586"/>
                </a:cubicBezTo>
                <a:lnTo>
                  <a:pt x="10845" y="1511"/>
                </a:lnTo>
                <a:cubicBezTo>
                  <a:pt x="10845" y="1483"/>
                  <a:pt x="10834" y="1462"/>
                  <a:pt x="10834" y="1440"/>
                </a:cubicBezTo>
                <a:cubicBezTo>
                  <a:pt x="10831" y="1415"/>
                  <a:pt x="10827" y="1394"/>
                  <a:pt x="10817" y="1373"/>
                </a:cubicBezTo>
                <a:cubicBezTo>
                  <a:pt x="10810" y="1351"/>
                  <a:pt x="10806" y="1327"/>
                  <a:pt x="10795" y="1305"/>
                </a:cubicBezTo>
                <a:cubicBezTo>
                  <a:pt x="10778" y="1263"/>
                  <a:pt x="10760" y="1220"/>
                  <a:pt x="10735" y="1181"/>
                </a:cubicBezTo>
                <a:cubicBezTo>
                  <a:pt x="10721" y="1163"/>
                  <a:pt x="10710" y="1142"/>
                  <a:pt x="10699" y="1124"/>
                </a:cubicBezTo>
                <a:lnTo>
                  <a:pt x="10657" y="1071"/>
                </a:lnTo>
                <a:lnTo>
                  <a:pt x="10657" y="1071"/>
                </a:lnTo>
                <a:cubicBezTo>
                  <a:pt x="10667" y="1113"/>
                  <a:pt x="10682" y="1159"/>
                  <a:pt x="10689" y="1199"/>
                </a:cubicBezTo>
                <a:cubicBezTo>
                  <a:pt x="10692" y="1220"/>
                  <a:pt x="10699" y="1245"/>
                  <a:pt x="10703" y="1263"/>
                </a:cubicBezTo>
                <a:cubicBezTo>
                  <a:pt x="10706" y="1284"/>
                  <a:pt x="10710" y="1305"/>
                  <a:pt x="10710" y="1323"/>
                </a:cubicBezTo>
                <a:cubicBezTo>
                  <a:pt x="10717" y="1344"/>
                  <a:pt x="10717" y="1362"/>
                  <a:pt x="10721" y="1387"/>
                </a:cubicBezTo>
                <a:cubicBezTo>
                  <a:pt x="10724" y="1408"/>
                  <a:pt x="10721" y="1426"/>
                  <a:pt x="10724" y="1447"/>
                </a:cubicBezTo>
                <a:cubicBezTo>
                  <a:pt x="10724" y="1469"/>
                  <a:pt x="10724" y="1487"/>
                  <a:pt x="10721" y="1504"/>
                </a:cubicBezTo>
                <a:cubicBezTo>
                  <a:pt x="10721" y="1522"/>
                  <a:pt x="10717" y="1547"/>
                  <a:pt x="10710" y="1565"/>
                </a:cubicBezTo>
                <a:cubicBezTo>
                  <a:pt x="10706" y="1583"/>
                  <a:pt x="10703" y="1600"/>
                  <a:pt x="10692" y="1618"/>
                </a:cubicBezTo>
                <a:cubicBezTo>
                  <a:pt x="10689" y="1636"/>
                  <a:pt x="10682" y="1647"/>
                  <a:pt x="10671" y="1661"/>
                </a:cubicBezTo>
                <a:cubicBezTo>
                  <a:pt x="10664" y="1675"/>
                  <a:pt x="10653" y="1689"/>
                  <a:pt x="10639" y="1700"/>
                </a:cubicBezTo>
                <a:cubicBezTo>
                  <a:pt x="10628" y="1714"/>
                  <a:pt x="10618" y="1725"/>
                  <a:pt x="10603" y="1732"/>
                </a:cubicBezTo>
                <a:cubicBezTo>
                  <a:pt x="10593" y="1743"/>
                  <a:pt x="10578" y="1750"/>
                  <a:pt x="10561" y="1753"/>
                </a:cubicBezTo>
                <a:cubicBezTo>
                  <a:pt x="10543" y="1764"/>
                  <a:pt x="10529" y="1767"/>
                  <a:pt x="10511" y="1771"/>
                </a:cubicBezTo>
                <a:lnTo>
                  <a:pt x="10458" y="1785"/>
                </a:lnTo>
                <a:cubicBezTo>
                  <a:pt x="10440" y="1789"/>
                  <a:pt x="10418" y="1789"/>
                  <a:pt x="10408" y="1789"/>
                </a:cubicBezTo>
                <a:lnTo>
                  <a:pt x="10319" y="1789"/>
                </a:lnTo>
                <a:lnTo>
                  <a:pt x="10319" y="1796"/>
                </a:lnTo>
                <a:cubicBezTo>
                  <a:pt x="10191" y="1725"/>
                  <a:pt x="10063" y="1661"/>
                  <a:pt x="9921" y="1600"/>
                </a:cubicBezTo>
                <a:cubicBezTo>
                  <a:pt x="9917" y="1600"/>
                  <a:pt x="9910" y="1593"/>
                  <a:pt x="9906" y="1593"/>
                </a:cubicBezTo>
                <a:cubicBezTo>
                  <a:pt x="9921" y="1583"/>
                  <a:pt x="9938" y="1568"/>
                  <a:pt x="9953" y="1554"/>
                </a:cubicBezTo>
                <a:cubicBezTo>
                  <a:pt x="9970" y="1536"/>
                  <a:pt x="9988" y="1515"/>
                  <a:pt x="9999" y="1487"/>
                </a:cubicBezTo>
                <a:cubicBezTo>
                  <a:pt x="10013" y="1465"/>
                  <a:pt x="10027" y="1440"/>
                  <a:pt x="10034" y="1412"/>
                </a:cubicBezTo>
                <a:cubicBezTo>
                  <a:pt x="10052" y="1359"/>
                  <a:pt x="10059" y="1305"/>
                  <a:pt x="10052" y="1255"/>
                </a:cubicBezTo>
                <a:cubicBezTo>
                  <a:pt x="10049" y="1231"/>
                  <a:pt x="10049" y="1209"/>
                  <a:pt x="10042" y="1181"/>
                </a:cubicBezTo>
                <a:cubicBezTo>
                  <a:pt x="10034" y="1156"/>
                  <a:pt x="10027" y="1131"/>
                  <a:pt x="10017" y="1110"/>
                </a:cubicBezTo>
                <a:lnTo>
                  <a:pt x="9992" y="1042"/>
                </a:lnTo>
                <a:cubicBezTo>
                  <a:pt x="9981" y="1021"/>
                  <a:pt x="9974" y="999"/>
                  <a:pt x="9960" y="982"/>
                </a:cubicBezTo>
                <a:cubicBezTo>
                  <a:pt x="9938" y="943"/>
                  <a:pt x="9910" y="900"/>
                  <a:pt x="9885" y="871"/>
                </a:cubicBezTo>
                <a:cubicBezTo>
                  <a:pt x="9871" y="854"/>
                  <a:pt x="9857" y="836"/>
                  <a:pt x="9839" y="818"/>
                </a:cubicBezTo>
                <a:cubicBezTo>
                  <a:pt x="9828" y="800"/>
                  <a:pt x="9810" y="786"/>
                  <a:pt x="9796" y="768"/>
                </a:cubicBezTo>
                <a:lnTo>
                  <a:pt x="9796" y="768"/>
                </a:lnTo>
                <a:cubicBezTo>
                  <a:pt x="9810" y="811"/>
                  <a:pt x="9828" y="854"/>
                  <a:pt x="9846" y="893"/>
                </a:cubicBezTo>
                <a:cubicBezTo>
                  <a:pt x="9853" y="914"/>
                  <a:pt x="9857" y="932"/>
                  <a:pt x="9867" y="953"/>
                </a:cubicBezTo>
                <a:cubicBezTo>
                  <a:pt x="9874" y="978"/>
                  <a:pt x="9882" y="996"/>
                  <a:pt x="9885" y="1017"/>
                </a:cubicBezTo>
                <a:cubicBezTo>
                  <a:pt x="9889" y="1039"/>
                  <a:pt x="9892" y="1056"/>
                  <a:pt x="9899" y="1078"/>
                </a:cubicBezTo>
                <a:cubicBezTo>
                  <a:pt x="9903" y="1103"/>
                  <a:pt x="9906" y="1120"/>
                  <a:pt x="9910" y="1142"/>
                </a:cubicBezTo>
                <a:cubicBezTo>
                  <a:pt x="9910" y="1163"/>
                  <a:pt x="9917" y="1181"/>
                  <a:pt x="9917" y="1199"/>
                </a:cubicBezTo>
                <a:lnTo>
                  <a:pt x="9917" y="1255"/>
                </a:lnTo>
                <a:cubicBezTo>
                  <a:pt x="9910" y="1273"/>
                  <a:pt x="9910" y="1291"/>
                  <a:pt x="9906" y="1309"/>
                </a:cubicBezTo>
                <a:cubicBezTo>
                  <a:pt x="9903" y="1327"/>
                  <a:pt x="9899" y="1341"/>
                  <a:pt x="9889" y="1359"/>
                </a:cubicBezTo>
                <a:lnTo>
                  <a:pt x="9864" y="1398"/>
                </a:lnTo>
                <a:cubicBezTo>
                  <a:pt x="9853" y="1412"/>
                  <a:pt x="9839" y="1426"/>
                  <a:pt x="9828" y="1433"/>
                </a:cubicBezTo>
                <a:cubicBezTo>
                  <a:pt x="9814" y="1444"/>
                  <a:pt x="9800" y="1458"/>
                  <a:pt x="9786" y="1465"/>
                </a:cubicBezTo>
                <a:cubicBezTo>
                  <a:pt x="9775" y="1476"/>
                  <a:pt x="9757" y="1483"/>
                  <a:pt x="9743" y="1494"/>
                </a:cubicBezTo>
                <a:cubicBezTo>
                  <a:pt x="9725" y="1501"/>
                  <a:pt x="9707" y="1504"/>
                  <a:pt x="9693" y="1511"/>
                </a:cubicBezTo>
                <a:cubicBezTo>
                  <a:pt x="9437" y="1412"/>
                  <a:pt x="9160" y="1327"/>
                  <a:pt x="8872" y="1263"/>
                </a:cubicBezTo>
                <a:lnTo>
                  <a:pt x="8879" y="1252"/>
                </a:lnTo>
                <a:cubicBezTo>
                  <a:pt x="8921" y="1220"/>
                  <a:pt x="8957" y="1177"/>
                  <a:pt x="8985" y="1131"/>
                </a:cubicBezTo>
                <a:cubicBezTo>
                  <a:pt x="9000" y="1110"/>
                  <a:pt x="9014" y="1085"/>
                  <a:pt x="9021" y="1056"/>
                </a:cubicBezTo>
                <a:cubicBezTo>
                  <a:pt x="9032" y="1031"/>
                  <a:pt x="9035" y="1003"/>
                  <a:pt x="9039" y="978"/>
                </a:cubicBezTo>
                <a:cubicBezTo>
                  <a:pt x="9046" y="925"/>
                  <a:pt x="9039" y="864"/>
                  <a:pt x="9021" y="818"/>
                </a:cubicBezTo>
                <a:cubicBezTo>
                  <a:pt x="9014" y="793"/>
                  <a:pt x="9003" y="768"/>
                  <a:pt x="8996" y="747"/>
                </a:cubicBezTo>
                <a:cubicBezTo>
                  <a:pt x="8985" y="722"/>
                  <a:pt x="8975" y="701"/>
                  <a:pt x="8961" y="683"/>
                </a:cubicBezTo>
                <a:cubicBezTo>
                  <a:pt x="8946" y="665"/>
                  <a:pt x="8932" y="644"/>
                  <a:pt x="8921" y="626"/>
                </a:cubicBezTo>
                <a:cubicBezTo>
                  <a:pt x="8907" y="608"/>
                  <a:pt x="8893" y="591"/>
                  <a:pt x="8875" y="573"/>
                </a:cubicBezTo>
                <a:cubicBezTo>
                  <a:pt x="8843" y="537"/>
                  <a:pt x="8815" y="505"/>
                  <a:pt x="8772" y="480"/>
                </a:cubicBezTo>
                <a:lnTo>
                  <a:pt x="8719" y="438"/>
                </a:lnTo>
                <a:cubicBezTo>
                  <a:pt x="8701" y="427"/>
                  <a:pt x="8683" y="413"/>
                  <a:pt x="8662" y="402"/>
                </a:cubicBezTo>
                <a:lnTo>
                  <a:pt x="8662" y="402"/>
                </a:lnTo>
                <a:cubicBezTo>
                  <a:pt x="8690" y="445"/>
                  <a:pt x="8712" y="480"/>
                  <a:pt x="8737" y="516"/>
                </a:cubicBezTo>
                <a:cubicBezTo>
                  <a:pt x="8751" y="534"/>
                  <a:pt x="8761" y="551"/>
                  <a:pt x="8772" y="569"/>
                </a:cubicBezTo>
                <a:cubicBezTo>
                  <a:pt x="8786" y="587"/>
                  <a:pt x="8797" y="605"/>
                  <a:pt x="8804" y="626"/>
                </a:cubicBezTo>
                <a:cubicBezTo>
                  <a:pt x="8815" y="644"/>
                  <a:pt x="8822" y="662"/>
                  <a:pt x="8833" y="683"/>
                </a:cubicBezTo>
                <a:cubicBezTo>
                  <a:pt x="8840" y="701"/>
                  <a:pt x="8850" y="722"/>
                  <a:pt x="8857" y="740"/>
                </a:cubicBezTo>
                <a:cubicBezTo>
                  <a:pt x="8861" y="758"/>
                  <a:pt x="8872" y="783"/>
                  <a:pt x="8875" y="800"/>
                </a:cubicBezTo>
                <a:cubicBezTo>
                  <a:pt x="8879" y="818"/>
                  <a:pt x="8886" y="836"/>
                  <a:pt x="8889" y="857"/>
                </a:cubicBezTo>
                <a:cubicBezTo>
                  <a:pt x="8889" y="875"/>
                  <a:pt x="8893" y="893"/>
                  <a:pt x="8893" y="911"/>
                </a:cubicBezTo>
                <a:cubicBezTo>
                  <a:pt x="8893" y="928"/>
                  <a:pt x="8889" y="946"/>
                  <a:pt x="8889" y="960"/>
                </a:cubicBezTo>
                <a:cubicBezTo>
                  <a:pt x="8886" y="978"/>
                  <a:pt x="8879" y="989"/>
                  <a:pt x="8875" y="1003"/>
                </a:cubicBezTo>
                <a:cubicBezTo>
                  <a:pt x="8868" y="1017"/>
                  <a:pt x="8861" y="1031"/>
                  <a:pt x="8850" y="1049"/>
                </a:cubicBezTo>
                <a:cubicBezTo>
                  <a:pt x="8840" y="1060"/>
                  <a:pt x="8825" y="1074"/>
                  <a:pt x="8818" y="1088"/>
                </a:cubicBezTo>
                <a:cubicBezTo>
                  <a:pt x="8804" y="1103"/>
                  <a:pt x="8790" y="1110"/>
                  <a:pt x="8779" y="1124"/>
                </a:cubicBezTo>
                <a:cubicBezTo>
                  <a:pt x="8765" y="1131"/>
                  <a:pt x="8747" y="1145"/>
                  <a:pt x="8733" y="1156"/>
                </a:cubicBezTo>
                <a:cubicBezTo>
                  <a:pt x="8719" y="1163"/>
                  <a:pt x="8697" y="1174"/>
                  <a:pt x="8690" y="1177"/>
                </a:cubicBezTo>
                <a:lnTo>
                  <a:pt x="8605" y="1209"/>
                </a:lnTo>
                <a:cubicBezTo>
                  <a:pt x="8566" y="1199"/>
                  <a:pt x="8530" y="1191"/>
                  <a:pt x="8488" y="1184"/>
                </a:cubicBezTo>
                <a:cubicBezTo>
                  <a:pt x="8388" y="1167"/>
                  <a:pt x="8281" y="1149"/>
                  <a:pt x="8178" y="1131"/>
                </a:cubicBezTo>
                <a:lnTo>
                  <a:pt x="7858" y="1092"/>
                </a:lnTo>
                <a:cubicBezTo>
                  <a:pt x="7826" y="1088"/>
                  <a:pt x="7794" y="1085"/>
                  <a:pt x="7766" y="1085"/>
                </a:cubicBezTo>
                <a:cubicBezTo>
                  <a:pt x="7787" y="1056"/>
                  <a:pt x="7809" y="1031"/>
                  <a:pt x="7826" y="1003"/>
                </a:cubicBezTo>
                <a:cubicBezTo>
                  <a:pt x="7841" y="982"/>
                  <a:pt x="7855" y="953"/>
                  <a:pt x="7862" y="928"/>
                </a:cubicBezTo>
                <a:cubicBezTo>
                  <a:pt x="7873" y="900"/>
                  <a:pt x="7876" y="875"/>
                  <a:pt x="7880" y="847"/>
                </a:cubicBezTo>
                <a:cubicBezTo>
                  <a:pt x="7883" y="793"/>
                  <a:pt x="7880" y="736"/>
                  <a:pt x="7862" y="687"/>
                </a:cubicBezTo>
                <a:cubicBezTo>
                  <a:pt x="7855" y="665"/>
                  <a:pt x="7844" y="640"/>
                  <a:pt x="7837" y="615"/>
                </a:cubicBezTo>
                <a:cubicBezTo>
                  <a:pt x="7826" y="594"/>
                  <a:pt x="7812" y="573"/>
                  <a:pt x="7801" y="555"/>
                </a:cubicBezTo>
                <a:cubicBezTo>
                  <a:pt x="7787" y="537"/>
                  <a:pt x="7773" y="516"/>
                  <a:pt x="7759" y="498"/>
                </a:cubicBezTo>
                <a:cubicBezTo>
                  <a:pt x="7748" y="480"/>
                  <a:pt x="7734" y="463"/>
                  <a:pt x="7716" y="445"/>
                </a:cubicBezTo>
                <a:cubicBezTo>
                  <a:pt x="7684" y="409"/>
                  <a:pt x="7652" y="377"/>
                  <a:pt x="7613" y="349"/>
                </a:cubicBezTo>
                <a:lnTo>
                  <a:pt x="7560" y="310"/>
                </a:lnTo>
                <a:cubicBezTo>
                  <a:pt x="7542" y="295"/>
                  <a:pt x="7524" y="285"/>
                  <a:pt x="7503" y="274"/>
                </a:cubicBezTo>
                <a:lnTo>
                  <a:pt x="7503" y="274"/>
                </a:lnTo>
                <a:cubicBezTo>
                  <a:pt x="7528" y="313"/>
                  <a:pt x="7553" y="349"/>
                  <a:pt x="7577" y="384"/>
                </a:cubicBezTo>
                <a:cubicBezTo>
                  <a:pt x="7592" y="402"/>
                  <a:pt x="7599" y="420"/>
                  <a:pt x="7613" y="438"/>
                </a:cubicBezTo>
                <a:cubicBezTo>
                  <a:pt x="7627" y="455"/>
                  <a:pt x="7634" y="473"/>
                  <a:pt x="7645" y="498"/>
                </a:cubicBezTo>
                <a:cubicBezTo>
                  <a:pt x="7652" y="516"/>
                  <a:pt x="7663" y="534"/>
                  <a:pt x="7670" y="555"/>
                </a:cubicBezTo>
                <a:cubicBezTo>
                  <a:pt x="7681" y="573"/>
                  <a:pt x="7688" y="594"/>
                  <a:pt x="7698" y="612"/>
                </a:cubicBezTo>
                <a:cubicBezTo>
                  <a:pt x="7702" y="630"/>
                  <a:pt x="7713" y="651"/>
                  <a:pt x="7716" y="669"/>
                </a:cubicBezTo>
                <a:cubicBezTo>
                  <a:pt x="7720" y="687"/>
                  <a:pt x="7723" y="704"/>
                  <a:pt x="7730" y="729"/>
                </a:cubicBezTo>
                <a:cubicBezTo>
                  <a:pt x="7730" y="747"/>
                  <a:pt x="7734" y="765"/>
                  <a:pt x="7734" y="783"/>
                </a:cubicBezTo>
                <a:cubicBezTo>
                  <a:pt x="7734" y="800"/>
                  <a:pt x="7730" y="818"/>
                  <a:pt x="7730" y="829"/>
                </a:cubicBezTo>
                <a:cubicBezTo>
                  <a:pt x="7723" y="847"/>
                  <a:pt x="7720" y="861"/>
                  <a:pt x="7716" y="875"/>
                </a:cubicBezTo>
                <a:cubicBezTo>
                  <a:pt x="7705" y="889"/>
                  <a:pt x="7702" y="900"/>
                  <a:pt x="7688" y="918"/>
                </a:cubicBezTo>
                <a:cubicBezTo>
                  <a:pt x="7681" y="932"/>
                  <a:pt x="7666" y="946"/>
                  <a:pt x="7659" y="960"/>
                </a:cubicBezTo>
                <a:cubicBezTo>
                  <a:pt x="7645" y="971"/>
                  <a:pt x="7631" y="982"/>
                  <a:pt x="7617" y="996"/>
                </a:cubicBezTo>
                <a:cubicBezTo>
                  <a:pt x="7606" y="1003"/>
                  <a:pt x="7588" y="1017"/>
                  <a:pt x="7574" y="1024"/>
                </a:cubicBezTo>
                <a:cubicBezTo>
                  <a:pt x="7560" y="1035"/>
                  <a:pt x="7538" y="1042"/>
                  <a:pt x="7528" y="1049"/>
                </a:cubicBezTo>
                <a:lnTo>
                  <a:pt x="7471" y="1071"/>
                </a:lnTo>
                <a:cubicBezTo>
                  <a:pt x="7172" y="1049"/>
                  <a:pt x="6877" y="1039"/>
                  <a:pt x="6575" y="1039"/>
                </a:cubicBezTo>
                <a:lnTo>
                  <a:pt x="6575" y="1035"/>
                </a:lnTo>
                <a:cubicBezTo>
                  <a:pt x="6610" y="989"/>
                  <a:pt x="6639" y="943"/>
                  <a:pt x="6656" y="889"/>
                </a:cubicBezTo>
                <a:cubicBezTo>
                  <a:pt x="6667" y="861"/>
                  <a:pt x="6674" y="829"/>
                  <a:pt x="6681" y="804"/>
                </a:cubicBezTo>
                <a:cubicBezTo>
                  <a:pt x="6685" y="772"/>
                  <a:pt x="6685" y="747"/>
                  <a:pt x="6685" y="715"/>
                </a:cubicBezTo>
                <a:cubicBezTo>
                  <a:pt x="6681" y="658"/>
                  <a:pt x="6664" y="598"/>
                  <a:pt x="6635" y="551"/>
                </a:cubicBezTo>
                <a:cubicBezTo>
                  <a:pt x="6621" y="527"/>
                  <a:pt x="6610" y="502"/>
                  <a:pt x="6592" y="484"/>
                </a:cubicBezTo>
                <a:cubicBezTo>
                  <a:pt x="6578" y="463"/>
                  <a:pt x="6560" y="445"/>
                  <a:pt x="6543" y="420"/>
                </a:cubicBezTo>
                <a:lnTo>
                  <a:pt x="6489" y="366"/>
                </a:lnTo>
                <a:cubicBezTo>
                  <a:pt x="6472" y="349"/>
                  <a:pt x="6454" y="331"/>
                  <a:pt x="6432" y="320"/>
                </a:cubicBezTo>
                <a:cubicBezTo>
                  <a:pt x="6390" y="288"/>
                  <a:pt x="6351" y="260"/>
                  <a:pt x="6308" y="238"/>
                </a:cubicBezTo>
                <a:cubicBezTo>
                  <a:pt x="6283" y="224"/>
                  <a:pt x="6262" y="217"/>
                  <a:pt x="6240" y="203"/>
                </a:cubicBezTo>
                <a:cubicBezTo>
                  <a:pt x="6219" y="196"/>
                  <a:pt x="6194" y="182"/>
                  <a:pt x="6173" y="171"/>
                </a:cubicBezTo>
                <a:lnTo>
                  <a:pt x="6173" y="171"/>
                </a:lnTo>
                <a:cubicBezTo>
                  <a:pt x="6208" y="206"/>
                  <a:pt x="6244" y="238"/>
                  <a:pt x="6276" y="274"/>
                </a:cubicBezTo>
                <a:cubicBezTo>
                  <a:pt x="6294" y="292"/>
                  <a:pt x="6308" y="310"/>
                  <a:pt x="6326" y="327"/>
                </a:cubicBezTo>
                <a:cubicBezTo>
                  <a:pt x="6344" y="345"/>
                  <a:pt x="6354" y="363"/>
                  <a:pt x="6368" y="381"/>
                </a:cubicBezTo>
                <a:cubicBezTo>
                  <a:pt x="6383" y="398"/>
                  <a:pt x="6397" y="416"/>
                  <a:pt x="6415" y="434"/>
                </a:cubicBezTo>
                <a:lnTo>
                  <a:pt x="6454" y="487"/>
                </a:lnTo>
                <a:cubicBezTo>
                  <a:pt x="6461" y="505"/>
                  <a:pt x="6475" y="527"/>
                  <a:pt x="6486" y="544"/>
                </a:cubicBezTo>
                <a:cubicBezTo>
                  <a:pt x="6493" y="562"/>
                  <a:pt x="6504" y="587"/>
                  <a:pt x="6511" y="605"/>
                </a:cubicBezTo>
                <a:cubicBezTo>
                  <a:pt x="6514" y="623"/>
                  <a:pt x="6525" y="644"/>
                  <a:pt x="6525" y="662"/>
                </a:cubicBezTo>
                <a:cubicBezTo>
                  <a:pt x="6528" y="679"/>
                  <a:pt x="6528" y="701"/>
                  <a:pt x="6528" y="719"/>
                </a:cubicBezTo>
                <a:cubicBezTo>
                  <a:pt x="6528" y="736"/>
                  <a:pt x="6525" y="754"/>
                  <a:pt x="6521" y="772"/>
                </a:cubicBezTo>
                <a:cubicBezTo>
                  <a:pt x="6514" y="790"/>
                  <a:pt x="6511" y="807"/>
                  <a:pt x="6504" y="825"/>
                </a:cubicBezTo>
                <a:cubicBezTo>
                  <a:pt x="6493" y="843"/>
                  <a:pt x="6486" y="857"/>
                  <a:pt x="6475" y="875"/>
                </a:cubicBezTo>
                <a:cubicBezTo>
                  <a:pt x="6468" y="893"/>
                  <a:pt x="6454" y="907"/>
                  <a:pt x="6440" y="918"/>
                </a:cubicBezTo>
                <a:cubicBezTo>
                  <a:pt x="6425" y="932"/>
                  <a:pt x="6415" y="946"/>
                  <a:pt x="6397" y="960"/>
                </a:cubicBezTo>
                <a:cubicBezTo>
                  <a:pt x="6383" y="971"/>
                  <a:pt x="6365" y="985"/>
                  <a:pt x="6351" y="996"/>
                </a:cubicBezTo>
                <a:lnTo>
                  <a:pt x="6280" y="1039"/>
                </a:lnTo>
                <a:lnTo>
                  <a:pt x="6226" y="1039"/>
                </a:lnTo>
                <a:lnTo>
                  <a:pt x="5899" y="1053"/>
                </a:lnTo>
                <a:lnTo>
                  <a:pt x="5732" y="1060"/>
                </a:lnTo>
                <a:cubicBezTo>
                  <a:pt x="5675" y="1067"/>
                  <a:pt x="5622" y="1071"/>
                  <a:pt x="5568" y="1078"/>
                </a:cubicBezTo>
                <a:cubicBezTo>
                  <a:pt x="5483" y="1088"/>
                  <a:pt x="5401" y="1103"/>
                  <a:pt x="5316" y="1110"/>
                </a:cubicBezTo>
                <a:lnTo>
                  <a:pt x="5295" y="1078"/>
                </a:lnTo>
                <a:cubicBezTo>
                  <a:pt x="5280" y="1060"/>
                  <a:pt x="5263" y="1042"/>
                  <a:pt x="5248" y="1024"/>
                </a:cubicBezTo>
                <a:lnTo>
                  <a:pt x="5227" y="999"/>
                </a:lnTo>
                <a:lnTo>
                  <a:pt x="5209" y="967"/>
                </a:lnTo>
                <a:cubicBezTo>
                  <a:pt x="5195" y="950"/>
                  <a:pt x="5188" y="928"/>
                  <a:pt x="5177" y="907"/>
                </a:cubicBezTo>
                <a:lnTo>
                  <a:pt x="5163" y="875"/>
                </a:lnTo>
                <a:lnTo>
                  <a:pt x="5156" y="843"/>
                </a:lnTo>
                <a:cubicBezTo>
                  <a:pt x="5152" y="836"/>
                  <a:pt x="5152" y="822"/>
                  <a:pt x="5145" y="807"/>
                </a:cubicBezTo>
                <a:cubicBezTo>
                  <a:pt x="5142" y="793"/>
                  <a:pt x="5142" y="786"/>
                  <a:pt x="5142" y="772"/>
                </a:cubicBezTo>
                <a:cubicBezTo>
                  <a:pt x="5138" y="751"/>
                  <a:pt x="5138" y="729"/>
                  <a:pt x="5138" y="701"/>
                </a:cubicBezTo>
                <a:cubicBezTo>
                  <a:pt x="5138" y="679"/>
                  <a:pt x="5138" y="651"/>
                  <a:pt x="5142" y="630"/>
                </a:cubicBezTo>
                <a:cubicBezTo>
                  <a:pt x="5145" y="608"/>
                  <a:pt x="5152" y="580"/>
                  <a:pt x="5156" y="559"/>
                </a:cubicBezTo>
                <a:cubicBezTo>
                  <a:pt x="5160" y="537"/>
                  <a:pt x="5170" y="509"/>
                  <a:pt x="5174" y="487"/>
                </a:cubicBezTo>
                <a:cubicBezTo>
                  <a:pt x="5181" y="466"/>
                  <a:pt x="5192" y="438"/>
                  <a:pt x="5199" y="416"/>
                </a:cubicBezTo>
                <a:cubicBezTo>
                  <a:pt x="5216" y="366"/>
                  <a:pt x="5241" y="320"/>
                  <a:pt x="5263" y="274"/>
                </a:cubicBezTo>
                <a:cubicBezTo>
                  <a:pt x="5284" y="224"/>
                  <a:pt x="5312" y="182"/>
                  <a:pt x="5341" y="135"/>
                </a:cubicBezTo>
                <a:cubicBezTo>
                  <a:pt x="5369" y="93"/>
                  <a:pt x="5401" y="43"/>
                  <a:pt x="5430" y="0"/>
                </a:cubicBezTo>
                <a:close/>
                <a:moveTo>
                  <a:pt x="12200" y="2525"/>
                </a:moveTo>
                <a:lnTo>
                  <a:pt x="12214" y="2656"/>
                </a:lnTo>
                <a:cubicBezTo>
                  <a:pt x="12214" y="2678"/>
                  <a:pt x="12214" y="2703"/>
                  <a:pt x="12218" y="2724"/>
                </a:cubicBezTo>
                <a:lnTo>
                  <a:pt x="12218" y="2791"/>
                </a:lnTo>
                <a:cubicBezTo>
                  <a:pt x="12218" y="2813"/>
                  <a:pt x="12214" y="2834"/>
                  <a:pt x="12214" y="2852"/>
                </a:cubicBezTo>
                <a:cubicBezTo>
                  <a:pt x="12214" y="2873"/>
                  <a:pt x="12211" y="2898"/>
                  <a:pt x="12203" y="2916"/>
                </a:cubicBezTo>
                <a:cubicBezTo>
                  <a:pt x="12200" y="2937"/>
                  <a:pt x="12196" y="2955"/>
                  <a:pt x="12193" y="2976"/>
                </a:cubicBezTo>
                <a:cubicBezTo>
                  <a:pt x="12186" y="2998"/>
                  <a:pt x="12179" y="3016"/>
                  <a:pt x="12175" y="3033"/>
                </a:cubicBezTo>
                <a:lnTo>
                  <a:pt x="12147" y="3087"/>
                </a:lnTo>
                <a:cubicBezTo>
                  <a:pt x="12139" y="3104"/>
                  <a:pt x="12125" y="3119"/>
                  <a:pt x="12111" y="3133"/>
                </a:cubicBezTo>
                <a:cubicBezTo>
                  <a:pt x="12097" y="3147"/>
                  <a:pt x="12086" y="3158"/>
                  <a:pt x="12068" y="3168"/>
                </a:cubicBezTo>
                <a:cubicBezTo>
                  <a:pt x="12051" y="3176"/>
                  <a:pt x="12036" y="3186"/>
                  <a:pt x="12019" y="3193"/>
                </a:cubicBezTo>
                <a:cubicBezTo>
                  <a:pt x="12001" y="3204"/>
                  <a:pt x="11983" y="3208"/>
                  <a:pt x="11962" y="3211"/>
                </a:cubicBezTo>
                <a:cubicBezTo>
                  <a:pt x="11944" y="3218"/>
                  <a:pt x="11919" y="3222"/>
                  <a:pt x="11901" y="3222"/>
                </a:cubicBezTo>
                <a:lnTo>
                  <a:pt x="11841" y="3222"/>
                </a:lnTo>
                <a:cubicBezTo>
                  <a:pt x="11823" y="3222"/>
                  <a:pt x="11802" y="3218"/>
                  <a:pt x="11784" y="3211"/>
                </a:cubicBezTo>
                <a:lnTo>
                  <a:pt x="11753" y="3206"/>
                </a:lnTo>
                <a:lnTo>
                  <a:pt x="11753" y="3206"/>
                </a:lnTo>
                <a:lnTo>
                  <a:pt x="11741" y="3261"/>
                </a:lnTo>
                <a:lnTo>
                  <a:pt x="11734" y="3296"/>
                </a:lnTo>
                <a:lnTo>
                  <a:pt x="11720" y="3328"/>
                </a:lnTo>
                <a:cubicBezTo>
                  <a:pt x="11709" y="3350"/>
                  <a:pt x="11702" y="3368"/>
                  <a:pt x="11688" y="3389"/>
                </a:cubicBezTo>
                <a:lnTo>
                  <a:pt x="11670" y="3421"/>
                </a:lnTo>
                <a:lnTo>
                  <a:pt x="11649" y="3449"/>
                </a:lnTo>
                <a:cubicBezTo>
                  <a:pt x="11635" y="3467"/>
                  <a:pt x="11620" y="3485"/>
                  <a:pt x="11603" y="3496"/>
                </a:cubicBezTo>
                <a:cubicBezTo>
                  <a:pt x="11585" y="3513"/>
                  <a:pt x="11567" y="3528"/>
                  <a:pt x="11549" y="3542"/>
                </a:cubicBezTo>
                <a:cubicBezTo>
                  <a:pt x="11531" y="3556"/>
                  <a:pt x="11510" y="3567"/>
                  <a:pt x="11492" y="3581"/>
                </a:cubicBezTo>
                <a:cubicBezTo>
                  <a:pt x="11471" y="3595"/>
                  <a:pt x="11453" y="3602"/>
                  <a:pt x="11432" y="3613"/>
                </a:cubicBezTo>
                <a:cubicBezTo>
                  <a:pt x="11386" y="3634"/>
                  <a:pt x="11343" y="3648"/>
                  <a:pt x="11297" y="3663"/>
                </a:cubicBezTo>
                <a:cubicBezTo>
                  <a:pt x="11254" y="3673"/>
                  <a:pt x="11204" y="3684"/>
                  <a:pt x="11154" y="3691"/>
                </a:cubicBezTo>
                <a:cubicBezTo>
                  <a:pt x="11105" y="3702"/>
                  <a:pt x="11058" y="3705"/>
                  <a:pt x="11009" y="3709"/>
                </a:cubicBezTo>
                <a:cubicBezTo>
                  <a:pt x="10959" y="3716"/>
                  <a:pt x="10909" y="3716"/>
                  <a:pt x="10856" y="3716"/>
                </a:cubicBezTo>
                <a:cubicBezTo>
                  <a:pt x="10906" y="3727"/>
                  <a:pt x="10955" y="3734"/>
                  <a:pt x="11009" y="3737"/>
                </a:cubicBezTo>
                <a:cubicBezTo>
                  <a:pt x="11058" y="3741"/>
                  <a:pt x="11112" y="3741"/>
                  <a:pt x="11158" y="3741"/>
                </a:cubicBezTo>
                <a:cubicBezTo>
                  <a:pt x="11208" y="3737"/>
                  <a:pt x="11261" y="3734"/>
                  <a:pt x="11311" y="3723"/>
                </a:cubicBezTo>
                <a:cubicBezTo>
                  <a:pt x="11361" y="3716"/>
                  <a:pt x="11414" y="3702"/>
                  <a:pt x="11460" y="3684"/>
                </a:cubicBezTo>
                <a:cubicBezTo>
                  <a:pt x="11489" y="3673"/>
                  <a:pt x="11510" y="3666"/>
                  <a:pt x="11531" y="3652"/>
                </a:cubicBezTo>
                <a:lnTo>
                  <a:pt x="11599" y="3613"/>
                </a:lnTo>
                <a:cubicBezTo>
                  <a:pt x="11620" y="3595"/>
                  <a:pt x="11645" y="3581"/>
                  <a:pt x="11663" y="3563"/>
                </a:cubicBezTo>
                <a:cubicBezTo>
                  <a:pt x="11684" y="3545"/>
                  <a:pt x="11702" y="3528"/>
                  <a:pt x="11720" y="3506"/>
                </a:cubicBezTo>
                <a:lnTo>
                  <a:pt x="11745" y="3474"/>
                </a:lnTo>
                <a:lnTo>
                  <a:pt x="11770" y="3439"/>
                </a:lnTo>
                <a:cubicBezTo>
                  <a:pt x="11780" y="3417"/>
                  <a:pt x="11795" y="3389"/>
                  <a:pt x="11805" y="3368"/>
                </a:cubicBezTo>
                <a:lnTo>
                  <a:pt x="11810" y="3351"/>
                </a:lnTo>
                <a:lnTo>
                  <a:pt x="11810" y="3351"/>
                </a:lnTo>
                <a:cubicBezTo>
                  <a:pt x="11816" y="3362"/>
                  <a:pt x="11821" y="3373"/>
                  <a:pt x="11823" y="3382"/>
                </a:cubicBezTo>
                <a:cubicBezTo>
                  <a:pt x="11876" y="3506"/>
                  <a:pt x="11912" y="3616"/>
                  <a:pt x="11933" y="3705"/>
                </a:cubicBezTo>
                <a:lnTo>
                  <a:pt x="11937" y="3688"/>
                </a:lnTo>
                <a:lnTo>
                  <a:pt x="11956" y="3690"/>
                </a:lnTo>
                <a:lnTo>
                  <a:pt x="11956" y="3690"/>
                </a:lnTo>
                <a:cubicBezTo>
                  <a:pt x="11957" y="3687"/>
                  <a:pt x="11957" y="3684"/>
                  <a:pt x="11958" y="3680"/>
                </a:cubicBezTo>
                <a:cubicBezTo>
                  <a:pt x="11933" y="3584"/>
                  <a:pt x="11894" y="3474"/>
                  <a:pt x="11834" y="3346"/>
                </a:cubicBezTo>
                <a:lnTo>
                  <a:pt x="11823" y="3318"/>
                </a:lnTo>
                <a:lnTo>
                  <a:pt x="11816" y="3332"/>
                </a:lnTo>
                <a:lnTo>
                  <a:pt x="11810" y="3351"/>
                </a:lnTo>
                <a:lnTo>
                  <a:pt x="11810" y="3351"/>
                </a:lnTo>
                <a:cubicBezTo>
                  <a:pt x="11807" y="3345"/>
                  <a:pt x="11804" y="3338"/>
                  <a:pt x="11802" y="3332"/>
                </a:cubicBezTo>
                <a:cubicBezTo>
                  <a:pt x="11805" y="3325"/>
                  <a:pt x="11805" y="3311"/>
                  <a:pt x="11809" y="3300"/>
                </a:cubicBezTo>
                <a:lnTo>
                  <a:pt x="11908" y="3300"/>
                </a:lnTo>
                <a:cubicBezTo>
                  <a:pt x="11955" y="3296"/>
                  <a:pt x="12004" y="3282"/>
                  <a:pt x="12051" y="3264"/>
                </a:cubicBezTo>
                <a:cubicBezTo>
                  <a:pt x="12072" y="3257"/>
                  <a:pt x="12093" y="3243"/>
                  <a:pt x="12111" y="3225"/>
                </a:cubicBezTo>
                <a:cubicBezTo>
                  <a:pt x="12129" y="3211"/>
                  <a:pt x="12150" y="3193"/>
                  <a:pt x="12164" y="3176"/>
                </a:cubicBezTo>
                <a:cubicBezTo>
                  <a:pt x="12196" y="3140"/>
                  <a:pt x="12218" y="3097"/>
                  <a:pt x="12235" y="3051"/>
                </a:cubicBezTo>
                <a:cubicBezTo>
                  <a:pt x="12246" y="3030"/>
                  <a:pt x="12250" y="3008"/>
                  <a:pt x="12253" y="2987"/>
                </a:cubicBezTo>
                <a:cubicBezTo>
                  <a:pt x="12257" y="2962"/>
                  <a:pt x="12257" y="2941"/>
                  <a:pt x="12264" y="2920"/>
                </a:cubicBezTo>
                <a:cubicBezTo>
                  <a:pt x="12264" y="2898"/>
                  <a:pt x="12267" y="2873"/>
                  <a:pt x="12264" y="2852"/>
                </a:cubicBezTo>
                <a:cubicBezTo>
                  <a:pt x="12264" y="2831"/>
                  <a:pt x="12264" y="2809"/>
                  <a:pt x="12257" y="2784"/>
                </a:cubicBezTo>
                <a:cubicBezTo>
                  <a:pt x="12253" y="2742"/>
                  <a:pt x="12246" y="2695"/>
                  <a:pt x="12235" y="2653"/>
                </a:cubicBezTo>
                <a:cubicBezTo>
                  <a:pt x="12232" y="2631"/>
                  <a:pt x="12228" y="2607"/>
                  <a:pt x="12218" y="2585"/>
                </a:cubicBezTo>
                <a:lnTo>
                  <a:pt x="12200" y="2525"/>
                </a:lnTo>
                <a:close/>
                <a:moveTo>
                  <a:pt x="12328" y="3087"/>
                </a:moveTo>
                <a:cubicBezTo>
                  <a:pt x="12335" y="3122"/>
                  <a:pt x="12339" y="3165"/>
                  <a:pt x="12342" y="3200"/>
                </a:cubicBezTo>
                <a:cubicBezTo>
                  <a:pt x="12346" y="3218"/>
                  <a:pt x="12346" y="3236"/>
                  <a:pt x="12346" y="3257"/>
                </a:cubicBezTo>
                <a:lnTo>
                  <a:pt x="12346" y="3314"/>
                </a:lnTo>
                <a:cubicBezTo>
                  <a:pt x="12346" y="3332"/>
                  <a:pt x="12346" y="3350"/>
                  <a:pt x="12342" y="3368"/>
                </a:cubicBezTo>
                <a:lnTo>
                  <a:pt x="12339" y="3421"/>
                </a:lnTo>
                <a:lnTo>
                  <a:pt x="12324" y="3474"/>
                </a:lnTo>
                <a:cubicBezTo>
                  <a:pt x="12321" y="3492"/>
                  <a:pt x="12317" y="3510"/>
                  <a:pt x="12307" y="3524"/>
                </a:cubicBezTo>
                <a:cubicBezTo>
                  <a:pt x="12299" y="3542"/>
                  <a:pt x="12292" y="3556"/>
                  <a:pt x="12285" y="3570"/>
                </a:cubicBezTo>
                <a:cubicBezTo>
                  <a:pt x="12275" y="3584"/>
                  <a:pt x="12267" y="3602"/>
                  <a:pt x="12253" y="3613"/>
                </a:cubicBezTo>
                <a:cubicBezTo>
                  <a:pt x="12239" y="3627"/>
                  <a:pt x="12232" y="3638"/>
                  <a:pt x="12214" y="3648"/>
                </a:cubicBezTo>
                <a:lnTo>
                  <a:pt x="12193" y="3659"/>
                </a:lnTo>
                <a:lnTo>
                  <a:pt x="12168" y="3670"/>
                </a:lnTo>
                <a:cubicBezTo>
                  <a:pt x="12157" y="3680"/>
                  <a:pt x="12139" y="3684"/>
                  <a:pt x="12122" y="3688"/>
                </a:cubicBezTo>
                <a:cubicBezTo>
                  <a:pt x="12104" y="3691"/>
                  <a:pt x="12086" y="3691"/>
                  <a:pt x="12068" y="3698"/>
                </a:cubicBezTo>
                <a:lnTo>
                  <a:pt x="12015" y="3698"/>
                </a:lnTo>
                <a:cubicBezTo>
                  <a:pt x="11997" y="3698"/>
                  <a:pt x="11979" y="3691"/>
                  <a:pt x="11962" y="3691"/>
                </a:cubicBezTo>
                <a:lnTo>
                  <a:pt x="11956" y="3690"/>
                </a:lnTo>
                <a:lnTo>
                  <a:pt x="11956" y="3690"/>
                </a:lnTo>
                <a:cubicBezTo>
                  <a:pt x="11954" y="3705"/>
                  <a:pt x="11954" y="3718"/>
                  <a:pt x="11951" y="3727"/>
                </a:cubicBezTo>
                <a:cubicBezTo>
                  <a:pt x="11947" y="3744"/>
                  <a:pt x="11937" y="3769"/>
                  <a:pt x="11933" y="3784"/>
                </a:cubicBezTo>
                <a:lnTo>
                  <a:pt x="11905" y="3837"/>
                </a:lnTo>
                <a:cubicBezTo>
                  <a:pt x="11898" y="3858"/>
                  <a:pt x="11883" y="3872"/>
                  <a:pt x="11869" y="3887"/>
                </a:cubicBezTo>
                <a:cubicBezTo>
                  <a:pt x="11859" y="3904"/>
                  <a:pt x="11844" y="3919"/>
                  <a:pt x="11830" y="3933"/>
                </a:cubicBezTo>
                <a:cubicBezTo>
                  <a:pt x="11816" y="3944"/>
                  <a:pt x="11798" y="3958"/>
                  <a:pt x="11787" y="3972"/>
                </a:cubicBezTo>
                <a:cubicBezTo>
                  <a:pt x="11770" y="3986"/>
                  <a:pt x="11752" y="3993"/>
                  <a:pt x="11734" y="4004"/>
                </a:cubicBezTo>
                <a:lnTo>
                  <a:pt x="11681" y="4029"/>
                </a:lnTo>
                <a:cubicBezTo>
                  <a:pt x="11603" y="4064"/>
                  <a:pt x="11524" y="4082"/>
                  <a:pt x="11439" y="4093"/>
                </a:cubicBezTo>
                <a:cubicBezTo>
                  <a:pt x="11385" y="4100"/>
                  <a:pt x="11332" y="4102"/>
                  <a:pt x="11279" y="4102"/>
                </a:cubicBezTo>
                <a:cubicBezTo>
                  <a:pt x="11248" y="4102"/>
                  <a:pt x="11218" y="4101"/>
                  <a:pt x="11187" y="4100"/>
                </a:cubicBezTo>
                <a:lnTo>
                  <a:pt x="11186" y="4100"/>
                </a:lnTo>
                <a:cubicBezTo>
                  <a:pt x="11226" y="4111"/>
                  <a:pt x="11272" y="4114"/>
                  <a:pt x="11315" y="4114"/>
                </a:cubicBezTo>
                <a:cubicBezTo>
                  <a:pt x="11325" y="4168"/>
                  <a:pt x="11368" y="4168"/>
                  <a:pt x="11411" y="4168"/>
                </a:cubicBezTo>
                <a:cubicBezTo>
                  <a:pt x="11492" y="4164"/>
                  <a:pt x="11581" y="4146"/>
                  <a:pt x="11663" y="4114"/>
                </a:cubicBezTo>
                <a:cubicBezTo>
                  <a:pt x="11741" y="4082"/>
                  <a:pt x="11819" y="4036"/>
                  <a:pt x="11876" y="3961"/>
                </a:cubicBezTo>
                <a:lnTo>
                  <a:pt x="11915" y="3908"/>
                </a:lnTo>
                <a:cubicBezTo>
                  <a:pt x="11926" y="3890"/>
                  <a:pt x="11937" y="3869"/>
                  <a:pt x="11947" y="3851"/>
                </a:cubicBezTo>
                <a:cubicBezTo>
                  <a:pt x="11951" y="3844"/>
                  <a:pt x="11955" y="3830"/>
                  <a:pt x="11962" y="3819"/>
                </a:cubicBezTo>
                <a:cubicBezTo>
                  <a:pt x="11983" y="3919"/>
                  <a:pt x="11987" y="3972"/>
                  <a:pt x="11987" y="3972"/>
                </a:cubicBezTo>
                <a:cubicBezTo>
                  <a:pt x="11987" y="3972"/>
                  <a:pt x="11983" y="3919"/>
                  <a:pt x="11965" y="3816"/>
                </a:cubicBezTo>
                <a:lnTo>
                  <a:pt x="11965" y="3812"/>
                </a:lnTo>
                <a:cubicBezTo>
                  <a:pt x="11965" y="3805"/>
                  <a:pt x="11969" y="3798"/>
                  <a:pt x="11969" y="3791"/>
                </a:cubicBezTo>
                <a:cubicBezTo>
                  <a:pt x="11972" y="3776"/>
                  <a:pt x="11979" y="3762"/>
                  <a:pt x="11979" y="3744"/>
                </a:cubicBezTo>
                <a:cubicBezTo>
                  <a:pt x="11990" y="3744"/>
                  <a:pt x="12001" y="3748"/>
                  <a:pt x="12015" y="3748"/>
                </a:cubicBezTo>
                <a:lnTo>
                  <a:pt x="12072" y="3748"/>
                </a:lnTo>
                <a:cubicBezTo>
                  <a:pt x="12090" y="3748"/>
                  <a:pt x="12111" y="3744"/>
                  <a:pt x="12129" y="3741"/>
                </a:cubicBezTo>
                <a:cubicBezTo>
                  <a:pt x="12147" y="3737"/>
                  <a:pt x="12168" y="3730"/>
                  <a:pt x="12186" y="3720"/>
                </a:cubicBezTo>
                <a:lnTo>
                  <a:pt x="12214" y="3705"/>
                </a:lnTo>
                <a:lnTo>
                  <a:pt x="12239" y="3688"/>
                </a:lnTo>
                <a:cubicBezTo>
                  <a:pt x="12257" y="3677"/>
                  <a:pt x="12271" y="3659"/>
                  <a:pt x="12285" y="3648"/>
                </a:cubicBezTo>
                <a:cubicBezTo>
                  <a:pt x="12299" y="3634"/>
                  <a:pt x="12307" y="3616"/>
                  <a:pt x="12321" y="3599"/>
                </a:cubicBezTo>
                <a:cubicBezTo>
                  <a:pt x="12335" y="3581"/>
                  <a:pt x="12339" y="3563"/>
                  <a:pt x="12342" y="3545"/>
                </a:cubicBezTo>
                <a:cubicBezTo>
                  <a:pt x="12353" y="3528"/>
                  <a:pt x="12356" y="3510"/>
                  <a:pt x="12360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3" y="3257"/>
                </a:lnTo>
                <a:cubicBezTo>
                  <a:pt x="12360" y="3240"/>
                  <a:pt x="12360" y="3222"/>
                  <a:pt x="12356" y="3200"/>
                </a:cubicBezTo>
                <a:cubicBezTo>
                  <a:pt x="12346" y="3165"/>
                  <a:pt x="12339" y="3122"/>
                  <a:pt x="12328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31"/>
          <p:cNvSpPr/>
          <p:nvPr/>
        </p:nvSpPr>
        <p:spPr>
          <a:xfrm rot="-2380803">
            <a:off x="2197383" y="1988569"/>
            <a:ext cx="496599" cy="482592"/>
          </a:xfrm>
          <a:custGeom>
            <a:avLst/>
            <a:gdLst/>
            <a:ahLst/>
            <a:cxnLst/>
            <a:rect l="l" t="t" r="r" b="b"/>
            <a:pathLst>
              <a:path w="4637" h="4506" extrusionOk="0">
                <a:moveTo>
                  <a:pt x="0" y="0"/>
                </a:moveTo>
                <a:lnTo>
                  <a:pt x="0" y="445"/>
                </a:lnTo>
                <a:cubicBezTo>
                  <a:pt x="221" y="498"/>
                  <a:pt x="334" y="526"/>
                  <a:pt x="555" y="576"/>
                </a:cubicBezTo>
                <a:lnTo>
                  <a:pt x="555" y="3929"/>
                </a:lnTo>
                <a:cubicBezTo>
                  <a:pt x="334" y="3979"/>
                  <a:pt x="221" y="4007"/>
                  <a:pt x="0" y="4061"/>
                </a:cubicBezTo>
                <a:lnTo>
                  <a:pt x="0" y="4505"/>
                </a:lnTo>
                <a:cubicBezTo>
                  <a:pt x="533" y="4338"/>
                  <a:pt x="1070" y="4196"/>
                  <a:pt x="1618" y="4082"/>
                </a:cubicBezTo>
                <a:lnTo>
                  <a:pt x="1618" y="3723"/>
                </a:lnTo>
                <a:cubicBezTo>
                  <a:pt x="1390" y="3759"/>
                  <a:pt x="1280" y="3780"/>
                  <a:pt x="1053" y="3826"/>
                </a:cubicBezTo>
                <a:lnTo>
                  <a:pt x="1053" y="2404"/>
                </a:lnTo>
                <a:cubicBezTo>
                  <a:pt x="1885" y="2386"/>
                  <a:pt x="2720" y="2375"/>
                  <a:pt x="3552" y="2368"/>
                </a:cubicBezTo>
                <a:lnTo>
                  <a:pt x="3552" y="3471"/>
                </a:lnTo>
                <a:cubicBezTo>
                  <a:pt x="3325" y="3492"/>
                  <a:pt x="3207" y="3499"/>
                  <a:pt x="2983" y="3527"/>
                </a:cubicBezTo>
                <a:lnTo>
                  <a:pt x="2983" y="3837"/>
                </a:lnTo>
                <a:cubicBezTo>
                  <a:pt x="3527" y="3762"/>
                  <a:pt x="4086" y="3709"/>
                  <a:pt x="4637" y="3677"/>
                </a:cubicBezTo>
                <a:lnTo>
                  <a:pt x="4637" y="3403"/>
                </a:lnTo>
                <a:cubicBezTo>
                  <a:pt x="4406" y="3410"/>
                  <a:pt x="4292" y="3421"/>
                  <a:pt x="4061" y="3431"/>
                </a:cubicBezTo>
                <a:lnTo>
                  <a:pt x="4061" y="1078"/>
                </a:lnTo>
                <a:cubicBezTo>
                  <a:pt x="4292" y="1092"/>
                  <a:pt x="4406" y="1099"/>
                  <a:pt x="4637" y="1110"/>
                </a:cubicBezTo>
                <a:lnTo>
                  <a:pt x="4637" y="829"/>
                </a:lnTo>
                <a:cubicBezTo>
                  <a:pt x="4086" y="797"/>
                  <a:pt x="3527" y="743"/>
                  <a:pt x="2983" y="669"/>
                </a:cubicBezTo>
                <a:lnTo>
                  <a:pt x="2983" y="982"/>
                </a:lnTo>
                <a:cubicBezTo>
                  <a:pt x="3207" y="1006"/>
                  <a:pt x="3325" y="1017"/>
                  <a:pt x="3552" y="1038"/>
                </a:cubicBezTo>
                <a:lnTo>
                  <a:pt x="3552" y="2084"/>
                </a:lnTo>
                <a:cubicBezTo>
                  <a:pt x="2720" y="2073"/>
                  <a:pt x="1885" y="2055"/>
                  <a:pt x="1053" y="2034"/>
                </a:cubicBezTo>
                <a:lnTo>
                  <a:pt x="1053" y="683"/>
                </a:lnTo>
                <a:cubicBezTo>
                  <a:pt x="1280" y="726"/>
                  <a:pt x="1390" y="743"/>
                  <a:pt x="1618" y="782"/>
                </a:cubicBezTo>
                <a:lnTo>
                  <a:pt x="1618" y="423"/>
                </a:lnTo>
                <a:cubicBezTo>
                  <a:pt x="1070" y="310"/>
                  <a:pt x="533" y="167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31"/>
          <p:cNvSpPr/>
          <p:nvPr/>
        </p:nvSpPr>
        <p:spPr>
          <a:xfrm rot="-2380803">
            <a:off x="2664483" y="1820069"/>
            <a:ext cx="177563" cy="308662"/>
          </a:xfrm>
          <a:custGeom>
            <a:avLst/>
            <a:gdLst/>
            <a:ahLst/>
            <a:cxnLst/>
            <a:rect l="l" t="t" r="r" b="b"/>
            <a:pathLst>
              <a:path w="1658" h="2882" extrusionOk="0">
                <a:moveTo>
                  <a:pt x="1657" y="1"/>
                </a:moveTo>
                <a:cubicBezTo>
                  <a:pt x="1249" y="27"/>
                  <a:pt x="836" y="42"/>
                  <a:pt x="427" y="42"/>
                </a:cubicBezTo>
                <a:cubicBezTo>
                  <a:pt x="284" y="42"/>
                  <a:pt x="142" y="40"/>
                  <a:pt x="0" y="36"/>
                </a:cubicBezTo>
                <a:lnTo>
                  <a:pt x="0" y="314"/>
                </a:lnTo>
                <a:cubicBezTo>
                  <a:pt x="224" y="317"/>
                  <a:pt x="342" y="317"/>
                  <a:pt x="573" y="317"/>
                </a:cubicBezTo>
                <a:lnTo>
                  <a:pt x="573" y="2565"/>
                </a:lnTo>
                <a:cubicBezTo>
                  <a:pt x="345" y="2565"/>
                  <a:pt x="228" y="2565"/>
                  <a:pt x="0" y="2572"/>
                </a:cubicBezTo>
                <a:lnTo>
                  <a:pt x="0" y="2845"/>
                </a:lnTo>
                <a:cubicBezTo>
                  <a:pt x="124" y="2844"/>
                  <a:pt x="248" y="2843"/>
                  <a:pt x="372" y="2843"/>
                </a:cubicBezTo>
                <a:cubicBezTo>
                  <a:pt x="801" y="2843"/>
                  <a:pt x="1230" y="2853"/>
                  <a:pt x="1657" y="2881"/>
                </a:cubicBezTo>
                <a:lnTo>
                  <a:pt x="1657" y="2597"/>
                </a:lnTo>
                <a:cubicBezTo>
                  <a:pt x="1430" y="2582"/>
                  <a:pt x="1316" y="2579"/>
                  <a:pt x="1088" y="2575"/>
                </a:cubicBezTo>
                <a:lnTo>
                  <a:pt x="1088" y="307"/>
                </a:lnTo>
                <a:cubicBezTo>
                  <a:pt x="1320" y="303"/>
                  <a:pt x="1430" y="300"/>
                  <a:pt x="1657" y="285"/>
                </a:cubicBezTo>
                <a:lnTo>
                  <a:pt x="16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31"/>
          <p:cNvSpPr/>
          <p:nvPr/>
        </p:nvSpPr>
        <p:spPr>
          <a:xfrm rot="-2380803">
            <a:off x="2801791" y="1516346"/>
            <a:ext cx="426237" cy="450248"/>
          </a:xfrm>
          <a:custGeom>
            <a:avLst/>
            <a:gdLst/>
            <a:ahLst/>
            <a:cxnLst/>
            <a:rect l="l" t="t" r="r" b="b"/>
            <a:pathLst>
              <a:path w="3980" h="4204" extrusionOk="0">
                <a:moveTo>
                  <a:pt x="3852" y="1"/>
                </a:moveTo>
                <a:cubicBezTo>
                  <a:pt x="2629" y="349"/>
                  <a:pt x="1402" y="587"/>
                  <a:pt x="136" y="726"/>
                </a:cubicBezTo>
                <a:cubicBezTo>
                  <a:pt x="83" y="1096"/>
                  <a:pt x="54" y="1277"/>
                  <a:pt x="1" y="1636"/>
                </a:cubicBezTo>
                <a:cubicBezTo>
                  <a:pt x="179" y="1636"/>
                  <a:pt x="268" y="1643"/>
                  <a:pt x="445" y="1643"/>
                </a:cubicBezTo>
                <a:cubicBezTo>
                  <a:pt x="499" y="1380"/>
                  <a:pt x="527" y="1245"/>
                  <a:pt x="584" y="979"/>
                </a:cubicBezTo>
                <a:cubicBezTo>
                  <a:pt x="1050" y="939"/>
                  <a:pt x="1281" y="907"/>
                  <a:pt x="1750" y="843"/>
                </a:cubicBezTo>
                <a:lnTo>
                  <a:pt x="1750" y="3585"/>
                </a:lnTo>
                <a:cubicBezTo>
                  <a:pt x="1438" y="3539"/>
                  <a:pt x="1281" y="3521"/>
                  <a:pt x="972" y="3485"/>
                </a:cubicBezTo>
                <a:lnTo>
                  <a:pt x="972" y="3798"/>
                </a:lnTo>
                <a:cubicBezTo>
                  <a:pt x="1669" y="3894"/>
                  <a:pt x="2362" y="4029"/>
                  <a:pt x="3041" y="4204"/>
                </a:cubicBezTo>
                <a:lnTo>
                  <a:pt x="3041" y="3812"/>
                </a:lnTo>
                <a:cubicBezTo>
                  <a:pt x="2728" y="3748"/>
                  <a:pt x="2568" y="3716"/>
                  <a:pt x="2252" y="3663"/>
                </a:cubicBezTo>
                <a:lnTo>
                  <a:pt x="2252" y="765"/>
                </a:lnTo>
                <a:cubicBezTo>
                  <a:pt x="2714" y="691"/>
                  <a:pt x="2945" y="648"/>
                  <a:pt x="3404" y="545"/>
                </a:cubicBezTo>
                <a:cubicBezTo>
                  <a:pt x="3461" y="886"/>
                  <a:pt x="3486" y="1064"/>
                  <a:pt x="3539" y="1419"/>
                </a:cubicBezTo>
                <a:cubicBezTo>
                  <a:pt x="3717" y="1391"/>
                  <a:pt x="3802" y="1370"/>
                  <a:pt x="3980" y="1338"/>
                </a:cubicBezTo>
                <a:cubicBezTo>
                  <a:pt x="3937" y="897"/>
                  <a:pt x="3891" y="452"/>
                  <a:pt x="38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1"/>
          <p:cNvSpPr/>
          <p:nvPr/>
        </p:nvSpPr>
        <p:spPr>
          <a:xfrm rot="2700000">
            <a:off x="5553197" y="2186603"/>
            <a:ext cx="1797480" cy="1786937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6" y="1"/>
                  <a:pt x="1" y="3734"/>
                  <a:pt x="1" y="8343"/>
                </a:cubicBezTo>
                <a:cubicBezTo>
                  <a:pt x="1" y="12951"/>
                  <a:pt x="3756" y="16684"/>
                  <a:pt x="8392" y="16684"/>
                </a:cubicBezTo>
                <a:cubicBezTo>
                  <a:pt x="13025" y="16684"/>
                  <a:pt x="16784" y="12951"/>
                  <a:pt x="16784" y="8343"/>
                </a:cubicBezTo>
                <a:cubicBezTo>
                  <a:pt x="16784" y="3734"/>
                  <a:pt x="13025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31"/>
          <p:cNvSpPr/>
          <p:nvPr/>
        </p:nvSpPr>
        <p:spPr>
          <a:xfrm rot="2700000">
            <a:off x="6087708" y="2597948"/>
            <a:ext cx="1329154" cy="441245"/>
          </a:xfrm>
          <a:custGeom>
            <a:avLst/>
            <a:gdLst/>
            <a:ahLst/>
            <a:cxnLst/>
            <a:rect l="l" t="t" r="r" b="b"/>
            <a:pathLst>
              <a:path w="12411" h="4120" extrusionOk="0">
                <a:moveTo>
                  <a:pt x="11381" y="0"/>
                </a:moveTo>
                <a:cubicBezTo>
                  <a:pt x="11360" y="0"/>
                  <a:pt x="11340" y="2"/>
                  <a:pt x="11319" y="6"/>
                </a:cubicBezTo>
                <a:cubicBezTo>
                  <a:pt x="11272" y="6"/>
                  <a:pt x="11233" y="9"/>
                  <a:pt x="11187" y="16"/>
                </a:cubicBezTo>
                <a:cubicBezTo>
                  <a:pt x="11208" y="16"/>
                  <a:pt x="11230" y="15"/>
                  <a:pt x="11251" y="15"/>
                </a:cubicBezTo>
                <a:cubicBezTo>
                  <a:pt x="11315" y="15"/>
                  <a:pt x="11379" y="19"/>
                  <a:pt x="11443" y="27"/>
                </a:cubicBezTo>
                <a:cubicBezTo>
                  <a:pt x="11525" y="34"/>
                  <a:pt x="11607" y="59"/>
                  <a:pt x="11681" y="88"/>
                </a:cubicBezTo>
                <a:lnTo>
                  <a:pt x="11735" y="116"/>
                </a:lnTo>
                <a:cubicBezTo>
                  <a:pt x="11752" y="123"/>
                  <a:pt x="11770" y="137"/>
                  <a:pt x="11788" y="148"/>
                </a:cubicBezTo>
                <a:cubicBezTo>
                  <a:pt x="11806" y="159"/>
                  <a:pt x="11820" y="173"/>
                  <a:pt x="11834" y="187"/>
                </a:cubicBezTo>
                <a:cubicBezTo>
                  <a:pt x="11845" y="201"/>
                  <a:pt x="11859" y="219"/>
                  <a:pt x="11873" y="230"/>
                </a:cubicBezTo>
                <a:cubicBezTo>
                  <a:pt x="11887" y="248"/>
                  <a:pt x="11895" y="262"/>
                  <a:pt x="11909" y="280"/>
                </a:cubicBezTo>
                <a:lnTo>
                  <a:pt x="11934" y="333"/>
                </a:lnTo>
                <a:cubicBezTo>
                  <a:pt x="11944" y="351"/>
                  <a:pt x="11948" y="372"/>
                  <a:pt x="11951" y="390"/>
                </a:cubicBezTo>
                <a:cubicBezTo>
                  <a:pt x="11959" y="408"/>
                  <a:pt x="11962" y="422"/>
                  <a:pt x="11962" y="440"/>
                </a:cubicBezTo>
                <a:cubicBezTo>
                  <a:pt x="11934" y="528"/>
                  <a:pt x="11895" y="646"/>
                  <a:pt x="11838" y="774"/>
                </a:cubicBezTo>
                <a:lnTo>
                  <a:pt x="11823" y="799"/>
                </a:lnTo>
                <a:lnTo>
                  <a:pt x="11820" y="788"/>
                </a:lnTo>
                <a:lnTo>
                  <a:pt x="11806" y="752"/>
                </a:lnTo>
                <a:cubicBezTo>
                  <a:pt x="11799" y="724"/>
                  <a:pt x="11784" y="703"/>
                  <a:pt x="11770" y="681"/>
                </a:cubicBezTo>
                <a:lnTo>
                  <a:pt x="11749" y="646"/>
                </a:lnTo>
                <a:lnTo>
                  <a:pt x="11720" y="614"/>
                </a:lnTo>
                <a:cubicBezTo>
                  <a:pt x="11703" y="592"/>
                  <a:pt x="11685" y="575"/>
                  <a:pt x="11663" y="557"/>
                </a:cubicBezTo>
                <a:cubicBezTo>
                  <a:pt x="11646" y="539"/>
                  <a:pt x="11624" y="521"/>
                  <a:pt x="11603" y="507"/>
                </a:cubicBezTo>
                <a:lnTo>
                  <a:pt x="11535" y="468"/>
                </a:lnTo>
                <a:cubicBezTo>
                  <a:pt x="11514" y="454"/>
                  <a:pt x="11486" y="443"/>
                  <a:pt x="11464" y="436"/>
                </a:cubicBezTo>
                <a:cubicBezTo>
                  <a:pt x="11415" y="418"/>
                  <a:pt x="11365" y="404"/>
                  <a:pt x="11311" y="397"/>
                </a:cubicBezTo>
                <a:cubicBezTo>
                  <a:pt x="11265" y="386"/>
                  <a:pt x="11212" y="383"/>
                  <a:pt x="11162" y="379"/>
                </a:cubicBezTo>
                <a:cubicBezTo>
                  <a:pt x="11112" y="379"/>
                  <a:pt x="11059" y="379"/>
                  <a:pt x="11009" y="383"/>
                </a:cubicBezTo>
                <a:cubicBezTo>
                  <a:pt x="10963" y="386"/>
                  <a:pt x="10910" y="390"/>
                  <a:pt x="10860" y="404"/>
                </a:cubicBezTo>
                <a:cubicBezTo>
                  <a:pt x="10910" y="404"/>
                  <a:pt x="10956" y="404"/>
                  <a:pt x="11009" y="408"/>
                </a:cubicBezTo>
                <a:cubicBezTo>
                  <a:pt x="11059" y="415"/>
                  <a:pt x="11109" y="418"/>
                  <a:pt x="11159" y="425"/>
                </a:cubicBezTo>
                <a:cubicBezTo>
                  <a:pt x="11205" y="436"/>
                  <a:pt x="11255" y="443"/>
                  <a:pt x="11301" y="457"/>
                </a:cubicBezTo>
                <a:cubicBezTo>
                  <a:pt x="11347" y="472"/>
                  <a:pt x="11393" y="486"/>
                  <a:pt x="11432" y="507"/>
                </a:cubicBezTo>
                <a:cubicBezTo>
                  <a:pt x="11454" y="514"/>
                  <a:pt x="11479" y="528"/>
                  <a:pt x="11496" y="539"/>
                </a:cubicBezTo>
                <a:cubicBezTo>
                  <a:pt x="11518" y="550"/>
                  <a:pt x="11535" y="564"/>
                  <a:pt x="11553" y="578"/>
                </a:cubicBezTo>
                <a:cubicBezTo>
                  <a:pt x="11571" y="592"/>
                  <a:pt x="11589" y="603"/>
                  <a:pt x="11607" y="621"/>
                </a:cubicBezTo>
                <a:cubicBezTo>
                  <a:pt x="11624" y="639"/>
                  <a:pt x="11639" y="656"/>
                  <a:pt x="11649" y="671"/>
                </a:cubicBezTo>
                <a:lnTo>
                  <a:pt x="11674" y="699"/>
                </a:lnTo>
                <a:lnTo>
                  <a:pt x="11692" y="728"/>
                </a:lnTo>
                <a:cubicBezTo>
                  <a:pt x="11699" y="745"/>
                  <a:pt x="11713" y="770"/>
                  <a:pt x="11720" y="792"/>
                </a:cubicBezTo>
                <a:lnTo>
                  <a:pt x="11735" y="824"/>
                </a:lnTo>
                <a:lnTo>
                  <a:pt x="11745" y="859"/>
                </a:lnTo>
                <a:cubicBezTo>
                  <a:pt x="11752" y="880"/>
                  <a:pt x="11752" y="902"/>
                  <a:pt x="11756" y="923"/>
                </a:cubicBezTo>
                <a:lnTo>
                  <a:pt x="11763" y="937"/>
                </a:lnTo>
                <a:cubicBezTo>
                  <a:pt x="11703" y="1048"/>
                  <a:pt x="11628" y="1168"/>
                  <a:pt x="11539" y="1289"/>
                </a:cubicBezTo>
                <a:lnTo>
                  <a:pt x="11532" y="1261"/>
                </a:lnTo>
                <a:lnTo>
                  <a:pt x="11518" y="1222"/>
                </a:lnTo>
                <a:cubicBezTo>
                  <a:pt x="11507" y="1197"/>
                  <a:pt x="11496" y="1172"/>
                  <a:pt x="11479" y="1147"/>
                </a:cubicBezTo>
                <a:lnTo>
                  <a:pt x="11454" y="1112"/>
                </a:lnTo>
                <a:lnTo>
                  <a:pt x="11429" y="1076"/>
                </a:lnTo>
                <a:cubicBezTo>
                  <a:pt x="11411" y="1055"/>
                  <a:pt x="11393" y="1030"/>
                  <a:pt x="11372" y="1012"/>
                </a:cubicBezTo>
                <a:cubicBezTo>
                  <a:pt x="11347" y="994"/>
                  <a:pt x="11326" y="976"/>
                  <a:pt x="11304" y="966"/>
                </a:cubicBezTo>
                <a:cubicBezTo>
                  <a:pt x="11283" y="952"/>
                  <a:pt x="11258" y="934"/>
                  <a:pt x="11233" y="923"/>
                </a:cubicBezTo>
                <a:cubicBezTo>
                  <a:pt x="11212" y="912"/>
                  <a:pt x="11183" y="902"/>
                  <a:pt x="11159" y="895"/>
                </a:cubicBezTo>
                <a:cubicBezTo>
                  <a:pt x="11109" y="877"/>
                  <a:pt x="11055" y="863"/>
                  <a:pt x="11006" y="852"/>
                </a:cubicBezTo>
                <a:cubicBezTo>
                  <a:pt x="10952" y="845"/>
                  <a:pt x="10902" y="841"/>
                  <a:pt x="10849" y="841"/>
                </a:cubicBezTo>
                <a:cubicBezTo>
                  <a:pt x="10796" y="841"/>
                  <a:pt x="10750" y="845"/>
                  <a:pt x="10700" y="848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0"/>
                  <a:pt x="10750" y="888"/>
                  <a:pt x="10842" y="905"/>
                </a:cubicBezTo>
                <a:cubicBezTo>
                  <a:pt x="10892" y="916"/>
                  <a:pt x="10934" y="930"/>
                  <a:pt x="10984" y="941"/>
                </a:cubicBezTo>
                <a:cubicBezTo>
                  <a:pt x="11027" y="955"/>
                  <a:pt x="11073" y="973"/>
                  <a:pt x="11116" y="991"/>
                </a:cubicBezTo>
                <a:cubicBezTo>
                  <a:pt x="11141" y="1001"/>
                  <a:pt x="11159" y="1012"/>
                  <a:pt x="11180" y="1023"/>
                </a:cubicBezTo>
                <a:cubicBezTo>
                  <a:pt x="11198" y="1037"/>
                  <a:pt x="11219" y="1048"/>
                  <a:pt x="11237" y="1058"/>
                </a:cubicBezTo>
                <a:cubicBezTo>
                  <a:pt x="11255" y="1072"/>
                  <a:pt x="11272" y="1083"/>
                  <a:pt x="11287" y="1101"/>
                </a:cubicBezTo>
                <a:cubicBezTo>
                  <a:pt x="11304" y="1115"/>
                  <a:pt x="11319" y="1133"/>
                  <a:pt x="11329" y="1151"/>
                </a:cubicBezTo>
                <a:lnTo>
                  <a:pt x="11347" y="1179"/>
                </a:lnTo>
                <a:lnTo>
                  <a:pt x="11365" y="1204"/>
                </a:lnTo>
                <a:cubicBezTo>
                  <a:pt x="11375" y="1222"/>
                  <a:pt x="11390" y="1243"/>
                  <a:pt x="11393" y="1261"/>
                </a:cubicBezTo>
                <a:lnTo>
                  <a:pt x="11407" y="1293"/>
                </a:lnTo>
                <a:lnTo>
                  <a:pt x="11415" y="1325"/>
                </a:lnTo>
                <a:lnTo>
                  <a:pt x="11429" y="1393"/>
                </a:lnTo>
                <a:lnTo>
                  <a:pt x="11432" y="1414"/>
                </a:lnTo>
                <a:cubicBezTo>
                  <a:pt x="11347" y="1517"/>
                  <a:pt x="11251" y="1617"/>
                  <a:pt x="11141" y="1720"/>
                </a:cubicBezTo>
                <a:lnTo>
                  <a:pt x="11134" y="1702"/>
                </a:lnTo>
                <a:lnTo>
                  <a:pt x="11127" y="1663"/>
                </a:lnTo>
                <a:cubicBezTo>
                  <a:pt x="11116" y="1634"/>
                  <a:pt x="11109" y="1606"/>
                  <a:pt x="11095" y="1577"/>
                </a:cubicBezTo>
                <a:lnTo>
                  <a:pt x="11077" y="1538"/>
                </a:lnTo>
                <a:lnTo>
                  <a:pt x="11055" y="1503"/>
                </a:lnTo>
                <a:cubicBezTo>
                  <a:pt x="11038" y="1481"/>
                  <a:pt x="11020" y="1453"/>
                  <a:pt x="11002" y="1432"/>
                </a:cubicBezTo>
                <a:cubicBezTo>
                  <a:pt x="10984" y="1410"/>
                  <a:pt x="10963" y="1393"/>
                  <a:pt x="10938" y="1368"/>
                </a:cubicBezTo>
                <a:cubicBezTo>
                  <a:pt x="10917" y="1350"/>
                  <a:pt x="10895" y="1332"/>
                  <a:pt x="10874" y="1321"/>
                </a:cubicBezTo>
                <a:cubicBezTo>
                  <a:pt x="10849" y="1307"/>
                  <a:pt x="10824" y="1293"/>
                  <a:pt x="10803" y="1279"/>
                </a:cubicBezTo>
                <a:cubicBezTo>
                  <a:pt x="10753" y="1257"/>
                  <a:pt x="10700" y="1236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9" y="1190"/>
                  <a:pt x="10440" y="1190"/>
                  <a:pt x="10419" y="1190"/>
                </a:cubicBezTo>
                <a:lnTo>
                  <a:pt x="10344" y="1190"/>
                </a:lnTo>
                <a:cubicBezTo>
                  <a:pt x="10291" y="1190"/>
                  <a:pt x="10241" y="1197"/>
                  <a:pt x="10195" y="1208"/>
                </a:cubicBezTo>
                <a:cubicBezTo>
                  <a:pt x="10241" y="1218"/>
                  <a:pt x="10291" y="1233"/>
                  <a:pt x="10341" y="1243"/>
                </a:cubicBezTo>
                <a:cubicBezTo>
                  <a:pt x="10390" y="1257"/>
                  <a:pt x="10433" y="1272"/>
                  <a:pt x="10483" y="1289"/>
                </a:cubicBezTo>
                <a:lnTo>
                  <a:pt x="10614" y="1343"/>
                </a:lnTo>
                <a:cubicBezTo>
                  <a:pt x="10639" y="1350"/>
                  <a:pt x="10654" y="1364"/>
                  <a:pt x="10678" y="1375"/>
                </a:cubicBezTo>
                <a:cubicBezTo>
                  <a:pt x="10696" y="1385"/>
                  <a:pt x="10718" y="1396"/>
                  <a:pt x="10735" y="1410"/>
                </a:cubicBezTo>
                <a:lnTo>
                  <a:pt x="10789" y="1449"/>
                </a:lnTo>
                <a:cubicBezTo>
                  <a:pt x="10806" y="1464"/>
                  <a:pt x="10821" y="1474"/>
                  <a:pt x="10838" y="1492"/>
                </a:cubicBezTo>
                <a:cubicBezTo>
                  <a:pt x="10853" y="1510"/>
                  <a:pt x="10867" y="1524"/>
                  <a:pt x="10878" y="1542"/>
                </a:cubicBezTo>
                <a:cubicBezTo>
                  <a:pt x="10892" y="1560"/>
                  <a:pt x="10899" y="1577"/>
                  <a:pt x="10913" y="1595"/>
                </a:cubicBezTo>
                <a:lnTo>
                  <a:pt x="10927" y="1624"/>
                </a:lnTo>
                <a:lnTo>
                  <a:pt x="10942" y="1649"/>
                </a:lnTo>
                <a:cubicBezTo>
                  <a:pt x="10949" y="1666"/>
                  <a:pt x="10952" y="1688"/>
                  <a:pt x="10956" y="1705"/>
                </a:cubicBezTo>
                <a:lnTo>
                  <a:pt x="10966" y="1737"/>
                </a:lnTo>
                <a:lnTo>
                  <a:pt x="10970" y="1769"/>
                </a:lnTo>
                <a:cubicBezTo>
                  <a:pt x="10977" y="1791"/>
                  <a:pt x="10977" y="1812"/>
                  <a:pt x="10977" y="1830"/>
                </a:cubicBezTo>
                <a:lnTo>
                  <a:pt x="10981" y="1862"/>
                </a:lnTo>
                <a:lnTo>
                  <a:pt x="10846" y="1969"/>
                </a:lnTo>
                <a:cubicBezTo>
                  <a:pt x="10750" y="2040"/>
                  <a:pt x="10646" y="2111"/>
                  <a:pt x="10536" y="2178"/>
                </a:cubicBezTo>
                <a:lnTo>
                  <a:pt x="10536" y="2146"/>
                </a:lnTo>
                <a:lnTo>
                  <a:pt x="10533" y="2104"/>
                </a:lnTo>
                <a:cubicBezTo>
                  <a:pt x="10526" y="2075"/>
                  <a:pt x="10518" y="2043"/>
                  <a:pt x="10515" y="2018"/>
                </a:cubicBezTo>
                <a:lnTo>
                  <a:pt x="10501" y="1979"/>
                </a:lnTo>
                <a:lnTo>
                  <a:pt x="10483" y="1937"/>
                </a:lnTo>
                <a:cubicBezTo>
                  <a:pt x="10469" y="1912"/>
                  <a:pt x="10454" y="1883"/>
                  <a:pt x="10437" y="1862"/>
                </a:cubicBezTo>
                <a:lnTo>
                  <a:pt x="10383" y="1794"/>
                </a:lnTo>
                <a:cubicBezTo>
                  <a:pt x="10362" y="1777"/>
                  <a:pt x="10344" y="1755"/>
                  <a:pt x="10323" y="1737"/>
                </a:cubicBezTo>
                <a:cubicBezTo>
                  <a:pt x="10302" y="1720"/>
                  <a:pt x="10277" y="1702"/>
                  <a:pt x="10255" y="1688"/>
                </a:cubicBezTo>
                <a:cubicBezTo>
                  <a:pt x="10213" y="1659"/>
                  <a:pt x="10163" y="1634"/>
                  <a:pt x="10113" y="1617"/>
                </a:cubicBezTo>
                <a:cubicBezTo>
                  <a:pt x="10063" y="1599"/>
                  <a:pt x="10017" y="1581"/>
                  <a:pt x="9964" y="1574"/>
                </a:cubicBezTo>
                <a:cubicBezTo>
                  <a:pt x="9935" y="1570"/>
                  <a:pt x="9914" y="1563"/>
                  <a:pt x="9886" y="1560"/>
                </a:cubicBezTo>
                <a:cubicBezTo>
                  <a:pt x="9861" y="1556"/>
                  <a:pt x="9839" y="1553"/>
                  <a:pt x="9811" y="1553"/>
                </a:cubicBezTo>
                <a:cubicBezTo>
                  <a:pt x="9784" y="1549"/>
                  <a:pt x="9758" y="1547"/>
                  <a:pt x="9734" y="1547"/>
                </a:cubicBezTo>
                <a:cubicBezTo>
                  <a:pt x="9709" y="1547"/>
                  <a:pt x="9685" y="1549"/>
                  <a:pt x="9662" y="1553"/>
                </a:cubicBezTo>
                <a:cubicBezTo>
                  <a:pt x="9708" y="1570"/>
                  <a:pt x="9754" y="1588"/>
                  <a:pt x="9804" y="1606"/>
                </a:cubicBezTo>
                <a:cubicBezTo>
                  <a:pt x="9846" y="1624"/>
                  <a:pt x="9893" y="1645"/>
                  <a:pt x="9935" y="1663"/>
                </a:cubicBezTo>
                <a:cubicBezTo>
                  <a:pt x="9982" y="1684"/>
                  <a:pt x="10021" y="1705"/>
                  <a:pt x="10060" y="1734"/>
                </a:cubicBezTo>
                <a:cubicBezTo>
                  <a:pt x="10081" y="1748"/>
                  <a:pt x="10099" y="1759"/>
                  <a:pt x="10117" y="1773"/>
                </a:cubicBezTo>
                <a:cubicBezTo>
                  <a:pt x="10134" y="1787"/>
                  <a:pt x="10152" y="1801"/>
                  <a:pt x="10170" y="1819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6"/>
                  <a:pt x="10252" y="1894"/>
                  <a:pt x="10266" y="1912"/>
                </a:cubicBezTo>
                <a:cubicBezTo>
                  <a:pt x="10277" y="1929"/>
                  <a:pt x="10291" y="1947"/>
                  <a:pt x="10302" y="1965"/>
                </a:cubicBezTo>
                <a:cubicBezTo>
                  <a:pt x="10312" y="1983"/>
                  <a:pt x="10319" y="2001"/>
                  <a:pt x="10326" y="2018"/>
                </a:cubicBezTo>
                <a:lnTo>
                  <a:pt x="10341" y="2043"/>
                </a:lnTo>
                <a:lnTo>
                  <a:pt x="10348" y="2075"/>
                </a:lnTo>
                <a:cubicBezTo>
                  <a:pt x="10355" y="2097"/>
                  <a:pt x="10358" y="2114"/>
                  <a:pt x="10362" y="2139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4" y="2356"/>
                  <a:pt x="10092" y="2427"/>
                  <a:pt x="9939" y="2488"/>
                </a:cubicBezTo>
                <a:cubicBezTo>
                  <a:pt x="9921" y="2498"/>
                  <a:pt x="9903" y="2502"/>
                  <a:pt x="9882" y="2513"/>
                </a:cubicBezTo>
                <a:cubicBezTo>
                  <a:pt x="9878" y="2505"/>
                  <a:pt x="9868" y="2502"/>
                  <a:pt x="9864" y="2502"/>
                </a:cubicBezTo>
                <a:cubicBezTo>
                  <a:pt x="9846" y="2495"/>
                  <a:pt x="9825" y="2484"/>
                  <a:pt x="9804" y="2477"/>
                </a:cubicBezTo>
                <a:lnTo>
                  <a:pt x="9807" y="2434"/>
                </a:lnTo>
                <a:lnTo>
                  <a:pt x="9807" y="2392"/>
                </a:lnTo>
                <a:cubicBezTo>
                  <a:pt x="9807" y="2360"/>
                  <a:pt x="9804" y="2335"/>
                  <a:pt x="9797" y="2303"/>
                </a:cubicBezTo>
                <a:lnTo>
                  <a:pt x="9790" y="2257"/>
                </a:lnTo>
                <a:lnTo>
                  <a:pt x="9775" y="2217"/>
                </a:lnTo>
                <a:cubicBezTo>
                  <a:pt x="9768" y="2193"/>
                  <a:pt x="9754" y="2164"/>
                  <a:pt x="9740" y="2139"/>
                </a:cubicBezTo>
                <a:cubicBezTo>
                  <a:pt x="9726" y="2111"/>
                  <a:pt x="9708" y="2089"/>
                  <a:pt x="9697" y="2061"/>
                </a:cubicBezTo>
                <a:lnTo>
                  <a:pt x="9644" y="1997"/>
                </a:lnTo>
                <a:cubicBezTo>
                  <a:pt x="9626" y="1972"/>
                  <a:pt x="9601" y="1954"/>
                  <a:pt x="9580" y="1937"/>
                </a:cubicBezTo>
                <a:cubicBezTo>
                  <a:pt x="9541" y="1901"/>
                  <a:pt x="9491" y="1873"/>
                  <a:pt x="9448" y="1844"/>
                </a:cubicBezTo>
                <a:cubicBezTo>
                  <a:pt x="9398" y="1819"/>
                  <a:pt x="9352" y="1801"/>
                  <a:pt x="9306" y="1777"/>
                </a:cubicBezTo>
                <a:cubicBezTo>
                  <a:pt x="9281" y="1769"/>
                  <a:pt x="9256" y="1759"/>
                  <a:pt x="9228" y="1755"/>
                </a:cubicBezTo>
                <a:cubicBezTo>
                  <a:pt x="9203" y="1748"/>
                  <a:pt x="9182" y="1741"/>
                  <a:pt x="9153" y="1737"/>
                </a:cubicBezTo>
                <a:cubicBezTo>
                  <a:pt x="9103" y="1730"/>
                  <a:pt x="9050" y="1720"/>
                  <a:pt x="9004" y="1716"/>
                </a:cubicBezTo>
                <a:lnTo>
                  <a:pt x="9004" y="1716"/>
                </a:lnTo>
                <a:cubicBezTo>
                  <a:pt x="9046" y="1737"/>
                  <a:pt x="9093" y="1759"/>
                  <a:pt x="9135" y="1787"/>
                </a:cubicBezTo>
                <a:cubicBezTo>
                  <a:pt x="9182" y="1809"/>
                  <a:pt x="9221" y="1837"/>
                  <a:pt x="9260" y="1862"/>
                </a:cubicBezTo>
                <a:cubicBezTo>
                  <a:pt x="9299" y="1890"/>
                  <a:pt x="9342" y="1915"/>
                  <a:pt x="9377" y="1947"/>
                </a:cubicBezTo>
                <a:cubicBezTo>
                  <a:pt x="9395" y="1961"/>
                  <a:pt x="9413" y="1979"/>
                  <a:pt x="9430" y="1990"/>
                </a:cubicBezTo>
                <a:lnTo>
                  <a:pt x="9477" y="2040"/>
                </a:lnTo>
                <a:cubicBezTo>
                  <a:pt x="9491" y="2057"/>
                  <a:pt x="9509" y="2075"/>
                  <a:pt x="9523" y="2093"/>
                </a:cubicBezTo>
                <a:cubicBezTo>
                  <a:pt x="9537" y="2111"/>
                  <a:pt x="9548" y="2129"/>
                  <a:pt x="9558" y="2146"/>
                </a:cubicBezTo>
                <a:cubicBezTo>
                  <a:pt x="9566" y="2164"/>
                  <a:pt x="9580" y="2182"/>
                  <a:pt x="9583" y="2203"/>
                </a:cubicBezTo>
                <a:cubicBezTo>
                  <a:pt x="9594" y="2221"/>
                  <a:pt x="9598" y="2246"/>
                  <a:pt x="9608" y="2264"/>
                </a:cubicBezTo>
                <a:lnTo>
                  <a:pt x="9615" y="2292"/>
                </a:lnTo>
                <a:lnTo>
                  <a:pt x="9619" y="2324"/>
                </a:lnTo>
                <a:cubicBezTo>
                  <a:pt x="9619" y="2349"/>
                  <a:pt x="9626" y="2367"/>
                  <a:pt x="9626" y="2388"/>
                </a:cubicBezTo>
                <a:lnTo>
                  <a:pt x="9626" y="2420"/>
                </a:lnTo>
                <a:lnTo>
                  <a:pt x="9619" y="2449"/>
                </a:lnTo>
                <a:cubicBezTo>
                  <a:pt x="9619" y="2473"/>
                  <a:pt x="9612" y="2495"/>
                  <a:pt x="9612" y="2513"/>
                </a:cubicBezTo>
                <a:lnTo>
                  <a:pt x="9598" y="2609"/>
                </a:lnTo>
                <a:cubicBezTo>
                  <a:pt x="9370" y="2690"/>
                  <a:pt x="9132" y="2751"/>
                  <a:pt x="8883" y="2811"/>
                </a:cubicBezTo>
                <a:lnTo>
                  <a:pt x="8890" y="2769"/>
                </a:lnTo>
                <a:cubicBezTo>
                  <a:pt x="8897" y="2744"/>
                  <a:pt x="8901" y="2712"/>
                  <a:pt x="8901" y="2680"/>
                </a:cubicBezTo>
                <a:lnTo>
                  <a:pt x="8901" y="2637"/>
                </a:lnTo>
                <a:lnTo>
                  <a:pt x="8897" y="2591"/>
                </a:lnTo>
                <a:cubicBezTo>
                  <a:pt x="8890" y="2562"/>
                  <a:pt x="8886" y="2534"/>
                  <a:pt x="8879" y="2509"/>
                </a:cubicBezTo>
                <a:lnTo>
                  <a:pt x="8851" y="2427"/>
                </a:lnTo>
                <a:cubicBezTo>
                  <a:pt x="8837" y="2402"/>
                  <a:pt x="8829" y="2374"/>
                  <a:pt x="8812" y="2353"/>
                </a:cubicBezTo>
                <a:cubicBezTo>
                  <a:pt x="8797" y="2331"/>
                  <a:pt x="8780" y="2303"/>
                  <a:pt x="8765" y="2285"/>
                </a:cubicBezTo>
                <a:cubicBezTo>
                  <a:pt x="8737" y="2242"/>
                  <a:pt x="8694" y="2200"/>
                  <a:pt x="8655" y="2164"/>
                </a:cubicBezTo>
                <a:cubicBezTo>
                  <a:pt x="8616" y="2129"/>
                  <a:pt x="8577" y="2100"/>
                  <a:pt x="8531" y="2072"/>
                </a:cubicBezTo>
                <a:lnTo>
                  <a:pt x="8463" y="2033"/>
                </a:lnTo>
                <a:cubicBezTo>
                  <a:pt x="8442" y="2018"/>
                  <a:pt x="8421" y="2004"/>
                  <a:pt x="8399" y="1997"/>
                </a:cubicBezTo>
                <a:cubicBezTo>
                  <a:pt x="8353" y="1976"/>
                  <a:pt x="8303" y="1958"/>
                  <a:pt x="8257" y="1944"/>
                </a:cubicBezTo>
                <a:lnTo>
                  <a:pt x="8257" y="1944"/>
                </a:lnTo>
                <a:cubicBezTo>
                  <a:pt x="8296" y="1976"/>
                  <a:pt x="8332" y="2011"/>
                  <a:pt x="8371" y="2040"/>
                </a:cubicBezTo>
                <a:cubicBezTo>
                  <a:pt x="8406" y="2072"/>
                  <a:pt x="8442" y="2107"/>
                  <a:pt x="8477" y="2143"/>
                </a:cubicBezTo>
                <a:cubicBezTo>
                  <a:pt x="8513" y="2178"/>
                  <a:pt x="8545" y="2214"/>
                  <a:pt x="8570" y="2249"/>
                </a:cubicBezTo>
                <a:cubicBezTo>
                  <a:pt x="8584" y="2267"/>
                  <a:pt x="8598" y="2285"/>
                  <a:pt x="8613" y="2306"/>
                </a:cubicBezTo>
                <a:cubicBezTo>
                  <a:pt x="8623" y="2324"/>
                  <a:pt x="8637" y="2349"/>
                  <a:pt x="8648" y="2367"/>
                </a:cubicBezTo>
                <a:cubicBezTo>
                  <a:pt x="8659" y="2381"/>
                  <a:pt x="8669" y="2406"/>
                  <a:pt x="8677" y="2424"/>
                </a:cubicBezTo>
                <a:cubicBezTo>
                  <a:pt x="8687" y="2445"/>
                  <a:pt x="8694" y="2463"/>
                  <a:pt x="8701" y="2484"/>
                </a:cubicBezTo>
                <a:cubicBezTo>
                  <a:pt x="8705" y="2505"/>
                  <a:pt x="8712" y="2523"/>
                  <a:pt x="8712" y="2548"/>
                </a:cubicBezTo>
                <a:cubicBezTo>
                  <a:pt x="8719" y="2569"/>
                  <a:pt x="8719" y="2587"/>
                  <a:pt x="8723" y="2609"/>
                </a:cubicBezTo>
                <a:lnTo>
                  <a:pt x="8723" y="2641"/>
                </a:lnTo>
                <a:lnTo>
                  <a:pt x="8723" y="2673"/>
                </a:lnTo>
                <a:cubicBezTo>
                  <a:pt x="8719" y="2694"/>
                  <a:pt x="8719" y="2712"/>
                  <a:pt x="8712" y="2733"/>
                </a:cubicBezTo>
                <a:lnTo>
                  <a:pt x="8705" y="2765"/>
                </a:lnTo>
                <a:lnTo>
                  <a:pt x="8694" y="2797"/>
                </a:lnTo>
                <a:cubicBezTo>
                  <a:pt x="8691" y="2818"/>
                  <a:pt x="8677" y="2836"/>
                  <a:pt x="8673" y="2854"/>
                </a:cubicBezTo>
                <a:lnTo>
                  <a:pt x="8666" y="2854"/>
                </a:lnTo>
                <a:cubicBezTo>
                  <a:pt x="8616" y="2865"/>
                  <a:pt x="8563" y="2875"/>
                  <a:pt x="8513" y="2882"/>
                </a:cubicBezTo>
                <a:cubicBezTo>
                  <a:pt x="8410" y="2900"/>
                  <a:pt x="8310" y="2911"/>
                  <a:pt x="8204" y="2929"/>
                </a:cubicBezTo>
                <a:cubicBezTo>
                  <a:pt x="8097" y="2943"/>
                  <a:pt x="7994" y="2953"/>
                  <a:pt x="7887" y="2964"/>
                </a:cubicBezTo>
                <a:cubicBezTo>
                  <a:pt x="7830" y="2975"/>
                  <a:pt x="7770" y="2978"/>
                  <a:pt x="7713" y="2982"/>
                </a:cubicBezTo>
                <a:lnTo>
                  <a:pt x="7709" y="2982"/>
                </a:lnTo>
                <a:lnTo>
                  <a:pt x="7724" y="2943"/>
                </a:lnTo>
                <a:lnTo>
                  <a:pt x="7731" y="2900"/>
                </a:lnTo>
                <a:cubicBezTo>
                  <a:pt x="7734" y="2872"/>
                  <a:pt x="7741" y="2840"/>
                  <a:pt x="7741" y="2811"/>
                </a:cubicBezTo>
                <a:lnTo>
                  <a:pt x="7741" y="2765"/>
                </a:lnTo>
                <a:lnTo>
                  <a:pt x="7734" y="2722"/>
                </a:lnTo>
                <a:cubicBezTo>
                  <a:pt x="7731" y="2690"/>
                  <a:pt x="7727" y="2662"/>
                  <a:pt x="7717" y="2637"/>
                </a:cubicBezTo>
                <a:lnTo>
                  <a:pt x="7692" y="2555"/>
                </a:lnTo>
                <a:cubicBezTo>
                  <a:pt x="7677" y="2530"/>
                  <a:pt x="7670" y="2502"/>
                  <a:pt x="7653" y="2481"/>
                </a:cubicBezTo>
                <a:cubicBezTo>
                  <a:pt x="7638" y="2459"/>
                  <a:pt x="7621" y="2431"/>
                  <a:pt x="7606" y="2413"/>
                </a:cubicBezTo>
                <a:cubicBezTo>
                  <a:pt x="7574" y="2370"/>
                  <a:pt x="7535" y="2331"/>
                  <a:pt x="7496" y="2292"/>
                </a:cubicBezTo>
                <a:cubicBezTo>
                  <a:pt x="7457" y="2260"/>
                  <a:pt x="7414" y="2228"/>
                  <a:pt x="7372" y="2200"/>
                </a:cubicBezTo>
                <a:lnTo>
                  <a:pt x="7304" y="2161"/>
                </a:lnTo>
                <a:cubicBezTo>
                  <a:pt x="7283" y="2146"/>
                  <a:pt x="7261" y="2132"/>
                  <a:pt x="7237" y="2125"/>
                </a:cubicBezTo>
                <a:cubicBezTo>
                  <a:pt x="7194" y="2104"/>
                  <a:pt x="7144" y="2086"/>
                  <a:pt x="7094" y="2072"/>
                </a:cubicBezTo>
                <a:lnTo>
                  <a:pt x="7094" y="2072"/>
                </a:lnTo>
                <a:cubicBezTo>
                  <a:pt x="7137" y="2104"/>
                  <a:pt x="7173" y="2139"/>
                  <a:pt x="7212" y="2171"/>
                </a:cubicBezTo>
                <a:cubicBezTo>
                  <a:pt x="7247" y="2200"/>
                  <a:pt x="7283" y="2235"/>
                  <a:pt x="7318" y="2271"/>
                </a:cubicBezTo>
                <a:cubicBezTo>
                  <a:pt x="7354" y="2306"/>
                  <a:pt x="7386" y="2342"/>
                  <a:pt x="7411" y="2377"/>
                </a:cubicBezTo>
                <a:cubicBezTo>
                  <a:pt x="7425" y="2395"/>
                  <a:pt x="7439" y="2413"/>
                  <a:pt x="7450" y="2434"/>
                </a:cubicBezTo>
                <a:cubicBezTo>
                  <a:pt x="7464" y="2452"/>
                  <a:pt x="7478" y="2477"/>
                  <a:pt x="7485" y="2495"/>
                </a:cubicBezTo>
                <a:cubicBezTo>
                  <a:pt x="7500" y="2513"/>
                  <a:pt x="7510" y="2534"/>
                  <a:pt x="7517" y="2552"/>
                </a:cubicBezTo>
                <a:cubicBezTo>
                  <a:pt x="7528" y="2573"/>
                  <a:pt x="7535" y="2591"/>
                  <a:pt x="7539" y="2612"/>
                </a:cubicBezTo>
                <a:cubicBezTo>
                  <a:pt x="7546" y="2637"/>
                  <a:pt x="7553" y="2655"/>
                  <a:pt x="7553" y="2676"/>
                </a:cubicBezTo>
                <a:cubicBezTo>
                  <a:pt x="7557" y="2697"/>
                  <a:pt x="7557" y="2715"/>
                  <a:pt x="7564" y="2737"/>
                </a:cubicBezTo>
                <a:lnTo>
                  <a:pt x="7564" y="2769"/>
                </a:lnTo>
                <a:lnTo>
                  <a:pt x="7564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6" y="2893"/>
                </a:lnTo>
                <a:lnTo>
                  <a:pt x="7535" y="2925"/>
                </a:lnTo>
                <a:cubicBezTo>
                  <a:pt x="7532" y="2946"/>
                  <a:pt x="7517" y="2964"/>
                  <a:pt x="7514" y="2982"/>
                </a:cubicBezTo>
                <a:lnTo>
                  <a:pt x="7510" y="2996"/>
                </a:lnTo>
                <a:cubicBezTo>
                  <a:pt x="7266" y="3013"/>
                  <a:pt x="7019" y="3023"/>
                  <a:pt x="6771" y="3023"/>
                </a:cubicBezTo>
                <a:cubicBezTo>
                  <a:pt x="6706" y="3023"/>
                  <a:pt x="6640" y="3023"/>
                  <a:pt x="6575" y="3021"/>
                </a:cubicBezTo>
                <a:lnTo>
                  <a:pt x="6579" y="3014"/>
                </a:lnTo>
                <a:lnTo>
                  <a:pt x="6596" y="2968"/>
                </a:lnTo>
                <a:cubicBezTo>
                  <a:pt x="6611" y="2943"/>
                  <a:pt x="6621" y="2911"/>
                  <a:pt x="6628" y="2879"/>
                </a:cubicBezTo>
                <a:lnTo>
                  <a:pt x="6639" y="2836"/>
                </a:lnTo>
                <a:lnTo>
                  <a:pt x="6643" y="2786"/>
                </a:lnTo>
                <a:cubicBezTo>
                  <a:pt x="6646" y="2754"/>
                  <a:pt x="6646" y="2726"/>
                  <a:pt x="6643" y="2694"/>
                </a:cubicBezTo>
                <a:cubicBezTo>
                  <a:pt x="6643" y="2662"/>
                  <a:pt x="6632" y="2630"/>
                  <a:pt x="6628" y="2601"/>
                </a:cubicBezTo>
                <a:cubicBezTo>
                  <a:pt x="6621" y="2569"/>
                  <a:pt x="6614" y="2541"/>
                  <a:pt x="6604" y="2513"/>
                </a:cubicBezTo>
                <a:cubicBezTo>
                  <a:pt x="6593" y="2484"/>
                  <a:pt x="6579" y="2452"/>
                  <a:pt x="6568" y="2427"/>
                </a:cubicBezTo>
                <a:cubicBezTo>
                  <a:pt x="6554" y="2399"/>
                  <a:pt x="6540" y="2374"/>
                  <a:pt x="6522" y="2353"/>
                </a:cubicBezTo>
                <a:cubicBezTo>
                  <a:pt x="6504" y="2324"/>
                  <a:pt x="6490" y="2303"/>
                  <a:pt x="6472" y="2281"/>
                </a:cubicBezTo>
                <a:cubicBezTo>
                  <a:pt x="6436" y="2235"/>
                  <a:pt x="6401" y="2193"/>
                  <a:pt x="6362" y="2150"/>
                </a:cubicBezTo>
                <a:cubicBezTo>
                  <a:pt x="6344" y="2132"/>
                  <a:pt x="6323" y="2111"/>
                  <a:pt x="6301" y="2093"/>
                </a:cubicBezTo>
                <a:lnTo>
                  <a:pt x="6234" y="2040"/>
                </a:lnTo>
                <a:cubicBezTo>
                  <a:pt x="6188" y="2008"/>
                  <a:pt x="6141" y="1979"/>
                  <a:pt x="6092" y="1951"/>
                </a:cubicBezTo>
                <a:lnTo>
                  <a:pt x="6092" y="1951"/>
                </a:lnTo>
                <a:cubicBezTo>
                  <a:pt x="6127" y="1990"/>
                  <a:pt x="6163" y="2036"/>
                  <a:pt x="6195" y="2075"/>
                </a:cubicBezTo>
                <a:cubicBezTo>
                  <a:pt x="6223" y="2121"/>
                  <a:pt x="6255" y="2161"/>
                  <a:pt x="6287" y="2203"/>
                </a:cubicBezTo>
                <a:cubicBezTo>
                  <a:pt x="6319" y="2249"/>
                  <a:pt x="6344" y="2292"/>
                  <a:pt x="6365" y="2338"/>
                </a:cubicBezTo>
                <a:cubicBezTo>
                  <a:pt x="6380" y="2360"/>
                  <a:pt x="6390" y="2381"/>
                  <a:pt x="6397" y="2409"/>
                </a:cubicBezTo>
                <a:cubicBezTo>
                  <a:pt x="6408" y="2431"/>
                  <a:pt x="6415" y="2452"/>
                  <a:pt x="6426" y="2481"/>
                </a:cubicBezTo>
                <a:cubicBezTo>
                  <a:pt x="6433" y="2502"/>
                  <a:pt x="6436" y="2530"/>
                  <a:pt x="6447" y="2552"/>
                </a:cubicBezTo>
                <a:cubicBezTo>
                  <a:pt x="6451" y="2573"/>
                  <a:pt x="6454" y="2601"/>
                  <a:pt x="6461" y="2623"/>
                </a:cubicBezTo>
                <a:cubicBezTo>
                  <a:pt x="6461" y="2644"/>
                  <a:pt x="6465" y="2673"/>
                  <a:pt x="6465" y="2694"/>
                </a:cubicBezTo>
                <a:lnTo>
                  <a:pt x="6465" y="2729"/>
                </a:lnTo>
                <a:cubicBezTo>
                  <a:pt x="6465" y="2744"/>
                  <a:pt x="6465" y="2751"/>
                  <a:pt x="6461" y="2765"/>
                </a:cubicBezTo>
                <a:lnTo>
                  <a:pt x="6454" y="2801"/>
                </a:lnTo>
                <a:lnTo>
                  <a:pt x="6447" y="2833"/>
                </a:lnTo>
                <a:cubicBezTo>
                  <a:pt x="6436" y="2854"/>
                  <a:pt x="6433" y="2875"/>
                  <a:pt x="6426" y="2897"/>
                </a:cubicBezTo>
                <a:lnTo>
                  <a:pt x="6412" y="2929"/>
                </a:lnTo>
                <a:lnTo>
                  <a:pt x="6394" y="2961"/>
                </a:lnTo>
                <a:cubicBezTo>
                  <a:pt x="6383" y="2978"/>
                  <a:pt x="6372" y="2996"/>
                  <a:pt x="6358" y="3017"/>
                </a:cubicBezTo>
                <a:lnTo>
                  <a:pt x="6259" y="3017"/>
                </a:lnTo>
                <a:lnTo>
                  <a:pt x="5932" y="3003"/>
                </a:lnTo>
                <a:lnTo>
                  <a:pt x="5768" y="3000"/>
                </a:lnTo>
                <a:cubicBezTo>
                  <a:pt x="5715" y="2996"/>
                  <a:pt x="5661" y="2993"/>
                  <a:pt x="5608" y="2982"/>
                </a:cubicBezTo>
                <a:cubicBezTo>
                  <a:pt x="5512" y="2975"/>
                  <a:pt x="5420" y="2961"/>
                  <a:pt x="5327" y="2946"/>
                </a:cubicBezTo>
                <a:lnTo>
                  <a:pt x="5309" y="2932"/>
                </a:lnTo>
                <a:lnTo>
                  <a:pt x="5270" y="2893"/>
                </a:lnTo>
                <a:cubicBezTo>
                  <a:pt x="5256" y="2879"/>
                  <a:pt x="5242" y="2861"/>
                  <a:pt x="5228" y="2850"/>
                </a:cubicBezTo>
                <a:cubicBezTo>
                  <a:pt x="5217" y="2833"/>
                  <a:pt x="5206" y="2818"/>
                  <a:pt x="5199" y="2801"/>
                </a:cubicBezTo>
                <a:cubicBezTo>
                  <a:pt x="5188" y="2783"/>
                  <a:pt x="5181" y="2765"/>
                  <a:pt x="5174" y="2747"/>
                </a:cubicBezTo>
                <a:lnTo>
                  <a:pt x="5164" y="2694"/>
                </a:lnTo>
                <a:cubicBezTo>
                  <a:pt x="5164" y="2676"/>
                  <a:pt x="5156" y="2658"/>
                  <a:pt x="5164" y="2641"/>
                </a:cubicBezTo>
                <a:cubicBezTo>
                  <a:pt x="5164" y="2623"/>
                  <a:pt x="5167" y="2605"/>
                  <a:pt x="5171" y="2584"/>
                </a:cubicBezTo>
                <a:cubicBezTo>
                  <a:pt x="5174" y="2566"/>
                  <a:pt x="5185" y="2548"/>
                  <a:pt x="5192" y="2523"/>
                </a:cubicBezTo>
                <a:cubicBezTo>
                  <a:pt x="5203" y="2505"/>
                  <a:pt x="5210" y="2488"/>
                  <a:pt x="5224" y="2470"/>
                </a:cubicBezTo>
                <a:cubicBezTo>
                  <a:pt x="5235" y="2452"/>
                  <a:pt x="5252" y="2434"/>
                  <a:pt x="5260" y="2417"/>
                </a:cubicBezTo>
                <a:cubicBezTo>
                  <a:pt x="5274" y="2399"/>
                  <a:pt x="5288" y="2381"/>
                  <a:pt x="5306" y="2370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5" y="2271"/>
                </a:cubicBezTo>
                <a:cubicBezTo>
                  <a:pt x="5423" y="2257"/>
                  <a:pt x="5441" y="2239"/>
                  <a:pt x="5459" y="2228"/>
                </a:cubicBezTo>
                <a:cubicBezTo>
                  <a:pt x="5494" y="2196"/>
                  <a:pt x="5537" y="2168"/>
                  <a:pt x="5572" y="2139"/>
                </a:cubicBezTo>
                <a:lnTo>
                  <a:pt x="5572" y="2139"/>
                </a:lnTo>
                <a:cubicBezTo>
                  <a:pt x="5548" y="2146"/>
                  <a:pt x="5526" y="2150"/>
                  <a:pt x="5501" y="2161"/>
                </a:cubicBezTo>
                <a:lnTo>
                  <a:pt x="5434" y="2185"/>
                </a:lnTo>
                <a:cubicBezTo>
                  <a:pt x="5388" y="2203"/>
                  <a:pt x="5345" y="2228"/>
                  <a:pt x="5299" y="2253"/>
                </a:cubicBezTo>
                <a:cubicBezTo>
                  <a:pt x="5277" y="2267"/>
                  <a:pt x="5256" y="2281"/>
                  <a:pt x="5238" y="2292"/>
                </a:cubicBezTo>
                <a:cubicBezTo>
                  <a:pt x="5217" y="2306"/>
                  <a:pt x="5199" y="2324"/>
                  <a:pt x="5174" y="2342"/>
                </a:cubicBezTo>
                <a:cubicBezTo>
                  <a:pt x="5156" y="2360"/>
                  <a:pt x="5135" y="2377"/>
                  <a:pt x="5117" y="2395"/>
                </a:cubicBezTo>
                <a:cubicBezTo>
                  <a:pt x="5100" y="2413"/>
                  <a:pt x="5082" y="2434"/>
                  <a:pt x="5068" y="2459"/>
                </a:cubicBezTo>
                <a:cubicBezTo>
                  <a:pt x="5039" y="2502"/>
                  <a:pt x="5014" y="2555"/>
                  <a:pt x="5004" y="2612"/>
                </a:cubicBezTo>
                <a:cubicBezTo>
                  <a:pt x="4996" y="2644"/>
                  <a:pt x="4993" y="2673"/>
                  <a:pt x="4993" y="2701"/>
                </a:cubicBezTo>
                <a:cubicBezTo>
                  <a:pt x="4993" y="2733"/>
                  <a:pt x="4996" y="2761"/>
                  <a:pt x="5007" y="2790"/>
                </a:cubicBezTo>
                <a:cubicBezTo>
                  <a:pt x="5014" y="2833"/>
                  <a:pt x="5032" y="2872"/>
                  <a:pt x="5050" y="2907"/>
                </a:cubicBezTo>
                <a:cubicBezTo>
                  <a:pt x="5021" y="2904"/>
                  <a:pt x="4986" y="2897"/>
                  <a:pt x="4954" y="2893"/>
                </a:cubicBezTo>
                <a:cubicBezTo>
                  <a:pt x="4776" y="2868"/>
                  <a:pt x="4598" y="2833"/>
                  <a:pt x="4420" y="2801"/>
                </a:cubicBezTo>
                <a:lnTo>
                  <a:pt x="4381" y="2769"/>
                </a:lnTo>
                <a:lnTo>
                  <a:pt x="4346" y="2733"/>
                </a:lnTo>
                <a:cubicBezTo>
                  <a:pt x="4331" y="2719"/>
                  <a:pt x="4321" y="2708"/>
                  <a:pt x="4310" y="2694"/>
                </a:cubicBezTo>
                <a:cubicBezTo>
                  <a:pt x="4285" y="2665"/>
                  <a:pt x="4275" y="2637"/>
                  <a:pt x="4260" y="2605"/>
                </a:cubicBezTo>
                <a:cubicBezTo>
                  <a:pt x="4257" y="2591"/>
                  <a:pt x="4250" y="2573"/>
                  <a:pt x="4250" y="2559"/>
                </a:cubicBezTo>
                <a:cubicBezTo>
                  <a:pt x="4250" y="2541"/>
                  <a:pt x="4246" y="2530"/>
                  <a:pt x="4250" y="2513"/>
                </a:cubicBezTo>
                <a:cubicBezTo>
                  <a:pt x="4250" y="2495"/>
                  <a:pt x="4257" y="2481"/>
                  <a:pt x="4260" y="2463"/>
                </a:cubicBezTo>
                <a:cubicBezTo>
                  <a:pt x="4264" y="2445"/>
                  <a:pt x="4267" y="2431"/>
                  <a:pt x="4278" y="2413"/>
                </a:cubicBezTo>
                <a:cubicBezTo>
                  <a:pt x="4285" y="2395"/>
                  <a:pt x="4296" y="2381"/>
                  <a:pt x="4303" y="2363"/>
                </a:cubicBezTo>
                <a:cubicBezTo>
                  <a:pt x="4314" y="2345"/>
                  <a:pt x="4328" y="2335"/>
                  <a:pt x="4335" y="2317"/>
                </a:cubicBezTo>
                <a:cubicBezTo>
                  <a:pt x="4349" y="2303"/>
                  <a:pt x="4363" y="2285"/>
                  <a:pt x="4374" y="2271"/>
                </a:cubicBezTo>
                <a:cubicBezTo>
                  <a:pt x="4388" y="2257"/>
                  <a:pt x="4403" y="2239"/>
                  <a:pt x="4420" y="2228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39"/>
                </a:cubicBezTo>
                <a:cubicBezTo>
                  <a:pt x="4545" y="2111"/>
                  <a:pt x="4580" y="2086"/>
                  <a:pt x="4616" y="2054"/>
                </a:cubicBezTo>
                <a:lnTo>
                  <a:pt x="4616" y="2054"/>
                </a:lnTo>
                <a:cubicBezTo>
                  <a:pt x="4595" y="2057"/>
                  <a:pt x="4577" y="2068"/>
                  <a:pt x="4552" y="2072"/>
                </a:cubicBezTo>
                <a:cubicBezTo>
                  <a:pt x="4531" y="2075"/>
                  <a:pt x="4513" y="2086"/>
                  <a:pt x="4491" y="2093"/>
                </a:cubicBezTo>
                <a:cubicBezTo>
                  <a:pt x="4452" y="2111"/>
                  <a:pt x="4410" y="2129"/>
                  <a:pt x="4371" y="2150"/>
                </a:cubicBezTo>
                <a:cubicBezTo>
                  <a:pt x="4349" y="2161"/>
                  <a:pt x="4331" y="2175"/>
                  <a:pt x="4314" y="2185"/>
                </a:cubicBezTo>
                <a:cubicBezTo>
                  <a:pt x="4296" y="2200"/>
                  <a:pt x="4278" y="2214"/>
                  <a:pt x="4260" y="2232"/>
                </a:cubicBezTo>
                <a:cubicBezTo>
                  <a:pt x="4243" y="2249"/>
                  <a:pt x="4225" y="2264"/>
                  <a:pt x="4207" y="2281"/>
                </a:cubicBezTo>
                <a:cubicBezTo>
                  <a:pt x="4189" y="2299"/>
                  <a:pt x="4175" y="2317"/>
                  <a:pt x="4161" y="2338"/>
                </a:cubicBezTo>
                <a:cubicBezTo>
                  <a:pt x="4136" y="2377"/>
                  <a:pt x="4115" y="2427"/>
                  <a:pt x="4100" y="2481"/>
                </a:cubicBezTo>
                <a:cubicBezTo>
                  <a:pt x="4097" y="2505"/>
                  <a:pt x="4090" y="2534"/>
                  <a:pt x="4090" y="2559"/>
                </a:cubicBezTo>
                <a:cubicBezTo>
                  <a:pt x="4090" y="2587"/>
                  <a:pt x="4097" y="2612"/>
                  <a:pt x="4104" y="2641"/>
                </a:cubicBezTo>
                <a:cubicBezTo>
                  <a:pt x="4115" y="2673"/>
                  <a:pt x="4122" y="2701"/>
                  <a:pt x="4136" y="2729"/>
                </a:cubicBezTo>
                <a:cubicBezTo>
                  <a:pt x="3994" y="2697"/>
                  <a:pt x="3851" y="2665"/>
                  <a:pt x="3713" y="2630"/>
                </a:cubicBezTo>
                <a:cubicBezTo>
                  <a:pt x="3592" y="2601"/>
                  <a:pt x="3478" y="2569"/>
                  <a:pt x="3361" y="2537"/>
                </a:cubicBezTo>
                <a:lnTo>
                  <a:pt x="3343" y="2513"/>
                </a:lnTo>
                <a:cubicBezTo>
                  <a:pt x="3339" y="2502"/>
                  <a:pt x="3325" y="2488"/>
                  <a:pt x="3322" y="2477"/>
                </a:cubicBezTo>
                <a:cubicBezTo>
                  <a:pt x="3315" y="2463"/>
                  <a:pt x="3307" y="2449"/>
                  <a:pt x="3300" y="2434"/>
                </a:cubicBezTo>
                <a:cubicBezTo>
                  <a:pt x="3297" y="2424"/>
                  <a:pt x="3286" y="2409"/>
                  <a:pt x="3286" y="2395"/>
                </a:cubicBezTo>
                <a:cubicBezTo>
                  <a:pt x="3283" y="2381"/>
                  <a:pt x="3279" y="2370"/>
                  <a:pt x="3279" y="2356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9" y="2289"/>
                  <a:pt x="3283" y="2274"/>
                </a:cubicBezTo>
                <a:cubicBezTo>
                  <a:pt x="3283" y="2264"/>
                  <a:pt x="3290" y="2249"/>
                  <a:pt x="3297" y="2235"/>
                </a:cubicBezTo>
                <a:cubicBezTo>
                  <a:pt x="3300" y="2221"/>
                  <a:pt x="3307" y="2210"/>
                  <a:pt x="3318" y="2196"/>
                </a:cubicBezTo>
                <a:cubicBezTo>
                  <a:pt x="3325" y="2182"/>
                  <a:pt x="3336" y="2168"/>
                  <a:pt x="3350" y="2161"/>
                </a:cubicBezTo>
                <a:lnTo>
                  <a:pt x="3386" y="2125"/>
                </a:lnTo>
                <a:lnTo>
                  <a:pt x="3428" y="2093"/>
                </a:lnTo>
                <a:cubicBezTo>
                  <a:pt x="3443" y="2086"/>
                  <a:pt x="3457" y="2072"/>
                  <a:pt x="3475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8" y="1965"/>
                  <a:pt x="3674" y="1944"/>
                </a:cubicBezTo>
                <a:cubicBezTo>
                  <a:pt x="3635" y="1944"/>
                  <a:pt x="3592" y="1947"/>
                  <a:pt x="3553" y="1954"/>
                </a:cubicBezTo>
                <a:cubicBezTo>
                  <a:pt x="3531" y="1954"/>
                  <a:pt x="3514" y="1965"/>
                  <a:pt x="3496" y="1969"/>
                </a:cubicBezTo>
                <a:lnTo>
                  <a:pt x="3439" y="1983"/>
                </a:lnTo>
                <a:cubicBezTo>
                  <a:pt x="3414" y="1986"/>
                  <a:pt x="3396" y="1997"/>
                  <a:pt x="3379" y="2004"/>
                </a:cubicBezTo>
                <a:cubicBezTo>
                  <a:pt x="3361" y="2015"/>
                  <a:pt x="3339" y="2022"/>
                  <a:pt x="3322" y="2033"/>
                </a:cubicBezTo>
                <a:cubicBezTo>
                  <a:pt x="3304" y="2043"/>
                  <a:pt x="3286" y="2054"/>
                  <a:pt x="3268" y="2068"/>
                </a:cubicBezTo>
                <a:cubicBezTo>
                  <a:pt x="3251" y="2075"/>
                  <a:pt x="3233" y="2093"/>
                  <a:pt x="3215" y="2111"/>
                </a:cubicBezTo>
                <a:cubicBezTo>
                  <a:pt x="3197" y="2129"/>
                  <a:pt x="3183" y="2143"/>
                  <a:pt x="3172" y="2164"/>
                </a:cubicBezTo>
                <a:cubicBezTo>
                  <a:pt x="3158" y="2185"/>
                  <a:pt x="3144" y="2203"/>
                  <a:pt x="3137" y="2228"/>
                </a:cubicBezTo>
                <a:cubicBezTo>
                  <a:pt x="3126" y="2249"/>
                  <a:pt x="3119" y="2271"/>
                  <a:pt x="3112" y="2299"/>
                </a:cubicBezTo>
                <a:lnTo>
                  <a:pt x="3108" y="2335"/>
                </a:lnTo>
                <a:lnTo>
                  <a:pt x="3108" y="2370"/>
                </a:lnTo>
                <a:cubicBezTo>
                  <a:pt x="3108" y="2395"/>
                  <a:pt x="3112" y="2417"/>
                  <a:pt x="3119" y="2441"/>
                </a:cubicBezTo>
                <a:cubicBezTo>
                  <a:pt x="3119" y="2449"/>
                  <a:pt x="3123" y="2463"/>
                  <a:pt x="3126" y="2470"/>
                </a:cubicBezTo>
                <a:cubicBezTo>
                  <a:pt x="2941" y="2417"/>
                  <a:pt x="2756" y="2356"/>
                  <a:pt x="2586" y="2292"/>
                </a:cubicBezTo>
                <a:cubicBezTo>
                  <a:pt x="2554" y="2281"/>
                  <a:pt x="2522" y="2271"/>
                  <a:pt x="2490" y="2257"/>
                </a:cubicBezTo>
                <a:lnTo>
                  <a:pt x="2465" y="2214"/>
                </a:lnTo>
                <a:cubicBezTo>
                  <a:pt x="2461" y="2203"/>
                  <a:pt x="2451" y="2185"/>
                  <a:pt x="2443" y="2175"/>
                </a:cubicBezTo>
                <a:cubicBezTo>
                  <a:pt x="2433" y="2161"/>
                  <a:pt x="2429" y="2143"/>
                  <a:pt x="2426" y="2129"/>
                </a:cubicBezTo>
                <a:cubicBezTo>
                  <a:pt x="2418" y="2111"/>
                  <a:pt x="2415" y="2097"/>
                  <a:pt x="2415" y="2079"/>
                </a:cubicBezTo>
                <a:cubicBezTo>
                  <a:pt x="2415" y="2061"/>
                  <a:pt x="2411" y="2050"/>
                  <a:pt x="2411" y="2033"/>
                </a:cubicBezTo>
                <a:lnTo>
                  <a:pt x="2411" y="2008"/>
                </a:lnTo>
                <a:lnTo>
                  <a:pt x="2415" y="1986"/>
                </a:lnTo>
                <a:cubicBezTo>
                  <a:pt x="2415" y="1972"/>
                  <a:pt x="2426" y="1954"/>
                  <a:pt x="2429" y="1944"/>
                </a:cubicBezTo>
                <a:cubicBezTo>
                  <a:pt x="2433" y="1929"/>
                  <a:pt x="2443" y="1915"/>
                  <a:pt x="2451" y="1901"/>
                </a:cubicBezTo>
                <a:cubicBezTo>
                  <a:pt x="2461" y="1890"/>
                  <a:pt x="2468" y="1876"/>
                  <a:pt x="2483" y="1862"/>
                </a:cubicBezTo>
                <a:cubicBezTo>
                  <a:pt x="2497" y="1848"/>
                  <a:pt x="2504" y="1837"/>
                  <a:pt x="2522" y="1826"/>
                </a:cubicBezTo>
                <a:cubicBezTo>
                  <a:pt x="2536" y="1819"/>
                  <a:pt x="2550" y="1805"/>
                  <a:pt x="2568" y="1794"/>
                </a:cubicBezTo>
                <a:lnTo>
                  <a:pt x="2614" y="1769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7" y="1720"/>
                </a:lnTo>
                <a:cubicBezTo>
                  <a:pt x="2735" y="1713"/>
                  <a:pt x="2753" y="1702"/>
                  <a:pt x="2771" y="1698"/>
                </a:cubicBezTo>
                <a:cubicBezTo>
                  <a:pt x="2806" y="1684"/>
                  <a:pt x="2845" y="1670"/>
                  <a:pt x="2881" y="1659"/>
                </a:cubicBezTo>
                <a:cubicBezTo>
                  <a:pt x="2842" y="1659"/>
                  <a:pt x="2803" y="1659"/>
                  <a:pt x="2763" y="1663"/>
                </a:cubicBezTo>
                <a:cubicBezTo>
                  <a:pt x="2739" y="1663"/>
                  <a:pt x="2721" y="1666"/>
                  <a:pt x="2703" y="1670"/>
                </a:cubicBezTo>
                <a:lnTo>
                  <a:pt x="2646" y="1681"/>
                </a:lnTo>
                <a:cubicBezTo>
                  <a:pt x="2625" y="1684"/>
                  <a:pt x="2607" y="1688"/>
                  <a:pt x="2589" y="1698"/>
                </a:cubicBezTo>
                <a:lnTo>
                  <a:pt x="2532" y="1720"/>
                </a:lnTo>
                <a:cubicBezTo>
                  <a:pt x="2515" y="1730"/>
                  <a:pt x="2490" y="1737"/>
                  <a:pt x="2472" y="1752"/>
                </a:cubicBezTo>
                <a:cubicBezTo>
                  <a:pt x="2454" y="1759"/>
                  <a:pt x="2436" y="1773"/>
                  <a:pt x="2418" y="1787"/>
                </a:cubicBezTo>
                <a:cubicBezTo>
                  <a:pt x="2401" y="1801"/>
                  <a:pt x="2383" y="1812"/>
                  <a:pt x="2372" y="1830"/>
                </a:cubicBezTo>
                <a:cubicBezTo>
                  <a:pt x="2358" y="1848"/>
                  <a:pt x="2340" y="1865"/>
                  <a:pt x="2330" y="1890"/>
                </a:cubicBezTo>
                <a:cubicBezTo>
                  <a:pt x="2322" y="1912"/>
                  <a:pt x="2308" y="1929"/>
                  <a:pt x="2305" y="1954"/>
                </a:cubicBezTo>
                <a:lnTo>
                  <a:pt x="2294" y="1990"/>
                </a:lnTo>
                <a:lnTo>
                  <a:pt x="2290" y="2025"/>
                </a:lnTo>
                <a:cubicBezTo>
                  <a:pt x="2287" y="2050"/>
                  <a:pt x="2290" y="2075"/>
                  <a:pt x="2290" y="2097"/>
                </a:cubicBezTo>
                <a:lnTo>
                  <a:pt x="2305" y="2164"/>
                </a:lnTo>
                <a:cubicBezTo>
                  <a:pt x="2305" y="2175"/>
                  <a:pt x="2308" y="2178"/>
                  <a:pt x="2312" y="2185"/>
                </a:cubicBezTo>
                <a:cubicBezTo>
                  <a:pt x="2095" y="2104"/>
                  <a:pt x="1885" y="2008"/>
                  <a:pt x="1697" y="1912"/>
                </a:cubicBezTo>
                <a:lnTo>
                  <a:pt x="1682" y="1890"/>
                </a:lnTo>
                <a:cubicBezTo>
                  <a:pt x="1679" y="1880"/>
                  <a:pt x="1668" y="1865"/>
                  <a:pt x="1665" y="1858"/>
                </a:cubicBezTo>
                <a:cubicBezTo>
                  <a:pt x="1661" y="1844"/>
                  <a:pt x="1654" y="1837"/>
                  <a:pt x="1650" y="1823"/>
                </a:cubicBezTo>
                <a:cubicBezTo>
                  <a:pt x="1647" y="1809"/>
                  <a:pt x="1647" y="1801"/>
                  <a:pt x="1643" y="1787"/>
                </a:cubicBezTo>
                <a:cubicBezTo>
                  <a:pt x="1643" y="1773"/>
                  <a:pt x="1636" y="1766"/>
                  <a:pt x="1636" y="1752"/>
                </a:cubicBezTo>
                <a:lnTo>
                  <a:pt x="1636" y="1734"/>
                </a:lnTo>
                <a:lnTo>
                  <a:pt x="1643" y="1716"/>
                </a:lnTo>
                <a:cubicBezTo>
                  <a:pt x="1643" y="1702"/>
                  <a:pt x="1647" y="1695"/>
                  <a:pt x="1650" y="1684"/>
                </a:cubicBezTo>
                <a:cubicBezTo>
                  <a:pt x="1654" y="1670"/>
                  <a:pt x="1665" y="1663"/>
                  <a:pt x="1668" y="1652"/>
                </a:cubicBezTo>
                <a:cubicBezTo>
                  <a:pt x="1672" y="1645"/>
                  <a:pt x="1682" y="1634"/>
                  <a:pt x="1690" y="1627"/>
                </a:cubicBezTo>
                <a:lnTo>
                  <a:pt x="1718" y="1599"/>
                </a:lnTo>
                <a:cubicBezTo>
                  <a:pt x="1725" y="1592"/>
                  <a:pt x="1739" y="1581"/>
                  <a:pt x="1750" y="1577"/>
                </a:cubicBezTo>
                <a:lnTo>
                  <a:pt x="1786" y="1560"/>
                </a:lnTo>
                <a:cubicBezTo>
                  <a:pt x="1796" y="1556"/>
                  <a:pt x="1807" y="1545"/>
                  <a:pt x="1821" y="1542"/>
                </a:cubicBezTo>
                <a:cubicBezTo>
                  <a:pt x="1846" y="1535"/>
                  <a:pt x="1874" y="1521"/>
                  <a:pt x="1899" y="1510"/>
                </a:cubicBezTo>
                <a:lnTo>
                  <a:pt x="1981" y="1485"/>
                </a:lnTo>
                <a:cubicBezTo>
                  <a:pt x="1949" y="1485"/>
                  <a:pt x="1921" y="1489"/>
                  <a:pt x="1892" y="1489"/>
                </a:cubicBezTo>
                <a:cubicBezTo>
                  <a:pt x="1860" y="1489"/>
                  <a:pt x="1832" y="1499"/>
                  <a:pt x="1803" y="1503"/>
                </a:cubicBezTo>
                <a:cubicBezTo>
                  <a:pt x="1789" y="1503"/>
                  <a:pt x="1775" y="1510"/>
                  <a:pt x="1757" y="1517"/>
                </a:cubicBezTo>
                <a:lnTo>
                  <a:pt x="1714" y="1528"/>
                </a:lnTo>
                <a:cubicBezTo>
                  <a:pt x="1700" y="1538"/>
                  <a:pt x="1686" y="1542"/>
                  <a:pt x="1672" y="1553"/>
                </a:cubicBezTo>
                <a:lnTo>
                  <a:pt x="1633" y="1577"/>
                </a:lnTo>
                <a:cubicBezTo>
                  <a:pt x="1618" y="1588"/>
                  <a:pt x="1608" y="1599"/>
                  <a:pt x="1597" y="1613"/>
                </a:cubicBezTo>
                <a:cubicBezTo>
                  <a:pt x="1590" y="1627"/>
                  <a:pt x="1576" y="1641"/>
                  <a:pt x="1565" y="1652"/>
                </a:cubicBezTo>
                <a:cubicBezTo>
                  <a:pt x="1558" y="1666"/>
                  <a:pt x="1547" y="1684"/>
                  <a:pt x="1547" y="1702"/>
                </a:cubicBezTo>
                <a:lnTo>
                  <a:pt x="1540" y="1730"/>
                </a:lnTo>
                <a:lnTo>
                  <a:pt x="1537" y="1755"/>
                </a:lnTo>
                <a:cubicBezTo>
                  <a:pt x="1530" y="1773"/>
                  <a:pt x="1537" y="1791"/>
                  <a:pt x="1537" y="1805"/>
                </a:cubicBezTo>
                <a:cubicBezTo>
                  <a:pt x="1537" y="1819"/>
                  <a:pt x="1540" y="1837"/>
                  <a:pt x="1544" y="1848"/>
                </a:cubicBezTo>
                <a:cubicBezTo>
                  <a:pt x="1398" y="1769"/>
                  <a:pt x="1263" y="1688"/>
                  <a:pt x="1138" y="1609"/>
                </a:cubicBezTo>
                <a:lnTo>
                  <a:pt x="1146" y="1606"/>
                </a:lnTo>
                <a:lnTo>
                  <a:pt x="1128" y="1563"/>
                </a:lnTo>
                <a:cubicBezTo>
                  <a:pt x="1121" y="1556"/>
                  <a:pt x="1117" y="1542"/>
                  <a:pt x="1114" y="1535"/>
                </a:cubicBezTo>
                <a:cubicBezTo>
                  <a:pt x="1110" y="1521"/>
                  <a:pt x="1103" y="1510"/>
                  <a:pt x="1103" y="1499"/>
                </a:cubicBezTo>
                <a:cubicBezTo>
                  <a:pt x="1103" y="1485"/>
                  <a:pt x="1099" y="1474"/>
                  <a:pt x="1099" y="1464"/>
                </a:cubicBezTo>
                <a:lnTo>
                  <a:pt x="1099" y="1428"/>
                </a:lnTo>
                <a:lnTo>
                  <a:pt x="1099" y="1410"/>
                </a:lnTo>
                <a:lnTo>
                  <a:pt x="1103" y="1393"/>
                </a:lnTo>
                <a:cubicBezTo>
                  <a:pt x="1110" y="1378"/>
                  <a:pt x="1114" y="1368"/>
                  <a:pt x="1117" y="1361"/>
                </a:cubicBezTo>
                <a:cubicBezTo>
                  <a:pt x="1121" y="1350"/>
                  <a:pt x="1131" y="1343"/>
                  <a:pt x="1138" y="1329"/>
                </a:cubicBezTo>
                <a:cubicBezTo>
                  <a:pt x="1146" y="1321"/>
                  <a:pt x="1156" y="1311"/>
                  <a:pt x="1167" y="1304"/>
                </a:cubicBezTo>
                <a:cubicBezTo>
                  <a:pt x="1174" y="1293"/>
                  <a:pt x="1185" y="1286"/>
                  <a:pt x="1199" y="1279"/>
                </a:cubicBezTo>
                <a:cubicBezTo>
                  <a:pt x="1210" y="1275"/>
                  <a:pt x="1220" y="1268"/>
                  <a:pt x="1234" y="1257"/>
                </a:cubicBezTo>
                <a:lnTo>
                  <a:pt x="1274" y="1240"/>
                </a:lnTo>
                <a:cubicBezTo>
                  <a:pt x="1288" y="1236"/>
                  <a:pt x="1298" y="1225"/>
                  <a:pt x="1313" y="1225"/>
                </a:cubicBezTo>
                <a:cubicBezTo>
                  <a:pt x="1341" y="1218"/>
                  <a:pt x="1366" y="1208"/>
                  <a:pt x="1394" y="1204"/>
                </a:cubicBezTo>
                <a:cubicBezTo>
                  <a:pt x="1419" y="1201"/>
                  <a:pt x="1451" y="1190"/>
                  <a:pt x="1476" y="1186"/>
                </a:cubicBezTo>
                <a:cubicBezTo>
                  <a:pt x="1451" y="1186"/>
                  <a:pt x="1419" y="1183"/>
                  <a:pt x="1387" y="1183"/>
                </a:cubicBezTo>
                <a:cubicBezTo>
                  <a:pt x="1359" y="1183"/>
                  <a:pt x="1330" y="1186"/>
                  <a:pt x="1298" y="1186"/>
                </a:cubicBezTo>
                <a:cubicBezTo>
                  <a:pt x="1288" y="1186"/>
                  <a:pt x="1270" y="1190"/>
                  <a:pt x="1256" y="1197"/>
                </a:cubicBezTo>
                <a:lnTo>
                  <a:pt x="1210" y="1204"/>
                </a:lnTo>
                <a:cubicBezTo>
                  <a:pt x="1199" y="1208"/>
                  <a:pt x="1181" y="1218"/>
                  <a:pt x="1167" y="1222"/>
                </a:cubicBezTo>
                <a:cubicBezTo>
                  <a:pt x="1153" y="1225"/>
                  <a:pt x="1138" y="1236"/>
                  <a:pt x="1128" y="1243"/>
                </a:cubicBezTo>
                <a:cubicBezTo>
                  <a:pt x="1114" y="1254"/>
                  <a:pt x="1099" y="1261"/>
                  <a:pt x="1085" y="1275"/>
                </a:cubicBezTo>
                <a:cubicBezTo>
                  <a:pt x="1074" y="1289"/>
                  <a:pt x="1060" y="1297"/>
                  <a:pt x="1050" y="1314"/>
                </a:cubicBezTo>
                <a:cubicBezTo>
                  <a:pt x="1042" y="1329"/>
                  <a:pt x="1032" y="1343"/>
                  <a:pt x="1025" y="1361"/>
                </a:cubicBezTo>
                <a:lnTo>
                  <a:pt x="1014" y="1382"/>
                </a:lnTo>
                <a:lnTo>
                  <a:pt x="1010" y="1410"/>
                </a:lnTo>
                <a:cubicBezTo>
                  <a:pt x="1007" y="1428"/>
                  <a:pt x="1007" y="1446"/>
                  <a:pt x="1007" y="1457"/>
                </a:cubicBezTo>
                <a:cubicBezTo>
                  <a:pt x="1007" y="1474"/>
                  <a:pt x="1007" y="1489"/>
                  <a:pt x="1010" y="1506"/>
                </a:cubicBezTo>
                <a:cubicBezTo>
                  <a:pt x="1010" y="1510"/>
                  <a:pt x="1014" y="1517"/>
                  <a:pt x="1014" y="1521"/>
                </a:cubicBezTo>
                <a:cubicBezTo>
                  <a:pt x="957" y="1481"/>
                  <a:pt x="900" y="1435"/>
                  <a:pt x="847" y="1396"/>
                </a:cubicBezTo>
                <a:cubicBezTo>
                  <a:pt x="779" y="1346"/>
                  <a:pt x="719" y="1293"/>
                  <a:pt x="658" y="1240"/>
                </a:cubicBezTo>
                <a:lnTo>
                  <a:pt x="651" y="1222"/>
                </a:lnTo>
                <a:cubicBezTo>
                  <a:pt x="641" y="1204"/>
                  <a:pt x="637" y="1183"/>
                  <a:pt x="634" y="1165"/>
                </a:cubicBezTo>
                <a:cubicBezTo>
                  <a:pt x="630" y="1144"/>
                  <a:pt x="630" y="1126"/>
                  <a:pt x="634" y="1101"/>
                </a:cubicBezTo>
                <a:lnTo>
                  <a:pt x="634" y="1090"/>
                </a:lnTo>
                <a:lnTo>
                  <a:pt x="637" y="1076"/>
                </a:lnTo>
                <a:lnTo>
                  <a:pt x="651" y="1048"/>
                </a:lnTo>
                <a:cubicBezTo>
                  <a:pt x="655" y="1040"/>
                  <a:pt x="666" y="1030"/>
                  <a:pt x="669" y="1026"/>
                </a:cubicBezTo>
                <a:cubicBezTo>
                  <a:pt x="673" y="1019"/>
                  <a:pt x="683" y="1012"/>
                  <a:pt x="690" y="1005"/>
                </a:cubicBezTo>
                <a:cubicBezTo>
                  <a:pt x="701" y="994"/>
                  <a:pt x="708" y="991"/>
                  <a:pt x="719" y="987"/>
                </a:cubicBezTo>
                <a:lnTo>
                  <a:pt x="744" y="969"/>
                </a:lnTo>
                <a:cubicBezTo>
                  <a:pt x="765" y="959"/>
                  <a:pt x="783" y="952"/>
                  <a:pt x="808" y="948"/>
                </a:cubicBezTo>
                <a:cubicBezTo>
                  <a:pt x="829" y="941"/>
                  <a:pt x="850" y="934"/>
                  <a:pt x="872" y="930"/>
                </a:cubicBezTo>
                <a:lnTo>
                  <a:pt x="939" y="916"/>
                </a:lnTo>
                <a:lnTo>
                  <a:pt x="872" y="916"/>
                </a:lnTo>
                <a:cubicBezTo>
                  <a:pt x="850" y="916"/>
                  <a:pt x="829" y="920"/>
                  <a:pt x="801" y="923"/>
                </a:cubicBezTo>
                <a:cubicBezTo>
                  <a:pt x="790" y="923"/>
                  <a:pt x="779" y="930"/>
                  <a:pt x="765" y="934"/>
                </a:cubicBezTo>
                <a:lnTo>
                  <a:pt x="730" y="944"/>
                </a:lnTo>
                <a:lnTo>
                  <a:pt x="701" y="955"/>
                </a:lnTo>
                <a:cubicBezTo>
                  <a:pt x="687" y="959"/>
                  <a:pt x="676" y="966"/>
                  <a:pt x="669" y="973"/>
                </a:cubicBezTo>
                <a:cubicBezTo>
                  <a:pt x="658" y="984"/>
                  <a:pt x="648" y="987"/>
                  <a:pt x="637" y="994"/>
                </a:cubicBezTo>
                <a:lnTo>
                  <a:pt x="612" y="1023"/>
                </a:lnTo>
                <a:cubicBezTo>
                  <a:pt x="602" y="1033"/>
                  <a:pt x="598" y="1044"/>
                  <a:pt x="594" y="1058"/>
                </a:cubicBezTo>
                <a:lnTo>
                  <a:pt x="584" y="1076"/>
                </a:lnTo>
                <a:lnTo>
                  <a:pt x="580" y="1094"/>
                </a:lnTo>
                <a:cubicBezTo>
                  <a:pt x="577" y="1119"/>
                  <a:pt x="577" y="1144"/>
                  <a:pt x="580" y="1168"/>
                </a:cubicBezTo>
                <a:lnTo>
                  <a:pt x="580" y="1172"/>
                </a:lnTo>
                <a:lnTo>
                  <a:pt x="552" y="1147"/>
                </a:lnTo>
                <a:cubicBezTo>
                  <a:pt x="513" y="1108"/>
                  <a:pt x="474" y="1065"/>
                  <a:pt x="438" y="1026"/>
                </a:cubicBezTo>
                <a:cubicBezTo>
                  <a:pt x="420" y="1008"/>
                  <a:pt x="402" y="991"/>
                  <a:pt x="385" y="969"/>
                </a:cubicBezTo>
                <a:cubicBezTo>
                  <a:pt x="367" y="952"/>
                  <a:pt x="353" y="930"/>
                  <a:pt x="338" y="912"/>
                </a:cubicBezTo>
                <a:cubicBezTo>
                  <a:pt x="314" y="877"/>
                  <a:pt x="285" y="845"/>
                  <a:pt x="260" y="813"/>
                </a:cubicBezTo>
                <a:lnTo>
                  <a:pt x="264" y="809"/>
                </a:lnTo>
                <a:lnTo>
                  <a:pt x="257" y="788"/>
                </a:lnTo>
                <a:cubicBezTo>
                  <a:pt x="246" y="770"/>
                  <a:pt x="242" y="745"/>
                  <a:pt x="239" y="728"/>
                </a:cubicBezTo>
                <a:cubicBezTo>
                  <a:pt x="232" y="706"/>
                  <a:pt x="232" y="688"/>
                  <a:pt x="239" y="667"/>
                </a:cubicBezTo>
                <a:lnTo>
                  <a:pt x="239" y="653"/>
                </a:lnTo>
                <a:lnTo>
                  <a:pt x="242" y="642"/>
                </a:lnTo>
                <a:lnTo>
                  <a:pt x="257" y="614"/>
                </a:lnTo>
                <a:cubicBezTo>
                  <a:pt x="260" y="603"/>
                  <a:pt x="267" y="596"/>
                  <a:pt x="274" y="592"/>
                </a:cubicBezTo>
                <a:cubicBezTo>
                  <a:pt x="278" y="582"/>
                  <a:pt x="285" y="578"/>
                  <a:pt x="296" y="571"/>
                </a:cubicBezTo>
                <a:cubicBezTo>
                  <a:pt x="303" y="560"/>
                  <a:pt x="314" y="557"/>
                  <a:pt x="321" y="553"/>
                </a:cubicBezTo>
                <a:lnTo>
                  <a:pt x="349" y="536"/>
                </a:lnTo>
                <a:cubicBezTo>
                  <a:pt x="370" y="525"/>
                  <a:pt x="388" y="518"/>
                  <a:pt x="410" y="511"/>
                </a:cubicBezTo>
                <a:cubicBezTo>
                  <a:pt x="434" y="507"/>
                  <a:pt x="456" y="500"/>
                  <a:pt x="477" y="493"/>
                </a:cubicBezTo>
                <a:lnTo>
                  <a:pt x="545" y="482"/>
                </a:lnTo>
                <a:lnTo>
                  <a:pt x="477" y="482"/>
                </a:lnTo>
                <a:cubicBezTo>
                  <a:pt x="456" y="482"/>
                  <a:pt x="434" y="486"/>
                  <a:pt x="406" y="489"/>
                </a:cubicBezTo>
                <a:cubicBezTo>
                  <a:pt x="392" y="489"/>
                  <a:pt x="385" y="493"/>
                  <a:pt x="370" y="500"/>
                </a:cubicBezTo>
                <a:lnTo>
                  <a:pt x="335" y="507"/>
                </a:lnTo>
                <a:lnTo>
                  <a:pt x="303" y="521"/>
                </a:lnTo>
                <a:cubicBezTo>
                  <a:pt x="292" y="525"/>
                  <a:pt x="281" y="528"/>
                  <a:pt x="274" y="539"/>
                </a:cubicBezTo>
                <a:cubicBezTo>
                  <a:pt x="264" y="546"/>
                  <a:pt x="249" y="553"/>
                  <a:pt x="242" y="560"/>
                </a:cubicBezTo>
                <a:lnTo>
                  <a:pt x="214" y="589"/>
                </a:lnTo>
                <a:cubicBezTo>
                  <a:pt x="207" y="596"/>
                  <a:pt x="203" y="610"/>
                  <a:pt x="196" y="624"/>
                </a:cubicBezTo>
                <a:lnTo>
                  <a:pt x="189" y="642"/>
                </a:lnTo>
                <a:lnTo>
                  <a:pt x="185" y="660"/>
                </a:lnTo>
                <a:cubicBezTo>
                  <a:pt x="178" y="678"/>
                  <a:pt x="178" y="688"/>
                  <a:pt x="178" y="706"/>
                </a:cubicBezTo>
                <a:cubicBezTo>
                  <a:pt x="178" y="706"/>
                  <a:pt x="178" y="703"/>
                  <a:pt x="175" y="703"/>
                </a:cubicBezTo>
                <a:cubicBezTo>
                  <a:pt x="153" y="671"/>
                  <a:pt x="136" y="646"/>
                  <a:pt x="118" y="617"/>
                </a:cubicBezTo>
                <a:cubicBezTo>
                  <a:pt x="100" y="592"/>
                  <a:pt x="86" y="564"/>
                  <a:pt x="79" y="543"/>
                </a:cubicBezTo>
                <a:cubicBezTo>
                  <a:pt x="29" y="454"/>
                  <a:pt x="1" y="404"/>
                  <a:pt x="1" y="404"/>
                </a:cubicBezTo>
                <a:lnTo>
                  <a:pt x="1" y="404"/>
                </a:lnTo>
                <a:cubicBezTo>
                  <a:pt x="1" y="404"/>
                  <a:pt x="26" y="454"/>
                  <a:pt x="72" y="546"/>
                </a:cubicBezTo>
                <a:cubicBezTo>
                  <a:pt x="86" y="571"/>
                  <a:pt x="97" y="596"/>
                  <a:pt x="114" y="624"/>
                </a:cubicBezTo>
                <a:cubicBezTo>
                  <a:pt x="132" y="649"/>
                  <a:pt x="150" y="681"/>
                  <a:pt x="168" y="713"/>
                </a:cubicBezTo>
                <a:cubicBezTo>
                  <a:pt x="171" y="720"/>
                  <a:pt x="175" y="724"/>
                  <a:pt x="178" y="735"/>
                </a:cubicBezTo>
                <a:lnTo>
                  <a:pt x="178" y="738"/>
                </a:lnTo>
                <a:cubicBezTo>
                  <a:pt x="185" y="756"/>
                  <a:pt x="189" y="774"/>
                  <a:pt x="193" y="788"/>
                </a:cubicBezTo>
                <a:lnTo>
                  <a:pt x="175" y="795"/>
                </a:lnTo>
                <a:lnTo>
                  <a:pt x="157" y="806"/>
                </a:lnTo>
                <a:lnTo>
                  <a:pt x="139" y="820"/>
                </a:lnTo>
                <a:cubicBezTo>
                  <a:pt x="132" y="827"/>
                  <a:pt x="118" y="838"/>
                  <a:pt x="107" y="845"/>
                </a:cubicBezTo>
                <a:lnTo>
                  <a:pt x="82" y="877"/>
                </a:lnTo>
                <a:cubicBezTo>
                  <a:pt x="72" y="884"/>
                  <a:pt x="68" y="898"/>
                  <a:pt x="61" y="912"/>
                </a:cubicBezTo>
                <a:cubicBezTo>
                  <a:pt x="50" y="927"/>
                  <a:pt x="47" y="937"/>
                  <a:pt x="43" y="952"/>
                </a:cubicBezTo>
                <a:lnTo>
                  <a:pt x="29" y="991"/>
                </a:lnTo>
                <a:cubicBezTo>
                  <a:pt x="25" y="1005"/>
                  <a:pt x="25" y="1019"/>
                  <a:pt x="25" y="1033"/>
                </a:cubicBezTo>
                <a:lnTo>
                  <a:pt x="18" y="1072"/>
                </a:lnTo>
                <a:lnTo>
                  <a:pt x="18" y="1112"/>
                </a:lnTo>
                <a:cubicBezTo>
                  <a:pt x="18" y="1126"/>
                  <a:pt x="25" y="1140"/>
                  <a:pt x="25" y="1151"/>
                </a:cubicBezTo>
                <a:cubicBezTo>
                  <a:pt x="25" y="1165"/>
                  <a:pt x="29" y="1179"/>
                  <a:pt x="33" y="1193"/>
                </a:cubicBezTo>
                <a:cubicBezTo>
                  <a:pt x="36" y="1218"/>
                  <a:pt x="47" y="1240"/>
                  <a:pt x="54" y="1268"/>
                </a:cubicBezTo>
                <a:cubicBezTo>
                  <a:pt x="65" y="1293"/>
                  <a:pt x="72" y="1318"/>
                  <a:pt x="86" y="1339"/>
                </a:cubicBezTo>
                <a:cubicBezTo>
                  <a:pt x="72" y="1289"/>
                  <a:pt x="65" y="1236"/>
                  <a:pt x="61" y="1186"/>
                </a:cubicBezTo>
                <a:cubicBezTo>
                  <a:pt x="61" y="1176"/>
                  <a:pt x="54" y="1161"/>
                  <a:pt x="54" y="1147"/>
                </a:cubicBezTo>
                <a:lnTo>
                  <a:pt x="54" y="1112"/>
                </a:lnTo>
                <a:lnTo>
                  <a:pt x="54" y="1076"/>
                </a:lnTo>
                <a:lnTo>
                  <a:pt x="61" y="1040"/>
                </a:lnTo>
                <a:cubicBezTo>
                  <a:pt x="61" y="1026"/>
                  <a:pt x="65" y="1019"/>
                  <a:pt x="68" y="1005"/>
                </a:cubicBezTo>
                <a:cubicBezTo>
                  <a:pt x="72" y="991"/>
                  <a:pt x="79" y="984"/>
                  <a:pt x="82" y="969"/>
                </a:cubicBezTo>
                <a:cubicBezTo>
                  <a:pt x="86" y="955"/>
                  <a:pt x="89" y="948"/>
                  <a:pt x="97" y="937"/>
                </a:cubicBezTo>
                <a:cubicBezTo>
                  <a:pt x="100" y="930"/>
                  <a:pt x="107" y="916"/>
                  <a:pt x="114" y="909"/>
                </a:cubicBezTo>
                <a:lnTo>
                  <a:pt x="136" y="880"/>
                </a:lnTo>
                <a:cubicBezTo>
                  <a:pt x="143" y="873"/>
                  <a:pt x="153" y="866"/>
                  <a:pt x="161" y="859"/>
                </a:cubicBezTo>
                <a:lnTo>
                  <a:pt x="175" y="848"/>
                </a:lnTo>
                <a:lnTo>
                  <a:pt x="193" y="841"/>
                </a:lnTo>
                <a:lnTo>
                  <a:pt x="225" y="824"/>
                </a:lnTo>
                <a:lnTo>
                  <a:pt x="228" y="824"/>
                </a:lnTo>
                <a:cubicBezTo>
                  <a:pt x="257" y="856"/>
                  <a:pt x="281" y="891"/>
                  <a:pt x="310" y="927"/>
                </a:cubicBezTo>
                <a:cubicBezTo>
                  <a:pt x="321" y="944"/>
                  <a:pt x="338" y="966"/>
                  <a:pt x="353" y="984"/>
                </a:cubicBezTo>
                <a:cubicBezTo>
                  <a:pt x="370" y="1001"/>
                  <a:pt x="388" y="1023"/>
                  <a:pt x="406" y="1040"/>
                </a:cubicBezTo>
                <a:cubicBezTo>
                  <a:pt x="442" y="1080"/>
                  <a:pt x="477" y="1122"/>
                  <a:pt x="516" y="1165"/>
                </a:cubicBezTo>
                <a:cubicBezTo>
                  <a:pt x="534" y="1183"/>
                  <a:pt x="552" y="1201"/>
                  <a:pt x="577" y="1218"/>
                </a:cubicBezTo>
                <a:lnTo>
                  <a:pt x="562" y="1229"/>
                </a:lnTo>
                <a:lnTo>
                  <a:pt x="545" y="1236"/>
                </a:lnTo>
                <a:lnTo>
                  <a:pt x="527" y="1250"/>
                </a:lnTo>
                <a:cubicBezTo>
                  <a:pt x="516" y="1257"/>
                  <a:pt x="506" y="1268"/>
                  <a:pt x="495" y="1275"/>
                </a:cubicBezTo>
                <a:lnTo>
                  <a:pt x="470" y="1307"/>
                </a:lnTo>
                <a:cubicBezTo>
                  <a:pt x="459" y="1318"/>
                  <a:pt x="456" y="1329"/>
                  <a:pt x="445" y="1343"/>
                </a:cubicBezTo>
                <a:cubicBezTo>
                  <a:pt x="438" y="1357"/>
                  <a:pt x="434" y="1371"/>
                  <a:pt x="427" y="1382"/>
                </a:cubicBezTo>
                <a:lnTo>
                  <a:pt x="417" y="1425"/>
                </a:lnTo>
                <a:cubicBezTo>
                  <a:pt x="410" y="1435"/>
                  <a:pt x="410" y="1449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6"/>
                  <a:pt x="410" y="1570"/>
                  <a:pt x="410" y="1585"/>
                </a:cubicBezTo>
                <a:cubicBezTo>
                  <a:pt x="410" y="1595"/>
                  <a:pt x="417" y="1609"/>
                  <a:pt x="420" y="1624"/>
                </a:cubicBezTo>
                <a:cubicBezTo>
                  <a:pt x="424" y="1649"/>
                  <a:pt x="434" y="1673"/>
                  <a:pt x="442" y="1698"/>
                </a:cubicBezTo>
                <a:cubicBezTo>
                  <a:pt x="452" y="1727"/>
                  <a:pt x="459" y="1748"/>
                  <a:pt x="474" y="1769"/>
                </a:cubicBezTo>
                <a:cubicBezTo>
                  <a:pt x="459" y="1720"/>
                  <a:pt x="452" y="1666"/>
                  <a:pt x="445" y="1620"/>
                </a:cubicBezTo>
                <a:cubicBezTo>
                  <a:pt x="445" y="1606"/>
                  <a:pt x="442" y="1592"/>
                  <a:pt x="442" y="1577"/>
                </a:cubicBezTo>
                <a:lnTo>
                  <a:pt x="442" y="1542"/>
                </a:lnTo>
                <a:lnTo>
                  <a:pt x="442" y="1506"/>
                </a:lnTo>
                <a:lnTo>
                  <a:pt x="445" y="1471"/>
                </a:lnTo>
                <a:cubicBezTo>
                  <a:pt x="445" y="1460"/>
                  <a:pt x="452" y="1449"/>
                  <a:pt x="456" y="1435"/>
                </a:cubicBezTo>
                <a:cubicBezTo>
                  <a:pt x="459" y="1425"/>
                  <a:pt x="463" y="1414"/>
                  <a:pt x="470" y="1400"/>
                </a:cubicBezTo>
                <a:cubicBezTo>
                  <a:pt x="474" y="1389"/>
                  <a:pt x="477" y="1378"/>
                  <a:pt x="481" y="1371"/>
                </a:cubicBezTo>
                <a:cubicBezTo>
                  <a:pt x="488" y="1361"/>
                  <a:pt x="495" y="1346"/>
                  <a:pt x="498" y="1339"/>
                </a:cubicBezTo>
                <a:lnTo>
                  <a:pt x="523" y="1311"/>
                </a:lnTo>
                <a:cubicBezTo>
                  <a:pt x="530" y="1304"/>
                  <a:pt x="541" y="1300"/>
                  <a:pt x="548" y="1289"/>
                </a:cubicBezTo>
                <a:lnTo>
                  <a:pt x="562" y="1282"/>
                </a:lnTo>
                <a:lnTo>
                  <a:pt x="580" y="1272"/>
                </a:lnTo>
                <a:lnTo>
                  <a:pt x="605" y="1257"/>
                </a:lnTo>
                <a:cubicBezTo>
                  <a:pt x="666" y="1311"/>
                  <a:pt x="726" y="1371"/>
                  <a:pt x="794" y="1425"/>
                </a:cubicBezTo>
                <a:cubicBezTo>
                  <a:pt x="850" y="1471"/>
                  <a:pt x="918" y="1521"/>
                  <a:pt x="978" y="1570"/>
                </a:cubicBezTo>
                <a:lnTo>
                  <a:pt x="961" y="1577"/>
                </a:lnTo>
                <a:lnTo>
                  <a:pt x="939" y="1595"/>
                </a:lnTo>
                <a:cubicBezTo>
                  <a:pt x="925" y="1609"/>
                  <a:pt x="907" y="1620"/>
                  <a:pt x="900" y="1631"/>
                </a:cubicBezTo>
                <a:lnTo>
                  <a:pt x="865" y="1677"/>
                </a:lnTo>
                <a:cubicBezTo>
                  <a:pt x="850" y="1691"/>
                  <a:pt x="847" y="1709"/>
                  <a:pt x="836" y="1727"/>
                </a:cubicBezTo>
                <a:cubicBezTo>
                  <a:pt x="829" y="1745"/>
                  <a:pt x="826" y="1755"/>
                  <a:pt x="815" y="1773"/>
                </a:cubicBezTo>
                <a:cubicBezTo>
                  <a:pt x="811" y="1791"/>
                  <a:pt x="801" y="1809"/>
                  <a:pt x="801" y="1826"/>
                </a:cubicBezTo>
                <a:cubicBezTo>
                  <a:pt x="797" y="1844"/>
                  <a:pt x="794" y="1862"/>
                  <a:pt x="794" y="1880"/>
                </a:cubicBezTo>
                <a:lnTo>
                  <a:pt x="794" y="1933"/>
                </a:lnTo>
                <a:lnTo>
                  <a:pt x="797" y="1986"/>
                </a:lnTo>
                <a:cubicBezTo>
                  <a:pt x="797" y="2004"/>
                  <a:pt x="801" y="2022"/>
                  <a:pt x="808" y="2036"/>
                </a:cubicBezTo>
                <a:cubicBezTo>
                  <a:pt x="808" y="2054"/>
                  <a:pt x="815" y="2068"/>
                  <a:pt x="815" y="2086"/>
                </a:cubicBezTo>
                <a:cubicBezTo>
                  <a:pt x="818" y="2104"/>
                  <a:pt x="826" y="2118"/>
                  <a:pt x="829" y="2136"/>
                </a:cubicBezTo>
                <a:cubicBezTo>
                  <a:pt x="833" y="2153"/>
                  <a:pt x="836" y="2164"/>
                  <a:pt x="847" y="2182"/>
                </a:cubicBezTo>
                <a:cubicBezTo>
                  <a:pt x="861" y="2214"/>
                  <a:pt x="872" y="2246"/>
                  <a:pt x="890" y="2271"/>
                </a:cubicBezTo>
                <a:cubicBezTo>
                  <a:pt x="882" y="2242"/>
                  <a:pt x="879" y="2207"/>
                  <a:pt x="872" y="2175"/>
                </a:cubicBezTo>
                <a:cubicBezTo>
                  <a:pt x="868" y="2143"/>
                  <a:pt x="865" y="2111"/>
                  <a:pt x="865" y="2075"/>
                </a:cubicBezTo>
                <a:cubicBezTo>
                  <a:pt x="865" y="2057"/>
                  <a:pt x="861" y="2047"/>
                  <a:pt x="861" y="2029"/>
                </a:cubicBezTo>
                <a:lnTo>
                  <a:pt x="861" y="1979"/>
                </a:lnTo>
                <a:lnTo>
                  <a:pt x="865" y="1933"/>
                </a:lnTo>
                <a:lnTo>
                  <a:pt x="872" y="1890"/>
                </a:lnTo>
                <a:cubicBezTo>
                  <a:pt x="872" y="1876"/>
                  <a:pt x="882" y="1858"/>
                  <a:pt x="882" y="1844"/>
                </a:cubicBezTo>
                <a:lnTo>
                  <a:pt x="897" y="1805"/>
                </a:lnTo>
                <a:cubicBezTo>
                  <a:pt x="900" y="1791"/>
                  <a:pt x="904" y="1780"/>
                  <a:pt x="914" y="1766"/>
                </a:cubicBezTo>
                <a:cubicBezTo>
                  <a:pt x="922" y="1752"/>
                  <a:pt x="925" y="1737"/>
                  <a:pt x="936" y="1730"/>
                </a:cubicBezTo>
                <a:lnTo>
                  <a:pt x="961" y="1698"/>
                </a:lnTo>
                <a:cubicBezTo>
                  <a:pt x="971" y="1691"/>
                  <a:pt x="986" y="1681"/>
                  <a:pt x="993" y="1673"/>
                </a:cubicBezTo>
                <a:lnTo>
                  <a:pt x="1010" y="1659"/>
                </a:lnTo>
                <a:lnTo>
                  <a:pt x="1028" y="1649"/>
                </a:lnTo>
                <a:lnTo>
                  <a:pt x="1064" y="1631"/>
                </a:lnTo>
                <a:cubicBezTo>
                  <a:pt x="1202" y="1730"/>
                  <a:pt x="1352" y="1823"/>
                  <a:pt x="1519" y="1912"/>
                </a:cubicBezTo>
                <a:lnTo>
                  <a:pt x="1501" y="1926"/>
                </a:lnTo>
                <a:lnTo>
                  <a:pt x="1483" y="1944"/>
                </a:lnTo>
                <a:lnTo>
                  <a:pt x="1441" y="1983"/>
                </a:lnTo>
                <a:lnTo>
                  <a:pt x="1412" y="2029"/>
                </a:lnTo>
                <a:cubicBezTo>
                  <a:pt x="1402" y="2040"/>
                  <a:pt x="1398" y="2065"/>
                  <a:pt x="1387" y="2075"/>
                </a:cubicBezTo>
                <a:cubicBezTo>
                  <a:pt x="1380" y="2093"/>
                  <a:pt x="1377" y="2111"/>
                  <a:pt x="1377" y="2129"/>
                </a:cubicBezTo>
                <a:cubicBezTo>
                  <a:pt x="1370" y="2146"/>
                  <a:pt x="1366" y="2164"/>
                  <a:pt x="1366" y="2182"/>
                </a:cubicBezTo>
                <a:cubicBezTo>
                  <a:pt x="1366" y="2200"/>
                  <a:pt x="1362" y="2217"/>
                  <a:pt x="1362" y="2235"/>
                </a:cubicBezTo>
                <a:lnTo>
                  <a:pt x="1366" y="2289"/>
                </a:lnTo>
                <a:lnTo>
                  <a:pt x="1377" y="2338"/>
                </a:lnTo>
                <a:cubicBezTo>
                  <a:pt x="1380" y="2356"/>
                  <a:pt x="1384" y="2370"/>
                  <a:pt x="1387" y="2388"/>
                </a:cubicBezTo>
                <a:cubicBezTo>
                  <a:pt x="1394" y="2406"/>
                  <a:pt x="1398" y="2420"/>
                  <a:pt x="1402" y="2438"/>
                </a:cubicBezTo>
                <a:cubicBezTo>
                  <a:pt x="1405" y="2456"/>
                  <a:pt x="1416" y="2466"/>
                  <a:pt x="1419" y="2481"/>
                </a:cubicBezTo>
                <a:cubicBezTo>
                  <a:pt x="1423" y="2495"/>
                  <a:pt x="1434" y="2513"/>
                  <a:pt x="1441" y="2527"/>
                </a:cubicBezTo>
                <a:cubicBezTo>
                  <a:pt x="1455" y="2555"/>
                  <a:pt x="1473" y="2584"/>
                  <a:pt x="1494" y="2609"/>
                </a:cubicBezTo>
                <a:lnTo>
                  <a:pt x="1469" y="2516"/>
                </a:lnTo>
                <a:cubicBezTo>
                  <a:pt x="1458" y="2484"/>
                  <a:pt x="1455" y="2456"/>
                  <a:pt x="1448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6"/>
                  <a:pt x="1434" y="2342"/>
                  <a:pt x="1434" y="2324"/>
                </a:cubicBezTo>
                <a:lnTo>
                  <a:pt x="1434" y="2281"/>
                </a:lnTo>
                <a:lnTo>
                  <a:pt x="1437" y="2235"/>
                </a:lnTo>
                <a:cubicBezTo>
                  <a:pt x="1437" y="2225"/>
                  <a:pt x="1441" y="2207"/>
                  <a:pt x="1441" y="2193"/>
                </a:cubicBezTo>
                <a:cubicBezTo>
                  <a:pt x="1441" y="2178"/>
                  <a:pt x="1448" y="2161"/>
                  <a:pt x="1451" y="2146"/>
                </a:cubicBezTo>
                <a:lnTo>
                  <a:pt x="1466" y="2107"/>
                </a:lnTo>
                <a:cubicBezTo>
                  <a:pt x="1473" y="2093"/>
                  <a:pt x="1476" y="2082"/>
                  <a:pt x="1483" y="2068"/>
                </a:cubicBezTo>
                <a:lnTo>
                  <a:pt x="1508" y="2033"/>
                </a:lnTo>
                <a:cubicBezTo>
                  <a:pt x="1519" y="2018"/>
                  <a:pt x="1530" y="2015"/>
                  <a:pt x="1540" y="2001"/>
                </a:cubicBezTo>
                <a:lnTo>
                  <a:pt x="1554" y="1986"/>
                </a:lnTo>
                <a:lnTo>
                  <a:pt x="1572" y="1976"/>
                </a:lnTo>
                <a:lnTo>
                  <a:pt x="1608" y="1951"/>
                </a:lnTo>
                <a:cubicBezTo>
                  <a:pt x="1803" y="2054"/>
                  <a:pt x="2017" y="2157"/>
                  <a:pt x="2241" y="2246"/>
                </a:cubicBezTo>
                <a:lnTo>
                  <a:pt x="2234" y="2249"/>
                </a:lnTo>
                <a:lnTo>
                  <a:pt x="2205" y="2278"/>
                </a:lnTo>
                <a:cubicBezTo>
                  <a:pt x="2187" y="2296"/>
                  <a:pt x="2170" y="2313"/>
                  <a:pt x="2152" y="2335"/>
                </a:cubicBezTo>
                <a:cubicBezTo>
                  <a:pt x="2134" y="2356"/>
                  <a:pt x="2123" y="2374"/>
                  <a:pt x="2109" y="2395"/>
                </a:cubicBezTo>
                <a:cubicBezTo>
                  <a:pt x="2095" y="2420"/>
                  <a:pt x="2088" y="2441"/>
                  <a:pt x="2077" y="2463"/>
                </a:cubicBezTo>
                <a:cubicBezTo>
                  <a:pt x="2070" y="2484"/>
                  <a:pt x="2059" y="2513"/>
                  <a:pt x="2056" y="2534"/>
                </a:cubicBezTo>
                <a:cubicBezTo>
                  <a:pt x="2045" y="2584"/>
                  <a:pt x="2042" y="2633"/>
                  <a:pt x="2042" y="2680"/>
                </a:cubicBezTo>
                <a:cubicBezTo>
                  <a:pt x="2042" y="2729"/>
                  <a:pt x="2052" y="2776"/>
                  <a:pt x="2059" y="2822"/>
                </a:cubicBezTo>
                <a:cubicBezTo>
                  <a:pt x="2070" y="2868"/>
                  <a:pt x="2081" y="2911"/>
                  <a:pt x="2098" y="2957"/>
                </a:cubicBezTo>
                <a:cubicBezTo>
                  <a:pt x="2116" y="3000"/>
                  <a:pt x="2134" y="3042"/>
                  <a:pt x="2159" y="3081"/>
                </a:cubicBezTo>
                <a:cubicBezTo>
                  <a:pt x="2180" y="3121"/>
                  <a:pt x="2202" y="3160"/>
                  <a:pt x="2230" y="3195"/>
                </a:cubicBezTo>
                <a:cubicBezTo>
                  <a:pt x="2202" y="3113"/>
                  <a:pt x="2180" y="3028"/>
                  <a:pt x="2166" y="2939"/>
                </a:cubicBezTo>
                <a:cubicBezTo>
                  <a:pt x="2159" y="2893"/>
                  <a:pt x="2152" y="2854"/>
                  <a:pt x="2152" y="2811"/>
                </a:cubicBezTo>
                <a:cubicBezTo>
                  <a:pt x="2148" y="2769"/>
                  <a:pt x="2148" y="2726"/>
                  <a:pt x="2152" y="2687"/>
                </a:cubicBezTo>
                <a:cubicBezTo>
                  <a:pt x="2162" y="2605"/>
                  <a:pt x="2184" y="2530"/>
                  <a:pt x="2223" y="2463"/>
                </a:cubicBezTo>
                <a:cubicBezTo>
                  <a:pt x="2234" y="2445"/>
                  <a:pt x="2248" y="2431"/>
                  <a:pt x="2255" y="2420"/>
                </a:cubicBezTo>
                <a:lnTo>
                  <a:pt x="2294" y="2377"/>
                </a:lnTo>
                <a:lnTo>
                  <a:pt x="2319" y="2360"/>
                </a:lnTo>
                <a:lnTo>
                  <a:pt x="2340" y="2342"/>
                </a:lnTo>
                <a:cubicBezTo>
                  <a:pt x="2354" y="2331"/>
                  <a:pt x="2372" y="2321"/>
                  <a:pt x="2390" y="2313"/>
                </a:cubicBezTo>
                <a:lnTo>
                  <a:pt x="2394" y="2313"/>
                </a:lnTo>
                <a:cubicBezTo>
                  <a:pt x="2621" y="2402"/>
                  <a:pt x="2859" y="2481"/>
                  <a:pt x="3108" y="2555"/>
                </a:cubicBezTo>
                <a:lnTo>
                  <a:pt x="3094" y="2569"/>
                </a:lnTo>
                <a:lnTo>
                  <a:pt x="3069" y="2601"/>
                </a:lnTo>
                <a:cubicBezTo>
                  <a:pt x="3051" y="2619"/>
                  <a:pt x="3037" y="2641"/>
                  <a:pt x="3023" y="2662"/>
                </a:cubicBezTo>
                <a:cubicBezTo>
                  <a:pt x="3012" y="2687"/>
                  <a:pt x="2998" y="2708"/>
                  <a:pt x="2987" y="2733"/>
                </a:cubicBezTo>
                <a:cubicBezTo>
                  <a:pt x="2980" y="2758"/>
                  <a:pt x="2970" y="2783"/>
                  <a:pt x="2966" y="2811"/>
                </a:cubicBezTo>
                <a:cubicBezTo>
                  <a:pt x="2963" y="2836"/>
                  <a:pt x="2959" y="2857"/>
                  <a:pt x="2952" y="2886"/>
                </a:cubicBezTo>
                <a:cubicBezTo>
                  <a:pt x="2948" y="2936"/>
                  <a:pt x="2948" y="2989"/>
                  <a:pt x="2959" y="3032"/>
                </a:cubicBezTo>
                <a:cubicBezTo>
                  <a:pt x="2966" y="3081"/>
                  <a:pt x="2977" y="3124"/>
                  <a:pt x="2995" y="3170"/>
                </a:cubicBezTo>
                <a:cubicBezTo>
                  <a:pt x="3012" y="3213"/>
                  <a:pt x="3030" y="3256"/>
                  <a:pt x="3051" y="3295"/>
                </a:cubicBezTo>
                <a:cubicBezTo>
                  <a:pt x="3059" y="3316"/>
                  <a:pt x="3073" y="3334"/>
                  <a:pt x="3087" y="3352"/>
                </a:cubicBezTo>
                <a:cubicBezTo>
                  <a:pt x="3101" y="3369"/>
                  <a:pt x="3112" y="3391"/>
                  <a:pt x="3126" y="3409"/>
                </a:cubicBezTo>
                <a:cubicBezTo>
                  <a:pt x="3155" y="3444"/>
                  <a:pt x="3183" y="3480"/>
                  <a:pt x="3215" y="3512"/>
                </a:cubicBezTo>
                <a:cubicBezTo>
                  <a:pt x="3201" y="3473"/>
                  <a:pt x="3183" y="3426"/>
                  <a:pt x="3176" y="3387"/>
                </a:cubicBezTo>
                <a:cubicBezTo>
                  <a:pt x="3162" y="3348"/>
                  <a:pt x="3147" y="3302"/>
                  <a:pt x="3140" y="3263"/>
                </a:cubicBezTo>
                <a:cubicBezTo>
                  <a:pt x="3130" y="3224"/>
                  <a:pt x="3123" y="3185"/>
                  <a:pt x="3119" y="3138"/>
                </a:cubicBezTo>
                <a:cubicBezTo>
                  <a:pt x="3112" y="3117"/>
                  <a:pt x="3112" y="3099"/>
                  <a:pt x="3112" y="3078"/>
                </a:cubicBezTo>
                <a:cubicBezTo>
                  <a:pt x="3112" y="3060"/>
                  <a:pt x="3108" y="3035"/>
                  <a:pt x="3112" y="3017"/>
                </a:cubicBezTo>
                <a:cubicBezTo>
                  <a:pt x="3112" y="2939"/>
                  <a:pt x="3126" y="2868"/>
                  <a:pt x="3158" y="2804"/>
                </a:cubicBezTo>
                <a:cubicBezTo>
                  <a:pt x="3165" y="2786"/>
                  <a:pt x="3176" y="2776"/>
                  <a:pt x="3183" y="2761"/>
                </a:cubicBezTo>
                <a:cubicBezTo>
                  <a:pt x="3194" y="2747"/>
                  <a:pt x="3208" y="2733"/>
                  <a:pt x="3215" y="2722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8" y="2673"/>
                  <a:pt x="3283" y="2662"/>
                  <a:pt x="3300" y="2651"/>
                </a:cubicBezTo>
                <a:lnTo>
                  <a:pt x="3332" y="2623"/>
                </a:lnTo>
                <a:cubicBezTo>
                  <a:pt x="3443" y="2655"/>
                  <a:pt x="3553" y="2687"/>
                  <a:pt x="3663" y="2712"/>
                </a:cubicBezTo>
                <a:cubicBezTo>
                  <a:pt x="3830" y="2751"/>
                  <a:pt x="3997" y="2793"/>
                  <a:pt x="4171" y="2829"/>
                </a:cubicBezTo>
                <a:cubicBezTo>
                  <a:pt x="4171" y="2833"/>
                  <a:pt x="4175" y="2833"/>
                  <a:pt x="4175" y="2836"/>
                </a:cubicBezTo>
                <a:lnTo>
                  <a:pt x="4154" y="2868"/>
                </a:lnTo>
                <a:lnTo>
                  <a:pt x="4132" y="2904"/>
                </a:lnTo>
                <a:cubicBezTo>
                  <a:pt x="4118" y="2929"/>
                  <a:pt x="4104" y="2957"/>
                  <a:pt x="4097" y="2982"/>
                </a:cubicBezTo>
                <a:lnTo>
                  <a:pt x="4083" y="3025"/>
                </a:lnTo>
                <a:lnTo>
                  <a:pt x="4072" y="3064"/>
                </a:lnTo>
                <a:cubicBezTo>
                  <a:pt x="4068" y="3089"/>
                  <a:pt x="4065" y="3121"/>
                  <a:pt x="4065" y="3149"/>
                </a:cubicBezTo>
                <a:cubicBezTo>
                  <a:pt x="4065" y="3174"/>
                  <a:pt x="4065" y="3206"/>
                  <a:pt x="4068" y="3231"/>
                </a:cubicBezTo>
                <a:lnTo>
                  <a:pt x="4083" y="3313"/>
                </a:lnTo>
                <a:cubicBezTo>
                  <a:pt x="4086" y="3337"/>
                  <a:pt x="4097" y="3366"/>
                  <a:pt x="4104" y="3387"/>
                </a:cubicBezTo>
                <a:cubicBezTo>
                  <a:pt x="4122" y="3437"/>
                  <a:pt x="4150" y="3487"/>
                  <a:pt x="4175" y="3529"/>
                </a:cubicBezTo>
                <a:cubicBezTo>
                  <a:pt x="4203" y="3576"/>
                  <a:pt x="4232" y="3615"/>
                  <a:pt x="4264" y="3654"/>
                </a:cubicBezTo>
                <a:cubicBezTo>
                  <a:pt x="4282" y="3672"/>
                  <a:pt x="4299" y="3693"/>
                  <a:pt x="4317" y="3711"/>
                </a:cubicBezTo>
                <a:lnTo>
                  <a:pt x="4371" y="3764"/>
                </a:lnTo>
                <a:cubicBezTo>
                  <a:pt x="4406" y="3796"/>
                  <a:pt x="4445" y="3832"/>
                  <a:pt x="4491" y="3853"/>
                </a:cubicBezTo>
                <a:cubicBezTo>
                  <a:pt x="4463" y="3814"/>
                  <a:pt x="4438" y="3771"/>
                  <a:pt x="4410" y="3729"/>
                </a:cubicBezTo>
                <a:cubicBezTo>
                  <a:pt x="4385" y="3690"/>
                  <a:pt x="4363" y="3647"/>
                  <a:pt x="4346" y="3604"/>
                </a:cubicBezTo>
                <a:cubicBezTo>
                  <a:pt x="4321" y="3565"/>
                  <a:pt x="4303" y="3522"/>
                  <a:pt x="4285" y="3476"/>
                </a:cubicBezTo>
                <a:cubicBezTo>
                  <a:pt x="4278" y="3455"/>
                  <a:pt x="4275" y="3433"/>
                  <a:pt x="4264" y="3409"/>
                </a:cubicBezTo>
                <a:cubicBezTo>
                  <a:pt x="4260" y="3387"/>
                  <a:pt x="4250" y="3366"/>
                  <a:pt x="4246" y="3345"/>
                </a:cubicBezTo>
                <a:cubicBezTo>
                  <a:pt x="4243" y="3320"/>
                  <a:pt x="4239" y="3298"/>
                  <a:pt x="4239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9" y="3153"/>
                </a:cubicBezTo>
                <a:cubicBezTo>
                  <a:pt x="4239" y="3131"/>
                  <a:pt x="4243" y="3113"/>
                  <a:pt x="4246" y="3096"/>
                </a:cubicBezTo>
                <a:lnTo>
                  <a:pt x="4257" y="3064"/>
                </a:lnTo>
                <a:lnTo>
                  <a:pt x="4264" y="3035"/>
                </a:lnTo>
                <a:lnTo>
                  <a:pt x="4292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9" y="2900"/>
                  <a:pt x="4363" y="2882"/>
                </a:cubicBezTo>
                <a:lnTo>
                  <a:pt x="4381" y="2857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8" y="2964"/>
                  <a:pt x="5028" y="2975"/>
                  <a:pt x="5085" y="2982"/>
                </a:cubicBezTo>
                <a:lnTo>
                  <a:pt x="5092" y="2989"/>
                </a:lnTo>
                <a:lnTo>
                  <a:pt x="5085" y="2993"/>
                </a:lnTo>
                <a:lnTo>
                  <a:pt x="5060" y="3032"/>
                </a:lnTo>
                <a:lnTo>
                  <a:pt x="5039" y="3071"/>
                </a:lnTo>
                <a:cubicBezTo>
                  <a:pt x="5025" y="3099"/>
                  <a:pt x="5011" y="3131"/>
                  <a:pt x="4996" y="3156"/>
                </a:cubicBezTo>
                <a:lnTo>
                  <a:pt x="4986" y="3202"/>
                </a:lnTo>
                <a:lnTo>
                  <a:pt x="4975" y="3245"/>
                </a:lnTo>
                <a:cubicBezTo>
                  <a:pt x="4972" y="3277"/>
                  <a:pt x="4968" y="3309"/>
                  <a:pt x="4968" y="3337"/>
                </a:cubicBezTo>
                <a:cubicBezTo>
                  <a:pt x="4968" y="3369"/>
                  <a:pt x="4968" y="3401"/>
                  <a:pt x="4972" y="3433"/>
                </a:cubicBezTo>
                <a:cubicBezTo>
                  <a:pt x="4975" y="3462"/>
                  <a:pt x="4979" y="3494"/>
                  <a:pt x="4989" y="3522"/>
                </a:cubicBezTo>
                <a:cubicBezTo>
                  <a:pt x="4996" y="3551"/>
                  <a:pt x="5004" y="3579"/>
                  <a:pt x="5014" y="3604"/>
                </a:cubicBezTo>
                <a:cubicBezTo>
                  <a:pt x="5025" y="3633"/>
                  <a:pt x="5039" y="3658"/>
                  <a:pt x="5050" y="3686"/>
                </a:cubicBezTo>
                <a:cubicBezTo>
                  <a:pt x="5064" y="3711"/>
                  <a:pt x="5078" y="3739"/>
                  <a:pt x="5092" y="3761"/>
                </a:cubicBezTo>
                <a:cubicBezTo>
                  <a:pt x="5121" y="3810"/>
                  <a:pt x="5153" y="3853"/>
                  <a:pt x="5188" y="3899"/>
                </a:cubicBezTo>
                <a:cubicBezTo>
                  <a:pt x="5206" y="3921"/>
                  <a:pt x="5224" y="3942"/>
                  <a:pt x="5245" y="3960"/>
                </a:cubicBezTo>
                <a:cubicBezTo>
                  <a:pt x="5263" y="3985"/>
                  <a:pt x="5288" y="4002"/>
                  <a:pt x="5306" y="4020"/>
                </a:cubicBezTo>
                <a:cubicBezTo>
                  <a:pt x="5345" y="4056"/>
                  <a:pt x="5388" y="4091"/>
                  <a:pt x="5434" y="4120"/>
                </a:cubicBezTo>
                <a:cubicBezTo>
                  <a:pt x="5402" y="4077"/>
                  <a:pt x="5370" y="4031"/>
                  <a:pt x="5345" y="3985"/>
                </a:cubicBezTo>
                <a:lnTo>
                  <a:pt x="5345" y="3985"/>
                </a:lnTo>
                <a:cubicBezTo>
                  <a:pt x="5345" y="3985"/>
                  <a:pt x="5345" y="3985"/>
                  <a:pt x="5345" y="3985"/>
                </a:cubicBezTo>
                <a:lnTo>
                  <a:pt x="5345" y="3985"/>
                </a:lnTo>
                <a:cubicBezTo>
                  <a:pt x="5345" y="3985"/>
                  <a:pt x="5322" y="3939"/>
                  <a:pt x="5299" y="3899"/>
                </a:cubicBezTo>
                <a:cubicBezTo>
                  <a:pt x="5274" y="3853"/>
                  <a:pt x="5256" y="3807"/>
                  <a:pt x="5238" y="3757"/>
                </a:cubicBezTo>
                <a:cubicBezTo>
                  <a:pt x="5228" y="3736"/>
                  <a:pt x="5220" y="3707"/>
                  <a:pt x="5210" y="3686"/>
                </a:cubicBezTo>
                <a:cubicBezTo>
                  <a:pt x="5203" y="3665"/>
                  <a:pt x="5199" y="3636"/>
                  <a:pt x="5192" y="3615"/>
                </a:cubicBezTo>
                <a:cubicBezTo>
                  <a:pt x="5188" y="3594"/>
                  <a:pt x="5185" y="3565"/>
                  <a:pt x="5181" y="3544"/>
                </a:cubicBezTo>
                <a:cubicBezTo>
                  <a:pt x="5174" y="3522"/>
                  <a:pt x="5174" y="3494"/>
                  <a:pt x="5174" y="3473"/>
                </a:cubicBezTo>
                <a:cubicBezTo>
                  <a:pt x="5174" y="3448"/>
                  <a:pt x="5174" y="3423"/>
                  <a:pt x="5181" y="3401"/>
                </a:cubicBezTo>
                <a:cubicBezTo>
                  <a:pt x="5181" y="3387"/>
                  <a:pt x="5185" y="3377"/>
                  <a:pt x="5185" y="3366"/>
                </a:cubicBezTo>
                <a:cubicBezTo>
                  <a:pt x="5188" y="3352"/>
                  <a:pt x="5188" y="3345"/>
                  <a:pt x="5192" y="3330"/>
                </a:cubicBezTo>
                <a:lnTo>
                  <a:pt x="5203" y="3298"/>
                </a:lnTo>
                <a:lnTo>
                  <a:pt x="5217" y="3266"/>
                </a:lnTo>
                <a:cubicBezTo>
                  <a:pt x="5224" y="3245"/>
                  <a:pt x="5235" y="3227"/>
                  <a:pt x="5245" y="3206"/>
                </a:cubicBezTo>
                <a:lnTo>
                  <a:pt x="5263" y="3174"/>
                </a:lnTo>
                <a:lnTo>
                  <a:pt x="5288" y="3145"/>
                </a:lnTo>
                <a:cubicBezTo>
                  <a:pt x="5299" y="3128"/>
                  <a:pt x="5316" y="3110"/>
                  <a:pt x="5331" y="3092"/>
                </a:cubicBezTo>
                <a:lnTo>
                  <a:pt x="5352" y="3064"/>
                </a:lnTo>
                <a:cubicBezTo>
                  <a:pt x="5437" y="3074"/>
                  <a:pt x="5523" y="3085"/>
                  <a:pt x="5608" y="3092"/>
                </a:cubicBezTo>
                <a:cubicBezTo>
                  <a:pt x="5661" y="3099"/>
                  <a:pt x="5711" y="3106"/>
                  <a:pt x="5772" y="3110"/>
                </a:cubicBezTo>
                <a:lnTo>
                  <a:pt x="5935" y="3121"/>
                </a:lnTo>
                <a:lnTo>
                  <a:pt x="6262" y="3135"/>
                </a:lnTo>
                <a:lnTo>
                  <a:pt x="6316" y="3135"/>
                </a:lnTo>
                <a:lnTo>
                  <a:pt x="6387" y="3177"/>
                </a:lnTo>
                <a:cubicBezTo>
                  <a:pt x="6401" y="3188"/>
                  <a:pt x="6419" y="3199"/>
                  <a:pt x="6433" y="3213"/>
                </a:cubicBezTo>
                <a:cubicBezTo>
                  <a:pt x="6447" y="3227"/>
                  <a:pt x="6465" y="3241"/>
                  <a:pt x="6476" y="3252"/>
                </a:cubicBezTo>
                <a:cubicBezTo>
                  <a:pt x="6490" y="3266"/>
                  <a:pt x="6504" y="3284"/>
                  <a:pt x="6511" y="3298"/>
                </a:cubicBezTo>
                <a:cubicBezTo>
                  <a:pt x="6525" y="3316"/>
                  <a:pt x="6529" y="3330"/>
                  <a:pt x="6540" y="3348"/>
                </a:cubicBezTo>
                <a:cubicBezTo>
                  <a:pt x="6550" y="3366"/>
                  <a:pt x="6554" y="3384"/>
                  <a:pt x="6557" y="3401"/>
                </a:cubicBezTo>
                <a:cubicBezTo>
                  <a:pt x="6561" y="3419"/>
                  <a:pt x="6564" y="3437"/>
                  <a:pt x="6564" y="3455"/>
                </a:cubicBezTo>
                <a:cubicBezTo>
                  <a:pt x="6564" y="3473"/>
                  <a:pt x="6564" y="3490"/>
                  <a:pt x="6561" y="3512"/>
                </a:cubicBezTo>
                <a:cubicBezTo>
                  <a:pt x="6557" y="3529"/>
                  <a:pt x="6554" y="3551"/>
                  <a:pt x="6547" y="3569"/>
                </a:cubicBezTo>
                <a:cubicBezTo>
                  <a:pt x="6540" y="3586"/>
                  <a:pt x="6536" y="3608"/>
                  <a:pt x="6522" y="3626"/>
                </a:cubicBezTo>
                <a:cubicBezTo>
                  <a:pt x="6511" y="3643"/>
                  <a:pt x="6500" y="3668"/>
                  <a:pt x="6490" y="3686"/>
                </a:cubicBezTo>
                <a:cubicBezTo>
                  <a:pt x="6476" y="3704"/>
                  <a:pt x="6468" y="3722"/>
                  <a:pt x="6451" y="3739"/>
                </a:cubicBezTo>
                <a:cubicBezTo>
                  <a:pt x="6436" y="3757"/>
                  <a:pt x="6422" y="3775"/>
                  <a:pt x="6404" y="3793"/>
                </a:cubicBezTo>
                <a:cubicBezTo>
                  <a:pt x="6394" y="3810"/>
                  <a:pt x="6376" y="3828"/>
                  <a:pt x="6362" y="3846"/>
                </a:cubicBezTo>
                <a:cubicBezTo>
                  <a:pt x="6344" y="3864"/>
                  <a:pt x="6330" y="3882"/>
                  <a:pt x="6312" y="3899"/>
                </a:cubicBezTo>
                <a:cubicBezTo>
                  <a:pt x="6280" y="3935"/>
                  <a:pt x="6244" y="3963"/>
                  <a:pt x="6209" y="3999"/>
                </a:cubicBezTo>
                <a:cubicBezTo>
                  <a:pt x="6234" y="3992"/>
                  <a:pt x="6255" y="3981"/>
                  <a:pt x="6276" y="3970"/>
                </a:cubicBezTo>
                <a:cubicBezTo>
                  <a:pt x="6298" y="3960"/>
                  <a:pt x="6323" y="3946"/>
                  <a:pt x="6344" y="3935"/>
                </a:cubicBezTo>
                <a:cubicBezTo>
                  <a:pt x="6387" y="3910"/>
                  <a:pt x="6429" y="3885"/>
                  <a:pt x="6468" y="3853"/>
                </a:cubicBezTo>
                <a:cubicBezTo>
                  <a:pt x="6490" y="3839"/>
                  <a:pt x="6508" y="3821"/>
                  <a:pt x="6525" y="3803"/>
                </a:cubicBezTo>
                <a:lnTo>
                  <a:pt x="6579" y="3750"/>
                </a:lnTo>
                <a:cubicBezTo>
                  <a:pt x="6596" y="3729"/>
                  <a:pt x="6614" y="3711"/>
                  <a:pt x="6628" y="3690"/>
                </a:cubicBezTo>
                <a:cubicBezTo>
                  <a:pt x="6646" y="3668"/>
                  <a:pt x="6660" y="3643"/>
                  <a:pt x="6671" y="3622"/>
                </a:cubicBezTo>
                <a:cubicBezTo>
                  <a:pt x="6700" y="3572"/>
                  <a:pt x="6717" y="3515"/>
                  <a:pt x="6721" y="3458"/>
                </a:cubicBezTo>
                <a:cubicBezTo>
                  <a:pt x="6728" y="3426"/>
                  <a:pt x="6721" y="3401"/>
                  <a:pt x="6717" y="3369"/>
                </a:cubicBezTo>
                <a:cubicBezTo>
                  <a:pt x="6714" y="3337"/>
                  <a:pt x="6703" y="3313"/>
                  <a:pt x="6696" y="3284"/>
                </a:cubicBezTo>
                <a:cubicBezTo>
                  <a:pt x="6671" y="3231"/>
                  <a:pt x="6646" y="3177"/>
                  <a:pt x="6611" y="3138"/>
                </a:cubicBezTo>
                <a:lnTo>
                  <a:pt x="6611" y="3135"/>
                </a:lnTo>
                <a:cubicBezTo>
                  <a:pt x="6913" y="3135"/>
                  <a:pt x="7212" y="3124"/>
                  <a:pt x="7507" y="3103"/>
                </a:cubicBezTo>
                <a:lnTo>
                  <a:pt x="7567" y="3124"/>
                </a:lnTo>
                <a:cubicBezTo>
                  <a:pt x="7574" y="3128"/>
                  <a:pt x="7596" y="3138"/>
                  <a:pt x="7610" y="3145"/>
                </a:cubicBezTo>
                <a:cubicBezTo>
                  <a:pt x="7628" y="3156"/>
                  <a:pt x="7642" y="3163"/>
                  <a:pt x="7656" y="3177"/>
                </a:cubicBezTo>
                <a:cubicBezTo>
                  <a:pt x="7667" y="3188"/>
                  <a:pt x="7681" y="3199"/>
                  <a:pt x="7695" y="3213"/>
                </a:cubicBezTo>
                <a:cubicBezTo>
                  <a:pt x="7709" y="3227"/>
                  <a:pt x="7717" y="3241"/>
                  <a:pt x="7727" y="3252"/>
                </a:cubicBezTo>
                <a:cubicBezTo>
                  <a:pt x="7734" y="3266"/>
                  <a:pt x="7745" y="3281"/>
                  <a:pt x="7752" y="3298"/>
                </a:cubicBezTo>
                <a:cubicBezTo>
                  <a:pt x="7756" y="3313"/>
                  <a:pt x="7766" y="3330"/>
                  <a:pt x="7766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6"/>
                  <a:pt x="7766" y="3444"/>
                </a:cubicBezTo>
                <a:cubicBezTo>
                  <a:pt x="7763" y="3462"/>
                  <a:pt x="7763" y="3480"/>
                  <a:pt x="7752" y="3501"/>
                </a:cubicBezTo>
                <a:cubicBezTo>
                  <a:pt x="7749" y="3519"/>
                  <a:pt x="7738" y="3537"/>
                  <a:pt x="7734" y="3562"/>
                </a:cubicBezTo>
                <a:cubicBezTo>
                  <a:pt x="7727" y="3579"/>
                  <a:pt x="7720" y="3601"/>
                  <a:pt x="7709" y="3618"/>
                </a:cubicBezTo>
                <a:cubicBezTo>
                  <a:pt x="7699" y="3636"/>
                  <a:pt x="7692" y="3654"/>
                  <a:pt x="7681" y="3675"/>
                </a:cubicBezTo>
                <a:cubicBezTo>
                  <a:pt x="7674" y="3693"/>
                  <a:pt x="7660" y="3714"/>
                  <a:pt x="7649" y="3732"/>
                </a:cubicBezTo>
                <a:cubicBezTo>
                  <a:pt x="7638" y="3750"/>
                  <a:pt x="7628" y="3768"/>
                  <a:pt x="7613" y="3786"/>
                </a:cubicBezTo>
                <a:cubicBezTo>
                  <a:pt x="7592" y="3821"/>
                  <a:pt x="7567" y="3857"/>
                  <a:pt x="7539" y="3899"/>
                </a:cubicBezTo>
                <a:cubicBezTo>
                  <a:pt x="7557" y="3885"/>
                  <a:pt x="7574" y="3871"/>
                  <a:pt x="7596" y="3864"/>
                </a:cubicBezTo>
                <a:lnTo>
                  <a:pt x="7649" y="3821"/>
                </a:lnTo>
                <a:cubicBezTo>
                  <a:pt x="7685" y="3796"/>
                  <a:pt x="7717" y="3764"/>
                  <a:pt x="7752" y="3729"/>
                </a:cubicBezTo>
                <a:cubicBezTo>
                  <a:pt x="7770" y="3711"/>
                  <a:pt x="7784" y="3693"/>
                  <a:pt x="7798" y="3675"/>
                </a:cubicBezTo>
                <a:cubicBezTo>
                  <a:pt x="7809" y="3658"/>
                  <a:pt x="7823" y="3636"/>
                  <a:pt x="7837" y="3618"/>
                </a:cubicBezTo>
                <a:cubicBezTo>
                  <a:pt x="7852" y="3597"/>
                  <a:pt x="7862" y="3579"/>
                  <a:pt x="7873" y="3554"/>
                </a:cubicBezTo>
                <a:cubicBezTo>
                  <a:pt x="7880" y="3533"/>
                  <a:pt x="7891" y="3512"/>
                  <a:pt x="7898" y="3483"/>
                </a:cubicBezTo>
                <a:cubicBezTo>
                  <a:pt x="7912" y="3437"/>
                  <a:pt x="7923" y="3384"/>
                  <a:pt x="7916" y="3323"/>
                </a:cubicBezTo>
                <a:cubicBezTo>
                  <a:pt x="7912" y="3298"/>
                  <a:pt x="7909" y="3270"/>
                  <a:pt x="7898" y="3245"/>
                </a:cubicBezTo>
                <a:cubicBezTo>
                  <a:pt x="7891" y="3217"/>
                  <a:pt x="7877" y="3192"/>
                  <a:pt x="7862" y="3170"/>
                </a:cubicBezTo>
                <a:cubicBezTo>
                  <a:pt x="7845" y="3138"/>
                  <a:pt x="7823" y="3110"/>
                  <a:pt x="7802" y="3089"/>
                </a:cubicBezTo>
                <a:cubicBezTo>
                  <a:pt x="7834" y="3085"/>
                  <a:pt x="7862" y="3085"/>
                  <a:pt x="7894" y="3081"/>
                </a:cubicBezTo>
                <a:cubicBezTo>
                  <a:pt x="8001" y="3067"/>
                  <a:pt x="8108" y="3057"/>
                  <a:pt x="8214" y="3039"/>
                </a:cubicBezTo>
                <a:cubicBezTo>
                  <a:pt x="8321" y="3021"/>
                  <a:pt x="8424" y="3003"/>
                  <a:pt x="8527" y="2985"/>
                </a:cubicBezTo>
                <a:cubicBezTo>
                  <a:pt x="8566" y="2982"/>
                  <a:pt x="8602" y="2975"/>
                  <a:pt x="8641" y="2964"/>
                </a:cubicBezTo>
                <a:lnTo>
                  <a:pt x="8726" y="2996"/>
                </a:lnTo>
                <a:cubicBezTo>
                  <a:pt x="8733" y="3000"/>
                  <a:pt x="8758" y="3010"/>
                  <a:pt x="8773" y="3017"/>
                </a:cubicBezTo>
                <a:cubicBezTo>
                  <a:pt x="8787" y="3028"/>
                  <a:pt x="8801" y="3035"/>
                  <a:pt x="8815" y="3049"/>
                </a:cubicBezTo>
                <a:cubicBezTo>
                  <a:pt x="8829" y="3057"/>
                  <a:pt x="8844" y="3071"/>
                  <a:pt x="8854" y="3085"/>
                </a:cubicBezTo>
                <a:cubicBezTo>
                  <a:pt x="8869" y="3099"/>
                  <a:pt x="8876" y="3110"/>
                  <a:pt x="8886" y="3124"/>
                </a:cubicBezTo>
                <a:cubicBezTo>
                  <a:pt x="8894" y="3138"/>
                  <a:pt x="8904" y="3153"/>
                  <a:pt x="8911" y="3170"/>
                </a:cubicBezTo>
                <a:cubicBezTo>
                  <a:pt x="8918" y="3181"/>
                  <a:pt x="8926" y="3199"/>
                  <a:pt x="8926" y="3213"/>
                </a:cubicBezTo>
                <a:cubicBezTo>
                  <a:pt x="8933" y="3231"/>
                  <a:pt x="8933" y="3245"/>
                  <a:pt x="8933" y="3263"/>
                </a:cubicBezTo>
                <a:cubicBezTo>
                  <a:pt x="8933" y="3281"/>
                  <a:pt x="8933" y="3298"/>
                  <a:pt x="8926" y="3316"/>
                </a:cubicBezTo>
                <a:cubicBezTo>
                  <a:pt x="8922" y="3334"/>
                  <a:pt x="8922" y="3352"/>
                  <a:pt x="8911" y="3373"/>
                </a:cubicBezTo>
                <a:cubicBezTo>
                  <a:pt x="8908" y="3391"/>
                  <a:pt x="8901" y="3409"/>
                  <a:pt x="8897" y="3430"/>
                </a:cubicBezTo>
                <a:cubicBezTo>
                  <a:pt x="8886" y="3448"/>
                  <a:pt x="8883" y="3473"/>
                  <a:pt x="8869" y="3490"/>
                </a:cubicBezTo>
                <a:cubicBezTo>
                  <a:pt x="8862" y="3508"/>
                  <a:pt x="8851" y="3526"/>
                  <a:pt x="8840" y="3547"/>
                </a:cubicBezTo>
                <a:cubicBezTo>
                  <a:pt x="8833" y="3565"/>
                  <a:pt x="8819" y="3586"/>
                  <a:pt x="8812" y="3604"/>
                </a:cubicBezTo>
                <a:cubicBezTo>
                  <a:pt x="8797" y="3622"/>
                  <a:pt x="8787" y="3640"/>
                  <a:pt x="8776" y="3658"/>
                </a:cubicBezTo>
                <a:cubicBezTo>
                  <a:pt x="8751" y="3693"/>
                  <a:pt x="8726" y="3729"/>
                  <a:pt x="8698" y="3768"/>
                </a:cubicBezTo>
                <a:cubicBezTo>
                  <a:pt x="8716" y="3757"/>
                  <a:pt x="8733" y="3743"/>
                  <a:pt x="8758" y="3732"/>
                </a:cubicBezTo>
                <a:lnTo>
                  <a:pt x="8812" y="3693"/>
                </a:lnTo>
                <a:cubicBezTo>
                  <a:pt x="8847" y="3668"/>
                  <a:pt x="8876" y="3636"/>
                  <a:pt x="8911" y="3601"/>
                </a:cubicBezTo>
                <a:cubicBezTo>
                  <a:pt x="8929" y="3583"/>
                  <a:pt x="8943" y="3565"/>
                  <a:pt x="8958" y="3547"/>
                </a:cubicBezTo>
                <a:cubicBezTo>
                  <a:pt x="8972" y="3529"/>
                  <a:pt x="8986" y="3508"/>
                  <a:pt x="8997" y="3490"/>
                </a:cubicBezTo>
                <a:cubicBezTo>
                  <a:pt x="9011" y="3465"/>
                  <a:pt x="9025" y="3448"/>
                  <a:pt x="9032" y="3426"/>
                </a:cubicBezTo>
                <a:cubicBezTo>
                  <a:pt x="9043" y="3405"/>
                  <a:pt x="9050" y="3384"/>
                  <a:pt x="9061" y="3355"/>
                </a:cubicBezTo>
                <a:cubicBezTo>
                  <a:pt x="9075" y="3305"/>
                  <a:pt x="9082" y="3252"/>
                  <a:pt x="9078" y="3195"/>
                </a:cubicBezTo>
                <a:cubicBezTo>
                  <a:pt x="9071" y="3170"/>
                  <a:pt x="9068" y="3142"/>
                  <a:pt x="9061" y="3117"/>
                </a:cubicBezTo>
                <a:cubicBezTo>
                  <a:pt x="9050" y="3089"/>
                  <a:pt x="9039" y="3064"/>
                  <a:pt x="9025" y="3039"/>
                </a:cubicBezTo>
                <a:cubicBezTo>
                  <a:pt x="8997" y="2993"/>
                  <a:pt x="8961" y="2950"/>
                  <a:pt x="8918" y="2921"/>
                </a:cubicBezTo>
                <a:lnTo>
                  <a:pt x="8908" y="2911"/>
                </a:lnTo>
                <a:cubicBezTo>
                  <a:pt x="9199" y="2843"/>
                  <a:pt x="9473" y="2761"/>
                  <a:pt x="9733" y="2662"/>
                </a:cubicBezTo>
                <a:cubicBezTo>
                  <a:pt x="9750" y="2665"/>
                  <a:pt x="9768" y="2676"/>
                  <a:pt x="9779" y="2680"/>
                </a:cubicBezTo>
                <a:cubicBezTo>
                  <a:pt x="9797" y="2690"/>
                  <a:pt x="9811" y="2697"/>
                  <a:pt x="9825" y="2708"/>
                </a:cubicBezTo>
                <a:cubicBezTo>
                  <a:pt x="9839" y="2715"/>
                  <a:pt x="9850" y="2726"/>
                  <a:pt x="9864" y="2737"/>
                </a:cubicBezTo>
                <a:cubicBezTo>
                  <a:pt x="9878" y="2747"/>
                  <a:pt x="9886" y="2761"/>
                  <a:pt x="9900" y="2772"/>
                </a:cubicBezTo>
                <a:lnTo>
                  <a:pt x="9928" y="2815"/>
                </a:lnTo>
                <a:cubicBezTo>
                  <a:pt x="9935" y="2825"/>
                  <a:pt x="9939" y="2843"/>
                  <a:pt x="9946" y="2861"/>
                </a:cubicBezTo>
                <a:cubicBezTo>
                  <a:pt x="9950" y="2879"/>
                  <a:pt x="9953" y="2897"/>
                  <a:pt x="9953" y="2914"/>
                </a:cubicBezTo>
                <a:cubicBezTo>
                  <a:pt x="9953" y="2932"/>
                  <a:pt x="9957" y="2950"/>
                  <a:pt x="9953" y="2975"/>
                </a:cubicBezTo>
                <a:cubicBezTo>
                  <a:pt x="9953" y="2993"/>
                  <a:pt x="9950" y="3014"/>
                  <a:pt x="9950" y="3032"/>
                </a:cubicBezTo>
                <a:cubicBezTo>
                  <a:pt x="9942" y="3053"/>
                  <a:pt x="9942" y="3071"/>
                  <a:pt x="9935" y="3092"/>
                </a:cubicBezTo>
                <a:cubicBezTo>
                  <a:pt x="9932" y="3117"/>
                  <a:pt x="9928" y="3135"/>
                  <a:pt x="9921" y="3156"/>
                </a:cubicBezTo>
                <a:cubicBezTo>
                  <a:pt x="9918" y="3177"/>
                  <a:pt x="9907" y="3195"/>
                  <a:pt x="9903" y="3217"/>
                </a:cubicBezTo>
                <a:cubicBezTo>
                  <a:pt x="9896" y="3241"/>
                  <a:pt x="9889" y="3259"/>
                  <a:pt x="9882" y="3281"/>
                </a:cubicBezTo>
                <a:cubicBezTo>
                  <a:pt x="9868" y="3320"/>
                  <a:pt x="9850" y="3359"/>
                  <a:pt x="9832" y="3405"/>
                </a:cubicBezTo>
                <a:cubicBezTo>
                  <a:pt x="9850" y="3387"/>
                  <a:pt x="9864" y="3373"/>
                  <a:pt x="9878" y="3355"/>
                </a:cubicBezTo>
                <a:cubicBezTo>
                  <a:pt x="9889" y="3337"/>
                  <a:pt x="9903" y="3320"/>
                  <a:pt x="9921" y="3302"/>
                </a:cubicBezTo>
                <a:cubicBezTo>
                  <a:pt x="9950" y="3266"/>
                  <a:pt x="9974" y="3227"/>
                  <a:pt x="9996" y="3192"/>
                </a:cubicBezTo>
                <a:cubicBezTo>
                  <a:pt x="10010" y="3174"/>
                  <a:pt x="10021" y="3153"/>
                  <a:pt x="10028" y="3128"/>
                </a:cubicBezTo>
                <a:lnTo>
                  <a:pt x="10056" y="3064"/>
                </a:lnTo>
                <a:cubicBezTo>
                  <a:pt x="10063" y="3039"/>
                  <a:pt x="10074" y="3017"/>
                  <a:pt x="10078" y="2993"/>
                </a:cubicBezTo>
                <a:cubicBezTo>
                  <a:pt x="10081" y="2968"/>
                  <a:pt x="10085" y="2943"/>
                  <a:pt x="10092" y="2914"/>
                </a:cubicBezTo>
                <a:cubicBezTo>
                  <a:pt x="10095" y="2868"/>
                  <a:pt x="10092" y="2808"/>
                  <a:pt x="10074" y="2761"/>
                </a:cubicBezTo>
                <a:cubicBezTo>
                  <a:pt x="10063" y="2733"/>
                  <a:pt x="10053" y="2708"/>
                  <a:pt x="10038" y="2683"/>
                </a:cubicBezTo>
                <a:cubicBezTo>
                  <a:pt x="10024" y="2662"/>
                  <a:pt x="10006" y="2641"/>
                  <a:pt x="9989" y="2619"/>
                </a:cubicBezTo>
                <a:cubicBezTo>
                  <a:pt x="9974" y="2605"/>
                  <a:pt x="9960" y="2591"/>
                  <a:pt x="9942" y="2577"/>
                </a:cubicBezTo>
                <a:cubicBezTo>
                  <a:pt x="9950" y="2577"/>
                  <a:pt x="9953" y="2573"/>
                  <a:pt x="9957" y="2573"/>
                </a:cubicBezTo>
                <a:cubicBezTo>
                  <a:pt x="10095" y="2513"/>
                  <a:pt x="10230" y="2449"/>
                  <a:pt x="10358" y="2377"/>
                </a:cubicBezTo>
                <a:lnTo>
                  <a:pt x="10358" y="2381"/>
                </a:lnTo>
                <a:lnTo>
                  <a:pt x="10447" y="2381"/>
                </a:lnTo>
                <a:cubicBezTo>
                  <a:pt x="10462" y="2381"/>
                  <a:pt x="10476" y="2388"/>
                  <a:pt x="10497" y="2388"/>
                </a:cubicBezTo>
                <a:lnTo>
                  <a:pt x="10550" y="2399"/>
                </a:lnTo>
                <a:cubicBezTo>
                  <a:pt x="10565" y="2406"/>
                  <a:pt x="10586" y="2413"/>
                  <a:pt x="10597" y="2417"/>
                </a:cubicBezTo>
                <a:cubicBezTo>
                  <a:pt x="10614" y="2427"/>
                  <a:pt x="10629" y="2431"/>
                  <a:pt x="10643" y="2441"/>
                </a:cubicBezTo>
                <a:cubicBezTo>
                  <a:pt x="10657" y="2449"/>
                  <a:pt x="10668" y="2459"/>
                  <a:pt x="10678" y="2470"/>
                </a:cubicBezTo>
                <a:cubicBezTo>
                  <a:pt x="10693" y="2484"/>
                  <a:pt x="10700" y="2495"/>
                  <a:pt x="10710" y="2513"/>
                </a:cubicBezTo>
                <a:cubicBezTo>
                  <a:pt x="10718" y="2523"/>
                  <a:pt x="10728" y="2537"/>
                  <a:pt x="10732" y="2555"/>
                </a:cubicBezTo>
                <a:cubicBezTo>
                  <a:pt x="10739" y="2573"/>
                  <a:pt x="10746" y="2591"/>
                  <a:pt x="10750" y="2609"/>
                </a:cubicBezTo>
                <a:cubicBezTo>
                  <a:pt x="10753" y="2626"/>
                  <a:pt x="10757" y="2644"/>
                  <a:pt x="10757" y="2665"/>
                </a:cubicBezTo>
                <a:cubicBezTo>
                  <a:pt x="10764" y="2683"/>
                  <a:pt x="10757" y="2708"/>
                  <a:pt x="10764" y="2726"/>
                </a:cubicBezTo>
                <a:cubicBezTo>
                  <a:pt x="10764" y="2747"/>
                  <a:pt x="10764" y="2765"/>
                  <a:pt x="10757" y="2786"/>
                </a:cubicBezTo>
                <a:cubicBezTo>
                  <a:pt x="10753" y="2808"/>
                  <a:pt x="10753" y="2825"/>
                  <a:pt x="10750" y="2850"/>
                </a:cubicBezTo>
                <a:cubicBezTo>
                  <a:pt x="10742" y="2872"/>
                  <a:pt x="10742" y="2893"/>
                  <a:pt x="10739" y="2911"/>
                </a:cubicBezTo>
                <a:cubicBezTo>
                  <a:pt x="10735" y="2932"/>
                  <a:pt x="10732" y="2957"/>
                  <a:pt x="10728" y="2975"/>
                </a:cubicBezTo>
                <a:cubicBezTo>
                  <a:pt x="10718" y="3017"/>
                  <a:pt x="10703" y="3057"/>
                  <a:pt x="10696" y="3103"/>
                </a:cubicBezTo>
                <a:lnTo>
                  <a:pt x="10735" y="3049"/>
                </a:lnTo>
                <a:cubicBezTo>
                  <a:pt x="10750" y="3032"/>
                  <a:pt x="10757" y="3010"/>
                  <a:pt x="10771" y="2993"/>
                </a:cubicBezTo>
                <a:cubicBezTo>
                  <a:pt x="10792" y="2950"/>
                  <a:pt x="10817" y="2911"/>
                  <a:pt x="10831" y="2868"/>
                </a:cubicBezTo>
                <a:cubicBezTo>
                  <a:pt x="10842" y="2843"/>
                  <a:pt x="10849" y="2822"/>
                  <a:pt x="10856" y="2801"/>
                </a:cubicBezTo>
                <a:cubicBezTo>
                  <a:pt x="10863" y="2779"/>
                  <a:pt x="10867" y="2754"/>
                  <a:pt x="10874" y="2733"/>
                </a:cubicBezTo>
                <a:cubicBezTo>
                  <a:pt x="10878" y="2712"/>
                  <a:pt x="10881" y="2683"/>
                  <a:pt x="10881" y="2662"/>
                </a:cubicBezTo>
                <a:cubicBezTo>
                  <a:pt x="10885" y="2637"/>
                  <a:pt x="10881" y="2612"/>
                  <a:pt x="10881" y="2587"/>
                </a:cubicBezTo>
                <a:cubicBezTo>
                  <a:pt x="10878" y="2537"/>
                  <a:pt x="10863" y="2484"/>
                  <a:pt x="10842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8"/>
                  <a:pt x="10760" y="2321"/>
                  <a:pt x="10739" y="2303"/>
                </a:cubicBezTo>
                <a:cubicBezTo>
                  <a:pt x="10696" y="2267"/>
                  <a:pt x="10650" y="2239"/>
                  <a:pt x="10597" y="2228"/>
                </a:cubicBezTo>
                <a:lnTo>
                  <a:pt x="10593" y="2228"/>
                </a:lnTo>
                <a:cubicBezTo>
                  <a:pt x="10689" y="2164"/>
                  <a:pt x="10785" y="2097"/>
                  <a:pt x="10874" y="2033"/>
                </a:cubicBezTo>
                <a:cubicBezTo>
                  <a:pt x="10910" y="2004"/>
                  <a:pt x="10949" y="1972"/>
                  <a:pt x="10984" y="1944"/>
                </a:cubicBezTo>
                <a:lnTo>
                  <a:pt x="10984" y="1947"/>
                </a:lnTo>
                <a:lnTo>
                  <a:pt x="11073" y="1937"/>
                </a:lnTo>
                <a:lnTo>
                  <a:pt x="11123" y="1937"/>
                </a:lnTo>
                <a:cubicBezTo>
                  <a:pt x="11141" y="1937"/>
                  <a:pt x="11159" y="1944"/>
                  <a:pt x="11176" y="1944"/>
                </a:cubicBezTo>
                <a:cubicBezTo>
                  <a:pt x="11194" y="1947"/>
                  <a:pt x="11212" y="1951"/>
                  <a:pt x="11223" y="1954"/>
                </a:cubicBezTo>
                <a:cubicBezTo>
                  <a:pt x="11240" y="1961"/>
                  <a:pt x="11255" y="1969"/>
                  <a:pt x="11272" y="1972"/>
                </a:cubicBezTo>
                <a:lnTo>
                  <a:pt x="11311" y="2001"/>
                </a:lnTo>
                <a:cubicBezTo>
                  <a:pt x="11326" y="2008"/>
                  <a:pt x="11340" y="2022"/>
                  <a:pt x="11351" y="2036"/>
                </a:cubicBezTo>
                <a:cubicBezTo>
                  <a:pt x="11358" y="2050"/>
                  <a:pt x="11372" y="2061"/>
                  <a:pt x="11375" y="2075"/>
                </a:cubicBezTo>
                <a:cubicBezTo>
                  <a:pt x="11386" y="2089"/>
                  <a:pt x="11390" y="2107"/>
                  <a:pt x="11397" y="2125"/>
                </a:cubicBezTo>
                <a:cubicBezTo>
                  <a:pt x="11404" y="2143"/>
                  <a:pt x="11411" y="2161"/>
                  <a:pt x="11411" y="2178"/>
                </a:cubicBezTo>
                <a:cubicBezTo>
                  <a:pt x="11415" y="2196"/>
                  <a:pt x="11422" y="2217"/>
                  <a:pt x="11422" y="2235"/>
                </a:cubicBezTo>
                <a:cubicBezTo>
                  <a:pt x="11422" y="2257"/>
                  <a:pt x="11425" y="2274"/>
                  <a:pt x="11425" y="2299"/>
                </a:cubicBezTo>
                <a:lnTo>
                  <a:pt x="11425" y="2360"/>
                </a:lnTo>
                <a:cubicBezTo>
                  <a:pt x="11425" y="2381"/>
                  <a:pt x="11425" y="2406"/>
                  <a:pt x="11422" y="2424"/>
                </a:cubicBezTo>
                <a:cubicBezTo>
                  <a:pt x="11422" y="2445"/>
                  <a:pt x="11415" y="2466"/>
                  <a:pt x="11415" y="2488"/>
                </a:cubicBezTo>
                <a:lnTo>
                  <a:pt x="11400" y="2623"/>
                </a:lnTo>
                <a:cubicBezTo>
                  <a:pt x="11415" y="2605"/>
                  <a:pt x="11425" y="2584"/>
                  <a:pt x="11432" y="2566"/>
                </a:cubicBezTo>
                <a:cubicBezTo>
                  <a:pt x="11443" y="2548"/>
                  <a:pt x="11450" y="2523"/>
                  <a:pt x="11464" y="2502"/>
                </a:cubicBezTo>
                <a:cubicBezTo>
                  <a:pt x="11482" y="2463"/>
                  <a:pt x="11500" y="2417"/>
                  <a:pt x="11514" y="2374"/>
                </a:cubicBezTo>
                <a:cubicBezTo>
                  <a:pt x="11521" y="2353"/>
                  <a:pt x="11528" y="2328"/>
                  <a:pt x="11532" y="2306"/>
                </a:cubicBezTo>
                <a:cubicBezTo>
                  <a:pt x="11535" y="2285"/>
                  <a:pt x="11539" y="2264"/>
                  <a:pt x="11539" y="2235"/>
                </a:cubicBezTo>
                <a:cubicBezTo>
                  <a:pt x="11539" y="2214"/>
                  <a:pt x="11543" y="2185"/>
                  <a:pt x="11543" y="2164"/>
                </a:cubicBezTo>
                <a:cubicBezTo>
                  <a:pt x="11543" y="2139"/>
                  <a:pt x="11539" y="2114"/>
                  <a:pt x="11535" y="2089"/>
                </a:cubicBezTo>
                <a:cubicBezTo>
                  <a:pt x="11528" y="2040"/>
                  <a:pt x="11507" y="1986"/>
                  <a:pt x="11479" y="1944"/>
                </a:cubicBezTo>
                <a:cubicBezTo>
                  <a:pt x="11464" y="1919"/>
                  <a:pt x="11447" y="1897"/>
                  <a:pt x="11425" y="1876"/>
                </a:cubicBezTo>
                <a:cubicBezTo>
                  <a:pt x="11407" y="1858"/>
                  <a:pt x="11386" y="1841"/>
                  <a:pt x="11358" y="1823"/>
                </a:cubicBezTo>
                <a:cubicBezTo>
                  <a:pt x="11311" y="1791"/>
                  <a:pt x="11262" y="1773"/>
                  <a:pt x="11212" y="1759"/>
                </a:cubicBezTo>
                <a:cubicBezTo>
                  <a:pt x="11201" y="1755"/>
                  <a:pt x="11187" y="1755"/>
                  <a:pt x="11180" y="1755"/>
                </a:cubicBezTo>
                <a:cubicBezTo>
                  <a:pt x="11276" y="1663"/>
                  <a:pt x="11365" y="1563"/>
                  <a:pt x="11447" y="1467"/>
                </a:cubicBezTo>
                <a:lnTo>
                  <a:pt x="11447" y="1471"/>
                </a:lnTo>
                <a:lnTo>
                  <a:pt x="11514" y="1457"/>
                </a:lnTo>
                <a:cubicBezTo>
                  <a:pt x="11528" y="1453"/>
                  <a:pt x="11550" y="1453"/>
                  <a:pt x="11567" y="1453"/>
                </a:cubicBezTo>
                <a:lnTo>
                  <a:pt x="11624" y="1453"/>
                </a:lnTo>
                <a:cubicBezTo>
                  <a:pt x="11642" y="1453"/>
                  <a:pt x="11660" y="1457"/>
                  <a:pt x="11678" y="1464"/>
                </a:cubicBezTo>
                <a:lnTo>
                  <a:pt x="11731" y="1474"/>
                </a:lnTo>
                <a:cubicBezTo>
                  <a:pt x="11799" y="1503"/>
                  <a:pt x="11852" y="1556"/>
                  <a:pt x="11880" y="1624"/>
                </a:cubicBezTo>
                <a:cubicBezTo>
                  <a:pt x="11891" y="1641"/>
                  <a:pt x="11895" y="1659"/>
                  <a:pt x="11905" y="1681"/>
                </a:cubicBezTo>
                <a:cubicBezTo>
                  <a:pt x="11909" y="1698"/>
                  <a:pt x="11912" y="1720"/>
                  <a:pt x="11923" y="1737"/>
                </a:cubicBezTo>
                <a:cubicBezTo>
                  <a:pt x="11927" y="1759"/>
                  <a:pt x="11930" y="1777"/>
                  <a:pt x="11930" y="1801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3"/>
                  <a:pt x="11941" y="1908"/>
                  <a:pt x="11941" y="1929"/>
                </a:cubicBezTo>
                <a:lnTo>
                  <a:pt x="11941" y="1997"/>
                </a:lnTo>
                <a:cubicBezTo>
                  <a:pt x="11941" y="2040"/>
                  <a:pt x="11934" y="2086"/>
                  <a:pt x="11934" y="2129"/>
                </a:cubicBezTo>
                <a:lnTo>
                  <a:pt x="11959" y="2068"/>
                </a:lnTo>
                <a:cubicBezTo>
                  <a:pt x="11966" y="2043"/>
                  <a:pt x="11969" y="2022"/>
                  <a:pt x="11976" y="2004"/>
                </a:cubicBezTo>
                <a:cubicBezTo>
                  <a:pt x="11987" y="1961"/>
                  <a:pt x="11998" y="1915"/>
                  <a:pt x="12001" y="1873"/>
                </a:cubicBezTo>
                <a:cubicBezTo>
                  <a:pt x="12005" y="1848"/>
                  <a:pt x="12005" y="1826"/>
                  <a:pt x="12005" y="1805"/>
                </a:cubicBezTo>
                <a:lnTo>
                  <a:pt x="12005" y="1734"/>
                </a:lnTo>
                <a:cubicBezTo>
                  <a:pt x="12001" y="1713"/>
                  <a:pt x="12001" y="1684"/>
                  <a:pt x="11998" y="1663"/>
                </a:cubicBezTo>
                <a:cubicBezTo>
                  <a:pt x="11994" y="1641"/>
                  <a:pt x="11987" y="1613"/>
                  <a:pt x="11980" y="1592"/>
                </a:cubicBezTo>
                <a:cubicBezTo>
                  <a:pt x="11962" y="1545"/>
                  <a:pt x="11941" y="1499"/>
                  <a:pt x="11909" y="1457"/>
                </a:cubicBezTo>
                <a:cubicBezTo>
                  <a:pt x="11891" y="1439"/>
                  <a:pt x="11873" y="1417"/>
                  <a:pt x="11852" y="1403"/>
                </a:cubicBezTo>
                <a:cubicBezTo>
                  <a:pt x="11827" y="1385"/>
                  <a:pt x="11806" y="1375"/>
                  <a:pt x="11784" y="1364"/>
                </a:cubicBezTo>
                <a:cubicBezTo>
                  <a:pt x="11735" y="1343"/>
                  <a:pt x="11685" y="1329"/>
                  <a:pt x="11639" y="1325"/>
                </a:cubicBezTo>
                <a:cubicBezTo>
                  <a:pt x="11610" y="1321"/>
                  <a:pt x="11589" y="1321"/>
                  <a:pt x="11560" y="1321"/>
                </a:cubicBezTo>
                <a:cubicBezTo>
                  <a:pt x="11649" y="1201"/>
                  <a:pt x="11717" y="1080"/>
                  <a:pt x="11774" y="969"/>
                </a:cubicBezTo>
                <a:lnTo>
                  <a:pt x="11820" y="959"/>
                </a:lnTo>
                <a:cubicBezTo>
                  <a:pt x="11838" y="955"/>
                  <a:pt x="11859" y="955"/>
                  <a:pt x="11877" y="952"/>
                </a:cubicBezTo>
                <a:lnTo>
                  <a:pt x="11941" y="952"/>
                </a:lnTo>
                <a:cubicBezTo>
                  <a:pt x="11959" y="952"/>
                  <a:pt x="11980" y="955"/>
                  <a:pt x="11998" y="959"/>
                </a:cubicBezTo>
                <a:cubicBezTo>
                  <a:pt x="12015" y="966"/>
                  <a:pt x="12033" y="969"/>
                  <a:pt x="12055" y="976"/>
                </a:cubicBezTo>
                <a:cubicBezTo>
                  <a:pt x="12072" y="987"/>
                  <a:pt x="12090" y="994"/>
                  <a:pt x="12104" y="1005"/>
                </a:cubicBezTo>
                <a:cubicBezTo>
                  <a:pt x="12122" y="1012"/>
                  <a:pt x="12136" y="1026"/>
                  <a:pt x="12151" y="1040"/>
                </a:cubicBezTo>
                <a:cubicBezTo>
                  <a:pt x="12161" y="1055"/>
                  <a:pt x="12175" y="1072"/>
                  <a:pt x="12186" y="1083"/>
                </a:cubicBezTo>
                <a:lnTo>
                  <a:pt x="12211" y="1136"/>
                </a:lnTo>
                <a:cubicBezTo>
                  <a:pt x="12222" y="1154"/>
                  <a:pt x="12225" y="1179"/>
                  <a:pt x="12229" y="1197"/>
                </a:cubicBezTo>
                <a:cubicBezTo>
                  <a:pt x="12232" y="1215"/>
                  <a:pt x="12239" y="1236"/>
                  <a:pt x="12243" y="1257"/>
                </a:cubicBezTo>
                <a:cubicBezTo>
                  <a:pt x="12247" y="1279"/>
                  <a:pt x="12250" y="1297"/>
                  <a:pt x="12250" y="1321"/>
                </a:cubicBezTo>
                <a:cubicBezTo>
                  <a:pt x="12250" y="1343"/>
                  <a:pt x="12257" y="1364"/>
                  <a:pt x="12257" y="1382"/>
                </a:cubicBezTo>
                <a:lnTo>
                  <a:pt x="12257" y="1449"/>
                </a:lnTo>
                <a:cubicBezTo>
                  <a:pt x="12257" y="1471"/>
                  <a:pt x="12257" y="1492"/>
                  <a:pt x="12250" y="1517"/>
                </a:cubicBezTo>
                <a:lnTo>
                  <a:pt x="12239" y="1649"/>
                </a:lnTo>
                <a:lnTo>
                  <a:pt x="12254" y="1588"/>
                </a:lnTo>
                <a:cubicBezTo>
                  <a:pt x="12261" y="1563"/>
                  <a:pt x="12264" y="1542"/>
                  <a:pt x="12271" y="1521"/>
                </a:cubicBezTo>
                <a:cubicBezTo>
                  <a:pt x="12282" y="1474"/>
                  <a:pt x="12289" y="1432"/>
                  <a:pt x="12296" y="1385"/>
                </a:cubicBezTo>
                <a:cubicBezTo>
                  <a:pt x="12300" y="1364"/>
                  <a:pt x="12300" y="1343"/>
                  <a:pt x="12300" y="1321"/>
                </a:cubicBezTo>
                <a:lnTo>
                  <a:pt x="12300" y="1254"/>
                </a:lnTo>
                <a:cubicBezTo>
                  <a:pt x="12296" y="1233"/>
                  <a:pt x="12296" y="1208"/>
                  <a:pt x="12289" y="1186"/>
                </a:cubicBezTo>
                <a:cubicBezTo>
                  <a:pt x="12286" y="1165"/>
                  <a:pt x="12282" y="1144"/>
                  <a:pt x="12275" y="1119"/>
                </a:cubicBezTo>
                <a:cubicBezTo>
                  <a:pt x="12257" y="1076"/>
                  <a:pt x="12232" y="1030"/>
                  <a:pt x="12200" y="994"/>
                </a:cubicBezTo>
                <a:cubicBezTo>
                  <a:pt x="12186" y="976"/>
                  <a:pt x="12165" y="959"/>
                  <a:pt x="12151" y="948"/>
                </a:cubicBezTo>
                <a:cubicBezTo>
                  <a:pt x="12126" y="934"/>
                  <a:pt x="12108" y="920"/>
                  <a:pt x="12087" y="905"/>
                </a:cubicBezTo>
                <a:cubicBezTo>
                  <a:pt x="12044" y="884"/>
                  <a:pt x="11994" y="877"/>
                  <a:pt x="11944" y="870"/>
                </a:cubicBezTo>
                <a:cubicBezTo>
                  <a:pt x="11934" y="868"/>
                  <a:pt x="11921" y="867"/>
                  <a:pt x="11909" y="867"/>
                </a:cubicBezTo>
                <a:cubicBezTo>
                  <a:pt x="11896" y="867"/>
                  <a:pt x="11884" y="868"/>
                  <a:pt x="11873" y="870"/>
                </a:cubicBezTo>
                <a:lnTo>
                  <a:pt x="11845" y="870"/>
                </a:lnTo>
                <a:cubicBezTo>
                  <a:pt x="11845" y="863"/>
                  <a:pt x="11841" y="848"/>
                  <a:pt x="11838" y="841"/>
                </a:cubicBezTo>
                <a:cubicBezTo>
                  <a:pt x="11845" y="824"/>
                  <a:pt x="11852" y="809"/>
                  <a:pt x="11859" y="792"/>
                </a:cubicBezTo>
                <a:cubicBezTo>
                  <a:pt x="11912" y="667"/>
                  <a:pt x="11948" y="560"/>
                  <a:pt x="11973" y="468"/>
                </a:cubicBezTo>
                <a:lnTo>
                  <a:pt x="11976" y="486"/>
                </a:lnTo>
                <a:lnTo>
                  <a:pt x="11998" y="479"/>
                </a:lnTo>
                <a:cubicBezTo>
                  <a:pt x="12015" y="475"/>
                  <a:pt x="12033" y="475"/>
                  <a:pt x="12051" y="475"/>
                </a:cubicBezTo>
                <a:lnTo>
                  <a:pt x="12104" y="475"/>
                </a:lnTo>
                <a:cubicBezTo>
                  <a:pt x="12122" y="475"/>
                  <a:pt x="12140" y="479"/>
                  <a:pt x="12158" y="486"/>
                </a:cubicBezTo>
                <a:cubicBezTo>
                  <a:pt x="12175" y="489"/>
                  <a:pt x="12193" y="493"/>
                  <a:pt x="12207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4" y="532"/>
                  <a:pt x="12279" y="546"/>
                  <a:pt x="12289" y="560"/>
                </a:cubicBezTo>
                <a:cubicBezTo>
                  <a:pt x="12303" y="575"/>
                  <a:pt x="12314" y="585"/>
                  <a:pt x="12321" y="600"/>
                </a:cubicBezTo>
                <a:cubicBezTo>
                  <a:pt x="12335" y="614"/>
                  <a:pt x="12339" y="632"/>
                  <a:pt x="12343" y="649"/>
                </a:cubicBezTo>
                <a:cubicBezTo>
                  <a:pt x="12353" y="667"/>
                  <a:pt x="12357" y="681"/>
                  <a:pt x="12360" y="699"/>
                </a:cubicBezTo>
                <a:lnTo>
                  <a:pt x="12375" y="752"/>
                </a:lnTo>
                <a:lnTo>
                  <a:pt x="12378" y="806"/>
                </a:lnTo>
                <a:cubicBezTo>
                  <a:pt x="12378" y="824"/>
                  <a:pt x="12385" y="841"/>
                  <a:pt x="12385" y="859"/>
                </a:cubicBezTo>
                <a:lnTo>
                  <a:pt x="12385" y="916"/>
                </a:lnTo>
                <a:cubicBezTo>
                  <a:pt x="12385" y="934"/>
                  <a:pt x="12385" y="952"/>
                  <a:pt x="12378" y="973"/>
                </a:cubicBezTo>
                <a:cubicBezTo>
                  <a:pt x="12375" y="1008"/>
                  <a:pt x="12371" y="1048"/>
                  <a:pt x="12367" y="1083"/>
                </a:cubicBezTo>
                <a:cubicBezTo>
                  <a:pt x="12375" y="1048"/>
                  <a:pt x="12385" y="1012"/>
                  <a:pt x="12392" y="973"/>
                </a:cubicBezTo>
                <a:cubicBezTo>
                  <a:pt x="12399" y="955"/>
                  <a:pt x="12399" y="937"/>
                  <a:pt x="12403" y="916"/>
                </a:cubicBezTo>
                <a:lnTo>
                  <a:pt x="12407" y="859"/>
                </a:lnTo>
                <a:cubicBezTo>
                  <a:pt x="12410" y="841"/>
                  <a:pt x="12407" y="816"/>
                  <a:pt x="12407" y="799"/>
                </a:cubicBezTo>
                <a:lnTo>
                  <a:pt x="12407" y="742"/>
                </a:lnTo>
                <a:lnTo>
                  <a:pt x="12399" y="685"/>
                </a:lnTo>
                <a:cubicBezTo>
                  <a:pt x="12399" y="667"/>
                  <a:pt x="12389" y="649"/>
                  <a:pt x="12382" y="628"/>
                </a:cubicBezTo>
                <a:cubicBezTo>
                  <a:pt x="12375" y="610"/>
                  <a:pt x="12367" y="592"/>
                  <a:pt x="12357" y="575"/>
                </a:cubicBezTo>
                <a:cubicBezTo>
                  <a:pt x="12350" y="557"/>
                  <a:pt x="12339" y="539"/>
                  <a:pt x="12321" y="525"/>
                </a:cubicBezTo>
                <a:cubicBezTo>
                  <a:pt x="12311" y="511"/>
                  <a:pt x="12296" y="493"/>
                  <a:pt x="12279" y="486"/>
                </a:cubicBezTo>
                <a:lnTo>
                  <a:pt x="12250" y="468"/>
                </a:lnTo>
                <a:lnTo>
                  <a:pt x="12225" y="454"/>
                </a:lnTo>
                <a:cubicBezTo>
                  <a:pt x="12207" y="443"/>
                  <a:pt x="12190" y="440"/>
                  <a:pt x="12165" y="432"/>
                </a:cubicBezTo>
                <a:cubicBezTo>
                  <a:pt x="12151" y="425"/>
                  <a:pt x="12126" y="422"/>
                  <a:pt x="12108" y="422"/>
                </a:cubicBezTo>
                <a:cubicBezTo>
                  <a:pt x="12096" y="422"/>
                  <a:pt x="12083" y="420"/>
                  <a:pt x="12070" y="420"/>
                </a:cubicBezTo>
                <a:cubicBezTo>
                  <a:pt x="12063" y="420"/>
                  <a:pt x="12057" y="421"/>
                  <a:pt x="12051" y="422"/>
                </a:cubicBezTo>
                <a:cubicBezTo>
                  <a:pt x="12037" y="422"/>
                  <a:pt x="12030" y="422"/>
                  <a:pt x="12015" y="425"/>
                </a:cubicBezTo>
                <a:cubicBezTo>
                  <a:pt x="12012" y="415"/>
                  <a:pt x="12012" y="400"/>
                  <a:pt x="12005" y="383"/>
                </a:cubicBezTo>
                <a:cubicBezTo>
                  <a:pt x="12005" y="372"/>
                  <a:pt x="12001" y="368"/>
                  <a:pt x="12001" y="361"/>
                </a:cubicBezTo>
                <a:lnTo>
                  <a:pt x="12001" y="354"/>
                </a:lnTo>
                <a:cubicBezTo>
                  <a:pt x="12023" y="255"/>
                  <a:pt x="12023" y="202"/>
                  <a:pt x="12023" y="201"/>
                </a:cubicBezTo>
                <a:lnTo>
                  <a:pt x="12023" y="201"/>
                </a:lnTo>
                <a:cubicBezTo>
                  <a:pt x="12023" y="202"/>
                  <a:pt x="12019" y="255"/>
                  <a:pt x="11998" y="351"/>
                </a:cubicBezTo>
                <a:cubicBezTo>
                  <a:pt x="11994" y="344"/>
                  <a:pt x="11987" y="329"/>
                  <a:pt x="11983" y="319"/>
                </a:cubicBezTo>
                <a:cubicBezTo>
                  <a:pt x="11976" y="297"/>
                  <a:pt x="11966" y="280"/>
                  <a:pt x="11951" y="262"/>
                </a:cubicBezTo>
                <a:cubicBezTo>
                  <a:pt x="11941" y="244"/>
                  <a:pt x="11930" y="226"/>
                  <a:pt x="11912" y="208"/>
                </a:cubicBezTo>
                <a:cubicBezTo>
                  <a:pt x="11855" y="137"/>
                  <a:pt x="11781" y="88"/>
                  <a:pt x="11699" y="59"/>
                </a:cubicBezTo>
                <a:cubicBezTo>
                  <a:pt x="11621" y="27"/>
                  <a:pt x="11532" y="9"/>
                  <a:pt x="11447" y="6"/>
                </a:cubicBezTo>
                <a:cubicBezTo>
                  <a:pt x="11423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31"/>
          <p:cNvSpPr/>
          <p:nvPr/>
        </p:nvSpPr>
        <p:spPr>
          <a:xfrm rot="2700000">
            <a:off x="5480010" y="3168868"/>
            <a:ext cx="1324870" cy="446386"/>
          </a:xfrm>
          <a:custGeom>
            <a:avLst/>
            <a:gdLst/>
            <a:ahLst/>
            <a:cxnLst/>
            <a:rect l="l" t="t" r="r" b="b"/>
            <a:pathLst>
              <a:path w="12371" h="4168" extrusionOk="0">
                <a:moveTo>
                  <a:pt x="11154" y="2416"/>
                </a:moveTo>
                <a:cubicBezTo>
                  <a:pt x="11150" y="2417"/>
                  <a:pt x="11146" y="2418"/>
                  <a:pt x="11144" y="2418"/>
                </a:cubicBezTo>
                <a:cubicBezTo>
                  <a:pt x="11240" y="2511"/>
                  <a:pt x="11329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cubicBezTo>
                  <a:pt x="11351" y="2608"/>
                  <a:pt x="11257" y="2511"/>
                  <a:pt x="11154" y="2416"/>
                </a:cubicBezTo>
                <a:close/>
                <a:moveTo>
                  <a:pt x="11529" y="2852"/>
                </a:moveTo>
                <a:lnTo>
                  <a:pt x="11528" y="2856"/>
                </a:lnTo>
                <a:lnTo>
                  <a:pt x="11527" y="2857"/>
                </a:lnTo>
                <a:lnTo>
                  <a:pt x="11527" y="2857"/>
                </a:lnTo>
                <a:cubicBezTo>
                  <a:pt x="11526" y="2855"/>
                  <a:pt x="11525" y="2853"/>
                  <a:pt x="11524" y="2852"/>
                </a:cubicBezTo>
                <a:cubicBezTo>
                  <a:pt x="11526" y="2852"/>
                  <a:pt x="11528" y="2852"/>
                  <a:pt x="11529" y="2852"/>
                </a:cubicBezTo>
                <a:close/>
                <a:moveTo>
                  <a:pt x="11898" y="2045"/>
                </a:moveTo>
                <a:cubicBezTo>
                  <a:pt x="11898" y="2087"/>
                  <a:pt x="11901" y="2134"/>
                  <a:pt x="11901" y="2176"/>
                </a:cubicBezTo>
                <a:lnTo>
                  <a:pt x="11901" y="2244"/>
                </a:lnTo>
                <a:cubicBezTo>
                  <a:pt x="11901" y="2265"/>
                  <a:pt x="11901" y="2287"/>
                  <a:pt x="11898" y="2311"/>
                </a:cubicBezTo>
                <a:cubicBezTo>
                  <a:pt x="11898" y="2333"/>
                  <a:pt x="11894" y="2354"/>
                  <a:pt x="11894" y="2372"/>
                </a:cubicBezTo>
                <a:cubicBezTo>
                  <a:pt x="11894" y="2393"/>
                  <a:pt x="11887" y="2411"/>
                  <a:pt x="11883" y="2436"/>
                </a:cubicBezTo>
                <a:cubicBezTo>
                  <a:pt x="11880" y="2454"/>
                  <a:pt x="11876" y="2475"/>
                  <a:pt x="11866" y="2493"/>
                </a:cubicBezTo>
                <a:cubicBezTo>
                  <a:pt x="11862" y="2511"/>
                  <a:pt x="11855" y="2528"/>
                  <a:pt x="11844" y="2550"/>
                </a:cubicBezTo>
                <a:cubicBezTo>
                  <a:pt x="11809" y="2621"/>
                  <a:pt x="11759" y="2674"/>
                  <a:pt x="11695" y="2695"/>
                </a:cubicBezTo>
                <a:cubicBezTo>
                  <a:pt x="11677" y="2703"/>
                  <a:pt x="11659" y="2710"/>
                  <a:pt x="11642" y="2710"/>
                </a:cubicBezTo>
                <a:cubicBezTo>
                  <a:pt x="11624" y="2713"/>
                  <a:pt x="11606" y="2713"/>
                  <a:pt x="11588" y="2720"/>
                </a:cubicBezTo>
                <a:lnTo>
                  <a:pt x="11528" y="2720"/>
                </a:lnTo>
                <a:cubicBezTo>
                  <a:pt x="11510" y="2720"/>
                  <a:pt x="11489" y="2713"/>
                  <a:pt x="11475" y="2713"/>
                </a:cubicBezTo>
                <a:lnTo>
                  <a:pt x="11432" y="2706"/>
                </a:lnTo>
                <a:lnTo>
                  <a:pt x="11425" y="2727"/>
                </a:lnTo>
                <a:lnTo>
                  <a:pt x="11414" y="2795"/>
                </a:lnTo>
                <a:lnTo>
                  <a:pt x="11403" y="2827"/>
                </a:lnTo>
                <a:lnTo>
                  <a:pt x="11389" y="2856"/>
                </a:lnTo>
                <a:cubicBezTo>
                  <a:pt x="11382" y="2880"/>
                  <a:pt x="11371" y="2898"/>
                  <a:pt x="11364" y="2916"/>
                </a:cubicBezTo>
                <a:lnTo>
                  <a:pt x="11347" y="2941"/>
                </a:lnTo>
                <a:lnTo>
                  <a:pt x="11329" y="2969"/>
                </a:lnTo>
                <a:cubicBezTo>
                  <a:pt x="11315" y="2987"/>
                  <a:pt x="11300" y="3005"/>
                  <a:pt x="11283" y="3016"/>
                </a:cubicBezTo>
                <a:cubicBezTo>
                  <a:pt x="11272" y="3033"/>
                  <a:pt x="11254" y="3048"/>
                  <a:pt x="11236" y="3062"/>
                </a:cubicBezTo>
                <a:cubicBezTo>
                  <a:pt x="11219" y="3076"/>
                  <a:pt x="11201" y="3087"/>
                  <a:pt x="11176" y="3097"/>
                </a:cubicBezTo>
                <a:cubicBezTo>
                  <a:pt x="11158" y="3112"/>
                  <a:pt x="11137" y="3119"/>
                  <a:pt x="11115" y="3129"/>
                </a:cubicBezTo>
                <a:cubicBezTo>
                  <a:pt x="11076" y="3151"/>
                  <a:pt x="11030" y="3165"/>
                  <a:pt x="10980" y="3176"/>
                </a:cubicBezTo>
                <a:cubicBezTo>
                  <a:pt x="10938" y="3190"/>
                  <a:pt x="10888" y="3204"/>
                  <a:pt x="10838" y="3211"/>
                </a:cubicBezTo>
                <a:cubicBezTo>
                  <a:pt x="10742" y="3229"/>
                  <a:pt x="10642" y="3240"/>
                  <a:pt x="10546" y="3243"/>
                </a:cubicBezTo>
                <a:cubicBezTo>
                  <a:pt x="10596" y="3257"/>
                  <a:pt x="10642" y="3264"/>
                  <a:pt x="10696" y="3272"/>
                </a:cubicBezTo>
                <a:cubicBezTo>
                  <a:pt x="10746" y="3275"/>
                  <a:pt x="10799" y="3279"/>
                  <a:pt x="10849" y="3279"/>
                </a:cubicBezTo>
                <a:cubicBezTo>
                  <a:pt x="10902" y="3279"/>
                  <a:pt x="10952" y="3275"/>
                  <a:pt x="11005" y="3264"/>
                </a:cubicBezTo>
                <a:cubicBezTo>
                  <a:pt x="11058" y="3257"/>
                  <a:pt x="11105" y="3243"/>
                  <a:pt x="11154" y="3225"/>
                </a:cubicBezTo>
                <a:cubicBezTo>
                  <a:pt x="11183" y="3218"/>
                  <a:pt x="11204" y="3208"/>
                  <a:pt x="11229" y="3193"/>
                </a:cubicBezTo>
                <a:cubicBezTo>
                  <a:pt x="11254" y="3183"/>
                  <a:pt x="11279" y="3168"/>
                  <a:pt x="11300" y="3154"/>
                </a:cubicBezTo>
                <a:cubicBezTo>
                  <a:pt x="11325" y="3136"/>
                  <a:pt x="11347" y="3122"/>
                  <a:pt x="11368" y="3104"/>
                </a:cubicBezTo>
                <a:cubicBezTo>
                  <a:pt x="11389" y="3087"/>
                  <a:pt x="11407" y="3065"/>
                  <a:pt x="11425" y="3044"/>
                </a:cubicBezTo>
                <a:lnTo>
                  <a:pt x="11453" y="3008"/>
                </a:lnTo>
                <a:lnTo>
                  <a:pt x="11475" y="2973"/>
                </a:lnTo>
                <a:cubicBezTo>
                  <a:pt x="11489" y="2952"/>
                  <a:pt x="11503" y="2923"/>
                  <a:pt x="11514" y="2898"/>
                </a:cubicBezTo>
                <a:lnTo>
                  <a:pt x="11527" y="2857"/>
                </a:lnTo>
                <a:lnTo>
                  <a:pt x="11527" y="2857"/>
                </a:lnTo>
                <a:cubicBezTo>
                  <a:pt x="11611" y="2979"/>
                  <a:pt x="11681" y="3095"/>
                  <a:pt x="11738" y="3204"/>
                </a:cubicBezTo>
                <a:lnTo>
                  <a:pt x="11753" y="3206"/>
                </a:lnTo>
                <a:lnTo>
                  <a:pt x="11753" y="3206"/>
                </a:lnTo>
                <a:lnTo>
                  <a:pt x="11755" y="3193"/>
                </a:lnTo>
                <a:lnTo>
                  <a:pt x="11759" y="3183"/>
                </a:lnTo>
                <a:cubicBezTo>
                  <a:pt x="11705" y="3075"/>
                  <a:pt x="11636" y="2965"/>
                  <a:pt x="11554" y="2852"/>
                </a:cubicBezTo>
                <a:lnTo>
                  <a:pt x="11554" y="2852"/>
                </a:lnTo>
                <a:cubicBezTo>
                  <a:pt x="11545" y="2852"/>
                  <a:pt x="11537" y="2852"/>
                  <a:pt x="11529" y="2852"/>
                </a:cubicBezTo>
                <a:lnTo>
                  <a:pt x="11529" y="2852"/>
                </a:lnTo>
                <a:lnTo>
                  <a:pt x="11539" y="2831"/>
                </a:lnTo>
                <a:cubicBezTo>
                  <a:pt x="11544" y="2838"/>
                  <a:pt x="11549" y="2845"/>
                  <a:pt x="11554" y="2852"/>
                </a:cubicBezTo>
                <a:lnTo>
                  <a:pt x="11554" y="2852"/>
                </a:lnTo>
                <a:cubicBezTo>
                  <a:pt x="11569" y="2851"/>
                  <a:pt x="11584" y="2850"/>
                  <a:pt x="11599" y="2848"/>
                </a:cubicBezTo>
                <a:cubicBezTo>
                  <a:pt x="11649" y="2845"/>
                  <a:pt x="11702" y="2831"/>
                  <a:pt x="11748" y="2809"/>
                </a:cubicBezTo>
                <a:lnTo>
                  <a:pt x="11812" y="2767"/>
                </a:lnTo>
                <a:cubicBezTo>
                  <a:pt x="11837" y="2749"/>
                  <a:pt x="11855" y="2731"/>
                  <a:pt x="11873" y="2713"/>
                </a:cubicBezTo>
                <a:cubicBezTo>
                  <a:pt x="11908" y="2674"/>
                  <a:pt x="11930" y="2631"/>
                  <a:pt x="11944" y="2582"/>
                </a:cubicBezTo>
                <a:cubicBezTo>
                  <a:pt x="11951" y="2560"/>
                  <a:pt x="11955" y="2532"/>
                  <a:pt x="11962" y="2511"/>
                </a:cubicBezTo>
                <a:cubicBezTo>
                  <a:pt x="11965" y="2489"/>
                  <a:pt x="11965" y="2461"/>
                  <a:pt x="11969" y="2439"/>
                </a:cubicBezTo>
                <a:lnTo>
                  <a:pt x="11969" y="2368"/>
                </a:lnTo>
                <a:cubicBezTo>
                  <a:pt x="11969" y="2347"/>
                  <a:pt x="11969" y="2322"/>
                  <a:pt x="11965" y="2301"/>
                </a:cubicBezTo>
                <a:cubicBezTo>
                  <a:pt x="11962" y="2258"/>
                  <a:pt x="11951" y="2212"/>
                  <a:pt x="11937" y="2169"/>
                </a:cubicBezTo>
                <a:cubicBezTo>
                  <a:pt x="11933" y="2144"/>
                  <a:pt x="11926" y="2123"/>
                  <a:pt x="11919" y="2105"/>
                </a:cubicBezTo>
                <a:lnTo>
                  <a:pt x="11898" y="2045"/>
                </a:lnTo>
                <a:close/>
                <a:moveTo>
                  <a:pt x="5430" y="0"/>
                </a:moveTo>
                <a:lnTo>
                  <a:pt x="5430" y="0"/>
                </a:lnTo>
                <a:cubicBezTo>
                  <a:pt x="5384" y="29"/>
                  <a:pt x="5341" y="64"/>
                  <a:pt x="5302" y="100"/>
                </a:cubicBezTo>
                <a:cubicBezTo>
                  <a:pt x="5280" y="118"/>
                  <a:pt x="5263" y="142"/>
                  <a:pt x="5245" y="160"/>
                </a:cubicBezTo>
                <a:cubicBezTo>
                  <a:pt x="5227" y="182"/>
                  <a:pt x="5206" y="199"/>
                  <a:pt x="5188" y="221"/>
                </a:cubicBezTo>
                <a:cubicBezTo>
                  <a:pt x="5152" y="267"/>
                  <a:pt x="5120" y="310"/>
                  <a:pt x="5088" y="359"/>
                </a:cubicBezTo>
                <a:cubicBezTo>
                  <a:pt x="5074" y="384"/>
                  <a:pt x="5064" y="409"/>
                  <a:pt x="5049" y="434"/>
                </a:cubicBezTo>
                <a:cubicBezTo>
                  <a:pt x="5035" y="463"/>
                  <a:pt x="5028" y="487"/>
                  <a:pt x="5014" y="516"/>
                </a:cubicBezTo>
                <a:cubicBezTo>
                  <a:pt x="5003" y="541"/>
                  <a:pt x="4996" y="573"/>
                  <a:pt x="4985" y="598"/>
                </a:cubicBezTo>
                <a:cubicBezTo>
                  <a:pt x="4978" y="630"/>
                  <a:pt x="4975" y="658"/>
                  <a:pt x="4968" y="687"/>
                </a:cubicBezTo>
                <a:cubicBezTo>
                  <a:pt x="4964" y="719"/>
                  <a:pt x="4964" y="751"/>
                  <a:pt x="4964" y="783"/>
                </a:cubicBezTo>
                <a:cubicBezTo>
                  <a:pt x="4964" y="811"/>
                  <a:pt x="4968" y="843"/>
                  <a:pt x="4975" y="875"/>
                </a:cubicBezTo>
                <a:lnTo>
                  <a:pt x="4982" y="918"/>
                </a:lnTo>
                <a:lnTo>
                  <a:pt x="4996" y="964"/>
                </a:lnTo>
                <a:cubicBezTo>
                  <a:pt x="5003" y="996"/>
                  <a:pt x="5017" y="1021"/>
                  <a:pt x="5035" y="1049"/>
                </a:cubicBezTo>
                <a:lnTo>
                  <a:pt x="5056" y="1088"/>
                </a:lnTo>
                <a:lnTo>
                  <a:pt x="5085" y="1127"/>
                </a:lnTo>
                <a:lnTo>
                  <a:pt x="5088" y="1131"/>
                </a:lnTo>
                <a:lnTo>
                  <a:pt x="5085" y="1138"/>
                </a:lnTo>
                <a:cubicBezTo>
                  <a:pt x="5028" y="1145"/>
                  <a:pt x="4964" y="1156"/>
                  <a:pt x="4907" y="1163"/>
                </a:cubicBezTo>
                <a:cubicBezTo>
                  <a:pt x="4729" y="1195"/>
                  <a:pt x="4551" y="1227"/>
                  <a:pt x="4377" y="1263"/>
                </a:cubicBezTo>
                <a:lnTo>
                  <a:pt x="4359" y="1238"/>
                </a:lnTo>
                <a:cubicBezTo>
                  <a:pt x="4345" y="1220"/>
                  <a:pt x="4335" y="1209"/>
                  <a:pt x="4320" y="1191"/>
                </a:cubicBezTo>
                <a:lnTo>
                  <a:pt x="4303" y="1163"/>
                </a:lnTo>
                <a:lnTo>
                  <a:pt x="4288" y="1138"/>
                </a:lnTo>
                <a:lnTo>
                  <a:pt x="4263" y="1085"/>
                </a:lnTo>
                <a:lnTo>
                  <a:pt x="4253" y="1056"/>
                </a:lnTo>
                <a:lnTo>
                  <a:pt x="4246" y="1024"/>
                </a:lnTo>
                <a:cubicBezTo>
                  <a:pt x="4239" y="1007"/>
                  <a:pt x="4235" y="985"/>
                  <a:pt x="4235" y="967"/>
                </a:cubicBezTo>
                <a:cubicBezTo>
                  <a:pt x="4231" y="946"/>
                  <a:pt x="4231" y="928"/>
                  <a:pt x="4231" y="907"/>
                </a:cubicBezTo>
                <a:cubicBezTo>
                  <a:pt x="4231" y="882"/>
                  <a:pt x="4231" y="864"/>
                  <a:pt x="4235" y="843"/>
                </a:cubicBezTo>
                <a:cubicBezTo>
                  <a:pt x="4239" y="822"/>
                  <a:pt x="4239" y="800"/>
                  <a:pt x="4246" y="775"/>
                </a:cubicBezTo>
                <a:cubicBezTo>
                  <a:pt x="4249" y="754"/>
                  <a:pt x="4253" y="733"/>
                  <a:pt x="4263" y="711"/>
                </a:cubicBezTo>
                <a:cubicBezTo>
                  <a:pt x="4271" y="687"/>
                  <a:pt x="4274" y="665"/>
                  <a:pt x="4285" y="644"/>
                </a:cubicBezTo>
                <a:cubicBezTo>
                  <a:pt x="4303" y="598"/>
                  <a:pt x="4320" y="559"/>
                  <a:pt x="4342" y="516"/>
                </a:cubicBezTo>
                <a:cubicBezTo>
                  <a:pt x="4363" y="470"/>
                  <a:pt x="4388" y="430"/>
                  <a:pt x="4409" y="391"/>
                </a:cubicBezTo>
                <a:cubicBezTo>
                  <a:pt x="4434" y="349"/>
                  <a:pt x="4459" y="306"/>
                  <a:pt x="4487" y="267"/>
                </a:cubicBezTo>
                <a:lnTo>
                  <a:pt x="4487" y="267"/>
                </a:lnTo>
                <a:cubicBezTo>
                  <a:pt x="4445" y="292"/>
                  <a:pt x="4409" y="324"/>
                  <a:pt x="4370" y="356"/>
                </a:cubicBezTo>
                <a:lnTo>
                  <a:pt x="4317" y="409"/>
                </a:lnTo>
                <a:cubicBezTo>
                  <a:pt x="4299" y="427"/>
                  <a:pt x="4281" y="445"/>
                  <a:pt x="4263" y="466"/>
                </a:cubicBezTo>
                <a:cubicBezTo>
                  <a:pt x="4231" y="505"/>
                  <a:pt x="4199" y="544"/>
                  <a:pt x="4175" y="591"/>
                </a:cubicBezTo>
                <a:cubicBezTo>
                  <a:pt x="4146" y="633"/>
                  <a:pt x="4125" y="683"/>
                  <a:pt x="4103" y="733"/>
                </a:cubicBezTo>
                <a:cubicBezTo>
                  <a:pt x="4093" y="758"/>
                  <a:pt x="4086" y="783"/>
                  <a:pt x="4079" y="807"/>
                </a:cubicBezTo>
                <a:cubicBezTo>
                  <a:pt x="4071" y="836"/>
                  <a:pt x="4071" y="861"/>
                  <a:pt x="4068" y="889"/>
                </a:cubicBezTo>
                <a:cubicBezTo>
                  <a:pt x="4068" y="914"/>
                  <a:pt x="4061" y="946"/>
                  <a:pt x="4061" y="971"/>
                </a:cubicBezTo>
                <a:cubicBezTo>
                  <a:pt x="4061" y="999"/>
                  <a:pt x="4068" y="1031"/>
                  <a:pt x="4071" y="1056"/>
                </a:cubicBezTo>
                <a:lnTo>
                  <a:pt x="4079" y="1095"/>
                </a:lnTo>
                <a:lnTo>
                  <a:pt x="4093" y="1138"/>
                </a:lnTo>
                <a:cubicBezTo>
                  <a:pt x="4103" y="1163"/>
                  <a:pt x="4114" y="1191"/>
                  <a:pt x="4128" y="1216"/>
                </a:cubicBezTo>
                <a:lnTo>
                  <a:pt x="4150" y="1252"/>
                </a:lnTo>
                <a:lnTo>
                  <a:pt x="4175" y="1284"/>
                </a:lnTo>
                <a:cubicBezTo>
                  <a:pt x="4167" y="1287"/>
                  <a:pt x="4167" y="1287"/>
                  <a:pt x="4167" y="1291"/>
                </a:cubicBezTo>
                <a:cubicBezTo>
                  <a:pt x="3997" y="1327"/>
                  <a:pt x="3826" y="1369"/>
                  <a:pt x="3663" y="1408"/>
                </a:cubicBezTo>
                <a:cubicBezTo>
                  <a:pt x="3552" y="1433"/>
                  <a:pt x="3439" y="1465"/>
                  <a:pt x="3328" y="1497"/>
                </a:cubicBezTo>
                <a:lnTo>
                  <a:pt x="3296" y="1469"/>
                </a:lnTo>
                <a:cubicBezTo>
                  <a:pt x="3286" y="1458"/>
                  <a:pt x="3268" y="1447"/>
                  <a:pt x="3254" y="1433"/>
                </a:cubicBezTo>
                <a:lnTo>
                  <a:pt x="3232" y="1415"/>
                </a:lnTo>
                <a:lnTo>
                  <a:pt x="3215" y="1398"/>
                </a:lnTo>
                <a:cubicBezTo>
                  <a:pt x="3200" y="1387"/>
                  <a:pt x="3190" y="1373"/>
                  <a:pt x="3183" y="1359"/>
                </a:cubicBezTo>
                <a:cubicBezTo>
                  <a:pt x="3172" y="1344"/>
                  <a:pt x="3165" y="1327"/>
                  <a:pt x="3154" y="1316"/>
                </a:cubicBezTo>
                <a:cubicBezTo>
                  <a:pt x="3126" y="1252"/>
                  <a:pt x="3111" y="1181"/>
                  <a:pt x="3111" y="1103"/>
                </a:cubicBezTo>
                <a:lnTo>
                  <a:pt x="3111" y="1042"/>
                </a:lnTo>
                <a:cubicBezTo>
                  <a:pt x="3111" y="1024"/>
                  <a:pt x="3115" y="1003"/>
                  <a:pt x="3115" y="982"/>
                </a:cubicBezTo>
                <a:cubicBezTo>
                  <a:pt x="3119" y="943"/>
                  <a:pt x="3129" y="900"/>
                  <a:pt x="3136" y="857"/>
                </a:cubicBezTo>
                <a:cubicBezTo>
                  <a:pt x="3147" y="818"/>
                  <a:pt x="3161" y="772"/>
                  <a:pt x="3172" y="733"/>
                </a:cubicBezTo>
                <a:cubicBezTo>
                  <a:pt x="3186" y="694"/>
                  <a:pt x="3200" y="647"/>
                  <a:pt x="3215" y="608"/>
                </a:cubicBezTo>
                <a:lnTo>
                  <a:pt x="3215" y="608"/>
                </a:lnTo>
                <a:cubicBezTo>
                  <a:pt x="3179" y="640"/>
                  <a:pt x="3151" y="676"/>
                  <a:pt x="3126" y="711"/>
                </a:cubicBezTo>
                <a:cubicBezTo>
                  <a:pt x="3111" y="729"/>
                  <a:pt x="3097" y="747"/>
                  <a:pt x="3083" y="768"/>
                </a:cubicBezTo>
                <a:cubicBezTo>
                  <a:pt x="3072" y="786"/>
                  <a:pt x="3062" y="807"/>
                  <a:pt x="3047" y="825"/>
                </a:cubicBezTo>
                <a:cubicBezTo>
                  <a:pt x="3026" y="864"/>
                  <a:pt x="3008" y="907"/>
                  <a:pt x="2991" y="950"/>
                </a:cubicBezTo>
                <a:cubicBezTo>
                  <a:pt x="2976" y="996"/>
                  <a:pt x="2966" y="1039"/>
                  <a:pt x="2955" y="1088"/>
                </a:cubicBezTo>
                <a:cubicBezTo>
                  <a:pt x="2948" y="1138"/>
                  <a:pt x="2948" y="1184"/>
                  <a:pt x="2951" y="1234"/>
                </a:cubicBezTo>
                <a:cubicBezTo>
                  <a:pt x="2955" y="1263"/>
                  <a:pt x="2959" y="1284"/>
                  <a:pt x="2966" y="1309"/>
                </a:cubicBezTo>
                <a:cubicBezTo>
                  <a:pt x="2969" y="1337"/>
                  <a:pt x="2976" y="1359"/>
                  <a:pt x="2987" y="1387"/>
                </a:cubicBezTo>
                <a:cubicBezTo>
                  <a:pt x="2994" y="1408"/>
                  <a:pt x="3008" y="1433"/>
                  <a:pt x="3023" y="1458"/>
                </a:cubicBezTo>
                <a:cubicBezTo>
                  <a:pt x="3037" y="1479"/>
                  <a:pt x="3055" y="1501"/>
                  <a:pt x="3065" y="1519"/>
                </a:cubicBezTo>
                <a:lnTo>
                  <a:pt x="3094" y="1551"/>
                </a:lnTo>
                <a:lnTo>
                  <a:pt x="3108" y="1565"/>
                </a:lnTo>
                <a:cubicBezTo>
                  <a:pt x="2859" y="1639"/>
                  <a:pt x="2617" y="1718"/>
                  <a:pt x="2390" y="1807"/>
                </a:cubicBezTo>
                <a:lnTo>
                  <a:pt x="2386" y="1807"/>
                </a:lnTo>
                <a:cubicBezTo>
                  <a:pt x="2368" y="1799"/>
                  <a:pt x="2350" y="1789"/>
                  <a:pt x="2336" y="1778"/>
                </a:cubicBezTo>
                <a:lnTo>
                  <a:pt x="2315" y="1760"/>
                </a:lnTo>
                <a:lnTo>
                  <a:pt x="2294" y="1743"/>
                </a:lnTo>
                <a:lnTo>
                  <a:pt x="2254" y="1700"/>
                </a:lnTo>
                <a:cubicBezTo>
                  <a:pt x="2240" y="1689"/>
                  <a:pt x="2230" y="1671"/>
                  <a:pt x="2222" y="1657"/>
                </a:cubicBezTo>
                <a:cubicBezTo>
                  <a:pt x="2183" y="1593"/>
                  <a:pt x="2158" y="1515"/>
                  <a:pt x="2151" y="1433"/>
                </a:cubicBezTo>
                <a:cubicBezTo>
                  <a:pt x="2148" y="1394"/>
                  <a:pt x="2148" y="1351"/>
                  <a:pt x="2151" y="1309"/>
                </a:cubicBezTo>
                <a:cubicBezTo>
                  <a:pt x="2151" y="1270"/>
                  <a:pt x="2158" y="1227"/>
                  <a:pt x="2166" y="1181"/>
                </a:cubicBezTo>
                <a:cubicBezTo>
                  <a:pt x="2176" y="1095"/>
                  <a:pt x="2201" y="1014"/>
                  <a:pt x="2226" y="925"/>
                </a:cubicBezTo>
                <a:lnTo>
                  <a:pt x="2226" y="925"/>
                </a:lnTo>
                <a:cubicBezTo>
                  <a:pt x="2201" y="960"/>
                  <a:pt x="2173" y="999"/>
                  <a:pt x="2155" y="1039"/>
                </a:cubicBezTo>
                <a:cubicBezTo>
                  <a:pt x="2134" y="1078"/>
                  <a:pt x="2116" y="1120"/>
                  <a:pt x="2098" y="1163"/>
                </a:cubicBezTo>
                <a:cubicBezTo>
                  <a:pt x="2080" y="1209"/>
                  <a:pt x="2066" y="1252"/>
                  <a:pt x="2059" y="1298"/>
                </a:cubicBezTo>
                <a:cubicBezTo>
                  <a:pt x="2048" y="1341"/>
                  <a:pt x="2045" y="1391"/>
                  <a:pt x="2041" y="1440"/>
                </a:cubicBezTo>
                <a:cubicBezTo>
                  <a:pt x="2041" y="1487"/>
                  <a:pt x="2045" y="1536"/>
                  <a:pt x="2052" y="1586"/>
                </a:cubicBezTo>
                <a:cubicBezTo>
                  <a:pt x="2059" y="1607"/>
                  <a:pt x="2066" y="1636"/>
                  <a:pt x="2077" y="1657"/>
                </a:cubicBezTo>
                <a:cubicBezTo>
                  <a:pt x="2084" y="1679"/>
                  <a:pt x="2094" y="1700"/>
                  <a:pt x="2105" y="1725"/>
                </a:cubicBezTo>
                <a:cubicBezTo>
                  <a:pt x="2119" y="1746"/>
                  <a:pt x="2134" y="1767"/>
                  <a:pt x="2151" y="1785"/>
                </a:cubicBezTo>
                <a:cubicBezTo>
                  <a:pt x="2169" y="1803"/>
                  <a:pt x="2183" y="1824"/>
                  <a:pt x="2205" y="1842"/>
                </a:cubicBezTo>
                <a:lnTo>
                  <a:pt x="2230" y="1871"/>
                </a:lnTo>
                <a:lnTo>
                  <a:pt x="2240" y="1874"/>
                </a:lnTo>
                <a:cubicBezTo>
                  <a:pt x="2013" y="1967"/>
                  <a:pt x="1799" y="2066"/>
                  <a:pt x="1604" y="2169"/>
                </a:cubicBezTo>
                <a:lnTo>
                  <a:pt x="1568" y="2144"/>
                </a:lnTo>
                <a:lnTo>
                  <a:pt x="1550" y="2134"/>
                </a:lnTo>
                <a:lnTo>
                  <a:pt x="1536" y="2119"/>
                </a:lnTo>
                <a:cubicBezTo>
                  <a:pt x="1529" y="2109"/>
                  <a:pt x="1515" y="2102"/>
                  <a:pt x="1508" y="2087"/>
                </a:cubicBezTo>
                <a:lnTo>
                  <a:pt x="1479" y="2052"/>
                </a:lnTo>
                <a:cubicBezTo>
                  <a:pt x="1472" y="2038"/>
                  <a:pt x="1465" y="2027"/>
                  <a:pt x="1462" y="2013"/>
                </a:cubicBezTo>
                <a:cubicBezTo>
                  <a:pt x="1454" y="1999"/>
                  <a:pt x="1454" y="1984"/>
                  <a:pt x="1447" y="1974"/>
                </a:cubicBezTo>
                <a:cubicBezTo>
                  <a:pt x="1444" y="1959"/>
                  <a:pt x="1440" y="1945"/>
                  <a:pt x="1440" y="1927"/>
                </a:cubicBezTo>
                <a:cubicBezTo>
                  <a:pt x="1440" y="1913"/>
                  <a:pt x="1437" y="1895"/>
                  <a:pt x="1437" y="1885"/>
                </a:cubicBezTo>
                <a:lnTo>
                  <a:pt x="1430" y="1839"/>
                </a:lnTo>
                <a:lnTo>
                  <a:pt x="1430" y="1796"/>
                </a:lnTo>
                <a:cubicBezTo>
                  <a:pt x="1430" y="1778"/>
                  <a:pt x="1437" y="1764"/>
                  <a:pt x="1437" y="1746"/>
                </a:cubicBezTo>
                <a:cubicBezTo>
                  <a:pt x="1437" y="1728"/>
                  <a:pt x="1440" y="1714"/>
                  <a:pt x="1444" y="1696"/>
                </a:cubicBezTo>
                <a:cubicBezTo>
                  <a:pt x="1447" y="1664"/>
                  <a:pt x="1458" y="1636"/>
                  <a:pt x="1465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6" y="1536"/>
                  <a:pt x="1458" y="1565"/>
                  <a:pt x="1440" y="1593"/>
                </a:cubicBezTo>
                <a:cubicBezTo>
                  <a:pt x="1430" y="1607"/>
                  <a:pt x="1426" y="1625"/>
                  <a:pt x="1419" y="1639"/>
                </a:cubicBezTo>
                <a:cubicBezTo>
                  <a:pt x="1412" y="1654"/>
                  <a:pt x="1405" y="1671"/>
                  <a:pt x="1401" y="1682"/>
                </a:cubicBezTo>
                <a:cubicBezTo>
                  <a:pt x="1394" y="1700"/>
                  <a:pt x="1387" y="1714"/>
                  <a:pt x="1387" y="1732"/>
                </a:cubicBezTo>
                <a:cubicBezTo>
                  <a:pt x="1383" y="1750"/>
                  <a:pt x="1376" y="1764"/>
                  <a:pt x="1373" y="1782"/>
                </a:cubicBezTo>
                <a:lnTo>
                  <a:pt x="1366" y="1831"/>
                </a:lnTo>
                <a:lnTo>
                  <a:pt x="1358" y="1885"/>
                </a:lnTo>
                <a:cubicBezTo>
                  <a:pt x="1358" y="1903"/>
                  <a:pt x="1358" y="1920"/>
                  <a:pt x="1366" y="1938"/>
                </a:cubicBezTo>
                <a:cubicBezTo>
                  <a:pt x="1366" y="1956"/>
                  <a:pt x="1369" y="1974"/>
                  <a:pt x="1373" y="1991"/>
                </a:cubicBezTo>
                <a:lnTo>
                  <a:pt x="1387" y="2045"/>
                </a:lnTo>
                <a:cubicBezTo>
                  <a:pt x="1394" y="2063"/>
                  <a:pt x="1401" y="2080"/>
                  <a:pt x="1408" y="2091"/>
                </a:cubicBezTo>
                <a:lnTo>
                  <a:pt x="1440" y="2137"/>
                </a:lnTo>
                <a:cubicBezTo>
                  <a:pt x="1447" y="2151"/>
                  <a:pt x="1465" y="2162"/>
                  <a:pt x="1479" y="2176"/>
                </a:cubicBezTo>
                <a:lnTo>
                  <a:pt x="1497" y="2194"/>
                </a:lnTo>
                <a:lnTo>
                  <a:pt x="1515" y="2208"/>
                </a:lnTo>
                <a:cubicBezTo>
                  <a:pt x="1351" y="2297"/>
                  <a:pt x="1198" y="2390"/>
                  <a:pt x="1063" y="2489"/>
                </a:cubicBezTo>
                <a:lnTo>
                  <a:pt x="1028" y="2471"/>
                </a:lnTo>
                <a:lnTo>
                  <a:pt x="1010" y="2461"/>
                </a:lnTo>
                <a:lnTo>
                  <a:pt x="992" y="2447"/>
                </a:lnTo>
                <a:cubicBezTo>
                  <a:pt x="982" y="2439"/>
                  <a:pt x="967" y="2429"/>
                  <a:pt x="960" y="2422"/>
                </a:cubicBezTo>
                <a:lnTo>
                  <a:pt x="932" y="2390"/>
                </a:lnTo>
                <a:cubicBezTo>
                  <a:pt x="925" y="2383"/>
                  <a:pt x="921" y="2368"/>
                  <a:pt x="910" y="2354"/>
                </a:cubicBezTo>
                <a:cubicBezTo>
                  <a:pt x="903" y="2340"/>
                  <a:pt x="896" y="2329"/>
                  <a:pt x="893" y="2315"/>
                </a:cubicBezTo>
                <a:cubicBezTo>
                  <a:pt x="889" y="2301"/>
                  <a:pt x="878" y="2287"/>
                  <a:pt x="878" y="2276"/>
                </a:cubicBezTo>
                <a:cubicBezTo>
                  <a:pt x="875" y="2262"/>
                  <a:pt x="871" y="2247"/>
                  <a:pt x="871" y="2230"/>
                </a:cubicBezTo>
                <a:lnTo>
                  <a:pt x="861" y="2187"/>
                </a:lnTo>
                <a:lnTo>
                  <a:pt x="857" y="2141"/>
                </a:lnTo>
                <a:lnTo>
                  <a:pt x="857" y="2091"/>
                </a:lnTo>
                <a:cubicBezTo>
                  <a:pt x="857" y="2073"/>
                  <a:pt x="857" y="2063"/>
                  <a:pt x="861" y="2045"/>
                </a:cubicBezTo>
                <a:cubicBezTo>
                  <a:pt x="861" y="2013"/>
                  <a:pt x="868" y="1981"/>
                  <a:pt x="871" y="1945"/>
                </a:cubicBezTo>
                <a:cubicBezTo>
                  <a:pt x="875" y="1913"/>
                  <a:pt x="878" y="1885"/>
                  <a:pt x="889" y="1849"/>
                </a:cubicBezTo>
                <a:lnTo>
                  <a:pt x="889" y="1849"/>
                </a:lnTo>
                <a:cubicBezTo>
                  <a:pt x="871" y="1874"/>
                  <a:pt x="857" y="1906"/>
                  <a:pt x="843" y="1938"/>
                </a:cubicBezTo>
                <a:cubicBezTo>
                  <a:pt x="839" y="1949"/>
                  <a:pt x="832" y="1967"/>
                  <a:pt x="825" y="1984"/>
                </a:cubicBezTo>
                <a:cubicBezTo>
                  <a:pt x="822" y="2002"/>
                  <a:pt x="818" y="2016"/>
                  <a:pt x="814" y="2034"/>
                </a:cubicBezTo>
                <a:cubicBezTo>
                  <a:pt x="807" y="2052"/>
                  <a:pt x="804" y="2066"/>
                  <a:pt x="804" y="2084"/>
                </a:cubicBezTo>
                <a:cubicBezTo>
                  <a:pt x="800" y="2102"/>
                  <a:pt x="800" y="2119"/>
                  <a:pt x="797" y="2134"/>
                </a:cubicBezTo>
                <a:lnTo>
                  <a:pt x="790" y="2187"/>
                </a:lnTo>
                <a:lnTo>
                  <a:pt x="790" y="2240"/>
                </a:lnTo>
                <a:cubicBezTo>
                  <a:pt x="790" y="2258"/>
                  <a:pt x="797" y="2276"/>
                  <a:pt x="800" y="2294"/>
                </a:cubicBezTo>
                <a:lnTo>
                  <a:pt x="814" y="2347"/>
                </a:lnTo>
                <a:cubicBezTo>
                  <a:pt x="818" y="2365"/>
                  <a:pt x="825" y="2383"/>
                  <a:pt x="836" y="2393"/>
                </a:cubicBezTo>
                <a:cubicBezTo>
                  <a:pt x="843" y="2411"/>
                  <a:pt x="854" y="2425"/>
                  <a:pt x="861" y="2443"/>
                </a:cubicBezTo>
                <a:lnTo>
                  <a:pt x="896" y="2489"/>
                </a:lnTo>
                <a:cubicBezTo>
                  <a:pt x="910" y="2500"/>
                  <a:pt x="925" y="2511"/>
                  <a:pt x="939" y="2525"/>
                </a:cubicBezTo>
                <a:lnTo>
                  <a:pt x="960" y="2543"/>
                </a:lnTo>
                <a:lnTo>
                  <a:pt x="978" y="2550"/>
                </a:lnTo>
                <a:cubicBezTo>
                  <a:pt x="910" y="2599"/>
                  <a:pt x="850" y="2649"/>
                  <a:pt x="790" y="2695"/>
                </a:cubicBezTo>
                <a:cubicBezTo>
                  <a:pt x="718" y="2749"/>
                  <a:pt x="662" y="2809"/>
                  <a:pt x="605" y="2863"/>
                </a:cubicBezTo>
                <a:lnTo>
                  <a:pt x="576" y="2848"/>
                </a:lnTo>
                <a:lnTo>
                  <a:pt x="558" y="2838"/>
                </a:lnTo>
                <a:lnTo>
                  <a:pt x="548" y="2831"/>
                </a:lnTo>
                <a:cubicBezTo>
                  <a:pt x="537" y="2820"/>
                  <a:pt x="530" y="2816"/>
                  <a:pt x="519" y="2809"/>
                </a:cubicBezTo>
                <a:lnTo>
                  <a:pt x="498" y="2781"/>
                </a:lnTo>
                <a:cubicBezTo>
                  <a:pt x="487" y="2774"/>
                  <a:pt x="484" y="2759"/>
                  <a:pt x="480" y="2749"/>
                </a:cubicBezTo>
                <a:cubicBezTo>
                  <a:pt x="469" y="2742"/>
                  <a:pt x="469" y="2727"/>
                  <a:pt x="466" y="2720"/>
                </a:cubicBezTo>
                <a:cubicBezTo>
                  <a:pt x="462" y="2710"/>
                  <a:pt x="459" y="2695"/>
                  <a:pt x="452" y="2685"/>
                </a:cubicBezTo>
                <a:cubicBezTo>
                  <a:pt x="448" y="2671"/>
                  <a:pt x="445" y="2660"/>
                  <a:pt x="445" y="2649"/>
                </a:cubicBezTo>
                <a:lnTo>
                  <a:pt x="441" y="2614"/>
                </a:lnTo>
                <a:lnTo>
                  <a:pt x="441" y="2578"/>
                </a:lnTo>
                <a:lnTo>
                  <a:pt x="441" y="2543"/>
                </a:lnTo>
                <a:cubicBezTo>
                  <a:pt x="441" y="2528"/>
                  <a:pt x="441" y="2514"/>
                  <a:pt x="445" y="2500"/>
                </a:cubicBezTo>
                <a:cubicBezTo>
                  <a:pt x="448" y="2454"/>
                  <a:pt x="459" y="2400"/>
                  <a:pt x="469" y="2351"/>
                </a:cubicBezTo>
                <a:lnTo>
                  <a:pt x="469" y="2351"/>
                </a:lnTo>
                <a:cubicBezTo>
                  <a:pt x="459" y="2372"/>
                  <a:pt x="448" y="2400"/>
                  <a:pt x="441" y="2422"/>
                </a:cubicBezTo>
                <a:cubicBezTo>
                  <a:pt x="430" y="2447"/>
                  <a:pt x="423" y="2471"/>
                  <a:pt x="416" y="2496"/>
                </a:cubicBezTo>
                <a:cubicBezTo>
                  <a:pt x="416" y="2511"/>
                  <a:pt x="413" y="2525"/>
                  <a:pt x="409" y="2535"/>
                </a:cubicBezTo>
                <a:cubicBezTo>
                  <a:pt x="409" y="2550"/>
                  <a:pt x="405" y="2564"/>
                  <a:pt x="405" y="2578"/>
                </a:cubicBezTo>
                <a:lnTo>
                  <a:pt x="405" y="2617"/>
                </a:lnTo>
                <a:lnTo>
                  <a:pt x="409" y="2656"/>
                </a:lnTo>
                <a:cubicBezTo>
                  <a:pt x="409" y="2671"/>
                  <a:pt x="413" y="2685"/>
                  <a:pt x="413" y="2695"/>
                </a:cubicBezTo>
                <a:cubicBezTo>
                  <a:pt x="413" y="2710"/>
                  <a:pt x="416" y="2724"/>
                  <a:pt x="427" y="2738"/>
                </a:cubicBezTo>
                <a:cubicBezTo>
                  <a:pt x="430" y="2749"/>
                  <a:pt x="434" y="2763"/>
                  <a:pt x="445" y="2777"/>
                </a:cubicBezTo>
                <a:cubicBezTo>
                  <a:pt x="452" y="2791"/>
                  <a:pt x="459" y="2802"/>
                  <a:pt x="466" y="2813"/>
                </a:cubicBezTo>
                <a:lnTo>
                  <a:pt x="494" y="2845"/>
                </a:lnTo>
                <a:cubicBezTo>
                  <a:pt x="501" y="2852"/>
                  <a:pt x="516" y="2863"/>
                  <a:pt x="523" y="2870"/>
                </a:cubicBezTo>
                <a:lnTo>
                  <a:pt x="541" y="2884"/>
                </a:lnTo>
                <a:lnTo>
                  <a:pt x="558" y="2891"/>
                </a:lnTo>
                <a:lnTo>
                  <a:pt x="573" y="2902"/>
                </a:lnTo>
                <a:cubicBezTo>
                  <a:pt x="555" y="2920"/>
                  <a:pt x="537" y="2937"/>
                  <a:pt x="516" y="2955"/>
                </a:cubicBezTo>
                <a:cubicBezTo>
                  <a:pt x="477" y="2998"/>
                  <a:pt x="441" y="3040"/>
                  <a:pt x="405" y="3080"/>
                </a:cubicBezTo>
                <a:cubicBezTo>
                  <a:pt x="388" y="3097"/>
                  <a:pt x="370" y="3119"/>
                  <a:pt x="352" y="3136"/>
                </a:cubicBezTo>
                <a:cubicBezTo>
                  <a:pt x="338" y="3158"/>
                  <a:pt x="320" y="3176"/>
                  <a:pt x="306" y="3193"/>
                </a:cubicBezTo>
                <a:cubicBezTo>
                  <a:pt x="281" y="3229"/>
                  <a:pt x="253" y="3264"/>
                  <a:pt x="228" y="3296"/>
                </a:cubicBezTo>
                <a:lnTo>
                  <a:pt x="221" y="3296"/>
                </a:lnTo>
                <a:lnTo>
                  <a:pt x="192" y="3279"/>
                </a:lnTo>
                <a:lnTo>
                  <a:pt x="174" y="3272"/>
                </a:lnTo>
                <a:lnTo>
                  <a:pt x="160" y="3261"/>
                </a:lnTo>
                <a:cubicBezTo>
                  <a:pt x="149" y="3254"/>
                  <a:pt x="142" y="3247"/>
                  <a:pt x="132" y="3240"/>
                </a:cubicBezTo>
                <a:lnTo>
                  <a:pt x="110" y="3211"/>
                </a:lnTo>
                <a:cubicBezTo>
                  <a:pt x="103" y="3204"/>
                  <a:pt x="96" y="3190"/>
                  <a:pt x="93" y="3183"/>
                </a:cubicBezTo>
                <a:cubicBezTo>
                  <a:pt x="85" y="3172"/>
                  <a:pt x="85" y="3158"/>
                  <a:pt x="78" y="3151"/>
                </a:cubicBezTo>
                <a:cubicBezTo>
                  <a:pt x="75" y="3140"/>
                  <a:pt x="71" y="3129"/>
                  <a:pt x="68" y="3115"/>
                </a:cubicBezTo>
                <a:cubicBezTo>
                  <a:pt x="61" y="3101"/>
                  <a:pt x="57" y="3094"/>
                  <a:pt x="57" y="3080"/>
                </a:cubicBezTo>
                <a:lnTo>
                  <a:pt x="53" y="3044"/>
                </a:lnTo>
                <a:lnTo>
                  <a:pt x="53" y="3008"/>
                </a:lnTo>
                <a:lnTo>
                  <a:pt x="53" y="2973"/>
                </a:lnTo>
                <a:cubicBezTo>
                  <a:pt x="53" y="2959"/>
                  <a:pt x="57" y="2944"/>
                  <a:pt x="57" y="2934"/>
                </a:cubicBezTo>
                <a:cubicBezTo>
                  <a:pt x="61" y="2884"/>
                  <a:pt x="71" y="2831"/>
                  <a:pt x="85" y="2781"/>
                </a:cubicBezTo>
                <a:lnTo>
                  <a:pt x="85" y="2781"/>
                </a:lnTo>
                <a:cubicBezTo>
                  <a:pt x="71" y="2802"/>
                  <a:pt x="61" y="2831"/>
                  <a:pt x="53" y="2852"/>
                </a:cubicBezTo>
                <a:cubicBezTo>
                  <a:pt x="43" y="2880"/>
                  <a:pt x="36" y="2902"/>
                  <a:pt x="32" y="2927"/>
                </a:cubicBezTo>
                <a:cubicBezTo>
                  <a:pt x="32" y="2941"/>
                  <a:pt x="25" y="2955"/>
                  <a:pt x="21" y="2969"/>
                </a:cubicBezTo>
                <a:cubicBezTo>
                  <a:pt x="21" y="2980"/>
                  <a:pt x="18" y="2994"/>
                  <a:pt x="18" y="3008"/>
                </a:cubicBezTo>
                <a:lnTo>
                  <a:pt x="18" y="3048"/>
                </a:lnTo>
                <a:lnTo>
                  <a:pt x="21" y="3087"/>
                </a:lnTo>
                <a:cubicBezTo>
                  <a:pt x="21" y="3101"/>
                  <a:pt x="25" y="3115"/>
                  <a:pt x="25" y="3129"/>
                </a:cubicBezTo>
                <a:cubicBezTo>
                  <a:pt x="25" y="3140"/>
                  <a:pt x="32" y="3154"/>
                  <a:pt x="39" y="3168"/>
                </a:cubicBezTo>
                <a:cubicBezTo>
                  <a:pt x="43" y="3183"/>
                  <a:pt x="50" y="3193"/>
                  <a:pt x="57" y="3208"/>
                </a:cubicBezTo>
                <a:cubicBezTo>
                  <a:pt x="68" y="3222"/>
                  <a:pt x="71" y="3236"/>
                  <a:pt x="78" y="3243"/>
                </a:cubicBezTo>
                <a:lnTo>
                  <a:pt x="107" y="3275"/>
                </a:lnTo>
                <a:cubicBezTo>
                  <a:pt x="114" y="3282"/>
                  <a:pt x="128" y="3293"/>
                  <a:pt x="139" y="3300"/>
                </a:cubicBezTo>
                <a:lnTo>
                  <a:pt x="157" y="3314"/>
                </a:lnTo>
                <a:lnTo>
                  <a:pt x="174" y="3325"/>
                </a:lnTo>
                <a:lnTo>
                  <a:pt x="192" y="3332"/>
                </a:lnTo>
                <a:cubicBezTo>
                  <a:pt x="185" y="3350"/>
                  <a:pt x="181" y="3364"/>
                  <a:pt x="178" y="3382"/>
                </a:cubicBezTo>
                <a:lnTo>
                  <a:pt x="178" y="3385"/>
                </a:lnTo>
                <a:cubicBezTo>
                  <a:pt x="174" y="3396"/>
                  <a:pt x="167" y="3400"/>
                  <a:pt x="164" y="3407"/>
                </a:cubicBezTo>
                <a:cubicBezTo>
                  <a:pt x="146" y="3439"/>
                  <a:pt x="125" y="3471"/>
                  <a:pt x="110" y="3496"/>
                </a:cubicBezTo>
                <a:cubicBezTo>
                  <a:pt x="93" y="3524"/>
                  <a:pt x="85" y="3549"/>
                  <a:pt x="71" y="3574"/>
                </a:cubicBezTo>
                <a:cubicBezTo>
                  <a:pt x="25" y="3666"/>
                  <a:pt x="0" y="3716"/>
                  <a:pt x="0" y="3716"/>
                </a:cubicBezTo>
                <a:cubicBezTo>
                  <a:pt x="0" y="3716"/>
                  <a:pt x="25" y="3666"/>
                  <a:pt x="75" y="3577"/>
                </a:cubicBezTo>
                <a:cubicBezTo>
                  <a:pt x="89" y="3556"/>
                  <a:pt x="96" y="3528"/>
                  <a:pt x="114" y="3503"/>
                </a:cubicBezTo>
                <a:cubicBezTo>
                  <a:pt x="132" y="3474"/>
                  <a:pt x="149" y="3449"/>
                  <a:pt x="174" y="3417"/>
                </a:cubicBezTo>
                <a:cubicBezTo>
                  <a:pt x="174" y="3417"/>
                  <a:pt x="174" y="3414"/>
                  <a:pt x="178" y="3414"/>
                </a:cubicBezTo>
                <a:cubicBezTo>
                  <a:pt x="178" y="3424"/>
                  <a:pt x="178" y="3442"/>
                  <a:pt x="181" y="3460"/>
                </a:cubicBezTo>
                <a:lnTo>
                  <a:pt x="185" y="3478"/>
                </a:lnTo>
                <a:lnTo>
                  <a:pt x="196" y="3496"/>
                </a:lnTo>
                <a:cubicBezTo>
                  <a:pt x="199" y="3510"/>
                  <a:pt x="203" y="3520"/>
                  <a:pt x="213" y="3531"/>
                </a:cubicBezTo>
                <a:cubicBezTo>
                  <a:pt x="217" y="3545"/>
                  <a:pt x="231" y="3549"/>
                  <a:pt x="238" y="3560"/>
                </a:cubicBezTo>
                <a:cubicBezTo>
                  <a:pt x="249" y="3567"/>
                  <a:pt x="256" y="3577"/>
                  <a:pt x="270" y="3581"/>
                </a:cubicBezTo>
                <a:cubicBezTo>
                  <a:pt x="281" y="3592"/>
                  <a:pt x="292" y="3595"/>
                  <a:pt x="302" y="3599"/>
                </a:cubicBezTo>
                <a:lnTo>
                  <a:pt x="334" y="3613"/>
                </a:lnTo>
                <a:lnTo>
                  <a:pt x="370" y="3620"/>
                </a:lnTo>
                <a:cubicBezTo>
                  <a:pt x="381" y="3627"/>
                  <a:pt x="391" y="3631"/>
                  <a:pt x="405" y="3631"/>
                </a:cubicBezTo>
                <a:cubicBezTo>
                  <a:pt x="427" y="3631"/>
                  <a:pt x="448" y="3634"/>
                  <a:pt x="477" y="3638"/>
                </a:cubicBezTo>
                <a:lnTo>
                  <a:pt x="541" y="3638"/>
                </a:lnTo>
                <a:lnTo>
                  <a:pt x="477" y="3627"/>
                </a:lnTo>
                <a:cubicBezTo>
                  <a:pt x="452" y="3620"/>
                  <a:pt x="430" y="3616"/>
                  <a:pt x="409" y="3609"/>
                </a:cubicBezTo>
                <a:cubicBezTo>
                  <a:pt x="388" y="3602"/>
                  <a:pt x="370" y="3595"/>
                  <a:pt x="345" y="3584"/>
                </a:cubicBezTo>
                <a:lnTo>
                  <a:pt x="320" y="3567"/>
                </a:lnTo>
                <a:cubicBezTo>
                  <a:pt x="309" y="3563"/>
                  <a:pt x="302" y="3556"/>
                  <a:pt x="292" y="3549"/>
                </a:cubicBezTo>
                <a:cubicBezTo>
                  <a:pt x="285" y="3545"/>
                  <a:pt x="274" y="3538"/>
                  <a:pt x="270" y="3528"/>
                </a:cubicBezTo>
                <a:cubicBezTo>
                  <a:pt x="267" y="3520"/>
                  <a:pt x="256" y="3513"/>
                  <a:pt x="253" y="3506"/>
                </a:cubicBezTo>
                <a:lnTo>
                  <a:pt x="238" y="3478"/>
                </a:lnTo>
                <a:lnTo>
                  <a:pt x="235" y="3467"/>
                </a:lnTo>
                <a:lnTo>
                  <a:pt x="235" y="3453"/>
                </a:lnTo>
                <a:cubicBezTo>
                  <a:pt x="231" y="3435"/>
                  <a:pt x="235" y="3414"/>
                  <a:pt x="235" y="3389"/>
                </a:cubicBezTo>
                <a:cubicBezTo>
                  <a:pt x="238" y="3368"/>
                  <a:pt x="245" y="3350"/>
                  <a:pt x="253" y="3332"/>
                </a:cubicBezTo>
                <a:lnTo>
                  <a:pt x="263" y="3311"/>
                </a:lnTo>
                <a:lnTo>
                  <a:pt x="256" y="3307"/>
                </a:lnTo>
                <a:cubicBezTo>
                  <a:pt x="285" y="3275"/>
                  <a:pt x="309" y="3240"/>
                  <a:pt x="338" y="3208"/>
                </a:cubicBezTo>
                <a:cubicBezTo>
                  <a:pt x="352" y="3190"/>
                  <a:pt x="370" y="3168"/>
                  <a:pt x="381" y="3151"/>
                </a:cubicBezTo>
                <a:cubicBezTo>
                  <a:pt x="398" y="3133"/>
                  <a:pt x="416" y="3115"/>
                  <a:pt x="434" y="3094"/>
                </a:cubicBezTo>
                <a:cubicBezTo>
                  <a:pt x="469" y="3051"/>
                  <a:pt x="512" y="3012"/>
                  <a:pt x="551" y="2973"/>
                </a:cubicBezTo>
                <a:lnTo>
                  <a:pt x="576" y="2944"/>
                </a:lnTo>
                <a:lnTo>
                  <a:pt x="576" y="2952"/>
                </a:lnTo>
                <a:cubicBezTo>
                  <a:pt x="573" y="2976"/>
                  <a:pt x="573" y="2998"/>
                  <a:pt x="576" y="3026"/>
                </a:cubicBezTo>
                <a:lnTo>
                  <a:pt x="583" y="3044"/>
                </a:lnTo>
                <a:lnTo>
                  <a:pt x="590" y="3062"/>
                </a:lnTo>
                <a:cubicBezTo>
                  <a:pt x="594" y="3076"/>
                  <a:pt x="601" y="3083"/>
                  <a:pt x="608" y="3097"/>
                </a:cubicBezTo>
                <a:cubicBezTo>
                  <a:pt x="612" y="3112"/>
                  <a:pt x="626" y="3115"/>
                  <a:pt x="637" y="3122"/>
                </a:cubicBezTo>
                <a:cubicBezTo>
                  <a:pt x="644" y="3133"/>
                  <a:pt x="654" y="3140"/>
                  <a:pt x="665" y="3147"/>
                </a:cubicBezTo>
                <a:cubicBezTo>
                  <a:pt x="676" y="3154"/>
                  <a:pt x="690" y="3158"/>
                  <a:pt x="697" y="3165"/>
                </a:cubicBezTo>
                <a:lnTo>
                  <a:pt x="729" y="3176"/>
                </a:lnTo>
                <a:lnTo>
                  <a:pt x="765" y="3186"/>
                </a:lnTo>
                <a:cubicBezTo>
                  <a:pt x="779" y="3190"/>
                  <a:pt x="786" y="3193"/>
                  <a:pt x="800" y="3193"/>
                </a:cubicBezTo>
                <a:cubicBezTo>
                  <a:pt x="822" y="3193"/>
                  <a:pt x="843" y="3200"/>
                  <a:pt x="871" y="3204"/>
                </a:cubicBezTo>
                <a:lnTo>
                  <a:pt x="939" y="3204"/>
                </a:lnTo>
                <a:lnTo>
                  <a:pt x="871" y="3190"/>
                </a:lnTo>
                <a:cubicBezTo>
                  <a:pt x="850" y="3186"/>
                  <a:pt x="825" y="3183"/>
                  <a:pt x="804" y="3172"/>
                </a:cubicBezTo>
                <a:cubicBezTo>
                  <a:pt x="782" y="3168"/>
                  <a:pt x="765" y="3158"/>
                  <a:pt x="743" y="3151"/>
                </a:cubicBezTo>
                <a:lnTo>
                  <a:pt x="715" y="3133"/>
                </a:lnTo>
                <a:cubicBezTo>
                  <a:pt x="708" y="3129"/>
                  <a:pt x="697" y="3119"/>
                  <a:pt x="690" y="3115"/>
                </a:cubicBezTo>
                <a:cubicBezTo>
                  <a:pt x="679" y="3112"/>
                  <a:pt x="672" y="3101"/>
                  <a:pt x="665" y="3094"/>
                </a:cubicBezTo>
                <a:cubicBezTo>
                  <a:pt x="662" y="3083"/>
                  <a:pt x="654" y="3080"/>
                  <a:pt x="647" y="3069"/>
                </a:cubicBezTo>
                <a:lnTo>
                  <a:pt x="637" y="3044"/>
                </a:lnTo>
                <a:lnTo>
                  <a:pt x="630" y="3030"/>
                </a:lnTo>
                <a:lnTo>
                  <a:pt x="630" y="3016"/>
                </a:lnTo>
                <a:cubicBezTo>
                  <a:pt x="626" y="2998"/>
                  <a:pt x="630" y="2976"/>
                  <a:pt x="630" y="2955"/>
                </a:cubicBezTo>
                <a:cubicBezTo>
                  <a:pt x="637" y="2934"/>
                  <a:pt x="640" y="2916"/>
                  <a:pt x="647" y="2898"/>
                </a:cubicBezTo>
                <a:lnTo>
                  <a:pt x="658" y="2880"/>
                </a:lnTo>
                <a:cubicBezTo>
                  <a:pt x="715" y="2827"/>
                  <a:pt x="772" y="2774"/>
                  <a:pt x="843" y="2724"/>
                </a:cubicBezTo>
                <a:cubicBezTo>
                  <a:pt x="896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0" y="2607"/>
                  <a:pt x="1010" y="2614"/>
                </a:cubicBezTo>
                <a:cubicBezTo>
                  <a:pt x="1003" y="2631"/>
                  <a:pt x="1003" y="2642"/>
                  <a:pt x="1003" y="2660"/>
                </a:cubicBezTo>
                <a:cubicBezTo>
                  <a:pt x="1003" y="2678"/>
                  <a:pt x="1003" y="2695"/>
                  <a:pt x="1010" y="2710"/>
                </a:cubicBezTo>
                <a:lnTo>
                  <a:pt x="1014" y="2738"/>
                </a:lnTo>
                <a:lnTo>
                  <a:pt x="1021" y="2759"/>
                </a:lnTo>
                <a:cubicBezTo>
                  <a:pt x="1028" y="2777"/>
                  <a:pt x="1035" y="2791"/>
                  <a:pt x="1049" y="2802"/>
                </a:cubicBezTo>
                <a:cubicBezTo>
                  <a:pt x="1056" y="2816"/>
                  <a:pt x="1070" y="2831"/>
                  <a:pt x="1085" y="2845"/>
                </a:cubicBezTo>
                <a:cubicBezTo>
                  <a:pt x="1099" y="2856"/>
                  <a:pt x="1110" y="2866"/>
                  <a:pt x="1124" y="2873"/>
                </a:cubicBezTo>
                <a:cubicBezTo>
                  <a:pt x="1138" y="2884"/>
                  <a:pt x="1152" y="2891"/>
                  <a:pt x="1163" y="2898"/>
                </a:cubicBezTo>
                <a:cubicBezTo>
                  <a:pt x="1177" y="2902"/>
                  <a:pt x="1195" y="2909"/>
                  <a:pt x="1209" y="2916"/>
                </a:cubicBezTo>
                <a:lnTo>
                  <a:pt x="1252" y="2923"/>
                </a:lnTo>
                <a:cubicBezTo>
                  <a:pt x="1266" y="2927"/>
                  <a:pt x="1284" y="2934"/>
                  <a:pt x="1298" y="2934"/>
                </a:cubicBezTo>
                <a:cubicBezTo>
                  <a:pt x="1324" y="2934"/>
                  <a:pt x="1345" y="2938"/>
                  <a:pt x="1368" y="2938"/>
                </a:cubicBezTo>
                <a:cubicBezTo>
                  <a:pt x="1374" y="2938"/>
                  <a:pt x="1380" y="2938"/>
                  <a:pt x="1387" y="2937"/>
                </a:cubicBezTo>
                <a:cubicBezTo>
                  <a:pt x="1419" y="2937"/>
                  <a:pt x="1444" y="2934"/>
                  <a:pt x="1476" y="2934"/>
                </a:cubicBezTo>
                <a:cubicBezTo>
                  <a:pt x="1447" y="2923"/>
                  <a:pt x="1419" y="2920"/>
                  <a:pt x="1390" y="2916"/>
                </a:cubicBezTo>
                <a:cubicBezTo>
                  <a:pt x="1366" y="2909"/>
                  <a:pt x="1337" y="2898"/>
                  <a:pt x="1312" y="2891"/>
                </a:cubicBezTo>
                <a:lnTo>
                  <a:pt x="1270" y="2880"/>
                </a:lnTo>
                <a:lnTo>
                  <a:pt x="1230" y="2863"/>
                </a:lnTo>
                <a:cubicBezTo>
                  <a:pt x="1216" y="2852"/>
                  <a:pt x="1209" y="2848"/>
                  <a:pt x="1195" y="2838"/>
                </a:cubicBezTo>
                <a:cubicBezTo>
                  <a:pt x="1181" y="2834"/>
                  <a:pt x="1174" y="2827"/>
                  <a:pt x="1163" y="2816"/>
                </a:cubicBezTo>
                <a:lnTo>
                  <a:pt x="1138" y="2791"/>
                </a:lnTo>
                <a:cubicBezTo>
                  <a:pt x="1127" y="2781"/>
                  <a:pt x="1120" y="2774"/>
                  <a:pt x="1117" y="2759"/>
                </a:cubicBezTo>
                <a:cubicBezTo>
                  <a:pt x="1110" y="2749"/>
                  <a:pt x="1102" y="2742"/>
                  <a:pt x="1102" y="2727"/>
                </a:cubicBezTo>
                <a:lnTo>
                  <a:pt x="1099" y="2710"/>
                </a:lnTo>
                <a:lnTo>
                  <a:pt x="1099" y="2692"/>
                </a:lnTo>
                <a:cubicBezTo>
                  <a:pt x="1092" y="2678"/>
                  <a:pt x="1099" y="2671"/>
                  <a:pt x="1099" y="2656"/>
                </a:cubicBezTo>
                <a:cubicBezTo>
                  <a:pt x="1099" y="2642"/>
                  <a:pt x="1099" y="2635"/>
                  <a:pt x="1102" y="2621"/>
                </a:cubicBezTo>
                <a:cubicBezTo>
                  <a:pt x="1106" y="2607"/>
                  <a:pt x="1106" y="2599"/>
                  <a:pt x="1110" y="2585"/>
                </a:cubicBezTo>
                <a:cubicBezTo>
                  <a:pt x="1117" y="2571"/>
                  <a:pt x="1120" y="2564"/>
                  <a:pt x="1124" y="2553"/>
                </a:cubicBezTo>
                <a:lnTo>
                  <a:pt x="1142" y="2514"/>
                </a:lnTo>
                <a:lnTo>
                  <a:pt x="1138" y="2511"/>
                </a:lnTo>
                <a:cubicBezTo>
                  <a:pt x="1262" y="2429"/>
                  <a:pt x="1394" y="2347"/>
                  <a:pt x="1543" y="2269"/>
                </a:cubicBezTo>
                <a:lnTo>
                  <a:pt x="1543" y="2269"/>
                </a:lnTo>
                <a:cubicBezTo>
                  <a:pt x="1536" y="2283"/>
                  <a:pt x="1533" y="2301"/>
                  <a:pt x="1533" y="2315"/>
                </a:cubicBezTo>
                <a:cubicBezTo>
                  <a:pt x="1533" y="2333"/>
                  <a:pt x="1529" y="2351"/>
                  <a:pt x="1533" y="2365"/>
                </a:cubicBezTo>
                <a:lnTo>
                  <a:pt x="1536" y="2390"/>
                </a:lnTo>
                <a:lnTo>
                  <a:pt x="1547" y="2418"/>
                </a:lnTo>
                <a:cubicBezTo>
                  <a:pt x="1550" y="2436"/>
                  <a:pt x="1561" y="2447"/>
                  <a:pt x="1565" y="2464"/>
                </a:cubicBezTo>
                <a:cubicBezTo>
                  <a:pt x="1568" y="2482"/>
                  <a:pt x="1582" y="2493"/>
                  <a:pt x="1597" y="2507"/>
                </a:cubicBezTo>
                <a:cubicBezTo>
                  <a:pt x="1604" y="2518"/>
                  <a:pt x="1618" y="2528"/>
                  <a:pt x="1632" y="2543"/>
                </a:cubicBezTo>
                <a:cubicBezTo>
                  <a:pt x="1643" y="2550"/>
                  <a:pt x="1657" y="2564"/>
                  <a:pt x="1671" y="2567"/>
                </a:cubicBezTo>
                <a:cubicBezTo>
                  <a:pt x="1686" y="2578"/>
                  <a:pt x="1696" y="2582"/>
                  <a:pt x="1710" y="2589"/>
                </a:cubicBezTo>
                <a:lnTo>
                  <a:pt x="1757" y="2603"/>
                </a:lnTo>
                <a:cubicBezTo>
                  <a:pt x="1767" y="2607"/>
                  <a:pt x="1782" y="2614"/>
                  <a:pt x="1799" y="2617"/>
                </a:cubicBezTo>
                <a:cubicBezTo>
                  <a:pt x="1831" y="2621"/>
                  <a:pt x="1856" y="2631"/>
                  <a:pt x="1888" y="2631"/>
                </a:cubicBezTo>
                <a:cubicBezTo>
                  <a:pt x="1920" y="2635"/>
                  <a:pt x="1945" y="2635"/>
                  <a:pt x="1977" y="2635"/>
                </a:cubicBezTo>
                <a:lnTo>
                  <a:pt x="1899" y="2607"/>
                </a:lnTo>
                <a:cubicBezTo>
                  <a:pt x="1870" y="2599"/>
                  <a:pt x="1846" y="2585"/>
                  <a:pt x="1817" y="2578"/>
                </a:cubicBezTo>
                <a:cubicBezTo>
                  <a:pt x="1803" y="2571"/>
                  <a:pt x="1792" y="2564"/>
                  <a:pt x="1782" y="2560"/>
                </a:cubicBezTo>
                <a:lnTo>
                  <a:pt x="1746" y="2543"/>
                </a:lnTo>
                <a:cubicBezTo>
                  <a:pt x="1739" y="2532"/>
                  <a:pt x="1725" y="2525"/>
                  <a:pt x="1714" y="2518"/>
                </a:cubicBezTo>
                <a:cubicBezTo>
                  <a:pt x="1703" y="2511"/>
                  <a:pt x="1693" y="2500"/>
                  <a:pt x="1689" y="2493"/>
                </a:cubicBezTo>
                <a:cubicBezTo>
                  <a:pt x="1678" y="2482"/>
                  <a:pt x="1671" y="2475"/>
                  <a:pt x="1664" y="2464"/>
                </a:cubicBezTo>
                <a:cubicBezTo>
                  <a:pt x="1661" y="2457"/>
                  <a:pt x="1654" y="2447"/>
                  <a:pt x="1650" y="2436"/>
                </a:cubicBezTo>
                <a:cubicBezTo>
                  <a:pt x="1643" y="2425"/>
                  <a:pt x="1639" y="2411"/>
                  <a:pt x="1639" y="2404"/>
                </a:cubicBezTo>
                <a:lnTo>
                  <a:pt x="1636" y="2386"/>
                </a:lnTo>
                <a:lnTo>
                  <a:pt x="1636" y="2368"/>
                </a:lnTo>
                <a:cubicBezTo>
                  <a:pt x="1636" y="2354"/>
                  <a:pt x="1636" y="2347"/>
                  <a:pt x="1639" y="2333"/>
                </a:cubicBezTo>
                <a:cubicBezTo>
                  <a:pt x="1639" y="2319"/>
                  <a:pt x="1643" y="2311"/>
                  <a:pt x="1650" y="2297"/>
                </a:cubicBezTo>
                <a:cubicBezTo>
                  <a:pt x="1654" y="2283"/>
                  <a:pt x="1657" y="2276"/>
                  <a:pt x="1661" y="2262"/>
                </a:cubicBezTo>
                <a:cubicBezTo>
                  <a:pt x="1668" y="2251"/>
                  <a:pt x="1675" y="2240"/>
                  <a:pt x="1678" y="2230"/>
                </a:cubicBezTo>
                <a:lnTo>
                  <a:pt x="1693" y="2208"/>
                </a:lnTo>
                <a:cubicBezTo>
                  <a:pt x="1885" y="2109"/>
                  <a:pt x="2094" y="2016"/>
                  <a:pt x="2311" y="1931"/>
                </a:cubicBezTo>
                <a:lnTo>
                  <a:pt x="2311" y="1931"/>
                </a:lnTo>
                <a:cubicBezTo>
                  <a:pt x="2304" y="1942"/>
                  <a:pt x="2304" y="1945"/>
                  <a:pt x="2301" y="1956"/>
                </a:cubicBezTo>
                <a:lnTo>
                  <a:pt x="2286" y="2020"/>
                </a:lnTo>
                <a:cubicBezTo>
                  <a:pt x="2286" y="2045"/>
                  <a:pt x="2283" y="2066"/>
                  <a:pt x="2286" y="2091"/>
                </a:cubicBezTo>
                <a:lnTo>
                  <a:pt x="2294" y="2127"/>
                </a:lnTo>
                <a:lnTo>
                  <a:pt x="2301" y="2162"/>
                </a:lnTo>
                <a:cubicBezTo>
                  <a:pt x="2308" y="2187"/>
                  <a:pt x="2318" y="2208"/>
                  <a:pt x="2329" y="2230"/>
                </a:cubicBezTo>
                <a:cubicBezTo>
                  <a:pt x="2336" y="2251"/>
                  <a:pt x="2354" y="2269"/>
                  <a:pt x="2368" y="2287"/>
                </a:cubicBezTo>
                <a:cubicBezTo>
                  <a:pt x="2382" y="2304"/>
                  <a:pt x="2400" y="2319"/>
                  <a:pt x="2418" y="2333"/>
                </a:cubicBezTo>
                <a:cubicBezTo>
                  <a:pt x="2436" y="2347"/>
                  <a:pt x="2454" y="2358"/>
                  <a:pt x="2471" y="2368"/>
                </a:cubicBezTo>
                <a:cubicBezTo>
                  <a:pt x="2489" y="2375"/>
                  <a:pt x="2510" y="2386"/>
                  <a:pt x="2528" y="2400"/>
                </a:cubicBezTo>
                <a:lnTo>
                  <a:pt x="2585" y="2422"/>
                </a:lnTo>
                <a:cubicBezTo>
                  <a:pt x="2603" y="2425"/>
                  <a:pt x="2628" y="2436"/>
                  <a:pt x="2646" y="2439"/>
                </a:cubicBezTo>
                <a:lnTo>
                  <a:pt x="2703" y="2447"/>
                </a:lnTo>
                <a:cubicBezTo>
                  <a:pt x="2720" y="2454"/>
                  <a:pt x="2742" y="2457"/>
                  <a:pt x="2759" y="2457"/>
                </a:cubicBezTo>
                <a:cubicBezTo>
                  <a:pt x="2799" y="2461"/>
                  <a:pt x="2841" y="2461"/>
                  <a:pt x="2880" y="2461"/>
                </a:cubicBezTo>
                <a:cubicBezTo>
                  <a:pt x="2845" y="2447"/>
                  <a:pt x="2806" y="2436"/>
                  <a:pt x="2770" y="2422"/>
                </a:cubicBezTo>
                <a:cubicBezTo>
                  <a:pt x="2752" y="2418"/>
                  <a:pt x="2735" y="2407"/>
                  <a:pt x="2717" y="2400"/>
                </a:cubicBezTo>
                <a:lnTo>
                  <a:pt x="2663" y="2375"/>
                </a:lnTo>
                <a:cubicBezTo>
                  <a:pt x="2646" y="2368"/>
                  <a:pt x="2628" y="2358"/>
                  <a:pt x="2614" y="2351"/>
                </a:cubicBezTo>
                <a:lnTo>
                  <a:pt x="2564" y="2322"/>
                </a:lnTo>
                <a:cubicBezTo>
                  <a:pt x="2550" y="2315"/>
                  <a:pt x="2539" y="2301"/>
                  <a:pt x="2521" y="2294"/>
                </a:cubicBezTo>
                <a:cubicBezTo>
                  <a:pt x="2507" y="2283"/>
                  <a:pt x="2493" y="2269"/>
                  <a:pt x="2478" y="2258"/>
                </a:cubicBezTo>
                <a:cubicBezTo>
                  <a:pt x="2468" y="2244"/>
                  <a:pt x="2457" y="2233"/>
                  <a:pt x="2450" y="2215"/>
                </a:cubicBezTo>
                <a:cubicBezTo>
                  <a:pt x="2439" y="2205"/>
                  <a:pt x="2432" y="2191"/>
                  <a:pt x="2425" y="2176"/>
                </a:cubicBezTo>
                <a:cubicBezTo>
                  <a:pt x="2422" y="2162"/>
                  <a:pt x="2414" y="2151"/>
                  <a:pt x="2414" y="2134"/>
                </a:cubicBezTo>
                <a:lnTo>
                  <a:pt x="2407" y="2109"/>
                </a:lnTo>
                <a:lnTo>
                  <a:pt x="2407" y="2087"/>
                </a:lnTo>
                <a:cubicBezTo>
                  <a:pt x="2407" y="2073"/>
                  <a:pt x="2407" y="2055"/>
                  <a:pt x="2414" y="2038"/>
                </a:cubicBezTo>
                <a:cubicBezTo>
                  <a:pt x="2418" y="2020"/>
                  <a:pt x="2418" y="2009"/>
                  <a:pt x="2422" y="1991"/>
                </a:cubicBezTo>
                <a:cubicBezTo>
                  <a:pt x="2425" y="1974"/>
                  <a:pt x="2432" y="1959"/>
                  <a:pt x="2439" y="1945"/>
                </a:cubicBezTo>
                <a:cubicBezTo>
                  <a:pt x="2443" y="1931"/>
                  <a:pt x="2454" y="1913"/>
                  <a:pt x="2461" y="1906"/>
                </a:cubicBezTo>
                <a:lnTo>
                  <a:pt x="2489" y="1860"/>
                </a:lnTo>
                <a:cubicBezTo>
                  <a:pt x="2521" y="1849"/>
                  <a:pt x="2550" y="1839"/>
                  <a:pt x="2582" y="1824"/>
                </a:cubicBezTo>
                <a:cubicBezTo>
                  <a:pt x="2756" y="1764"/>
                  <a:pt x="2937" y="1707"/>
                  <a:pt x="3126" y="1647"/>
                </a:cubicBezTo>
                <a:lnTo>
                  <a:pt x="3126" y="1647"/>
                </a:lnTo>
                <a:cubicBezTo>
                  <a:pt x="3119" y="1657"/>
                  <a:pt x="3119" y="1671"/>
                  <a:pt x="3115" y="1679"/>
                </a:cubicBezTo>
                <a:cubicBezTo>
                  <a:pt x="3111" y="1700"/>
                  <a:pt x="3108" y="1728"/>
                  <a:pt x="3108" y="1750"/>
                </a:cubicBezTo>
                <a:lnTo>
                  <a:pt x="3108" y="1785"/>
                </a:lnTo>
                <a:lnTo>
                  <a:pt x="3111" y="1821"/>
                </a:lnTo>
                <a:cubicBezTo>
                  <a:pt x="3115" y="1849"/>
                  <a:pt x="3126" y="1871"/>
                  <a:pt x="3133" y="1892"/>
                </a:cubicBezTo>
                <a:cubicBezTo>
                  <a:pt x="3143" y="1913"/>
                  <a:pt x="3154" y="1938"/>
                  <a:pt x="3168" y="1956"/>
                </a:cubicBezTo>
                <a:cubicBezTo>
                  <a:pt x="3183" y="1977"/>
                  <a:pt x="3200" y="1991"/>
                  <a:pt x="3215" y="2009"/>
                </a:cubicBezTo>
                <a:cubicBezTo>
                  <a:pt x="3232" y="2027"/>
                  <a:pt x="3243" y="2038"/>
                  <a:pt x="3268" y="2052"/>
                </a:cubicBezTo>
                <a:cubicBezTo>
                  <a:pt x="3286" y="2066"/>
                  <a:pt x="3303" y="2073"/>
                  <a:pt x="3321" y="2087"/>
                </a:cubicBezTo>
                <a:cubicBezTo>
                  <a:pt x="3339" y="2098"/>
                  <a:pt x="3360" y="2105"/>
                  <a:pt x="3378" y="2116"/>
                </a:cubicBezTo>
                <a:cubicBezTo>
                  <a:pt x="3396" y="2123"/>
                  <a:pt x="3414" y="2134"/>
                  <a:pt x="3435" y="2137"/>
                </a:cubicBezTo>
                <a:lnTo>
                  <a:pt x="3492" y="2151"/>
                </a:lnTo>
                <a:cubicBezTo>
                  <a:pt x="3510" y="2155"/>
                  <a:pt x="3535" y="2159"/>
                  <a:pt x="3552" y="2162"/>
                </a:cubicBezTo>
                <a:lnTo>
                  <a:pt x="3670" y="2176"/>
                </a:lnTo>
                <a:cubicBezTo>
                  <a:pt x="3634" y="2155"/>
                  <a:pt x="3606" y="2137"/>
                  <a:pt x="3570" y="2119"/>
                </a:cubicBezTo>
                <a:cubicBezTo>
                  <a:pt x="3552" y="2109"/>
                  <a:pt x="3538" y="2102"/>
                  <a:pt x="3520" y="2087"/>
                </a:cubicBezTo>
                <a:lnTo>
                  <a:pt x="3471" y="2055"/>
                </a:lnTo>
                <a:cubicBezTo>
                  <a:pt x="3453" y="2048"/>
                  <a:pt x="3439" y="2034"/>
                  <a:pt x="3428" y="2027"/>
                </a:cubicBezTo>
                <a:lnTo>
                  <a:pt x="3382" y="1995"/>
                </a:lnTo>
                <a:cubicBezTo>
                  <a:pt x="3367" y="1981"/>
                  <a:pt x="3360" y="1967"/>
                  <a:pt x="3346" y="1959"/>
                </a:cubicBezTo>
                <a:cubicBezTo>
                  <a:pt x="3332" y="1949"/>
                  <a:pt x="3325" y="1931"/>
                  <a:pt x="3314" y="1924"/>
                </a:cubicBezTo>
                <a:cubicBezTo>
                  <a:pt x="3307" y="1910"/>
                  <a:pt x="3296" y="1895"/>
                  <a:pt x="3293" y="1885"/>
                </a:cubicBezTo>
                <a:cubicBezTo>
                  <a:pt x="3289" y="1871"/>
                  <a:pt x="3279" y="1856"/>
                  <a:pt x="3279" y="1842"/>
                </a:cubicBezTo>
                <a:cubicBezTo>
                  <a:pt x="3275" y="1831"/>
                  <a:pt x="3271" y="1817"/>
                  <a:pt x="3271" y="1803"/>
                </a:cubicBezTo>
                <a:lnTo>
                  <a:pt x="3271" y="1785"/>
                </a:lnTo>
                <a:lnTo>
                  <a:pt x="3275" y="1764"/>
                </a:lnTo>
                <a:cubicBezTo>
                  <a:pt x="3275" y="1750"/>
                  <a:pt x="3279" y="1735"/>
                  <a:pt x="3286" y="1721"/>
                </a:cubicBezTo>
                <a:lnTo>
                  <a:pt x="3296" y="1682"/>
                </a:lnTo>
                <a:cubicBezTo>
                  <a:pt x="3303" y="1668"/>
                  <a:pt x="3311" y="1657"/>
                  <a:pt x="3321" y="1643"/>
                </a:cubicBezTo>
                <a:cubicBezTo>
                  <a:pt x="3328" y="1629"/>
                  <a:pt x="3339" y="1615"/>
                  <a:pt x="3343" y="1607"/>
                </a:cubicBezTo>
                <a:lnTo>
                  <a:pt x="3360" y="1579"/>
                </a:lnTo>
                <a:cubicBezTo>
                  <a:pt x="3474" y="1551"/>
                  <a:pt x="3591" y="1519"/>
                  <a:pt x="3712" y="1487"/>
                </a:cubicBezTo>
                <a:cubicBezTo>
                  <a:pt x="3847" y="1451"/>
                  <a:pt x="3990" y="1419"/>
                  <a:pt x="4132" y="1391"/>
                </a:cubicBezTo>
                <a:lnTo>
                  <a:pt x="4132" y="1391"/>
                </a:lnTo>
                <a:cubicBezTo>
                  <a:pt x="4121" y="1415"/>
                  <a:pt x="4107" y="1447"/>
                  <a:pt x="4103" y="1479"/>
                </a:cubicBezTo>
                <a:lnTo>
                  <a:pt x="4089" y="1558"/>
                </a:lnTo>
                <a:cubicBezTo>
                  <a:pt x="4089" y="1586"/>
                  <a:pt x="4089" y="1611"/>
                  <a:pt x="4096" y="1639"/>
                </a:cubicBezTo>
                <a:cubicBezTo>
                  <a:pt x="4107" y="1693"/>
                  <a:pt x="4128" y="1739"/>
                  <a:pt x="4160" y="1782"/>
                </a:cubicBezTo>
                <a:cubicBezTo>
                  <a:pt x="4175" y="1803"/>
                  <a:pt x="4192" y="1821"/>
                  <a:pt x="4203" y="1839"/>
                </a:cubicBezTo>
                <a:cubicBezTo>
                  <a:pt x="4217" y="1856"/>
                  <a:pt x="4239" y="1874"/>
                  <a:pt x="4256" y="1888"/>
                </a:cubicBezTo>
                <a:cubicBezTo>
                  <a:pt x="4274" y="1899"/>
                  <a:pt x="4292" y="1917"/>
                  <a:pt x="4310" y="1931"/>
                </a:cubicBezTo>
                <a:cubicBezTo>
                  <a:pt x="4327" y="1945"/>
                  <a:pt x="4345" y="1959"/>
                  <a:pt x="4370" y="1967"/>
                </a:cubicBezTo>
                <a:cubicBezTo>
                  <a:pt x="4409" y="1988"/>
                  <a:pt x="4448" y="2013"/>
                  <a:pt x="4487" y="2023"/>
                </a:cubicBezTo>
                <a:cubicBezTo>
                  <a:pt x="4509" y="2034"/>
                  <a:pt x="4527" y="2041"/>
                  <a:pt x="4551" y="2048"/>
                </a:cubicBezTo>
                <a:cubicBezTo>
                  <a:pt x="4573" y="2052"/>
                  <a:pt x="4591" y="2059"/>
                  <a:pt x="4612" y="2066"/>
                </a:cubicBezTo>
                <a:cubicBezTo>
                  <a:pt x="4576" y="2038"/>
                  <a:pt x="4544" y="2013"/>
                  <a:pt x="4509" y="1981"/>
                </a:cubicBezTo>
                <a:cubicBezTo>
                  <a:pt x="4491" y="1967"/>
                  <a:pt x="4480" y="1952"/>
                  <a:pt x="4463" y="1935"/>
                </a:cubicBezTo>
                <a:cubicBezTo>
                  <a:pt x="4445" y="1924"/>
                  <a:pt x="4431" y="1910"/>
                  <a:pt x="4416" y="1892"/>
                </a:cubicBezTo>
                <a:cubicBezTo>
                  <a:pt x="4402" y="1878"/>
                  <a:pt x="4391" y="1860"/>
                  <a:pt x="4374" y="1846"/>
                </a:cubicBezTo>
                <a:cubicBezTo>
                  <a:pt x="4359" y="1835"/>
                  <a:pt x="4345" y="1817"/>
                  <a:pt x="4331" y="1803"/>
                </a:cubicBezTo>
                <a:cubicBezTo>
                  <a:pt x="4324" y="1785"/>
                  <a:pt x="4310" y="1771"/>
                  <a:pt x="4303" y="1753"/>
                </a:cubicBezTo>
                <a:cubicBezTo>
                  <a:pt x="4292" y="1735"/>
                  <a:pt x="4285" y="1721"/>
                  <a:pt x="4274" y="1703"/>
                </a:cubicBezTo>
                <a:cubicBezTo>
                  <a:pt x="4271" y="1686"/>
                  <a:pt x="4260" y="1675"/>
                  <a:pt x="4256" y="1657"/>
                </a:cubicBezTo>
                <a:cubicBezTo>
                  <a:pt x="4253" y="1639"/>
                  <a:pt x="4249" y="1625"/>
                  <a:pt x="4249" y="1607"/>
                </a:cubicBezTo>
                <a:lnTo>
                  <a:pt x="4249" y="1558"/>
                </a:lnTo>
                <a:cubicBezTo>
                  <a:pt x="4253" y="1540"/>
                  <a:pt x="4253" y="1526"/>
                  <a:pt x="4256" y="1515"/>
                </a:cubicBezTo>
                <a:cubicBezTo>
                  <a:pt x="4267" y="1483"/>
                  <a:pt x="4285" y="1451"/>
                  <a:pt x="4306" y="1426"/>
                </a:cubicBezTo>
                <a:cubicBezTo>
                  <a:pt x="4313" y="1412"/>
                  <a:pt x="4327" y="1398"/>
                  <a:pt x="4342" y="1383"/>
                </a:cubicBezTo>
                <a:lnTo>
                  <a:pt x="4377" y="1348"/>
                </a:lnTo>
                <a:lnTo>
                  <a:pt x="4416" y="1319"/>
                </a:lnTo>
                <a:cubicBezTo>
                  <a:pt x="4591" y="1284"/>
                  <a:pt x="4768" y="1252"/>
                  <a:pt x="4950" y="1227"/>
                </a:cubicBezTo>
                <a:cubicBezTo>
                  <a:pt x="4982" y="1220"/>
                  <a:pt x="5017" y="1216"/>
                  <a:pt x="5049" y="1213"/>
                </a:cubicBezTo>
                <a:lnTo>
                  <a:pt x="5049" y="1213"/>
                </a:lnTo>
                <a:cubicBezTo>
                  <a:pt x="5032" y="1248"/>
                  <a:pt x="5014" y="1287"/>
                  <a:pt x="5003" y="1327"/>
                </a:cubicBezTo>
                <a:cubicBezTo>
                  <a:pt x="4996" y="1355"/>
                  <a:pt x="4989" y="1383"/>
                  <a:pt x="4989" y="1415"/>
                </a:cubicBezTo>
                <a:cubicBezTo>
                  <a:pt x="4989" y="1447"/>
                  <a:pt x="4989" y="1472"/>
                  <a:pt x="5000" y="1504"/>
                </a:cubicBezTo>
                <a:cubicBezTo>
                  <a:pt x="5007" y="1561"/>
                  <a:pt x="5035" y="1615"/>
                  <a:pt x="5067" y="1661"/>
                </a:cubicBezTo>
                <a:cubicBezTo>
                  <a:pt x="5085" y="1682"/>
                  <a:pt x="5096" y="1703"/>
                  <a:pt x="5113" y="1725"/>
                </a:cubicBezTo>
                <a:cubicBezTo>
                  <a:pt x="5131" y="1746"/>
                  <a:pt x="5149" y="1760"/>
                  <a:pt x="5174" y="1778"/>
                </a:cubicBezTo>
                <a:cubicBezTo>
                  <a:pt x="5195" y="1796"/>
                  <a:pt x="5213" y="1807"/>
                  <a:pt x="5234" y="1824"/>
                </a:cubicBezTo>
                <a:cubicBezTo>
                  <a:pt x="5256" y="1839"/>
                  <a:pt x="5273" y="1856"/>
                  <a:pt x="5298" y="1867"/>
                </a:cubicBezTo>
                <a:cubicBezTo>
                  <a:pt x="5341" y="1892"/>
                  <a:pt x="5387" y="1913"/>
                  <a:pt x="5430" y="1931"/>
                </a:cubicBezTo>
                <a:lnTo>
                  <a:pt x="5497" y="1959"/>
                </a:lnTo>
                <a:cubicBezTo>
                  <a:pt x="5519" y="1967"/>
                  <a:pt x="5540" y="1977"/>
                  <a:pt x="5568" y="1981"/>
                </a:cubicBezTo>
                <a:cubicBezTo>
                  <a:pt x="5529" y="1949"/>
                  <a:pt x="5494" y="1924"/>
                  <a:pt x="5458" y="1892"/>
                </a:cubicBezTo>
                <a:cubicBezTo>
                  <a:pt x="5440" y="1878"/>
                  <a:pt x="5423" y="1860"/>
                  <a:pt x="5405" y="1849"/>
                </a:cubicBezTo>
                <a:cubicBezTo>
                  <a:pt x="5387" y="1835"/>
                  <a:pt x="5369" y="1817"/>
                  <a:pt x="5352" y="1799"/>
                </a:cubicBezTo>
                <a:lnTo>
                  <a:pt x="5302" y="1750"/>
                </a:lnTo>
                <a:cubicBezTo>
                  <a:pt x="5284" y="1732"/>
                  <a:pt x="5270" y="1714"/>
                  <a:pt x="5256" y="1700"/>
                </a:cubicBezTo>
                <a:cubicBezTo>
                  <a:pt x="5245" y="1682"/>
                  <a:pt x="5231" y="1664"/>
                  <a:pt x="5220" y="1647"/>
                </a:cubicBezTo>
                <a:cubicBezTo>
                  <a:pt x="5209" y="1629"/>
                  <a:pt x="5199" y="1611"/>
                  <a:pt x="5192" y="1593"/>
                </a:cubicBezTo>
                <a:cubicBezTo>
                  <a:pt x="5181" y="1575"/>
                  <a:pt x="5174" y="1558"/>
                  <a:pt x="5167" y="1536"/>
                </a:cubicBezTo>
                <a:cubicBezTo>
                  <a:pt x="5163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3" y="1408"/>
                  <a:pt x="5163" y="1391"/>
                  <a:pt x="5174" y="1373"/>
                </a:cubicBezTo>
                <a:cubicBezTo>
                  <a:pt x="5177" y="1355"/>
                  <a:pt x="5184" y="1337"/>
                  <a:pt x="5195" y="1319"/>
                </a:cubicBezTo>
                <a:cubicBezTo>
                  <a:pt x="5202" y="1302"/>
                  <a:pt x="5213" y="1284"/>
                  <a:pt x="5227" y="1270"/>
                </a:cubicBezTo>
                <a:cubicBezTo>
                  <a:pt x="5238" y="1252"/>
                  <a:pt x="5252" y="1238"/>
                  <a:pt x="5266" y="1227"/>
                </a:cubicBezTo>
                <a:lnTo>
                  <a:pt x="5305" y="1184"/>
                </a:lnTo>
                <a:lnTo>
                  <a:pt x="5323" y="1174"/>
                </a:lnTo>
                <a:cubicBezTo>
                  <a:pt x="5416" y="1159"/>
                  <a:pt x="5512" y="1149"/>
                  <a:pt x="5604" y="1138"/>
                </a:cubicBezTo>
                <a:cubicBezTo>
                  <a:pt x="5657" y="1131"/>
                  <a:pt x="5714" y="1124"/>
                  <a:pt x="5764" y="1120"/>
                </a:cubicBezTo>
                <a:lnTo>
                  <a:pt x="5928" y="1113"/>
                </a:lnTo>
                <a:lnTo>
                  <a:pt x="6258" y="1103"/>
                </a:lnTo>
                <a:lnTo>
                  <a:pt x="6354" y="1103"/>
                </a:lnTo>
                <a:cubicBezTo>
                  <a:pt x="6368" y="1120"/>
                  <a:pt x="6383" y="1138"/>
                  <a:pt x="6390" y="1159"/>
                </a:cubicBezTo>
                <a:lnTo>
                  <a:pt x="6408" y="1191"/>
                </a:lnTo>
                <a:lnTo>
                  <a:pt x="6422" y="1220"/>
                </a:lnTo>
                <a:cubicBezTo>
                  <a:pt x="6429" y="1245"/>
                  <a:pt x="6440" y="1266"/>
                  <a:pt x="6443" y="1287"/>
                </a:cubicBezTo>
                <a:lnTo>
                  <a:pt x="6454" y="1319"/>
                </a:lnTo>
                <a:lnTo>
                  <a:pt x="6457" y="1355"/>
                </a:lnTo>
                <a:cubicBezTo>
                  <a:pt x="6461" y="1369"/>
                  <a:pt x="6457" y="1376"/>
                  <a:pt x="6461" y="1391"/>
                </a:cubicBezTo>
                <a:lnTo>
                  <a:pt x="6461" y="1426"/>
                </a:lnTo>
                <a:cubicBezTo>
                  <a:pt x="6461" y="1447"/>
                  <a:pt x="6461" y="1469"/>
                  <a:pt x="6457" y="1497"/>
                </a:cubicBezTo>
                <a:cubicBezTo>
                  <a:pt x="6454" y="1519"/>
                  <a:pt x="6447" y="1547"/>
                  <a:pt x="6443" y="1568"/>
                </a:cubicBezTo>
                <a:cubicBezTo>
                  <a:pt x="6440" y="1590"/>
                  <a:pt x="6429" y="1615"/>
                  <a:pt x="6422" y="1639"/>
                </a:cubicBezTo>
                <a:cubicBezTo>
                  <a:pt x="6411" y="1661"/>
                  <a:pt x="6404" y="1682"/>
                  <a:pt x="6393" y="1711"/>
                </a:cubicBezTo>
                <a:cubicBezTo>
                  <a:pt x="6386" y="1732"/>
                  <a:pt x="6372" y="1753"/>
                  <a:pt x="6365" y="1782"/>
                </a:cubicBezTo>
                <a:cubicBezTo>
                  <a:pt x="6340" y="1824"/>
                  <a:pt x="6315" y="1871"/>
                  <a:pt x="6283" y="1913"/>
                </a:cubicBezTo>
                <a:cubicBezTo>
                  <a:pt x="6258" y="1959"/>
                  <a:pt x="6226" y="2002"/>
                  <a:pt x="6191" y="2041"/>
                </a:cubicBezTo>
                <a:cubicBezTo>
                  <a:pt x="6159" y="2087"/>
                  <a:pt x="6123" y="2127"/>
                  <a:pt x="6088" y="2166"/>
                </a:cubicBezTo>
                <a:cubicBezTo>
                  <a:pt x="6137" y="2141"/>
                  <a:pt x="6187" y="2112"/>
                  <a:pt x="6230" y="2077"/>
                </a:cubicBezTo>
                <a:lnTo>
                  <a:pt x="6297" y="2023"/>
                </a:lnTo>
                <a:cubicBezTo>
                  <a:pt x="6319" y="2006"/>
                  <a:pt x="6340" y="1988"/>
                  <a:pt x="6358" y="1967"/>
                </a:cubicBezTo>
                <a:cubicBezTo>
                  <a:pt x="6400" y="1927"/>
                  <a:pt x="6436" y="1888"/>
                  <a:pt x="6472" y="1839"/>
                </a:cubicBezTo>
                <a:cubicBezTo>
                  <a:pt x="6489" y="1817"/>
                  <a:pt x="6500" y="1789"/>
                  <a:pt x="6518" y="1767"/>
                </a:cubicBezTo>
                <a:cubicBezTo>
                  <a:pt x="6532" y="1739"/>
                  <a:pt x="6550" y="1718"/>
                  <a:pt x="6564" y="1693"/>
                </a:cubicBezTo>
                <a:cubicBezTo>
                  <a:pt x="6578" y="1664"/>
                  <a:pt x="6589" y="1639"/>
                  <a:pt x="6600" y="1607"/>
                </a:cubicBezTo>
                <a:cubicBezTo>
                  <a:pt x="6607" y="1579"/>
                  <a:pt x="6617" y="1551"/>
                  <a:pt x="6624" y="1519"/>
                </a:cubicBezTo>
                <a:lnTo>
                  <a:pt x="6639" y="1426"/>
                </a:lnTo>
                <a:cubicBezTo>
                  <a:pt x="6642" y="1394"/>
                  <a:pt x="6642" y="1362"/>
                  <a:pt x="6639" y="1330"/>
                </a:cubicBezTo>
                <a:lnTo>
                  <a:pt x="6635" y="1284"/>
                </a:lnTo>
                <a:lnTo>
                  <a:pt x="6624" y="1238"/>
                </a:lnTo>
                <a:cubicBezTo>
                  <a:pt x="6617" y="1206"/>
                  <a:pt x="6607" y="1177"/>
                  <a:pt x="6596" y="1149"/>
                </a:cubicBezTo>
                <a:lnTo>
                  <a:pt x="6578" y="1106"/>
                </a:lnTo>
                <a:lnTo>
                  <a:pt x="6571" y="1095"/>
                </a:lnTo>
                <a:cubicBezTo>
                  <a:pt x="6884" y="1095"/>
                  <a:pt x="7201" y="1099"/>
                  <a:pt x="7506" y="1124"/>
                </a:cubicBezTo>
                <a:lnTo>
                  <a:pt x="7510" y="1135"/>
                </a:lnTo>
                <a:cubicBezTo>
                  <a:pt x="7521" y="1159"/>
                  <a:pt x="7528" y="1177"/>
                  <a:pt x="7531" y="1195"/>
                </a:cubicBezTo>
                <a:lnTo>
                  <a:pt x="7542" y="1223"/>
                </a:lnTo>
                <a:lnTo>
                  <a:pt x="7549" y="1255"/>
                </a:lnTo>
                <a:cubicBezTo>
                  <a:pt x="7556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6" y="1423"/>
                  <a:pt x="7549" y="1444"/>
                </a:cubicBezTo>
                <a:cubicBezTo>
                  <a:pt x="7545" y="1465"/>
                  <a:pt x="7542" y="1483"/>
                  <a:pt x="7538" y="1504"/>
                </a:cubicBezTo>
                <a:cubicBezTo>
                  <a:pt x="7528" y="1529"/>
                  <a:pt x="7524" y="1547"/>
                  <a:pt x="7513" y="1568"/>
                </a:cubicBezTo>
                <a:cubicBezTo>
                  <a:pt x="7506" y="1590"/>
                  <a:pt x="7496" y="1607"/>
                  <a:pt x="7485" y="1625"/>
                </a:cubicBezTo>
                <a:cubicBezTo>
                  <a:pt x="7474" y="1643"/>
                  <a:pt x="7460" y="1664"/>
                  <a:pt x="7449" y="1682"/>
                </a:cubicBezTo>
                <a:cubicBezTo>
                  <a:pt x="7435" y="1700"/>
                  <a:pt x="7421" y="1725"/>
                  <a:pt x="7407" y="1743"/>
                </a:cubicBezTo>
                <a:cubicBezTo>
                  <a:pt x="7382" y="1778"/>
                  <a:pt x="7350" y="1817"/>
                  <a:pt x="7314" y="1849"/>
                </a:cubicBezTo>
                <a:cubicBezTo>
                  <a:pt x="7282" y="1885"/>
                  <a:pt x="7247" y="1920"/>
                  <a:pt x="7208" y="1949"/>
                </a:cubicBezTo>
                <a:cubicBezTo>
                  <a:pt x="7172" y="1984"/>
                  <a:pt x="7133" y="2016"/>
                  <a:pt x="7094" y="2048"/>
                </a:cubicBezTo>
                <a:cubicBezTo>
                  <a:pt x="7140" y="2034"/>
                  <a:pt x="7190" y="2016"/>
                  <a:pt x="7236" y="1995"/>
                </a:cubicBezTo>
                <a:cubicBezTo>
                  <a:pt x="7257" y="1984"/>
                  <a:pt x="7279" y="1974"/>
                  <a:pt x="7300" y="1959"/>
                </a:cubicBezTo>
                <a:lnTo>
                  <a:pt x="7368" y="1920"/>
                </a:lnTo>
                <a:cubicBezTo>
                  <a:pt x="7414" y="1888"/>
                  <a:pt x="7453" y="1856"/>
                  <a:pt x="7492" y="1824"/>
                </a:cubicBezTo>
                <a:cubicBezTo>
                  <a:pt x="7531" y="1789"/>
                  <a:pt x="7567" y="1750"/>
                  <a:pt x="7602" y="1707"/>
                </a:cubicBezTo>
                <a:cubicBezTo>
                  <a:pt x="7620" y="1682"/>
                  <a:pt x="7634" y="1661"/>
                  <a:pt x="7649" y="1639"/>
                </a:cubicBezTo>
                <a:cubicBezTo>
                  <a:pt x="7663" y="1618"/>
                  <a:pt x="7673" y="1590"/>
                  <a:pt x="7688" y="1565"/>
                </a:cubicBezTo>
                <a:cubicBezTo>
                  <a:pt x="7698" y="1536"/>
                  <a:pt x="7709" y="1511"/>
                  <a:pt x="7716" y="1483"/>
                </a:cubicBezTo>
                <a:cubicBezTo>
                  <a:pt x="7723" y="1458"/>
                  <a:pt x="7727" y="1426"/>
                  <a:pt x="7734" y="1398"/>
                </a:cubicBezTo>
                <a:lnTo>
                  <a:pt x="7737" y="1355"/>
                </a:lnTo>
                <a:lnTo>
                  <a:pt x="7737" y="1309"/>
                </a:lnTo>
                <a:cubicBezTo>
                  <a:pt x="7737" y="1280"/>
                  <a:pt x="7734" y="1252"/>
                  <a:pt x="7727" y="1220"/>
                </a:cubicBezTo>
                <a:lnTo>
                  <a:pt x="7720" y="1177"/>
                </a:lnTo>
                <a:lnTo>
                  <a:pt x="7705" y="1138"/>
                </a:lnTo>
                <a:lnTo>
                  <a:pt x="7709" y="1138"/>
                </a:lnTo>
                <a:cubicBezTo>
                  <a:pt x="7769" y="1142"/>
                  <a:pt x="7826" y="1145"/>
                  <a:pt x="7883" y="1156"/>
                </a:cubicBezTo>
                <a:cubicBezTo>
                  <a:pt x="7990" y="1167"/>
                  <a:pt x="8097" y="1177"/>
                  <a:pt x="8200" y="1191"/>
                </a:cubicBezTo>
                <a:cubicBezTo>
                  <a:pt x="8303" y="1209"/>
                  <a:pt x="8409" y="1220"/>
                  <a:pt x="8509" y="1238"/>
                </a:cubicBezTo>
                <a:cubicBezTo>
                  <a:pt x="8562" y="1248"/>
                  <a:pt x="8612" y="1255"/>
                  <a:pt x="8662" y="1266"/>
                </a:cubicBezTo>
                <a:lnTo>
                  <a:pt x="8669" y="1266"/>
                </a:lnTo>
                <a:cubicBezTo>
                  <a:pt x="8680" y="1287"/>
                  <a:pt x="8687" y="1305"/>
                  <a:pt x="8694" y="1323"/>
                </a:cubicBezTo>
                <a:lnTo>
                  <a:pt x="8701" y="1355"/>
                </a:lnTo>
                <a:lnTo>
                  <a:pt x="8712" y="1383"/>
                </a:lnTo>
                <a:cubicBezTo>
                  <a:pt x="8715" y="1408"/>
                  <a:pt x="8719" y="1426"/>
                  <a:pt x="8719" y="1447"/>
                </a:cubicBezTo>
                <a:lnTo>
                  <a:pt x="8719" y="1479"/>
                </a:lnTo>
                <a:lnTo>
                  <a:pt x="8719" y="1511"/>
                </a:lnTo>
                <a:cubicBezTo>
                  <a:pt x="8719" y="1533"/>
                  <a:pt x="8715" y="1551"/>
                  <a:pt x="8712" y="1572"/>
                </a:cubicBezTo>
                <a:cubicBezTo>
                  <a:pt x="8705" y="1593"/>
                  <a:pt x="8701" y="1611"/>
                  <a:pt x="8697" y="1636"/>
                </a:cubicBezTo>
                <a:cubicBezTo>
                  <a:pt x="8687" y="1657"/>
                  <a:pt x="8683" y="1675"/>
                  <a:pt x="8676" y="1696"/>
                </a:cubicBezTo>
                <a:cubicBezTo>
                  <a:pt x="8665" y="1718"/>
                  <a:pt x="8658" y="1735"/>
                  <a:pt x="8644" y="1753"/>
                </a:cubicBezTo>
                <a:cubicBezTo>
                  <a:pt x="8633" y="1771"/>
                  <a:pt x="8623" y="1796"/>
                  <a:pt x="8609" y="1814"/>
                </a:cubicBezTo>
                <a:cubicBezTo>
                  <a:pt x="8594" y="1831"/>
                  <a:pt x="8580" y="1853"/>
                  <a:pt x="8569" y="1871"/>
                </a:cubicBezTo>
                <a:cubicBezTo>
                  <a:pt x="8541" y="1906"/>
                  <a:pt x="8509" y="1945"/>
                  <a:pt x="8473" y="1977"/>
                </a:cubicBezTo>
                <a:cubicBezTo>
                  <a:pt x="8445" y="2013"/>
                  <a:pt x="8409" y="2048"/>
                  <a:pt x="8367" y="2080"/>
                </a:cubicBezTo>
                <a:cubicBezTo>
                  <a:pt x="8331" y="2116"/>
                  <a:pt x="8292" y="2144"/>
                  <a:pt x="8253" y="2176"/>
                </a:cubicBezTo>
                <a:cubicBezTo>
                  <a:pt x="8303" y="2162"/>
                  <a:pt x="8349" y="2144"/>
                  <a:pt x="8395" y="2123"/>
                </a:cubicBezTo>
                <a:cubicBezTo>
                  <a:pt x="8417" y="2116"/>
                  <a:pt x="8438" y="2102"/>
                  <a:pt x="8463" y="2087"/>
                </a:cubicBezTo>
                <a:lnTo>
                  <a:pt x="8527" y="2048"/>
                </a:lnTo>
                <a:cubicBezTo>
                  <a:pt x="8573" y="2016"/>
                  <a:pt x="8612" y="1984"/>
                  <a:pt x="8651" y="1956"/>
                </a:cubicBezTo>
                <a:cubicBezTo>
                  <a:pt x="8694" y="1920"/>
                  <a:pt x="8729" y="1878"/>
                  <a:pt x="8765" y="1835"/>
                </a:cubicBezTo>
                <a:cubicBezTo>
                  <a:pt x="8783" y="1814"/>
                  <a:pt x="8793" y="1789"/>
                  <a:pt x="8808" y="1767"/>
                </a:cubicBezTo>
                <a:cubicBezTo>
                  <a:pt x="8822" y="1746"/>
                  <a:pt x="8836" y="1718"/>
                  <a:pt x="8847" y="1693"/>
                </a:cubicBezTo>
                <a:cubicBezTo>
                  <a:pt x="8857" y="1664"/>
                  <a:pt x="8872" y="1639"/>
                  <a:pt x="8875" y="1611"/>
                </a:cubicBezTo>
                <a:cubicBezTo>
                  <a:pt x="8882" y="1586"/>
                  <a:pt x="8889" y="1554"/>
                  <a:pt x="8893" y="1529"/>
                </a:cubicBezTo>
                <a:lnTo>
                  <a:pt x="8897" y="1483"/>
                </a:lnTo>
                <a:lnTo>
                  <a:pt x="8897" y="1440"/>
                </a:lnTo>
                <a:cubicBezTo>
                  <a:pt x="8897" y="1408"/>
                  <a:pt x="8893" y="1380"/>
                  <a:pt x="8889" y="1351"/>
                </a:cubicBezTo>
                <a:lnTo>
                  <a:pt x="8879" y="1309"/>
                </a:lnTo>
                <a:lnTo>
                  <a:pt x="8879" y="1309"/>
                </a:lnTo>
                <a:cubicBezTo>
                  <a:pt x="9128" y="1369"/>
                  <a:pt x="9370" y="1433"/>
                  <a:pt x="9594" y="1511"/>
                </a:cubicBezTo>
                <a:lnTo>
                  <a:pt x="9608" y="1607"/>
                </a:lnTo>
                <a:cubicBezTo>
                  <a:pt x="9611" y="1629"/>
                  <a:pt x="9618" y="1654"/>
                  <a:pt x="9618" y="1671"/>
                </a:cubicBezTo>
                <a:lnTo>
                  <a:pt x="9622" y="1700"/>
                </a:lnTo>
                <a:lnTo>
                  <a:pt x="9622" y="1732"/>
                </a:lnTo>
                <a:cubicBezTo>
                  <a:pt x="9622" y="1753"/>
                  <a:pt x="9618" y="1771"/>
                  <a:pt x="9618" y="1796"/>
                </a:cubicBezTo>
                <a:lnTo>
                  <a:pt x="9611" y="1824"/>
                </a:lnTo>
                <a:lnTo>
                  <a:pt x="9604" y="1856"/>
                </a:lnTo>
                <a:cubicBezTo>
                  <a:pt x="9601" y="1874"/>
                  <a:pt x="9590" y="1895"/>
                  <a:pt x="9583" y="1913"/>
                </a:cubicBezTo>
                <a:cubicBezTo>
                  <a:pt x="9572" y="1931"/>
                  <a:pt x="9565" y="1956"/>
                  <a:pt x="9554" y="1974"/>
                </a:cubicBezTo>
                <a:cubicBezTo>
                  <a:pt x="9540" y="1991"/>
                  <a:pt x="9533" y="2009"/>
                  <a:pt x="9519" y="2027"/>
                </a:cubicBezTo>
                <a:cubicBezTo>
                  <a:pt x="9505" y="2045"/>
                  <a:pt x="9494" y="2063"/>
                  <a:pt x="9476" y="2080"/>
                </a:cubicBezTo>
                <a:cubicBezTo>
                  <a:pt x="9462" y="2098"/>
                  <a:pt x="9444" y="2109"/>
                  <a:pt x="9426" y="2127"/>
                </a:cubicBezTo>
                <a:cubicBezTo>
                  <a:pt x="9409" y="2144"/>
                  <a:pt x="9391" y="2159"/>
                  <a:pt x="9373" y="2173"/>
                </a:cubicBezTo>
                <a:cubicBezTo>
                  <a:pt x="9338" y="2205"/>
                  <a:pt x="9298" y="2230"/>
                  <a:pt x="9256" y="2258"/>
                </a:cubicBezTo>
                <a:cubicBezTo>
                  <a:pt x="9217" y="2283"/>
                  <a:pt x="9178" y="2311"/>
                  <a:pt x="9131" y="2333"/>
                </a:cubicBezTo>
                <a:cubicBezTo>
                  <a:pt x="9089" y="2358"/>
                  <a:pt x="9042" y="2383"/>
                  <a:pt x="9000" y="2404"/>
                </a:cubicBezTo>
                <a:cubicBezTo>
                  <a:pt x="9053" y="2404"/>
                  <a:pt x="9103" y="2393"/>
                  <a:pt x="9149" y="2383"/>
                </a:cubicBezTo>
                <a:cubicBezTo>
                  <a:pt x="9178" y="2375"/>
                  <a:pt x="9199" y="2368"/>
                  <a:pt x="9227" y="2365"/>
                </a:cubicBezTo>
                <a:cubicBezTo>
                  <a:pt x="9252" y="2354"/>
                  <a:pt x="9274" y="2351"/>
                  <a:pt x="9302" y="2340"/>
                </a:cubicBezTo>
                <a:cubicBezTo>
                  <a:pt x="9352" y="2322"/>
                  <a:pt x="9398" y="2301"/>
                  <a:pt x="9444" y="2276"/>
                </a:cubicBezTo>
                <a:cubicBezTo>
                  <a:pt x="9487" y="2247"/>
                  <a:pt x="9537" y="2215"/>
                  <a:pt x="9576" y="2180"/>
                </a:cubicBezTo>
                <a:cubicBezTo>
                  <a:pt x="9601" y="2162"/>
                  <a:pt x="9618" y="2144"/>
                  <a:pt x="9640" y="2123"/>
                </a:cubicBezTo>
                <a:cubicBezTo>
                  <a:pt x="9658" y="2102"/>
                  <a:pt x="9675" y="2084"/>
                  <a:pt x="9693" y="2055"/>
                </a:cubicBezTo>
                <a:cubicBezTo>
                  <a:pt x="9711" y="2034"/>
                  <a:pt x="9725" y="2009"/>
                  <a:pt x="9736" y="1981"/>
                </a:cubicBezTo>
                <a:cubicBezTo>
                  <a:pt x="9750" y="1956"/>
                  <a:pt x="9764" y="1927"/>
                  <a:pt x="9771" y="1903"/>
                </a:cubicBezTo>
                <a:lnTo>
                  <a:pt x="9786" y="1860"/>
                </a:lnTo>
                <a:lnTo>
                  <a:pt x="9796" y="1817"/>
                </a:lnTo>
                <a:cubicBezTo>
                  <a:pt x="9800" y="1789"/>
                  <a:pt x="9803" y="1760"/>
                  <a:pt x="9803" y="1728"/>
                </a:cubicBezTo>
                <a:lnTo>
                  <a:pt x="9803" y="1682"/>
                </a:lnTo>
                <a:lnTo>
                  <a:pt x="9800" y="1643"/>
                </a:lnTo>
                <a:cubicBezTo>
                  <a:pt x="9821" y="1636"/>
                  <a:pt x="9839" y="1625"/>
                  <a:pt x="9860" y="1618"/>
                </a:cubicBezTo>
                <a:cubicBezTo>
                  <a:pt x="9867" y="1611"/>
                  <a:pt x="9874" y="1611"/>
                  <a:pt x="9878" y="1607"/>
                </a:cubicBezTo>
                <a:cubicBezTo>
                  <a:pt x="9896" y="1618"/>
                  <a:pt x="9914" y="1622"/>
                  <a:pt x="9938" y="1629"/>
                </a:cubicBezTo>
                <a:cubicBezTo>
                  <a:pt x="10084" y="1693"/>
                  <a:pt x="10226" y="1760"/>
                  <a:pt x="10365" y="1835"/>
                </a:cubicBezTo>
                <a:lnTo>
                  <a:pt x="10365" y="1856"/>
                </a:lnTo>
                <a:cubicBezTo>
                  <a:pt x="10365" y="1878"/>
                  <a:pt x="10369" y="1903"/>
                  <a:pt x="10365" y="1920"/>
                </a:cubicBezTo>
                <a:lnTo>
                  <a:pt x="10365" y="1949"/>
                </a:lnTo>
                <a:lnTo>
                  <a:pt x="10358" y="1981"/>
                </a:lnTo>
                <a:cubicBezTo>
                  <a:pt x="10354" y="2002"/>
                  <a:pt x="10351" y="2020"/>
                  <a:pt x="10347" y="2045"/>
                </a:cubicBezTo>
                <a:lnTo>
                  <a:pt x="10337" y="2073"/>
                </a:lnTo>
                <a:lnTo>
                  <a:pt x="10322" y="2102"/>
                </a:lnTo>
                <a:lnTo>
                  <a:pt x="10298" y="2155"/>
                </a:lnTo>
                <a:cubicBezTo>
                  <a:pt x="10287" y="2173"/>
                  <a:pt x="10276" y="2191"/>
                  <a:pt x="10262" y="2208"/>
                </a:cubicBezTo>
                <a:cubicBezTo>
                  <a:pt x="10248" y="2226"/>
                  <a:pt x="10234" y="2244"/>
                  <a:pt x="10216" y="2258"/>
                </a:cubicBezTo>
                <a:cubicBezTo>
                  <a:pt x="10205" y="2276"/>
                  <a:pt x="10187" y="2287"/>
                  <a:pt x="10170" y="2301"/>
                </a:cubicBezTo>
                <a:cubicBezTo>
                  <a:pt x="10152" y="2315"/>
                  <a:pt x="10134" y="2329"/>
                  <a:pt x="10116" y="2347"/>
                </a:cubicBezTo>
                <a:cubicBezTo>
                  <a:pt x="10098" y="2358"/>
                  <a:pt x="10074" y="2372"/>
                  <a:pt x="10056" y="2386"/>
                </a:cubicBezTo>
                <a:cubicBezTo>
                  <a:pt x="10017" y="2411"/>
                  <a:pt x="9978" y="2436"/>
                  <a:pt x="9931" y="2457"/>
                </a:cubicBezTo>
                <a:cubicBezTo>
                  <a:pt x="9889" y="2479"/>
                  <a:pt x="9842" y="2496"/>
                  <a:pt x="9800" y="2514"/>
                </a:cubicBezTo>
                <a:cubicBezTo>
                  <a:pt x="9754" y="2532"/>
                  <a:pt x="9707" y="2550"/>
                  <a:pt x="9658" y="2567"/>
                </a:cubicBezTo>
                <a:cubicBezTo>
                  <a:pt x="9682" y="2569"/>
                  <a:pt x="9708" y="2570"/>
                  <a:pt x="9734" y="2570"/>
                </a:cubicBezTo>
                <a:cubicBezTo>
                  <a:pt x="9759" y="2570"/>
                  <a:pt x="9784" y="2569"/>
                  <a:pt x="9807" y="2567"/>
                </a:cubicBezTo>
                <a:cubicBezTo>
                  <a:pt x="9835" y="2567"/>
                  <a:pt x="9857" y="2564"/>
                  <a:pt x="9885" y="2560"/>
                </a:cubicBezTo>
                <a:cubicBezTo>
                  <a:pt x="9910" y="2553"/>
                  <a:pt x="9931" y="2550"/>
                  <a:pt x="9960" y="2546"/>
                </a:cubicBezTo>
                <a:cubicBezTo>
                  <a:pt x="10010" y="2532"/>
                  <a:pt x="10063" y="2518"/>
                  <a:pt x="10109" y="2500"/>
                </a:cubicBezTo>
                <a:cubicBezTo>
                  <a:pt x="10159" y="2482"/>
                  <a:pt x="10209" y="2457"/>
                  <a:pt x="10251" y="2429"/>
                </a:cubicBezTo>
                <a:cubicBezTo>
                  <a:pt x="10276" y="2418"/>
                  <a:pt x="10298" y="2400"/>
                  <a:pt x="10319" y="2383"/>
                </a:cubicBezTo>
                <a:cubicBezTo>
                  <a:pt x="10340" y="2365"/>
                  <a:pt x="10358" y="2347"/>
                  <a:pt x="10383" y="2322"/>
                </a:cubicBezTo>
                <a:cubicBezTo>
                  <a:pt x="10401" y="2301"/>
                  <a:pt x="10422" y="2279"/>
                  <a:pt x="10436" y="2258"/>
                </a:cubicBezTo>
                <a:cubicBezTo>
                  <a:pt x="10454" y="2233"/>
                  <a:pt x="10465" y="2208"/>
                  <a:pt x="10479" y="2180"/>
                </a:cubicBezTo>
                <a:lnTo>
                  <a:pt x="10497" y="2141"/>
                </a:lnTo>
                <a:lnTo>
                  <a:pt x="10511" y="2102"/>
                </a:lnTo>
                <a:cubicBezTo>
                  <a:pt x="10518" y="2073"/>
                  <a:pt x="10529" y="2045"/>
                  <a:pt x="10529" y="2016"/>
                </a:cubicBezTo>
                <a:lnTo>
                  <a:pt x="10532" y="1974"/>
                </a:lnTo>
                <a:lnTo>
                  <a:pt x="10532" y="1942"/>
                </a:lnTo>
                <a:cubicBezTo>
                  <a:pt x="10642" y="2009"/>
                  <a:pt x="10746" y="2073"/>
                  <a:pt x="10845" y="2151"/>
                </a:cubicBezTo>
                <a:lnTo>
                  <a:pt x="10977" y="2258"/>
                </a:lnTo>
                <a:lnTo>
                  <a:pt x="10973" y="2287"/>
                </a:lnTo>
                <a:cubicBezTo>
                  <a:pt x="10970" y="2311"/>
                  <a:pt x="10973" y="2333"/>
                  <a:pt x="10970" y="2351"/>
                </a:cubicBezTo>
                <a:lnTo>
                  <a:pt x="10962" y="2383"/>
                </a:lnTo>
                <a:lnTo>
                  <a:pt x="10955" y="2411"/>
                </a:lnTo>
                <a:cubicBezTo>
                  <a:pt x="10952" y="2436"/>
                  <a:pt x="10941" y="2454"/>
                  <a:pt x="10938" y="2471"/>
                </a:cubicBezTo>
                <a:lnTo>
                  <a:pt x="10923" y="2496"/>
                </a:lnTo>
                <a:lnTo>
                  <a:pt x="10909" y="2525"/>
                </a:lnTo>
                <a:cubicBezTo>
                  <a:pt x="10902" y="2543"/>
                  <a:pt x="10888" y="2560"/>
                  <a:pt x="10874" y="2578"/>
                </a:cubicBezTo>
                <a:cubicBezTo>
                  <a:pt x="10863" y="2596"/>
                  <a:pt x="10849" y="2607"/>
                  <a:pt x="10834" y="2624"/>
                </a:cubicBezTo>
                <a:cubicBezTo>
                  <a:pt x="10820" y="2639"/>
                  <a:pt x="10802" y="2656"/>
                  <a:pt x="10785" y="2671"/>
                </a:cubicBezTo>
                <a:lnTo>
                  <a:pt x="10731" y="2710"/>
                </a:lnTo>
                <a:cubicBezTo>
                  <a:pt x="10714" y="2724"/>
                  <a:pt x="10692" y="2731"/>
                  <a:pt x="10674" y="2745"/>
                </a:cubicBezTo>
                <a:cubicBezTo>
                  <a:pt x="10653" y="2759"/>
                  <a:pt x="10635" y="2767"/>
                  <a:pt x="10614" y="2777"/>
                </a:cubicBezTo>
                <a:cubicBezTo>
                  <a:pt x="10568" y="2799"/>
                  <a:pt x="10525" y="2816"/>
                  <a:pt x="10479" y="2831"/>
                </a:cubicBezTo>
                <a:cubicBezTo>
                  <a:pt x="10436" y="2848"/>
                  <a:pt x="10386" y="2863"/>
                  <a:pt x="10337" y="2873"/>
                </a:cubicBezTo>
                <a:cubicBezTo>
                  <a:pt x="10287" y="2888"/>
                  <a:pt x="10241" y="2902"/>
                  <a:pt x="10191" y="2909"/>
                </a:cubicBezTo>
                <a:cubicBezTo>
                  <a:pt x="10241" y="2920"/>
                  <a:pt x="10294" y="2923"/>
                  <a:pt x="10340" y="2927"/>
                </a:cubicBezTo>
                <a:lnTo>
                  <a:pt x="10418" y="2927"/>
                </a:lnTo>
                <a:cubicBezTo>
                  <a:pt x="10443" y="2927"/>
                  <a:pt x="10472" y="2927"/>
                  <a:pt x="10493" y="2923"/>
                </a:cubicBezTo>
                <a:cubicBezTo>
                  <a:pt x="10546" y="2920"/>
                  <a:pt x="10596" y="2909"/>
                  <a:pt x="10650" y="2898"/>
                </a:cubicBezTo>
                <a:cubicBezTo>
                  <a:pt x="10703" y="2884"/>
                  <a:pt x="10749" y="2866"/>
                  <a:pt x="10799" y="2838"/>
                </a:cubicBezTo>
                <a:cubicBezTo>
                  <a:pt x="10827" y="2827"/>
                  <a:pt x="10849" y="2813"/>
                  <a:pt x="10870" y="2799"/>
                </a:cubicBezTo>
                <a:cubicBezTo>
                  <a:pt x="10891" y="2784"/>
                  <a:pt x="10916" y="2767"/>
                  <a:pt x="10938" y="2749"/>
                </a:cubicBezTo>
                <a:cubicBezTo>
                  <a:pt x="10959" y="2731"/>
                  <a:pt x="10980" y="2710"/>
                  <a:pt x="10998" y="2688"/>
                </a:cubicBezTo>
                <a:cubicBezTo>
                  <a:pt x="11016" y="2667"/>
                  <a:pt x="11034" y="2642"/>
                  <a:pt x="11051" y="2617"/>
                </a:cubicBezTo>
                <a:lnTo>
                  <a:pt x="11076" y="2582"/>
                </a:lnTo>
                <a:lnTo>
                  <a:pt x="11094" y="2543"/>
                </a:lnTo>
                <a:cubicBezTo>
                  <a:pt x="11105" y="2514"/>
                  <a:pt x="11115" y="2489"/>
                  <a:pt x="11122" y="2457"/>
                </a:cubicBezTo>
                <a:lnTo>
                  <a:pt x="11133" y="2418"/>
                </a:lnTo>
                <a:lnTo>
                  <a:pt x="11137" y="2400"/>
                </a:lnTo>
                <a:cubicBezTo>
                  <a:pt x="11142" y="2406"/>
                  <a:pt x="11148" y="2411"/>
                  <a:pt x="11154" y="2416"/>
                </a:cubicBezTo>
                <a:lnTo>
                  <a:pt x="11154" y="2416"/>
                </a:lnTo>
                <a:cubicBezTo>
                  <a:pt x="11160" y="2414"/>
                  <a:pt x="11168" y="2411"/>
                  <a:pt x="11172" y="2411"/>
                </a:cubicBezTo>
                <a:cubicBezTo>
                  <a:pt x="11222" y="2404"/>
                  <a:pt x="11275" y="2383"/>
                  <a:pt x="11322" y="2351"/>
                </a:cubicBezTo>
                <a:cubicBezTo>
                  <a:pt x="11343" y="2336"/>
                  <a:pt x="11364" y="2319"/>
                  <a:pt x="11386" y="2297"/>
                </a:cubicBezTo>
                <a:cubicBezTo>
                  <a:pt x="11403" y="2279"/>
                  <a:pt x="11421" y="2258"/>
                  <a:pt x="11439" y="2230"/>
                </a:cubicBezTo>
                <a:cubicBezTo>
                  <a:pt x="11471" y="2187"/>
                  <a:pt x="11489" y="2134"/>
                  <a:pt x="11499" y="2084"/>
                </a:cubicBezTo>
                <a:cubicBezTo>
                  <a:pt x="11503" y="2055"/>
                  <a:pt x="11507" y="2034"/>
                  <a:pt x="11507" y="2009"/>
                </a:cubicBezTo>
                <a:cubicBezTo>
                  <a:pt x="11507" y="1981"/>
                  <a:pt x="11507" y="1959"/>
                  <a:pt x="11503" y="1938"/>
                </a:cubicBezTo>
                <a:cubicBezTo>
                  <a:pt x="11499" y="1913"/>
                  <a:pt x="11499" y="1888"/>
                  <a:pt x="11492" y="1867"/>
                </a:cubicBezTo>
                <a:cubicBezTo>
                  <a:pt x="11489" y="1842"/>
                  <a:pt x="11485" y="1821"/>
                  <a:pt x="11475" y="1799"/>
                </a:cubicBezTo>
                <a:cubicBezTo>
                  <a:pt x="11464" y="1753"/>
                  <a:pt x="11450" y="1711"/>
                  <a:pt x="11428" y="1671"/>
                </a:cubicBezTo>
                <a:cubicBezTo>
                  <a:pt x="11418" y="1647"/>
                  <a:pt x="11411" y="1629"/>
                  <a:pt x="11396" y="1607"/>
                </a:cubicBezTo>
                <a:cubicBezTo>
                  <a:pt x="11386" y="1590"/>
                  <a:pt x="11375" y="1568"/>
                  <a:pt x="11364" y="1551"/>
                </a:cubicBezTo>
                <a:lnTo>
                  <a:pt x="11364" y="1551"/>
                </a:lnTo>
                <a:cubicBezTo>
                  <a:pt x="11368" y="1593"/>
                  <a:pt x="11379" y="1639"/>
                  <a:pt x="11379" y="1682"/>
                </a:cubicBezTo>
                <a:cubicBezTo>
                  <a:pt x="11382" y="1707"/>
                  <a:pt x="11382" y="1728"/>
                  <a:pt x="11382" y="1750"/>
                </a:cubicBezTo>
                <a:cubicBezTo>
                  <a:pt x="11386" y="1771"/>
                  <a:pt x="11386" y="1796"/>
                  <a:pt x="11386" y="1814"/>
                </a:cubicBezTo>
                <a:lnTo>
                  <a:pt x="11386" y="1874"/>
                </a:lnTo>
                <a:cubicBezTo>
                  <a:pt x="11386" y="1895"/>
                  <a:pt x="11382" y="1913"/>
                  <a:pt x="11382" y="1938"/>
                </a:cubicBezTo>
                <a:cubicBezTo>
                  <a:pt x="11379" y="1956"/>
                  <a:pt x="11379" y="1977"/>
                  <a:pt x="11375" y="1995"/>
                </a:cubicBezTo>
                <a:lnTo>
                  <a:pt x="11361" y="2048"/>
                </a:lnTo>
                <a:cubicBezTo>
                  <a:pt x="11350" y="2066"/>
                  <a:pt x="11347" y="2084"/>
                  <a:pt x="11339" y="2098"/>
                </a:cubicBezTo>
                <a:cubicBezTo>
                  <a:pt x="11329" y="2109"/>
                  <a:pt x="11322" y="2127"/>
                  <a:pt x="11311" y="2137"/>
                </a:cubicBezTo>
                <a:cubicBezTo>
                  <a:pt x="11304" y="2151"/>
                  <a:pt x="11290" y="2159"/>
                  <a:pt x="11275" y="2173"/>
                </a:cubicBezTo>
                <a:lnTo>
                  <a:pt x="11236" y="2198"/>
                </a:lnTo>
                <a:cubicBezTo>
                  <a:pt x="11222" y="2208"/>
                  <a:pt x="11204" y="2212"/>
                  <a:pt x="11186" y="2215"/>
                </a:cubicBezTo>
                <a:cubicBezTo>
                  <a:pt x="11169" y="2223"/>
                  <a:pt x="11151" y="2226"/>
                  <a:pt x="11137" y="2230"/>
                </a:cubicBezTo>
                <a:cubicBezTo>
                  <a:pt x="11119" y="2233"/>
                  <a:pt x="11101" y="2233"/>
                  <a:pt x="11083" y="2233"/>
                </a:cubicBezTo>
                <a:lnTo>
                  <a:pt x="11037" y="2233"/>
                </a:lnTo>
                <a:lnTo>
                  <a:pt x="10948" y="2226"/>
                </a:lnTo>
                <a:lnTo>
                  <a:pt x="10948" y="2230"/>
                </a:lnTo>
                <a:cubicBezTo>
                  <a:pt x="10913" y="2198"/>
                  <a:pt x="10877" y="2173"/>
                  <a:pt x="10834" y="2141"/>
                </a:cubicBezTo>
                <a:cubicBezTo>
                  <a:pt x="10746" y="2073"/>
                  <a:pt x="10653" y="2009"/>
                  <a:pt x="10557" y="1945"/>
                </a:cubicBezTo>
                <a:lnTo>
                  <a:pt x="10561" y="1945"/>
                </a:lnTo>
                <a:cubicBezTo>
                  <a:pt x="10610" y="1927"/>
                  <a:pt x="10657" y="1903"/>
                  <a:pt x="10703" y="1871"/>
                </a:cubicBezTo>
                <a:cubicBezTo>
                  <a:pt x="10724" y="1853"/>
                  <a:pt x="10742" y="1835"/>
                  <a:pt x="10760" y="1814"/>
                </a:cubicBezTo>
                <a:cubicBezTo>
                  <a:pt x="10778" y="1789"/>
                  <a:pt x="10792" y="1767"/>
                  <a:pt x="10806" y="1743"/>
                </a:cubicBezTo>
                <a:cubicBezTo>
                  <a:pt x="10831" y="1693"/>
                  <a:pt x="10842" y="1639"/>
                  <a:pt x="10845" y="1586"/>
                </a:cubicBezTo>
                <a:lnTo>
                  <a:pt x="10845" y="1511"/>
                </a:lnTo>
                <a:cubicBezTo>
                  <a:pt x="10845" y="1483"/>
                  <a:pt x="10834" y="1462"/>
                  <a:pt x="10834" y="1440"/>
                </a:cubicBezTo>
                <a:cubicBezTo>
                  <a:pt x="10831" y="1415"/>
                  <a:pt x="10827" y="1394"/>
                  <a:pt x="10817" y="1373"/>
                </a:cubicBezTo>
                <a:cubicBezTo>
                  <a:pt x="10810" y="1351"/>
                  <a:pt x="10806" y="1327"/>
                  <a:pt x="10795" y="1305"/>
                </a:cubicBezTo>
                <a:cubicBezTo>
                  <a:pt x="10778" y="1263"/>
                  <a:pt x="10760" y="1220"/>
                  <a:pt x="10735" y="1181"/>
                </a:cubicBezTo>
                <a:cubicBezTo>
                  <a:pt x="10721" y="1163"/>
                  <a:pt x="10710" y="1142"/>
                  <a:pt x="10699" y="1124"/>
                </a:cubicBezTo>
                <a:lnTo>
                  <a:pt x="10657" y="1071"/>
                </a:lnTo>
                <a:lnTo>
                  <a:pt x="10657" y="1071"/>
                </a:lnTo>
                <a:cubicBezTo>
                  <a:pt x="10667" y="1113"/>
                  <a:pt x="10682" y="1159"/>
                  <a:pt x="10689" y="1199"/>
                </a:cubicBezTo>
                <a:cubicBezTo>
                  <a:pt x="10692" y="1220"/>
                  <a:pt x="10699" y="1245"/>
                  <a:pt x="10703" y="1263"/>
                </a:cubicBezTo>
                <a:cubicBezTo>
                  <a:pt x="10706" y="1284"/>
                  <a:pt x="10710" y="1305"/>
                  <a:pt x="10710" y="1323"/>
                </a:cubicBezTo>
                <a:cubicBezTo>
                  <a:pt x="10717" y="1344"/>
                  <a:pt x="10717" y="1362"/>
                  <a:pt x="10721" y="1387"/>
                </a:cubicBezTo>
                <a:cubicBezTo>
                  <a:pt x="10724" y="1408"/>
                  <a:pt x="10721" y="1426"/>
                  <a:pt x="10724" y="1447"/>
                </a:cubicBezTo>
                <a:cubicBezTo>
                  <a:pt x="10724" y="1469"/>
                  <a:pt x="10724" y="1487"/>
                  <a:pt x="10721" y="1504"/>
                </a:cubicBezTo>
                <a:cubicBezTo>
                  <a:pt x="10721" y="1522"/>
                  <a:pt x="10717" y="1547"/>
                  <a:pt x="10710" y="1565"/>
                </a:cubicBezTo>
                <a:cubicBezTo>
                  <a:pt x="10706" y="1583"/>
                  <a:pt x="10703" y="1600"/>
                  <a:pt x="10692" y="1618"/>
                </a:cubicBezTo>
                <a:cubicBezTo>
                  <a:pt x="10689" y="1636"/>
                  <a:pt x="10682" y="1647"/>
                  <a:pt x="10671" y="1661"/>
                </a:cubicBezTo>
                <a:cubicBezTo>
                  <a:pt x="10664" y="1675"/>
                  <a:pt x="10653" y="1689"/>
                  <a:pt x="10639" y="1700"/>
                </a:cubicBezTo>
                <a:cubicBezTo>
                  <a:pt x="10628" y="1714"/>
                  <a:pt x="10618" y="1725"/>
                  <a:pt x="10603" y="1732"/>
                </a:cubicBezTo>
                <a:cubicBezTo>
                  <a:pt x="10593" y="1743"/>
                  <a:pt x="10578" y="1750"/>
                  <a:pt x="10561" y="1753"/>
                </a:cubicBezTo>
                <a:cubicBezTo>
                  <a:pt x="10543" y="1764"/>
                  <a:pt x="10529" y="1767"/>
                  <a:pt x="10511" y="1771"/>
                </a:cubicBezTo>
                <a:lnTo>
                  <a:pt x="10458" y="1785"/>
                </a:lnTo>
                <a:cubicBezTo>
                  <a:pt x="10440" y="1789"/>
                  <a:pt x="10418" y="1789"/>
                  <a:pt x="10408" y="1789"/>
                </a:cubicBezTo>
                <a:lnTo>
                  <a:pt x="10319" y="1789"/>
                </a:lnTo>
                <a:lnTo>
                  <a:pt x="10319" y="1796"/>
                </a:lnTo>
                <a:cubicBezTo>
                  <a:pt x="10191" y="1725"/>
                  <a:pt x="10063" y="1661"/>
                  <a:pt x="9921" y="1600"/>
                </a:cubicBezTo>
                <a:cubicBezTo>
                  <a:pt x="9917" y="1600"/>
                  <a:pt x="9910" y="1593"/>
                  <a:pt x="9906" y="1593"/>
                </a:cubicBezTo>
                <a:cubicBezTo>
                  <a:pt x="9921" y="1583"/>
                  <a:pt x="9938" y="1568"/>
                  <a:pt x="9953" y="1554"/>
                </a:cubicBezTo>
                <a:cubicBezTo>
                  <a:pt x="9970" y="1536"/>
                  <a:pt x="9988" y="1515"/>
                  <a:pt x="9999" y="1487"/>
                </a:cubicBezTo>
                <a:cubicBezTo>
                  <a:pt x="10013" y="1465"/>
                  <a:pt x="10027" y="1440"/>
                  <a:pt x="10034" y="1412"/>
                </a:cubicBezTo>
                <a:cubicBezTo>
                  <a:pt x="10052" y="1359"/>
                  <a:pt x="10059" y="1305"/>
                  <a:pt x="10052" y="1255"/>
                </a:cubicBezTo>
                <a:cubicBezTo>
                  <a:pt x="10049" y="1231"/>
                  <a:pt x="10049" y="1209"/>
                  <a:pt x="10042" y="1181"/>
                </a:cubicBezTo>
                <a:cubicBezTo>
                  <a:pt x="10034" y="1156"/>
                  <a:pt x="10027" y="1131"/>
                  <a:pt x="10017" y="1110"/>
                </a:cubicBezTo>
                <a:lnTo>
                  <a:pt x="9992" y="1042"/>
                </a:lnTo>
                <a:cubicBezTo>
                  <a:pt x="9981" y="1021"/>
                  <a:pt x="9974" y="999"/>
                  <a:pt x="9960" y="982"/>
                </a:cubicBezTo>
                <a:cubicBezTo>
                  <a:pt x="9938" y="943"/>
                  <a:pt x="9910" y="900"/>
                  <a:pt x="9885" y="871"/>
                </a:cubicBezTo>
                <a:cubicBezTo>
                  <a:pt x="9871" y="854"/>
                  <a:pt x="9857" y="836"/>
                  <a:pt x="9839" y="818"/>
                </a:cubicBezTo>
                <a:cubicBezTo>
                  <a:pt x="9828" y="800"/>
                  <a:pt x="9810" y="786"/>
                  <a:pt x="9796" y="768"/>
                </a:cubicBezTo>
                <a:lnTo>
                  <a:pt x="9796" y="768"/>
                </a:lnTo>
                <a:cubicBezTo>
                  <a:pt x="9810" y="811"/>
                  <a:pt x="9828" y="854"/>
                  <a:pt x="9846" y="893"/>
                </a:cubicBezTo>
                <a:cubicBezTo>
                  <a:pt x="9853" y="914"/>
                  <a:pt x="9857" y="932"/>
                  <a:pt x="9867" y="953"/>
                </a:cubicBezTo>
                <a:cubicBezTo>
                  <a:pt x="9874" y="978"/>
                  <a:pt x="9882" y="996"/>
                  <a:pt x="9885" y="1017"/>
                </a:cubicBezTo>
                <a:cubicBezTo>
                  <a:pt x="9889" y="1039"/>
                  <a:pt x="9892" y="1056"/>
                  <a:pt x="9899" y="1078"/>
                </a:cubicBezTo>
                <a:cubicBezTo>
                  <a:pt x="9903" y="1103"/>
                  <a:pt x="9906" y="1120"/>
                  <a:pt x="9910" y="1142"/>
                </a:cubicBezTo>
                <a:cubicBezTo>
                  <a:pt x="9910" y="1163"/>
                  <a:pt x="9917" y="1181"/>
                  <a:pt x="9917" y="1199"/>
                </a:cubicBezTo>
                <a:lnTo>
                  <a:pt x="9917" y="1255"/>
                </a:lnTo>
                <a:cubicBezTo>
                  <a:pt x="9910" y="1273"/>
                  <a:pt x="9910" y="1291"/>
                  <a:pt x="9906" y="1309"/>
                </a:cubicBezTo>
                <a:cubicBezTo>
                  <a:pt x="9903" y="1327"/>
                  <a:pt x="9899" y="1341"/>
                  <a:pt x="9889" y="1359"/>
                </a:cubicBezTo>
                <a:lnTo>
                  <a:pt x="9864" y="1398"/>
                </a:lnTo>
                <a:cubicBezTo>
                  <a:pt x="9853" y="1412"/>
                  <a:pt x="9839" y="1426"/>
                  <a:pt x="9828" y="1433"/>
                </a:cubicBezTo>
                <a:cubicBezTo>
                  <a:pt x="9814" y="1444"/>
                  <a:pt x="9800" y="1458"/>
                  <a:pt x="9786" y="1465"/>
                </a:cubicBezTo>
                <a:cubicBezTo>
                  <a:pt x="9775" y="1476"/>
                  <a:pt x="9757" y="1483"/>
                  <a:pt x="9743" y="1494"/>
                </a:cubicBezTo>
                <a:cubicBezTo>
                  <a:pt x="9725" y="1501"/>
                  <a:pt x="9707" y="1504"/>
                  <a:pt x="9693" y="1511"/>
                </a:cubicBezTo>
                <a:cubicBezTo>
                  <a:pt x="9437" y="1412"/>
                  <a:pt x="9160" y="1327"/>
                  <a:pt x="8872" y="1263"/>
                </a:cubicBezTo>
                <a:lnTo>
                  <a:pt x="8879" y="1252"/>
                </a:lnTo>
                <a:cubicBezTo>
                  <a:pt x="8921" y="1220"/>
                  <a:pt x="8957" y="1177"/>
                  <a:pt x="8985" y="1131"/>
                </a:cubicBezTo>
                <a:cubicBezTo>
                  <a:pt x="9000" y="1110"/>
                  <a:pt x="9014" y="1085"/>
                  <a:pt x="9021" y="1056"/>
                </a:cubicBezTo>
                <a:cubicBezTo>
                  <a:pt x="9032" y="1031"/>
                  <a:pt x="9035" y="1003"/>
                  <a:pt x="9039" y="978"/>
                </a:cubicBezTo>
                <a:cubicBezTo>
                  <a:pt x="9046" y="925"/>
                  <a:pt x="9039" y="864"/>
                  <a:pt x="9021" y="818"/>
                </a:cubicBezTo>
                <a:cubicBezTo>
                  <a:pt x="9014" y="793"/>
                  <a:pt x="9003" y="768"/>
                  <a:pt x="8996" y="747"/>
                </a:cubicBezTo>
                <a:cubicBezTo>
                  <a:pt x="8985" y="722"/>
                  <a:pt x="8975" y="701"/>
                  <a:pt x="8961" y="683"/>
                </a:cubicBezTo>
                <a:cubicBezTo>
                  <a:pt x="8946" y="665"/>
                  <a:pt x="8932" y="644"/>
                  <a:pt x="8921" y="626"/>
                </a:cubicBezTo>
                <a:cubicBezTo>
                  <a:pt x="8907" y="608"/>
                  <a:pt x="8893" y="591"/>
                  <a:pt x="8875" y="573"/>
                </a:cubicBezTo>
                <a:cubicBezTo>
                  <a:pt x="8843" y="537"/>
                  <a:pt x="8815" y="505"/>
                  <a:pt x="8772" y="480"/>
                </a:cubicBezTo>
                <a:lnTo>
                  <a:pt x="8719" y="438"/>
                </a:lnTo>
                <a:cubicBezTo>
                  <a:pt x="8701" y="427"/>
                  <a:pt x="8683" y="413"/>
                  <a:pt x="8662" y="402"/>
                </a:cubicBezTo>
                <a:lnTo>
                  <a:pt x="8662" y="402"/>
                </a:lnTo>
                <a:cubicBezTo>
                  <a:pt x="8690" y="445"/>
                  <a:pt x="8712" y="480"/>
                  <a:pt x="8737" y="516"/>
                </a:cubicBezTo>
                <a:cubicBezTo>
                  <a:pt x="8751" y="534"/>
                  <a:pt x="8761" y="551"/>
                  <a:pt x="8772" y="569"/>
                </a:cubicBezTo>
                <a:cubicBezTo>
                  <a:pt x="8786" y="587"/>
                  <a:pt x="8797" y="605"/>
                  <a:pt x="8804" y="626"/>
                </a:cubicBezTo>
                <a:cubicBezTo>
                  <a:pt x="8815" y="644"/>
                  <a:pt x="8822" y="662"/>
                  <a:pt x="8833" y="683"/>
                </a:cubicBezTo>
                <a:cubicBezTo>
                  <a:pt x="8840" y="701"/>
                  <a:pt x="8850" y="722"/>
                  <a:pt x="8857" y="740"/>
                </a:cubicBezTo>
                <a:cubicBezTo>
                  <a:pt x="8861" y="758"/>
                  <a:pt x="8872" y="783"/>
                  <a:pt x="8875" y="800"/>
                </a:cubicBezTo>
                <a:cubicBezTo>
                  <a:pt x="8879" y="818"/>
                  <a:pt x="8886" y="836"/>
                  <a:pt x="8889" y="857"/>
                </a:cubicBezTo>
                <a:cubicBezTo>
                  <a:pt x="8889" y="875"/>
                  <a:pt x="8893" y="893"/>
                  <a:pt x="8893" y="911"/>
                </a:cubicBezTo>
                <a:cubicBezTo>
                  <a:pt x="8893" y="928"/>
                  <a:pt x="8889" y="946"/>
                  <a:pt x="8889" y="960"/>
                </a:cubicBezTo>
                <a:cubicBezTo>
                  <a:pt x="8886" y="978"/>
                  <a:pt x="8879" y="989"/>
                  <a:pt x="8875" y="1003"/>
                </a:cubicBezTo>
                <a:cubicBezTo>
                  <a:pt x="8868" y="1017"/>
                  <a:pt x="8861" y="1031"/>
                  <a:pt x="8850" y="1049"/>
                </a:cubicBezTo>
                <a:cubicBezTo>
                  <a:pt x="8840" y="1060"/>
                  <a:pt x="8825" y="1074"/>
                  <a:pt x="8818" y="1088"/>
                </a:cubicBezTo>
                <a:cubicBezTo>
                  <a:pt x="8804" y="1103"/>
                  <a:pt x="8790" y="1110"/>
                  <a:pt x="8779" y="1124"/>
                </a:cubicBezTo>
                <a:cubicBezTo>
                  <a:pt x="8765" y="1131"/>
                  <a:pt x="8747" y="1145"/>
                  <a:pt x="8733" y="1156"/>
                </a:cubicBezTo>
                <a:cubicBezTo>
                  <a:pt x="8719" y="1163"/>
                  <a:pt x="8697" y="1174"/>
                  <a:pt x="8690" y="1177"/>
                </a:cubicBezTo>
                <a:lnTo>
                  <a:pt x="8605" y="1209"/>
                </a:lnTo>
                <a:cubicBezTo>
                  <a:pt x="8566" y="1199"/>
                  <a:pt x="8530" y="1191"/>
                  <a:pt x="8488" y="1184"/>
                </a:cubicBezTo>
                <a:cubicBezTo>
                  <a:pt x="8388" y="1167"/>
                  <a:pt x="8281" y="1149"/>
                  <a:pt x="8178" y="1131"/>
                </a:cubicBezTo>
                <a:lnTo>
                  <a:pt x="7858" y="1092"/>
                </a:lnTo>
                <a:cubicBezTo>
                  <a:pt x="7826" y="1088"/>
                  <a:pt x="7794" y="1085"/>
                  <a:pt x="7766" y="1085"/>
                </a:cubicBezTo>
                <a:cubicBezTo>
                  <a:pt x="7787" y="1056"/>
                  <a:pt x="7809" y="1031"/>
                  <a:pt x="7826" y="1003"/>
                </a:cubicBezTo>
                <a:cubicBezTo>
                  <a:pt x="7841" y="982"/>
                  <a:pt x="7855" y="953"/>
                  <a:pt x="7862" y="928"/>
                </a:cubicBezTo>
                <a:cubicBezTo>
                  <a:pt x="7873" y="900"/>
                  <a:pt x="7876" y="875"/>
                  <a:pt x="7880" y="847"/>
                </a:cubicBezTo>
                <a:cubicBezTo>
                  <a:pt x="7883" y="793"/>
                  <a:pt x="7880" y="736"/>
                  <a:pt x="7862" y="687"/>
                </a:cubicBezTo>
                <a:cubicBezTo>
                  <a:pt x="7855" y="665"/>
                  <a:pt x="7844" y="640"/>
                  <a:pt x="7837" y="615"/>
                </a:cubicBezTo>
                <a:cubicBezTo>
                  <a:pt x="7826" y="594"/>
                  <a:pt x="7812" y="573"/>
                  <a:pt x="7801" y="555"/>
                </a:cubicBezTo>
                <a:cubicBezTo>
                  <a:pt x="7787" y="537"/>
                  <a:pt x="7773" y="516"/>
                  <a:pt x="7759" y="498"/>
                </a:cubicBezTo>
                <a:cubicBezTo>
                  <a:pt x="7748" y="480"/>
                  <a:pt x="7734" y="463"/>
                  <a:pt x="7716" y="445"/>
                </a:cubicBezTo>
                <a:cubicBezTo>
                  <a:pt x="7684" y="409"/>
                  <a:pt x="7652" y="377"/>
                  <a:pt x="7613" y="349"/>
                </a:cubicBezTo>
                <a:lnTo>
                  <a:pt x="7560" y="310"/>
                </a:lnTo>
                <a:cubicBezTo>
                  <a:pt x="7542" y="295"/>
                  <a:pt x="7524" y="285"/>
                  <a:pt x="7503" y="274"/>
                </a:cubicBezTo>
                <a:lnTo>
                  <a:pt x="7503" y="274"/>
                </a:lnTo>
                <a:cubicBezTo>
                  <a:pt x="7528" y="313"/>
                  <a:pt x="7553" y="349"/>
                  <a:pt x="7577" y="384"/>
                </a:cubicBezTo>
                <a:cubicBezTo>
                  <a:pt x="7592" y="402"/>
                  <a:pt x="7599" y="420"/>
                  <a:pt x="7613" y="438"/>
                </a:cubicBezTo>
                <a:cubicBezTo>
                  <a:pt x="7627" y="455"/>
                  <a:pt x="7634" y="473"/>
                  <a:pt x="7645" y="498"/>
                </a:cubicBezTo>
                <a:cubicBezTo>
                  <a:pt x="7652" y="516"/>
                  <a:pt x="7663" y="534"/>
                  <a:pt x="7670" y="555"/>
                </a:cubicBezTo>
                <a:cubicBezTo>
                  <a:pt x="7681" y="573"/>
                  <a:pt x="7688" y="594"/>
                  <a:pt x="7698" y="612"/>
                </a:cubicBezTo>
                <a:cubicBezTo>
                  <a:pt x="7702" y="630"/>
                  <a:pt x="7713" y="651"/>
                  <a:pt x="7716" y="669"/>
                </a:cubicBezTo>
                <a:cubicBezTo>
                  <a:pt x="7720" y="687"/>
                  <a:pt x="7723" y="704"/>
                  <a:pt x="7730" y="729"/>
                </a:cubicBezTo>
                <a:cubicBezTo>
                  <a:pt x="7730" y="747"/>
                  <a:pt x="7734" y="765"/>
                  <a:pt x="7734" y="783"/>
                </a:cubicBezTo>
                <a:cubicBezTo>
                  <a:pt x="7734" y="800"/>
                  <a:pt x="7730" y="818"/>
                  <a:pt x="7730" y="829"/>
                </a:cubicBezTo>
                <a:cubicBezTo>
                  <a:pt x="7723" y="847"/>
                  <a:pt x="7720" y="861"/>
                  <a:pt x="7716" y="875"/>
                </a:cubicBezTo>
                <a:cubicBezTo>
                  <a:pt x="7705" y="889"/>
                  <a:pt x="7702" y="900"/>
                  <a:pt x="7688" y="918"/>
                </a:cubicBezTo>
                <a:cubicBezTo>
                  <a:pt x="7681" y="932"/>
                  <a:pt x="7666" y="946"/>
                  <a:pt x="7659" y="960"/>
                </a:cubicBezTo>
                <a:cubicBezTo>
                  <a:pt x="7645" y="971"/>
                  <a:pt x="7631" y="982"/>
                  <a:pt x="7617" y="996"/>
                </a:cubicBezTo>
                <a:cubicBezTo>
                  <a:pt x="7606" y="1003"/>
                  <a:pt x="7588" y="1017"/>
                  <a:pt x="7574" y="1024"/>
                </a:cubicBezTo>
                <a:cubicBezTo>
                  <a:pt x="7560" y="1035"/>
                  <a:pt x="7538" y="1042"/>
                  <a:pt x="7528" y="1049"/>
                </a:cubicBezTo>
                <a:lnTo>
                  <a:pt x="7471" y="1071"/>
                </a:lnTo>
                <a:cubicBezTo>
                  <a:pt x="7172" y="1049"/>
                  <a:pt x="6877" y="1039"/>
                  <a:pt x="6575" y="1039"/>
                </a:cubicBezTo>
                <a:lnTo>
                  <a:pt x="6575" y="1035"/>
                </a:lnTo>
                <a:cubicBezTo>
                  <a:pt x="6610" y="989"/>
                  <a:pt x="6639" y="943"/>
                  <a:pt x="6656" y="889"/>
                </a:cubicBezTo>
                <a:cubicBezTo>
                  <a:pt x="6667" y="861"/>
                  <a:pt x="6674" y="829"/>
                  <a:pt x="6681" y="804"/>
                </a:cubicBezTo>
                <a:cubicBezTo>
                  <a:pt x="6685" y="772"/>
                  <a:pt x="6685" y="747"/>
                  <a:pt x="6685" y="715"/>
                </a:cubicBezTo>
                <a:cubicBezTo>
                  <a:pt x="6681" y="658"/>
                  <a:pt x="6664" y="598"/>
                  <a:pt x="6635" y="551"/>
                </a:cubicBezTo>
                <a:cubicBezTo>
                  <a:pt x="6621" y="527"/>
                  <a:pt x="6610" y="502"/>
                  <a:pt x="6592" y="484"/>
                </a:cubicBezTo>
                <a:cubicBezTo>
                  <a:pt x="6578" y="463"/>
                  <a:pt x="6560" y="445"/>
                  <a:pt x="6543" y="420"/>
                </a:cubicBezTo>
                <a:lnTo>
                  <a:pt x="6489" y="366"/>
                </a:lnTo>
                <a:cubicBezTo>
                  <a:pt x="6472" y="349"/>
                  <a:pt x="6454" y="331"/>
                  <a:pt x="6432" y="320"/>
                </a:cubicBezTo>
                <a:cubicBezTo>
                  <a:pt x="6390" y="288"/>
                  <a:pt x="6351" y="260"/>
                  <a:pt x="6308" y="238"/>
                </a:cubicBezTo>
                <a:cubicBezTo>
                  <a:pt x="6283" y="224"/>
                  <a:pt x="6262" y="217"/>
                  <a:pt x="6240" y="203"/>
                </a:cubicBezTo>
                <a:cubicBezTo>
                  <a:pt x="6219" y="196"/>
                  <a:pt x="6194" y="182"/>
                  <a:pt x="6173" y="171"/>
                </a:cubicBezTo>
                <a:lnTo>
                  <a:pt x="6173" y="171"/>
                </a:lnTo>
                <a:cubicBezTo>
                  <a:pt x="6208" y="206"/>
                  <a:pt x="6244" y="238"/>
                  <a:pt x="6276" y="274"/>
                </a:cubicBezTo>
                <a:cubicBezTo>
                  <a:pt x="6294" y="292"/>
                  <a:pt x="6308" y="310"/>
                  <a:pt x="6326" y="327"/>
                </a:cubicBezTo>
                <a:cubicBezTo>
                  <a:pt x="6344" y="345"/>
                  <a:pt x="6354" y="363"/>
                  <a:pt x="6368" y="381"/>
                </a:cubicBezTo>
                <a:cubicBezTo>
                  <a:pt x="6383" y="398"/>
                  <a:pt x="6397" y="416"/>
                  <a:pt x="6415" y="434"/>
                </a:cubicBezTo>
                <a:lnTo>
                  <a:pt x="6454" y="487"/>
                </a:lnTo>
                <a:cubicBezTo>
                  <a:pt x="6461" y="505"/>
                  <a:pt x="6475" y="527"/>
                  <a:pt x="6486" y="544"/>
                </a:cubicBezTo>
                <a:cubicBezTo>
                  <a:pt x="6493" y="562"/>
                  <a:pt x="6504" y="587"/>
                  <a:pt x="6511" y="605"/>
                </a:cubicBezTo>
                <a:cubicBezTo>
                  <a:pt x="6514" y="623"/>
                  <a:pt x="6525" y="644"/>
                  <a:pt x="6525" y="662"/>
                </a:cubicBezTo>
                <a:cubicBezTo>
                  <a:pt x="6528" y="679"/>
                  <a:pt x="6528" y="701"/>
                  <a:pt x="6528" y="719"/>
                </a:cubicBezTo>
                <a:cubicBezTo>
                  <a:pt x="6528" y="736"/>
                  <a:pt x="6525" y="754"/>
                  <a:pt x="6521" y="772"/>
                </a:cubicBezTo>
                <a:cubicBezTo>
                  <a:pt x="6514" y="790"/>
                  <a:pt x="6511" y="807"/>
                  <a:pt x="6504" y="825"/>
                </a:cubicBezTo>
                <a:cubicBezTo>
                  <a:pt x="6493" y="843"/>
                  <a:pt x="6486" y="857"/>
                  <a:pt x="6475" y="875"/>
                </a:cubicBezTo>
                <a:cubicBezTo>
                  <a:pt x="6468" y="893"/>
                  <a:pt x="6454" y="907"/>
                  <a:pt x="6440" y="918"/>
                </a:cubicBezTo>
                <a:cubicBezTo>
                  <a:pt x="6425" y="932"/>
                  <a:pt x="6415" y="946"/>
                  <a:pt x="6397" y="960"/>
                </a:cubicBezTo>
                <a:cubicBezTo>
                  <a:pt x="6383" y="971"/>
                  <a:pt x="6365" y="985"/>
                  <a:pt x="6351" y="996"/>
                </a:cubicBezTo>
                <a:lnTo>
                  <a:pt x="6280" y="1039"/>
                </a:lnTo>
                <a:lnTo>
                  <a:pt x="6226" y="1039"/>
                </a:lnTo>
                <a:lnTo>
                  <a:pt x="5899" y="1053"/>
                </a:lnTo>
                <a:lnTo>
                  <a:pt x="5732" y="1060"/>
                </a:lnTo>
                <a:cubicBezTo>
                  <a:pt x="5675" y="1067"/>
                  <a:pt x="5622" y="1071"/>
                  <a:pt x="5568" y="1078"/>
                </a:cubicBezTo>
                <a:cubicBezTo>
                  <a:pt x="5483" y="1088"/>
                  <a:pt x="5401" y="1103"/>
                  <a:pt x="5316" y="1110"/>
                </a:cubicBezTo>
                <a:lnTo>
                  <a:pt x="5295" y="1078"/>
                </a:lnTo>
                <a:cubicBezTo>
                  <a:pt x="5280" y="1060"/>
                  <a:pt x="5263" y="1042"/>
                  <a:pt x="5248" y="1024"/>
                </a:cubicBezTo>
                <a:lnTo>
                  <a:pt x="5227" y="999"/>
                </a:lnTo>
                <a:lnTo>
                  <a:pt x="5209" y="967"/>
                </a:lnTo>
                <a:cubicBezTo>
                  <a:pt x="5195" y="950"/>
                  <a:pt x="5188" y="928"/>
                  <a:pt x="5177" y="907"/>
                </a:cubicBezTo>
                <a:lnTo>
                  <a:pt x="5163" y="875"/>
                </a:lnTo>
                <a:lnTo>
                  <a:pt x="5156" y="843"/>
                </a:lnTo>
                <a:cubicBezTo>
                  <a:pt x="5152" y="836"/>
                  <a:pt x="5152" y="822"/>
                  <a:pt x="5145" y="807"/>
                </a:cubicBezTo>
                <a:cubicBezTo>
                  <a:pt x="5142" y="793"/>
                  <a:pt x="5142" y="786"/>
                  <a:pt x="5142" y="772"/>
                </a:cubicBezTo>
                <a:cubicBezTo>
                  <a:pt x="5138" y="751"/>
                  <a:pt x="5138" y="729"/>
                  <a:pt x="5138" y="701"/>
                </a:cubicBezTo>
                <a:cubicBezTo>
                  <a:pt x="5138" y="679"/>
                  <a:pt x="5138" y="651"/>
                  <a:pt x="5142" y="630"/>
                </a:cubicBezTo>
                <a:cubicBezTo>
                  <a:pt x="5145" y="608"/>
                  <a:pt x="5152" y="580"/>
                  <a:pt x="5156" y="559"/>
                </a:cubicBezTo>
                <a:cubicBezTo>
                  <a:pt x="5160" y="537"/>
                  <a:pt x="5170" y="509"/>
                  <a:pt x="5174" y="487"/>
                </a:cubicBezTo>
                <a:cubicBezTo>
                  <a:pt x="5181" y="466"/>
                  <a:pt x="5192" y="438"/>
                  <a:pt x="5199" y="416"/>
                </a:cubicBezTo>
                <a:cubicBezTo>
                  <a:pt x="5216" y="366"/>
                  <a:pt x="5241" y="320"/>
                  <a:pt x="5263" y="274"/>
                </a:cubicBezTo>
                <a:cubicBezTo>
                  <a:pt x="5284" y="224"/>
                  <a:pt x="5312" y="182"/>
                  <a:pt x="5341" y="135"/>
                </a:cubicBezTo>
                <a:cubicBezTo>
                  <a:pt x="5369" y="93"/>
                  <a:pt x="5401" y="43"/>
                  <a:pt x="5430" y="0"/>
                </a:cubicBezTo>
                <a:close/>
                <a:moveTo>
                  <a:pt x="12200" y="2525"/>
                </a:moveTo>
                <a:lnTo>
                  <a:pt x="12214" y="2656"/>
                </a:lnTo>
                <a:cubicBezTo>
                  <a:pt x="12214" y="2678"/>
                  <a:pt x="12214" y="2703"/>
                  <a:pt x="12218" y="2724"/>
                </a:cubicBezTo>
                <a:lnTo>
                  <a:pt x="12218" y="2791"/>
                </a:lnTo>
                <a:cubicBezTo>
                  <a:pt x="12218" y="2813"/>
                  <a:pt x="12214" y="2834"/>
                  <a:pt x="12214" y="2852"/>
                </a:cubicBezTo>
                <a:cubicBezTo>
                  <a:pt x="12214" y="2873"/>
                  <a:pt x="12211" y="2898"/>
                  <a:pt x="12203" y="2916"/>
                </a:cubicBezTo>
                <a:cubicBezTo>
                  <a:pt x="12200" y="2937"/>
                  <a:pt x="12196" y="2955"/>
                  <a:pt x="12193" y="2976"/>
                </a:cubicBezTo>
                <a:cubicBezTo>
                  <a:pt x="12186" y="2998"/>
                  <a:pt x="12179" y="3016"/>
                  <a:pt x="12175" y="3033"/>
                </a:cubicBezTo>
                <a:lnTo>
                  <a:pt x="12147" y="3087"/>
                </a:lnTo>
                <a:cubicBezTo>
                  <a:pt x="12139" y="3104"/>
                  <a:pt x="12125" y="3119"/>
                  <a:pt x="12111" y="3133"/>
                </a:cubicBezTo>
                <a:cubicBezTo>
                  <a:pt x="12097" y="3147"/>
                  <a:pt x="12086" y="3158"/>
                  <a:pt x="12068" y="3168"/>
                </a:cubicBezTo>
                <a:cubicBezTo>
                  <a:pt x="12051" y="3176"/>
                  <a:pt x="12036" y="3186"/>
                  <a:pt x="12019" y="3193"/>
                </a:cubicBezTo>
                <a:cubicBezTo>
                  <a:pt x="12001" y="3204"/>
                  <a:pt x="11983" y="3208"/>
                  <a:pt x="11962" y="3211"/>
                </a:cubicBezTo>
                <a:cubicBezTo>
                  <a:pt x="11944" y="3218"/>
                  <a:pt x="11919" y="3222"/>
                  <a:pt x="11901" y="3222"/>
                </a:cubicBezTo>
                <a:lnTo>
                  <a:pt x="11841" y="3222"/>
                </a:lnTo>
                <a:cubicBezTo>
                  <a:pt x="11823" y="3222"/>
                  <a:pt x="11802" y="3218"/>
                  <a:pt x="11784" y="3211"/>
                </a:cubicBezTo>
                <a:lnTo>
                  <a:pt x="11753" y="3206"/>
                </a:lnTo>
                <a:lnTo>
                  <a:pt x="11753" y="3206"/>
                </a:lnTo>
                <a:lnTo>
                  <a:pt x="11741" y="3261"/>
                </a:lnTo>
                <a:lnTo>
                  <a:pt x="11734" y="3296"/>
                </a:lnTo>
                <a:lnTo>
                  <a:pt x="11720" y="3328"/>
                </a:lnTo>
                <a:cubicBezTo>
                  <a:pt x="11709" y="3350"/>
                  <a:pt x="11702" y="3368"/>
                  <a:pt x="11688" y="3389"/>
                </a:cubicBezTo>
                <a:lnTo>
                  <a:pt x="11670" y="3421"/>
                </a:lnTo>
                <a:lnTo>
                  <a:pt x="11649" y="3449"/>
                </a:lnTo>
                <a:cubicBezTo>
                  <a:pt x="11635" y="3467"/>
                  <a:pt x="11620" y="3485"/>
                  <a:pt x="11603" y="3496"/>
                </a:cubicBezTo>
                <a:cubicBezTo>
                  <a:pt x="11585" y="3513"/>
                  <a:pt x="11567" y="3528"/>
                  <a:pt x="11549" y="3542"/>
                </a:cubicBezTo>
                <a:cubicBezTo>
                  <a:pt x="11531" y="3556"/>
                  <a:pt x="11510" y="3567"/>
                  <a:pt x="11492" y="3581"/>
                </a:cubicBezTo>
                <a:cubicBezTo>
                  <a:pt x="11471" y="3595"/>
                  <a:pt x="11453" y="3602"/>
                  <a:pt x="11432" y="3613"/>
                </a:cubicBezTo>
                <a:cubicBezTo>
                  <a:pt x="11386" y="3634"/>
                  <a:pt x="11343" y="3648"/>
                  <a:pt x="11297" y="3663"/>
                </a:cubicBezTo>
                <a:cubicBezTo>
                  <a:pt x="11254" y="3673"/>
                  <a:pt x="11204" y="3684"/>
                  <a:pt x="11154" y="3691"/>
                </a:cubicBezTo>
                <a:cubicBezTo>
                  <a:pt x="11105" y="3702"/>
                  <a:pt x="11058" y="3705"/>
                  <a:pt x="11009" y="3709"/>
                </a:cubicBezTo>
                <a:cubicBezTo>
                  <a:pt x="10959" y="3716"/>
                  <a:pt x="10909" y="3716"/>
                  <a:pt x="10856" y="3716"/>
                </a:cubicBezTo>
                <a:cubicBezTo>
                  <a:pt x="10906" y="3727"/>
                  <a:pt x="10955" y="3734"/>
                  <a:pt x="11009" y="3737"/>
                </a:cubicBezTo>
                <a:cubicBezTo>
                  <a:pt x="11058" y="3741"/>
                  <a:pt x="11112" y="3741"/>
                  <a:pt x="11158" y="3741"/>
                </a:cubicBezTo>
                <a:cubicBezTo>
                  <a:pt x="11208" y="3737"/>
                  <a:pt x="11261" y="3734"/>
                  <a:pt x="11311" y="3723"/>
                </a:cubicBezTo>
                <a:cubicBezTo>
                  <a:pt x="11361" y="3716"/>
                  <a:pt x="11414" y="3702"/>
                  <a:pt x="11460" y="3684"/>
                </a:cubicBezTo>
                <a:cubicBezTo>
                  <a:pt x="11489" y="3673"/>
                  <a:pt x="11510" y="3666"/>
                  <a:pt x="11531" y="3652"/>
                </a:cubicBezTo>
                <a:lnTo>
                  <a:pt x="11599" y="3613"/>
                </a:lnTo>
                <a:cubicBezTo>
                  <a:pt x="11620" y="3595"/>
                  <a:pt x="11645" y="3581"/>
                  <a:pt x="11663" y="3563"/>
                </a:cubicBezTo>
                <a:cubicBezTo>
                  <a:pt x="11684" y="3545"/>
                  <a:pt x="11702" y="3528"/>
                  <a:pt x="11720" y="3506"/>
                </a:cubicBezTo>
                <a:lnTo>
                  <a:pt x="11745" y="3474"/>
                </a:lnTo>
                <a:lnTo>
                  <a:pt x="11770" y="3439"/>
                </a:lnTo>
                <a:cubicBezTo>
                  <a:pt x="11780" y="3417"/>
                  <a:pt x="11795" y="3389"/>
                  <a:pt x="11805" y="3368"/>
                </a:cubicBezTo>
                <a:lnTo>
                  <a:pt x="11810" y="3351"/>
                </a:lnTo>
                <a:lnTo>
                  <a:pt x="11810" y="3351"/>
                </a:lnTo>
                <a:cubicBezTo>
                  <a:pt x="11816" y="3362"/>
                  <a:pt x="11821" y="3373"/>
                  <a:pt x="11823" y="3382"/>
                </a:cubicBezTo>
                <a:cubicBezTo>
                  <a:pt x="11876" y="3506"/>
                  <a:pt x="11912" y="3616"/>
                  <a:pt x="11933" y="3705"/>
                </a:cubicBezTo>
                <a:lnTo>
                  <a:pt x="11937" y="3688"/>
                </a:lnTo>
                <a:lnTo>
                  <a:pt x="11956" y="3690"/>
                </a:lnTo>
                <a:lnTo>
                  <a:pt x="11956" y="3690"/>
                </a:lnTo>
                <a:cubicBezTo>
                  <a:pt x="11957" y="3687"/>
                  <a:pt x="11957" y="3684"/>
                  <a:pt x="11958" y="3680"/>
                </a:cubicBezTo>
                <a:cubicBezTo>
                  <a:pt x="11933" y="3584"/>
                  <a:pt x="11894" y="3474"/>
                  <a:pt x="11834" y="3346"/>
                </a:cubicBezTo>
                <a:lnTo>
                  <a:pt x="11823" y="3318"/>
                </a:lnTo>
                <a:lnTo>
                  <a:pt x="11816" y="3332"/>
                </a:lnTo>
                <a:lnTo>
                  <a:pt x="11810" y="3351"/>
                </a:lnTo>
                <a:lnTo>
                  <a:pt x="11810" y="3351"/>
                </a:lnTo>
                <a:cubicBezTo>
                  <a:pt x="11807" y="3345"/>
                  <a:pt x="11804" y="3338"/>
                  <a:pt x="11802" y="3332"/>
                </a:cubicBezTo>
                <a:cubicBezTo>
                  <a:pt x="11805" y="3325"/>
                  <a:pt x="11805" y="3311"/>
                  <a:pt x="11809" y="3300"/>
                </a:cubicBezTo>
                <a:lnTo>
                  <a:pt x="11908" y="3300"/>
                </a:lnTo>
                <a:cubicBezTo>
                  <a:pt x="11955" y="3296"/>
                  <a:pt x="12004" y="3282"/>
                  <a:pt x="12051" y="3264"/>
                </a:cubicBezTo>
                <a:cubicBezTo>
                  <a:pt x="12072" y="3257"/>
                  <a:pt x="12093" y="3243"/>
                  <a:pt x="12111" y="3225"/>
                </a:cubicBezTo>
                <a:cubicBezTo>
                  <a:pt x="12129" y="3211"/>
                  <a:pt x="12150" y="3193"/>
                  <a:pt x="12164" y="3176"/>
                </a:cubicBezTo>
                <a:cubicBezTo>
                  <a:pt x="12196" y="3140"/>
                  <a:pt x="12218" y="3097"/>
                  <a:pt x="12235" y="3051"/>
                </a:cubicBezTo>
                <a:cubicBezTo>
                  <a:pt x="12246" y="3030"/>
                  <a:pt x="12250" y="3008"/>
                  <a:pt x="12253" y="2987"/>
                </a:cubicBezTo>
                <a:cubicBezTo>
                  <a:pt x="12257" y="2962"/>
                  <a:pt x="12257" y="2941"/>
                  <a:pt x="12264" y="2920"/>
                </a:cubicBezTo>
                <a:cubicBezTo>
                  <a:pt x="12264" y="2898"/>
                  <a:pt x="12267" y="2873"/>
                  <a:pt x="12264" y="2852"/>
                </a:cubicBezTo>
                <a:cubicBezTo>
                  <a:pt x="12264" y="2831"/>
                  <a:pt x="12264" y="2809"/>
                  <a:pt x="12257" y="2784"/>
                </a:cubicBezTo>
                <a:cubicBezTo>
                  <a:pt x="12253" y="2742"/>
                  <a:pt x="12246" y="2695"/>
                  <a:pt x="12235" y="2653"/>
                </a:cubicBezTo>
                <a:cubicBezTo>
                  <a:pt x="12232" y="2631"/>
                  <a:pt x="12228" y="2607"/>
                  <a:pt x="12218" y="2585"/>
                </a:cubicBezTo>
                <a:lnTo>
                  <a:pt x="12200" y="2525"/>
                </a:lnTo>
                <a:close/>
                <a:moveTo>
                  <a:pt x="12328" y="3087"/>
                </a:moveTo>
                <a:cubicBezTo>
                  <a:pt x="12335" y="3122"/>
                  <a:pt x="12339" y="3165"/>
                  <a:pt x="12342" y="3200"/>
                </a:cubicBezTo>
                <a:cubicBezTo>
                  <a:pt x="12346" y="3218"/>
                  <a:pt x="12346" y="3236"/>
                  <a:pt x="12346" y="3257"/>
                </a:cubicBezTo>
                <a:lnTo>
                  <a:pt x="12346" y="3314"/>
                </a:lnTo>
                <a:cubicBezTo>
                  <a:pt x="12346" y="3332"/>
                  <a:pt x="12346" y="3350"/>
                  <a:pt x="12342" y="3368"/>
                </a:cubicBezTo>
                <a:lnTo>
                  <a:pt x="12339" y="3421"/>
                </a:lnTo>
                <a:lnTo>
                  <a:pt x="12324" y="3474"/>
                </a:lnTo>
                <a:cubicBezTo>
                  <a:pt x="12321" y="3492"/>
                  <a:pt x="12317" y="3510"/>
                  <a:pt x="12307" y="3524"/>
                </a:cubicBezTo>
                <a:cubicBezTo>
                  <a:pt x="12299" y="3542"/>
                  <a:pt x="12292" y="3556"/>
                  <a:pt x="12285" y="3570"/>
                </a:cubicBezTo>
                <a:cubicBezTo>
                  <a:pt x="12275" y="3584"/>
                  <a:pt x="12267" y="3602"/>
                  <a:pt x="12253" y="3613"/>
                </a:cubicBezTo>
                <a:cubicBezTo>
                  <a:pt x="12239" y="3627"/>
                  <a:pt x="12232" y="3638"/>
                  <a:pt x="12214" y="3648"/>
                </a:cubicBezTo>
                <a:lnTo>
                  <a:pt x="12193" y="3659"/>
                </a:lnTo>
                <a:lnTo>
                  <a:pt x="12168" y="3670"/>
                </a:lnTo>
                <a:cubicBezTo>
                  <a:pt x="12157" y="3680"/>
                  <a:pt x="12139" y="3684"/>
                  <a:pt x="12122" y="3688"/>
                </a:cubicBezTo>
                <a:cubicBezTo>
                  <a:pt x="12104" y="3691"/>
                  <a:pt x="12086" y="3691"/>
                  <a:pt x="12068" y="3698"/>
                </a:cubicBezTo>
                <a:lnTo>
                  <a:pt x="12015" y="3698"/>
                </a:lnTo>
                <a:cubicBezTo>
                  <a:pt x="11997" y="3698"/>
                  <a:pt x="11979" y="3691"/>
                  <a:pt x="11962" y="3691"/>
                </a:cubicBezTo>
                <a:lnTo>
                  <a:pt x="11956" y="3690"/>
                </a:lnTo>
                <a:lnTo>
                  <a:pt x="11956" y="3690"/>
                </a:lnTo>
                <a:cubicBezTo>
                  <a:pt x="11954" y="3705"/>
                  <a:pt x="11954" y="3718"/>
                  <a:pt x="11951" y="3727"/>
                </a:cubicBezTo>
                <a:cubicBezTo>
                  <a:pt x="11947" y="3744"/>
                  <a:pt x="11937" y="3769"/>
                  <a:pt x="11933" y="3784"/>
                </a:cubicBezTo>
                <a:lnTo>
                  <a:pt x="11905" y="3837"/>
                </a:lnTo>
                <a:cubicBezTo>
                  <a:pt x="11898" y="3858"/>
                  <a:pt x="11883" y="3872"/>
                  <a:pt x="11869" y="3887"/>
                </a:cubicBezTo>
                <a:cubicBezTo>
                  <a:pt x="11859" y="3904"/>
                  <a:pt x="11844" y="3919"/>
                  <a:pt x="11830" y="3933"/>
                </a:cubicBezTo>
                <a:cubicBezTo>
                  <a:pt x="11816" y="3944"/>
                  <a:pt x="11798" y="3958"/>
                  <a:pt x="11787" y="3972"/>
                </a:cubicBezTo>
                <a:cubicBezTo>
                  <a:pt x="11770" y="3986"/>
                  <a:pt x="11752" y="3993"/>
                  <a:pt x="11734" y="4004"/>
                </a:cubicBezTo>
                <a:lnTo>
                  <a:pt x="11681" y="4029"/>
                </a:lnTo>
                <a:cubicBezTo>
                  <a:pt x="11603" y="4064"/>
                  <a:pt x="11524" y="4082"/>
                  <a:pt x="11439" y="4093"/>
                </a:cubicBezTo>
                <a:cubicBezTo>
                  <a:pt x="11385" y="4100"/>
                  <a:pt x="11332" y="4102"/>
                  <a:pt x="11279" y="4102"/>
                </a:cubicBezTo>
                <a:cubicBezTo>
                  <a:pt x="11248" y="4102"/>
                  <a:pt x="11218" y="4101"/>
                  <a:pt x="11187" y="4100"/>
                </a:cubicBezTo>
                <a:lnTo>
                  <a:pt x="11186" y="4100"/>
                </a:lnTo>
                <a:cubicBezTo>
                  <a:pt x="11226" y="4111"/>
                  <a:pt x="11272" y="4114"/>
                  <a:pt x="11315" y="4114"/>
                </a:cubicBezTo>
                <a:cubicBezTo>
                  <a:pt x="11325" y="4168"/>
                  <a:pt x="11368" y="4168"/>
                  <a:pt x="11411" y="4168"/>
                </a:cubicBezTo>
                <a:cubicBezTo>
                  <a:pt x="11492" y="4164"/>
                  <a:pt x="11581" y="4146"/>
                  <a:pt x="11663" y="4114"/>
                </a:cubicBezTo>
                <a:cubicBezTo>
                  <a:pt x="11741" y="4082"/>
                  <a:pt x="11819" y="4036"/>
                  <a:pt x="11876" y="3961"/>
                </a:cubicBezTo>
                <a:lnTo>
                  <a:pt x="11915" y="3908"/>
                </a:lnTo>
                <a:cubicBezTo>
                  <a:pt x="11926" y="3890"/>
                  <a:pt x="11937" y="3869"/>
                  <a:pt x="11947" y="3851"/>
                </a:cubicBezTo>
                <a:cubicBezTo>
                  <a:pt x="11951" y="3844"/>
                  <a:pt x="11955" y="3830"/>
                  <a:pt x="11962" y="3819"/>
                </a:cubicBezTo>
                <a:cubicBezTo>
                  <a:pt x="11983" y="3919"/>
                  <a:pt x="11987" y="3972"/>
                  <a:pt x="11987" y="3972"/>
                </a:cubicBezTo>
                <a:cubicBezTo>
                  <a:pt x="11987" y="3972"/>
                  <a:pt x="11983" y="3919"/>
                  <a:pt x="11965" y="3816"/>
                </a:cubicBezTo>
                <a:lnTo>
                  <a:pt x="11965" y="3812"/>
                </a:lnTo>
                <a:cubicBezTo>
                  <a:pt x="11965" y="3805"/>
                  <a:pt x="11969" y="3798"/>
                  <a:pt x="11969" y="3791"/>
                </a:cubicBezTo>
                <a:cubicBezTo>
                  <a:pt x="11972" y="3776"/>
                  <a:pt x="11979" y="3762"/>
                  <a:pt x="11979" y="3744"/>
                </a:cubicBezTo>
                <a:cubicBezTo>
                  <a:pt x="11990" y="3744"/>
                  <a:pt x="12001" y="3748"/>
                  <a:pt x="12015" y="3748"/>
                </a:cubicBezTo>
                <a:lnTo>
                  <a:pt x="12072" y="3748"/>
                </a:lnTo>
                <a:cubicBezTo>
                  <a:pt x="12090" y="3748"/>
                  <a:pt x="12111" y="3744"/>
                  <a:pt x="12129" y="3741"/>
                </a:cubicBezTo>
                <a:cubicBezTo>
                  <a:pt x="12147" y="3737"/>
                  <a:pt x="12168" y="3730"/>
                  <a:pt x="12186" y="3720"/>
                </a:cubicBezTo>
                <a:lnTo>
                  <a:pt x="12214" y="3705"/>
                </a:lnTo>
                <a:lnTo>
                  <a:pt x="12239" y="3688"/>
                </a:lnTo>
                <a:cubicBezTo>
                  <a:pt x="12257" y="3677"/>
                  <a:pt x="12271" y="3659"/>
                  <a:pt x="12285" y="3648"/>
                </a:cubicBezTo>
                <a:cubicBezTo>
                  <a:pt x="12299" y="3634"/>
                  <a:pt x="12307" y="3616"/>
                  <a:pt x="12321" y="3599"/>
                </a:cubicBezTo>
                <a:cubicBezTo>
                  <a:pt x="12335" y="3581"/>
                  <a:pt x="12339" y="3563"/>
                  <a:pt x="12342" y="3545"/>
                </a:cubicBezTo>
                <a:cubicBezTo>
                  <a:pt x="12353" y="3528"/>
                  <a:pt x="12356" y="3510"/>
                  <a:pt x="12360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3" y="3257"/>
                </a:lnTo>
                <a:cubicBezTo>
                  <a:pt x="12360" y="3240"/>
                  <a:pt x="12360" y="3222"/>
                  <a:pt x="12356" y="3200"/>
                </a:cubicBezTo>
                <a:cubicBezTo>
                  <a:pt x="12346" y="3165"/>
                  <a:pt x="12339" y="3122"/>
                  <a:pt x="12328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31"/>
          <p:cNvSpPr/>
          <p:nvPr/>
        </p:nvSpPr>
        <p:spPr>
          <a:xfrm rot="2700000">
            <a:off x="5938828" y="2606588"/>
            <a:ext cx="496599" cy="482585"/>
          </a:xfrm>
          <a:custGeom>
            <a:avLst/>
            <a:gdLst/>
            <a:ahLst/>
            <a:cxnLst/>
            <a:rect l="l" t="t" r="r" b="b"/>
            <a:pathLst>
              <a:path w="4637" h="4506" extrusionOk="0">
                <a:moveTo>
                  <a:pt x="0" y="0"/>
                </a:moveTo>
                <a:lnTo>
                  <a:pt x="0" y="445"/>
                </a:lnTo>
                <a:cubicBezTo>
                  <a:pt x="221" y="498"/>
                  <a:pt x="334" y="526"/>
                  <a:pt x="555" y="576"/>
                </a:cubicBezTo>
                <a:lnTo>
                  <a:pt x="555" y="3929"/>
                </a:lnTo>
                <a:cubicBezTo>
                  <a:pt x="334" y="3979"/>
                  <a:pt x="221" y="4007"/>
                  <a:pt x="0" y="4061"/>
                </a:cubicBezTo>
                <a:lnTo>
                  <a:pt x="0" y="4505"/>
                </a:lnTo>
                <a:cubicBezTo>
                  <a:pt x="533" y="4338"/>
                  <a:pt x="1070" y="4196"/>
                  <a:pt x="1618" y="4082"/>
                </a:cubicBezTo>
                <a:lnTo>
                  <a:pt x="1618" y="3723"/>
                </a:lnTo>
                <a:cubicBezTo>
                  <a:pt x="1390" y="3759"/>
                  <a:pt x="1280" y="3780"/>
                  <a:pt x="1053" y="3826"/>
                </a:cubicBezTo>
                <a:lnTo>
                  <a:pt x="1053" y="2404"/>
                </a:lnTo>
                <a:cubicBezTo>
                  <a:pt x="1885" y="2386"/>
                  <a:pt x="2720" y="2375"/>
                  <a:pt x="3552" y="2368"/>
                </a:cubicBezTo>
                <a:lnTo>
                  <a:pt x="3552" y="3471"/>
                </a:lnTo>
                <a:cubicBezTo>
                  <a:pt x="3325" y="3492"/>
                  <a:pt x="3207" y="3499"/>
                  <a:pt x="2983" y="3527"/>
                </a:cubicBezTo>
                <a:lnTo>
                  <a:pt x="2983" y="3837"/>
                </a:lnTo>
                <a:cubicBezTo>
                  <a:pt x="3527" y="3762"/>
                  <a:pt x="4086" y="3709"/>
                  <a:pt x="4637" y="3677"/>
                </a:cubicBezTo>
                <a:lnTo>
                  <a:pt x="4637" y="3403"/>
                </a:lnTo>
                <a:cubicBezTo>
                  <a:pt x="4406" y="3410"/>
                  <a:pt x="4292" y="3421"/>
                  <a:pt x="4061" y="3431"/>
                </a:cubicBezTo>
                <a:lnTo>
                  <a:pt x="4061" y="1078"/>
                </a:lnTo>
                <a:cubicBezTo>
                  <a:pt x="4292" y="1092"/>
                  <a:pt x="4406" y="1099"/>
                  <a:pt x="4637" y="1110"/>
                </a:cubicBezTo>
                <a:lnTo>
                  <a:pt x="4637" y="829"/>
                </a:lnTo>
                <a:cubicBezTo>
                  <a:pt x="4086" y="797"/>
                  <a:pt x="3527" y="743"/>
                  <a:pt x="2983" y="669"/>
                </a:cubicBezTo>
                <a:lnTo>
                  <a:pt x="2983" y="982"/>
                </a:lnTo>
                <a:cubicBezTo>
                  <a:pt x="3207" y="1006"/>
                  <a:pt x="3325" y="1017"/>
                  <a:pt x="3552" y="1038"/>
                </a:cubicBezTo>
                <a:lnTo>
                  <a:pt x="3552" y="2084"/>
                </a:lnTo>
                <a:cubicBezTo>
                  <a:pt x="2720" y="2073"/>
                  <a:pt x="1885" y="2055"/>
                  <a:pt x="1053" y="2034"/>
                </a:cubicBezTo>
                <a:lnTo>
                  <a:pt x="1053" y="683"/>
                </a:lnTo>
                <a:cubicBezTo>
                  <a:pt x="1280" y="726"/>
                  <a:pt x="1390" y="743"/>
                  <a:pt x="1618" y="782"/>
                </a:cubicBezTo>
                <a:lnTo>
                  <a:pt x="1618" y="423"/>
                </a:lnTo>
                <a:cubicBezTo>
                  <a:pt x="1070" y="310"/>
                  <a:pt x="533" y="167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31"/>
          <p:cNvSpPr/>
          <p:nvPr/>
        </p:nvSpPr>
        <p:spPr>
          <a:xfrm rot="2700000">
            <a:off x="6381227" y="2976127"/>
            <a:ext cx="177563" cy="308658"/>
          </a:xfrm>
          <a:custGeom>
            <a:avLst/>
            <a:gdLst/>
            <a:ahLst/>
            <a:cxnLst/>
            <a:rect l="l" t="t" r="r" b="b"/>
            <a:pathLst>
              <a:path w="1658" h="2882" extrusionOk="0">
                <a:moveTo>
                  <a:pt x="1657" y="1"/>
                </a:moveTo>
                <a:cubicBezTo>
                  <a:pt x="1249" y="27"/>
                  <a:pt x="836" y="42"/>
                  <a:pt x="427" y="42"/>
                </a:cubicBezTo>
                <a:cubicBezTo>
                  <a:pt x="284" y="42"/>
                  <a:pt x="142" y="40"/>
                  <a:pt x="0" y="36"/>
                </a:cubicBezTo>
                <a:lnTo>
                  <a:pt x="0" y="314"/>
                </a:lnTo>
                <a:cubicBezTo>
                  <a:pt x="224" y="317"/>
                  <a:pt x="342" y="317"/>
                  <a:pt x="573" y="317"/>
                </a:cubicBezTo>
                <a:lnTo>
                  <a:pt x="573" y="2565"/>
                </a:lnTo>
                <a:cubicBezTo>
                  <a:pt x="345" y="2565"/>
                  <a:pt x="228" y="2565"/>
                  <a:pt x="0" y="2572"/>
                </a:cubicBezTo>
                <a:lnTo>
                  <a:pt x="0" y="2845"/>
                </a:lnTo>
                <a:cubicBezTo>
                  <a:pt x="124" y="2844"/>
                  <a:pt x="248" y="2843"/>
                  <a:pt x="372" y="2843"/>
                </a:cubicBezTo>
                <a:cubicBezTo>
                  <a:pt x="801" y="2843"/>
                  <a:pt x="1230" y="2853"/>
                  <a:pt x="1657" y="2881"/>
                </a:cubicBezTo>
                <a:lnTo>
                  <a:pt x="1657" y="2597"/>
                </a:lnTo>
                <a:cubicBezTo>
                  <a:pt x="1430" y="2582"/>
                  <a:pt x="1316" y="2579"/>
                  <a:pt x="1088" y="2575"/>
                </a:cubicBezTo>
                <a:lnTo>
                  <a:pt x="1088" y="307"/>
                </a:lnTo>
                <a:cubicBezTo>
                  <a:pt x="1320" y="303"/>
                  <a:pt x="1430" y="300"/>
                  <a:pt x="1657" y="285"/>
                </a:cubicBezTo>
                <a:lnTo>
                  <a:pt x="16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31"/>
          <p:cNvSpPr/>
          <p:nvPr/>
        </p:nvSpPr>
        <p:spPr>
          <a:xfrm rot="2700000">
            <a:off x="6513074" y="3144256"/>
            <a:ext cx="426238" cy="450242"/>
          </a:xfrm>
          <a:custGeom>
            <a:avLst/>
            <a:gdLst/>
            <a:ahLst/>
            <a:cxnLst/>
            <a:rect l="l" t="t" r="r" b="b"/>
            <a:pathLst>
              <a:path w="3980" h="4204" extrusionOk="0">
                <a:moveTo>
                  <a:pt x="3852" y="1"/>
                </a:moveTo>
                <a:cubicBezTo>
                  <a:pt x="2629" y="349"/>
                  <a:pt x="1402" y="587"/>
                  <a:pt x="136" y="726"/>
                </a:cubicBezTo>
                <a:cubicBezTo>
                  <a:pt x="83" y="1096"/>
                  <a:pt x="54" y="1277"/>
                  <a:pt x="1" y="1636"/>
                </a:cubicBezTo>
                <a:cubicBezTo>
                  <a:pt x="179" y="1636"/>
                  <a:pt x="268" y="1643"/>
                  <a:pt x="445" y="1643"/>
                </a:cubicBezTo>
                <a:cubicBezTo>
                  <a:pt x="499" y="1380"/>
                  <a:pt x="527" y="1245"/>
                  <a:pt x="584" y="979"/>
                </a:cubicBezTo>
                <a:cubicBezTo>
                  <a:pt x="1050" y="939"/>
                  <a:pt x="1281" y="907"/>
                  <a:pt x="1750" y="843"/>
                </a:cubicBezTo>
                <a:lnTo>
                  <a:pt x="1750" y="3585"/>
                </a:lnTo>
                <a:cubicBezTo>
                  <a:pt x="1438" y="3539"/>
                  <a:pt x="1281" y="3521"/>
                  <a:pt x="972" y="3485"/>
                </a:cubicBezTo>
                <a:lnTo>
                  <a:pt x="972" y="3798"/>
                </a:lnTo>
                <a:cubicBezTo>
                  <a:pt x="1669" y="3894"/>
                  <a:pt x="2362" y="4029"/>
                  <a:pt x="3041" y="4204"/>
                </a:cubicBezTo>
                <a:lnTo>
                  <a:pt x="3041" y="3812"/>
                </a:lnTo>
                <a:cubicBezTo>
                  <a:pt x="2728" y="3748"/>
                  <a:pt x="2568" y="3716"/>
                  <a:pt x="2252" y="3663"/>
                </a:cubicBezTo>
                <a:lnTo>
                  <a:pt x="2252" y="765"/>
                </a:lnTo>
                <a:cubicBezTo>
                  <a:pt x="2714" y="691"/>
                  <a:pt x="2945" y="648"/>
                  <a:pt x="3404" y="545"/>
                </a:cubicBezTo>
                <a:cubicBezTo>
                  <a:pt x="3461" y="886"/>
                  <a:pt x="3486" y="1064"/>
                  <a:pt x="3539" y="1419"/>
                </a:cubicBezTo>
                <a:cubicBezTo>
                  <a:pt x="3717" y="1391"/>
                  <a:pt x="3802" y="1370"/>
                  <a:pt x="3980" y="1338"/>
                </a:cubicBezTo>
                <a:cubicBezTo>
                  <a:pt x="3937" y="897"/>
                  <a:pt x="3891" y="452"/>
                  <a:pt x="38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7" name="Google Shape;2347;p3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-6425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3"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32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32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32"/>
          <p:cNvSpPr/>
          <p:nvPr/>
        </p:nvSpPr>
        <p:spPr>
          <a:xfrm>
            <a:off x="83417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52" name="Google Shape;2352;p32"/>
          <p:cNvCxnSpPr/>
          <p:nvPr/>
        </p:nvCxnSpPr>
        <p:spPr>
          <a:xfrm>
            <a:off x="488925" y="824225"/>
            <a:ext cx="0" cy="3983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3" name="Google Shape;2353;p32"/>
          <p:cNvCxnSpPr/>
          <p:nvPr/>
        </p:nvCxnSpPr>
        <p:spPr>
          <a:xfrm>
            <a:off x="8649525" y="367175"/>
            <a:ext cx="0" cy="3983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4" name="Google Shape;2354;p32"/>
          <p:cNvSpPr/>
          <p:nvPr/>
        </p:nvSpPr>
        <p:spPr>
          <a:xfrm>
            <a:off x="265475" y="275002"/>
            <a:ext cx="446907" cy="446891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32"/>
          <p:cNvSpPr/>
          <p:nvPr/>
        </p:nvSpPr>
        <p:spPr>
          <a:xfrm>
            <a:off x="297340" y="318224"/>
            <a:ext cx="379582" cy="314622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32"/>
          <p:cNvSpPr/>
          <p:nvPr/>
        </p:nvSpPr>
        <p:spPr>
          <a:xfrm rot="10800000">
            <a:off x="8426075" y="4429377"/>
            <a:ext cx="446907" cy="446891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32"/>
          <p:cNvSpPr/>
          <p:nvPr/>
        </p:nvSpPr>
        <p:spPr>
          <a:xfrm rot="10800000">
            <a:off x="8461535" y="4518424"/>
            <a:ext cx="379582" cy="314622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32"/>
          <p:cNvSpPr txBox="1">
            <a:spLocks noGrp="1"/>
          </p:cNvSpPr>
          <p:nvPr>
            <p:ph type="title"/>
          </p:nvPr>
        </p:nvSpPr>
        <p:spPr>
          <a:xfrm>
            <a:off x="2020725" y="583242"/>
            <a:ext cx="51015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32"/>
          <p:cNvSpPr txBox="1">
            <a:spLocks noGrp="1"/>
          </p:cNvSpPr>
          <p:nvPr>
            <p:ph type="title" idx="2"/>
          </p:nvPr>
        </p:nvSpPr>
        <p:spPr>
          <a:xfrm>
            <a:off x="1864681" y="3589575"/>
            <a:ext cx="2115600" cy="42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0" name="Google Shape;2360;p32"/>
          <p:cNvSpPr txBox="1">
            <a:spLocks noGrp="1"/>
          </p:cNvSpPr>
          <p:nvPr>
            <p:ph type="subTitle" idx="1"/>
          </p:nvPr>
        </p:nvSpPr>
        <p:spPr>
          <a:xfrm>
            <a:off x="1864681" y="3851650"/>
            <a:ext cx="21156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1" name="Google Shape;2361;p32"/>
          <p:cNvSpPr txBox="1">
            <a:spLocks noGrp="1"/>
          </p:cNvSpPr>
          <p:nvPr>
            <p:ph type="title" idx="3"/>
          </p:nvPr>
        </p:nvSpPr>
        <p:spPr>
          <a:xfrm>
            <a:off x="5165181" y="3589575"/>
            <a:ext cx="2115600" cy="42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2" name="Google Shape;2362;p32"/>
          <p:cNvSpPr txBox="1">
            <a:spLocks noGrp="1"/>
          </p:cNvSpPr>
          <p:nvPr>
            <p:ph type="subTitle" idx="4"/>
          </p:nvPr>
        </p:nvSpPr>
        <p:spPr>
          <a:xfrm>
            <a:off x="5165181" y="3851650"/>
            <a:ext cx="21156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363" name="Google Shape;2363;p3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33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33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33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33"/>
          <p:cNvSpPr txBox="1">
            <a:spLocks noGrp="1"/>
          </p:cNvSpPr>
          <p:nvPr>
            <p:ph type="title"/>
          </p:nvPr>
        </p:nvSpPr>
        <p:spPr>
          <a:xfrm>
            <a:off x="2020725" y="588150"/>
            <a:ext cx="51015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9" name="Google Shape;2369;p33"/>
          <p:cNvSpPr txBox="1">
            <a:spLocks noGrp="1"/>
          </p:cNvSpPr>
          <p:nvPr>
            <p:ph type="title" idx="2"/>
          </p:nvPr>
        </p:nvSpPr>
        <p:spPr>
          <a:xfrm>
            <a:off x="1198425" y="2529438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70" name="Google Shape;2370;p33"/>
          <p:cNvSpPr txBox="1">
            <a:spLocks noGrp="1"/>
          </p:cNvSpPr>
          <p:nvPr>
            <p:ph type="subTitle" idx="1"/>
          </p:nvPr>
        </p:nvSpPr>
        <p:spPr>
          <a:xfrm>
            <a:off x="1091625" y="2790513"/>
            <a:ext cx="23292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1" name="Google Shape;2371;p33"/>
          <p:cNvSpPr txBox="1">
            <a:spLocks noGrp="1"/>
          </p:cNvSpPr>
          <p:nvPr>
            <p:ph type="title" idx="3"/>
          </p:nvPr>
        </p:nvSpPr>
        <p:spPr>
          <a:xfrm>
            <a:off x="3514200" y="2529438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72" name="Google Shape;2372;p33"/>
          <p:cNvSpPr txBox="1">
            <a:spLocks noGrp="1"/>
          </p:cNvSpPr>
          <p:nvPr>
            <p:ph type="subTitle" idx="4"/>
          </p:nvPr>
        </p:nvSpPr>
        <p:spPr>
          <a:xfrm>
            <a:off x="3407412" y="2790513"/>
            <a:ext cx="23292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3" name="Google Shape;2373;p33"/>
          <p:cNvSpPr txBox="1">
            <a:spLocks noGrp="1"/>
          </p:cNvSpPr>
          <p:nvPr>
            <p:ph type="title" idx="5"/>
          </p:nvPr>
        </p:nvSpPr>
        <p:spPr>
          <a:xfrm>
            <a:off x="5829975" y="2529438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74" name="Google Shape;2374;p33"/>
          <p:cNvSpPr txBox="1">
            <a:spLocks noGrp="1"/>
          </p:cNvSpPr>
          <p:nvPr>
            <p:ph type="subTitle" idx="6"/>
          </p:nvPr>
        </p:nvSpPr>
        <p:spPr>
          <a:xfrm>
            <a:off x="5723175" y="2790513"/>
            <a:ext cx="23292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375" name="Google Shape;2375;p33"/>
          <p:cNvCxnSpPr/>
          <p:nvPr/>
        </p:nvCxnSpPr>
        <p:spPr>
          <a:xfrm>
            <a:off x="47295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6" name="Google Shape;2376;p33"/>
          <p:cNvCxnSpPr/>
          <p:nvPr/>
        </p:nvCxnSpPr>
        <p:spPr>
          <a:xfrm rot="10800000" flipH="1">
            <a:off x="86551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7" name="Google Shape;2377;p33"/>
          <p:cNvSpPr/>
          <p:nvPr/>
        </p:nvSpPr>
        <p:spPr>
          <a:xfrm>
            <a:off x="41620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33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3"/>
          <p:cNvSpPr/>
          <p:nvPr/>
        </p:nvSpPr>
        <p:spPr>
          <a:xfrm>
            <a:off x="8491787" y="4322261"/>
            <a:ext cx="102497" cy="110145"/>
          </a:xfrm>
          <a:custGeom>
            <a:avLst/>
            <a:gdLst/>
            <a:ahLst/>
            <a:cxnLst/>
            <a:rect l="l" t="t" r="r" b="b"/>
            <a:pathLst>
              <a:path w="3287" h="3532" extrusionOk="0">
                <a:moveTo>
                  <a:pt x="548" y="0"/>
                </a:moveTo>
                <a:cubicBezTo>
                  <a:pt x="406" y="171"/>
                  <a:pt x="178" y="249"/>
                  <a:pt x="1" y="274"/>
                </a:cubicBezTo>
                <a:cubicBezTo>
                  <a:pt x="580" y="1334"/>
                  <a:pt x="1540" y="3041"/>
                  <a:pt x="2027" y="3531"/>
                </a:cubicBezTo>
                <a:cubicBezTo>
                  <a:pt x="2027" y="3531"/>
                  <a:pt x="2614" y="3378"/>
                  <a:pt x="3286" y="3115"/>
                </a:cubicBezTo>
                <a:cubicBezTo>
                  <a:pt x="3055" y="2845"/>
                  <a:pt x="2813" y="2173"/>
                  <a:pt x="2735" y="1931"/>
                </a:cubicBezTo>
                <a:lnTo>
                  <a:pt x="2433" y="2052"/>
                </a:lnTo>
                <a:cubicBezTo>
                  <a:pt x="2433" y="2052"/>
                  <a:pt x="1334" y="1003"/>
                  <a:pt x="5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3"/>
          <p:cNvSpPr/>
          <p:nvPr/>
        </p:nvSpPr>
        <p:spPr>
          <a:xfrm>
            <a:off x="8426925" y="4218542"/>
            <a:ext cx="87498" cy="107962"/>
          </a:xfrm>
          <a:custGeom>
            <a:avLst/>
            <a:gdLst/>
            <a:ahLst/>
            <a:cxnLst/>
            <a:rect l="l" t="t" r="r" b="b"/>
            <a:pathLst>
              <a:path w="2806" h="3462" extrusionOk="0">
                <a:moveTo>
                  <a:pt x="1081" y="1"/>
                </a:moveTo>
                <a:cubicBezTo>
                  <a:pt x="1076" y="1"/>
                  <a:pt x="1072" y="1"/>
                  <a:pt x="1067" y="2"/>
                </a:cubicBezTo>
                <a:cubicBezTo>
                  <a:pt x="1028" y="5"/>
                  <a:pt x="989" y="23"/>
                  <a:pt x="964" y="55"/>
                </a:cubicBezTo>
                <a:cubicBezTo>
                  <a:pt x="953" y="66"/>
                  <a:pt x="936" y="94"/>
                  <a:pt x="939" y="130"/>
                </a:cubicBezTo>
                <a:lnTo>
                  <a:pt x="957" y="311"/>
                </a:lnTo>
                <a:lnTo>
                  <a:pt x="815" y="197"/>
                </a:lnTo>
                <a:cubicBezTo>
                  <a:pt x="768" y="160"/>
                  <a:pt x="725" y="142"/>
                  <a:pt x="686" y="142"/>
                </a:cubicBezTo>
                <a:cubicBezTo>
                  <a:pt x="662" y="142"/>
                  <a:pt x="639" y="148"/>
                  <a:pt x="619" y="162"/>
                </a:cubicBezTo>
                <a:cubicBezTo>
                  <a:pt x="552" y="205"/>
                  <a:pt x="516" y="293"/>
                  <a:pt x="534" y="375"/>
                </a:cubicBezTo>
                <a:lnTo>
                  <a:pt x="587" y="578"/>
                </a:lnTo>
                <a:lnTo>
                  <a:pt x="587" y="578"/>
                </a:lnTo>
                <a:lnTo>
                  <a:pt x="413" y="453"/>
                </a:lnTo>
                <a:cubicBezTo>
                  <a:pt x="394" y="440"/>
                  <a:pt x="372" y="434"/>
                  <a:pt x="350" y="434"/>
                </a:cubicBezTo>
                <a:cubicBezTo>
                  <a:pt x="344" y="434"/>
                  <a:pt x="338" y="435"/>
                  <a:pt x="331" y="436"/>
                </a:cubicBezTo>
                <a:cubicBezTo>
                  <a:pt x="289" y="446"/>
                  <a:pt x="249" y="482"/>
                  <a:pt x="228" y="525"/>
                </a:cubicBezTo>
                <a:cubicBezTo>
                  <a:pt x="175" y="631"/>
                  <a:pt x="193" y="802"/>
                  <a:pt x="260" y="919"/>
                </a:cubicBezTo>
                <a:lnTo>
                  <a:pt x="338" y="1058"/>
                </a:lnTo>
                <a:lnTo>
                  <a:pt x="178" y="1033"/>
                </a:lnTo>
                <a:lnTo>
                  <a:pt x="161" y="1033"/>
                </a:lnTo>
                <a:cubicBezTo>
                  <a:pt x="136" y="1033"/>
                  <a:pt x="107" y="1040"/>
                  <a:pt x="100" y="1054"/>
                </a:cubicBezTo>
                <a:cubicBezTo>
                  <a:pt x="1" y="1221"/>
                  <a:pt x="40" y="1552"/>
                  <a:pt x="196" y="1879"/>
                </a:cubicBezTo>
                <a:cubicBezTo>
                  <a:pt x="303" y="2103"/>
                  <a:pt x="722" y="2832"/>
                  <a:pt x="1618" y="2953"/>
                </a:cubicBezTo>
                <a:lnTo>
                  <a:pt x="1665" y="2957"/>
                </a:lnTo>
                <a:lnTo>
                  <a:pt x="1889" y="3462"/>
                </a:lnTo>
                <a:cubicBezTo>
                  <a:pt x="1921" y="3462"/>
                  <a:pt x="1960" y="3458"/>
                  <a:pt x="2010" y="3454"/>
                </a:cubicBezTo>
                <a:cubicBezTo>
                  <a:pt x="2173" y="3433"/>
                  <a:pt x="2415" y="3373"/>
                  <a:pt x="2539" y="3195"/>
                </a:cubicBezTo>
                <a:cubicBezTo>
                  <a:pt x="2557" y="3174"/>
                  <a:pt x="2571" y="3149"/>
                  <a:pt x="2582" y="3120"/>
                </a:cubicBezTo>
                <a:lnTo>
                  <a:pt x="2322" y="2711"/>
                </a:lnTo>
                <a:lnTo>
                  <a:pt x="2362" y="2669"/>
                </a:lnTo>
                <a:cubicBezTo>
                  <a:pt x="2436" y="2583"/>
                  <a:pt x="2504" y="2484"/>
                  <a:pt x="2554" y="2384"/>
                </a:cubicBezTo>
                <a:cubicBezTo>
                  <a:pt x="2724" y="2022"/>
                  <a:pt x="2806" y="1620"/>
                  <a:pt x="2778" y="1218"/>
                </a:cubicBezTo>
                <a:cubicBezTo>
                  <a:pt x="2760" y="955"/>
                  <a:pt x="2699" y="517"/>
                  <a:pt x="2447" y="493"/>
                </a:cubicBezTo>
                <a:cubicBezTo>
                  <a:pt x="2445" y="493"/>
                  <a:pt x="2443" y="492"/>
                  <a:pt x="2441" y="492"/>
                </a:cubicBezTo>
                <a:cubicBezTo>
                  <a:pt x="2425" y="492"/>
                  <a:pt x="2397" y="495"/>
                  <a:pt x="2369" y="542"/>
                </a:cubicBezTo>
                <a:cubicBezTo>
                  <a:pt x="2465" y="653"/>
                  <a:pt x="2529" y="788"/>
                  <a:pt x="2564" y="930"/>
                </a:cubicBezTo>
                <a:cubicBezTo>
                  <a:pt x="2575" y="965"/>
                  <a:pt x="2578" y="997"/>
                  <a:pt x="2582" y="1033"/>
                </a:cubicBezTo>
                <a:cubicBezTo>
                  <a:pt x="2610" y="1229"/>
                  <a:pt x="2575" y="1428"/>
                  <a:pt x="2486" y="1605"/>
                </a:cubicBezTo>
                <a:cubicBezTo>
                  <a:pt x="2394" y="1783"/>
                  <a:pt x="2255" y="1929"/>
                  <a:pt x="2077" y="2022"/>
                </a:cubicBezTo>
                <a:cubicBezTo>
                  <a:pt x="2063" y="2032"/>
                  <a:pt x="2045" y="2039"/>
                  <a:pt x="2027" y="2046"/>
                </a:cubicBezTo>
                <a:lnTo>
                  <a:pt x="2027" y="2050"/>
                </a:lnTo>
                <a:lnTo>
                  <a:pt x="1985" y="2064"/>
                </a:lnTo>
                <a:cubicBezTo>
                  <a:pt x="1867" y="2110"/>
                  <a:pt x="1743" y="2135"/>
                  <a:pt x="1618" y="2135"/>
                </a:cubicBezTo>
                <a:cubicBezTo>
                  <a:pt x="1469" y="2135"/>
                  <a:pt x="1313" y="2100"/>
                  <a:pt x="1174" y="2029"/>
                </a:cubicBezTo>
                <a:cubicBezTo>
                  <a:pt x="925" y="1897"/>
                  <a:pt x="744" y="1673"/>
                  <a:pt x="673" y="1399"/>
                </a:cubicBezTo>
                <a:cubicBezTo>
                  <a:pt x="673" y="1396"/>
                  <a:pt x="669" y="1392"/>
                  <a:pt x="669" y="1389"/>
                </a:cubicBezTo>
                <a:cubicBezTo>
                  <a:pt x="658" y="1357"/>
                  <a:pt x="655" y="1328"/>
                  <a:pt x="651" y="1303"/>
                </a:cubicBezTo>
                <a:cubicBezTo>
                  <a:pt x="619" y="1104"/>
                  <a:pt x="655" y="898"/>
                  <a:pt x="747" y="717"/>
                </a:cubicBezTo>
                <a:cubicBezTo>
                  <a:pt x="840" y="535"/>
                  <a:pt x="989" y="386"/>
                  <a:pt x="1167" y="293"/>
                </a:cubicBezTo>
                <a:cubicBezTo>
                  <a:pt x="1188" y="279"/>
                  <a:pt x="1213" y="272"/>
                  <a:pt x="1245" y="258"/>
                </a:cubicBezTo>
                <a:cubicBezTo>
                  <a:pt x="1249" y="258"/>
                  <a:pt x="1256" y="254"/>
                  <a:pt x="1259" y="254"/>
                </a:cubicBezTo>
                <a:cubicBezTo>
                  <a:pt x="1266" y="251"/>
                  <a:pt x="1277" y="251"/>
                  <a:pt x="1281" y="244"/>
                </a:cubicBezTo>
                <a:cubicBezTo>
                  <a:pt x="1266" y="219"/>
                  <a:pt x="1259" y="201"/>
                  <a:pt x="1256" y="187"/>
                </a:cubicBezTo>
                <a:cubicBezTo>
                  <a:pt x="1206" y="71"/>
                  <a:pt x="1144" y="1"/>
                  <a:pt x="10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3"/>
          <p:cNvSpPr/>
          <p:nvPr/>
        </p:nvSpPr>
        <p:spPr>
          <a:xfrm>
            <a:off x="8581720" y="4377269"/>
            <a:ext cx="29748" cy="40042"/>
          </a:xfrm>
          <a:custGeom>
            <a:avLst/>
            <a:gdLst/>
            <a:ahLst/>
            <a:cxnLst/>
            <a:rect l="l" t="t" r="r" b="b"/>
            <a:pathLst>
              <a:path w="954" h="1284" extrusionOk="0">
                <a:moveTo>
                  <a:pt x="320" y="0"/>
                </a:moveTo>
                <a:cubicBezTo>
                  <a:pt x="231" y="36"/>
                  <a:pt x="118" y="78"/>
                  <a:pt x="0" y="117"/>
                </a:cubicBezTo>
                <a:cubicBezTo>
                  <a:pt x="114" y="445"/>
                  <a:pt x="363" y="1106"/>
                  <a:pt x="551" y="1284"/>
                </a:cubicBezTo>
                <a:cubicBezTo>
                  <a:pt x="583" y="1273"/>
                  <a:pt x="637" y="1252"/>
                  <a:pt x="701" y="1230"/>
                </a:cubicBezTo>
                <a:cubicBezTo>
                  <a:pt x="775" y="1198"/>
                  <a:pt x="864" y="1163"/>
                  <a:pt x="953" y="1120"/>
                </a:cubicBezTo>
                <a:cubicBezTo>
                  <a:pt x="701" y="814"/>
                  <a:pt x="438" y="263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3"/>
          <p:cNvSpPr/>
          <p:nvPr/>
        </p:nvSpPr>
        <p:spPr>
          <a:xfrm>
            <a:off x="8594911" y="4325909"/>
            <a:ext cx="55567" cy="86320"/>
          </a:xfrm>
          <a:custGeom>
            <a:avLst/>
            <a:gdLst/>
            <a:ahLst/>
            <a:cxnLst/>
            <a:rect l="l" t="t" r="r" b="b"/>
            <a:pathLst>
              <a:path w="1782" h="2768" extrusionOk="0">
                <a:moveTo>
                  <a:pt x="1782" y="1"/>
                </a:moveTo>
                <a:lnTo>
                  <a:pt x="1782" y="1"/>
                </a:lnTo>
                <a:cubicBezTo>
                  <a:pt x="1320" y="459"/>
                  <a:pt x="680" y="1046"/>
                  <a:pt x="79" y="1452"/>
                </a:cubicBezTo>
                <a:lnTo>
                  <a:pt x="0" y="1505"/>
                </a:lnTo>
                <a:cubicBezTo>
                  <a:pt x="4" y="1508"/>
                  <a:pt x="4" y="1519"/>
                  <a:pt x="8" y="1523"/>
                </a:cubicBezTo>
                <a:cubicBezTo>
                  <a:pt x="15" y="1537"/>
                  <a:pt x="22" y="1555"/>
                  <a:pt x="32" y="1576"/>
                </a:cubicBezTo>
                <a:cubicBezTo>
                  <a:pt x="86" y="1700"/>
                  <a:pt x="178" y="1896"/>
                  <a:pt x="285" y="2095"/>
                </a:cubicBezTo>
                <a:cubicBezTo>
                  <a:pt x="360" y="2241"/>
                  <a:pt x="445" y="2390"/>
                  <a:pt x="534" y="2515"/>
                </a:cubicBezTo>
                <a:cubicBezTo>
                  <a:pt x="580" y="2579"/>
                  <a:pt x="626" y="2643"/>
                  <a:pt x="673" y="2696"/>
                </a:cubicBezTo>
                <a:cubicBezTo>
                  <a:pt x="690" y="2714"/>
                  <a:pt x="701" y="2732"/>
                  <a:pt x="722" y="2749"/>
                </a:cubicBezTo>
                <a:lnTo>
                  <a:pt x="740" y="2767"/>
                </a:lnTo>
                <a:cubicBezTo>
                  <a:pt x="761" y="2756"/>
                  <a:pt x="790" y="2739"/>
                  <a:pt x="833" y="2721"/>
                </a:cubicBezTo>
                <a:cubicBezTo>
                  <a:pt x="1000" y="2643"/>
                  <a:pt x="1298" y="2497"/>
                  <a:pt x="1633" y="2308"/>
                </a:cubicBezTo>
                <a:cubicBezTo>
                  <a:pt x="1704" y="1772"/>
                  <a:pt x="1739" y="1217"/>
                  <a:pt x="1700" y="669"/>
                </a:cubicBezTo>
                <a:cubicBezTo>
                  <a:pt x="1679" y="442"/>
                  <a:pt x="1711" y="214"/>
                  <a:pt x="17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33"/>
          <p:cNvSpPr/>
          <p:nvPr/>
        </p:nvSpPr>
        <p:spPr>
          <a:xfrm>
            <a:off x="8806242" y="4748143"/>
            <a:ext cx="32523" cy="55478"/>
          </a:xfrm>
          <a:custGeom>
            <a:avLst/>
            <a:gdLst/>
            <a:ahLst/>
            <a:cxnLst/>
            <a:rect l="l" t="t" r="r" b="b"/>
            <a:pathLst>
              <a:path w="1043" h="1779" extrusionOk="0">
                <a:moveTo>
                  <a:pt x="150" y="1"/>
                </a:moveTo>
                <a:lnTo>
                  <a:pt x="1" y="424"/>
                </a:lnTo>
                <a:lnTo>
                  <a:pt x="577" y="662"/>
                </a:lnTo>
                <a:lnTo>
                  <a:pt x="545" y="733"/>
                </a:lnTo>
                <a:cubicBezTo>
                  <a:pt x="299" y="1270"/>
                  <a:pt x="346" y="1526"/>
                  <a:pt x="420" y="1644"/>
                </a:cubicBezTo>
                <a:cubicBezTo>
                  <a:pt x="481" y="1743"/>
                  <a:pt x="587" y="1768"/>
                  <a:pt x="655" y="1779"/>
                </a:cubicBezTo>
                <a:lnTo>
                  <a:pt x="1043" y="310"/>
                </a:lnTo>
                <a:lnTo>
                  <a:pt x="1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33"/>
          <p:cNvSpPr/>
          <p:nvPr/>
        </p:nvSpPr>
        <p:spPr>
          <a:xfrm>
            <a:off x="8684844" y="4697936"/>
            <a:ext cx="124106" cy="65239"/>
          </a:xfrm>
          <a:custGeom>
            <a:avLst/>
            <a:gdLst/>
            <a:ahLst/>
            <a:cxnLst/>
            <a:rect l="l" t="t" r="r" b="b"/>
            <a:pathLst>
              <a:path w="3980" h="2092" extrusionOk="0">
                <a:moveTo>
                  <a:pt x="825" y="0"/>
                </a:moveTo>
                <a:lnTo>
                  <a:pt x="0" y="943"/>
                </a:lnTo>
                <a:lnTo>
                  <a:pt x="3492" y="2020"/>
                </a:lnTo>
                <a:lnTo>
                  <a:pt x="3712" y="2091"/>
                </a:lnTo>
                <a:lnTo>
                  <a:pt x="3727" y="2045"/>
                </a:lnTo>
                <a:lnTo>
                  <a:pt x="3751" y="1974"/>
                </a:lnTo>
                <a:lnTo>
                  <a:pt x="3894" y="1561"/>
                </a:lnTo>
                <a:lnTo>
                  <a:pt x="3919" y="1487"/>
                </a:lnTo>
                <a:lnTo>
                  <a:pt x="3943" y="1415"/>
                </a:lnTo>
                <a:lnTo>
                  <a:pt x="3979" y="1309"/>
                </a:lnTo>
                <a:lnTo>
                  <a:pt x="8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33"/>
          <p:cNvSpPr/>
          <p:nvPr/>
        </p:nvSpPr>
        <p:spPr>
          <a:xfrm>
            <a:off x="8547013" y="4531506"/>
            <a:ext cx="112351" cy="156486"/>
          </a:xfrm>
          <a:custGeom>
            <a:avLst/>
            <a:gdLst/>
            <a:ahLst/>
            <a:cxnLst/>
            <a:rect l="l" t="t" r="r" b="b"/>
            <a:pathLst>
              <a:path w="3603" h="5018" extrusionOk="0">
                <a:moveTo>
                  <a:pt x="1974" y="0"/>
                </a:moveTo>
                <a:lnTo>
                  <a:pt x="374" y="2642"/>
                </a:lnTo>
                <a:cubicBezTo>
                  <a:pt x="57" y="3165"/>
                  <a:pt x="0" y="3791"/>
                  <a:pt x="214" y="4359"/>
                </a:cubicBezTo>
                <a:cubicBezTo>
                  <a:pt x="306" y="4608"/>
                  <a:pt x="445" y="4832"/>
                  <a:pt x="623" y="5017"/>
                </a:cubicBezTo>
                <a:lnTo>
                  <a:pt x="3602" y="363"/>
                </a:lnTo>
                <a:cubicBezTo>
                  <a:pt x="2738" y="270"/>
                  <a:pt x="2155" y="71"/>
                  <a:pt x="19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33"/>
          <p:cNvSpPr/>
          <p:nvPr/>
        </p:nvSpPr>
        <p:spPr>
          <a:xfrm>
            <a:off x="8626968" y="4669528"/>
            <a:ext cx="82852" cy="61684"/>
          </a:xfrm>
          <a:custGeom>
            <a:avLst/>
            <a:gdLst/>
            <a:ahLst/>
            <a:cxnLst/>
            <a:rect l="l" t="t" r="r" b="b"/>
            <a:pathLst>
              <a:path w="2657" h="1978" extrusionOk="0">
                <a:moveTo>
                  <a:pt x="1269" y="1"/>
                </a:moveTo>
                <a:cubicBezTo>
                  <a:pt x="1230" y="37"/>
                  <a:pt x="1191" y="72"/>
                  <a:pt x="1149" y="111"/>
                </a:cubicBezTo>
                <a:lnTo>
                  <a:pt x="1092" y="172"/>
                </a:lnTo>
                <a:lnTo>
                  <a:pt x="1035" y="229"/>
                </a:lnTo>
                <a:cubicBezTo>
                  <a:pt x="985" y="278"/>
                  <a:pt x="942" y="332"/>
                  <a:pt x="896" y="385"/>
                </a:cubicBezTo>
                <a:cubicBezTo>
                  <a:pt x="882" y="403"/>
                  <a:pt x="871" y="421"/>
                  <a:pt x="853" y="438"/>
                </a:cubicBezTo>
                <a:cubicBezTo>
                  <a:pt x="818" y="481"/>
                  <a:pt x="775" y="527"/>
                  <a:pt x="740" y="570"/>
                </a:cubicBezTo>
                <a:cubicBezTo>
                  <a:pt x="704" y="616"/>
                  <a:pt x="665" y="659"/>
                  <a:pt x="629" y="705"/>
                </a:cubicBezTo>
                <a:cubicBezTo>
                  <a:pt x="398" y="982"/>
                  <a:pt x="189" y="1245"/>
                  <a:pt x="0" y="1480"/>
                </a:cubicBezTo>
                <a:lnTo>
                  <a:pt x="1547" y="1978"/>
                </a:lnTo>
                <a:lnTo>
                  <a:pt x="1589" y="1935"/>
                </a:lnTo>
                <a:lnTo>
                  <a:pt x="1643" y="1871"/>
                </a:lnTo>
                <a:lnTo>
                  <a:pt x="1696" y="1811"/>
                </a:lnTo>
                <a:lnTo>
                  <a:pt x="2528" y="854"/>
                </a:lnTo>
                <a:lnTo>
                  <a:pt x="2582" y="794"/>
                </a:lnTo>
                <a:lnTo>
                  <a:pt x="2635" y="730"/>
                </a:lnTo>
                <a:lnTo>
                  <a:pt x="2656" y="705"/>
                </a:lnTo>
                <a:lnTo>
                  <a:pt x="126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33"/>
          <p:cNvSpPr/>
          <p:nvPr/>
        </p:nvSpPr>
        <p:spPr>
          <a:xfrm>
            <a:off x="8430698" y="4851487"/>
            <a:ext cx="57251" cy="32963"/>
          </a:xfrm>
          <a:custGeom>
            <a:avLst/>
            <a:gdLst/>
            <a:ahLst/>
            <a:cxnLst/>
            <a:rect l="l" t="t" r="r" b="b"/>
            <a:pathLst>
              <a:path w="1836" h="1057" extrusionOk="0">
                <a:moveTo>
                  <a:pt x="281" y="0"/>
                </a:moveTo>
                <a:cubicBezTo>
                  <a:pt x="255" y="0"/>
                  <a:pt x="231" y="3"/>
                  <a:pt x="210" y="8"/>
                </a:cubicBezTo>
                <a:cubicBezTo>
                  <a:pt x="96" y="33"/>
                  <a:pt x="32" y="122"/>
                  <a:pt x="0" y="175"/>
                </a:cubicBezTo>
                <a:lnTo>
                  <a:pt x="1231" y="1057"/>
                </a:lnTo>
                <a:lnTo>
                  <a:pt x="1835" y="335"/>
                </a:lnTo>
                <a:lnTo>
                  <a:pt x="1465" y="79"/>
                </a:lnTo>
                <a:lnTo>
                  <a:pt x="1071" y="495"/>
                </a:lnTo>
                <a:lnTo>
                  <a:pt x="1014" y="442"/>
                </a:lnTo>
                <a:cubicBezTo>
                  <a:pt x="659" y="90"/>
                  <a:pt x="426" y="0"/>
                  <a:pt x="2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33"/>
          <p:cNvSpPr/>
          <p:nvPr/>
        </p:nvSpPr>
        <p:spPr>
          <a:xfrm>
            <a:off x="8476164" y="4743060"/>
            <a:ext cx="98599" cy="119782"/>
          </a:xfrm>
          <a:custGeom>
            <a:avLst/>
            <a:gdLst/>
            <a:ahLst/>
            <a:cxnLst/>
            <a:rect l="l" t="t" r="r" b="b"/>
            <a:pathLst>
              <a:path w="3162" h="3841" extrusionOk="0">
                <a:moveTo>
                  <a:pt x="2194" y="0"/>
                </a:moveTo>
                <a:lnTo>
                  <a:pt x="50" y="3297"/>
                </a:lnTo>
                <a:lnTo>
                  <a:pt x="0" y="3368"/>
                </a:lnTo>
                <a:lnTo>
                  <a:pt x="54" y="3403"/>
                </a:lnTo>
                <a:lnTo>
                  <a:pt x="114" y="3449"/>
                </a:lnTo>
                <a:lnTo>
                  <a:pt x="477" y="3698"/>
                </a:lnTo>
                <a:lnTo>
                  <a:pt x="541" y="3741"/>
                </a:lnTo>
                <a:lnTo>
                  <a:pt x="605" y="3787"/>
                </a:lnTo>
                <a:lnTo>
                  <a:pt x="679" y="3841"/>
                </a:lnTo>
                <a:lnTo>
                  <a:pt x="3161" y="712"/>
                </a:lnTo>
                <a:lnTo>
                  <a:pt x="219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33"/>
          <p:cNvSpPr/>
          <p:nvPr/>
        </p:nvSpPr>
        <p:spPr>
          <a:xfrm>
            <a:off x="8542024" y="4531943"/>
            <a:ext cx="227663" cy="233451"/>
          </a:xfrm>
          <a:custGeom>
            <a:avLst/>
            <a:gdLst/>
            <a:ahLst/>
            <a:cxnLst/>
            <a:rect l="l" t="t" r="r" b="b"/>
            <a:pathLst>
              <a:path w="7301" h="7486" extrusionOk="0">
                <a:moveTo>
                  <a:pt x="7300" y="0"/>
                </a:moveTo>
                <a:lnTo>
                  <a:pt x="7300" y="0"/>
                </a:lnTo>
                <a:cubicBezTo>
                  <a:pt x="6692" y="185"/>
                  <a:pt x="6070" y="310"/>
                  <a:pt x="5444" y="370"/>
                </a:cubicBezTo>
                <a:cubicBezTo>
                  <a:pt x="5412" y="374"/>
                  <a:pt x="5377" y="374"/>
                  <a:pt x="5345" y="377"/>
                </a:cubicBezTo>
                <a:cubicBezTo>
                  <a:pt x="5316" y="381"/>
                  <a:pt x="5281" y="381"/>
                  <a:pt x="5249" y="388"/>
                </a:cubicBezTo>
                <a:cubicBezTo>
                  <a:pt x="5092" y="395"/>
                  <a:pt x="4932" y="406"/>
                  <a:pt x="4776" y="406"/>
                </a:cubicBezTo>
                <a:lnTo>
                  <a:pt x="4669" y="406"/>
                </a:lnTo>
                <a:cubicBezTo>
                  <a:pt x="4541" y="406"/>
                  <a:pt x="4417" y="399"/>
                  <a:pt x="4292" y="395"/>
                </a:cubicBezTo>
                <a:cubicBezTo>
                  <a:pt x="4168" y="391"/>
                  <a:pt x="4043" y="381"/>
                  <a:pt x="3929" y="374"/>
                </a:cubicBezTo>
                <a:lnTo>
                  <a:pt x="889" y="5121"/>
                </a:lnTo>
                <a:lnTo>
                  <a:pt x="847" y="5188"/>
                </a:lnTo>
                <a:lnTo>
                  <a:pt x="808" y="5252"/>
                </a:lnTo>
                <a:lnTo>
                  <a:pt x="0" y="6522"/>
                </a:lnTo>
                <a:lnTo>
                  <a:pt x="43" y="6550"/>
                </a:lnTo>
                <a:lnTo>
                  <a:pt x="107" y="6596"/>
                </a:lnTo>
                <a:lnTo>
                  <a:pt x="168" y="6639"/>
                </a:lnTo>
                <a:lnTo>
                  <a:pt x="1145" y="7361"/>
                </a:lnTo>
                <a:lnTo>
                  <a:pt x="1209" y="7403"/>
                </a:lnTo>
                <a:lnTo>
                  <a:pt x="1270" y="7450"/>
                </a:lnTo>
                <a:lnTo>
                  <a:pt x="1316" y="7485"/>
                </a:lnTo>
                <a:cubicBezTo>
                  <a:pt x="1444" y="7311"/>
                  <a:pt x="1835" y="6778"/>
                  <a:pt x="2472" y="5974"/>
                </a:cubicBezTo>
                <a:cubicBezTo>
                  <a:pt x="2489" y="5953"/>
                  <a:pt x="2507" y="5928"/>
                  <a:pt x="2518" y="5910"/>
                </a:cubicBezTo>
                <a:cubicBezTo>
                  <a:pt x="2536" y="5889"/>
                  <a:pt x="2553" y="5867"/>
                  <a:pt x="2568" y="5849"/>
                </a:cubicBezTo>
                <a:cubicBezTo>
                  <a:pt x="2820" y="5529"/>
                  <a:pt x="3112" y="5174"/>
                  <a:pt x="3435" y="4783"/>
                </a:cubicBezTo>
                <a:lnTo>
                  <a:pt x="3503" y="4701"/>
                </a:lnTo>
                <a:cubicBezTo>
                  <a:pt x="3513" y="4683"/>
                  <a:pt x="3531" y="4665"/>
                  <a:pt x="3545" y="4648"/>
                </a:cubicBezTo>
                <a:cubicBezTo>
                  <a:pt x="3585" y="4605"/>
                  <a:pt x="3620" y="4566"/>
                  <a:pt x="3663" y="4520"/>
                </a:cubicBezTo>
                <a:lnTo>
                  <a:pt x="3720" y="4463"/>
                </a:lnTo>
                <a:cubicBezTo>
                  <a:pt x="3759" y="4417"/>
                  <a:pt x="3805" y="4377"/>
                  <a:pt x="3848" y="4338"/>
                </a:cubicBezTo>
                <a:cubicBezTo>
                  <a:pt x="3869" y="4321"/>
                  <a:pt x="3887" y="4303"/>
                  <a:pt x="3912" y="4285"/>
                </a:cubicBezTo>
                <a:cubicBezTo>
                  <a:pt x="3933" y="4267"/>
                  <a:pt x="3951" y="4249"/>
                  <a:pt x="3972" y="4232"/>
                </a:cubicBezTo>
                <a:cubicBezTo>
                  <a:pt x="4313" y="3947"/>
                  <a:pt x="4683" y="3734"/>
                  <a:pt x="5042" y="3524"/>
                </a:cubicBezTo>
                <a:cubicBezTo>
                  <a:pt x="6106" y="2916"/>
                  <a:pt x="7105" y="2336"/>
                  <a:pt x="73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33"/>
          <p:cNvSpPr/>
          <p:nvPr/>
        </p:nvSpPr>
        <p:spPr>
          <a:xfrm>
            <a:off x="8779518" y="4342655"/>
            <a:ext cx="103807" cy="192661"/>
          </a:xfrm>
          <a:custGeom>
            <a:avLst/>
            <a:gdLst/>
            <a:ahLst/>
            <a:cxnLst/>
            <a:rect l="l" t="t" r="r" b="b"/>
            <a:pathLst>
              <a:path w="3329" h="6178" extrusionOk="0">
                <a:moveTo>
                  <a:pt x="2344" y="1"/>
                </a:moveTo>
                <a:lnTo>
                  <a:pt x="2344" y="1"/>
                </a:lnTo>
                <a:cubicBezTo>
                  <a:pt x="2358" y="86"/>
                  <a:pt x="2358" y="193"/>
                  <a:pt x="2348" y="310"/>
                </a:cubicBezTo>
                <a:cubicBezTo>
                  <a:pt x="2326" y="555"/>
                  <a:pt x="2241" y="883"/>
                  <a:pt x="1956" y="1171"/>
                </a:cubicBezTo>
                <a:lnTo>
                  <a:pt x="2060" y="1220"/>
                </a:lnTo>
                <a:lnTo>
                  <a:pt x="406" y="5025"/>
                </a:lnTo>
                <a:cubicBezTo>
                  <a:pt x="349" y="5146"/>
                  <a:pt x="1" y="5498"/>
                  <a:pt x="11" y="5594"/>
                </a:cubicBezTo>
                <a:cubicBezTo>
                  <a:pt x="19" y="5679"/>
                  <a:pt x="111" y="5893"/>
                  <a:pt x="157" y="5964"/>
                </a:cubicBezTo>
                <a:cubicBezTo>
                  <a:pt x="193" y="6017"/>
                  <a:pt x="225" y="6063"/>
                  <a:pt x="260" y="6117"/>
                </a:cubicBezTo>
                <a:cubicBezTo>
                  <a:pt x="271" y="6141"/>
                  <a:pt x="289" y="6163"/>
                  <a:pt x="314" y="6173"/>
                </a:cubicBezTo>
                <a:cubicBezTo>
                  <a:pt x="321" y="6177"/>
                  <a:pt x="329" y="6178"/>
                  <a:pt x="338" y="6178"/>
                </a:cubicBezTo>
                <a:cubicBezTo>
                  <a:pt x="359" y="6178"/>
                  <a:pt x="382" y="6170"/>
                  <a:pt x="403" y="6163"/>
                </a:cubicBezTo>
                <a:cubicBezTo>
                  <a:pt x="474" y="6134"/>
                  <a:pt x="538" y="6113"/>
                  <a:pt x="609" y="6088"/>
                </a:cubicBezTo>
                <a:cubicBezTo>
                  <a:pt x="573" y="6038"/>
                  <a:pt x="456" y="5839"/>
                  <a:pt x="431" y="5740"/>
                </a:cubicBezTo>
                <a:cubicBezTo>
                  <a:pt x="413" y="5658"/>
                  <a:pt x="858" y="5331"/>
                  <a:pt x="893" y="5253"/>
                </a:cubicBezTo>
                <a:cubicBezTo>
                  <a:pt x="947" y="5139"/>
                  <a:pt x="3329" y="623"/>
                  <a:pt x="3329" y="623"/>
                </a:cubicBezTo>
                <a:lnTo>
                  <a:pt x="234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3"/>
          <p:cNvSpPr/>
          <p:nvPr/>
        </p:nvSpPr>
        <p:spPr>
          <a:xfrm>
            <a:off x="8826199" y="4335358"/>
            <a:ext cx="22202" cy="43254"/>
          </a:xfrm>
          <a:custGeom>
            <a:avLst/>
            <a:gdLst/>
            <a:ahLst/>
            <a:cxnLst/>
            <a:rect l="l" t="t" r="r" b="b"/>
            <a:pathLst>
              <a:path w="712" h="1387" extrusionOk="0">
                <a:moveTo>
                  <a:pt x="474" y="0"/>
                </a:moveTo>
                <a:lnTo>
                  <a:pt x="474" y="0"/>
                </a:lnTo>
                <a:cubicBezTo>
                  <a:pt x="499" y="260"/>
                  <a:pt x="452" y="676"/>
                  <a:pt x="54" y="1216"/>
                </a:cubicBezTo>
                <a:cubicBezTo>
                  <a:pt x="36" y="1237"/>
                  <a:pt x="19" y="1259"/>
                  <a:pt x="1" y="1287"/>
                </a:cubicBezTo>
                <a:lnTo>
                  <a:pt x="257" y="1387"/>
                </a:lnTo>
                <a:cubicBezTo>
                  <a:pt x="278" y="1369"/>
                  <a:pt x="296" y="1351"/>
                  <a:pt x="314" y="1333"/>
                </a:cubicBezTo>
                <a:cubicBezTo>
                  <a:pt x="541" y="1120"/>
                  <a:pt x="669" y="853"/>
                  <a:pt x="701" y="533"/>
                </a:cubicBezTo>
                <a:cubicBezTo>
                  <a:pt x="712" y="363"/>
                  <a:pt x="694" y="213"/>
                  <a:pt x="676" y="128"/>
                </a:cubicBezTo>
                <a:cubicBezTo>
                  <a:pt x="673" y="114"/>
                  <a:pt x="669" y="92"/>
                  <a:pt x="669" y="85"/>
                </a:cubicBezTo>
                <a:lnTo>
                  <a:pt x="4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33"/>
          <p:cNvSpPr/>
          <p:nvPr/>
        </p:nvSpPr>
        <p:spPr>
          <a:xfrm>
            <a:off x="8691705" y="4289829"/>
            <a:ext cx="144843" cy="249792"/>
          </a:xfrm>
          <a:custGeom>
            <a:avLst/>
            <a:gdLst/>
            <a:ahLst/>
            <a:cxnLst/>
            <a:rect l="l" t="t" r="r" b="b"/>
            <a:pathLst>
              <a:path w="4645" h="8010" extrusionOk="0">
                <a:moveTo>
                  <a:pt x="1626" y="1673"/>
                </a:moveTo>
                <a:cubicBezTo>
                  <a:pt x="1850" y="1673"/>
                  <a:pt x="2031" y="1858"/>
                  <a:pt x="2031" y="2079"/>
                </a:cubicBezTo>
                <a:cubicBezTo>
                  <a:pt x="2031" y="2303"/>
                  <a:pt x="1850" y="2484"/>
                  <a:pt x="1626" y="2484"/>
                </a:cubicBezTo>
                <a:cubicBezTo>
                  <a:pt x="1405" y="2484"/>
                  <a:pt x="1220" y="2303"/>
                  <a:pt x="1220" y="2079"/>
                </a:cubicBezTo>
                <a:cubicBezTo>
                  <a:pt x="1220" y="1851"/>
                  <a:pt x="1405" y="1673"/>
                  <a:pt x="1626" y="1673"/>
                </a:cubicBezTo>
                <a:close/>
                <a:moveTo>
                  <a:pt x="1847" y="1"/>
                </a:moveTo>
                <a:cubicBezTo>
                  <a:pt x="1809" y="1"/>
                  <a:pt x="1771" y="2"/>
                  <a:pt x="1732" y="6"/>
                </a:cubicBezTo>
                <a:lnTo>
                  <a:pt x="1291" y="52"/>
                </a:lnTo>
                <a:cubicBezTo>
                  <a:pt x="1270" y="304"/>
                  <a:pt x="1142" y="1069"/>
                  <a:pt x="683" y="1236"/>
                </a:cubicBezTo>
                <a:cubicBezTo>
                  <a:pt x="808" y="3949"/>
                  <a:pt x="378" y="6363"/>
                  <a:pt x="100" y="7583"/>
                </a:cubicBezTo>
                <a:cubicBezTo>
                  <a:pt x="97" y="7608"/>
                  <a:pt x="90" y="7636"/>
                  <a:pt x="82" y="7658"/>
                </a:cubicBezTo>
                <a:cubicBezTo>
                  <a:pt x="79" y="7683"/>
                  <a:pt x="72" y="7711"/>
                  <a:pt x="65" y="7732"/>
                </a:cubicBezTo>
                <a:cubicBezTo>
                  <a:pt x="43" y="7835"/>
                  <a:pt x="18" y="7928"/>
                  <a:pt x="1" y="8010"/>
                </a:cubicBezTo>
                <a:cubicBezTo>
                  <a:pt x="186" y="8003"/>
                  <a:pt x="378" y="7995"/>
                  <a:pt x="562" y="7981"/>
                </a:cubicBezTo>
                <a:cubicBezTo>
                  <a:pt x="594" y="7978"/>
                  <a:pt x="630" y="7978"/>
                  <a:pt x="662" y="7974"/>
                </a:cubicBezTo>
                <a:cubicBezTo>
                  <a:pt x="690" y="7967"/>
                  <a:pt x="730" y="7967"/>
                  <a:pt x="758" y="7963"/>
                </a:cubicBezTo>
                <a:cubicBezTo>
                  <a:pt x="1188" y="7921"/>
                  <a:pt x="1626" y="7839"/>
                  <a:pt x="2052" y="7732"/>
                </a:cubicBezTo>
                <a:cubicBezTo>
                  <a:pt x="2145" y="7711"/>
                  <a:pt x="2237" y="7683"/>
                  <a:pt x="2326" y="7658"/>
                </a:cubicBezTo>
                <a:cubicBezTo>
                  <a:pt x="2394" y="7640"/>
                  <a:pt x="2461" y="7619"/>
                  <a:pt x="2529" y="7601"/>
                </a:cubicBezTo>
                <a:cubicBezTo>
                  <a:pt x="2529" y="7594"/>
                  <a:pt x="2532" y="7590"/>
                  <a:pt x="2532" y="7583"/>
                </a:cubicBezTo>
                <a:cubicBezTo>
                  <a:pt x="2906" y="6161"/>
                  <a:pt x="3126" y="4827"/>
                  <a:pt x="2415" y="2000"/>
                </a:cubicBezTo>
                <a:lnTo>
                  <a:pt x="2376" y="1833"/>
                </a:lnTo>
                <a:lnTo>
                  <a:pt x="3990" y="2669"/>
                </a:lnTo>
                <a:lnTo>
                  <a:pt x="4058" y="2705"/>
                </a:lnTo>
                <a:lnTo>
                  <a:pt x="4122" y="2740"/>
                </a:lnTo>
                <a:cubicBezTo>
                  <a:pt x="4140" y="2719"/>
                  <a:pt x="4157" y="2701"/>
                  <a:pt x="4172" y="2680"/>
                </a:cubicBezTo>
                <a:cubicBezTo>
                  <a:pt x="4193" y="2651"/>
                  <a:pt x="4211" y="2630"/>
                  <a:pt x="4228" y="2601"/>
                </a:cubicBezTo>
                <a:cubicBezTo>
                  <a:pt x="4541" y="2185"/>
                  <a:pt x="4627" y="1851"/>
                  <a:pt x="4637" y="1634"/>
                </a:cubicBezTo>
                <a:cubicBezTo>
                  <a:pt x="4644" y="1588"/>
                  <a:pt x="4637" y="1549"/>
                  <a:pt x="4637" y="1513"/>
                </a:cubicBezTo>
                <a:cubicBezTo>
                  <a:pt x="4634" y="1456"/>
                  <a:pt x="4627" y="1407"/>
                  <a:pt x="4616" y="1368"/>
                </a:cubicBezTo>
                <a:cubicBezTo>
                  <a:pt x="4616" y="1357"/>
                  <a:pt x="4612" y="1350"/>
                  <a:pt x="4609" y="1339"/>
                </a:cubicBezTo>
                <a:cubicBezTo>
                  <a:pt x="4598" y="1304"/>
                  <a:pt x="4584" y="1275"/>
                  <a:pt x="4577" y="1257"/>
                </a:cubicBezTo>
                <a:cubicBezTo>
                  <a:pt x="4573" y="1250"/>
                  <a:pt x="4573" y="1243"/>
                  <a:pt x="4570" y="1240"/>
                </a:cubicBezTo>
                <a:lnTo>
                  <a:pt x="3898" y="895"/>
                </a:lnTo>
                <a:lnTo>
                  <a:pt x="3699" y="795"/>
                </a:lnTo>
                <a:lnTo>
                  <a:pt x="2422" y="141"/>
                </a:lnTo>
                <a:cubicBezTo>
                  <a:pt x="2243" y="48"/>
                  <a:pt x="2048" y="1"/>
                  <a:pt x="1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33"/>
          <p:cNvSpPr/>
          <p:nvPr/>
        </p:nvSpPr>
        <p:spPr>
          <a:xfrm>
            <a:off x="8610752" y="4297095"/>
            <a:ext cx="92300" cy="242526"/>
          </a:xfrm>
          <a:custGeom>
            <a:avLst/>
            <a:gdLst/>
            <a:ahLst/>
            <a:cxnLst/>
            <a:rect l="l" t="t" r="r" b="b"/>
            <a:pathLst>
              <a:path w="2960" h="7777" extrusionOk="0">
                <a:moveTo>
                  <a:pt x="2419" y="0"/>
                </a:moveTo>
                <a:cubicBezTo>
                  <a:pt x="2245" y="54"/>
                  <a:pt x="2088" y="135"/>
                  <a:pt x="1949" y="235"/>
                </a:cubicBezTo>
                <a:lnTo>
                  <a:pt x="1885" y="288"/>
                </a:lnTo>
                <a:cubicBezTo>
                  <a:pt x="1782" y="377"/>
                  <a:pt x="1690" y="477"/>
                  <a:pt x="1612" y="587"/>
                </a:cubicBezTo>
                <a:cubicBezTo>
                  <a:pt x="1416" y="868"/>
                  <a:pt x="1317" y="1213"/>
                  <a:pt x="1341" y="1583"/>
                </a:cubicBezTo>
                <a:cubicBezTo>
                  <a:pt x="1377" y="2102"/>
                  <a:pt x="1352" y="2632"/>
                  <a:pt x="1288" y="3140"/>
                </a:cubicBezTo>
                <a:cubicBezTo>
                  <a:pt x="1285" y="3168"/>
                  <a:pt x="1281" y="3200"/>
                  <a:pt x="1274" y="3236"/>
                </a:cubicBezTo>
                <a:cubicBezTo>
                  <a:pt x="1270" y="3268"/>
                  <a:pt x="1267" y="3304"/>
                  <a:pt x="1263" y="3336"/>
                </a:cubicBezTo>
                <a:cubicBezTo>
                  <a:pt x="1142" y="4175"/>
                  <a:pt x="925" y="4968"/>
                  <a:pt x="723" y="5576"/>
                </a:cubicBezTo>
                <a:cubicBezTo>
                  <a:pt x="438" y="6436"/>
                  <a:pt x="136" y="7101"/>
                  <a:pt x="19" y="7350"/>
                </a:cubicBezTo>
                <a:cubicBezTo>
                  <a:pt x="12" y="7361"/>
                  <a:pt x="5" y="7375"/>
                  <a:pt x="1" y="7386"/>
                </a:cubicBezTo>
                <a:cubicBezTo>
                  <a:pt x="29" y="7396"/>
                  <a:pt x="72" y="7410"/>
                  <a:pt x="115" y="7425"/>
                </a:cubicBezTo>
                <a:cubicBezTo>
                  <a:pt x="182" y="7446"/>
                  <a:pt x="268" y="7474"/>
                  <a:pt x="364" y="7499"/>
                </a:cubicBezTo>
                <a:cubicBezTo>
                  <a:pt x="662" y="7585"/>
                  <a:pt x="1103" y="7681"/>
                  <a:pt x="1647" y="7741"/>
                </a:cubicBezTo>
                <a:cubicBezTo>
                  <a:pt x="1676" y="7745"/>
                  <a:pt x="1708" y="7745"/>
                  <a:pt x="1733" y="7748"/>
                </a:cubicBezTo>
                <a:cubicBezTo>
                  <a:pt x="1761" y="7752"/>
                  <a:pt x="1789" y="7752"/>
                  <a:pt x="1818" y="7759"/>
                </a:cubicBezTo>
                <a:cubicBezTo>
                  <a:pt x="1907" y="7766"/>
                  <a:pt x="1999" y="7770"/>
                  <a:pt x="2092" y="7777"/>
                </a:cubicBezTo>
                <a:lnTo>
                  <a:pt x="2117" y="7777"/>
                </a:lnTo>
                <a:cubicBezTo>
                  <a:pt x="2142" y="7688"/>
                  <a:pt x="2170" y="7599"/>
                  <a:pt x="2195" y="7503"/>
                </a:cubicBezTo>
                <a:cubicBezTo>
                  <a:pt x="2206" y="7478"/>
                  <a:pt x="2209" y="7457"/>
                  <a:pt x="2216" y="7428"/>
                </a:cubicBezTo>
                <a:cubicBezTo>
                  <a:pt x="2227" y="7400"/>
                  <a:pt x="2230" y="7378"/>
                  <a:pt x="2241" y="7354"/>
                </a:cubicBezTo>
                <a:cubicBezTo>
                  <a:pt x="2856" y="5017"/>
                  <a:pt x="2952" y="1760"/>
                  <a:pt x="2959" y="1007"/>
                </a:cubicBezTo>
                <a:cubicBezTo>
                  <a:pt x="2604" y="857"/>
                  <a:pt x="2458" y="224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33"/>
          <p:cNvSpPr/>
          <p:nvPr/>
        </p:nvSpPr>
        <p:spPr>
          <a:xfrm>
            <a:off x="8641593" y="4207939"/>
            <a:ext cx="5457" cy="30842"/>
          </a:xfrm>
          <a:custGeom>
            <a:avLst/>
            <a:gdLst/>
            <a:ahLst/>
            <a:cxnLst/>
            <a:rect l="l" t="t" r="r" b="b"/>
            <a:pathLst>
              <a:path w="175" h="989" extrusionOk="0">
                <a:moveTo>
                  <a:pt x="47" y="1"/>
                </a:moveTo>
                <a:cubicBezTo>
                  <a:pt x="8" y="139"/>
                  <a:pt x="0" y="345"/>
                  <a:pt x="25" y="612"/>
                </a:cubicBezTo>
                <a:cubicBezTo>
                  <a:pt x="32" y="719"/>
                  <a:pt x="54" y="857"/>
                  <a:pt x="136" y="953"/>
                </a:cubicBezTo>
                <a:cubicBezTo>
                  <a:pt x="150" y="968"/>
                  <a:pt x="157" y="982"/>
                  <a:pt x="175" y="989"/>
                </a:cubicBezTo>
                <a:cubicBezTo>
                  <a:pt x="153" y="786"/>
                  <a:pt x="136" y="562"/>
                  <a:pt x="125" y="342"/>
                </a:cubicBezTo>
                <a:cubicBezTo>
                  <a:pt x="104" y="335"/>
                  <a:pt x="89" y="331"/>
                  <a:pt x="89" y="324"/>
                </a:cubicBezTo>
                <a:cubicBezTo>
                  <a:pt x="89" y="306"/>
                  <a:pt x="104" y="289"/>
                  <a:pt x="125" y="274"/>
                </a:cubicBezTo>
                <a:cubicBezTo>
                  <a:pt x="121" y="185"/>
                  <a:pt x="121" y="89"/>
                  <a:pt x="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33"/>
          <p:cNvSpPr/>
          <p:nvPr/>
        </p:nvSpPr>
        <p:spPr>
          <a:xfrm>
            <a:off x="8649700" y="4206941"/>
            <a:ext cx="74744" cy="105187"/>
          </a:xfrm>
          <a:custGeom>
            <a:avLst/>
            <a:gdLst/>
            <a:ahLst/>
            <a:cxnLst/>
            <a:rect l="l" t="t" r="r" b="b"/>
            <a:pathLst>
              <a:path w="2397" h="3373" extrusionOk="0">
                <a:moveTo>
                  <a:pt x="1010" y="200"/>
                </a:moveTo>
                <a:cubicBezTo>
                  <a:pt x="1017" y="200"/>
                  <a:pt x="1536" y="203"/>
                  <a:pt x="1533" y="331"/>
                </a:cubicBezTo>
                <a:cubicBezTo>
                  <a:pt x="1525" y="349"/>
                  <a:pt x="1468" y="354"/>
                  <a:pt x="1392" y="354"/>
                </a:cubicBezTo>
                <a:cubicBezTo>
                  <a:pt x="1292" y="354"/>
                  <a:pt x="1160" y="345"/>
                  <a:pt x="1066" y="345"/>
                </a:cubicBezTo>
                <a:cubicBezTo>
                  <a:pt x="1056" y="345"/>
                  <a:pt x="1047" y="345"/>
                  <a:pt x="1038" y="345"/>
                </a:cubicBezTo>
                <a:cubicBezTo>
                  <a:pt x="1010" y="345"/>
                  <a:pt x="978" y="345"/>
                  <a:pt x="960" y="324"/>
                </a:cubicBezTo>
                <a:cubicBezTo>
                  <a:pt x="957" y="310"/>
                  <a:pt x="957" y="296"/>
                  <a:pt x="957" y="285"/>
                </a:cubicBezTo>
                <a:cubicBezTo>
                  <a:pt x="957" y="249"/>
                  <a:pt x="967" y="203"/>
                  <a:pt x="1010" y="200"/>
                </a:cubicBezTo>
                <a:close/>
                <a:moveTo>
                  <a:pt x="1138" y="473"/>
                </a:moveTo>
                <a:cubicBezTo>
                  <a:pt x="1268" y="473"/>
                  <a:pt x="1298" y="773"/>
                  <a:pt x="1163" y="790"/>
                </a:cubicBezTo>
                <a:cubicBezTo>
                  <a:pt x="1160" y="790"/>
                  <a:pt x="1157" y="790"/>
                  <a:pt x="1154" y="790"/>
                </a:cubicBezTo>
                <a:cubicBezTo>
                  <a:pt x="1026" y="790"/>
                  <a:pt x="995" y="491"/>
                  <a:pt x="1127" y="473"/>
                </a:cubicBezTo>
                <a:cubicBezTo>
                  <a:pt x="1131" y="473"/>
                  <a:pt x="1135" y="473"/>
                  <a:pt x="1138" y="473"/>
                </a:cubicBezTo>
                <a:close/>
                <a:moveTo>
                  <a:pt x="292" y="516"/>
                </a:moveTo>
                <a:cubicBezTo>
                  <a:pt x="324" y="520"/>
                  <a:pt x="352" y="541"/>
                  <a:pt x="366" y="573"/>
                </a:cubicBezTo>
                <a:cubicBezTo>
                  <a:pt x="412" y="651"/>
                  <a:pt x="409" y="790"/>
                  <a:pt x="331" y="822"/>
                </a:cubicBezTo>
                <a:cubicBezTo>
                  <a:pt x="324" y="825"/>
                  <a:pt x="313" y="825"/>
                  <a:pt x="306" y="825"/>
                </a:cubicBezTo>
                <a:cubicBezTo>
                  <a:pt x="288" y="825"/>
                  <a:pt x="270" y="822"/>
                  <a:pt x="252" y="811"/>
                </a:cubicBezTo>
                <a:cubicBezTo>
                  <a:pt x="160" y="758"/>
                  <a:pt x="149" y="527"/>
                  <a:pt x="270" y="516"/>
                </a:cubicBezTo>
                <a:close/>
                <a:moveTo>
                  <a:pt x="620" y="557"/>
                </a:moveTo>
                <a:cubicBezTo>
                  <a:pt x="639" y="557"/>
                  <a:pt x="658" y="569"/>
                  <a:pt x="658" y="594"/>
                </a:cubicBezTo>
                <a:cubicBezTo>
                  <a:pt x="658" y="776"/>
                  <a:pt x="615" y="950"/>
                  <a:pt x="544" y="1121"/>
                </a:cubicBezTo>
                <a:cubicBezTo>
                  <a:pt x="579" y="1126"/>
                  <a:pt x="615" y="1129"/>
                  <a:pt x="650" y="1129"/>
                </a:cubicBezTo>
                <a:cubicBezTo>
                  <a:pt x="679" y="1129"/>
                  <a:pt x="707" y="1127"/>
                  <a:pt x="736" y="1124"/>
                </a:cubicBezTo>
                <a:cubicBezTo>
                  <a:pt x="737" y="1124"/>
                  <a:pt x="738" y="1124"/>
                  <a:pt x="740" y="1124"/>
                </a:cubicBezTo>
                <a:cubicBezTo>
                  <a:pt x="786" y="1124"/>
                  <a:pt x="785" y="1192"/>
                  <a:pt x="736" y="1199"/>
                </a:cubicBezTo>
                <a:cubicBezTo>
                  <a:pt x="709" y="1202"/>
                  <a:pt x="682" y="1204"/>
                  <a:pt x="656" y="1204"/>
                </a:cubicBezTo>
                <a:cubicBezTo>
                  <a:pt x="598" y="1204"/>
                  <a:pt x="543" y="1196"/>
                  <a:pt x="484" y="1181"/>
                </a:cubicBezTo>
                <a:cubicBezTo>
                  <a:pt x="459" y="1177"/>
                  <a:pt x="448" y="1149"/>
                  <a:pt x="462" y="1128"/>
                </a:cubicBezTo>
                <a:cubicBezTo>
                  <a:pt x="540" y="961"/>
                  <a:pt x="576" y="783"/>
                  <a:pt x="583" y="594"/>
                </a:cubicBezTo>
                <a:cubicBezTo>
                  <a:pt x="583" y="569"/>
                  <a:pt x="602" y="557"/>
                  <a:pt x="620" y="557"/>
                </a:cubicBezTo>
                <a:close/>
                <a:moveTo>
                  <a:pt x="502" y="1441"/>
                </a:moveTo>
                <a:cubicBezTo>
                  <a:pt x="644" y="1441"/>
                  <a:pt x="782" y="1480"/>
                  <a:pt x="896" y="1519"/>
                </a:cubicBezTo>
                <a:cubicBezTo>
                  <a:pt x="815" y="1674"/>
                  <a:pt x="664" y="1867"/>
                  <a:pt x="537" y="1867"/>
                </a:cubicBezTo>
                <a:cubicBezTo>
                  <a:pt x="536" y="1867"/>
                  <a:pt x="535" y="1867"/>
                  <a:pt x="533" y="1867"/>
                </a:cubicBezTo>
                <a:cubicBezTo>
                  <a:pt x="380" y="1860"/>
                  <a:pt x="292" y="1593"/>
                  <a:pt x="267" y="1483"/>
                </a:cubicBezTo>
                <a:cubicBezTo>
                  <a:pt x="344" y="1453"/>
                  <a:pt x="423" y="1441"/>
                  <a:pt x="502" y="1441"/>
                </a:cubicBezTo>
                <a:close/>
                <a:moveTo>
                  <a:pt x="1156" y="1"/>
                </a:moveTo>
                <a:cubicBezTo>
                  <a:pt x="1124" y="1"/>
                  <a:pt x="1092" y="4"/>
                  <a:pt x="1063" y="4"/>
                </a:cubicBezTo>
                <a:cubicBezTo>
                  <a:pt x="1102" y="54"/>
                  <a:pt x="1127" y="114"/>
                  <a:pt x="1134" y="178"/>
                </a:cubicBezTo>
                <a:cubicBezTo>
                  <a:pt x="985" y="192"/>
                  <a:pt x="833" y="204"/>
                  <a:pt x="683" y="204"/>
                </a:cubicBezTo>
                <a:cubicBezTo>
                  <a:pt x="593" y="204"/>
                  <a:pt x="504" y="200"/>
                  <a:pt x="416" y="189"/>
                </a:cubicBezTo>
                <a:lnTo>
                  <a:pt x="338" y="178"/>
                </a:lnTo>
                <a:lnTo>
                  <a:pt x="334" y="178"/>
                </a:lnTo>
                <a:cubicBezTo>
                  <a:pt x="306" y="171"/>
                  <a:pt x="281" y="168"/>
                  <a:pt x="252" y="161"/>
                </a:cubicBezTo>
                <a:cubicBezTo>
                  <a:pt x="164" y="136"/>
                  <a:pt x="78" y="111"/>
                  <a:pt x="0" y="72"/>
                </a:cubicBezTo>
                <a:lnTo>
                  <a:pt x="0" y="72"/>
                </a:lnTo>
                <a:cubicBezTo>
                  <a:pt x="0" y="132"/>
                  <a:pt x="4" y="200"/>
                  <a:pt x="4" y="260"/>
                </a:cubicBezTo>
                <a:cubicBezTo>
                  <a:pt x="92" y="242"/>
                  <a:pt x="196" y="235"/>
                  <a:pt x="267" y="232"/>
                </a:cubicBezTo>
                <a:cubicBezTo>
                  <a:pt x="302" y="232"/>
                  <a:pt x="327" y="225"/>
                  <a:pt x="341" y="225"/>
                </a:cubicBezTo>
                <a:lnTo>
                  <a:pt x="356" y="225"/>
                </a:lnTo>
                <a:cubicBezTo>
                  <a:pt x="395" y="235"/>
                  <a:pt x="405" y="274"/>
                  <a:pt x="398" y="310"/>
                </a:cubicBezTo>
                <a:cubicBezTo>
                  <a:pt x="412" y="321"/>
                  <a:pt x="409" y="331"/>
                  <a:pt x="398" y="342"/>
                </a:cubicBezTo>
                <a:cubicBezTo>
                  <a:pt x="391" y="349"/>
                  <a:pt x="380" y="356"/>
                  <a:pt x="370" y="360"/>
                </a:cubicBezTo>
                <a:cubicBezTo>
                  <a:pt x="356" y="363"/>
                  <a:pt x="338" y="363"/>
                  <a:pt x="320" y="363"/>
                </a:cubicBezTo>
                <a:lnTo>
                  <a:pt x="288" y="363"/>
                </a:lnTo>
                <a:cubicBezTo>
                  <a:pt x="210" y="363"/>
                  <a:pt x="107" y="374"/>
                  <a:pt x="14" y="377"/>
                </a:cubicBezTo>
                <a:cubicBezTo>
                  <a:pt x="25" y="616"/>
                  <a:pt x="43" y="854"/>
                  <a:pt x="68" y="1071"/>
                </a:cubicBezTo>
                <a:cubicBezTo>
                  <a:pt x="71" y="1096"/>
                  <a:pt x="71" y="1121"/>
                  <a:pt x="75" y="1145"/>
                </a:cubicBezTo>
                <a:cubicBezTo>
                  <a:pt x="78" y="1174"/>
                  <a:pt x="78" y="1195"/>
                  <a:pt x="85" y="1220"/>
                </a:cubicBezTo>
                <a:cubicBezTo>
                  <a:pt x="103" y="1387"/>
                  <a:pt x="124" y="1540"/>
                  <a:pt x="142" y="1679"/>
                </a:cubicBezTo>
                <a:cubicBezTo>
                  <a:pt x="164" y="1832"/>
                  <a:pt x="196" y="1999"/>
                  <a:pt x="306" y="2088"/>
                </a:cubicBezTo>
                <a:cubicBezTo>
                  <a:pt x="398" y="2162"/>
                  <a:pt x="537" y="2162"/>
                  <a:pt x="690" y="2162"/>
                </a:cubicBezTo>
                <a:cubicBezTo>
                  <a:pt x="786" y="2162"/>
                  <a:pt x="1056" y="2098"/>
                  <a:pt x="1358" y="1963"/>
                </a:cubicBezTo>
                <a:lnTo>
                  <a:pt x="1461" y="1913"/>
                </a:lnTo>
                <a:lnTo>
                  <a:pt x="1465" y="2031"/>
                </a:lnTo>
                <a:cubicBezTo>
                  <a:pt x="1472" y="2152"/>
                  <a:pt x="1472" y="2248"/>
                  <a:pt x="1465" y="2347"/>
                </a:cubicBezTo>
                <a:cubicBezTo>
                  <a:pt x="1465" y="2440"/>
                  <a:pt x="1461" y="2532"/>
                  <a:pt x="1465" y="2650"/>
                </a:cubicBezTo>
                <a:cubicBezTo>
                  <a:pt x="1465" y="2660"/>
                  <a:pt x="1472" y="2671"/>
                  <a:pt x="1472" y="2685"/>
                </a:cubicBezTo>
                <a:lnTo>
                  <a:pt x="1483" y="2749"/>
                </a:lnTo>
                <a:lnTo>
                  <a:pt x="1483" y="2760"/>
                </a:lnTo>
                <a:cubicBezTo>
                  <a:pt x="1490" y="2785"/>
                  <a:pt x="1493" y="2810"/>
                  <a:pt x="1501" y="2834"/>
                </a:cubicBezTo>
                <a:cubicBezTo>
                  <a:pt x="1586" y="3179"/>
                  <a:pt x="1733" y="3372"/>
                  <a:pt x="1914" y="3372"/>
                </a:cubicBezTo>
                <a:cubicBezTo>
                  <a:pt x="1922" y="3372"/>
                  <a:pt x="1930" y="3372"/>
                  <a:pt x="1938" y="3371"/>
                </a:cubicBezTo>
                <a:cubicBezTo>
                  <a:pt x="2137" y="3350"/>
                  <a:pt x="2343" y="3094"/>
                  <a:pt x="2386" y="2749"/>
                </a:cubicBezTo>
                <a:cubicBezTo>
                  <a:pt x="2389" y="2724"/>
                  <a:pt x="2389" y="2696"/>
                  <a:pt x="2397" y="2674"/>
                </a:cubicBezTo>
                <a:lnTo>
                  <a:pt x="2397" y="2660"/>
                </a:lnTo>
                <a:lnTo>
                  <a:pt x="2397" y="2596"/>
                </a:lnTo>
                <a:lnTo>
                  <a:pt x="2397" y="2536"/>
                </a:lnTo>
                <a:lnTo>
                  <a:pt x="2397" y="2532"/>
                </a:lnTo>
                <a:cubicBezTo>
                  <a:pt x="2397" y="2265"/>
                  <a:pt x="2318" y="1515"/>
                  <a:pt x="2265" y="1092"/>
                </a:cubicBezTo>
                <a:cubicBezTo>
                  <a:pt x="2208" y="1110"/>
                  <a:pt x="2148" y="1124"/>
                  <a:pt x="2084" y="1124"/>
                </a:cubicBezTo>
                <a:cubicBezTo>
                  <a:pt x="1998" y="1124"/>
                  <a:pt x="1917" y="1106"/>
                  <a:pt x="1838" y="1057"/>
                </a:cubicBezTo>
                <a:cubicBezTo>
                  <a:pt x="1597" y="914"/>
                  <a:pt x="1515" y="452"/>
                  <a:pt x="1636" y="22"/>
                </a:cubicBezTo>
                <a:lnTo>
                  <a:pt x="1636" y="22"/>
                </a:lnTo>
                <a:cubicBezTo>
                  <a:pt x="1575" y="29"/>
                  <a:pt x="1513" y="32"/>
                  <a:pt x="1452" y="32"/>
                </a:cubicBezTo>
                <a:cubicBezTo>
                  <a:pt x="1352" y="32"/>
                  <a:pt x="1253" y="23"/>
                  <a:pt x="11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33"/>
          <p:cNvSpPr/>
          <p:nvPr/>
        </p:nvSpPr>
        <p:spPr>
          <a:xfrm>
            <a:off x="8612530" y="4149625"/>
            <a:ext cx="122890" cy="87443"/>
          </a:xfrm>
          <a:custGeom>
            <a:avLst/>
            <a:gdLst/>
            <a:ahLst/>
            <a:cxnLst/>
            <a:rect l="l" t="t" r="r" b="b"/>
            <a:pathLst>
              <a:path w="3941" h="2804" extrusionOk="0">
                <a:moveTo>
                  <a:pt x="3429" y="1707"/>
                </a:moveTo>
                <a:cubicBezTo>
                  <a:pt x="3471" y="1707"/>
                  <a:pt x="3514" y="1731"/>
                  <a:pt x="3557" y="1789"/>
                </a:cubicBezTo>
                <a:cubicBezTo>
                  <a:pt x="3589" y="1831"/>
                  <a:pt x="3606" y="1895"/>
                  <a:pt x="3613" y="1956"/>
                </a:cubicBezTo>
                <a:cubicBezTo>
                  <a:pt x="3617" y="1984"/>
                  <a:pt x="3617" y="2009"/>
                  <a:pt x="3624" y="2038"/>
                </a:cubicBezTo>
                <a:lnTo>
                  <a:pt x="3624" y="2091"/>
                </a:lnTo>
                <a:lnTo>
                  <a:pt x="3624" y="2116"/>
                </a:lnTo>
                <a:lnTo>
                  <a:pt x="3624" y="2233"/>
                </a:lnTo>
                <a:cubicBezTo>
                  <a:pt x="3624" y="2255"/>
                  <a:pt x="3617" y="2283"/>
                  <a:pt x="3617" y="2304"/>
                </a:cubicBezTo>
                <a:cubicBezTo>
                  <a:pt x="3617" y="2322"/>
                  <a:pt x="3613" y="2336"/>
                  <a:pt x="3610" y="2354"/>
                </a:cubicBezTo>
                <a:cubicBezTo>
                  <a:pt x="3599" y="2415"/>
                  <a:pt x="3578" y="2471"/>
                  <a:pt x="3553" y="2518"/>
                </a:cubicBezTo>
                <a:cubicBezTo>
                  <a:pt x="3539" y="2535"/>
                  <a:pt x="3525" y="2553"/>
                  <a:pt x="3510" y="2567"/>
                </a:cubicBezTo>
                <a:cubicBezTo>
                  <a:pt x="3482" y="2592"/>
                  <a:pt x="3446" y="2607"/>
                  <a:pt x="3411" y="2607"/>
                </a:cubicBezTo>
                <a:cubicBezTo>
                  <a:pt x="3397" y="2607"/>
                  <a:pt x="3379" y="2603"/>
                  <a:pt x="3365" y="2596"/>
                </a:cubicBezTo>
                <a:cubicBezTo>
                  <a:pt x="3343" y="2589"/>
                  <a:pt x="3322" y="2575"/>
                  <a:pt x="3297" y="2557"/>
                </a:cubicBezTo>
                <a:cubicBezTo>
                  <a:pt x="3293" y="2553"/>
                  <a:pt x="3290" y="2553"/>
                  <a:pt x="3290" y="2550"/>
                </a:cubicBezTo>
                <a:cubicBezTo>
                  <a:pt x="3272" y="2532"/>
                  <a:pt x="3254" y="2507"/>
                  <a:pt x="3240" y="2482"/>
                </a:cubicBezTo>
                <a:cubicBezTo>
                  <a:pt x="3205" y="2418"/>
                  <a:pt x="3183" y="2343"/>
                  <a:pt x="3180" y="2265"/>
                </a:cubicBezTo>
                <a:cubicBezTo>
                  <a:pt x="3169" y="2198"/>
                  <a:pt x="3173" y="2134"/>
                  <a:pt x="3183" y="2070"/>
                </a:cubicBezTo>
                <a:cubicBezTo>
                  <a:pt x="3207" y="1894"/>
                  <a:pt x="3311" y="1707"/>
                  <a:pt x="3429" y="1707"/>
                </a:cubicBezTo>
                <a:close/>
                <a:moveTo>
                  <a:pt x="2341" y="0"/>
                </a:moveTo>
                <a:cubicBezTo>
                  <a:pt x="1519" y="0"/>
                  <a:pt x="1025" y="416"/>
                  <a:pt x="829" y="1273"/>
                </a:cubicBezTo>
                <a:lnTo>
                  <a:pt x="819" y="1330"/>
                </a:lnTo>
                <a:lnTo>
                  <a:pt x="758" y="1330"/>
                </a:lnTo>
                <a:cubicBezTo>
                  <a:pt x="481" y="1334"/>
                  <a:pt x="115" y="1454"/>
                  <a:pt x="19" y="1575"/>
                </a:cubicBezTo>
                <a:cubicBezTo>
                  <a:pt x="8" y="1582"/>
                  <a:pt x="1" y="1597"/>
                  <a:pt x="1" y="1611"/>
                </a:cubicBezTo>
                <a:cubicBezTo>
                  <a:pt x="44" y="1646"/>
                  <a:pt x="275" y="1707"/>
                  <a:pt x="865" y="1725"/>
                </a:cubicBezTo>
                <a:cubicBezTo>
                  <a:pt x="882" y="1721"/>
                  <a:pt x="896" y="1719"/>
                  <a:pt x="910" y="1719"/>
                </a:cubicBezTo>
                <a:cubicBezTo>
                  <a:pt x="921" y="1719"/>
                  <a:pt x="931" y="1720"/>
                  <a:pt x="943" y="1721"/>
                </a:cubicBezTo>
                <a:lnTo>
                  <a:pt x="1516" y="1721"/>
                </a:lnTo>
                <a:cubicBezTo>
                  <a:pt x="1956" y="1714"/>
                  <a:pt x="2429" y="1682"/>
                  <a:pt x="2913" y="1632"/>
                </a:cubicBezTo>
                <a:cubicBezTo>
                  <a:pt x="2924" y="1632"/>
                  <a:pt x="2941" y="1629"/>
                  <a:pt x="2956" y="1629"/>
                </a:cubicBezTo>
                <a:lnTo>
                  <a:pt x="2988" y="1625"/>
                </a:lnTo>
                <a:lnTo>
                  <a:pt x="3002" y="1625"/>
                </a:lnTo>
                <a:lnTo>
                  <a:pt x="3062" y="1618"/>
                </a:lnTo>
                <a:lnTo>
                  <a:pt x="3084" y="1614"/>
                </a:lnTo>
                <a:lnTo>
                  <a:pt x="3062" y="1664"/>
                </a:lnTo>
                <a:lnTo>
                  <a:pt x="3041" y="1714"/>
                </a:lnTo>
                <a:lnTo>
                  <a:pt x="3030" y="1735"/>
                </a:lnTo>
                <a:cubicBezTo>
                  <a:pt x="3020" y="1767"/>
                  <a:pt x="3005" y="1796"/>
                  <a:pt x="2995" y="1831"/>
                </a:cubicBezTo>
                <a:lnTo>
                  <a:pt x="2995" y="1839"/>
                </a:lnTo>
                <a:cubicBezTo>
                  <a:pt x="2966" y="1931"/>
                  <a:pt x="2941" y="2027"/>
                  <a:pt x="2934" y="2123"/>
                </a:cubicBezTo>
                <a:cubicBezTo>
                  <a:pt x="2902" y="2425"/>
                  <a:pt x="2977" y="2685"/>
                  <a:pt x="3112" y="2759"/>
                </a:cubicBezTo>
                <a:cubicBezTo>
                  <a:pt x="3166" y="2791"/>
                  <a:pt x="3223" y="2804"/>
                  <a:pt x="3280" y="2804"/>
                </a:cubicBezTo>
                <a:cubicBezTo>
                  <a:pt x="3334" y="2804"/>
                  <a:pt x="3388" y="2793"/>
                  <a:pt x="3439" y="2774"/>
                </a:cubicBezTo>
                <a:cubicBezTo>
                  <a:pt x="3468" y="2767"/>
                  <a:pt x="3489" y="2752"/>
                  <a:pt x="3510" y="2745"/>
                </a:cubicBezTo>
                <a:cubicBezTo>
                  <a:pt x="3535" y="2731"/>
                  <a:pt x="3560" y="2717"/>
                  <a:pt x="3581" y="2699"/>
                </a:cubicBezTo>
                <a:cubicBezTo>
                  <a:pt x="3599" y="2685"/>
                  <a:pt x="3613" y="2671"/>
                  <a:pt x="3631" y="2660"/>
                </a:cubicBezTo>
                <a:cubicBezTo>
                  <a:pt x="3649" y="2642"/>
                  <a:pt x="3667" y="2624"/>
                  <a:pt x="3681" y="2603"/>
                </a:cubicBezTo>
                <a:cubicBezTo>
                  <a:pt x="3773" y="2482"/>
                  <a:pt x="3827" y="2329"/>
                  <a:pt x="3859" y="2173"/>
                </a:cubicBezTo>
                <a:cubicBezTo>
                  <a:pt x="3877" y="2095"/>
                  <a:pt x="3884" y="2013"/>
                  <a:pt x="3894" y="1931"/>
                </a:cubicBezTo>
                <a:cubicBezTo>
                  <a:pt x="3941" y="1479"/>
                  <a:pt x="3930" y="857"/>
                  <a:pt x="3557" y="445"/>
                </a:cubicBezTo>
                <a:cubicBezTo>
                  <a:pt x="3293" y="153"/>
                  <a:pt x="2885" y="0"/>
                  <a:pt x="23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33"/>
          <p:cNvSpPr/>
          <p:nvPr/>
        </p:nvSpPr>
        <p:spPr>
          <a:xfrm>
            <a:off x="8450874" y="4228895"/>
            <a:ext cx="52355" cy="51455"/>
          </a:xfrm>
          <a:custGeom>
            <a:avLst/>
            <a:gdLst/>
            <a:ahLst/>
            <a:cxnLst/>
            <a:rect l="l" t="t" r="r" b="b"/>
            <a:pathLst>
              <a:path w="1679" h="1650" extrusionOk="0">
                <a:moveTo>
                  <a:pt x="840" y="1"/>
                </a:moveTo>
                <a:cubicBezTo>
                  <a:pt x="804" y="1"/>
                  <a:pt x="769" y="8"/>
                  <a:pt x="733" y="11"/>
                </a:cubicBezTo>
                <a:cubicBezTo>
                  <a:pt x="690" y="15"/>
                  <a:pt x="641" y="29"/>
                  <a:pt x="598" y="43"/>
                </a:cubicBezTo>
                <a:cubicBezTo>
                  <a:pt x="580" y="47"/>
                  <a:pt x="555" y="54"/>
                  <a:pt x="537" y="65"/>
                </a:cubicBezTo>
                <a:lnTo>
                  <a:pt x="530" y="65"/>
                </a:lnTo>
                <a:cubicBezTo>
                  <a:pt x="502" y="72"/>
                  <a:pt x="484" y="86"/>
                  <a:pt x="463" y="97"/>
                </a:cubicBezTo>
                <a:cubicBezTo>
                  <a:pt x="313" y="178"/>
                  <a:pt x="189" y="299"/>
                  <a:pt x="107" y="456"/>
                </a:cubicBezTo>
                <a:cubicBezTo>
                  <a:pt x="29" y="612"/>
                  <a:pt x="1" y="779"/>
                  <a:pt x="29" y="950"/>
                </a:cubicBezTo>
                <a:cubicBezTo>
                  <a:pt x="33" y="971"/>
                  <a:pt x="36" y="996"/>
                  <a:pt x="43" y="1021"/>
                </a:cubicBezTo>
                <a:lnTo>
                  <a:pt x="43" y="1025"/>
                </a:lnTo>
                <a:lnTo>
                  <a:pt x="43" y="1028"/>
                </a:lnTo>
                <a:cubicBezTo>
                  <a:pt x="100" y="1256"/>
                  <a:pt x="257" y="1451"/>
                  <a:pt x="463" y="1558"/>
                </a:cubicBezTo>
                <a:cubicBezTo>
                  <a:pt x="581" y="1618"/>
                  <a:pt x="710" y="1649"/>
                  <a:pt x="839" y="1649"/>
                </a:cubicBezTo>
                <a:cubicBezTo>
                  <a:pt x="932" y="1649"/>
                  <a:pt x="1025" y="1633"/>
                  <a:pt x="1114" y="1601"/>
                </a:cubicBezTo>
                <a:lnTo>
                  <a:pt x="1149" y="1590"/>
                </a:lnTo>
                <a:cubicBezTo>
                  <a:pt x="1174" y="1579"/>
                  <a:pt x="1199" y="1565"/>
                  <a:pt x="1224" y="1554"/>
                </a:cubicBezTo>
                <a:cubicBezTo>
                  <a:pt x="1377" y="1473"/>
                  <a:pt x="1494" y="1352"/>
                  <a:pt x="1572" y="1202"/>
                </a:cubicBezTo>
                <a:cubicBezTo>
                  <a:pt x="1647" y="1049"/>
                  <a:pt x="1679" y="882"/>
                  <a:pt x="1654" y="719"/>
                </a:cubicBezTo>
                <a:cubicBezTo>
                  <a:pt x="1650" y="690"/>
                  <a:pt x="1647" y="665"/>
                  <a:pt x="1636" y="633"/>
                </a:cubicBezTo>
                <a:cubicBezTo>
                  <a:pt x="1608" y="498"/>
                  <a:pt x="1540" y="374"/>
                  <a:pt x="1448" y="274"/>
                </a:cubicBezTo>
                <a:cubicBezTo>
                  <a:pt x="1416" y="239"/>
                  <a:pt x="1380" y="207"/>
                  <a:pt x="1345" y="175"/>
                </a:cubicBezTo>
                <a:cubicBezTo>
                  <a:pt x="1302" y="143"/>
                  <a:pt x="1259" y="118"/>
                  <a:pt x="1213" y="89"/>
                </a:cubicBezTo>
                <a:cubicBezTo>
                  <a:pt x="1099" y="29"/>
                  <a:pt x="971" y="1"/>
                  <a:pt x="8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33"/>
          <p:cNvSpPr/>
          <p:nvPr/>
        </p:nvSpPr>
        <p:spPr>
          <a:xfrm>
            <a:off x="595209" y="406062"/>
            <a:ext cx="48107" cy="15850"/>
          </a:xfrm>
          <a:custGeom>
            <a:avLst/>
            <a:gdLst/>
            <a:ahLst/>
            <a:cxnLst/>
            <a:rect l="l" t="t" r="r" b="b"/>
            <a:pathLst>
              <a:path w="1815" h="598" extrusionOk="0">
                <a:moveTo>
                  <a:pt x="1814" y="1"/>
                </a:moveTo>
                <a:lnTo>
                  <a:pt x="1423" y="11"/>
                </a:lnTo>
                <a:lnTo>
                  <a:pt x="1334" y="22"/>
                </a:lnTo>
                <a:lnTo>
                  <a:pt x="1334" y="18"/>
                </a:lnTo>
                <a:lnTo>
                  <a:pt x="1" y="65"/>
                </a:lnTo>
                <a:lnTo>
                  <a:pt x="97" y="598"/>
                </a:lnTo>
                <a:cubicBezTo>
                  <a:pt x="262" y="556"/>
                  <a:pt x="432" y="533"/>
                  <a:pt x="602" y="533"/>
                </a:cubicBezTo>
                <a:cubicBezTo>
                  <a:pt x="761" y="533"/>
                  <a:pt x="920" y="553"/>
                  <a:pt x="1075" y="594"/>
                </a:cubicBezTo>
                <a:lnTo>
                  <a:pt x="1491" y="214"/>
                </a:lnTo>
                <a:lnTo>
                  <a:pt x="1537" y="232"/>
                </a:lnTo>
                <a:cubicBezTo>
                  <a:pt x="1541" y="232"/>
                  <a:pt x="1565" y="242"/>
                  <a:pt x="1601" y="260"/>
                </a:cubicBezTo>
                <a:lnTo>
                  <a:pt x="18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33"/>
          <p:cNvSpPr/>
          <p:nvPr/>
        </p:nvSpPr>
        <p:spPr>
          <a:xfrm>
            <a:off x="698234" y="824975"/>
            <a:ext cx="40738" cy="22741"/>
          </a:xfrm>
          <a:custGeom>
            <a:avLst/>
            <a:gdLst/>
            <a:ahLst/>
            <a:cxnLst/>
            <a:rect l="l" t="t" r="r" b="b"/>
            <a:pathLst>
              <a:path w="1537" h="858" extrusionOk="0">
                <a:moveTo>
                  <a:pt x="0" y="1"/>
                </a:moveTo>
                <a:lnTo>
                  <a:pt x="39" y="808"/>
                </a:lnTo>
                <a:lnTo>
                  <a:pt x="1533" y="858"/>
                </a:lnTo>
                <a:cubicBezTo>
                  <a:pt x="1533" y="790"/>
                  <a:pt x="1536" y="680"/>
                  <a:pt x="1465" y="595"/>
                </a:cubicBezTo>
                <a:cubicBezTo>
                  <a:pt x="1397" y="513"/>
                  <a:pt x="1248" y="429"/>
                  <a:pt x="925" y="429"/>
                </a:cubicBezTo>
                <a:cubicBezTo>
                  <a:pt x="825" y="429"/>
                  <a:pt x="709" y="437"/>
                  <a:pt x="573" y="456"/>
                </a:cubicBezTo>
                <a:lnTo>
                  <a:pt x="498" y="467"/>
                </a:lnTo>
                <a:lnTo>
                  <a:pt x="448" y="8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33"/>
          <p:cNvSpPr/>
          <p:nvPr/>
        </p:nvSpPr>
        <p:spPr>
          <a:xfrm>
            <a:off x="238876" y="806607"/>
            <a:ext cx="31886" cy="50545"/>
          </a:xfrm>
          <a:custGeom>
            <a:avLst/>
            <a:gdLst/>
            <a:ahLst/>
            <a:cxnLst/>
            <a:rect l="l" t="t" r="r" b="b"/>
            <a:pathLst>
              <a:path w="1203" h="1907" extrusionOk="0">
                <a:moveTo>
                  <a:pt x="726" y="0"/>
                </a:moveTo>
                <a:lnTo>
                  <a:pt x="1" y="857"/>
                </a:lnTo>
                <a:lnTo>
                  <a:pt x="1064" y="1906"/>
                </a:lnTo>
                <a:cubicBezTo>
                  <a:pt x="1114" y="1867"/>
                  <a:pt x="1188" y="1789"/>
                  <a:pt x="1192" y="1675"/>
                </a:cubicBezTo>
                <a:cubicBezTo>
                  <a:pt x="1202" y="1536"/>
                  <a:pt x="1106" y="1302"/>
                  <a:pt x="634" y="968"/>
                </a:cubicBezTo>
                <a:lnTo>
                  <a:pt x="570" y="925"/>
                </a:lnTo>
                <a:lnTo>
                  <a:pt x="1042" y="288"/>
                </a:lnTo>
                <a:lnTo>
                  <a:pt x="7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33"/>
          <p:cNvSpPr/>
          <p:nvPr/>
        </p:nvSpPr>
        <p:spPr>
          <a:xfrm>
            <a:off x="584369" y="567797"/>
            <a:ext cx="154498" cy="149303"/>
          </a:xfrm>
          <a:custGeom>
            <a:avLst/>
            <a:gdLst/>
            <a:ahLst/>
            <a:cxnLst/>
            <a:rect l="l" t="t" r="r" b="b"/>
            <a:pathLst>
              <a:path w="5829" h="5633" extrusionOk="0">
                <a:moveTo>
                  <a:pt x="1470" y="0"/>
                </a:moveTo>
                <a:lnTo>
                  <a:pt x="1569" y="590"/>
                </a:lnTo>
                <a:lnTo>
                  <a:pt x="1477" y="590"/>
                </a:lnTo>
                <a:lnTo>
                  <a:pt x="133" y="608"/>
                </a:lnTo>
                <a:lnTo>
                  <a:pt x="1" y="790"/>
                </a:lnTo>
                <a:lnTo>
                  <a:pt x="4488" y="2194"/>
                </a:lnTo>
                <a:lnTo>
                  <a:pt x="4488" y="5568"/>
                </a:lnTo>
                <a:lnTo>
                  <a:pt x="5260" y="5632"/>
                </a:lnTo>
                <a:lnTo>
                  <a:pt x="5829" y="1245"/>
                </a:lnTo>
                <a:lnTo>
                  <a:pt x="14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33"/>
          <p:cNvSpPr/>
          <p:nvPr/>
        </p:nvSpPr>
        <p:spPr>
          <a:xfrm>
            <a:off x="564490" y="595786"/>
            <a:ext cx="133479" cy="119140"/>
          </a:xfrm>
          <a:custGeom>
            <a:avLst/>
            <a:gdLst/>
            <a:ahLst/>
            <a:cxnLst/>
            <a:rect l="l" t="t" r="r" b="b"/>
            <a:pathLst>
              <a:path w="5036" h="4495" extrusionOk="0">
                <a:moveTo>
                  <a:pt x="570" y="0"/>
                </a:moveTo>
                <a:lnTo>
                  <a:pt x="1" y="825"/>
                </a:lnTo>
                <a:lnTo>
                  <a:pt x="4502" y="2045"/>
                </a:lnTo>
                <a:lnTo>
                  <a:pt x="4552" y="4456"/>
                </a:lnTo>
                <a:lnTo>
                  <a:pt x="5036" y="4495"/>
                </a:lnTo>
                <a:lnTo>
                  <a:pt x="5036" y="4495"/>
                </a:lnTo>
                <a:lnTo>
                  <a:pt x="4997" y="1376"/>
                </a:lnTo>
                <a:lnTo>
                  <a:pt x="5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33"/>
          <p:cNvSpPr/>
          <p:nvPr/>
        </p:nvSpPr>
        <p:spPr>
          <a:xfrm>
            <a:off x="266971" y="583912"/>
            <a:ext cx="315834" cy="235629"/>
          </a:xfrm>
          <a:custGeom>
            <a:avLst/>
            <a:gdLst/>
            <a:ahLst/>
            <a:cxnLst/>
            <a:rect l="l" t="t" r="r" b="b"/>
            <a:pathLst>
              <a:path w="11916" h="8890" extrusionOk="0">
                <a:moveTo>
                  <a:pt x="11916" y="0"/>
                </a:moveTo>
                <a:lnTo>
                  <a:pt x="11560" y="4"/>
                </a:lnTo>
                <a:lnTo>
                  <a:pt x="11404" y="7"/>
                </a:lnTo>
                <a:lnTo>
                  <a:pt x="11254" y="7"/>
                </a:lnTo>
                <a:lnTo>
                  <a:pt x="8950" y="39"/>
                </a:lnTo>
                <a:lnTo>
                  <a:pt x="7460" y="3773"/>
                </a:lnTo>
                <a:lnTo>
                  <a:pt x="57" y="8459"/>
                </a:lnTo>
                <a:lnTo>
                  <a:pt x="0" y="8498"/>
                </a:lnTo>
                <a:lnTo>
                  <a:pt x="185" y="8669"/>
                </a:lnTo>
                <a:lnTo>
                  <a:pt x="420" y="8889"/>
                </a:lnTo>
                <a:lnTo>
                  <a:pt x="8580" y="4836"/>
                </a:lnTo>
                <a:lnTo>
                  <a:pt x="10977" y="1362"/>
                </a:lnTo>
                <a:lnTo>
                  <a:pt x="11027" y="1294"/>
                </a:lnTo>
                <a:lnTo>
                  <a:pt x="11069" y="1227"/>
                </a:lnTo>
                <a:lnTo>
                  <a:pt x="11638" y="406"/>
                </a:lnTo>
                <a:lnTo>
                  <a:pt x="11702" y="317"/>
                </a:lnTo>
                <a:lnTo>
                  <a:pt x="119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33"/>
          <p:cNvSpPr/>
          <p:nvPr/>
        </p:nvSpPr>
        <p:spPr>
          <a:xfrm>
            <a:off x="257641" y="585131"/>
            <a:ext cx="231097" cy="218772"/>
          </a:xfrm>
          <a:custGeom>
            <a:avLst/>
            <a:gdLst/>
            <a:ahLst/>
            <a:cxnLst/>
            <a:rect l="l" t="t" r="r" b="b"/>
            <a:pathLst>
              <a:path w="8719" h="8254" extrusionOk="0">
                <a:moveTo>
                  <a:pt x="8719" y="0"/>
                </a:moveTo>
                <a:lnTo>
                  <a:pt x="8321" y="4"/>
                </a:lnTo>
                <a:lnTo>
                  <a:pt x="7048" y="3371"/>
                </a:lnTo>
                <a:lnTo>
                  <a:pt x="7026" y="3385"/>
                </a:lnTo>
                <a:lnTo>
                  <a:pt x="75" y="8079"/>
                </a:lnTo>
                <a:lnTo>
                  <a:pt x="18" y="8118"/>
                </a:lnTo>
                <a:lnTo>
                  <a:pt x="0" y="8129"/>
                </a:lnTo>
                <a:lnTo>
                  <a:pt x="4" y="8132"/>
                </a:lnTo>
                <a:lnTo>
                  <a:pt x="61" y="8186"/>
                </a:lnTo>
                <a:lnTo>
                  <a:pt x="139" y="8253"/>
                </a:lnTo>
                <a:lnTo>
                  <a:pt x="203" y="8207"/>
                </a:lnTo>
                <a:lnTo>
                  <a:pt x="7528" y="3492"/>
                </a:lnTo>
                <a:lnTo>
                  <a:pt x="87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33"/>
          <p:cNvSpPr/>
          <p:nvPr/>
        </p:nvSpPr>
        <p:spPr>
          <a:xfrm>
            <a:off x="685141" y="718001"/>
            <a:ext cx="38194" cy="103051"/>
          </a:xfrm>
          <a:custGeom>
            <a:avLst/>
            <a:gdLst/>
            <a:ahLst/>
            <a:cxnLst/>
            <a:rect l="l" t="t" r="r" b="b"/>
            <a:pathLst>
              <a:path w="1441" h="3888" extrusionOk="0">
                <a:moveTo>
                  <a:pt x="0" y="1"/>
                </a:moveTo>
                <a:lnTo>
                  <a:pt x="75" y="3870"/>
                </a:lnTo>
                <a:lnTo>
                  <a:pt x="331" y="3877"/>
                </a:lnTo>
                <a:lnTo>
                  <a:pt x="405" y="3880"/>
                </a:lnTo>
                <a:lnTo>
                  <a:pt x="533" y="3880"/>
                </a:lnTo>
                <a:lnTo>
                  <a:pt x="679" y="3884"/>
                </a:lnTo>
                <a:lnTo>
                  <a:pt x="921" y="3887"/>
                </a:lnTo>
                <a:lnTo>
                  <a:pt x="957" y="3887"/>
                </a:lnTo>
                <a:lnTo>
                  <a:pt x="978" y="3706"/>
                </a:lnTo>
                <a:lnTo>
                  <a:pt x="1006" y="3503"/>
                </a:lnTo>
                <a:lnTo>
                  <a:pt x="1440" y="115"/>
                </a:lnTo>
                <a:lnTo>
                  <a:pt x="686" y="54"/>
                </a:lnTo>
                <a:lnTo>
                  <a:pt x="491" y="40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33"/>
          <p:cNvSpPr/>
          <p:nvPr/>
        </p:nvSpPr>
        <p:spPr>
          <a:xfrm>
            <a:off x="406918" y="360818"/>
            <a:ext cx="53832" cy="44237"/>
          </a:xfrm>
          <a:custGeom>
            <a:avLst/>
            <a:gdLst/>
            <a:ahLst/>
            <a:cxnLst/>
            <a:rect l="l" t="t" r="r" b="b"/>
            <a:pathLst>
              <a:path w="2031" h="1669" extrusionOk="0">
                <a:moveTo>
                  <a:pt x="1825" y="1"/>
                </a:moveTo>
                <a:lnTo>
                  <a:pt x="1" y="54"/>
                </a:lnTo>
                <a:lnTo>
                  <a:pt x="150" y="1604"/>
                </a:lnTo>
                <a:lnTo>
                  <a:pt x="2031" y="1668"/>
                </a:lnTo>
                <a:lnTo>
                  <a:pt x="18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33"/>
          <p:cNvSpPr/>
          <p:nvPr/>
        </p:nvSpPr>
        <p:spPr>
          <a:xfrm>
            <a:off x="644217" y="361401"/>
            <a:ext cx="35570" cy="38379"/>
          </a:xfrm>
          <a:custGeom>
            <a:avLst/>
            <a:gdLst/>
            <a:ahLst/>
            <a:cxnLst/>
            <a:rect l="l" t="t" r="r" b="b"/>
            <a:pathLst>
              <a:path w="1342" h="1448" extrusionOk="0">
                <a:moveTo>
                  <a:pt x="1" y="0"/>
                </a:moveTo>
                <a:lnTo>
                  <a:pt x="161" y="1447"/>
                </a:lnTo>
                <a:lnTo>
                  <a:pt x="1341" y="7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33"/>
          <p:cNvSpPr/>
          <p:nvPr/>
        </p:nvSpPr>
        <p:spPr>
          <a:xfrm>
            <a:off x="586940" y="359970"/>
            <a:ext cx="57781" cy="43866"/>
          </a:xfrm>
          <a:custGeom>
            <a:avLst/>
            <a:gdLst/>
            <a:ahLst/>
            <a:cxnLst/>
            <a:rect l="l" t="t" r="r" b="b"/>
            <a:pathLst>
              <a:path w="2180" h="1655" extrusionOk="0">
                <a:moveTo>
                  <a:pt x="0" y="1"/>
                </a:moveTo>
                <a:lnTo>
                  <a:pt x="288" y="1654"/>
                </a:lnTo>
                <a:lnTo>
                  <a:pt x="1664" y="1601"/>
                </a:lnTo>
                <a:lnTo>
                  <a:pt x="1739" y="1601"/>
                </a:lnTo>
                <a:lnTo>
                  <a:pt x="2180" y="1583"/>
                </a:lnTo>
                <a:lnTo>
                  <a:pt x="2176" y="1551"/>
                </a:lnTo>
                <a:lnTo>
                  <a:pt x="2005" y="54"/>
                </a:lnTo>
                <a:lnTo>
                  <a:pt x="1892" y="54"/>
                </a:lnTo>
                <a:lnTo>
                  <a:pt x="1817" y="51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33"/>
          <p:cNvSpPr/>
          <p:nvPr/>
        </p:nvSpPr>
        <p:spPr>
          <a:xfrm>
            <a:off x="459318" y="359891"/>
            <a:ext cx="72120" cy="207746"/>
          </a:xfrm>
          <a:custGeom>
            <a:avLst/>
            <a:gdLst/>
            <a:ahLst/>
            <a:cxnLst/>
            <a:rect l="l" t="t" r="r" b="b"/>
            <a:pathLst>
              <a:path w="2721" h="7838" extrusionOk="0">
                <a:moveTo>
                  <a:pt x="1" y="0"/>
                </a:moveTo>
                <a:lnTo>
                  <a:pt x="4" y="29"/>
                </a:lnTo>
                <a:lnTo>
                  <a:pt x="210" y="1714"/>
                </a:lnTo>
                <a:lnTo>
                  <a:pt x="217" y="1789"/>
                </a:lnTo>
                <a:lnTo>
                  <a:pt x="228" y="1867"/>
                </a:lnTo>
                <a:lnTo>
                  <a:pt x="950" y="7759"/>
                </a:lnTo>
                <a:lnTo>
                  <a:pt x="961" y="7837"/>
                </a:lnTo>
                <a:lnTo>
                  <a:pt x="2721" y="7837"/>
                </a:lnTo>
                <a:lnTo>
                  <a:pt x="2042" y="2020"/>
                </a:lnTo>
                <a:lnTo>
                  <a:pt x="1437" y="1110"/>
                </a:lnTo>
                <a:lnTo>
                  <a:pt x="1341" y="971"/>
                </a:lnTo>
                <a:lnTo>
                  <a:pt x="1209" y="772"/>
                </a:lnTo>
                <a:lnTo>
                  <a:pt x="925" y="342"/>
                </a:lnTo>
                <a:lnTo>
                  <a:pt x="790" y="142"/>
                </a:lnTo>
                <a:lnTo>
                  <a:pt x="701" y="4"/>
                </a:lnTo>
                <a:lnTo>
                  <a:pt x="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3"/>
          <p:cNvSpPr/>
          <p:nvPr/>
        </p:nvSpPr>
        <p:spPr>
          <a:xfrm>
            <a:off x="484286" y="359785"/>
            <a:ext cx="69311" cy="207852"/>
          </a:xfrm>
          <a:custGeom>
            <a:avLst/>
            <a:gdLst/>
            <a:ahLst/>
            <a:cxnLst/>
            <a:rect l="l" t="t" r="r" b="b"/>
            <a:pathLst>
              <a:path w="2615" h="7842" extrusionOk="0">
                <a:moveTo>
                  <a:pt x="1" y="1"/>
                </a:moveTo>
                <a:lnTo>
                  <a:pt x="1295" y="1953"/>
                </a:lnTo>
                <a:lnTo>
                  <a:pt x="1981" y="7841"/>
                </a:lnTo>
                <a:lnTo>
                  <a:pt x="2614" y="7841"/>
                </a:lnTo>
                <a:lnTo>
                  <a:pt x="1804" y="1981"/>
                </a:lnTo>
                <a:lnTo>
                  <a:pt x="2586" y="1"/>
                </a:lnTo>
                <a:lnTo>
                  <a:pt x="2259" y="1"/>
                </a:lnTo>
                <a:cubicBezTo>
                  <a:pt x="2063" y="847"/>
                  <a:pt x="1473" y="1334"/>
                  <a:pt x="1473" y="1334"/>
                </a:cubicBezTo>
                <a:cubicBezTo>
                  <a:pt x="925" y="1153"/>
                  <a:pt x="555" y="267"/>
                  <a:pt x="4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3"/>
          <p:cNvSpPr/>
          <p:nvPr/>
        </p:nvSpPr>
        <p:spPr>
          <a:xfrm>
            <a:off x="537640" y="359599"/>
            <a:ext cx="81556" cy="208038"/>
          </a:xfrm>
          <a:custGeom>
            <a:avLst/>
            <a:gdLst/>
            <a:ahLst/>
            <a:cxnLst/>
            <a:rect l="l" t="t" r="r" b="b"/>
            <a:pathLst>
              <a:path w="3077" h="7849" extrusionOk="0">
                <a:moveTo>
                  <a:pt x="790" y="1"/>
                </a:moveTo>
                <a:lnTo>
                  <a:pt x="736" y="132"/>
                </a:lnTo>
                <a:lnTo>
                  <a:pt x="672" y="299"/>
                </a:lnTo>
                <a:lnTo>
                  <a:pt x="569" y="559"/>
                </a:lnTo>
                <a:lnTo>
                  <a:pt x="434" y="897"/>
                </a:lnTo>
                <a:lnTo>
                  <a:pt x="335" y="1160"/>
                </a:lnTo>
                <a:lnTo>
                  <a:pt x="271" y="1320"/>
                </a:lnTo>
                <a:lnTo>
                  <a:pt x="0" y="2006"/>
                </a:lnTo>
                <a:lnTo>
                  <a:pt x="804" y="7844"/>
                </a:lnTo>
                <a:lnTo>
                  <a:pt x="2102" y="7844"/>
                </a:lnTo>
                <a:lnTo>
                  <a:pt x="2102" y="7848"/>
                </a:lnTo>
                <a:lnTo>
                  <a:pt x="3076" y="7848"/>
                </a:lnTo>
                <a:lnTo>
                  <a:pt x="3065" y="7809"/>
                </a:lnTo>
                <a:lnTo>
                  <a:pt x="3055" y="7724"/>
                </a:lnTo>
                <a:lnTo>
                  <a:pt x="3041" y="7642"/>
                </a:lnTo>
                <a:lnTo>
                  <a:pt x="2578" y="4986"/>
                </a:lnTo>
                <a:cubicBezTo>
                  <a:pt x="2386" y="4950"/>
                  <a:pt x="2194" y="4929"/>
                  <a:pt x="2006" y="4915"/>
                </a:cubicBezTo>
                <a:cubicBezTo>
                  <a:pt x="1960" y="4957"/>
                  <a:pt x="1924" y="4986"/>
                  <a:pt x="1910" y="5000"/>
                </a:cubicBezTo>
                <a:cubicBezTo>
                  <a:pt x="1808" y="5099"/>
                  <a:pt x="1702" y="5151"/>
                  <a:pt x="1604" y="5151"/>
                </a:cubicBezTo>
                <a:cubicBezTo>
                  <a:pt x="1562" y="5151"/>
                  <a:pt x="1521" y="5141"/>
                  <a:pt x="1483" y="5121"/>
                </a:cubicBezTo>
                <a:cubicBezTo>
                  <a:pt x="1412" y="5085"/>
                  <a:pt x="1359" y="5014"/>
                  <a:pt x="1337" y="4939"/>
                </a:cubicBezTo>
                <a:cubicBezTo>
                  <a:pt x="1330" y="4915"/>
                  <a:pt x="1330" y="4890"/>
                  <a:pt x="1323" y="4868"/>
                </a:cubicBezTo>
                <a:cubicBezTo>
                  <a:pt x="1224" y="4868"/>
                  <a:pt x="1135" y="4822"/>
                  <a:pt x="1081" y="4737"/>
                </a:cubicBezTo>
                <a:cubicBezTo>
                  <a:pt x="1021" y="4655"/>
                  <a:pt x="1010" y="4541"/>
                  <a:pt x="1035" y="4445"/>
                </a:cubicBezTo>
                <a:cubicBezTo>
                  <a:pt x="1010" y="4438"/>
                  <a:pt x="982" y="4424"/>
                  <a:pt x="960" y="4406"/>
                </a:cubicBezTo>
                <a:cubicBezTo>
                  <a:pt x="889" y="4353"/>
                  <a:pt x="850" y="4264"/>
                  <a:pt x="843" y="4171"/>
                </a:cubicBezTo>
                <a:cubicBezTo>
                  <a:pt x="840" y="4036"/>
                  <a:pt x="904" y="3880"/>
                  <a:pt x="1010" y="3770"/>
                </a:cubicBezTo>
                <a:cubicBezTo>
                  <a:pt x="975" y="3738"/>
                  <a:pt x="946" y="3699"/>
                  <a:pt x="943" y="3645"/>
                </a:cubicBezTo>
                <a:cubicBezTo>
                  <a:pt x="911" y="3396"/>
                  <a:pt x="1092" y="3069"/>
                  <a:pt x="1419" y="2792"/>
                </a:cubicBezTo>
                <a:cubicBezTo>
                  <a:pt x="1632" y="2610"/>
                  <a:pt x="1871" y="2472"/>
                  <a:pt x="2120" y="2386"/>
                </a:cubicBezTo>
                <a:lnTo>
                  <a:pt x="2016" y="1814"/>
                </a:lnTo>
                <a:lnTo>
                  <a:pt x="2006" y="1739"/>
                </a:lnTo>
                <a:lnTo>
                  <a:pt x="1992" y="1661"/>
                </a:lnTo>
                <a:lnTo>
                  <a:pt x="17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33"/>
          <p:cNvSpPr/>
          <p:nvPr/>
        </p:nvSpPr>
        <p:spPr>
          <a:xfrm>
            <a:off x="506630" y="285040"/>
            <a:ext cx="15585" cy="21734"/>
          </a:xfrm>
          <a:custGeom>
            <a:avLst/>
            <a:gdLst/>
            <a:ahLst/>
            <a:cxnLst/>
            <a:rect l="l" t="t" r="r" b="b"/>
            <a:pathLst>
              <a:path w="588" h="820" extrusionOk="0">
                <a:moveTo>
                  <a:pt x="587" y="1"/>
                </a:moveTo>
                <a:cubicBezTo>
                  <a:pt x="370" y="51"/>
                  <a:pt x="185" y="93"/>
                  <a:pt x="1" y="179"/>
                </a:cubicBezTo>
                <a:cubicBezTo>
                  <a:pt x="8" y="300"/>
                  <a:pt x="11" y="424"/>
                  <a:pt x="18" y="538"/>
                </a:cubicBezTo>
                <a:cubicBezTo>
                  <a:pt x="25" y="538"/>
                  <a:pt x="29" y="538"/>
                  <a:pt x="33" y="541"/>
                </a:cubicBezTo>
                <a:cubicBezTo>
                  <a:pt x="132" y="566"/>
                  <a:pt x="210" y="623"/>
                  <a:pt x="249" y="709"/>
                </a:cubicBezTo>
                <a:cubicBezTo>
                  <a:pt x="281" y="765"/>
                  <a:pt x="349" y="815"/>
                  <a:pt x="409" y="819"/>
                </a:cubicBezTo>
                <a:cubicBezTo>
                  <a:pt x="413" y="819"/>
                  <a:pt x="416" y="819"/>
                  <a:pt x="419" y="819"/>
                </a:cubicBezTo>
                <a:cubicBezTo>
                  <a:pt x="461" y="819"/>
                  <a:pt x="477" y="797"/>
                  <a:pt x="481" y="790"/>
                </a:cubicBezTo>
                <a:cubicBezTo>
                  <a:pt x="552" y="694"/>
                  <a:pt x="566" y="556"/>
                  <a:pt x="569" y="406"/>
                </a:cubicBezTo>
                <a:lnTo>
                  <a:pt x="5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3"/>
          <p:cNvSpPr/>
          <p:nvPr/>
        </p:nvSpPr>
        <p:spPr>
          <a:xfrm>
            <a:off x="571461" y="280243"/>
            <a:ext cx="8058" cy="17467"/>
          </a:xfrm>
          <a:custGeom>
            <a:avLst/>
            <a:gdLst/>
            <a:ahLst/>
            <a:cxnLst/>
            <a:rect l="l" t="t" r="r" b="b"/>
            <a:pathLst>
              <a:path w="304" h="659" extrusionOk="0">
                <a:moveTo>
                  <a:pt x="303" y="1"/>
                </a:moveTo>
                <a:lnTo>
                  <a:pt x="303" y="1"/>
                </a:lnTo>
                <a:cubicBezTo>
                  <a:pt x="268" y="11"/>
                  <a:pt x="232" y="26"/>
                  <a:pt x="193" y="40"/>
                </a:cubicBezTo>
                <a:cubicBezTo>
                  <a:pt x="168" y="47"/>
                  <a:pt x="147" y="58"/>
                  <a:pt x="125" y="61"/>
                </a:cubicBezTo>
                <a:cubicBezTo>
                  <a:pt x="122" y="82"/>
                  <a:pt x="111" y="100"/>
                  <a:pt x="97" y="118"/>
                </a:cubicBezTo>
                <a:cubicBezTo>
                  <a:pt x="72" y="154"/>
                  <a:pt x="40" y="186"/>
                  <a:pt x="4" y="214"/>
                </a:cubicBezTo>
                <a:lnTo>
                  <a:pt x="4" y="242"/>
                </a:lnTo>
                <a:cubicBezTo>
                  <a:pt x="8" y="381"/>
                  <a:pt x="4" y="520"/>
                  <a:pt x="1" y="658"/>
                </a:cubicBezTo>
                <a:cubicBezTo>
                  <a:pt x="175" y="523"/>
                  <a:pt x="228" y="427"/>
                  <a:pt x="275" y="189"/>
                </a:cubicBezTo>
                <a:cubicBezTo>
                  <a:pt x="289" y="129"/>
                  <a:pt x="300" y="61"/>
                  <a:pt x="3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33"/>
          <p:cNvSpPr/>
          <p:nvPr/>
        </p:nvSpPr>
        <p:spPr>
          <a:xfrm>
            <a:off x="498704" y="284192"/>
            <a:ext cx="68940" cy="90170"/>
          </a:xfrm>
          <a:custGeom>
            <a:avLst/>
            <a:gdLst/>
            <a:ahLst/>
            <a:cxnLst/>
            <a:rect l="l" t="t" r="r" b="b"/>
            <a:pathLst>
              <a:path w="2601" h="3402" extrusionOk="0">
                <a:moveTo>
                  <a:pt x="1683" y="417"/>
                </a:moveTo>
                <a:cubicBezTo>
                  <a:pt x="1722" y="424"/>
                  <a:pt x="1732" y="467"/>
                  <a:pt x="1732" y="499"/>
                </a:cubicBezTo>
                <a:cubicBezTo>
                  <a:pt x="1732" y="509"/>
                  <a:pt x="1732" y="520"/>
                  <a:pt x="1729" y="531"/>
                </a:cubicBezTo>
                <a:cubicBezTo>
                  <a:pt x="1715" y="549"/>
                  <a:pt x="1683" y="549"/>
                  <a:pt x="1654" y="549"/>
                </a:cubicBezTo>
                <a:cubicBezTo>
                  <a:pt x="1569" y="549"/>
                  <a:pt x="1436" y="557"/>
                  <a:pt x="1336" y="557"/>
                </a:cubicBezTo>
                <a:cubicBezTo>
                  <a:pt x="1264" y="557"/>
                  <a:pt x="1210" y="553"/>
                  <a:pt x="1203" y="538"/>
                </a:cubicBezTo>
                <a:cubicBezTo>
                  <a:pt x="1199" y="424"/>
                  <a:pt x="1676" y="417"/>
                  <a:pt x="1683" y="417"/>
                </a:cubicBezTo>
                <a:close/>
                <a:moveTo>
                  <a:pt x="1561" y="669"/>
                </a:moveTo>
                <a:cubicBezTo>
                  <a:pt x="1565" y="669"/>
                  <a:pt x="1569" y="669"/>
                  <a:pt x="1572" y="669"/>
                </a:cubicBezTo>
                <a:cubicBezTo>
                  <a:pt x="1665" y="680"/>
                  <a:pt x="1676" y="837"/>
                  <a:pt x="1626" y="911"/>
                </a:cubicBezTo>
                <a:cubicBezTo>
                  <a:pt x="1610" y="941"/>
                  <a:pt x="1581" y="958"/>
                  <a:pt x="1549" y="958"/>
                </a:cubicBezTo>
                <a:cubicBezTo>
                  <a:pt x="1546" y="958"/>
                  <a:pt x="1543" y="958"/>
                  <a:pt x="1540" y="957"/>
                </a:cubicBezTo>
                <a:cubicBezTo>
                  <a:pt x="1512" y="954"/>
                  <a:pt x="1498" y="943"/>
                  <a:pt x="1484" y="922"/>
                </a:cubicBezTo>
                <a:cubicBezTo>
                  <a:pt x="1425" y="843"/>
                  <a:pt x="1463" y="669"/>
                  <a:pt x="1561" y="669"/>
                </a:cubicBezTo>
                <a:close/>
                <a:moveTo>
                  <a:pt x="2355" y="708"/>
                </a:moveTo>
                <a:cubicBezTo>
                  <a:pt x="2357" y="708"/>
                  <a:pt x="2359" y="708"/>
                  <a:pt x="2362" y="709"/>
                </a:cubicBezTo>
                <a:cubicBezTo>
                  <a:pt x="2376" y="709"/>
                  <a:pt x="2390" y="716"/>
                  <a:pt x="2401" y="726"/>
                </a:cubicBezTo>
                <a:cubicBezTo>
                  <a:pt x="2419" y="737"/>
                  <a:pt x="2433" y="765"/>
                  <a:pt x="2440" y="794"/>
                </a:cubicBezTo>
                <a:cubicBezTo>
                  <a:pt x="2444" y="819"/>
                  <a:pt x="2444" y="847"/>
                  <a:pt x="2440" y="876"/>
                </a:cubicBezTo>
                <a:cubicBezTo>
                  <a:pt x="2430" y="941"/>
                  <a:pt x="2392" y="1000"/>
                  <a:pt x="2332" y="1000"/>
                </a:cubicBezTo>
                <a:cubicBezTo>
                  <a:pt x="2330" y="1000"/>
                  <a:pt x="2328" y="1000"/>
                  <a:pt x="2326" y="1000"/>
                </a:cubicBezTo>
                <a:cubicBezTo>
                  <a:pt x="2291" y="997"/>
                  <a:pt x="2269" y="975"/>
                  <a:pt x="2262" y="943"/>
                </a:cubicBezTo>
                <a:cubicBezTo>
                  <a:pt x="2252" y="922"/>
                  <a:pt x="2248" y="893"/>
                  <a:pt x="2248" y="869"/>
                </a:cubicBezTo>
                <a:cubicBezTo>
                  <a:pt x="2248" y="837"/>
                  <a:pt x="2252" y="805"/>
                  <a:pt x="2266" y="780"/>
                </a:cubicBezTo>
                <a:cubicBezTo>
                  <a:pt x="2283" y="736"/>
                  <a:pt x="2315" y="708"/>
                  <a:pt x="2355" y="708"/>
                </a:cubicBezTo>
                <a:close/>
                <a:moveTo>
                  <a:pt x="242" y="966"/>
                </a:moveTo>
                <a:cubicBezTo>
                  <a:pt x="255" y="966"/>
                  <a:pt x="268" y="968"/>
                  <a:pt x="278" y="972"/>
                </a:cubicBezTo>
                <a:cubicBezTo>
                  <a:pt x="314" y="979"/>
                  <a:pt x="346" y="1000"/>
                  <a:pt x="371" y="1025"/>
                </a:cubicBezTo>
                <a:cubicBezTo>
                  <a:pt x="385" y="1036"/>
                  <a:pt x="399" y="1050"/>
                  <a:pt x="410" y="1068"/>
                </a:cubicBezTo>
                <a:cubicBezTo>
                  <a:pt x="424" y="1096"/>
                  <a:pt x="460" y="1132"/>
                  <a:pt x="452" y="1160"/>
                </a:cubicBezTo>
                <a:cubicBezTo>
                  <a:pt x="447" y="1183"/>
                  <a:pt x="430" y="1190"/>
                  <a:pt x="412" y="1190"/>
                </a:cubicBezTo>
                <a:cubicBezTo>
                  <a:pt x="408" y="1190"/>
                  <a:pt x="403" y="1189"/>
                  <a:pt x="399" y="1189"/>
                </a:cubicBezTo>
                <a:cubicBezTo>
                  <a:pt x="388" y="1185"/>
                  <a:pt x="381" y="1171"/>
                  <a:pt x="381" y="1160"/>
                </a:cubicBezTo>
                <a:lnTo>
                  <a:pt x="381" y="1157"/>
                </a:lnTo>
                <a:lnTo>
                  <a:pt x="381" y="1149"/>
                </a:lnTo>
                <a:cubicBezTo>
                  <a:pt x="378" y="1149"/>
                  <a:pt x="378" y="1142"/>
                  <a:pt x="378" y="1139"/>
                </a:cubicBezTo>
                <a:cubicBezTo>
                  <a:pt x="371" y="1128"/>
                  <a:pt x="364" y="1121"/>
                  <a:pt x="360" y="1110"/>
                </a:cubicBezTo>
                <a:cubicBezTo>
                  <a:pt x="349" y="1100"/>
                  <a:pt x="335" y="1085"/>
                  <a:pt x="324" y="1071"/>
                </a:cubicBezTo>
                <a:cubicBezTo>
                  <a:pt x="299" y="1046"/>
                  <a:pt x="268" y="1034"/>
                  <a:pt x="233" y="1034"/>
                </a:cubicBezTo>
                <a:cubicBezTo>
                  <a:pt x="225" y="1034"/>
                  <a:pt x="216" y="1034"/>
                  <a:pt x="207" y="1036"/>
                </a:cubicBezTo>
                <a:cubicBezTo>
                  <a:pt x="204" y="1036"/>
                  <a:pt x="202" y="1037"/>
                  <a:pt x="199" y="1037"/>
                </a:cubicBezTo>
                <a:cubicBezTo>
                  <a:pt x="167" y="1037"/>
                  <a:pt x="161" y="978"/>
                  <a:pt x="204" y="972"/>
                </a:cubicBezTo>
                <a:cubicBezTo>
                  <a:pt x="216" y="968"/>
                  <a:pt x="229" y="966"/>
                  <a:pt x="242" y="966"/>
                </a:cubicBezTo>
                <a:close/>
                <a:moveTo>
                  <a:pt x="2040" y="827"/>
                </a:moveTo>
                <a:cubicBezTo>
                  <a:pt x="2051" y="827"/>
                  <a:pt x="2061" y="831"/>
                  <a:pt x="2067" y="840"/>
                </a:cubicBezTo>
                <a:cubicBezTo>
                  <a:pt x="2070" y="847"/>
                  <a:pt x="2074" y="854"/>
                  <a:pt x="2074" y="865"/>
                </a:cubicBezTo>
                <a:lnTo>
                  <a:pt x="2074" y="918"/>
                </a:lnTo>
                <a:cubicBezTo>
                  <a:pt x="2074" y="943"/>
                  <a:pt x="2077" y="972"/>
                  <a:pt x="2077" y="993"/>
                </a:cubicBezTo>
                <a:cubicBezTo>
                  <a:pt x="2092" y="1117"/>
                  <a:pt x="2127" y="1231"/>
                  <a:pt x="2180" y="1349"/>
                </a:cubicBezTo>
                <a:cubicBezTo>
                  <a:pt x="2191" y="1366"/>
                  <a:pt x="2180" y="1391"/>
                  <a:pt x="2159" y="1398"/>
                </a:cubicBezTo>
                <a:cubicBezTo>
                  <a:pt x="2108" y="1409"/>
                  <a:pt x="2061" y="1415"/>
                  <a:pt x="2014" y="1415"/>
                </a:cubicBezTo>
                <a:cubicBezTo>
                  <a:pt x="1986" y="1415"/>
                  <a:pt x="1957" y="1413"/>
                  <a:pt x="1928" y="1409"/>
                </a:cubicBezTo>
                <a:cubicBezTo>
                  <a:pt x="1891" y="1406"/>
                  <a:pt x="1892" y="1345"/>
                  <a:pt x="1926" y="1345"/>
                </a:cubicBezTo>
                <a:cubicBezTo>
                  <a:pt x="1928" y="1345"/>
                  <a:pt x="1930" y="1345"/>
                  <a:pt x="1932" y="1345"/>
                </a:cubicBezTo>
                <a:cubicBezTo>
                  <a:pt x="1954" y="1348"/>
                  <a:pt x="1976" y="1349"/>
                  <a:pt x="1996" y="1349"/>
                </a:cubicBezTo>
                <a:cubicBezTo>
                  <a:pt x="2034" y="1349"/>
                  <a:pt x="2070" y="1345"/>
                  <a:pt x="2109" y="1338"/>
                </a:cubicBezTo>
                <a:cubicBezTo>
                  <a:pt x="2067" y="1231"/>
                  <a:pt x="2035" y="1121"/>
                  <a:pt x="2020" y="1007"/>
                </a:cubicBezTo>
                <a:cubicBezTo>
                  <a:pt x="2017" y="979"/>
                  <a:pt x="2017" y="957"/>
                  <a:pt x="2013" y="929"/>
                </a:cubicBezTo>
                <a:cubicBezTo>
                  <a:pt x="2013" y="908"/>
                  <a:pt x="2006" y="883"/>
                  <a:pt x="2006" y="858"/>
                </a:cubicBezTo>
                <a:lnTo>
                  <a:pt x="2006" y="854"/>
                </a:lnTo>
                <a:cubicBezTo>
                  <a:pt x="2010" y="836"/>
                  <a:pt x="2025" y="827"/>
                  <a:pt x="2040" y="827"/>
                </a:cubicBezTo>
                <a:close/>
                <a:moveTo>
                  <a:pt x="2143" y="1634"/>
                </a:moveTo>
                <a:cubicBezTo>
                  <a:pt x="2216" y="1634"/>
                  <a:pt x="2290" y="1645"/>
                  <a:pt x="2362" y="1672"/>
                </a:cubicBezTo>
                <a:cubicBezTo>
                  <a:pt x="2337" y="1775"/>
                  <a:pt x="2255" y="2017"/>
                  <a:pt x="2120" y="2024"/>
                </a:cubicBezTo>
                <a:cubicBezTo>
                  <a:pt x="2119" y="2024"/>
                  <a:pt x="2118" y="2024"/>
                  <a:pt x="2117" y="2024"/>
                </a:cubicBezTo>
                <a:cubicBezTo>
                  <a:pt x="2000" y="2024"/>
                  <a:pt x="1860" y="1845"/>
                  <a:pt x="1786" y="1704"/>
                </a:cubicBezTo>
                <a:cubicBezTo>
                  <a:pt x="1890" y="1668"/>
                  <a:pt x="2015" y="1634"/>
                  <a:pt x="2143" y="1634"/>
                </a:cubicBezTo>
                <a:close/>
                <a:moveTo>
                  <a:pt x="1085" y="1"/>
                </a:moveTo>
                <a:cubicBezTo>
                  <a:pt x="1068" y="12"/>
                  <a:pt x="1050" y="19"/>
                  <a:pt x="1039" y="33"/>
                </a:cubicBezTo>
                <a:lnTo>
                  <a:pt x="1021" y="442"/>
                </a:lnTo>
                <a:cubicBezTo>
                  <a:pt x="1014" y="581"/>
                  <a:pt x="1007" y="769"/>
                  <a:pt x="900" y="918"/>
                </a:cubicBezTo>
                <a:lnTo>
                  <a:pt x="886" y="929"/>
                </a:lnTo>
                <a:cubicBezTo>
                  <a:pt x="854" y="965"/>
                  <a:pt x="815" y="989"/>
                  <a:pt x="772" y="1000"/>
                </a:cubicBezTo>
                <a:cubicBezTo>
                  <a:pt x="754" y="1005"/>
                  <a:pt x="736" y="1009"/>
                  <a:pt x="716" y="1009"/>
                </a:cubicBezTo>
                <a:cubicBezTo>
                  <a:pt x="709" y="1009"/>
                  <a:pt x="702" y="1008"/>
                  <a:pt x="694" y="1007"/>
                </a:cubicBezTo>
                <a:cubicBezTo>
                  <a:pt x="673" y="1007"/>
                  <a:pt x="648" y="997"/>
                  <a:pt x="623" y="993"/>
                </a:cubicBezTo>
                <a:cubicBezTo>
                  <a:pt x="570" y="975"/>
                  <a:pt x="524" y="943"/>
                  <a:pt x="481" y="904"/>
                </a:cubicBezTo>
                <a:cubicBezTo>
                  <a:pt x="456" y="876"/>
                  <a:pt x="435" y="847"/>
                  <a:pt x="417" y="815"/>
                </a:cubicBezTo>
                <a:cubicBezTo>
                  <a:pt x="399" y="783"/>
                  <a:pt x="371" y="758"/>
                  <a:pt x="332" y="744"/>
                </a:cubicBezTo>
                <a:cubicBezTo>
                  <a:pt x="321" y="741"/>
                  <a:pt x="310" y="733"/>
                  <a:pt x="296" y="733"/>
                </a:cubicBezTo>
                <a:cubicBezTo>
                  <a:pt x="282" y="730"/>
                  <a:pt x="264" y="730"/>
                  <a:pt x="250" y="730"/>
                </a:cubicBezTo>
                <a:lnTo>
                  <a:pt x="246" y="730"/>
                </a:lnTo>
                <a:cubicBezTo>
                  <a:pt x="221" y="730"/>
                  <a:pt x="196" y="733"/>
                  <a:pt x="175" y="744"/>
                </a:cubicBezTo>
                <a:cubicBezTo>
                  <a:pt x="157" y="748"/>
                  <a:pt x="140" y="762"/>
                  <a:pt x="122" y="769"/>
                </a:cubicBezTo>
                <a:cubicBezTo>
                  <a:pt x="29" y="840"/>
                  <a:pt x="1" y="989"/>
                  <a:pt x="54" y="1103"/>
                </a:cubicBezTo>
                <a:cubicBezTo>
                  <a:pt x="115" y="1228"/>
                  <a:pt x="321" y="1402"/>
                  <a:pt x="452" y="1427"/>
                </a:cubicBezTo>
                <a:lnTo>
                  <a:pt x="516" y="1441"/>
                </a:lnTo>
                <a:lnTo>
                  <a:pt x="513" y="1509"/>
                </a:lnTo>
                <a:cubicBezTo>
                  <a:pt x="499" y="1676"/>
                  <a:pt x="481" y="1843"/>
                  <a:pt x="463" y="1996"/>
                </a:cubicBezTo>
                <a:cubicBezTo>
                  <a:pt x="438" y="2227"/>
                  <a:pt x="410" y="2451"/>
                  <a:pt x="410" y="2643"/>
                </a:cubicBezTo>
                <a:lnTo>
                  <a:pt x="410" y="2646"/>
                </a:lnTo>
                <a:lnTo>
                  <a:pt x="410" y="2714"/>
                </a:lnTo>
                <a:cubicBezTo>
                  <a:pt x="410" y="2739"/>
                  <a:pt x="410" y="2767"/>
                  <a:pt x="417" y="2789"/>
                </a:cubicBezTo>
                <a:cubicBezTo>
                  <a:pt x="417" y="2814"/>
                  <a:pt x="420" y="2842"/>
                  <a:pt x="424" y="2863"/>
                </a:cubicBezTo>
                <a:cubicBezTo>
                  <a:pt x="474" y="3162"/>
                  <a:pt x="652" y="3382"/>
                  <a:pt x="829" y="3400"/>
                </a:cubicBezTo>
                <a:cubicBezTo>
                  <a:pt x="837" y="3401"/>
                  <a:pt x="844" y="3401"/>
                  <a:pt x="852" y="3401"/>
                </a:cubicBezTo>
                <a:cubicBezTo>
                  <a:pt x="1023" y="3401"/>
                  <a:pt x="1160" y="3207"/>
                  <a:pt x="1235" y="2863"/>
                </a:cubicBezTo>
                <a:cubicBezTo>
                  <a:pt x="1238" y="2838"/>
                  <a:pt x="1242" y="2814"/>
                  <a:pt x="1245" y="2789"/>
                </a:cubicBezTo>
                <a:cubicBezTo>
                  <a:pt x="1252" y="2774"/>
                  <a:pt x="1252" y="2760"/>
                  <a:pt x="1256" y="2742"/>
                </a:cubicBezTo>
                <a:lnTo>
                  <a:pt x="1256" y="2707"/>
                </a:lnTo>
                <a:cubicBezTo>
                  <a:pt x="1260" y="2618"/>
                  <a:pt x="1256" y="2543"/>
                  <a:pt x="1256" y="2469"/>
                </a:cubicBezTo>
                <a:cubicBezTo>
                  <a:pt x="1256" y="2380"/>
                  <a:pt x="1252" y="2291"/>
                  <a:pt x="1256" y="2181"/>
                </a:cubicBezTo>
                <a:lnTo>
                  <a:pt x="1260" y="2063"/>
                </a:lnTo>
                <a:lnTo>
                  <a:pt x="1363" y="2113"/>
                </a:lnTo>
                <a:cubicBezTo>
                  <a:pt x="1636" y="2238"/>
                  <a:pt x="1885" y="2294"/>
                  <a:pt x="1974" y="2298"/>
                </a:cubicBezTo>
                <a:cubicBezTo>
                  <a:pt x="2001" y="2299"/>
                  <a:pt x="2027" y="2300"/>
                  <a:pt x="2053" y="2300"/>
                </a:cubicBezTo>
                <a:cubicBezTo>
                  <a:pt x="2160" y="2300"/>
                  <a:pt x="2255" y="2286"/>
                  <a:pt x="2326" y="2234"/>
                </a:cubicBezTo>
                <a:cubicBezTo>
                  <a:pt x="2429" y="2152"/>
                  <a:pt x="2454" y="2003"/>
                  <a:pt x="2472" y="1864"/>
                </a:cubicBezTo>
                <a:cubicBezTo>
                  <a:pt x="2515" y="1580"/>
                  <a:pt x="2557" y="1210"/>
                  <a:pt x="2586" y="819"/>
                </a:cubicBezTo>
                <a:cubicBezTo>
                  <a:pt x="2586" y="787"/>
                  <a:pt x="2589" y="758"/>
                  <a:pt x="2589" y="730"/>
                </a:cubicBezTo>
                <a:cubicBezTo>
                  <a:pt x="2589" y="698"/>
                  <a:pt x="2593" y="669"/>
                  <a:pt x="2593" y="637"/>
                </a:cubicBezTo>
                <a:lnTo>
                  <a:pt x="2593" y="598"/>
                </a:lnTo>
                <a:cubicBezTo>
                  <a:pt x="2501" y="591"/>
                  <a:pt x="2394" y="584"/>
                  <a:pt x="2319" y="584"/>
                </a:cubicBezTo>
                <a:cubicBezTo>
                  <a:pt x="2291" y="584"/>
                  <a:pt x="2262" y="584"/>
                  <a:pt x="2245" y="566"/>
                </a:cubicBezTo>
                <a:cubicBezTo>
                  <a:pt x="2234" y="556"/>
                  <a:pt x="2234" y="545"/>
                  <a:pt x="2234" y="531"/>
                </a:cubicBezTo>
                <a:cubicBezTo>
                  <a:pt x="2230" y="485"/>
                  <a:pt x="2234" y="445"/>
                  <a:pt x="2273" y="442"/>
                </a:cubicBezTo>
                <a:cubicBezTo>
                  <a:pt x="2280" y="442"/>
                  <a:pt x="2458" y="445"/>
                  <a:pt x="2593" y="474"/>
                </a:cubicBezTo>
                <a:cubicBezTo>
                  <a:pt x="2600" y="371"/>
                  <a:pt x="2600" y="268"/>
                  <a:pt x="2600" y="165"/>
                </a:cubicBezTo>
                <a:lnTo>
                  <a:pt x="2600" y="165"/>
                </a:lnTo>
                <a:cubicBezTo>
                  <a:pt x="2486" y="218"/>
                  <a:pt x="2362" y="250"/>
                  <a:pt x="2237" y="264"/>
                </a:cubicBezTo>
                <a:cubicBezTo>
                  <a:pt x="2199" y="267"/>
                  <a:pt x="2161" y="268"/>
                  <a:pt x="2122" y="268"/>
                </a:cubicBezTo>
                <a:cubicBezTo>
                  <a:pt x="1932" y="268"/>
                  <a:pt x="1741" y="235"/>
                  <a:pt x="1555" y="197"/>
                </a:cubicBezTo>
                <a:cubicBezTo>
                  <a:pt x="1562" y="147"/>
                  <a:pt x="1587" y="104"/>
                  <a:pt x="1615" y="65"/>
                </a:cubicBezTo>
                <a:cubicBezTo>
                  <a:pt x="1572" y="58"/>
                  <a:pt x="1533" y="51"/>
                  <a:pt x="1491" y="40"/>
                </a:cubicBezTo>
                <a:cubicBezTo>
                  <a:pt x="1460" y="43"/>
                  <a:pt x="1429" y="45"/>
                  <a:pt x="1397" y="45"/>
                </a:cubicBezTo>
                <a:cubicBezTo>
                  <a:pt x="1294" y="45"/>
                  <a:pt x="1189" y="28"/>
                  <a:pt x="10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3"/>
          <p:cNvSpPr/>
          <p:nvPr/>
        </p:nvSpPr>
        <p:spPr>
          <a:xfrm>
            <a:off x="503528" y="243109"/>
            <a:ext cx="23589" cy="42063"/>
          </a:xfrm>
          <a:custGeom>
            <a:avLst/>
            <a:gdLst/>
            <a:ahLst/>
            <a:cxnLst/>
            <a:rect l="l" t="t" r="r" b="b"/>
            <a:pathLst>
              <a:path w="890" h="1587" extrusionOk="0">
                <a:moveTo>
                  <a:pt x="889" y="1"/>
                </a:moveTo>
                <a:cubicBezTo>
                  <a:pt x="885" y="1"/>
                  <a:pt x="883" y="2"/>
                  <a:pt x="882" y="3"/>
                </a:cubicBezTo>
                <a:lnTo>
                  <a:pt x="882" y="3"/>
                </a:lnTo>
                <a:cubicBezTo>
                  <a:pt x="884" y="2"/>
                  <a:pt x="887" y="2"/>
                  <a:pt x="889" y="1"/>
                </a:cubicBezTo>
                <a:close/>
                <a:moveTo>
                  <a:pt x="882" y="3"/>
                </a:moveTo>
                <a:cubicBezTo>
                  <a:pt x="550" y="128"/>
                  <a:pt x="177" y="311"/>
                  <a:pt x="22" y="498"/>
                </a:cubicBezTo>
                <a:cubicBezTo>
                  <a:pt x="4" y="530"/>
                  <a:pt x="0" y="630"/>
                  <a:pt x="4" y="765"/>
                </a:cubicBezTo>
                <a:cubicBezTo>
                  <a:pt x="4" y="854"/>
                  <a:pt x="11" y="950"/>
                  <a:pt x="22" y="1057"/>
                </a:cubicBezTo>
                <a:cubicBezTo>
                  <a:pt x="39" y="1235"/>
                  <a:pt x="71" y="1423"/>
                  <a:pt x="110" y="1587"/>
                </a:cubicBezTo>
                <a:cubicBezTo>
                  <a:pt x="292" y="1512"/>
                  <a:pt x="470" y="1473"/>
                  <a:pt x="679" y="1427"/>
                </a:cubicBezTo>
                <a:cubicBezTo>
                  <a:pt x="715" y="1419"/>
                  <a:pt x="754" y="1409"/>
                  <a:pt x="790" y="1402"/>
                </a:cubicBezTo>
                <a:cubicBezTo>
                  <a:pt x="804" y="1395"/>
                  <a:pt x="818" y="1395"/>
                  <a:pt x="829" y="1391"/>
                </a:cubicBezTo>
                <a:cubicBezTo>
                  <a:pt x="829" y="1387"/>
                  <a:pt x="829" y="1384"/>
                  <a:pt x="825" y="1377"/>
                </a:cubicBezTo>
                <a:cubicBezTo>
                  <a:pt x="825" y="1370"/>
                  <a:pt x="822" y="1366"/>
                  <a:pt x="822" y="1355"/>
                </a:cubicBezTo>
                <a:lnTo>
                  <a:pt x="822" y="1348"/>
                </a:lnTo>
                <a:cubicBezTo>
                  <a:pt x="822" y="1338"/>
                  <a:pt x="818" y="1334"/>
                  <a:pt x="818" y="1323"/>
                </a:cubicBezTo>
                <a:cubicBezTo>
                  <a:pt x="818" y="1316"/>
                  <a:pt x="811" y="1313"/>
                  <a:pt x="811" y="1302"/>
                </a:cubicBezTo>
                <a:cubicBezTo>
                  <a:pt x="811" y="1295"/>
                  <a:pt x="807" y="1281"/>
                  <a:pt x="807" y="1270"/>
                </a:cubicBezTo>
                <a:cubicBezTo>
                  <a:pt x="807" y="1263"/>
                  <a:pt x="804" y="1259"/>
                  <a:pt x="804" y="1249"/>
                </a:cubicBezTo>
                <a:cubicBezTo>
                  <a:pt x="804" y="1235"/>
                  <a:pt x="800" y="1227"/>
                  <a:pt x="800" y="1213"/>
                </a:cubicBezTo>
                <a:cubicBezTo>
                  <a:pt x="800" y="1206"/>
                  <a:pt x="793" y="1199"/>
                  <a:pt x="793" y="1192"/>
                </a:cubicBezTo>
                <a:cubicBezTo>
                  <a:pt x="790" y="1178"/>
                  <a:pt x="790" y="1160"/>
                  <a:pt x="786" y="1146"/>
                </a:cubicBezTo>
                <a:lnTo>
                  <a:pt x="786" y="1139"/>
                </a:lnTo>
                <a:cubicBezTo>
                  <a:pt x="782" y="1121"/>
                  <a:pt x="782" y="1103"/>
                  <a:pt x="775" y="1082"/>
                </a:cubicBezTo>
                <a:cubicBezTo>
                  <a:pt x="775" y="1075"/>
                  <a:pt x="775" y="1067"/>
                  <a:pt x="772" y="1064"/>
                </a:cubicBezTo>
                <a:cubicBezTo>
                  <a:pt x="772" y="1050"/>
                  <a:pt x="768" y="1035"/>
                  <a:pt x="768" y="1021"/>
                </a:cubicBezTo>
                <a:cubicBezTo>
                  <a:pt x="768" y="1014"/>
                  <a:pt x="768" y="1011"/>
                  <a:pt x="761" y="1000"/>
                </a:cubicBezTo>
                <a:cubicBezTo>
                  <a:pt x="761" y="986"/>
                  <a:pt x="758" y="979"/>
                  <a:pt x="758" y="964"/>
                </a:cubicBezTo>
                <a:cubicBezTo>
                  <a:pt x="758" y="957"/>
                  <a:pt x="758" y="946"/>
                  <a:pt x="754" y="939"/>
                </a:cubicBezTo>
                <a:cubicBezTo>
                  <a:pt x="754" y="925"/>
                  <a:pt x="750" y="914"/>
                  <a:pt x="750" y="904"/>
                </a:cubicBezTo>
                <a:cubicBezTo>
                  <a:pt x="750" y="893"/>
                  <a:pt x="750" y="886"/>
                  <a:pt x="743" y="875"/>
                </a:cubicBezTo>
                <a:cubicBezTo>
                  <a:pt x="743" y="861"/>
                  <a:pt x="740" y="854"/>
                  <a:pt x="740" y="840"/>
                </a:cubicBezTo>
                <a:cubicBezTo>
                  <a:pt x="740" y="833"/>
                  <a:pt x="740" y="822"/>
                  <a:pt x="736" y="815"/>
                </a:cubicBezTo>
                <a:cubicBezTo>
                  <a:pt x="736" y="801"/>
                  <a:pt x="736" y="790"/>
                  <a:pt x="733" y="779"/>
                </a:cubicBezTo>
                <a:lnTo>
                  <a:pt x="733" y="751"/>
                </a:lnTo>
                <a:lnTo>
                  <a:pt x="733" y="715"/>
                </a:lnTo>
                <a:lnTo>
                  <a:pt x="733" y="690"/>
                </a:lnTo>
                <a:lnTo>
                  <a:pt x="733" y="655"/>
                </a:lnTo>
                <a:lnTo>
                  <a:pt x="733" y="630"/>
                </a:lnTo>
                <a:lnTo>
                  <a:pt x="733" y="591"/>
                </a:lnTo>
                <a:lnTo>
                  <a:pt x="733" y="573"/>
                </a:lnTo>
                <a:lnTo>
                  <a:pt x="733" y="516"/>
                </a:lnTo>
                <a:lnTo>
                  <a:pt x="733" y="477"/>
                </a:lnTo>
                <a:cubicBezTo>
                  <a:pt x="736" y="482"/>
                  <a:pt x="738" y="484"/>
                  <a:pt x="739" y="484"/>
                </a:cubicBezTo>
                <a:cubicBezTo>
                  <a:pt x="740" y="484"/>
                  <a:pt x="740" y="481"/>
                  <a:pt x="740" y="477"/>
                </a:cubicBezTo>
                <a:lnTo>
                  <a:pt x="740" y="449"/>
                </a:lnTo>
                <a:lnTo>
                  <a:pt x="740" y="431"/>
                </a:lnTo>
                <a:lnTo>
                  <a:pt x="740" y="410"/>
                </a:lnTo>
                <a:lnTo>
                  <a:pt x="740" y="392"/>
                </a:lnTo>
                <a:lnTo>
                  <a:pt x="740" y="381"/>
                </a:lnTo>
                <a:lnTo>
                  <a:pt x="740" y="374"/>
                </a:lnTo>
                <a:cubicBezTo>
                  <a:pt x="740" y="367"/>
                  <a:pt x="740" y="360"/>
                  <a:pt x="747" y="356"/>
                </a:cubicBezTo>
                <a:cubicBezTo>
                  <a:pt x="747" y="349"/>
                  <a:pt x="747" y="342"/>
                  <a:pt x="750" y="338"/>
                </a:cubicBezTo>
                <a:cubicBezTo>
                  <a:pt x="750" y="331"/>
                  <a:pt x="754" y="324"/>
                  <a:pt x="754" y="321"/>
                </a:cubicBezTo>
                <a:lnTo>
                  <a:pt x="754" y="310"/>
                </a:lnTo>
                <a:lnTo>
                  <a:pt x="754" y="303"/>
                </a:lnTo>
                <a:cubicBezTo>
                  <a:pt x="754" y="296"/>
                  <a:pt x="758" y="289"/>
                  <a:pt x="758" y="285"/>
                </a:cubicBezTo>
                <a:cubicBezTo>
                  <a:pt x="758" y="278"/>
                  <a:pt x="765" y="271"/>
                  <a:pt x="765" y="267"/>
                </a:cubicBezTo>
                <a:cubicBezTo>
                  <a:pt x="765" y="260"/>
                  <a:pt x="768" y="253"/>
                  <a:pt x="768" y="250"/>
                </a:cubicBezTo>
                <a:cubicBezTo>
                  <a:pt x="768" y="242"/>
                  <a:pt x="772" y="235"/>
                  <a:pt x="772" y="232"/>
                </a:cubicBezTo>
                <a:cubicBezTo>
                  <a:pt x="772" y="228"/>
                  <a:pt x="775" y="221"/>
                  <a:pt x="775" y="214"/>
                </a:cubicBezTo>
                <a:cubicBezTo>
                  <a:pt x="775" y="210"/>
                  <a:pt x="782" y="200"/>
                  <a:pt x="782" y="196"/>
                </a:cubicBezTo>
                <a:cubicBezTo>
                  <a:pt x="782" y="193"/>
                  <a:pt x="786" y="186"/>
                  <a:pt x="786" y="178"/>
                </a:cubicBezTo>
                <a:cubicBezTo>
                  <a:pt x="786" y="175"/>
                  <a:pt x="790" y="168"/>
                  <a:pt x="790" y="161"/>
                </a:cubicBezTo>
                <a:cubicBezTo>
                  <a:pt x="790" y="157"/>
                  <a:pt x="793" y="150"/>
                  <a:pt x="793" y="146"/>
                </a:cubicBezTo>
                <a:cubicBezTo>
                  <a:pt x="793" y="143"/>
                  <a:pt x="800" y="139"/>
                  <a:pt x="800" y="129"/>
                </a:cubicBezTo>
                <a:cubicBezTo>
                  <a:pt x="800" y="125"/>
                  <a:pt x="804" y="122"/>
                  <a:pt x="807" y="114"/>
                </a:cubicBezTo>
                <a:cubicBezTo>
                  <a:pt x="811" y="111"/>
                  <a:pt x="811" y="107"/>
                  <a:pt x="818" y="104"/>
                </a:cubicBezTo>
                <a:cubicBezTo>
                  <a:pt x="822" y="97"/>
                  <a:pt x="822" y="93"/>
                  <a:pt x="825" y="90"/>
                </a:cubicBezTo>
                <a:cubicBezTo>
                  <a:pt x="829" y="86"/>
                  <a:pt x="829" y="79"/>
                  <a:pt x="836" y="75"/>
                </a:cubicBezTo>
                <a:cubicBezTo>
                  <a:pt x="839" y="72"/>
                  <a:pt x="839" y="68"/>
                  <a:pt x="843" y="61"/>
                </a:cubicBezTo>
                <a:cubicBezTo>
                  <a:pt x="846" y="58"/>
                  <a:pt x="846" y="54"/>
                  <a:pt x="854" y="50"/>
                </a:cubicBezTo>
                <a:cubicBezTo>
                  <a:pt x="857" y="43"/>
                  <a:pt x="857" y="40"/>
                  <a:pt x="861" y="36"/>
                </a:cubicBezTo>
                <a:cubicBezTo>
                  <a:pt x="864" y="33"/>
                  <a:pt x="864" y="26"/>
                  <a:pt x="871" y="22"/>
                </a:cubicBezTo>
                <a:cubicBezTo>
                  <a:pt x="875" y="18"/>
                  <a:pt x="875" y="15"/>
                  <a:pt x="878" y="8"/>
                </a:cubicBezTo>
                <a:cubicBezTo>
                  <a:pt x="880" y="6"/>
                  <a:pt x="881" y="5"/>
                  <a:pt x="882" y="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3"/>
          <p:cNvSpPr/>
          <p:nvPr/>
        </p:nvSpPr>
        <p:spPr>
          <a:xfrm>
            <a:off x="527356" y="239451"/>
            <a:ext cx="46304" cy="39598"/>
          </a:xfrm>
          <a:custGeom>
            <a:avLst/>
            <a:gdLst/>
            <a:ahLst/>
            <a:cxnLst/>
            <a:rect l="l" t="t" r="r" b="b"/>
            <a:pathLst>
              <a:path w="1747" h="1494" extrusionOk="0">
                <a:moveTo>
                  <a:pt x="602" y="0"/>
                </a:moveTo>
                <a:cubicBezTo>
                  <a:pt x="566" y="0"/>
                  <a:pt x="532" y="1"/>
                  <a:pt x="499" y="4"/>
                </a:cubicBezTo>
                <a:cubicBezTo>
                  <a:pt x="495" y="4"/>
                  <a:pt x="491" y="11"/>
                  <a:pt x="484" y="11"/>
                </a:cubicBezTo>
                <a:cubicBezTo>
                  <a:pt x="481" y="11"/>
                  <a:pt x="477" y="14"/>
                  <a:pt x="474" y="14"/>
                </a:cubicBezTo>
                <a:cubicBezTo>
                  <a:pt x="467" y="14"/>
                  <a:pt x="459" y="18"/>
                  <a:pt x="456" y="18"/>
                </a:cubicBezTo>
                <a:cubicBezTo>
                  <a:pt x="449" y="18"/>
                  <a:pt x="445" y="21"/>
                  <a:pt x="442" y="21"/>
                </a:cubicBezTo>
                <a:cubicBezTo>
                  <a:pt x="438" y="21"/>
                  <a:pt x="431" y="28"/>
                  <a:pt x="424" y="28"/>
                </a:cubicBezTo>
                <a:cubicBezTo>
                  <a:pt x="420" y="28"/>
                  <a:pt x="417" y="32"/>
                  <a:pt x="410" y="32"/>
                </a:cubicBezTo>
                <a:cubicBezTo>
                  <a:pt x="406" y="32"/>
                  <a:pt x="403" y="36"/>
                  <a:pt x="392" y="36"/>
                </a:cubicBezTo>
                <a:cubicBezTo>
                  <a:pt x="388" y="36"/>
                  <a:pt x="385" y="39"/>
                  <a:pt x="381" y="39"/>
                </a:cubicBezTo>
                <a:cubicBezTo>
                  <a:pt x="374" y="39"/>
                  <a:pt x="371" y="46"/>
                  <a:pt x="367" y="46"/>
                </a:cubicBezTo>
                <a:cubicBezTo>
                  <a:pt x="360" y="46"/>
                  <a:pt x="356" y="50"/>
                  <a:pt x="353" y="50"/>
                </a:cubicBezTo>
                <a:cubicBezTo>
                  <a:pt x="349" y="50"/>
                  <a:pt x="342" y="53"/>
                  <a:pt x="339" y="53"/>
                </a:cubicBezTo>
                <a:cubicBezTo>
                  <a:pt x="335" y="53"/>
                  <a:pt x="331" y="57"/>
                  <a:pt x="324" y="57"/>
                </a:cubicBezTo>
                <a:cubicBezTo>
                  <a:pt x="321" y="64"/>
                  <a:pt x="317" y="64"/>
                  <a:pt x="314" y="68"/>
                </a:cubicBezTo>
                <a:cubicBezTo>
                  <a:pt x="307" y="68"/>
                  <a:pt x="303" y="71"/>
                  <a:pt x="299" y="71"/>
                </a:cubicBezTo>
                <a:cubicBezTo>
                  <a:pt x="296" y="75"/>
                  <a:pt x="289" y="75"/>
                  <a:pt x="285" y="82"/>
                </a:cubicBezTo>
                <a:cubicBezTo>
                  <a:pt x="282" y="82"/>
                  <a:pt x="278" y="85"/>
                  <a:pt x="278" y="85"/>
                </a:cubicBezTo>
                <a:cubicBezTo>
                  <a:pt x="271" y="89"/>
                  <a:pt x="267" y="89"/>
                  <a:pt x="264" y="92"/>
                </a:cubicBezTo>
                <a:cubicBezTo>
                  <a:pt x="260" y="92"/>
                  <a:pt x="253" y="100"/>
                  <a:pt x="253" y="100"/>
                </a:cubicBezTo>
                <a:cubicBezTo>
                  <a:pt x="250" y="103"/>
                  <a:pt x="246" y="103"/>
                  <a:pt x="243" y="107"/>
                </a:cubicBezTo>
                <a:cubicBezTo>
                  <a:pt x="235" y="107"/>
                  <a:pt x="235" y="110"/>
                  <a:pt x="232" y="110"/>
                </a:cubicBezTo>
                <a:cubicBezTo>
                  <a:pt x="228" y="117"/>
                  <a:pt x="225" y="117"/>
                  <a:pt x="218" y="121"/>
                </a:cubicBezTo>
                <a:cubicBezTo>
                  <a:pt x="214" y="121"/>
                  <a:pt x="214" y="124"/>
                  <a:pt x="211" y="124"/>
                </a:cubicBezTo>
                <a:cubicBezTo>
                  <a:pt x="207" y="128"/>
                  <a:pt x="200" y="128"/>
                  <a:pt x="196" y="135"/>
                </a:cubicBezTo>
                <a:lnTo>
                  <a:pt x="189" y="142"/>
                </a:lnTo>
                <a:cubicBezTo>
                  <a:pt x="182" y="146"/>
                  <a:pt x="179" y="153"/>
                  <a:pt x="175" y="153"/>
                </a:cubicBezTo>
                <a:lnTo>
                  <a:pt x="164" y="160"/>
                </a:lnTo>
                <a:lnTo>
                  <a:pt x="157" y="171"/>
                </a:lnTo>
                <a:lnTo>
                  <a:pt x="147" y="178"/>
                </a:lnTo>
                <a:cubicBezTo>
                  <a:pt x="143" y="181"/>
                  <a:pt x="139" y="188"/>
                  <a:pt x="139" y="192"/>
                </a:cubicBezTo>
                <a:lnTo>
                  <a:pt x="129" y="199"/>
                </a:lnTo>
                <a:cubicBezTo>
                  <a:pt x="125" y="206"/>
                  <a:pt x="125" y="210"/>
                  <a:pt x="122" y="213"/>
                </a:cubicBezTo>
                <a:cubicBezTo>
                  <a:pt x="122" y="217"/>
                  <a:pt x="118" y="217"/>
                  <a:pt x="118" y="224"/>
                </a:cubicBezTo>
                <a:cubicBezTo>
                  <a:pt x="111" y="228"/>
                  <a:pt x="111" y="231"/>
                  <a:pt x="107" y="235"/>
                </a:cubicBezTo>
                <a:cubicBezTo>
                  <a:pt x="107" y="242"/>
                  <a:pt x="104" y="242"/>
                  <a:pt x="104" y="245"/>
                </a:cubicBezTo>
                <a:cubicBezTo>
                  <a:pt x="100" y="249"/>
                  <a:pt x="100" y="252"/>
                  <a:pt x="93" y="260"/>
                </a:cubicBezTo>
                <a:cubicBezTo>
                  <a:pt x="93" y="263"/>
                  <a:pt x="90" y="263"/>
                  <a:pt x="90" y="267"/>
                </a:cubicBezTo>
                <a:cubicBezTo>
                  <a:pt x="86" y="270"/>
                  <a:pt x="86" y="277"/>
                  <a:pt x="83" y="281"/>
                </a:cubicBezTo>
                <a:cubicBezTo>
                  <a:pt x="83" y="284"/>
                  <a:pt x="75" y="284"/>
                  <a:pt x="75" y="288"/>
                </a:cubicBezTo>
                <a:cubicBezTo>
                  <a:pt x="72" y="295"/>
                  <a:pt x="72" y="299"/>
                  <a:pt x="68" y="302"/>
                </a:cubicBezTo>
                <a:cubicBezTo>
                  <a:pt x="68" y="306"/>
                  <a:pt x="65" y="306"/>
                  <a:pt x="65" y="313"/>
                </a:cubicBezTo>
                <a:cubicBezTo>
                  <a:pt x="58" y="316"/>
                  <a:pt x="58" y="320"/>
                  <a:pt x="54" y="331"/>
                </a:cubicBezTo>
                <a:cubicBezTo>
                  <a:pt x="54" y="334"/>
                  <a:pt x="51" y="334"/>
                  <a:pt x="51" y="338"/>
                </a:cubicBezTo>
                <a:cubicBezTo>
                  <a:pt x="47" y="341"/>
                  <a:pt x="47" y="348"/>
                  <a:pt x="47" y="356"/>
                </a:cubicBezTo>
                <a:cubicBezTo>
                  <a:pt x="47" y="359"/>
                  <a:pt x="40" y="359"/>
                  <a:pt x="40" y="366"/>
                </a:cubicBezTo>
                <a:cubicBezTo>
                  <a:pt x="40" y="370"/>
                  <a:pt x="36" y="377"/>
                  <a:pt x="36" y="384"/>
                </a:cubicBezTo>
                <a:cubicBezTo>
                  <a:pt x="36" y="388"/>
                  <a:pt x="36" y="388"/>
                  <a:pt x="33" y="391"/>
                </a:cubicBezTo>
                <a:cubicBezTo>
                  <a:pt x="33" y="395"/>
                  <a:pt x="29" y="405"/>
                  <a:pt x="29" y="409"/>
                </a:cubicBezTo>
                <a:cubicBezTo>
                  <a:pt x="29" y="412"/>
                  <a:pt x="29" y="412"/>
                  <a:pt x="22" y="420"/>
                </a:cubicBezTo>
                <a:cubicBezTo>
                  <a:pt x="22" y="423"/>
                  <a:pt x="19" y="430"/>
                  <a:pt x="19" y="437"/>
                </a:cubicBezTo>
                <a:cubicBezTo>
                  <a:pt x="19" y="441"/>
                  <a:pt x="19" y="441"/>
                  <a:pt x="15" y="444"/>
                </a:cubicBezTo>
                <a:lnTo>
                  <a:pt x="15" y="455"/>
                </a:lnTo>
                <a:lnTo>
                  <a:pt x="15" y="462"/>
                </a:lnTo>
                <a:lnTo>
                  <a:pt x="15" y="473"/>
                </a:lnTo>
                <a:cubicBezTo>
                  <a:pt x="15" y="480"/>
                  <a:pt x="11" y="484"/>
                  <a:pt x="11" y="494"/>
                </a:cubicBezTo>
                <a:lnTo>
                  <a:pt x="11" y="501"/>
                </a:lnTo>
                <a:cubicBezTo>
                  <a:pt x="11" y="512"/>
                  <a:pt x="11" y="516"/>
                  <a:pt x="4" y="526"/>
                </a:cubicBezTo>
                <a:lnTo>
                  <a:pt x="4" y="530"/>
                </a:lnTo>
                <a:lnTo>
                  <a:pt x="4" y="533"/>
                </a:lnTo>
                <a:cubicBezTo>
                  <a:pt x="4" y="544"/>
                  <a:pt x="4" y="548"/>
                  <a:pt x="1" y="555"/>
                </a:cubicBezTo>
                <a:lnTo>
                  <a:pt x="1" y="565"/>
                </a:lnTo>
                <a:lnTo>
                  <a:pt x="1" y="590"/>
                </a:lnTo>
                <a:lnTo>
                  <a:pt x="1" y="601"/>
                </a:lnTo>
                <a:lnTo>
                  <a:pt x="1" y="626"/>
                </a:lnTo>
                <a:lnTo>
                  <a:pt x="1" y="636"/>
                </a:lnTo>
                <a:lnTo>
                  <a:pt x="1" y="672"/>
                </a:lnTo>
                <a:lnTo>
                  <a:pt x="1" y="722"/>
                </a:lnTo>
                <a:lnTo>
                  <a:pt x="1" y="725"/>
                </a:lnTo>
                <a:lnTo>
                  <a:pt x="1" y="775"/>
                </a:lnTo>
                <a:lnTo>
                  <a:pt x="1" y="782"/>
                </a:lnTo>
                <a:lnTo>
                  <a:pt x="1" y="832"/>
                </a:lnTo>
                <a:lnTo>
                  <a:pt x="1" y="839"/>
                </a:lnTo>
                <a:cubicBezTo>
                  <a:pt x="1" y="857"/>
                  <a:pt x="1" y="871"/>
                  <a:pt x="4" y="889"/>
                </a:cubicBezTo>
                <a:cubicBezTo>
                  <a:pt x="4" y="907"/>
                  <a:pt x="11" y="921"/>
                  <a:pt x="11" y="939"/>
                </a:cubicBezTo>
                <a:lnTo>
                  <a:pt x="11" y="942"/>
                </a:lnTo>
                <a:cubicBezTo>
                  <a:pt x="11" y="960"/>
                  <a:pt x="15" y="974"/>
                  <a:pt x="15" y="992"/>
                </a:cubicBezTo>
                <a:lnTo>
                  <a:pt x="15" y="999"/>
                </a:lnTo>
                <a:cubicBezTo>
                  <a:pt x="15" y="1017"/>
                  <a:pt x="19" y="1031"/>
                  <a:pt x="19" y="1049"/>
                </a:cubicBezTo>
                <a:lnTo>
                  <a:pt x="19" y="1060"/>
                </a:lnTo>
                <a:cubicBezTo>
                  <a:pt x="19" y="1077"/>
                  <a:pt x="22" y="1088"/>
                  <a:pt x="22" y="1106"/>
                </a:cubicBezTo>
                <a:lnTo>
                  <a:pt x="22" y="1113"/>
                </a:lnTo>
                <a:cubicBezTo>
                  <a:pt x="22" y="1131"/>
                  <a:pt x="29" y="1141"/>
                  <a:pt x="29" y="1159"/>
                </a:cubicBezTo>
                <a:lnTo>
                  <a:pt x="29" y="1166"/>
                </a:lnTo>
                <a:cubicBezTo>
                  <a:pt x="29" y="1184"/>
                  <a:pt x="33" y="1195"/>
                  <a:pt x="33" y="1209"/>
                </a:cubicBezTo>
                <a:lnTo>
                  <a:pt x="33" y="1220"/>
                </a:lnTo>
                <a:cubicBezTo>
                  <a:pt x="33" y="1230"/>
                  <a:pt x="36" y="1248"/>
                  <a:pt x="36" y="1262"/>
                </a:cubicBezTo>
                <a:lnTo>
                  <a:pt x="36" y="1273"/>
                </a:lnTo>
                <a:cubicBezTo>
                  <a:pt x="36" y="1284"/>
                  <a:pt x="40" y="1298"/>
                  <a:pt x="47" y="1312"/>
                </a:cubicBezTo>
                <a:lnTo>
                  <a:pt x="47" y="1319"/>
                </a:lnTo>
                <a:lnTo>
                  <a:pt x="47" y="1326"/>
                </a:lnTo>
                <a:cubicBezTo>
                  <a:pt x="47" y="1337"/>
                  <a:pt x="51" y="1348"/>
                  <a:pt x="51" y="1355"/>
                </a:cubicBezTo>
                <a:lnTo>
                  <a:pt x="51" y="1362"/>
                </a:lnTo>
                <a:cubicBezTo>
                  <a:pt x="54" y="1373"/>
                  <a:pt x="54" y="1387"/>
                  <a:pt x="58" y="1401"/>
                </a:cubicBezTo>
                <a:lnTo>
                  <a:pt x="58" y="1408"/>
                </a:lnTo>
                <a:cubicBezTo>
                  <a:pt x="58" y="1422"/>
                  <a:pt x="65" y="1433"/>
                  <a:pt x="65" y="1444"/>
                </a:cubicBezTo>
                <a:lnTo>
                  <a:pt x="65" y="1458"/>
                </a:lnTo>
                <a:cubicBezTo>
                  <a:pt x="65" y="1469"/>
                  <a:pt x="68" y="1476"/>
                  <a:pt x="68" y="1486"/>
                </a:cubicBezTo>
                <a:lnTo>
                  <a:pt x="68" y="1490"/>
                </a:lnTo>
                <a:lnTo>
                  <a:pt x="68" y="1493"/>
                </a:lnTo>
                <a:cubicBezTo>
                  <a:pt x="93" y="1490"/>
                  <a:pt x="118" y="1479"/>
                  <a:pt x="143" y="1476"/>
                </a:cubicBezTo>
                <a:cubicBezTo>
                  <a:pt x="154" y="1469"/>
                  <a:pt x="164" y="1458"/>
                  <a:pt x="175" y="1451"/>
                </a:cubicBezTo>
                <a:cubicBezTo>
                  <a:pt x="388" y="1266"/>
                  <a:pt x="605" y="1138"/>
                  <a:pt x="833" y="1045"/>
                </a:cubicBezTo>
                <a:cubicBezTo>
                  <a:pt x="1085" y="942"/>
                  <a:pt x="1348" y="885"/>
                  <a:pt x="1636" y="839"/>
                </a:cubicBezTo>
                <a:cubicBezTo>
                  <a:pt x="1658" y="836"/>
                  <a:pt x="1676" y="836"/>
                  <a:pt x="1700" y="832"/>
                </a:cubicBezTo>
                <a:lnTo>
                  <a:pt x="1718" y="832"/>
                </a:lnTo>
                <a:cubicBezTo>
                  <a:pt x="1725" y="832"/>
                  <a:pt x="1736" y="828"/>
                  <a:pt x="1747" y="828"/>
                </a:cubicBezTo>
                <a:cubicBezTo>
                  <a:pt x="1740" y="779"/>
                  <a:pt x="1736" y="729"/>
                  <a:pt x="1725" y="686"/>
                </a:cubicBezTo>
                <a:cubicBezTo>
                  <a:pt x="1715" y="530"/>
                  <a:pt x="1683" y="402"/>
                  <a:pt x="1654" y="366"/>
                </a:cubicBezTo>
                <a:cubicBezTo>
                  <a:pt x="1565" y="260"/>
                  <a:pt x="1196" y="85"/>
                  <a:pt x="854" y="18"/>
                </a:cubicBezTo>
                <a:cubicBezTo>
                  <a:pt x="759" y="6"/>
                  <a:pt x="678" y="0"/>
                  <a:pt x="6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3"/>
          <p:cNvSpPr/>
          <p:nvPr/>
        </p:nvSpPr>
        <p:spPr>
          <a:xfrm>
            <a:off x="535653" y="264923"/>
            <a:ext cx="68542" cy="17334"/>
          </a:xfrm>
          <a:custGeom>
            <a:avLst/>
            <a:gdLst/>
            <a:ahLst/>
            <a:cxnLst/>
            <a:rect l="l" t="t" r="r" b="b"/>
            <a:pathLst>
              <a:path w="2586" h="654" extrusionOk="0">
                <a:moveTo>
                  <a:pt x="1717" y="1"/>
                </a:moveTo>
                <a:cubicBezTo>
                  <a:pt x="1685" y="1"/>
                  <a:pt x="1654" y="1"/>
                  <a:pt x="1622" y="3"/>
                </a:cubicBezTo>
                <a:lnTo>
                  <a:pt x="1608" y="3"/>
                </a:lnTo>
                <a:cubicBezTo>
                  <a:pt x="1587" y="3"/>
                  <a:pt x="1565" y="10"/>
                  <a:pt x="1547" y="10"/>
                </a:cubicBezTo>
                <a:cubicBezTo>
                  <a:pt x="1537" y="10"/>
                  <a:pt x="1530" y="10"/>
                  <a:pt x="1515" y="13"/>
                </a:cubicBezTo>
                <a:cubicBezTo>
                  <a:pt x="1498" y="13"/>
                  <a:pt x="1483" y="17"/>
                  <a:pt x="1466" y="17"/>
                </a:cubicBezTo>
                <a:cubicBezTo>
                  <a:pt x="1451" y="17"/>
                  <a:pt x="1441" y="20"/>
                  <a:pt x="1423" y="20"/>
                </a:cubicBezTo>
                <a:lnTo>
                  <a:pt x="1416" y="20"/>
                </a:lnTo>
                <a:cubicBezTo>
                  <a:pt x="1238" y="45"/>
                  <a:pt x="1071" y="74"/>
                  <a:pt x="911" y="116"/>
                </a:cubicBezTo>
                <a:cubicBezTo>
                  <a:pt x="666" y="177"/>
                  <a:pt x="434" y="276"/>
                  <a:pt x="214" y="422"/>
                </a:cubicBezTo>
                <a:cubicBezTo>
                  <a:pt x="203" y="426"/>
                  <a:pt x="193" y="436"/>
                  <a:pt x="182" y="444"/>
                </a:cubicBezTo>
                <a:cubicBezTo>
                  <a:pt x="146" y="465"/>
                  <a:pt x="114" y="493"/>
                  <a:pt x="79" y="515"/>
                </a:cubicBezTo>
                <a:cubicBezTo>
                  <a:pt x="68" y="525"/>
                  <a:pt x="54" y="536"/>
                  <a:pt x="36" y="550"/>
                </a:cubicBezTo>
                <a:cubicBezTo>
                  <a:pt x="22" y="561"/>
                  <a:pt x="15" y="568"/>
                  <a:pt x="1" y="579"/>
                </a:cubicBezTo>
                <a:cubicBezTo>
                  <a:pt x="18" y="586"/>
                  <a:pt x="40" y="589"/>
                  <a:pt x="61" y="596"/>
                </a:cubicBezTo>
                <a:lnTo>
                  <a:pt x="114" y="607"/>
                </a:lnTo>
                <a:cubicBezTo>
                  <a:pt x="237" y="640"/>
                  <a:pt x="376" y="654"/>
                  <a:pt x="526" y="654"/>
                </a:cubicBezTo>
                <a:cubicBezTo>
                  <a:pt x="573" y="654"/>
                  <a:pt x="620" y="652"/>
                  <a:pt x="669" y="650"/>
                </a:cubicBezTo>
                <a:cubicBezTo>
                  <a:pt x="719" y="643"/>
                  <a:pt x="765" y="639"/>
                  <a:pt x="811" y="636"/>
                </a:cubicBezTo>
                <a:cubicBezTo>
                  <a:pt x="861" y="632"/>
                  <a:pt x="915" y="621"/>
                  <a:pt x="964" y="614"/>
                </a:cubicBezTo>
                <a:lnTo>
                  <a:pt x="1085" y="586"/>
                </a:lnTo>
                <a:cubicBezTo>
                  <a:pt x="1203" y="561"/>
                  <a:pt x="1323" y="525"/>
                  <a:pt x="1451" y="479"/>
                </a:cubicBezTo>
                <a:cubicBezTo>
                  <a:pt x="1462" y="476"/>
                  <a:pt x="1476" y="472"/>
                  <a:pt x="1483" y="465"/>
                </a:cubicBezTo>
                <a:cubicBezTo>
                  <a:pt x="1530" y="447"/>
                  <a:pt x="1572" y="436"/>
                  <a:pt x="1619" y="419"/>
                </a:cubicBezTo>
                <a:cubicBezTo>
                  <a:pt x="1626" y="412"/>
                  <a:pt x="1629" y="412"/>
                  <a:pt x="1640" y="408"/>
                </a:cubicBezTo>
                <a:cubicBezTo>
                  <a:pt x="1661" y="401"/>
                  <a:pt x="1690" y="390"/>
                  <a:pt x="1711" y="383"/>
                </a:cubicBezTo>
                <a:cubicBezTo>
                  <a:pt x="1732" y="372"/>
                  <a:pt x="1761" y="365"/>
                  <a:pt x="1782" y="355"/>
                </a:cubicBezTo>
                <a:cubicBezTo>
                  <a:pt x="1875" y="323"/>
                  <a:pt x="1974" y="294"/>
                  <a:pt x="2074" y="276"/>
                </a:cubicBezTo>
                <a:cubicBezTo>
                  <a:pt x="2142" y="263"/>
                  <a:pt x="2214" y="257"/>
                  <a:pt x="2286" y="257"/>
                </a:cubicBezTo>
                <a:cubicBezTo>
                  <a:pt x="2388" y="257"/>
                  <a:pt x="2490" y="269"/>
                  <a:pt x="2586" y="294"/>
                </a:cubicBezTo>
                <a:cubicBezTo>
                  <a:pt x="2438" y="97"/>
                  <a:pt x="2088" y="1"/>
                  <a:pt x="17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33"/>
          <p:cNvSpPr/>
          <p:nvPr/>
        </p:nvSpPr>
        <p:spPr>
          <a:xfrm>
            <a:off x="641408" y="361481"/>
            <a:ext cx="74373" cy="62976"/>
          </a:xfrm>
          <a:custGeom>
            <a:avLst/>
            <a:gdLst/>
            <a:ahLst/>
            <a:cxnLst/>
            <a:rect l="l" t="t" r="r" b="b"/>
            <a:pathLst>
              <a:path w="2806" h="2376" extrusionOk="0">
                <a:moveTo>
                  <a:pt x="1647" y="1"/>
                </a:moveTo>
                <a:lnTo>
                  <a:pt x="1636" y="11"/>
                </a:lnTo>
                <a:lnTo>
                  <a:pt x="452" y="1462"/>
                </a:lnTo>
                <a:lnTo>
                  <a:pt x="384" y="1547"/>
                </a:lnTo>
                <a:lnTo>
                  <a:pt x="317" y="1633"/>
                </a:lnTo>
                <a:lnTo>
                  <a:pt x="295" y="1658"/>
                </a:lnTo>
                <a:lnTo>
                  <a:pt x="281" y="1675"/>
                </a:lnTo>
                <a:lnTo>
                  <a:pt x="0" y="2020"/>
                </a:lnTo>
                <a:cubicBezTo>
                  <a:pt x="121" y="2095"/>
                  <a:pt x="267" y="2216"/>
                  <a:pt x="356" y="2376"/>
                </a:cubicBezTo>
                <a:lnTo>
                  <a:pt x="2685" y="488"/>
                </a:lnTo>
                <a:cubicBezTo>
                  <a:pt x="2795" y="399"/>
                  <a:pt x="2806" y="271"/>
                  <a:pt x="2774" y="182"/>
                </a:cubicBezTo>
                <a:cubicBezTo>
                  <a:pt x="2745" y="93"/>
                  <a:pt x="2660" y="1"/>
                  <a:pt x="25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33"/>
          <p:cNvSpPr/>
          <p:nvPr/>
        </p:nvSpPr>
        <p:spPr>
          <a:xfrm>
            <a:off x="563933" y="416240"/>
            <a:ext cx="85028" cy="78534"/>
          </a:xfrm>
          <a:custGeom>
            <a:avLst/>
            <a:gdLst/>
            <a:ahLst/>
            <a:cxnLst/>
            <a:rect l="l" t="t" r="r" b="b"/>
            <a:pathLst>
              <a:path w="3208" h="2963" extrusionOk="0">
                <a:moveTo>
                  <a:pt x="2699" y="1"/>
                </a:moveTo>
                <a:lnTo>
                  <a:pt x="2600" y="89"/>
                </a:lnTo>
                <a:lnTo>
                  <a:pt x="2290" y="377"/>
                </a:lnTo>
                <a:lnTo>
                  <a:pt x="2248" y="367"/>
                </a:lnTo>
                <a:cubicBezTo>
                  <a:pt x="2078" y="318"/>
                  <a:pt x="1917" y="297"/>
                  <a:pt x="1764" y="297"/>
                </a:cubicBezTo>
                <a:cubicBezTo>
                  <a:pt x="1596" y="297"/>
                  <a:pt x="1440" y="322"/>
                  <a:pt x="1298" y="363"/>
                </a:cubicBezTo>
                <a:cubicBezTo>
                  <a:pt x="1270" y="370"/>
                  <a:pt x="1248" y="374"/>
                  <a:pt x="1224" y="385"/>
                </a:cubicBezTo>
                <a:cubicBezTo>
                  <a:pt x="1195" y="392"/>
                  <a:pt x="1174" y="402"/>
                  <a:pt x="1152" y="409"/>
                </a:cubicBezTo>
                <a:cubicBezTo>
                  <a:pt x="840" y="527"/>
                  <a:pt x="612" y="694"/>
                  <a:pt x="520" y="776"/>
                </a:cubicBezTo>
                <a:cubicBezTo>
                  <a:pt x="246" y="1010"/>
                  <a:pt x="72" y="1298"/>
                  <a:pt x="96" y="1494"/>
                </a:cubicBezTo>
                <a:cubicBezTo>
                  <a:pt x="104" y="1519"/>
                  <a:pt x="128" y="1540"/>
                  <a:pt x="164" y="1547"/>
                </a:cubicBezTo>
                <a:lnTo>
                  <a:pt x="320" y="1590"/>
                </a:lnTo>
                <a:lnTo>
                  <a:pt x="192" y="1682"/>
                </a:lnTo>
                <a:cubicBezTo>
                  <a:pt x="79" y="1761"/>
                  <a:pt x="0" y="1914"/>
                  <a:pt x="4" y="2027"/>
                </a:cubicBezTo>
                <a:cubicBezTo>
                  <a:pt x="4" y="2077"/>
                  <a:pt x="25" y="2127"/>
                  <a:pt x="61" y="2148"/>
                </a:cubicBezTo>
                <a:cubicBezTo>
                  <a:pt x="81" y="2161"/>
                  <a:pt x="100" y="2170"/>
                  <a:pt x="121" y="2170"/>
                </a:cubicBezTo>
                <a:cubicBezTo>
                  <a:pt x="129" y="2170"/>
                  <a:pt x="137" y="2169"/>
                  <a:pt x="146" y="2166"/>
                </a:cubicBezTo>
                <a:lnTo>
                  <a:pt x="356" y="2123"/>
                </a:lnTo>
                <a:lnTo>
                  <a:pt x="356" y="2123"/>
                </a:lnTo>
                <a:lnTo>
                  <a:pt x="228" y="2290"/>
                </a:lnTo>
                <a:cubicBezTo>
                  <a:pt x="178" y="2354"/>
                  <a:pt x="175" y="2450"/>
                  <a:pt x="217" y="2518"/>
                </a:cubicBezTo>
                <a:cubicBezTo>
                  <a:pt x="242" y="2558"/>
                  <a:pt x="284" y="2577"/>
                  <a:pt x="339" y="2577"/>
                </a:cubicBezTo>
                <a:cubicBezTo>
                  <a:pt x="361" y="2577"/>
                  <a:pt x="386" y="2574"/>
                  <a:pt x="413" y="2568"/>
                </a:cubicBezTo>
                <a:lnTo>
                  <a:pt x="587" y="2518"/>
                </a:lnTo>
                <a:lnTo>
                  <a:pt x="498" y="2678"/>
                </a:lnTo>
                <a:cubicBezTo>
                  <a:pt x="480" y="2710"/>
                  <a:pt x="488" y="2738"/>
                  <a:pt x="495" y="2756"/>
                </a:cubicBezTo>
                <a:cubicBezTo>
                  <a:pt x="505" y="2799"/>
                  <a:pt x="534" y="2834"/>
                  <a:pt x="566" y="2849"/>
                </a:cubicBezTo>
                <a:cubicBezTo>
                  <a:pt x="580" y="2856"/>
                  <a:pt x="595" y="2860"/>
                  <a:pt x="613" y="2860"/>
                </a:cubicBezTo>
                <a:cubicBezTo>
                  <a:pt x="668" y="2860"/>
                  <a:pt x="739" y="2823"/>
                  <a:pt x="815" y="2753"/>
                </a:cubicBezTo>
                <a:cubicBezTo>
                  <a:pt x="825" y="2738"/>
                  <a:pt x="861" y="2706"/>
                  <a:pt x="907" y="2664"/>
                </a:cubicBezTo>
                <a:cubicBezTo>
                  <a:pt x="932" y="2593"/>
                  <a:pt x="1117" y="2155"/>
                  <a:pt x="1405" y="1825"/>
                </a:cubicBezTo>
                <a:cubicBezTo>
                  <a:pt x="1426" y="1796"/>
                  <a:pt x="1448" y="1775"/>
                  <a:pt x="1472" y="1754"/>
                </a:cubicBezTo>
                <a:lnTo>
                  <a:pt x="1536" y="1686"/>
                </a:lnTo>
                <a:cubicBezTo>
                  <a:pt x="1586" y="1640"/>
                  <a:pt x="1640" y="1597"/>
                  <a:pt x="1693" y="1562"/>
                </a:cubicBezTo>
                <a:cubicBezTo>
                  <a:pt x="1720" y="1543"/>
                  <a:pt x="1750" y="1534"/>
                  <a:pt x="1781" y="1534"/>
                </a:cubicBezTo>
                <a:cubicBezTo>
                  <a:pt x="1815" y="1534"/>
                  <a:pt x="1850" y="1545"/>
                  <a:pt x="1881" y="1565"/>
                </a:cubicBezTo>
                <a:cubicBezTo>
                  <a:pt x="1938" y="1604"/>
                  <a:pt x="1960" y="1675"/>
                  <a:pt x="1942" y="1743"/>
                </a:cubicBezTo>
                <a:cubicBezTo>
                  <a:pt x="1871" y="1995"/>
                  <a:pt x="1853" y="2429"/>
                  <a:pt x="1956" y="2778"/>
                </a:cubicBezTo>
                <a:lnTo>
                  <a:pt x="1970" y="2785"/>
                </a:lnTo>
                <a:lnTo>
                  <a:pt x="1974" y="2842"/>
                </a:lnTo>
                <a:cubicBezTo>
                  <a:pt x="1977" y="2934"/>
                  <a:pt x="2013" y="2948"/>
                  <a:pt x="2027" y="2952"/>
                </a:cubicBezTo>
                <a:cubicBezTo>
                  <a:pt x="2049" y="2962"/>
                  <a:pt x="2070" y="2962"/>
                  <a:pt x="2095" y="2962"/>
                </a:cubicBezTo>
                <a:cubicBezTo>
                  <a:pt x="2312" y="2962"/>
                  <a:pt x="2514" y="2632"/>
                  <a:pt x="2628" y="2418"/>
                </a:cubicBezTo>
                <a:cubicBezTo>
                  <a:pt x="2809" y="2063"/>
                  <a:pt x="2902" y="1665"/>
                  <a:pt x="2884" y="1259"/>
                </a:cubicBezTo>
                <a:cubicBezTo>
                  <a:pt x="2881" y="1142"/>
                  <a:pt x="2859" y="1028"/>
                  <a:pt x="2824" y="921"/>
                </a:cubicBezTo>
                <a:lnTo>
                  <a:pt x="2806" y="868"/>
                </a:lnTo>
                <a:lnTo>
                  <a:pt x="3208" y="601"/>
                </a:lnTo>
                <a:cubicBezTo>
                  <a:pt x="3204" y="587"/>
                  <a:pt x="3204" y="577"/>
                  <a:pt x="3201" y="562"/>
                </a:cubicBezTo>
                <a:cubicBezTo>
                  <a:pt x="3193" y="530"/>
                  <a:pt x="3190" y="505"/>
                  <a:pt x="3183" y="477"/>
                </a:cubicBezTo>
                <a:cubicBezTo>
                  <a:pt x="3172" y="452"/>
                  <a:pt x="3165" y="427"/>
                  <a:pt x="3151" y="402"/>
                </a:cubicBezTo>
                <a:cubicBezTo>
                  <a:pt x="3076" y="249"/>
                  <a:pt x="2934" y="139"/>
                  <a:pt x="2817" y="68"/>
                </a:cubicBezTo>
                <a:cubicBezTo>
                  <a:pt x="2795" y="54"/>
                  <a:pt x="2770" y="43"/>
                  <a:pt x="2753" y="29"/>
                </a:cubicBezTo>
                <a:cubicBezTo>
                  <a:pt x="2728" y="18"/>
                  <a:pt x="2710" y="11"/>
                  <a:pt x="26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33"/>
          <p:cNvSpPr/>
          <p:nvPr/>
        </p:nvSpPr>
        <p:spPr>
          <a:xfrm>
            <a:off x="592665" y="460954"/>
            <a:ext cx="18792" cy="27777"/>
          </a:xfrm>
          <a:custGeom>
            <a:avLst/>
            <a:gdLst/>
            <a:ahLst/>
            <a:cxnLst/>
            <a:rect l="l" t="t" r="r" b="b"/>
            <a:pathLst>
              <a:path w="709" h="1048" extrusionOk="0">
                <a:moveTo>
                  <a:pt x="698" y="1"/>
                </a:moveTo>
                <a:cubicBezTo>
                  <a:pt x="695" y="1"/>
                  <a:pt x="692" y="3"/>
                  <a:pt x="687" y="3"/>
                </a:cubicBezTo>
                <a:cubicBezTo>
                  <a:pt x="612" y="52"/>
                  <a:pt x="545" y="113"/>
                  <a:pt x="481" y="184"/>
                </a:cubicBezTo>
                <a:cubicBezTo>
                  <a:pt x="456" y="209"/>
                  <a:pt x="435" y="234"/>
                  <a:pt x="413" y="262"/>
                </a:cubicBezTo>
                <a:cubicBezTo>
                  <a:pt x="392" y="287"/>
                  <a:pt x="367" y="315"/>
                  <a:pt x="353" y="340"/>
                </a:cubicBezTo>
                <a:cubicBezTo>
                  <a:pt x="186" y="564"/>
                  <a:pt x="61" y="813"/>
                  <a:pt x="1" y="945"/>
                </a:cubicBezTo>
                <a:cubicBezTo>
                  <a:pt x="157" y="955"/>
                  <a:pt x="310" y="977"/>
                  <a:pt x="467" y="1002"/>
                </a:cubicBezTo>
                <a:lnTo>
                  <a:pt x="548" y="1016"/>
                </a:lnTo>
                <a:cubicBezTo>
                  <a:pt x="573" y="1019"/>
                  <a:pt x="602" y="1027"/>
                  <a:pt x="627" y="1034"/>
                </a:cubicBezTo>
                <a:lnTo>
                  <a:pt x="694" y="1048"/>
                </a:lnTo>
                <a:cubicBezTo>
                  <a:pt x="609" y="682"/>
                  <a:pt x="630" y="266"/>
                  <a:pt x="701" y="13"/>
                </a:cubicBezTo>
                <a:cubicBezTo>
                  <a:pt x="703" y="14"/>
                  <a:pt x="704" y="14"/>
                  <a:pt x="705" y="14"/>
                </a:cubicBezTo>
                <a:cubicBezTo>
                  <a:pt x="708" y="14"/>
                  <a:pt x="707" y="8"/>
                  <a:pt x="701" y="3"/>
                </a:cubicBezTo>
                <a:cubicBezTo>
                  <a:pt x="700" y="1"/>
                  <a:pt x="699" y="1"/>
                  <a:pt x="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33"/>
          <p:cNvSpPr/>
          <p:nvPr/>
        </p:nvSpPr>
        <p:spPr>
          <a:xfrm>
            <a:off x="267448" y="449027"/>
            <a:ext cx="44873" cy="42222"/>
          </a:xfrm>
          <a:custGeom>
            <a:avLst/>
            <a:gdLst/>
            <a:ahLst/>
            <a:cxnLst/>
            <a:rect l="l" t="t" r="r" b="b"/>
            <a:pathLst>
              <a:path w="1693" h="1593" extrusionOk="0">
                <a:moveTo>
                  <a:pt x="1149" y="1"/>
                </a:moveTo>
                <a:cubicBezTo>
                  <a:pt x="1131" y="33"/>
                  <a:pt x="1113" y="58"/>
                  <a:pt x="1095" y="86"/>
                </a:cubicBezTo>
                <a:cubicBezTo>
                  <a:pt x="989" y="236"/>
                  <a:pt x="765" y="310"/>
                  <a:pt x="551" y="389"/>
                </a:cubicBezTo>
                <a:cubicBezTo>
                  <a:pt x="327" y="463"/>
                  <a:pt x="96" y="541"/>
                  <a:pt x="57" y="684"/>
                </a:cubicBezTo>
                <a:cubicBezTo>
                  <a:pt x="0" y="922"/>
                  <a:pt x="381" y="1245"/>
                  <a:pt x="537" y="1352"/>
                </a:cubicBezTo>
                <a:lnTo>
                  <a:pt x="597" y="1391"/>
                </a:lnTo>
                <a:lnTo>
                  <a:pt x="519" y="1512"/>
                </a:lnTo>
                <a:cubicBezTo>
                  <a:pt x="623" y="1564"/>
                  <a:pt x="736" y="1593"/>
                  <a:pt x="853" y="1593"/>
                </a:cubicBezTo>
                <a:cubicBezTo>
                  <a:pt x="872" y="1593"/>
                  <a:pt x="891" y="1592"/>
                  <a:pt x="910" y="1590"/>
                </a:cubicBezTo>
                <a:cubicBezTo>
                  <a:pt x="1149" y="1580"/>
                  <a:pt x="1369" y="1459"/>
                  <a:pt x="1515" y="1267"/>
                </a:cubicBezTo>
                <a:cubicBezTo>
                  <a:pt x="1533" y="1245"/>
                  <a:pt x="1550" y="1217"/>
                  <a:pt x="1565" y="1196"/>
                </a:cubicBezTo>
                <a:cubicBezTo>
                  <a:pt x="1653" y="1050"/>
                  <a:pt x="1693" y="886"/>
                  <a:pt x="1682" y="716"/>
                </a:cubicBezTo>
                <a:cubicBezTo>
                  <a:pt x="1675" y="549"/>
                  <a:pt x="1611" y="389"/>
                  <a:pt x="1504" y="257"/>
                </a:cubicBezTo>
                <a:cubicBezTo>
                  <a:pt x="1486" y="236"/>
                  <a:pt x="1469" y="214"/>
                  <a:pt x="1451" y="196"/>
                </a:cubicBezTo>
                <a:lnTo>
                  <a:pt x="1422" y="168"/>
                </a:lnTo>
                <a:cubicBezTo>
                  <a:pt x="1341" y="93"/>
                  <a:pt x="1252" y="40"/>
                  <a:pt x="11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33"/>
          <p:cNvSpPr/>
          <p:nvPr/>
        </p:nvSpPr>
        <p:spPr>
          <a:xfrm>
            <a:off x="245846" y="362435"/>
            <a:ext cx="160991" cy="131968"/>
          </a:xfrm>
          <a:custGeom>
            <a:avLst/>
            <a:gdLst/>
            <a:ahLst/>
            <a:cxnLst/>
            <a:rect l="l" t="t" r="r" b="b"/>
            <a:pathLst>
              <a:path w="6074" h="4979" extrusionOk="0">
                <a:moveTo>
                  <a:pt x="5733" y="0"/>
                </a:moveTo>
                <a:lnTo>
                  <a:pt x="3571" y="4"/>
                </a:lnTo>
                <a:cubicBezTo>
                  <a:pt x="3553" y="25"/>
                  <a:pt x="3525" y="57"/>
                  <a:pt x="3525" y="57"/>
                </a:cubicBezTo>
                <a:lnTo>
                  <a:pt x="1466" y="2649"/>
                </a:lnTo>
                <a:lnTo>
                  <a:pt x="406" y="3375"/>
                </a:lnTo>
                <a:lnTo>
                  <a:pt x="1" y="4246"/>
                </a:lnTo>
                <a:lnTo>
                  <a:pt x="1035" y="4978"/>
                </a:lnTo>
                <a:lnTo>
                  <a:pt x="1117" y="4836"/>
                </a:lnTo>
                <a:lnTo>
                  <a:pt x="1156" y="4776"/>
                </a:lnTo>
                <a:lnTo>
                  <a:pt x="1196" y="4712"/>
                </a:lnTo>
                <a:lnTo>
                  <a:pt x="1199" y="4708"/>
                </a:lnTo>
                <a:cubicBezTo>
                  <a:pt x="1164" y="4680"/>
                  <a:pt x="1121" y="4644"/>
                  <a:pt x="1067" y="4601"/>
                </a:cubicBezTo>
                <a:cubicBezTo>
                  <a:pt x="982" y="4523"/>
                  <a:pt x="886" y="4427"/>
                  <a:pt x="815" y="4317"/>
                </a:cubicBezTo>
                <a:cubicBezTo>
                  <a:pt x="733" y="4192"/>
                  <a:pt x="683" y="4057"/>
                  <a:pt x="719" y="3926"/>
                </a:cubicBezTo>
                <a:cubicBezTo>
                  <a:pt x="737" y="3858"/>
                  <a:pt x="769" y="3805"/>
                  <a:pt x="819" y="3759"/>
                </a:cubicBezTo>
                <a:cubicBezTo>
                  <a:pt x="854" y="3723"/>
                  <a:pt x="893" y="3698"/>
                  <a:pt x="939" y="3670"/>
                </a:cubicBezTo>
                <a:cubicBezTo>
                  <a:pt x="1046" y="3609"/>
                  <a:pt x="1178" y="3563"/>
                  <a:pt x="1313" y="3517"/>
                </a:cubicBezTo>
                <a:cubicBezTo>
                  <a:pt x="1508" y="3449"/>
                  <a:pt x="1708" y="3382"/>
                  <a:pt x="1782" y="3271"/>
                </a:cubicBezTo>
                <a:lnTo>
                  <a:pt x="1811" y="3232"/>
                </a:lnTo>
                <a:cubicBezTo>
                  <a:pt x="1821" y="3207"/>
                  <a:pt x="1836" y="3186"/>
                  <a:pt x="1850" y="3161"/>
                </a:cubicBezTo>
                <a:cubicBezTo>
                  <a:pt x="1864" y="3136"/>
                  <a:pt x="1871" y="3111"/>
                  <a:pt x="1885" y="3090"/>
                </a:cubicBezTo>
                <a:cubicBezTo>
                  <a:pt x="1956" y="2923"/>
                  <a:pt x="1988" y="2759"/>
                  <a:pt x="1999" y="2671"/>
                </a:cubicBezTo>
                <a:lnTo>
                  <a:pt x="1924" y="2649"/>
                </a:lnTo>
                <a:lnTo>
                  <a:pt x="2042" y="2560"/>
                </a:lnTo>
                <a:lnTo>
                  <a:pt x="3489" y="1423"/>
                </a:lnTo>
                <a:lnTo>
                  <a:pt x="5562" y="1515"/>
                </a:lnTo>
                <a:lnTo>
                  <a:pt x="5637" y="1519"/>
                </a:lnTo>
                <a:lnTo>
                  <a:pt x="5711" y="1526"/>
                </a:lnTo>
                <a:lnTo>
                  <a:pt x="6074" y="1543"/>
                </a:lnTo>
                <a:lnTo>
                  <a:pt x="59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3" name="Google Shape;2423;p3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34"/>
          <p:cNvSpPr/>
          <p:nvPr/>
        </p:nvSpPr>
        <p:spPr>
          <a:xfrm flipH="1">
            <a:off x="7435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34"/>
          <p:cNvSpPr txBox="1">
            <a:spLocks noGrp="1"/>
          </p:cNvSpPr>
          <p:nvPr>
            <p:ph type="title"/>
          </p:nvPr>
        </p:nvSpPr>
        <p:spPr>
          <a:xfrm>
            <a:off x="1147450" y="593325"/>
            <a:ext cx="68427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27" name="Google Shape;2427;p34"/>
          <p:cNvSpPr txBox="1">
            <a:spLocks noGrp="1"/>
          </p:cNvSpPr>
          <p:nvPr>
            <p:ph type="title" idx="2"/>
          </p:nvPr>
        </p:nvSpPr>
        <p:spPr>
          <a:xfrm>
            <a:off x="991775" y="2602075"/>
            <a:ext cx="21156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28" name="Google Shape;2428;p34"/>
          <p:cNvSpPr txBox="1">
            <a:spLocks noGrp="1"/>
          </p:cNvSpPr>
          <p:nvPr>
            <p:ph type="subTitle" idx="1"/>
          </p:nvPr>
        </p:nvSpPr>
        <p:spPr>
          <a:xfrm>
            <a:off x="872325" y="2862625"/>
            <a:ext cx="23481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29" name="Google Shape;2429;p34"/>
          <p:cNvSpPr txBox="1">
            <a:spLocks noGrp="1"/>
          </p:cNvSpPr>
          <p:nvPr>
            <p:ph type="title" idx="3"/>
          </p:nvPr>
        </p:nvSpPr>
        <p:spPr>
          <a:xfrm>
            <a:off x="3511000" y="2602075"/>
            <a:ext cx="21156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30" name="Google Shape;2430;p34"/>
          <p:cNvSpPr txBox="1">
            <a:spLocks noGrp="1"/>
          </p:cNvSpPr>
          <p:nvPr>
            <p:ph type="subTitle" idx="4"/>
          </p:nvPr>
        </p:nvSpPr>
        <p:spPr>
          <a:xfrm>
            <a:off x="3394750" y="2862625"/>
            <a:ext cx="23481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1" name="Google Shape;2431;p34"/>
          <p:cNvSpPr txBox="1">
            <a:spLocks noGrp="1"/>
          </p:cNvSpPr>
          <p:nvPr>
            <p:ph type="title" idx="5"/>
          </p:nvPr>
        </p:nvSpPr>
        <p:spPr>
          <a:xfrm>
            <a:off x="6036625" y="2602075"/>
            <a:ext cx="21156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32" name="Google Shape;2432;p34"/>
          <p:cNvSpPr txBox="1">
            <a:spLocks noGrp="1"/>
          </p:cNvSpPr>
          <p:nvPr>
            <p:ph type="subTitle" idx="6"/>
          </p:nvPr>
        </p:nvSpPr>
        <p:spPr>
          <a:xfrm>
            <a:off x="5917175" y="2862625"/>
            <a:ext cx="23481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3" name="Google Shape;2433;p34"/>
          <p:cNvSpPr/>
          <p:nvPr/>
        </p:nvSpPr>
        <p:spPr>
          <a:xfrm flipH="1"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34"/>
          <p:cNvSpPr/>
          <p:nvPr/>
        </p:nvSpPr>
        <p:spPr>
          <a:xfrm flipH="1"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5" name="Google Shape;2435;p34"/>
          <p:cNvCxnSpPr/>
          <p:nvPr/>
        </p:nvCxnSpPr>
        <p:spPr>
          <a:xfrm>
            <a:off x="868070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6" name="Google Shape;2436;p34"/>
          <p:cNvCxnSpPr/>
          <p:nvPr/>
        </p:nvCxnSpPr>
        <p:spPr>
          <a:xfrm rot="10800000">
            <a:off x="4847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7" name="Google Shape;2437;p34"/>
          <p:cNvSpPr/>
          <p:nvPr/>
        </p:nvSpPr>
        <p:spPr>
          <a:xfrm flipH="1">
            <a:off x="861265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34"/>
          <p:cNvSpPr/>
          <p:nvPr/>
        </p:nvSpPr>
        <p:spPr>
          <a:xfrm flipH="1">
            <a:off x="4292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9" name="Google Shape;2439;p34"/>
          <p:cNvGrpSpPr/>
          <p:nvPr/>
        </p:nvGrpSpPr>
        <p:grpSpPr>
          <a:xfrm>
            <a:off x="223350" y="4314436"/>
            <a:ext cx="520224" cy="569238"/>
            <a:chOff x="223350" y="4314436"/>
            <a:chExt cx="520224" cy="569238"/>
          </a:xfrm>
        </p:grpSpPr>
        <p:sp>
          <p:nvSpPr>
            <p:cNvPr id="2440" name="Google Shape;2440;p34"/>
            <p:cNvSpPr/>
            <p:nvPr/>
          </p:nvSpPr>
          <p:spPr>
            <a:xfrm>
              <a:off x="289330" y="4409294"/>
              <a:ext cx="60805" cy="88223"/>
            </a:xfrm>
            <a:custGeom>
              <a:avLst/>
              <a:gdLst/>
              <a:ahLst/>
              <a:cxnLst/>
              <a:rect l="l" t="t" r="r" b="b"/>
              <a:pathLst>
                <a:path w="2596" h="3767" extrusionOk="0">
                  <a:moveTo>
                    <a:pt x="1280" y="1"/>
                  </a:moveTo>
                  <a:cubicBezTo>
                    <a:pt x="907" y="587"/>
                    <a:pt x="334" y="2458"/>
                    <a:pt x="0" y="3613"/>
                  </a:cubicBezTo>
                  <a:cubicBezTo>
                    <a:pt x="19" y="3612"/>
                    <a:pt x="39" y="3612"/>
                    <a:pt x="59" y="3612"/>
                  </a:cubicBezTo>
                  <a:cubicBezTo>
                    <a:pt x="228" y="3612"/>
                    <a:pt x="432" y="3642"/>
                    <a:pt x="598" y="3766"/>
                  </a:cubicBezTo>
                  <a:cubicBezTo>
                    <a:pt x="1149" y="2614"/>
                    <a:pt x="1995" y="1355"/>
                    <a:pt x="1995" y="1355"/>
                  </a:cubicBezTo>
                  <a:lnTo>
                    <a:pt x="2311" y="1409"/>
                  </a:lnTo>
                  <a:cubicBezTo>
                    <a:pt x="2340" y="1160"/>
                    <a:pt x="2429" y="456"/>
                    <a:pt x="2596" y="139"/>
                  </a:cubicBezTo>
                  <a:cubicBezTo>
                    <a:pt x="1885" y="29"/>
                    <a:pt x="1280" y="1"/>
                    <a:pt x="1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>
              <a:off x="252675" y="4497289"/>
              <a:ext cx="65981" cy="84265"/>
            </a:xfrm>
            <a:custGeom>
              <a:avLst/>
              <a:gdLst/>
              <a:ahLst/>
              <a:cxnLst/>
              <a:rect l="l" t="t" r="r" b="b"/>
              <a:pathLst>
                <a:path w="2817" h="3598" extrusionOk="0">
                  <a:moveTo>
                    <a:pt x="1631" y="0"/>
                  </a:moveTo>
                  <a:cubicBezTo>
                    <a:pt x="1590" y="0"/>
                    <a:pt x="1551" y="3"/>
                    <a:pt x="1515" y="6"/>
                  </a:cubicBezTo>
                  <a:cubicBezTo>
                    <a:pt x="1466" y="9"/>
                    <a:pt x="1426" y="13"/>
                    <a:pt x="1398" y="23"/>
                  </a:cubicBezTo>
                  <a:lnTo>
                    <a:pt x="1284" y="564"/>
                  </a:lnTo>
                  <a:lnTo>
                    <a:pt x="1245" y="578"/>
                  </a:lnTo>
                  <a:cubicBezTo>
                    <a:pt x="392" y="887"/>
                    <a:pt x="143" y="1687"/>
                    <a:pt x="86" y="1926"/>
                  </a:cubicBezTo>
                  <a:cubicBezTo>
                    <a:pt x="1" y="2281"/>
                    <a:pt x="33" y="2612"/>
                    <a:pt x="164" y="2754"/>
                  </a:cubicBezTo>
                  <a:cubicBezTo>
                    <a:pt x="173" y="2763"/>
                    <a:pt x="191" y="2767"/>
                    <a:pt x="210" y="2767"/>
                  </a:cubicBezTo>
                  <a:cubicBezTo>
                    <a:pt x="223" y="2767"/>
                    <a:pt x="237" y="2765"/>
                    <a:pt x="250" y="2761"/>
                  </a:cubicBezTo>
                  <a:lnTo>
                    <a:pt x="402" y="2701"/>
                  </a:lnTo>
                  <a:lnTo>
                    <a:pt x="353" y="2857"/>
                  </a:lnTo>
                  <a:cubicBezTo>
                    <a:pt x="306" y="2992"/>
                    <a:pt x="335" y="3156"/>
                    <a:pt x="406" y="3248"/>
                  </a:cubicBezTo>
                  <a:cubicBezTo>
                    <a:pt x="438" y="3287"/>
                    <a:pt x="481" y="3312"/>
                    <a:pt x="527" y="3316"/>
                  </a:cubicBezTo>
                  <a:cubicBezTo>
                    <a:pt x="555" y="3316"/>
                    <a:pt x="584" y="3305"/>
                    <a:pt x="605" y="3280"/>
                  </a:cubicBezTo>
                  <a:lnTo>
                    <a:pt x="747" y="3120"/>
                  </a:lnTo>
                  <a:lnTo>
                    <a:pt x="747" y="3120"/>
                  </a:lnTo>
                  <a:lnTo>
                    <a:pt x="740" y="3334"/>
                  </a:lnTo>
                  <a:cubicBezTo>
                    <a:pt x="733" y="3423"/>
                    <a:pt x="786" y="3501"/>
                    <a:pt x="865" y="3533"/>
                  </a:cubicBezTo>
                  <a:cubicBezTo>
                    <a:pt x="879" y="3538"/>
                    <a:pt x="894" y="3541"/>
                    <a:pt x="909" y="3541"/>
                  </a:cubicBezTo>
                  <a:cubicBezTo>
                    <a:pt x="956" y="3541"/>
                    <a:pt x="1004" y="3515"/>
                    <a:pt x="1050" y="3458"/>
                  </a:cubicBezTo>
                  <a:lnTo>
                    <a:pt x="1167" y="3316"/>
                  </a:lnTo>
                  <a:lnTo>
                    <a:pt x="1188" y="3497"/>
                  </a:lnTo>
                  <a:cubicBezTo>
                    <a:pt x="1192" y="3533"/>
                    <a:pt x="1213" y="3554"/>
                    <a:pt x="1231" y="3565"/>
                  </a:cubicBezTo>
                  <a:cubicBezTo>
                    <a:pt x="1259" y="3587"/>
                    <a:pt x="1298" y="3598"/>
                    <a:pt x="1331" y="3598"/>
                  </a:cubicBezTo>
                  <a:cubicBezTo>
                    <a:pt x="1336" y="3598"/>
                    <a:pt x="1340" y="3597"/>
                    <a:pt x="1345" y="3597"/>
                  </a:cubicBezTo>
                  <a:cubicBezTo>
                    <a:pt x="1409" y="3586"/>
                    <a:pt x="1462" y="3501"/>
                    <a:pt x="1487" y="3369"/>
                  </a:cubicBezTo>
                  <a:cubicBezTo>
                    <a:pt x="1490" y="3348"/>
                    <a:pt x="1505" y="3287"/>
                    <a:pt x="1515" y="3209"/>
                  </a:cubicBezTo>
                  <a:lnTo>
                    <a:pt x="1526" y="3177"/>
                  </a:lnTo>
                  <a:lnTo>
                    <a:pt x="1551" y="3159"/>
                  </a:lnTo>
                  <a:cubicBezTo>
                    <a:pt x="1814" y="2985"/>
                    <a:pt x="2095" y="2843"/>
                    <a:pt x="2383" y="2729"/>
                  </a:cubicBezTo>
                  <a:lnTo>
                    <a:pt x="2436" y="2708"/>
                  </a:lnTo>
                  <a:lnTo>
                    <a:pt x="2472" y="2751"/>
                  </a:lnTo>
                  <a:cubicBezTo>
                    <a:pt x="2510" y="2801"/>
                    <a:pt x="2539" y="2812"/>
                    <a:pt x="2558" y="2812"/>
                  </a:cubicBezTo>
                  <a:cubicBezTo>
                    <a:pt x="2567" y="2812"/>
                    <a:pt x="2574" y="2810"/>
                    <a:pt x="2579" y="2807"/>
                  </a:cubicBezTo>
                  <a:cubicBezTo>
                    <a:pt x="2817" y="2729"/>
                    <a:pt x="2792" y="2285"/>
                    <a:pt x="2753" y="2025"/>
                  </a:cubicBezTo>
                  <a:cubicBezTo>
                    <a:pt x="2689" y="1631"/>
                    <a:pt x="2525" y="1254"/>
                    <a:pt x="2280" y="937"/>
                  </a:cubicBezTo>
                  <a:cubicBezTo>
                    <a:pt x="2209" y="845"/>
                    <a:pt x="2123" y="763"/>
                    <a:pt x="2031" y="695"/>
                  </a:cubicBezTo>
                  <a:lnTo>
                    <a:pt x="1981" y="663"/>
                  </a:lnTo>
                  <a:lnTo>
                    <a:pt x="2152" y="208"/>
                  </a:lnTo>
                  <a:cubicBezTo>
                    <a:pt x="2134" y="183"/>
                    <a:pt x="2113" y="162"/>
                    <a:pt x="2088" y="141"/>
                  </a:cubicBezTo>
                  <a:cubicBezTo>
                    <a:pt x="1959" y="29"/>
                    <a:pt x="1782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>
              <a:off x="347041" y="4413299"/>
              <a:ext cx="16747" cy="30587"/>
            </a:xfrm>
            <a:custGeom>
              <a:avLst/>
              <a:gdLst/>
              <a:ahLst/>
              <a:cxnLst/>
              <a:rect l="l" t="t" r="r" b="b"/>
              <a:pathLst>
                <a:path w="715" h="1306" extrusionOk="0">
                  <a:moveTo>
                    <a:pt x="288" y="0"/>
                  </a:moveTo>
                  <a:cubicBezTo>
                    <a:pt x="135" y="214"/>
                    <a:pt x="36" y="914"/>
                    <a:pt x="0" y="1255"/>
                  </a:cubicBezTo>
                  <a:cubicBezTo>
                    <a:pt x="118" y="1270"/>
                    <a:pt x="239" y="1287"/>
                    <a:pt x="338" y="1305"/>
                  </a:cubicBezTo>
                  <a:cubicBezTo>
                    <a:pt x="395" y="1021"/>
                    <a:pt x="534" y="431"/>
                    <a:pt x="715" y="75"/>
                  </a:cubicBezTo>
                  <a:cubicBezTo>
                    <a:pt x="623" y="54"/>
                    <a:pt x="523" y="36"/>
                    <a:pt x="445" y="22"/>
                  </a:cubicBezTo>
                  <a:cubicBezTo>
                    <a:pt x="377" y="11"/>
                    <a:pt x="324" y="4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>
              <a:off x="357956" y="4414212"/>
              <a:ext cx="30918" cy="43233"/>
            </a:xfrm>
            <a:custGeom>
              <a:avLst/>
              <a:gdLst/>
              <a:ahLst/>
              <a:cxnLst/>
              <a:rect l="l" t="t" r="r" b="b"/>
              <a:pathLst>
                <a:path w="1320" h="1846" extrusionOk="0">
                  <a:moveTo>
                    <a:pt x="448" y="0"/>
                  </a:moveTo>
                  <a:cubicBezTo>
                    <a:pt x="445" y="4"/>
                    <a:pt x="437" y="15"/>
                    <a:pt x="434" y="18"/>
                  </a:cubicBezTo>
                  <a:cubicBezTo>
                    <a:pt x="420" y="36"/>
                    <a:pt x="409" y="57"/>
                    <a:pt x="398" y="79"/>
                  </a:cubicBezTo>
                  <a:cubicBezTo>
                    <a:pt x="363" y="143"/>
                    <a:pt x="331" y="210"/>
                    <a:pt x="302" y="288"/>
                  </a:cubicBezTo>
                  <a:cubicBezTo>
                    <a:pt x="242" y="431"/>
                    <a:pt x="196" y="591"/>
                    <a:pt x="149" y="751"/>
                  </a:cubicBezTo>
                  <a:cubicBezTo>
                    <a:pt x="89" y="968"/>
                    <a:pt x="43" y="1177"/>
                    <a:pt x="18" y="1312"/>
                  </a:cubicBezTo>
                  <a:cubicBezTo>
                    <a:pt x="11" y="1334"/>
                    <a:pt x="7" y="1355"/>
                    <a:pt x="4" y="1373"/>
                  </a:cubicBezTo>
                  <a:cubicBezTo>
                    <a:pt x="4" y="1376"/>
                    <a:pt x="0" y="1387"/>
                    <a:pt x="0" y="1391"/>
                  </a:cubicBezTo>
                  <a:cubicBezTo>
                    <a:pt x="29" y="1405"/>
                    <a:pt x="57" y="1412"/>
                    <a:pt x="89" y="1426"/>
                  </a:cubicBezTo>
                  <a:cubicBezTo>
                    <a:pt x="388" y="1533"/>
                    <a:pt x="697" y="1686"/>
                    <a:pt x="999" y="1846"/>
                  </a:cubicBezTo>
                  <a:cubicBezTo>
                    <a:pt x="893" y="1686"/>
                    <a:pt x="825" y="1501"/>
                    <a:pt x="807" y="1305"/>
                  </a:cubicBezTo>
                  <a:cubicBezTo>
                    <a:pt x="800" y="1231"/>
                    <a:pt x="800" y="1152"/>
                    <a:pt x="807" y="1074"/>
                  </a:cubicBezTo>
                  <a:cubicBezTo>
                    <a:pt x="839" y="786"/>
                    <a:pt x="967" y="523"/>
                    <a:pt x="1181" y="328"/>
                  </a:cubicBezTo>
                  <a:cubicBezTo>
                    <a:pt x="1198" y="310"/>
                    <a:pt x="1216" y="299"/>
                    <a:pt x="1234" y="285"/>
                  </a:cubicBezTo>
                  <a:cubicBezTo>
                    <a:pt x="1262" y="264"/>
                    <a:pt x="1294" y="239"/>
                    <a:pt x="1319" y="221"/>
                  </a:cubicBezTo>
                  <a:cubicBezTo>
                    <a:pt x="996" y="128"/>
                    <a:pt x="715" y="57"/>
                    <a:pt x="551" y="22"/>
                  </a:cubicBezTo>
                  <a:cubicBezTo>
                    <a:pt x="505" y="15"/>
                    <a:pt x="477" y="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>
              <a:off x="705068" y="4428945"/>
              <a:ext cx="38507" cy="38526"/>
            </a:xfrm>
            <a:custGeom>
              <a:avLst/>
              <a:gdLst/>
              <a:ahLst/>
              <a:cxnLst/>
              <a:rect l="l" t="t" r="r" b="b"/>
              <a:pathLst>
                <a:path w="1644" h="1645" extrusionOk="0">
                  <a:moveTo>
                    <a:pt x="825" y="1"/>
                  </a:moveTo>
                  <a:cubicBezTo>
                    <a:pt x="633" y="1"/>
                    <a:pt x="452" y="68"/>
                    <a:pt x="299" y="189"/>
                  </a:cubicBezTo>
                  <a:cubicBezTo>
                    <a:pt x="118" y="339"/>
                    <a:pt x="8" y="563"/>
                    <a:pt x="0" y="797"/>
                  </a:cubicBezTo>
                  <a:lnTo>
                    <a:pt x="0" y="801"/>
                  </a:lnTo>
                  <a:lnTo>
                    <a:pt x="0" y="808"/>
                  </a:lnTo>
                  <a:lnTo>
                    <a:pt x="0" y="879"/>
                  </a:lnTo>
                  <a:cubicBezTo>
                    <a:pt x="15" y="1050"/>
                    <a:pt x="79" y="1210"/>
                    <a:pt x="189" y="1345"/>
                  </a:cubicBezTo>
                  <a:cubicBezTo>
                    <a:pt x="299" y="1476"/>
                    <a:pt x="441" y="1569"/>
                    <a:pt x="612" y="1615"/>
                  </a:cubicBezTo>
                  <a:cubicBezTo>
                    <a:pt x="633" y="1619"/>
                    <a:pt x="655" y="1629"/>
                    <a:pt x="683" y="1633"/>
                  </a:cubicBezTo>
                  <a:lnTo>
                    <a:pt x="690" y="1633"/>
                  </a:lnTo>
                  <a:cubicBezTo>
                    <a:pt x="735" y="1640"/>
                    <a:pt x="779" y="1644"/>
                    <a:pt x="824" y="1644"/>
                  </a:cubicBezTo>
                  <a:cubicBezTo>
                    <a:pt x="1012" y="1644"/>
                    <a:pt x="1198" y="1579"/>
                    <a:pt x="1344" y="1455"/>
                  </a:cubicBezTo>
                  <a:cubicBezTo>
                    <a:pt x="1529" y="1302"/>
                    <a:pt x="1636" y="1078"/>
                    <a:pt x="1643" y="836"/>
                  </a:cubicBezTo>
                  <a:cubicBezTo>
                    <a:pt x="1643" y="804"/>
                    <a:pt x="1643" y="779"/>
                    <a:pt x="1636" y="751"/>
                  </a:cubicBezTo>
                  <a:cubicBezTo>
                    <a:pt x="1632" y="580"/>
                    <a:pt x="1568" y="424"/>
                    <a:pt x="1462" y="296"/>
                  </a:cubicBezTo>
                  <a:cubicBezTo>
                    <a:pt x="1355" y="168"/>
                    <a:pt x="1213" y="72"/>
                    <a:pt x="1046" y="29"/>
                  </a:cubicBezTo>
                  <a:cubicBezTo>
                    <a:pt x="1021" y="19"/>
                    <a:pt x="992" y="15"/>
                    <a:pt x="968" y="11"/>
                  </a:cubicBezTo>
                  <a:lnTo>
                    <a:pt x="928" y="8"/>
                  </a:lnTo>
                  <a:cubicBezTo>
                    <a:pt x="889" y="1"/>
                    <a:pt x="861" y="1"/>
                    <a:pt x="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>
              <a:off x="555917" y="4860254"/>
              <a:ext cx="41903" cy="23420"/>
            </a:xfrm>
            <a:custGeom>
              <a:avLst/>
              <a:gdLst/>
              <a:ahLst/>
              <a:cxnLst/>
              <a:rect l="l" t="t" r="r" b="b"/>
              <a:pathLst>
                <a:path w="1789" h="1000" extrusionOk="0">
                  <a:moveTo>
                    <a:pt x="437" y="1"/>
                  </a:moveTo>
                  <a:lnTo>
                    <a:pt x="0" y="122"/>
                  </a:lnTo>
                  <a:lnTo>
                    <a:pt x="331" y="1000"/>
                  </a:lnTo>
                  <a:lnTo>
                    <a:pt x="1789" y="584"/>
                  </a:lnTo>
                  <a:cubicBezTo>
                    <a:pt x="1785" y="513"/>
                    <a:pt x="1749" y="410"/>
                    <a:pt x="1650" y="349"/>
                  </a:cubicBezTo>
                  <a:cubicBezTo>
                    <a:pt x="1599" y="316"/>
                    <a:pt x="1525" y="290"/>
                    <a:pt x="1416" y="290"/>
                  </a:cubicBezTo>
                  <a:cubicBezTo>
                    <a:pt x="1267" y="290"/>
                    <a:pt x="1052" y="340"/>
                    <a:pt x="743" y="488"/>
                  </a:cubicBezTo>
                  <a:lnTo>
                    <a:pt x="672" y="527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>
              <a:off x="519098" y="4764483"/>
              <a:ext cx="48836" cy="96631"/>
            </a:xfrm>
            <a:custGeom>
              <a:avLst/>
              <a:gdLst/>
              <a:ahLst/>
              <a:cxnLst/>
              <a:rect l="l" t="t" r="r" b="b"/>
              <a:pathLst>
                <a:path w="2085" h="4126" extrusionOk="0">
                  <a:moveTo>
                    <a:pt x="1145" y="1"/>
                  </a:moveTo>
                  <a:lnTo>
                    <a:pt x="0" y="349"/>
                  </a:lnTo>
                  <a:lnTo>
                    <a:pt x="1288" y="4125"/>
                  </a:lnTo>
                  <a:lnTo>
                    <a:pt x="1377" y="4101"/>
                  </a:lnTo>
                  <a:lnTo>
                    <a:pt x="1455" y="4083"/>
                  </a:lnTo>
                  <a:lnTo>
                    <a:pt x="1526" y="4058"/>
                  </a:lnTo>
                  <a:lnTo>
                    <a:pt x="1953" y="3944"/>
                  </a:lnTo>
                  <a:lnTo>
                    <a:pt x="2027" y="3926"/>
                  </a:lnTo>
                  <a:lnTo>
                    <a:pt x="2084" y="3908"/>
                  </a:lnTo>
                  <a:lnTo>
                    <a:pt x="2066" y="382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>
              <a:off x="469865" y="4603248"/>
              <a:ext cx="79988" cy="167172"/>
            </a:xfrm>
            <a:custGeom>
              <a:avLst/>
              <a:gdLst/>
              <a:ahLst/>
              <a:cxnLst/>
              <a:rect l="l" t="t" r="r" b="b"/>
              <a:pathLst>
                <a:path w="3415" h="7138" extrusionOk="0">
                  <a:moveTo>
                    <a:pt x="1868" y="1"/>
                  </a:moveTo>
                  <a:cubicBezTo>
                    <a:pt x="1519" y="111"/>
                    <a:pt x="872" y="275"/>
                    <a:pt x="1" y="324"/>
                  </a:cubicBezTo>
                  <a:lnTo>
                    <a:pt x="72" y="2668"/>
                  </a:lnTo>
                  <a:cubicBezTo>
                    <a:pt x="325" y="2991"/>
                    <a:pt x="552" y="3347"/>
                    <a:pt x="712" y="3784"/>
                  </a:cubicBezTo>
                  <a:cubicBezTo>
                    <a:pt x="1388" y="5633"/>
                    <a:pt x="1750" y="6835"/>
                    <a:pt x="1843" y="7137"/>
                  </a:cubicBezTo>
                  <a:lnTo>
                    <a:pt x="1896" y="7119"/>
                  </a:lnTo>
                  <a:lnTo>
                    <a:pt x="1967" y="7098"/>
                  </a:lnTo>
                  <a:lnTo>
                    <a:pt x="2038" y="7077"/>
                  </a:lnTo>
                  <a:lnTo>
                    <a:pt x="3198" y="6725"/>
                  </a:lnTo>
                  <a:lnTo>
                    <a:pt x="3283" y="6711"/>
                  </a:lnTo>
                  <a:lnTo>
                    <a:pt x="3354" y="6689"/>
                  </a:lnTo>
                  <a:lnTo>
                    <a:pt x="3414" y="667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>
              <a:off x="223350" y="4675223"/>
              <a:ext cx="30941" cy="35060"/>
            </a:xfrm>
            <a:custGeom>
              <a:avLst/>
              <a:gdLst/>
              <a:ahLst/>
              <a:cxnLst/>
              <a:rect l="l" t="t" r="r" b="b"/>
              <a:pathLst>
                <a:path w="1321" h="1497" extrusionOk="0">
                  <a:moveTo>
                    <a:pt x="385" y="0"/>
                  </a:moveTo>
                  <a:lnTo>
                    <a:pt x="1" y="1469"/>
                  </a:lnTo>
                  <a:cubicBezTo>
                    <a:pt x="35" y="1483"/>
                    <a:pt x="83" y="1497"/>
                    <a:pt x="137" y="1497"/>
                  </a:cubicBezTo>
                  <a:cubicBezTo>
                    <a:pt x="179" y="1497"/>
                    <a:pt x="225" y="1488"/>
                    <a:pt x="271" y="1465"/>
                  </a:cubicBezTo>
                  <a:cubicBezTo>
                    <a:pt x="396" y="1405"/>
                    <a:pt x="559" y="1202"/>
                    <a:pt x="613" y="615"/>
                  </a:cubicBezTo>
                  <a:lnTo>
                    <a:pt x="620" y="537"/>
                  </a:lnTo>
                  <a:lnTo>
                    <a:pt x="1238" y="608"/>
                  </a:lnTo>
                  <a:lnTo>
                    <a:pt x="1320" y="167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4"/>
            <p:cNvSpPr/>
            <p:nvPr/>
          </p:nvSpPr>
          <p:spPr>
            <a:xfrm>
              <a:off x="255251" y="4673794"/>
              <a:ext cx="88982" cy="38245"/>
            </a:xfrm>
            <a:custGeom>
              <a:avLst/>
              <a:gdLst/>
              <a:ahLst/>
              <a:cxnLst/>
              <a:rect l="l" t="t" r="r" b="b"/>
              <a:pathLst>
                <a:path w="3799" h="1633" extrusionOk="0">
                  <a:moveTo>
                    <a:pt x="154" y="1"/>
                  </a:moveTo>
                  <a:lnTo>
                    <a:pt x="132" y="114"/>
                  </a:lnTo>
                  <a:lnTo>
                    <a:pt x="118" y="189"/>
                  </a:lnTo>
                  <a:lnTo>
                    <a:pt x="104" y="260"/>
                  </a:lnTo>
                  <a:lnTo>
                    <a:pt x="26" y="690"/>
                  </a:lnTo>
                  <a:lnTo>
                    <a:pt x="12" y="765"/>
                  </a:lnTo>
                  <a:lnTo>
                    <a:pt x="1" y="811"/>
                  </a:lnTo>
                  <a:lnTo>
                    <a:pt x="232" y="865"/>
                  </a:lnTo>
                  <a:lnTo>
                    <a:pt x="3798" y="1633"/>
                  </a:lnTo>
                  <a:lnTo>
                    <a:pt x="3546" y="4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4"/>
            <p:cNvSpPr/>
            <p:nvPr/>
          </p:nvSpPr>
          <p:spPr>
            <a:xfrm>
              <a:off x="341045" y="4602499"/>
              <a:ext cx="128191" cy="129770"/>
            </a:xfrm>
            <a:custGeom>
              <a:avLst/>
              <a:gdLst/>
              <a:ahLst/>
              <a:cxnLst/>
              <a:rect l="l" t="t" r="r" b="b"/>
              <a:pathLst>
                <a:path w="5473" h="5541" extrusionOk="0">
                  <a:moveTo>
                    <a:pt x="2507" y="1"/>
                  </a:moveTo>
                  <a:lnTo>
                    <a:pt x="2809" y="3411"/>
                  </a:lnTo>
                  <a:lnTo>
                    <a:pt x="0" y="3286"/>
                  </a:lnTo>
                  <a:lnTo>
                    <a:pt x="7" y="3315"/>
                  </a:lnTo>
                  <a:lnTo>
                    <a:pt x="25" y="3397"/>
                  </a:lnTo>
                  <a:lnTo>
                    <a:pt x="43" y="3475"/>
                  </a:lnTo>
                  <a:lnTo>
                    <a:pt x="299" y="4716"/>
                  </a:lnTo>
                  <a:lnTo>
                    <a:pt x="317" y="4798"/>
                  </a:lnTo>
                  <a:lnTo>
                    <a:pt x="334" y="4876"/>
                  </a:lnTo>
                  <a:lnTo>
                    <a:pt x="349" y="4940"/>
                  </a:lnTo>
                  <a:lnTo>
                    <a:pt x="3072" y="5498"/>
                  </a:lnTo>
                  <a:cubicBezTo>
                    <a:pt x="3209" y="5526"/>
                    <a:pt x="3346" y="5540"/>
                    <a:pt x="3482" y="5540"/>
                  </a:cubicBezTo>
                  <a:cubicBezTo>
                    <a:pt x="3942" y="5540"/>
                    <a:pt x="4387" y="5379"/>
                    <a:pt x="4747" y="5071"/>
                  </a:cubicBezTo>
                  <a:cubicBezTo>
                    <a:pt x="5217" y="4680"/>
                    <a:pt x="5473" y="4104"/>
                    <a:pt x="5455" y="3496"/>
                  </a:cubicBezTo>
                  <a:lnTo>
                    <a:pt x="5430" y="2757"/>
                  </a:lnTo>
                  <a:lnTo>
                    <a:pt x="5423" y="2629"/>
                  </a:lnTo>
                  <a:lnTo>
                    <a:pt x="5419" y="2504"/>
                  </a:lnTo>
                  <a:lnTo>
                    <a:pt x="5352" y="392"/>
                  </a:lnTo>
                  <a:lnTo>
                    <a:pt x="5309" y="367"/>
                  </a:lnTo>
                  <a:cubicBezTo>
                    <a:pt x="5224" y="371"/>
                    <a:pt x="5135" y="371"/>
                    <a:pt x="5049" y="371"/>
                  </a:cubicBezTo>
                  <a:lnTo>
                    <a:pt x="4943" y="371"/>
                  </a:lnTo>
                  <a:cubicBezTo>
                    <a:pt x="4651" y="367"/>
                    <a:pt x="4363" y="349"/>
                    <a:pt x="4068" y="317"/>
                  </a:cubicBezTo>
                  <a:cubicBezTo>
                    <a:pt x="4043" y="314"/>
                    <a:pt x="4015" y="314"/>
                    <a:pt x="3990" y="307"/>
                  </a:cubicBezTo>
                  <a:cubicBezTo>
                    <a:pt x="3961" y="303"/>
                    <a:pt x="3936" y="303"/>
                    <a:pt x="3908" y="300"/>
                  </a:cubicBezTo>
                  <a:cubicBezTo>
                    <a:pt x="3439" y="236"/>
                    <a:pt x="2969" y="140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4"/>
            <p:cNvSpPr/>
            <p:nvPr/>
          </p:nvSpPr>
          <p:spPr>
            <a:xfrm>
              <a:off x="448388" y="4468761"/>
              <a:ext cx="68745" cy="138670"/>
            </a:xfrm>
            <a:custGeom>
              <a:avLst/>
              <a:gdLst/>
              <a:ahLst/>
              <a:cxnLst/>
              <a:rect l="l" t="t" r="r" b="b"/>
              <a:pathLst>
                <a:path w="2935" h="5921" extrusionOk="0">
                  <a:moveTo>
                    <a:pt x="943" y="0"/>
                  </a:moveTo>
                  <a:cubicBezTo>
                    <a:pt x="882" y="168"/>
                    <a:pt x="715" y="285"/>
                    <a:pt x="530" y="285"/>
                  </a:cubicBezTo>
                  <a:lnTo>
                    <a:pt x="484" y="285"/>
                  </a:lnTo>
                  <a:lnTo>
                    <a:pt x="1" y="235"/>
                  </a:lnTo>
                  <a:lnTo>
                    <a:pt x="1" y="235"/>
                  </a:lnTo>
                  <a:cubicBezTo>
                    <a:pt x="43" y="1192"/>
                    <a:pt x="143" y="2568"/>
                    <a:pt x="356" y="3897"/>
                  </a:cubicBezTo>
                  <a:cubicBezTo>
                    <a:pt x="370" y="3926"/>
                    <a:pt x="374" y="3954"/>
                    <a:pt x="378" y="3983"/>
                  </a:cubicBezTo>
                  <a:cubicBezTo>
                    <a:pt x="385" y="4008"/>
                    <a:pt x="388" y="4040"/>
                    <a:pt x="392" y="4068"/>
                  </a:cubicBezTo>
                  <a:cubicBezTo>
                    <a:pt x="502" y="4719"/>
                    <a:pt x="641" y="5355"/>
                    <a:pt x="815" y="5921"/>
                  </a:cubicBezTo>
                  <a:lnTo>
                    <a:pt x="836" y="5921"/>
                  </a:lnTo>
                  <a:cubicBezTo>
                    <a:pt x="1729" y="5882"/>
                    <a:pt x="2404" y="5707"/>
                    <a:pt x="2753" y="5597"/>
                  </a:cubicBezTo>
                  <a:cubicBezTo>
                    <a:pt x="2778" y="5586"/>
                    <a:pt x="2803" y="5579"/>
                    <a:pt x="2824" y="5572"/>
                  </a:cubicBezTo>
                  <a:cubicBezTo>
                    <a:pt x="2849" y="5565"/>
                    <a:pt x="2877" y="5554"/>
                    <a:pt x="2895" y="5547"/>
                  </a:cubicBezTo>
                  <a:lnTo>
                    <a:pt x="2934" y="5533"/>
                  </a:lnTo>
                  <a:cubicBezTo>
                    <a:pt x="2913" y="5494"/>
                    <a:pt x="2884" y="5437"/>
                    <a:pt x="2856" y="5366"/>
                  </a:cubicBezTo>
                  <a:cubicBezTo>
                    <a:pt x="2810" y="5266"/>
                    <a:pt x="2753" y="5142"/>
                    <a:pt x="2689" y="4996"/>
                  </a:cubicBezTo>
                  <a:cubicBezTo>
                    <a:pt x="2660" y="4925"/>
                    <a:pt x="2628" y="4854"/>
                    <a:pt x="2596" y="4772"/>
                  </a:cubicBezTo>
                  <a:lnTo>
                    <a:pt x="2557" y="4680"/>
                  </a:lnTo>
                  <a:cubicBezTo>
                    <a:pt x="2447" y="4406"/>
                    <a:pt x="2326" y="4086"/>
                    <a:pt x="2205" y="3723"/>
                  </a:cubicBezTo>
                  <a:cubicBezTo>
                    <a:pt x="1899" y="2795"/>
                    <a:pt x="1558" y="1448"/>
                    <a:pt x="1569" y="114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4"/>
            <p:cNvSpPr/>
            <p:nvPr/>
          </p:nvSpPr>
          <p:spPr>
            <a:xfrm>
              <a:off x="383275" y="4463421"/>
              <a:ext cx="73125" cy="144103"/>
            </a:xfrm>
            <a:custGeom>
              <a:avLst/>
              <a:gdLst/>
              <a:ahLst/>
              <a:cxnLst/>
              <a:rect l="l" t="t" r="r" b="b"/>
              <a:pathLst>
                <a:path w="3122" h="6153" extrusionOk="0">
                  <a:moveTo>
                    <a:pt x="160" y="1"/>
                  </a:moveTo>
                  <a:cubicBezTo>
                    <a:pt x="160" y="15"/>
                    <a:pt x="153" y="29"/>
                    <a:pt x="153" y="40"/>
                  </a:cubicBezTo>
                  <a:cubicBezTo>
                    <a:pt x="128" y="271"/>
                    <a:pt x="100" y="527"/>
                    <a:pt x="82" y="797"/>
                  </a:cubicBezTo>
                  <a:cubicBezTo>
                    <a:pt x="0" y="1974"/>
                    <a:pt x="18" y="3717"/>
                    <a:pt x="523" y="5487"/>
                  </a:cubicBezTo>
                  <a:cubicBezTo>
                    <a:pt x="537" y="5569"/>
                    <a:pt x="562" y="5654"/>
                    <a:pt x="590" y="5740"/>
                  </a:cubicBezTo>
                  <a:cubicBezTo>
                    <a:pt x="597" y="5743"/>
                    <a:pt x="604" y="5743"/>
                    <a:pt x="612" y="5747"/>
                  </a:cubicBezTo>
                  <a:cubicBezTo>
                    <a:pt x="640" y="5758"/>
                    <a:pt x="665" y="5765"/>
                    <a:pt x="693" y="5772"/>
                  </a:cubicBezTo>
                  <a:cubicBezTo>
                    <a:pt x="1149" y="5907"/>
                    <a:pt x="1611" y="6010"/>
                    <a:pt x="2080" y="6078"/>
                  </a:cubicBezTo>
                  <a:cubicBezTo>
                    <a:pt x="2105" y="6081"/>
                    <a:pt x="2133" y="6085"/>
                    <a:pt x="2158" y="6085"/>
                  </a:cubicBezTo>
                  <a:cubicBezTo>
                    <a:pt x="2187" y="6092"/>
                    <a:pt x="2212" y="6092"/>
                    <a:pt x="2240" y="6095"/>
                  </a:cubicBezTo>
                  <a:cubicBezTo>
                    <a:pt x="2532" y="6131"/>
                    <a:pt x="2830" y="6149"/>
                    <a:pt x="3122" y="6152"/>
                  </a:cubicBezTo>
                  <a:cubicBezTo>
                    <a:pt x="3118" y="6127"/>
                    <a:pt x="3111" y="6099"/>
                    <a:pt x="3104" y="6074"/>
                  </a:cubicBezTo>
                  <a:cubicBezTo>
                    <a:pt x="3097" y="6042"/>
                    <a:pt x="3086" y="6006"/>
                    <a:pt x="3079" y="5971"/>
                  </a:cubicBezTo>
                  <a:cubicBezTo>
                    <a:pt x="3069" y="5939"/>
                    <a:pt x="3062" y="5903"/>
                    <a:pt x="3058" y="5868"/>
                  </a:cubicBezTo>
                  <a:cubicBezTo>
                    <a:pt x="2958" y="5445"/>
                    <a:pt x="2834" y="4851"/>
                    <a:pt x="2720" y="4129"/>
                  </a:cubicBezTo>
                  <a:cubicBezTo>
                    <a:pt x="2713" y="4104"/>
                    <a:pt x="2709" y="4072"/>
                    <a:pt x="2706" y="4047"/>
                  </a:cubicBezTo>
                  <a:cubicBezTo>
                    <a:pt x="2702" y="4019"/>
                    <a:pt x="2695" y="3987"/>
                    <a:pt x="2692" y="3962"/>
                  </a:cubicBezTo>
                  <a:cubicBezTo>
                    <a:pt x="2542" y="2966"/>
                    <a:pt x="2421" y="1747"/>
                    <a:pt x="2418" y="424"/>
                  </a:cubicBezTo>
                  <a:lnTo>
                    <a:pt x="1870" y="371"/>
                  </a:lnTo>
                  <a:cubicBezTo>
                    <a:pt x="1856" y="403"/>
                    <a:pt x="1838" y="431"/>
                    <a:pt x="1821" y="460"/>
                  </a:cubicBezTo>
                  <a:cubicBezTo>
                    <a:pt x="1799" y="492"/>
                    <a:pt x="1771" y="516"/>
                    <a:pt x="1742" y="545"/>
                  </a:cubicBezTo>
                  <a:cubicBezTo>
                    <a:pt x="1717" y="563"/>
                    <a:pt x="1693" y="580"/>
                    <a:pt x="1661" y="591"/>
                  </a:cubicBezTo>
                  <a:cubicBezTo>
                    <a:pt x="1611" y="616"/>
                    <a:pt x="1554" y="627"/>
                    <a:pt x="1497" y="627"/>
                  </a:cubicBezTo>
                  <a:cubicBezTo>
                    <a:pt x="1447" y="627"/>
                    <a:pt x="1397" y="620"/>
                    <a:pt x="1355" y="602"/>
                  </a:cubicBezTo>
                  <a:cubicBezTo>
                    <a:pt x="1301" y="580"/>
                    <a:pt x="1252" y="548"/>
                    <a:pt x="1213" y="509"/>
                  </a:cubicBezTo>
                  <a:cubicBezTo>
                    <a:pt x="1156" y="449"/>
                    <a:pt x="1120" y="378"/>
                    <a:pt x="1102" y="296"/>
                  </a:cubicBezTo>
                  <a:lnTo>
                    <a:pt x="836" y="267"/>
                  </a:lnTo>
                  <a:lnTo>
                    <a:pt x="789" y="264"/>
                  </a:lnTo>
                  <a:cubicBezTo>
                    <a:pt x="740" y="260"/>
                    <a:pt x="693" y="250"/>
                    <a:pt x="644" y="243"/>
                  </a:cubicBezTo>
                  <a:cubicBezTo>
                    <a:pt x="462" y="200"/>
                    <a:pt x="295" y="118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4"/>
            <p:cNvSpPr/>
            <p:nvPr/>
          </p:nvSpPr>
          <p:spPr>
            <a:xfrm>
              <a:off x="489868" y="4358492"/>
              <a:ext cx="4029" cy="23186"/>
            </a:xfrm>
            <a:custGeom>
              <a:avLst/>
              <a:gdLst/>
              <a:ahLst/>
              <a:cxnLst/>
              <a:rect l="l" t="t" r="r" b="b"/>
              <a:pathLst>
                <a:path w="172" h="990" extrusionOk="0">
                  <a:moveTo>
                    <a:pt x="57" y="1"/>
                  </a:moveTo>
                  <a:cubicBezTo>
                    <a:pt x="57" y="90"/>
                    <a:pt x="54" y="182"/>
                    <a:pt x="47" y="271"/>
                  </a:cubicBezTo>
                  <a:cubicBezTo>
                    <a:pt x="71" y="285"/>
                    <a:pt x="79" y="303"/>
                    <a:pt x="82" y="321"/>
                  </a:cubicBezTo>
                  <a:cubicBezTo>
                    <a:pt x="82" y="331"/>
                    <a:pt x="71" y="335"/>
                    <a:pt x="47" y="338"/>
                  </a:cubicBezTo>
                  <a:cubicBezTo>
                    <a:pt x="39" y="562"/>
                    <a:pt x="22" y="779"/>
                    <a:pt x="0" y="989"/>
                  </a:cubicBezTo>
                  <a:cubicBezTo>
                    <a:pt x="11" y="978"/>
                    <a:pt x="25" y="964"/>
                    <a:pt x="39" y="954"/>
                  </a:cubicBezTo>
                  <a:cubicBezTo>
                    <a:pt x="118" y="858"/>
                    <a:pt x="143" y="722"/>
                    <a:pt x="150" y="609"/>
                  </a:cubicBezTo>
                  <a:cubicBezTo>
                    <a:pt x="171" y="342"/>
                    <a:pt x="167" y="139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4"/>
            <p:cNvSpPr/>
            <p:nvPr/>
          </p:nvSpPr>
          <p:spPr>
            <a:xfrm>
              <a:off x="431641" y="4357485"/>
              <a:ext cx="55839" cy="61829"/>
            </a:xfrm>
            <a:custGeom>
              <a:avLst/>
              <a:gdLst/>
              <a:ahLst/>
              <a:cxnLst/>
              <a:rect l="l" t="t" r="r" b="b"/>
              <a:pathLst>
                <a:path w="2384" h="2640" extrusionOk="0">
                  <a:moveTo>
                    <a:pt x="1388" y="204"/>
                  </a:moveTo>
                  <a:cubicBezTo>
                    <a:pt x="1430" y="214"/>
                    <a:pt x="1441" y="257"/>
                    <a:pt x="1441" y="289"/>
                  </a:cubicBezTo>
                  <a:cubicBezTo>
                    <a:pt x="1441" y="303"/>
                    <a:pt x="1441" y="314"/>
                    <a:pt x="1430" y="325"/>
                  </a:cubicBezTo>
                  <a:cubicBezTo>
                    <a:pt x="1420" y="342"/>
                    <a:pt x="1384" y="346"/>
                    <a:pt x="1352" y="346"/>
                  </a:cubicBezTo>
                  <a:cubicBezTo>
                    <a:pt x="1259" y="346"/>
                    <a:pt x="1114" y="357"/>
                    <a:pt x="1004" y="357"/>
                  </a:cubicBezTo>
                  <a:cubicBezTo>
                    <a:pt x="925" y="357"/>
                    <a:pt x="865" y="351"/>
                    <a:pt x="858" y="332"/>
                  </a:cubicBezTo>
                  <a:cubicBezTo>
                    <a:pt x="861" y="207"/>
                    <a:pt x="1377" y="204"/>
                    <a:pt x="1388" y="204"/>
                  </a:cubicBezTo>
                  <a:close/>
                  <a:moveTo>
                    <a:pt x="1261" y="480"/>
                  </a:moveTo>
                  <a:cubicBezTo>
                    <a:pt x="1264" y="480"/>
                    <a:pt x="1267" y="481"/>
                    <a:pt x="1270" y="481"/>
                  </a:cubicBezTo>
                  <a:cubicBezTo>
                    <a:pt x="1406" y="498"/>
                    <a:pt x="1378" y="794"/>
                    <a:pt x="1244" y="794"/>
                  </a:cubicBezTo>
                  <a:cubicBezTo>
                    <a:pt x="1241" y="794"/>
                    <a:pt x="1238" y="794"/>
                    <a:pt x="1235" y="794"/>
                  </a:cubicBezTo>
                  <a:cubicBezTo>
                    <a:pt x="1096" y="783"/>
                    <a:pt x="1127" y="480"/>
                    <a:pt x="1261" y="480"/>
                  </a:cubicBezTo>
                  <a:close/>
                  <a:moveTo>
                    <a:pt x="2131" y="520"/>
                  </a:moveTo>
                  <a:cubicBezTo>
                    <a:pt x="2248" y="534"/>
                    <a:pt x="2241" y="769"/>
                    <a:pt x="2149" y="822"/>
                  </a:cubicBezTo>
                  <a:cubicBezTo>
                    <a:pt x="2134" y="829"/>
                    <a:pt x="2117" y="837"/>
                    <a:pt x="2095" y="837"/>
                  </a:cubicBezTo>
                  <a:cubicBezTo>
                    <a:pt x="2085" y="837"/>
                    <a:pt x="2077" y="829"/>
                    <a:pt x="2067" y="829"/>
                  </a:cubicBezTo>
                  <a:cubicBezTo>
                    <a:pt x="1992" y="794"/>
                    <a:pt x="1989" y="659"/>
                    <a:pt x="2031" y="577"/>
                  </a:cubicBezTo>
                  <a:cubicBezTo>
                    <a:pt x="2049" y="545"/>
                    <a:pt x="2077" y="524"/>
                    <a:pt x="2106" y="520"/>
                  </a:cubicBezTo>
                  <a:close/>
                  <a:moveTo>
                    <a:pt x="1780" y="569"/>
                  </a:moveTo>
                  <a:cubicBezTo>
                    <a:pt x="1799" y="569"/>
                    <a:pt x="1818" y="582"/>
                    <a:pt x="1818" y="605"/>
                  </a:cubicBezTo>
                  <a:cubicBezTo>
                    <a:pt x="1818" y="790"/>
                    <a:pt x="1857" y="968"/>
                    <a:pt x="1939" y="1139"/>
                  </a:cubicBezTo>
                  <a:cubicBezTo>
                    <a:pt x="1946" y="1160"/>
                    <a:pt x="1939" y="1185"/>
                    <a:pt x="1914" y="1192"/>
                  </a:cubicBezTo>
                  <a:cubicBezTo>
                    <a:pt x="1857" y="1207"/>
                    <a:pt x="1800" y="1213"/>
                    <a:pt x="1740" y="1213"/>
                  </a:cubicBezTo>
                  <a:cubicBezTo>
                    <a:pt x="1715" y="1213"/>
                    <a:pt x="1688" y="1212"/>
                    <a:pt x="1661" y="1210"/>
                  </a:cubicBezTo>
                  <a:cubicBezTo>
                    <a:pt x="1616" y="1199"/>
                    <a:pt x="1619" y="1132"/>
                    <a:pt x="1658" y="1132"/>
                  </a:cubicBezTo>
                  <a:cubicBezTo>
                    <a:pt x="1659" y="1132"/>
                    <a:pt x="1660" y="1132"/>
                    <a:pt x="1661" y="1132"/>
                  </a:cubicBezTo>
                  <a:cubicBezTo>
                    <a:pt x="1690" y="1136"/>
                    <a:pt x="1717" y="1138"/>
                    <a:pt x="1744" y="1138"/>
                  </a:cubicBezTo>
                  <a:cubicBezTo>
                    <a:pt x="1782" y="1138"/>
                    <a:pt x="1818" y="1134"/>
                    <a:pt x="1853" y="1128"/>
                  </a:cubicBezTo>
                  <a:cubicBezTo>
                    <a:pt x="1782" y="961"/>
                    <a:pt x="1747" y="787"/>
                    <a:pt x="1743" y="605"/>
                  </a:cubicBezTo>
                  <a:cubicBezTo>
                    <a:pt x="1743" y="581"/>
                    <a:pt x="1761" y="569"/>
                    <a:pt x="1780" y="569"/>
                  </a:cubicBezTo>
                  <a:close/>
                  <a:moveTo>
                    <a:pt x="1897" y="1448"/>
                  </a:moveTo>
                  <a:cubicBezTo>
                    <a:pt x="1976" y="1448"/>
                    <a:pt x="2057" y="1459"/>
                    <a:pt x="2134" y="1487"/>
                  </a:cubicBezTo>
                  <a:cubicBezTo>
                    <a:pt x="2106" y="1601"/>
                    <a:pt x="2017" y="1868"/>
                    <a:pt x="1868" y="1871"/>
                  </a:cubicBezTo>
                  <a:cubicBezTo>
                    <a:pt x="1867" y="1871"/>
                    <a:pt x="1865" y="1871"/>
                    <a:pt x="1864" y="1871"/>
                  </a:cubicBezTo>
                  <a:cubicBezTo>
                    <a:pt x="1740" y="1871"/>
                    <a:pt x="1586" y="1678"/>
                    <a:pt x="1501" y="1523"/>
                  </a:cubicBezTo>
                  <a:cubicBezTo>
                    <a:pt x="1616" y="1484"/>
                    <a:pt x="1755" y="1448"/>
                    <a:pt x="1897" y="1448"/>
                  </a:cubicBezTo>
                  <a:close/>
                  <a:moveTo>
                    <a:pt x="1228" y="1"/>
                  </a:moveTo>
                  <a:cubicBezTo>
                    <a:pt x="1131" y="23"/>
                    <a:pt x="1031" y="33"/>
                    <a:pt x="931" y="33"/>
                  </a:cubicBezTo>
                  <a:cubicBezTo>
                    <a:pt x="870" y="33"/>
                    <a:pt x="808" y="29"/>
                    <a:pt x="748" y="22"/>
                  </a:cubicBezTo>
                  <a:lnTo>
                    <a:pt x="748" y="22"/>
                  </a:lnTo>
                  <a:cubicBezTo>
                    <a:pt x="879" y="453"/>
                    <a:pt x="801" y="915"/>
                    <a:pt x="556" y="1057"/>
                  </a:cubicBezTo>
                  <a:cubicBezTo>
                    <a:pt x="481" y="1103"/>
                    <a:pt x="396" y="1125"/>
                    <a:pt x="310" y="1125"/>
                  </a:cubicBezTo>
                  <a:cubicBezTo>
                    <a:pt x="250" y="1125"/>
                    <a:pt x="186" y="1114"/>
                    <a:pt x="129" y="1093"/>
                  </a:cubicBezTo>
                  <a:cubicBezTo>
                    <a:pt x="76" y="1516"/>
                    <a:pt x="1" y="2269"/>
                    <a:pt x="1" y="2533"/>
                  </a:cubicBezTo>
                  <a:lnTo>
                    <a:pt x="1" y="2536"/>
                  </a:lnTo>
                  <a:lnTo>
                    <a:pt x="1" y="2547"/>
                  </a:lnTo>
                  <a:lnTo>
                    <a:pt x="929" y="2639"/>
                  </a:lnTo>
                  <a:cubicBezTo>
                    <a:pt x="933" y="2533"/>
                    <a:pt x="933" y="2440"/>
                    <a:pt x="929" y="2351"/>
                  </a:cubicBezTo>
                  <a:cubicBezTo>
                    <a:pt x="929" y="2259"/>
                    <a:pt x="925" y="2156"/>
                    <a:pt x="929" y="2035"/>
                  </a:cubicBezTo>
                  <a:lnTo>
                    <a:pt x="933" y="1921"/>
                  </a:lnTo>
                  <a:lnTo>
                    <a:pt x="1036" y="1967"/>
                  </a:lnTo>
                  <a:cubicBezTo>
                    <a:pt x="1334" y="2106"/>
                    <a:pt x="1608" y="2170"/>
                    <a:pt x="1708" y="2170"/>
                  </a:cubicBezTo>
                  <a:cubicBezTo>
                    <a:pt x="1731" y="2170"/>
                    <a:pt x="1753" y="2171"/>
                    <a:pt x="1775" y="2171"/>
                  </a:cubicBezTo>
                  <a:cubicBezTo>
                    <a:pt x="1902" y="2171"/>
                    <a:pt x="2009" y="2158"/>
                    <a:pt x="2088" y="2092"/>
                  </a:cubicBezTo>
                  <a:cubicBezTo>
                    <a:pt x="2202" y="2010"/>
                    <a:pt x="2230" y="1839"/>
                    <a:pt x="2255" y="1683"/>
                  </a:cubicBezTo>
                  <a:cubicBezTo>
                    <a:pt x="2273" y="1548"/>
                    <a:pt x="2294" y="1395"/>
                    <a:pt x="2312" y="1228"/>
                  </a:cubicBezTo>
                  <a:cubicBezTo>
                    <a:pt x="2316" y="1199"/>
                    <a:pt x="2316" y="1178"/>
                    <a:pt x="2319" y="1149"/>
                  </a:cubicBezTo>
                  <a:cubicBezTo>
                    <a:pt x="2326" y="1125"/>
                    <a:pt x="2326" y="1103"/>
                    <a:pt x="2330" y="1075"/>
                  </a:cubicBezTo>
                  <a:cubicBezTo>
                    <a:pt x="2351" y="858"/>
                    <a:pt x="2373" y="620"/>
                    <a:pt x="2383" y="381"/>
                  </a:cubicBezTo>
                  <a:cubicBezTo>
                    <a:pt x="2294" y="378"/>
                    <a:pt x="2188" y="374"/>
                    <a:pt x="2106" y="367"/>
                  </a:cubicBezTo>
                  <a:lnTo>
                    <a:pt x="2077" y="367"/>
                  </a:lnTo>
                  <a:cubicBezTo>
                    <a:pt x="2063" y="367"/>
                    <a:pt x="2045" y="367"/>
                    <a:pt x="2028" y="364"/>
                  </a:cubicBezTo>
                  <a:cubicBezTo>
                    <a:pt x="2013" y="360"/>
                    <a:pt x="1999" y="357"/>
                    <a:pt x="1996" y="346"/>
                  </a:cubicBezTo>
                  <a:cubicBezTo>
                    <a:pt x="1989" y="339"/>
                    <a:pt x="1989" y="321"/>
                    <a:pt x="1981" y="310"/>
                  </a:cubicBezTo>
                  <a:cubicBezTo>
                    <a:pt x="1978" y="275"/>
                    <a:pt x="1989" y="232"/>
                    <a:pt x="2028" y="225"/>
                  </a:cubicBezTo>
                  <a:lnTo>
                    <a:pt x="2042" y="225"/>
                  </a:lnTo>
                  <a:cubicBezTo>
                    <a:pt x="2053" y="225"/>
                    <a:pt x="2085" y="225"/>
                    <a:pt x="2117" y="232"/>
                  </a:cubicBezTo>
                  <a:cubicBezTo>
                    <a:pt x="2188" y="236"/>
                    <a:pt x="2291" y="243"/>
                    <a:pt x="2380" y="261"/>
                  </a:cubicBezTo>
                  <a:cubicBezTo>
                    <a:pt x="2383" y="200"/>
                    <a:pt x="2383" y="133"/>
                    <a:pt x="2383" y="72"/>
                  </a:cubicBezTo>
                  <a:lnTo>
                    <a:pt x="2383" y="72"/>
                  </a:lnTo>
                  <a:cubicBezTo>
                    <a:pt x="2301" y="111"/>
                    <a:pt x="2213" y="136"/>
                    <a:pt x="2131" y="161"/>
                  </a:cubicBezTo>
                  <a:cubicBezTo>
                    <a:pt x="2102" y="165"/>
                    <a:pt x="2077" y="172"/>
                    <a:pt x="2049" y="179"/>
                  </a:cubicBezTo>
                  <a:lnTo>
                    <a:pt x="2045" y="179"/>
                  </a:lnTo>
                  <a:lnTo>
                    <a:pt x="1964" y="189"/>
                  </a:lnTo>
                  <a:cubicBezTo>
                    <a:pt x="1877" y="200"/>
                    <a:pt x="1789" y="204"/>
                    <a:pt x="1701" y="204"/>
                  </a:cubicBezTo>
                  <a:cubicBezTo>
                    <a:pt x="1552" y="204"/>
                    <a:pt x="1401" y="192"/>
                    <a:pt x="1249" y="179"/>
                  </a:cubicBezTo>
                  <a:cubicBezTo>
                    <a:pt x="1253" y="115"/>
                    <a:pt x="1281" y="54"/>
                    <a:pt x="1320" y="4"/>
                  </a:cubicBezTo>
                  <a:cubicBezTo>
                    <a:pt x="1288" y="4"/>
                    <a:pt x="1260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4"/>
            <p:cNvSpPr/>
            <p:nvPr/>
          </p:nvSpPr>
          <p:spPr>
            <a:xfrm>
              <a:off x="423326" y="4314436"/>
              <a:ext cx="92308" cy="65740"/>
            </a:xfrm>
            <a:custGeom>
              <a:avLst/>
              <a:gdLst/>
              <a:ahLst/>
              <a:cxnLst/>
              <a:rect l="l" t="t" r="r" b="b"/>
              <a:pathLst>
                <a:path w="3941" h="2807" extrusionOk="0">
                  <a:moveTo>
                    <a:pt x="523" y="1714"/>
                  </a:moveTo>
                  <a:cubicBezTo>
                    <a:pt x="640" y="1714"/>
                    <a:pt x="745" y="1904"/>
                    <a:pt x="768" y="2077"/>
                  </a:cubicBezTo>
                  <a:cubicBezTo>
                    <a:pt x="772" y="2141"/>
                    <a:pt x="779" y="2205"/>
                    <a:pt x="772" y="2273"/>
                  </a:cubicBezTo>
                  <a:cubicBezTo>
                    <a:pt x="768" y="2355"/>
                    <a:pt x="747" y="2429"/>
                    <a:pt x="711" y="2490"/>
                  </a:cubicBezTo>
                  <a:cubicBezTo>
                    <a:pt x="697" y="2518"/>
                    <a:pt x="679" y="2539"/>
                    <a:pt x="662" y="2557"/>
                  </a:cubicBezTo>
                  <a:cubicBezTo>
                    <a:pt x="658" y="2561"/>
                    <a:pt x="655" y="2561"/>
                    <a:pt x="655" y="2568"/>
                  </a:cubicBezTo>
                  <a:cubicBezTo>
                    <a:pt x="630" y="2586"/>
                    <a:pt x="608" y="2596"/>
                    <a:pt x="587" y="2607"/>
                  </a:cubicBezTo>
                  <a:cubicBezTo>
                    <a:pt x="573" y="2611"/>
                    <a:pt x="559" y="2614"/>
                    <a:pt x="541" y="2614"/>
                  </a:cubicBezTo>
                  <a:cubicBezTo>
                    <a:pt x="505" y="2614"/>
                    <a:pt x="470" y="2607"/>
                    <a:pt x="441" y="2575"/>
                  </a:cubicBezTo>
                  <a:cubicBezTo>
                    <a:pt x="423" y="2561"/>
                    <a:pt x="409" y="2543"/>
                    <a:pt x="399" y="2525"/>
                  </a:cubicBezTo>
                  <a:cubicBezTo>
                    <a:pt x="374" y="2483"/>
                    <a:pt x="352" y="2426"/>
                    <a:pt x="342" y="2362"/>
                  </a:cubicBezTo>
                  <a:cubicBezTo>
                    <a:pt x="338" y="2344"/>
                    <a:pt x="338" y="2330"/>
                    <a:pt x="335" y="2312"/>
                  </a:cubicBezTo>
                  <a:cubicBezTo>
                    <a:pt x="327" y="2291"/>
                    <a:pt x="327" y="2266"/>
                    <a:pt x="327" y="2241"/>
                  </a:cubicBezTo>
                  <a:lnTo>
                    <a:pt x="327" y="2127"/>
                  </a:lnTo>
                  <a:lnTo>
                    <a:pt x="327" y="2099"/>
                  </a:lnTo>
                  <a:lnTo>
                    <a:pt x="327" y="2045"/>
                  </a:lnTo>
                  <a:cubicBezTo>
                    <a:pt x="327" y="2020"/>
                    <a:pt x="335" y="1992"/>
                    <a:pt x="338" y="1967"/>
                  </a:cubicBezTo>
                  <a:cubicBezTo>
                    <a:pt x="345" y="1899"/>
                    <a:pt x="359" y="1842"/>
                    <a:pt x="395" y="1796"/>
                  </a:cubicBezTo>
                  <a:cubicBezTo>
                    <a:pt x="437" y="1738"/>
                    <a:pt x="481" y="1714"/>
                    <a:pt x="523" y="1714"/>
                  </a:cubicBezTo>
                  <a:close/>
                  <a:moveTo>
                    <a:pt x="1600" y="1"/>
                  </a:moveTo>
                  <a:cubicBezTo>
                    <a:pt x="1056" y="1"/>
                    <a:pt x="647" y="154"/>
                    <a:pt x="384" y="445"/>
                  </a:cubicBezTo>
                  <a:cubicBezTo>
                    <a:pt x="11" y="865"/>
                    <a:pt x="0" y="1483"/>
                    <a:pt x="47" y="1931"/>
                  </a:cubicBezTo>
                  <a:cubicBezTo>
                    <a:pt x="57" y="2010"/>
                    <a:pt x="71" y="2095"/>
                    <a:pt x="86" y="2177"/>
                  </a:cubicBezTo>
                  <a:cubicBezTo>
                    <a:pt x="114" y="2330"/>
                    <a:pt x="167" y="2483"/>
                    <a:pt x="263" y="2603"/>
                  </a:cubicBezTo>
                  <a:cubicBezTo>
                    <a:pt x="274" y="2621"/>
                    <a:pt x="292" y="2643"/>
                    <a:pt x="310" y="2660"/>
                  </a:cubicBezTo>
                  <a:cubicBezTo>
                    <a:pt x="324" y="2675"/>
                    <a:pt x="342" y="2685"/>
                    <a:pt x="359" y="2699"/>
                  </a:cubicBezTo>
                  <a:cubicBezTo>
                    <a:pt x="381" y="2717"/>
                    <a:pt x="402" y="2731"/>
                    <a:pt x="431" y="2746"/>
                  </a:cubicBezTo>
                  <a:cubicBezTo>
                    <a:pt x="452" y="2756"/>
                    <a:pt x="480" y="2767"/>
                    <a:pt x="502" y="2774"/>
                  </a:cubicBezTo>
                  <a:cubicBezTo>
                    <a:pt x="555" y="2795"/>
                    <a:pt x="610" y="2806"/>
                    <a:pt x="663" y="2806"/>
                  </a:cubicBezTo>
                  <a:cubicBezTo>
                    <a:pt x="721" y="2806"/>
                    <a:pt x="777" y="2793"/>
                    <a:pt x="829" y="2763"/>
                  </a:cubicBezTo>
                  <a:cubicBezTo>
                    <a:pt x="964" y="2685"/>
                    <a:pt x="1039" y="2419"/>
                    <a:pt x="1007" y="2123"/>
                  </a:cubicBezTo>
                  <a:cubicBezTo>
                    <a:pt x="999" y="2027"/>
                    <a:pt x="978" y="1935"/>
                    <a:pt x="946" y="1842"/>
                  </a:cubicBezTo>
                  <a:lnTo>
                    <a:pt x="946" y="1839"/>
                  </a:lnTo>
                  <a:cubicBezTo>
                    <a:pt x="935" y="1807"/>
                    <a:pt x="925" y="1771"/>
                    <a:pt x="911" y="1739"/>
                  </a:cubicBezTo>
                  <a:lnTo>
                    <a:pt x="900" y="1718"/>
                  </a:lnTo>
                  <a:lnTo>
                    <a:pt x="879" y="1668"/>
                  </a:lnTo>
                  <a:lnTo>
                    <a:pt x="857" y="1618"/>
                  </a:lnTo>
                  <a:lnTo>
                    <a:pt x="857" y="1618"/>
                  </a:lnTo>
                  <a:lnTo>
                    <a:pt x="879" y="1626"/>
                  </a:lnTo>
                  <a:lnTo>
                    <a:pt x="943" y="1629"/>
                  </a:lnTo>
                  <a:lnTo>
                    <a:pt x="957" y="1629"/>
                  </a:lnTo>
                  <a:lnTo>
                    <a:pt x="985" y="1633"/>
                  </a:lnTo>
                  <a:cubicBezTo>
                    <a:pt x="999" y="1633"/>
                    <a:pt x="1017" y="1636"/>
                    <a:pt x="1031" y="1636"/>
                  </a:cubicBezTo>
                  <a:cubicBezTo>
                    <a:pt x="1512" y="1686"/>
                    <a:pt x="1992" y="1718"/>
                    <a:pt x="2425" y="1725"/>
                  </a:cubicBezTo>
                  <a:lnTo>
                    <a:pt x="3076" y="1725"/>
                  </a:lnTo>
                  <a:cubicBezTo>
                    <a:pt x="3666" y="1707"/>
                    <a:pt x="3897" y="1647"/>
                    <a:pt x="3940" y="1611"/>
                  </a:cubicBezTo>
                  <a:cubicBezTo>
                    <a:pt x="3937" y="1597"/>
                    <a:pt x="3929" y="1590"/>
                    <a:pt x="3926" y="1576"/>
                  </a:cubicBezTo>
                  <a:cubicBezTo>
                    <a:pt x="3826" y="1455"/>
                    <a:pt x="3464" y="1334"/>
                    <a:pt x="3183" y="1330"/>
                  </a:cubicBezTo>
                  <a:lnTo>
                    <a:pt x="3126" y="1330"/>
                  </a:lnTo>
                  <a:lnTo>
                    <a:pt x="3112" y="1274"/>
                  </a:lnTo>
                  <a:cubicBezTo>
                    <a:pt x="2916" y="420"/>
                    <a:pt x="2422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4"/>
            <p:cNvSpPr/>
            <p:nvPr/>
          </p:nvSpPr>
          <p:spPr>
            <a:xfrm>
              <a:off x="495864" y="4435854"/>
              <a:ext cx="181501" cy="29252"/>
            </a:xfrm>
            <a:custGeom>
              <a:avLst/>
              <a:gdLst/>
              <a:ahLst/>
              <a:cxnLst/>
              <a:rect l="l" t="t" r="r" b="b"/>
              <a:pathLst>
                <a:path w="7749" h="1249" extrusionOk="0">
                  <a:moveTo>
                    <a:pt x="107" y="1"/>
                  </a:moveTo>
                  <a:lnTo>
                    <a:pt x="0" y="1249"/>
                  </a:lnTo>
                  <a:cubicBezTo>
                    <a:pt x="2344" y="1124"/>
                    <a:pt x="6404" y="908"/>
                    <a:pt x="6522" y="893"/>
                  </a:cubicBezTo>
                  <a:cubicBezTo>
                    <a:pt x="6543" y="890"/>
                    <a:pt x="6646" y="858"/>
                    <a:pt x="6735" y="829"/>
                  </a:cubicBezTo>
                  <a:cubicBezTo>
                    <a:pt x="7108" y="717"/>
                    <a:pt x="7274" y="673"/>
                    <a:pt x="7360" y="673"/>
                  </a:cubicBezTo>
                  <a:cubicBezTo>
                    <a:pt x="7389" y="673"/>
                    <a:pt x="7409" y="678"/>
                    <a:pt x="7425" y="687"/>
                  </a:cubicBezTo>
                  <a:cubicBezTo>
                    <a:pt x="7489" y="730"/>
                    <a:pt x="7592" y="829"/>
                    <a:pt x="7656" y="900"/>
                  </a:cubicBezTo>
                  <a:lnTo>
                    <a:pt x="7731" y="804"/>
                  </a:lnTo>
                  <a:cubicBezTo>
                    <a:pt x="7734" y="801"/>
                    <a:pt x="7748" y="783"/>
                    <a:pt x="7748" y="772"/>
                  </a:cubicBezTo>
                  <a:cubicBezTo>
                    <a:pt x="7745" y="769"/>
                    <a:pt x="7734" y="755"/>
                    <a:pt x="7731" y="751"/>
                  </a:cubicBezTo>
                  <a:lnTo>
                    <a:pt x="7620" y="609"/>
                  </a:lnTo>
                  <a:cubicBezTo>
                    <a:pt x="7571" y="552"/>
                    <a:pt x="7411" y="417"/>
                    <a:pt x="7343" y="388"/>
                  </a:cubicBezTo>
                  <a:cubicBezTo>
                    <a:pt x="7293" y="388"/>
                    <a:pt x="7115" y="460"/>
                    <a:pt x="7009" y="502"/>
                  </a:cubicBezTo>
                  <a:cubicBezTo>
                    <a:pt x="6895" y="552"/>
                    <a:pt x="6792" y="591"/>
                    <a:pt x="6735" y="602"/>
                  </a:cubicBezTo>
                  <a:lnTo>
                    <a:pt x="6717" y="602"/>
                  </a:lnTo>
                  <a:lnTo>
                    <a:pt x="818" y="150"/>
                  </a:lnTo>
                  <a:lnTo>
                    <a:pt x="815" y="15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4"/>
            <p:cNvSpPr/>
            <p:nvPr/>
          </p:nvSpPr>
          <p:spPr>
            <a:xfrm>
              <a:off x="471552" y="4428125"/>
              <a:ext cx="23586" cy="40985"/>
            </a:xfrm>
            <a:custGeom>
              <a:avLst/>
              <a:gdLst/>
              <a:ahLst/>
              <a:cxnLst/>
              <a:rect l="l" t="t" r="r" b="b"/>
              <a:pathLst>
                <a:path w="1007" h="1750" extrusionOk="0">
                  <a:moveTo>
                    <a:pt x="125" y="0"/>
                  </a:moveTo>
                  <a:cubicBezTo>
                    <a:pt x="125" y="4"/>
                    <a:pt x="125" y="11"/>
                    <a:pt x="128" y="11"/>
                  </a:cubicBezTo>
                  <a:cubicBezTo>
                    <a:pt x="128" y="14"/>
                    <a:pt x="132" y="25"/>
                    <a:pt x="132" y="29"/>
                  </a:cubicBezTo>
                  <a:cubicBezTo>
                    <a:pt x="135" y="50"/>
                    <a:pt x="135" y="68"/>
                    <a:pt x="142" y="89"/>
                  </a:cubicBezTo>
                  <a:lnTo>
                    <a:pt x="142" y="135"/>
                  </a:lnTo>
                  <a:lnTo>
                    <a:pt x="142" y="157"/>
                  </a:lnTo>
                  <a:lnTo>
                    <a:pt x="135" y="185"/>
                  </a:lnTo>
                  <a:lnTo>
                    <a:pt x="132" y="228"/>
                  </a:lnTo>
                  <a:lnTo>
                    <a:pt x="43" y="1134"/>
                  </a:lnTo>
                  <a:lnTo>
                    <a:pt x="36" y="1220"/>
                  </a:lnTo>
                  <a:lnTo>
                    <a:pt x="25" y="1305"/>
                  </a:lnTo>
                  <a:lnTo>
                    <a:pt x="0" y="1590"/>
                  </a:lnTo>
                  <a:lnTo>
                    <a:pt x="597" y="1700"/>
                  </a:lnTo>
                  <a:lnTo>
                    <a:pt x="676" y="1714"/>
                  </a:lnTo>
                  <a:lnTo>
                    <a:pt x="740" y="1725"/>
                  </a:lnTo>
                  <a:lnTo>
                    <a:pt x="750" y="1725"/>
                  </a:lnTo>
                  <a:lnTo>
                    <a:pt x="846" y="1742"/>
                  </a:lnTo>
                  <a:lnTo>
                    <a:pt x="878" y="1750"/>
                  </a:lnTo>
                  <a:lnTo>
                    <a:pt x="878" y="1739"/>
                  </a:lnTo>
                  <a:lnTo>
                    <a:pt x="882" y="1664"/>
                  </a:lnTo>
                  <a:lnTo>
                    <a:pt x="885" y="1590"/>
                  </a:lnTo>
                  <a:lnTo>
                    <a:pt x="992" y="299"/>
                  </a:lnTo>
                  <a:lnTo>
                    <a:pt x="999" y="224"/>
                  </a:lnTo>
                  <a:lnTo>
                    <a:pt x="1003" y="150"/>
                  </a:lnTo>
                  <a:lnTo>
                    <a:pt x="1006" y="96"/>
                  </a:lnTo>
                  <a:lnTo>
                    <a:pt x="512" y="4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4"/>
            <p:cNvSpPr/>
            <p:nvPr/>
          </p:nvSpPr>
          <p:spPr>
            <a:xfrm>
              <a:off x="379855" y="4418100"/>
              <a:ext cx="91207" cy="53796"/>
            </a:xfrm>
            <a:custGeom>
              <a:avLst/>
              <a:gdLst/>
              <a:ahLst/>
              <a:cxnLst/>
              <a:rect l="l" t="t" r="r" b="b"/>
              <a:pathLst>
                <a:path w="3894" h="2297" extrusionOk="0">
                  <a:moveTo>
                    <a:pt x="1047" y="0"/>
                  </a:moveTo>
                  <a:cubicBezTo>
                    <a:pt x="967" y="0"/>
                    <a:pt x="890" y="10"/>
                    <a:pt x="814" y="30"/>
                  </a:cubicBezTo>
                  <a:cubicBezTo>
                    <a:pt x="779" y="37"/>
                    <a:pt x="740" y="48"/>
                    <a:pt x="704" y="58"/>
                  </a:cubicBezTo>
                  <a:cubicBezTo>
                    <a:pt x="701" y="66"/>
                    <a:pt x="690" y="66"/>
                    <a:pt x="686" y="69"/>
                  </a:cubicBezTo>
                  <a:cubicBezTo>
                    <a:pt x="651" y="83"/>
                    <a:pt x="615" y="101"/>
                    <a:pt x="580" y="112"/>
                  </a:cubicBezTo>
                  <a:cubicBezTo>
                    <a:pt x="420" y="194"/>
                    <a:pt x="281" y="318"/>
                    <a:pt x="185" y="467"/>
                  </a:cubicBezTo>
                  <a:cubicBezTo>
                    <a:pt x="132" y="549"/>
                    <a:pt x="86" y="642"/>
                    <a:pt x="61" y="741"/>
                  </a:cubicBezTo>
                  <a:cubicBezTo>
                    <a:pt x="43" y="802"/>
                    <a:pt x="29" y="866"/>
                    <a:pt x="25" y="930"/>
                  </a:cubicBezTo>
                  <a:cubicBezTo>
                    <a:pt x="0" y="1175"/>
                    <a:pt x="64" y="1406"/>
                    <a:pt x="189" y="1594"/>
                  </a:cubicBezTo>
                  <a:cubicBezTo>
                    <a:pt x="206" y="1616"/>
                    <a:pt x="224" y="1644"/>
                    <a:pt x="253" y="1673"/>
                  </a:cubicBezTo>
                  <a:cubicBezTo>
                    <a:pt x="274" y="1701"/>
                    <a:pt x="295" y="1722"/>
                    <a:pt x="317" y="1751"/>
                  </a:cubicBezTo>
                  <a:cubicBezTo>
                    <a:pt x="477" y="1914"/>
                    <a:pt x="697" y="2021"/>
                    <a:pt x="939" y="2046"/>
                  </a:cubicBezTo>
                  <a:lnTo>
                    <a:pt x="1238" y="2078"/>
                  </a:lnTo>
                  <a:lnTo>
                    <a:pt x="1824" y="2135"/>
                  </a:lnTo>
                  <a:lnTo>
                    <a:pt x="1899" y="2146"/>
                  </a:lnTo>
                  <a:lnTo>
                    <a:pt x="1974" y="2153"/>
                  </a:lnTo>
                  <a:lnTo>
                    <a:pt x="2041" y="2160"/>
                  </a:lnTo>
                  <a:lnTo>
                    <a:pt x="2557" y="2213"/>
                  </a:lnTo>
                  <a:lnTo>
                    <a:pt x="2927" y="2249"/>
                  </a:lnTo>
                  <a:lnTo>
                    <a:pt x="3432" y="2295"/>
                  </a:lnTo>
                  <a:cubicBezTo>
                    <a:pt x="3442" y="2296"/>
                    <a:pt x="3453" y="2297"/>
                    <a:pt x="3464" y="2297"/>
                  </a:cubicBezTo>
                  <a:cubicBezTo>
                    <a:pt x="3573" y="2297"/>
                    <a:pt x="3674" y="2232"/>
                    <a:pt x="3716" y="2135"/>
                  </a:cubicBezTo>
                  <a:cubicBezTo>
                    <a:pt x="3730" y="2114"/>
                    <a:pt x="3741" y="2089"/>
                    <a:pt x="3744" y="2064"/>
                  </a:cubicBezTo>
                  <a:cubicBezTo>
                    <a:pt x="3744" y="2057"/>
                    <a:pt x="3748" y="2046"/>
                    <a:pt x="3748" y="2039"/>
                  </a:cubicBezTo>
                  <a:lnTo>
                    <a:pt x="3752" y="1989"/>
                  </a:lnTo>
                  <a:lnTo>
                    <a:pt x="3787" y="1648"/>
                  </a:lnTo>
                  <a:lnTo>
                    <a:pt x="3798" y="1562"/>
                  </a:lnTo>
                  <a:lnTo>
                    <a:pt x="3805" y="1477"/>
                  </a:lnTo>
                  <a:lnTo>
                    <a:pt x="3883" y="713"/>
                  </a:lnTo>
                  <a:lnTo>
                    <a:pt x="3890" y="617"/>
                  </a:lnTo>
                  <a:lnTo>
                    <a:pt x="3894" y="567"/>
                  </a:lnTo>
                  <a:lnTo>
                    <a:pt x="3894" y="535"/>
                  </a:lnTo>
                  <a:lnTo>
                    <a:pt x="3894" y="528"/>
                  </a:lnTo>
                  <a:cubicBezTo>
                    <a:pt x="3894" y="496"/>
                    <a:pt x="3887" y="460"/>
                    <a:pt x="3872" y="428"/>
                  </a:cubicBezTo>
                  <a:cubicBezTo>
                    <a:pt x="3869" y="425"/>
                    <a:pt x="3869" y="418"/>
                    <a:pt x="3865" y="410"/>
                  </a:cubicBezTo>
                  <a:cubicBezTo>
                    <a:pt x="3855" y="393"/>
                    <a:pt x="3840" y="375"/>
                    <a:pt x="3830" y="357"/>
                  </a:cubicBezTo>
                  <a:cubicBezTo>
                    <a:pt x="3819" y="343"/>
                    <a:pt x="3812" y="336"/>
                    <a:pt x="3798" y="325"/>
                  </a:cubicBezTo>
                  <a:cubicBezTo>
                    <a:pt x="3752" y="286"/>
                    <a:pt x="3695" y="261"/>
                    <a:pt x="3634" y="254"/>
                  </a:cubicBezTo>
                  <a:lnTo>
                    <a:pt x="3563" y="247"/>
                  </a:lnTo>
                  <a:lnTo>
                    <a:pt x="3460" y="236"/>
                  </a:lnTo>
                  <a:lnTo>
                    <a:pt x="3446" y="236"/>
                  </a:lnTo>
                  <a:lnTo>
                    <a:pt x="3254" y="218"/>
                  </a:lnTo>
                  <a:lnTo>
                    <a:pt x="3179" y="211"/>
                  </a:lnTo>
                  <a:lnTo>
                    <a:pt x="3104" y="201"/>
                  </a:lnTo>
                  <a:lnTo>
                    <a:pt x="2205" y="112"/>
                  </a:lnTo>
                  <a:lnTo>
                    <a:pt x="2130" y="105"/>
                  </a:lnTo>
                  <a:lnTo>
                    <a:pt x="2055" y="94"/>
                  </a:lnTo>
                  <a:lnTo>
                    <a:pt x="1952" y="87"/>
                  </a:lnTo>
                  <a:lnTo>
                    <a:pt x="1188" y="12"/>
                  </a:lnTo>
                  <a:lnTo>
                    <a:pt x="1145" y="5"/>
                  </a:lnTo>
                  <a:cubicBezTo>
                    <a:pt x="1112" y="2"/>
                    <a:pt x="1079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34"/>
          <p:cNvGrpSpPr/>
          <p:nvPr/>
        </p:nvGrpSpPr>
        <p:grpSpPr>
          <a:xfrm>
            <a:off x="8404613" y="259836"/>
            <a:ext cx="520224" cy="569238"/>
            <a:chOff x="223350" y="4314436"/>
            <a:chExt cx="520224" cy="569238"/>
          </a:xfrm>
        </p:grpSpPr>
        <p:sp>
          <p:nvSpPr>
            <p:cNvPr id="2460" name="Google Shape;2460;p34"/>
            <p:cNvSpPr/>
            <p:nvPr/>
          </p:nvSpPr>
          <p:spPr>
            <a:xfrm flipH="1">
              <a:off x="616790" y="4409294"/>
              <a:ext cx="60805" cy="88223"/>
            </a:xfrm>
            <a:custGeom>
              <a:avLst/>
              <a:gdLst/>
              <a:ahLst/>
              <a:cxnLst/>
              <a:rect l="l" t="t" r="r" b="b"/>
              <a:pathLst>
                <a:path w="2596" h="3767" extrusionOk="0">
                  <a:moveTo>
                    <a:pt x="1280" y="1"/>
                  </a:moveTo>
                  <a:cubicBezTo>
                    <a:pt x="907" y="587"/>
                    <a:pt x="334" y="2458"/>
                    <a:pt x="0" y="3613"/>
                  </a:cubicBezTo>
                  <a:cubicBezTo>
                    <a:pt x="19" y="3612"/>
                    <a:pt x="39" y="3612"/>
                    <a:pt x="59" y="3612"/>
                  </a:cubicBezTo>
                  <a:cubicBezTo>
                    <a:pt x="228" y="3612"/>
                    <a:pt x="432" y="3642"/>
                    <a:pt x="598" y="3766"/>
                  </a:cubicBezTo>
                  <a:cubicBezTo>
                    <a:pt x="1149" y="2614"/>
                    <a:pt x="1995" y="1355"/>
                    <a:pt x="1995" y="1355"/>
                  </a:cubicBezTo>
                  <a:lnTo>
                    <a:pt x="2311" y="1409"/>
                  </a:lnTo>
                  <a:cubicBezTo>
                    <a:pt x="2340" y="1160"/>
                    <a:pt x="2429" y="456"/>
                    <a:pt x="2596" y="139"/>
                  </a:cubicBezTo>
                  <a:cubicBezTo>
                    <a:pt x="1885" y="29"/>
                    <a:pt x="1280" y="1"/>
                    <a:pt x="1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4"/>
            <p:cNvSpPr/>
            <p:nvPr/>
          </p:nvSpPr>
          <p:spPr>
            <a:xfrm flipH="1">
              <a:off x="648269" y="4497289"/>
              <a:ext cx="65981" cy="84265"/>
            </a:xfrm>
            <a:custGeom>
              <a:avLst/>
              <a:gdLst/>
              <a:ahLst/>
              <a:cxnLst/>
              <a:rect l="l" t="t" r="r" b="b"/>
              <a:pathLst>
                <a:path w="2817" h="3598" extrusionOk="0">
                  <a:moveTo>
                    <a:pt x="1631" y="0"/>
                  </a:moveTo>
                  <a:cubicBezTo>
                    <a:pt x="1590" y="0"/>
                    <a:pt x="1551" y="3"/>
                    <a:pt x="1515" y="6"/>
                  </a:cubicBezTo>
                  <a:cubicBezTo>
                    <a:pt x="1466" y="9"/>
                    <a:pt x="1426" y="13"/>
                    <a:pt x="1398" y="23"/>
                  </a:cubicBezTo>
                  <a:lnTo>
                    <a:pt x="1284" y="564"/>
                  </a:lnTo>
                  <a:lnTo>
                    <a:pt x="1245" y="578"/>
                  </a:lnTo>
                  <a:cubicBezTo>
                    <a:pt x="392" y="887"/>
                    <a:pt x="143" y="1687"/>
                    <a:pt x="86" y="1926"/>
                  </a:cubicBezTo>
                  <a:cubicBezTo>
                    <a:pt x="1" y="2281"/>
                    <a:pt x="33" y="2612"/>
                    <a:pt x="164" y="2754"/>
                  </a:cubicBezTo>
                  <a:cubicBezTo>
                    <a:pt x="173" y="2763"/>
                    <a:pt x="191" y="2767"/>
                    <a:pt x="210" y="2767"/>
                  </a:cubicBezTo>
                  <a:cubicBezTo>
                    <a:pt x="223" y="2767"/>
                    <a:pt x="237" y="2765"/>
                    <a:pt x="250" y="2761"/>
                  </a:cubicBezTo>
                  <a:lnTo>
                    <a:pt x="402" y="2701"/>
                  </a:lnTo>
                  <a:lnTo>
                    <a:pt x="353" y="2857"/>
                  </a:lnTo>
                  <a:cubicBezTo>
                    <a:pt x="306" y="2992"/>
                    <a:pt x="335" y="3156"/>
                    <a:pt x="406" y="3248"/>
                  </a:cubicBezTo>
                  <a:cubicBezTo>
                    <a:pt x="438" y="3287"/>
                    <a:pt x="481" y="3312"/>
                    <a:pt x="527" y="3316"/>
                  </a:cubicBezTo>
                  <a:cubicBezTo>
                    <a:pt x="555" y="3316"/>
                    <a:pt x="584" y="3305"/>
                    <a:pt x="605" y="3280"/>
                  </a:cubicBezTo>
                  <a:lnTo>
                    <a:pt x="747" y="3120"/>
                  </a:lnTo>
                  <a:lnTo>
                    <a:pt x="747" y="3120"/>
                  </a:lnTo>
                  <a:lnTo>
                    <a:pt x="740" y="3334"/>
                  </a:lnTo>
                  <a:cubicBezTo>
                    <a:pt x="733" y="3423"/>
                    <a:pt x="786" y="3501"/>
                    <a:pt x="865" y="3533"/>
                  </a:cubicBezTo>
                  <a:cubicBezTo>
                    <a:pt x="879" y="3538"/>
                    <a:pt x="894" y="3541"/>
                    <a:pt x="909" y="3541"/>
                  </a:cubicBezTo>
                  <a:cubicBezTo>
                    <a:pt x="956" y="3541"/>
                    <a:pt x="1004" y="3515"/>
                    <a:pt x="1050" y="3458"/>
                  </a:cubicBezTo>
                  <a:lnTo>
                    <a:pt x="1167" y="3316"/>
                  </a:lnTo>
                  <a:lnTo>
                    <a:pt x="1188" y="3497"/>
                  </a:lnTo>
                  <a:cubicBezTo>
                    <a:pt x="1192" y="3533"/>
                    <a:pt x="1213" y="3554"/>
                    <a:pt x="1231" y="3565"/>
                  </a:cubicBezTo>
                  <a:cubicBezTo>
                    <a:pt x="1259" y="3587"/>
                    <a:pt x="1298" y="3598"/>
                    <a:pt x="1331" y="3598"/>
                  </a:cubicBezTo>
                  <a:cubicBezTo>
                    <a:pt x="1336" y="3598"/>
                    <a:pt x="1340" y="3597"/>
                    <a:pt x="1345" y="3597"/>
                  </a:cubicBezTo>
                  <a:cubicBezTo>
                    <a:pt x="1409" y="3586"/>
                    <a:pt x="1462" y="3501"/>
                    <a:pt x="1487" y="3369"/>
                  </a:cubicBezTo>
                  <a:cubicBezTo>
                    <a:pt x="1490" y="3348"/>
                    <a:pt x="1505" y="3287"/>
                    <a:pt x="1515" y="3209"/>
                  </a:cubicBezTo>
                  <a:lnTo>
                    <a:pt x="1526" y="3177"/>
                  </a:lnTo>
                  <a:lnTo>
                    <a:pt x="1551" y="3159"/>
                  </a:lnTo>
                  <a:cubicBezTo>
                    <a:pt x="1814" y="2985"/>
                    <a:pt x="2095" y="2843"/>
                    <a:pt x="2383" y="2729"/>
                  </a:cubicBezTo>
                  <a:lnTo>
                    <a:pt x="2436" y="2708"/>
                  </a:lnTo>
                  <a:lnTo>
                    <a:pt x="2472" y="2751"/>
                  </a:lnTo>
                  <a:cubicBezTo>
                    <a:pt x="2510" y="2801"/>
                    <a:pt x="2539" y="2812"/>
                    <a:pt x="2558" y="2812"/>
                  </a:cubicBezTo>
                  <a:cubicBezTo>
                    <a:pt x="2567" y="2812"/>
                    <a:pt x="2574" y="2810"/>
                    <a:pt x="2579" y="2807"/>
                  </a:cubicBezTo>
                  <a:cubicBezTo>
                    <a:pt x="2817" y="2729"/>
                    <a:pt x="2792" y="2285"/>
                    <a:pt x="2753" y="2025"/>
                  </a:cubicBezTo>
                  <a:cubicBezTo>
                    <a:pt x="2689" y="1631"/>
                    <a:pt x="2525" y="1254"/>
                    <a:pt x="2280" y="937"/>
                  </a:cubicBezTo>
                  <a:cubicBezTo>
                    <a:pt x="2209" y="845"/>
                    <a:pt x="2123" y="763"/>
                    <a:pt x="2031" y="695"/>
                  </a:cubicBezTo>
                  <a:lnTo>
                    <a:pt x="1981" y="663"/>
                  </a:lnTo>
                  <a:lnTo>
                    <a:pt x="2152" y="208"/>
                  </a:lnTo>
                  <a:cubicBezTo>
                    <a:pt x="2134" y="183"/>
                    <a:pt x="2113" y="162"/>
                    <a:pt x="2088" y="141"/>
                  </a:cubicBezTo>
                  <a:cubicBezTo>
                    <a:pt x="1959" y="29"/>
                    <a:pt x="1782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4"/>
            <p:cNvSpPr/>
            <p:nvPr/>
          </p:nvSpPr>
          <p:spPr>
            <a:xfrm flipH="1">
              <a:off x="603136" y="4413299"/>
              <a:ext cx="16747" cy="30587"/>
            </a:xfrm>
            <a:custGeom>
              <a:avLst/>
              <a:gdLst/>
              <a:ahLst/>
              <a:cxnLst/>
              <a:rect l="l" t="t" r="r" b="b"/>
              <a:pathLst>
                <a:path w="715" h="1306" extrusionOk="0">
                  <a:moveTo>
                    <a:pt x="288" y="0"/>
                  </a:moveTo>
                  <a:cubicBezTo>
                    <a:pt x="135" y="214"/>
                    <a:pt x="36" y="914"/>
                    <a:pt x="0" y="1255"/>
                  </a:cubicBezTo>
                  <a:cubicBezTo>
                    <a:pt x="118" y="1270"/>
                    <a:pt x="239" y="1287"/>
                    <a:pt x="338" y="1305"/>
                  </a:cubicBezTo>
                  <a:cubicBezTo>
                    <a:pt x="395" y="1021"/>
                    <a:pt x="534" y="431"/>
                    <a:pt x="715" y="75"/>
                  </a:cubicBezTo>
                  <a:cubicBezTo>
                    <a:pt x="623" y="54"/>
                    <a:pt x="523" y="36"/>
                    <a:pt x="445" y="22"/>
                  </a:cubicBezTo>
                  <a:cubicBezTo>
                    <a:pt x="377" y="11"/>
                    <a:pt x="324" y="4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4"/>
            <p:cNvSpPr/>
            <p:nvPr/>
          </p:nvSpPr>
          <p:spPr>
            <a:xfrm flipH="1">
              <a:off x="578051" y="4414212"/>
              <a:ext cx="30918" cy="43233"/>
            </a:xfrm>
            <a:custGeom>
              <a:avLst/>
              <a:gdLst/>
              <a:ahLst/>
              <a:cxnLst/>
              <a:rect l="l" t="t" r="r" b="b"/>
              <a:pathLst>
                <a:path w="1320" h="1846" extrusionOk="0">
                  <a:moveTo>
                    <a:pt x="448" y="0"/>
                  </a:moveTo>
                  <a:cubicBezTo>
                    <a:pt x="445" y="4"/>
                    <a:pt x="437" y="15"/>
                    <a:pt x="434" y="18"/>
                  </a:cubicBezTo>
                  <a:cubicBezTo>
                    <a:pt x="420" y="36"/>
                    <a:pt x="409" y="57"/>
                    <a:pt x="398" y="79"/>
                  </a:cubicBezTo>
                  <a:cubicBezTo>
                    <a:pt x="363" y="143"/>
                    <a:pt x="331" y="210"/>
                    <a:pt x="302" y="288"/>
                  </a:cubicBezTo>
                  <a:cubicBezTo>
                    <a:pt x="242" y="431"/>
                    <a:pt x="196" y="591"/>
                    <a:pt x="149" y="751"/>
                  </a:cubicBezTo>
                  <a:cubicBezTo>
                    <a:pt x="89" y="968"/>
                    <a:pt x="43" y="1177"/>
                    <a:pt x="18" y="1312"/>
                  </a:cubicBezTo>
                  <a:cubicBezTo>
                    <a:pt x="11" y="1334"/>
                    <a:pt x="7" y="1355"/>
                    <a:pt x="4" y="1373"/>
                  </a:cubicBezTo>
                  <a:cubicBezTo>
                    <a:pt x="4" y="1376"/>
                    <a:pt x="0" y="1387"/>
                    <a:pt x="0" y="1391"/>
                  </a:cubicBezTo>
                  <a:cubicBezTo>
                    <a:pt x="29" y="1405"/>
                    <a:pt x="57" y="1412"/>
                    <a:pt x="89" y="1426"/>
                  </a:cubicBezTo>
                  <a:cubicBezTo>
                    <a:pt x="388" y="1533"/>
                    <a:pt x="697" y="1686"/>
                    <a:pt x="999" y="1846"/>
                  </a:cubicBezTo>
                  <a:cubicBezTo>
                    <a:pt x="893" y="1686"/>
                    <a:pt x="825" y="1501"/>
                    <a:pt x="807" y="1305"/>
                  </a:cubicBezTo>
                  <a:cubicBezTo>
                    <a:pt x="800" y="1231"/>
                    <a:pt x="800" y="1152"/>
                    <a:pt x="807" y="1074"/>
                  </a:cubicBezTo>
                  <a:cubicBezTo>
                    <a:pt x="839" y="786"/>
                    <a:pt x="967" y="523"/>
                    <a:pt x="1181" y="328"/>
                  </a:cubicBezTo>
                  <a:cubicBezTo>
                    <a:pt x="1198" y="310"/>
                    <a:pt x="1216" y="299"/>
                    <a:pt x="1234" y="285"/>
                  </a:cubicBezTo>
                  <a:cubicBezTo>
                    <a:pt x="1262" y="264"/>
                    <a:pt x="1294" y="239"/>
                    <a:pt x="1319" y="221"/>
                  </a:cubicBezTo>
                  <a:cubicBezTo>
                    <a:pt x="996" y="128"/>
                    <a:pt x="715" y="57"/>
                    <a:pt x="551" y="22"/>
                  </a:cubicBezTo>
                  <a:cubicBezTo>
                    <a:pt x="505" y="15"/>
                    <a:pt x="477" y="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4"/>
            <p:cNvSpPr/>
            <p:nvPr/>
          </p:nvSpPr>
          <p:spPr>
            <a:xfrm flipH="1">
              <a:off x="223350" y="4428945"/>
              <a:ext cx="38507" cy="38526"/>
            </a:xfrm>
            <a:custGeom>
              <a:avLst/>
              <a:gdLst/>
              <a:ahLst/>
              <a:cxnLst/>
              <a:rect l="l" t="t" r="r" b="b"/>
              <a:pathLst>
                <a:path w="1644" h="1645" extrusionOk="0">
                  <a:moveTo>
                    <a:pt x="825" y="1"/>
                  </a:moveTo>
                  <a:cubicBezTo>
                    <a:pt x="633" y="1"/>
                    <a:pt x="452" y="68"/>
                    <a:pt x="299" y="189"/>
                  </a:cubicBezTo>
                  <a:cubicBezTo>
                    <a:pt x="118" y="339"/>
                    <a:pt x="8" y="563"/>
                    <a:pt x="0" y="797"/>
                  </a:cubicBezTo>
                  <a:lnTo>
                    <a:pt x="0" y="801"/>
                  </a:lnTo>
                  <a:lnTo>
                    <a:pt x="0" y="808"/>
                  </a:lnTo>
                  <a:lnTo>
                    <a:pt x="0" y="879"/>
                  </a:lnTo>
                  <a:cubicBezTo>
                    <a:pt x="15" y="1050"/>
                    <a:pt x="79" y="1210"/>
                    <a:pt x="189" y="1345"/>
                  </a:cubicBezTo>
                  <a:cubicBezTo>
                    <a:pt x="299" y="1476"/>
                    <a:pt x="441" y="1569"/>
                    <a:pt x="612" y="1615"/>
                  </a:cubicBezTo>
                  <a:cubicBezTo>
                    <a:pt x="633" y="1619"/>
                    <a:pt x="655" y="1629"/>
                    <a:pt x="683" y="1633"/>
                  </a:cubicBezTo>
                  <a:lnTo>
                    <a:pt x="690" y="1633"/>
                  </a:lnTo>
                  <a:cubicBezTo>
                    <a:pt x="735" y="1640"/>
                    <a:pt x="779" y="1644"/>
                    <a:pt x="824" y="1644"/>
                  </a:cubicBezTo>
                  <a:cubicBezTo>
                    <a:pt x="1012" y="1644"/>
                    <a:pt x="1198" y="1579"/>
                    <a:pt x="1344" y="1455"/>
                  </a:cubicBezTo>
                  <a:cubicBezTo>
                    <a:pt x="1529" y="1302"/>
                    <a:pt x="1636" y="1078"/>
                    <a:pt x="1643" y="836"/>
                  </a:cubicBezTo>
                  <a:cubicBezTo>
                    <a:pt x="1643" y="804"/>
                    <a:pt x="1643" y="779"/>
                    <a:pt x="1636" y="751"/>
                  </a:cubicBezTo>
                  <a:cubicBezTo>
                    <a:pt x="1632" y="580"/>
                    <a:pt x="1568" y="424"/>
                    <a:pt x="1462" y="296"/>
                  </a:cubicBezTo>
                  <a:cubicBezTo>
                    <a:pt x="1355" y="168"/>
                    <a:pt x="1213" y="72"/>
                    <a:pt x="1046" y="29"/>
                  </a:cubicBezTo>
                  <a:cubicBezTo>
                    <a:pt x="1021" y="19"/>
                    <a:pt x="992" y="15"/>
                    <a:pt x="968" y="11"/>
                  </a:cubicBezTo>
                  <a:lnTo>
                    <a:pt x="928" y="8"/>
                  </a:lnTo>
                  <a:cubicBezTo>
                    <a:pt x="889" y="1"/>
                    <a:pt x="861" y="1"/>
                    <a:pt x="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4"/>
            <p:cNvSpPr/>
            <p:nvPr/>
          </p:nvSpPr>
          <p:spPr>
            <a:xfrm flipH="1">
              <a:off x="369104" y="4860254"/>
              <a:ext cx="41903" cy="23420"/>
            </a:xfrm>
            <a:custGeom>
              <a:avLst/>
              <a:gdLst/>
              <a:ahLst/>
              <a:cxnLst/>
              <a:rect l="l" t="t" r="r" b="b"/>
              <a:pathLst>
                <a:path w="1789" h="1000" extrusionOk="0">
                  <a:moveTo>
                    <a:pt x="437" y="1"/>
                  </a:moveTo>
                  <a:lnTo>
                    <a:pt x="0" y="122"/>
                  </a:lnTo>
                  <a:lnTo>
                    <a:pt x="331" y="1000"/>
                  </a:lnTo>
                  <a:lnTo>
                    <a:pt x="1789" y="584"/>
                  </a:lnTo>
                  <a:cubicBezTo>
                    <a:pt x="1785" y="513"/>
                    <a:pt x="1749" y="410"/>
                    <a:pt x="1650" y="349"/>
                  </a:cubicBezTo>
                  <a:cubicBezTo>
                    <a:pt x="1599" y="316"/>
                    <a:pt x="1525" y="290"/>
                    <a:pt x="1416" y="290"/>
                  </a:cubicBezTo>
                  <a:cubicBezTo>
                    <a:pt x="1267" y="290"/>
                    <a:pt x="1052" y="340"/>
                    <a:pt x="743" y="488"/>
                  </a:cubicBezTo>
                  <a:lnTo>
                    <a:pt x="672" y="527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4"/>
            <p:cNvSpPr/>
            <p:nvPr/>
          </p:nvSpPr>
          <p:spPr>
            <a:xfrm flipH="1">
              <a:off x="398991" y="4764483"/>
              <a:ext cx="48836" cy="96631"/>
            </a:xfrm>
            <a:custGeom>
              <a:avLst/>
              <a:gdLst/>
              <a:ahLst/>
              <a:cxnLst/>
              <a:rect l="l" t="t" r="r" b="b"/>
              <a:pathLst>
                <a:path w="2085" h="4126" extrusionOk="0">
                  <a:moveTo>
                    <a:pt x="1145" y="1"/>
                  </a:moveTo>
                  <a:lnTo>
                    <a:pt x="0" y="349"/>
                  </a:lnTo>
                  <a:lnTo>
                    <a:pt x="1288" y="4125"/>
                  </a:lnTo>
                  <a:lnTo>
                    <a:pt x="1377" y="4101"/>
                  </a:lnTo>
                  <a:lnTo>
                    <a:pt x="1455" y="4083"/>
                  </a:lnTo>
                  <a:lnTo>
                    <a:pt x="1526" y="4058"/>
                  </a:lnTo>
                  <a:lnTo>
                    <a:pt x="1953" y="3944"/>
                  </a:lnTo>
                  <a:lnTo>
                    <a:pt x="2027" y="3926"/>
                  </a:lnTo>
                  <a:lnTo>
                    <a:pt x="2084" y="3908"/>
                  </a:lnTo>
                  <a:lnTo>
                    <a:pt x="2066" y="382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4"/>
            <p:cNvSpPr/>
            <p:nvPr/>
          </p:nvSpPr>
          <p:spPr>
            <a:xfrm flipH="1">
              <a:off x="417071" y="4603248"/>
              <a:ext cx="79988" cy="167172"/>
            </a:xfrm>
            <a:custGeom>
              <a:avLst/>
              <a:gdLst/>
              <a:ahLst/>
              <a:cxnLst/>
              <a:rect l="l" t="t" r="r" b="b"/>
              <a:pathLst>
                <a:path w="3415" h="7138" extrusionOk="0">
                  <a:moveTo>
                    <a:pt x="1868" y="1"/>
                  </a:moveTo>
                  <a:cubicBezTo>
                    <a:pt x="1519" y="111"/>
                    <a:pt x="872" y="275"/>
                    <a:pt x="1" y="324"/>
                  </a:cubicBezTo>
                  <a:lnTo>
                    <a:pt x="72" y="2668"/>
                  </a:lnTo>
                  <a:cubicBezTo>
                    <a:pt x="325" y="2991"/>
                    <a:pt x="552" y="3347"/>
                    <a:pt x="712" y="3784"/>
                  </a:cubicBezTo>
                  <a:cubicBezTo>
                    <a:pt x="1388" y="5633"/>
                    <a:pt x="1750" y="6835"/>
                    <a:pt x="1843" y="7137"/>
                  </a:cubicBezTo>
                  <a:lnTo>
                    <a:pt x="1896" y="7119"/>
                  </a:lnTo>
                  <a:lnTo>
                    <a:pt x="1967" y="7098"/>
                  </a:lnTo>
                  <a:lnTo>
                    <a:pt x="2038" y="7077"/>
                  </a:lnTo>
                  <a:lnTo>
                    <a:pt x="3198" y="6725"/>
                  </a:lnTo>
                  <a:lnTo>
                    <a:pt x="3283" y="6711"/>
                  </a:lnTo>
                  <a:lnTo>
                    <a:pt x="3354" y="6689"/>
                  </a:lnTo>
                  <a:lnTo>
                    <a:pt x="3414" y="667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4"/>
            <p:cNvSpPr/>
            <p:nvPr/>
          </p:nvSpPr>
          <p:spPr>
            <a:xfrm flipH="1">
              <a:off x="712633" y="4675223"/>
              <a:ext cx="30941" cy="35060"/>
            </a:xfrm>
            <a:custGeom>
              <a:avLst/>
              <a:gdLst/>
              <a:ahLst/>
              <a:cxnLst/>
              <a:rect l="l" t="t" r="r" b="b"/>
              <a:pathLst>
                <a:path w="1321" h="1497" extrusionOk="0">
                  <a:moveTo>
                    <a:pt x="385" y="0"/>
                  </a:moveTo>
                  <a:lnTo>
                    <a:pt x="1" y="1469"/>
                  </a:lnTo>
                  <a:cubicBezTo>
                    <a:pt x="35" y="1483"/>
                    <a:pt x="83" y="1497"/>
                    <a:pt x="137" y="1497"/>
                  </a:cubicBezTo>
                  <a:cubicBezTo>
                    <a:pt x="179" y="1497"/>
                    <a:pt x="225" y="1488"/>
                    <a:pt x="271" y="1465"/>
                  </a:cubicBezTo>
                  <a:cubicBezTo>
                    <a:pt x="396" y="1405"/>
                    <a:pt x="559" y="1202"/>
                    <a:pt x="613" y="615"/>
                  </a:cubicBezTo>
                  <a:lnTo>
                    <a:pt x="620" y="537"/>
                  </a:lnTo>
                  <a:lnTo>
                    <a:pt x="1238" y="608"/>
                  </a:lnTo>
                  <a:lnTo>
                    <a:pt x="1320" y="167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4"/>
            <p:cNvSpPr/>
            <p:nvPr/>
          </p:nvSpPr>
          <p:spPr>
            <a:xfrm flipH="1">
              <a:off x="622692" y="4673794"/>
              <a:ext cx="88982" cy="38245"/>
            </a:xfrm>
            <a:custGeom>
              <a:avLst/>
              <a:gdLst/>
              <a:ahLst/>
              <a:cxnLst/>
              <a:rect l="l" t="t" r="r" b="b"/>
              <a:pathLst>
                <a:path w="3799" h="1633" extrusionOk="0">
                  <a:moveTo>
                    <a:pt x="154" y="1"/>
                  </a:moveTo>
                  <a:lnTo>
                    <a:pt x="132" y="114"/>
                  </a:lnTo>
                  <a:lnTo>
                    <a:pt x="118" y="189"/>
                  </a:lnTo>
                  <a:lnTo>
                    <a:pt x="104" y="260"/>
                  </a:lnTo>
                  <a:lnTo>
                    <a:pt x="26" y="690"/>
                  </a:lnTo>
                  <a:lnTo>
                    <a:pt x="12" y="765"/>
                  </a:lnTo>
                  <a:lnTo>
                    <a:pt x="1" y="811"/>
                  </a:lnTo>
                  <a:lnTo>
                    <a:pt x="232" y="865"/>
                  </a:lnTo>
                  <a:lnTo>
                    <a:pt x="3798" y="1633"/>
                  </a:lnTo>
                  <a:lnTo>
                    <a:pt x="3546" y="4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4"/>
            <p:cNvSpPr/>
            <p:nvPr/>
          </p:nvSpPr>
          <p:spPr>
            <a:xfrm flipH="1">
              <a:off x="497688" y="4602499"/>
              <a:ext cx="128191" cy="129770"/>
            </a:xfrm>
            <a:custGeom>
              <a:avLst/>
              <a:gdLst/>
              <a:ahLst/>
              <a:cxnLst/>
              <a:rect l="l" t="t" r="r" b="b"/>
              <a:pathLst>
                <a:path w="5473" h="5541" extrusionOk="0">
                  <a:moveTo>
                    <a:pt x="2507" y="1"/>
                  </a:moveTo>
                  <a:lnTo>
                    <a:pt x="2809" y="3411"/>
                  </a:lnTo>
                  <a:lnTo>
                    <a:pt x="0" y="3286"/>
                  </a:lnTo>
                  <a:lnTo>
                    <a:pt x="7" y="3315"/>
                  </a:lnTo>
                  <a:lnTo>
                    <a:pt x="25" y="3397"/>
                  </a:lnTo>
                  <a:lnTo>
                    <a:pt x="43" y="3475"/>
                  </a:lnTo>
                  <a:lnTo>
                    <a:pt x="299" y="4716"/>
                  </a:lnTo>
                  <a:lnTo>
                    <a:pt x="317" y="4798"/>
                  </a:lnTo>
                  <a:lnTo>
                    <a:pt x="334" y="4876"/>
                  </a:lnTo>
                  <a:lnTo>
                    <a:pt x="349" y="4940"/>
                  </a:lnTo>
                  <a:lnTo>
                    <a:pt x="3072" y="5498"/>
                  </a:lnTo>
                  <a:cubicBezTo>
                    <a:pt x="3209" y="5526"/>
                    <a:pt x="3346" y="5540"/>
                    <a:pt x="3482" y="5540"/>
                  </a:cubicBezTo>
                  <a:cubicBezTo>
                    <a:pt x="3942" y="5540"/>
                    <a:pt x="4387" y="5379"/>
                    <a:pt x="4747" y="5071"/>
                  </a:cubicBezTo>
                  <a:cubicBezTo>
                    <a:pt x="5217" y="4680"/>
                    <a:pt x="5473" y="4104"/>
                    <a:pt x="5455" y="3496"/>
                  </a:cubicBezTo>
                  <a:lnTo>
                    <a:pt x="5430" y="2757"/>
                  </a:lnTo>
                  <a:lnTo>
                    <a:pt x="5423" y="2629"/>
                  </a:lnTo>
                  <a:lnTo>
                    <a:pt x="5419" y="2504"/>
                  </a:lnTo>
                  <a:lnTo>
                    <a:pt x="5352" y="392"/>
                  </a:lnTo>
                  <a:lnTo>
                    <a:pt x="5309" y="367"/>
                  </a:lnTo>
                  <a:cubicBezTo>
                    <a:pt x="5224" y="371"/>
                    <a:pt x="5135" y="371"/>
                    <a:pt x="5049" y="371"/>
                  </a:cubicBezTo>
                  <a:lnTo>
                    <a:pt x="4943" y="371"/>
                  </a:lnTo>
                  <a:cubicBezTo>
                    <a:pt x="4651" y="367"/>
                    <a:pt x="4363" y="349"/>
                    <a:pt x="4068" y="317"/>
                  </a:cubicBezTo>
                  <a:cubicBezTo>
                    <a:pt x="4043" y="314"/>
                    <a:pt x="4015" y="314"/>
                    <a:pt x="3990" y="307"/>
                  </a:cubicBezTo>
                  <a:cubicBezTo>
                    <a:pt x="3961" y="303"/>
                    <a:pt x="3936" y="303"/>
                    <a:pt x="3908" y="300"/>
                  </a:cubicBezTo>
                  <a:cubicBezTo>
                    <a:pt x="3439" y="236"/>
                    <a:pt x="2969" y="140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4"/>
            <p:cNvSpPr/>
            <p:nvPr/>
          </p:nvSpPr>
          <p:spPr>
            <a:xfrm flipH="1">
              <a:off x="449792" y="4468761"/>
              <a:ext cx="68745" cy="138670"/>
            </a:xfrm>
            <a:custGeom>
              <a:avLst/>
              <a:gdLst/>
              <a:ahLst/>
              <a:cxnLst/>
              <a:rect l="l" t="t" r="r" b="b"/>
              <a:pathLst>
                <a:path w="2935" h="5921" extrusionOk="0">
                  <a:moveTo>
                    <a:pt x="943" y="0"/>
                  </a:moveTo>
                  <a:cubicBezTo>
                    <a:pt x="882" y="168"/>
                    <a:pt x="715" y="285"/>
                    <a:pt x="530" y="285"/>
                  </a:cubicBezTo>
                  <a:lnTo>
                    <a:pt x="484" y="285"/>
                  </a:lnTo>
                  <a:lnTo>
                    <a:pt x="1" y="235"/>
                  </a:lnTo>
                  <a:lnTo>
                    <a:pt x="1" y="235"/>
                  </a:lnTo>
                  <a:cubicBezTo>
                    <a:pt x="43" y="1192"/>
                    <a:pt x="143" y="2568"/>
                    <a:pt x="356" y="3897"/>
                  </a:cubicBezTo>
                  <a:cubicBezTo>
                    <a:pt x="370" y="3926"/>
                    <a:pt x="374" y="3954"/>
                    <a:pt x="378" y="3983"/>
                  </a:cubicBezTo>
                  <a:cubicBezTo>
                    <a:pt x="385" y="4008"/>
                    <a:pt x="388" y="4040"/>
                    <a:pt x="392" y="4068"/>
                  </a:cubicBezTo>
                  <a:cubicBezTo>
                    <a:pt x="502" y="4719"/>
                    <a:pt x="641" y="5355"/>
                    <a:pt x="815" y="5921"/>
                  </a:cubicBezTo>
                  <a:lnTo>
                    <a:pt x="836" y="5921"/>
                  </a:lnTo>
                  <a:cubicBezTo>
                    <a:pt x="1729" y="5882"/>
                    <a:pt x="2404" y="5707"/>
                    <a:pt x="2753" y="5597"/>
                  </a:cubicBezTo>
                  <a:cubicBezTo>
                    <a:pt x="2778" y="5586"/>
                    <a:pt x="2803" y="5579"/>
                    <a:pt x="2824" y="5572"/>
                  </a:cubicBezTo>
                  <a:cubicBezTo>
                    <a:pt x="2849" y="5565"/>
                    <a:pt x="2877" y="5554"/>
                    <a:pt x="2895" y="5547"/>
                  </a:cubicBezTo>
                  <a:lnTo>
                    <a:pt x="2934" y="5533"/>
                  </a:lnTo>
                  <a:cubicBezTo>
                    <a:pt x="2913" y="5494"/>
                    <a:pt x="2884" y="5437"/>
                    <a:pt x="2856" y="5366"/>
                  </a:cubicBezTo>
                  <a:cubicBezTo>
                    <a:pt x="2810" y="5266"/>
                    <a:pt x="2753" y="5142"/>
                    <a:pt x="2689" y="4996"/>
                  </a:cubicBezTo>
                  <a:cubicBezTo>
                    <a:pt x="2660" y="4925"/>
                    <a:pt x="2628" y="4854"/>
                    <a:pt x="2596" y="4772"/>
                  </a:cubicBezTo>
                  <a:lnTo>
                    <a:pt x="2557" y="4680"/>
                  </a:lnTo>
                  <a:cubicBezTo>
                    <a:pt x="2447" y="4406"/>
                    <a:pt x="2326" y="4086"/>
                    <a:pt x="2205" y="3723"/>
                  </a:cubicBezTo>
                  <a:cubicBezTo>
                    <a:pt x="1899" y="2795"/>
                    <a:pt x="1558" y="1448"/>
                    <a:pt x="1569" y="114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4"/>
            <p:cNvSpPr/>
            <p:nvPr/>
          </p:nvSpPr>
          <p:spPr>
            <a:xfrm flipH="1">
              <a:off x="510525" y="4463421"/>
              <a:ext cx="73125" cy="144103"/>
            </a:xfrm>
            <a:custGeom>
              <a:avLst/>
              <a:gdLst/>
              <a:ahLst/>
              <a:cxnLst/>
              <a:rect l="l" t="t" r="r" b="b"/>
              <a:pathLst>
                <a:path w="3122" h="6153" extrusionOk="0">
                  <a:moveTo>
                    <a:pt x="160" y="1"/>
                  </a:moveTo>
                  <a:cubicBezTo>
                    <a:pt x="160" y="15"/>
                    <a:pt x="153" y="29"/>
                    <a:pt x="153" y="40"/>
                  </a:cubicBezTo>
                  <a:cubicBezTo>
                    <a:pt x="128" y="271"/>
                    <a:pt x="100" y="527"/>
                    <a:pt x="82" y="797"/>
                  </a:cubicBezTo>
                  <a:cubicBezTo>
                    <a:pt x="0" y="1974"/>
                    <a:pt x="18" y="3717"/>
                    <a:pt x="523" y="5487"/>
                  </a:cubicBezTo>
                  <a:cubicBezTo>
                    <a:pt x="537" y="5569"/>
                    <a:pt x="562" y="5654"/>
                    <a:pt x="590" y="5740"/>
                  </a:cubicBezTo>
                  <a:cubicBezTo>
                    <a:pt x="597" y="5743"/>
                    <a:pt x="604" y="5743"/>
                    <a:pt x="612" y="5747"/>
                  </a:cubicBezTo>
                  <a:cubicBezTo>
                    <a:pt x="640" y="5758"/>
                    <a:pt x="665" y="5765"/>
                    <a:pt x="693" y="5772"/>
                  </a:cubicBezTo>
                  <a:cubicBezTo>
                    <a:pt x="1149" y="5907"/>
                    <a:pt x="1611" y="6010"/>
                    <a:pt x="2080" y="6078"/>
                  </a:cubicBezTo>
                  <a:cubicBezTo>
                    <a:pt x="2105" y="6081"/>
                    <a:pt x="2133" y="6085"/>
                    <a:pt x="2158" y="6085"/>
                  </a:cubicBezTo>
                  <a:cubicBezTo>
                    <a:pt x="2187" y="6092"/>
                    <a:pt x="2212" y="6092"/>
                    <a:pt x="2240" y="6095"/>
                  </a:cubicBezTo>
                  <a:cubicBezTo>
                    <a:pt x="2532" y="6131"/>
                    <a:pt x="2830" y="6149"/>
                    <a:pt x="3122" y="6152"/>
                  </a:cubicBezTo>
                  <a:cubicBezTo>
                    <a:pt x="3118" y="6127"/>
                    <a:pt x="3111" y="6099"/>
                    <a:pt x="3104" y="6074"/>
                  </a:cubicBezTo>
                  <a:cubicBezTo>
                    <a:pt x="3097" y="6042"/>
                    <a:pt x="3086" y="6006"/>
                    <a:pt x="3079" y="5971"/>
                  </a:cubicBezTo>
                  <a:cubicBezTo>
                    <a:pt x="3069" y="5939"/>
                    <a:pt x="3062" y="5903"/>
                    <a:pt x="3058" y="5868"/>
                  </a:cubicBezTo>
                  <a:cubicBezTo>
                    <a:pt x="2958" y="5445"/>
                    <a:pt x="2834" y="4851"/>
                    <a:pt x="2720" y="4129"/>
                  </a:cubicBezTo>
                  <a:cubicBezTo>
                    <a:pt x="2713" y="4104"/>
                    <a:pt x="2709" y="4072"/>
                    <a:pt x="2706" y="4047"/>
                  </a:cubicBezTo>
                  <a:cubicBezTo>
                    <a:pt x="2702" y="4019"/>
                    <a:pt x="2695" y="3987"/>
                    <a:pt x="2692" y="3962"/>
                  </a:cubicBezTo>
                  <a:cubicBezTo>
                    <a:pt x="2542" y="2966"/>
                    <a:pt x="2421" y="1747"/>
                    <a:pt x="2418" y="424"/>
                  </a:cubicBezTo>
                  <a:lnTo>
                    <a:pt x="1870" y="371"/>
                  </a:lnTo>
                  <a:cubicBezTo>
                    <a:pt x="1856" y="403"/>
                    <a:pt x="1838" y="431"/>
                    <a:pt x="1821" y="460"/>
                  </a:cubicBezTo>
                  <a:cubicBezTo>
                    <a:pt x="1799" y="492"/>
                    <a:pt x="1771" y="516"/>
                    <a:pt x="1742" y="545"/>
                  </a:cubicBezTo>
                  <a:cubicBezTo>
                    <a:pt x="1717" y="563"/>
                    <a:pt x="1693" y="580"/>
                    <a:pt x="1661" y="591"/>
                  </a:cubicBezTo>
                  <a:cubicBezTo>
                    <a:pt x="1611" y="616"/>
                    <a:pt x="1554" y="627"/>
                    <a:pt x="1497" y="627"/>
                  </a:cubicBezTo>
                  <a:cubicBezTo>
                    <a:pt x="1447" y="627"/>
                    <a:pt x="1397" y="620"/>
                    <a:pt x="1355" y="602"/>
                  </a:cubicBezTo>
                  <a:cubicBezTo>
                    <a:pt x="1301" y="580"/>
                    <a:pt x="1252" y="548"/>
                    <a:pt x="1213" y="509"/>
                  </a:cubicBezTo>
                  <a:cubicBezTo>
                    <a:pt x="1156" y="449"/>
                    <a:pt x="1120" y="378"/>
                    <a:pt x="1102" y="296"/>
                  </a:cubicBezTo>
                  <a:lnTo>
                    <a:pt x="836" y="267"/>
                  </a:lnTo>
                  <a:lnTo>
                    <a:pt x="789" y="264"/>
                  </a:lnTo>
                  <a:cubicBezTo>
                    <a:pt x="740" y="260"/>
                    <a:pt x="693" y="250"/>
                    <a:pt x="644" y="243"/>
                  </a:cubicBezTo>
                  <a:cubicBezTo>
                    <a:pt x="462" y="200"/>
                    <a:pt x="295" y="118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4"/>
            <p:cNvSpPr/>
            <p:nvPr/>
          </p:nvSpPr>
          <p:spPr>
            <a:xfrm flipH="1">
              <a:off x="473028" y="4358492"/>
              <a:ext cx="4029" cy="23186"/>
            </a:xfrm>
            <a:custGeom>
              <a:avLst/>
              <a:gdLst/>
              <a:ahLst/>
              <a:cxnLst/>
              <a:rect l="l" t="t" r="r" b="b"/>
              <a:pathLst>
                <a:path w="172" h="990" extrusionOk="0">
                  <a:moveTo>
                    <a:pt x="57" y="1"/>
                  </a:moveTo>
                  <a:cubicBezTo>
                    <a:pt x="57" y="90"/>
                    <a:pt x="54" y="182"/>
                    <a:pt x="47" y="271"/>
                  </a:cubicBezTo>
                  <a:cubicBezTo>
                    <a:pt x="71" y="285"/>
                    <a:pt x="79" y="303"/>
                    <a:pt x="82" y="321"/>
                  </a:cubicBezTo>
                  <a:cubicBezTo>
                    <a:pt x="82" y="331"/>
                    <a:pt x="71" y="335"/>
                    <a:pt x="47" y="338"/>
                  </a:cubicBezTo>
                  <a:cubicBezTo>
                    <a:pt x="39" y="562"/>
                    <a:pt x="22" y="779"/>
                    <a:pt x="0" y="989"/>
                  </a:cubicBezTo>
                  <a:cubicBezTo>
                    <a:pt x="11" y="978"/>
                    <a:pt x="25" y="964"/>
                    <a:pt x="39" y="954"/>
                  </a:cubicBezTo>
                  <a:cubicBezTo>
                    <a:pt x="118" y="858"/>
                    <a:pt x="143" y="722"/>
                    <a:pt x="150" y="609"/>
                  </a:cubicBezTo>
                  <a:cubicBezTo>
                    <a:pt x="171" y="342"/>
                    <a:pt x="167" y="139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4"/>
            <p:cNvSpPr/>
            <p:nvPr/>
          </p:nvSpPr>
          <p:spPr>
            <a:xfrm flipH="1">
              <a:off x="479444" y="4357485"/>
              <a:ext cx="55839" cy="61829"/>
            </a:xfrm>
            <a:custGeom>
              <a:avLst/>
              <a:gdLst/>
              <a:ahLst/>
              <a:cxnLst/>
              <a:rect l="l" t="t" r="r" b="b"/>
              <a:pathLst>
                <a:path w="2384" h="2640" extrusionOk="0">
                  <a:moveTo>
                    <a:pt x="1388" y="204"/>
                  </a:moveTo>
                  <a:cubicBezTo>
                    <a:pt x="1430" y="214"/>
                    <a:pt x="1441" y="257"/>
                    <a:pt x="1441" y="289"/>
                  </a:cubicBezTo>
                  <a:cubicBezTo>
                    <a:pt x="1441" y="303"/>
                    <a:pt x="1441" y="314"/>
                    <a:pt x="1430" y="325"/>
                  </a:cubicBezTo>
                  <a:cubicBezTo>
                    <a:pt x="1420" y="342"/>
                    <a:pt x="1384" y="346"/>
                    <a:pt x="1352" y="346"/>
                  </a:cubicBezTo>
                  <a:cubicBezTo>
                    <a:pt x="1259" y="346"/>
                    <a:pt x="1114" y="357"/>
                    <a:pt x="1004" y="357"/>
                  </a:cubicBezTo>
                  <a:cubicBezTo>
                    <a:pt x="925" y="357"/>
                    <a:pt x="865" y="351"/>
                    <a:pt x="858" y="332"/>
                  </a:cubicBezTo>
                  <a:cubicBezTo>
                    <a:pt x="861" y="207"/>
                    <a:pt x="1377" y="204"/>
                    <a:pt x="1388" y="204"/>
                  </a:cubicBezTo>
                  <a:close/>
                  <a:moveTo>
                    <a:pt x="1261" y="480"/>
                  </a:moveTo>
                  <a:cubicBezTo>
                    <a:pt x="1264" y="480"/>
                    <a:pt x="1267" y="481"/>
                    <a:pt x="1270" y="481"/>
                  </a:cubicBezTo>
                  <a:cubicBezTo>
                    <a:pt x="1406" y="498"/>
                    <a:pt x="1378" y="794"/>
                    <a:pt x="1244" y="794"/>
                  </a:cubicBezTo>
                  <a:cubicBezTo>
                    <a:pt x="1241" y="794"/>
                    <a:pt x="1238" y="794"/>
                    <a:pt x="1235" y="794"/>
                  </a:cubicBezTo>
                  <a:cubicBezTo>
                    <a:pt x="1096" y="783"/>
                    <a:pt x="1127" y="480"/>
                    <a:pt x="1261" y="480"/>
                  </a:cubicBezTo>
                  <a:close/>
                  <a:moveTo>
                    <a:pt x="2131" y="520"/>
                  </a:moveTo>
                  <a:cubicBezTo>
                    <a:pt x="2248" y="534"/>
                    <a:pt x="2241" y="769"/>
                    <a:pt x="2149" y="822"/>
                  </a:cubicBezTo>
                  <a:cubicBezTo>
                    <a:pt x="2134" y="829"/>
                    <a:pt x="2117" y="837"/>
                    <a:pt x="2095" y="837"/>
                  </a:cubicBezTo>
                  <a:cubicBezTo>
                    <a:pt x="2085" y="837"/>
                    <a:pt x="2077" y="829"/>
                    <a:pt x="2067" y="829"/>
                  </a:cubicBezTo>
                  <a:cubicBezTo>
                    <a:pt x="1992" y="794"/>
                    <a:pt x="1989" y="659"/>
                    <a:pt x="2031" y="577"/>
                  </a:cubicBezTo>
                  <a:cubicBezTo>
                    <a:pt x="2049" y="545"/>
                    <a:pt x="2077" y="524"/>
                    <a:pt x="2106" y="520"/>
                  </a:cubicBezTo>
                  <a:close/>
                  <a:moveTo>
                    <a:pt x="1780" y="569"/>
                  </a:moveTo>
                  <a:cubicBezTo>
                    <a:pt x="1799" y="569"/>
                    <a:pt x="1818" y="582"/>
                    <a:pt x="1818" y="605"/>
                  </a:cubicBezTo>
                  <a:cubicBezTo>
                    <a:pt x="1818" y="790"/>
                    <a:pt x="1857" y="968"/>
                    <a:pt x="1939" y="1139"/>
                  </a:cubicBezTo>
                  <a:cubicBezTo>
                    <a:pt x="1946" y="1160"/>
                    <a:pt x="1939" y="1185"/>
                    <a:pt x="1914" y="1192"/>
                  </a:cubicBezTo>
                  <a:cubicBezTo>
                    <a:pt x="1857" y="1207"/>
                    <a:pt x="1800" y="1213"/>
                    <a:pt x="1740" y="1213"/>
                  </a:cubicBezTo>
                  <a:cubicBezTo>
                    <a:pt x="1715" y="1213"/>
                    <a:pt x="1688" y="1212"/>
                    <a:pt x="1661" y="1210"/>
                  </a:cubicBezTo>
                  <a:cubicBezTo>
                    <a:pt x="1616" y="1199"/>
                    <a:pt x="1619" y="1132"/>
                    <a:pt x="1658" y="1132"/>
                  </a:cubicBezTo>
                  <a:cubicBezTo>
                    <a:pt x="1659" y="1132"/>
                    <a:pt x="1660" y="1132"/>
                    <a:pt x="1661" y="1132"/>
                  </a:cubicBezTo>
                  <a:cubicBezTo>
                    <a:pt x="1690" y="1136"/>
                    <a:pt x="1717" y="1138"/>
                    <a:pt x="1744" y="1138"/>
                  </a:cubicBezTo>
                  <a:cubicBezTo>
                    <a:pt x="1782" y="1138"/>
                    <a:pt x="1818" y="1134"/>
                    <a:pt x="1853" y="1128"/>
                  </a:cubicBezTo>
                  <a:cubicBezTo>
                    <a:pt x="1782" y="961"/>
                    <a:pt x="1747" y="787"/>
                    <a:pt x="1743" y="605"/>
                  </a:cubicBezTo>
                  <a:cubicBezTo>
                    <a:pt x="1743" y="581"/>
                    <a:pt x="1761" y="569"/>
                    <a:pt x="1780" y="569"/>
                  </a:cubicBezTo>
                  <a:close/>
                  <a:moveTo>
                    <a:pt x="1897" y="1448"/>
                  </a:moveTo>
                  <a:cubicBezTo>
                    <a:pt x="1976" y="1448"/>
                    <a:pt x="2057" y="1459"/>
                    <a:pt x="2134" y="1487"/>
                  </a:cubicBezTo>
                  <a:cubicBezTo>
                    <a:pt x="2106" y="1601"/>
                    <a:pt x="2017" y="1868"/>
                    <a:pt x="1868" y="1871"/>
                  </a:cubicBezTo>
                  <a:cubicBezTo>
                    <a:pt x="1867" y="1871"/>
                    <a:pt x="1865" y="1871"/>
                    <a:pt x="1864" y="1871"/>
                  </a:cubicBezTo>
                  <a:cubicBezTo>
                    <a:pt x="1740" y="1871"/>
                    <a:pt x="1586" y="1678"/>
                    <a:pt x="1501" y="1523"/>
                  </a:cubicBezTo>
                  <a:cubicBezTo>
                    <a:pt x="1616" y="1484"/>
                    <a:pt x="1755" y="1448"/>
                    <a:pt x="1897" y="1448"/>
                  </a:cubicBezTo>
                  <a:close/>
                  <a:moveTo>
                    <a:pt x="1228" y="1"/>
                  </a:moveTo>
                  <a:cubicBezTo>
                    <a:pt x="1131" y="23"/>
                    <a:pt x="1031" y="33"/>
                    <a:pt x="931" y="33"/>
                  </a:cubicBezTo>
                  <a:cubicBezTo>
                    <a:pt x="870" y="33"/>
                    <a:pt x="808" y="29"/>
                    <a:pt x="748" y="22"/>
                  </a:cubicBezTo>
                  <a:lnTo>
                    <a:pt x="748" y="22"/>
                  </a:lnTo>
                  <a:cubicBezTo>
                    <a:pt x="879" y="453"/>
                    <a:pt x="801" y="915"/>
                    <a:pt x="556" y="1057"/>
                  </a:cubicBezTo>
                  <a:cubicBezTo>
                    <a:pt x="481" y="1103"/>
                    <a:pt x="396" y="1125"/>
                    <a:pt x="310" y="1125"/>
                  </a:cubicBezTo>
                  <a:cubicBezTo>
                    <a:pt x="250" y="1125"/>
                    <a:pt x="186" y="1114"/>
                    <a:pt x="129" y="1093"/>
                  </a:cubicBezTo>
                  <a:cubicBezTo>
                    <a:pt x="76" y="1516"/>
                    <a:pt x="1" y="2269"/>
                    <a:pt x="1" y="2533"/>
                  </a:cubicBezTo>
                  <a:lnTo>
                    <a:pt x="1" y="2536"/>
                  </a:lnTo>
                  <a:lnTo>
                    <a:pt x="1" y="2547"/>
                  </a:lnTo>
                  <a:lnTo>
                    <a:pt x="929" y="2639"/>
                  </a:lnTo>
                  <a:cubicBezTo>
                    <a:pt x="933" y="2533"/>
                    <a:pt x="933" y="2440"/>
                    <a:pt x="929" y="2351"/>
                  </a:cubicBezTo>
                  <a:cubicBezTo>
                    <a:pt x="929" y="2259"/>
                    <a:pt x="925" y="2156"/>
                    <a:pt x="929" y="2035"/>
                  </a:cubicBezTo>
                  <a:lnTo>
                    <a:pt x="933" y="1921"/>
                  </a:lnTo>
                  <a:lnTo>
                    <a:pt x="1036" y="1967"/>
                  </a:lnTo>
                  <a:cubicBezTo>
                    <a:pt x="1334" y="2106"/>
                    <a:pt x="1608" y="2170"/>
                    <a:pt x="1708" y="2170"/>
                  </a:cubicBezTo>
                  <a:cubicBezTo>
                    <a:pt x="1731" y="2170"/>
                    <a:pt x="1753" y="2171"/>
                    <a:pt x="1775" y="2171"/>
                  </a:cubicBezTo>
                  <a:cubicBezTo>
                    <a:pt x="1902" y="2171"/>
                    <a:pt x="2009" y="2158"/>
                    <a:pt x="2088" y="2092"/>
                  </a:cubicBezTo>
                  <a:cubicBezTo>
                    <a:pt x="2202" y="2010"/>
                    <a:pt x="2230" y="1839"/>
                    <a:pt x="2255" y="1683"/>
                  </a:cubicBezTo>
                  <a:cubicBezTo>
                    <a:pt x="2273" y="1548"/>
                    <a:pt x="2294" y="1395"/>
                    <a:pt x="2312" y="1228"/>
                  </a:cubicBezTo>
                  <a:cubicBezTo>
                    <a:pt x="2316" y="1199"/>
                    <a:pt x="2316" y="1178"/>
                    <a:pt x="2319" y="1149"/>
                  </a:cubicBezTo>
                  <a:cubicBezTo>
                    <a:pt x="2326" y="1125"/>
                    <a:pt x="2326" y="1103"/>
                    <a:pt x="2330" y="1075"/>
                  </a:cubicBezTo>
                  <a:cubicBezTo>
                    <a:pt x="2351" y="858"/>
                    <a:pt x="2373" y="620"/>
                    <a:pt x="2383" y="381"/>
                  </a:cubicBezTo>
                  <a:cubicBezTo>
                    <a:pt x="2294" y="378"/>
                    <a:pt x="2188" y="374"/>
                    <a:pt x="2106" y="367"/>
                  </a:cubicBezTo>
                  <a:lnTo>
                    <a:pt x="2077" y="367"/>
                  </a:lnTo>
                  <a:cubicBezTo>
                    <a:pt x="2063" y="367"/>
                    <a:pt x="2045" y="367"/>
                    <a:pt x="2028" y="364"/>
                  </a:cubicBezTo>
                  <a:cubicBezTo>
                    <a:pt x="2013" y="360"/>
                    <a:pt x="1999" y="357"/>
                    <a:pt x="1996" y="346"/>
                  </a:cubicBezTo>
                  <a:cubicBezTo>
                    <a:pt x="1989" y="339"/>
                    <a:pt x="1989" y="321"/>
                    <a:pt x="1981" y="310"/>
                  </a:cubicBezTo>
                  <a:cubicBezTo>
                    <a:pt x="1978" y="275"/>
                    <a:pt x="1989" y="232"/>
                    <a:pt x="2028" y="225"/>
                  </a:cubicBezTo>
                  <a:lnTo>
                    <a:pt x="2042" y="225"/>
                  </a:lnTo>
                  <a:cubicBezTo>
                    <a:pt x="2053" y="225"/>
                    <a:pt x="2085" y="225"/>
                    <a:pt x="2117" y="232"/>
                  </a:cubicBezTo>
                  <a:cubicBezTo>
                    <a:pt x="2188" y="236"/>
                    <a:pt x="2291" y="243"/>
                    <a:pt x="2380" y="261"/>
                  </a:cubicBezTo>
                  <a:cubicBezTo>
                    <a:pt x="2383" y="200"/>
                    <a:pt x="2383" y="133"/>
                    <a:pt x="2383" y="72"/>
                  </a:cubicBezTo>
                  <a:lnTo>
                    <a:pt x="2383" y="72"/>
                  </a:lnTo>
                  <a:cubicBezTo>
                    <a:pt x="2301" y="111"/>
                    <a:pt x="2213" y="136"/>
                    <a:pt x="2131" y="161"/>
                  </a:cubicBezTo>
                  <a:cubicBezTo>
                    <a:pt x="2102" y="165"/>
                    <a:pt x="2077" y="172"/>
                    <a:pt x="2049" y="179"/>
                  </a:cubicBezTo>
                  <a:lnTo>
                    <a:pt x="2045" y="179"/>
                  </a:lnTo>
                  <a:lnTo>
                    <a:pt x="1964" y="189"/>
                  </a:lnTo>
                  <a:cubicBezTo>
                    <a:pt x="1877" y="200"/>
                    <a:pt x="1789" y="204"/>
                    <a:pt x="1701" y="204"/>
                  </a:cubicBezTo>
                  <a:cubicBezTo>
                    <a:pt x="1552" y="204"/>
                    <a:pt x="1401" y="192"/>
                    <a:pt x="1249" y="179"/>
                  </a:cubicBezTo>
                  <a:cubicBezTo>
                    <a:pt x="1253" y="115"/>
                    <a:pt x="1281" y="54"/>
                    <a:pt x="1320" y="4"/>
                  </a:cubicBezTo>
                  <a:cubicBezTo>
                    <a:pt x="1288" y="4"/>
                    <a:pt x="1260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4"/>
            <p:cNvSpPr/>
            <p:nvPr/>
          </p:nvSpPr>
          <p:spPr>
            <a:xfrm flipH="1">
              <a:off x="451290" y="4314436"/>
              <a:ext cx="92308" cy="65740"/>
            </a:xfrm>
            <a:custGeom>
              <a:avLst/>
              <a:gdLst/>
              <a:ahLst/>
              <a:cxnLst/>
              <a:rect l="l" t="t" r="r" b="b"/>
              <a:pathLst>
                <a:path w="3941" h="2807" extrusionOk="0">
                  <a:moveTo>
                    <a:pt x="523" y="1714"/>
                  </a:moveTo>
                  <a:cubicBezTo>
                    <a:pt x="640" y="1714"/>
                    <a:pt x="745" y="1904"/>
                    <a:pt x="768" y="2077"/>
                  </a:cubicBezTo>
                  <a:cubicBezTo>
                    <a:pt x="772" y="2141"/>
                    <a:pt x="779" y="2205"/>
                    <a:pt x="772" y="2273"/>
                  </a:cubicBezTo>
                  <a:cubicBezTo>
                    <a:pt x="768" y="2355"/>
                    <a:pt x="747" y="2429"/>
                    <a:pt x="711" y="2490"/>
                  </a:cubicBezTo>
                  <a:cubicBezTo>
                    <a:pt x="697" y="2518"/>
                    <a:pt x="679" y="2539"/>
                    <a:pt x="662" y="2557"/>
                  </a:cubicBezTo>
                  <a:cubicBezTo>
                    <a:pt x="658" y="2561"/>
                    <a:pt x="655" y="2561"/>
                    <a:pt x="655" y="2568"/>
                  </a:cubicBezTo>
                  <a:cubicBezTo>
                    <a:pt x="630" y="2586"/>
                    <a:pt x="608" y="2596"/>
                    <a:pt x="587" y="2607"/>
                  </a:cubicBezTo>
                  <a:cubicBezTo>
                    <a:pt x="573" y="2611"/>
                    <a:pt x="559" y="2614"/>
                    <a:pt x="541" y="2614"/>
                  </a:cubicBezTo>
                  <a:cubicBezTo>
                    <a:pt x="505" y="2614"/>
                    <a:pt x="470" y="2607"/>
                    <a:pt x="441" y="2575"/>
                  </a:cubicBezTo>
                  <a:cubicBezTo>
                    <a:pt x="423" y="2561"/>
                    <a:pt x="409" y="2543"/>
                    <a:pt x="399" y="2525"/>
                  </a:cubicBezTo>
                  <a:cubicBezTo>
                    <a:pt x="374" y="2483"/>
                    <a:pt x="352" y="2426"/>
                    <a:pt x="342" y="2362"/>
                  </a:cubicBezTo>
                  <a:cubicBezTo>
                    <a:pt x="338" y="2344"/>
                    <a:pt x="338" y="2330"/>
                    <a:pt x="335" y="2312"/>
                  </a:cubicBezTo>
                  <a:cubicBezTo>
                    <a:pt x="327" y="2291"/>
                    <a:pt x="327" y="2266"/>
                    <a:pt x="327" y="2241"/>
                  </a:cubicBezTo>
                  <a:lnTo>
                    <a:pt x="327" y="2127"/>
                  </a:lnTo>
                  <a:lnTo>
                    <a:pt x="327" y="2099"/>
                  </a:lnTo>
                  <a:lnTo>
                    <a:pt x="327" y="2045"/>
                  </a:lnTo>
                  <a:cubicBezTo>
                    <a:pt x="327" y="2020"/>
                    <a:pt x="335" y="1992"/>
                    <a:pt x="338" y="1967"/>
                  </a:cubicBezTo>
                  <a:cubicBezTo>
                    <a:pt x="345" y="1899"/>
                    <a:pt x="359" y="1842"/>
                    <a:pt x="395" y="1796"/>
                  </a:cubicBezTo>
                  <a:cubicBezTo>
                    <a:pt x="437" y="1738"/>
                    <a:pt x="481" y="1714"/>
                    <a:pt x="523" y="1714"/>
                  </a:cubicBezTo>
                  <a:close/>
                  <a:moveTo>
                    <a:pt x="1600" y="1"/>
                  </a:moveTo>
                  <a:cubicBezTo>
                    <a:pt x="1056" y="1"/>
                    <a:pt x="647" y="154"/>
                    <a:pt x="384" y="445"/>
                  </a:cubicBezTo>
                  <a:cubicBezTo>
                    <a:pt x="11" y="865"/>
                    <a:pt x="0" y="1483"/>
                    <a:pt x="47" y="1931"/>
                  </a:cubicBezTo>
                  <a:cubicBezTo>
                    <a:pt x="57" y="2010"/>
                    <a:pt x="71" y="2095"/>
                    <a:pt x="86" y="2177"/>
                  </a:cubicBezTo>
                  <a:cubicBezTo>
                    <a:pt x="114" y="2330"/>
                    <a:pt x="167" y="2483"/>
                    <a:pt x="263" y="2603"/>
                  </a:cubicBezTo>
                  <a:cubicBezTo>
                    <a:pt x="274" y="2621"/>
                    <a:pt x="292" y="2643"/>
                    <a:pt x="310" y="2660"/>
                  </a:cubicBezTo>
                  <a:cubicBezTo>
                    <a:pt x="324" y="2675"/>
                    <a:pt x="342" y="2685"/>
                    <a:pt x="359" y="2699"/>
                  </a:cubicBezTo>
                  <a:cubicBezTo>
                    <a:pt x="381" y="2717"/>
                    <a:pt x="402" y="2731"/>
                    <a:pt x="431" y="2746"/>
                  </a:cubicBezTo>
                  <a:cubicBezTo>
                    <a:pt x="452" y="2756"/>
                    <a:pt x="480" y="2767"/>
                    <a:pt x="502" y="2774"/>
                  </a:cubicBezTo>
                  <a:cubicBezTo>
                    <a:pt x="555" y="2795"/>
                    <a:pt x="610" y="2806"/>
                    <a:pt x="663" y="2806"/>
                  </a:cubicBezTo>
                  <a:cubicBezTo>
                    <a:pt x="721" y="2806"/>
                    <a:pt x="777" y="2793"/>
                    <a:pt x="829" y="2763"/>
                  </a:cubicBezTo>
                  <a:cubicBezTo>
                    <a:pt x="964" y="2685"/>
                    <a:pt x="1039" y="2419"/>
                    <a:pt x="1007" y="2123"/>
                  </a:cubicBezTo>
                  <a:cubicBezTo>
                    <a:pt x="999" y="2027"/>
                    <a:pt x="978" y="1935"/>
                    <a:pt x="946" y="1842"/>
                  </a:cubicBezTo>
                  <a:lnTo>
                    <a:pt x="946" y="1839"/>
                  </a:lnTo>
                  <a:cubicBezTo>
                    <a:pt x="935" y="1807"/>
                    <a:pt x="925" y="1771"/>
                    <a:pt x="911" y="1739"/>
                  </a:cubicBezTo>
                  <a:lnTo>
                    <a:pt x="900" y="1718"/>
                  </a:lnTo>
                  <a:lnTo>
                    <a:pt x="879" y="1668"/>
                  </a:lnTo>
                  <a:lnTo>
                    <a:pt x="857" y="1618"/>
                  </a:lnTo>
                  <a:lnTo>
                    <a:pt x="857" y="1618"/>
                  </a:lnTo>
                  <a:lnTo>
                    <a:pt x="879" y="1626"/>
                  </a:lnTo>
                  <a:lnTo>
                    <a:pt x="943" y="1629"/>
                  </a:lnTo>
                  <a:lnTo>
                    <a:pt x="957" y="1629"/>
                  </a:lnTo>
                  <a:lnTo>
                    <a:pt x="985" y="1633"/>
                  </a:lnTo>
                  <a:cubicBezTo>
                    <a:pt x="999" y="1633"/>
                    <a:pt x="1017" y="1636"/>
                    <a:pt x="1031" y="1636"/>
                  </a:cubicBezTo>
                  <a:cubicBezTo>
                    <a:pt x="1512" y="1686"/>
                    <a:pt x="1992" y="1718"/>
                    <a:pt x="2425" y="1725"/>
                  </a:cubicBezTo>
                  <a:lnTo>
                    <a:pt x="3076" y="1725"/>
                  </a:lnTo>
                  <a:cubicBezTo>
                    <a:pt x="3666" y="1707"/>
                    <a:pt x="3897" y="1647"/>
                    <a:pt x="3940" y="1611"/>
                  </a:cubicBezTo>
                  <a:cubicBezTo>
                    <a:pt x="3937" y="1597"/>
                    <a:pt x="3929" y="1590"/>
                    <a:pt x="3926" y="1576"/>
                  </a:cubicBezTo>
                  <a:cubicBezTo>
                    <a:pt x="3826" y="1455"/>
                    <a:pt x="3464" y="1334"/>
                    <a:pt x="3183" y="1330"/>
                  </a:cubicBezTo>
                  <a:lnTo>
                    <a:pt x="3126" y="1330"/>
                  </a:lnTo>
                  <a:lnTo>
                    <a:pt x="3112" y="1274"/>
                  </a:lnTo>
                  <a:cubicBezTo>
                    <a:pt x="2916" y="420"/>
                    <a:pt x="2422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4"/>
            <p:cNvSpPr/>
            <p:nvPr/>
          </p:nvSpPr>
          <p:spPr>
            <a:xfrm flipH="1">
              <a:off x="289560" y="4435854"/>
              <a:ext cx="181501" cy="29252"/>
            </a:xfrm>
            <a:custGeom>
              <a:avLst/>
              <a:gdLst/>
              <a:ahLst/>
              <a:cxnLst/>
              <a:rect l="l" t="t" r="r" b="b"/>
              <a:pathLst>
                <a:path w="7749" h="1249" extrusionOk="0">
                  <a:moveTo>
                    <a:pt x="107" y="1"/>
                  </a:moveTo>
                  <a:lnTo>
                    <a:pt x="0" y="1249"/>
                  </a:lnTo>
                  <a:cubicBezTo>
                    <a:pt x="2344" y="1124"/>
                    <a:pt x="6404" y="908"/>
                    <a:pt x="6522" y="893"/>
                  </a:cubicBezTo>
                  <a:cubicBezTo>
                    <a:pt x="6543" y="890"/>
                    <a:pt x="6646" y="858"/>
                    <a:pt x="6735" y="829"/>
                  </a:cubicBezTo>
                  <a:cubicBezTo>
                    <a:pt x="7108" y="717"/>
                    <a:pt x="7274" y="673"/>
                    <a:pt x="7360" y="673"/>
                  </a:cubicBezTo>
                  <a:cubicBezTo>
                    <a:pt x="7389" y="673"/>
                    <a:pt x="7409" y="678"/>
                    <a:pt x="7425" y="687"/>
                  </a:cubicBezTo>
                  <a:cubicBezTo>
                    <a:pt x="7489" y="730"/>
                    <a:pt x="7592" y="829"/>
                    <a:pt x="7656" y="900"/>
                  </a:cubicBezTo>
                  <a:lnTo>
                    <a:pt x="7731" y="804"/>
                  </a:lnTo>
                  <a:cubicBezTo>
                    <a:pt x="7734" y="801"/>
                    <a:pt x="7748" y="783"/>
                    <a:pt x="7748" y="772"/>
                  </a:cubicBezTo>
                  <a:cubicBezTo>
                    <a:pt x="7745" y="769"/>
                    <a:pt x="7734" y="755"/>
                    <a:pt x="7731" y="751"/>
                  </a:cubicBezTo>
                  <a:lnTo>
                    <a:pt x="7620" y="609"/>
                  </a:lnTo>
                  <a:cubicBezTo>
                    <a:pt x="7571" y="552"/>
                    <a:pt x="7411" y="417"/>
                    <a:pt x="7343" y="388"/>
                  </a:cubicBezTo>
                  <a:cubicBezTo>
                    <a:pt x="7293" y="388"/>
                    <a:pt x="7115" y="460"/>
                    <a:pt x="7009" y="502"/>
                  </a:cubicBezTo>
                  <a:cubicBezTo>
                    <a:pt x="6895" y="552"/>
                    <a:pt x="6792" y="591"/>
                    <a:pt x="6735" y="602"/>
                  </a:cubicBezTo>
                  <a:lnTo>
                    <a:pt x="6717" y="602"/>
                  </a:lnTo>
                  <a:lnTo>
                    <a:pt x="818" y="150"/>
                  </a:lnTo>
                  <a:lnTo>
                    <a:pt x="815" y="15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4"/>
            <p:cNvSpPr/>
            <p:nvPr/>
          </p:nvSpPr>
          <p:spPr>
            <a:xfrm flipH="1">
              <a:off x="471786" y="4428125"/>
              <a:ext cx="23586" cy="40985"/>
            </a:xfrm>
            <a:custGeom>
              <a:avLst/>
              <a:gdLst/>
              <a:ahLst/>
              <a:cxnLst/>
              <a:rect l="l" t="t" r="r" b="b"/>
              <a:pathLst>
                <a:path w="1007" h="1750" extrusionOk="0">
                  <a:moveTo>
                    <a:pt x="125" y="0"/>
                  </a:moveTo>
                  <a:cubicBezTo>
                    <a:pt x="125" y="4"/>
                    <a:pt x="125" y="11"/>
                    <a:pt x="128" y="11"/>
                  </a:cubicBezTo>
                  <a:cubicBezTo>
                    <a:pt x="128" y="14"/>
                    <a:pt x="132" y="25"/>
                    <a:pt x="132" y="29"/>
                  </a:cubicBezTo>
                  <a:cubicBezTo>
                    <a:pt x="135" y="50"/>
                    <a:pt x="135" y="68"/>
                    <a:pt x="142" y="89"/>
                  </a:cubicBezTo>
                  <a:lnTo>
                    <a:pt x="142" y="135"/>
                  </a:lnTo>
                  <a:lnTo>
                    <a:pt x="142" y="157"/>
                  </a:lnTo>
                  <a:lnTo>
                    <a:pt x="135" y="185"/>
                  </a:lnTo>
                  <a:lnTo>
                    <a:pt x="132" y="228"/>
                  </a:lnTo>
                  <a:lnTo>
                    <a:pt x="43" y="1134"/>
                  </a:lnTo>
                  <a:lnTo>
                    <a:pt x="36" y="1220"/>
                  </a:lnTo>
                  <a:lnTo>
                    <a:pt x="25" y="1305"/>
                  </a:lnTo>
                  <a:lnTo>
                    <a:pt x="0" y="1590"/>
                  </a:lnTo>
                  <a:lnTo>
                    <a:pt x="597" y="1700"/>
                  </a:lnTo>
                  <a:lnTo>
                    <a:pt x="676" y="1714"/>
                  </a:lnTo>
                  <a:lnTo>
                    <a:pt x="740" y="1725"/>
                  </a:lnTo>
                  <a:lnTo>
                    <a:pt x="750" y="1725"/>
                  </a:lnTo>
                  <a:lnTo>
                    <a:pt x="846" y="1742"/>
                  </a:lnTo>
                  <a:lnTo>
                    <a:pt x="878" y="1750"/>
                  </a:lnTo>
                  <a:lnTo>
                    <a:pt x="878" y="1739"/>
                  </a:lnTo>
                  <a:lnTo>
                    <a:pt x="882" y="1664"/>
                  </a:lnTo>
                  <a:lnTo>
                    <a:pt x="885" y="1590"/>
                  </a:lnTo>
                  <a:lnTo>
                    <a:pt x="992" y="299"/>
                  </a:lnTo>
                  <a:lnTo>
                    <a:pt x="999" y="224"/>
                  </a:lnTo>
                  <a:lnTo>
                    <a:pt x="1003" y="150"/>
                  </a:lnTo>
                  <a:lnTo>
                    <a:pt x="1006" y="96"/>
                  </a:lnTo>
                  <a:lnTo>
                    <a:pt x="512" y="4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4"/>
            <p:cNvSpPr/>
            <p:nvPr/>
          </p:nvSpPr>
          <p:spPr>
            <a:xfrm flipH="1">
              <a:off x="495862" y="4418100"/>
              <a:ext cx="91207" cy="53796"/>
            </a:xfrm>
            <a:custGeom>
              <a:avLst/>
              <a:gdLst/>
              <a:ahLst/>
              <a:cxnLst/>
              <a:rect l="l" t="t" r="r" b="b"/>
              <a:pathLst>
                <a:path w="3894" h="2297" extrusionOk="0">
                  <a:moveTo>
                    <a:pt x="1047" y="0"/>
                  </a:moveTo>
                  <a:cubicBezTo>
                    <a:pt x="967" y="0"/>
                    <a:pt x="890" y="10"/>
                    <a:pt x="814" y="30"/>
                  </a:cubicBezTo>
                  <a:cubicBezTo>
                    <a:pt x="779" y="37"/>
                    <a:pt x="740" y="48"/>
                    <a:pt x="704" y="58"/>
                  </a:cubicBezTo>
                  <a:cubicBezTo>
                    <a:pt x="701" y="66"/>
                    <a:pt x="690" y="66"/>
                    <a:pt x="686" y="69"/>
                  </a:cubicBezTo>
                  <a:cubicBezTo>
                    <a:pt x="651" y="83"/>
                    <a:pt x="615" y="101"/>
                    <a:pt x="580" y="112"/>
                  </a:cubicBezTo>
                  <a:cubicBezTo>
                    <a:pt x="420" y="194"/>
                    <a:pt x="281" y="318"/>
                    <a:pt x="185" y="467"/>
                  </a:cubicBezTo>
                  <a:cubicBezTo>
                    <a:pt x="132" y="549"/>
                    <a:pt x="86" y="642"/>
                    <a:pt x="61" y="741"/>
                  </a:cubicBezTo>
                  <a:cubicBezTo>
                    <a:pt x="43" y="802"/>
                    <a:pt x="29" y="866"/>
                    <a:pt x="25" y="930"/>
                  </a:cubicBezTo>
                  <a:cubicBezTo>
                    <a:pt x="0" y="1175"/>
                    <a:pt x="64" y="1406"/>
                    <a:pt x="189" y="1594"/>
                  </a:cubicBezTo>
                  <a:cubicBezTo>
                    <a:pt x="206" y="1616"/>
                    <a:pt x="224" y="1644"/>
                    <a:pt x="253" y="1673"/>
                  </a:cubicBezTo>
                  <a:cubicBezTo>
                    <a:pt x="274" y="1701"/>
                    <a:pt x="295" y="1722"/>
                    <a:pt x="317" y="1751"/>
                  </a:cubicBezTo>
                  <a:cubicBezTo>
                    <a:pt x="477" y="1914"/>
                    <a:pt x="697" y="2021"/>
                    <a:pt x="939" y="2046"/>
                  </a:cubicBezTo>
                  <a:lnTo>
                    <a:pt x="1238" y="2078"/>
                  </a:lnTo>
                  <a:lnTo>
                    <a:pt x="1824" y="2135"/>
                  </a:lnTo>
                  <a:lnTo>
                    <a:pt x="1899" y="2146"/>
                  </a:lnTo>
                  <a:lnTo>
                    <a:pt x="1974" y="2153"/>
                  </a:lnTo>
                  <a:lnTo>
                    <a:pt x="2041" y="2160"/>
                  </a:lnTo>
                  <a:lnTo>
                    <a:pt x="2557" y="2213"/>
                  </a:lnTo>
                  <a:lnTo>
                    <a:pt x="2927" y="2249"/>
                  </a:lnTo>
                  <a:lnTo>
                    <a:pt x="3432" y="2295"/>
                  </a:lnTo>
                  <a:cubicBezTo>
                    <a:pt x="3442" y="2296"/>
                    <a:pt x="3453" y="2297"/>
                    <a:pt x="3464" y="2297"/>
                  </a:cubicBezTo>
                  <a:cubicBezTo>
                    <a:pt x="3573" y="2297"/>
                    <a:pt x="3674" y="2232"/>
                    <a:pt x="3716" y="2135"/>
                  </a:cubicBezTo>
                  <a:cubicBezTo>
                    <a:pt x="3730" y="2114"/>
                    <a:pt x="3741" y="2089"/>
                    <a:pt x="3744" y="2064"/>
                  </a:cubicBezTo>
                  <a:cubicBezTo>
                    <a:pt x="3744" y="2057"/>
                    <a:pt x="3748" y="2046"/>
                    <a:pt x="3748" y="2039"/>
                  </a:cubicBezTo>
                  <a:lnTo>
                    <a:pt x="3752" y="1989"/>
                  </a:lnTo>
                  <a:lnTo>
                    <a:pt x="3787" y="1648"/>
                  </a:lnTo>
                  <a:lnTo>
                    <a:pt x="3798" y="1562"/>
                  </a:lnTo>
                  <a:lnTo>
                    <a:pt x="3805" y="1477"/>
                  </a:lnTo>
                  <a:lnTo>
                    <a:pt x="3883" y="713"/>
                  </a:lnTo>
                  <a:lnTo>
                    <a:pt x="3890" y="617"/>
                  </a:lnTo>
                  <a:lnTo>
                    <a:pt x="3894" y="567"/>
                  </a:lnTo>
                  <a:lnTo>
                    <a:pt x="3894" y="535"/>
                  </a:lnTo>
                  <a:lnTo>
                    <a:pt x="3894" y="528"/>
                  </a:lnTo>
                  <a:cubicBezTo>
                    <a:pt x="3894" y="496"/>
                    <a:pt x="3887" y="460"/>
                    <a:pt x="3872" y="428"/>
                  </a:cubicBezTo>
                  <a:cubicBezTo>
                    <a:pt x="3869" y="425"/>
                    <a:pt x="3869" y="418"/>
                    <a:pt x="3865" y="410"/>
                  </a:cubicBezTo>
                  <a:cubicBezTo>
                    <a:pt x="3855" y="393"/>
                    <a:pt x="3840" y="375"/>
                    <a:pt x="3830" y="357"/>
                  </a:cubicBezTo>
                  <a:cubicBezTo>
                    <a:pt x="3819" y="343"/>
                    <a:pt x="3812" y="336"/>
                    <a:pt x="3798" y="325"/>
                  </a:cubicBezTo>
                  <a:cubicBezTo>
                    <a:pt x="3752" y="286"/>
                    <a:pt x="3695" y="261"/>
                    <a:pt x="3634" y="254"/>
                  </a:cubicBezTo>
                  <a:lnTo>
                    <a:pt x="3563" y="247"/>
                  </a:lnTo>
                  <a:lnTo>
                    <a:pt x="3460" y="236"/>
                  </a:lnTo>
                  <a:lnTo>
                    <a:pt x="3446" y="236"/>
                  </a:lnTo>
                  <a:lnTo>
                    <a:pt x="3254" y="218"/>
                  </a:lnTo>
                  <a:lnTo>
                    <a:pt x="3179" y="211"/>
                  </a:lnTo>
                  <a:lnTo>
                    <a:pt x="3104" y="201"/>
                  </a:lnTo>
                  <a:lnTo>
                    <a:pt x="2205" y="112"/>
                  </a:lnTo>
                  <a:lnTo>
                    <a:pt x="2130" y="105"/>
                  </a:lnTo>
                  <a:lnTo>
                    <a:pt x="2055" y="94"/>
                  </a:lnTo>
                  <a:lnTo>
                    <a:pt x="1952" y="87"/>
                  </a:lnTo>
                  <a:lnTo>
                    <a:pt x="1188" y="12"/>
                  </a:lnTo>
                  <a:lnTo>
                    <a:pt x="1145" y="5"/>
                  </a:lnTo>
                  <a:cubicBezTo>
                    <a:pt x="1112" y="2"/>
                    <a:pt x="1079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79" name="Google Shape;2479;p3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35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35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35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4" name="Google Shape;2484;p35"/>
          <p:cNvGrpSpPr/>
          <p:nvPr/>
        </p:nvGrpSpPr>
        <p:grpSpPr>
          <a:xfrm flipH="1">
            <a:off x="8438607" y="268910"/>
            <a:ext cx="441194" cy="441179"/>
            <a:chOff x="274932" y="268910"/>
            <a:chExt cx="441194" cy="441179"/>
          </a:xfrm>
        </p:grpSpPr>
        <p:sp>
          <p:nvSpPr>
            <p:cNvPr id="2485" name="Google Shape;2485;p35"/>
            <p:cNvSpPr/>
            <p:nvPr/>
          </p:nvSpPr>
          <p:spPr>
            <a:xfrm rot="10800000">
              <a:off x="274932" y="268910"/>
              <a:ext cx="441194" cy="441179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 rot="10800000">
              <a:off x="309939" y="356819"/>
              <a:ext cx="374730" cy="310600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35"/>
          <p:cNvGrpSpPr/>
          <p:nvPr/>
        </p:nvGrpSpPr>
        <p:grpSpPr>
          <a:xfrm flipH="1">
            <a:off x="274932" y="4426160"/>
            <a:ext cx="441194" cy="441179"/>
            <a:chOff x="248957" y="268910"/>
            <a:chExt cx="441194" cy="441179"/>
          </a:xfrm>
        </p:grpSpPr>
        <p:sp>
          <p:nvSpPr>
            <p:cNvPr id="2488" name="Google Shape;2488;p35"/>
            <p:cNvSpPr/>
            <p:nvPr/>
          </p:nvSpPr>
          <p:spPr>
            <a:xfrm>
              <a:off x="248957" y="268910"/>
              <a:ext cx="441194" cy="441179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280415" y="311578"/>
              <a:ext cx="374730" cy="310600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90" name="Google Shape;2490;p35"/>
          <p:cNvCxnSpPr/>
          <p:nvPr/>
        </p:nvCxnSpPr>
        <p:spPr>
          <a:xfrm>
            <a:off x="8659209" y="797900"/>
            <a:ext cx="0" cy="3776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1" name="Google Shape;2491;p35"/>
          <p:cNvCxnSpPr/>
          <p:nvPr/>
        </p:nvCxnSpPr>
        <p:spPr>
          <a:xfrm rot="10800000">
            <a:off x="496434" y="560950"/>
            <a:ext cx="0" cy="3757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2" name="Google Shape;2492;p35"/>
          <p:cNvSpPr/>
          <p:nvPr/>
        </p:nvSpPr>
        <p:spPr>
          <a:xfrm flipH="1">
            <a:off x="8596809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5"/>
          <p:cNvSpPr/>
          <p:nvPr/>
        </p:nvSpPr>
        <p:spPr>
          <a:xfrm flipH="1">
            <a:off x="434034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5"/>
          <p:cNvSpPr txBox="1">
            <a:spLocks noGrp="1"/>
          </p:cNvSpPr>
          <p:nvPr>
            <p:ph type="title"/>
          </p:nvPr>
        </p:nvSpPr>
        <p:spPr>
          <a:xfrm>
            <a:off x="1167000" y="588150"/>
            <a:ext cx="68100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5" name="Google Shape;2495;p35"/>
          <p:cNvSpPr txBox="1">
            <a:spLocks noGrp="1"/>
          </p:cNvSpPr>
          <p:nvPr>
            <p:ph type="title" idx="2"/>
          </p:nvPr>
        </p:nvSpPr>
        <p:spPr>
          <a:xfrm>
            <a:off x="1053725" y="1490350"/>
            <a:ext cx="1783200" cy="3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4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96" name="Google Shape;2496;p35"/>
          <p:cNvSpPr txBox="1">
            <a:spLocks noGrp="1"/>
          </p:cNvSpPr>
          <p:nvPr>
            <p:ph type="subTitle" idx="1"/>
          </p:nvPr>
        </p:nvSpPr>
        <p:spPr>
          <a:xfrm>
            <a:off x="897425" y="1753425"/>
            <a:ext cx="19395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97" name="Google Shape;2497;p35"/>
          <p:cNvSpPr txBox="1">
            <a:spLocks noGrp="1"/>
          </p:cNvSpPr>
          <p:nvPr>
            <p:ph type="title" idx="3"/>
          </p:nvPr>
        </p:nvSpPr>
        <p:spPr>
          <a:xfrm>
            <a:off x="6307250" y="1490350"/>
            <a:ext cx="1783200" cy="3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4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98" name="Google Shape;2498;p35"/>
          <p:cNvSpPr txBox="1">
            <a:spLocks noGrp="1"/>
          </p:cNvSpPr>
          <p:nvPr>
            <p:ph type="subTitle" idx="4"/>
          </p:nvPr>
        </p:nvSpPr>
        <p:spPr>
          <a:xfrm>
            <a:off x="6307250" y="1753425"/>
            <a:ext cx="19395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99" name="Google Shape;2499;p35"/>
          <p:cNvSpPr txBox="1">
            <a:spLocks noGrp="1"/>
          </p:cNvSpPr>
          <p:nvPr>
            <p:ph type="title" idx="5"/>
          </p:nvPr>
        </p:nvSpPr>
        <p:spPr>
          <a:xfrm>
            <a:off x="1053475" y="3202475"/>
            <a:ext cx="1783200" cy="3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4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00" name="Google Shape;2500;p35"/>
          <p:cNvSpPr txBox="1">
            <a:spLocks noGrp="1"/>
          </p:cNvSpPr>
          <p:nvPr>
            <p:ph type="subTitle" idx="6"/>
          </p:nvPr>
        </p:nvSpPr>
        <p:spPr>
          <a:xfrm>
            <a:off x="897300" y="3465550"/>
            <a:ext cx="19395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01" name="Google Shape;2501;p35"/>
          <p:cNvSpPr txBox="1">
            <a:spLocks noGrp="1"/>
          </p:cNvSpPr>
          <p:nvPr>
            <p:ph type="title" idx="7"/>
          </p:nvPr>
        </p:nvSpPr>
        <p:spPr>
          <a:xfrm>
            <a:off x="6307250" y="3202475"/>
            <a:ext cx="1783200" cy="3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4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02" name="Google Shape;2502;p35"/>
          <p:cNvSpPr txBox="1">
            <a:spLocks noGrp="1"/>
          </p:cNvSpPr>
          <p:nvPr>
            <p:ph type="subTitle" idx="8"/>
          </p:nvPr>
        </p:nvSpPr>
        <p:spPr>
          <a:xfrm>
            <a:off x="6307250" y="3465550"/>
            <a:ext cx="19395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503" name="Google Shape;2503;p3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36"/>
          <p:cNvSpPr/>
          <p:nvPr/>
        </p:nvSpPr>
        <p:spPr>
          <a:xfrm flipH="1">
            <a:off x="7435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36"/>
          <p:cNvSpPr/>
          <p:nvPr/>
        </p:nvSpPr>
        <p:spPr>
          <a:xfrm flipH="1"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36"/>
          <p:cNvSpPr/>
          <p:nvPr/>
        </p:nvSpPr>
        <p:spPr>
          <a:xfrm flipH="1"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36"/>
          <p:cNvSpPr/>
          <p:nvPr/>
        </p:nvSpPr>
        <p:spPr>
          <a:xfrm rot="10800000" flipH="1">
            <a:off x="8437524" y="268910"/>
            <a:ext cx="441194" cy="441179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36"/>
          <p:cNvSpPr/>
          <p:nvPr/>
        </p:nvSpPr>
        <p:spPr>
          <a:xfrm rot="10800000" flipH="1">
            <a:off x="8468981" y="356819"/>
            <a:ext cx="374730" cy="310600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36"/>
          <p:cNvSpPr/>
          <p:nvPr/>
        </p:nvSpPr>
        <p:spPr>
          <a:xfrm flipH="1">
            <a:off x="273849" y="4426160"/>
            <a:ext cx="441194" cy="441179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36"/>
          <p:cNvSpPr/>
          <p:nvPr/>
        </p:nvSpPr>
        <p:spPr>
          <a:xfrm flipH="1">
            <a:off x="308855" y="4468828"/>
            <a:ext cx="374730" cy="310600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12" name="Google Shape;2512;p36"/>
          <p:cNvCxnSpPr/>
          <p:nvPr/>
        </p:nvCxnSpPr>
        <p:spPr>
          <a:xfrm>
            <a:off x="8658125" y="797900"/>
            <a:ext cx="0" cy="3776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3" name="Google Shape;2513;p36"/>
          <p:cNvCxnSpPr/>
          <p:nvPr/>
        </p:nvCxnSpPr>
        <p:spPr>
          <a:xfrm rot="10800000">
            <a:off x="495350" y="560950"/>
            <a:ext cx="0" cy="3757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4" name="Google Shape;2514;p36"/>
          <p:cNvSpPr/>
          <p:nvPr/>
        </p:nvSpPr>
        <p:spPr>
          <a:xfrm flipH="1">
            <a:off x="8595725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36"/>
          <p:cNvSpPr/>
          <p:nvPr/>
        </p:nvSpPr>
        <p:spPr>
          <a:xfrm flipH="1">
            <a:off x="432950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36"/>
          <p:cNvSpPr txBox="1">
            <a:spLocks noGrp="1"/>
          </p:cNvSpPr>
          <p:nvPr>
            <p:ph type="title"/>
          </p:nvPr>
        </p:nvSpPr>
        <p:spPr>
          <a:xfrm>
            <a:off x="2021250" y="586950"/>
            <a:ext cx="51015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7" name="Google Shape;2517;p36"/>
          <p:cNvSpPr txBox="1">
            <a:spLocks noGrp="1"/>
          </p:cNvSpPr>
          <p:nvPr>
            <p:ph type="title" idx="2"/>
          </p:nvPr>
        </p:nvSpPr>
        <p:spPr>
          <a:xfrm>
            <a:off x="1198425" y="1758875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18" name="Google Shape;2518;p36"/>
          <p:cNvSpPr txBox="1">
            <a:spLocks noGrp="1"/>
          </p:cNvSpPr>
          <p:nvPr>
            <p:ph type="subTitle" idx="1"/>
          </p:nvPr>
        </p:nvSpPr>
        <p:spPr>
          <a:xfrm>
            <a:off x="1142325" y="2023388"/>
            <a:ext cx="2227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19" name="Google Shape;2519;p36"/>
          <p:cNvSpPr txBox="1">
            <a:spLocks noGrp="1"/>
          </p:cNvSpPr>
          <p:nvPr>
            <p:ph type="title" idx="3"/>
          </p:nvPr>
        </p:nvSpPr>
        <p:spPr>
          <a:xfrm>
            <a:off x="3514200" y="1758875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20" name="Google Shape;2520;p36"/>
          <p:cNvSpPr txBox="1">
            <a:spLocks noGrp="1"/>
          </p:cNvSpPr>
          <p:nvPr>
            <p:ph type="subTitle" idx="4"/>
          </p:nvPr>
        </p:nvSpPr>
        <p:spPr>
          <a:xfrm>
            <a:off x="3458100" y="2023388"/>
            <a:ext cx="2227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21" name="Google Shape;2521;p36"/>
          <p:cNvSpPr txBox="1">
            <a:spLocks noGrp="1"/>
          </p:cNvSpPr>
          <p:nvPr>
            <p:ph type="title" idx="5"/>
          </p:nvPr>
        </p:nvSpPr>
        <p:spPr>
          <a:xfrm>
            <a:off x="5829975" y="1758875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22" name="Google Shape;2522;p36"/>
          <p:cNvSpPr txBox="1">
            <a:spLocks noGrp="1"/>
          </p:cNvSpPr>
          <p:nvPr>
            <p:ph type="subTitle" idx="6"/>
          </p:nvPr>
        </p:nvSpPr>
        <p:spPr>
          <a:xfrm>
            <a:off x="5773875" y="2023388"/>
            <a:ext cx="2227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23" name="Google Shape;2523;p36"/>
          <p:cNvSpPr txBox="1">
            <a:spLocks noGrp="1"/>
          </p:cNvSpPr>
          <p:nvPr>
            <p:ph type="title" idx="7"/>
          </p:nvPr>
        </p:nvSpPr>
        <p:spPr>
          <a:xfrm>
            <a:off x="1198425" y="3714125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24" name="Google Shape;2524;p36"/>
          <p:cNvSpPr txBox="1">
            <a:spLocks noGrp="1"/>
          </p:cNvSpPr>
          <p:nvPr>
            <p:ph type="subTitle" idx="8"/>
          </p:nvPr>
        </p:nvSpPr>
        <p:spPr>
          <a:xfrm>
            <a:off x="1142325" y="3978638"/>
            <a:ext cx="2227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25" name="Google Shape;2525;p36"/>
          <p:cNvSpPr txBox="1">
            <a:spLocks noGrp="1"/>
          </p:cNvSpPr>
          <p:nvPr>
            <p:ph type="title" idx="9"/>
          </p:nvPr>
        </p:nvSpPr>
        <p:spPr>
          <a:xfrm>
            <a:off x="3514200" y="3714125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26" name="Google Shape;2526;p36"/>
          <p:cNvSpPr txBox="1">
            <a:spLocks noGrp="1"/>
          </p:cNvSpPr>
          <p:nvPr>
            <p:ph type="subTitle" idx="13"/>
          </p:nvPr>
        </p:nvSpPr>
        <p:spPr>
          <a:xfrm>
            <a:off x="3458100" y="3978638"/>
            <a:ext cx="2227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27" name="Google Shape;2527;p36"/>
          <p:cNvSpPr txBox="1">
            <a:spLocks noGrp="1"/>
          </p:cNvSpPr>
          <p:nvPr>
            <p:ph type="title" idx="14"/>
          </p:nvPr>
        </p:nvSpPr>
        <p:spPr>
          <a:xfrm>
            <a:off x="5829975" y="3714125"/>
            <a:ext cx="21156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16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28" name="Google Shape;2528;p36"/>
          <p:cNvSpPr txBox="1">
            <a:spLocks noGrp="1"/>
          </p:cNvSpPr>
          <p:nvPr>
            <p:ph type="subTitle" idx="15"/>
          </p:nvPr>
        </p:nvSpPr>
        <p:spPr>
          <a:xfrm>
            <a:off x="5773875" y="3978638"/>
            <a:ext cx="2227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529" name="Google Shape;2529;p3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0"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37"/>
          <p:cNvSpPr/>
          <p:nvPr/>
        </p:nvSpPr>
        <p:spPr>
          <a:xfrm>
            <a:off x="181125" y="203625"/>
            <a:ext cx="8776200" cy="46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2" name="Google Shape;2532;p37"/>
          <p:cNvGrpSpPr/>
          <p:nvPr/>
        </p:nvGrpSpPr>
        <p:grpSpPr>
          <a:xfrm>
            <a:off x="1506751" y="190376"/>
            <a:ext cx="5577644" cy="4762750"/>
            <a:chOff x="1506750" y="190376"/>
            <a:chExt cx="5577644" cy="4762750"/>
          </a:xfrm>
        </p:grpSpPr>
        <p:sp>
          <p:nvSpPr>
            <p:cNvPr id="2533" name="Google Shape;2533;p37"/>
            <p:cNvSpPr/>
            <p:nvPr/>
          </p:nvSpPr>
          <p:spPr>
            <a:xfrm>
              <a:off x="6199626" y="4073576"/>
              <a:ext cx="884769" cy="879550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5" y="1"/>
                    <a:pt x="0" y="3734"/>
                    <a:pt x="0" y="8343"/>
                  </a:cubicBezTo>
                  <a:cubicBezTo>
                    <a:pt x="0" y="12951"/>
                    <a:pt x="3755" y="16684"/>
                    <a:pt x="8392" y="16684"/>
                  </a:cubicBezTo>
                  <a:cubicBezTo>
                    <a:pt x="13025" y="16684"/>
                    <a:pt x="16783" y="12951"/>
                    <a:pt x="16783" y="8343"/>
                  </a:cubicBezTo>
                  <a:cubicBezTo>
                    <a:pt x="16783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7"/>
            <p:cNvSpPr/>
            <p:nvPr/>
          </p:nvSpPr>
          <p:spPr>
            <a:xfrm>
              <a:off x="6328410" y="4209209"/>
              <a:ext cx="654193" cy="217186"/>
            </a:xfrm>
            <a:custGeom>
              <a:avLst/>
              <a:gdLst/>
              <a:ahLst/>
              <a:cxnLst/>
              <a:rect l="l" t="t" r="r" b="b"/>
              <a:pathLst>
                <a:path w="12410" h="4120" extrusionOk="0">
                  <a:moveTo>
                    <a:pt x="11381" y="0"/>
                  </a:moveTo>
                  <a:cubicBezTo>
                    <a:pt x="11360" y="0"/>
                    <a:pt x="11339" y="2"/>
                    <a:pt x="11318" y="6"/>
                  </a:cubicBezTo>
                  <a:cubicBezTo>
                    <a:pt x="11272" y="6"/>
                    <a:pt x="11233" y="9"/>
                    <a:pt x="11186" y="16"/>
                  </a:cubicBezTo>
                  <a:cubicBezTo>
                    <a:pt x="11208" y="16"/>
                    <a:pt x="11229" y="15"/>
                    <a:pt x="11250" y="15"/>
                  </a:cubicBezTo>
                  <a:cubicBezTo>
                    <a:pt x="11314" y="15"/>
                    <a:pt x="11378" y="19"/>
                    <a:pt x="11442" y="27"/>
                  </a:cubicBezTo>
                  <a:cubicBezTo>
                    <a:pt x="11524" y="34"/>
                    <a:pt x="11606" y="59"/>
                    <a:pt x="11681" y="88"/>
                  </a:cubicBezTo>
                  <a:lnTo>
                    <a:pt x="11734" y="116"/>
                  </a:lnTo>
                  <a:cubicBezTo>
                    <a:pt x="11752" y="123"/>
                    <a:pt x="11770" y="137"/>
                    <a:pt x="11787" y="148"/>
                  </a:cubicBezTo>
                  <a:cubicBezTo>
                    <a:pt x="11805" y="159"/>
                    <a:pt x="11819" y="173"/>
                    <a:pt x="11834" y="187"/>
                  </a:cubicBezTo>
                  <a:cubicBezTo>
                    <a:pt x="11844" y="201"/>
                    <a:pt x="11858" y="219"/>
                    <a:pt x="11873" y="230"/>
                  </a:cubicBezTo>
                  <a:cubicBezTo>
                    <a:pt x="11887" y="248"/>
                    <a:pt x="11894" y="262"/>
                    <a:pt x="11908" y="280"/>
                  </a:cubicBezTo>
                  <a:lnTo>
                    <a:pt x="11933" y="333"/>
                  </a:lnTo>
                  <a:cubicBezTo>
                    <a:pt x="11944" y="351"/>
                    <a:pt x="11947" y="372"/>
                    <a:pt x="11951" y="390"/>
                  </a:cubicBezTo>
                  <a:cubicBezTo>
                    <a:pt x="11958" y="408"/>
                    <a:pt x="11962" y="422"/>
                    <a:pt x="11962" y="440"/>
                  </a:cubicBezTo>
                  <a:cubicBezTo>
                    <a:pt x="11933" y="528"/>
                    <a:pt x="11894" y="646"/>
                    <a:pt x="11837" y="774"/>
                  </a:cubicBezTo>
                  <a:lnTo>
                    <a:pt x="11823" y="799"/>
                  </a:lnTo>
                  <a:lnTo>
                    <a:pt x="11819" y="788"/>
                  </a:lnTo>
                  <a:lnTo>
                    <a:pt x="11805" y="752"/>
                  </a:lnTo>
                  <a:cubicBezTo>
                    <a:pt x="11798" y="724"/>
                    <a:pt x="11784" y="703"/>
                    <a:pt x="11770" y="681"/>
                  </a:cubicBezTo>
                  <a:lnTo>
                    <a:pt x="11748" y="646"/>
                  </a:lnTo>
                  <a:lnTo>
                    <a:pt x="11720" y="614"/>
                  </a:lnTo>
                  <a:cubicBezTo>
                    <a:pt x="11702" y="592"/>
                    <a:pt x="11684" y="575"/>
                    <a:pt x="11663" y="557"/>
                  </a:cubicBezTo>
                  <a:cubicBezTo>
                    <a:pt x="11645" y="539"/>
                    <a:pt x="11624" y="521"/>
                    <a:pt x="11602" y="507"/>
                  </a:cubicBezTo>
                  <a:lnTo>
                    <a:pt x="11535" y="468"/>
                  </a:lnTo>
                  <a:cubicBezTo>
                    <a:pt x="11514" y="454"/>
                    <a:pt x="11485" y="443"/>
                    <a:pt x="11464" y="436"/>
                  </a:cubicBezTo>
                  <a:cubicBezTo>
                    <a:pt x="11414" y="418"/>
                    <a:pt x="11364" y="404"/>
                    <a:pt x="11311" y="397"/>
                  </a:cubicBezTo>
                  <a:cubicBezTo>
                    <a:pt x="11265" y="386"/>
                    <a:pt x="11211" y="383"/>
                    <a:pt x="11161" y="379"/>
                  </a:cubicBezTo>
                  <a:cubicBezTo>
                    <a:pt x="11112" y="379"/>
                    <a:pt x="11058" y="379"/>
                    <a:pt x="11009" y="383"/>
                  </a:cubicBezTo>
                  <a:cubicBezTo>
                    <a:pt x="10962" y="386"/>
                    <a:pt x="10909" y="390"/>
                    <a:pt x="10859" y="404"/>
                  </a:cubicBezTo>
                  <a:cubicBezTo>
                    <a:pt x="10909" y="404"/>
                    <a:pt x="10955" y="404"/>
                    <a:pt x="11009" y="408"/>
                  </a:cubicBezTo>
                  <a:cubicBezTo>
                    <a:pt x="11058" y="415"/>
                    <a:pt x="11108" y="418"/>
                    <a:pt x="11158" y="425"/>
                  </a:cubicBezTo>
                  <a:cubicBezTo>
                    <a:pt x="11204" y="436"/>
                    <a:pt x="11254" y="443"/>
                    <a:pt x="11300" y="457"/>
                  </a:cubicBezTo>
                  <a:cubicBezTo>
                    <a:pt x="11346" y="472"/>
                    <a:pt x="11393" y="486"/>
                    <a:pt x="11432" y="507"/>
                  </a:cubicBezTo>
                  <a:cubicBezTo>
                    <a:pt x="11453" y="514"/>
                    <a:pt x="11478" y="528"/>
                    <a:pt x="11496" y="539"/>
                  </a:cubicBezTo>
                  <a:cubicBezTo>
                    <a:pt x="11517" y="550"/>
                    <a:pt x="11535" y="564"/>
                    <a:pt x="11553" y="578"/>
                  </a:cubicBezTo>
                  <a:cubicBezTo>
                    <a:pt x="11570" y="592"/>
                    <a:pt x="11588" y="603"/>
                    <a:pt x="11606" y="621"/>
                  </a:cubicBezTo>
                  <a:cubicBezTo>
                    <a:pt x="11624" y="639"/>
                    <a:pt x="11638" y="656"/>
                    <a:pt x="11649" y="671"/>
                  </a:cubicBezTo>
                  <a:lnTo>
                    <a:pt x="11674" y="699"/>
                  </a:lnTo>
                  <a:lnTo>
                    <a:pt x="11691" y="728"/>
                  </a:lnTo>
                  <a:cubicBezTo>
                    <a:pt x="11698" y="745"/>
                    <a:pt x="11713" y="770"/>
                    <a:pt x="11720" y="792"/>
                  </a:cubicBezTo>
                  <a:lnTo>
                    <a:pt x="11734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5" y="923"/>
                  </a:cubicBezTo>
                  <a:lnTo>
                    <a:pt x="11762" y="937"/>
                  </a:lnTo>
                  <a:cubicBezTo>
                    <a:pt x="11702" y="1048"/>
                    <a:pt x="11627" y="1168"/>
                    <a:pt x="11538" y="1289"/>
                  </a:cubicBezTo>
                  <a:lnTo>
                    <a:pt x="11531" y="1261"/>
                  </a:lnTo>
                  <a:lnTo>
                    <a:pt x="11517" y="1222"/>
                  </a:lnTo>
                  <a:cubicBezTo>
                    <a:pt x="11506" y="1197"/>
                    <a:pt x="11496" y="1172"/>
                    <a:pt x="11478" y="1147"/>
                  </a:cubicBezTo>
                  <a:lnTo>
                    <a:pt x="11453" y="1112"/>
                  </a:lnTo>
                  <a:lnTo>
                    <a:pt x="11428" y="1076"/>
                  </a:lnTo>
                  <a:cubicBezTo>
                    <a:pt x="11410" y="1055"/>
                    <a:pt x="11393" y="1030"/>
                    <a:pt x="11371" y="1012"/>
                  </a:cubicBezTo>
                  <a:cubicBezTo>
                    <a:pt x="11346" y="994"/>
                    <a:pt x="11325" y="976"/>
                    <a:pt x="11304" y="966"/>
                  </a:cubicBezTo>
                  <a:cubicBezTo>
                    <a:pt x="11282" y="952"/>
                    <a:pt x="11257" y="934"/>
                    <a:pt x="11233" y="923"/>
                  </a:cubicBezTo>
                  <a:cubicBezTo>
                    <a:pt x="11211" y="912"/>
                    <a:pt x="11183" y="902"/>
                    <a:pt x="11158" y="895"/>
                  </a:cubicBezTo>
                  <a:cubicBezTo>
                    <a:pt x="11108" y="877"/>
                    <a:pt x="11055" y="863"/>
                    <a:pt x="11005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5" y="841"/>
                    <a:pt x="10749" y="845"/>
                    <a:pt x="10699" y="848"/>
                  </a:cubicBezTo>
                  <a:cubicBezTo>
                    <a:pt x="10649" y="852"/>
                    <a:pt x="10596" y="863"/>
                    <a:pt x="10546" y="877"/>
                  </a:cubicBezTo>
                  <a:cubicBezTo>
                    <a:pt x="10649" y="880"/>
                    <a:pt x="10749" y="888"/>
                    <a:pt x="10841" y="905"/>
                  </a:cubicBezTo>
                  <a:cubicBezTo>
                    <a:pt x="10891" y="916"/>
                    <a:pt x="10934" y="930"/>
                    <a:pt x="10984" y="941"/>
                  </a:cubicBezTo>
                  <a:cubicBezTo>
                    <a:pt x="11026" y="955"/>
                    <a:pt x="11073" y="973"/>
                    <a:pt x="11115" y="991"/>
                  </a:cubicBezTo>
                  <a:cubicBezTo>
                    <a:pt x="11140" y="1001"/>
                    <a:pt x="11158" y="1012"/>
                    <a:pt x="11179" y="1023"/>
                  </a:cubicBezTo>
                  <a:cubicBezTo>
                    <a:pt x="11197" y="1037"/>
                    <a:pt x="11218" y="1048"/>
                    <a:pt x="11236" y="1058"/>
                  </a:cubicBezTo>
                  <a:cubicBezTo>
                    <a:pt x="11254" y="1072"/>
                    <a:pt x="11272" y="1083"/>
                    <a:pt x="11286" y="1101"/>
                  </a:cubicBezTo>
                  <a:cubicBezTo>
                    <a:pt x="11304" y="1115"/>
                    <a:pt x="11318" y="1133"/>
                    <a:pt x="11329" y="1151"/>
                  </a:cubicBezTo>
                  <a:lnTo>
                    <a:pt x="11346" y="1179"/>
                  </a:lnTo>
                  <a:lnTo>
                    <a:pt x="11364" y="1204"/>
                  </a:lnTo>
                  <a:cubicBezTo>
                    <a:pt x="11375" y="1222"/>
                    <a:pt x="11389" y="1243"/>
                    <a:pt x="11393" y="1261"/>
                  </a:cubicBezTo>
                  <a:lnTo>
                    <a:pt x="11407" y="1293"/>
                  </a:lnTo>
                  <a:lnTo>
                    <a:pt x="11414" y="1325"/>
                  </a:lnTo>
                  <a:lnTo>
                    <a:pt x="11428" y="1393"/>
                  </a:lnTo>
                  <a:lnTo>
                    <a:pt x="11432" y="1414"/>
                  </a:lnTo>
                  <a:cubicBezTo>
                    <a:pt x="11346" y="1517"/>
                    <a:pt x="11250" y="1617"/>
                    <a:pt x="11140" y="1720"/>
                  </a:cubicBezTo>
                  <a:lnTo>
                    <a:pt x="11133" y="1702"/>
                  </a:lnTo>
                  <a:lnTo>
                    <a:pt x="11126" y="1663"/>
                  </a:lnTo>
                  <a:cubicBezTo>
                    <a:pt x="11115" y="1634"/>
                    <a:pt x="11108" y="1606"/>
                    <a:pt x="11094" y="1577"/>
                  </a:cubicBezTo>
                  <a:lnTo>
                    <a:pt x="11076" y="1538"/>
                  </a:lnTo>
                  <a:lnTo>
                    <a:pt x="11055" y="1503"/>
                  </a:lnTo>
                  <a:cubicBezTo>
                    <a:pt x="11037" y="1481"/>
                    <a:pt x="11019" y="1453"/>
                    <a:pt x="11001" y="1432"/>
                  </a:cubicBezTo>
                  <a:cubicBezTo>
                    <a:pt x="10984" y="1410"/>
                    <a:pt x="10962" y="1393"/>
                    <a:pt x="10937" y="1368"/>
                  </a:cubicBezTo>
                  <a:cubicBezTo>
                    <a:pt x="10916" y="1350"/>
                    <a:pt x="10895" y="1332"/>
                    <a:pt x="10873" y="1321"/>
                  </a:cubicBezTo>
                  <a:cubicBezTo>
                    <a:pt x="10849" y="1307"/>
                    <a:pt x="10824" y="1293"/>
                    <a:pt x="10802" y="1279"/>
                  </a:cubicBezTo>
                  <a:cubicBezTo>
                    <a:pt x="10753" y="1257"/>
                    <a:pt x="10699" y="1236"/>
                    <a:pt x="10649" y="1222"/>
                  </a:cubicBezTo>
                  <a:cubicBezTo>
                    <a:pt x="10596" y="1208"/>
                    <a:pt x="10546" y="1201"/>
                    <a:pt x="10493" y="1197"/>
                  </a:cubicBezTo>
                  <a:cubicBezTo>
                    <a:pt x="10468" y="1190"/>
                    <a:pt x="10440" y="1190"/>
                    <a:pt x="10418" y="1190"/>
                  </a:cubicBezTo>
                  <a:lnTo>
                    <a:pt x="10344" y="1190"/>
                  </a:lnTo>
                  <a:cubicBezTo>
                    <a:pt x="10290" y="1190"/>
                    <a:pt x="10241" y="1197"/>
                    <a:pt x="10191" y="1208"/>
                  </a:cubicBezTo>
                  <a:cubicBezTo>
                    <a:pt x="10241" y="1218"/>
                    <a:pt x="10290" y="1233"/>
                    <a:pt x="10340" y="1243"/>
                  </a:cubicBezTo>
                  <a:cubicBezTo>
                    <a:pt x="10390" y="1257"/>
                    <a:pt x="10433" y="1272"/>
                    <a:pt x="10482" y="1289"/>
                  </a:cubicBezTo>
                  <a:lnTo>
                    <a:pt x="10614" y="1343"/>
                  </a:lnTo>
                  <a:cubicBezTo>
                    <a:pt x="10635" y="1350"/>
                    <a:pt x="10653" y="1364"/>
                    <a:pt x="10678" y="1375"/>
                  </a:cubicBezTo>
                  <a:cubicBezTo>
                    <a:pt x="10696" y="1385"/>
                    <a:pt x="10717" y="1396"/>
                    <a:pt x="10735" y="1410"/>
                  </a:cubicBezTo>
                  <a:lnTo>
                    <a:pt x="10788" y="1449"/>
                  </a:lnTo>
                  <a:cubicBezTo>
                    <a:pt x="10806" y="1464"/>
                    <a:pt x="10820" y="1474"/>
                    <a:pt x="10838" y="1492"/>
                  </a:cubicBezTo>
                  <a:cubicBezTo>
                    <a:pt x="10849" y="1510"/>
                    <a:pt x="10866" y="1524"/>
                    <a:pt x="10877" y="1542"/>
                  </a:cubicBezTo>
                  <a:cubicBezTo>
                    <a:pt x="10891" y="1560"/>
                    <a:pt x="10898" y="1577"/>
                    <a:pt x="10913" y="1595"/>
                  </a:cubicBezTo>
                  <a:lnTo>
                    <a:pt x="10927" y="1624"/>
                  </a:lnTo>
                  <a:lnTo>
                    <a:pt x="10937" y="1649"/>
                  </a:lnTo>
                  <a:cubicBezTo>
                    <a:pt x="10948" y="1666"/>
                    <a:pt x="10952" y="1688"/>
                    <a:pt x="10955" y="1705"/>
                  </a:cubicBezTo>
                  <a:lnTo>
                    <a:pt x="10966" y="1737"/>
                  </a:lnTo>
                  <a:lnTo>
                    <a:pt x="10969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0" y="1862"/>
                  </a:lnTo>
                  <a:lnTo>
                    <a:pt x="10845" y="1969"/>
                  </a:lnTo>
                  <a:cubicBezTo>
                    <a:pt x="10749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2" y="2104"/>
                  </a:lnTo>
                  <a:cubicBezTo>
                    <a:pt x="10525" y="2075"/>
                    <a:pt x="10518" y="2043"/>
                    <a:pt x="10514" y="2018"/>
                  </a:cubicBezTo>
                  <a:lnTo>
                    <a:pt x="10500" y="1979"/>
                  </a:lnTo>
                  <a:lnTo>
                    <a:pt x="10482" y="1937"/>
                  </a:lnTo>
                  <a:cubicBezTo>
                    <a:pt x="10468" y="1912"/>
                    <a:pt x="10454" y="1883"/>
                    <a:pt x="10436" y="1862"/>
                  </a:cubicBezTo>
                  <a:lnTo>
                    <a:pt x="10383" y="1794"/>
                  </a:lnTo>
                  <a:cubicBezTo>
                    <a:pt x="10361" y="1777"/>
                    <a:pt x="10344" y="1755"/>
                    <a:pt x="10322" y="1737"/>
                  </a:cubicBezTo>
                  <a:cubicBezTo>
                    <a:pt x="10301" y="1720"/>
                    <a:pt x="10276" y="1702"/>
                    <a:pt x="10255" y="1688"/>
                  </a:cubicBezTo>
                  <a:cubicBezTo>
                    <a:pt x="10212" y="1659"/>
                    <a:pt x="10162" y="1634"/>
                    <a:pt x="10113" y="1617"/>
                  </a:cubicBezTo>
                  <a:cubicBezTo>
                    <a:pt x="10063" y="1599"/>
                    <a:pt x="10017" y="1581"/>
                    <a:pt x="9963" y="1574"/>
                  </a:cubicBezTo>
                  <a:cubicBezTo>
                    <a:pt x="9935" y="1570"/>
                    <a:pt x="9913" y="1563"/>
                    <a:pt x="9885" y="1560"/>
                  </a:cubicBezTo>
                  <a:cubicBezTo>
                    <a:pt x="9860" y="1556"/>
                    <a:pt x="9839" y="1553"/>
                    <a:pt x="9810" y="1553"/>
                  </a:cubicBezTo>
                  <a:cubicBezTo>
                    <a:pt x="9784" y="1549"/>
                    <a:pt x="9758" y="1547"/>
                    <a:pt x="9733" y="1547"/>
                  </a:cubicBezTo>
                  <a:cubicBezTo>
                    <a:pt x="9708" y="1547"/>
                    <a:pt x="9684" y="1549"/>
                    <a:pt x="9661" y="1553"/>
                  </a:cubicBezTo>
                  <a:cubicBezTo>
                    <a:pt x="9707" y="1570"/>
                    <a:pt x="9753" y="1588"/>
                    <a:pt x="9803" y="1606"/>
                  </a:cubicBezTo>
                  <a:cubicBezTo>
                    <a:pt x="9846" y="1624"/>
                    <a:pt x="9892" y="1645"/>
                    <a:pt x="9935" y="1663"/>
                  </a:cubicBezTo>
                  <a:cubicBezTo>
                    <a:pt x="9981" y="1684"/>
                    <a:pt x="10020" y="1705"/>
                    <a:pt x="10059" y="1734"/>
                  </a:cubicBezTo>
                  <a:cubicBezTo>
                    <a:pt x="10081" y="1748"/>
                    <a:pt x="10098" y="1759"/>
                    <a:pt x="10116" y="1773"/>
                  </a:cubicBezTo>
                  <a:cubicBezTo>
                    <a:pt x="10134" y="1787"/>
                    <a:pt x="10152" y="1801"/>
                    <a:pt x="10169" y="1819"/>
                  </a:cubicBezTo>
                  <a:cubicBezTo>
                    <a:pt x="10187" y="1830"/>
                    <a:pt x="10205" y="1848"/>
                    <a:pt x="10219" y="1862"/>
                  </a:cubicBezTo>
                  <a:cubicBezTo>
                    <a:pt x="10237" y="1876"/>
                    <a:pt x="10251" y="1894"/>
                    <a:pt x="10265" y="1912"/>
                  </a:cubicBezTo>
                  <a:cubicBezTo>
                    <a:pt x="10276" y="1929"/>
                    <a:pt x="10290" y="1947"/>
                    <a:pt x="10301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0" y="2043"/>
                  </a:lnTo>
                  <a:lnTo>
                    <a:pt x="10347" y="2075"/>
                  </a:lnTo>
                  <a:cubicBezTo>
                    <a:pt x="10354" y="2097"/>
                    <a:pt x="10358" y="2114"/>
                    <a:pt x="10361" y="2139"/>
                  </a:cubicBezTo>
                  <a:lnTo>
                    <a:pt x="10365" y="2168"/>
                  </a:lnTo>
                  <a:lnTo>
                    <a:pt x="10365" y="2200"/>
                  </a:lnTo>
                  <a:lnTo>
                    <a:pt x="10365" y="2264"/>
                  </a:lnTo>
                  <a:lnTo>
                    <a:pt x="10365" y="2285"/>
                  </a:lnTo>
                  <a:cubicBezTo>
                    <a:pt x="10233" y="2356"/>
                    <a:pt x="10091" y="2427"/>
                    <a:pt x="9938" y="2488"/>
                  </a:cubicBezTo>
                  <a:cubicBezTo>
                    <a:pt x="9921" y="2498"/>
                    <a:pt x="9903" y="2502"/>
                    <a:pt x="9881" y="2513"/>
                  </a:cubicBezTo>
                  <a:cubicBezTo>
                    <a:pt x="9878" y="2505"/>
                    <a:pt x="9867" y="2502"/>
                    <a:pt x="9864" y="2502"/>
                  </a:cubicBezTo>
                  <a:cubicBezTo>
                    <a:pt x="9846" y="2495"/>
                    <a:pt x="9825" y="2484"/>
                    <a:pt x="9803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3" y="2335"/>
                    <a:pt x="9796" y="2303"/>
                  </a:cubicBezTo>
                  <a:lnTo>
                    <a:pt x="9789" y="2257"/>
                  </a:lnTo>
                  <a:lnTo>
                    <a:pt x="9775" y="2217"/>
                  </a:lnTo>
                  <a:cubicBezTo>
                    <a:pt x="9768" y="2193"/>
                    <a:pt x="9753" y="2164"/>
                    <a:pt x="9739" y="2139"/>
                  </a:cubicBezTo>
                  <a:cubicBezTo>
                    <a:pt x="9725" y="2111"/>
                    <a:pt x="9707" y="2089"/>
                    <a:pt x="9697" y="2061"/>
                  </a:cubicBezTo>
                  <a:lnTo>
                    <a:pt x="9643" y="1997"/>
                  </a:lnTo>
                  <a:cubicBezTo>
                    <a:pt x="9625" y="1972"/>
                    <a:pt x="9601" y="1954"/>
                    <a:pt x="9579" y="1937"/>
                  </a:cubicBezTo>
                  <a:cubicBezTo>
                    <a:pt x="9540" y="1901"/>
                    <a:pt x="9490" y="1873"/>
                    <a:pt x="9448" y="1844"/>
                  </a:cubicBezTo>
                  <a:cubicBezTo>
                    <a:pt x="9398" y="1819"/>
                    <a:pt x="9352" y="1801"/>
                    <a:pt x="9305" y="1777"/>
                  </a:cubicBezTo>
                  <a:cubicBezTo>
                    <a:pt x="9281" y="1769"/>
                    <a:pt x="9256" y="1759"/>
                    <a:pt x="9227" y="1755"/>
                  </a:cubicBezTo>
                  <a:cubicBezTo>
                    <a:pt x="9202" y="1748"/>
                    <a:pt x="9181" y="1741"/>
                    <a:pt x="9152" y="1737"/>
                  </a:cubicBezTo>
                  <a:cubicBezTo>
                    <a:pt x="9103" y="1730"/>
                    <a:pt x="9049" y="1720"/>
                    <a:pt x="9003" y="1716"/>
                  </a:cubicBezTo>
                  <a:lnTo>
                    <a:pt x="9003" y="1716"/>
                  </a:lnTo>
                  <a:cubicBezTo>
                    <a:pt x="9046" y="1737"/>
                    <a:pt x="9092" y="1759"/>
                    <a:pt x="9135" y="1787"/>
                  </a:cubicBezTo>
                  <a:cubicBezTo>
                    <a:pt x="9181" y="1809"/>
                    <a:pt x="9220" y="1837"/>
                    <a:pt x="9259" y="1862"/>
                  </a:cubicBezTo>
                  <a:cubicBezTo>
                    <a:pt x="9298" y="1890"/>
                    <a:pt x="9341" y="1915"/>
                    <a:pt x="9377" y="1947"/>
                  </a:cubicBezTo>
                  <a:cubicBezTo>
                    <a:pt x="9394" y="1961"/>
                    <a:pt x="9412" y="1979"/>
                    <a:pt x="9430" y="1990"/>
                  </a:cubicBezTo>
                  <a:lnTo>
                    <a:pt x="9476" y="2040"/>
                  </a:lnTo>
                  <a:cubicBezTo>
                    <a:pt x="9490" y="2057"/>
                    <a:pt x="9508" y="2075"/>
                    <a:pt x="9522" y="2093"/>
                  </a:cubicBezTo>
                  <a:cubicBezTo>
                    <a:pt x="9537" y="2111"/>
                    <a:pt x="9547" y="2129"/>
                    <a:pt x="9558" y="2146"/>
                  </a:cubicBezTo>
                  <a:cubicBezTo>
                    <a:pt x="9565" y="2164"/>
                    <a:pt x="9579" y="2182"/>
                    <a:pt x="9583" y="2203"/>
                  </a:cubicBezTo>
                  <a:cubicBezTo>
                    <a:pt x="9593" y="2221"/>
                    <a:pt x="9597" y="2246"/>
                    <a:pt x="9608" y="2264"/>
                  </a:cubicBezTo>
                  <a:lnTo>
                    <a:pt x="9615" y="2292"/>
                  </a:lnTo>
                  <a:lnTo>
                    <a:pt x="9618" y="2324"/>
                  </a:lnTo>
                  <a:cubicBezTo>
                    <a:pt x="9618" y="2349"/>
                    <a:pt x="9625" y="2367"/>
                    <a:pt x="9625" y="2388"/>
                  </a:cubicBezTo>
                  <a:lnTo>
                    <a:pt x="9625" y="2420"/>
                  </a:lnTo>
                  <a:lnTo>
                    <a:pt x="9618" y="2449"/>
                  </a:lnTo>
                  <a:cubicBezTo>
                    <a:pt x="9618" y="2473"/>
                    <a:pt x="9611" y="2495"/>
                    <a:pt x="9611" y="2513"/>
                  </a:cubicBezTo>
                  <a:lnTo>
                    <a:pt x="9597" y="2609"/>
                  </a:lnTo>
                  <a:cubicBezTo>
                    <a:pt x="9369" y="2690"/>
                    <a:pt x="9131" y="2751"/>
                    <a:pt x="8882" y="2811"/>
                  </a:cubicBezTo>
                  <a:lnTo>
                    <a:pt x="8889" y="2769"/>
                  </a:lnTo>
                  <a:cubicBezTo>
                    <a:pt x="8896" y="2744"/>
                    <a:pt x="8900" y="2712"/>
                    <a:pt x="8900" y="2680"/>
                  </a:cubicBezTo>
                  <a:lnTo>
                    <a:pt x="8900" y="2637"/>
                  </a:lnTo>
                  <a:lnTo>
                    <a:pt x="8896" y="2591"/>
                  </a:lnTo>
                  <a:cubicBezTo>
                    <a:pt x="8889" y="2562"/>
                    <a:pt x="8886" y="2534"/>
                    <a:pt x="8879" y="2509"/>
                  </a:cubicBezTo>
                  <a:lnTo>
                    <a:pt x="8850" y="2427"/>
                  </a:lnTo>
                  <a:cubicBezTo>
                    <a:pt x="8836" y="2402"/>
                    <a:pt x="8829" y="2374"/>
                    <a:pt x="8811" y="2353"/>
                  </a:cubicBezTo>
                  <a:cubicBezTo>
                    <a:pt x="8797" y="2331"/>
                    <a:pt x="8779" y="2303"/>
                    <a:pt x="8765" y="2285"/>
                  </a:cubicBezTo>
                  <a:cubicBezTo>
                    <a:pt x="8736" y="2242"/>
                    <a:pt x="8694" y="2200"/>
                    <a:pt x="8655" y="2164"/>
                  </a:cubicBezTo>
                  <a:cubicBezTo>
                    <a:pt x="8616" y="2129"/>
                    <a:pt x="8576" y="2100"/>
                    <a:pt x="8530" y="2072"/>
                  </a:cubicBezTo>
                  <a:lnTo>
                    <a:pt x="8463" y="2033"/>
                  </a:lnTo>
                  <a:cubicBezTo>
                    <a:pt x="8441" y="2018"/>
                    <a:pt x="8420" y="2004"/>
                    <a:pt x="8399" y="1997"/>
                  </a:cubicBezTo>
                  <a:cubicBezTo>
                    <a:pt x="8352" y="1976"/>
                    <a:pt x="8303" y="1958"/>
                    <a:pt x="8256" y="1944"/>
                  </a:cubicBezTo>
                  <a:lnTo>
                    <a:pt x="8256" y="1944"/>
                  </a:lnTo>
                  <a:cubicBezTo>
                    <a:pt x="8296" y="1976"/>
                    <a:pt x="8331" y="2011"/>
                    <a:pt x="8370" y="2040"/>
                  </a:cubicBezTo>
                  <a:cubicBezTo>
                    <a:pt x="8406" y="2072"/>
                    <a:pt x="8441" y="2107"/>
                    <a:pt x="8477" y="2143"/>
                  </a:cubicBezTo>
                  <a:cubicBezTo>
                    <a:pt x="8512" y="2178"/>
                    <a:pt x="8544" y="2214"/>
                    <a:pt x="8569" y="2249"/>
                  </a:cubicBezTo>
                  <a:cubicBezTo>
                    <a:pt x="8584" y="2267"/>
                    <a:pt x="8598" y="2285"/>
                    <a:pt x="8612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8" y="2381"/>
                    <a:pt x="8669" y="2406"/>
                    <a:pt x="8676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4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2" y="2609"/>
                  </a:cubicBezTo>
                  <a:lnTo>
                    <a:pt x="8722" y="2641"/>
                  </a:lnTo>
                  <a:lnTo>
                    <a:pt x="8722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4" y="2765"/>
                  </a:lnTo>
                  <a:lnTo>
                    <a:pt x="8694" y="2797"/>
                  </a:lnTo>
                  <a:cubicBezTo>
                    <a:pt x="8690" y="2818"/>
                    <a:pt x="8676" y="2836"/>
                    <a:pt x="8672" y="2854"/>
                  </a:cubicBezTo>
                  <a:lnTo>
                    <a:pt x="8665" y="2854"/>
                  </a:lnTo>
                  <a:cubicBezTo>
                    <a:pt x="8616" y="2865"/>
                    <a:pt x="8562" y="2875"/>
                    <a:pt x="8512" y="2882"/>
                  </a:cubicBezTo>
                  <a:cubicBezTo>
                    <a:pt x="8409" y="2900"/>
                    <a:pt x="8310" y="2911"/>
                    <a:pt x="8203" y="2929"/>
                  </a:cubicBezTo>
                  <a:cubicBezTo>
                    <a:pt x="8096" y="2943"/>
                    <a:pt x="7993" y="2953"/>
                    <a:pt x="7887" y="2964"/>
                  </a:cubicBezTo>
                  <a:cubicBezTo>
                    <a:pt x="7830" y="2975"/>
                    <a:pt x="7769" y="2978"/>
                    <a:pt x="7712" y="2982"/>
                  </a:cubicBezTo>
                  <a:lnTo>
                    <a:pt x="7709" y="2982"/>
                  </a:lnTo>
                  <a:lnTo>
                    <a:pt x="7723" y="2943"/>
                  </a:lnTo>
                  <a:lnTo>
                    <a:pt x="7730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0" y="2690"/>
                    <a:pt x="7727" y="2662"/>
                    <a:pt x="7716" y="2637"/>
                  </a:cubicBezTo>
                  <a:lnTo>
                    <a:pt x="7691" y="2555"/>
                  </a:lnTo>
                  <a:cubicBezTo>
                    <a:pt x="7677" y="2530"/>
                    <a:pt x="7670" y="2502"/>
                    <a:pt x="7652" y="2481"/>
                  </a:cubicBezTo>
                  <a:cubicBezTo>
                    <a:pt x="7638" y="2459"/>
                    <a:pt x="7620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6" y="2260"/>
                    <a:pt x="7414" y="2228"/>
                    <a:pt x="7371" y="2200"/>
                  </a:cubicBezTo>
                  <a:lnTo>
                    <a:pt x="7304" y="2161"/>
                  </a:lnTo>
                  <a:cubicBezTo>
                    <a:pt x="7282" y="2146"/>
                    <a:pt x="7261" y="2132"/>
                    <a:pt x="7236" y="2125"/>
                  </a:cubicBezTo>
                  <a:cubicBezTo>
                    <a:pt x="7193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6" y="2104"/>
                    <a:pt x="7172" y="2139"/>
                    <a:pt x="7211" y="2171"/>
                  </a:cubicBezTo>
                  <a:cubicBezTo>
                    <a:pt x="7247" y="2200"/>
                    <a:pt x="7282" y="2235"/>
                    <a:pt x="7318" y="2271"/>
                  </a:cubicBezTo>
                  <a:cubicBezTo>
                    <a:pt x="7353" y="2306"/>
                    <a:pt x="7385" y="2342"/>
                    <a:pt x="7410" y="2377"/>
                  </a:cubicBezTo>
                  <a:cubicBezTo>
                    <a:pt x="7424" y="2395"/>
                    <a:pt x="7439" y="2413"/>
                    <a:pt x="7449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499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8" y="2612"/>
                  </a:cubicBezTo>
                  <a:cubicBezTo>
                    <a:pt x="7545" y="2637"/>
                    <a:pt x="7552" y="2655"/>
                    <a:pt x="7552" y="2676"/>
                  </a:cubicBezTo>
                  <a:cubicBezTo>
                    <a:pt x="7556" y="2697"/>
                    <a:pt x="7556" y="2715"/>
                    <a:pt x="7563" y="2737"/>
                  </a:cubicBezTo>
                  <a:lnTo>
                    <a:pt x="7563" y="2769"/>
                  </a:lnTo>
                  <a:lnTo>
                    <a:pt x="7563" y="2801"/>
                  </a:lnTo>
                  <a:cubicBezTo>
                    <a:pt x="7556" y="2822"/>
                    <a:pt x="7556" y="2840"/>
                    <a:pt x="7552" y="2861"/>
                  </a:cubicBezTo>
                  <a:lnTo>
                    <a:pt x="7545" y="2893"/>
                  </a:lnTo>
                  <a:lnTo>
                    <a:pt x="7535" y="2925"/>
                  </a:lnTo>
                  <a:cubicBezTo>
                    <a:pt x="7531" y="2946"/>
                    <a:pt x="7517" y="2964"/>
                    <a:pt x="7513" y="2982"/>
                  </a:cubicBezTo>
                  <a:lnTo>
                    <a:pt x="7510" y="2996"/>
                  </a:lnTo>
                  <a:cubicBezTo>
                    <a:pt x="7265" y="3013"/>
                    <a:pt x="7018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8" y="3014"/>
                  </a:lnTo>
                  <a:lnTo>
                    <a:pt x="6596" y="2968"/>
                  </a:lnTo>
                  <a:cubicBezTo>
                    <a:pt x="6610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2" y="2786"/>
                  </a:lnTo>
                  <a:cubicBezTo>
                    <a:pt x="6646" y="2754"/>
                    <a:pt x="6646" y="2726"/>
                    <a:pt x="6642" y="2694"/>
                  </a:cubicBezTo>
                  <a:cubicBezTo>
                    <a:pt x="6642" y="2662"/>
                    <a:pt x="6631" y="2630"/>
                    <a:pt x="6628" y="2601"/>
                  </a:cubicBezTo>
                  <a:cubicBezTo>
                    <a:pt x="6621" y="2569"/>
                    <a:pt x="6614" y="2541"/>
                    <a:pt x="6603" y="2513"/>
                  </a:cubicBezTo>
                  <a:cubicBezTo>
                    <a:pt x="6592" y="2484"/>
                    <a:pt x="6578" y="2452"/>
                    <a:pt x="6567" y="2427"/>
                  </a:cubicBezTo>
                  <a:cubicBezTo>
                    <a:pt x="6553" y="2399"/>
                    <a:pt x="6539" y="2374"/>
                    <a:pt x="6521" y="2353"/>
                  </a:cubicBezTo>
                  <a:cubicBezTo>
                    <a:pt x="6503" y="2324"/>
                    <a:pt x="6489" y="2303"/>
                    <a:pt x="6471" y="2281"/>
                  </a:cubicBezTo>
                  <a:cubicBezTo>
                    <a:pt x="6436" y="2235"/>
                    <a:pt x="6400" y="2193"/>
                    <a:pt x="6361" y="2150"/>
                  </a:cubicBezTo>
                  <a:cubicBezTo>
                    <a:pt x="6343" y="2132"/>
                    <a:pt x="6322" y="2111"/>
                    <a:pt x="6301" y="2093"/>
                  </a:cubicBezTo>
                  <a:lnTo>
                    <a:pt x="6233" y="2040"/>
                  </a:lnTo>
                  <a:cubicBezTo>
                    <a:pt x="6187" y="2008"/>
                    <a:pt x="6141" y="1979"/>
                    <a:pt x="6091" y="1951"/>
                  </a:cubicBezTo>
                  <a:lnTo>
                    <a:pt x="6091" y="1951"/>
                  </a:lnTo>
                  <a:cubicBezTo>
                    <a:pt x="6127" y="1990"/>
                    <a:pt x="6162" y="2036"/>
                    <a:pt x="6194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3" y="2292"/>
                    <a:pt x="6365" y="2338"/>
                  </a:cubicBezTo>
                  <a:cubicBezTo>
                    <a:pt x="6379" y="2360"/>
                    <a:pt x="6390" y="2381"/>
                    <a:pt x="6397" y="2409"/>
                  </a:cubicBezTo>
                  <a:cubicBezTo>
                    <a:pt x="6407" y="2431"/>
                    <a:pt x="6415" y="2452"/>
                    <a:pt x="6425" y="2481"/>
                  </a:cubicBezTo>
                  <a:cubicBezTo>
                    <a:pt x="6432" y="2502"/>
                    <a:pt x="6436" y="2530"/>
                    <a:pt x="6447" y="2552"/>
                  </a:cubicBezTo>
                  <a:cubicBezTo>
                    <a:pt x="6450" y="2573"/>
                    <a:pt x="6454" y="2601"/>
                    <a:pt x="6461" y="2623"/>
                  </a:cubicBezTo>
                  <a:cubicBezTo>
                    <a:pt x="6461" y="2644"/>
                    <a:pt x="6464" y="2673"/>
                    <a:pt x="6464" y="2694"/>
                  </a:cubicBezTo>
                  <a:lnTo>
                    <a:pt x="6464" y="2729"/>
                  </a:lnTo>
                  <a:cubicBezTo>
                    <a:pt x="6464" y="2744"/>
                    <a:pt x="6464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2" y="2875"/>
                    <a:pt x="6425" y="2897"/>
                  </a:cubicBezTo>
                  <a:lnTo>
                    <a:pt x="6411" y="2929"/>
                  </a:lnTo>
                  <a:lnTo>
                    <a:pt x="6393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8" y="3017"/>
                  </a:lnTo>
                  <a:lnTo>
                    <a:pt x="5931" y="3003"/>
                  </a:lnTo>
                  <a:lnTo>
                    <a:pt x="5767" y="3000"/>
                  </a:lnTo>
                  <a:cubicBezTo>
                    <a:pt x="5714" y="2996"/>
                    <a:pt x="5661" y="2993"/>
                    <a:pt x="5607" y="2982"/>
                  </a:cubicBezTo>
                  <a:cubicBezTo>
                    <a:pt x="5511" y="2975"/>
                    <a:pt x="5419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5" y="2879"/>
                    <a:pt x="5241" y="2861"/>
                    <a:pt x="5227" y="2850"/>
                  </a:cubicBezTo>
                  <a:cubicBezTo>
                    <a:pt x="5216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3" y="2694"/>
                  </a:lnTo>
                  <a:cubicBezTo>
                    <a:pt x="5163" y="2676"/>
                    <a:pt x="5156" y="2658"/>
                    <a:pt x="5163" y="2641"/>
                  </a:cubicBezTo>
                  <a:cubicBezTo>
                    <a:pt x="5163" y="2623"/>
                    <a:pt x="5167" y="2605"/>
                    <a:pt x="5170" y="2584"/>
                  </a:cubicBezTo>
                  <a:cubicBezTo>
                    <a:pt x="5174" y="2566"/>
                    <a:pt x="5184" y="2548"/>
                    <a:pt x="5191" y="2523"/>
                  </a:cubicBezTo>
                  <a:cubicBezTo>
                    <a:pt x="5202" y="2505"/>
                    <a:pt x="5209" y="2488"/>
                    <a:pt x="5223" y="2470"/>
                  </a:cubicBezTo>
                  <a:cubicBezTo>
                    <a:pt x="5234" y="2452"/>
                    <a:pt x="5252" y="2434"/>
                    <a:pt x="5259" y="2417"/>
                  </a:cubicBezTo>
                  <a:cubicBezTo>
                    <a:pt x="5273" y="2399"/>
                    <a:pt x="5287" y="2381"/>
                    <a:pt x="5305" y="2370"/>
                  </a:cubicBezTo>
                  <a:lnTo>
                    <a:pt x="5351" y="2321"/>
                  </a:lnTo>
                  <a:cubicBezTo>
                    <a:pt x="5369" y="2303"/>
                    <a:pt x="5383" y="2289"/>
                    <a:pt x="5405" y="2271"/>
                  </a:cubicBezTo>
                  <a:cubicBezTo>
                    <a:pt x="5423" y="2257"/>
                    <a:pt x="5440" y="2239"/>
                    <a:pt x="5458" y="2228"/>
                  </a:cubicBezTo>
                  <a:cubicBezTo>
                    <a:pt x="5494" y="2196"/>
                    <a:pt x="5536" y="2168"/>
                    <a:pt x="5572" y="2139"/>
                  </a:cubicBezTo>
                  <a:lnTo>
                    <a:pt x="5572" y="2139"/>
                  </a:lnTo>
                  <a:cubicBezTo>
                    <a:pt x="5547" y="2146"/>
                    <a:pt x="5526" y="2150"/>
                    <a:pt x="5501" y="2161"/>
                  </a:cubicBezTo>
                  <a:lnTo>
                    <a:pt x="5433" y="2185"/>
                  </a:lnTo>
                  <a:cubicBezTo>
                    <a:pt x="5387" y="2203"/>
                    <a:pt x="5344" y="2228"/>
                    <a:pt x="5298" y="2253"/>
                  </a:cubicBezTo>
                  <a:cubicBezTo>
                    <a:pt x="5277" y="2267"/>
                    <a:pt x="5255" y="2281"/>
                    <a:pt x="5238" y="2292"/>
                  </a:cubicBezTo>
                  <a:cubicBezTo>
                    <a:pt x="5216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099" y="2413"/>
                    <a:pt x="5081" y="2434"/>
                    <a:pt x="5067" y="2459"/>
                  </a:cubicBezTo>
                  <a:cubicBezTo>
                    <a:pt x="5039" y="2502"/>
                    <a:pt x="5014" y="2555"/>
                    <a:pt x="5003" y="2612"/>
                  </a:cubicBezTo>
                  <a:cubicBezTo>
                    <a:pt x="4996" y="2644"/>
                    <a:pt x="4992" y="2673"/>
                    <a:pt x="4992" y="2701"/>
                  </a:cubicBezTo>
                  <a:cubicBezTo>
                    <a:pt x="4992" y="2733"/>
                    <a:pt x="4996" y="2761"/>
                    <a:pt x="5007" y="2790"/>
                  </a:cubicBezTo>
                  <a:cubicBezTo>
                    <a:pt x="5014" y="2833"/>
                    <a:pt x="5031" y="2872"/>
                    <a:pt x="5049" y="2907"/>
                  </a:cubicBezTo>
                  <a:cubicBezTo>
                    <a:pt x="5021" y="2904"/>
                    <a:pt x="4985" y="2897"/>
                    <a:pt x="4953" y="2893"/>
                  </a:cubicBezTo>
                  <a:cubicBezTo>
                    <a:pt x="4775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5" y="2733"/>
                  </a:lnTo>
                  <a:cubicBezTo>
                    <a:pt x="4331" y="2719"/>
                    <a:pt x="4320" y="2708"/>
                    <a:pt x="4310" y="2694"/>
                  </a:cubicBezTo>
                  <a:cubicBezTo>
                    <a:pt x="4285" y="2665"/>
                    <a:pt x="4274" y="2637"/>
                    <a:pt x="4260" y="2605"/>
                  </a:cubicBezTo>
                  <a:cubicBezTo>
                    <a:pt x="4256" y="2591"/>
                    <a:pt x="4249" y="2573"/>
                    <a:pt x="4249" y="2559"/>
                  </a:cubicBezTo>
                  <a:cubicBezTo>
                    <a:pt x="4249" y="2541"/>
                    <a:pt x="4246" y="2530"/>
                    <a:pt x="4249" y="2513"/>
                  </a:cubicBezTo>
                  <a:cubicBezTo>
                    <a:pt x="4249" y="2495"/>
                    <a:pt x="4256" y="2481"/>
                    <a:pt x="4260" y="2463"/>
                  </a:cubicBezTo>
                  <a:cubicBezTo>
                    <a:pt x="4263" y="2445"/>
                    <a:pt x="4267" y="2431"/>
                    <a:pt x="4278" y="2413"/>
                  </a:cubicBezTo>
                  <a:cubicBezTo>
                    <a:pt x="4285" y="2395"/>
                    <a:pt x="4295" y="2381"/>
                    <a:pt x="4302" y="2363"/>
                  </a:cubicBezTo>
                  <a:cubicBezTo>
                    <a:pt x="4313" y="2345"/>
                    <a:pt x="4327" y="2335"/>
                    <a:pt x="4334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2" y="2239"/>
                    <a:pt x="4420" y="2228"/>
                  </a:cubicBezTo>
                  <a:lnTo>
                    <a:pt x="4462" y="2182"/>
                  </a:lnTo>
                  <a:cubicBezTo>
                    <a:pt x="4480" y="2168"/>
                    <a:pt x="4494" y="2157"/>
                    <a:pt x="4512" y="2139"/>
                  </a:cubicBezTo>
                  <a:cubicBezTo>
                    <a:pt x="4544" y="2111"/>
                    <a:pt x="4580" y="2086"/>
                    <a:pt x="4615" y="2054"/>
                  </a:cubicBezTo>
                  <a:lnTo>
                    <a:pt x="4615" y="2054"/>
                  </a:lnTo>
                  <a:cubicBezTo>
                    <a:pt x="4594" y="2057"/>
                    <a:pt x="4576" y="2068"/>
                    <a:pt x="4551" y="2072"/>
                  </a:cubicBezTo>
                  <a:cubicBezTo>
                    <a:pt x="4530" y="2075"/>
                    <a:pt x="4512" y="2086"/>
                    <a:pt x="4491" y="2093"/>
                  </a:cubicBezTo>
                  <a:cubicBezTo>
                    <a:pt x="4452" y="2111"/>
                    <a:pt x="4409" y="2129"/>
                    <a:pt x="4370" y="2150"/>
                  </a:cubicBezTo>
                  <a:cubicBezTo>
                    <a:pt x="4349" y="2161"/>
                    <a:pt x="4331" y="2175"/>
                    <a:pt x="4313" y="2185"/>
                  </a:cubicBezTo>
                  <a:cubicBezTo>
                    <a:pt x="4295" y="2200"/>
                    <a:pt x="4278" y="2214"/>
                    <a:pt x="4260" y="2232"/>
                  </a:cubicBezTo>
                  <a:cubicBezTo>
                    <a:pt x="4242" y="2249"/>
                    <a:pt x="4224" y="2264"/>
                    <a:pt x="4206" y="2281"/>
                  </a:cubicBezTo>
                  <a:cubicBezTo>
                    <a:pt x="4189" y="2299"/>
                    <a:pt x="4174" y="2317"/>
                    <a:pt x="4160" y="2338"/>
                  </a:cubicBezTo>
                  <a:cubicBezTo>
                    <a:pt x="4135" y="2377"/>
                    <a:pt x="4114" y="2427"/>
                    <a:pt x="4100" y="2481"/>
                  </a:cubicBezTo>
                  <a:cubicBezTo>
                    <a:pt x="4096" y="2505"/>
                    <a:pt x="4089" y="2534"/>
                    <a:pt x="4089" y="2559"/>
                  </a:cubicBezTo>
                  <a:cubicBezTo>
                    <a:pt x="4089" y="2587"/>
                    <a:pt x="4096" y="2612"/>
                    <a:pt x="4103" y="2641"/>
                  </a:cubicBezTo>
                  <a:cubicBezTo>
                    <a:pt x="4114" y="2673"/>
                    <a:pt x="4121" y="2701"/>
                    <a:pt x="4135" y="2729"/>
                  </a:cubicBezTo>
                  <a:cubicBezTo>
                    <a:pt x="3993" y="2697"/>
                    <a:pt x="3851" y="2665"/>
                    <a:pt x="3712" y="2630"/>
                  </a:cubicBezTo>
                  <a:cubicBezTo>
                    <a:pt x="3591" y="2601"/>
                    <a:pt x="3478" y="2569"/>
                    <a:pt x="3360" y="2537"/>
                  </a:cubicBezTo>
                  <a:lnTo>
                    <a:pt x="3342" y="2513"/>
                  </a:lnTo>
                  <a:cubicBezTo>
                    <a:pt x="3339" y="2502"/>
                    <a:pt x="3325" y="2488"/>
                    <a:pt x="3321" y="2477"/>
                  </a:cubicBezTo>
                  <a:cubicBezTo>
                    <a:pt x="3314" y="2463"/>
                    <a:pt x="3307" y="2449"/>
                    <a:pt x="3300" y="2434"/>
                  </a:cubicBezTo>
                  <a:cubicBezTo>
                    <a:pt x="3296" y="2424"/>
                    <a:pt x="3286" y="2409"/>
                    <a:pt x="3286" y="2395"/>
                  </a:cubicBezTo>
                  <a:cubicBezTo>
                    <a:pt x="3282" y="2381"/>
                    <a:pt x="3278" y="2370"/>
                    <a:pt x="3278" y="2356"/>
                  </a:cubicBezTo>
                  <a:lnTo>
                    <a:pt x="3271" y="2335"/>
                  </a:lnTo>
                  <a:lnTo>
                    <a:pt x="3271" y="2317"/>
                  </a:lnTo>
                  <a:cubicBezTo>
                    <a:pt x="3271" y="2303"/>
                    <a:pt x="3278" y="2289"/>
                    <a:pt x="3282" y="2274"/>
                  </a:cubicBezTo>
                  <a:cubicBezTo>
                    <a:pt x="3282" y="2264"/>
                    <a:pt x="3289" y="2249"/>
                    <a:pt x="3296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5" y="2168"/>
                    <a:pt x="3350" y="2161"/>
                  </a:cubicBezTo>
                  <a:lnTo>
                    <a:pt x="3385" y="2125"/>
                  </a:lnTo>
                  <a:lnTo>
                    <a:pt x="3428" y="2093"/>
                  </a:lnTo>
                  <a:cubicBezTo>
                    <a:pt x="3442" y="2086"/>
                    <a:pt x="3456" y="2072"/>
                    <a:pt x="3474" y="2061"/>
                  </a:cubicBezTo>
                  <a:lnTo>
                    <a:pt x="3520" y="2033"/>
                  </a:lnTo>
                  <a:cubicBezTo>
                    <a:pt x="3538" y="2022"/>
                    <a:pt x="3552" y="2008"/>
                    <a:pt x="3570" y="2001"/>
                  </a:cubicBezTo>
                  <a:cubicBezTo>
                    <a:pt x="3606" y="1983"/>
                    <a:pt x="3638" y="1965"/>
                    <a:pt x="3673" y="1944"/>
                  </a:cubicBezTo>
                  <a:cubicBezTo>
                    <a:pt x="3634" y="1944"/>
                    <a:pt x="3591" y="1947"/>
                    <a:pt x="3552" y="1954"/>
                  </a:cubicBezTo>
                  <a:cubicBezTo>
                    <a:pt x="3531" y="1954"/>
                    <a:pt x="3513" y="1965"/>
                    <a:pt x="3495" y="1969"/>
                  </a:cubicBezTo>
                  <a:lnTo>
                    <a:pt x="3438" y="1983"/>
                  </a:lnTo>
                  <a:cubicBezTo>
                    <a:pt x="3414" y="1986"/>
                    <a:pt x="3396" y="1997"/>
                    <a:pt x="3378" y="2004"/>
                  </a:cubicBezTo>
                  <a:cubicBezTo>
                    <a:pt x="3360" y="2015"/>
                    <a:pt x="3339" y="2022"/>
                    <a:pt x="3321" y="2033"/>
                  </a:cubicBezTo>
                  <a:cubicBezTo>
                    <a:pt x="3303" y="2043"/>
                    <a:pt x="3286" y="2054"/>
                    <a:pt x="3268" y="2068"/>
                  </a:cubicBezTo>
                  <a:cubicBezTo>
                    <a:pt x="3250" y="2075"/>
                    <a:pt x="3232" y="2093"/>
                    <a:pt x="3214" y="2111"/>
                  </a:cubicBezTo>
                  <a:cubicBezTo>
                    <a:pt x="3197" y="2129"/>
                    <a:pt x="3182" y="2143"/>
                    <a:pt x="3172" y="2164"/>
                  </a:cubicBezTo>
                  <a:cubicBezTo>
                    <a:pt x="3158" y="2185"/>
                    <a:pt x="3143" y="2203"/>
                    <a:pt x="3136" y="2228"/>
                  </a:cubicBezTo>
                  <a:cubicBezTo>
                    <a:pt x="3126" y="2249"/>
                    <a:pt x="3118" y="2271"/>
                    <a:pt x="3111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1" y="2417"/>
                    <a:pt x="3118" y="2441"/>
                  </a:cubicBezTo>
                  <a:cubicBezTo>
                    <a:pt x="3118" y="2449"/>
                    <a:pt x="3122" y="2463"/>
                    <a:pt x="3126" y="2470"/>
                  </a:cubicBezTo>
                  <a:cubicBezTo>
                    <a:pt x="2941" y="2417"/>
                    <a:pt x="2756" y="2356"/>
                    <a:pt x="2585" y="2292"/>
                  </a:cubicBezTo>
                  <a:cubicBezTo>
                    <a:pt x="2553" y="2281"/>
                    <a:pt x="2521" y="2271"/>
                    <a:pt x="2489" y="2257"/>
                  </a:cubicBezTo>
                  <a:lnTo>
                    <a:pt x="2464" y="2214"/>
                  </a:lnTo>
                  <a:cubicBezTo>
                    <a:pt x="2461" y="2203"/>
                    <a:pt x="2450" y="2185"/>
                    <a:pt x="2443" y="2175"/>
                  </a:cubicBezTo>
                  <a:cubicBezTo>
                    <a:pt x="2432" y="2161"/>
                    <a:pt x="2429" y="2143"/>
                    <a:pt x="2425" y="2129"/>
                  </a:cubicBezTo>
                  <a:cubicBezTo>
                    <a:pt x="2418" y="2111"/>
                    <a:pt x="2414" y="2097"/>
                    <a:pt x="2414" y="2079"/>
                  </a:cubicBezTo>
                  <a:cubicBezTo>
                    <a:pt x="2414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4" y="1986"/>
                  </a:lnTo>
                  <a:cubicBezTo>
                    <a:pt x="2414" y="1972"/>
                    <a:pt x="2425" y="1954"/>
                    <a:pt x="2429" y="1944"/>
                  </a:cubicBezTo>
                  <a:cubicBezTo>
                    <a:pt x="2432" y="1929"/>
                    <a:pt x="2443" y="1915"/>
                    <a:pt x="2450" y="1901"/>
                  </a:cubicBezTo>
                  <a:cubicBezTo>
                    <a:pt x="2461" y="1890"/>
                    <a:pt x="2468" y="1876"/>
                    <a:pt x="2482" y="1862"/>
                  </a:cubicBezTo>
                  <a:cubicBezTo>
                    <a:pt x="2496" y="1848"/>
                    <a:pt x="2503" y="1837"/>
                    <a:pt x="2521" y="1826"/>
                  </a:cubicBezTo>
                  <a:cubicBezTo>
                    <a:pt x="2535" y="1819"/>
                    <a:pt x="2549" y="1805"/>
                    <a:pt x="2567" y="1794"/>
                  </a:cubicBezTo>
                  <a:lnTo>
                    <a:pt x="2613" y="1769"/>
                  </a:lnTo>
                  <a:cubicBezTo>
                    <a:pt x="2631" y="1759"/>
                    <a:pt x="2645" y="1752"/>
                    <a:pt x="2663" y="1741"/>
                  </a:cubicBezTo>
                  <a:lnTo>
                    <a:pt x="2717" y="1720"/>
                  </a:lnTo>
                  <a:cubicBezTo>
                    <a:pt x="2734" y="1713"/>
                    <a:pt x="2752" y="1702"/>
                    <a:pt x="2770" y="1698"/>
                  </a:cubicBezTo>
                  <a:cubicBezTo>
                    <a:pt x="2806" y="1684"/>
                    <a:pt x="2845" y="1670"/>
                    <a:pt x="2880" y="1659"/>
                  </a:cubicBezTo>
                  <a:cubicBezTo>
                    <a:pt x="2841" y="1659"/>
                    <a:pt x="2802" y="1659"/>
                    <a:pt x="2763" y="1663"/>
                  </a:cubicBezTo>
                  <a:cubicBezTo>
                    <a:pt x="2738" y="1663"/>
                    <a:pt x="2720" y="1666"/>
                    <a:pt x="2702" y="1670"/>
                  </a:cubicBezTo>
                  <a:lnTo>
                    <a:pt x="2645" y="1681"/>
                  </a:lnTo>
                  <a:cubicBezTo>
                    <a:pt x="2624" y="1684"/>
                    <a:pt x="2606" y="1688"/>
                    <a:pt x="2589" y="1698"/>
                  </a:cubicBezTo>
                  <a:lnTo>
                    <a:pt x="2532" y="1720"/>
                  </a:lnTo>
                  <a:cubicBezTo>
                    <a:pt x="2514" y="1730"/>
                    <a:pt x="2489" y="1737"/>
                    <a:pt x="2471" y="1752"/>
                  </a:cubicBezTo>
                  <a:cubicBezTo>
                    <a:pt x="2453" y="1759"/>
                    <a:pt x="2436" y="1773"/>
                    <a:pt x="2418" y="1787"/>
                  </a:cubicBezTo>
                  <a:cubicBezTo>
                    <a:pt x="2400" y="1801"/>
                    <a:pt x="2382" y="1812"/>
                    <a:pt x="2372" y="1830"/>
                  </a:cubicBezTo>
                  <a:cubicBezTo>
                    <a:pt x="2357" y="1848"/>
                    <a:pt x="2340" y="1865"/>
                    <a:pt x="2329" y="1890"/>
                  </a:cubicBezTo>
                  <a:cubicBezTo>
                    <a:pt x="2322" y="1912"/>
                    <a:pt x="2308" y="1929"/>
                    <a:pt x="2304" y="1954"/>
                  </a:cubicBezTo>
                  <a:lnTo>
                    <a:pt x="2293" y="1990"/>
                  </a:lnTo>
                  <a:lnTo>
                    <a:pt x="2290" y="2025"/>
                  </a:lnTo>
                  <a:cubicBezTo>
                    <a:pt x="2286" y="2050"/>
                    <a:pt x="2290" y="2075"/>
                    <a:pt x="2290" y="2097"/>
                  </a:cubicBezTo>
                  <a:lnTo>
                    <a:pt x="2304" y="2164"/>
                  </a:lnTo>
                  <a:cubicBezTo>
                    <a:pt x="2304" y="2175"/>
                    <a:pt x="2308" y="2178"/>
                    <a:pt x="2311" y="2185"/>
                  </a:cubicBezTo>
                  <a:cubicBezTo>
                    <a:pt x="2094" y="2104"/>
                    <a:pt x="1885" y="2008"/>
                    <a:pt x="1696" y="1912"/>
                  </a:cubicBezTo>
                  <a:lnTo>
                    <a:pt x="1682" y="1890"/>
                  </a:lnTo>
                  <a:cubicBezTo>
                    <a:pt x="1678" y="1880"/>
                    <a:pt x="1668" y="1865"/>
                    <a:pt x="1664" y="1858"/>
                  </a:cubicBezTo>
                  <a:cubicBezTo>
                    <a:pt x="1661" y="1844"/>
                    <a:pt x="1653" y="1837"/>
                    <a:pt x="1650" y="1823"/>
                  </a:cubicBezTo>
                  <a:cubicBezTo>
                    <a:pt x="1646" y="1809"/>
                    <a:pt x="1646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6" y="1695"/>
                    <a:pt x="1650" y="1684"/>
                  </a:cubicBezTo>
                  <a:cubicBezTo>
                    <a:pt x="1653" y="1670"/>
                    <a:pt x="1664" y="1663"/>
                    <a:pt x="1668" y="1652"/>
                  </a:cubicBezTo>
                  <a:cubicBezTo>
                    <a:pt x="1671" y="1645"/>
                    <a:pt x="1682" y="1634"/>
                    <a:pt x="1689" y="1627"/>
                  </a:cubicBezTo>
                  <a:lnTo>
                    <a:pt x="1717" y="1599"/>
                  </a:lnTo>
                  <a:cubicBezTo>
                    <a:pt x="1725" y="1592"/>
                    <a:pt x="1739" y="1581"/>
                    <a:pt x="1749" y="1577"/>
                  </a:cubicBezTo>
                  <a:lnTo>
                    <a:pt x="1785" y="1560"/>
                  </a:lnTo>
                  <a:cubicBezTo>
                    <a:pt x="1796" y="1556"/>
                    <a:pt x="1806" y="1545"/>
                    <a:pt x="1821" y="1542"/>
                  </a:cubicBezTo>
                  <a:cubicBezTo>
                    <a:pt x="1845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0" y="1489"/>
                    <a:pt x="1892" y="1489"/>
                  </a:cubicBezTo>
                  <a:cubicBezTo>
                    <a:pt x="1860" y="1489"/>
                    <a:pt x="1831" y="1499"/>
                    <a:pt x="1803" y="1503"/>
                  </a:cubicBezTo>
                  <a:cubicBezTo>
                    <a:pt x="1789" y="1503"/>
                    <a:pt x="1774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5" y="1542"/>
                    <a:pt x="1671" y="1553"/>
                  </a:cubicBezTo>
                  <a:lnTo>
                    <a:pt x="1632" y="1577"/>
                  </a:lnTo>
                  <a:cubicBezTo>
                    <a:pt x="1618" y="1588"/>
                    <a:pt x="1607" y="1599"/>
                    <a:pt x="1597" y="1613"/>
                  </a:cubicBezTo>
                  <a:cubicBezTo>
                    <a:pt x="1589" y="1627"/>
                    <a:pt x="1575" y="1641"/>
                    <a:pt x="1565" y="1652"/>
                  </a:cubicBezTo>
                  <a:cubicBezTo>
                    <a:pt x="1557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6" y="1755"/>
                  </a:lnTo>
                  <a:cubicBezTo>
                    <a:pt x="1529" y="1773"/>
                    <a:pt x="1536" y="1791"/>
                    <a:pt x="1536" y="1805"/>
                  </a:cubicBezTo>
                  <a:cubicBezTo>
                    <a:pt x="1536" y="1819"/>
                    <a:pt x="1540" y="1837"/>
                    <a:pt x="1543" y="1848"/>
                  </a:cubicBezTo>
                  <a:cubicBezTo>
                    <a:pt x="1397" y="1769"/>
                    <a:pt x="1262" y="1688"/>
                    <a:pt x="1138" y="1609"/>
                  </a:cubicBezTo>
                  <a:lnTo>
                    <a:pt x="1145" y="1606"/>
                  </a:lnTo>
                  <a:lnTo>
                    <a:pt x="1127" y="1563"/>
                  </a:lnTo>
                  <a:cubicBezTo>
                    <a:pt x="1120" y="1556"/>
                    <a:pt x="1117" y="1542"/>
                    <a:pt x="1113" y="1535"/>
                  </a:cubicBezTo>
                  <a:cubicBezTo>
                    <a:pt x="1109" y="1521"/>
                    <a:pt x="1102" y="1510"/>
                    <a:pt x="1102" y="1499"/>
                  </a:cubicBezTo>
                  <a:cubicBezTo>
                    <a:pt x="1102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2" y="1393"/>
                  </a:lnTo>
                  <a:cubicBezTo>
                    <a:pt x="1109" y="1378"/>
                    <a:pt x="1113" y="1368"/>
                    <a:pt x="1117" y="1361"/>
                  </a:cubicBezTo>
                  <a:cubicBezTo>
                    <a:pt x="1120" y="1350"/>
                    <a:pt x="1131" y="1343"/>
                    <a:pt x="1138" y="1329"/>
                  </a:cubicBezTo>
                  <a:cubicBezTo>
                    <a:pt x="1145" y="1321"/>
                    <a:pt x="1156" y="1311"/>
                    <a:pt x="1166" y="1304"/>
                  </a:cubicBezTo>
                  <a:cubicBezTo>
                    <a:pt x="1173" y="1293"/>
                    <a:pt x="1184" y="1286"/>
                    <a:pt x="1198" y="1279"/>
                  </a:cubicBezTo>
                  <a:cubicBezTo>
                    <a:pt x="1209" y="1275"/>
                    <a:pt x="1220" y="1268"/>
                    <a:pt x="1234" y="1257"/>
                  </a:cubicBezTo>
                  <a:lnTo>
                    <a:pt x="1273" y="1240"/>
                  </a:lnTo>
                  <a:cubicBezTo>
                    <a:pt x="1287" y="1236"/>
                    <a:pt x="1298" y="1225"/>
                    <a:pt x="1312" y="1225"/>
                  </a:cubicBezTo>
                  <a:cubicBezTo>
                    <a:pt x="1341" y="1218"/>
                    <a:pt x="1365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8" y="1183"/>
                    <a:pt x="1330" y="1186"/>
                    <a:pt x="1298" y="1186"/>
                  </a:cubicBezTo>
                  <a:cubicBezTo>
                    <a:pt x="1287" y="1186"/>
                    <a:pt x="1269" y="1190"/>
                    <a:pt x="1255" y="1197"/>
                  </a:cubicBezTo>
                  <a:lnTo>
                    <a:pt x="1209" y="1204"/>
                  </a:lnTo>
                  <a:cubicBezTo>
                    <a:pt x="1198" y="1208"/>
                    <a:pt x="1181" y="1218"/>
                    <a:pt x="1166" y="1222"/>
                  </a:cubicBezTo>
                  <a:cubicBezTo>
                    <a:pt x="1152" y="1225"/>
                    <a:pt x="1138" y="1236"/>
                    <a:pt x="1127" y="1243"/>
                  </a:cubicBezTo>
                  <a:cubicBezTo>
                    <a:pt x="1113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49" y="1314"/>
                  </a:cubicBezTo>
                  <a:cubicBezTo>
                    <a:pt x="1042" y="1329"/>
                    <a:pt x="1031" y="1343"/>
                    <a:pt x="1024" y="1361"/>
                  </a:cubicBezTo>
                  <a:lnTo>
                    <a:pt x="1013" y="1382"/>
                  </a:lnTo>
                  <a:lnTo>
                    <a:pt x="1010" y="1410"/>
                  </a:lnTo>
                  <a:cubicBezTo>
                    <a:pt x="1006" y="1428"/>
                    <a:pt x="1006" y="1446"/>
                    <a:pt x="1006" y="1457"/>
                  </a:cubicBezTo>
                  <a:cubicBezTo>
                    <a:pt x="1006" y="1474"/>
                    <a:pt x="1006" y="1489"/>
                    <a:pt x="1010" y="1506"/>
                  </a:cubicBezTo>
                  <a:cubicBezTo>
                    <a:pt x="1010" y="1510"/>
                    <a:pt x="1013" y="1517"/>
                    <a:pt x="1013" y="1521"/>
                  </a:cubicBezTo>
                  <a:cubicBezTo>
                    <a:pt x="957" y="1481"/>
                    <a:pt x="900" y="1435"/>
                    <a:pt x="846" y="1396"/>
                  </a:cubicBezTo>
                  <a:cubicBezTo>
                    <a:pt x="779" y="1346"/>
                    <a:pt x="718" y="1293"/>
                    <a:pt x="658" y="1240"/>
                  </a:cubicBezTo>
                  <a:lnTo>
                    <a:pt x="651" y="1222"/>
                  </a:lnTo>
                  <a:cubicBezTo>
                    <a:pt x="640" y="1204"/>
                    <a:pt x="636" y="1183"/>
                    <a:pt x="633" y="1165"/>
                  </a:cubicBezTo>
                  <a:cubicBezTo>
                    <a:pt x="629" y="1144"/>
                    <a:pt x="629" y="1126"/>
                    <a:pt x="633" y="1101"/>
                  </a:cubicBezTo>
                  <a:lnTo>
                    <a:pt x="633" y="1090"/>
                  </a:lnTo>
                  <a:lnTo>
                    <a:pt x="636" y="1076"/>
                  </a:lnTo>
                  <a:lnTo>
                    <a:pt x="651" y="1048"/>
                  </a:lnTo>
                  <a:cubicBezTo>
                    <a:pt x="654" y="1040"/>
                    <a:pt x="665" y="1030"/>
                    <a:pt x="669" y="1026"/>
                  </a:cubicBezTo>
                  <a:cubicBezTo>
                    <a:pt x="672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8" y="987"/>
                  </a:cubicBezTo>
                  <a:lnTo>
                    <a:pt x="743" y="969"/>
                  </a:lnTo>
                  <a:cubicBezTo>
                    <a:pt x="765" y="959"/>
                    <a:pt x="782" y="952"/>
                    <a:pt x="807" y="948"/>
                  </a:cubicBezTo>
                  <a:cubicBezTo>
                    <a:pt x="829" y="941"/>
                    <a:pt x="850" y="934"/>
                    <a:pt x="871" y="930"/>
                  </a:cubicBezTo>
                  <a:lnTo>
                    <a:pt x="939" y="916"/>
                  </a:lnTo>
                  <a:lnTo>
                    <a:pt x="871" y="916"/>
                  </a:lnTo>
                  <a:cubicBezTo>
                    <a:pt x="850" y="916"/>
                    <a:pt x="829" y="920"/>
                    <a:pt x="800" y="923"/>
                  </a:cubicBezTo>
                  <a:cubicBezTo>
                    <a:pt x="789" y="923"/>
                    <a:pt x="779" y="930"/>
                    <a:pt x="765" y="934"/>
                  </a:cubicBezTo>
                  <a:lnTo>
                    <a:pt x="729" y="944"/>
                  </a:lnTo>
                  <a:lnTo>
                    <a:pt x="701" y="955"/>
                  </a:lnTo>
                  <a:cubicBezTo>
                    <a:pt x="686" y="959"/>
                    <a:pt x="676" y="966"/>
                    <a:pt x="669" y="973"/>
                  </a:cubicBezTo>
                  <a:cubicBezTo>
                    <a:pt x="658" y="984"/>
                    <a:pt x="647" y="987"/>
                    <a:pt x="636" y="994"/>
                  </a:cubicBezTo>
                  <a:lnTo>
                    <a:pt x="612" y="1023"/>
                  </a:lnTo>
                  <a:cubicBezTo>
                    <a:pt x="601" y="1033"/>
                    <a:pt x="597" y="1044"/>
                    <a:pt x="594" y="1058"/>
                  </a:cubicBezTo>
                  <a:lnTo>
                    <a:pt x="583" y="1076"/>
                  </a:lnTo>
                  <a:lnTo>
                    <a:pt x="580" y="1094"/>
                  </a:lnTo>
                  <a:cubicBezTo>
                    <a:pt x="576" y="1119"/>
                    <a:pt x="576" y="1144"/>
                    <a:pt x="580" y="1168"/>
                  </a:cubicBezTo>
                  <a:lnTo>
                    <a:pt x="580" y="1172"/>
                  </a:lnTo>
                  <a:lnTo>
                    <a:pt x="551" y="1147"/>
                  </a:lnTo>
                  <a:cubicBezTo>
                    <a:pt x="512" y="1108"/>
                    <a:pt x="473" y="1065"/>
                    <a:pt x="437" y="1026"/>
                  </a:cubicBezTo>
                  <a:cubicBezTo>
                    <a:pt x="420" y="1008"/>
                    <a:pt x="402" y="991"/>
                    <a:pt x="384" y="969"/>
                  </a:cubicBezTo>
                  <a:cubicBezTo>
                    <a:pt x="366" y="952"/>
                    <a:pt x="352" y="930"/>
                    <a:pt x="338" y="912"/>
                  </a:cubicBezTo>
                  <a:cubicBezTo>
                    <a:pt x="313" y="877"/>
                    <a:pt x="284" y="845"/>
                    <a:pt x="260" y="813"/>
                  </a:cubicBezTo>
                  <a:lnTo>
                    <a:pt x="263" y="809"/>
                  </a:lnTo>
                  <a:lnTo>
                    <a:pt x="256" y="788"/>
                  </a:lnTo>
                  <a:cubicBezTo>
                    <a:pt x="245" y="770"/>
                    <a:pt x="242" y="745"/>
                    <a:pt x="238" y="728"/>
                  </a:cubicBezTo>
                  <a:cubicBezTo>
                    <a:pt x="231" y="706"/>
                    <a:pt x="231" y="688"/>
                    <a:pt x="238" y="667"/>
                  </a:cubicBezTo>
                  <a:lnTo>
                    <a:pt x="238" y="653"/>
                  </a:lnTo>
                  <a:lnTo>
                    <a:pt x="242" y="642"/>
                  </a:lnTo>
                  <a:lnTo>
                    <a:pt x="256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7" y="582"/>
                    <a:pt x="284" y="578"/>
                    <a:pt x="295" y="571"/>
                  </a:cubicBezTo>
                  <a:cubicBezTo>
                    <a:pt x="302" y="560"/>
                    <a:pt x="313" y="557"/>
                    <a:pt x="320" y="553"/>
                  </a:cubicBezTo>
                  <a:lnTo>
                    <a:pt x="348" y="536"/>
                  </a:lnTo>
                  <a:cubicBezTo>
                    <a:pt x="370" y="525"/>
                    <a:pt x="388" y="518"/>
                    <a:pt x="409" y="511"/>
                  </a:cubicBezTo>
                  <a:cubicBezTo>
                    <a:pt x="434" y="507"/>
                    <a:pt x="455" y="500"/>
                    <a:pt x="476" y="493"/>
                  </a:cubicBezTo>
                  <a:lnTo>
                    <a:pt x="544" y="482"/>
                  </a:lnTo>
                  <a:lnTo>
                    <a:pt x="476" y="482"/>
                  </a:lnTo>
                  <a:cubicBezTo>
                    <a:pt x="455" y="482"/>
                    <a:pt x="434" y="486"/>
                    <a:pt x="405" y="489"/>
                  </a:cubicBezTo>
                  <a:cubicBezTo>
                    <a:pt x="391" y="489"/>
                    <a:pt x="384" y="493"/>
                    <a:pt x="370" y="500"/>
                  </a:cubicBezTo>
                  <a:lnTo>
                    <a:pt x="334" y="507"/>
                  </a:lnTo>
                  <a:lnTo>
                    <a:pt x="302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3" y="546"/>
                    <a:pt x="249" y="553"/>
                    <a:pt x="242" y="560"/>
                  </a:cubicBezTo>
                  <a:lnTo>
                    <a:pt x="213" y="589"/>
                  </a:lnTo>
                  <a:cubicBezTo>
                    <a:pt x="206" y="596"/>
                    <a:pt x="203" y="610"/>
                    <a:pt x="196" y="624"/>
                  </a:cubicBezTo>
                  <a:lnTo>
                    <a:pt x="188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4" y="703"/>
                  </a:cubicBezTo>
                  <a:cubicBezTo>
                    <a:pt x="153" y="671"/>
                    <a:pt x="135" y="646"/>
                    <a:pt x="117" y="617"/>
                  </a:cubicBezTo>
                  <a:cubicBezTo>
                    <a:pt x="100" y="592"/>
                    <a:pt x="85" y="564"/>
                    <a:pt x="78" y="543"/>
                  </a:cubicBezTo>
                  <a:cubicBezTo>
                    <a:pt x="29" y="454"/>
                    <a:pt x="0" y="404"/>
                    <a:pt x="0" y="404"/>
                  </a:cubicBezTo>
                  <a:lnTo>
                    <a:pt x="0" y="404"/>
                  </a:lnTo>
                  <a:cubicBezTo>
                    <a:pt x="0" y="404"/>
                    <a:pt x="25" y="454"/>
                    <a:pt x="71" y="546"/>
                  </a:cubicBezTo>
                  <a:cubicBezTo>
                    <a:pt x="85" y="571"/>
                    <a:pt x="96" y="596"/>
                    <a:pt x="114" y="624"/>
                  </a:cubicBezTo>
                  <a:cubicBezTo>
                    <a:pt x="132" y="649"/>
                    <a:pt x="149" y="681"/>
                    <a:pt x="167" y="713"/>
                  </a:cubicBezTo>
                  <a:cubicBezTo>
                    <a:pt x="171" y="720"/>
                    <a:pt x="174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8" y="774"/>
                    <a:pt x="192" y="788"/>
                  </a:cubicBezTo>
                  <a:lnTo>
                    <a:pt x="174" y="795"/>
                  </a:lnTo>
                  <a:lnTo>
                    <a:pt x="156" y="806"/>
                  </a:lnTo>
                  <a:lnTo>
                    <a:pt x="139" y="820"/>
                  </a:lnTo>
                  <a:cubicBezTo>
                    <a:pt x="132" y="827"/>
                    <a:pt x="117" y="838"/>
                    <a:pt x="107" y="845"/>
                  </a:cubicBezTo>
                  <a:lnTo>
                    <a:pt x="82" y="877"/>
                  </a:lnTo>
                  <a:cubicBezTo>
                    <a:pt x="71" y="884"/>
                    <a:pt x="68" y="898"/>
                    <a:pt x="60" y="912"/>
                  </a:cubicBezTo>
                  <a:cubicBezTo>
                    <a:pt x="50" y="927"/>
                    <a:pt x="46" y="937"/>
                    <a:pt x="43" y="952"/>
                  </a:cubicBezTo>
                  <a:lnTo>
                    <a:pt x="28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8" y="1179"/>
                    <a:pt x="32" y="1193"/>
                  </a:cubicBezTo>
                  <a:cubicBezTo>
                    <a:pt x="36" y="1218"/>
                    <a:pt x="46" y="1240"/>
                    <a:pt x="53" y="1268"/>
                  </a:cubicBezTo>
                  <a:cubicBezTo>
                    <a:pt x="64" y="1293"/>
                    <a:pt x="71" y="1318"/>
                    <a:pt x="85" y="1339"/>
                  </a:cubicBezTo>
                  <a:cubicBezTo>
                    <a:pt x="71" y="1289"/>
                    <a:pt x="64" y="1236"/>
                    <a:pt x="60" y="1186"/>
                  </a:cubicBezTo>
                  <a:cubicBezTo>
                    <a:pt x="60" y="1176"/>
                    <a:pt x="53" y="1161"/>
                    <a:pt x="53" y="1147"/>
                  </a:cubicBezTo>
                  <a:lnTo>
                    <a:pt x="53" y="1112"/>
                  </a:lnTo>
                  <a:lnTo>
                    <a:pt x="53" y="1076"/>
                  </a:lnTo>
                  <a:lnTo>
                    <a:pt x="60" y="1040"/>
                  </a:lnTo>
                  <a:cubicBezTo>
                    <a:pt x="60" y="1026"/>
                    <a:pt x="64" y="1019"/>
                    <a:pt x="68" y="1005"/>
                  </a:cubicBezTo>
                  <a:cubicBezTo>
                    <a:pt x="71" y="991"/>
                    <a:pt x="78" y="984"/>
                    <a:pt x="82" y="969"/>
                  </a:cubicBezTo>
                  <a:cubicBezTo>
                    <a:pt x="85" y="955"/>
                    <a:pt x="89" y="948"/>
                    <a:pt x="96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5" y="880"/>
                  </a:lnTo>
                  <a:cubicBezTo>
                    <a:pt x="142" y="873"/>
                    <a:pt x="153" y="866"/>
                    <a:pt x="160" y="859"/>
                  </a:cubicBezTo>
                  <a:lnTo>
                    <a:pt x="174" y="848"/>
                  </a:lnTo>
                  <a:lnTo>
                    <a:pt x="192" y="841"/>
                  </a:lnTo>
                  <a:lnTo>
                    <a:pt x="224" y="824"/>
                  </a:lnTo>
                  <a:lnTo>
                    <a:pt x="228" y="824"/>
                  </a:lnTo>
                  <a:cubicBezTo>
                    <a:pt x="256" y="856"/>
                    <a:pt x="281" y="891"/>
                    <a:pt x="309" y="927"/>
                  </a:cubicBezTo>
                  <a:cubicBezTo>
                    <a:pt x="320" y="944"/>
                    <a:pt x="338" y="966"/>
                    <a:pt x="352" y="984"/>
                  </a:cubicBezTo>
                  <a:cubicBezTo>
                    <a:pt x="370" y="1001"/>
                    <a:pt x="388" y="1023"/>
                    <a:pt x="405" y="1040"/>
                  </a:cubicBezTo>
                  <a:cubicBezTo>
                    <a:pt x="441" y="1080"/>
                    <a:pt x="476" y="1122"/>
                    <a:pt x="516" y="1165"/>
                  </a:cubicBezTo>
                  <a:cubicBezTo>
                    <a:pt x="533" y="1183"/>
                    <a:pt x="551" y="1201"/>
                    <a:pt x="576" y="1218"/>
                  </a:cubicBezTo>
                  <a:lnTo>
                    <a:pt x="562" y="1229"/>
                  </a:lnTo>
                  <a:lnTo>
                    <a:pt x="544" y="1236"/>
                  </a:lnTo>
                  <a:lnTo>
                    <a:pt x="526" y="1250"/>
                  </a:lnTo>
                  <a:cubicBezTo>
                    <a:pt x="516" y="1257"/>
                    <a:pt x="505" y="1268"/>
                    <a:pt x="494" y="1275"/>
                  </a:cubicBezTo>
                  <a:lnTo>
                    <a:pt x="469" y="1307"/>
                  </a:lnTo>
                  <a:cubicBezTo>
                    <a:pt x="459" y="1318"/>
                    <a:pt x="455" y="1329"/>
                    <a:pt x="444" y="1343"/>
                  </a:cubicBezTo>
                  <a:cubicBezTo>
                    <a:pt x="437" y="1357"/>
                    <a:pt x="434" y="1371"/>
                    <a:pt x="427" y="1382"/>
                  </a:cubicBezTo>
                  <a:lnTo>
                    <a:pt x="416" y="1425"/>
                  </a:lnTo>
                  <a:cubicBezTo>
                    <a:pt x="409" y="1435"/>
                    <a:pt x="409" y="1449"/>
                    <a:pt x="409" y="1464"/>
                  </a:cubicBezTo>
                  <a:lnTo>
                    <a:pt x="405" y="1503"/>
                  </a:lnTo>
                  <a:lnTo>
                    <a:pt x="405" y="1542"/>
                  </a:lnTo>
                  <a:cubicBezTo>
                    <a:pt x="405" y="1556"/>
                    <a:pt x="409" y="1570"/>
                    <a:pt x="409" y="1585"/>
                  </a:cubicBezTo>
                  <a:cubicBezTo>
                    <a:pt x="409" y="1595"/>
                    <a:pt x="416" y="1609"/>
                    <a:pt x="420" y="1624"/>
                  </a:cubicBezTo>
                  <a:cubicBezTo>
                    <a:pt x="423" y="1649"/>
                    <a:pt x="434" y="1673"/>
                    <a:pt x="441" y="1698"/>
                  </a:cubicBezTo>
                  <a:cubicBezTo>
                    <a:pt x="452" y="1727"/>
                    <a:pt x="459" y="1748"/>
                    <a:pt x="473" y="1769"/>
                  </a:cubicBezTo>
                  <a:cubicBezTo>
                    <a:pt x="459" y="1720"/>
                    <a:pt x="452" y="1666"/>
                    <a:pt x="444" y="1620"/>
                  </a:cubicBezTo>
                  <a:cubicBezTo>
                    <a:pt x="444" y="1606"/>
                    <a:pt x="441" y="1592"/>
                    <a:pt x="441" y="1577"/>
                  </a:cubicBezTo>
                  <a:lnTo>
                    <a:pt x="441" y="1542"/>
                  </a:lnTo>
                  <a:lnTo>
                    <a:pt x="441" y="1506"/>
                  </a:lnTo>
                  <a:lnTo>
                    <a:pt x="444" y="1471"/>
                  </a:lnTo>
                  <a:cubicBezTo>
                    <a:pt x="444" y="1460"/>
                    <a:pt x="452" y="1449"/>
                    <a:pt x="455" y="1435"/>
                  </a:cubicBezTo>
                  <a:cubicBezTo>
                    <a:pt x="459" y="1425"/>
                    <a:pt x="462" y="1414"/>
                    <a:pt x="469" y="1400"/>
                  </a:cubicBezTo>
                  <a:cubicBezTo>
                    <a:pt x="473" y="1389"/>
                    <a:pt x="476" y="1378"/>
                    <a:pt x="480" y="1371"/>
                  </a:cubicBezTo>
                  <a:cubicBezTo>
                    <a:pt x="487" y="1361"/>
                    <a:pt x="494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0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4" y="1257"/>
                  </a:lnTo>
                  <a:cubicBezTo>
                    <a:pt x="665" y="1311"/>
                    <a:pt x="725" y="1371"/>
                    <a:pt x="793" y="1425"/>
                  </a:cubicBezTo>
                  <a:cubicBezTo>
                    <a:pt x="850" y="1471"/>
                    <a:pt x="917" y="1521"/>
                    <a:pt x="978" y="1570"/>
                  </a:cubicBezTo>
                  <a:lnTo>
                    <a:pt x="960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4" y="1677"/>
                  </a:lnTo>
                  <a:cubicBezTo>
                    <a:pt x="850" y="1691"/>
                    <a:pt x="846" y="1709"/>
                    <a:pt x="836" y="1727"/>
                  </a:cubicBezTo>
                  <a:cubicBezTo>
                    <a:pt x="829" y="1745"/>
                    <a:pt x="825" y="1755"/>
                    <a:pt x="814" y="1773"/>
                  </a:cubicBezTo>
                  <a:cubicBezTo>
                    <a:pt x="811" y="1791"/>
                    <a:pt x="800" y="1809"/>
                    <a:pt x="800" y="1826"/>
                  </a:cubicBezTo>
                  <a:cubicBezTo>
                    <a:pt x="797" y="1844"/>
                    <a:pt x="793" y="1862"/>
                    <a:pt x="793" y="1880"/>
                  </a:cubicBezTo>
                  <a:lnTo>
                    <a:pt x="793" y="1933"/>
                  </a:lnTo>
                  <a:lnTo>
                    <a:pt x="797" y="1986"/>
                  </a:lnTo>
                  <a:cubicBezTo>
                    <a:pt x="797" y="2004"/>
                    <a:pt x="800" y="2022"/>
                    <a:pt x="807" y="2036"/>
                  </a:cubicBezTo>
                  <a:cubicBezTo>
                    <a:pt x="807" y="2054"/>
                    <a:pt x="814" y="2068"/>
                    <a:pt x="814" y="2086"/>
                  </a:cubicBezTo>
                  <a:cubicBezTo>
                    <a:pt x="818" y="2104"/>
                    <a:pt x="825" y="2118"/>
                    <a:pt x="829" y="2136"/>
                  </a:cubicBezTo>
                  <a:cubicBezTo>
                    <a:pt x="832" y="2153"/>
                    <a:pt x="836" y="2164"/>
                    <a:pt x="846" y="2182"/>
                  </a:cubicBezTo>
                  <a:cubicBezTo>
                    <a:pt x="861" y="2214"/>
                    <a:pt x="871" y="2246"/>
                    <a:pt x="889" y="2271"/>
                  </a:cubicBezTo>
                  <a:cubicBezTo>
                    <a:pt x="882" y="2242"/>
                    <a:pt x="878" y="2207"/>
                    <a:pt x="871" y="2175"/>
                  </a:cubicBezTo>
                  <a:cubicBezTo>
                    <a:pt x="868" y="2143"/>
                    <a:pt x="864" y="2111"/>
                    <a:pt x="864" y="2075"/>
                  </a:cubicBezTo>
                  <a:cubicBezTo>
                    <a:pt x="864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4" y="1933"/>
                  </a:lnTo>
                  <a:lnTo>
                    <a:pt x="871" y="1890"/>
                  </a:lnTo>
                  <a:cubicBezTo>
                    <a:pt x="871" y="1876"/>
                    <a:pt x="882" y="1858"/>
                    <a:pt x="882" y="1844"/>
                  </a:cubicBezTo>
                  <a:lnTo>
                    <a:pt x="896" y="1805"/>
                  </a:lnTo>
                  <a:cubicBezTo>
                    <a:pt x="900" y="1791"/>
                    <a:pt x="903" y="1780"/>
                    <a:pt x="914" y="1766"/>
                  </a:cubicBezTo>
                  <a:cubicBezTo>
                    <a:pt x="921" y="1752"/>
                    <a:pt x="925" y="1737"/>
                    <a:pt x="935" y="1730"/>
                  </a:cubicBezTo>
                  <a:lnTo>
                    <a:pt x="960" y="1698"/>
                  </a:lnTo>
                  <a:cubicBezTo>
                    <a:pt x="971" y="1691"/>
                    <a:pt x="985" y="1681"/>
                    <a:pt x="992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3" y="1631"/>
                  </a:lnTo>
                  <a:cubicBezTo>
                    <a:pt x="1202" y="1730"/>
                    <a:pt x="1351" y="1823"/>
                    <a:pt x="1518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0" y="1983"/>
                  </a:lnTo>
                  <a:lnTo>
                    <a:pt x="1412" y="2029"/>
                  </a:lnTo>
                  <a:cubicBezTo>
                    <a:pt x="1401" y="2040"/>
                    <a:pt x="1397" y="2065"/>
                    <a:pt x="1387" y="2075"/>
                  </a:cubicBezTo>
                  <a:cubicBezTo>
                    <a:pt x="1380" y="2093"/>
                    <a:pt x="1376" y="2111"/>
                    <a:pt x="1376" y="2129"/>
                  </a:cubicBezTo>
                  <a:cubicBezTo>
                    <a:pt x="1369" y="2146"/>
                    <a:pt x="1365" y="2164"/>
                    <a:pt x="1365" y="2182"/>
                  </a:cubicBezTo>
                  <a:cubicBezTo>
                    <a:pt x="1365" y="2200"/>
                    <a:pt x="1362" y="2217"/>
                    <a:pt x="1362" y="2235"/>
                  </a:cubicBezTo>
                  <a:lnTo>
                    <a:pt x="1365" y="2289"/>
                  </a:lnTo>
                  <a:lnTo>
                    <a:pt x="1376" y="2338"/>
                  </a:lnTo>
                  <a:cubicBezTo>
                    <a:pt x="1380" y="2356"/>
                    <a:pt x="1383" y="2370"/>
                    <a:pt x="1387" y="2388"/>
                  </a:cubicBezTo>
                  <a:cubicBezTo>
                    <a:pt x="1394" y="2406"/>
                    <a:pt x="1397" y="2420"/>
                    <a:pt x="1401" y="2438"/>
                  </a:cubicBezTo>
                  <a:cubicBezTo>
                    <a:pt x="1405" y="2456"/>
                    <a:pt x="1415" y="2466"/>
                    <a:pt x="1419" y="2481"/>
                  </a:cubicBezTo>
                  <a:cubicBezTo>
                    <a:pt x="1422" y="2495"/>
                    <a:pt x="1433" y="2513"/>
                    <a:pt x="1440" y="2527"/>
                  </a:cubicBezTo>
                  <a:cubicBezTo>
                    <a:pt x="1454" y="2555"/>
                    <a:pt x="1472" y="2584"/>
                    <a:pt x="1493" y="2609"/>
                  </a:cubicBezTo>
                  <a:lnTo>
                    <a:pt x="1469" y="2516"/>
                  </a:lnTo>
                  <a:cubicBezTo>
                    <a:pt x="1458" y="2484"/>
                    <a:pt x="1454" y="2456"/>
                    <a:pt x="1447" y="2424"/>
                  </a:cubicBezTo>
                  <a:cubicBezTo>
                    <a:pt x="1440" y="2406"/>
                    <a:pt x="1440" y="2392"/>
                    <a:pt x="1437" y="2374"/>
                  </a:cubicBezTo>
                  <a:cubicBezTo>
                    <a:pt x="1437" y="2356"/>
                    <a:pt x="1433" y="2342"/>
                    <a:pt x="1433" y="2324"/>
                  </a:cubicBezTo>
                  <a:lnTo>
                    <a:pt x="1433" y="2281"/>
                  </a:lnTo>
                  <a:lnTo>
                    <a:pt x="1437" y="2235"/>
                  </a:lnTo>
                  <a:cubicBezTo>
                    <a:pt x="1437" y="2225"/>
                    <a:pt x="1440" y="2207"/>
                    <a:pt x="1440" y="2193"/>
                  </a:cubicBezTo>
                  <a:cubicBezTo>
                    <a:pt x="1440" y="2178"/>
                    <a:pt x="1447" y="2161"/>
                    <a:pt x="1451" y="2146"/>
                  </a:cubicBezTo>
                  <a:lnTo>
                    <a:pt x="1465" y="2107"/>
                  </a:lnTo>
                  <a:cubicBezTo>
                    <a:pt x="1472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8" y="2018"/>
                    <a:pt x="1529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7" y="1951"/>
                  </a:lnTo>
                  <a:cubicBezTo>
                    <a:pt x="1803" y="2054"/>
                    <a:pt x="2016" y="2157"/>
                    <a:pt x="2240" y="2246"/>
                  </a:cubicBezTo>
                  <a:lnTo>
                    <a:pt x="2233" y="2249"/>
                  </a:lnTo>
                  <a:lnTo>
                    <a:pt x="2205" y="2278"/>
                  </a:lnTo>
                  <a:cubicBezTo>
                    <a:pt x="2187" y="2296"/>
                    <a:pt x="2169" y="2313"/>
                    <a:pt x="2151" y="2335"/>
                  </a:cubicBezTo>
                  <a:cubicBezTo>
                    <a:pt x="2133" y="2356"/>
                    <a:pt x="2123" y="2374"/>
                    <a:pt x="2109" y="2395"/>
                  </a:cubicBezTo>
                  <a:cubicBezTo>
                    <a:pt x="2094" y="2420"/>
                    <a:pt x="2087" y="2441"/>
                    <a:pt x="2077" y="2463"/>
                  </a:cubicBezTo>
                  <a:cubicBezTo>
                    <a:pt x="2069" y="2484"/>
                    <a:pt x="2059" y="2513"/>
                    <a:pt x="2055" y="2534"/>
                  </a:cubicBezTo>
                  <a:cubicBezTo>
                    <a:pt x="2045" y="2584"/>
                    <a:pt x="2041" y="2633"/>
                    <a:pt x="2041" y="2680"/>
                  </a:cubicBezTo>
                  <a:cubicBezTo>
                    <a:pt x="2041" y="2729"/>
                    <a:pt x="2052" y="2776"/>
                    <a:pt x="2059" y="2822"/>
                  </a:cubicBezTo>
                  <a:cubicBezTo>
                    <a:pt x="2069" y="2868"/>
                    <a:pt x="2080" y="2911"/>
                    <a:pt x="2098" y="2957"/>
                  </a:cubicBezTo>
                  <a:cubicBezTo>
                    <a:pt x="2116" y="3000"/>
                    <a:pt x="2133" y="3042"/>
                    <a:pt x="2158" y="3081"/>
                  </a:cubicBezTo>
                  <a:cubicBezTo>
                    <a:pt x="2180" y="3121"/>
                    <a:pt x="2201" y="3160"/>
                    <a:pt x="2229" y="3195"/>
                  </a:cubicBezTo>
                  <a:cubicBezTo>
                    <a:pt x="2201" y="3113"/>
                    <a:pt x="2180" y="3028"/>
                    <a:pt x="2165" y="2939"/>
                  </a:cubicBezTo>
                  <a:cubicBezTo>
                    <a:pt x="2158" y="2893"/>
                    <a:pt x="2151" y="2854"/>
                    <a:pt x="2151" y="2811"/>
                  </a:cubicBezTo>
                  <a:cubicBezTo>
                    <a:pt x="2148" y="2769"/>
                    <a:pt x="2148" y="2726"/>
                    <a:pt x="2151" y="2687"/>
                  </a:cubicBezTo>
                  <a:cubicBezTo>
                    <a:pt x="2162" y="2605"/>
                    <a:pt x="2183" y="2530"/>
                    <a:pt x="2222" y="2463"/>
                  </a:cubicBezTo>
                  <a:cubicBezTo>
                    <a:pt x="2233" y="2445"/>
                    <a:pt x="2247" y="2431"/>
                    <a:pt x="2254" y="2420"/>
                  </a:cubicBezTo>
                  <a:lnTo>
                    <a:pt x="2293" y="2377"/>
                  </a:lnTo>
                  <a:lnTo>
                    <a:pt x="2318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89" y="2313"/>
                  </a:cubicBezTo>
                  <a:lnTo>
                    <a:pt x="2393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2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69" y="2783"/>
                    <a:pt x="2966" y="2811"/>
                  </a:cubicBezTo>
                  <a:cubicBezTo>
                    <a:pt x="2962" y="2836"/>
                    <a:pt x="2958" y="2857"/>
                    <a:pt x="2951" y="2886"/>
                  </a:cubicBezTo>
                  <a:cubicBezTo>
                    <a:pt x="2948" y="2936"/>
                    <a:pt x="2948" y="2989"/>
                    <a:pt x="2958" y="3032"/>
                  </a:cubicBezTo>
                  <a:cubicBezTo>
                    <a:pt x="2966" y="3081"/>
                    <a:pt x="2976" y="3124"/>
                    <a:pt x="2994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8" y="3316"/>
                    <a:pt x="3072" y="3334"/>
                    <a:pt x="3086" y="3352"/>
                  </a:cubicBezTo>
                  <a:cubicBezTo>
                    <a:pt x="3101" y="3369"/>
                    <a:pt x="3111" y="3391"/>
                    <a:pt x="3126" y="3409"/>
                  </a:cubicBezTo>
                  <a:cubicBezTo>
                    <a:pt x="3154" y="3444"/>
                    <a:pt x="3182" y="3480"/>
                    <a:pt x="3214" y="3512"/>
                  </a:cubicBezTo>
                  <a:cubicBezTo>
                    <a:pt x="3200" y="3473"/>
                    <a:pt x="3182" y="3426"/>
                    <a:pt x="3175" y="3387"/>
                  </a:cubicBezTo>
                  <a:cubicBezTo>
                    <a:pt x="3161" y="3348"/>
                    <a:pt x="3147" y="3302"/>
                    <a:pt x="3140" y="3263"/>
                  </a:cubicBezTo>
                  <a:cubicBezTo>
                    <a:pt x="3129" y="3224"/>
                    <a:pt x="3122" y="3185"/>
                    <a:pt x="3118" y="3138"/>
                  </a:cubicBezTo>
                  <a:cubicBezTo>
                    <a:pt x="3111" y="3117"/>
                    <a:pt x="3111" y="3099"/>
                    <a:pt x="3111" y="3078"/>
                  </a:cubicBezTo>
                  <a:cubicBezTo>
                    <a:pt x="3111" y="3060"/>
                    <a:pt x="3108" y="3035"/>
                    <a:pt x="3111" y="3017"/>
                  </a:cubicBezTo>
                  <a:cubicBezTo>
                    <a:pt x="3111" y="2939"/>
                    <a:pt x="3126" y="2868"/>
                    <a:pt x="3158" y="2804"/>
                  </a:cubicBezTo>
                  <a:cubicBezTo>
                    <a:pt x="3165" y="2786"/>
                    <a:pt x="3175" y="2776"/>
                    <a:pt x="3182" y="2761"/>
                  </a:cubicBezTo>
                  <a:cubicBezTo>
                    <a:pt x="3193" y="2747"/>
                    <a:pt x="3207" y="2733"/>
                    <a:pt x="3214" y="2722"/>
                  </a:cubicBezTo>
                  <a:lnTo>
                    <a:pt x="3232" y="2705"/>
                  </a:lnTo>
                  <a:lnTo>
                    <a:pt x="3254" y="2687"/>
                  </a:lnTo>
                  <a:cubicBezTo>
                    <a:pt x="3268" y="2673"/>
                    <a:pt x="3282" y="2662"/>
                    <a:pt x="3300" y="2651"/>
                  </a:cubicBezTo>
                  <a:lnTo>
                    <a:pt x="3332" y="2623"/>
                  </a:lnTo>
                  <a:cubicBezTo>
                    <a:pt x="3442" y="2655"/>
                    <a:pt x="3552" y="2687"/>
                    <a:pt x="3662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4" y="2833"/>
                    <a:pt x="4174" y="2836"/>
                  </a:cubicBezTo>
                  <a:lnTo>
                    <a:pt x="4153" y="2868"/>
                  </a:lnTo>
                  <a:lnTo>
                    <a:pt x="4132" y="2904"/>
                  </a:lnTo>
                  <a:cubicBezTo>
                    <a:pt x="4118" y="2929"/>
                    <a:pt x="4103" y="2957"/>
                    <a:pt x="4096" y="2982"/>
                  </a:cubicBezTo>
                  <a:lnTo>
                    <a:pt x="4082" y="3025"/>
                  </a:lnTo>
                  <a:lnTo>
                    <a:pt x="4071" y="3064"/>
                  </a:lnTo>
                  <a:cubicBezTo>
                    <a:pt x="4068" y="3089"/>
                    <a:pt x="4064" y="3121"/>
                    <a:pt x="4064" y="3149"/>
                  </a:cubicBezTo>
                  <a:cubicBezTo>
                    <a:pt x="4064" y="3174"/>
                    <a:pt x="4064" y="3206"/>
                    <a:pt x="4068" y="3231"/>
                  </a:cubicBezTo>
                  <a:lnTo>
                    <a:pt x="4082" y="3313"/>
                  </a:lnTo>
                  <a:cubicBezTo>
                    <a:pt x="4086" y="3337"/>
                    <a:pt x="4096" y="3366"/>
                    <a:pt x="4103" y="3387"/>
                  </a:cubicBezTo>
                  <a:cubicBezTo>
                    <a:pt x="4121" y="3437"/>
                    <a:pt x="4150" y="3487"/>
                    <a:pt x="4174" y="3529"/>
                  </a:cubicBezTo>
                  <a:cubicBezTo>
                    <a:pt x="4203" y="3576"/>
                    <a:pt x="4231" y="3615"/>
                    <a:pt x="4263" y="3654"/>
                  </a:cubicBezTo>
                  <a:cubicBezTo>
                    <a:pt x="4281" y="3672"/>
                    <a:pt x="4299" y="3693"/>
                    <a:pt x="4317" y="3711"/>
                  </a:cubicBezTo>
                  <a:lnTo>
                    <a:pt x="4370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2" y="3814"/>
                    <a:pt x="4438" y="3771"/>
                    <a:pt x="4409" y="3729"/>
                  </a:cubicBezTo>
                  <a:cubicBezTo>
                    <a:pt x="4384" y="3690"/>
                    <a:pt x="4363" y="3647"/>
                    <a:pt x="4345" y="3604"/>
                  </a:cubicBezTo>
                  <a:cubicBezTo>
                    <a:pt x="4320" y="3565"/>
                    <a:pt x="4302" y="3522"/>
                    <a:pt x="4285" y="3476"/>
                  </a:cubicBezTo>
                  <a:cubicBezTo>
                    <a:pt x="4278" y="3455"/>
                    <a:pt x="4274" y="3433"/>
                    <a:pt x="4263" y="3409"/>
                  </a:cubicBezTo>
                  <a:cubicBezTo>
                    <a:pt x="4260" y="3387"/>
                    <a:pt x="4249" y="3366"/>
                    <a:pt x="4246" y="3345"/>
                  </a:cubicBezTo>
                  <a:cubicBezTo>
                    <a:pt x="4242" y="3320"/>
                    <a:pt x="4238" y="3298"/>
                    <a:pt x="4238" y="3277"/>
                  </a:cubicBezTo>
                  <a:cubicBezTo>
                    <a:pt x="4231" y="3256"/>
                    <a:pt x="4231" y="3231"/>
                    <a:pt x="4231" y="3213"/>
                  </a:cubicBezTo>
                  <a:cubicBezTo>
                    <a:pt x="4231" y="3192"/>
                    <a:pt x="4231" y="3174"/>
                    <a:pt x="4238" y="3153"/>
                  </a:cubicBezTo>
                  <a:cubicBezTo>
                    <a:pt x="4238" y="3131"/>
                    <a:pt x="4242" y="3113"/>
                    <a:pt x="4246" y="3096"/>
                  </a:cubicBezTo>
                  <a:lnTo>
                    <a:pt x="4256" y="3064"/>
                  </a:lnTo>
                  <a:lnTo>
                    <a:pt x="4263" y="3035"/>
                  </a:lnTo>
                  <a:lnTo>
                    <a:pt x="4292" y="2982"/>
                  </a:lnTo>
                  <a:lnTo>
                    <a:pt x="4302" y="2957"/>
                  </a:lnTo>
                  <a:lnTo>
                    <a:pt x="4320" y="2929"/>
                  </a:lnTo>
                  <a:cubicBezTo>
                    <a:pt x="4334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1" y="2893"/>
                    <a:pt x="4729" y="2925"/>
                    <a:pt x="4907" y="2957"/>
                  </a:cubicBezTo>
                  <a:cubicBezTo>
                    <a:pt x="4967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4" y="3099"/>
                    <a:pt x="5010" y="3131"/>
                    <a:pt x="4996" y="3156"/>
                  </a:cubicBezTo>
                  <a:lnTo>
                    <a:pt x="4985" y="3202"/>
                  </a:lnTo>
                  <a:lnTo>
                    <a:pt x="4975" y="3245"/>
                  </a:lnTo>
                  <a:cubicBezTo>
                    <a:pt x="4971" y="3277"/>
                    <a:pt x="4967" y="3309"/>
                    <a:pt x="4967" y="3337"/>
                  </a:cubicBezTo>
                  <a:cubicBezTo>
                    <a:pt x="4967" y="3369"/>
                    <a:pt x="4967" y="3401"/>
                    <a:pt x="4971" y="3433"/>
                  </a:cubicBezTo>
                  <a:cubicBezTo>
                    <a:pt x="4975" y="3462"/>
                    <a:pt x="4978" y="3494"/>
                    <a:pt x="4989" y="3522"/>
                  </a:cubicBezTo>
                  <a:cubicBezTo>
                    <a:pt x="4996" y="3551"/>
                    <a:pt x="5003" y="3579"/>
                    <a:pt x="5014" y="3604"/>
                  </a:cubicBezTo>
                  <a:cubicBezTo>
                    <a:pt x="5024" y="3633"/>
                    <a:pt x="5039" y="3658"/>
                    <a:pt x="5049" y="3686"/>
                  </a:cubicBezTo>
                  <a:cubicBezTo>
                    <a:pt x="5063" y="3711"/>
                    <a:pt x="5078" y="3739"/>
                    <a:pt x="5092" y="3761"/>
                  </a:cubicBezTo>
                  <a:cubicBezTo>
                    <a:pt x="5120" y="3810"/>
                    <a:pt x="5152" y="3853"/>
                    <a:pt x="5188" y="3899"/>
                  </a:cubicBezTo>
                  <a:cubicBezTo>
                    <a:pt x="5206" y="3921"/>
                    <a:pt x="5223" y="3942"/>
                    <a:pt x="5245" y="3960"/>
                  </a:cubicBezTo>
                  <a:cubicBezTo>
                    <a:pt x="5263" y="3985"/>
                    <a:pt x="5287" y="4002"/>
                    <a:pt x="5305" y="4020"/>
                  </a:cubicBezTo>
                  <a:cubicBezTo>
                    <a:pt x="5344" y="4056"/>
                    <a:pt x="5387" y="4091"/>
                    <a:pt x="5433" y="4120"/>
                  </a:cubicBezTo>
                  <a:cubicBezTo>
                    <a:pt x="5401" y="4077"/>
                    <a:pt x="5369" y="4031"/>
                    <a:pt x="5344" y="3985"/>
                  </a:cubicBezTo>
                  <a:lnTo>
                    <a:pt x="5344" y="3985"/>
                  </a:lnTo>
                  <a:cubicBezTo>
                    <a:pt x="5345" y="3985"/>
                    <a:pt x="5345" y="3985"/>
                    <a:pt x="5345" y="3985"/>
                  </a:cubicBezTo>
                  <a:cubicBezTo>
                    <a:pt x="5345" y="3985"/>
                    <a:pt x="5321" y="3939"/>
                    <a:pt x="5298" y="3899"/>
                  </a:cubicBezTo>
                  <a:cubicBezTo>
                    <a:pt x="5273" y="3853"/>
                    <a:pt x="5255" y="3807"/>
                    <a:pt x="5238" y="3757"/>
                  </a:cubicBezTo>
                  <a:cubicBezTo>
                    <a:pt x="5227" y="3736"/>
                    <a:pt x="5220" y="3707"/>
                    <a:pt x="5209" y="3686"/>
                  </a:cubicBezTo>
                  <a:cubicBezTo>
                    <a:pt x="5202" y="3665"/>
                    <a:pt x="5199" y="3636"/>
                    <a:pt x="5191" y="3615"/>
                  </a:cubicBezTo>
                  <a:cubicBezTo>
                    <a:pt x="5188" y="3594"/>
                    <a:pt x="5184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4" y="3377"/>
                    <a:pt x="5184" y="3366"/>
                  </a:cubicBezTo>
                  <a:cubicBezTo>
                    <a:pt x="5188" y="3352"/>
                    <a:pt x="5188" y="3345"/>
                    <a:pt x="5191" y="3330"/>
                  </a:cubicBezTo>
                  <a:lnTo>
                    <a:pt x="5202" y="3298"/>
                  </a:lnTo>
                  <a:lnTo>
                    <a:pt x="5216" y="3266"/>
                  </a:lnTo>
                  <a:cubicBezTo>
                    <a:pt x="5223" y="3245"/>
                    <a:pt x="5234" y="3227"/>
                    <a:pt x="5245" y="3206"/>
                  </a:cubicBezTo>
                  <a:lnTo>
                    <a:pt x="5263" y="3174"/>
                  </a:lnTo>
                  <a:lnTo>
                    <a:pt x="5287" y="3145"/>
                  </a:lnTo>
                  <a:cubicBezTo>
                    <a:pt x="5298" y="3128"/>
                    <a:pt x="5316" y="3110"/>
                    <a:pt x="5330" y="3092"/>
                  </a:cubicBezTo>
                  <a:lnTo>
                    <a:pt x="5351" y="3064"/>
                  </a:lnTo>
                  <a:cubicBezTo>
                    <a:pt x="5437" y="3074"/>
                    <a:pt x="5522" y="3085"/>
                    <a:pt x="5604" y="3092"/>
                  </a:cubicBezTo>
                  <a:cubicBezTo>
                    <a:pt x="5657" y="3099"/>
                    <a:pt x="5711" y="3106"/>
                    <a:pt x="5771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5" y="3135"/>
                  </a:lnTo>
                  <a:lnTo>
                    <a:pt x="6386" y="3177"/>
                  </a:lnTo>
                  <a:cubicBezTo>
                    <a:pt x="6400" y="3188"/>
                    <a:pt x="6418" y="3199"/>
                    <a:pt x="6432" y="3213"/>
                  </a:cubicBezTo>
                  <a:cubicBezTo>
                    <a:pt x="6447" y="3227"/>
                    <a:pt x="6464" y="3241"/>
                    <a:pt x="6475" y="3252"/>
                  </a:cubicBezTo>
                  <a:cubicBezTo>
                    <a:pt x="6489" y="3266"/>
                    <a:pt x="6503" y="3284"/>
                    <a:pt x="6511" y="3298"/>
                  </a:cubicBezTo>
                  <a:cubicBezTo>
                    <a:pt x="6525" y="3316"/>
                    <a:pt x="6528" y="3330"/>
                    <a:pt x="6539" y="3348"/>
                  </a:cubicBezTo>
                  <a:cubicBezTo>
                    <a:pt x="6546" y="3366"/>
                    <a:pt x="6553" y="3384"/>
                    <a:pt x="6557" y="3401"/>
                  </a:cubicBezTo>
                  <a:cubicBezTo>
                    <a:pt x="6560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0" y="3512"/>
                  </a:cubicBezTo>
                  <a:cubicBezTo>
                    <a:pt x="6557" y="3529"/>
                    <a:pt x="6553" y="3551"/>
                    <a:pt x="6546" y="3569"/>
                  </a:cubicBezTo>
                  <a:cubicBezTo>
                    <a:pt x="6539" y="3586"/>
                    <a:pt x="6535" y="3608"/>
                    <a:pt x="6521" y="3626"/>
                  </a:cubicBezTo>
                  <a:cubicBezTo>
                    <a:pt x="6511" y="3643"/>
                    <a:pt x="6500" y="3668"/>
                    <a:pt x="6489" y="3686"/>
                  </a:cubicBezTo>
                  <a:cubicBezTo>
                    <a:pt x="6475" y="3704"/>
                    <a:pt x="6468" y="3722"/>
                    <a:pt x="6450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3" y="3810"/>
                    <a:pt x="6375" y="3828"/>
                    <a:pt x="6361" y="3846"/>
                  </a:cubicBezTo>
                  <a:cubicBezTo>
                    <a:pt x="6343" y="3864"/>
                    <a:pt x="6329" y="3882"/>
                    <a:pt x="6311" y="3899"/>
                  </a:cubicBezTo>
                  <a:cubicBezTo>
                    <a:pt x="6279" y="3935"/>
                    <a:pt x="6244" y="3963"/>
                    <a:pt x="6208" y="3999"/>
                  </a:cubicBezTo>
                  <a:cubicBezTo>
                    <a:pt x="6233" y="3992"/>
                    <a:pt x="6255" y="3981"/>
                    <a:pt x="6276" y="3970"/>
                  </a:cubicBezTo>
                  <a:cubicBezTo>
                    <a:pt x="6297" y="3960"/>
                    <a:pt x="6322" y="3946"/>
                    <a:pt x="6343" y="3935"/>
                  </a:cubicBezTo>
                  <a:cubicBezTo>
                    <a:pt x="6386" y="3910"/>
                    <a:pt x="6429" y="3885"/>
                    <a:pt x="6468" y="3853"/>
                  </a:cubicBezTo>
                  <a:cubicBezTo>
                    <a:pt x="6489" y="3839"/>
                    <a:pt x="6507" y="3821"/>
                    <a:pt x="6525" y="3803"/>
                  </a:cubicBezTo>
                  <a:lnTo>
                    <a:pt x="6578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699" y="3572"/>
                    <a:pt x="6717" y="3515"/>
                    <a:pt x="6720" y="3458"/>
                  </a:cubicBezTo>
                  <a:cubicBezTo>
                    <a:pt x="6724" y="3426"/>
                    <a:pt x="6720" y="3401"/>
                    <a:pt x="6717" y="3369"/>
                  </a:cubicBezTo>
                  <a:cubicBezTo>
                    <a:pt x="6713" y="3337"/>
                    <a:pt x="6703" y="3313"/>
                    <a:pt x="6695" y="3284"/>
                  </a:cubicBezTo>
                  <a:cubicBezTo>
                    <a:pt x="6671" y="3231"/>
                    <a:pt x="6646" y="3177"/>
                    <a:pt x="6610" y="3138"/>
                  </a:cubicBezTo>
                  <a:lnTo>
                    <a:pt x="6610" y="3135"/>
                  </a:lnTo>
                  <a:cubicBezTo>
                    <a:pt x="6912" y="3135"/>
                    <a:pt x="7211" y="3124"/>
                    <a:pt x="7506" y="3103"/>
                  </a:cubicBezTo>
                  <a:lnTo>
                    <a:pt x="7567" y="3124"/>
                  </a:lnTo>
                  <a:cubicBezTo>
                    <a:pt x="7574" y="3128"/>
                    <a:pt x="7595" y="3138"/>
                    <a:pt x="7609" y="3145"/>
                  </a:cubicBezTo>
                  <a:cubicBezTo>
                    <a:pt x="7627" y="3156"/>
                    <a:pt x="7641" y="3163"/>
                    <a:pt x="7656" y="3177"/>
                  </a:cubicBezTo>
                  <a:cubicBezTo>
                    <a:pt x="7666" y="3188"/>
                    <a:pt x="7680" y="3199"/>
                    <a:pt x="7695" y="3213"/>
                  </a:cubicBezTo>
                  <a:cubicBezTo>
                    <a:pt x="7709" y="3227"/>
                    <a:pt x="7716" y="3241"/>
                    <a:pt x="7727" y="3252"/>
                  </a:cubicBezTo>
                  <a:cubicBezTo>
                    <a:pt x="7734" y="3266"/>
                    <a:pt x="7744" y="3281"/>
                    <a:pt x="7752" y="3298"/>
                  </a:cubicBezTo>
                  <a:cubicBezTo>
                    <a:pt x="7755" y="3313"/>
                    <a:pt x="7766" y="3330"/>
                    <a:pt x="7766" y="3341"/>
                  </a:cubicBezTo>
                  <a:cubicBezTo>
                    <a:pt x="7769" y="3359"/>
                    <a:pt x="7769" y="3373"/>
                    <a:pt x="7769" y="3391"/>
                  </a:cubicBezTo>
                  <a:cubicBezTo>
                    <a:pt x="7769" y="3409"/>
                    <a:pt x="7769" y="3426"/>
                    <a:pt x="7766" y="3444"/>
                  </a:cubicBezTo>
                  <a:cubicBezTo>
                    <a:pt x="7762" y="3462"/>
                    <a:pt x="7762" y="3480"/>
                    <a:pt x="7752" y="3501"/>
                  </a:cubicBezTo>
                  <a:cubicBezTo>
                    <a:pt x="7748" y="3519"/>
                    <a:pt x="7737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8" y="3636"/>
                    <a:pt x="7691" y="3654"/>
                    <a:pt x="7680" y="3675"/>
                  </a:cubicBezTo>
                  <a:cubicBezTo>
                    <a:pt x="7673" y="3693"/>
                    <a:pt x="7659" y="3714"/>
                    <a:pt x="7648" y="3732"/>
                  </a:cubicBezTo>
                  <a:cubicBezTo>
                    <a:pt x="7638" y="3750"/>
                    <a:pt x="7627" y="3768"/>
                    <a:pt x="7613" y="3786"/>
                  </a:cubicBezTo>
                  <a:cubicBezTo>
                    <a:pt x="7592" y="3821"/>
                    <a:pt x="7567" y="3857"/>
                    <a:pt x="7538" y="3899"/>
                  </a:cubicBezTo>
                  <a:cubicBezTo>
                    <a:pt x="7556" y="3885"/>
                    <a:pt x="7574" y="3871"/>
                    <a:pt x="7595" y="3864"/>
                  </a:cubicBezTo>
                  <a:lnTo>
                    <a:pt x="7648" y="3821"/>
                  </a:lnTo>
                  <a:cubicBezTo>
                    <a:pt x="7684" y="3796"/>
                    <a:pt x="7716" y="3764"/>
                    <a:pt x="7752" y="3729"/>
                  </a:cubicBezTo>
                  <a:cubicBezTo>
                    <a:pt x="7769" y="3711"/>
                    <a:pt x="7784" y="3693"/>
                    <a:pt x="7798" y="3675"/>
                  </a:cubicBezTo>
                  <a:cubicBezTo>
                    <a:pt x="7808" y="3658"/>
                    <a:pt x="7823" y="3636"/>
                    <a:pt x="7837" y="3618"/>
                  </a:cubicBezTo>
                  <a:cubicBezTo>
                    <a:pt x="7851" y="3597"/>
                    <a:pt x="7862" y="3579"/>
                    <a:pt x="7872" y="3554"/>
                  </a:cubicBezTo>
                  <a:cubicBezTo>
                    <a:pt x="7880" y="3533"/>
                    <a:pt x="7890" y="3512"/>
                    <a:pt x="7897" y="3483"/>
                  </a:cubicBezTo>
                  <a:cubicBezTo>
                    <a:pt x="7912" y="3437"/>
                    <a:pt x="7922" y="3384"/>
                    <a:pt x="7915" y="3323"/>
                  </a:cubicBezTo>
                  <a:cubicBezTo>
                    <a:pt x="7912" y="3298"/>
                    <a:pt x="7908" y="3270"/>
                    <a:pt x="7897" y="3245"/>
                  </a:cubicBezTo>
                  <a:cubicBezTo>
                    <a:pt x="7890" y="3217"/>
                    <a:pt x="7876" y="3192"/>
                    <a:pt x="7862" y="3170"/>
                  </a:cubicBezTo>
                  <a:cubicBezTo>
                    <a:pt x="7844" y="3138"/>
                    <a:pt x="7823" y="3110"/>
                    <a:pt x="7801" y="3089"/>
                  </a:cubicBezTo>
                  <a:cubicBezTo>
                    <a:pt x="7833" y="3085"/>
                    <a:pt x="7862" y="3085"/>
                    <a:pt x="7894" y="3081"/>
                  </a:cubicBezTo>
                  <a:cubicBezTo>
                    <a:pt x="8000" y="3067"/>
                    <a:pt x="8107" y="3057"/>
                    <a:pt x="8214" y="3039"/>
                  </a:cubicBezTo>
                  <a:cubicBezTo>
                    <a:pt x="8320" y="3021"/>
                    <a:pt x="8424" y="3003"/>
                    <a:pt x="8527" y="2985"/>
                  </a:cubicBezTo>
                  <a:cubicBezTo>
                    <a:pt x="8566" y="2982"/>
                    <a:pt x="8601" y="2975"/>
                    <a:pt x="8640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68" y="3017"/>
                  </a:cubicBezTo>
                  <a:cubicBezTo>
                    <a:pt x="8786" y="3028"/>
                    <a:pt x="8800" y="3035"/>
                    <a:pt x="8815" y="3049"/>
                  </a:cubicBezTo>
                  <a:cubicBezTo>
                    <a:pt x="8829" y="3057"/>
                    <a:pt x="8843" y="3071"/>
                    <a:pt x="8854" y="3085"/>
                  </a:cubicBezTo>
                  <a:cubicBezTo>
                    <a:pt x="8868" y="3099"/>
                    <a:pt x="8875" y="3110"/>
                    <a:pt x="8886" y="3124"/>
                  </a:cubicBezTo>
                  <a:cubicBezTo>
                    <a:pt x="8893" y="3138"/>
                    <a:pt x="8904" y="3153"/>
                    <a:pt x="8911" y="3170"/>
                  </a:cubicBezTo>
                  <a:cubicBezTo>
                    <a:pt x="8918" y="3181"/>
                    <a:pt x="8925" y="3199"/>
                    <a:pt x="8925" y="3213"/>
                  </a:cubicBezTo>
                  <a:cubicBezTo>
                    <a:pt x="8932" y="3231"/>
                    <a:pt x="8932" y="3245"/>
                    <a:pt x="8932" y="3263"/>
                  </a:cubicBezTo>
                  <a:cubicBezTo>
                    <a:pt x="8932" y="3281"/>
                    <a:pt x="8932" y="3298"/>
                    <a:pt x="8925" y="3316"/>
                  </a:cubicBezTo>
                  <a:cubicBezTo>
                    <a:pt x="8921" y="3334"/>
                    <a:pt x="8921" y="3352"/>
                    <a:pt x="8911" y="3373"/>
                  </a:cubicBezTo>
                  <a:cubicBezTo>
                    <a:pt x="8907" y="3391"/>
                    <a:pt x="8900" y="3409"/>
                    <a:pt x="8893" y="3430"/>
                  </a:cubicBezTo>
                  <a:cubicBezTo>
                    <a:pt x="8886" y="3448"/>
                    <a:pt x="8882" y="3473"/>
                    <a:pt x="8868" y="3490"/>
                  </a:cubicBezTo>
                  <a:cubicBezTo>
                    <a:pt x="8857" y="3508"/>
                    <a:pt x="8850" y="3526"/>
                    <a:pt x="8840" y="3547"/>
                  </a:cubicBezTo>
                  <a:cubicBezTo>
                    <a:pt x="8832" y="3565"/>
                    <a:pt x="8818" y="3586"/>
                    <a:pt x="8811" y="3604"/>
                  </a:cubicBezTo>
                  <a:cubicBezTo>
                    <a:pt x="8797" y="3622"/>
                    <a:pt x="8786" y="3640"/>
                    <a:pt x="8776" y="3658"/>
                  </a:cubicBezTo>
                  <a:cubicBezTo>
                    <a:pt x="8751" y="3693"/>
                    <a:pt x="8726" y="3729"/>
                    <a:pt x="8697" y="3768"/>
                  </a:cubicBezTo>
                  <a:cubicBezTo>
                    <a:pt x="8715" y="3757"/>
                    <a:pt x="8733" y="3743"/>
                    <a:pt x="8758" y="3732"/>
                  </a:cubicBezTo>
                  <a:lnTo>
                    <a:pt x="8811" y="3693"/>
                  </a:lnTo>
                  <a:cubicBezTo>
                    <a:pt x="8847" y="3668"/>
                    <a:pt x="8875" y="3636"/>
                    <a:pt x="8911" y="3601"/>
                  </a:cubicBezTo>
                  <a:cubicBezTo>
                    <a:pt x="8928" y="3583"/>
                    <a:pt x="8943" y="3565"/>
                    <a:pt x="8957" y="3547"/>
                  </a:cubicBezTo>
                  <a:cubicBezTo>
                    <a:pt x="8971" y="3529"/>
                    <a:pt x="8982" y="3508"/>
                    <a:pt x="8996" y="3490"/>
                  </a:cubicBezTo>
                  <a:cubicBezTo>
                    <a:pt x="9010" y="3465"/>
                    <a:pt x="9024" y="3448"/>
                    <a:pt x="9032" y="3426"/>
                  </a:cubicBezTo>
                  <a:cubicBezTo>
                    <a:pt x="9042" y="3405"/>
                    <a:pt x="9049" y="3384"/>
                    <a:pt x="9060" y="3355"/>
                  </a:cubicBezTo>
                  <a:cubicBezTo>
                    <a:pt x="9071" y="3305"/>
                    <a:pt x="9081" y="3252"/>
                    <a:pt x="9078" y="3195"/>
                  </a:cubicBezTo>
                  <a:cubicBezTo>
                    <a:pt x="9071" y="3170"/>
                    <a:pt x="9067" y="3142"/>
                    <a:pt x="9060" y="3117"/>
                  </a:cubicBezTo>
                  <a:cubicBezTo>
                    <a:pt x="9049" y="3089"/>
                    <a:pt x="9035" y="3064"/>
                    <a:pt x="9024" y="3039"/>
                  </a:cubicBezTo>
                  <a:cubicBezTo>
                    <a:pt x="8996" y="2993"/>
                    <a:pt x="8960" y="2950"/>
                    <a:pt x="8918" y="2921"/>
                  </a:cubicBezTo>
                  <a:lnTo>
                    <a:pt x="8907" y="2911"/>
                  </a:lnTo>
                  <a:cubicBezTo>
                    <a:pt x="9199" y="2843"/>
                    <a:pt x="9473" y="2761"/>
                    <a:pt x="9732" y="2662"/>
                  </a:cubicBezTo>
                  <a:cubicBezTo>
                    <a:pt x="9746" y="2665"/>
                    <a:pt x="9768" y="2676"/>
                    <a:pt x="9778" y="2680"/>
                  </a:cubicBezTo>
                  <a:cubicBezTo>
                    <a:pt x="9796" y="2690"/>
                    <a:pt x="9810" y="2697"/>
                    <a:pt x="9825" y="2708"/>
                  </a:cubicBezTo>
                  <a:cubicBezTo>
                    <a:pt x="9839" y="2715"/>
                    <a:pt x="9849" y="2726"/>
                    <a:pt x="9864" y="2737"/>
                  </a:cubicBezTo>
                  <a:cubicBezTo>
                    <a:pt x="9878" y="2747"/>
                    <a:pt x="9885" y="2761"/>
                    <a:pt x="9899" y="2772"/>
                  </a:cubicBezTo>
                  <a:lnTo>
                    <a:pt x="9928" y="2815"/>
                  </a:lnTo>
                  <a:cubicBezTo>
                    <a:pt x="9935" y="2825"/>
                    <a:pt x="9938" y="2843"/>
                    <a:pt x="9945" y="2861"/>
                  </a:cubicBezTo>
                  <a:cubicBezTo>
                    <a:pt x="9949" y="2879"/>
                    <a:pt x="9953" y="2897"/>
                    <a:pt x="9953" y="2914"/>
                  </a:cubicBezTo>
                  <a:cubicBezTo>
                    <a:pt x="9953" y="2932"/>
                    <a:pt x="9956" y="2950"/>
                    <a:pt x="9953" y="2975"/>
                  </a:cubicBezTo>
                  <a:cubicBezTo>
                    <a:pt x="9953" y="2993"/>
                    <a:pt x="9949" y="3014"/>
                    <a:pt x="9949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1" y="3117"/>
                    <a:pt x="9924" y="3135"/>
                    <a:pt x="9921" y="3156"/>
                  </a:cubicBezTo>
                  <a:cubicBezTo>
                    <a:pt x="9917" y="3177"/>
                    <a:pt x="9906" y="3195"/>
                    <a:pt x="9903" y="3217"/>
                  </a:cubicBezTo>
                  <a:cubicBezTo>
                    <a:pt x="9896" y="3241"/>
                    <a:pt x="9889" y="3259"/>
                    <a:pt x="9881" y="3281"/>
                  </a:cubicBezTo>
                  <a:cubicBezTo>
                    <a:pt x="9867" y="3320"/>
                    <a:pt x="9849" y="3359"/>
                    <a:pt x="9832" y="3405"/>
                  </a:cubicBezTo>
                  <a:cubicBezTo>
                    <a:pt x="9849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49" y="3266"/>
                    <a:pt x="9974" y="3227"/>
                    <a:pt x="9995" y="3192"/>
                  </a:cubicBezTo>
                  <a:cubicBezTo>
                    <a:pt x="10009" y="3174"/>
                    <a:pt x="10020" y="3153"/>
                    <a:pt x="10027" y="3128"/>
                  </a:cubicBezTo>
                  <a:lnTo>
                    <a:pt x="10056" y="3064"/>
                  </a:lnTo>
                  <a:cubicBezTo>
                    <a:pt x="10063" y="3039"/>
                    <a:pt x="10073" y="3017"/>
                    <a:pt x="10077" y="2993"/>
                  </a:cubicBezTo>
                  <a:cubicBezTo>
                    <a:pt x="10081" y="2968"/>
                    <a:pt x="10084" y="2943"/>
                    <a:pt x="10091" y="2914"/>
                  </a:cubicBezTo>
                  <a:cubicBezTo>
                    <a:pt x="10095" y="2868"/>
                    <a:pt x="10091" y="2808"/>
                    <a:pt x="10073" y="2761"/>
                  </a:cubicBezTo>
                  <a:cubicBezTo>
                    <a:pt x="10063" y="2733"/>
                    <a:pt x="10049" y="2708"/>
                    <a:pt x="10038" y="2683"/>
                  </a:cubicBezTo>
                  <a:cubicBezTo>
                    <a:pt x="10024" y="2662"/>
                    <a:pt x="10006" y="2641"/>
                    <a:pt x="9988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49" y="2577"/>
                    <a:pt x="9953" y="2573"/>
                    <a:pt x="9956" y="2573"/>
                  </a:cubicBezTo>
                  <a:cubicBezTo>
                    <a:pt x="10095" y="2513"/>
                    <a:pt x="10226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57" y="2381"/>
                    <a:pt x="10475" y="2388"/>
                    <a:pt x="10493" y="2388"/>
                  </a:cubicBezTo>
                  <a:lnTo>
                    <a:pt x="10546" y="2399"/>
                  </a:lnTo>
                  <a:cubicBezTo>
                    <a:pt x="10564" y="2406"/>
                    <a:pt x="10582" y="2413"/>
                    <a:pt x="10596" y="2417"/>
                  </a:cubicBezTo>
                  <a:cubicBezTo>
                    <a:pt x="10614" y="2427"/>
                    <a:pt x="10628" y="2431"/>
                    <a:pt x="10642" y="2441"/>
                  </a:cubicBezTo>
                  <a:cubicBezTo>
                    <a:pt x="10657" y="2449"/>
                    <a:pt x="10667" y="2459"/>
                    <a:pt x="10678" y="2470"/>
                  </a:cubicBezTo>
                  <a:cubicBezTo>
                    <a:pt x="10692" y="2484"/>
                    <a:pt x="10699" y="2495"/>
                    <a:pt x="10710" y="2513"/>
                  </a:cubicBezTo>
                  <a:cubicBezTo>
                    <a:pt x="10717" y="2523"/>
                    <a:pt x="10724" y="2537"/>
                    <a:pt x="10731" y="2555"/>
                  </a:cubicBezTo>
                  <a:cubicBezTo>
                    <a:pt x="10738" y="2573"/>
                    <a:pt x="10745" y="2591"/>
                    <a:pt x="10749" y="2609"/>
                  </a:cubicBezTo>
                  <a:cubicBezTo>
                    <a:pt x="10753" y="2626"/>
                    <a:pt x="10756" y="2644"/>
                    <a:pt x="10756" y="2665"/>
                  </a:cubicBezTo>
                  <a:cubicBezTo>
                    <a:pt x="10760" y="2683"/>
                    <a:pt x="10756" y="2708"/>
                    <a:pt x="10760" y="2726"/>
                  </a:cubicBezTo>
                  <a:cubicBezTo>
                    <a:pt x="10760" y="2747"/>
                    <a:pt x="10760" y="2765"/>
                    <a:pt x="10756" y="2786"/>
                  </a:cubicBezTo>
                  <a:cubicBezTo>
                    <a:pt x="10753" y="2808"/>
                    <a:pt x="10753" y="2825"/>
                    <a:pt x="10749" y="2850"/>
                  </a:cubicBezTo>
                  <a:cubicBezTo>
                    <a:pt x="10742" y="2872"/>
                    <a:pt x="10742" y="2893"/>
                    <a:pt x="10738" y="2911"/>
                  </a:cubicBezTo>
                  <a:cubicBezTo>
                    <a:pt x="10735" y="2932"/>
                    <a:pt x="10731" y="2957"/>
                    <a:pt x="10724" y="2975"/>
                  </a:cubicBezTo>
                  <a:cubicBezTo>
                    <a:pt x="10717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49" y="3032"/>
                    <a:pt x="10756" y="3010"/>
                    <a:pt x="10770" y="2993"/>
                  </a:cubicBezTo>
                  <a:cubicBezTo>
                    <a:pt x="10792" y="2950"/>
                    <a:pt x="10813" y="2911"/>
                    <a:pt x="10831" y="2868"/>
                  </a:cubicBezTo>
                  <a:cubicBezTo>
                    <a:pt x="10841" y="2843"/>
                    <a:pt x="10849" y="2822"/>
                    <a:pt x="10856" y="2801"/>
                  </a:cubicBezTo>
                  <a:cubicBezTo>
                    <a:pt x="10863" y="2779"/>
                    <a:pt x="10866" y="2754"/>
                    <a:pt x="10873" y="2733"/>
                  </a:cubicBezTo>
                  <a:cubicBezTo>
                    <a:pt x="10877" y="2712"/>
                    <a:pt x="10881" y="2683"/>
                    <a:pt x="10881" y="2662"/>
                  </a:cubicBezTo>
                  <a:cubicBezTo>
                    <a:pt x="10884" y="2637"/>
                    <a:pt x="10881" y="2612"/>
                    <a:pt x="10881" y="2587"/>
                  </a:cubicBezTo>
                  <a:cubicBezTo>
                    <a:pt x="10877" y="2537"/>
                    <a:pt x="10863" y="2484"/>
                    <a:pt x="10841" y="2431"/>
                  </a:cubicBezTo>
                  <a:cubicBezTo>
                    <a:pt x="10827" y="2406"/>
                    <a:pt x="10813" y="2381"/>
                    <a:pt x="10795" y="2360"/>
                  </a:cubicBezTo>
                  <a:cubicBezTo>
                    <a:pt x="10777" y="2338"/>
                    <a:pt x="10760" y="2321"/>
                    <a:pt x="10738" y="2303"/>
                  </a:cubicBezTo>
                  <a:cubicBezTo>
                    <a:pt x="10696" y="2267"/>
                    <a:pt x="10649" y="2239"/>
                    <a:pt x="10596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3" y="2033"/>
                  </a:cubicBezTo>
                  <a:cubicBezTo>
                    <a:pt x="10909" y="2004"/>
                    <a:pt x="10948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2" y="1937"/>
                  </a:lnTo>
                  <a:cubicBezTo>
                    <a:pt x="11140" y="1937"/>
                    <a:pt x="11158" y="1944"/>
                    <a:pt x="11176" y="1944"/>
                  </a:cubicBezTo>
                  <a:cubicBezTo>
                    <a:pt x="11193" y="1947"/>
                    <a:pt x="11211" y="1951"/>
                    <a:pt x="11222" y="1954"/>
                  </a:cubicBezTo>
                  <a:cubicBezTo>
                    <a:pt x="11240" y="1961"/>
                    <a:pt x="11254" y="1969"/>
                    <a:pt x="11272" y="1972"/>
                  </a:cubicBezTo>
                  <a:lnTo>
                    <a:pt x="11311" y="2001"/>
                  </a:lnTo>
                  <a:cubicBezTo>
                    <a:pt x="11325" y="2008"/>
                    <a:pt x="11339" y="2022"/>
                    <a:pt x="11350" y="2036"/>
                  </a:cubicBezTo>
                  <a:cubicBezTo>
                    <a:pt x="11357" y="2050"/>
                    <a:pt x="11371" y="2061"/>
                    <a:pt x="11375" y="2075"/>
                  </a:cubicBezTo>
                  <a:cubicBezTo>
                    <a:pt x="11386" y="2089"/>
                    <a:pt x="11389" y="2107"/>
                    <a:pt x="11396" y="2125"/>
                  </a:cubicBezTo>
                  <a:cubicBezTo>
                    <a:pt x="11403" y="2143"/>
                    <a:pt x="11410" y="2161"/>
                    <a:pt x="11410" y="2178"/>
                  </a:cubicBezTo>
                  <a:cubicBezTo>
                    <a:pt x="11414" y="2196"/>
                    <a:pt x="11421" y="2217"/>
                    <a:pt x="11421" y="2235"/>
                  </a:cubicBezTo>
                  <a:cubicBezTo>
                    <a:pt x="11421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1" y="2424"/>
                  </a:cubicBezTo>
                  <a:cubicBezTo>
                    <a:pt x="11421" y="2445"/>
                    <a:pt x="11414" y="2466"/>
                    <a:pt x="11414" y="2488"/>
                  </a:cubicBezTo>
                  <a:lnTo>
                    <a:pt x="11400" y="2623"/>
                  </a:lnTo>
                  <a:cubicBezTo>
                    <a:pt x="11414" y="2605"/>
                    <a:pt x="11425" y="2584"/>
                    <a:pt x="11432" y="2566"/>
                  </a:cubicBezTo>
                  <a:cubicBezTo>
                    <a:pt x="11442" y="2548"/>
                    <a:pt x="11450" y="2523"/>
                    <a:pt x="11464" y="2502"/>
                  </a:cubicBezTo>
                  <a:cubicBezTo>
                    <a:pt x="11482" y="2463"/>
                    <a:pt x="11499" y="2417"/>
                    <a:pt x="11514" y="2374"/>
                  </a:cubicBezTo>
                  <a:cubicBezTo>
                    <a:pt x="11521" y="2353"/>
                    <a:pt x="11528" y="2328"/>
                    <a:pt x="11531" y="2306"/>
                  </a:cubicBezTo>
                  <a:cubicBezTo>
                    <a:pt x="11535" y="2285"/>
                    <a:pt x="11538" y="2264"/>
                    <a:pt x="11538" y="2235"/>
                  </a:cubicBezTo>
                  <a:cubicBezTo>
                    <a:pt x="11538" y="2214"/>
                    <a:pt x="11542" y="2185"/>
                    <a:pt x="11542" y="2164"/>
                  </a:cubicBezTo>
                  <a:cubicBezTo>
                    <a:pt x="11542" y="2139"/>
                    <a:pt x="11538" y="2114"/>
                    <a:pt x="11535" y="2089"/>
                  </a:cubicBezTo>
                  <a:cubicBezTo>
                    <a:pt x="11528" y="2040"/>
                    <a:pt x="11506" y="1986"/>
                    <a:pt x="11478" y="1944"/>
                  </a:cubicBezTo>
                  <a:cubicBezTo>
                    <a:pt x="11464" y="1919"/>
                    <a:pt x="11446" y="1897"/>
                    <a:pt x="11425" y="1876"/>
                  </a:cubicBezTo>
                  <a:cubicBezTo>
                    <a:pt x="11407" y="1858"/>
                    <a:pt x="11386" y="1841"/>
                    <a:pt x="11357" y="1823"/>
                  </a:cubicBezTo>
                  <a:cubicBezTo>
                    <a:pt x="11311" y="1791"/>
                    <a:pt x="11261" y="1773"/>
                    <a:pt x="11211" y="1759"/>
                  </a:cubicBezTo>
                  <a:cubicBezTo>
                    <a:pt x="11201" y="1755"/>
                    <a:pt x="11186" y="1755"/>
                    <a:pt x="11179" y="1755"/>
                  </a:cubicBezTo>
                  <a:cubicBezTo>
                    <a:pt x="11275" y="1663"/>
                    <a:pt x="11364" y="1563"/>
                    <a:pt x="11446" y="1467"/>
                  </a:cubicBezTo>
                  <a:lnTo>
                    <a:pt x="11446" y="1471"/>
                  </a:lnTo>
                  <a:lnTo>
                    <a:pt x="11514" y="1457"/>
                  </a:lnTo>
                  <a:cubicBezTo>
                    <a:pt x="11528" y="1453"/>
                    <a:pt x="11549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59" y="1457"/>
                    <a:pt x="11677" y="1464"/>
                  </a:cubicBezTo>
                  <a:lnTo>
                    <a:pt x="11730" y="1474"/>
                  </a:lnTo>
                  <a:cubicBezTo>
                    <a:pt x="11798" y="1503"/>
                    <a:pt x="11851" y="1556"/>
                    <a:pt x="11880" y="1624"/>
                  </a:cubicBezTo>
                  <a:cubicBezTo>
                    <a:pt x="11890" y="1641"/>
                    <a:pt x="11894" y="1659"/>
                    <a:pt x="11905" y="1681"/>
                  </a:cubicBezTo>
                  <a:cubicBezTo>
                    <a:pt x="11908" y="1698"/>
                    <a:pt x="11912" y="1720"/>
                    <a:pt x="11922" y="1737"/>
                  </a:cubicBezTo>
                  <a:cubicBezTo>
                    <a:pt x="11926" y="1759"/>
                    <a:pt x="11930" y="1777"/>
                    <a:pt x="11930" y="1801"/>
                  </a:cubicBezTo>
                  <a:cubicBezTo>
                    <a:pt x="11930" y="1823"/>
                    <a:pt x="11933" y="1841"/>
                    <a:pt x="11933" y="1862"/>
                  </a:cubicBezTo>
                  <a:cubicBezTo>
                    <a:pt x="11933" y="1883"/>
                    <a:pt x="11940" y="1908"/>
                    <a:pt x="11940" y="1929"/>
                  </a:cubicBezTo>
                  <a:lnTo>
                    <a:pt x="11940" y="1997"/>
                  </a:lnTo>
                  <a:cubicBezTo>
                    <a:pt x="11940" y="2040"/>
                    <a:pt x="11933" y="2086"/>
                    <a:pt x="11933" y="2129"/>
                  </a:cubicBezTo>
                  <a:lnTo>
                    <a:pt x="11958" y="2068"/>
                  </a:lnTo>
                  <a:cubicBezTo>
                    <a:pt x="11965" y="2043"/>
                    <a:pt x="11969" y="2022"/>
                    <a:pt x="11976" y="2004"/>
                  </a:cubicBezTo>
                  <a:cubicBezTo>
                    <a:pt x="11986" y="1961"/>
                    <a:pt x="11997" y="1915"/>
                    <a:pt x="12001" y="1873"/>
                  </a:cubicBezTo>
                  <a:cubicBezTo>
                    <a:pt x="12004" y="1848"/>
                    <a:pt x="12004" y="1826"/>
                    <a:pt x="12004" y="1805"/>
                  </a:cubicBezTo>
                  <a:lnTo>
                    <a:pt x="12004" y="1734"/>
                  </a:lnTo>
                  <a:cubicBezTo>
                    <a:pt x="12001" y="1713"/>
                    <a:pt x="12001" y="1684"/>
                    <a:pt x="11997" y="1663"/>
                  </a:cubicBezTo>
                  <a:cubicBezTo>
                    <a:pt x="11994" y="1641"/>
                    <a:pt x="11986" y="1613"/>
                    <a:pt x="11979" y="1592"/>
                  </a:cubicBezTo>
                  <a:cubicBezTo>
                    <a:pt x="11962" y="1545"/>
                    <a:pt x="11940" y="1499"/>
                    <a:pt x="11908" y="1457"/>
                  </a:cubicBezTo>
                  <a:cubicBezTo>
                    <a:pt x="11890" y="1439"/>
                    <a:pt x="11873" y="1417"/>
                    <a:pt x="11851" y="1403"/>
                  </a:cubicBezTo>
                  <a:cubicBezTo>
                    <a:pt x="11826" y="1385"/>
                    <a:pt x="11805" y="1375"/>
                    <a:pt x="11784" y="1364"/>
                  </a:cubicBezTo>
                  <a:cubicBezTo>
                    <a:pt x="11734" y="1343"/>
                    <a:pt x="11684" y="1329"/>
                    <a:pt x="11638" y="1325"/>
                  </a:cubicBezTo>
                  <a:cubicBezTo>
                    <a:pt x="11610" y="1321"/>
                    <a:pt x="11588" y="1321"/>
                    <a:pt x="11560" y="1321"/>
                  </a:cubicBezTo>
                  <a:cubicBezTo>
                    <a:pt x="11649" y="1201"/>
                    <a:pt x="11716" y="1080"/>
                    <a:pt x="11773" y="969"/>
                  </a:cubicBezTo>
                  <a:lnTo>
                    <a:pt x="11819" y="959"/>
                  </a:lnTo>
                  <a:cubicBezTo>
                    <a:pt x="11837" y="955"/>
                    <a:pt x="11858" y="955"/>
                    <a:pt x="11876" y="952"/>
                  </a:cubicBezTo>
                  <a:lnTo>
                    <a:pt x="11940" y="952"/>
                  </a:lnTo>
                  <a:cubicBezTo>
                    <a:pt x="11958" y="952"/>
                    <a:pt x="11979" y="955"/>
                    <a:pt x="11997" y="959"/>
                  </a:cubicBezTo>
                  <a:cubicBezTo>
                    <a:pt x="12015" y="966"/>
                    <a:pt x="12033" y="969"/>
                    <a:pt x="12054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0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0" y="1136"/>
                  </a:lnTo>
                  <a:cubicBezTo>
                    <a:pt x="12221" y="1154"/>
                    <a:pt x="12225" y="1179"/>
                    <a:pt x="12228" y="1197"/>
                  </a:cubicBezTo>
                  <a:cubicBezTo>
                    <a:pt x="12232" y="1215"/>
                    <a:pt x="12239" y="1236"/>
                    <a:pt x="12242" y="1257"/>
                  </a:cubicBezTo>
                  <a:cubicBezTo>
                    <a:pt x="12246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3" y="1588"/>
                  </a:lnTo>
                  <a:cubicBezTo>
                    <a:pt x="12260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299" y="1364"/>
                    <a:pt x="12299" y="1343"/>
                    <a:pt x="12299" y="1321"/>
                  </a:cubicBezTo>
                  <a:lnTo>
                    <a:pt x="12299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5" y="1165"/>
                    <a:pt x="12282" y="1144"/>
                    <a:pt x="12274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4" y="959"/>
                    <a:pt x="12150" y="948"/>
                  </a:cubicBezTo>
                  <a:cubicBezTo>
                    <a:pt x="12125" y="934"/>
                    <a:pt x="12107" y="920"/>
                    <a:pt x="12086" y="905"/>
                  </a:cubicBezTo>
                  <a:cubicBezTo>
                    <a:pt x="12043" y="884"/>
                    <a:pt x="11994" y="877"/>
                    <a:pt x="11944" y="870"/>
                  </a:cubicBezTo>
                  <a:cubicBezTo>
                    <a:pt x="11933" y="868"/>
                    <a:pt x="11921" y="867"/>
                    <a:pt x="11908" y="867"/>
                  </a:cubicBezTo>
                  <a:cubicBezTo>
                    <a:pt x="11896" y="867"/>
                    <a:pt x="11883" y="868"/>
                    <a:pt x="11873" y="870"/>
                  </a:cubicBezTo>
                  <a:lnTo>
                    <a:pt x="11844" y="870"/>
                  </a:lnTo>
                  <a:cubicBezTo>
                    <a:pt x="11844" y="863"/>
                    <a:pt x="11841" y="848"/>
                    <a:pt x="11837" y="841"/>
                  </a:cubicBezTo>
                  <a:cubicBezTo>
                    <a:pt x="11844" y="824"/>
                    <a:pt x="11851" y="809"/>
                    <a:pt x="11858" y="792"/>
                  </a:cubicBezTo>
                  <a:cubicBezTo>
                    <a:pt x="11912" y="667"/>
                    <a:pt x="11947" y="560"/>
                    <a:pt x="11972" y="468"/>
                  </a:cubicBezTo>
                  <a:lnTo>
                    <a:pt x="11976" y="486"/>
                  </a:lnTo>
                  <a:lnTo>
                    <a:pt x="11997" y="479"/>
                  </a:lnTo>
                  <a:cubicBezTo>
                    <a:pt x="12015" y="475"/>
                    <a:pt x="12033" y="475"/>
                    <a:pt x="12050" y="475"/>
                  </a:cubicBezTo>
                  <a:lnTo>
                    <a:pt x="12104" y="475"/>
                  </a:lnTo>
                  <a:cubicBezTo>
                    <a:pt x="12122" y="475"/>
                    <a:pt x="12139" y="479"/>
                    <a:pt x="12157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8" y="511"/>
                  </a:lnTo>
                  <a:lnTo>
                    <a:pt x="12250" y="525"/>
                  </a:lnTo>
                  <a:cubicBezTo>
                    <a:pt x="12264" y="532"/>
                    <a:pt x="12278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8" y="632"/>
                    <a:pt x="12342" y="649"/>
                  </a:cubicBezTo>
                  <a:cubicBezTo>
                    <a:pt x="12353" y="667"/>
                    <a:pt x="12356" y="681"/>
                    <a:pt x="12360" y="699"/>
                  </a:cubicBezTo>
                  <a:lnTo>
                    <a:pt x="12374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4" y="1008"/>
                    <a:pt x="12370" y="1048"/>
                    <a:pt x="12367" y="1083"/>
                  </a:cubicBezTo>
                  <a:cubicBezTo>
                    <a:pt x="12374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2" y="916"/>
                  </a:cubicBezTo>
                  <a:lnTo>
                    <a:pt x="12406" y="859"/>
                  </a:lnTo>
                  <a:cubicBezTo>
                    <a:pt x="12410" y="841"/>
                    <a:pt x="12406" y="816"/>
                    <a:pt x="12406" y="799"/>
                  </a:cubicBezTo>
                  <a:lnTo>
                    <a:pt x="12406" y="742"/>
                  </a:lnTo>
                  <a:lnTo>
                    <a:pt x="12399" y="685"/>
                  </a:lnTo>
                  <a:cubicBezTo>
                    <a:pt x="12399" y="667"/>
                    <a:pt x="12388" y="649"/>
                    <a:pt x="12381" y="628"/>
                  </a:cubicBezTo>
                  <a:cubicBezTo>
                    <a:pt x="12374" y="610"/>
                    <a:pt x="12367" y="592"/>
                    <a:pt x="12356" y="575"/>
                  </a:cubicBezTo>
                  <a:cubicBezTo>
                    <a:pt x="12349" y="557"/>
                    <a:pt x="12338" y="539"/>
                    <a:pt x="12321" y="525"/>
                  </a:cubicBezTo>
                  <a:cubicBezTo>
                    <a:pt x="12310" y="511"/>
                    <a:pt x="12296" y="493"/>
                    <a:pt x="12278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89" y="440"/>
                    <a:pt x="12164" y="432"/>
                  </a:cubicBezTo>
                  <a:cubicBezTo>
                    <a:pt x="12150" y="425"/>
                    <a:pt x="12125" y="422"/>
                    <a:pt x="12107" y="422"/>
                  </a:cubicBezTo>
                  <a:cubicBezTo>
                    <a:pt x="12095" y="422"/>
                    <a:pt x="12082" y="420"/>
                    <a:pt x="12069" y="420"/>
                  </a:cubicBezTo>
                  <a:cubicBezTo>
                    <a:pt x="12063" y="420"/>
                    <a:pt x="12056" y="421"/>
                    <a:pt x="12050" y="422"/>
                  </a:cubicBezTo>
                  <a:cubicBezTo>
                    <a:pt x="12036" y="422"/>
                    <a:pt x="12029" y="422"/>
                    <a:pt x="12015" y="425"/>
                  </a:cubicBezTo>
                  <a:cubicBezTo>
                    <a:pt x="12011" y="415"/>
                    <a:pt x="12011" y="400"/>
                    <a:pt x="12004" y="383"/>
                  </a:cubicBezTo>
                  <a:cubicBezTo>
                    <a:pt x="12004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2" y="255"/>
                    <a:pt x="12022" y="202"/>
                    <a:pt x="12022" y="201"/>
                  </a:cubicBezTo>
                  <a:lnTo>
                    <a:pt x="12022" y="201"/>
                  </a:lnTo>
                  <a:cubicBezTo>
                    <a:pt x="12022" y="202"/>
                    <a:pt x="12018" y="255"/>
                    <a:pt x="11997" y="351"/>
                  </a:cubicBezTo>
                  <a:cubicBezTo>
                    <a:pt x="11994" y="344"/>
                    <a:pt x="11986" y="329"/>
                    <a:pt x="11983" y="319"/>
                  </a:cubicBezTo>
                  <a:cubicBezTo>
                    <a:pt x="11976" y="297"/>
                    <a:pt x="11965" y="280"/>
                    <a:pt x="11951" y="262"/>
                  </a:cubicBezTo>
                  <a:cubicBezTo>
                    <a:pt x="11940" y="244"/>
                    <a:pt x="11930" y="226"/>
                    <a:pt x="11912" y="208"/>
                  </a:cubicBezTo>
                  <a:cubicBezTo>
                    <a:pt x="11855" y="137"/>
                    <a:pt x="11780" y="88"/>
                    <a:pt x="11698" y="59"/>
                  </a:cubicBezTo>
                  <a:cubicBezTo>
                    <a:pt x="11620" y="27"/>
                    <a:pt x="11531" y="9"/>
                    <a:pt x="11446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7"/>
            <p:cNvSpPr/>
            <p:nvPr/>
          </p:nvSpPr>
          <p:spPr>
            <a:xfrm>
              <a:off x="6316760" y="4619800"/>
              <a:ext cx="652137" cy="219716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7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8" y="2511"/>
                    <a:pt x="11154" y="2416"/>
                  </a:cubicBezTo>
                  <a:close/>
                  <a:moveTo>
                    <a:pt x="11530" y="2852"/>
                  </a:moveTo>
                  <a:lnTo>
                    <a:pt x="11528" y="2856"/>
                  </a:lnTo>
                  <a:lnTo>
                    <a:pt x="11528" y="2857"/>
                  </a:lnTo>
                  <a:lnTo>
                    <a:pt x="11528" y="2857"/>
                  </a:lnTo>
                  <a:cubicBezTo>
                    <a:pt x="11527" y="2855"/>
                    <a:pt x="11526" y="2853"/>
                    <a:pt x="11525" y="2852"/>
                  </a:cubicBezTo>
                  <a:cubicBezTo>
                    <a:pt x="11526" y="2852"/>
                    <a:pt x="11528" y="2852"/>
                    <a:pt x="11530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2" y="2134"/>
                    <a:pt x="11902" y="2176"/>
                  </a:cubicBezTo>
                  <a:lnTo>
                    <a:pt x="11902" y="2244"/>
                  </a:lnTo>
                  <a:cubicBezTo>
                    <a:pt x="11902" y="2265"/>
                    <a:pt x="11902" y="2287"/>
                    <a:pt x="11898" y="2311"/>
                  </a:cubicBezTo>
                  <a:cubicBezTo>
                    <a:pt x="11898" y="2333"/>
                    <a:pt x="11895" y="2354"/>
                    <a:pt x="11895" y="2372"/>
                  </a:cubicBezTo>
                  <a:cubicBezTo>
                    <a:pt x="11895" y="2393"/>
                    <a:pt x="11887" y="2411"/>
                    <a:pt x="11884" y="2436"/>
                  </a:cubicBezTo>
                  <a:cubicBezTo>
                    <a:pt x="11880" y="2454"/>
                    <a:pt x="11877" y="2475"/>
                    <a:pt x="11866" y="2493"/>
                  </a:cubicBezTo>
                  <a:cubicBezTo>
                    <a:pt x="11863" y="2511"/>
                    <a:pt x="11855" y="2528"/>
                    <a:pt x="11845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4" y="2713"/>
                    <a:pt x="11607" y="2713"/>
                    <a:pt x="11589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4" y="2827"/>
                  </a:lnTo>
                  <a:lnTo>
                    <a:pt x="11390" y="2856"/>
                  </a:lnTo>
                  <a:cubicBezTo>
                    <a:pt x="11382" y="2880"/>
                    <a:pt x="11372" y="2898"/>
                    <a:pt x="11365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1" y="3005"/>
                    <a:pt x="11283" y="3016"/>
                  </a:cubicBezTo>
                  <a:cubicBezTo>
                    <a:pt x="11272" y="3033"/>
                    <a:pt x="11254" y="3048"/>
                    <a:pt x="11237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6" y="3129"/>
                  </a:cubicBezTo>
                  <a:cubicBezTo>
                    <a:pt x="11077" y="3151"/>
                    <a:pt x="11030" y="3165"/>
                    <a:pt x="10981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3" y="3240"/>
                    <a:pt x="10547" y="3243"/>
                  </a:cubicBezTo>
                  <a:cubicBezTo>
                    <a:pt x="10597" y="3257"/>
                    <a:pt x="10643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6" y="3264"/>
                  </a:cubicBezTo>
                  <a:cubicBezTo>
                    <a:pt x="11059" y="3257"/>
                    <a:pt x="11105" y="3243"/>
                    <a:pt x="11155" y="3225"/>
                  </a:cubicBezTo>
                  <a:cubicBezTo>
                    <a:pt x="11183" y="3218"/>
                    <a:pt x="11205" y="3208"/>
                    <a:pt x="11230" y="3193"/>
                  </a:cubicBezTo>
                  <a:cubicBezTo>
                    <a:pt x="11254" y="3183"/>
                    <a:pt x="11279" y="3168"/>
                    <a:pt x="11301" y="3154"/>
                  </a:cubicBezTo>
                  <a:cubicBezTo>
                    <a:pt x="11326" y="3136"/>
                    <a:pt x="11347" y="3122"/>
                    <a:pt x="11368" y="3104"/>
                  </a:cubicBezTo>
                  <a:cubicBezTo>
                    <a:pt x="11390" y="3087"/>
                    <a:pt x="11407" y="3065"/>
                    <a:pt x="11425" y="3044"/>
                  </a:cubicBezTo>
                  <a:lnTo>
                    <a:pt x="11454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8" y="2857"/>
                  </a:lnTo>
                  <a:lnTo>
                    <a:pt x="11528" y="2857"/>
                  </a:lnTo>
                  <a:cubicBezTo>
                    <a:pt x="11612" y="2979"/>
                    <a:pt x="11682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6" y="3193"/>
                  </a:lnTo>
                  <a:lnTo>
                    <a:pt x="11759" y="3183"/>
                  </a:lnTo>
                  <a:cubicBezTo>
                    <a:pt x="11706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6" y="2852"/>
                    <a:pt x="11537" y="2852"/>
                    <a:pt x="11530" y="2852"/>
                  </a:cubicBezTo>
                  <a:lnTo>
                    <a:pt x="11530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5" y="2850"/>
                    <a:pt x="11599" y="2848"/>
                  </a:cubicBezTo>
                  <a:cubicBezTo>
                    <a:pt x="11649" y="2845"/>
                    <a:pt x="11703" y="2831"/>
                    <a:pt x="11749" y="2809"/>
                  </a:cubicBezTo>
                  <a:lnTo>
                    <a:pt x="11813" y="2767"/>
                  </a:lnTo>
                  <a:cubicBezTo>
                    <a:pt x="11838" y="2749"/>
                    <a:pt x="11855" y="2731"/>
                    <a:pt x="11873" y="2713"/>
                  </a:cubicBezTo>
                  <a:cubicBezTo>
                    <a:pt x="11909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6" y="2489"/>
                    <a:pt x="11966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6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4" y="2144"/>
                    <a:pt x="11927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cubicBezTo>
                    <a:pt x="5384" y="29"/>
                    <a:pt x="5341" y="64"/>
                    <a:pt x="5302" y="100"/>
                  </a:cubicBezTo>
                  <a:cubicBezTo>
                    <a:pt x="5281" y="118"/>
                    <a:pt x="5263" y="142"/>
                    <a:pt x="5245" y="160"/>
                  </a:cubicBezTo>
                  <a:cubicBezTo>
                    <a:pt x="5228" y="182"/>
                    <a:pt x="5206" y="199"/>
                    <a:pt x="5188" y="221"/>
                  </a:cubicBezTo>
                  <a:cubicBezTo>
                    <a:pt x="5153" y="267"/>
                    <a:pt x="5121" y="310"/>
                    <a:pt x="5089" y="359"/>
                  </a:cubicBezTo>
                  <a:cubicBezTo>
                    <a:pt x="5075" y="384"/>
                    <a:pt x="5064" y="409"/>
                    <a:pt x="5050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6" y="598"/>
                  </a:cubicBezTo>
                  <a:cubicBezTo>
                    <a:pt x="4979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8" y="1021"/>
                    <a:pt x="5035" y="1049"/>
                  </a:cubicBezTo>
                  <a:lnTo>
                    <a:pt x="5057" y="1088"/>
                  </a:lnTo>
                  <a:lnTo>
                    <a:pt x="5085" y="1127"/>
                  </a:lnTo>
                  <a:lnTo>
                    <a:pt x="5089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30" y="1195"/>
                    <a:pt x="4552" y="1227"/>
                    <a:pt x="4378" y="1263"/>
                  </a:cubicBezTo>
                  <a:lnTo>
                    <a:pt x="4360" y="1238"/>
                  </a:lnTo>
                  <a:cubicBezTo>
                    <a:pt x="4346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50" y="754"/>
                    <a:pt x="4253" y="733"/>
                    <a:pt x="4264" y="711"/>
                  </a:cubicBezTo>
                  <a:cubicBezTo>
                    <a:pt x="4271" y="687"/>
                    <a:pt x="4275" y="665"/>
                    <a:pt x="4285" y="644"/>
                  </a:cubicBezTo>
                  <a:cubicBezTo>
                    <a:pt x="4303" y="598"/>
                    <a:pt x="4321" y="559"/>
                    <a:pt x="4342" y="516"/>
                  </a:cubicBezTo>
                  <a:cubicBezTo>
                    <a:pt x="4363" y="470"/>
                    <a:pt x="4388" y="430"/>
                    <a:pt x="4410" y="391"/>
                  </a:cubicBezTo>
                  <a:cubicBezTo>
                    <a:pt x="4435" y="349"/>
                    <a:pt x="4459" y="306"/>
                    <a:pt x="4488" y="267"/>
                  </a:cubicBezTo>
                  <a:lnTo>
                    <a:pt x="4488" y="267"/>
                  </a:lnTo>
                  <a:cubicBezTo>
                    <a:pt x="4445" y="292"/>
                    <a:pt x="4410" y="324"/>
                    <a:pt x="4371" y="356"/>
                  </a:cubicBezTo>
                  <a:lnTo>
                    <a:pt x="4317" y="409"/>
                  </a:lnTo>
                  <a:cubicBezTo>
                    <a:pt x="4299" y="427"/>
                    <a:pt x="4282" y="445"/>
                    <a:pt x="4264" y="466"/>
                  </a:cubicBezTo>
                  <a:cubicBezTo>
                    <a:pt x="4232" y="505"/>
                    <a:pt x="4200" y="544"/>
                    <a:pt x="4175" y="591"/>
                  </a:cubicBezTo>
                  <a:cubicBezTo>
                    <a:pt x="4147" y="633"/>
                    <a:pt x="4125" y="683"/>
                    <a:pt x="4104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2" y="836"/>
                    <a:pt x="4072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2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4" y="1163"/>
                    <a:pt x="4115" y="1191"/>
                    <a:pt x="4129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8" y="1287"/>
                    <a:pt x="4168" y="1287"/>
                    <a:pt x="4168" y="1291"/>
                  </a:cubicBezTo>
                  <a:cubicBezTo>
                    <a:pt x="3997" y="1327"/>
                    <a:pt x="3827" y="1369"/>
                    <a:pt x="3663" y="1408"/>
                  </a:cubicBezTo>
                  <a:cubicBezTo>
                    <a:pt x="3553" y="1433"/>
                    <a:pt x="3439" y="1465"/>
                    <a:pt x="3329" y="1497"/>
                  </a:cubicBezTo>
                  <a:lnTo>
                    <a:pt x="3297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5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5" y="1003"/>
                    <a:pt x="3115" y="982"/>
                  </a:cubicBezTo>
                  <a:cubicBezTo>
                    <a:pt x="3119" y="943"/>
                    <a:pt x="3130" y="900"/>
                    <a:pt x="3137" y="857"/>
                  </a:cubicBezTo>
                  <a:cubicBezTo>
                    <a:pt x="3147" y="818"/>
                    <a:pt x="3162" y="772"/>
                    <a:pt x="3172" y="733"/>
                  </a:cubicBezTo>
                  <a:cubicBezTo>
                    <a:pt x="3187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2" y="729"/>
                    <a:pt x="3098" y="747"/>
                    <a:pt x="3083" y="768"/>
                  </a:cubicBezTo>
                  <a:cubicBezTo>
                    <a:pt x="3073" y="786"/>
                    <a:pt x="3062" y="807"/>
                    <a:pt x="3048" y="825"/>
                  </a:cubicBezTo>
                  <a:cubicBezTo>
                    <a:pt x="3027" y="864"/>
                    <a:pt x="3009" y="907"/>
                    <a:pt x="2991" y="950"/>
                  </a:cubicBezTo>
                  <a:cubicBezTo>
                    <a:pt x="2977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2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70" y="1337"/>
                    <a:pt x="2977" y="1359"/>
                    <a:pt x="2987" y="1387"/>
                  </a:cubicBezTo>
                  <a:cubicBezTo>
                    <a:pt x="2994" y="1408"/>
                    <a:pt x="3009" y="1433"/>
                    <a:pt x="3023" y="1458"/>
                  </a:cubicBezTo>
                  <a:cubicBezTo>
                    <a:pt x="3037" y="1479"/>
                    <a:pt x="3055" y="1501"/>
                    <a:pt x="3066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8" y="1718"/>
                    <a:pt x="2390" y="1807"/>
                  </a:cubicBezTo>
                  <a:lnTo>
                    <a:pt x="2386" y="1807"/>
                  </a:lnTo>
                  <a:cubicBezTo>
                    <a:pt x="2369" y="1799"/>
                    <a:pt x="2351" y="1789"/>
                    <a:pt x="2337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0" y="1671"/>
                    <a:pt x="2223" y="1657"/>
                  </a:cubicBezTo>
                  <a:cubicBezTo>
                    <a:pt x="2184" y="1593"/>
                    <a:pt x="2159" y="1515"/>
                    <a:pt x="2152" y="1433"/>
                  </a:cubicBezTo>
                  <a:cubicBezTo>
                    <a:pt x="2148" y="1394"/>
                    <a:pt x="2148" y="1351"/>
                    <a:pt x="2152" y="1309"/>
                  </a:cubicBezTo>
                  <a:cubicBezTo>
                    <a:pt x="2152" y="1270"/>
                    <a:pt x="2159" y="1227"/>
                    <a:pt x="2166" y="1181"/>
                  </a:cubicBezTo>
                  <a:cubicBezTo>
                    <a:pt x="2177" y="1095"/>
                    <a:pt x="2202" y="1014"/>
                    <a:pt x="2226" y="925"/>
                  </a:cubicBezTo>
                  <a:lnTo>
                    <a:pt x="2226" y="925"/>
                  </a:lnTo>
                  <a:cubicBezTo>
                    <a:pt x="2202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1" y="1209"/>
                    <a:pt x="2066" y="1252"/>
                    <a:pt x="2059" y="1298"/>
                  </a:cubicBezTo>
                  <a:cubicBezTo>
                    <a:pt x="2049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5" y="1700"/>
                    <a:pt x="2106" y="1725"/>
                  </a:cubicBezTo>
                  <a:cubicBezTo>
                    <a:pt x="2120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0" y="1871"/>
                  </a:lnTo>
                  <a:lnTo>
                    <a:pt x="2241" y="1874"/>
                  </a:lnTo>
                  <a:cubicBezTo>
                    <a:pt x="2013" y="1967"/>
                    <a:pt x="1800" y="2066"/>
                    <a:pt x="1604" y="2169"/>
                  </a:cubicBezTo>
                  <a:lnTo>
                    <a:pt x="1569" y="2144"/>
                  </a:lnTo>
                  <a:lnTo>
                    <a:pt x="1551" y="2134"/>
                  </a:lnTo>
                  <a:lnTo>
                    <a:pt x="1537" y="2119"/>
                  </a:lnTo>
                  <a:cubicBezTo>
                    <a:pt x="1530" y="2109"/>
                    <a:pt x="1515" y="2102"/>
                    <a:pt x="1508" y="2087"/>
                  </a:cubicBezTo>
                  <a:lnTo>
                    <a:pt x="1480" y="2052"/>
                  </a:lnTo>
                  <a:cubicBezTo>
                    <a:pt x="1473" y="2038"/>
                    <a:pt x="1466" y="2027"/>
                    <a:pt x="1462" y="2013"/>
                  </a:cubicBezTo>
                  <a:cubicBezTo>
                    <a:pt x="1455" y="1999"/>
                    <a:pt x="1455" y="1984"/>
                    <a:pt x="1448" y="1974"/>
                  </a:cubicBezTo>
                  <a:cubicBezTo>
                    <a:pt x="1444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4" y="1696"/>
                  </a:cubicBezTo>
                  <a:cubicBezTo>
                    <a:pt x="1448" y="1664"/>
                    <a:pt x="1458" y="1636"/>
                    <a:pt x="1466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1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2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4" y="1750"/>
                    <a:pt x="1377" y="1764"/>
                    <a:pt x="1373" y="1782"/>
                  </a:cubicBezTo>
                  <a:lnTo>
                    <a:pt x="1366" y="1831"/>
                  </a:lnTo>
                  <a:lnTo>
                    <a:pt x="1359" y="1885"/>
                  </a:lnTo>
                  <a:cubicBezTo>
                    <a:pt x="1359" y="1903"/>
                    <a:pt x="1359" y="1920"/>
                    <a:pt x="1366" y="1938"/>
                  </a:cubicBezTo>
                  <a:cubicBezTo>
                    <a:pt x="1366" y="1956"/>
                    <a:pt x="1370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2" y="2080"/>
                    <a:pt x="1409" y="2091"/>
                  </a:cubicBezTo>
                  <a:lnTo>
                    <a:pt x="1441" y="2137"/>
                  </a:lnTo>
                  <a:cubicBezTo>
                    <a:pt x="1448" y="2151"/>
                    <a:pt x="1466" y="2162"/>
                    <a:pt x="1480" y="2176"/>
                  </a:cubicBezTo>
                  <a:lnTo>
                    <a:pt x="1498" y="2194"/>
                  </a:lnTo>
                  <a:lnTo>
                    <a:pt x="1515" y="2208"/>
                  </a:lnTo>
                  <a:cubicBezTo>
                    <a:pt x="1352" y="2297"/>
                    <a:pt x="1199" y="2390"/>
                    <a:pt x="1064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3" y="2447"/>
                  </a:lnTo>
                  <a:cubicBezTo>
                    <a:pt x="982" y="2439"/>
                    <a:pt x="968" y="2429"/>
                    <a:pt x="961" y="2422"/>
                  </a:cubicBezTo>
                  <a:lnTo>
                    <a:pt x="932" y="2390"/>
                  </a:lnTo>
                  <a:cubicBezTo>
                    <a:pt x="925" y="2383"/>
                    <a:pt x="922" y="2368"/>
                    <a:pt x="911" y="2354"/>
                  </a:cubicBezTo>
                  <a:cubicBezTo>
                    <a:pt x="904" y="2340"/>
                    <a:pt x="897" y="2329"/>
                    <a:pt x="893" y="2315"/>
                  </a:cubicBezTo>
                  <a:cubicBezTo>
                    <a:pt x="890" y="2301"/>
                    <a:pt x="879" y="2287"/>
                    <a:pt x="879" y="2276"/>
                  </a:cubicBezTo>
                  <a:cubicBezTo>
                    <a:pt x="875" y="2262"/>
                    <a:pt x="872" y="2247"/>
                    <a:pt x="872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2" y="1945"/>
                  </a:cubicBezTo>
                  <a:cubicBezTo>
                    <a:pt x="875" y="1913"/>
                    <a:pt x="879" y="1885"/>
                    <a:pt x="889" y="1849"/>
                  </a:cubicBezTo>
                  <a:lnTo>
                    <a:pt x="889" y="1849"/>
                  </a:lnTo>
                  <a:cubicBezTo>
                    <a:pt x="872" y="1874"/>
                    <a:pt x="857" y="1906"/>
                    <a:pt x="843" y="1938"/>
                  </a:cubicBezTo>
                  <a:cubicBezTo>
                    <a:pt x="840" y="1949"/>
                    <a:pt x="833" y="1967"/>
                    <a:pt x="825" y="1984"/>
                  </a:cubicBezTo>
                  <a:cubicBezTo>
                    <a:pt x="822" y="2002"/>
                    <a:pt x="818" y="2016"/>
                    <a:pt x="815" y="2034"/>
                  </a:cubicBezTo>
                  <a:cubicBezTo>
                    <a:pt x="808" y="2052"/>
                    <a:pt x="804" y="2066"/>
                    <a:pt x="804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7" y="2489"/>
                  </a:lnTo>
                  <a:cubicBezTo>
                    <a:pt x="911" y="2500"/>
                    <a:pt x="925" y="2511"/>
                    <a:pt x="939" y="2525"/>
                  </a:cubicBezTo>
                  <a:lnTo>
                    <a:pt x="961" y="2543"/>
                  </a:lnTo>
                  <a:lnTo>
                    <a:pt x="978" y="2550"/>
                  </a:lnTo>
                  <a:cubicBezTo>
                    <a:pt x="911" y="2599"/>
                    <a:pt x="850" y="2649"/>
                    <a:pt x="790" y="2695"/>
                  </a:cubicBezTo>
                  <a:cubicBezTo>
                    <a:pt x="719" y="2749"/>
                    <a:pt x="662" y="2809"/>
                    <a:pt x="605" y="2863"/>
                  </a:cubicBezTo>
                  <a:lnTo>
                    <a:pt x="577" y="2848"/>
                  </a:lnTo>
                  <a:lnTo>
                    <a:pt x="559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20" y="2809"/>
                  </a:cubicBezTo>
                  <a:lnTo>
                    <a:pt x="498" y="2781"/>
                  </a:lnTo>
                  <a:cubicBezTo>
                    <a:pt x="488" y="2774"/>
                    <a:pt x="484" y="2759"/>
                    <a:pt x="481" y="2749"/>
                  </a:cubicBezTo>
                  <a:cubicBezTo>
                    <a:pt x="470" y="2742"/>
                    <a:pt x="470" y="2727"/>
                    <a:pt x="466" y="2720"/>
                  </a:cubicBezTo>
                  <a:cubicBezTo>
                    <a:pt x="463" y="2710"/>
                    <a:pt x="459" y="2695"/>
                    <a:pt x="452" y="2685"/>
                  </a:cubicBezTo>
                  <a:cubicBezTo>
                    <a:pt x="449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9" y="2454"/>
                    <a:pt x="459" y="2400"/>
                    <a:pt x="470" y="2351"/>
                  </a:cubicBezTo>
                  <a:lnTo>
                    <a:pt x="470" y="2351"/>
                  </a:lnTo>
                  <a:cubicBezTo>
                    <a:pt x="459" y="2372"/>
                    <a:pt x="449" y="2400"/>
                    <a:pt x="441" y="2422"/>
                  </a:cubicBezTo>
                  <a:cubicBezTo>
                    <a:pt x="431" y="2447"/>
                    <a:pt x="424" y="2471"/>
                    <a:pt x="417" y="2496"/>
                  </a:cubicBezTo>
                  <a:cubicBezTo>
                    <a:pt x="417" y="2511"/>
                    <a:pt x="413" y="2525"/>
                    <a:pt x="409" y="2535"/>
                  </a:cubicBezTo>
                  <a:cubicBezTo>
                    <a:pt x="409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7" y="2724"/>
                    <a:pt x="427" y="2738"/>
                  </a:cubicBezTo>
                  <a:cubicBezTo>
                    <a:pt x="431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5" y="2845"/>
                  </a:lnTo>
                  <a:cubicBezTo>
                    <a:pt x="502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9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6" y="3080"/>
                  </a:cubicBezTo>
                  <a:cubicBezTo>
                    <a:pt x="388" y="3097"/>
                    <a:pt x="370" y="3119"/>
                    <a:pt x="353" y="3136"/>
                  </a:cubicBezTo>
                  <a:cubicBezTo>
                    <a:pt x="338" y="3158"/>
                    <a:pt x="321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0" y="3254"/>
                    <a:pt x="143" y="3247"/>
                    <a:pt x="132" y="3240"/>
                  </a:cubicBezTo>
                  <a:lnTo>
                    <a:pt x="111" y="3211"/>
                  </a:lnTo>
                  <a:cubicBezTo>
                    <a:pt x="104" y="3204"/>
                    <a:pt x="97" y="3190"/>
                    <a:pt x="93" y="3183"/>
                  </a:cubicBezTo>
                  <a:cubicBezTo>
                    <a:pt x="86" y="3172"/>
                    <a:pt x="86" y="3158"/>
                    <a:pt x="79" y="3151"/>
                  </a:cubicBezTo>
                  <a:cubicBezTo>
                    <a:pt x="75" y="3140"/>
                    <a:pt x="72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57" y="2944"/>
                    <a:pt x="57" y="2934"/>
                  </a:cubicBezTo>
                  <a:cubicBezTo>
                    <a:pt x="61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1" y="2831"/>
                    <a:pt x="54" y="2852"/>
                  </a:cubicBezTo>
                  <a:cubicBezTo>
                    <a:pt x="43" y="2880"/>
                    <a:pt x="36" y="2902"/>
                    <a:pt x="33" y="2927"/>
                  </a:cubicBezTo>
                  <a:cubicBezTo>
                    <a:pt x="33" y="2941"/>
                    <a:pt x="25" y="2955"/>
                    <a:pt x="22" y="2969"/>
                  </a:cubicBezTo>
                  <a:cubicBezTo>
                    <a:pt x="22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2" y="3087"/>
                  </a:lnTo>
                  <a:cubicBezTo>
                    <a:pt x="22" y="3101"/>
                    <a:pt x="25" y="3115"/>
                    <a:pt x="25" y="3129"/>
                  </a:cubicBezTo>
                  <a:cubicBezTo>
                    <a:pt x="25" y="3140"/>
                    <a:pt x="33" y="3154"/>
                    <a:pt x="40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2" y="3236"/>
                    <a:pt x="79" y="3243"/>
                  </a:cubicBezTo>
                  <a:lnTo>
                    <a:pt x="107" y="3275"/>
                  </a:lnTo>
                  <a:cubicBezTo>
                    <a:pt x="114" y="3282"/>
                    <a:pt x="129" y="3293"/>
                    <a:pt x="139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5" y="3350"/>
                    <a:pt x="182" y="3364"/>
                    <a:pt x="178" y="3382"/>
                  </a:cubicBezTo>
                  <a:lnTo>
                    <a:pt x="178" y="3385"/>
                  </a:lnTo>
                  <a:cubicBezTo>
                    <a:pt x="175" y="3396"/>
                    <a:pt x="168" y="3400"/>
                    <a:pt x="164" y="3407"/>
                  </a:cubicBezTo>
                  <a:cubicBezTo>
                    <a:pt x="146" y="3439"/>
                    <a:pt x="125" y="3471"/>
                    <a:pt x="111" y="3496"/>
                  </a:cubicBezTo>
                  <a:cubicBezTo>
                    <a:pt x="93" y="3524"/>
                    <a:pt x="86" y="3549"/>
                    <a:pt x="72" y="3574"/>
                  </a:cubicBezTo>
                  <a:cubicBezTo>
                    <a:pt x="25" y="3666"/>
                    <a:pt x="1" y="3716"/>
                    <a:pt x="1" y="3716"/>
                  </a:cubicBezTo>
                  <a:cubicBezTo>
                    <a:pt x="1" y="3716"/>
                    <a:pt x="25" y="3666"/>
                    <a:pt x="75" y="3577"/>
                  </a:cubicBezTo>
                  <a:cubicBezTo>
                    <a:pt x="89" y="3556"/>
                    <a:pt x="97" y="3528"/>
                    <a:pt x="114" y="3503"/>
                  </a:cubicBezTo>
                  <a:cubicBezTo>
                    <a:pt x="132" y="3474"/>
                    <a:pt x="150" y="3449"/>
                    <a:pt x="175" y="3417"/>
                  </a:cubicBezTo>
                  <a:cubicBezTo>
                    <a:pt x="175" y="3417"/>
                    <a:pt x="175" y="3414"/>
                    <a:pt x="178" y="3414"/>
                  </a:cubicBezTo>
                  <a:cubicBezTo>
                    <a:pt x="178" y="3424"/>
                    <a:pt x="178" y="3442"/>
                    <a:pt x="182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200" y="3510"/>
                    <a:pt x="203" y="3520"/>
                    <a:pt x="214" y="3531"/>
                  </a:cubicBezTo>
                  <a:cubicBezTo>
                    <a:pt x="217" y="3545"/>
                    <a:pt x="232" y="3549"/>
                    <a:pt x="239" y="3560"/>
                  </a:cubicBezTo>
                  <a:cubicBezTo>
                    <a:pt x="249" y="3567"/>
                    <a:pt x="257" y="3577"/>
                    <a:pt x="271" y="3581"/>
                  </a:cubicBezTo>
                  <a:cubicBezTo>
                    <a:pt x="281" y="3592"/>
                    <a:pt x="292" y="3595"/>
                    <a:pt x="303" y="3599"/>
                  </a:cubicBezTo>
                  <a:lnTo>
                    <a:pt x="335" y="3613"/>
                  </a:lnTo>
                  <a:lnTo>
                    <a:pt x="370" y="3620"/>
                  </a:lnTo>
                  <a:cubicBezTo>
                    <a:pt x="381" y="3627"/>
                    <a:pt x="392" y="3631"/>
                    <a:pt x="406" y="3631"/>
                  </a:cubicBezTo>
                  <a:cubicBezTo>
                    <a:pt x="427" y="3631"/>
                    <a:pt x="449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1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1" y="3567"/>
                  </a:lnTo>
                  <a:cubicBezTo>
                    <a:pt x="310" y="3563"/>
                    <a:pt x="303" y="3556"/>
                    <a:pt x="292" y="3549"/>
                  </a:cubicBezTo>
                  <a:cubicBezTo>
                    <a:pt x="285" y="3545"/>
                    <a:pt x="274" y="3538"/>
                    <a:pt x="271" y="3528"/>
                  </a:cubicBezTo>
                  <a:cubicBezTo>
                    <a:pt x="267" y="3520"/>
                    <a:pt x="257" y="3513"/>
                    <a:pt x="253" y="3506"/>
                  </a:cubicBezTo>
                  <a:lnTo>
                    <a:pt x="239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2" y="3435"/>
                    <a:pt x="235" y="3414"/>
                    <a:pt x="235" y="3389"/>
                  </a:cubicBezTo>
                  <a:cubicBezTo>
                    <a:pt x="239" y="3368"/>
                    <a:pt x="246" y="3350"/>
                    <a:pt x="253" y="3332"/>
                  </a:cubicBezTo>
                  <a:lnTo>
                    <a:pt x="264" y="3311"/>
                  </a:lnTo>
                  <a:lnTo>
                    <a:pt x="257" y="3307"/>
                  </a:lnTo>
                  <a:cubicBezTo>
                    <a:pt x="285" y="3275"/>
                    <a:pt x="310" y="3240"/>
                    <a:pt x="338" y="3208"/>
                  </a:cubicBezTo>
                  <a:cubicBezTo>
                    <a:pt x="353" y="3190"/>
                    <a:pt x="370" y="3168"/>
                    <a:pt x="381" y="3151"/>
                  </a:cubicBezTo>
                  <a:cubicBezTo>
                    <a:pt x="399" y="3133"/>
                    <a:pt x="417" y="3115"/>
                    <a:pt x="434" y="3094"/>
                  </a:cubicBezTo>
                  <a:cubicBezTo>
                    <a:pt x="470" y="3051"/>
                    <a:pt x="513" y="3012"/>
                    <a:pt x="552" y="2973"/>
                  </a:cubicBezTo>
                  <a:lnTo>
                    <a:pt x="577" y="2944"/>
                  </a:lnTo>
                  <a:lnTo>
                    <a:pt x="577" y="2952"/>
                  </a:lnTo>
                  <a:cubicBezTo>
                    <a:pt x="573" y="2976"/>
                    <a:pt x="573" y="2998"/>
                    <a:pt x="577" y="3026"/>
                  </a:cubicBezTo>
                  <a:lnTo>
                    <a:pt x="584" y="3044"/>
                  </a:lnTo>
                  <a:lnTo>
                    <a:pt x="591" y="3062"/>
                  </a:lnTo>
                  <a:cubicBezTo>
                    <a:pt x="594" y="3076"/>
                    <a:pt x="601" y="3083"/>
                    <a:pt x="609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5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1" y="3193"/>
                  </a:cubicBezTo>
                  <a:cubicBezTo>
                    <a:pt x="822" y="3193"/>
                    <a:pt x="843" y="3200"/>
                    <a:pt x="872" y="3204"/>
                  </a:cubicBezTo>
                  <a:lnTo>
                    <a:pt x="939" y="3204"/>
                  </a:lnTo>
                  <a:lnTo>
                    <a:pt x="872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80" y="3112"/>
                    <a:pt x="673" y="3101"/>
                    <a:pt x="665" y="3094"/>
                  </a:cubicBezTo>
                  <a:cubicBezTo>
                    <a:pt x="662" y="3083"/>
                    <a:pt x="655" y="3080"/>
                    <a:pt x="648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1" y="2916"/>
                    <a:pt x="648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7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50" y="2802"/>
                  </a:cubicBezTo>
                  <a:cubicBezTo>
                    <a:pt x="1057" y="2816"/>
                    <a:pt x="1071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3" y="2891"/>
                    <a:pt x="1163" y="2898"/>
                  </a:cubicBezTo>
                  <a:cubicBezTo>
                    <a:pt x="1178" y="2902"/>
                    <a:pt x="1195" y="2909"/>
                    <a:pt x="1210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9" y="2938"/>
                  </a:cubicBezTo>
                  <a:cubicBezTo>
                    <a:pt x="1375" y="2938"/>
                    <a:pt x="1381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8" y="2923"/>
                    <a:pt x="1419" y="2920"/>
                    <a:pt x="1391" y="2916"/>
                  </a:cubicBezTo>
                  <a:cubicBezTo>
                    <a:pt x="1366" y="2909"/>
                    <a:pt x="1338" y="2898"/>
                    <a:pt x="1313" y="2891"/>
                  </a:cubicBezTo>
                  <a:lnTo>
                    <a:pt x="1270" y="2880"/>
                  </a:lnTo>
                  <a:lnTo>
                    <a:pt x="1231" y="2863"/>
                  </a:lnTo>
                  <a:cubicBezTo>
                    <a:pt x="1217" y="2852"/>
                    <a:pt x="1210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8" y="2781"/>
                    <a:pt x="1121" y="2774"/>
                    <a:pt x="1117" y="2759"/>
                  </a:cubicBezTo>
                  <a:cubicBezTo>
                    <a:pt x="1110" y="2749"/>
                    <a:pt x="1103" y="2742"/>
                    <a:pt x="1103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3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1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3" y="2429"/>
                    <a:pt x="1394" y="2347"/>
                    <a:pt x="1544" y="2269"/>
                  </a:cubicBezTo>
                  <a:lnTo>
                    <a:pt x="1544" y="2269"/>
                  </a:lnTo>
                  <a:cubicBezTo>
                    <a:pt x="1537" y="2283"/>
                    <a:pt x="1533" y="2301"/>
                    <a:pt x="1533" y="2315"/>
                  </a:cubicBezTo>
                  <a:cubicBezTo>
                    <a:pt x="1533" y="2333"/>
                    <a:pt x="1530" y="2351"/>
                    <a:pt x="1533" y="2365"/>
                  </a:cubicBezTo>
                  <a:lnTo>
                    <a:pt x="1537" y="2390"/>
                  </a:lnTo>
                  <a:lnTo>
                    <a:pt x="1547" y="2418"/>
                  </a:lnTo>
                  <a:cubicBezTo>
                    <a:pt x="1551" y="2436"/>
                    <a:pt x="1562" y="2447"/>
                    <a:pt x="1565" y="2464"/>
                  </a:cubicBezTo>
                  <a:cubicBezTo>
                    <a:pt x="1569" y="2482"/>
                    <a:pt x="1583" y="2493"/>
                    <a:pt x="1597" y="2507"/>
                  </a:cubicBezTo>
                  <a:cubicBezTo>
                    <a:pt x="1604" y="2518"/>
                    <a:pt x="1618" y="2528"/>
                    <a:pt x="1633" y="2543"/>
                  </a:cubicBezTo>
                  <a:cubicBezTo>
                    <a:pt x="1643" y="2550"/>
                    <a:pt x="1658" y="2564"/>
                    <a:pt x="1672" y="2567"/>
                  </a:cubicBezTo>
                  <a:cubicBezTo>
                    <a:pt x="1686" y="2578"/>
                    <a:pt x="1697" y="2582"/>
                    <a:pt x="1711" y="2589"/>
                  </a:cubicBezTo>
                  <a:lnTo>
                    <a:pt x="1757" y="2603"/>
                  </a:lnTo>
                  <a:cubicBezTo>
                    <a:pt x="1768" y="2607"/>
                    <a:pt x="1782" y="2614"/>
                    <a:pt x="1800" y="2617"/>
                  </a:cubicBezTo>
                  <a:cubicBezTo>
                    <a:pt x="1832" y="2621"/>
                    <a:pt x="1857" y="2631"/>
                    <a:pt x="1889" y="2631"/>
                  </a:cubicBezTo>
                  <a:cubicBezTo>
                    <a:pt x="1921" y="2635"/>
                    <a:pt x="1946" y="2635"/>
                    <a:pt x="1978" y="2635"/>
                  </a:cubicBezTo>
                  <a:lnTo>
                    <a:pt x="1899" y="2607"/>
                  </a:lnTo>
                  <a:cubicBezTo>
                    <a:pt x="1871" y="2599"/>
                    <a:pt x="1846" y="2585"/>
                    <a:pt x="1818" y="2578"/>
                  </a:cubicBezTo>
                  <a:cubicBezTo>
                    <a:pt x="1803" y="2571"/>
                    <a:pt x="1789" y="2564"/>
                    <a:pt x="1782" y="2560"/>
                  </a:cubicBezTo>
                  <a:lnTo>
                    <a:pt x="1746" y="2543"/>
                  </a:lnTo>
                  <a:cubicBezTo>
                    <a:pt x="1736" y="2532"/>
                    <a:pt x="1725" y="2525"/>
                    <a:pt x="1714" y="2518"/>
                  </a:cubicBezTo>
                  <a:cubicBezTo>
                    <a:pt x="1700" y="2511"/>
                    <a:pt x="1693" y="2500"/>
                    <a:pt x="1690" y="2493"/>
                  </a:cubicBezTo>
                  <a:cubicBezTo>
                    <a:pt x="1679" y="2482"/>
                    <a:pt x="1672" y="2475"/>
                    <a:pt x="1665" y="2464"/>
                  </a:cubicBezTo>
                  <a:cubicBezTo>
                    <a:pt x="1661" y="2457"/>
                    <a:pt x="1654" y="2447"/>
                    <a:pt x="1647" y="2436"/>
                  </a:cubicBezTo>
                  <a:cubicBezTo>
                    <a:pt x="1643" y="2425"/>
                    <a:pt x="1640" y="2411"/>
                    <a:pt x="1640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40" y="2333"/>
                  </a:cubicBezTo>
                  <a:cubicBezTo>
                    <a:pt x="1640" y="2319"/>
                    <a:pt x="1643" y="2311"/>
                    <a:pt x="1647" y="2297"/>
                  </a:cubicBezTo>
                  <a:cubicBezTo>
                    <a:pt x="1654" y="2283"/>
                    <a:pt x="1658" y="2276"/>
                    <a:pt x="1661" y="2262"/>
                  </a:cubicBezTo>
                  <a:cubicBezTo>
                    <a:pt x="1668" y="2251"/>
                    <a:pt x="1675" y="2240"/>
                    <a:pt x="1679" y="2230"/>
                  </a:cubicBezTo>
                  <a:lnTo>
                    <a:pt x="1693" y="2208"/>
                  </a:lnTo>
                  <a:cubicBezTo>
                    <a:pt x="1885" y="2109"/>
                    <a:pt x="2091" y="2016"/>
                    <a:pt x="2312" y="1931"/>
                  </a:cubicBezTo>
                  <a:lnTo>
                    <a:pt x="2312" y="1931"/>
                  </a:lnTo>
                  <a:cubicBezTo>
                    <a:pt x="2305" y="1942"/>
                    <a:pt x="2305" y="1945"/>
                    <a:pt x="2301" y="1956"/>
                  </a:cubicBezTo>
                  <a:lnTo>
                    <a:pt x="2287" y="2020"/>
                  </a:lnTo>
                  <a:cubicBezTo>
                    <a:pt x="2287" y="2045"/>
                    <a:pt x="2283" y="2066"/>
                    <a:pt x="2287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9" y="2208"/>
                    <a:pt x="2330" y="2230"/>
                  </a:cubicBezTo>
                  <a:cubicBezTo>
                    <a:pt x="2337" y="2251"/>
                    <a:pt x="2354" y="2269"/>
                    <a:pt x="2369" y="2287"/>
                  </a:cubicBezTo>
                  <a:cubicBezTo>
                    <a:pt x="2383" y="2304"/>
                    <a:pt x="2401" y="2319"/>
                    <a:pt x="2418" y="2333"/>
                  </a:cubicBezTo>
                  <a:cubicBezTo>
                    <a:pt x="2436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29" y="2400"/>
                  </a:cubicBezTo>
                  <a:lnTo>
                    <a:pt x="2586" y="2422"/>
                  </a:lnTo>
                  <a:cubicBezTo>
                    <a:pt x="2603" y="2425"/>
                    <a:pt x="2625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2" y="2457"/>
                    <a:pt x="2760" y="2457"/>
                  </a:cubicBezTo>
                  <a:cubicBezTo>
                    <a:pt x="2799" y="2461"/>
                    <a:pt x="2842" y="2461"/>
                    <a:pt x="2881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3" y="2418"/>
                    <a:pt x="2735" y="2407"/>
                    <a:pt x="2717" y="2400"/>
                  </a:cubicBezTo>
                  <a:lnTo>
                    <a:pt x="2664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6" y="2301"/>
                    <a:pt x="2522" y="2294"/>
                  </a:cubicBezTo>
                  <a:cubicBezTo>
                    <a:pt x="2507" y="2283"/>
                    <a:pt x="2493" y="2269"/>
                    <a:pt x="2479" y="2258"/>
                  </a:cubicBezTo>
                  <a:cubicBezTo>
                    <a:pt x="2468" y="2244"/>
                    <a:pt x="2458" y="2233"/>
                    <a:pt x="2450" y="2215"/>
                  </a:cubicBezTo>
                  <a:cubicBezTo>
                    <a:pt x="2440" y="2205"/>
                    <a:pt x="2433" y="2191"/>
                    <a:pt x="2426" y="2176"/>
                  </a:cubicBezTo>
                  <a:cubicBezTo>
                    <a:pt x="2422" y="2162"/>
                    <a:pt x="2415" y="2151"/>
                    <a:pt x="2415" y="2134"/>
                  </a:cubicBezTo>
                  <a:lnTo>
                    <a:pt x="2408" y="2109"/>
                  </a:lnTo>
                  <a:lnTo>
                    <a:pt x="2408" y="2087"/>
                  </a:lnTo>
                  <a:cubicBezTo>
                    <a:pt x="2408" y="2073"/>
                    <a:pt x="2408" y="2055"/>
                    <a:pt x="2415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6" y="1974"/>
                    <a:pt x="2433" y="1959"/>
                    <a:pt x="2440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90" y="1860"/>
                  </a:lnTo>
                  <a:cubicBezTo>
                    <a:pt x="2522" y="1849"/>
                    <a:pt x="2550" y="1839"/>
                    <a:pt x="2582" y="1824"/>
                  </a:cubicBezTo>
                  <a:cubicBezTo>
                    <a:pt x="2756" y="1764"/>
                    <a:pt x="2938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2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2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4" y="1913"/>
                    <a:pt x="3155" y="1938"/>
                    <a:pt x="3169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3" y="2038"/>
                    <a:pt x="3268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39" y="2098"/>
                    <a:pt x="3361" y="2105"/>
                    <a:pt x="3379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3" y="2162"/>
                  </a:cubicBezTo>
                  <a:lnTo>
                    <a:pt x="3670" y="2176"/>
                  </a:lnTo>
                  <a:cubicBezTo>
                    <a:pt x="3635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8" y="1981"/>
                    <a:pt x="3361" y="1967"/>
                    <a:pt x="3347" y="1959"/>
                  </a:cubicBezTo>
                  <a:cubicBezTo>
                    <a:pt x="3332" y="1949"/>
                    <a:pt x="3325" y="1931"/>
                    <a:pt x="3315" y="1924"/>
                  </a:cubicBezTo>
                  <a:cubicBezTo>
                    <a:pt x="3307" y="1910"/>
                    <a:pt x="3297" y="1895"/>
                    <a:pt x="3293" y="1885"/>
                  </a:cubicBezTo>
                  <a:cubicBezTo>
                    <a:pt x="3290" y="1871"/>
                    <a:pt x="3279" y="1856"/>
                    <a:pt x="3279" y="1842"/>
                  </a:cubicBezTo>
                  <a:cubicBezTo>
                    <a:pt x="3275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7" y="1682"/>
                  </a:lnTo>
                  <a:cubicBezTo>
                    <a:pt x="3304" y="1668"/>
                    <a:pt x="3311" y="1657"/>
                    <a:pt x="3322" y="1643"/>
                  </a:cubicBezTo>
                  <a:cubicBezTo>
                    <a:pt x="3329" y="1629"/>
                    <a:pt x="3339" y="1615"/>
                    <a:pt x="3343" y="1607"/>
                  </a:cubicBezTo>
                  <a:lnTo>
                    <a:pt x="3361" y="1579"/>
                  </a:lnTo>
                  <a:cubicBezTo>
                    <a:pt x="3475" y="1551"/>
                    <a:pt x="3592" y="1519"/>
                    <a:pt x="3713" y="1487"/>
                  </a:cubicBezTo>
                  <a:cubicBezTo>
                    <a:pt x="3848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2" y="1415"/>
                    <a:pt x="4107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097" y="1639"/>
                  </a:cubicBezTo>
                  <a:cubicBezTo>
                    <a:pt x="4107" y="1693"/>
                    <a:pt x="4129" y="1739"/>
                    <a:pt x="4161" y="1782"/>
                  </a:cubicBezTo>
                  <a:cubicBezTo>
                    <a:pt x="4175" y="1803"/>
                    <a:pt x="4189" y="1821"/>
                    <a:pt x="4203" y="1839"/>
                  </a:cubicBezTo>
                  <a:cubicBezTo>
                    <a:pt x="4218" y="1856"/>
                    <a:pt x="4239" y="1874"/>
                    <a:pt x="4257" y="1888"/>
                  </a:cubicBezTo>
                  <a:cubicBezTo>
                    <a:pt x="4275" y="1899"/>
                    <a:pt x="4292" y="1917"/>
                    <a:pt x="4310" y="1931"/>
                  </a:cubicBezTo>
                  <a:cubicBezTo>
                    <a:pt x="4328" y="1945"/>
                    <a:pt x="4346" y="1959"/>
                    <a:pt x="4367" y="1967"/>
                  </a:cubicBezTo>
                  <a:cubicBezTo>
                    <a:pt x="4410" y="1988"/>
                    <a:pt x="4449" y="2013"/>
                    <a:pt x="4488" y="2023"/>
                  </a:cubicBezTo>
                  <a:cubicBezTo>
                    <a:pt x="4509" y="2034"/>
                    <a:pt x="4527" y="2041"/>
                    <a:pt x="4552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7" y="2038"/>
                    <a:pt x="4545" y="2013"/>
                    <a:pt x="4509" y="1981"/>
                  </a:cubicBezTo>
                  <a:cubicBezTo>
                    <a:pt x="4491" y="1967"/>
                    <a:pt x="4481" y="1952"/>
                    <a:pt x="4463" y="1935"/>
                  </a:cubicBezTo>
                  <a:cubicBezTo>
                    <a:pt x="4445" y="1924"/>
                    <a:pt x="4431" y="1910"/>
                    <a:pt x="4417" y="1892"/>
                  </a:cubicBezTo>
                  <a:cubicBezTo>
                    <a:pt x="4403" y="1878"/>
                    <a:pt x="4392" y="1860"/>
                    <a:pt x="4374" y="1846"/>
                  </a:cubicBezTo>
                  <a:cubicBezTo>
                    <a:pt x="4360" y="1835"/>
                    <a:pt x="4346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5" y="1703"/>
                  </a:cubicBezTo>
                  <a:cubicBezTo>
                    <a:pt x="4271" y="1686"/>
                    <a:pt x="4260" y="1675"/>
                    <a:pt x="4257" y="1657"/>
                  </a:cubicBezTo>
                  <a:cubicBezTo>
                    <a:pt x="4253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3" y="1540"/>
                    <a:pt x="4253" y="1526"/>
                    <a:pt x="4257" y="1515"/>
                  </a:cubicBezTo>
                  <a:cubicBezTo>
                    <a:pt x="4267" y="1483"/>
                    <a:pt x="4285" y="1451"/>
                    <a:pt x="4307" y="1426"/>
                  </a:cubicBezTo>
                  <a:cubicBezTo>
                    <a:pt x="4314" y="1412"/>
                    <a:pt x="4328" y="1398"/>
                    <a:pt x="4342" y="1383"/>
                  </a:cubicBezTo>
                  <a:lnTo>
                    <a:pt x="4378" y="1348"/>
                  </a:lnTo>
                  <a:lnTo>
                    <a:pt x="4417" y="1319"/>
                  </a:lnTo>
                  <a:cubicBezTo>
                    <a:pt x="4591" y="1284"/>
                    <a:pt x="4769" y="1252"/>
                    <a:pt x="4950" y="1227"/>
                  </a:cubicBezTo>
                  <a:cubicBezTo>
                    <a:pt x="4982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4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6" y="1796"/>
                    <a:pt x="5213" y="1807"/>
                    <a:pt x="5235" y="1824"/>
                  </a:cubicBezTo>
                  <a:cubicBezTo>
                    <a:pt x="5256" y="1839"/>
                    <a:pt x="5274" y="1856"/>
                    <a:pt x="5299" y="1867"/>
                  </a:cubicBezTo>
                  <a:cubicBezTo>
                    <a:pt x="5341" y="1892"/>
                    <a:pt x="5388" y="1913"/>
                    <a:pt x="5430" y="1931"/>
                  </a:cubicBezTo>
                  <a:lnTo>
                    <a:pt x="5498" y="1959"/>
                  </a:lnTo>
                  <a:cubicBezTo>
                    <a:pt x="5519" y="1967"/>
                    <a:pt x="5540" y="1977"/>
                    <a:pt x="5569" y="1981"/>
                  </a:cubicBezTo>
                  <a:cubicBezTo>
                    <a:pt x="5530" y="1949"/>
                    <a:pt x="5494" y="1924"/>
                    <a:pt x="5459" y="1892"/>
                  </a:cubicBezTo>
                  <a:cubicBezTo>
                    <a:pt x="5441" y="1878"/>
                    <a:pt x="5423" y="1860"/>
                    <a:pt x="5405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10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4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4" y="1408"/>
                    <a:pt x="5164" y="1391"/>
                    <a:pt x="5174" y="1373"/>
                  </a:cubicBezTo>
                  <a:cubicBezTo>
                    <a:pt x="5178" y="1355"/>
                    <a:pt x="5185" y="1337"/>
                    <a:pt x="5196" y="1319"/>
                  </a:cubicBezTo>
                  <a:cubicBezTo>
                    <a:pt x="5203" y="1302"/>
                    <a:pt x="5213" y="1284"/>
                    <a:pt x="5228" y="1270"/>
                  </a:cubicBezTo>
                  <a:cubicBezTo>
                    <a:pt x="5238" y="1252"/>
                    <a:pt x="5252" y="1238"/>
                    <a:pt x="5267" y="1227"/>
                  </a:cubicBezTo>
                  <a:lnTo>
                    <a:pt x="5306" y="1184"/>
                  </a:lnTo>
                  <a:lnTo>
                    <a:pt x="5324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8" y="1131"/>
                    <a:pt x="5715" y="1124"/>
                    <a:pt x="5764" y="1120"/>
                  </a:cubicBezTo>
                  <a:lnTo>
                    <a:pt x="5928" y="1113"/>
                  </a:lnTo>
                  <a:lnTo>
                    <a:pt x="6259" y="1103"/>
                  </a:lnTo>
                  <a:lnTo>
                    <a:pt x="6355" y="1103"/>
                  </a:lnTo>
                  <a:cubicBezTo>
                    <a:pt x="6369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4" y="1287"/>
                  </a:cubicBezTo>
                  <a:lnTo>
                    <a:pt x="6454" y="1319"/>
                  </a:lnTo>
                  <a:lnTo>
                    <a:pt x="6458" y="1355"/>
                  </a:lnTo>
                  <a:cubicBezTo>
                    <a:pt x="6461" y="1369"/>
                    <a:pt x="6458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8" y="1497"/>
                  </a:cubicBezTo>
                  <a:cubicBezTo>
                    <a:pt x="6454" y="1519"/>
                    <a:pt x="6447" y="1547"/>
                    <a:pt x="6444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2" y="1661"/>
                    <a:pt x="6404" y="1682"/>
                    <a:pt x="6394" y="1711"/>
                  </a:cubicBezTo>
                  <a:cubicBezTo>
                    <a:pt x="6387" y="1732"/>
                    <a:pt x="6372" y="1753"/>
                    <a:pt x="6365" y="1782"/>
                  </a:cubicBezTo>
                  <a:cubicBezTo>
                    <a:pt x="6340" y="1824"/>
                    <a:pt x="6316" y="1871"/>
                    <a:pt x="6284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59" y="2087"/>
                    <a:pt x="6124" y="2127"/>
                    <a:pt x="6088" y="2166"/>
                  </a:cubicBezTo>
                  <a:cubicBezTo>
                    <a:pt x="6138" y="2141"/>
                    <a:pt x="6188" y="2112"/>
                    <a:pt x="6230" y="2077"/>
                  </a:cubicBezTo>
                  <a:lnTo>
                    <a:pt x="6298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1" y="1927"/>
                    <a:pt x="6436" y="1888"/>
                    <a:pt x="6472" y="1839"/>
                  </a:cubicBezTo>
                  <a:cubicBezTo>
                    <a:pt x="6490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9" y="1664"/>
                    <a:pt x="6589" y="1639"/>
                    <a:pt x="6600" y="1607"/>
                  </a:cubicBezTo>
                  <a:cubicBezTo>
                    <a:pt x="6607" y="1579"/>
                    <a:pt x="6618" y="1551"/>
                    <a:pt x="6625" y="1519"/>
                  </a:cubicBezTo>
                  <a:lnTo>
                    <a:pt x="6639" y="1426"/>
                  </a:lnTo>
                  <a:cubicBezTo>
                    <a:pt x="6643" y="1394"/>
                    <a:pt x="6643" y="1362"/>
                    <a:pt x="6639" y="1330"/>
                  </a:cubicBezTo>
                  <a:lnTo>
                    <a:pt x="6636" y="1284"/>
                  </a:lnTo>
                  <a:lnTo>
                    <a:pt x="6625" y="1238"/>
                  </a:lnTo>
                  <a:cubicBezTo>
                    <a:pt x="6618" y="1206"/>
                    <a:pt x="6607" y="1177"/>
                    <a:pt x="6596" y="1149"/>
                  </a:cubicBezTo>
                  <a:lnTo>
                    <a:pt x="6579" y="1106"/>
                  </a:lnTo>
                  <a:lnTo>
                    <a:pt x="6572" y="1095"/>
                  </a:lnTo>
                  <a:cubicBezTo>
                    <a:pt x="6884" y="1095"/>
                    <a:pt x="7201" y="1099"/>
                    <a:pt x="7507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2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49" y="1444"/>
                  </a:cubicBezTo>
                  <a:cubicBezTo>
                    <a:pt x="7546" y="1465"/>
                    <a:pt x="7542" y="1483"/>
                    <a:pt x="7539" y="1504"/>
                  </a:cubicBezTo>
                  <a:cubicBezTo>
                    <a:pt x="7528" y="1529"/>
                    <a:pt x="7525" y="1547"/>
                    <a:pt x="7514" y="1568"/>
                  </a:cubicBezTo>
                  <a:cubicBezTo>
                    <a:pt x="7507" y="1590"/>
                    <a:pt x="7496" y="1607"/>
                    <a:pt x="7485" y="1625"/>
                  </a:cubicBezTo>
                  <a:cubicBezTo>
                    <a:pt x="7475" y="1643"/>
                    <a:pt x="7461" y="1664"/>
                    <a:pt x="7450" y="1682"/>
                  </a:cubicBezTo>
                  <a:cubicBezTo>
                    <a:pt x="7436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5" y="1849"/>
                  </a:cubicBezTo>
                  <a:cubicBezTo>
                    <a:pt x="7283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8" y="1984"/>
                    <a:pt x="7279" y="1974"/>
                    <a:pt x="7301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3" y="1824"/>
                  </a:cubicBezTo>
                  <a:cubicBezTo>
                    <a:pt x="7532" y="1789"/>
                    <a:pt x="7567" y="1750"/>
                    <a:pt x="7603" y="1707"/>
                  </a:cubicBezTo>
                  <a:cubicBezTo>
                    <a:pt x="7621" y="1682"/>
                    <a:pt x="7635" y="1661"/>
                    <a:pt x="7649" y="1639"/>
                  </a:cubicBezTo>
                  <a:cubicBezTo>
                    <a:pt x="7663" y="1618"/>
                    <a:pt x="7674" y="1590"/>
                    <a:pt x="7688" y="1565"/>
                  </a:cubicBezTo>
                  <a:cubicBezTo>
                    <a:pt x="7699" y="1536"/>
                    <a:pt x="7709" y="1511"/>
                    <a:pt x="7717" y="1483"/>
                  </a:cubicBezTo>
                  <a:cubicBezTo>
                    <a:pt x="7724" y="1458"/>
                    <a:pt x="7727" y="1426"/>
                    <a:pt x="7734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2"/>
                    <a:pt x="7827" y="1145"/>
                    <a:pt x="7884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10" y="1220"/>
                    <a:pt x="8509" y="1238"/>
                  </a:cubicBezTo>
                  <a:cubicBezTo>
                    <a:pt x="8563" y="1248"/>
                    <a:pt x="8613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6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6" y="1551"/>
                    <a:pt x="8712" y="1572"/>
                  </a:cubicBezTo>
                  <a:cubicBezTo>
                    <a:pt x="8705" y="1593"/>
                    <a:pt x="8701" y="1611"/>
                    <a:pt x="8698" y="1636"/>
                  </a:cubicBezTo>
                  <a:cubicBezTo>
                    <a:pt x="8687" y="1657"/>
                    <a:pt x="8684" y="1675"/>
                    <a:pt x="8677" y="1696"/>
                  </a:cubicBezTo>
                  <a:cubicBezTo>
                    <a:pt x="8666" y="1718"/>
                    <a:pt x="8659" y="1735"/>
                    <a:pt x="8645" y="1753"/>
                  </a:cubicBezTo>
                  <a:cubicBezTo>
                    <a:pt x="8634" y="1771"/>
                    <a:pt x="8623" y="1796"/>
                    <a:pt x="8609" y="1814"/>
                  </a:cubicBezTo>
                  <a:cubicBezTo>
                    <a:pt x="8595" y="1831"/>
                    <a:pt x="8581" y="1853"/>
                    <a:pt x="8570" y="1871"/>
                  </a:cubicBezTo>
                  <a:cubicBezTo>
                    <a:pt x="8541" y="1906"/>
                    <a:pt x="8509" y="1945"/>
                    <a:pt x="8474" y="1977"/>
                  </a:cubicBezTo>
                  <a:cubicBezTo>
                    <a:pt x="8445" y="2013"/>
                    <a:pt x="8410" y="2048"/>
                    <a:pt x="8367" y="2080"/>
                  </a:cubicBezTo>
                  <a:cubicBezTo>
                    <a:pt x="8332" y="2116"/>
                    <a:pt x="8293" y="2144"/>
                    <a:pt x="8253" y="2176"/>
                  </a:cubicBezTo>
                  <a:cubicBezTo>
                    <a:pt x="8303" y="2162"/>
                    <a:pt x="8349" y="2144"/>
                    <a:pt x="8396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3" y="1984"/>
                    <a:pt x="8652" y="1956"/>
                  </a:cubicBezTo>
                  <a:cubicBezTo>
                    <a:pt x="8694" y="1920"/>
                    <a:pt x="8730" y="1878"/>
                    <a:pt x="8765" y="1835"/>
                  </a:cubicBezTo>
                  <a:cubicBezTo>
                    <a:pt x="8783" y="1814"/>
                    <a:pt x="8794" y="1789"/>
                    <a:pt x="8808" y="1767"/>
                  </a:cubicBezTo>
                  <a:cubicBezTo>
                    <a:pt x="8822" y="1746"/>
                    <a:pt x="8837" y="1718"/>
                    <a:pt x="8847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3" y="1586"/>
                    <a:pt x="8890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90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2" y="1629"/>
                    <a:pt x="9619" y="1654"/>
                    <a:pt x="9619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9" y="1771"/>
                    <a:pt x="9619" y="1796"/>
                  </a:cubicBezTo>
                  <a:lnTo>
                    <a:pt x="9612" y="1824"/>
                  </a:lnTo>
                  <a:lnTo>
                    <a:pt x="9605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3" y="1931"/>
                    <a:pt x="9566" y="1956"/>
                    <a:pt x="9555" y="1974"/>
                  </a:cubicBezTo>
                  <a:cubicBezTo>
                    <a:pt x="9541" y="1991"/>
                    <a:pt x="9534" y="2009"/>
                    <a:pt x="9519" y="2027"/>
                  </a:cubicBezTo>
                  <a:cubicBezTo>
                    <a:pt x="9505" y="2045"/>
                    <a:pt x="9494" y="2063"/>
                    <a:pt x="9477" y="2080"/>
                  </a:cubicBezTo>
                  <a:cubicBezTo>
                    <a:pt x="9462" y="2098"/>
                    <a:pt x="9445" y="2109"/>
                    <a:pt x="9427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9" y="2230"/>
                    <a:pt x="9256" y="2258"/>
                  </a:cubicBezTo>
                  <a:cubicBezTo>
                    <a:pt x="9217" y="2283"/>
                    <a:pt x="9178" y="2311"/>
                    <a:pt x="9132" y="2333"/>
                  </a:cubicBezTo>
                  <a:cubicBezTo>
                    <a:pt x="9089" y="2358"/>
                    <a:pt x="9043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8" y="2365"/>
                  </a:cubicBezTo>
                  <a:cubicBezTo>
                    <a:pt x="9253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5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9" y="2144"/>
                    <a:pt x="9640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1" y="2034"/>
                    <a:pt x="9726" y="2009"/>
                    <a:pt x="9736" y="1981"/>
                  </a:cubicBezTo>
                  <a:cubicBezTo>
                    <a:pt x="9750" y="1956"/>
                    <a:pt x="9765" y="1927"/>
                    <a:pt x="9772" y="1903"/>
                  </a:cubicBezTo>
                  <a:lnTo>
                    <a:pt x="9786" y="1860"/>
                  </a:lnTo>
                  <a:lnTo>
                    <a:pt x="9797" y="1817"/>
                  </a:lnTo>
                  <a:cubicBezTo>
                    <a:pt x="9800" y="1789"/>
                    <a:pt x="9804" y="1760"/>
                    <a:pt x="9804" y="1728"/>
                  </a:cubicBezTo>
                  <a:lnTo>
                    <a:pt x="9804" y="1682"/>
                  </a:lnTo>
                  <a:lnTo>
                    <a:pt x="9800" y="1643"/>
                  </a:lnTo>
                  <a:cubicBezTo>
                    <a:pt x="9822" y="1636"/>
                    <a:pt x="9839" y="1625"/>
                    <a:pt x="9861" y="1618"/>
                  </a:cubicBezTo>
                  <a:cubicBezTo>
                    <a:pt x="9868" y="1611"/>
                    <a:pt x="9875" y="1611"/>
                    <a:pt x="9878" y="1607"/>
                  </a:cubicBezTo>
                  <a:cubicBezTo>
                    <a:pt x="9896" y="1618"/>
                    <a:pt x="9914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58" y="1981"/>
                  </a:lnTo>
                  <a:cubicBezTo>
                    <a:pt x="10355" y="2002"/>
                    <a:pt x="10351" y="2020"/>
                    <a:pt x="10348" y="2045"/>
                  </a:cubicBezTo>
                  <a:lnTo>
                    <a:pt x="10337" y="2073"/>
                  </a:lnTo>
                  <a:lnTo>
                    <a:pt x="10323" y="2102"/>
                  </a:lnTo>
                  <a:lnTo>
                    <a:pt x="10298" y="2155"/>
                  </a:lnTo>
                  <a:cubicBezTo>
                    <a:pt x="10287" y="2173"/>
                    <a:pt x="10277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2" y="2315"/>
                    <a:pt x="10134" y="2329"/>
                    <a:pt x="10117" y="2347"/>
                  </a:cubicBezTo>
                  <a:cubicBezTo>
                    <a:pt x="10099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2" y="2457"/>
                  </a:cubicBezTo>
                  <a:cubicBezTo>
                    <a:pt x="9889" y="2479"/>
                    <a:pt x="9843" y="2496"/>
                    <a:pt x="9800" y="2514"/>
                  </a:cubicBezTo>
                  <a:cubicBezTo>
                    <a:pt x="9754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6" y="2567"/>
                    <a:pt x="9857" y="2564"/>
                    <a:pt x="9886" y="2560"/>
                  </a:cubicBezTo>
                  <a:cubicBezTo>
                    <a:pt x="9910" y="2553"/>
                    <a:pt x="9932" y="2550"/>
                    <a:pt x="9960" y="2546"/>
                  </a:cubicBezTo>
                  <a:cubicBezTo>
                    <a:pt x="10010" y="2532"/>
                    <a:pt x="10063" y="2518"/>
                    <a:pt x="10110" y="2500"/>
                  </a:cubicBezTo>
                  <a:cubicBezTo>
                    <a:pt x="10159" y="2482"/>
                    <a:pt x="10209" y="2457"/>
                    <a:pt x="10252" y="2429"/>
                  </a:cubicBezTo>
                  <a:cubicBezTo>
                    <a:pt x="10277" y="2418"/>
                    <a:pt x="10298" y="2400"/>
                    <a:pt x="10319" y="2383"/>
                  </a:cubicBezTo>
                  <a:cubicBezTo>
                    <a:pt x="10341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7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3" y="1974"/>
                  </a:lnTo>
                  <a:lnTo>
                    <a:pt x="10533" y="1942"/>
                  </a:lnTo>
                  <a:cubicBezTo>
                    <a:pt x="10643" y="2009"/>
                    <a:pt x="10746" y="2073"/>
                    <a:pt x="10846" y="2151"/>
                  </a:cubicBezTo>
                  <a:lnTo>
                    <a:pt x="10977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3" y="2383"/>
                  </a:lnTo>
                  <a:lnTo>
                    <a:pt x="10956" y="2411"/>
                  </a:lnTo>
                  <a:cubicBezTo>
                    <a:pt x="10952" y="2436"/>
                    <a:pt x="10942" y="2454"/>
                    <a:pt x="10938" y="2471"/>
                  </a:cubicBezTo>
                  <a:lnTo>
                    <a:pt x="10924" y="2496"/>
                  </a:lnTo>
                  <a:lnTo>
                    <a:pt x="10910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5" y="2624"/>
                  </a:cubicBezTo>
                  <a:cubicBezTo>
                    <a:pt x="10821" y="2639"/>
                    <a:pt x="10803" y="2656"/>
                    <a:pt x="10785" y="2671"/>
                  </a:cubicBezTo>
                  <a:lnTo>
                    <a:pt x="10732" y="2710"/>
                  </a:lnTo>
                  <a:cubicBezTo>
                    <a:pt x="10714" y="2724"/>
                    <a:pt x="10693" y="2731"/>
                    <a:pt x="10675" y="2745"/>
                  </a:cubicBezTo>
                  <a:cubicBezTo>
                    <a:pt x="10654" y="2759"/>
                    <a:pt x="10636" y="2767"/>
                    <a:pt x="10614" y="2777"/>
                  </a:cubicBezTo>
                  <a:cubicBezTo>
                    <a:pt x="10568" y="2799"/>
                    <a:pt x="10526" y="2816"/>
                    <a:pt x="10479" y="2831"/>
                  </a:cubicBezTo>
                  <a:cubicBezTo>
                    <a:pt x="10437" y="2848"/>
                    <a:pt x="10387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1" y="2927"/>
                  </a:cubicBezTo>
                  <a:lnTo>
                    <a:pt x="10419" y="2927"/>
                  </a:lnTo>
                  <a:cubicBezTo>
                    <a:pt x="10444" y="2927"/>
                    <a:pt x="10472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3" y="2884"/>
                    <a:pt x="10750" y="2866"/>
                    <a:pt x="10799" y="2838"/>
                  </a:cubicBezTo>
                  <a:cubicBezTo>
                    <a:pt x="10828" y="2827"/>
                    <a:pt x="10849" y="2813"/>
                    <a:pt x="10870" y="2799"/>
                  </a:cubicBezTo>
                  <a:cubicBezTo>
                    <a:pt x="10892" y="2784"/>
                    <a:pt x="10917" y="2767"/>
                    <a:pt x="10938" y="2749"/>
                  </a:cubicBezTo>
                  <a:cubicBezTo>
                    <a:pt x="10959" y="2731"/>
                    <a:pt x="10981" y="2710"/>
                    <a:pt x="10998" y="2688"/>
                  </a:cubicBezTo>
                  <a:cubicBezTo>
                    <a:pt x="11016" y="2667"/>
                    <a:pt x="11034" y="2642"/>
                    <a:pt x="11052" y="2617"/>
                  </a:cubicBezTo>
                  <a:lnTo>
                    <a:pt x="11077" y="2582"/>
                  </a:lnTo>
                  <a:lnTo>
                    <a:pt x="11094" y="2543"/>
                  </a:lnTo>
                  <a:cubicBezTo>
                    <a:pt x="11105" y="2514"/>
                    <a:pt x="11116" y="2489"/>
                    <a:pt x="11123" y="2457"/>
                  </a:cubicBezTo>
                  <a:lnTo>
                    <a:pt x="11134" y="2418"/>
                  </a:lnTo>
                  <a:lnTo>
                    <a:pt x="11137" y="2400"/>
                  </a:lnTo>
                  <a:cubicBezTo>
                    <a:pt x="11143" y="2406"/>
                    <a:pt x="11149" y="2411"/>
                    <a:pt x="11154" y="2416"/>
                  </a:cubicBezTo>
                  <a:lnTo>
                    <a:pt x="11154" y="2416"/>
                  </a:lnTo>
                  <a:cubicBezTo>
                    <a:pt x="11161" y="2414"/>
                    <a:pt x="11168" y="2411"/>
                    <a:pt x="11173" y="2411"/>
                  </a:cubicBezTo>
                  <a:cubicBezTo>
                    <a:pt x="11222" y="2404"/>
                    <a:pt x="11276" y="2383"/>
                    <a:pt x="11322" y="2351"/>
                  </a:cubicBezTo>
                  <a:cubicBezTo>
                    <a:pt x="11343" y="2336"/>
                    <a:pt x="11365" y="2319"/>
                    <a:pt x="11386" y="2297"/>
                  </a:cubicBezTo>
                  <a:cubicBezTo>
                    <a:pt x="11404" y="2279"/>
                    <a:pt x="11422" y="2258"/>
                    <a:pt x="11439" y="2230"/>
                  </a:cubicBezTo>
                  <a:cubicBezTo>
                    <a:pt x="11471" y="2187"/>
                    <a:pt x="11489" y="2134"/>
                    <a:pt x="11500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500" y="1913"/>
                    <a:pt x="11500" y="1888"/>
                    <a:pt x="11493" y="1867"/>
                  </a:cubicBezTo>
                  <a:cubicBezTo>
                    <a:pt x="11489" y="1842"/>
                    <a:pt x="11486" y="1821"/>
                    <a:pt x="11475" y="1799"/>
                  </a:cubicBezTo>
                  <a:cubicBezTo>
                    <a:pt x="11464" y="1753"/>
                    <a:pt x="11450" y="1711"/>
                    <a:pt x="11429" y="1671"/>
                  </a:cubicBezTo>
                  <a:cubicBezTo>
                    <a:pt x="11418" y="1647"/>
                    <a:pt x="11411" y="1629"/>
                    <a:pt x="11397" y="1607"/>
                  </a:cubicBezTo>
                  <a:cubicBezTo>
                    <a:pt x="11386" y="1590"/>
                    <a:pt x="11375" y="1568"/>
                    <a:pt x="11365" y="1551"/>
                  </a:cubicBezTo>
                  <a:lnTo>
                    <a:pt x="11365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40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6" y="2173"/>
                  </a:cubicBezTo>
                  <a:lnTo>
                    <a:pt x="11237" y="2198"/>
                  </a:lnTo>
                  <a:cubicBezTo>
                    <a:pt x="11222" y="2208"/>
                    <a:pt x="11205" y="2212"/>
                    <a:pt x="11187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2" y="2233"/>
                    <a:pt x="11084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5" y="2141"/>
                  </a:cubicBezTo>
                  <a:cubicBezTo>
                    <a:pt x="10746" y="2073"/>
                    <a:pt x="10654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57" y="1903"/>
                    <a:pt x="10703" y="1871"/>
                  </a:cubicBezTo>
                  <a:cubicBezTo>
                    <a:pt x="10725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5" y="1462"/>
                    <a:pt x="10835" y="1440"/>
                  </a:cubicBezTo>
                  <a:cubicBezTo>
                    <a:pt x="10831" y="1415"/>
                    <a:pt x="10828" y="1394"/>
                    <a:pt x="10817" y="1373"/>
                  </a:cubicBezTo>
                  <a:cubicBezTo>
                    <a:pt x="10810" y="1351"/>
                    <a:pt x="10806" y="1327"/>
                    <a:pt x="10796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700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8" y="1113"/>
                    <a:pt x="10682" y="1159"/>
                    <a:pt x="10689" y="1199"/>
                  </a:cubicBezTo>
                  <a:cubicBezTo>
                    <a:pt x="10693" y="1220"/>
                    <a:pt x="10700" y="1245"/>
                    <a:pt x="10703" y="1263"/>
                  </a:cubicBezTo>
                  <a:cubicBezTo>
                    <a:pt x="10707" y="1284"/>
                    <a:pt x="10710" y="1305"/>
                    <a:pt x="10710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5" y="1408"/>
                    <a:pt x="10721" y="1426"/>
                    <a:pt x="10725" y="1447"/>
                  </a:cubicBezTo>
                  <a:cubicBezTo>
                    <a:pt x="10725" y="1469"/>
                    <a:pt x="10725" y="1487"/>
                    <a:pt x="10721" y="1504"/>
                  </a:cubicBezTo>
                  <a:cubicBezTo>
                    <a:pt x="10721" y="1522"/>
                    <a:pt x="10718" y="1547"/>
                    <a:pt x="10710" y="1565"/>
                  </a:cubicBezTo>
                  <a:cubicBezTo>
                    <a:pt x="10707" y="1583"/>
                    <a:pt x="10703" y="1600"/>
                    <a:pt x="10693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4" y="1689"/>
                    <a:pt x="10639" y="1700"/>
                  </a:cubicBezTo>
                  <a:cubicBezTo>
                    <a:pt x="10629" y="1714"/>
                    <a:pt x="10618" y="1725"/>
                    <a:pt x="10604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9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8" y="1600"/>
                    <a:pt x="9910" y="1593"/>
                    <a:pt x="9907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9999" y="1487"/>
                  </a:cubicBezTo>
                  <a:cubicBezTo>
                    <a:pt x="10014" y="1465"/>
                    <a:pt x="10028" y="1440"/>
                    <a:pt x="10035" y="1412"/>
                  </a:cubicBezTo>
                  <a:cubicBezTo>
                    <a:pt x="10053" y="1359"/>
                    <a:pt x="10060" y="1305"/>
                    <a:pt x="10053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5" y="1156"/>
                    <a:pt x="10028" y="1131"/>
                    <a:pt x="10017" y="1110"/>
                  </a:cubicBezTo>
                  <a:lnTo>
                    <a:pt x="9992" y="1042"/>
                  </a:lnTo>
                  <a:cubicBezTo>
                    <a:pt x="9982" y="1021"/>
                    <a:pt x="9974" y="999"/>
                    <a:pt x="9960" y="982"/>
                  </a:cubicBezTo>
                  <a:cubicBezTo>
                    <a:pt x="9939" y="943"/>
                    <a:pt x="9910" y="900"/>
                    <a:pt x="9886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6" y="893"/>
                  </a:cubicBezTo>
                  <a:cubicBezTo>
                    <a:pt x="9854" y="914"/>
                    <a:pt x="9857" y="932"/>
                    <a:pt x="9868" y="953"/>
                  </a:cubicBezTo>
                  <a:cubicBezTo>
                    <a:pt x="9875" y="978"/>
                    <a:pt x="9882" y="996"/>
                    <a:pt x="9886" y="1017"/>
                  </a:cubicBezTo>
                  <a:cubicBezTo>
                    <a:pt x="9889" y="1039"/>
                    <a:pt x="9893" y="1056"/>
                    <a:pt x="9900" y="1078"/>
                  </a:cubicBezTo>
                  <a:cubicBezTo>
                    <a:pt x="9903" y="1103"/>
                    <a:pt x="9907" y="1120"/>
                    <a:pt x="9910" y="1142"/>
                  </a:cubicBezTo>
                  <a:cubicBezTo>
                    <a:pt x="9910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0" y="1273"/>
                    <a:pt x="9910" y="1291"/>
                    <a:pt x="9907" y="1309"/>
                  </a:cubicBezTo>
                  <a:cubicBezTo>
                    <a:pt x="9903" y="1327"/>
                    <a:pt x="9900" y="1341"/>
                    <a:pt x="9889" y="1359"/>
                  </a:cubicBezTo>
                  <a:lnTo>
                    <a:pt x="9864" y="1398"/>
                  </a:lnTo>
                  <a:cubicBezTo>
                    <a:pt x="9854" y="1412"/>
                    <a:pt x="9839" y="1426"/>
                    <a:pt x="9829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8" y="1483"/>
                    <a:pt x="9743" y="1494"/>
                  </a:cubicBezTo>
                  <a:cubicBezTo>
                    <a:pt x="9726" y="1501"/>
                    <a:pt x="9708" y="1504"/>
                    <a:pt x="9694" y="1511"/>
                  </a:cubicBezTo>
                  <a:cubicBezTo>
                    <a:pt x="9438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2" y="1220"/>
                    <a:pt x="8957" y="1177"/>
                    <a:pt x="8986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6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4" y="768"/>
                    <a:pt x="8997" y="747"/>
                  </a:cubicBezTo>
                  <a:cubicBezTo>
                    <a:pt x="8986" y="722"/>
                    <a:pt x="8975" y="701"/>
                    <a:pt x="8961" y="683"/>
                  </a:cubicBezTo>
                  <a:cubicBezTo>
                    <a:pt x="8947" y="665"/>
                    <a:pt x="8933" y="644"/>
                    <a:pt x="8922" y="626"/>
                  </a:cubicBezTo>
                  <a:cubicBezTo>
                    <a:pt x="8908" y="608"/>
                    <a:pt x="8893" y="591"/>
                    <a:pt x="8876" y="573"/>
                  </a:cubicBezTo>
                  <a:cubicBezTo>
                    <a:pt x="8844" y="537"/>
                    <a:pt x="8815" y="505"/>
                    <a:pt x="8773" y="480"/>
                  </a:cubicBezTo>
                  <a:lnTo>
                    <a:pt x="8719" y="438"/>
                  </a:lnTo>
                  <a:cubicBezTo>
                    <a:pt x="8701" y="427"/>
                    <a:pt x="8684" y="413"/>
                    <a:pt x="8662" y="402"/>
                  </a:cubicBezTo>
                  <a:lnTo>
                    <a:pt x="8662" y="402"/>
                  </a:lnTo>
                  <a:cubicBezTo>
                    <a:pt x="8691" y="445"/>
                    <a:pt x="8712" y="480"/>
                    <a:pt x="8737" y="516"/>
                  </a:cubicBezTo>
                  <a:cubicBezTo>
                    <a:pt x="8751" y="534"/>
                    <a:pt x="8762" y="551"/>
                    <a:pt x="8773" y="569"/>
                  </a:cubicBezTo>
                  <a:cubicBezTo>
                    <a:pt x="8787" y="587"/>
                    <a:pt x="8797" y="605"/>
                    <a:pt x="8805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1" y="722"/>
                    <a:pt x="8858" y="740"/>
                  </a:cubicBezTo>
                  <a:cubicBezTo>
                    <a:pt x="8861" y="758"/>
                    <a:pt x="8872" y="783"/>
                    <a:pt x="8876" y="800"/>
                  </a:cubicBezTo>
                  <a:cubicBezTo>
                    <a:pt x="8879" y="818"/>
                    <a:pt x="8886" y="836"/>
                    <a:pt x="8890" y="857"/>
                  </a:cubicBezTo>
                  <a:cubicBezTo>
                    <a:pt x="8890" y="875"/>
                    <a:pt x="8893" y="893"/>
                    <a:pt x="8893" y="911"/>
                  </a:cubicBezTo>
                  <a:cubicBezTo>
                    <a:pt x="8893" y="928"/>
                    <a:pt x="8890" y="946"/>
                    <a:pt x="8890" y="960"/>
                  </a:cubicBezTo>
                  <a:cubicBezTo>
                    <a:pt x="8886" y="978"/>
                    <a:pt x="8879" y="989"/>
                    <a:pt x="8876" y="1003"/>
                  </a:cubicBezTo>
                  <a:cubicBezTo>
                    <a:pt x="8869" y="1017"/>
                    <a:pt x="8861" y="1031"/>
                    <a:pt x="8851" y="1049"/>
                  </a:cubicBezTo>
                  <a:cubicBezTo>
                    <a:pt x="8840" y="1060"/>
                    <a:pt x="8826" y="1074"/>
                    <a:pt x="8819" y="1088"/>
                  </a:cubicBezTo>
                  <a:cubicBezTo>
                    <a:pt x="8805" y="1103"/>
                    <a:pt x="8790" y="1110"/>
                    <a:pt x="8780" y="1124"/>
                  </a:cubicBezTo>
                  <a:cubicBezTo>
                    <a:pt x="8765" y="1131"/>
                    <a:pt x="8748" y="1145"/>
                    <a:pt x="8733" y="1156"/>
                  </a:cubicBezTo>
                  <a:cubicBezTo>
                    <a:pt x="8719" y="1163"/>
                    <a:pt x="8698" y="1174"/>
                    <a:pt x="8691" y="1177"/>
                  </a:cubicBezTo>
                  <a:lnTo>
                    <a:pt x="8605" y="1209"/>
                  </a:lnTo>
                  <a:cubicBezTo>
                    <a:pt x="8566" y="1199"/>
                    <a:pt x="8531" y="1191"/>
                    <a:pt x="8488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27" y="1088"/>
                    <a:pt x="7795" y="1085"/>
                    <a:pt x="7766" y="1085"/>
                  </a:cubicBezTo>
                  <a:cubicBezTo>
                    <a:pt x="7788" y="1056"/>
                    <a:pt x="7809" y="1031"/>
                    <a:pt x="7827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7" y="875"/>
                    <a:pt x="7880" y="847"/>
                  </a:cubicBezTo>
                  <a:cubicBezTo>
                    <a:pt x="7884" y="793"/>
                    <a:pt x="7880" y="736"/>
                    <a:pt x="7862" y="687"/>
                  </a:cubicBezTo>
                  <a:cubicBezTo>
                    <a:pt x="7855" y="665"/>
                    <a:pt x="7845" y="640"/>
                    <a:pt x="7837" y="615"/>
                  </a:cubicBezTo>
                  <a:cubicBezTo>
                    <a:pt x="7827" y="594"/>
                    <a:pt x="7813" y="573"/>
                    <a:pt x="7802" y="555"/>
                  </a:cubicBezTo>
                  <a:cubicBezTo>
                    <a:pt x="7788" y="537"/>
                    <a:pt x="7773" y="516"/>
                    <a:pt x="7759" y="498"/>
                  </a:cubicBezTo>
                  <a:cubicBezTo>
                    <a:pt x="7749" y="480"/>
                    <a:pt x="7734" y="463"/>
                    <a:pt x="7717" y="445"/>
                  </a:cubicBezTo>
                  <a:cubicBezTo>
                    <a:pt x="7685" y="409"/>
                    <a:pt x="7653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5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8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8" y="455"/>
                    <a:pt x="7635" y="473"/>
                    <a:pt x="7645" y="498"/>
                  </a:cubicBezTo>
                  <a:cubicBezTo>
                    <a:pt x="7653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9" y="612"/>
                  </a:cubicBezTo>
                  <a:cubicBezTo>
                    <a:pt x="7702" y="630"/>
                    <a:pt x="7713" y="651"/>
                    <a:pt x="7717" y="669"/>
                  </a:cubicBezTo>
                  <a:cubicBezTo>
                    <a:pt x="7720" y="687"/>
                    <a:pt x="7724" y="704"/>
                    <a:pt x="7731" y="729"/>
                  </a:cubicBezTo>
                  <a:cubicBezTo>
                    <a:pt x="7731" y="747"/>
                    <a:pt x="7734" y="765"/>
                    <a:pt x="7734" y="783"/>
                  </a:cubicBezTo>
                  <a:cubicBezTo>
                    <a:pt x="7734" y="800"/>
                    <a:pt x="7731" y="818"/>
                    <a:pt x="7731" y="829"/>
                  </a:cubicBezTo>
                  <a:cubicBezTo>
                    <a:pt x="7724" y="847"/>
                    <a:pt x="7720" y="861"/>
                    <a:pt x="7717" y="875"/>
                  </a:cubicBezTo>
                  <a:cubicBezTo>
                    <a:pt x="7706" y="889"/>
                    <a:pt x="7702" y="900"/>
                    <a:pt x="7688" y="918"/>
                  </a:cubicBezTo>
                  <a:cubicBezTo>
                    <a:pt x="7681" y="932"/>
                    <a:pt x="7667" y="946"/>
                    <a:pt x="7660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9" y="1017"/>
                    <a:pt x="7574" y="1024"/>
                  </a:cubicBezTo>
                  <a:cubicBezTo>
                    <a:pt x="7560" y="1035"/>
                    <a:pt x="7539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39" y="943"/>
                    <a:pt x="6657" y="889"/>
                  </a:cubicBezTo>
                  <a:cubicBezTo>
                    <a:pt x="6668" y="861"/>
                    <a:pt x="6675" y="829"/>
                    <a:pt x="6682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2" y="658"/>
                    <a:pt x="6664" y="598"/>
                    <a:pt x="6636" y="551"/>
                  </a:cubicBezTo>
                  <a:cubicBezTo>
                    <a:pt x="6621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4" y="331"/>
                    <a:pt x="6433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4" y="224"/>
                    <a:pt x="6262" y="217"/>
                    <a:pt x="6241" y="203"/>
                  </a:cubicBezTo>
                  <a:cubicBezTo>
                    <a:pt x="6220" y="196"/>
                    <a:pt x="6195" y="182"/>
                    <a:pt x="6173" y="171"/>
                  </a:cubicBezTo>
                  <a:lnTo>
                    <a:pt x="6173" y="171"/>
                  </a:lnTo>
                  <a:cubicBezTo>
                    <a:pt x="6209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5" y="363"/>
                    <a:pt x="6369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6" y="527"/>
                    <a:pt x="6486" y="544"/>
                  </a:cubicBezTo>
                  <a:cubicBezTo>
                    <a:pt x="6493" y="562"/>
                    <a:pt x="6500" y="587"/>
                    <a:pt x="6511" y="605"/>
                  </a:cubicBezTo>
                  <a:cubicBezTo>
                    <a:pt x="6515" y="623"/>
                    <a:pt x="6525" y="644"/>
                    <a:pt x="6525" y="662"/>
                  </a:cubicBezTo>
                  <a:cubicBezTo>
                    <a:pt x="6529" y="679"/>
                    <a:pt x="6529" y="701"/>
                    <a:pt x="6529" y="719"/>
                  </a:cubicBezTo>
                  <a:cubicBezTo>
                    <a:pt x="6529" y="736"/>
                    <a:pt x="6525" y="754"/>
                    <a:pt x="6522" y="772"/>
                  </a:cubicBezTo>
                  <a:cubicBezTo>
                    <a:pt x="6515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6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6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7" y="1039"/>
                  </a:lnTo>
                  <a:lnTo>
                    <a:pt x="5900" y="1053"/>
                  </a:lnTo>
                  <a:lnTo>
                    <a:pt x="5732" y="1060"/>
                  </a:lnTo>
                  <a:cubicBezTo>
                    <a:pt x="5676" y="1067"/>
                    <a:pt x="5622" y="1071"/>
                    <a:pt x="5569" y="1078"/>
                  </a:cubicBezTo>
                  <a:cubicBezTo>
                    <a:pt x="5484" y="1088"/>
                    <a:pt x="5402" y="1103"/>
                    <a:pt x="5316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49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6" y="950"/>
                    <a:pt x="5188" y="928"/>
                    <a:pt x="5178" y="907"/>
                  </a:cubicBezTo>
                  <a:lnTo>
                    <a:pt x="5164" y="875"/>
                  </a:lnTo>
                  <a:lnTo>
                    <a:pt x="5156" y="843"/>
                  </a:lnTo>
                  <a:cubicBezTo>
                    <a:pt x="5153" y="836"/>
                    <a:pt x="5153" y="822"/>
                    <a:pt x="5146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2" y="630"/>
                  </a:cubicBezTo>
                  <a:cubicBezTo>
                    <a:pt x="5146" y="608"/>
                    <a:pt x="5153" y="580"/>
                    <a:pt x="5156" y="559"/>
                  </a:cubicBezTo>
                  <a:cubicBezTo>
                    <a:pt x="5160" y="537"/>
                    <a:pt x="5171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7" y="366"/>
                    <a:pt x="5242" y="320"/>
                    <a:pt x="5263" y="274"/>
                  </a:cubicBezTo>
                  <a:cubicBezTo>
                    <a:pt x="5284" y="224"/>
                    <a:pt x="5313" y="182"/>
                    <a:pt x="5341" y="135"/>
                  </a:cubicBezTo>
                  <a:cubicBezTo>
                    <a:pt x="5370" y="93"/>
                    <a:pt x="5402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4" y="2916"/>
                  </a:cubicBezTo>
                  <a:cubicBezTo>
                    <a:pt x="12200" y="2937"/>
                    <a:pt x="12197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40" y="3104"/>
                    <a:pt x="12126" y="3119"/>
                    <a:pt x="12111" y="3133"/>
                  </a:cubicBezTo>
                  <a:cubicBezTo>
                    <a:pt x="12097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2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2" y="3261"/>
                  </a:lnTo>
                  <a:lnTo>
                    <a:pt x="11735" y="3296"/>
                  </a:lnTo>
                  <a:lnTo>
                    <a:pt x="11720" y="3328"/>
                  </a:lnTo>
                  <a:cubicBezTo>
                    <a:pt x="11710" y="3350"/>
                    <a:pt x="11703" y="3368"/>
                    <a:pt x="11688" y="3389"/>
                  </a:cubicBezTo>
                  <a:lnTo>
                    <a:pt x="11671" y="3421"/>
                  </a:lnTo>
                  <a:lnTo>
                    <a:pt x="11649" y="3449"/>
                  </a:lnTo>
                  <a:cubicBezTo>
                    <a:pt x="11635" y="3467"/>
                    <a:pt x="11621" y="3485"/>
                    <a:pt x="11603" y="3496"/>
                  </a:cubicBezTo>
                  <a:cubicBezTo>
                    <a:pt x="11585" y="3513"/>
                    <a:pt x="11567" y="3528"/>
                    <a:pt x="11550" y="3542"/>
                  </a:cubicBezTo>
                  <a:cubicBezTo>
                    <a:pt x="11532" y="3556"/>
                    <a:pt x="11510" y="3567"/>
                    <a:pt x="11493" y="3581"/>
                  </a:cubicBezTo>
                  <a:cubicBezTo>
                    <a:pt x="11471" y="3595"/>
                    <a:pt x="11454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5" y="3684"/>
                    <a:pt x="11155" y="3691"/>
                  </a:cubicBezTo>
                  <a:cubicBezTo>
                    <a:pt x="11105" y="3702"/>
                    <a:pt x="11059" y="3705"/>
                    <a:pt x="11009" y="3709"/>
                  </a:cubicBezTo>
                  <a:cubicBezTo>
                    <a:pt x="10959" y="3716"/>
                    <a:pt x="10910" y="3716"/>
                    <a:pt x="10856" y="3716"/>
                  </a:cubicBezTo>
                  <a:cubicBezTo>
                    <a:pt x="10906" y="3727"/>
                    <a:pt x="10956" y="3734"/>
                    <a:pt x="11009" y="3737"/>
                  </a:cubicBezTo>
                  <a:cubicBezTo>
                    <a:pt x="11059" y="3741"/>
                    <a:pt x="11112" y="3741"/>
                    <a:pt x="11158" y="3741"/>
                  </a:cubicBezTo>
                  <a:cubicBezTo>
                    <a:pt x="11208" y="3737"/>
                    <a:pt x="11262" y="3734"/>
                    <a:pt x="11311" y="3723"/>
                  </a:cubicBezTo>
                  <a:cubicBezTo>
                    <a:pt x="11361" y="3716"/>
                    <a:pt x="11414" y="3702"/>
                    <a:pt x="11461" y="3684"/>
                  </a:cubicBezTo>
                  <a:cubicBezTo>
                    <a:pt x="11489" y="3673"/>
                    <a:pt x="11510" y="3666"/>
                    <a:pt x="11532" y="3652"/>
                  </a:cubicBezTo>
                  <a:lnTo>
                    <a:pt x="11599" y="3613"/>
                  </a:lnTo>
                  <a:cubicBezTo>
                    <a:pt x="11621" y="3595"/>
                    <a:pt x="11646" y="3581"/>
                    <a:pt x="11663" y="3563"/>
                  </a:cubicBezTo>
                  <a:cubicBezTo>
                    <a:pt x="11685" y="3545"/>
                    <a:pt x="11703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1" y="3417"/>
                    <a:pt x="11795" y="3389"/>
                    <a:pt x="11806" y="3368"/>
                  </a:cubicBezTo>
                  <a:lnTo>
                    <a:pt x="11811" y="3351"/>
                  </a:lnTo>
                  <a:lnTo>
                    <a:pt x="11811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7" y="3506"/>
                    <a:pt x="11912" y="3616"/>
                    <a:pt x="11934" y="3705"/>
                  </a:cubicBezTo>
                  <a:lnTo>
                    <a:pt x="11937" y="3688"/>
                  </a:lnTo>
                  <a:lnTo>
                    <a:pt x="11957" y="3690"/>
                  </a:lnTo>
                  <a:lnTo>
                    <a:pt x="11957" y="3690"/>
                  </a:lnTo>
                  <a:cubicBezTo>
                    <a:pt x="11957" y="3687"/>
                    <a:pt x="11958" y="3684"/>
                    <a:pt x="11959" y="3680"/>
                  </a:cubicBezTo>
                  <a:cubicBezTo>
                    <a:pt x="11934" y="3584"/>
                    <a:pt x="11895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1" y="3351"/>
                  </a:lnTo>
                  <a:lnTo>
                    <a:pt x="11811" y="3351"/>
                  </a:lnTo>
                  <a:cubicBezTo>
                    <a:pt x="11808" y="3345"/>
                    <a:pt x="11805" y="3338"/>
                    <a:pt x="11802" y="3332"/>
                  </a:cubicBezTo>
                  <a:cubicBezTo>
                    <a:pt x="11806" y="3325"/>
                    <a:pt x="11806" y="3311"/>
                    <a:pt x="11809" y="3300"/>
                  </a:cubicBezTo>
                  <a:lnTo>
                    <a:pt x="11909" y="3300"/>
                  </a:lnTo>
                  <a:cubicBezTo>
                    <a:pt x="11955" y="3296"/>
                    <a:pt x="12005" y="3282"/>
                    <a:pt x="12051" y="3264"/>
                  </a:cubicBezTo>
                  <a:cubicBezTo>
                    <a:pt x="12072" y="3257"/>
                    <a:pt x="12094" y="3243"/>
                    <a:pt x="12111" y="3225"/>
                  </a:cubicBezTo>
                  <a:cubicBezTo>
                    <a:pt x="12129" y="3211"/>
                    <a:pt x="12151" y="3193"/>
                    <a:pt x="12165" y="3176"/>
                  </a:cubicBezTo>
                  <a:cubicBezTo>
                    <a:pt x="12197" y="3140"/>
                    <a:pt x="12218" y="3097"/>
                    <a:pt x="12236" y="3051"/>
                  </a:cubicBezTo>
                  <a:cubicBezTo>
                    <a:pt x="12247" y="3030"/>
                    <a:pt x="12250" y="3008"/>
                    <a:pt x="12254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8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4" y="2742"/>
                    <a:pt x="12247" y="2695"/>
                    <a:pt x="12236" y="2653"/>
                  </a:cubicBezTo>
                  <a:cubicBezTo>
                    <a:pt x="12232" y="2631"/>
                    <a:pt x="12229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3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3" y="3368"/>
                  </a:cubicBezTo>
                  <a:lnTo>
                    <a:pt x="12339" y="3421"/>
                  </a:lnTo>
                  <a:lnTo>
                    <a:pt x="12325" y="3474"/>
                  </a:lnTo>
                  <a:cubicBezTo>
                    <a:pt x="12321" y="3492"/>
                    <a:pt x="12318" y="3510"/>
                    <a:pt x="12307" y="3524"/>
                  </a:cubicBezTo>
                  <a:cubicBezTo>
                    <a:pt x="12300" y="3542"/>
                    <a:pt x="12293" y="3556"/>
                    <a:pt x="12286" y="3570"/>
                  </a:cubicBezTo>
                  <a:cubicBezTo>
                    <a:pt x="12275" y="3584"/>
                    <a:pt x="12268" y="3602"/>
                    <a:pt x="12254" y="3613"/>
                  </a:cubicBezTo>
                  <a:cubicBezTo>
                    <a:pt x="12239" y="3627"/>
                    <a:pt x="12232" y="3638"/>
                    <a:pt x="12215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4" y="3691"/>
                    <a:pt x="12087" y="3691"/>
                    <a:pt x="12069" y="3698"/>
                  </a:cubicBezTo>
                  <a:lnTo>
                    <a:pt x="12015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57" y="3690"/>
                  </a:lnTo>
                  <a:lnTo>
                    <a:pt x="11957" y="3690"/>
                  </a:lnTo>
                  <a:cubicBezTo>
                    <a:pt x="11955" y="3705"/>
                    <a:pt x="11954" y="3718"/>
                    <a:pt x="11951" y="3727"/>
                  </a:cubicBezTo>
                  <a:cubicBezTo>
                    <a:pt x="11948" y="3744"/>
                    <a:pt x="11937" y="3769"/>
                    <a:pt x="11934" y="3784"/>
                  </a:cubicBezTo>
                  <a:lnTo>
                    <a:pt x="11905" y="3837"/>
                  </a:lnTo>
                  <a:cubicBezTo>
                    <a:pt x="11898" y="3858"/>
                    <a:pt x="11884" y="3872"/>
                    <a:pt x="11870" y="3887"/>
                  </a:cubicBezTo>
                  <a:cubicBezTo>
                    <a:pt x="11859" y="3904"/>
                    <a:pt x="11845" y="3919"/>
                    <a:pt x="11831" y="3933"/>
                  </a:cubicBezTo>
                  <a:cubicBezTo>
                    <a:pt x="11816" y="3944"/>
                    <a:pt x="11799" y="3958"/>
                    <a:pt x="11788" y="3972"/>
                  </a:cubicBezTo>
                  <a:cubicBezTo>
                    <a:pt x="11770" y="3986"/>
                    <a:pt x="11752" y="3993"/>
                    <a:pt x="11735" y="4004"/>
                  </a:cubicBezTo>
                  <a:lnTo>
                    <a:pt x="11681" y="4029"/>
                  </a:lnTo>
                  <a:cubicBezTo>
                    <a:pt x="11603" y="4064"/>
                    <a:pt x="11525" y="4082"/>
                    <a:pt x="11439" y="4093"/>
                  </a:cubicBezTo>
                  <a:cubicBezTo>
                    <a:pt x="11385" y="4100"/>
                    <a:pt x="11333" y="4102"/>
                    <a:pt x="11280" y="4102"/>
                  </a:cubicBezTo>
                  <a:cubicBezTo>
                    <a:pt x="11249" y="4102"/>
                    <a:pt x="11218" y="4101"/>
                    <a:pt x="11187" y="4100"/>
                  </a:cubicBezTo>
                  <a:lnTo>
                    <a:pt x="11187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6" y="4168"/>
                    <a:pt x="11368" y="4168"/>
                    <a:pt x="11411" y="4168"/>
                  </a:cubicBezTo>
                  <a:cubicBezTo>
                    <a:pt x="11493" y="4164"/>
                    <a:pt x="11582" y="4146"/>
                    <a:pt x="11663" y="4114"/>
                  </a:cubicBezTo>
                  <a:cubicBezTo>
                    <a:pt x="11742" y="4082"/>
                    <a:pt x="11820" y="4036"/>
                    <a:pt x="11877" y="3961"/>
                  </a:cubicBezTo>
                  <a:lnTo>
                    <a:pt x="11916" y="3908"/>
                  </a:lnTo>
                  <a:cubicBezTo>
                    <a:pt x="11927" y="3890"/>
                    <a:pt x="11937" y="3869"/>
                    <a:pt x="11948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69" y="3798"/>
                    <a:pt x="11969" y="3791"/>
                  </a:cubicBezTo>
                  <a:cubicBezTo>
                    <a:pt x="11973" y="3776"/>
                    <a:pt x="11980" y="3762"/>
                    <a:pt x="11980" y="3744"/>
                  </a:cubicBezTo>
                  <a:cubicBezTo>
                    <a:pt x="11991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5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6" y="3648"/>
                  </a:cubicBezTo>
                  <a:cubicBezTo>
                    <a:pt x="12300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3" y="3545"/>
                  </a:cubicBezTo>
                  <a:cubicBezTo>
                    <a:pt x="12353" y="3528"/>
                    <a:pt x="12357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4" y="3257"/>
                  </a:lnTo>
                  <a:cubicBezTo>
                    <a:pt x="12360" y="3240"/>
                    <a:pt x="12360" y="3222"/>
                    <a:pt x="12357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7"/>
            <p:cNvSpPr/>
            <p:nvPr/>
          </p:nvSpPr>
          <p:spPr>
            <a:xfrm>
              <a:off x="6199626" y="190376"/>
              <a:ext cx="884769" cy="879550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5" y="1"/>
                    <a:pt x="0" y="3734"/>
                    <a:pt x="0" y="8343"/>
                  </a:cubicBezTo>
                  <a:cubicBezTo>
                    <a:pt x="0" y="12951"/>
                    <a:pt x="3755" y="16684"/>
                    <a:pt x="8392" y="16684"/>
                  </a:cubicBezTo>
                  <a:cubicBezTo>
                    <a:pt x="13025" y="16684"/>
                    <a:pt x="16783" y="12951"/>
                    <a:pt x="16783" y="8343"/>
                  </a:cubicBezTo>
                  <a:cubicBezTo>
                    <a:pt x="16783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7"/>
            <p:cNvSpPr/>
            <p:nvPr/>
          </p:nvSpPr>
          <p:spPr>
            <a:xfrm>
              <a:off x="6328410" y="326009"/>
              <a:ext cx="654193" cy="217186"/>
            </a:xfrm>
            <a:custGeom>
              <a:avLst/>
              <a:gdLst/>
              <a:ahLst/>
              <a:cxnLst/>
              <a:rect l="l" t="t" r="r" b="b"/>
              <a:pathLst>
                <a:path w="12410" h="4120" extrusionOk="0">
                  <a:moveTo>
                    <a:pt x="11381" y="0"/>
                  </a:moveTo>
                  <a:cubicBezTo>
                    <a:pt x="11360" y="0"/>
                    <a:pt x="11339" y="2"/>
                    <a:pt x="11318" y="6"/>
                  </a:cubicBezTo>
                  <a:cubicBezTo>
                    <a:pt x="11272" y="6"/>
                    <a:pt x="11233" y="9"/>
                    <a:pt x="11186" y="16"/>
                  </a:cubicBezTo>
                  <a:cubicBezTo>
                    <a:pt x="11208" y="16"/>
                    <a:pt x="11229" y="15"/>
                    <a:pt x="11250" y="15"/>
                  </a:cubicBezTo>
                  <a:cubicBezTo>
                    <a:pt x="11314" y="15"/>
                    <a:pt x="11378" y="19"/>
                    <a:pt x="11442" y="27"/>
                  </a:cubicBezTo>
                  <a:cubicBezTo>
                    <a:pt x="11524" y="34"/>
                    <a:pt x="11606" y="59"/>
                    <a:pt x="11681" y="88"/>
                  </a:cubicBezTo>
                  <a:lnTo>
                    <a:pt x="11734" y="116"/>
                  </a:lnTo>
                  <a:cubicBezTo>
                    <a:pt x="11752" y="123"/>
                    <a:pt x="11770" y="137"/>
                    <a:pt x="11787" y="148"/>
                  </a:cubicBezTo>
                  <a:cubicBezTo>
                    <a:pt x="11805" y="159"/>
                    <a:pt x="11819" y="173"/>
                    <a:pt x="11834" y="187"/>
                  </a:cubicBezTo>
                  <a:cubicBezTo>
                    <a:pt x="11844" y="201"/>
                    <a:pt x="11858" y="219"/>
                    <a:pt x="11873" y="230"/>
                  </a:cubicBezTo>
                  <a:cubicBezTo>
                    <a:pt x="11887" y="248"/>
                    <a:pt x="11894" y="262"/>
                    <a:pt x="11908" y="280"/>
                  </a:cubicBezTo>
                  <a:lnTo>
                    <a:pt x="11933" y="333"/>
                  </a:lnTo>
                  <a:cubicBezTo>
                    <a:pt x="11944" y="351"/>
                    <a:pt x="11947" y="372"/>
                    <a:pt x="11951" y="390"/>
                  </a:cubicBezTo>
                  <a:cubicBezTo>
                    <a:pt x="11958" y="408"/>
                    <a:pt x="11962" y="422"/>
                    <a:pt x="11962" y="440"/>
                  </a:cubicBezTo>
                  <a:cubicBezTo>
                    <a:pt x="11933" y="528"/>
                    <a:pt x="11894" y="646"/>
                    <a:pt x="11837" y="774"/>
                  </a:cubicBezTo>
                  <a:lnTo>
                    <a:pt x="11823" y="799"/>
                  </a:lnTo>
                  <a:lnTo>
                    <a:pt x="11819" y="788"/>
                  </a:lnTo>
                  <a:lnTo>
                    <a:pt x="11805" y="752"/>
                  </a:lnTo>
                  <a:cubicBezTo>
                    <a:pt x="11798" y="724"/>
                    <a:pt x="11784" y="703"/>
                    <a:pt x="11770" y="681"/>
                  </a:cubicBezTo>
                  <a:lnTo>
                    <a:pt x="11748" y="646"/>
                  </a:lnTo>
                  <a:lnTo>
                    <a:pt x="11720" y="614"/>
                  </a:lnTo>
                  <a:cubicBezTo>
                    <a:pt x="11702" y="592"/>
                    <a:pt x="11684" y="575"/>
                    <a:pt x="11663" y="557"/>
                  </a:cubicBezTo>
                  <a:cubicBezTo>
                    <a:pt x="11645" y="539"/>
                    <a:pt x="11624" y="521"/>
                    <a:pt x="11602" y="507"/>
                  </a:cubicBezTo>
                  <a:lnTo>
                    <a:pt x="11535" y="468"/>
                  </a:lnTo>
                  <a:cubicBezTo>
                    <a:pt x="11514" y="454"/>
                    <a:pt x="11485" y="443"/>
                    <a:pt x="11464" y="436"/>
                  </a:cubicBezTo>
                  <a:cubicBezTo>
                    <a:pt x="11414" y="418"/>
                    <a:pt x="11364" y="404"/>
                    <a:pt x="11311" y="397"/>
                  </a:cubicBezTo>
                  <a:cubicBezTo>
                    <a:pt x="11265" y="386"/>
                    <a:pt x="11211" y="383"/>
                    <a:pt x="11161" y="379"/>
                  </a:cubicBezTo>
                  <a:cubicBezTo>
                    <a:pt x="11112" y="379"/>
                    <a:pt x="11058" y="379"/>
                    <a:pt x="11009" y="383"/>
                  </a:cubicBezTo>
                  <a:cubicBezTo>
                    <a:pt x="10962" y="386"/>
                    <a:pt x="10909" y="390"/>
                    <a:pt x="10859" y="404"/>
                  </a:cubicBezTo>
                  <a:cubicBezTo>
                    <a:pt x="10909" y="404"/>
                    <a:pt x="10955" y="404"/>
                    <a:pt x="11009" y="408"/>
                  </a:cubicBezTo>
                  <a:cubicBezTo>
                    <a:pt x="11058" y="415"/>
                    <a:pt x="11108" y="418"/>
                    <a:pt x="11158" y="425"/>
                  </a:cubicBezTo>
                  <a:cubicBezTo>
                    <a:pt x="11204" y="436"/>
                    <a:pt x="11254" y="443"/>
                    <a:pt x="11300" y="457"/>
                  </a:cubicBezTo>
                  <a:cubicBezTo>
                    <a:pt x="11346" y="472"/>
                    <a:pt x="11393" y="486"/>
                    <a:pt x="11432" y="507"/>
                  </a:cubicBezTo>
                  <a:cubicBezTo>
                    <a:pt x="11453" y="514"/>
                    <a:pt x="11478" y="528"/>
                    <a:pt x="11496" y="539"/>
                  </a:cubicBezTo>
                  <a:cubicBezTo>
                    <a:pt x="11517" y="550"/>
                    <a:pt x="11535" y="564"/>
                    <a:pt x="11553" y="578"/>
                  </a:cubicBezTo>
                  <a:cubicBezTo>
                    <a:pt x="11570" y="592"/>
                    <a:pt x="11588" y="603"/>
                    <a:pt x="11606" y="621"/>
                  </a:cubicBezTo>
                  <a:cubicBezTo>
                    <a:pt x="11624" y="639"/>
                    <a:pt x="11638" y="656"/>
                    <a:pt x="11649" y="671"/>
                  </a:cubicBezTo>
                  <a:lnTo>
                    <a:pt x="11674" y="699"/>
                  </a:lnTo>
                  <a:lnTo>
                    <a:pt x="11691" y="728"/>
                  </a:lnTo>
                  <a:cubicBezTo>
                    <a:pt x="11698" y="745"/>
                    <a:pt x="11713" y="770"/>
                    <a:pt x="11720" y="792"/>
                  </a:cubicBezTo>
                  <a:lnTo>
                    <a:pt x="11734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5" y="923"/>
                  </a:cubicBezTo>
                  <a:lnTo>
                    <a:pt x="11762" y="937"/>
                  </a:lnTo>
                  <a:cubicBezTo>
                    <a:pt x="11702" y="1048"/>
                    <a:pt x="11627" y="1168"/>
                    <a:pt x="11538" y="1289"/>
                  </a:cubicBezTo>
                  <a:lnTo>
                    <a:pt x="11531" y="1261"/>
                  </a:lnTo>
                  <a:lnTo>
                    <a:pt x="11517" y="1222"/>
                  </a:lnTo>
                  <a:cubicBezTo>
                    <a:pt x="11506" y="1197"/>
                    <a:pt x="11496" y="1172"/>
                    <a:pt x="11478" y="1147"/>
                  </a:cubicBezTo>
                  <a:lnTo>
                    <a:pt x="11453" y="1112"/>
                  </a:lnTo>
                  <a:lnTo>
                    <a:pt x="11428" y="1076"/>
                  </a:lnTo>
                  <a:cubicBezTo>
                    <a:pt x="11410" y="1055"/>
                    <a:pt x="11393" y="1030"/>
                    <a:pt x="11371" y="1012"/>
                  </a:cubicBezTo>
                  <a:cubicBezTo>
                    <a:pt x="11346" y="994"/>
                    <a:pt x="11325" y="976"/>
                    <a:pt x="11304" y="966"/>
                  </a:cubicBezTo>
                  <a:cubicBezTo>
                    <a:pt x="11282" y="952"/>
                    <a:pt x="11257" y="934"/>
                    <a:pt x="11233" y="923"/>
                  </a:cubicBezTo>
                  <a:cubicBezTo>
                    <a:pt x="11211" y="912"/>
                    <a:pt x="11183" y="902"/>
                    <a:pt x="11158" y="895"/>
                  </a:cubicBezTo>
                  <a:cubicBezTo>
                    <a:pt x="11108" y="877"/>
                    <a:pt x="11055" y="863"/>
                    <a:pt x="11005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5" y="841"/>
                    <a:pt x="10749" y="845"/>
                    <a:pt x="10699" y="848"/>
                  </a:cubicBezTo>
                  <a:cubicBezTo>
                    <a:pt x="10649" y="852"/>
                    <a:pt x="10596" y="863"/>
                    <a:pt x="10546" y="877"/>
                  </a:cubicBezTo>
                  <a:cubicBezTo>
                    <a:pt x="10649" y="880"/>
                    <a:pt x="10749" y="888"/>
                    <a:pt x="10841" y="905"/>
                  </a:cubicBezTo>
                  <a:cubicBezTo>
                    <a:pt x="10891" y="916"/>
                    <a:pt x="10934" y="930"/>
                    <a:pt x="10984" y="941"/>
                  </a:cubicBezTo>
                  <a:cubicBezTo>
                    <a:pt x="11026" y="955"/>
                    <a:pt x="11073" y="973"/>
                    <a:pt x="11115" y="991"/>
                  </a:cubicBezTo>
                  <a:cubicBezTo>
                    <a:pt x="11140" y="1001"/>
                    <a:pt x="11158" y="1012"/>
                    <a:pt x="11179" y="1023"/>
                  </a:cubicBezTo>
                  <a:cubicBezTo>
                    <a:pt x="11197" y="1037"/>
                    <a:pt x="11218" y="1048"/>
                    <a:pt x="11236" y="1058"/>
                  </a:cubicBezTo>
                  <a:cubicBezTo>
                    <a:pt x="11254" y="1072"/>
                    <a:pt x="11272" y="1083"/>
                    <a:pt x="11286" y="1101"/>
                  </a:cubicBezTo>
                  <a:cubicBezTo>
                    <a:pt x="11304" y="1115"/>
                    <a:pt x="11318" y="1133"/>
                    <a:pt x="11329" y="1151"/>
                  </a:cubicBezTo>
                  <a:lnTo>
                    <a:pt x="11346" y="1179"/>
                  </a:lnTo>
                  <a:lnTo>
                    <a:pt x="11364" y="1204"/>
                  </a:lnTo>
                  <a:cubicBezTo>
                    <a:pt x="11375" y="1222"/>
                    <a:pt x="11389" y="1243"/>
                    <a:pt x="11393" y="1261"/>
                  </a:cubicBezTo>
                  <a:lnTo>
                    <a:pt x="11407" y="1293"/>
                  </a:lnTo>
                  <a:lnTo>
                    <a:pt x="11414" y="1325"/>
                  </a:lnTo>
                  <a:lnTo>
                    <a:pt x="11428" y="1393"/>
                  </a:lnTo>
                  <a:lnTo>
                    <a:pt x="11432" y="1414"/>
                  </a:lnTo>
                  <a:cubicBezTo>
                    <a:pt x="11346" y="1517"/>
                    <a:pt x="11250" y="1617"/>
                    <a:pt x="11140" y="1720"/>
                  </a:cubicBezTo>
                  <a:lnTo>
                    <a:pt x="11133" y="1702"/>
                  </a:lnTo>
                  <a:lnTo>
                    <a:pt x="11126" y="1663"/>
                  </a:lnTo>
                  <a:cubicBezTo>
                    <a:pt x="11115" y="1634"/>
                    <a:pt x="11108" y="1606"/>
                    <a:pt x="11094" y="1577"/>
                  </a:cubicBezTo>
                  <a:lnTo>
                    <a:pt x="11076" y="1538"/>
                  </a:lnTo>
                  <a:lnTo>
                    <a:pt x="11055" y="1503"/>
                  </a:lnTo>
                  <a:cubicBezTo>
                    <a:pt x="11037" y="1481"/>
                    <a:pt x="11019" y="1453"/>
                    <a:pt x="11001" y="1432"/>
                  </a:cubicBezTo>
                  <a:cubicBezTo>
                    <a:pt x="10984" y="1410"/>
                    <a:pt x="10962" y="1393"/>
                    <a:pt x="10937" y="1368"/>
                  </a:cubicBezTo>
                  <a:cubicBezTo>
                    <a:pt x="10916" y="1350"/>
                    <a:pt x="10895" y="1332"/>
                    <a:pt x="10873" y="1321"/>
                  </a:cubicBezTo>
                  <a:cubicBezTo>
                    <a:pt x="10849" y="1307"/>
                    <a:pt x="10824" y="1293"/>
                    <a:pt x="10802" y="1279"/>
                  </a:cubicBezTo>
                  <a:cubicBezTo>
                    <a:pt x="10753" y="1257"/>
                    <a:pt x="10699" y="1236"/>
                    <a:pt x="10649" y="1222"/>
                  </a:cubicBezTo>
                  <a:cubicBezTo>
                    <a:pt x="10596" y="1208"/>
                    <a:pt x="10546" y="1201"/>
                    <a:pt x="10493" y="1197"/>
                  </a:cubicBezTo>
                  <a:cubicBezTo>
                    <a:pt x="10468" y="1190"/>
                    <a:pt x="10440" y="1190"/>
                    <a:pt x="10418" y="1190"/>
                  </a:cubicBezTo>
                  <a:lnTo>
                    <a:pt x="10344" y="1190"/>
                  </a:lnTo>
                  <a:cubicBezTo>
                    <a:pt x="10290" y="1190"/>
                    <a:pt x="10241" y="1197"/>
                    <a:pt x="10191" y="1208"/>
                  </a:cubicBezTo>
                  <a:cubicBezTo>
                    <a:pt x="10241" y="1218"/>
                    <a:pt x="10290" y="1233"/>
                    <a:pt x="10340" y="1243"/>
                  </a:cubicBezTo>
                  <a:cubicBezTo>
                    <a:pt x="10390" y="1257"/>
                    <a:pt x="10433" y="1272"/>
                    <a:pt x="10482" y="1289"/>
                  </a:cubicBezTo>
                  <a:lnTo>
                    <a:pt x="10614" y="1343"/>
                  </a:lnTo>
                  <a:cubicBezTo>
                    <a:pt x="10635" y="1350"/>
                    <a:pt x="10653" y="1364"/>
                    <a:pt x="10678" y="1375"/>
                  </a:cubicBezTo>
                  <a:cubicBezTo>
                    <a:pt x="10696" y="1385"/>
                    <a:pt x="10717" y="1396"/>
                    <a:pt x="10735" y="1410"/>
                  </a:cubicBezTo>
                  <a:lnTo>
                    <a:pt x="10788" y="1449"/>
                  </a:lnTo>
                  <a:cubicBezTo>
                    <a:pt x="10806" y="1464"/>
                    <a:pt x="10820" y="1474"/>
                    <a:pt x="10838" y="1492"/>
                  </a:cubicBezTo>
                  <a:cubicBezTo>
                    <a:pt x="10849" y="1510"/>
                    <a:pt x="10866" y="1524"/>
                    <a:pt x="10877" y="1542"/>
                  </a:cubicBezTo>
                  <a:cubicBezTo>
                    <a:pt x="10891" y="1560"/>
                    <a:pt x="10898" y="1577"/>
                    <a:pt x="10913" y="1595"/>
                  </a:cubicBezTo>
                  <a:lnTo>
                    <a:pt x="10927" y="1624"/>
                  </a:lnTo>
                  <a:lnTo>
                    <a:pt x="10937" y="1649"/>
                  </a:lnTo>
                  <a:cubicBezTo>
                    <a:pt x="10948" y="1666"/>
                    <a:pt x="10952" y="1688"/>
                    <a:pt x="10955" y="1705"/>
                  </a:cubicBezTo>
                  <a:lnTo>
                    <a:pt x="10966" y="1737"/>
                  </a:lnTo>
                  <a:lnTo>
                    <a:pt x="10969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0" y="1862"/>
                  </a:lnTo>
                  <a:lnTo>
                    <a:pt x="10845" y="1969"/>
                  </a:lnTo>
                  <a:cubicBezTo>
                    <a:pt x="10749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2" y="2104"/>
                  </a:lnTo>
                  <a:cubicBezTo>
                    <a:pt x="10525" y="2075"/>
                    <a:pt x="10518" y="2043"/>
                    <a:pt x="10514" y="2018"/>
                  </a:cubicBezTo>
                  <a:lnTo>
                    <a:pt x="10500" y="1979"/>
                  </a:lnTo>
                  <a:lnTo>
                    <a:pt x="10482" y="1937"/>
                  </a:lnTo>
                  <a:cubicBezTo>
                    <a:pt x="10468" y="1912"/>
                    <a:pt x="10454" y="1883"/>
                    <a:pt x="10436" y="1862"/>
                  </a:cubicBezTo>
                  <a:lnTo>
                    <a:pt x="10383" y="1794"/>
                  </a:lnTo>
                  <a:cubicBezTo>
                    <a:pt x="10361" y="1777"/>
                    <a:pt x="10344" y="1755"/>
                    <a:pt x="10322" y="1737"/>
                  </a:cubicBezTo>
                  <a:cubicBezTo>
                    <a:pt x="10301" y="1720"/>
                    <a:pt x="10276" y="1702"/>
                    <a:pt x="10255" y="1688"/>
                  </a:cubicBezTo>
                  <a:cubicBezTo>
                    <a:pt x="10212" y="1659"/>
                    <a:pt x="10162" y="1634"/>
                    <a:pt x="10113" y="1617"/>
                  </a:cubicBezTo>
                  <a:cubicBezTo>
                    <a:pt x="10063" y="1599"/>
                    <a:pt x="10017" y="1581"/>
                    <a:pt x="9963" y="1574"/>
                  </a:cubicBezTo>
                  <a:cubicBezTo>
                    <a:pt x="9935" y="1570"/>
                    <a:pt x="9913" y="1563"/>
                    <a:pt x="9885" y="1560"/>
                  </a:cubicBezTo>
                  <a:cubicBezTo>
                    <a:pt x="9860" y="1556"/>
                    <a:pt x="9839" y="1553"/>
                    <a:pt x="9810" y="1553"/>
                  </a:cubicBezTo>
                  <a:cubicBezTo>
                    <a:pt x="9784" y="1549"/>
                    <a:pt x="9758" y="1547"/>
                    <a:pt x="9733" y="1547"/>
                  </a:cubicBezTo>
                  <a:cubicBezTo>
                    <a:pt x="9708" y="1547"/>
                    <a:pt x="9684" y="1549"/>
                    <a:pt x="9661" y="1553"/>
                  </a:cubicBezTo>
                  <a:cubicBezTo>
                    <a:pt x="9707" y="1570"/>
                    <a:pt x="9753" y="1588"/>
                    <a:pt x="9803" y="1606"/>
                  </a:cubicBezTo>
                  <a:cubicBezTo>
                    <a:pt x="9846" y="1624"/>
                    <a:pt x="9892" y="1645"/>
                    <a:pt x="9935" y="1663"/>
                  </a:cubicBezTo>
                  <a:cubicBezTo>
                    <a:pt x="9981" y="1684"/>
                    <a:pt x="10020" y="1705"/>
                    <a:pt x="10059" y="1734"/>
                  </a:cubicBezTo>
                  <a:cubicBezTo>
                    <a:pt x="10081" y="1748"/>
                    <a:pt x="10098" y="1759"/>
                    <a:pt x="10116" y="1773"/>
                  </a:cubicBezTo>
                  <a:cubicBezTo>
                    <a:pt x="10134" y="1787"/>
                    <a:pt x="10152" y="1801"/>
                    <a:pt x="10169" y="1819"/>
                  </a:cubicBezTo>
                  <a:cubicBezTo>
                    <a:pt x="10187" y="1830"/>
                    <a:pt x="10205" y="1848"/>
                    <a:pt x="10219" y="1862"/>
                  </a:cubicBezTo>
                  <a:cubicBezTo>
                    <a:pt x="10237" y="1876"/>
                    <a:pt x="10251" y="1894"/>
                    <a:pt x="10265" y="1912"/>
                  </a:cubicBezTo>
                  <a:cubicBezTo>
                    <a:pt x="10276" y="1929"/>
                    <a:pt x="10290" y="1947"/>
                    <a:pt x="10301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0" y="2043"/>
                  </a:lnTo>
                  <a:lnTo>
                    <a:pt x="10347" y="2075"/>
                  </a:lnTo>
                  <a:cubicBezTo>
                    <a:pt x="10354" y="2097"/>
                    <a:pt x="10358" y="2114"/>
                    <a:pt x="10361" y="2139"/>
                  </a:cubicBezTo>
                  <a:lnTo>
                    <a:pt x="10365" y="2168"/>
                  </a:lnTo>
                  <a:lnTo>
                    <a:pt x="10365" y="2200"/>
                  </a:lnTo>
                  <a:lnTo>
                    <a:pt x="10365" y="2264"/>
                  </a:lnTo>
                  <a:lnTo>
                    <a:pt x="10365" y="2285"/>
                  </a:lnTo>
                  <a:cubicBezTo>
                    <a:pt x="10233" y="2356"/>
                    <a:pt x="10091" y="2427"/>
                    <a:pt x="9938" y="2488"/>
                  </a:cubicBezTo>
                  <a:cubicBezTo>
                    <a:pt x="9921" y="2498"/>
                    <a:pt x="9903" y="2502"/>
                    <a:pt x="9881" y="2513"/>
                  </a:cubicBezTo>
                  <a:cubicBezTo>
                    <a:pt x="9878" y="2505"/>
                    <a:pt x="9867" y="2502"/>
                    <a:pt x="9864" y="2502"/>
                  </a:cubicBezTo>
                  <a:cubicBezTo>
                    <a:pt x="9846" y="2495"/>
                    <a:pt x="9825" y="2484"/>
                    <a:pt x="9803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3" y="2335"/>
                    <a:pt x="9796" y="2303"/>
                  </a:cubicBezTo>
                  <a:lnTo>
                    <a:pt x="9789" y="2257"/>
                  </a:lnTo>
                  <a:lnTo>
                    <a:pt x="9775" y="2217"/>
                  </a:lnTo>
                  <a:cubicBezTo>
                    <a:pt x="9768" y="2193"/>
                    <a:pt x="9753" y="2164"/>
                    <a:pt x="9739" y="2139"/>
                  </a:cubicBezTo>
                  <a:cubicBezTo>
                    <a:pt x="9725" y="2111"/>
                    <a:pt x="9707" y="2089"/>
                    <a:pt x="9697" y="2061"/>
                  </a:cubicBezTo>
                  <a:lnTo>
                    <a:pt x="9643" y="1997"/>
                  </a:lnTo>
                  <a:cubicBezTo>
                    <a:pt x="9625" y="1972"/>
                    <a:pt x="9601" y="1954"/>
                    <a:pt x="9579" y="1937"/>
                  </a:cubicBezTo>
                  <a:cubicBezTo>
                    <a:pt x="9540" y="1901"/>
                    <a:pt x="9490" y="1873"/>
                    <a:pt x="9448" y="1844"/>
                  </a:cubicBezTo>
                  <a:cubicBezTo>
                    <a:pt x="9398" y="1819"/>
                    <a:pt x="9352" y="1801"/>
                    <a:pt x="9305" y="1777"/>
                  </a:cubicBezTo>
                  <a:cubicBezTo>
                    <a:pt x="9281" y="1769"/>
                    <a:pt x="9256" y="1759"/>
                    <a:pt x="9227" y="1755"/>
                  </a:cubicBezTo>
                  <a:cubicBezTo>
                    <a:pt x="9202" y="1748"/>
                    <a:pt x="9181" y="1741"/>
                    <a:pt x="9152" y="1737"/>
                  </a:cubicBezTo>
                  <a:cubicBezTo>
                    <a:pt x="9103" y="1730"/>
                    <a:pt x="9049" y="1720"/>
                    <a:pt x="9003" y="1716"/>
                  </a:cubicBezTo>
                  <a:lnTo>
                    <a:pt x="9003" y="1716"/>
                  </a:lnTo>
                  <a:cubicBezTo>
                    <a:pt x="9046" y="1737"/>
                    <a:pt x="9092" y="1759"/>
                    <a:pt x="9135" y="1787"/>
                  </a:cubicBezTo>
                  <a:cubicBezTo>
                    <a:pt x="9181" y="1809"/>
                    <a:pt x="9220" y="1837"/>
                    <a:pt x="9259" y="1862"/>
                  </a:cubicBezTo>
                  <a:cubicBezTo>
                    <a:pt x="9298" y="1890"/>
                    <a:pt x="9341" y="1915"/>
                    <a:pt x="9377" y="1947"/>
                  </a:cubicBezTo>
                  <a:cubicBezTo>
                    <a:pt x="9394" y="1961"/>
                    <a:pt x="9412" y="1979"/>
                    <a:pt x="9430" y="1990"/>
                  </a:cubicBezTo>
                  <a:lnTo>
                    <a:pt x="9476" y="2040"/>
                  </a:lnTo>
                  <a:cubicBezTo>
                    <a:pt x="9490" y="2057"/>
                    <a:pt x="9508" y="2075"/>
                    <a:pt x="9522" y="2093"/>
                  </a:cubicBezTo>
                  <a:cubicBezTo>
                    <a:pt x="9537" y="2111"/>
                    <a:pt x="9547" y="2129"/>
                    <a:pt x="9558" y="2146"/>
                  </a:cubicBezTo>
                  <a:cubicBezTo>
                    <a:pt x="9565" y="2164"/>
                    <a:pt x="9579" y="2182"/>
                    <a:pt x="9583" y="2203"/>
                  </a:cubicBezTo>
                  <a:cubicBezTo>
                    <a:pt x="9593" y="2221"/>
                    <a:pt x="9597" y="2246"/>
                    <a:pt x="9608" y="2264"/>
                  </a:cubicBezTo>
                  <a:lnTo>
                    <a:pt x="9615" y="2292"/>
                  </a:lnTo>
                  <a:lnTo>
                    <a:pt x="9618" y="2324"/>
                  </a:lnTo>
                  <a:cubicBezTo>
                    <a:pt x="9618" y="2349"/>
                    <a:pt x="9625" y="2367"/>
                    <a:pt x="9625" y="2388"/>
                  </a:cubicBezTo>
                  <a:lnTo>
                    <a:pt x="9625" y="2420"/>
                  </a:lnTo>
                  <a:lnTo>
                    <a:pt x="9618" y="2449"/>
                  </a:lnTo>
                  <a:cubicBezTo>
                    <a:pt x="9618" y="2473"/>
                    <a:pt x="9611" y="2495"/>
                    <a:pt x="9611" y="2513"/>
                  </a:cubicBezTo>
                  <a:lnTo>
                    <a:pt x="9597" y="2609"/>
                  </a:lnTo>
                  <a:cubicBezTo>
                    <a:pt x="9369" y="2690"/>
                    <a:pt x="9131" y="2751"/>
                    <a:pt x="8882" y="2811"/>
                  </a:cubicBezTo>
                  <a:lnTo>
                    <a:pt x="8889" y="2769"/>
                  </a:lnTo>
                  <a:cubicBezTo>
                    <a:pt x="8896" y="2744"/>
                    <a:pt x="8900" y="2712"/>
                    <a:pt x="8900" y="2680"/>
                  </a:cubicBezTo>
                  <a:lnTo>
                    <a:pt x="8900" y="2637"/>
                  </a:lnTo>
                  <a:lnTo>
                    <a:pt x="8896" y="2591"/>
                  </a:lnTo>
                  <a:cubicBezTo>
                    <a:pt x="8889" y="2562"/>
                    <a:pt x="8886" y="2534"/>
                    <a:pt x="8879" y="2509"/>
                  </a:cubicBezTo>
                  <a:lnTo>
                    <a:pt x="8850" y="2427"/>
                  </a:lnTo>
                  <a:cubicBezTo>
                    <a:pt x="8836" y="2402"/>
                    <a:pt x="8829" y="2374"/>
                    <a:pt x="8811" y="2353"/>
                  </a:cubicBezTo>
                  <a:cubicBezTo>
                    <a:pt x="8797" y="2331"/>
                    <a:pt x="8779" y="2303"/>
                    <a:pt x="8765" y="2285"/>
                  </a:cubicBezTo>
                  <a:cubicBezTo>
                    <a:pt x="8736" y="2242"/>
                    <a:pt x="8694" y="2200"/>
                    <a:pt x="8655" y="2164"/>
                  </a:cubicBezTo>
                  <a:cubicBezTo>
                    <a:pt x="8616" y="2129"/>
                    <a:pt x="8576" y="2100"/>
                    <a:pt x="8530" y="2072"/>
                  </a:cubicBezTo>
                  <a:lnTo>
                    <a:pt x="8463" y="2033"/>
                  </a:lnTo>
                  <a:cubicBezTo>
                    <a:pt x="8441" y="2018"/>
                    <a:pt x="8420" y="2004"/>
                    <a:pt x="8399" y="1997"/>
                  </a:cubicBezTo>
                  <a:cubicBezTo>
                    <a:pt x="8352" y="1976"/>
                    <a:pt x="8303" y="1958"/>
                    <a:pt x="8256" y="1944"/>
                  </a:cubicBezTo>
                  <a:lnTo>
                    <a:pt x="8256" y="1944"/>
                  </a:lnTo>
                  <a:cubicBezTo>
                    <a:pt x="8296" y="1976"/>
                    <a:pt x="8331" y="2011"/>
                    <a:pt x="8370" y="2040"/>
                  </a:cubicBezTo>
                  <a:cubicBezTo>
                    <a:pt x="8406" y="2072"/>
                    <a:pt x="8441" y="2107"/>
                    <a:pt x="8477" y="2143"/>
                  </a:cubicBezTo>
                  <a:cubicBezTo>
                    <a:pt x="8512" y="2178"/>
                    <a:pt x="8544" y="2214"/>
                    <a:pt x="8569" y="2249"/>
                  </a:cubicBezTo>
                  <a:cubicBezTo>
                    <a:pt x="8584" y="2267"/>
                    <a:pt x="8598" y="2285"/>
                    <a:pt x="8612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8" y="2381"/>
                    <a:pt x="8669" y="2406"/>
                    <a:pt x="8676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4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2" y="2609"/>
                  </a:cubicBezTo>
                  <a:lnTo>
                    <a:pt x="8722" y="2641"/>
                  </a:lnTo>
                  <a:lnTo>
                    <a:pt x="8722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4" y="2765"/>
                  </a:lnTo>
                  <a:lnTo>
                    <a:pt x="8694" y="2797"/>
                  </a:lnTo>
                  <a:cubicBezTo>
                    <a:pt x="8690" y="2818"/>
                    <a:pt x="8676" y="2836"/>
                    <a:pt x="8672" y="2854"/>
                  </a:cubicBezTo>
                  <a:lnTo>
                    <a:pt x="8665" y="2854"/>
                  </a:lnTo>
                  <a:cubicBezTo>
                    <a:pt x="8616" y="2865"/>
                    <a:pt x="8562" y="2875"/>
                    <a:pt x="8512" y="2882"/>
                  </a:cubicBezTo>
                  <a:cubicBezTo>
                    <a:pt x="8409" y="2900"/>
                    <a:pt x="8310" y="2911"/>
                    <a:pt x="8203" y="2929"/>
                  </a:cubicBezTo>
                  <a:cubicBezTo>
                    <a:pt x="8096" y="2943"/>
                    <a:pt x="7993" y="2953"/>
                    <a:pt x="7887" y="2964"/>
                  </a:cubicBezTo>
                  <a:cubicBezTo>
                    <a:pt x="7830" y="2975"/>
                    <a:pt x="7769" y="2978"/>
                    <a:pt x="7712" y="2982"/>
                  </a:cubicBezTo>
                  <a:lnTo>
                    <a:pt x="7709" y="2982"/>
                  </a:lnTo>
                  <a:lnTo>
                    <a:pt x="7723" y="2943"/>
                  </a:lnTo>
                  <a:lnTo>
                    <a:pt x="7730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0" y="2690"/>
                    <a:pt x="7727" y="2662"/>
                    <a:pt x="7716" y="2637"/>
                  </a:cubicBezTo>
                  <a:lnTo>
                    <a:pt x="7691" y="2555"/>
                  </a:lnTo>
                  <a:cubicBezTo>
                    <a:pt x="7677" y="2530"/>
                    <a:pt x="7670" y="2502"/>
                    <a:pt x="7652" y="2481"/>
                  </a:cubicBezTo>
                  <a:cubicBezTo>
                    <a:pt x="7638" y="2459"/>
                    <a:pt x="7620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6" y="2260"/>
                    <a:pt x="7414" y="2228"/>
                    <a:pt x="7371" y="2200"/>
                  </a:cubicBezTo>
                  <a:lnTo>
                    <a:pt x="7304" y="2161"/>
                  </a:lnTo>
                  <a:cubicBezTo>
                    <a:pt x="7282" y="2146"/>
                    <a:pt x="7261" y="2132"/>
                    <a:pt x="7236" y="2125"/>
                  </a:cubicBezTo>
                  <a:cubicBezTo>
                    <a:pt x="7193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6" y="2104"/>
                    <a:pt x="7172" y="2139"/>
                    <a:pt x="7211" y="2171"/>
                  </a:cubicBezTo>
                  <a:cubicBezTo>
                    <a:pt x="7247" y="2200"/>
                    <a:pt x="7282" y="2235"/>
                    <a:pt x="7318" y="2271"/>
                  </a:cubicBezTo>
                  <a:cubicBezTo>
                    <a:pt x="7353" y="2306"/>
                    <a:pt x="7385" y="2342"/>
                    <a:pt x="7410" y="2377"/>
                  </a:cubicBezTo>
                  <a:cubicBezTo>
                    <a:pt x="7424" y="2395"/>
                    <a:pt x="7439" y="2413"/>
                    <a:pt x="7449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499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8" y="2612"/>
                  </a:cubicBezTo>
                  <a:cubicBezTo>
                    <a:pt x="7545" y="2637"/>
                    <a:pt x="7552" y="2655"/>
                    <a:pt x="7552" y="2676"/>
                  </a:cubicBezTo>
                  <a:cubicBezTo>
                    <a:pt x="7556" y="2697"/>
                    <a:pt x="7556" y="2715"/>
                    <a:pt x="7563" y="2737"/>
                  </a:cubicBezTo>
                  <a:lnTo>
                    <a:pt x="7563" y="2769"/>
                  </a:lnTo>
                  <a:lnTo>
                    <a:pt x="7563" y="2801"/>
                  </a:lnTo>
                  <a:cubicBezTo>
                    <a:pt x="7556" y="2822"/>
                    <a:pt x="7556" y="2840"/>
                    <a:pt x="7552" y="2861"/>
                  </a:cubicBezTo>
                  <a:lnTo>
                    <a:pt x="7545" y="2893"/>
                  </a:lnTo>
                  <a:lnTo>
                    <a:pt x="7535" y="2925"/>
                  </a:lnTo>
                  <a:cubicBezTo>
                    <a:pt x="7531" y="2946"/>
                    <a:pt x="7517" y="2964"/>
                    <a:pt x="7513" y="2982"/>
                  </a:cubicBezTo>
                  <a:lnTo>
                    <a:pt x="7510" y="2996"/>
                  </a:lnTo>
                  <a:cubicBezTo>
                    <a:pt x="7265" y="3013"/>
                    <a:pt x="7018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8" y="3014"/>
                  </a:lnTo>
                  <a:lnTo>
                    <a:pt x="6596" y="2968"/>
                  </a:lnTo>
                  <a:cubicBezTo>
                    <a:pt x="6610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2" y="2786"/>
                  </a:lnTo>
                  <a:cubicBezTo>
                    <a:pt x="6646" y="2754"/>
                    <a:pt x="6646" y="2726"/>
                    <a:pt x="6642" y="2694"/>
                  </a:cubicBezTo>
                  <a:cubicBezTo>
                    <a:pt x="6642" y="2662"/>
                    <a:pt x="6631" y="2630"/>
                    <a:pt x="6628" y="2601"/>
                  </a:cubicBezTo>
                  <a:cubicBezTo>
                    <a:pt x="6621" y="2569"/>
                    <a:pt x="6614" y="2541"/>
                    <a:pt x="6603" y="2513"/>
                  </a:cubicBezTo>
                  <a:cubicBezTo>
                    <a:pt x="6592" y="2484"/>
                    <a:pt x="6578" y="2452"/>
                    <a:pt x="6567" y="2427"/>
                  </a:cubicBezTo>
                  <a:cubicBezTo>
                    <a:pt x="6553" y="2399"/>
                    <a:pt x="6539" y="2374"/>
                    <a:pt x="6521" y="2353"/>
                  </a:cubicBezTo>
                  <a:cubicBezTo>
                    <a:pt x="6503" y="2324"/>
                    <a:pt x="6489" y="2303"/>
                    <a:pt x="6471" y="2281"/>
                  </a:cubicBezTo>
                  <a:cubicBezTo>
                    <a:pt x="6436" y="2235"/>
                    <a:pt x="6400" y="2193"/>
                    <a:pt x="6361" y="2150"/>
                  </a:cubicBezTo>
                  <a:cubicBezTo>
                    <a:pt x="6343" y="2132"/>
                    <a:pt x="6322" y="2111"/>
                    <a:pt x="6301" y="2093"/>
                  </a:cubicBezTo>
                  <a:lnTo>
                    <a:pt x="6233" y="2040"/>
                  </a:lnTo>
                  <a:cubicBezTo>
                    <a:pt x="6187" y="2008"/>
                    <a:pt x="6141" y="1979"/>
                    <a:pt x="6091" y="1951"/>
                  </a:cubicBezTo>
                  <a:lnTo>
                    <a:pt x="6091" y="1951"/>
                  </a:lnTo>
                  <a:cubicBezTo>
                    <a:pt x="6127" y="1990"/>
                    <a:pt x="6162" y="2036"/>
                    <a:pt x="6194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3" y="2292"/>
                    <a:pt x="6365" y="2338"/>
                  </a:cubicBezTo>
                  <a:cubicBezTo>
                    <a:pt x="6379" y="2360"/>
                    <a:pt x="6390" y="2381"/>
                    <a:pt x="6397" y="2409"/>
                  </a:cubicBezTo>
                  <a:cubicBezTo>
                    <a:pt x="6407" y="2431"/>
                    <a:pt x="6415" y="2452"/>
                    <a:pt x="6425" y="2481"/>
                  </a:cubicBezTo>
                  <a:cubicBezTo>
                    <a:pt x="6432" y="2502"/>
                    <a:pt x="6436" y="2530"/>
                    <a:pt x="6447" y="2552"/>
                  </a:cubicBezTo>
                  <a:cubicBezTo>
                    <a:pt x="6450" y="2573"/>
                    <a:pt x="6454" y="2601"/>
                    <a:pt x="6461" y="2623"/>
                  </a:cubicBezTo>
                  <a:cubicBezTo>
                    <a:pt x="6461" y="2644"/>
                    <a:pt x="6464" y="2673"/>
                    <a:pt x="6464" y="2694"/>
                  </a:cubicBezTo>
                  <a:lnTo>
                    <a:pt x="6464" y="2729"/>
                  </a:lnTo>
                  <a:cubicBezTo>
                    <a:pt x="6464" y="2744"/>
                    <a:pt x="6464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2" y="2875"/>
                    <a:pt x="6425" y="2897"/>
                  </a:cubicBezTo>
                  <a:lnTo>
                    <a:pt x="6411" y="2929"/>
                  </a:lnTo>
                  <a:lnTo>
                    <a:pt x="6393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8" y="3017"/>
                  </a:lnTo>
                  <a:lnTo>
                    <a:pt x="5931" y="3003"/>
                  </a:lnTo>
                  <a:lnTo>
                    <a:pt x="5767" y="3000"/>
                  </a:lnTo>
                  <a:cubicBezTo>
                    <a:pt x="5714" y="2996"/>
                    <a:pt x="5661" y="2993"/>
                    <a:pt x="5607" y="2982"/>
                  </a:cubicBezTo>
                  <a:cubicBezTo>
                    <a:pt x="5511" y="2975"/>
                    <a:pt x="5419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5" y="2879"/>
                    <a:pt x="5241" y="2861"/>
                    <a:pt x="5227" y="2850"/>
                  </a:cubicBezTo>
                  <a:cubicBezTo>
                    <a:pt x="5216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3" y="2694"/>
                  </a:lnTo>
                  <a:cubicBezTo>
                    <a:pt x="5163" y="2676"/>
                    <a:pt x="5156" y="2658"/>
                    <a:pt x="5163" y="2641"/>
                  </a:cubicBezTo>
                  <a:cubicBezTo>
                    <a:pt x="5163" y="2623"/>
                    <a:pt x="5167" y="2605"/>
                    <a:pt x="5170" y="2584"/>
                  </a:cubicBezTo>
                  <a:cubicBezTo>
                    <a:pt x="5174" y="2566"/>
                    <a:pt x="5184" y="2548"/>
                    <a:pt x="5191" y="2523"/>
                  </a:cubicBezTo>
                  <a:cubicBezTo>
                    <a:pt x="5202" y="2505"/>
                    <a:pt x="5209" y="2488"/>
                    <a:pt x="5223" y="2470"/>
                  </a:cubicBezTo>
                  <a:cubicBezTo>
                    <a:pt x="5234" y="2452"/>
                    <a:pt x="5252" y="2434"/>
                    <a:pt x="5259" y="2417"/>
                  </a:cubicBezTo>
                  <a:cubicBezTo>
                    <a:pt x="5273" y="2399"/>
                    <a:pt x="5287" y="2381"/>
                    <a:pt x="5305" y="2370"/>
                  </a:cubicBezTo>
                  <a:lnTo>
                    <a:pt x="5351" y="2321"/>
                  </a:lnTo>
                  <a:cubicBezTo>
                    <a:pt x="5369" y="2303"/>
                    <a:pt x="5383" y="2289"/>
                    <a:pt x="5405" y="2271"/>
                  </a:cubicBezTo>
                  <a:cubicBezTo>
                    <a:pt x="5423" y="2257"/>
                    <a:pt x="5440" y="2239"/>
                    <a:pt x="5458" y="2228"/>
                  </a:cubicBezTo>
                  <a:cubicBezTo>
                    <a:pt x="5494" y="2196"/>
                    <a:pt x="5536" y="2168"/>
                    <a:pt x="5572" y="2139"/>
                  </a:cubicBezTo>
                  <a:lnTo>
                    <a:pt x="5572" y="2139"/>
                  </a:lnTo>
                  <a:cubicBezTo>
                    <a:pt x="5547" y="2146"/>
                    <a:pt x="5526" y="2150"/>
                    <a:pt x="5501" y="2161"/>
                  </a:cubicBezTo>
                  <a:lnTo>
                    <a:pt x="5433" y="2185"/>
                  </a:lnTo>
                  <a:cubicBezTo>
                    <a:pt x="5387" y="2203"/>
                    <a:pt x="5344" y="2228"/>
                    <a:pt x="5298" y="2253"/>
                  </a:cubicBezTo>
                  <a:cubicBezTo>
                    <a:pt x="5277" y="2267"/>
                    <a:pt x="5255" y="2281"/>
                    <a:pt x="5238" y="2292"/>
                  </a:cubicBezTo>
                  <a:cubicBezTo>
                    <a:pt x="5216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099" y="2413"/>
                    <a:pt x="5081" y="2434"/>
                    <a:pt x="5067" y="2459"/>
                  </a:cubicBezTo>
                  <a:cubicBezTo>
                    <a:pt x="5039" y="2502"/>
                    <a:pt x="5014" y="2555"/>
                    <a:pt x="5003" y="2612"/>
                  </a:cubicBezTo>
                  <a:cubicBezTo>
                    <a:pt x="4996" y="2644"/>
                    <a:pt x="4992" y="2673"/>
                    <a:pt x="4992" y="2701"/>
                  </a:cubicBezTo>
                  <a:cubicBezTo>
                    <a:pt x="4992" y="2733"/>
                    <a:pt x="4996" y="2761"/>
                    <a:pt x="5007" y="2790"/>
                  </a:cubicBezTo>
                  <a:cubicBezTo>
                    <a:pt x="5014" y="2833"/>
                    <a:pt x="5031" y="2872"/>
                    <a:pt x="5049" y="2907"/>
                  </a:cubicBezTo>
                  <a:cubicBezTo>
                    <a:pt x="5021" y="2904"/>
                    <a:pt x="4985" y="2897"/>
                    <a:pt x="4953" y="2893"/>
                  </a:cubicBezTo>
                  <a:cubicBezTo>
                    <a:pt x="4775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5" y="2733"/>
                  </a:lnTo>
                  <a:cubicBezTo>
                    <a:pt x="4331" y="2719"/>
                    <a:pt x="4320" y="2708"/>
                    <a:pt x="4310" y="2694"/>
                  </a:cubicBezTo>
                  <a:cubicBezTo>
                    <a:pt x="4285" y="2665"/>
                    <a:pt x="4274" y="2637"/>
                    <a:pt x="4260" y="2605"/>
                  </a:cubicBezTo>
                  <a:cubicBezTo>
                    <a:pt x="4256" y="2591"/>
                    <a:pt x="4249" y="2573"/>
                    <a:pt x="4249" y="2559"/>
                  </a:cubicBezTo>
                  <a:cubicBezTo>
                    <a:pt x="4249" y="2541"/>
                    <a:pt x="4246" y="2530"/>
                    <a:pt x="4249" y="2513"/>
                  </a:cubicBezTo>
                  <a:cubicBezTo>
                    <a:pt x="4249" y="2495"/>
                    <a:pt x="4256" y="2481"/>
                    <a:pt x="4260" y="2463"/>
                  </a:cubicBezTo>
                  <a:cubicBezTo>
                    <a:pt x="4263" y="2445"/>
                    <a:pt x="4267" y="2431"/>
                    <a:pt x="4278" y="2413"/>
                  </a:cubicBezTo>
                  <a:cubicBezTo>
                    <a:pt x="4285" y="2395"/>
                    <a:pt x="4295" y="2381"/>
                    <a:pt x="4302" y="2363"/>
                  </a:cubicBezTo>
                  <a:cubicBezTo>
                    <a:pt x="4313" y="2345"/>
                    <a:pt x="4327" y="2335"/>
                    <a:pt x="4334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2" y="2239"/>
                    <a:pt x="4420" y="2228"/>
                  </a:cubicBezTo>
                  <a:lnTo>
                    <a:pt x="4462" y="2182"/>
                  </a:lnTo>
                  <a:cubicBezTo>
                    <a:pt x="4480" y="2168"/>
                    <a:pt x="4494" y="2157"/>
                    <a:pt x="4512" y="2139"/>
                  </a:cubicBezTo>
                  <a:cubicBezTo>
                    <a:pt x="4544" y="2111"/>
                    <a:pt x="4580" y="2086"/>
                    <a:pt x="4615" y="2054"/>
                  </a:cubicBezTo>
                  <a:lnTo>
                    <a:pt x="4615" y="2054"/>
                  </a:lnTo>
                  <a:cubicBezTo>
                    <a:pt x="4594" y="2057"/>
                    <a:pt x="4576" y="2068"/>
                    <a:pt x="4551" y="2072"/>
                  </a:cubicBezTo>
                  <a:cubicBezTo>
                    <a:pt x="4530" y="2075"/>
                    <a:pt x="4512" y="2086"/>
                    <a:pt x="4491" y="2093"/>
                  </a:cubicBezTo>
                  <a:cubicBezTo>
                    <a:pt x="4452" y="2111"/>
                    <a:pt x="4409" y="2129"/>
                    <a:pt x="4370" y="2150"/>
                  </a:cubicBezTo>
                  <a:cubicBezTo>
                    <a:pt x="4349" y="2161"/>
                    <a:pt x="4331" y="2175"/>
                    <a:pt x="4313" y="2185"/>
                  </a:cubicBezTo>
                  <a:cubicBezTo>
                    <a:pt x="4295" y="2200"/>
                    <a:pt x="4278" y="2214"/>
                    <a:pt x="4260" y="2232"/>
                  </a:cubicBezTo>
                  <a:cubicBezTo>
                    <a:pt x="4242" y="2249"/>
                    <a:pt x="4224" y="2264"/>
                    <a:pt x="4206" y="2281"/>
                  </a:cubicBezTo>
                  <a:cubicBezTo>
                    <a:pt x="4189" y="2299"/>
                    <a:pt x="4174" y="2317"/>
                    <a:pt x="4160" y="2338"/>
                  </a:cubicBezTo>
                  <a:cubicBezTo>
                    <a:pt x="4135" y="2377"/>
                    <a:pt x="4114" y="2427"/>
                    <a:pt x="4100" y="2481"/>
                  </a:cubicBezTo>
                  <a:cubicBezTo>
                    <a:pt x="4096" y="2505"/>
                    <a:pt x="4089" y="2534"/>
                    <a:pt x="4089" y="2559"/>
                  </a:cubicBezTo>
                  <a:cubicBezTo>
                    <a:pt x="4089" y="2587"/>
                    <a:pt x="4096" y="2612"/>
                    <a:pt x="4103" y="2641"/>
                  </a:cubicBezTo>
                  <a:cubicBezTo>
                    <a:pt x="4114" y="2673"/>
                    <a:pt x="4121" y="2701"/>
                    <a:pt x="4135" y="2729"/>
                  </a:cubicBezTo>
                  <a:cubicBezTo>
                    <a:pt x="3993" y="2697"/>
                    <a:pt x="3851" y="2665"/>
                    <a:pt x="3712" y="2630"/>
                  </a:cubicBezTo>
                  <a:cubicBezTo>
                    <a:pt x="3591" y="2601"/>
                    <a:pt x="3478" y="2569"/>
                    <a:pt x="3360" y="2537"/>
                  </a:cubicBezTo>
                  <a:lnTo>
                    <a:pt x="3342" y="2513"/>
                  </a:lnTo>
                  <a:cubicBezTo>
                    <a:pt x="3339" y="2502"/>
                    <a:pt x="3325" y="2488"/>
                    <a:pt x="3321" y="2477"/>
                  </a:cubicBezTo>
                  <a:cubicBezTo>
                    <a:pt x="3314" y="2463"/>
                    <a:pt x="3307" y="2449"/>
                    <a:pt x="3300" y="2434"/>
                  </a:cubicBezTo>
                  <a:cubicBezTo>
                    <a:pt x="3296" y="2424"/>
                    <a:pt x="3286" y="2409"/>
                    <a:pt x="3286" y="2395"/>
                  </a:cubicBezTo>
                  <a:cubicBezTo>
                    <a:pt x="3282" y="2381"/>
                    <a:pt x="3278" y="2370"/>
                    <a:pt x="3278" y="2356"/>
                  </a:cubicBezTo>
                  <a:lnTo>
                    <a:pt x="3271" y="2335"/>
                  </a:lnTo>
                  <a:lnTo>
                    <a:pt x="3271" y="2317"/>
                  </a:lnTo>
                  <a:cubicBezTo>
                    <a:pt x="3271" y="2303"/>
                    <a:pt x="3278" y="2289"/>
                    <a:pt x="3282" y="2274"/>
                  </a:cubicBezTo>
                  <a:cubicBezTo>
                    <a:pt x="3282" y="2264"/>
                    <a:pt x="3289" y="2249"/>
                    <a:pt x="3296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5" y="2168"/>
                    <a:pt x="3350" y="2161"/>
                  </a:cubicBezTo>
                  <a:lnTo>
                    <a:pt x="3385" y="2125"/>
                  </a:lnTo>
                  <a:lnTo>
                    <a:pt x="3428" y="2093"/>
                  </a:lnTo>
                  <a:cubicBezTo>
                    <a:pt x="3442" y="2086"/>
                    <a:pt x="3456" y="2072"/>
                    <a:pt x="3474" y="2061"/>
                  </a:cubicBezTo>
                  <a:lnTo>
                    <a:pt x="3520" y="2033"/>
                  </a:lnTo>
                  <a:cubicBezTo>
                    <a:pt x="3538" y="2022"/>
                    <a:pt x="3552" y="2008"/>
                    <a:pt x="3570" y="2001"/>
                  </a:cubicBezTo>
                  <a:cubicBezTo>
                    <a:pt x="3606" y="1983"/>
                    <a:pt x="3638" y="1965"/>
                    <a:pt x="3673" y="1944"/>
                  </a:cubicBezTo>
                  <a:cubicBezTo>
                    <a:pt x="3634" y="1944"/>
                    <a:pt x="3591" y="1947"/>
                    <a:pt x="3552" y="1954"/>
                  </a:cubicBezTo>
                  <a:cubicBezTo>
                    <a:pt x="3531" y="1954"/>
                    <a:pt x="3513" y="1965"/>
                    <a:pt x="3495" y="1969"/>
                  </a:cubicBezTo>
                  <a:lnTo>
                    <a:pt x="3438" y="1983"/>
                  </a:lnTo>
                  <a:cubicBezTo>
                    <a:pt x="3414" y="1986"/>
                    <a:pt x="3396" y="1997"/>
                    <a:pt x="3378" y="2004"/>
                  </a:cubicBezTo>
                  <a:cubicBezTo>
                    <a:pt x="3360" y="2015"/>
                    <a:pt x="3339" y="2022"/>
                    <a:pt x="3321" y="2033"/>
                  </a:cubicBezTo>
                  <a:cubicBezTo>
                    <a:pt x="3303" y="2043"/>
                    <a:pt x="3286" y="2054"/>
                    <a:pt x="3268" y="2068"/>
                  </a:cubicBezTo>
                  <a:cubicBezTo>
                    <a:pt x="3250" y="2075"/>
                    <a:pt x="3232" y="2093"/>
                    <a:pt x="3214" y="2111"/>
                  </a:cubicBezTo>
                  <a:cubicBezTo>
                    <a:pt x="3197" y="2129"/>
                    <a:pt x="3182" y="2143"/>
                    <a:pt x="3172" y="2164"/>
                  </a:cubicBezTo>
                  <a:cubicBezTo>
                    <a:pt x="3158" y="2185"/>
                    <a:pt x="3143" y="2203"/>
                    <a:pt x="3136" y="2228"/>
                  </a:cubicBezTo>
                  <a:cubicBezTo>
                    <a:pt x="3126" y="2249"/>
                    <a:pt x="3118" y="2271"/>
                    <a:pt x="3111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1" y="2417"/>
                    <a:pt x="3118" y="2441"/>
                  </a:cubicBezTo>
                  <a:cubicBezTo>
                    <a:pt x="3118" y="2449"/>
                    <a:pt x="3122" y="2463"/>
                    <a:pt x="3126" y="2470"/>
                  </a:cubicBezTo>
                  <a:cubicBezTo>
                    <a:pt x="2941" y="2417"/>
                    <a:pt x="2756" y="2356"/>
                    <a:pt x="2585" y="2292"/>
                  </a:cubicBezTo>
                  <a:cubicBezTo>
                    <a:pt x="2553" y="2281"/>
                    <a:pt x="2521" y="2271"/>
                    <a:pt x="2489" y="2257"/>
                  </a:cubicBezTo>
                  <a:lnTo>
                    <a:pt x="2464" y="2214"/>
                  </a:lnTo>
                  <a:cubicBezTo>
                    <a:pt x="2461" y="2203"/>
                    <a:pt x="2450" y="2185"/>
                    <a:pt x="2443" y="2175"/>
                  </a:cubicBezTo>
                  <a:cubicBezTo>
                    <a:pt x="2432" y="2161"/>
                    <a:pt x="2429" y="2143"/>
                    <a:pt x="2425" y="2129"/>
                  </a:cubicBezTo>
                  <a:cubicBezTo>
                    <a:pt x="2418" y="2111"/>
                    <a:pt x="2414" y="2097"/>
                    <a:pt x="2414" y="2079"/>
                  </a:cubicBezTo>
                  <a:cubicBezTo>
                    <a:pt x="2414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4" y="1986"/>
                  </a:lnTo>
                  <a:cubicBezTo>
                    <a:pt x="2414" y="1972"/>
                    <a:pt x="2425" y="1954"/>
                    <a:pt x="2429" y="1944"/>
                  </a:cubicBezTo>
                  <a:cubicBezTo>
                    <a:pt x="2432" y="1929"/>
                    <a:pt x="2443" y="1915"/>
                    <a:pt x="2450" y="1901"/>
                  </a:cubicBezTo>
                  <a:cubicBezTo>
                    <a:pt x="2461" y="1890"/>
                    <a:pt x="2468" y="1876"/>
                    <a:pt x="2482" y="1862"/>
                  </a:cubicBezTo>
                  <a:cubicBezTo>
                    <a:pt x="2496" y="1848"/>
                    <a:pt x="2503" y="1837"/>
                    <a:pt x="2521" y="1826"/>
                  </a:cubicBezTo>
                  <a:cubicBezTo>
                    <a:pt x="2535" y="1819"/>
                    <a:pt x="2549" y="1805"/>
                    <a:pt x="2567" y="1794"/>
                  </a:cubicBezTo>
                  <a:lnTo>
                    <a:pt x="2613" y="1769"/>
                  </a:lnTo>
                  <a:cubicBezTo>
                    <a:pt x="2631" y="1759"/>
                    <a:pt x="2645" y="1752"/>
                    <a:pt x="2663" y="1741"/>
                  </a:cubicBezTo>
                  <a:lnTo>
                    <a:pt x="2717" y="1720"/>
                  </a:lnTo>
                  <a:cubicBezTo>
                    <a:pt x="2734" y="1713"/>
                    <a:pt x="2752" y="1702"/>
                    <a:pt x="2770" y="1698"/>
                  </a:cubicBezTo>
                  <a:cubicBezTo>
                    <a:pt x="2806" y="1684"/>
                    <a:pt x="2845" y="1670"/>
                    <a:pt x="2880" y="1659"/>
                  </a:cubicBezTo>
                  <a:cubicBezTo>
                    <a:pt x="2841" y="1659"/>
                    <a:pt x="2802" y="1659"/>
                    <a:pt x="2763" y="1663"/>
                  </a:cubicBezTo>
                  <a:cubicBezTo>
                    <a:pt x="2738" y="1663"/>
                    <a:pt x="2720" y="1666"/>
                    <a:pt x="2702" y="1670"/>
                  </a:cubicBezTo>
                  <a:lnTo>
                    <a:pt x="2645" y="1681"/>
                  </a:lnTo>
                  <a:cubicBezTo>
                    <a:pt x="2624" y="1684"/>
                    <a:pt x="2606" y="1688"/>
                    <a:pt x="2589" y="1698"/>
                  </a:cubicBezTo>
                  <a:lnTo>
                    <a:pt x="2532" y="1720"/>
                  </a:lnTo>
                  <a:cubicBezTo>
                    <a:pt x="2514" y="1730"/>
                    <a:pt x="2489" y="1737"/>
                    <a:pt x="2471" y="1752"/>
                  </a:cubicBezTo>
                  <a:cubicBezTo>
                    <a:pt x="2453" y="1759"/>
                    <a:pt x="2436" y="1773"/>
                    <a:pt x="2418" y="1787"/>
                  </a:cubicBezTo>
                  <a:cubicBezTo>
                    <a:pt x="2400" y="1801"/>
                    <a:pt x="2382" y="1812"/>
                    <a:pt x="2372" y="1830"/>
                  </a:cubicBezTo>
                  <a:cubicBezTo>
                    <a:pt x="2357" y="1848"/>
                    <a:pt x="2340" y="1865"/>
                    <a:pt x="2329" y="1890"/>
                  </a:cubicBezTo>
                  <a:cubicBezTo>
                    <a:pt x="2322" y="1912"/>
                    <a:pt x="2308" y="1929"/>
                    <a:pt x="2304" y="1954"/>
                  </a:cubicBezTo>
                  <a:lnTo>
                    <a:pt x="2293" y="1990"/>
                  </a:lnTo>
                  <a:lnTo>
                    <a:pt x="2290" y="2025"/>
                  </a:lnTo>
                  <a:cubicBezTo>
                    <a:pt x="2286" y="2050"/>
                    <a:pt x="2290" y="2075"/>
                    <a:pt x="2290" y="2097"/>
                  </a:cubicBezTo>
                  <a:lnTo>
                    <a:pt x="2304" y="2164"/>
                  </a:lnTo>
                  <a:cubicBezTo>
                    <a:pt x="2304" y="2175"/>
                    <a:pt x="2308" y="2178"/>
                    <a:pt x="2311" y="2185"/>
                  </a:cubicBezTo>
                  <a:cubicBezTo>
                    <a:pt x="2094" y="2104"/>
                    <a:pt x="1885" y="2008"/>
                    <a:pt x="1696" y="1912"/>
                  </a:cubicBezTo>
                  <a:lnTo>
                    <a:pt x="1682" y="1890"/>
                  </a:lnTo>
                  <a:cubicBezTo>
                    <a:pt x="1678" y="1880"/>
                    <a:pt x="1668" y="1865"/>
                    <a:pt x="1664" y="1858"/>
                  </a:cubicBezTo>
                  <a:cubicBezTo>
                    <a:pt x="1661" y="1844"/>
                    <a:pt x="1653" y="1837"/>
                    <a:pt x="1650" y="1823"/>
                  </a:cubicBezTo>
                  <a:cubicBezTo>
                    <a:pt x="1646" y="1809"/>
                    <a:pt x="1646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6" y="1695"/>
                    <a:pt x="1650" y="1684"/>
                  </a:cubicBezTo>
                  <a:cubicBezTo>
                    <a:pt x="1653" y="1670"/>
                    <a:pt x="1664" y="1663"/>
                    <a:pt x="1668" y="1652"/>
                  </a:cubicBezTo>
                  <a:cubicBezTo>
                    <a:pt x="1671" y="1645"/>
                    <a:pt x="1682" y="1634"/>
                    <a:pt x="1689" y="1627"/>
                  </a:cubicBezTo>
                  <a:lnTo>
                    <a:pt x="1717" y="1599"/>
                  </a:lnTo>
                  <a:cubicBezTo>
                    <a:pt x="1725" y="1592"/>
                    <a:pt x="1739" y="1581"/>
                    <a:pt x="1749" y="1577"/>
                  </a:cubicBezTo>
                  <a:lnTo>
                    <a:pt x="1785" y="1560"/>
                  </a:lnTo>
                  <a:cubicBezTo>
                    <a:pt x="1796" y="1556"/>
                    <a:pt x="1806" y="1545"/>
                    <a:pt x="1821" y="1542"/>
                  </a:cubicBezTo>
                  <a:cubicBezTo>
                    <a:pt x="1845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0" y="1489"/>
                    <a:pt x="1892" y="1489"/>
                  </a:cubicBezTo>
                  <a:cubicBezTo>
                    <a:pt x="1860" y="1489"/>
                    <a:pt x="1831" y="1499"/>
                    <a:pt x="1803" y="1503"/>
                  </a:cubicBezTo>
                  <a:cubicBezTo>
                    <a:pt x="1789" y="1503"/>
                    <a:pt x="1774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5" y="1542"/>
                    <a:pt x="1671" y="1553"/>
                  </a:cubicBezTo>
                  <a:lnTo>
                    <a:pt x="1632" y="1577"/>
                  </a:lnTo>
                  <a:cubicBezTo>
                    <a:pt x="1618" y="1588"/>
                    <a:pt x="1607" y="1599"/>
                    <a:pt x="1597" y="1613"/>
                  </a:cubicBezTo>
                  <a:cubicBezTo>
                    <a:pt x="1589" y="1627"/>
                    <a:pt x="1575" y="1641"/>
                    <a:pt x="1565" y="1652"/>
                  </a:cubicBezTo>
                  <a:cubicBezTo>
                    <a:pt x="1557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6" y="1755"/>
                  </a:lnTo>
                  <a:cubicBezTo>
                    <a:pt x="1529" y="1773"/>
                    <a:pt x="1536" y="1791"/>
                    <a:pt x="1536" y="1805"/>
                  </a:cubicBezTo>
                  <a:cubicBezTo>
                    <a:pt x="1536" y="1819"/>
                    <a:pt x="1540" y="1837"/>
                    <a:pt x="1543" y="1848"/>
                  </a:cubicBezTo>
                  <a:cubicBezTo>
                    <a:pt x="1397" y="1769"/>
                    <a:pt x="1262" y="1688"/>
                    <a:pt x="1138" y="1609"/>
                  </a:cubicBezTo>
                  <a:lnTo>
                    <a:pt x="1145" y="1606"/>
                  </a:lnTo>
                  <a:lnTo>
                    <a:pt x="1127" y="1563"/>
                  </a:lnTo>
                  <a:cubicBezTo>
                    <a:pt x="1120" y="1556"/>
                    <a:pt x="1117" y="1542"/>
                    <a:pt x="1113" y="1535"/>
                  </a:cubicBezTo>
                  <a:cubicBezTo>
                    <a:pt x="1109" y="1521"/>
                    <a:pt x="1102" y="1510"/>
                    <a:pt x="1102" y="1499"/>
                  </a:cubicBezTo>
                  <a:cubicBezTo>
                    <a:pt x="1102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2" y="1393"/>
                  </a:lnTo>
                  <a:cubicBezTo>
                    <a:pt x="1109" y="1378"/>
                    <a:pt x="1113" y="1368"/>
                    <a:pt x="1117" y="1361"/>
                  </a:cubicBezTo>
                  <a:cubicBezTo>
                    <a:pt x="1120" y="1350"/>
                    <a:pt x="1131" y="1343"/>
                    <a:pt x="1138" y="1329"/>
                  </a:cubicBezTo>
                  <a:cubicBezTo>
                    <a:pt x="1145" y="1321"/>
                    <a:pt x="1156" y="1311"/>
                    <a:pt x="1166" y="1304"/>
                  </a:cubicBezTo>
                  <a:cubicBezTo>
                    <a:pt x="1173" y="1293"/>
                    <a:pt x="1184" y="1286"/>
                    <a:pt x="1198" y="1279"/>
                  </a:cubicBezTo>
                  <a:cubicBezTo>
                    <a:pt x="1209" y="1275"/>
                    <a:pt x="1220" y="1268"/>
                    <a:pt x="1234" y="1257"/>
                  </a:cubicBezTo>
                  <a:lnTo>
                    <a:pt x="1273" y="1240"/>
                  </a:lnTo>
                  <a:cubicBezTo>
                    <a:pt x="1287" y="1236"/>
                    <a:pt x="1298" y="1225"/>
                    <a:pt x="1312" y="1225"/>
                  </a:cubicBezTo>
                  <a:cubicBezTo>
                    <a:pt x="1341" y="1218"/>
                    <a:pt x="1365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8" y="1183"/>
                    <a:pt x="1330" y="1186"/>
                    <a:pt x="1298" y="1186"/>
                  </a:cubicBezTo>
                  <a:cubicBezTo>
                    <a:pt x="1287" y="1186"/>
                    <a:pt x="1269" y="1190"/>
                    <a:pt x="1255" y="1197"/>
                  </a:cubicBezTo>
                  <a:lnTo>
                    <a:pt x="1209" y="1204"/>
                  </a:lnTo>
                  <a:cubicBezTo>
                    <a:pt x="1198" y="1208"/>
                    <a:pt x="1181" y="1218"/>
                    <a:pt x="1166" y="1222"/>
                  </a:cubicBezTo>
                  <a:cubicBezTo>
                    <a:pt x="1152" y="1225"/>
                    <a:pt x="1138" y="1236"/>
                    <a:pt x="1127" y="1243"/>
                  </a:cubicBezTo>
                  <a:cubicBezTo>
                    <a:pt x="1113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49" y="1314"/>
                  </a:cubicBezTo>
                  <a:cubicBezTo>
                    <a:pt x="1042" y="1329"/>
                    <a:pt x="1031" y="1343"/>
                    <a:pt x="1024" y="1361"/>
                  </a:cubicBezTo>
                  <a:lnTo>
                    <a:pt x="1013" y="1382"/>
                  </a:lnTo>
                  <a:lnTo>
                    <a:pt x="1010" y="1410"/>
                  </a:lnTo>
                  <a:cubicBezTo>
                    <a:pt x="1006" y="1428"/>
                    <a:pt x="1006" y="1446"/>
                    <a:pt x="1006" y="1457"/>
                  </a:cubicBezTo>
                  <a:cubicBezTo>
                    <a:pt x="1006" y="1474"/>
                    <a:pt x="1006" y="1489"/>
                    <a:pt x="1010" y="1506"/>
                  </a:cubicBezTo>
                  <a:cubicBezTo>
                    <a:pt x="1010" y="1510"/>
                    <a:pt x="1013" y="1517"/>
                    <a:pt x="1013" y="1521"/>
                  </a:cubicBezTo>
                  <a:cubicBezTo>
                    <a:pt x="957" y="1481"/>
                    <a:pt x="900" y="1435"/>
                    <a:pt x="846" y="1396"/>
                  </a:cubicBezTo>
                  <a:cubicBezTo>
                    <a:pt x="779" y="1346"/>
                    <a:pt x="718" y="1293"/>
                    <a:pt x="658" y="1240"/>
                  </a:cubicBezTo>
                  <a:lnTo>
                    <a:pt x="651" y="1222"/>
                  </a:lnTo>
                  <a:cubicBezTo>
                    <a:pt x="640" y="1204"/>
                    <a:pt x="636" y="1183"/>
                    <a:pt x="633" y="1165"/>
                  </a:cubicBezTo>
                  <a:cubicBezTo>
                    <a:pt x="629" y="1144"/>
                    <a:pt x="629" y="1126"/>
                    <a:pt x="633" y="1101"/>
                  </a:cubicBezTo>
                  <a:lnTo>
                    <a:pt x="633" y="1090"/>
                  </a:lnTo>
                  <a:lnTo>
                    <a:pt x="636" y="1076"/>
                  </a:lnTo>
                  <a:lnTo>
                    <a:pt x="651" y="1048"/>
                  </a:lnTo>
                  <a:cubicBezTo>
                    <a:pt x="654" y="1040"/>
                    <a:pt x="665" y="1030"/>
                    <a:pt x="669" y="1026"/>
                  </a:cubicBezTo>
                  <a:cubicBezTo>
                    <a:pt x="672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8" y="987"/>
                  </a:cubicBezTo>
                  <a:lnTo>
                    <a:pt x="743" y="969"/>
                  </a:lnTo>
                  <a:cubicBezTo>
                    <a:pt x="765" y="959"/>
                    <a:pt x="782" y="952"/>
                    <a:pt x="807" y="948"/>
                  </a:cubicBezTo>
                  <a:cubicBezTo>
                    <a:pt x="829" y="941"/>
                    <a:pt x="850" y="934"/>
                    <a:pt x="871" y="930"/>
                  </a:cubicBezTo>
                  <a:lnTo>
                    <a:pt x="939" y="916"/>
                  </a:lnTo>
                  <a:lnTo>
                    <a:pt x="871" y="916"/>
                  </a:lnTo>
                  <a:cubicBezTo>
                    <a:pt x="850" y="916"/>
                    <a:pt x="829" y="920"/>
                    <a:pt x="800" y="923"/>
                  </a:cubicBezTo>
                  <a:cubicBezTo>
                    <a:pt x="789" y="923"/>
                    <a:pt x="779" y="930"/>
                    <a:pt x="765" y="934"/>
                  </a:cubicBezTo>
                  <a:lnTo>
                    <a:pt x="729" y="944"/>
                  </a:lnTo>
                  <a:lnTo>
                    <a:pt x="701" y="955"/>
                  </a:lnTo>
                  <a:cubicBezTo>
                    <a:pt x="686" y="959"/>
                    <a:pt x="676" y="966"/>
                    <a:pt x="669" y="973"/>
                  </a:cubicBezTo>
                  <a:cubicBezTo>
                    <a:pt x="658" y="984"/>
                    <a:pt x="647" y="987"/>
                    <a:pt x="636" y="994"/>
                  </a:cubicBezTo>
                  <a:lnTo>
                    <a:pt x="612" y="1023"/>
                  </a:lnTo>
                  <a:cubicBezTo>
                    <a:pt x="601" y="1033"/>
                    <a:pt x="597" y="1044"/>
                    <a:pt x="594" y="1058"/>
                  </a:cubicBezTo>
                  <a:lnTo>
                    <a:pt x="583" y="1076"/>
                  </a:lnTo>
                  <a:lnTo>
                    <a:pt x="580" y="1094"/>
                  </a:lnTo>
                  <a:cubicBezTo>
                    <a:pt x="576" y="1119"/>
                    <a:pt x="576" y="1144"/>
                    <a:pt x="580" y="1168"/>
                  </a:cubicBezTo>
                  <a:lnTo>
                    <a:pt x="580" y="1172"/>
                  </a:lnTo>
                  <a:lnTo>
                    <a:pt x="551" y="1147"/>
                  </a:lnTo>
                  <a:cubicBezTo>
                    <a:pt x="512" y="1108"/>
                    <a:pt x="473" y="1065"/>
                    <a:pt x="437" y="1026"/>
                  </a:cubicBezTo>
                  <a:cubicBezTo>
                    <a:pt x="420" y="1008"/>
                    <a:pt x="402" y="991"/>
                    <a:pt x="384" y="969"/>
                  </a:cubicBezTo>
                  <a:cubicBezTo>
                    <a:pt x="366" y="952"/>
                    <a:pt x="352" y="930"/>
                    <a:pt x="338" y="912"/>
                  </a:cubicBezTo>
                  <a:cubicBezTo>
                    <a:pt x="313" y="877"/>
                    <a:pt x="284" y="845"/>
                    <a:pt x="260" y="813"/>
                  </a:cubicBezTo>
                  <a:lnTo>
                    <a:pt x="263" y="809"/>
                  </a:lnTo>
                  <a:lnTo>
                    <a:pt x="256" y="788"/>
                  </a:lnTo>
                  <a:cubicBezTo>
                    <a:pt x="245" y="770"/>
                    <a:pt x="242" y="745"/>
                    <a:pt x="238" y="728"/>
                  </a:cubicBezTo>
                  <a:cubicBezTo>
                    <a:pt x="231" y="706"/>
                    <a:pt x="231" y="688"/>
                    <a:pt x="238" y="667"/>
                  </a:cubicBezTo>
                  <a:lnTo>
                    <a:pt x="238" y="653"/>
                  </a:lnTo>
                  <a:lnTo>
                    <a:pt x="242" y="642"/>
                  </a:lnTo>
                  <a:lnTo>
                    <a:pt x="256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7" y="582"/>
                    <a:pt x="284" y="578"/>
                    <a:pt x="295" y="571"/>
                  </a:cubicBezTo>
                  <a:cubicBezTo>
                    <a:pt x="302" y="560"/>
                    <a:pt x="313" y="557"/>
                    <a:pt x="320" y="553"/>
                  </a:cubicBezTo>
                  <a:lnTo>
                    <a:pt x="348" y="536"/>
                  </a:lnTo>
                  <a:cubicBezTo>
                    <a:pt x="370" y="525"/>
                    <a:pt x="388" y="518"/>
                    <a:pt x="409" y="511"/>
                  </a:cubicBezTo>
                  <a:cubicBezTo>
                    <a:pt x="434" y="507"/>
                    <a:pt x="455" y="500"/>
                    <a:pt x="476" y="493"/>
                  </a:cubicBezTo>
                  <a:lnTo>
                    <a:pt x="544" y="482"/>
                  </a:lnTo>
                  <a:lnTo>
                    <a:pt x="476" y="482"/>
                  </a:lnTo>
                  <a:cubicBezTo>
                    <a:pt x="455" y="482"/>
                    <a:pt x="434" y="486"/>
                    <a:pt x="405" y="489"/>
                  </a:cubicBezTo>
                  <a:cubicBezTo>
                    <a:pt x="391" y="489"/>
                    <a:pt x="384" y="493"/>
                    <a:pt x="370" y="500"/>
                  </a:cubicBezTo>
                  <a:lnTo>
                    <a:pt x="334" y="507"/>
                  </a:lnTo>
                  <a:lnTo>
                    <a:pt x="302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3" y="546"/>
                    <a:pt x="249" y="553"/>
                    <a:pt x="242" y="560"/>
                  </a:cubicBezTo>
                  <a:lnTo>
                    <a:pt x="213" y="589"/>
                  </a:lnTo>
                  <a:cubicBezTo>
                    <a:pt x="206" y="596"/>
                    <a:pt x="203" y="610"/>
                    <a:pt x="196" y="624"/>
                  </a:cubicBezTo>
                  <a:lnTo>
                    <a:pt x="188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4" y="703"/>
                  </a:cubicBezTo>
                  <a:cubicBezTo>
                    <a:pt x="153" y="671"/>
                    <a:pt x="135" y="646"/>
                    <a:pt x="117" y="617"/>
                  </a:cubicBezTo>
                  <a:cubicBezTo>
                    <a:pt x="100" y="592"/>
                    <a:pt x="85" y="564"/>
                    <a:pt x="78" y="543"/>
                  </a:cubicBezTo>
                  <a:cubicBezTo>
                    <a:pt x="29" y="454"/>
                    <a:pt x="0" y="404"/>
                    <a:pt x="0" y="404"/>
                  </a:cubicBezTo>
                  <a:lnTo>
                    <a:pt x="0" y="404"/>
                  </a:lnTo>
                  <a:cubicBezTo>
                    <a:pt x="0" y="404"/>
                    <a:pt x="25" y="454"/>
                    <a:pt x="71" y="546"/>
                  </a:cubicBezTo>
                  <a:cubicBezTo>
                    <a:pt x="85" y="571"/>
                    <a:pt x="96" y="596"/>
                    <a:pt x="114" y="624"/>
                  </a:cubicBezTo>
                  <a:cubicBezTo>
                    <a:pt x="132" y="649"/>
                    <a:pt x="149" y="681"/>
                    <a:pt x="167" y="713"/>
                  </a:cubicBezTo>
                  <a:cubicBezTo>
                    <a:pt x="171" y="720"/>
                    <a:pt x="174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8" y="774"/>
                    <a:pt x="192" y="788"/>
                  </a:cubicBezTo>
                  <a:lnTo>
                    <a:pt x="174" y="795"/>
                  </a:lnTo>
                  <a:lnTo>
                    <a:pt x="156" y="806"/>
                  </a:lnTo>
                  <a:lnTo>
                    <a:pt x="139" y="820"/>
                  </a:lnTo>
                  <a:cubicBezTo>
                    <a:pt x="132" y="827"/>
                    <a:pt x="117" y="838"/>
                    <a:pt x="107" y="845"/>
                  </a:cubicBezTo>
                  <a:lnTo>
                    <a:pt x="82" y="877"/>
                  </a:lnTo>
                  <a:cubicBezTo>
                    <a:pt x="71" y="884"/>
                    <a:pt x="68" y="898"/>
                    <a:pt x="60" y="912"/>
                  </a:cubicBezTo>
                  <a:cubicBezTo>
                    <a:pt x="50" y="927"/>
                    <a:pt x="46" y="937"/>
                    <a:pt x="43" y="952"/>
                  </a:cubicBezTo>
                  <a:lnTo>
                    <a:pt x="28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8" y="1179"/>
                    <a:pt x="32" y="1193"/>
                  </a:cubicBezTo>
                  <a:cubicBezTo>
                    <a:pt x="36" y="1218"/>
                    <a:pt x="46" y="1240"/>
                    <a:pt x="53" y="1268"/>
                  </a:cubicBezTo>
                  <a:cubicBezTo>
                    <a:pt x="64" y="1293"/>
                    <a:pt x="71" y="1318"/>
                    <a:pt x="85" y="1339"/>
                  </a:cubicBezTo>
                  <a:cubicBezTo>
                    <a:pt x="71" y="1289"/>
                    <a:pt x="64" y="1236"/>
                    <a:pt x="60" y="1186"/>
                  </a:cubicBezTo>
                  <a:cubicBezTo>
                    <a:pt x="60" y="1176"/>
                    <a:pt x="53" y="1161"/>
                    <a:pt x="53" y="1147"/>
                  </a:cubicBezTo>
                  <a:lnTo>
                    <a:pt x="53" y="1112"/>
                  </a:lnTo>
                  <a:lnTo>
                    <a:pt x="53" y="1076"/>
                  </a:lnTo>
                  <a:lnTo>
                    <a:pt x="60" y="1040"/>
                  </a:lnTo>
                  <a:cubicBezTo>
                    <a:pt x="60" y="1026"/>
                    <a:pt x="64" y="1019"/>
                    <a:pt x="68" y="1005"/>
                  </a:cubicBezTo>
                  <a:cubicBezTo>
                    <a:pt x="71" y="991"/>
                    <a:pt x="78" y="984"/>
                    <a:pt x="82" y="969"/>
                  </a:cubicBezTo>
                  <a:cubicBezTo>
                    <a:pt x="85" y="955"/>
                    <a:pt x="89" y="948"/>
                    <a:pt x="96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5" y="880"/>
                  </a:lnTo>
                  <a:cubicBezTo>
                    <a:pt x="142" y="873"/>
                    <a:pt x="153" y="866"/>
                    <a:pt x="160" y="859"/>
                  </a:cubicBezTo>
                  <a:lnTo>
                    <a:pt x="174" y="848"/>
                  </a:lnTo>
                  <a:lnTo>
                    <a:pt x="192" y="841"/>
                  </a:lnTo>
                  <a:lnTo>
                    <a:pt x="224" y="824"/>
                  </a:lnTo>
                  <a:lnTo>
                    <a:pt x="228" y="824"/>
                  </a:lnTo>
                  <a:cubicBezTo>
                    <a:pt x="256" y="856"/>
                    <a:pt x="281" y="891"/>
                    <a:pt x="309" y="927"/>
                  </a:cubicBezTo>
                  <a:cubicBezTo>
                    <a:pt x="320" y="944"/>
                    <a:pt x="338" y="966"/>
                    <a:pt x="352" y="984"/>
                  </a:cubicBezTo>
                  <a:cubicBezTo>
                    <a:pt x="370" y="1001"/>
                    <a:pt x="388" y="1023"/>
                    <a:pt x="405" y="1040"/>
                  </a:cubicBezTo>
                  <a:cubicBezTo>
                    <a:pt x="441" y="1080"/>
                    <a:pt x="476" y="1122"/>
                    <a:pt x="516" y="1165"/>
                  </a:cubicBezTo>
                  <a:cubicBezTo>
                    <a:pt x="533" y="1183"/>
                    <a:pt x="551" y="1201"/>
                    <a:pt x="576" y="1218"/>
                  </a:cubicBezTo>
                  <a:lnTo>
                    <a:pt x="562" y="1229"/>
                  </a:lnTo>
                  <a:lnTo>
                    <a:pt x="544" y="1236"/>
                  </a:lnTo>
                  <a:lnTo>
                    <a:pt x="526" y="1250"/>
                  </a:lnTo>
                  <a:cubicBezTo>
                    <a:pt x="516" y="1257"/>
                    <a:pt x="505" y="1268"/>
                    <a:pt x="494" y="1275"/>
                  </a:cubicBezTo>
                  <a:lnTo>
                    <a:pt x="469" y="1307"/>
                  </a:lnTo>
                  <a:cubicBezTo>
                    <a:pt x="459" y="1318"/>
                    <a:pt x="455" y="1329"/>
                    <a:pt x="444" y="1343"/>
                  </a:cubicBezTo>
                  <a:cubicBezTo>
                    <a:pt x="437" y="1357"/>
                    <a:pt x="434" y="1371"/>
                    <a:pt x="427" y="1382"/>
                  </a:cubicBezTo>
                  <a:lnTo>
                    <a:pt x="416" y="1425"/>
                  </a:lnTo>
                  <a:cubicBezTo>
                    <a:pt x="409" y="1435"/>
                    <a:pt x="409" y="1449"/>
                    <a:pt x="409" y="1464"/>
                  </a:cubicBezTo>
                  <a:lnTo>
                    <a:pt x="405" y="1503"/>
                  </a:lnTo>
                  <a:lnTo>
                    <a:pt x="405" y="1542"/>
                  </a:lnTo>
                  <a:cubicBezTo>
                    <a:pt x="405" y="1556"/>
                    <a:pt x="409" y="1570"/>
                    <a:pt x="409" y="1585"/>
                  </a:cubicBezTo>
                  <a:cubicBezTo>
                    <a:pt x="409" y="1595"/>
                    <a:pt x="416" y="1609"/>
                    <a:pt x="420" y="1624"/>
                  </a:cubicBezTo>
                  <a:cubicBezTo>
                    <a:pt x="423" y="1649"/>
                    <a:pt x="434" y="1673"/>
                    <a:pt x="441" y="1698"/>
                  </a:cubicBezTo>
                  <a:cubicBezTo>
                    <a:pt x="452" y="1727"/>
                    <a:pt x="459" y="1748"/>
                    <a:pt x="473" y="1769"/>
                  </a:cubicBezTo>
                  <a:cubicBezTo>
                    <a:pt x="459" y="1720"/>
                    <a:pt x="452" y="1666"/>
                    <a:pt x="444" y="1620"/>
                  </a:cubicBezTo>
                  <a:cubicBezTo>
                    <a:pt x="444" y="1606"/>
                    <a:pt x="441" y="1592"/>
                    <a:pt x="441" y="1577"/>
                  </a:cubicBezTo>
                  <a:lnTo>
                    <a:pt x="441" y="1542"/>
                  </a:lnTo>
                  <a:lnTo>
                    <a:pt x="441" y="1506"/>
                  </a:lnTo>
                  <a:lnTo>
                    <a:pt x="444" y="1471"/>
                  </a:lnTo>
                  <a:cubicBezTo>
                    <a:pt x="444" y="1460"/>
                    <a:pt x="452" y="1449"/>
                    <a:pt x="455" y="1435"/>
                  </a:cubicBezTo>
                  <a:cubicBezTo>
                    <a:pt x="459" y="1425"/>
                    <a:pt x="462" y="1414"/>
                    <a:pt x="469" y="1400"/>
                  </a:cubicBezTo>
                  <a:cubicBezTo>
                    <a:pt x="473" y="1389"/>
                    <a:pt x="476" y="1378"/>
                    <a:pt x="480" y="1371"/>
                  </a:cubicBezTo>
                  <a:cubicBezTo>
                    <a:pt x="487" y="1361"/>
                    <a:pt x="494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0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4" y="1257"/>
                  </a:lnTo>
                  <a:cubicBezTo>
                    <a:pt x="665" y="1311"/>
                    <a:pt x="725" y="1371"/>
                    <a:pt x="793" y="1425"/>
                  </a:cubicBezTo>
                  <a:cubicBezTo>
                    <a:pt x="850" y="1471"/>
                    <a:pt x="917" y="1521"/>
                    <a:pt x="978" y="1570"/>
                  </a:cubicBezTo>
                  <a:lnTo>
                    <a:pt x="960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4" y="1677"/>
                  </a:lnTo>
                  <a:cubicBezTo>
                    <a:pt x="850" y="1691"/>
                    <a:pt x="846" y="1709"/>
                    <a:pt x="836" y="1727"/>
                  </a:cubicBezTo>
                  <a:cubicBezTo>
                    <a:pt x="829" y="1745"/>
                    <a:pt x="825" y="1755"/>
                    <a:pt x="814" y="1773"/>
                  </a:cubicBezTo>
                  <a:cubicBezTo>
                    <a:pt x="811" y="1791"/>
                    <a:pt x="800" y="1809"/>
                    <a:pt x="800" y="1826"/>
                  </a:cubicBezTo>
                  <a:cubicBezTo>
                    <a:pt x="797" y="1844"/>
                    <a:pt x="793" y="1862"/>
                    <a:pt x="793" y="1880"/>
                  </a:cubicBezTo>
                  <a:lnTo>
                    <a:pt x="793" y="1933"/>
                  </a:lnTo>
                  <a:lnTo>
                    <a:pt x="797" y="1986"/>
                  </a:lnTo>
                  <a:cubicBezTo>
                    <a:pt x="797" y="2004"/>
                    <a:pt x="800" y="2022"/>
                    <a:pt x="807" y="2036"/>
                  </a:cubicBezTo>
                  <a:cubicBezTo>
                    <a:pt x="807" y="2054"/>
                    <a:pt x="814" y="2068"/>
                    <a:pt x="814" y="2086"/>
                  </a:cubicBezTo>
                  <a:cubicBezTo>
                    <a:pt x="818" y="2104"/>
                    <a:pt x="825" y="2118"/>
                    <a:pt x="829" y="2136"/>
                  </a:cubicBezTo>
                  <a:cubicBezTo>
                    <a:pt x="832" y="2153"/>
                    <a:pt x="836" y="2164"/>
                    <a:pt x="846" y="2182"/>
                  </a:cubicBezTo>
                  <a:cubicBezTo>
                    <a:pt x="861" y="2214"/>
                    <a:pt x="871" y="2246"/>
                    <a:pt x="889" y="2271"/>
                  </a:cubicBezTo>
                  <a:cubicBezTo>
                    <a:pt x="882" y="2242"/>
                    <a:pt x="878" y="2207"/>
                    <a:pt x="871" y="2175"/>
                  </a:cubicBezTo>
                  <a:cubicBezTo>
                    <a:pt x="868" y="2143"/>
                    <a:pt x="864" y="2111"/>
                    <a:pt x="864" y="2075"/>
                  </a:cubicBezTo>
                  <a:cubicBezTo>
                    <a:pt x="864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4" y="1933"/>
                  </a:lnTo>
                  <a:lnTo>
                    <a:pt x="871" y="1890"/>
                  </a:lnTo>
                  <a:cubicBezTo>
                    <a:pt x="871" y="1876"/>
                    <a:pt x="882" y="1858"/>
                    <a:pt x="882" y="1844"/>
                  </a:cubicBezTo>
                  <a:lnTo>
                    <a:pt x="896" y="1805"/>
                  </a:lnTo>
                  <a:cubicBezTo>
                    <a:pt x="900" y="1791"/>
                    <a:pt x="903" y="1780"/>
                    <a:pt x="914" y="1766"/>
                  </a:cubicBezTo>
                  <a:cubicBezTo>
                    <a:pt x="921" y="1752"/>
                    <a:pt x="925" y="1737"/>
                    <a:pt x="935" y="1730"/>
                  </a:cubicBezTo>
                  <a:lnTo>
                    <a:pt x="960" y="1698"/>
                  </a:lnTo>
                  <a:cubicBezTo>
                    <a:pt x="971" y="1691"/>
                    <a:pt x="985" y="1681"/>
                    <a:pt x="992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3" y="1631"/>
                  </a:lnTo>
                  <a:cubicBezTo>
                    <a:pt x="1202" y="1730"/>
                    <a:pt x="1351" y="1823"/>
                    <a:pt x="1518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0" y="1983"/>
                  </a:lnTo>
                  <a:lnTo>
                    <a:pt x="1412" y="2029"/>
                  </a:lnTo>
                  <a:cubicBezTo>
                    <a:pt x="1401" y="2040"/>
                    <a:pt x="1397" y="2065"/>
                    <a:pt x="1387" y="2075"/>
                  </a:cubicBezTo>
                  <a:cubicBezTo>
                    <a:pt x="1380" y="2093"/>
                    <a:pt x="1376" y="2111"/>
                    <a:pt x="1376" y="2129"/>
                  </a:cubicBezTo>
                  <a:cubicBezTo>
                    <a:pt x="1369" y="2146"/>
                    <a:pt x="1365" y="2164"/>
                    <a:pt x="1365" y="2182"/>
                  </a:cubicBezTo>
                  <a:cubicBezTo>
                    <a:pt x="1365" y="2200"/>
                    <a:pt x="1362" y="2217"/>
                    <a:pt x="1362" y="2235"/>
                  </a:cubicBezTo>
                  <a:lnTo>
                    <a:pt x="1365" y="2289"/>
                  </a:lnTo>
                  <a:lnTo>
                    <a:pt x="1376" y="2338"/>
                  </a:lnTo>
                  <a:cubicBezTo>
                    <a:pt x="1380" y="2356"/>
                    <a:pt x="1383" y="2370"/>
                    <a:pt x="1387" y="2388"/>
                  </a:cubicBezTo>
                  <a:cubicBezTo>
                    <a:pt x="1394" y="2406"/>
                    <a:pt x="1397" y="2420"/>
                    <a:pt x="1401" y="2438"/>
                  </a:cubicBezTo>
                  <a:cubicBezTo>
                    <a:pt x="1405" y="2456"/>
                    <a:pt x="1415" y="2466"/>
                    <a:pt x="1419" y="2481"/>
                  </a:cubicBezTo>
                  <a:cubicBezTo>
                    <a:pt x="1422" y="2495"/>
                    <a:pt x="1433" y="2513"/>
                    <a:pt x="1440" y="2527"/>
                  </a:cubicBezTo>
                  <a:cubicBezTo>
                    <a:pt x="1454" y="2555"/>
                    <a:pt x="1472" y="2584"/>
                    <a:pt x="1493" y="2609"/>
                  </a:cubicBezTo>
                  <a:lnTo>
                    <a:pt x="1469" y="2516"/>
                  </a:lnTo>
                  <a:cubicBezTo>
                    <a:pt x="1458" y="2484"/>
                    <a:pt x="1454" y="2456"/>
                    <a:pt x="1447" y="2424"/>
                  </a:cubicBezTo>
                  <a:cubicBezTo>
                    <a:pt x="1440" y="2406"/>
                    <a:pt x="1440" y="2392"/>
                    <a:pt x="1437" y="2374"/>
                  </a:cubicBezTo>
                  <a:cubicBezTo>
                    <a:pt x="1437" y="2356"/>
                    <a:pt x="1433" y="2342"/>
                    <a:pt x="1433" y="2324"/>
                  </a:cubicBezTo>
                  <a:lnTo>
                    <a:pt x="1433" y="2281"/>
                  </a:lnTo>
                  <a:lnTo>
                    <a:pt x="1437" y="2235"/>
                  </a:lnTo>
                  <a:cubicBezTo>
                    <a:pt x="1437" y="2225"/>
                    <a:pt x="1440" y="2207"/>
                    <a:pt x="1440" y="2193"/>
                  </a:cubicBezTo>
                  <a:cubicBezTo>
                    <a:pt x="1440" y="2178"/>
                    <a:pt x="1447" y="2161"/>
                    <a:pt x="1451" y="2146"/>
                  </a:cubicBezTo>
                  <a:lnTo>
                    <a:pt x="1465" y="2107"/>
                  </a:lnTo>
                  <a:cubicBezTo>
                    <a:pt x="1472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8" y="2018"/>
                    <a:pt x="1529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7" y="1951"/>
                  </a:lnTo>
                  <a:cubicBezTo>
                    <a:pt x="1803" y="2054"/>
                    <a:pt x="2016" y="2157"/>
                    <a:pt x="2240" y="2246"/>
                  </a:cubicBezTo>
                  <a:lnTo>
                    <a:pt x="2233" y="2249"/>
                  </a:lnTo>
                  <a:lnTo>
                    <a:pt x="2205" y="2278"/>
                  </a:lnTo>
                  <a:cubicBezTo>
                    <a:pt x="2187" y="2296"/>
                    <a:pt x="2169" y="2313"/>
                    <a:pt x="2151" y="2335"/>
                  </a:cubicBezTo>
                  <a:cubicBezTo>
                    <a:pt x="2133" y="2356"/>
                    <a:pt x="2123" y="2374"/>
                    <a:pt x="2109" y="2395"/>
                  </a:cubicBezTo>
                  <a:cubicBezTo>
                    <a:pt x="2094" y="2420"/>
                    <a:pt x="2087" y="2441"/>
                    <a:pt x="2077" y="2463"/>
                  </a:cubicBezTo>
                  <a:cubicBezTo>
                    <a:pt x="2069" y="2484"/>
                    <a:pt x="2059" y="2513"/>
                    <a:pt x="2055" y="2534"/>
                  </a:cubicBezTo>
                  <a:cubicBezTo>
                    <a:pt x="2045" y="2584"/>
                    <a:pt x="2041" y="2633"/>
                    <a:pt x="2041" y="2680"/>
                  </a:cubicBezTo>
                  <a:cubicBezTo>
                    <a:pt x="2041" y="2729"/>
                    <a:pt x="2052" y="2776"/>
                    <a:pt x="2059" y="2822"/>
                  </a:cubicBezTo>
                  <a:cubicBezTo>
                    <a:pt x="2069" y="2868"/>
                    <a:pt x="2080" y="2911"/>
                    <a:pt x="2098" y="2957"/>
                  </a:cubicBezTo>
                  <a:cubicBezTo>
                    <a:pt x="2116" y="3000"/>
                    <a:pt x="2133" y="3042"/>
                    <a:pt x="2158" y="3081"/>
                  </a:cubicBezTo>
                  <a:cubicBezTo>
                    <a:pt x="2180" y="3121"/>
                    <a:pt x="2201" y="3160"/>
                    <a:pt x="2229" y="3195"/>
                  </a:cubicBezTo>
                  <a:cubicBezTo>
                    <a:pt x="2201" y="3113"/>
                    <a:pt x="2180" y="3028"/>
                    <a:pt x="2165" y="2939"/>
                  </a:cubicBezTo>
                  <a:cubicBezTo>
                    <a:pt x="2158" y="2893"/>
                    <a:pt x="2151" y="2854"/>
                    <a:pt x="2151" y="2811"/>
                  </a:cubicBezTo>
                  <a:cubicBezTo>
                    <a:pt x="2148" y="2769"/>
                    <a:pt x="2148" y="2726"/>
                    <a:pt x="2151" y="2687"/>
                  </a:cubicBezTo>
                  <a:cubicBezTo>
                    <a:pt x="2162" y="2605"/>
                    <a:pt x="2183" y="2530"/>
                    <a:pt x="2222" y="2463"/>
                  </a:cubicBezTo>
                  <a:cubicBezTo>
                    <a:pt x="2233" y="2445"/>
                    <a:pt x="2247" y="2431"/>
                    <a:pt x="2254" y="2420"/>
                  </a:cubicBezTo>
                  <a:lnTo>
                    <a:pt x="2293" y="2377"/>
                  </a:lnTo>
                  <a:lnTo>
                    <a:pt x="2318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89" y="2313"/>
                  </a:cubicBezTo>
                  <a:lnTo>
                    <a:pt x="2393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2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69" y="2783"/>
                    <a:pt x="2966" y="2811"/>
                  </a:cubicBezTo>
                  <a:cubicBezTo>
                    <a:pt x="2962" y="2836"/>
                    <a:pt x="2958" y="2857"/>
                    <a:pt x="2951" y="2886"/>
                  </a:cubicBezTo>
                  <a:cubicBezTo>
                    <a:pt x="2948" y="2936"/>
                    <a:pt x="2948" y="2989"/>
                    <a:pt x="2958" y="3032"/>
                  </a:cubicBezTo>
                  <a:cubicBezTo>
                    <a:pt x="2966" y="3081"/>
                    <a:pt x="2976" y="3124"/>
                    <a:pt x="2994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8" y="3316"/>
                    <a:pt x="3072" y="3334"/>
                    <a:pt x="3086" y="3352"/>
                  </a:cubicBezTo>
                  <a:cubicBezTo>
                    <a:pt x="3101" y="3369"/>
                    <a:pt x="3111" y="3391"/>
                    <a:pt x="3126" y="3409"/>
                  </a:cubicBezTo>
                  <a:cubicBezTo>
                    <a:pt x="3154" y="3444"/>
                    <a:pt x="3182" y="3480"/>
                    <a:pt x="3214" y="3512"/>
                  </a:cubicBezTo>
                  <a:cubicBezTo>
                    <a:pt x="3200" y="3473"/>
                    <a:pt x="3182" y="3426"/>
                    <a:pt x="3175" y="3387"/>
                  </a:cubicBezTo>
                  <a:cubicBezTo>
                    <a:pt x="3161" y="3348"/>
                    <a:pt x="3147" y="3302"/>
                    <a:pt x="3140" y="3263"/>
                  </a:cubicBezTo>
                  <a:cubicBezTo>
                    <a:pt x="3129" y="3224"/>
                    <a:pt x="3122" y="3185"/>
                    <a:pt x="3118" y="3138"/>
                  </a:cubicBezTo>
                  <a:cubicBezTo>
                    <a:pt x="3111" y="3117"/>
                    <a:pt x="3111" y="3099"/>
                    <a:pt x="3111" y="3078"/>
                  </a:cubicBezTo>
                  <a:cubicBezTo>
                    <a:pt x="3111" y="3060"/>
                    <a:pt x="3108" y="3035"/>
                    <a:pt x="3111" y="3017"/>
                  </a:cubicBezTo>
                  <a:cubicBezTo>
                    <a:pt x="3111" y="2939"/>
                    <a:pt x="3126" y="2868"/>
                    <a:pt x="3158" y="2804"/>
                  </a:cubicBezTo>
                  <a:cubicBezTo>
                    <a:pt x="3165" y="2786"/>
                    <a:pt x="3175" y="2776"/>
                    <a:pt x="3182" y="2761"/>
                  </a:cubicBezTo>
                  <a:cubicBezTo>
                    <a:pt x="3193" y="2747"/>
                    <a:pt x="3207" y="2733"/>
                    <a:pt x="3214" y="2722"/>
                  </a:cubicBezTo>
                  <a:lnTo>
                    <a:pt x="3232" y="2705"/>
                  </a:lnTo>
                  <a:lnTo>
                    <a:pt x="3254" y="2687"/>
                  </a:lnTo>
                  <a:cubicBezTo>
                    <a:pt x="3268" y="2673"/>
                    <a:pt x="3282" y="2662"/>
                    <a:pt x="3300" y="2651"/>
                  </a:cubicBezTo>
                  <a:lnTo>
                    <a:pt x="3332" y="2623"/>
                  </a:lnTo>
                  <a:cubicBezTo>
                    <a:pt x="3442" y="2655"/>
                    <a:pt x="3552" y="2687"/>
                    <a:pt x="3662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4" y="2833"/>
                    <a:pt x="4174" y="2836"/>
                  </a:cubicBezTo>
                  <a:lnTo>
                    <a:pt x="4153" y="2868"/>
                  </a:lnTo>
                  <a:lnTo>
                    <a:pt x="4132" y="2904"/>
                  </a:lnTo>
                  <a:cubicBezTo>
                    <a:pt x="4118" y="2929"/>
                    <a:pt x="4103" y="2957"/>
                    <a:pt x="4096" y="2982"/>
                  </a:cubicBezTo>
                  <a:lnTo>
                    <a:pt x="4082" y="3025"/>
                  </a:lnTo>
                  <a:lnTo>
                    <a:pt x="4071" y="3064"/>
                  </a:lnTo>
                  <a:cubicBezTo>
                    <a:pt x="4068" y="3089"/>
                    <a:pt x="4064" y="3121"/>
                    <a:pt x="4064" y="3149"/>
                  </a:cubicBezTo>
                  <a:cubicBezTo>
                    <a:pt x="4064" y="3174"/>
                    <a:pt x="4064" y="3206"/>
                    <a:pt x="4068" y="3231"/>
                  </a:cubicBezTo>
                  <a:lnTo>
                    <a:pt x="4082" y="3313"/>
                  </a:lnTo>
                  <a:cubicBezTo>
                    <a:pt x="4086" y="3337"/>
                    <a:pt x="4096" y="3366"/>
                    <a:pt x="4103" y="3387"/>
                  </a:cubicBezTo>
                  <a:cubicBezTo>
                    <a:pt x="4121" y="3437"/>
                    <a:pt x="4150" y="3487"/>
                    <a:pt x="4174" y="3529"/>
                  </a:cubicBezTo>
                  <a:cubicBezTo>
                    <a:pt x="4203" y="3576"/>
                    <a:pt x="4231" y="3615"/>
                    <a:pt x="4263" y="3654"/>
                  </a:cubicBezTo>
                  <a:cubicBezTo>
                    <a:pt x="4281" y="3672"/>
                    <a:pt x="4299" y="3693"/>
                    <a:pt x="4317" y="3711"/>
                  </a:cubicBezTo>
                  <a:lnTo>
                    <a:pt x="4370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2" y="3814"/>
                    <a:pt x="4438" y="3771"/>
                    <a:pt x="4409" y="3729"/>
                  </a:cubicBezTo>
                  <a:cubicBezTo>
                    <a:pt x="4384" y="3690"/>
                    <a:pt x="4363" y="3647"/>
                    <a:pt x="4345" y="3604"/>
                  </a:cubicBezTo>
                  <a:cubicBezTo>
                    <a:pt x="4320" y="3565"/>
                    <a:pt x="4302" y="3522"/>
                    <a:pt x="4285" y="3476"/>
                  </a:cubicBezTo>
                  <a:cubicBezTo>
                    <a:pt x="4278" y="3455"/>
                    <a:pt x="4274" y="3433"/>
                    <a:pt x="4263" y="3409"/>
                  </a:cubicBezTo>
                  <a:cubicBezTo>
                    <a:pt x="4260" y="3387"/>
                    <a:pt x="4249" y="3366"/>
                    <a:pt x="4246" y="3345"/>
                  </a:cubicBezTo>
                  <a:cubicBezTo>
                    <a:pt x="4242" y="3320"/>
                    <a:pt x="4238" y="3298"/>
                    <a:pt x="4238" y="3277"/>
                  </a:cubicBezTo>
                  <a:cubicBezTo>
                    <a:pt x="4231" y="3256"/>
                    <a:pt x="4231" y="3231"/>
                    <a:pt x="4231" y="3213"/>
                  </a:cubicBezTo>
                  <a:cubicBezTo>
                    <a:pt x="4231" y="3192"/>
                    <a:pt x="4231" y="3174"/>
                    <a:pt x="4238" y="3153"/>
                  </a:cubicBezTo>
                  <a:cubicBezTo>
                    <a:pt x="4238" y="3131"/>
                    <a:pt x="4242" y="3113"/>
                    <a:pt x="4246" y="3096"/>
                  </a:cubicBezTo>
                  <a:lnTo>
                    <a:pt x="4256" y="3064"/>
                  </a:lnTo>
                  <a:lnTo>
                    <a:pt x="4263" y="3035"/>
                  </a:lnTo>
                  <a:lnTo>
                    <a:pt x="4292" y="2982"/>
                  </a:lnTo>
                  <a:lnTo>
                    <a:pt x="4302" y="2957"/>
                  </a:lnTo>
                  <a:lnTo>
                    <a:pt x="4320" y="2929"/>
                  </a:lnTo>
                  <a:cubicBezTo>
                    <a:pt x="4334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1" y="2893"/>
                    <a:pt x="4729" y="2925"/>
                    <a:pt x="4907" y="2957"/>
                  </a:cubicBezTo>
                  <a:cubicBezTo>
                    <a:pt x="4967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4" y="3099"/>
                    <a:pt x="5010" y="3131"/>
                    <a:pt x="4996" y="3156"/>
                  </a:cubicBezTo>
                  <a:lnTo>
                    <a:pt x="4985" y="3202"/>
                  </a:lnTo>
                  <a:lnTo>
                    <a:pt x="4975" y="3245"/>
                  </a:lnTo>
                  <a:cubicBezTo>
                    <a:pt x="4971" y="3277"/>
                    <a:pt x="4967" y="3309"/>
                    <a:pt x="4967" y="3337"/>
                  </a:cubicBezTo>
                  <a:cubicBezTo>
                    <a:pt x="4967" y="3369"/>
                    <a:pt x="4967" y="3401"/>
                    <a:pt x="4971" y="3433"/>
                  </a:cubicBezTo>
                  <a:cubicBezTo>
                    <a:pt x="4975" y="3462"/>
                    <a:pt x="4978" y="3494"/>
                    <a:pt x="4989" y="3522"/>
                  </a:cubicBezTo>
                  <a:cubicBezTo>
                    <a:pt x="4996" y="3551"/>
                    <a:pt x="5003" y="3579"/>
                    <a:pt x="5014" y="3604"/>
                  </a:cubicBezTo>
                  <a:cubicBezTo>
                    <a:pt x="5024" y="3633"/>
                    <a:pt x="5039" y="3658"/>
                    <a:pt x="5049" y="3686"/>
                  </a:cubicBezTo>
                  <a:cubicBezTo>
                    <a:pt x="5063" y="3711"/>
                    <a:pt x="5078" y="3739"/>
                    <a:pt x="5092" y="3761"/>
                  </a:cubicBezTo>
                  <a:cubicBezTo>
                    <a:pt x="5120" y="3810"/>
                    <a:pt x="5152" y="3853"/>
                    <a:pt x="5188" y="3899"/>
                  </a:cubicBezTo>
                  <a:cubicBezTo>
                    <a:pt x="5206" y="3921"/>
                    <a:pt x="5223" y="3942"/>
                    <a:pt x="5245" y="3960"/>
                  </a:cubicBezTo>
                  <a:cubicBezTo>
                    <a:pt x="5263" y="3985"/>
                    <a:pt x="5287" y="4002"/>
                    <a:pt x="5305" y="4020"/>
                  </a:cubicBezTo>
                  <a:cubicBezTo>
                    <a:pt x="5344" y="4056"/>
                    <a:pt x="5387" y="4091"/>
                    <a:pt x="5433" y="4120"/>
                  </a:cubicBezTo>
                  <a:cubicBezTo>
                    <a:pt x="5401" y="4077"/>
                    <a:pt x="5369" y="4031"/>
                    <a:pt x="5344" y="3985"/>
                  </a:cubicBezTo>
                  <a:lnTo>
                    <a:pt x="5344" y="3985"/>
                  </a:lnTo>
                  <a:cubicBezTo>
                    <a:pt x="5345" y="3985"/>
                    <a:pt x="5345" y="3985"/>
                    <a:pt x="5345" y="3985"/>
                  </a:cubicBezTo>
                  <a:cubicBezTo>
                    <a:pt x="5345" y="3985"/>
                    <a:pt x="5321" y="3939"/>
                    <a:pt x="5298" y="3899"/>
                  </a:cubicBezTo>
                  <a:cubicBezTo>
                    <a:pt x="5273" y="3853"/>
                    <a:pt x="5255" y="3807"/>
                    <a:pt x="5238" y="3757"/>
                  </a:cubicBezTo>
                  <a:cubicBezTo>
                    <a:pt x="5227" y="3736"/>
                    <a:pt x="5220" y="3707"/>
                    <a:pt x="5209" y="3686"/>
                  </a:cubicBezTo>
                  <a:cubicBezTo>
                    <a:pt x="5202" y="3665"/>
                    <a:pt x="5199" y="3636"/>
                    <a:pt x="5191" y="3615"/>
                  </a:cubicBezTo>
                  <a:cubicBezTo>
                    <a:pt x="5188" y="3594"/>
                    <a:pt x="5184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4" y="3377"/>
                    <a:pt x="5184" y="3366"/>
                  </a:cubicBezTo>
                  <a:cubicBezTo>
                    <a:pt x="5188" y="3352"/>
                    <a:pt x="5188" y="3345"/>
                    <a:pt x="5191" y="3330"/>
                  </a:cubicBezTo>
                  <a:lnTo>
                    <a:pt x="5202" y="3298"/>
                  </a:lnTo>
                  <a:lnTo>
                    <a:pt x="5216" y="3266"/>
                  </a:lnTo>
                  <a:cubicBezTo>
                    <a:pt x="5223" y="3245"/>
                    <a:pt x="5234" y="3227"/>
                    <a:pt x="5245" y="3206"/>
                  </a:cubicBezTo>
                  <a:lnTo>
                    <a:pt x="5263" y="3174"/>
                  </a:lnTo>
                  <a:lnTo>
                    <a:pt x="5287" y="3145"/>
                  </a:lnTo>
                  <a:cubicBezTo>
                    <a:pt x="5298" y="3128"/>
                    <a:pt x="5316" y="3110"/>
                    <a:pt x="5330" y="3092"/>
                  </a:cubicBezTo>
                  <a:lnTo>
                    <a:pt x="5351" y="3064"/>
                  </a:lnTo>
                  <a:cubicBezTo>
                    <a:pt x="5437" y="3074"/>
                    <a:pt x="5522" y="3085"/>
                    <a:pt x="5604" y="3092"/>
                  </a:cubicBezTo>
                  <a:cubicBezTo>
                    <a:pt x="5657" y="3099"/>
                    <a:pt x="5711" y="3106"/>
                    <a:pt x="5771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5" y="3135"/>
                  </a:lnTo>
                  <a:lnTo>
                    <a:pt x="6386" y="3177"/>
                  </a:lnTo>
                  <a:cubicBezTo>
                    <a:pt x="6400" y="3188"/>
                    <a:pt x="6418" y="3199"/>
                    <a:pt x="6432" y="3213"/>
                  </a:cubicBezTo>
                  <a:cubicBezTo>
                    <a:pt x="6447" y="3227"/>
                    <a:pt x="6464" y="3241"/>
                    <a:pt x="6475" y="3252"/>
                  </a:cubicBezTo>
                  <a:cubicBezTo>
                    <a:pt x="6489" y="3266"/>
                    <a:pt x="6503" y="3284"/>
                    <a:pt x="6511" y="3298"/>
                  </a:cubicBezTo>
                  <a:cubicBezTo>
                    <a:pt x="6525" y="3316"/>
                    <a:pt x="6528" y="3330"/>
                    <a:pt x="6539" y="3348"/>
                  </a:cubicBezTo>
                  <a:cubicBezTo>
                    <a:pt x="6546" y="3366"/>
                    <a:pt x="6553" y="3384"/>
                    <a:pt x="6557" y="3401"/>
                  </a:cubicBezTo>
                  <a:cubicBezTo>
                    <a:pt x="6560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0" y="3512"/>
                  </a:cubicBezTo>
                  <a:cubicBezTo>
                    <a:pt x="6557" y="3529"/>
                    <a:pt x="6553" y="3551"/>
                    <a:pt x="6546" y="3569"/>
                  </a:cubicBezTo>
                  <a:cubicBezTo>
                    <a:pt x="6539" y="3586"/>
                    <a:pt x="6535" y="3608"/>
                    <a:pt x="6521" y="3626"/>
                  </a:cubicBezTo>
                  <a:cubicBezTo>
                    <a:pt x="6511" y="3643"/>
                    <a:pt x="6500" y="3668"/>
                    <a:pt x="6489" y="3686"/>
                  </a:cubicBezTo>
                  <a:cubicBezTo>
                    <a:pt x="6475" y="3704"/>
                    <a:pt x="6468" y="3722"/>
                    <a:pt x="6450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3" y="3810"/>
                    <a:pt x="6375" y="3828"/>
                    <a:pt x="6361" y="3846"/>
                  </a:cubicBezTo>
                  <a:cubicBezTo>
                    <a:pt x="6343" y="3864"/>
                    <a:pt x="6329" y="3882"/>
                    <a:pt x="6311" y="3899"/>
                  </a:cubicBezTo>
                  <a:cubicBezTo>
                    <a:pt x="6279" y="3935"/>
                    <a:pt x="6244" y="3963"/>
                    <a:pt x="6208" y="3999"/>
                  </a:cubicBezTo>
                  <a:cubicBezTo>
                    <a:pt x="6233" y="3992"/>
                    <a:pt x="6255" y="3981"/>
                    <a:pt x="6276" y="3970"/>
                  </a:cubicBezTo>
                  <a:cubicBezTo>
                    <a:pt x="6297" y="3960"/>
                    <a:pt x="6322" y="3946"/>
                    <a:pt x="6343" y="3935"/>
                  </a:cubicBezTo>
                  <a:cubicBezTo>
                    <a:pt x="6386" y="3910"/>
                    <a:pt x="6429" y="3885"/>
                    <a:pt x="6468" y="3853"/>
                  </a:cubicBezTo>
                  <a:cubicBezTo>
                    <a:pt x="6489" y="3839"/>
                    <a:pt x="6507" y="3821"/>
                    <a:pt x="6525" y="3803"/>
                  </a:cubicBezTo>
                  <a:lnTo>
                    <a:pt x="6578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699" y="3572"/>
                    <a:pt x="6717" y="3515"/>
                    <a:pt x="6720" y="3458"/>
                  </a:cubicBezTo>
                  <a:cubicBezTo>
                    <a:pt x="6724" y="3426"/>
                    <a:pt x="6720" y="3401"/>
                    <a:pt x="6717" y="3369"/>
                  </a:cubicBezTo>
                  <a:cubicBezTo>
                    <a:pt x="6713" y="3337"/>
                    <a:pt x="6703" y="3313"/>
                    <a:pt x="6695" y="3284"/>
                  </a:cubicBezTo>
                  <a:cubicBezTo>
                    <a:pt x="6671" y="3231"/>
                    <a:pt x="6646" y="3177"/>
                    <a:pt x="6610" y="3138"/>
                  </a:cubicBezTo>
                  <a:lnTo>
                    <a:pt x="6610" y="3135"/>
                  </a:lnTo>
                  <a:cubicBezTo>
                    <a:pt x="6912" y="3135"/>
                    <a:pt x="7211" y="3124"/>
                    <a:pt x="7506" y="3103"/>
                  </a:cubicBezTo>
                  <a:lnTo>
                    <a:pt x="7567" y="3124"/>
                  </a:lnTo>
                  <a:cubicBezTo>
                    <a:pt x="7574" y="3128"/>
                    <a:pt x="7595" y="3138"/>
                    <a:pt x="7609" y="3145"/>
                  </a:cubicBezTo>
                  <a:cubicBezTo>
                    <a:pt x="7627" y="3156"/>
                    <a:pt x="7641" y="3163"/>
                    <a:pt x="7656" y="3177"/>
                  </a:cubicBezTo>
                  <a:cubicBezTo>
                    <a:pt x="7666" y="3188"/>
                    <a:pt x="7680" y="3199"/>
                    <a:pt x="7695" y="3213"/>
                  </a:cubicBezTo>
                  <a:cubicBezTo>
                    <a:pt x="7709" y="3227"/>
                    <a:pt x="7716" y="3241"/>
                    <a:pt x="7727" y="3252"/>
                  </a:cubicBezTo>
                  <a:cubicBezTo>
                    <a:pt x="7734" y="3266"/>
                    <a:pt x="7744" y="3281"/>
                    <a:pt x="7752" y="3298"/>
                  </a:cubicBezTo>
                  <a:cubicBezTo>
                    <a:pt x="7755" y="3313"/>
                    <a:pt x="7766" y="3330"/>
                    <a:pt x="7766" y="3341"/>
                  </a:cubicBezTo>
                  <a:cubicBezTo>
                    <a:pt x="7769" y="3359"/>
                    <a:pt x="7769" y="3373"/>
                    <a:pt x="7769" y="3391"/>
                  </a:cubicBezTo>
                  <a:cubicBezTo>
                    <a:pt x="7769" y="3409"/>
                    <a:pt x="7769" y="3426"/>
                    <a:pt x="7766" y="3444"/>
                  </a:cubicBezTo>
                  <a:cubicBezTo>
                    <a:pt x="7762" y="3462"/>
                    <a:pt x="7762" y="3480"/>
                    <a:pt x="7752" y="3501"/>
                  </a:cubicBezTo>
                  <a:cubicBezTo>
                    <a:pt x="7748" y="3519"/>
                    <a:pt x="7737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8" y="3636"/>
                    <a:pt x="7691" y="3654"/>
                    <a:pt x="7680" y="3675"/>
                  </a:cubicBezTo>
                  <a:cubicBezTo>
                    <a:pt x="7673" y="3693"/>
                    <a:pt x="7659" y="3714"/>
                    <a:pt x="7648" y="3732"/>
                  </a:cubicBezTo>
                  <a:cubicBezTo>
                    <a:pt x="7638" y="3750"/>
                    <a:pt x="7627" y="3768"/>
                    <a:pt x="7613" y="3786"/>
                  </a:cubicBezTo>
                  <a:cubicBezTo>
                    <a:pt x="7592" y="3821"/>
                    <a:pt x="7567" y="3857"/>
                    <a:pt x="7538" y="3899"/>
                  </a:cubicBezTo>
                  <a:cubicBezTo>
                    <a:pt x="7556" y="3885"/>
                    <a:pt x="7574" y="3871"/>
                    <a:pt x="7595" y="3864"/>
                  </a:cubicBezTo>
                  <a:lnTo>
                    <a:pt x="7648" y="3821"/>
                  </a:lnTo>
                  <a:cubicBezTo>
                    <a:pt x="7684" y="3796"/>
                    <a:pt x="7716" y="3764"/>
                    <a:pt x="7752" y="3729"/>
                  </a:cubicBezTo>
                  <a:cubicBezTo>
                    <a:pt x="7769" y="3711"/>
                    <a:pt x="7784" y="3693"/>
                    <a:pt x="7798" y="3675"/>
                  </a:cubicBezTo>
                  <a:cubicBezTo>
                    <a:pt x="7808" y="3658"/>
                    <a:pt x="7823" y="3636"/>
                    <a:pt x="7837" y="3618"/>
                  </a:cubicBezTo>
                  <a:cubicBezTo>
                    <a:pt x="7851" y="3597"/>
                    <a:pt x="7862" y="3579"/>
                    <a:pt x="7872" y="3554"/>
                  </a:cubicBezTo>
                  <a:cubicBezTo>
                    <a:pt x="7880" y="3533"/>
                    <a:pt x="7890" y="3512"/>
                    <a:pt x="7897" y="3483"/>
                  </a:cubicBezTo>
                  <a:cubicBezTo>
                    <a:pt x="7912" y="3437"/>
                    <a:pt x="7922" y="3384"/>
                    <a:pt x="7915" y="3323"/>
                  </a:cubicBezTo>
                  <a:cubicBezTo>
                    <a:pt x="7912" y="3298"/>
                    <a:pt x="7908" y="3270"/>
                    <a:pt x="7897" y="3245"/>
                  </a:cubicBezTo>
                  <a:cubicBezTo>
                    <a:pt x="7890" y="3217"/>
                    <a:pt x="7876" y="3192"/>
                    <a:pt x="7862" y="3170"/>
                  </a:cubicBezTo>
                  <a:cubicBezTo>
                    <a:pt x="7844" y="3138"/>
                    <a:pt x="7823" y="3110"/>
                    <a:pt x="7801" y="3089"/>
                  </a:cubicBezTo>
                  <a:cubicBezTo>
                    <a:pt x="7833" y="3085"/>
                    <a:pt x="7862" y="3085"/>
                    <a:pt x="7894" y="3081"/>
                  </a:cubicBezTo>
                  <a:cubicBezTo>
                    <a:pt x="8000" y="3067"/>
                    <a:pt x="8107" y="3057"/>
                    <a:pt x="8214" y="3039"/>
                  </a:cubicBezTo>
                  <a:cubicBezTo>
                    <a:pt x="8320" y="3021"/>
                    <a:pt x="8424" y="3003"/>
                    <a:pt x="8527" y="2985"/>
                  </a:cubicBezTo>
                  <a:cubicBezTo>
                    <a:pt x="8566" y="2982"/>
                    <a:pt x="8601" y="2975"/>
                    <a:pt x="8640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68" y="3017"/>
                  </a:cubicBezTo>
                  <a:cubicBezTo>
                    <a:pt x="8786" y="3028"/>
                    <a:pt x="8800" y="3035"/>
                    <a:pt x="8815" y="3049"/>
                  </a:cubicBezTo>
                  <a:cubicBezTo>
                    <a:pt x="8829" y="3057"/>
                    <a:pt x="8843" y="3071"/>
                    <a:pt x="8854" y="3085"/>
                  </a:cubicBezTo>
                  <a:cubicBezTo>
                    <a:pt x="8868" y="3099"/>
                    <a:pt x="8875" y="3110"/>
                    <a:pt x="8886" y="3124"/>
                  </a:cubicBezTo>
                  <a:cubicBezTo>
                    <a:pt x="8893" y="3138"/>
                    <a:pt x="8904" y="3153"/>
                    <a:pt x="8911" y="3170"/>
                  </a:cubicBezTo>
                  <a:cubicBezTo>
                    <a:pt x="8918" y="3181"/>
                    <a:pt x="8925" y="3199"/>
                    <a:pt x="8925" y="3213"/>
                  </a:cubicBezTo>
                  <a:cubicBezTo>
                    <a:pt x="8932" y="3231"/>
                    <a:pt x="8932" y="3245"/>
                    <a:pt x="8932" y="3263"/>
                  </a:cubicBezTo>
                  <a:cubicBezTo>
                    <a:pt x="8932" y="3281"/>
                    <a:pt x="8932" y="3298"/>
                    <a:pt x="8925" y="3316"/>
                  </a:cubicBezTo>
                  <a:cubicBezTo>
                    <a:pt x="8921" y="3334"/>
                    <a:pt x="8921" y="3352"/>
                    <a:pt x="8911" y="3373"/>
                  </a:cubicBezTo>
                  <a:cubicBezTo>
                    <a:pt x="8907" y="3391"/>
                    <a:pt x="8900" y="3409"/>
                    <a:pt x="8893" y="3430"/>
                  </a:cubicBezTo>
                  <a:cubicBezTo>
                    <a:pt x="8886" y="3448"/>
                    <a:pt x="8882" y="3473"/>
                    <a:pt x="8868" y="3490"/>
                  </a:cubicBezTo>
                  <a:cubicBezTo>
                    <a:pt x="8857" y="3508"/>
                    <a:pt x="8850" y="3526"/>
                    <a:pt x="8840" y="3547"/>
                  </a:cubicBezTo>
                  <a:cubicBezTo>
                    <a:pt x="8832" y="3565"/>
                    <a:pt x="8818" y="3586"/>
                    <a:pt x="8811" y="3604"/>
                  </a:cubicBezTo>
                  <a:cubicBezTo>
                    <a:pt x="8797" y="3622"/>
                    <a:pt x="8786" y="3640"/>
                    <a:pt x="8776" y="3658"/>
                  </a:cubicBezTo>
                  <a:cubicBezTo>
                    <a:pt x="8751" y="3693"/>
                    <a:pt x="8726" y="3729"/>
                    <a:pt x="8697" y="3768"/>
                  </a:cubicBezTo>
                  <a:cubicBezTo>
                    <a:pt x="8715" y="3757"/>
                    <a:pt x="8733" y="3743"/>
                    <a:pt x="8758" y="3732"/>
                  </a:cubicBezTo>
                  <a:lnTo>
                    <a:pt x="8811" y="3693"/>
                  </a:lnTo>
                  <a:cubicBezTo>
                    <a:pt x="8847" y="3668"/>
                    <a:pt x="8875" y="3636"/>
                    <a:pt x="8911" y="3601"/>
                  </a:cubicBezTo>
                  <a:cubicBezTo>
                    <a:pt x="8928" y="3583"/>
                    <a:pt x="8943" y="3565"/>
                    <a:pt x="8957" y="3547"/>
                  </a:cubicBezTo>
                  <a:cubicBezTo>
                    <a:pt x="8971" y="3529"/>
                    <a:pt x="8982" y="3508"/>
                    <a:pt x="8996" y="3490"/>
                  </a:cubicBezTo>
                  <a:cubicBezTo>
                    <a:pt x="9010" y="3465"/>
                    <a:pt x="9024" y="3448"/>
                    <a:pt x="9032" y="3426"/>
                  </a:cubicBezTo>
                  <a:cubicBezTo>
                    <a:pt x="9042" y="3405"/>
                    <a:pt x="9049" y="3384"/>
                    <a:pt x="9060" y="3355"/>
                  </a:cubicBezTo>
                  <a:cubicBezTo>
                    <a:pt x="9071" y="3305"/>
                    <a:pt x="9081" y="3252"/>
                    <a:pt x="9078" y="3195"/>
                  </a:cubicBezTo>
                  <a:cubicBezTo>
                    <a:pt x="9071" y="3170"/>
                    <a:pt x="9067" y="3142"/>
                    <a:pt x="9060" y="3117"/>
                  </a:cubicBezTo>
                  <a:cubicBezTo>
                    <a:pt x="9049" y="3089"/>
                    <a:pt x="9035" y="3064"/>
                    <a:pt x="9024" y="3039"/>
                  </a:cubicBezTo>
                  <a:cubicBezTo>
                    <a:pt x="8996" y="2993"/>
                    <a:pt x="8960" y="2950"/>
                    <a:pt x="8918" y="2921"/>
                  </a:cubicBezTo>
                  <a:lnTo>
                    <a:pt x="8907" y="2911"/>
                  </a:lnTo>
                  <a:cubicBezTo>
                    <a:pt x="9199" y="2843"/>
                    <a:pt x="9473" y="2761"/>
                    <a:pt x="9732" y="2662"/>
                  </a:cubicBezTo>
                  <a:cubicBezTo>
                    <a:pt x="9746" y="2665"/>
                    <a:pt x="9768" y="2676"/>
                    <a:pt x="9778" y="2680"/>
                  </a:cubicBezTo>
                  <a:cubicBezTo>
                    <a:pt x="9796" y="2690"/>
                    <a:pt x="9810" y="2697"/>
                    <a:pt x="9825" y="2708"/>
                  </a:cubicBezTo>
                  <a:cubicBezTo>
                    <a:pt x="9839" y="2715"/>
                    <a:pt x="9849" y="2726"/>
                    <a:pt x="9864" y="2737"/>
                  </a:cubicBezTo>
                  <a:cubicBezTo>
                    <a:pt x="9878" y="2747"/>
                    <a:pt x="9885" y="2761"/>
                    <a:pt x="9899" y="2772"/>
                  </a:cubicBezTo>
                  <a:lnTo>
                    <a:pt x="9928" y="2815"/>
                  </a:lnTo>
                  <a:cubicBezTo>
                    <a:pt x="9935" y="2825"/>
                    <a:pt x="9938" y="2843"/>
                    <a:pt x="9945" y="2861"/>
                  </a:cubicBezTo>
                  <a:cubicBezTo>
                    <a:pt x="9949" y="2879"/>
                    <a:pt x="9953" y="2897"/>
                    <a:pt x="9953" y="2914"/>
                  </a:cubicBezTo>
                  <a:cubicBezTo>
                    <a:pt x="9953" y="2932"/>
                    <a:pt x="9956" y="2950"/>
                    <a:pt x="9953" y="2975"/>
                  </a:cubicBezTo>
                  <a:cubicBezTo>
                    <a:pt x="9953" y="2993"/>
                    <a:pt x="9949" y="3014"/>
                    <a:pt x="9949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1" y="3117"/>
                    <a:pt x="9924" y="3135"/>
                    <a:pt x="9921" y="3156"/>
                  </a:cubicBezTo>
                  <a:cubicBezTo>
                    <a:pt x="9917" y="3177"/>
                    <a:pt x="9906" y="3195"/>
                    <a:pt x="9903" y="3217"/>
                  </a:cubicBezTo>
                  <a:cubicBezTo>
                    <a:pt x="9896" y="3241"/>
                    <a:pt x="9889" y="3259"/>
                    <a:pt x="9881" y="3281"/>
                  </a:cubicBezTo>
                  <a:cubicBezTo>
                    <a:pt x="9867" y="3320"/>
                    <a:pt x="9849" y="3359"/>
                    <a:pt x="9832" y="3405"/>
                  </a:cubicBezTo>
                  <a:cubicBezTo>
                    <a:pt x="9849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49" y="3266"/>
                    <a:pt x="9974" y="3227"/>
                    <a:pt x="9995" y="3192"/>
                  </a:cubicBezTo>
                  <a:cubicBezTo>
                    <a:pt x="10009" y="3174"/>
                    <a:pt x="10020" y="3153"/>
                    <a:pt x="10027" y="3128"/>
                  </a:cubicBezTo>
                  <a:lnTo>
                    <a:pt x="10056" y="3064"/>
                  </a:lnTo>
                  <a:cubicBezTo>
                    <a:pt x="10063" y="3039"/>
                    <a:pt x="10073" y="3017"/>
                    <a:pt x="10077" y="2993"/>
                  </a:cubicBezTo>
                  <a:cubicBezTo>
                    <a:pt x="10081" y="2968"/>
                    <a:pt x="10084" y="2943"/>
                    <a:pt x="10091" y="2914"/>
                  </a:cubicBezTo>
                  <a:cubicBezTo>
                    <a:pt x="10095" y="2868"/>
                    <a:pt x="10091" y="2808"/>
                    <a:pt x="10073" y="2761"/>
                  </a:cubicBezTo>
                  <a:cubicBezTo>
                    <a:pt x="10063" y="2733"/>
                    <a:pt x="10049" y="2708"/>
                    <a:pt x="10038" y="2683"/>
                  </a:cubicBezTo>
                  <a:cubicBezTo>
                    <a:pt x="10024" y="2662"/>
                    <a:pt x="10006" y="2641"/>
                    <a:pt x="9988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49" y="2577"/>
                    <a:pt x="9953" y="2573"/>
                    <a:pt x="9956" y="2573"/>
                  </a:cubicBezTo>
                  <a:cubicBezTo>
                    <a:pt x="10095" y="2513"/>
                    <a:pt x="10226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57" y="2381"/>
                    <a:pt x="10475" y="2388"/>
                    <a:pt x="10493" y="2388"/>
                  </a:cubicBezTo>
                  <a:lnTo>
                    <a:pt x="10546" y="2399"/>
                  </a:lnTo>
                  <a:cubicBezTo>
                    <a:pt x="10564" y="2406"/>
                    <a:pt x="10582" y="2413"/>
                    <a:pt x="10596" y="2417"/>
                  </a:cubicBezTo>
                  <a:cubicBezTo>
                    <a:pt x="10614" y="2427"/>
                    <a:pt x="10628" y="2431"/>
                    <a:pt x="10642" y="2441"/>
                  </a:cubicBezTo>
                  <a:cubicBezTo>
                    <a:pt x="10657" y="2449"/>
                    <a:pt x="10667" y="2459"/>
                    <a:pt x="10678" y="2470"/>
                  </a:cubicBezTo>
                  <a:cubicBezTo>
                    <a:pt x="10692" y="2484"/>
                    <a:pt x="10699" y="2495"/>
                    <a:pt x="10710" y="2513"/>
                  </a:cubicBezTo>
                  <a:cubicBezTo>
                    <a:pt x="10717" y="2523"/>
                    <a:pt x="10724" y="2537"/>
                    <a:pt x="10731" y="2555"/>
                  </a:cubicBezTo>
                  <a:cubicBezTo>
                    <a:pt x="10738" y="2573"/>
                    <a:pt x="10745" y="2591"/>
                    <a:pt x="10749" y="2609"/>
                  </a:cubicBezTo>
                  <a:cubicBezTo>
                    <a:pt x="10753" y="2626"/>
                    <a:pt x="10756" y="2644"/>
                    <a:pt x="10756" y="2665"/>
                  </a:cubicBezTo>
                  <a:cubicBezTo>
                    <a:pt x="10760" y="2683"/>
                    <a:pt x="10756" y="2708"/>
                    <a:pt x="10760" y="2726"/>
                  </a:cubicBezTo>
                  <a:cubicBezTo>
                    <a:pt x="10760" y="2747"/>
                    <a:pt x="10760" y="2765"/>
                    <a:pt x="10756" y="2786"/>
                  </a:cubicBezTo>
                  <a:cubicBezTo>
                    <a:pt x="10753" y="2808"/>
                    <a:pt x="10753" y="2825"/>
                    <a:pt x="10749" y="2850"/>
                  </a:cubicBezTo>
                  <a:cubicBezTo>
                    <a:pt x="10742" y="2872"/>
                    <a:pt x="10742" y="2893"/>
                    <a:pt x="10738" y="2911"/>
                  </a:cubicBezTo>
                  <a:cubicBezTo>
                    <a:pt x="10735" y="2932"/>
                    <a:pt x="10731" y="2957"/>
                    <a:pt x="10724" y="2975"/>
                  </a:cubicBezTo>
                  <a:cubicBezTo>
                    <a:pt x="10717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49" y="3032"/>
                    <a:pt x="10756" y="3010"/>
                    <a:pt x="10770" y="2993"/>
                  </a:cubicBezTo>
                  <a:cubicBezTo>
                    <a:pt x="10792" y="2950"/>
                    <a:pt x="10813" y="2911"/>
                    <a:pt x="10831" y="2868"/>
                  </a:cubicBezTo>
                  <a:cubicBezTo>
                    <a:pt x="10841" y="2843"/>
                    <a:pt x="10849" y="2822"/>
                    <a:pt x="10856" y="2801"/>
                  </a:cubicBezTo>
                  <a:cubicBezTo>
                    <a:pt x="10863" y="2779"/>
                    <a:pt x="10866" y="2754"/>
                    <a:pt x="10873" y="2733"/>
                  </a:cubicBezTo>
                  <a:cubicBezTo>
                    <a:pt x="10877" y="2712"/>
                    <a:pt x="10881" y="2683"/>
                    <a:pt x="10881" y="2662"/>
                  </a:cubicBezTo>
                  <a:cubicBezTo>
                    <a:pt x="10884" y="2637"/>
                    <a:pt x="10881" y="2612"/>
                    <a:pt x="10881" y="2587"/>
                  </a:cubicBezTo>
                  <a:cubicBezTo>
                    <a:pt x="10877" y="2537"/>
                    <a:pt x="10863" y="2484"/>
                    <a:pt x="10841" y="2431"/>
                  </a:cubicBezTo>
                  <a:cubicBezTo>
                    <a:pt x="10827" y="2406"/>
                    <a:pt x="10813" y="2381"/>
                    <a:pt x="10795" y="2360"/>
                  </a:cubicBezTo>
                  <a:cubicBezTo>
                    <a:pt x="10777" y="2338"/>
                    <a:pt x="10760" y="2321"/>
                    <a:pt x="10738" y="2303"/>
                  </a:cubicBezTo>
                  <a:cubicBezTo>
                    <a:pt x="10696" y="2267"/>
                    <a:pt x="10649" y="2239"/>
                    <a:pt x="10596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3" y="2033"/>
                  </a:cubicBezTo>
                  <a:cubicBezTo>
                    <a:pt x="10909" y="2004"/>
                    <a:pt x="10948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2" y="1937"/>
                  </a:lnTo>
                  <a:cubicBezTo>
                    <a:pt x="11140" y="1937"/>
                    <a:pt x="11158" y="1944"/>
                    <a:pt x="11176" y="1944"/>
                  </a:cubicBezTo>
                  <a:cubicBezTo>
                    <a:pt x="11193" y="1947"/>
                    <a:pt x="11211" y="1951"/>
                    <a:pt x="11222" y="1954"/>
                  </a:cubicBezTo>
                  <a:cubicBezTo>
                    <a:pt x="11240" y="1961"/>
                    <a:pt x="11254" y="1969"/>
                    <a:pt x="11272" y="1972"/>
                  </a:cubicBezTo>
                  <a:lnTo>
                    <a:pt x="11311" y="2001"/>
                  </a:lnTo>
                  <a:cubicBezTo>
                    <a:pt x="11325" y="2008"/>
                    <a:pt x="11339" y="2022"/>
                    <a:pt x="11350" y="2036"/>
                  </a:cubicBezTo>
                  <a:cubicBezTo>
                    <a:pt x="11357" y="2050"/>
                    <a:pt x="11371" y="2061"/>
                    <a:pt x="11375" y="2075"/>
                  </a:cubicBezTo>
                  <a:cubicBezTo>
                    <a:pt x="11386" y="2089"/>
                    <a:pt x="11389" y="2107"/>
                    <a:pt x="11396" y="2125"/>
                  </a:cubicBezTo>
                  <a:cubicBezTo>
                    <a:pt x="11403" y="2143"/>
                    <a:pt x="11410" y="2161"/>
                    <a:pt x="11410" y="2178"/>
                  </a:cubicBezTo>
                  <a:cubicBezTo>
                    <a:pt x="11414" y="2196"/>
                    <a:pt x="11421" y="2217"/>
                    <a:pt x="11421" y="2235"/>
                  </a:cubicBezTo>
                  <a:cubicBezTo>
                    <a:pt x="11421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1" y="2424"/>
                  </a:cubicBezTo>
                  <a:cubicBezTo>
                    <a:pt x="11421" y="2445"/>
                    <a:pt x="11414" y="2466"/>
                    <a:pt x="11414" y="2488"/>
                  </a:cubicBezTo>
                  <a:lnTo>
                    <a:pt x="11400" y="2623"/>
                  </a:lnTo>
                  <a:cubicBezTo>
                    <a:pt x="11414" y="2605"/>
                    <a:pt x="11425" y="2584"/>
                    <a:pt x="11432" y="2566"/>
                  </a:cubicBezTo>
                  <a:cubicBezTo>
                    <a:pt x="11442" y="2548"/>
                    <a:pt x="11450" y="2523"/>
                    <a:pt x="11464" y="2502"/>
                  </a:cubicBezTo>
                  <a:cubicBezTo>
                    <a:pt x="11482" y="2463"/>
                    <a:pt x="11499" y="2417"/>
                    <a:pt x="11514" y="2374"/>
                  </a:cubicBezTo>
                  <a:cubicBezTo>
                    <a:pt x="11521" y="2353"/>
                    <a:pt x="11528" y="2328"/>
                    <a:pt x="11531" y="2306"/>
                  </a:cubicBezTo>
                  <a:cubicBezTo>
                    <a:pt x="11535" y="2285"/>
                    <a:pt x="11538" y="2264"/>
                    <a:pt x="11538" y="2235"/>
                  </a:cubicBezTo>
                  <a:cubicBezTo>
                    <a:pt x="11538" y="2214"/>
                    <a:pt x="11542" y="2185"/>
                    <a:pt x="11542" y="2164"/>
                  </a:cubicBezTo>
                  <a:cubicBezTo>
                    <a:pt x="11542" y="2139"/>
                    <a:pt x="11538" y="2114"/>
                    <a:pt x="11535" y="2089"/>
                  </a:cubicBezTo>
                  <a:cubicBezTo>
                    <a:pt x="11528" y="2040"/>
                    <a:pt x="11506" y="1986"/>
                    <a:pt x="11478" y="1944"/>
                  </a:cubicBezTo>
                  <a:cubicBezTo>
                    <a:pt x="11464" y="1919"/>
                    <a:pt x="11446" y="1897"/>
                    <a:pt x="11425" y="1876"/>
                  </a:cubicBezTo>
                  <a:cubicBezTo>
                    <a:pt x="11407" y="1858"/>
                    <a:pt x="11386" y="1841"/>
                    <a:pt x="11357" y="1823"/>
                  </a:cubicBezTo>
                  <a:cubicBezTo>
                    <a:pt x="11311" y="1791"/>
                    <a:pt x="11261" y="1773"/>
                    <a:pt x="11211" y="1759"/>
                  </a:cubicBezTo>
                  <a:cubicBezTo>
                    <a:pt x="11201" y="1755"/>
                    <a:pt x="11186" y="1755"/>
                    <a:pt x="11179" y="1755"/>
                  </a:cubicBezTo>
                  <a:cubicBezTo>
                    <a:pt x="11275" y="1663"/>
                    <a:pt x="11364" y="1563"/>
                    <a:pt x="11446" y="1467"/>
                  </a:cubicBezTo>
                  <a:lnTo>
                    <a:pt x="11446" y="1471"/>
                  </a:lnTo>
                  <a:lnTo>
                    <a:pt x="11514" y="1457"/>
                  </a:lnTo>
                  <a:cubicBezTo>
                    <a:pt x="11528" y="1453"/>
                    <a:pt x="11549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59" y="1457"/>
                    <a:pt x="11677" y="1464"/>
                  </a:cubicBezTo>
                  <a:lnTo>
                    <a:pt x="11730" y="1474"/>
                  </a:lnTo>
                  <a:cubicBezTo>
                    <a:pt x="11798" y="1503"/>
                    <a:pt x="11851" y="1556"/>
                    <a:pt x="11880" y="1624"/>
                  </a:cubicBezTo>
                  <a:cubicBezTo>
                    <a:pt x="11890" y="1641"/>
                    <a:pt x="11894" y="1659"/>
                    <a:pt x="11905" y="1681"/>
                  </a:cubicBezTo>
                  <a:cubicBezTo>
                    <a:pt x="11908" y="1698"/>
                    <a:pt x="11912" y="1720"/>
                    <a:pt x="11922" y="1737"/>
                  </a:cubicBezTo>
                  <a:cubicBezTo>
                    <a:pt x="11926" y="1759"/>
                    <a:pt x="11930" y="1777"/>
                    <a:pt x="11930" y="1801"/>
                  </a:cubicBezTo>
                  <a:cubicBezTo>
                    <a:pt x="11930" y="1823"/>
                    <a:pt x="11933" y="1841"/>
                    <a:pt x="11933" y="1862"/>
                  </a:cubicBezTo>
                  <a:cubicBezTo>
                    <a:pt x="11933" y="1883"/>
                    <a:pt x="11940" y="1908"/>
                    <a:pt x="11940" y="1929"/>
                  </a:cubicBezTo>
                  <a:lnTo>
                    <a:pt x="11940" y="1997"/>
                  </a:lnTo>
                  <a:cubicBezTo>
                    <a:pt x="11940" y="2040"/>
                    <a:pt x="11933" y="2086"/>
                    <a:pt x="11933" y="2129"/>
                  </a:cubicBezTo>
                  <a:lnTo>
                    <a:pt x="11958" y="2068"/>
                  </a:lnTo>
                  <a:cubicBezTo>
                    <a:pt x="11965" y="2043"/>
                    <a:pt x="11969" y="2022"/>
                    <a:pt x="11976" y="2004"/>
                  </a:cubicBezTo>
                  <a:cubicBezTo>
                    <a:pt x="11986" y="1961"/>
                    <a:pt x="11997" y="1915"/>
                    <a:pt x="12001" y="1873"/>
                  </a:cubicBezTo>
                  <a:cubicBezTo>
                    <a:pt x="12004" y="1848"/>
                    <a:pt x="12004" y="1826"/>
                    <a:pt x="12004" y="1805"/>
                  </a:cubicBezTo>
                  <a:lnTo>
                    <a:pt x="12004" y="1734"/>
                  </a:lnTo>
                  <a:cubicBezTo>
                    <a:pt x="12001" y="1713"/>
                    <a:pt x="12001" y="1684"/>
                    <a:pt x="11997" y="1663"/>
                  </a:cubicBezTo>
                  <a:cubicBezTo>
                    <a:pt x="11994" y="1641"/>
                    <a:pt x="11986" y="1613"/>
                    <a:pt x="11979" y="1592"/>
                  </a:cubicBezTo>
                  <a:cubicBezTo>
                    <a:pt x="11962" y="1545"/>
                    <a:pt x="11940" y="1499"/>
                    <a:pt x="11908" y="1457"/>
                  </a:cubicBezTo>
                  <a:cubicBezTo>
                    <a:pt x="11890" y="1439"/>
                    <a:pt x="11873" y="1417"/>
                    <a:pt x="11851" y="1403"/>
                  </a:cubicBezTo>
                  <a:cubicBezTo>
                    <a:pt x="11826" y="1385"/>
                    <a:pt x="11805" y="1375"/>
                    <a:pt x="11784" y="1364"/>
                  </a:cubicBezTo>
                  <a:cubicBezTo>
                    <a:pt x="11734" y="1343"/>
                    <a:pt x="11684" y="1329"/>
                    <a:pt x="11638" y="1325"/>
                  </a:cubicBezTo>
                  <a:cubicBezTo>
                    <a:pt x="11610" y="1321"/>
                    <a:pt x="11588" y="1321"/>
                    <a:pt x="11560" y="1321"/>
                  </a:cubicBezTo>
                  <a:cubicBezTo>
                    <a:pt x="11649" y="1201"/>
                    <a:pt x="11716" y="1080"/>
                    <a:pt x="11773" y="969"/>
                  </a:cubicBezTo>
                  <a:lnTo>
                    <a:pt x="11819" y="959"/>
                  </a:lnTo>
                  <a:cubicBezTo>
                    <a:pt x="11837" y="955"/>
                    <a:pt x="11858" y="955"/>
                    <a:pt x="11876" y="952"/>
                  </a:cubicBezTo>
                  <a:lnTo>
                    <a:pt x="11940" y="952"/>
                  </a:lnTo>
                  <a:cubicBezTo>
                    <a:pt x="11958" y="952"/>
                    <a:pt x="11979" y="955"/>
                    <a:pt x="11997" y="959"/>
                  </a:cubicBezTo>
                  <a:cubicBezTo>
                    <a:pt x="12015" y="966"/>
                    <a:pt x="12033" y="969"/>
                    <a:pt x="12054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0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0" y="1136"/>
                  </a:lnTo>
                  <a:cubicBezTo>
                    <a:pt x="12221" y="1154"/>
                    <a:pt x="12225" y="1179"/>
                    <a:pt x="12228" y="1197"/>
                  </a:cubicBezTo>
                  <a:cubicBezTo>
                    <a:pt x="12232" y="1215"/>
                    <a:pt x="12239" y="1236"/>
                    <a:pt x="12242" y="1257"/>
                  </a:cubicBezTo>
                  <a:cubicBezTo>
                    <a:pt x="12246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3" y="1588"/>
                  </a:lnTo>
                  <a:cubicBezTo>
                    <a:pt x="12260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299" y="1364"/>
                    <a:pt x="12299" y="1343"/>
                    <a:pt x="12299" y="1321"/>
                  </a:cubicBezTo>
                  <a:lnTo>
                    <a:pt x="12299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5" y="1165"/>
                    <a:pt x="12282" y="1144"/>
                    <a:pt x="12274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4" y="959"/>
                    <a:pt x="12150" y="948"/>
                  </a:cubicBezTo>
                  <a:cubicBezTo>
                    <a:pt x="12125" y="934"/>
                    <a:pt x="12107" y="920"/>
                    <a:pt x="12086" y="905"/>
                  </a:cubicBezTo>
                  <a:cubicBezTo>
                    <a:pt x="12043" y="884"/>
                    <a:pt x="11994" y="877"/>
                    <a:pt x="11944" y="870"/>
                  </a:cubicBezTo>
                  <a:cubicBezTo>
                    <a:pt x="11933" y="868"/>
                    <a:pt x="11921" y="867"/>
                    <a:pt x="11908" y="867"/>
                  </a:cubicBezTo>
                  <a:cubicBezTo>
                    <a:pt x="11896" y="867"/>
                    <a:pt x="11883" y="868"/>
                    <a:pt x="11873" y="870"/>
                  </a:cubicBezTo>
                  <a:lnTo>
                    <a:pt x="11844" y="870"/>
                  </a:lnTo>
                  <a:cubicBezTo>
                    <a:pt x="11844" y="863"/>
                    <a:pt x="11841" y="848"/>
                    <a:pt x="11837" y="841"/>
                  </a:cubicBezTo>
                  <a:cubicBezTo>
                    <a:pt x="11844" y="824"/>
                    <a:pt x="11851" y="809"/>
                    <a:pt x="11858" y="792"/>
                  </a:cubicBezTo>
                  <a:cubicBezTo>
                    <a:pt x="11912" y="667"/>
                    <a:pt x="11947" y="560"/>
                    <a:pt x="11972" y="468"/>
                  </a:cubicBezTo>
                  <a:lnTo>
                    <a:pt x="11976" y="486"/>
                  </a:lnTo>
                  <a:lnTo>
                    <a:pt x="11997" y="479"/>
                  </a:lnTo>
                  <a:cubicBezTo>
                    <a:pt x="12015" y="475"/>
                    <a:pt x="12033" y="475"/>
                    <a:pt x="12050" y="475"/>
                  </a:cubicBezTo>
                  <a:lnTo>
                    <a:pt x="12104" y="475"/>
                  </a:lnTo>
                  <a:cubicBezTo>
                    <a:pt x="12122" y="475"/>
                    <a:pt x="12139" y="479"/>
                    <a:pt x="12157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8" y="511"/>
                  </a:lnTo>
                  <a:lnTo>
                    <a:pt x="12250" y="525"/>
                  </a:lnTo>
                  <a:cubicBezTo>
                    <a:pt x="12264" y="532"/>
                    <a:pt x="12278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8" y="632"/>
                    <a:pt x="12342" y="649"/>
                  </a:cubicBezTo>
                  <a:cubicBezTo>
                    <a:pt x="12353" y="667"/>
                    <a:pt x="12356" y="681"/>
                    <a:pt x="12360" y="699"/>
                  </a:cubicBezTo>
                  <a:lnTo>
                    <a:pt x="12374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4" y="1008"/>
                    <a:pt x="12370" y="1048"/>
                    <a:pt x="12367" y="1083"/>
                  </a:cubicBezTo>
                  <a:cubicBezTo>
                    <a:pt x="12374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2" y="916"/>
                  </a:cubicBezTo>
                  <a:lnTo>
                    <a:pt x="12406" y="859"/>
                  </a:lnTo>
                  <a:cubicBezTo>
                    <a:pt x="12410" y="841"/>
                    <a:pt x="12406" y="816"/>
                    <a:pt x="12406" y="799"/>
                  </a:cubicBezTo>
                  <a:lnTo>
                    <a:pt x="12406" y="742"/>
                  </a:lnTo>
                  <a:lnTo>
                    <a:pt x="12399" y="685"/>
                  </a:lnTo>
                  <a:cubicBezTo>
                    <a:pt x="12399" y="667"/>
                    <a:pt x="12388" y="649"/>
                    <a:pt x="12381" y="628"/>
                  </a:cubicBezTo>
                  <a:cubicBezTo>
                    <a:pt x="12374" y="610"/>
                    <a:pt x="12367" y="592"/>
                    <a:pt x="12356" y="575"/>
                  </a:cubicBezTo>
                  <a:cubicBezTo>
                    <a:pt x="12349" y="557"/>
                    <a:pt x="12338" y="539"/>
                    <a:pt x="12321" y="525"/>
                  </a:cubicBezTo>
                  <a:cubicBezTo>
                    <a:pt x="12310" y="511"/>
                    <a:pt x="12296" y="493"/>
                    <a:pt x="12278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89" y="440"/>
                    <a:pt x="12164" y="432"/>
                  </a:cubicBezTo>
                  <a:cubicBezTo>
                    <a:pt x="12150" y="425"/>
                    <a:pt x="12125" y="422"/>
                    <a:pt x="12107" y="422"/>
                  </a:cubicBezTo>
                  <a:cubicBezTo>
                    <a:pt x="12095" y="422"/>
                    <a:pt x="12082" y="420"/>
                    <a:pt x="12069" y="420"/>
                  </a:cubicBezTo>
                  <a:cubicBezTo>
                    <a:pt x="12063" y="420"/>
                    <a:pt x="12056" y="421"/>
                    <a:pt x="12050" y="422"/>
                  </a:cubicBezTo>
                  <a:cubicBezTo>
                    <a:pt x="12036" y="422"/>
                    <a:pt x="12029" y="422"/>
                    <a:pt x="12015" y="425"/>
                  </a:cubicBezTo>
                  <a:cubicBezTo>
                    <a:pt x="12011" y="415"/>
                    <a:pt x="12011" y="400"/>
                    <a:pt x="12004" y="383"/>
                  </a:cubicBezTo>
                  <a:cubicBezTo>
                    <a:pt x="12004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2" y="255"/>
                    <a:pt x="12022" y="202"/>
                    <a:pt x="12022" y="201"/>
                  </a:cubicBezTo>
                  <a:lnTo>
                    <a:pt x="12022" y="201"/>
                  </a:lnTo>
                  <a:cubicBezTo>
                    <a:pt x="12022" y="202"/>
                    <a:pt x="12018" y="255"/>
                    <a:pt x="11997" y="351"/>
                  </a:cubicBezTo>
                  <a:cubicBezTo>
                    <a:pt x="11994" y="344"/>
                    <a:pt x="11986" y="329"/>
                    <a:pt x="11983" y="319"/>
                  </a:cubicBezTo>
                  <a:cubicBezTo>
                    <a:pt x="11976" y="297"/>
                    <a:pt x="11965" y="280"/>
                    <a:pt x="11951" y="262"/>
                  </a:cubicBezTo>
                  <a:cubicBezTo>
                    <a:pt x="11940" y="244"/>
                    <a:pt x="11930" y="226"/>
                    <a:pt x="11912" y="208"/>
                  </a:cubicBezTo>
                  <a:cubicBezTo>
                    <a:pt x="11855" y="137"/>
                    <a:pt x="11780" y="88"/>
                    <a:pt x="11698" y="59"/>
                  </a:cubicBezTo>
                  <a:cubicBezTo>
                    <a:pt x="11620" y="27"/>
                    <a:pt x="11531" y="9"/>
                    <a:pt x="11446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7"/>
            <p:cNvSpPr/>
            <p:nvPr/>
          </p:nvSpPr>
          <p:spPr>
            <a:xfrm>
              <a:off x="6316760" y="736600"/>
              <a:ext cx="652137" cy="219716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7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8" y="2511"/>
                    <a:pt x="11154" y="2416"/>
                  </a:cubicBezTo>
                  <a:close/>
                  <a:moveTo>
                    <a:pt x="11530" y="2852"/>
                  </a:moveTo>
                  <a:lnTo>
                    <a:pt x="11528" y="2856"/>
                  </a:lnTo>
                  <a:lnTo>
                    <a:pt x="11528" y="2857"/>
                  </a:lnTo>
                  <a:lnTo>
                    <a:pt x="11528" y="2857"/>
                  </a:lnTo>
                  <a:cubicBezTo>
                    <a:pt x="11527" y="2855"/>
                    <a:pt x="11526" y="2853"/>
                    <a:pt x="11525" y="2852"/>
                  </a:cubicBezTo>
                  <a:cubicBezTo>
                    <a:pt x="11526" y="2852"/>
                    <a:pt x="11528" y="2852"/>
                    <a:pt x="11530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2" y="2134"/>
                    <a:pt x="11902" y="2176"/>
                  </a:cubicBezTo>
                  <a:lnTo>
                    <a:pt x="11902" y="2244"/>
                  </a:lnTo>
                  <a:cubicBezTo>
                    <a:pt x="11902" y="2265"/>
                    <a:pt x="11902" y="2287"/>
                    <a:pt x="11898" y="2311"/>
                  </a:cubicBezTo>
                  <a:cubicBezTo>
                    <a:pt x="11898" y="2333"/>
                    <a:pt x="11895" y="2354"/>
                    <a:pt x="11895" y="2372"/>
                  </a:cubicBezTo>
                  <a:cubicBezTo>
                    <a:pt x="11895" y="2393"/>
                    <a:pt x="11887" y="2411"/>
                    <a:pt x="11884" y="2436"/>
                  </a:cubicBezTo>
                  <a:cubicBezTo>
                    <a:pt x="11880" y="2454"/>
                    <a:pt x="11877" y="2475"/>
                    <a:pt x="11866" y="2493"/>
                  </a:cubicBezTo>
                  <a:cubicBezTo>
                    <a:pt x="11863" y="2511"/>
                    <a:pt x="11855" y="2528"/>
                    <a:pt x="11845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4" y="2713"/>
                    <a:pt x="11607" y="2713"/>
                    <a:pt x="11589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4" y="2827"/>
                  </a:lnTo>
                  <a:lnTo>
                    <a:pt x="11390" y="2856"/>
                  </a:lnTo>
                  <a:cubicBezTo>
                    <a:pt x="11382" y="2880"/>
                    <a:pt x="11372" y="2898"/>
                    <a:pt x="11365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1" y="3005"/>
                    <a:pt x="11283" y="3016"/>
                  </a:cubicBezTo>
                  <a:cubicBezTo>
                    <a:pt x="11272" y="3033"/>
                    <a:pt x="11254" y="3048"/>
                    <a:pt x="11237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6" y="3129"/>
                  </a:cubicBezTo>
                  <a:cubicBezTo>
                    <a:pt x="11077" y="3151"/>
                    <a:pt x="11030" y="3165"/>
                    <a:pt x="10981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3" y="3240"/>
                    <a:pt x="10547" y="3243"/>
                  </a:cubicBezTo>
                  <a:cubicBezTo>
                    <a:pt x="10597" y="3257"/>
                    <a:pt x="10643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6" y="3264"/>
                  </a:cubicBezTo>
                  <a:cubicBezTo>
                    <a:pt x="11059" y="3257"/>
                    <a:pt x="11105" y="3243"/>
                    <a:pt x="11155" y="3225"/>
                  </a:cubicBezTo>
                  <a:cubicBezTo>
                    <a:pt x="11183" y="3218"/>
                    <a:pt x="11205" y="3208"/>
                    <a:pt x="11230" y="3193"/>
                  </a:cubicBezTo>
                  <a:cubicBezTo>
                    <a:pt x="11254" y="3183"/>
                    <a:pt x="11279" y="3168"/>
                    <a:pt x="11301" y="3154"/>
                  </a:cubicBezTo>
                  <a:cubicBezTo>
                    <a:pt x="11326" y="3136"/>
                    <a:pt x="11347" y="3122"/>
                    <a:pt x="11368" y="3104"/>
                  </a:cubicBezTo>
                  <a:cubicBezTo>
                    <a:pt x="11390" y="3087"/>
                    <a:pt x="11407" y="3065"/>
                    <a:pt x="11425" y="3044"/>
                  </a:cubicBezTo>
                  <a:lnTo>
                    <a:pt x="11454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8" y="2857"/>
                  </a:lnTo>
                  <a:lnTo>
                    <a:pt x="11528" y="2857"/>
                  </a:lnTo>
                  <a:cubicBezTo>
                    <a:pt x="11612" y="2979"/>
                    <a:pt x="11682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6" y="3193"/>
                  </a:lnTo>
                  <a:lnTo>
                    <a:pt x="11759" y="3183"/>
                  </a:lnTo>
                  <a:cubicBezTo>
                    <a:pt x="11706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6" y="2852"/>
                    <a:pt x="11537" y="2852"/>
                    <a:pt x="11530" y="2852"/>
                  </a:cubicBezTo>
                  <a:lnTo>
                    <a:pt x="11530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5" y="2850"/>
                    <a:pt x="11599" y="2848"/>
                  </a:cubicBezTo>
                  <a:cubicBezTo>
                    <a:pt x="11649" y="2845"/>
                    <a:pt x="11703" y="2831"/>
                    <a:pt x="11749" y="2809"/>
                  </a:cubicBezTo>
                  <a:lnTo>
                    <a:pt x="11813" y="2767"/>
                  </a:lnTo>
                  <a:cubicBezTo>
                    <a:pt x="11838" y="2749"/>
                    <a:pt x="11855" y="2731"/>
                    <a:pt x="11873" y="2713"/>
                  </a:cubicBezTo>
                  <a:cubicBezTo>
                    <a:pt x="11909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6" y="2489"/>
                    <a:pt x="11966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6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4" y="2144"/>
                    <a:pt x="11927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cubicBezTo>
                    <a:pt x="5384" y="29"/>
                    <a:pt x="5341" y="64"/>
                    <a:pt x="5302" y="100"/>
                  </a:cubicBezTo>
                  <a:cubicBezTo>
                    <a:pt x="5281" y="118"/>
                    <a:pt x="5263" y="142"/>
                    <a:pt x="5245" y="160"/>
                  </a:cubicBezTo>
                  <a:cubicBezTo>
                    <a:pt x="5228" y="182"/>
                    <a:pt x="5206" y="199"/>
                    <a:pt x="5188" y="221"/>
                  </a:cubicBezTo>
                  <a:cubicBezTo>
                    <a:pt x="5153" y="267"/>
                    <a:pt x="5121" y="310"/>
                    <a:pt x="5089" y="359"/>
                  </a:cubicBezTo>
                  <a:cubicBezTo>
                    <a:pt x="5075" y="384"/>
                    <a:pt x="5064" y="409"/>
                    <a:pt x="5050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6" y="598"/>
                  </a:cubicBezTo>
                  <a:cubicBezTo>
                    <a:pt x="4979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8" y="1021"/>
                    <a:pt x="5035" y="1049"/>
                  </a:cubicBezTo>
                  <a:lnTo>
                    <a:pt x="5057" y="1088"/>
                  </a:lnTo>
                  <a:lnTo>
                    <a:pt x="5085" y="1127"/>
                  </a:lnTo>
                  <a:lnTo>
                    <a:pt x="5089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30" y="1195"/>
                    <a:pt x="4552" y="1227"/>
                    <a:pt x="4378" y="1263"/>
                  </a:cubicBezTo>
                  <a:lnTo>
                    <a:pt x="4360" y="1238"/>
                  </a:lnTo>
                  <a:cubicBezTo>
                    <a:pt x="4346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50" y="754"/>
                    <a:pt x="4253" y="733"/>
                    <a:pt x="4264" y="711"/>
                  </a:cubicBezTo>
                  <a:cubicBezTo>
                    <a:pt x="4271" y="687"/>
                    <a:pt x="4275" y="665"/>
                    <a:pt x="4285" y="644"/>
                  </a:cubicBezTo>
                  <a:cubicBezTo>
                    <a:pt x="4303" y="598"/>
                    <a:pt x="4321" y="559"/>
                    <a:pt x="4342" y="516"/>
                  </a:cubicBezTo>
                  <a:cubicBezTo>
                    <a:pt x="4363" y="470"/>
                    <a:pt x="4388" y="430"/>
                    <a:pt x="4410" y="391"/>
                  </a:cubicBezTo>
                  <a:cubicBezTo>
                    <a:pt x="4435" y="349"/>
                    <a:pt x="4459" y="306"/>
                    <a:pt x="4488" y="267"/>
                  </a:cubicBezTo>
                  <a:lnTo>
                    <a:pt x="4488" y="267"/>
                  </a:lnTo>
                  <a:cubicBezTo>
                    <a:pt x="4445" y="292"/>
                    <a:pt x="4410" y="324"/>
                    <a:pt x="4371" y="356"/>
                  </a:cubicBezTo>
                  <a:lnTo>
                    <a:pt x="4317" y="409"/>
                  </a:lnTo>
                  <a:cubicBezTo>
                    <a:pt x="4299" y="427"/>
                    <a:pt x="4282" y="445"/>
                    <a:pt x="4264" y="466"/>
                  </a:cubicBezTo>
                  <a:cubicBezTo>
                    <a:pt x="4232" y="505"/>
                    <a:pt x="4200" y="544"/>
                    <a:pt x="4175" y="591"/>
                  </a:cubicBezTo>
                  <a:cubicBezTo>
                    <a:pt x="4147" y="633"/>
                    <a:pt x="4125" y="683"/>
                    <a:pt x="4104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2" y="836"/>
                    <a:pt x="4072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2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4" y="1163"/>
                    <a:pt x="4115" y="1191"/>
                    <a:pt x="4129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8" y="1287"/>
                    <a:pt x="4168" y="1287"/>
                    <a:pt x="4168" y="1291"/>
                  </a:cubicBezTo>
                  <a:cubicBezTo>
                    <a:pt x="3997" y="1327"/>
                    <a:pt x="3827" y="1369"/>
                    <a:pt x="3663" y="1408"/>
                  </a:cubicBezTo>
                  <a:cubicBezTo>
                    <a:pt x="3553" y="1433"/>
                    <a:pt x="3439" y="1465"/>
                    <a:pt x="3329" y="1497"/>
                  </a:cubicBezTo>
                  <a:lnTo>
                    <a:pt x="3297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5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5" y="1003"/>
                    <a:pt x="3115" y="982"/>
                  </a:cubicBezTo>
                  <a:cubicBezTo>
                    <a:pt x="3119" y="943"/>
                    <a:pt x="3130" y="900"/>
                    <a:pt x="3137" y="857"/>
                  </a:cubicBezTo>
                  <a:cubicBezTo>
                    <a:pt x="3147" y="818"/>
                    <a:pt x="3162" y="772"/>
                    <a:pt x="3172" y="733"/>
                  </a:cubicBezTo>
                  <a:cubicBezTo>
                    <a:pt x="3187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2" y="729"/>
                    <a:pt x="3098" y="747"/>
                    <a:pt x="3083" y="768"/>
                  </a:cubicBezTo>
                  <a:cubicBezTo>
                    <a:pt x="3073" y="786"/>
                    <a:pt x="3062" y="807"/>
                    <a:pt x="3048" y="825"/>
                  </a:cubicBezTo>
                  <a:cubicBezTo>
                    <a:pt x="3027" y="864"/>
                    <a:pt x="3009" y="907"/>
                    <a:pt x="2991" y="950"/>
                  </a:cubicBezTo>
                  <a:cubicBezTo>
                    <a:pt x="2977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2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70" y="1337"/>
                    <a:pt x="2977" y="1359"/>
                    <a:pt x="2987" y="1387"/>
                  </a:cubicBezTo>
                  <a:cubicBezTo>
                    <a:pt x="2994" y="1408"/>
                    <a:pt x="3009" y="1433"/>
                    <a:pt x="3023" y="1458"/>
                  </a:cubicBezTo>
                  <a:cubicBezTo>
                    <a:pt x="3037" y="1479"/>
                    <a:pt x="3055" y="1501"/>
                    <a:pt x="3066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8" y="1718"/>
                    <a:pt x="2390" y="1807"/>
                  </a:cubicBezTo>
                  <a:lnTo>
                    <a:pt x="2386" y="1807"/>
                  </a:lnTo>
                  <a:cubicBezTo>
                    <a:pt x="2369" y="1799"/>
                    <a:pt x="2351" y="1789"/>
                    <a:pt x="2337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0" y="1671"/>
                    <a:pt x="2223" y="1657"/>
                  </a:cubicBezTo>
                  <a:cubicBezTo>
                    <a:pt x="2184" y="1593"/>
                    <a:pt x="2159" y="1515"/>
                    <a:pt x="2152" y="1433"/>
                  </a:cubicBezTo>
                  <a:cubicBezTo>
                    <a:pt x="2148" y="1394"/>
                    <a:pt x="2148" y="1351"/>
                    <a:pt x="2152" y="1309"/>
                  </a:cubicBezTo>
                  <a:cubicBezTo>
                    <a:pt x="2152" y="1270"/>
                    <a:pt x="2159" y="1227"/>
                    <a:pt x="2166" y="1181"/>
                  </a:cubicBezTo>
                  <a:cubicBezTo>
                    <a:pt x="2177" y="1095"/>
                    <a:pt x="2202" y="1014"/>
                    <a:pt x="2226" y="925"/>
                  </a:cubicBezTo>
                  <a:lnTo>
                    <a:pt x="2226" y="925"/>
                  </a:lnTo>
                  <a:cubicBezTo>
                    <a:pt x="2202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1" y="1209"/>
                    <a:pt x="2066" y="1252"/>
                    <a:pt x="2059" y="1298"/>
                  </a:cubicBezTo>
                  <a:cubicBezTo>
                    <a:pt x="2049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5" y="1700"/>
                    <a:pt x="2106" y="1725"/>
                  </a:cubicBezTo>
                  <a:cubicBezTo>
                    <a:pt x="2120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0" y="1871"/>
                  </a:lnTo>
                  <a:lnTo>
                    <a:pt x="2241" y="1874"/>
                  </a:lnTo>
                  <a:cubicBezTo>
                    <a:pt x="2013" y="1967"/>
                    <a:pt x="1800" y="2066"/>
                    <a:pt x="1604" y="2169"/>
                  </a:cubicBezTo>
                  <a:lnTo>
                    <a:pt x="1569" y="2144"/>
                  </a:lnTo>
                  <a:lnTo>
                    <a:pt x="1551" y="2134"/>
                  </a:lnTo>
                  <a:lnTo>
                    <a:pt x="1537" y="2119"/>
                  </a:lnTo>
                  <a:cubicBezTo>
                    <a:pt x="1530" y="2109"/>
                    <a:pt x="1515" y="2102"/>
                    <a:pt x="1508" y="2087"/>
                  </a:cubicBezTo>
                  <a:lnTo>
                    <a:pt x="1480" y="2052"/>
                  </a:lnTo>
                  <a:cubicBezTo>
                    <a:pt x="1473" y="2038"/>
                    <a:pt x="1466" y="2027"/>
                    <a:pt x="1462" y="2013"/>
                  </a:cubicBezTo>
                  <a:cubicBezTo>
                    <a:pt x="1455" y="1999"/>
                    <a:pt x="1455" y="1984"/>
                    <a:pt x="1448" y="1974"/>
                  </a:cubicBezTo>
                  <a:cubicBezTo>
                    <a:pt x="1444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4" y="1696"/>
                  </a:cubicBezTo>
                  <a:cubicBezTo>
                    <a:pt x="1448" y="1664"/>
                    <a:pt x="1458" y="1636"/>
                    <a:pt x="1466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1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2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4" y="1750"/>
                    <a:pt x="1377" y="1764"/>
                    <a:pt x="1373" y="1782"/>
                  </a:cubicBezTo>
                  <a:lnTo>
                    <a:pt x="1366" y="1831"/>
                  </a:lnTo>
                  <a:lnTo>
                    <a:pt x="1359" y="1885"/>
                  </a:lnTo>
                  <a:cubicBezTo>
                    <a:pt x="1359" y="1903"/>
                    <a:pt x="1359" y="1920"/>
                    <a:pt x="1366" y="1938"/>
                  </a:cubicBezTo>
                  <a:cubicBezTo>
                    <a:pt x="1366" y="1956"/>
                    <a:pt x="1370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2" y="2080"/>
                    <a:pt x="1409" y="2091"/>
                  </a:cubicBezTo>
                  <a:lnTo>
                    <a:pt x="1441" y="2137"/>
                  </a:lnTo>
                  <a:cubicBezTo>
                    <a:pt x="1448" y="2151"/>
                    <a:pt x="1466" y="2162"/>
                    <a:pt x="1480" y="2176"/>
                  </a:cubicBezTo>
                  <a:lnTo>
                    <a:pt x="1498" y="2194"/>
                  </a:lnTo>
                  <a:lnTo>
                    <a:pt x="1515" y="2208"/>
                  </a:lnTo>
                  <a:cubicBezTo>
                    <a:pt x="1352" y="2297"/>
                    <a:pt x="1199" y="2390"/>
                    <a:pt x="1064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3" y="2447"/>
                  </a:lnTo>
                  <a:cubicBezTo>
                    <a:pt x="982" y="2439"/>
                    <a:pt x="968" y="2429"/>
                    <a:pt x="961" y="2422"/>
                  </a:cubicBezTo>
                  <a:lnTo>
                    <a:pt x="932" y="2390"/>
                  </a:lnTo>
                  <a:cubicBezTo>
                    <a:pt x="925" y="2383"/>
                    <a:pt x="922" y="2368"/>
                    <a:pt x="911" y="2354"/>
                  </a:cubicBezTo>
                  <a:cubicBezTo>
                    <a:pt x="904" y="2340"/>
                    <a:pt x="897" y="2329"/>
                    <a:pt x="893" y="2315"/>
                  </a:cubicBezTo>
                  <a:cubicBezTo>
                    <a:pt x="890" y="2301"/>
                    <a:pt x="879" y="2287"/>
                    <a:pt x="879" y="2276"/>
                  </a:cubicBezTo>
                  <a:cubicBezTo>
                    <a:pt x="875" y="2262"/>
                    <a:pt x="872" y="2247"/>
                    <a:pt x="872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2" y="1945"/>
                  </a:cubicBezTo>
                  <a:cubicBezTo>
                    <a:pt x="875" y="1913"/>
                    <a:pt x="879" y="1885"/>
                    <a:pt x="889" y="1849"/>
                  </a:cubicBezTo>
                  <a:lnTo>
                    <a:pt x="889" y="1849"/>
                  </a:lnTo>
                  <a:cubicBezTo>
                    <a:pt x="872" y="1874"/>
                    <a:pt x="857" y="1906"/>
                    <a:pt x="843" y="1938"/>
                  </a:cubicBezTo>
                  <a:cubicBezTo>
                    <a:pt x="840" y="1949"/>
                    <a:pt x="833" y="1967"/>
                    <a:pt x="825" y="1984"/>
                  </a:cubicBezTo>
                  <a:cubicBezTo>
                    <a:pt x="822" y="2002"/>
                    <a:pt x="818" y="2016"/>
                    <a:pt x="815" y="2034"/>
                  </a:cubicBezTo>
                  <a:cubicBezTo>
                    <a:pt x="808" y="2052"/>
                    <a:pt x="804" y="2066"/>
                    <a:pt x="804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7" y="2489"/>
                  </a:lnTo>
                  <a:cubicBezTo>
                    <a:pt x="911" y="2500"/>
                    <a:pt x="925" y="2511"/>
                    <a:pt x="939" y="2525"/>
                  </a:cubicBezTo>
                  <a:lnTo>
                    <a:pt x="961" y="2543"/>
                  </a:lnTo>
                  <a:lnTo>
                    <a:pt x="978" y="2550"/>
                  </a:lnTo>
                  <a:cubicBezTo>
                    <a:pt x="911" y="2599"/>
                    <a:pt x="850" y="2649"/>
                    <a:pt x="790" y="2695"/>
                  </a:cubicBezTo>
                  <a:cubicBezTo>
                    <a:pt x="719" y="2749"/>
                    <a:pt x="662" y="2809"/>
                    <a:pt x="605" y="2863"/>
                  </a:cubicBezTo>
                  <a:lnTo>
                    <a:pt x="577" y="2848"/>
                  </a:lnTo>
                  <a:lnTo>
                    <a:pt x="559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20" y="2809"/>
                  </a:cubicBezTo>
                  <a:lnTo>
                    <a:pt x="498" y="2781"/>
                  </a:lnTo>
                  <a:cubicBezTo>
                    <a:pt x="488" y="2774"/>
                    <a:pt x="484" y="2759"/>
                    <a:pt x="481" y="2749"/>
                  </a:cubicBezTo>
                  <a:cubicBezTo>
                    <a:pt x="470" y="2742"/>
                    <a:pt x="470" y="2727"/>
                    <a:pt x="466" y="2720"/>
                  </a:cubicBezTo>
                  <a:cubicBezTo>
                    <a:pt x="463" y="2710"/>
                    <a:pt x="459" y="2695"/>
                    <a:pt x="452" y="2685"/>
                  </a:cubicBezTo>
                  <a:cubicBezTo>
                    <a:pt x="449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9" y="2454"/>
                    <a:pt x="459" y="2400"/>
                    <a:pt x="470" y="2351"/>
                  </a:cubicBezTo>
                  <a:lnTo>
                    <a:pt x="470" y="2351"/>
                  </a:lnTo>
                  <a:cubicBezTo>
                    <a:pt x="459" y="2372"/>
                    <a:pt x="449" y="2400"/>
                    <a:pt x="441" y="2422"/>
                  </a:cubicBezTo>
                  <a:cubicBezTo>
                    <a:pt x="431" y="2447"/>
                    <a:pt x="424" y="2471"/>
                    <a:pt x="417" y="2496"/>
                  </a:cubicBezTo>
                  <a:cubicBezTo>
                    <a:pt x="417" y="2511"/>
                    <a:pt x="413" y="2525"/>
                    <a:pt x="409" y="2535"/>
                  </a:cubicBezTo>
                  <a:cubicBezTo>
                    <a:pt x="409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7" y="2724"/>
                    <a:pt x="427" y="2738"/>
                  </a:cubicBezTo>
                  <a:cubicBezTo>
                    <a:pt x="431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5" y="2845"/>
                  </a:lnTo>
                  <a:cubicBezTo>
                    <a:pt x="502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9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6" y="3080"/>
                  </a:cubicBezTo>
                  <a:cubicBezTo>
                    <a:pt x="388" y="3097"/>
                    <a:pt x="370" y="3119"/>
                    <a:pt x="353" y="3136"/>
                  </a:cubicBezTo>
                  <a:cubicBezTo>
                    <a:pt x="338" y="3158"/>
                    <a:pt x="321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0" y="3254"/>
                    <a:pt x="143" y="3247"/>
                    <a:pt x="132" y="3240"/>
                  </a:cubicBezTo>
                  <a:lnTo>
                    <a:pt x="111" y="3211"/>
                  </a:lnTo>
                  <a:cubicBezTo>
                    <a:pt x="104" y="3204"/>
                    <a:pt x="97" y="3190"/>
                    <a:pt x="93" y="3183"/>
                  </a:cubicBezTo>
                  <a:cubicBezTo>
                    <a:pt x="86" y="3172"/>
                    <a:pt x="86" y="3158"/>
                    <a:pt x="79" y="3151"/>
                  </a:cubicBezTo>
                  <a:cubicBezTo>
                    <a:pt x="75" y="3140"/>
                    <a:pt x="72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57" y="2944"/>
                    <a:pt x="57" y="2934"/>
                  </a:cubicBezTo>
                  <a:cubicBezTo>
                    <a:pt x="61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1" y="2831"/>
                    <a:pt x="54" y="2852"/>
                  </a:cubicBezTo>
                  <a:cubicBezTo>
                    <a:pt x="43" y="2880"/>
                    <a:pt x="36" y="2902"/>
                    <a:pt x="33" y="2927"/>
                  </a:cubicBezTo>
                  <a:cubicBezTo>
                    <a:pt x="33" y="2941"/>
                    <a:pt x="25" y="2955"/>
                    <a:pt x="22" y="2969"/>
                  </a:cubicBezTo>
                  <a:cubicBezTo>
                    <a:pt x="22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2" y="3087"/>
                  </a:lnTo>
                  <a:cubicBezTo>
                    <a:pt x="22" y="3101"/>
                    <a:pt x="25" y="3115"/>
                    <a:pt x="25" y="3129"/>
                  </a:cubicBezTo>
                  <a:cubicBezTo>
                    <a:pt x="25" y="3140"/>
                    <a:pt x="33" y="3154"/>
                    <a:pt x="40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2" y="3236"/>
                    <a:pt x="79" y="3243"/>
                  </a:cubicBezTo>
                  <a:lnTo>
                    <a:pt x="107" y="3275"/>
                  </a:lnTo>
                  <a:cubicBezTo>
                    <a:pt x="114" y="3282"/>
                    <a:pt x="129" y="3293"/>
                    <a:pt x="139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5" y="3350"/>
                    <a:pt x="182" y="3364"/>
                    <a:pt x="178" y="3382"/>
                  </a:cubicBezTo>
                  <a:lnTo>
                    <a:pt x="178" y="3385"/>
                  </a:lnTo>
                  <a:cubicBezTo>
                    <a:pt x="175" y="3396"/>
                    <a:pt x="168" y="3400"/>
                    <a:pt x="164" y="3407"/>
                  </a:cubicBezTo>
                  <a:cubicBezTo>
                    <a:pt x="146" y="3439"/>
                    <a:pt x="125" y="3471"/>
                    <a:pt x="111" y="3496"/>
                  </a:cubicBezTo>
                  <a:cubicBezTo>
                    <a:pt x="93" y="3524"/>
                    <a:pt x="86" y="3549"/>
                    <a:pt x="72" y="3574"/>
                  </a:cubicBezTo>
                  <a:cubicBezTo>
                    <a:pt x="25" y="3666"/>
                    <a:pt x="1" y="3716"/>
                    <a:pt x="1" y="3716"/>
                  </a:cubicBezTo>
                  <a:cubicBezTo>
                    <a:pt x="1" y="3716"/>
                    <a:pt x="25" y="3666"/>
                    <a:pt x="75" y="3577"/>
                  </a:cubicBezTo>
                  <a:cubicBezTo>
                    <a:pt x="89" y="3556"/>
                    <a:pt x="97" y="3528"/>
                    <a:pt x="114" y="3503"/>
                  </a:cubicBezTo>
                  <a:cubicBezTo>
                    <a:pt x="132" y="3474"/>
                    <a:pt x="150" y="3449"/>
                    <a:pt x="175" y="3417"/>
                  </a:cubicBezTo>
                  <a:cubicBezTo>
                    <a:pt x="175" y="3417"/>
                    <a:pt x="175" y="3414"/>
                    <a:pt x="178" y="3414"/>
                  </a:cubicBezTo>
                  <a:cubicBezTo>
                    <a:pt x="178" y="3424"/>
                    <a:pt x="178" y="3442"/>
                    <a:pt x="182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200" y="3510"/>
                    <a:pt x="203" y="3520"/>
                    <a:pt x="214" y="3531"/>
                  </a:cubicBezTo>
                  <a:cubicBezTo>
                    <a:pt x="217" y="3545"/>
                    <a:pt x="232" y="3549"/>
                    <a:pt x="239" y="3560"/>
                  </a:cubicBezTo>
                  <a:cubicBezTo>
                    <a:pt x="249" y="3567"/>
                    <a:pt x="257" y="3577"/>
                    <a:pt x="271" y="3581"/>
                  </a:cubicBezTo>
                  <a:cubicBezTo>
                    <a:pt x="281" y="3592"/>
                    <a:pt x="292" y="3595"/>
                    <a:pt x="303" y="3599"/>
                  </a:cubicBezTo>
                  <a:lnTo>
                    <a:pt x="335" y="3613"/>
                  </a:lnTo>
                  <a:lnTo>
                    <a:pt x="370" y="3620"/>
                  </a:lnTo>
                  <a:cubicBezTo>
                    <a:pt x="381" y="3627"/>
                    <a:pt x="392" y="3631"/>
                    <a:pt x="406" y="3631"/>
                  </a:cubicBezTo>
                  <a:cubicBezTo>
                    <a:pt x="427" y="3631"/>
                    <a:pt x="449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1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1" y="3567"/>
                  </a:lnTo>
                  <a:cubicBezTo>
                    <a:pt x="310" y="3563"/>
                    <a:pt x="303" y="3556"/>
                    <a:pt x="292" y="3549"/>
                  </a:cubicBezTo>
                  <a:cubicBezTo>
                    <a:pt x="285" y="3545"/>
                    <a:pt x="274" y="3538"/>
                    <a:pt x="271" y="3528"/>
                  </a:cubicBezTo>
                  <a:cubicBezTo>
                    <a:pt x="267" y="3520"/>
                    <a:pt x="257" y="3513"/>
                    <a:pt x="253" y="3506"/>
                  </a:cubicBezTo>
                  <a:lnTo>
                    <a:pt x="239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2" y="3435"/>
                    <a:pt x="235" y="3414"/>
                    <a:pt x="235" y="3389"/>
                  </a:cubicBezTo>
                  <a:cubicBezTo>
                    <a:pt x="239" y="3368"/>
                    <a:pt x="246" y="3350"/>
                    <a:pt x="253" y="3332"/>
                  </a:cubicBezTo>
                  <a:lnTo>
                    <a:pt x="264" y="3311"/>
                  </a:lnTo>
                  <a:lnTo>
                    <a:pt x="257" y="3307"/>
                  </a:lnTo>
                  <a:cubicBezTo>
                    <a:pt x="285" y="3275"/>
                    <a:pt x="310" y="3240"/>
                    <a:pt x="338" y="3208"/>
                  </a:cubicBezTo>
                  <a:cubicBezTo>
                    <a:pt x="353" y="3190"/>
                    <a:pt x="370" y="3168"/>
                    <a:pt x="381" y="3151"/>
                  </a:cubicBezTo>
                  <a:cubicBezTo>
                    <a:pt x="399" y="3133"/>
                    <a:pt x="417" y="3115"/>
                    <a:pt x="434" y="3094"/>
                  </a:cubicBezTo>
                  <a:cubicBezTo>
                    <a:pt x="470" y="3051"/>
                    <a:pt x="513" y="3012"/>
                    <a:pt x="552" y="2973"/>
                  </a:cubicBezTo>
                  <a:lnTo>
                    <a:pt x="577" y="2944"/>
                  </a:lnTo>
                  <a:lnTo>
                    <a:pt x="577" y="2952"/>
                  </a:lnTo>
                  <a:cubicBezTo>
                    <a:pt x="573" y="2976"/>
                    <a:pt x="573" y="2998"/>
                    <a:pt x="577" y="3026"/>
                  </a:cubicBezTo>
                  <a:lnTo>
                    <a:pt x="584" y="3044"/>
                  </a:lnTo>
                  <a:lnTo>
                    <a:pt x="591" y="3062"/>
                  </a:lnTo>
                  <a:cubicBezTo>
                    <a:pt x="594" y="3076"/>
                    <a:pt x="601" y="3083"/>
                    <a:pt x="609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5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1" y="3193"/>
                  </a:cubicBezTo>
                  <a:cubicBezTo>
                    <a:pt x="822" y="3193"/>
                    <a:pt x="843" y="3200"/>
                    <a:pt x="872" y="3204"/>
                  </a:cubicBezTo>
                  <a:lnTo>
                    <a:pt x="939" y="3204"/>
                  </a:lnTo>
                  <a:lnTo>
                    <a:pt x="872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80" y="3112"/>
                    <a:pt x="673" y="3101"/>
                    <a:pt x="665" y="3094"/>
                  </a:cubicBezTo>
                  <a:cubicBezTo>
                    <a:pt x="662" y="3083"/>
                    <a:pt x="655" y="3080"/>
                    <a:pt x="648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1" y="2916"/>
                    <a:pt x="648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7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50" y="2802"/>
                  </a:cubicBezTo>
                  <a:cubicBezTo>
                    <a:pt x="1057" y="2816"/>
                    <a:pt x="1071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3" y="2891"/>
                    <a:pt x="1163" y="2898"/>
                  </a:cubicBezTo>
                  <a:cubicBezTo>
                    <a:pt x="1178" y="2902"/>
                    <a:pt x="1195" y="2909"/>
                    <a:pt x="1210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9" y="2938"/>
                  </a:cubicBezTo>
                  <a:cubicBezTo>
                    <a:pt x="1375" y="2938"/>
                    <a:pt x="1381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8" y="2923"/>
                    <a:pt x="1419" y="2920"/>
                    <a:pt x="1391" y="2916"/>
                  </a:cubicBezTo>
                  <a:cubicBezTo>
                    <a:pt x="1366" y="2909"/>
                    <a:pt x="1338" y="2898"/>
                    <a:pt x="1313" y="2891"/>
                  </a:cubicBezTo>
                  <a:lnTo>
                    <a:pt x="1270" y="2880"/>
                  </a:lnTo>
                  <a:lnTo>
                    <a:pt x="1231" y="2863"/>
                  </a:lnTo>
                  <a:cubicBezTo>
                    <a:pt x="1217" y="2852"/>
                    <a:pt x="1210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8" y="2781"/>
                    <a:pt x="1121" y="2774"/>
                    <a:pt x="1117" y="2759"/>
                  </a:cubicBezTo>
                  <a:cubicBezTo>
                    <a:pt x="1110" y="2749"/>
                    <a:pt x="1103" y="2742"/>
                    <a:pt x="1103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3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1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3" y="2429"/>
                    <a:pt x="1394" y="2347"/>
                    <a:pt x="1544" y="2269"/>
                  </a:cubicBezTo>
                  <a:lnTo>
                    <a:pt x="1544" y="2269"/>
                  </a:lnTo>
                  <a:cubicBezTo>
                    <a:pt x="1537" y="2283"/>
                    <a:pt x="1533" y="2301"/>
                    <a:pt x="1533" y="2315"/>
                  </a:cubicBezTo>
                  <a:cubicBezTo>
                    <a:pt x="1533" y="2333"/>
                    <a:pt x="1530" y="2351"/>
                    <a:pt x="1533" y="2365"/>
                  </a:cubicBezTo>
                  <a:lnTo>
                    <a:pt x="1537" y="2390"/>
                  </a:lnTo>
                  <a:lnTo>
                    <a:pt x="1547" y="2418"/>
                  </a:lnTo>
                  <a:cubicBezTo>
                    <a:pt x="1551" y="2436"/>
                    <a:pt x="1562" y="2447"/>
                    <a:pt x="1565" y="2464"/>
                  </a:cubicBezTo>
                  <a:cubicBezTo>
                    <a:pt x="1569" y="2482"/>
                    <a:pt x="1583" y="2493"/>
                    <a:pt x="1597" y="2507"/>
                  </a:cubicBezTo>
                  <a:cubicBezTo>
                    <a:pt x="1604" y="2518"/>
                    <a:pt x="1618" y="2528"/>
                    <a:pt x="1633" y="2543"/>
                  </a:cubicBezTo>
                  <a:cubicBezTo>
                    <a:pt x="1643" y="2550"/>
                    <a:pt x="1658" y="2564"/>
                    <a:pt x="1672" y="2567"/>
                  </a:cubicBezTo>
                  <a:cubicBezTo>
                    <a:pt x="1686" y="2578"/>
                    <a:pt x="1697" y="2582"/>
                    <a:pt x="1711" y="2589"/>
                  </a:cubicBezTo>
                  <a:lnTo>
                    <a:pt x="1757" y="2603"/>
                  </a:lnTo>
                  <a:cubicBezTo>
                    <a:pt x="1768" y="2607"/>
                    <a:pt x="1782" y="2614"/>
                    <a:pt x="1800" y="2617"/>
                  </a:cubicBezTo>
                  <a:cubicBezTo>
                    <a:pt x="1832" y="2621"/>
                    <a:pt x="1857" y="2631"/>
                    <a:pt x="1889" y="2631"/>
                  </a:cubicBezTo>
                  <a:cubicBezTo>
                    <a:pt x="1921" y="2635"/>
                    <a:pt x="1946" y="2635"/>
                    <a:pt x="1978" y="2635"/>
                  </a:cubicBezTo>
                  <a:lnTo>
                    <a:pt x="1899" y="2607"/>
                  </a:lnTo>
                  <a:cubicBezTo>
                    <a:pt x="1871" y="2599"/>
                    <a:pt x="1846" y="2585"/>
                    <a:pt x="1818" y="2578"/>
                  </a:cubicBezTo>
                  <a:cubicBezTo>
                    <a:pt x="1803" y="2571"/>
                    <a:pt x="1789" y="2564"/>
                    <a:pt x="1782" y="2560"/>
                  </a:cubicBezTo>
                  <a:lnTo>
                    <a:pt x="1746" y="2543"/>
                  </a:lnTo>
                  <a:cubicBezTo>
                    <a:pt x="1736" y="2532"/>
                    <a:pt x="1725" y="2525"/>
                    <a:pt x="1714" y="2518"/>
                  </a:cubicBezTo>
                  <a:cubicBezTo>
                    <a:pt x="1700" y="2511"/>
                    <a:pt x="1693" y="2500"/>
                    <a:pt x="1690" y="2493"/>
                  </a:cubicBezTo>
                  <a:cubicBezTo>
                    <a:pt x="1679" y="2482"/>
                    <a:pt x="1672" y="2475"/>
                    <a:pt x="1665" y="2464"/>
                  </a:cubicBezTo>
                  <a:cubicBezTo>
                    <a:pt x="1661" y="2457"/>
                    <a:pt x="1654" y="2447"/>
                    <a:pt x="1647" y="2436"/>
                  </a:cubicBezTo>
                  <a:cubicBezTo>
                    <a:pt x="1643" y="2425"/>
                    <a:pt x="1640" y="2411"/>
                    <a:pt x="1640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40" y="2333"/>
                  </a:cubicBezTo>
                  <a:cubicBezTo>
                    <a:pt x="1640" y="2319"/>
                    <a:pt x="1643" y="2311"/>
                    <a:pt x="1647" y="2297"/>
                  </a:cubicBezTo>
                  <a:cubicBezTo>
                    <a:pt x="1654" y="2283"/>
                    <a:pt x="1658" y="2276"/>
                    <a:pt x="1661" y="2262"/>
                  </a:cubicBezTo>
                  <a:cubicBezTo>
                    <a:pt x="1668" y="2251"/>
                    <a:pt x="1675" y="2240"/>
                    <a:pt x="1679" y="2230"/>
                  </a:cubicBezTo>
                  <a:lnTo>
                    <a:pt x="1693" y="2208"/>
                  </a:lnTo>
                  <a:cubicBezTo>
                    <a:pt x="1885" y="2109"/>
                    <a:pt x="2091" y="2016"/>
                    <a:pt x="2312" y="1931"/>
                  </a:cubicBezTo>
                  <a:lnTo>
                    <a:pt x="2312" y="1931"/>
                  </a:lnTo>
                  <a:cubicBezTo>
                    <a:pt x="2305" y="1942"/>
                    <a:pt x="2305" y="1945"/>
                    <a:pt x="2301" y="1956"/>
                  </a:cubicBezTo>
                  <a:lnTo>
                    <a:pt x="2287" y="2020"/>
                  </a:lnTo>
                  <a:cubicBezTo>
                    <a:pt x="2287" y="2045"/>
                    <a:pt x="2283" y="2066"/>
                    <a:pt x="2287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9" y="2208"/>
                    <a:pt x="2330" y="2230"/>
                  </a:cubicBezTo>
                  <a:cubicBezTo>
                    <a:pt x="2337" y="2251"/>
                    <a:pt x="2354" y="2269"/>
                    <a:pt x="2369" y="2287"/>
                  </a:cubicBezTo>
                  <a:cubicBezTo>
                    <a:pt x="2383" y="2304"/>
                    <a:pt x="2401" y="2319"/>
                    <a:pt x="2418" y="2333"/>
                  </a:cubicBezTo>
                  <a:cubicBezTo>
                    <a:pt x="2436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29" y="2400"/>
                  </a:cubicBezTo>
                  <a:lnTo>
                    <a:pt x="2586" y="2422"/>
                  </a:lnTo>
                  <a:cubicBezTo>
                    <a:pt x="2603" y="2425"/>
                    <a:pt x="2625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2" y="2457"/>
                    <a:pt x="2760" y="2457"/>
                  </a:cubicBezTo>
                  <a:cubicBezTo>
                    <a:pt x="2799" y="2461"/>
                    <a:pt x="2842" y="2461"/>
                    <a:pt x="2881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3" y="2418"/>
                    <a:pt x="2735" y="2407"/>
                    <a:pt x="2717" y="2400"/>
                  </a:cubicBezTo>
                  <a:lnTo>
                    <a:pt x="2664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6" y="2301"/>
                    <a:pt x="2522" y="2294"/>
                  </a:cubicBezTo>
                  <a:cubicBezTo>
                    <a:pt x="2507" y="2283"/>
                    <a:pt x="2493" y="2269"/>
                    <a:pt x="2479" y="2258"/>
                  </a:cubicBezTo>
                  <a:cubicBezTo>
                    <a:pt x="2468" y="2244"/>
                    <a:pt x="2458" y="2233"/>
                    <a:pt x="2450" y="2215"/>
                  </a:cubicBezTo>
                  <a:cubicBezTo>
                    <a:pt x="2440" y="2205"/>
                    <a:pt x="2433" y="2191"/>
                    <a:pt x="2426" y="2176"/>
                  </a:cubicBezTo>
                  <a:cubicBezTo>
                    <a:pt x="2422" y="2162"/>
                    <a:pt x="2415" y="2151"/>
                    <a:pt x="2415" y="2134"/>
                  </a:cubicBezTo>
                  <a:lnTo>
                    <a:pt x="2408" y="2109"/>
                  </a:lnTo>
                  <a:lnTo>
                    <a:pt x="2408" y="2087"/>
                  </a:lnTo>
                  <a:cubicBezTo>
                    <a:pt x="2408" y="2073"/>
                    <a:pt x="2408" y="2055"/>
                    <a:pt x="2415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6" y="1974"/>
                    <a:pt x="2433" y="1959"/>
                    <a:pt x="2440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90" y="1860"/>
                  </a:lnTo>
                  <a:cubicBezTo>
                    <a:pt x="2522" y="1849"/>
                    <a:pt x="2550" y="1839"/>
                    <a:pt x="2582" y="1824"/>
                  </a:cubicBezTo>
                  <a:cubicBezTo>
                    <a:pt x="2756" y="1764"/>
                    <a:pt x="2938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2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2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4" y="1913"/>
                    <a:pt x="3155" y="1938"/>
                    <a:pt x="3169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3" y="2038"/>
                    <a:pt x="3268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39" y="2098"/>
                    <a:pt x="3361" y="2105"/>
                    <a:pt x="3379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3" y="2162"/>
                  </a:cubicBezTo>
                  <a:lnTo>
                    <a:pt x="3670" y="2176"/>
                  </a:lnTo>
                  <a:cubicBezTo>
                    <a:pt x="3635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8" y="1981"/>
                    <a:pt x="3361" y="1967"/>
                    <a:pt x="3347" y="1959"/>
                  </a:cubicBezTo>
                  <a:cubicBezTo>
                    <a:pt x="3332" y="1949"/>
                    <a:pt x="3325" y="1931"/>
                    <a:pt x="3315" y="1924"/>
                  </a:cubicBezTo>
                  <a:cubicBezTo>
                    <a:pt x="3307" y="1910"/>
                    <a:pt x="3297" y="1895"/>
                    <a:pt x="3293" y="1885"/>
                  </a:cubicBezTo>
                  <a:cubicBezTo>
                    <a:pt x="3290" y="1871"/>
                    <a:pt x="3279" y="1856"/>
                    <a:pt x="3279" y="1842"/>
                  </a:cubicBezTo>
                  <a:cubicBezTo>
                    <a:pt x="3275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7" y="1682"/>
                  </a:lnTo>
                  <a:cubicBezTo>
                    <a:pt x="3304" y="1668"/>
                    <a:pt x="3311" y="1657"/>
                    <a:pt x="3322" y="1643"/>
                  </a:cubicBezTo>
                  <a:cubicBezTo>
                    <a:pt x="3329" y="1629"/>
                    <a:pt x="3339" y="1615"/>
                    <a:pt x="3343" y="1607"/>
                  </a:cubicBezTo>
                  <a:lnTo>
                    <a:pt x="3361" y="1579"/>
                  </a:lnTo>
                  <a:cubicBezTo>
                    <a:pt x="3475" y="1551"/>
                    <a:pt x="3592" y="1519"/>
                    <a:pt x="3713" y="1487"/>
                  </a:cubicBezTo>
                  <a:cubicBezTo>
                    <a:pt x="3848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2" y="1415"/>
                    <a:pt x="4107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097" y="1639"/>
                  </a:cubicBezTo>
                  <a:cubicBezTo>
                    <a:pt x="4107" y="1693"/>
                    <a:pt x="4129" y="1739"/>
                    <a:pt x="4161" y="1782"/>
                  </a:cubicBezTo>
                  <a:cubicBezTo>
                    <a:pt x="4175" y="1803"/>
                    <a:pt x="4189" y="1821"/>
                    <a:pt x="4203" y="1839"/>
                  </a:cubicBezTo>
                  <a:cubicBezTo>
                    <a:pt x="4218" y="1856"/>
                    <a:pt x="4239" y="1874"/>
                    <a:pt x="4257" y="1888"/>
                  </a:cubicBezTo>
                  <a:cubicBezTo>
                    <a:pt x="4275" y="1899"/>
                    <a:pt x="4292" y="1917"/>
                    <a:pt x="4310" y="1931"/>
                  </a:cubicBezTo>
                  <a:cubicBezTo>
                    <a:pt x="4328" y="1945"/>
                    <a:pt x="4346" y="1959"/>
                    <a:pt x="4367" y="1967"/>
                  </a:cubicBezTo>
                  <a:cubicBezTo>
                    <a:pt x="4410" y="1988"/>
                    <a:pt x="4449" y="2013"/>
                    <a:pt x="4488" y="2023"/>
                  </a:cubicBezTo>
                  <a:cubicBezTo>
                    <a:pt x="4509" y="2034"/>
                    <a:pt x="4527" y="2041"/>
                    <a:pt x="4552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7" y="2038"/>
                    <a:pt x="4545" y="2013"/>
                    <a:pt x="4509" y="1981"/>
                  </a:cubicBezTo>
                  <a:cubicBezTo>
                    <a:pt x="4491" y="1967"/>
                    <a:pt x="4481" y="1952"/>
                    <a:pt x="4463" y="1935"/>
                  </a:cubicBezTo>
                  <a:cubicBezTo>
                    <a:pt x="4445" y="1924"/>
                    <a:pt x="4431" y="1910"/>
                    <a:pt x="4417" y="1892"/>
                  </a:cubicBezTo>
                  <a:cubicBezTo>
                    <a:pt x="4403" y="1878"/>
                    <a:pt x="4392" y="1860"/>
                    <a:pt x="4374" y="1846"/>
                  </a:cubicBezTo>
                  <a:cubicBezTo>
                    <a:pt x="4360" y="1835"/>
                    <a:pt x="4346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5" y="1703"/>
                  </a:cubicBezTo>
                  <a:cubicBezTo>
                    <a:pt x="4271" y="1686"/>
                    <a:pt x="4260" y="1675"/>
                    <a:pt x="4257" y="1657"/>
                  </a:cubicBezTo>
                  <a:cubicBezTo>
                    <a:pt x="4253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3" y="1540"/>
                    <a:pt x="4253" y="1526"/>
                    <a:pt x="4257" y="1515"/>
                  </a:cubicBezTo>
                  <a:cubicBezTo>
                    <a:pt x="4267" y="1483"/>
                    <a:pt x="4285" y="1451"/>
                    <a:pt x="4307" y="1426"/>
                  </a:cubicBezTo>
                  <a:cubicBezTo>
                    <a:pt x="4314" y="1412"/>
                    <a:pt x="4328" y="1398"/>
                    <a:pt x="4342" y="1383"/>
                  </a:cubicBezTo>
                  <a:lnTo>
                    <a:pt x="4378" y="1348"/>
                  </a:lnTo>
                  <a:lnTo>
                    <a:pt x="4417" y="1319"/>
                  </a:lnTo>
                  <a:cubicBezTo>
                    <a:pt x="4591" y="1284"/>
                    <a:pt x="4769" y="1252"/>
                    <a:pt x="4950" y="1227"/>
                  </a:cubicBezTo>
                  <a:cubicBezTo>
                    <a:pt x="4982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4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6" y="1796"/>
                    <a:pt x="5213" y="1807"/>
                    <a:pt x="5235" y="1824"/>
                  </a:cubicBezTo>
                  <a:cubicBezTo>
                    <a:pt x="5256" y="1839"/>
                    <a:pt x="5274" y="1856"/>
                    <a:pt x="5299" y="1867"/>
                  </a:cubicBezTo>
                  <a:cubicBezTo>
                    <a:pt x="5341" y="1892"/>
                    <a:pt x="5388" y="1913"/>
                    <a:pt x="5430" y="1931"/>
                  </a:cubicBezTo>
                  <a:lnTo>
                    <a:pt x="5498" y="1959"/>
                  </a:lnTo>
                  <a:cubicBezTo>
                    <a:pt x="5519" y="1967"/>
                    <a:pt x="5540" y="1977"/>
                    <a:pt x="5569" y="1981"/>
                  </a:cubicBezTo>
                  <a:cubicBezTo>
                    <a:pt x="5530" y="1949"/>
                    <a:pt x="5494" y="1924"/>
                    <a:pt x="5459" y="1892"/>
                  </a:cubicBezTo>
                  <a:cubicBezTo>
                    <a:pt x="5441" y="1878"/>
                    <a:pt x="5423" y="1860"/>
                    <a:pt x="5405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10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4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4" y="1408"/>
                    <a:pt x="5164" y="1391"/>
                    <a:pt x="5174" y="1373"/>
                  </a:cubicBezTo>
                  <a:cubicBezTo>
                    <a:pt x="5178" y="1355"/>
                    <a:pt x="5185" y="1337"/>
                    <a:pt x="5196" y="1319"/>
                  </a:cubicBezTo>
                  <a:cubicBezTo>
                    <a:pt x="5203" y="1302"/>
                    <a:pt x="5213" y="1284"/>
                    <a:pt x="5228" y="1270"/>
                  </a:cubicBezTo>
                  <a:cubicBezTo>
                    <a:pt x="5238" y="1252"/>
                    <a:pt x="5252" y="1238"/>
                    <a:pt x="5267" y="1227"/>
                  </a:cubicBezTo>
                  <a:lnTo>
                    <a:pt x="5306" y="1184"/>
                  </a:lnTo>
                  <a:lnTo>
                    <a:pt x="5324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8" y="1131"/>
                    <a:pt x="5715" y="1124"/>
                    <a:pt x="5764" y="1120"/>
                  </a:cubicBezTo>
                  <a:lnTo>
                    <a:pt x="5928" y="1113"/>
                  </a:lnTo>
                  <a:lnTo>
                    <a:pt x="6259" y="1103"/>
                  </a:lnTo>
                  <a:lnTo>
                    <a:pt x="6355" y="1103"/>
                  </a:lnTo>
                  <a:cubicBezTo>
                    <a:pt x="6369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4" y="1287"/>
                  </a:cubicBezTo>
                  <a:lnTo>
                    <a:pt x="6454" y="1319"/>
                  </a:lnTo>
                  <a:lnTo>
                    <a:pt x="6458" y="1355"/>
                  </a:lnTo>
                  <a:cubicBezTo>
                    <a:pt x="6461" y="1369"/>
                    <a:pt x="6458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8" y="1497"/>
                  </a:cubicBezTo>
                  <a:cubicBezTo>
                    <a:pt x="6454" y="1519"/>
                    <a:pt x="6447" y="1547"/>
                    <a:pt x="6444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2" y="1661"/>
                    <a:pt x="6404" y="1682"/>
                    <a:pt x="6394" y="1711"/>
                  </a:cubicBezTo>
                  <a:cubicBezTo>
                    <a:pt x="6387" y="1732"/>
                    <a:pt x="6372" y="1753"/>
                    <a:pt x="6365" y="1782"/>
                  </a:cubicBezTo>
                  <a:cubicBezTo>
                    <a:pt x="6340" y="1824"/>
                    <a:pt x="6316" y="1871"/>
                    <a:pt x="6284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59" y="2087"/>
                    <a:pt x="6124" y="2127"/>
                    <a:pt x="6088" y="2166"/>
                  </a:cubicBezTo>
                  <a:cubicBezTo>
                    <a:pt x="6138" y="2141"/>
                    <a:pt x="6188" y="2112"/>
                    <a:pt x="6230" y="2077"/>
                  </a:cubicBezTo>
                  <a:lnTo>
                    <a:pt x="6298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1" y="1927"/>
                    <a:pt x="6436" y="1888"/>
                    <a:pt x="6472" y="1839"/>
                  </a:cubicBezTo>
                  <a:cubicBezTo>
                    <a:pt x="6490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9" y="1664"/>
                    <a:pt x="6589" y="1639"/>
                    <a:pt x="6600" y="1607"/>
                  </a:cubicBezTo>
                  <a:cubicBezTo>
                    <a:pt x="6607" y="1579"/>
                    <a:pt x="6618" y="1551"/>
                    <a:pt x="6625" y="1519"/>
                  </a:cubicBezTo>
                  <a:lnTo>
                    <a:pt x="6639" y="1426"/>
                  </a:lnTo>
                  <a:cubicBezTo>
                    <a:pt x="6643" y="1394"/>
                    <a:pt x="6643" y="1362"/>
                    <a:pt x="6639" y="1330"/>
                  </a:cubicBezTo>
                  <a:lnTo>
                    <a:pt x="6636" y="1284"/>
                  </a:lnTo>
                  <a:lnTo>
                    <a:pt x="6625" y="1238"/>
                  </a:lnTo>
                  <a:cubicBezTo>
                    <a:pt x="6618" y="1206"/>
                    <a:pt x="6607" y="1177"/>
                    <a:pt x="6596" y="1149"/>
                  </a:cubicBezTo>
                  <a:lnTo>
                    <a:pt x="6579" y="1106"/>
                  </a:lnTo>
                  <a:lnTo>
                    <a:pt x="6572" y="1095"/>
                  </a:lnTo>
                  <a:cubicBezTo>
                    <a:pt x="6884" y="1095"/>
                    <a:pt x="7201" y="1099"/>
                    <a:pt x="7507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2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49" y="1444"/>
                  </a:cubicBezTo>
                  <a:cubicBezTo>
                    <a:pt x="7546" y="1465"/>
                    <a:pt x="7542" y="1483"/>
                    <a:pt x="7539" y="1504"/>
                  </a:cubicBezTo>
                  <a:cubicBezTo>
                    <a:pt x="7528" y="1529"/>
                    <a:pt x="7525" y="1547"/>
                    <a:pt x="7514" y="1568"/>
                  </a:cubicBezTo>
                  <a:cubicBezTo>
                    <a:pt x="7507" y="1590"/>
                    <a:pt x="7496" y="1607"/>
                    <a:pt x="7485" y="1625"/>
                  </a:cubicBezTo>
                  <a:cubicBezTo>
                    <a:pt x="7475" y="1643"/>
                    <a:pt x="7461" y="1664"/>
                    <a:pt x="7450" y="1682"/>
                  </a:cubicBezTo>
                  <a:cubicBezTo>
                    <a:pt x="7436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5" y="1849"/>
                  </a:cubicBezTo>
                  <a:cubicBezTo>
                    <a:pt x="7283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8" y="1984"/>
                    <a:pt x="7279" y="1974"/>
                    <a:pt x="7301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3" y="1824"/>
                  </a:cubicBezTo>
                  <a:cubicBezTo>
                    <a:pt x="7532" y="1789"/>
                    <a:pt x="7567" y="1750"/>
                    <a:pt x="7603" y="1707"/>
                  </a:cubicBezTo>
                  <a:cubicBezTo>
                    <a:pt x="7621" y="1682"/>
                    <a:pt x="7635" y="1661"/>
                    <a:pt x="7649" y="1639"/>
                  </a:cubicBezTo>
                  <a:cubicBezTo>
                    <a:pt x="7663" y="1618"/>
                    <a:pt x="7674" y="1590"/>
                    <a:pt x="7688" y="1565"/>
                  </a:cubicBezTo>
                  <a:cubicBezTo>
                    <a:pt x="7699" y="1536"/>
                    <a:pt x="7709" y="1511"/>
                    <a:pt x="7717" y="1483"/>
                  </a:cubicBezTo>
                  <a:cubicBezTo>
                    <a:pt x="7724" y="1458"/>
                    <a:pt x="7727" y="1426"/>
                    <a:pt x="7734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2"/>
                    <a:pt x="7827" y="1145"/>
                    <a:pt x="7884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10" y="1220"/>
                    <a:pt x="8509" y="1238"/>
                  </a:cubicBezTo>
                  <a:cubicBezTo>
                    <a:pt x="8563" y="1248"/>
                    <a:pt x="8613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6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6" y="1551"/>
                    <a:pt x="8712" y="1572"/>
                  </a:cubicBezTo>
                  <a:cubicBezTo>
                    <a:pt x="8705" y="1593"/>
                    <a:pt x="8701" y="1611"/>
                    <a:pt x="8698" y="1636"/>
                  </a:cubicBezTo>
                  <a:cubicBezTo>
                    <a:pt x="8687" y="1657"/>
                    <a:pt x="8684" y="1675"/>
                    <a:pt x="8677" y="1696"/>
                  </a:cubicBezTo>
                  <a:cubicBezTo>
                    <a:pt x="8666" y="1718"/>
                    <a:pt x="8659" y="1735"/>
                    <a:pt x="8645" y="1753"/>
                  </a:cubicBezTo>
                  <a:cubicBezTo>
                    <a:pt x="8634" y="1771"/>
                    <a:pt x="8623" y="1796"/>
                    <a:pt x="8609" y="1814"/>
                  </a:cubicBezTo>
                  <a:cubicBezTo>
                    <a:pt x="8595" y="1831"/>
                    <a:pt x="8581" y="1853"/>
                    <a:pt x="8570" y="1871"/>
                  </a:cubicBezTo>
                  <a:cubicBezTo>
                    <a:pt x="8541" y="1906"/>
                    <a:pt x="8509" y="1945"/>
                    <a:pt x="8474" y="1977"/>
                  </a:cubicBezTo>
                  <a:cubicBezTo>
                    <a:pt x="8445" y="2013"/>
                    <a:pt x="8410" y="2048"/>
                    <a:pt x="8367" y="2080"/>
                  </a:cubicBezTo>
                  <a:cubicBezTo>
                    <a:pt x="8332" y="2116"/>
                    <a:pt x="8293" y="2144"/>
                    <a:pt x="8253" y="2176"/>
                  </a:cubicBezTo>
                  <a:cubicBezTo>
                    <a:pt x="8303" y="2162"/>
                    <a:pt x="8349" y="2144"/>
                    <a:pt x="8396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3" y="1984"/>
                    <a:pt x="8652" y="1956"/>
                  </a:cubicBezTo>
                  <a:cubicBezTo>
                    <a:pt x="8694" y="1920"/>
                    <a:pt x="8730" y="1878"/>
                    <a:pt x="8765" y="1835"/>
                  </a:cubicBezTo>
                  <a:cubicBezTo>
                    <a:pt x="8783" y="1814"/>
                    <a:pt x="8794" y="1789"/>
                    <a:pt x="8808" y="1767"/>
                  </a:cubicBezTo>
                  <a:cubicBezTo>
                    <a:pt x="8822" y="1746"/>
                    <a:pt x="8837" y="1718"/>
                    <a:pt x="8847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3" y="1586"/>
                    <a:pt x="8890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90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2" y="1629"/>
                    <a:pt x="9619" y="1654"/>
                    <a:pt x="9619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9" y="1771"/>
                    <a:pt x="9619" y="1796"/>
                  </a:cubicBezTo>
                  <a:lnTo>
                    <a:pt x="9612" y="1824"/>
                  </a:lnTo>
                  <a:lnTo>
                    <a:pt x="9605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3" y="1931"/>
                    <a:pt x="9566" y="1956"/>
                    <a:pt x="9555" y="1974"/>
                  </a:cubicBezTo>
                  <a:cubicBezTo>
                    <a:pt x="9541" y="1991"/>
                    <a:pt x="9534" y="2009"/>
                    <a:pt x="9519" y="2027"/>
                  </a:cubicBezTo>
                  <a:cubicBezTo>
                    <a:pt x="9505" y="2045"/>
                    <a:pt x="9494" y="2063"/>
                    <a:pt x="9477" y="2080"/>
                  </a:cubicBezTo>
                  <a:cubicBezTo>
                    <a:pt x="9462" y="2098"/>
                    <a:pt x="9445" y="2109"/>
                    <a:pt x="9427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9" y="2230"/>
                    <a:pt x="9256" y="2258"/>
                  </a:cubicBezTo>
                  <a:cubicBezTo>
                    <a:pt x="9217" y="2283"/>
                    <a:pt x="9178" y="2311"/>
                    <a:pt x="9132" y="2333"/>
                  </a:cubicBezTo>
                  <a:cubicBezTo>
                    <a:pt x="9089" y="2358"/>
                    <a:pt x="9043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8" y="2365"/>
                  </a:cubicBezTo>
                  <a:cubicBezTo>
                    <a:pt x="9253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5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9" y="2144"/>
                    <a:pt x="9640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1" y="2034"/>
                    <a:pt x="9726" y="2009"/>
                    <a:pt x="9736" y="1981"/>
                  </a:cubicBezTo>
                  <a:cubicBezTo>
                    <a:pt x="9750" y="1956"/>
                    <a:pt x="9765" y="1927"/>
                    <a:pt x="9772" y="1903"/>
                  </a:cubicBezTo>
                  <a:lnTo>
                    <a:pt x="9786" y="1860"/>
                  </a:lnTo>
                  <a:lnTo>
                    <a:pt x="9797" y="1817"/>
                  </a:lnTo>
                  <a:cubicBezTo>
                    <a:pt x="9800" y="1789"/>
                    <a:pt x="9804" y="1760"/>
                    <a:pt x="9804" y="1728"/>
                  </a:cubicBezTo>
                  <a:lnTo>
                    <a:pt x="9804" y="1682"/>
                  </a:lnTo>
                  <a:lnTo>
                    <a:pt x="9800" y="1643"/>
                  </a:lnTo>
                  <a:cubicBezTo>
                    <a:pt x="9822" y="1636"/>
                    <a:pt x="9839" y="1625"/>
                    <a:pt x="9861" y="1618"/>
                  </a:cubicBezTo>
                  <a:cubicBezTo>
                    <a:pt x="9868" y="1611"/>
                    <a:pt x="9875" y="1611"/>
                    <a:pt x="9878" y="1607"/>
                  </a:cubicBezTo>
                  <a:cubicBezTo>
                    <a:pt x="9896" y="1618"/>
                    <a:pt x="9914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58" y="1981"/>
                  </a:lnTo>
                  <a:cubicBezTo>
                    <a:pt x="10355" y="2002"/>
                    <a:pt x="10351" y="2020"/>
                    <a:pt x="10348" y="2045"/>
                  </a:cubicBezTo>
                  <a:lnTo>
                    <a:pt x="10337" y="2073"/>
                  </a:lnTo>
                  <a:lnTo>
                    <a:pt x="10323" y="2102"/>
                  </a:lnTo>
                  <a:lnTo>
                    <a:pt x="10298" y="2155"/>
                  </a:lnTo>
                  <a:cubicBezTo>
                    <a:pt x="10287" y="2173"/>
                    <a:pt x="10277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2" y="2315"/>
                    <a:pt x="10134" y="2329"/>
                    <a:pt x="10117" y="2347"/>
                  </a:cubicBezTo>
                  <a:cubicBezTo>
                    <a:pt x="10099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2" y="2457"/>
                  </a:cubicBezTo>
                  <a:cubicBezTo>
                    <a:pt x="9889" y="2479"/>
                    <a:pt x="9843" y="2496"/>
                    <a:pt x="9800" y="2514"/>
                  </a:cubicBezTo>
                  <a:cubicBezTo>
                    <a:pt x="9754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6" y="2567"/>
                    <a:pt x="9857" y="2564"/>
                    <a:pt x="9886" y="2560"/>
                  </a:cubicBezTo>
                  <a:cubicBezTo>
                    <a:pt x="9910" y="2553"/>
                    <a:pt x="9932" y="2550"/>
                    <a:pt x="9960" y="2546"/>
                  </a:cubicBezTo>
                  <a:cubicBezTo>
                    <a:pt x="10010" y="2532"/>
                    <a:pt x="10063" y="2518"/>
                    <a:pt x="10110" y="2500"/>
                  </a:cubicBezTo>
                  <a:cubicBezTo>
                    <a:pt x="10159" y="2482"/>
                    <a:pt x="10209" y="2457"/>
                    <a:pt x="10252" y="2429"/>
                  </a:cubicBezTo>
                  <a:cubicBezTo>
                    <a:pt x="10277" y="2418"/>
                    <a:pt x="10298" y="2400"/>
                    <a:pt x="10319" y="2383"/>
                  </a:cubicBezTo>
                  <a:cubicBezTo>
                    <a:pt x="10341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7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3" y="1974"/>
                  </a:lnTo>
                  <a:lnTo>
                    <a:pt x="10533" y="1942"/>
                  </a:lnTo>
                  <a:cubicBezTo>
                    <a:pt x="10643" y="2009"/>
                    <a:pt x="10746" y="2073"/>
                    <a:pt x="10846" y="2151"/>
                  </a:cubicBezTo>
                  <a:lnTo>
                    <a:pt x="10977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3" y="2383"/>
                  </a:lnTo>
                  <a:lnTo>
                    <a:pt x="10956" y="2411"/>
                  </a:lnTo>
                  <a:cubicBezTo>
                    <a:pt x="10952" y="2436"/>
                    <a:pt x="10942" y="2454"/>
                    <a:pt x="10938" y="2471"/>
                  </a:cubicBezTo>
                  <a:lnTo>
                    <a:pt x="10924" y="2496"/>
                  </a:lnTo>
                  <a:lnTo>
                    <a:pt x="10910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5" y="2624"/>
                  </a:cubicBezTo>
                  <a:cubicBezTo>
                    <a:pt x="10821" y="2639"/>
                    <a:pt x="10803" y="2656"/>
                    <a:pt x="10785" y="2671"/>
                  </a:cubicBezTo>
                  <a:lnTo>
                    <a:pt x="10732" y="2710"/>
                  </a:lnTo>
                  <a:cubicBezTo>
                    <a:pt x="10714" y="2724"/>
                    <a:pt x="10693" y="2731"/>
                    <a:pt x="10675" y="2745"/>
                  </a:cubicBezTo>
                  <a:cubicBezTo>
                    <a:pt x="10654" y="2759"/>
                    <a:pt x="10636" y="2767"/>
                    <a:pt x="10614" y="2777"/>
                  </a:cubicBezTo>
                  <a:cubicBezTo>
                    <a:pt x="10568" y="2799"/>
                    <a:pt x="10526" y="2816"/>
                    <a:pt x="10479" y="2831"/>
                  </a:cubicBezTo>
                  <a:cubicBezTo>
                    <a:pt x="10437" y="2848"/>
                    <a:pt x="10387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1" y="2927"/>
                  </a:cubicBezTo>
                  <a:lnTo>
                    <a:pt x="10419" y="2927"/>
                  </a:lnTo>
                  <a:cubicBezTo>
                    <a:pt x="10444" y="2927"/>
                    <a:pt x="10472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3" y="2884"/>
                    <a:pt x="10750" y="2866"/>
                    <a:pt x="10799" y="2838"/>
                  </a:cubicBezTo>
                  <a:cubicBezTo>
                    <a:pt x="10828" y="2827"/>
                    <a:pt x="10849" y="2813"/>
                    <a:pt x="10870" y="2799"/>
                  </a:cubicBezTo>
                  <a:cubicBezTo>
                    <a:pt x="10892" y="2784"/>
                    <a:pt x="10917" y="2767"/>
                    <a:pt x="10938" y="2749"/>
                  </a:cubicBezTo>
                  <a:cubicBezTo>
                    <a:pt x="10959" y="2731"/>
                    <a:pt x="10981" y="2710"/>
                    <a:pt x="10998" y="2688"/>
                  </a:cubicBezTo>
                  <a:cubicBezTo>
                    <a:pt x="11016" y="2667"/>
                    <a:pt x="11034" y="2642"/>
                    <a:pt x="11052" y="2617"/>
                  </a:cubicBezTo>
                  <a:lnTo>
                    <a:pt x="11077" y="2582"/>
                  </a:lnTo>
                  <a:lnTo>
                    <a:pt x="11094" y="2543"/>
                  </a:lnTo>
                  <a:cubicBezTo>
                    <a:pt x="11105" y="2514"/>
                    <a:pt x="11116" y="2489"/>
                    <a:pt x="11123" y="2457"/>
                  </a:cubicBezTo>
                  <a:lnTo>
                    <a:pt x="11134" y="2418"/>
                  </a:lnTo>
                  <a:lnTo>
                    <a:pt x="11137" y="2400"/>
                  </a:lnTo>
                  <a:cubicBezTo>
                    <a:pt x="11143" y="2406"/>
                    <a:pt x="11149" y="2411"/>
                    <a:pt x="11154" y="2416"/>
                  </a:cubicBezTo>
                  <a:lnTo>
                    <a:pt x="11154" y="2416"/>
                  </a:lnTo>
                  <a:cubicBezTo>
                    <a:pt x="11161" y="2414"/>
                    <a:pt x="11168" y="2411"/>
                    <a:pt x="11173" y="2411"/>
                  </a:cubicBezTo>
                  <a:cubicBezTo>
                    <a:pt x="11222" y="2404"/>
                    <a:pt x="11276" y="2383"/>
                    <a:pt x="11322" y="2351"/>
                  </a:cubicBezTo>
                  <a:cubicBezTo>
                    <a:pt x="11343" y="2336"/>
                    <a:pt x="11365" y="2319"/>
                    <a:pt x="11386" y="2297"/>
                  </a:cubicBezTo>
                  <a:cubicBezTo>
                    <a:pt x="11404" y="2279"/>
                    <a:pt x="11422" y="2258"/>
                    <a:pt x="11439" y="2230"/>
                  </a:cubicBezTo>
                  <a:cubicBezTo>
                    <a:pt x="11471" y="2187"/>
                    <a:pt x="11489" y="2134"/>
                    <a:pt x="11500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500" y="1913"/>
                    <a:pt x="11500" y="1888"/>
                    <a:pt x="11493" y="1867"/>
                  </a:cubicBezTo>
                  <a:cubicBezTo>
                    <a:pt x="11489" y="1842"/>
                    <a:pt x="11486" y="1821"/>
                    <a:pt x="11475" y="1799"/>
                  </a:cubicBezTo>
                  <a:cubicBezTo>
                    <a:pt x="11464" y="1753"/>
                    <a:pt x="11450" y="1711"/>
                    <a:pt x="11429" y="1671"/>
                  </a:cubicBezTo>
                  <a:cubicBezTo>
                    <a:pt x="11418" y="1647"/>
                    <a:pt x="11411" y="1629"/>
                    <a:pt x="11397" y="1607"/>
                  </a:cubicBezTo>
                  <a:cubicBezTo>
                    <a:pt x="11386" y="1590"/>
                    <a:pt x="11375" y="1568"/>
                    <a:pt x="11365" y="1551"/>
                  </a:cubicBezTo>
                  <a:lnTo>
                    <a:pt x="11365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40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6" y="2173"/>
                  </a:cubicBezTo>
                  <a:lnTo>
                    <a:pt x="11237" y="2198"/>
                  </a:lnTo>
                  <a:cubicBezTo>
                    <a:pt x="11222" y="2208"/>
                    <a:pt x="11205" y="2212"/>
                    <a:pt x="11187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2" y="2233"/>
                    <a:pt x="11084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5" y="2141"/>
                  </a:cubicBezTo>
                  <a:cubicBezTo>
                    <a:pt x="10746" y="2073"/>
                    <a:pt x="10654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57" y="1903"/>
                    <a:pt x="10703" y="1871"/>
                  </a:cubicBezTo>
                  <a:cubicBezTo>
                    <a:pt x="10725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5" y="1462"/>
                    <a:pt x="10835" y="1440"/>
                  </a:cubicBezTo>
                  <a:cubicBezTo>
                    <a:pt x="10831" y="1415"/>
                    <a:pt x="10828" y="1394"/>
                    <a:pt x="10817" y="1373"/>
                  </a:cubicBezTo>
                  <a:cubicBezTo>
                    <a:pt x="10810" y="1351"/>
                    <a:pt x="10806" y="1327"/>
                    <a:pt x="10796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700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8" y="1113"/>
                    <a:pt x="10682" y="1159"/>
                    <a:pt x="10689" y="1199"/>
                  </a:cubicBezTo>
                  <a:cubicBezTo>
                    <a:pt x="10693" y="1220"/>
                    <a:pt x="10700" y="1245"/>
                    <a:pt x="10703" y="1263"/>
                  </a:cubicBezTo>
                  <a:cubicBezTo>
                    <a:pt x="10707" y="1284"/>
                    <a:pt x="10710" y="1305"/>
                    <a:pt x="10710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5" y="1408"/>
                    <a:pt x="10721" y="1426"/>
                    <a:pt x="10725" y="1447"/>
                  </a:cubicBezTo>
                  <a:cubicBezTo>
                    <a:pt x="10725" y="1469"/>
                    <a:pt x="10725" y="1487"/>
                    <a:pt x="10721" y="1504"/>
                  </a:cubicBezTo>
                  <a:cubicBezTo>
                    <a:pt x="10721" y="1522"/>
                    <a:pt x="10718" y="1547"/>
                    <a:pt x="10710" y="1565"/>
                  </a:cubicBezTo>
                  <a:cubicBezTo>
                    <a:pt x="10707" y="1583"/>
                    <a:pt x="10703" y="1600"/>
                    <a:pt x="10693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4" y="1689"/>
                    <a:pt x="10639" y="1700"/>
                  </a:cubicBezTo>
                  <a:cubicBezTo>
                    <a:pt x="10629" y="1714"/>
                    <a:pt x="10618" y="1725"/>
                    <a:pt x="10604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9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8" y="1600"/>
                    <a:pt x="9910" y="1593"/>
                    <a:pt x="9907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9999" y="1487"/>
                  </a:cubicBezTo>
                  <a:cubicBezTo>
                    <a:pt x="10014" y="1465"/>
                    <a:pt x="10028" y="1440"/>
                    <a:pt x="10035" y="1412"/>
                  </a:cubicBezTo>
                  <a:cubicBezTo>
                    <a:pt x="10053" y="1359"/>
                    <a:pt x="10060" y="1305"/>
                    <a:pt x="10053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5" y="1156"/>
                    <a:pt x="10028" y="1131"/>
                    <a:pt x="10017" y="1110"/>
                  </a:cubicBezTo>
                  <a:lnTo>
                    <a:pt x="9992" y="1042"/>
                  </a:lnTo>
                  <a:cubicBezTo>
                    <a:pt x="9982" y="1021"/>
                    <a:pt x="9974" y="999"/>
                    <a:pt x="9960" y="982"/>
                  </a:cubicBezTo>
                  <a:cubicBezTo>
                    <a:pt x="9939" y="943"/>
                    <a:pt x="9910" y="900"/>
                    <a:pt x="9886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6" y="893"/>
                  </a:cubicBezTo>
                  <a:cubicBezTo>
                    <a:pt x="9854" y="914"/>
                    <a:pt x="9857" y="932"/>
                    <a:pt x="9868" y="953"/>
                  </a:cubicBezTo>
                  <a:cubicBezTo>
                    <a:pt x="9875" y="978"/>
                    <a:pt x="9882" y="996"/>
                    <a:pt x="9886" y="1017"/>
                  </a:cubicBezTo>
                  <a:cubicBezTo>
                    <a:pt x="9889" y="1039"/>
                    <a:pt x="9893" y="1056"/>
                    <a:pt x="9900" y="1078"/>
                  </a:cubicBezTo>
                  <a:cubicBezTo>
                    <a:pt x="9903" y="1103"/>
                    <a:pt x="9907" y="1120"/>
                    <a:pt x="9910" y="1142"/>
                  </a:cubicBezTo>
                  <a:cubicBezTo>
                    <a:pt x="9910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0" y="1273"/>
                    <a:pt x="9910" y="1291"/>
                    <a:pt x="9907" y="1309"/>
                  </a:cubicBezTo>
                  <a:cubicBezTo>
                    <a:pt x="9903" y="1327"/>
                    <a:pt x="9900" y="1341"/>
                    <a:pt x="9889" y="1359"/>
                  </a:cubicBezTo>
                  <a:lnTo>
                    <a:pt x="9864" y="1398"/>
                  </a:lnTo>
                  <a:cubicBezTo>
                    <a:pt x="9854" y="1412"/>
                    <a:pt x="9839" y="1426"/>
                    <a:pt x="9829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8" y="1483"/>
                    <a:pt x="9743" y="1494"/>
                  </a:cubicBezTo>
                  <a:cubicBezTo>
                    <a:pt x="9726" y="1501"/>
                    <a:pt x="9708" y="1504"/>
                    <a:pt x="9694" y="1511"/>
                  </a:cubicBezTo>
                  <a:cubicBezTo>
                    <a:pt x="9438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2" y="1220"/>
                    <a:pt x="8957" y="1177"/>
                    <a:pt x="8986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6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4" y="768"/>
                    <a:pt x="8997" y="747"/>
                  </a:cubicBezTo>
                  <a:cubicBezTo>
                    <a:pt x="8986" y="722"/>
                    <a:pt x="8975" y="701"/>
                    <a:pt x="8961" y="683"/>
                  </a:cubicBezTo>
                  <a:cubicBezTo>
                    <a:pt x="8947" y="665"/>
                    <a:pt x="8933" y="644"/>
                    <a:pt x="8922" y="626"/>
                  </a:cubicBezTo>
                  <a:cubicBezTo>
                    <a:pt x="8908" y="608"/>
                    <a:pt x="8893" y="591"/>
                    <a:pt x="8876" y="573"/>
                  </a:cubicBezTo>
                  <a:cubicBezTo>
                    <a:pt x="8844" y="537"/>
                    <a:pt x="8815" y="505"/>
                    <a:pt x="8773" y="480"/>
                  </a:cubicBezTo>
                  <a:lnTo>
                    <a:pt x="8719" y="438"/>
                  </a:lnTo>
                  <a:cubicBezTo>
                    <a:pt x="8701" y="427"/>
                    <a:pt x="8684" y="413"/>
                    <a:pt x="8662" y="402"/>
                  </a:cubicBezTo>
                  <a:lnTo>
                    <a:pt x="8662" y="402"/>
                  </a:lnTo>
                  <a:cubicBezTo>
                    <a:pt x="8691" y="445"/>
                    <a:pt x="8712" y="480"/>
                    <a:pt x="8737" y="516"/>
                  </a:cubicBezTo>
                  <a:cubicBezTo>
                    <a:pt x="8751" y="534"/>
                    <a:pt x="8762" y="551"/>
                    <a:pt x="8773" y="569"/>
                  </a:cubicBezTo>
                  <a:cubicBezTo>
                    <a:pt x="8787" y="587"/>
                    <a:pt x="8797" y="605"/>
                    <a:pt x="8805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1" y="722"/>
                    <a:pt x="8858" y="740"/>
                  </a:cubicBezTo>
                  <a:cubicBezTo>
                    <a:pt x="8861" y="758"/>
                    <a:pt x="8872" y="783"/>
                    <a:pt x="8876" y="800"/>
                  </a:cubicBezTo>
                  <a:cubicBezTo>
                    <a:pt x="8879" y="818"/>
                    <a:pt x="8886" y="836"/>
                    <a:pt x="8890" y="857"/>
                  </a:cubicBezTo>
                  <a:cubicBezTo>
                    <a:pt x="8890" y="875"/>
                    <a:pt x="8893" y="893"/>
                    <a:pt x="8893" y="911"/>
                  </a:cubicBezTo>
                  <a:cubicBezTo>
                    <a:pt x="8893" y="928"/>
                    <a:pt x="8890" y="946"/>
                    <a:pt x="8890" y="960"/>
                  </a:cubicBezTo>
                  <a:cubicBezTo>
                    <a:pt x="8886" y="978"/>
                    <a:pt x="8879" y="989"/>
                    <a:pt x="8876" y="1003"/>
                  </a:cubicBezTo>
                  <a:cubicBezTo>
                    <a:pt x="8869" y="1017"/>
                    <a:pt x="8861" y="1031"/>
                    <a:pt x="8851" y="1049"/>
                  </a:cubicBezTo>
                  <a:cubicBezTo>
                    <a:pt x="8840" y="1060"/>
                    <a:pt x="8826" y="1074"/>
                    <a:pt x="8819" y="1088"/>
                  </a:cubicBezTo>
                  <a:cubicBezTo>
                    <a:pt x="8805" y="1103"/>
                    <a:pt x="8790" y="1110"/>
                    <a:pt x="8780" y="1124"/>
                  </a:cubicBezTo>
                  <a:cubicBezTo>
                    <a:pt x="8765" y="1131"/>
                    <a:pt x="8748" y="1145"/>
                    <a:pt x="8733" y="1156"/>
                  </a:cubicBezTo>
                  <a:cubicBezTo>
                    <a:pt x="8719" y="1163"/>
                    <a:pt x="8698" y="1174"/>
                    <a:pt x="8691" y="1177"/>
                  </a:cubicBezTo>
                  <a:lnTo>
                    <a:pt x="8605" y="1209"/>
                  </a:lnTo>
                  <a:cubicBezTo>
                    <a:pt x="8566" y="1199"/>
                    <a:pt x="8531" y="1191"/>
                    <a:pt x="8488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27" y="1088"/>
                    <a:pt x="7795" y="1085"/>
                    <a:pt x="7766" y="1085"/>
                  </a:cubicBezTo>
                  <a:cubicBezTo>
                    <a:pt x="7788" y="1056"/>
                    <a:pt x="7809" y="1031"/>
                    <a:pt x="7827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7" y="875"/>
                    <a:pt x="7880" y="847"/>
                  </a:cubicBezTo>
                  <a:cubicBezTo>
                    <a:pt x="7884" y="793"/>
                    <a:pt x="7880" y="736"/>
                    <a:pt x="7862" y="687"/>
                  </a:cubicBezTo>
                  <a:cubicBezTo>
                    <a:pt x="7855" y="665"/>
                    <a:pt x="7845" y="640"/>
                    <a:pt x="7837" y="615"/>
                  </a:cubicBezTo>
                  <a:cubicBezTo>
                    <a:pt x="7827" y="594"/>
                    <a:pt x="7813" y="573"/>
                    <a:pt x="7802" y="555"/>
                  </a:cubicBezTo>
                  <a:cubicBezTo>
                    <a:pt x="7788" y="537"/>
                    <a:pt x="7773" y="516"/>
                    <a:pt x="7759" y="498"/>
                  </a:cubicBezTo>
                  <a:cubicBezTo>
                    <a:pt x="7749" y="480"/>
                    <a:pt x="7734" y="463"/>
                    <a:pt x="7717" y="445"/>
                  </a:cubicBezTo>
                  <a:cubicBezTo>
                    <a:pt x="7685" y="409"/>
                    <a:pt x="7653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5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8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8" y="455"/>
                    <a:pt x="7635" y="473"/>
                    <a:pt x="7645" y="498"/>
                  </a:cubicBezTo>
                  <a:cubicBezTo>
                    <a:pt x="7653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9" y="612"/>
                  </a:cubicBezTo>
                  <a:cubicBezTo>
                    <a:pt x="7702" y="630"/>
                    <a:pt x="7713" y="651"/>
                    <a:pt x="7717" y="669"/>
                  </a:cubicBezTo>
                  <a:cubicBezTo>
                    <a:pt x="7720" y="687"/>
                    <a:pt x="7724" y="704"/>
                    <a:pt x="7731" y="729"/>
                  </a:cubicBezTo>
                  <a:cubicBezTo>
                    <a:pt x="7731" y="747"/>
                    <a:pt x="7734" y="765"/>
                    <a:pt x="7734" y="783"/>
                  </a:cubicBezTo>
                  <a:cubicBezTo>
                    <a:pt x="7734" y="800"/>
                    <a:pt x="7731" y="818"/>
                    <a:pt x="7731" y="829"/>
                  </a:cubicBezTo>
                  <a:cubicBezTo>
                    <a:pt x="7724" y="847"/>
                    <a:pt x="7720" y="861"/>
                    <a:pt x="7717" y="875"/>
                  </a:cubicBezTo>
                  <a:cubicBezTo>
                    <a:pt x="7706" y="889"/>
                    <a:pt x="7702" y="900"/>
                    <a:pt x="7688" y="918"/>
                  </a:cubicBezTo>
                  <a:cubicBezTo>
                    <a:pt x="7681" y="932"/>
                    <a:pt x="7667" y="946"/>
                    <a:pt x="7660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9" y="1017"/>
                    <a:pt x="7574" y="1024"/>
                  </a:cubicBezTo>
                  <a:cubicBezTo>
                    <a:pt x="7560" y="1035"/>
                    <a:pt x="7539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39" y="943"/>
                    <a:pt x="6657" y="889"/>
                  </a:cubicBezTo>
                  <a:cubicBezTo>
                    <a:pt x="6668" y="861"/>
                    <a:pt x="6675" y="829"/>
                    <a:pt x="6682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2" y="658"/>
                    <a:pt x="6664" y="598"/>
                    <a:pt x="6636" y="551"/>
                  </a:cubicBezTo>
                  <a:cubicBezTo>
                    <a:pt x="6621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4" y="331"/>
                    <a:pt x="6433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4" y="224"/>
                    <a:pt x="6262" y="217"/>
                    <a:pt x="6241" y="203"/>
                  </a:cubicBezTo>
                  <a:cubicBezTo>
                    <a:pt x="6220" y="196"/>
                    <a:pt x="6195" y="182"/>
                    <a:pt x="6173" y="171"/>
                  </a:cubicBezTo>
                  <a:lnTo>
                    <a:pt x="6173" y="171"/>
                  </a:lnTo>
                  <a:cubicBezTo>
                    <a:pt x="6209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5" y="363"/>
                    <a:pt x="6369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6" y="527"/>
                    <a:pt x="6486" y="544"/>
                  </a:cubicBezTo>
                  <a:cubicBezTo>
                    <a:pt x="6493" y="562"/>
                    <a:pt x="6500" y="587"/>
                    <a:pt x="6511" y="605"/>
                  </a:cubicBezTo>
                  <a:cubicBezTo>
                    <a:pt x="6515" y="623"/>
                    <a:pt x="6525" y="644"/>
                    <a:pt x="6525" y="662"/>
                  </a:cubicBezTo>
                  <a:cubicBezTo>
                    <a:pt x="6529" y="679"/>
                    <a:pt x="6529" y="701"/>
                    <a:pt x="6529" y="719"/>
                  </a:cubicBezTo>
                  <a:cubicBezTo>
                    <a:pt x="6529" y="736"/>
                    <a:pt x="6525" y="754"/>
                    <a:pt x="6522" y="772"/>
                  </a:cubicBezTo>
                  <a:cubicBezTo>
                    <a:pt x="6515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6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6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7" y="1039"/>
                  </a:lnTo>
                  <a:lnTo>
                    <a:pt x="5900" y="1053"/>
                  </a:lnTo>
                  <a:lnTo>
                    <a:pt x="5732" y="1060"/>
                  </a:lnTo>
                  <a:cubicBezTo>
                    <a:pt x="5676" y="1067"/>
                    <a:pt x="5622" y="1071"/>
                    <a:pt x="5569" y="1078"/>
                  </a:cubicBezTo>
                  <a:cubicBezTo>
                    <a:pt x="5484" y="1088"/>
                    <a:pt x="5402" y="1103"/>
                    <a:pt x="5316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49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6" y="950"/>
                    <a:pt x="5188" y="928"/>
                    <a:pt x="5178" y="907"/>
                  </a:cubicBezTo>
                  <a:lnTo>
                    <a:pt x="5164" y="875"/>
                  </a:lnTo>
                  <a:lnTo>
                    <a:pt x="5156" y="843"/>
                  </a:lnTo>
                  <a:cubicBezTo>
                    <a:pt x="5153" y="836"/>
                    <a:pt x="5153" y="822"/>
                    <a:pt x="5146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2" y="630"/>
                  </a:cubicBezTo>
                  <a:cubicBezTo>
                    <a:pt x="5146" y="608"/>
                    <a:pt x="5153" y="580"/>
                    <a:pt x="5156" y="559"/>
                  </a:cubicBezTo>
                  <a:cubicBezTo>
                    <a:pt x="5160" y="537"/>
                    <a:pt x="5171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7" y="366"/>
                    <a:pt x="5242" y="320"/>
                    <a:pt x="5263" y="274"/>
                  </a:cubicBezTo>
                  <a:cubicBezTo>
                    <a:pt x="5284" y="224"/>
                    <a:pt x="5313" y="182"/>
                    <a:pt x="5341" y="135"/>
                  </a:cubicBezTo>
                  <a:cubicBezTo>
                    <a:pt x="5370" y="93"/>
                    <a:pt x="5402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4" y="2916"/>
                  </a:cubicBezTo>
                  <a:cubicBezTo>
                    <a:pt x="12200" y="2937"/>
                    <a:pt x="12197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40" y="3104"/>
                    <a:pt x="12126" y="3119"/>
                    <a:pt x="12111" y="3133"/>
                  </a:cubicBezTo>
                  <a:cubicBezTo>
                    <a:pt x="12097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2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2" y="3261"/>
                  </a:lnTo>
                  <a:lnTo>
                    <a:pt x="11735" y="3296"/>
                  </a:lnTo>
                  <a:lnTo>
                    <a:pt x="11720" y="3328"/>
                  </a:lnTo>
                  <a:cubicBezTo>
                    <a:pt x="11710" y="3350"/>
                    <a:pt x="11703" y="3368"/>
                    <a:pt x="11688" y="3389"/>
                  </a:cubicBezTo>
                  <a:lnTo>
                    <a:pt x="11671" y="3421"/>
                  </a:lnTo>
                  <a:lnTo>
                    <a:pt x="11649" y="3449"/>
                  </a:lnTo>
                  <a:cubicBezTo>
                    <a:pt x="11635" y="3467"/>
                    <a:pt x="11621" y="3485"/>
                    <a:pt x="11603" y="3496"/>
                  </a:cubicBezTo>
                  <a:cubicBezTo>
                    <a:pt x="11585" y="3513"/>
                    <a:pt x="11567" y="3528"/>
                    <a:pt x="11550" y="3542"/>
                  </a:cubicBezTo>
                  <a:cubicBezTo>
                    <a:pt x="11532" y="3556"/>
                    <a:pt x="11510" y="3567"/>
                    <a:pt x="11493" y="3581"/>
                  </a:cubicBezTo>
                  <a:cubicBezTo>
                    <a:pt x="11471" y="3595"/>
                    <a:pt x="11454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5" y="3684"/>
                    <a:pt x="11155" y="3691"/>
                  </a:cubicBezTo>
                  <a:cubicBezTo>
                    <a:pt x="11105" y="3702"/>
                    <a:pt x="11059" y="3705"/>
                    <a:pt x="11009" y="3709"/>
                  </a:cubicBezTo>
                  <a:cubicBezTo>
                    <a:pt x="10959" y="3716"/>
                    <a:pt x="10910" y="3716"/>
                    <a:pt x="10856" y="3716"/>
                  </a:cubicBezTo>
                  <a:cubicBezTo>
                    <a:pt x="10906" y="3727"/>
                    <a:pt x="10956" y="3734"/>
                    <a:pt x="11009" y="3737"/>
                  </a:cubicBezTo>
                  <a:cubicBezTo>
                    <a:pt x="11059" y="3741"/>
                    <a:pt x="11112" y="3741"/>
                    <a:pt x="11158" y="3741"/>
                  </a:cubicBezTo>
                  <a:cubicBezTo>
                    <a:pt x="11208" y="3737"/>
                    <a:pt x="11262" y="3734"/>
                    <a:pt x="11311" y="3723"/>
                  </a:cubicBezTo>
                  <a:cubicBezTo>
                    <a:pt x="11361" y="3716"/>
                    <a:pt x="11414" y="3702"/>
                    <a:pt x="11461" y="3684"/>
                  </a:cubicBezTo>
                  <a:cubicBezTo>
                    <a:pt x="11489" y="3673"/>
                    <a:pt x="11510" y="3666"/>
                    <a:pt x="11532" y="3652"/>
                  </a:cubicBezTo>
                  <a:lnTo>
                    <a:pt x="11599" y="3613"/>
                  </a:lnTo>
                  <a:cubicBezTo>
                    <a:pt x="11621" y="3595"/>
                    <a:pt x="11646" y="3581"/>
                    <a:pt x="11663" y="3563"/>
                  </a:cubicBezTo>
                  <a:cubicBezTo>
                    <a:pt x="11685" y="3545"/>
                    <a:pt x="11703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1" y="3417"/>
                    <a:pt x="11795" y="3389"/>
                    <a:pt x="11806" y="3368"/>
                  </a:cubicBezTo>
                  <a:lnTo>
                    <a:pt x="11811" y="3351"/>
                  </a:lnTo>
                  <a:lnTo>
                    <a:pt x="11811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7" y="3506"/>
                    <a:pt x="11912" y="3616"/>
                    <a:pt x="11934" y="3705"/>
                  </a:cubicBezTo>
                  <a:lnTo>
                    <a:pt x="11937" y="3688"/>
                  </a:lnTo>
                  <a:lnTo>
                    <a:pt x="11957" y="3690"/>
                  </a:lnTo>
                  <a:lnTo>
                    <a:pt x="11957" y="3690"/>
                  </a:lnTo>
                  <a:cubicBezTo>
                    <a:pt x="11957" y="3687"/>
                    <a:pt x="11958" y="3684"/>
                    <a:pt x="11959" y="3680"/>
                  </a:cubicBezTo>
                  <a:cubicBezTo>
                    <a:pt x="11934" y="3584"/>
                    <a:pt x="11895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1" y="3351"/>
                  </a:lnTo>
                  <a:lnTo>
                    <a:pt x="11811" y="3351"/>
                  </a:lnTo>
                  <a:cubicBezTo>
                    <a:pt x="11808" y="3345"/>
                    <a:pt x="11805" y="3338"/>
                    <a:pt x="11802" y="3332"/>
                  </a:cubicBezTo>
                  <a:cubicBezTo>
                    <a:pt x="11806" y="3325"/>
                    <a:pt x="11806" y="3311"/>
                    <a:pt x="11809" y="3300"/>
                  </a:cubicBezTo>
                  <a:lnTo>
                    <a:pt x="11909" y="3300"/>
                  </a:lnTo>
                  <a:cubicBezTo>
                    <a:pt x="11955" y="3296"/>
                    <a:pt x="12005" y="3282"/>
                    <a:pt x="12051" y="3264"/>
                  </a:cubicBezTo>
                  <a:cubicBezTo>
                    <a:pt x="12072" y="3257"/>
                    <a:pt x="12094" y="3243"/>
                    <a:pt x="12111" y="3225"/>
                  </a:cubicBezTo>
                  <a:cubicBezTo>
                    <a:pt x="12129" y="3211"/>
                    <a:pt x="12151" y="3193"/>
                    <a:pt x="12165" y="3176"/>
                  </a:cubicBezTo>
                  <a:cubicBezTo>
                    <a:pt x="12197" y="3140"/>
                    <a:pt x="12218" y="3097"/>
                    <a:pt x="12236" y="3051"/>
                  </a:cubicBezTo>
                  <a:cubicBezTo>
                    <a:pt x="12247" y="3030"/>
                    <a:pt x="12250" y="3008"/>
                    <a:pt x="12254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8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4" y="2742"/>
                    <a:pt x="12247" y="2695"/>
                    <a:pt x="12236" y="2653"/>
                  </a:cubicBezTo>
                  <a:cubicBezTo>
                    <a:pt x="12232" y="2631"/>
                    <a:pt x="12229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3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3" y="3368"/>
                  </a:cubicBezTo>
                  <a:lnTo>
                    <a:pt x="12339" y="3421"/>
                  </a:lnTo>
                  <a:lnTo>
                    <a:pt x="12325" y="3474"/>
                  </a:lnTo>
                  <a:cubicBezTo>
                    <a:pt x="12321" y="3492"/>
                    <a:pt x="12318" y="3510"/>
                    <a:pt x="12307" y="3524"/>
                  </a:cubicBezTo>
                  <a:cubicBezTo>
                    <a:pt x="12300" y="3542"/>
                    <a:pt x="12293" y="3556"/>
                    <a:pt x="12286" y="3570"/>
                  </a:cubicBezTo>
                  <a:cubicBezTo>
                    <a:pt x="12275" y="3584"/>
                    <a:pt x="12268" y="3602"/>
                    <a:pt x="12254" y="3613"/>
                  </a:cubicBezTo>
                  <a:cubicBezTo>
                    <a:pt x="12239" y="3627"/>
                    <a:pt x="12232" y="3638"/>
                    <a:pt x="12215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4" y="3691"/>
                    <a:pt x="12087" y="3691"/>
                    <a:pt x="12069" y="3698"/>
                  </a:cubicBezTo>
                  <a:lnTo>
                    <a:pt x="12015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57" y="3690"/>
                  </a:lnTo>
                  <a:lnTo>
                    <a:pt x="11957" y="3690"/>
                  </a:lnTo>
                  <a:cubicBezTo>
                    <a:pt x="11955" y="3705"/>
                    <a:pt x="11954" y="3718"/>
                    <a:pt x="11951" y="3727"/>
                  </a:cubicBezTo>
                  <a:cubicBezTo>
                    <a:pt x="11948" y="3744"/>
                    <a:pt x="11937" y="3769"/>
                    <a:pt x="11934" y="3784"/>
                  </a:cubicBezTo>
                  <a:lnTo>
                    <a:pt x="11905" y="3837"/>
                  </a:lnTo>
                  <a:cubicBezTo>
                    <a:pt x="11898" y="3858"/>
                    <a:pt x="11884" y="3872"/>
                    <a:pt x="11870" y="3887"/>
                  </a:cubicBezTo>
                  <a:cubicBezTo>
                    <a:pt x="11859" y="3904"/>
                    <a:pt x="11845" y="3919"/>
                    <a:pt x="11831" y="3933"/>
                  </a:cubicBezTo>
                  <a:cubicBezTo>
                    <a:pt x="11816" y="3944"/>
                    <a:pt x="11799" y="3958"/>
                    <a:pt x="11788" y="3972"/>
                  </a:cubicBezTo>
                  <a:cubicBezTo>
                    <a:pt x="11770" y="3986"/>
                    <a:pt x="11752" y="3993"/>
                    <a:pt x="11735" y="4004"/>
                  </a:cubicBezTo>
                  <a:lnTo>
                    <a:pt x="11681" y="4029"/>
                  </a:lnTo>
                  <a:cubicBezTo>
                    <a:pt x="11603" y="4064"/>
                    <a:pt x="11525" y="4082"/>
                    <a:pt x="11439" y="4093"/>
                  </a:cubicBezTo>
                  <a:cubicBezTo>
                    <a:pt x="11385" y="4100"/>
                    <a:pt x="11333" y="4102"/>
                    <a:pt x="11280" y="4102"/>
                  </a:cubicBezTo>
                  <a:cubicBezTo>
                    <a:pt x="11249" y="4102"/>
                    <a:pt x="11218" y="4101"/>
                    <a:pt x="11187" y="4100"/>
                  </a:cubicBezTo>
                  <a:lnTo>
                    <a:pt x="11187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6" y="4168"/>
                    <a:pt x="11368" y="4168"/>
                    <a:pt x="11411" y="4168"/>
                  </a:cubicBezTo>
                  <a:cubicBezTo>
                    <a:pt x="11493" y="4164"/>
                    <a:pt x="11582" y="4146"/>
                    <a:pt x="11663" y="4114"/>
                  </a:cubicBezTo>
                  <a:cubicBezTo>
                    <a:pt x="11742" y="4082"/>
                    <a:pt x="11820" y="4036"/>
                    <a:pt x="11877" y="3961"/>
                  </a:cubicBezTo>
                  <a:lnTo>
                    <a:pt x="11916" y="3908"/>
                  </a:lnTo>
                  <a:cubicBezTo>
                    <a:pt x="11927" y="3890"/>
                    <a:pt x="11937" y="3869"/>
                    <a:pt x="11948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69" y="3798"/>
                    <a:pt x="11969" y="3791"/>
                  </a:cubicBezTo>
                  <a:cubicBezTo>
                    <a:pt x="11973" y="3776"/>
                    <a:pt x="11980" y="3762"/>
                    <a:pt x="11980" y="3744"/>
                  </a:cubicBezTo>
                  <a:cubicBezTo>
                    <a:pt x="11991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5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6" y="3648"/>
                  </a:cubicBezTo>
                  <a:cubicBezTo>
                    <a:pt x="12300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3" y="3545"/>
                  </a:cubicBezTo>
                  <a:cubicBezTo>
                    <a:pt x="12353" y="3528"/>
                    <a:pt x="12357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4" y="3257"/>
                  </a:lnTo>
                  <a:cubicBezTo>
                    <a:pt x="12360" y="3240"/>
                    <a:pt x="12360" y="3222"/>
                    <a:pt x="12357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7"/>
            <p:cNvSpPr/>
            <p:nvPr/>
          </p:nvSpPr>
          <p:spPr>
            <a:xfrm>
              <a:off x="1506750" y="4073576"/>
              <a:ext cx="884769" cy="879550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5" y="1"/>
                    <a:pt x="0" y="3734"/>
                    <a:pt x="0" y="8343"/>
                  </a:cubicBezTo>
                  <a:cubicBezTo>
                    <a:pt x="0" y="12951"/>
                    <a:pt x="3755" y="16684"/>
                    <a:pt x="8392" y="16684"/>
                  </a:cubicBezTo>
                  <a:cubicBezTo>
                    <a:pt x="13025" y="16684"/>
                    <a:pt x="16783" y="12951"/>
                    <a:pt x="16783" y="8343"/>
                  </a:cubicBezTo>
                  <a:cubicBezTo>
                    <a:pt x="16783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7"/>
            <p:cNvSpPr/>
            <p:nvPr/>
          </p:nvSpPr>
          <p:spPr>
            <a:xfrm>
              <a:off x="1635535" y="4209209"/>
              <a:ext cx="654193" cy="217186"/>
            </a:xfrm>
            <a:custGeom>
              <a:avLst/>
              <a:gdLst/>
              <a:ahLst/>
              <a:cxnLst/>
              <a:rect l="l" t="t" r="r" b="b"/>
              <a:pathLst>
                <a:path w="12410" h="4120" extrusionOk="0">
                  <a:moveTo>
                    <a:pt x="11381" y="0"/>
                  </a:moveTo>
                  <a:cubicBezTo>
                    <a:pt x="11360" y="0"/>
                    <a:pt x="11339" y="2"/>
                    <a:pt x="11318" y="6"/>
                  </a:cubicBezTo>
                  <a:cubicBezTo>
                    <a:pt x="11272" y="6"/>
                    <a:pt x="11233" y="9"/>
                    <a:pt x="11186" y="16"/>
                  </a:cubicBezTo>
                  <a:cubicBezTo>
                    <a:pt x="11208" y="16"/>
                    <a:pt x="11229" y="15"/>
                    <a:pt x="11250" y="15"/>
                  </a:cubicBezTo>
                  <a:cubicBezTo>
                    <a:pt x="11314" y="15"/>
                    <a:pt x="11378" y="19"/>
                    <a:pt x="11442" y="27"/>
                  </a:cubicBezTo>
                  <a:cubicBezTo>
                    <a:pt x="11524" y="34"/>
                    <a:pt x="11606" y="59"/>
                    <a:pt x="11681" y="88"/>
                  </a:cubicBezTo>
                  <a:lnTo>
                    <a:pt x="11734" y="116"/>
                  </a:lnTo>
                  <a:cubicBezTo>
                    <a:pt x="11752" y="123"/>
                    <a:pt x="11770" y="137"/>
                    <a:pt x="11787" y="148"/>
                  </a:cubicBezTo>
                  <a:cubicBezTo>
                    <a:pt x="11805" y="159"/>
                    <a:pt x="11819" y="173"/>
                    <a:pt x="11834" y="187"/>
                  </a:cubicBezTo>
                  <a:cubicBezTo>
                    <a:pt x="11844" y="201"/>
                    <a:pt x="11858" y="219"/>
                    <a:pt x="11873" y="230"/>
                  </a:cubicBezTo>
                  <a:cubicBezTo>
                    <a:pt x="11887" y="248"/>
                    <a:pt x="11894" y="262"/>
                    <a:pt x="11908" y="280"/>
                  </a:cubicBezTo>
                  <a:lnTo>
                    <a:pt x="11933" y="333"/>
                  </a:lnTo>
                  <a:cubicBezTo>
                    <a:pt x="11944" y="351"/>
                    <a:pt x="11947" y="372"/>
                    <a:pt x="11951" y="390"/>
                  </a:cubicBezTo>
                  <a:cubicBezTo>
                    <a:pt x="11958" y="408"/>
                    <a:pt x="11962" y="422"/>
                    <a:pt x="11962" y="440"/>
                  </a:cubicBezTo>
                  <a:cubicBezTo>
                    <a:pt x="11933" y="528"/>
                    <a:pt x="11894" y="646"/>
                    <a:pt x="11837" y="774"/>
                  </a:cubicBezTo>
                  <a:lnTo>
                    <a:pt x="11823" y="799"/>
                  </a:lnTo>
                  <a:lnTo>
                    <a:pt x="11819" y="788"/>
                  </a:lnTo>
                  <a:lnTo>
                    <a:pt x="11805" y="752"/>
                  </a:lnTo>
                  <a:cubicBezTo>
                    <a:pt x="11798" y="724"/>
                    <a:pt x="11784" y="703"/>
                    <a:pt x="11770" y="681"/>
                  </a:cubicBezTo>
                  <a:lnTo>
                    <a:pt x="11748" y="646"/>
                  </a:lnTo>
                  <a:lnTo>
                    <a:pt x="11720" y="614"/>
                  </a:lnTo>
                  <a:cubicBezTo>
                    <a:pt x="11702" y="592"/>
                    <a:pt x="11684" y="575"/>
                    <a:pt x="11663" y="557"/>
                  </a:cubicBezTo>
                  <a:cubicBezTo>
                    <a:pt x="11645" y="539"/>
                    <a:pt x="11624" y="521"/>
                    <a:pt x="11602" y="507"/>
                  </a:cubicBezTo>
                  <a:lnTo>
                    <a:pt x="11535" y="468"/>
                  </a:lnTo>
                  <a:cubicBezTo>
                    <a:pt x="11514" y="454"/>
                    <a:pt x="11485" y="443"/>
                    <a:pt x="11464" y="436"/>
                  </a:cubicBezTo>
                  <a:cubicBezTo>
                    <a:pt x="11414" y="418"/>
                    <a:pt x="11364" y="404"/>
                    <a:pt x="11311" y="397"/>
                  </a:cubicBezTo>
                  <a:cubicBezTo>
                    <a:pt x="11265" y="386"/>
                    <a:pt x="11211" y="383"/>
                    <a:pt x="11161" y="379"/>
                  </a:cubicBezTo>
                  <a:cubicBezTo>
                    <a:pt x="11112" y="379"/>
                    <a:pt x="11058" y="379"/>
                    <a:pt x="11009" y="383"/>
                  </a:cubicBezTo>
                  <a:cubicBezTo>
                    <a:pt x="10962" y="386"/>
                    <a:pt x="10909" y="390"/>
                    <a:pt x="10859" y="404"/>
                  </a:cubicBezTo>
                  <a:cubicBezTo>
                    <a:pt x="10909" y="404"/>
                    <a:pt x="10955" y="404"/>
                    <a:pt x="11009" y="408"/>
                  </a:cubicBezTo>
                  <a:cubicBezTo>
                    <a:pt x="11058" y="415"/>
                    <a:pt x="11108" y="418"/>
                    <a:pt x="11158" y="425"/>
                  </a:cubicBezTo>
                  <a:cubicBezTo>
                    <a:pt x="11204" y="436"/>
                    <a:pt x="11254" y="443"/>
                    <a:pt x="11300" y="457"/>
                  </a:cubicBezTo>
                  <a:cubicBezTo>
                    <a:pt x="11346" y="472"/>
                    <a:pt x="11393" y="486"/>
                    <a:pt x="11432" y="507"/>
                  </a:cubicBezTo>
                  <a:cubicBezTo>
                    <a:pt x="11453" y="514"/>
                    <a:pt x="11478" y="528"/>
                    <a:pt x="11496" y="539"/>
                  </a:cubicBezTo>
                  <a:cubicBezTo>
                    <a:pt x="11517" y="550"/>
                    <a:pt x="11535" y="564"/>
                    <a:pt x="11553" y="578"/>
                  </a:cubicBezTo>
                  <a:cubicBezTo>
                    <a:pt x="11570" y="592"/>
                    <a:pt x="11588" y="603"/>
                    <a:pt x="11606" y="621"/>
                  </a:cubicBezTo>
                  <a:cubicBezTo>
                    <a:pt x="11624" y="639"/>
                    <a:pt x="11638" y="656"/>
                    <a:pt x="11649" y="671"/>
                  </a:cubicBezTo>
                  <a:lnTo>
                    <a:pt x="11674" y="699"/>
                  </a:lnTo>
                  <a:lnTo>
                    <a:pt x="11691" y="728"/>
                  </a:lnTo>
                  <a:cubicBezTo>
                    <a:pt x="11698" y="745"/>
                    <a:pt x="11713" y="770"/>
                    <a:pt x="11720" y="792"/>
                  </a:cubicBezTo>
                  <a:lnTo>
                    <a:pt x="11734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5" y="923"/>
                  </a:cubicBezTo>
                  <a:lnTo>
                    <a:pt x="11762" y="937"/>
                  </a:lnTo>
                  <a:cubicBezTo>
                    <a:pt x="11702" y="1048"/>
                    <a:pt x="11627" y="1168"/>
                    <a:pt x="11538" y="1289"/>
                  </a:cubicBezTo>
                  <a:lnTo>
                    <a:pt x="11531" y="1261"/>
                  </a:lnTo>
                  <a:lnTo>
                    <a:pt x="11517" y="1222"/>
                  </a:lnTo>
                  <a:cubicBezTo>
                    <a:pt x="11506" y="1197"/>
                    <a:pt x="11496" y="1172"/>
                    <a:pt x="11478" y="1147"/>
                  </a:cubicBezTo>
                  <a:lnTo>
                    <a:pt x="11453" y="1112"/>
                  </a:lnTo>
                  <a:lnTo>
                    <a:pt x="11428" y="1076"/>
                  </a:lnTo>
                  <a:cubicBezTo>
                    <a:pt x="11410" y="1055"/>
                    <a:pt x="11393" y="1030"/>
                    <a:pt x="11371" y="1012"/>
                  </a:cubicBezTo>
                  <a:cubicBezTo>
                    <a:pt x="11346" y="994"/>
                    <a:pt x="11325" y="976"/>
                    <a:pt x="11304" y="966"/>
                  </a:cubicBezTo>
                  <a:cubicBezTo>
                    <a:pt x="11282" y="952"/>
                    <a:pt x="11257" y="934"/>
                    <a:pt x="11233" y="923"/>
                  </a:cubicBezTo>
                  <a:cubicBezTo>
                    <a:pt x="11211" y="912"/>
                    <a:pt x="11183" y="902"/>
                    <a:pt x="11158" y="895"/>
                  </a:cubicBezTo>
                  <a:cubicBezTo>
                    <a:pt x="11108" y="877"/>
                    <a:pt x="11055" y="863"/>
                    <a:pt x="11005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5" y="841"/>
                    <a:pt x="10749" y="845"/>
                    <a:pt x="10699" y="848"/>
                  </a:cubicBezTo>
                  <a:cubicBezTo>
                    <a:pt x="10649" y="852"/>
                    <a:pt x="10596" y="863"/>
                    <a:pt x="10546" y="877"/>
                  </a:cubicBezTo>
                  <a:cubicBezTo>
                    <a:pt x="10649" y="880"/>
                    <a:pt x="10749" y="888"/>
                    <a:pt x="10841" y="905"/>
                  </a:cubicBezTo>
                  <a:cubicBezTo>
                    <a:pt x="10891" y="916"/>
                    <a:pt x="10934" y="930"/>
                    <a:pt x="10984" y="941"/>
                  </a:cubicBezTo>
                  <a:cubicBezTo>
                    <a:pt x="11026" y="955"/>
                    <a:pt x="11073" y="973"/>
                    <a:pt x="11115" y="991"/>
                  </a:cubicBezTo>
                  <a:cubicBezTo>
                    <a:pt x="11140" y="1001"/>
                    <a:pt x="11158" y="1012"/>
                    <a:pt x="11179" y="1023"/>
                  </a:cubicBezTo>
                  <a:cubicBezTo>
                    <a:pt x="11197" y="1037"/>
                    <a:pt x="11218" y="1048"/>
                    <a:pt x="11236" y="1058"/>
                  </a:cubicBezTo>
                  <a:cubicBezTo>
                    <a:pt x="11254" y="1072"/>
                    <a:pt x="11272" y="1083"/>
                    <a:pt x="11286" y="1101"/>
                  </a:cubicBezTo>
                  <a:cubicBezTo>
                    <a:pt x="11304" y="1115"/>
                    <a:pt x="11318" y="1133"/>
                    <a:pt x="11329" y="1151"/>
                  </a:cubicBezTo>
                  <a:lnTo>
                    <a:pt x="11346" y="1179"/>
                  </a:lnTo>
                  <a:lnTo>
                    <a:pt x="11364" y="1204"/>
                  </a:lnTo>
                  <a:cubicBezTo>
                    <a:pt x="11375" y="1222"/>
                    <a:pt x="11389" y="1243"/>
                    <a:pt x="11393" y="1261"/>
                  </a:cubicBezTo>
                  <a:lnTo>
                    <a:pt x="11407" y="1293"/>
                  </a:lnTo>
                  <a:lnTo>
                    <a:pt x="11414" y="1325"/>
                  </a:lnTo>
                  <a:lnTo>
                    <a:pt x="11428" y="1393"/>
                  </a:lnTo>
                  <a:lnTo>
                    <a:pt x="11432" y="1414"/>
                  </a:lnTo>
                  <a:cubicBezTo>
                    <a:pt x="11346" y="1517"/>
                    <a:pt x="11250" y="1617"/>
                    <a:pt x="11140" y="1720"/>
                  </a:cubicBezTo>
                  <a:lnTo>
                    <a:pt x="11133" y="1702"/>
                  </a:lnTo>
                  <a:lnTo>
                    <a:pt x="11126" y="1663"/>
                  </a:lnTo>
                  <a:cubicBezTo>
                    <a:pt x="11115" y="1634"/>
                    <a:pt x="11108" y="1606"/>
                    <a:pt x="11094" y="1577"/>
                  </a:cubicBezTo>
                  <a:lnTo>
                    <a:pt x="11076" y="1538"/>
                  </a:lnTo>
                  <a:lnTo>
                    <a:pt x="11055" y="1503"/>
                  </a:lnTo>
                  <a:cubicBezTo>
                    <a:pt x="11037" y="1481"/>
                    <a:pt x="11019" y="1453"/>
                    <a:pt x="11001" y="1432"/>
                  </a:cubicBezTo>
                  <a:cubicBezTo>
                    <a:pt x="10984" y="1410"/>
                    <a:pt x="10962" y="1393"/>
                    <a:pt x="10937" y="1368"/>
                  </a:cubicBezTo>
                  <a:cubicBezTo>
                    <a:pt x="10916" y="1350"/>
                    <a:pt x="10895" y="1332"/>
                    <a:pt x="10873" y="1321"/>
                  </a:cubicBezTo>
                  <a:cubicBezTo>
                    <a:pt x="10849" y="1307"/>
                    <a:pt x="10824" y="1293"/>
                    <a:pt x="10802" y="1279"/>
                  </a:cubicBezTo>
                  <a:cubicBezTo>
                    <a:pt x="10753" y="1257"/>
                    <a:pt x="10699" y="1236"/>
                    <a:pt x="10649" y="1222"/>
                  </a:cubicBezTo>
                  <a:cubicBezTo>
                    <a:pt x="10596" y="1208"/>
                    <a:pt x="10546" y="1201"/>
                    <a:pt x="10493" y="1197"/>
                  </a:cubicBezTo>
                  <a:cubicBezTo>
                    <a:pt x="10468" y="1190"/>
                    <a:pt x="10440" y="1190"/>
                    <a:pt x="10418" y="1190"/>
                  </a:cubicBezTo>
                  <a:lnTo>
                    <a:pt x="10344" y="1190"/>
                  </a:lnTo>
                  <a:cubicBezTo>
                    <a:pt x="10290" y="1190"/>
                    <a:pt x="10241" y="1197"/>
                    <a:pt x="10191" y="1208"/>
                  </a:cubicBezTo>
                  <a:cubicBezTo>
                    <a:pt x="10241" y="1218"/>
                    <a:pt x="10290" y="1233"/>
                    <a:pt x="10340" y="1243"/>
                  </a:cubicBezTo>
                  <a:cubicBezTo>
                    <a:pt x="10390" y="1257"/>
                    <a:pt x="10433" y="1272"/>
                    <a:pt x="10482" y="1289"/>
                  </a:cubicBezTo>
                  <a:lnTo>
                    <a:pt x="10614" y="1343"/>
                  </a:lnTo>
                  <a:cubicBezTo>
                    <a:pt x="10635" y="1350"/>
                    <a:pt x="10653" y="1364"/>
                    <a:pt x="10678" y="1375"/>
                  </a:cubicBezTo>
                  <a:cubicBezTo>
                    <a:pt x="10696" y="1385"/>
                    <a:pt x="10717" y="1396"/>
                    <a:pt x="10735" y="1410"/>
                  </a:cubicBezTo>
                  <a:lnTo>
                    <a:pt x="10788" y="1449"/>
                  </a:lnTo>
                  <a:cubicBezTo>
                    <a:pt x="10806" y="1464"/>
                    <a:pt x="10820" y="1474"/>
                    <a:pt x="10838" y="1492"/>
                  </a:cubicBezTo>
                  <a:cubicBezTo>
                    <a:pt x="10849" y="1510"/>
                    <a:pt x="10866" y="1524"/>
                    <a:pt x="10877" y="1542"/>
                  </a:cubicBezTo>
                  <a:cubicBezTo>
                    <a:pt x="10891" y="1560"/>
                    <a:pt x="10898" y="1577"/>
                    <a:pt x="10913" y="1595"/>
                  </a:cubicBezTo>
                  <a:lnTo>
                    <a:pt x="10927" y="1624"/>
                  </a:lnTo>
                  <a:lnTo>
                    <a:pt x="10937" y="1649"/>
                  </a:lnTo>
                  <a:cubicBezTo>
                    <a:pt x="10948" y="1666"/>
                    <a:pt x="10952" y="1688"/>
                    <a:pt x="10955" y="1705"/>
                  </a:cubicBezTo>
                  <a:lnTo>
                    <a:pt x="10966" y="1737"/>
                  </a:lnTo>
                  <a:lnTo>
                    <a:pt x="10969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0" y="1862"/>
                  </a:lnTo>
                  <a:lnTo>
                    <a:pt x="10845" y="1969"/>
                  </a:lnTo>
                  <a:cubicBezTo>
                    <a:pt x="10749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2" y="2104"/>
                  </a:lnTo>
                  <a:cubicBezTo>
                    <a:pt x="10525" y="2075"/>
                    <a:pt x="10518" y="2043"/>
                    <a:pt x="10514" y="2018"/>
                  </a:cubicBezTo>
                  <a:lnTo>
                    <a:pt x="10500" y="1979"/>
                  </a:lnTo>
                  <a:lnTo>
                    <a:pt x="10482" y="1937"/>
                  </a:lnTo>
                  <a:cubicBezTo>
                    <a:pt x="10468" y="1912"/>
                    <a:pt x="10454" y="1883"/>
                    <a:pt x="10436" y="1862"/>
                  </a:cubicBezTo>
                  <a:lnTo>
                    <a:pt x="10383" y="1794"/>
                  </a:lnTo>
                  <a:cubicBezTo>
                    <a:pt x="10361" y="1777"/>
                    <a:pt x="10344" y="1755"/>
                    <a:pt x="10322" y="1737"/>
                  </a:cubicBezTo>
                  <a:cubicBezTo>
                    <a:pt x="10301" y="1720"/>
                    <a:pt x="10276" y="1702"/>
                    <a:pt x="10255" y="1688"/>
                  </a:cubicBezTo>
                  <a:cubicBezTo>
                    <a:pt x="10212" y="1659"/>
                    <a:pt x="10162" y="1634"/>
                    <a:pt x="10113" y="1617"/>
                  </a:cubicBezTo>
                  <a:cubicBezTo>
                    <a:pt x="10063" y="1599"/>
                    <a:pt x="10017" y="1581"/>
                    <a:pt x="9963" y="1574"/>
                  </a:cubicBezTo>
                  <a:cubicBezTo>
                    <a:pt x="9935" y="1570"/>
                    <a:pt x="9913" y="1563"/>
                    <a:pt x="9885" y="1560"/>
                  </a:cubicBezTo>
                  <a:cubicBezTo>
                    <a:pt x="9860" y="1556"/>
                    <a:pt x="9839" y="1553"/>
                    <a:pt x="9810" y="1553"/>
                  </a:cubicBezTo>
                  <a:cubicBezTo>
                    <a:pt x="9784" y="1549"/>
                    <a:pt x="9758" y="1547"/>
                    <a:pt x="9733" y="1547"/>
                  </a:cubicBezTo>
                  <a:cubicBezTo>
                    <a:pt x="9708" y="1547"/>
                    <a:pt x="9684" y="1549"/>
                    <a:pt x="9661" y="1553"/>
                  </a:cubicBezTo>
                  <a:cubicBezTo>
                    <a:pt x="9707" y="1570"/>
                    <a:pt x="9753" y="1588"/>
                    <a:pt x="9803" y="1606"/>
                  </a:cubicBezTo>
                  <a:cubicBezTo>
                    <a:pt x="9846" y="1624"/>
                    <a:pt x="9892" y="1645"/>
                    <a:pt x="9935" y="1663"/>
                  </a:cubicBezTo>
                  <a:cubicBezTo>
                    <a:pt x="9981" y="1684"/>
                    <a:pt x="10020" y="1705"/>
                    <a:pt x="10059" y="1734"/>
                  </a:cubicBezTo>
                  <a:cubicBezTo>
                    <a:pt x="10081" y="1748"/>
                    <a:pt x="10098" y="1759"/>
                    <a:pt x="10116" y="1773"/>
                  </a:cubicBezTo>
                  <a:cubicBezTo>
                    <a:pt x="10134" y="1787"/>
                    <a:pt x="10152" y="1801"/>
                    <a:pt x="10169" y="1819"/>
                  </a:cubicBezTo>
                  <a:cubicBezTo>
                    <a:pt x="10187" y="1830"/>
                    <a:pt x="10205" y="1848"/>
                    <a:pt x="10219" y="1862"/>
                  </a:cubicBezTo>
                  <a:cubicBezTo>
                    <a:pt x="10237" y="1876"/>
                    <a:pt x="10251" y="1894"/>
                    <a:pt x="10265" y="1912"/>
                  </a:cubicBezTo>
                  <a:cubicBezTo>
                    <a:pt x="10276" y="1929"/>
                    <a:pt x="10290" y="1947"/>
                    <a:pt x="10301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0" y="2043"/>
                  </a:lnTo>
                  <a:lnTo>
                    <a:pt x="10347" y="2075"/>
                  </a:lnTo>
                  <a:cubicBezTo>
                    <a:pt x="10354" y="2097"/>
                    <a:pt x="10358" y="2114"/>
                    <a:pt x="10361" y="2139"/>
                  </a:cubicBezTo>
                  <a:lnTo>
                    <a:pt x="10365" y="2168"/>
                  </a:lnTo>
                  <a:lnTo>
                    <a:pt x="10365" y="2200"/>
                  </a:lnTo>
                  <a:lnTo>
                    <a:pt x="10365" y="2264"/>
                  </a:lnTo>
                  <a:lnTo>
                    <a:pt x="10365" y="2285"/>
                  </a:lnTo>
                  <a:cubicBezTo>
                    <a:pt x="10233" y="2356"/>
                    <a:pt x="10091" y="2427"/>
                    <a:pt x="9938" y="2488"/>
                  </a:cubicBezTo>
                  <a:cubicBezTo>
                    <a:pt x="9921" y="2498"/>
                    <a:pt x="9903" y="2502"/>
                    <a:pt x="9881" y="2513"/>
                  </a:cubicBezTo>
                  <a:cubicBezTo>
                    <a:pt x="9878" y="2505"/>
                    <a:pt x="9867" y="2502"/>
                    <a:pt x="9864" y="2502"/>
                  </a:cubicBezTo>
                  <a:cubicBezTo>
                    <a:pt x="9846" y="2495"/>
                    <a:pt x="9825" y="2484"/>
                    <a:pt x="9803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3" y="2335"/>
                    <a:pt x="9796" y="2303"/>
                  </a:cubicBezTo>
                  <a:lnTo>
                    <a:pt x="9789" y="2257"/>
                  </a:lnTo>
                  <a:lnTo>
                    <a:pt x="9775" y="2217"/>
                  </a:lnTo>
                  <a:cubicBezTo>
                    <a:pt x="9768" y="2193"/>
                    <a:pt x="9753" y="2164"/>
                    <a:pt x="9739" y="2139"/>
                  </a:cubicBezTo>
                  <a:cubicBezTo>
                    <a:pt x="9725" y="2111"/>
                    <a:pt x="9707" y="2089"/>
                    <a:pt x="9697" y="2061"/>
                  </a:cubicBezTo>
                  <a:lnTo>
                    <a:pt x="9643" y="1997"/>
                  </a:lnTo>
                  <a:cubicBezTo>
                    <a:pt x="9625" y="1972"/>
                    <a:pt x="9601" y="1954"/>
                    <a:pt x="9579" y="1937"/>
                  </a:cubicBezTo>
                  <a:cubicBezTo>
                    <a:pt x="9540" y="1901"/>
                    <a:pt x="9490" y="1873"/>
                    <a:pt x="9448" y="1844"/>
                  </a:cubicBezTo>
                  <a:cubicBezTo>
                    <a:pt x="9398" y="1819"/>
                    <a:pt x="9352" y="1801"/>
                    <a:pt x="9305" y="1777"/>
                  </a:cubicBezTo>
                  <a:cubicBezTo>
                    <a:pt x="9281" y="1769"/>
                    <a:pt x="9256" y="1759"/>
                    <a:pt x="9227" y="1755"/>
                  </a:cubicBezTo>
                  <a:cubicBezTo>
                    <a:pt x="9202" y="1748"/>
                    <a:pt x="9181" y="1741"/>
                    <a:pt x="9152" y="1737"/>
                  </a:cubicBezTo>
                  <a:cubicBezTo>
                    <a:pt x="9103" y="1730"/>
                    <a:pt x="9049" y="1720"/>
                    <a:pt x="9003" y="1716"/>
                  </a:cubicBezTo>
                  <a:lnTo>
                    <a:pt x="9003" y="1716"/>
                  </a:lnTo>
                  <a:cubicBezTo>
                    <a:pt x="9046" y="1737"/>
                    <a:pt x="9092" y="1759"/>
                    <a:pt x="9135" y="1787"/>
                  </a:cubicBezTo>
                  <a:cubicBezTo>
                    <a:pt x="9181" y="1809"/>
                    <a:pt x="9220" y="1837"/>
                    <a:pt x="9259" y="1862"/>
                  </a:cubicBezTo>
                  <a:cubicBezTo>
                    <a:pt x="9298" y="1890"/>
                    <a:pt x="9341" y="1915"/>
                    <a:pt x="9377" y="1947"/>
                  </a:cubicBezTo>
                  <a:cubicBezTo>
                    <a:pt x="9394" y="1961"/>
                    <a:pt x="9412" y="1979"/>
                    <a:pt x="9430" y="1990"/>
                  </a:cubicBezTo>
                  <a:lnTo>
                    <a:pt x="9476" y="2040"/>
                  </a:lnTo>
                  <a:cubicBezTo>
                    <a:pt x="9490" y="2057"/>
                    <a:pt x="9508" y="2075"/>
                    <a:pt x="9522" y="2093"/>
                  </a:cubicBezTo>
                  <a:cubicBezTo>
                    <a:pt x="9537" y="2111"/>
                    <a:pt x="9547" y="2129"/>
                    <a:pt x="9558" y="2146"/>
                  </a:cubicBezTo>
                  <a:cubicBezTo>
                    <a:pt x="9565" y="2164"/>
                    <a:pt x="9579" y="2182"/>
                    <a:pt x="9583" y="2203"/>
                  </a:cubicBezTo>
                  <a:cubicBezTo>
                    <a:pt x="9593" y="2221"/>
                    <a:pt x="9597" y="2246"/>
                    <a:pt x="9608" y="2264"/>
                  </a:cubicBezTo>
                  <a:lnTo>
                    <a:pt x="9615" y="2292"/>
                  </a:lnTo>
                  <a:lnTo>
                    <a:pt x="9618" y="2324"/>
                  </a:lnTo>
                  <a:cubicBezTo>
                    <a:pt x="9618" y="2349"/>
                    <a:pt x="9625" y="2367"/>
                    <a:pt x="9625" y="2388"/>
                  </a:cubicBezTo>
                  <a:lnTo>
                    <a:pt x="9625" y="2420"/>
                  </a:lnTo>
                  <a:lnTo>
                    <a:pt x="9618" y="2449"/>
                  </a:lnTo>
                  <a:cubicBezTo>
                    <a:pt x="9618" y="2473"/>
                    <a:pt x="9611" y="2495"/>
                    <a:pt x="9611" y="2513"/>
                  </a:cubicBezTo>
                  <a:lnTo>
                    <a:pt x="9597" y="2609"/>
                  </a:lnTo>
                  <a:cubicBezTo>
                    <a:pt x="9369" y="2690"/>
                    <a:pt x="9131" y="2751"/>
                    <a:pt x="8882" y="2811"/>
                  </a:cubicBezTo>
                  <a:lnTo>
                    <a:pt x="8889" y="2769"/>
                  </a:lnTo>
                  <a:cubicBezTo>
                    <a:pt x="8896" y="2744"/>
                    <a:pt x="8900" y="2712"/>
                    <a:pt x="8900" y="2680"/>
                  </a:cubicBezTo>
                  <a:lnTo>
                    <a:pt x="8900" y="2637"/>
                  </a:lnTo>
                  <a:lnTo>
                    <a:pt x="8896" y="2591"/>
                  </a:lnTo>
                  <a:cubicBezTo>
                    <a:pt x="8889" y="2562"/>
                    <a:pt x="8886" y="2534"/>
                    <a:pt x="8879" y="2509"/>
                  </a:cubicBezTo>
                  <a:lnTo>
                    <a:pt x="8850" y="2427"/>
                  </a:lnTo>
                  <a:cubicBezTo>
                    <a:pt x="8836" y="2402"/>
                    <a:pt x="8829" y="2374"/>
                    <a:pt x="8811" y="2353"/>
                  </a:cubicBezTo>
                  <a:cubicBezTo>
                    <a:pt x="8797" y="2331"/>
                    <a:pt x="8779" y="2303"/>
                    <a:pt x="8765" y="2285"/>
                  </a:cubicBezTo>
                  <a:cubicBezTo>
                    <a:pt x="8736" y="2242"/>
                    <a:pt x="8694" y="2200"/>
                    <a:pt x="8655" y="2164"/>
                  </a:cubicBezTo>
                  <a:cubicBezTo>
                    <a:pt x="8616" y="2129"/>
                    <a:pt x="8576" y="2100"/>
                    <a:pt x="8530" y="2072"/>
                  </a:cubicBezTo>
                  <a:lnTo>
                    <a:pt x="8463" y="2033"/>
                  </a:lnTo>
                  <a:cubicBezTo>
                    <a:pt x="8441" y="2018"/>
                    <a:pt x="8420" y="2004"/>
                    <a:pt x="8399" y="1997"/>
                  </a:cubicBezTo>
                  <a:cubicBezTo>
                    <a:pt x="8352" y="1976"/>
                    <a:pt x="8303" y="1958"/>
                    <a:pt x="8256" y="1944"/>
                  </a:cubicBezTo>
                  <a:lnTo>
                    <a:pt x="8256" y="1944"/>
                  </a:lnTo>
                  <a:cubicBezTo>
                    <a:pt x="8296" y="1976"/>
                    <a:pt x="8331" y="2011"/>
                    <a:pt x="8370" y="2040"/>
                  </a:cubicBezTo>
                  <a:cubicBezTo>
                    <a:pt x="8406" y="2072"/>
                    <a:pt x="8441" y="2107"/>
                    <a:pt x="8477" y="2143"/>
                  </a:cubicBezTo>
                  <a:cubicBezTo>
                    <a:pt x="8512" y="2178"/>
                    <a:pt x="8544" y="2214"/>
                    <a:pt x="8569" y="2249"/>
                  </a:cubicBezTo>
                  <a:cubicBezTo>
                    <a:pt x="8584" y="2267"/>
                    <a:pt x="8598" y="2285"/>
                    <a:pt x="8612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8" y="2381"/>
                    <a:pt x="8669" y="2406"/>
                    <a:pt x="8676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4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2" y="2609"/>
                  </a:cubicBezTo>
                  <a:lnTo>
                    <a:pt x="8722" y="2641"/>
                  </a:lnTo>
                  <a:lnTo>
                    <a:pt x="8722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4" y="2765"/>
                  </a:lnTo>
                  <a:lnTo>
                    <a:pt x="8694" y="2797"/>
                  </a:lnTo>
                  <a:cubicBezTo>
                    <a:pt x="8690" y="2818"/>
                    <a:pt x="8676" y="2836"/>
                    <a:pt x="8672" y="2854"/>
                  </a:cubicBezTo>
                  <a:lnTo>
                    <a:pt x="8665" y="2854"/>
                  </a:lnTo>
                  <a:cubicBezTo>
                    <a:pt x="8616" y="2865"/>
                    <a:pt x="8562" y="2875"/>
                    <a:pt x="8512" y="2882"/>
                  </a:cubicBezTo>
                  <a:cubicBezTo>
                    <a:pt x="8409" y="2900"/>
                    <a:pt x="8310" y="2911"/>
                    <a:pt x="8203" y="2929"/>
                  </a:cubicBezTo>
                  <a:cubicBezTo>
                    <a:pt x="8096" y="2943"/>
                    <a:pt x="7993" y="2953"/>
                    <a:pt x="7887" y="2964"/>
                  </a:cubicBezTo>
                  <a:cubicBezTo>
                    <a:pt x="7830" y="2975"/>
                    <a:pt x="7769" y="2978"/>
                    <a:pt x="7712" y="2982"/>
                  </a:cubicBezTo>
                  <a:lnTo>
                    <a:pt x="7709" y="2982"/>
                  </a:lnTo>
                  <a:lnTo>
                    <a:pt x="7723" y="2943"/>
                  </a:lnTo>
                  <a:lnTo>
                    <a:pt x="7730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0" y="2690"/>
                    <a:pt x="7727" y="2662"/>
                    <a:pt x="7716" y="2637"/>
                  </a:cubicBezTo>
                  <a:lnTo>
                    <a:pt x="7691" y="2555"/>
                  </a:lnTo>
                  <a:cubicBezTo>
                    <a:pt x="7677" y="2530"/>
                    <a:pt x="7670" y="2502"/>
                    <a:pt x="7652" y="2481"/>
                  </a:cubicBezTo>
                  <a:cubicBezTo>
                    <a:pt x="7638" y="2459"/>
                    <a:pt x="7620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6" y="2260"/>
                    <a:pt x="7414" y="2228"/>
                    <a:pt x="7371" y="2200"/>
                  </a:cubicBezTo>
                  <a:lnTo>
                    <a:pt x="7304" y="2161"/>
                  </a:lnTo>
                  <a:cubicBezTo>
                    <a:pt x="7282" y="2146"/>
                    <a:pt x="7261" y="2132"/>
                    <a:pt x="7236" y="2125"/>
                  </a:cubicBezTo>
                  <a:cubicBezTo>
                    <a:pt x="7193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6" y="2104"/>
                    <a:pt x="7172" y="2139"/>
                    <a:pt x="7211" y="2171"/>
                  </a:cubicBezTo>
                  <a:cubicBezTo>
                    <a:pt x="7247" y="2200"/>
                    <a:pt x="7282" y="2235"/>
                    <a:pt x="7318" y="2271"/>
                  </a:cubicBezTo>
                  <a:cubicBezTo>
                    <a:pt x="7353" y="2306"/>
                    <a:pt x="7385" y="2342"/>
                    <a:pt x="7410" y="2377"/>
                  </a:cubicBezTo>
                  <a:cubicBezTo>
                    <a:pt x="7424" y="2395"/>
                    <a:pt x="7439" y="2413"/>
                    <a:pt x="7449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499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8" y="2612"/>
                  </a:cubicBezTo>
                  <a:cubicBezTo>
                    <a:pt x="7545" y="2637"/>
                    <a:pt x="7552" y="2655"/>
                    <a:pt x="7552" y="2676"/>
                  </a:cubicBezTo>
                  <a:cubicBezTo>
                    <a:pt x="7556" y="2697"/>
                    <a:pt x="7556" y="2715"/>
                    <a:pt x="7563" y="2737"/>
                  </a:cubicBezTo>
                  <a:lnTo>
                    <a:pt x="7563" y="2769"/>
                  </a:lnTo>
                  <a:lnTo>
                    <a:pt x="7563" y="2801"/>
                  </a:lnTo>
                  <a:cubicBezTo>
                    <a:pt x="7556" y="2822"/>
                    <a:pt x="7556" y="2840"/>
                    <a:pt x="7552" y="2861"/>
                  </a:cubicBezTo>
                  <a:lnTo>
                    <a:pt x="7545" y="2893"/>
                  </a:lnTo>
                  <a:lnTo>
                    <a:pt x="7535" y="2925"/>
                  </a:lnTo>
                  <a:cubicBezTo>
                    <a:pt x="7531" y="2946"/>
                    <a:pt x="7517" y="2964"/>
                    <a:pt x="7513" y="2982"/>
                  </a:cubicBezTo>
                  <a:lnTo>
                    <a:pt x="7510" y="2996"/>
                  </a:lnTo>
                  <a:cubicBezTo>
                    <a:pt x="7265" y="3013"/>
                    <a:pt x="7018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8" y="3014"/>
                  </a:lnTo>
                  <a:lnTo>
                    <a:pt x="6596" y="2968"/>
                  </a:lnTo>
                  <a:cubicBezTo>
                    <a:pt x="6610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2" y="2786"/>
                  </a:lnTo>
                  <a:cubicBezTo>
                    <a:pt x="6646" y="2754"/>
                    <a:pt x="6646" y="2726"/>
                    <a:pt x="6642" y="2694"/>
                  </a:cubicBezTo>
                  <a:cubicBezTo>
                    <a:pt x="6642" y="2662"/>
                    <a:pt x="6631" y="2630"/>
                    <a:pt x="6628" y="2601"/>
                  </a:cubicBezTo>
                  <a:cubicBezTo>
                    <a:pt x="6621" y="2569"/>
                    <a:pt x="6614" y="2541"/>
                    <a:pt x="6603" y="2513"/>
                  </a:cubicBezTo>
                  <a:cubicBezTo>
                    <a:pt x="6592" y="2484"/>
                    <a:pt x="6578" y="2452"/>
                    <a:pt x="6567" y="2427"/>
                  </a:cubicBezTo>
                  <a:cubicBezTo>
                    <a:pt x="6553" y="2399"/>
                    <a:pt x="6539" y="2374"/>
                    <a:pt x="6521" y="2353"/>
                  </a:cubicBezTo>
                  <a:cubicBezTo>
                    <a:pt x="6503" y="2324"/>
                    <a:pt x="6489" y="2303"/>
                    <a:pt x="6471" y="2281"/>
                  </a:cubicBezTo>
                  <a:cubicBezTo>
                    <a:pt x="6436" y="2235"/>
                    <a:pt x="6400" y="2193"/>
                    <a:pt x="6361" y="2150"/>
                  </a:cubicBezTo>
                  <a:cubicBezTo>
                    <a:pt x="6343" y="2132"/>
                    <a:pt x="6322" y="2111"/>
                    <a:pt x="6301" y="2093"/>
                  </a:cubicBezTo>
                  <a:lnTo>
                    <a:pt x="6233" y="2040"/>
                  </a:lnTo>
                  <a:cubicBezTo>
                    <a:pt x="6187" y="2008"/>
                    <a:pt x="6141" y="1979"/>
                    <a:pt x="6091" y="1951"/>
                  </a:cubicBezTo>
                  <a:lnTo>
                    <a:pt x="6091" y="1951"/>
                  </a:lnTo>
                  <a:cubicBezTo>
                    <a:pt x="6127" y="1990"/>
                    <a:pt x="6162" y="2036"/>
                    <a:pt x="6194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3" y="2292"/>
                    <a:pt x="6365" y="2338"/>
                  </a:cubicBezTo>
                  <a:cubicBezTo>
                    <a:pt x="6379" y="2360"/>
                    <a:pt x="6390" y="2381"/>
                    <a:pt x="6397" y="2409"/>
                  </a:cubicBezTo>
                  <a:cubicBezTo>
                    <a:pt x="6407" y="2431"/>
                    <a:pt x="6415" y="2452"/>
                    <a:pt x="6425" y="2481"/>
                  </a:cubicBezTo>
                  <a:cubicBezTo>
                    <a:pt x="6432" y="2502"/>
                    <a:pt x="6436" y="2530"/>
                    <a:pt x="6447" y="2552"/>
                  </a:cubicBezTo>
                  <a:cubicBezTo>
                    <a:pt x="6450" y="2573"/>
                    <a:pt x="6454" y="2601"/>
                    <a:pt x="6461" y="2623"/>
                  </a:cubicBezTo>
                  <a:cubicBezTo>
                    <a:pt x="6461" y="2644"/>
                    <a:pt x="6464" y="2673"/>
                    <a:pt x="6464" y="2694"/>
                  </a:cubicBezTo>
                  <a:lnTo>
                    <a:pt x="6464" y="2729"/>
                  </a:lnTo>
                  <a:cubicBezTo>
                    <a:pt x="6464" y="2744"/>
                    <a:pt x="6464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2" y="2875"/>
                    <a:pt x="6425" y="2897"/>
                  </a:cubicBezTo>
                  <a:lnTo>
                    <a:pt x="6411" y="2929"/>
                  </a:lnTo>
                  <a:lnTo>
                    <a:pt x="6393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8" y="3017"/>
                  </a:lnTo>
                  <a:lnTo>
                    <a:pt x="5931" y="3003"/>
                  </a:lnTo>
                  <a:lnTo>
                    <a:pt x="5767" y="3000"/>
                  </a:lnTo>
                  <a:cubicBezTo>
                    <a:pt x="5714" y="2996"/>
                    <a:pt x="5661" y="2993"/>
                    <a:pt x="5607" y="2982"/>
                  </a:cubicBezTo>
                  <a:cubicBezTo>
                    <a:pt x="5511" y="2975"/>
                    <a:pt x="5419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5" y="2879"/>
                    <a:pt x="5241" y="2861"/>
                    <a:pt x="5227" y="2850"/>
                  </a:cubicBezTo>
                  <a:cubicBezTo>
                    <a:pt x="5216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3" y="2694"/>
                  </a:lnTo>
                  <a:cubicBezTo>
                    <a:pt x="5163" y="2676"/>
                    <a:pt x="5156" y="2658"/>
                    <a:pt x="5163" y="2641"/>
                  </a:cubicBezTo>
                  <a:cubicBezTo>
                    <a:pt x="5163" y="2623"/>
                    <a:pt x="5167" y="2605"/>
                    <a:pt x="5170" y="2584"/>
                  </a:cubicBezTo>
                  <a:cubicBezTo>
                    <a:pt x="5174" y="2566"/>
                    <a:pt x="5184" y="2548"/>
                    <a:pt x="5191" y="2523"/>
                  </a:cubicBezTo>
                  <a:cubicBezTo>
                    <a:pt x="5202" y="2505"/>
                    <a:pt x="5209" y="2488"/>
                    <a:pt x="5223" y="2470"/>
                  </a:cubicBezTo>
                  <a:cubicBezTo>
                    <a:pt x="5234" y="2452"/>
                    <a:pt x="5252" y="2434"/>
                    <a:pt x="5259" y="2417"/>
                  </a:cubicBezTo>
                  <a:cubicBezTo>
                    <a:pt x="5273" y="2399"/>
                    <a:pt x="5287" y="2381"/>
                    <a:pt x="5305" y="2370"/>
                  </a:cubicBezTo>
                  <a:lnTo>
                    <a:pt x="5351" y="2321"/>
                  </a:lnTo>
                  <a:cubicBezTo>
                    <a:pt x="5369" y="2303"/>
                    <a:pt x="5383" y="2289"/>
                    <a:pt x="5405" y="2271"/>
                  </a:cubicBezTo>
                  <a:cubicBezTo>
                    <a:pt x="5423" y="2257"/>
                    <a:pt x="5440" y="2239"/>
                    <a:pt x="5458" y="2228"/>
                  </a:cubicBezTo>
                  <a:cubicBezTo>
                    <a:pt x="5494" y="2196"/>
                    <a:pt x="5536" y="2168"/>
                    <a:pt x="5572" y="2139"/>
                  </a:cubicBezTo>
                  <a:lnTo>
                    <a:pt x="5572" y="2139"/>
                  </a:lnTo>
                  <a:cubicBezTo>
                    <a:pt x="5547" y="2146"/>
                    <a:pt x="5526" y="2150"/>
                    <a:pt x="5501" y="2161"/>
                  </a:cubicBezTo>
                  <a:lnTo>
                    <a:pt x="5433" y="2185"/>
                  </a:lnTo>
                  <a:cubicBezTo>
                    <a:pt x="5387" y="2203"/>
                    <a:pt x="5344" y="2228"/>
                    <a:pt x="5298" y="2253"/>
                  </a:cubicBezTo>
                  <a:cubicBezTo>
                    <a:pt x="5277" y="2267"/>
                    <a:pt x="5255" y="2281"/>
                    <a:pt x="5238" y="2292"/>
                  </a:cubicBezTo>
                  <a:cubicBezTo>
                    <a:pt x="5216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099" y="2413"/>
                    <a:pt x="5081" y="2434"/>
                    <a:pt x="5067" y="2459"/>
                  </a:cubicBezTo>
                  <a:cubicBezTo>
                    <a:pt x="5039" y="2502"/>
                    <a:pt x="5014" y="2555"/>
                    <a:pt x="5003" y="2612"/>
                  </a:cubicBezTo>
                  <a:cubicBezTo>
                    <a:pt x="4996" y="2644"/>
                    <a:pt x="4992" y="2673"/>
                    <a:pt x="4992" y="2701"/>
                  </a:cubicBezTo>
                  <a:cubicBezTo>
                    <a:pt x="4992" y="2733"/>
                    <a:pt x="4996" y="2761"/>
                    <a:pt x="5007" y="2790"/>
                  </a:cubicBezTo>
                  <a:cubicBezTo>
                    <a:pt x="5014" y="2833"/>
                    <a:pt x="5031" y="2872"/>
                    <a:pt x="5049" y="2907"/>
                  </a:cubicBezTo>
                  <a:cubicBezTo>
                    <a:pt x="5021" y="2904"/>
                    <a:pt x="4985" y="2897"/>
                    <a:pt x="4953" y="2893"/>
                  </a:cubicBezTo>
                  <a:cubicBezTo>
                    <a:pt x="4775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5" y="2733"/>
                  </a:lnTo>
                  <a:cubicBezTo>
                    <a:pt x="4331" y="2719"/>
                    <a:pt x="4320" y="2708"/>
                    <a:pt x="4310" y="2694"/>
                  </a:cubicBezTo>
                  <a:cubicBezTo>
                    <a:pt x="4285" y="2665"/>
                    <a:pt x="4274" y="2637"/>
                    <a:pt x="4260" y="2605"/>
                  </a:cubicBezTo>
                  <a:cubicBezTo>
                    <a:pt x="4256" y="2591"/>
                    <a:pt x="4249" y="2573"/>
                    <a:pt x="4249" y="2559"/>
                  </a:cubicBezTo>
                  <a:cubicBezTo>
                    <a:pt x="4249" y="2541"/>
                    <a:pt x="4246" y="2530"/>
                    <a:pt x="4249" y="2513"/>
                  </a:cubicBezTo>
                  <a:cubicBezTo>
                    <a:pt x="4249" y="2495"/>
                    <a:pt x="4256" y="2481"/>
                    <a:pt x="4260" y="2463"/>
                  </a:cubicBezTo>
                  <a:cubicBezTo>
                    <a:pt x="4263" y="2445"/>
                    <a:pt x="4267" y="2431"/>
                    <a:pt x="4278" y="2413"/>
                  </a:cubicBezTo>
                  <a:cubicBezTo>
                    <a:pt x="4285" y="2395"/>
                    <a:pt x="4295" y="2381"/>
                    <a:pt x="4302" y="2363"/>
                  </a:cubicBezTo>
                  <a:cubicBezTo>
                    <a:pt x="4313" y="2345"/>
                    <a:pt x="4327" y="2335"/>
                    <a:pt x="4334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2" y="2239"/>
                    <a:pt x="4420" y="2228"/>
                  </a:cubicBezTo>
                  <a:lnTo>
                    <a:pt x="4462" y="2182"/>
                  </a:lnTo>
                  <a:cubicBezTo>
                    <a:pt x="4480" y="2168"/>
                    <a:pt x="4494" y="2157"/>
                    <a:pt x="4512" y="2139"/>
                  </a:cubicBezTo>
                  <a:cubicBezTo>
                    <a:pt x="4544" y="2111"/>
                    <a:pt x="4580" y="2086"/>
                    <a:pt x="4615" y="2054"/>
                  </a:cubicBezTo>
                  <a:lnTo>
                    <a:pt x="4615" y="2054"/>
                  </a:lnTo>
                  <a:cubicBezTo>
                    <a:pt x="4594" y="2057"/>
                    <a:pt x="4576" y="2068"/>
                    <a:pt x="4551" y="2072"/>
                  </a:cubicBezTo>
                  <a:cubicBezTo>
                    <a:pt x="4530" y="2075"/>
                    <a:pt x="4512" y="2086"/>
                    <a:pt x="4491" y="2093"/>
                  </a:cubicBezTo>
                  <a:cubicBezTo>
                    <a:pt x="4452" y="2111"/>
                    <a:pt x="4409" y="2129"/>
                    <a:pt x="4370" y="2150"/>
                  </a:cubicBezTo>
                  <a:cubicBezTo>
                    <a:pt x="4349" y="2161"/>
                    <a:pt x="4331" y="2175"/>
                    <a:pt x="4313" y="2185"/>
                  </a:cubicBezTo>
                  <a:cubicBezTo>
                    <a:pt x="4295" y="2200"/>
                    <a:pt x="4278" y="2214"/>
                    <a:pt x="4260" y="2232"/>
                  </a:cubicBezTo>
                  <a:cubicBezTo>
                    <a:pt x="4242" y="2249"/>
                    <a:pt x="4224" y="2264"/>
                    <a:pt x="4206" y="2281"/>
                  </a:cubicBezTo>
                  <a:cubicBezTo>
                    <a:pt x="4189" y="2299"/>
                    <a:pt x="4174" y="2317"/>
                    <a:pt x="4160" y="2338"/>
                  </a:cubicBezTo>
                  <a:cubicBezTo>
                    <a:pt x="4135" y="2377"/>
                    <a:pt x="4114" y="2427"/>
                    <a:pt x="4100" y="2481"/>
                  </a:cubicBezTo>
                  <a:cubicBezTo>
                    <a:pt x="4096" y="2505"/>
                    <a:pt x="4089" y="2534"/>
                    <a:pt x="4089" y="2559"/>
                  </a:cubicBezTo>
                  <a:cubicBezTo>
                    <a:pt x="4089" y="2587"/>
                    <a:pt x="4096" y="2612"/>
                    <a:pt x="4103" y="2641"/>
                  </a:cubicBezTo>
                  <a:cubicBezTo>
                    <a:pt x="4114" y="2673"/>
                    <a:pt x="4121" y="2701"/>
                    <a:pt x="4135" y="2729"/>
                  </a:cubicBezTo>
                  <a:cubicBezTo>
                    <a:pt x="3993" y="2697"/>
                    <a:pt x="3851" y="2665"/>
                    <a:pt x="3712" y="2630"/>
                  </a:cubicBezTo>
                  <a:cubicBezTo>
                    <a:pt x="3591" y="2601"/>
                    <a:pt x="3478" y="2569"/>
                    <a:pt x="3360" y="2537"/>
                  </a:cubicBezTo>
                  <a:lnTo>
                    <a:pt x="3342" y="2513"/>
                  </a:lnTo>
                  <a:cubicBezTo>
                    <a:pt x="3339" y="2502"/>
                    <a:pt x="3325" y="2488"/>
                    <a:pt x="3321" y="2477"/>
                  </a:cubicBezTo>
                  <a:cubicBezTo>
                    <a:pt x="3314" y="2463"/>
                    <a:pt x="3307" y="2449"/>
                    <a:pt x="3300" y="2434"/>
                  </a:cubicBezTo>
                  <a:cubicBezTo>
                    <a:pt x="3296" y="2424"/>
                    <a:pt x="3286" y="2409"/>
                    <a:pt x="3286" y="2395"/>
                  </a:cubicBezTo>
                  <a:cubicBezTo>
                    <a:pt x="3282" y="2381"/>
                    <a:pt x="3278" y="2370"/>
                    <a:pt x="3278" y="2356"/>
                  </a:cubicBezTo>
                  <a:lnTo>
                    <a:pt x="3271" y="2335"/>
                  </a:lnTo>
                  <a:lnTo>
                    <a:pt x="3271" y="2317"/>
                  </a:lnTo>
                  <a:cubicBezTo>
                    <a:pt x="3271" y="2303"/>
                    <a:pt x="3278" y="2289"/>
                    <a:pt x="3282" y="2274"/>
                  </a:cubicBezTo>
                  <a:cubicBezTo>
                    <a:pt x="3282" y="2264"/>
                    <a:pt x="3289" y="2249"/>
                    <a:pt x="3296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5" y="2168"/>
                    <a:pt x="3350" y="2161"/>
                  </a:cubicBezTo>
                  <a:lnTo>
                    <a:pt x="3385" y="2125"/>
                  </a:lnTo>
                  <a:lnTo>
                    <a:pt x="3428" y="2093"/>
                  </a:lnTo>
                  <a:cubicBezTo>
                    <a:pt x="3442" y="2086"/>
                    <a:pt x="3456" y="2072"/>
                    <a:pt x="3474" y="2061"/>
                  </a:cubicBezTo>
                  <a:lnTo>
                    <a:pt x="3520" y="2033"/>
                  </a:lnTo>
                  <a:cubicBezTo>
                    <a:pt x="3538" y="2022"/>
                    <a:pt x="3552" y="2008"/>
                    <a:pt x="3570" y="2001"/>
                  </a:cubicBezTo>
                  <a:cubicBezTo>
                    <a:pt x="3606" y="1983"/>
                    <a:pt x="3638" y="1965"/>
                    <a:pt x="3673" y="1944"/>
                  </a:cubicBezTo>
                  <a:cubicBezTo>
                    <a:pt x="3634" y="1944"/>
                    <a:pt x="3591" y="1947"/>
                    <a:pt x="3552" y="1954"/>
                  </a:cubicBezTo>
                  <a:cubicBezTo>
                    <a:pt x="3531" y="1954"/>
                    <a:pt x="3513" y="1965"/>
                    <a:pt x="3495" y="1969"/>
                  </a:cubicBezTo>
                  <a:lnTo>
                    <a:pt x="3438" y="1983"/>
                  </a:lnTo>
                  <a:cubicBezTo>
                    <a:pt x="3414" y="1986"/>
                    <a:pt x="3396" y="1997"/>
                    <a:pt x="3378" y="2004"/>
                  </a:cubicBezTo>
                  <a:cubicBezTo>
                    <a:pt x="3360" y="2015"/>
                    <a:pt x="3339" y="2022"/>
                    <a:pt x="3321" y="2033"/>
                  </a:cubicBezTo>
                  <a:cubicBezTo>
                    <a:pt x="3303" y="2043"/>
                    <a:pt x="3286" y="2054"/>
                    <a:pt x="3268" y="2068"/>
                  </a:cubicBezTo>
                  <a:cubicBezTo>
                    <a:pt x="3250" y="2075"/>
                    <a:pt x="3232" y="2093"/>
                    <a:pt x="3214" y="2111"/>
                  </a:cubicBezTo>
                  <a:cubicBezTo>
                    <a:pt x="3197" y="2129"/>
                    <a:pt x="3182" y="2143"/>
                    <a:pt x="3172" y="2164"/>
                  </a:cubicBezTo>
                  <a:cubicBezTo>
                    <a:pt x="3158" y="2185"/>
                    <a:pt x="3143" y="2203"/>
                    <a:pt x="3136" y="2228"/>
                  </a:cubicBezTo>
                  <a:cubicBezTo>
                    <a:pt x="3126" y="2249"/>
                    <a:pt x="3118" y="2271"/>
                    <a:pt x="3111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1" y="2417"/>
                    <a:pt x="3118" y="2441"/>
                  </a:cubicBezTo>
                  <a:cubicBezTo>
                    <a:pt x="3118" y="2449"/>
                    <a:pt x="3122" y="2463"/>
                    <a:pt x="3126" y="2470"/>
                  </a:cubicBezTo>
                  <a:cubicBezTo>
                    <a:pt x="2941" y="2417"/>
                    <a:pt x="2756" y="2356"/>
                    <a:pt x="2585" y="2292"/>
                  </a:cubicBezTo>
                  <a:cubicBezTo>
                    <a:pt x="2553" y="2281"/>
                    <a:pt x="2521" y="2271"/>
                    <a:pt x="2489" y="2257"/>
                  </a:cubicBezTo>
                  <a:lnTo>
                    <a:pt x="2464" y="2214"/>
                  </a:lnTo>
                  <a:cubicBezTo>
                    <a:pt x="2461" y="2203"/>
                    <a:pt x="2450" y="2185"/>
                    <a:pt x="2443" y="2175"/>
                  </a:cubicBezTo>
                  <a:cubicBezTo>
                    <a:pt x="2432" y="2161"/>
                    <a:pt x="2429" y="2143"/>
                    <a:pt x="2425" y="2129"/>
                  </a:cubicBezTo>
                  <a:cubicBezTo>
                    <a:pt x="2418" y="2111"/>
                    <a:pt x="2414" y="2097"/>
                    <a:pt x="2414" y="2079"/>
                  </a:cubicBezTo>
                  <a:cubicBezTo>
                    <a:pt x="2414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4" y="1986"/>
                  </a:lnTo>
                  <a:cubicBezTo>
                    <a:pt x="2414" y="1972"/>
                    <a:pt x="2425" y="1954"/>
                    <a:pt x="2429" y="1944"/>
                  </a:cubicBezTo>
                  <a:cubicBezTo>
                    <a:pt x="2432" y="1929"/>
                    <a:pt x="2443" y="1915"/>
                    <a:pt x="2450" y="1901"/>
                  </a:cubicBezTo>
                  <a:cubicBezTo>
                    <a:pt x="2461" y="1890"/>
                    <a:pt x="2468" y="1876"/>
                    <a:pt x="2482" y="1862"/>
                  </a:cubicBezTo>
                  <a:cubicBezTo>
                    <a:pt x="2496" y="1848"/>
                    <a:pt x="2503" y="1837"/>
                    <a:pt x="2521" y="1826"/>
                  </a:cubicBezTo>
                  <a:cubicBezTo>
                    <a:pt x="2535" y="1819"/>
                    <a:pt x="2549" y="1805"/>
                    <a:pt x="2567" y="1794"/>
                  </a:cubicBezTo>
                  <a:lnTo>
                    <a:pt x="2613" y="1769"/>
                  </a:lnTo>
                  <a:cubicBezTo>
                    <a:pt x="2631" y="1759"/>
                    <a:pt x="2645" y="1752"/>
                    <a:pt x="2663" y="1741"/>
                  </a:cubicBezTo>
                  <a:lnTo>
                    <a:pt x="2717" y="1720"/>
                  </a:lnTo>
                  <a:cubicBezTo>
                    <a:pt x="2734" y="1713"/>
                    <a:pt x="2752" y="1702"/>
                    <a:pt x="2770" y="1698"/>
                  </a:cubicBezTo>
                  <a:cubicBezTo>
                    <a:pt x="2806" y="1684"/>
                    <a:pt x="2845" y="1670"/>
                    <a:pt x="2880" y="1659"/>
                  </a:cubicBezTo>
                  <a:cubicBezTo>
                    <a:pt x="2841" y="1659"/>
                    <a:pt x="2802" y="1659"/>
                    <a:pt x="2763" y="1663"/>
                  </a:cubicBezTo>
                  <a:cubicBezTo>
                    <a:pt x="2738" y="1663"/>
                    <a:pt x="2720" y="1666"/>
                    <a:pt x="2702" y="1670"/>
                  </a:cubicBezTo>
                  <a:lnTo>
                    <a:pt x="2645" y="1681"/>
                  </a:lnTo>
                  <a:cubicBezTo>
                    <a:pt x="2624" y="1684"/>
                    <a:pt x="2606" y="1688"/>
                    <a:pt x="2589" y="1698"/>
                  </a:cubicBezTo>
                  <a:lnTo>
                    <a:pt x="2532" y="1720"/>
                  </a:lnTo>
                  <a:cubicBezTo>
                    <a:pt x="2514" y="1730"/>
                    <a:pt x="2489" y="1737"/>
                    <a:pt x="2471" y="1752"/>
                  </a:cubicBezTo>
                  <a:cubicBezTo>
                    <a:pt x="2453" y="1759"/>
                    <a:pt x="2436" y="1773"/>
                    <a:pt x="2418" y="1787"/>
                  </a:cubicBezTo>
                  <a:cubicBezTo>
                    <a:pt x="2400" y="1801"/>
                    <a:pt x="2382" y="1812"/>
                    <a:pt x="2372" y="1830"/>
                  </a:cubicBezTo>
                  <a:cubicBezTo>
                    <a:pt x="2357" y="1848"/>
                    <a:pt x="2340" y="1865"/>
                    <a:pt x="2329" y="1890"/>
                  </a:cubicBezTo>
                  <a:cubicBezTo>
                    <a:pt x="2322" y="1912"/>
                    <a:pt x="2308" y="1929"/>
                    <a:pt x="2304" y="1954"/>
                  </a:cubicBezTo>
                  <a:lnTo>
                    <a:pt x="2293" y="1990"/>
                  </a:lnTo>
                  <a:lnTo>
                    <a:pt x="2290" y="2025"/>
                  </a:lnTo>
                  <a:cubicBezTo>
                    <a:pt x="2286" y="2050"/>
                    <a:pt x="2290" y="2075"/>
                    <a:pt x="2290" y="2097"/>
                  </a:cubicBezTo>
                  <a:lnTo>
                    <a:pt x="2304" y="2164"/>
                  </a:lnTo>
                  <a:cubicBezTo>
                    <a:pt x="2304" y="2175"/>
                    <a:pt x="2308" y="2178"/>
                    <a:pt x="2311" y="2185"/>
                  </a:cubicBezTo>
                  <a:cubicBezTo>
                    <a:pt x="2094" y="2104"/>
                    <a:pt x="1885" y="2008"/>
                    <a:pt x="1696" y="1912"/>
                  </a:cubicBezTo>
                  <a:lnTo>
                    <a:pt x="1682" y="1890"/>
                  </a:lnTo>
                  <a:cubicBezTo>
                    <a:pt x="1678" y="1880"/>
                    <a:pt x="1668" y="1865"/>
                    <a:pt x="1664" y="1858"/>
                  </a:cubicBezTo>
                  <a:cubicBezTo>
                    <a:pt x="1661" y="1844"/>
                    <a:pt x="1653" y="1837"/>
                    <a:pt x="1650" y="1823"/>
                  </a:cubicBezTo>
                  <a:cubicBezTo>
                    <a:pt x="1646" y="1809"/>
                    <a:pt x="1646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6" y="1695"/>
                    <a:pt x="1650" y="1684"/>
                  </a:cubicBezTo>
                  <a:cubicBezTo>
                    <a:pt x="1653" y="1670"/>
                    <a:pt x="1664" y="1663"/>
                    <a:pt x="1668" y="1652"/>
                  </a:cubicBezTo>
                  <a:cubicBezTo>
                    <a:pt x="1671" y="1645"/>
                    <a:pt x="1682" y="1634"/>
                    <a:pt x="1689" y="1627"/>
                  </a:cubicBezTo>
                  <a:lnTo>
                    <a:pt x="1717" y="1599"/>
                  </a:lnTo>
                  <a:cubicBezTo>
                    <a:pt x="1725" y="1592"/>
                    <a:pt x="1739" y="1581"/>
                    <a:pt x="1749" y="1577"/>
                  </a:cubicBezTo>
                  <a:lnTo>
                    <a:pt x="1785" y="1560"/>
                  </a:lnTo>
                  <a:cubicBezTo>
                    <a:pt x="1796" y="1556"/>
                    <a:pt x="1806" y="1545"/>
                    <a:pt x="1821" y="1542"/>
                  </a:cubicBezTo>
                  <a:cubicBezTo>
                    <a:pt x="1845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0" y="1489"/>
                    <a:pt x="1892" y="1489"/>
                  </a:cubicBezTo>
                  <a:cubicBezTo>
                    <a:pt x="1860" y="1489"/>
                    <a:pt x="1831" y="1499"/>
                    <a:pt x="1803" y="1503"/>
                  </a:cubicBezTo>
                  <a:cubicBezTo>
                    <a:pt x="1789" y="1503"/>
                    <a:pt x="1774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5" y="1542"/>
                    <a:pt x="1671" y="1553"/>
                  </a:cubicBezTo>
                  <a:lnTo>
                    <a:pt x="1632" y="1577"/>
                  </a:lnTo>
                  <a:cubicBezTo>
                    <a:pt x="1618" y="1588"/>
                    <a:pt x="1607" y="1599"/>
                    <a:pt x="1597" y="1613"/>
                  </a:cubicBezTo>
                  <a:cubicBezTo>
                    <a:pt x="1589" y="1627"/>
                    <a:pt x="1575" y="1641"/>
                    <a:pt x="1565" y="1652"/>
                  </a:cubicBezTo>
                  <a:cubicBezTo>
                    <a:pt x="1557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6" y="1755"/>
                  </a:lnTo>
                  <a:cubicBezTo>
                    <a:pt x="1529" y="1773"/>
                    <a:pt x="1536" y="1791"/>
                    <a:pt x="1536" y="1805"/>
                  </a:cubicBezTo>
                  <a:cubicBezTo>
                    <a:pt x="1536" y="1819"/>
                    <a:pt x="1540" y="1837"/>
                    <a:pt x="1543" y="1848"/>
                  </a:cubicBezTo>
                  <a:cubicBezTo>
                    <a:pt x="1397" y="1769"/>
                    <a:pt x="1262" y="1688"/>
                    <a:pt x="1138" y="1609"/>
                  </a:cubicBezTo>
                  <a:lnTo>
                    <a:pt x="1145" y="1606"/>
                  </a:lnTo>
                  <a:lnTo>
                    <a:pt x="1127" y="1563"/>
                  </a:lnTo>
                  <a:cubicBezTo>
                    <a:pt x="1120" y="1556"/>
                    <a:pt x="1117" y="1542"/>
                    <a:pt x="1113" y="1535"/>
                  </a:cubicBezTo>
                  <a:cubicBezTo>
                    <a:pt x="1109" y="1521"/>
                    <a:pt x="1102" y="1510"/>
                    <a:pt x="1102" y="1499"/>
                  </a:cubicBezTo>
                  <a:cubicBezTo>
                    <a:pt x="1102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2" y="1393"/>
                  </a:lnTo>
                  <a:cubicBezTo>
                    <a:pt x="1109" y="1378"/>
                    <a:pt x="1113" y="1368"/>
                    <a:pt x="1117" y="1361"/>
                  </a:cubicBezTo>
                  <a:cubicBezTo>
                    <a:pt x="1120" y="1350"/>
                    <a:pt x="1131" y="1343"/>
                    <a:pt x="1138" y="1329"/>
                  </a:cubicBezTo>
                  <a:cubicBezTo>
                    <a:pt x="1145" y="1321"/>
                    <a:pt x="1156" y="1311"/>
                    <a:pt x="1166" y="1304"/>
                  </a:cubicBezTo>
                  <a:cubicBezTo>
                    <a:pt x="1173" y="1293"/>
                    <a:pt x="1184" y="1286"/>
                    <a:pt x="1198" y="1279"/>
                  </a:cubicBezTo>
                  <a:cubicBezTo>
                    <a:pt x="1209" y="1275"/>
                    <a:pt x="1220" y="1268"/>
                    <a:pt x="1234" y="1257"/>
                  </a:cubicBezTo>
                  <a:lnTo>
                    <a:pt x="1273" y="1240"/>
                  </a:lnTo>
                  <a:cubicBezTo>
                    <a:pt x="1287" y="1236"/>
                    <a:pt x="1298" y="1225"/>
                    <a:pt x="1312" y="1225"/>
                  </a:cubicBezTo>
                  <a:cubicBezTo>
                    <a:pt x="1341" y="1218"/>
                    <a:pt x="1365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8" y="1183"/>
                    <a:pt x="1330" y="1186"/>
                    <a:pt x="1298" y="1186"/>
                  </a:cubicBezTo>
                  <a:cubicBezTo>
                    <a:pt x="1287" y="1186"/>
                    <a:pt x="1269" y="1190"/>
                    <a:pt x="1255" y="1197"/>
                  </a:cubicBezTo>
                  <a:lnTo>
                    <a:pt x="1209" y="1204"/>
                  </a:lnTo>
                  <a:cubicBezTo>
                    <a:pt x="1198" y="1208"/>
                    <a:pt x="1181" y="1218"/>
                    <a:pt x="1166" y="1222"/>
                  </a:cubicBezTo>
                  <a:cubicBezTo>
                    <a:pt x="1152" y="1225"/>
                    <a:pt x="1138" y="1236"/>
                    <a:pt x="1127" y="1243"/>
                  </a:cubicBezTo>
                  <a:cubicBezTo>
                    <a:pt x="1113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49" y="1314"/>
                  </a:cubicBezTo>
                  <a:cubicBezTo>
                    <a:pt x="1042" y="1329"/>
                    <a:pt x="1031" y="1343"/>
                    <a:pt x="1024" y="1361"/>
                  </a:cubicBezTo>
                  <a:lnTo>
                    <a:pt x="1013" y="1382"/>
                  </a:lnTo>
                  <a:lnTo>
                    <a:pt x="1010" y="1410"/>
                  </a:lnTo>
                  <a:cubicBezTo>
                    <a:pt x="1006" y="1428"/>
                    <a:pt x="1006" y="1446"/>
                    <a:pt x="1006" y="1457"/>
                  </a:cubicBezTo>
                  <a:cubicBezTo>
                    <a:pt x="1006" y="1474"/>
                    <a:pt x="1006" y="1489"/>
                    <a:pt x="1010" y="1506"/>
                  </a:cubicBezTo>
                  <a:cubicBezTo>
                    <a:pt x="1010" y="1510"/>
                    <a:pt x="1013" y="1517"/>
                    <a:pt x="1013" y="1521"/>
                  </a:cubicBezTo>
                  <a:cubicBezTo>
                    <a:pt x="957" y="1481"/>
                    <a:pt x="900" y="1435"/>
                    <a:pt x="846" y="1396"/>
                  </a:cubicBezTo>
                  <a:cubicBezTo>
                    <a:pt x="779" y="1346"/>
                    <a:pt x="718" y="1293"/>
                    <a:pt x="658" y="1240"/>
                  </a:cubicBezTo>
                  <a:lnTo>
                    <a:pt x="651" y="1222"/>
                  </a:lnTo>
                  <a:cubicBezTo>
                    <a:pt x="640" y="1204"/>
                    <a:pt x="636" y="1183"/>
                    <a:pt x="633" y="1165"/>
                  </a:cubicBezTo>
                  <a:cubicBezTo>
                    <a:pt x="629" y="1144"/>
                    <a:pt x="629" y="1126"/>
                    <a:pt x="633" y="1101"/>
                  </a:cubicBezTo>
                  <a:lnTo>
                    <a:pt x="633" y="1090"/>
                  </a:lnTo>
                  <a:lnTo>
                    <a:pt x="636" y="1076"/>
                  </a:lnTo>
                  <a:lnTo>
                    <a:pt x="651" y="1048"/>
                  </a:lnTo>
                  <a:cubicBezTo>
                    <a:pt x="654" y="1040"/>
                    <a:pt x="665" y="1030"/>
                    <a:pt x="669" y="1026"/>
                  </a:cubicBezTo>
                  <a:cubicBezTo>
                    <a:pt x="672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8" y="987"/>
                  </a:cubicBezTo>
                  <a:lnTo>
                    <a:pt x="743" y="969"/>
                  </a:lnTo>
                  <a:cubicBezTo>
                    <a:pt x="765" y="959"/>
                    <a:pt x="782" y="952"/>
                    <a:pt x="807" y="948"/>
                  </a:cubicBezTo>
                  <a:cubicBezTo>
                    <a:pt x="829" y="941"/>
                    <a:pt x="850" y="934"/>
                    <a:pt x="871" y="930"/>
                  </a:cubicBezTo>
                  <a:lnTo>
                    <a:pt x="939" y="916"/>
                  </a:lnTo>
                  <a:lnTo>
                    <a:pt x="871" y="916"/>
                  </a:lnTo>
                  <a:cubicBezTo>
                    <a:pt x="850" y="916"/>
                    <a:pt x="829" y="920"/>
                    <a:pt x="800" y="923"/>
                  </a:cubicBezTo>
                  <a:cubicBezTo>
                    <a:pt x="789" y="923"/>
                    <a:pt x="779" y="930"/>
                    <a:pt x="765" y="934"/>
                  </a:cubicBezTo>
                  <a:lnTo>
                    <a:pt x="729" y="944"/>
                  </a:lnTo>
                  <a:lnTo>
                    <a:pt x="701" y="955"/>
                  </a:lnTo>
                  <a:cubicBezTo>
                    <a:pt x="686" y="959"/>
                    <a:pt x="676" y="966"/>
                    <a:pt x="669" y="973"/>
                  </a:cubicBezTo>
                  <a:cubicBezTo>
                    <a:pt x="658" y="984"/>
                    <a:pt x="647" y="987"/>
                    <a:pt x="636" y="994"/>
                  </a:cubicBezTo>
                  <a:lnTo>
                    <a:pt x="612" y="1023"/>
                  </a:lnTo>
                  <a:cubicBezTo>
                    <a:pt x="601" y="1033"/>
                    <a:pt x="597" y="1044"/>
                    <a:pt x="594" y="1058"/>
                  </a:cubicBezTo>
                  <a:lnTo>
                    <a:pt x="583" y="1076"/>
                  </a:lnTo>
                  <a:lnTo>
                    <a:pt x="580" y="1094"/>
                  </a:lnTo>
                  <a:cubicBezTo>
                    <a:pt x="576" y="1119"/>
                    <a:pt x="576" y="1144"/>
                    <a:pt x="580" y="1168"/>
                  </a:cubicBezTo>
                  <a:lnTo>
                    <a:pt x="580" y="1172"/>
                  </a:lnTo>
                  <a:lnTo>
                    <a:pt x="551" y="1147"/>
                  </a:lnTo>
                  <a:cubicBezTo>
                    <a:pt x="512" y="1108"/>
                    <a:pt x="473" y="1065"/>
                    <a:pt x="437" y="1026"/>
                  </a:cubicBezTo>
                  <a:cubicBezTo>
                    <a:pt x="420" y="1008"/>
                    <a:pt x="402" y="991"/>
                    <a:pt x="384" y="969"/>
                  </a:cubicBezTo>
                  <a:cubicBezTo>
                    <a:pt x="366" y="952"/>
                    <a:pt x="352" y="930"/>
                    <a:pt x="338" y="912"/>
                  </a:cubicBezTo>
                  <a:cubicBezTo>
                    <a:pt x="313" y="877"/>
                    <a:pt x="284" y="845"/>
                    <a:pt x="260" y="813"/>
                  </a:cubicBezTo>
                  <a:lnTo>
                    <a:pt x="263" y="809"/>
                  </a:lnTo>
                  <a:lnTo>
                    <a:pt x="256" y="788"/>
                  </a:lnTo>
                  <a:cubicBezTo>
                    <a:pt x="245" y="770"/>
                    <a:pt x="242" y="745"/>
                    <a:pt x="238" y="728"/>
                  </a:cubicBezTo>
                  <a:cubicBezTo>
                    <a:pt x="231" y="706"/>
                    <a:pt x="231" y="688"/>
                    <a:pt x="238" y="667"/>
                  </a:cubicBezTo>
                  <a:lnTo>
                    <a:pt x="238" y="653"/>
                  </a:lnTo>
                  <a:lnTo>
                    <a:pt x="242" y="642"/>
                  </a:lnTo>
                  <a:lnTo>
                    <a:pt x="256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7" y="582"/>
                    <a:pt x="284" y="578"/>
                    <a:pt x="295" y="571"/>
                  </a:cubicBezTo>
                  <a:cubicBezTo>
                    <a:pt x="302" y="560"/>
                    <a:pt x="313" y="557"/>
                    <a:pt x="320" y="553"/>
                  </a:cubicBezTo>
                  <a:lnTo>
                    <a:pt x="348" y="536"/>
                  </a:lnTo>
                  <a:cubicBezTo>
                    <a:pt x="370" y="525"/>
                    <a:pt x="388" y="518"/>
                    <a:pt x="409" y="511"/>
                  </a:cubicBezTo>
                  <a:cubicBezTo>
                    <a:pt x="434" y="507"/>
                    <a:pt x="455" y="500"/>
                    <a:pt x="476" y="493"/>
                  </a:cubicBezTo>
                  <a:lnTo>
                    <a:pt x="544" y="482"/>
                  </a:lnTo>
                  <a:lnTo>
                    <a:pt x="476" y="482"/>
                  </a:lnTo>
                  <a:cubicBezTo>
                    <a:pt x="455" y="482"/>
                    <a:pt x="434" y="486"/>
                    <a:pt x="405" y="489"/>
                  </a:cubicBezTo>
                  <a:cubicBezTo>
                    <a:pt x="391" y="489"/>
                    <a:pt x="384" y="493"/>
                    <a:pt x="370" y="500"/>
                  </a:cubicBezTo>
                  <a:lnTo>
                    <a:pt x="334" y="507"/>
                  </a:lnTo>
                  <a:lnTo>
                    <a:pt x="302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3" y="546"/>
                    <a:pt x="249" y="553"/>
                    <a:pt x="242" y="560"/>
                  </a:cubicBezTo>
                  <a:lnTo>
                    <a:pt x="213" y="589"/>
                  </a:lnTo>
                  <a:cubicBezTo>
                    <a:pt x="206" y="596"/>
                    <a:pt x="203" y="610"/>
                    <a:pt x="196" y="624"/>
                  </a:cubicBezTo>
                  <a:lnTo>
                    <a:pt x="188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4" y="703"/>
                  </a:cubicBezTo>
                  <a:cubicBezTo>
                    <a:pt x="153" y="671"/>
                    <a:pt x="135" y="646"/>
                    <a:pt x="117" y="617"/>
                  </a:cubicBezTo>
                  <a:cubicBezTo>
                    <a:pt x="100" y="592"/>
                    <a:pt x="85" y="564"/>
                    <a:pt x="78" y="543"/>
                  </a:cubicBezTo>
                  <a:cubicBezTo>
                    <a:pt x="29" y="454"/>
                    <a:pt x="0" y="404"/>
                    <a:pt x="0" y="404"/>
                  </a:cubicBezTo>
                  <a:lnTo>
                    <a:pt x="0" y="404"/>
                  </a:lnTo>
                  <a:cubicBezTo>
                    <a:pt x="0" y="404"/>
                    <a:pt x="25" y="454"/>
                    <a:pt x="71" y="546"/>
                  </a:cubicBezTo>
                  <a:cubicBezTo>
                    <a:pt x="85" y="571"/>
                    <a:pt x="96" y="596"/>
                    <a:pt x="114" y="624"/>
                  </a:cubicBezTo>
                  <a:cubicBezTo>
                    <a:pt x="132" y="649"/>
                    <a:pt x="149" y="681"/>
                    <a:pt x="167" y="713"/>
                  </a:cubicBezTo>
                  <a:cubicBezTo>
                    <a:pt x="171" y="720"/>
                    <a:pt x="174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8" y="774"/>
                    <a:pt x="192" y="788"/>
                  </a:cubicBezTo>
                  <a:lnTo>
                    <a:pt x="174" y="795"/>
                  </a:lnTo>
                  <a:lnTo>
                    <a:pt x="156" y="806"/>
                  </a:lnTo>
                  <a:lnTo>
                    <a:pt x="139" y="820"/>
                  </a:lnTo>
                  <a:cubicBezTo>
                    <a:pt x="132" y="827"/>
                    <a:pt x="117" y="838"/>
                    <a:pt x="107" y="845"/>
                  </a:cubicBezTo>
                  <a:lnTo>
                    <a:pt x="82" y="877"/>
                  </a:lnTo>
                  <a:cubicBezTo>
                    <a:pt x="71" y="884"/>
                    <a:pt x="68" y="898"/>
                    <a:pt x="60" y="912"/>
                  </a:cubicBezTo>
                  <a:cubicBezTo>
                    <a:pt x="50" y="927"/>
                    <a:pt x="46" y="937"/>
                    <a:pt x="43" y="952"/>
                  </a:cubicBezTo>
                  <a:lnTo>
                    <a:pt x="28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8" y="1179"/>
                    <a:pt x="32" y="1193"/>
                  </a:cubicBezTo>
                  <a:cubicBezTo>
                    <a:pt x="36" y="1218"/>
                    <a:pt x="46" y="1240"/>
                    <a:pt x="53" y="1268"/>
                  </a:cubicBezTo>
                  <a:cubicBezTo>
                    <a:pt x="64" y="1293"/>
                    <a:pt x="71" y="1318"/>
                    <a:pt x="85" y="1339"/>
                  </a:cubicBezTo>
                  <a:cubicBezTo>
                    <a:pt x="71" y="1289"/>
                    <a:pt x="64" y="1236"/>
                    <a:pt x="60" y="1186"/>
                  </a:cubicBezTo>
                  <a:cubicBezTo>
                    <a:pt x="60" y="1176"/>
                    <a:pt x="53" y="1161"/>
                    <a:pt x="53" y="1147"/>
                  </a:cubicBezTo>
                  <a:lnTo>
                    <a:pt x="53" y="1112"/>
                  </a:lnTo>
                  <a:lnTo>
                    <a:pt x="53" y="1076"/>
                  </a:lnTo>
                  <a:lnTo>
                    <a:pt x="60" y="1040"/>
                  </a:lnTo>
                  <a:cubicBezTo>
                    <a:pt x="60" y="1026"/>
                    <a:pt x="64" y="1019"/>
                    <a:pt x="68" y="1005"/>
                  </a:cubicBezTo>
                  <a:cubicBezTo>
                    <a:pt x="71" y="991"/>
                    <a:pt x="78" y="984"/>
                    <a:pt x="82" y="969"/>
                  </a:cubicBezTo>
                  <a:cubicBezTo>
                    <a:pt x="85" y="955"/>
                    <a:pt x="89" y="948"/>
                    <a:pt x="96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5" y="880"/>
                  </a:lnTo>
                  <a:cubicBezTo>
                    <a:pt x="142" y="873"/>
                    <a:pt x="153" y="866"/>
                    <a:pt x="160" y="859"/>
                  </a:cubicBezTo>
                  <a:lnTo>
                    <a:pt x="174" y="848"/>
                  </a:lnTo>
                  <a:lnTo>
                    <a:pt x="192" y="841"/>
                  </a:lnTo>
                  <a:lnTo>
                    <a:pt x="224" y="824"/>
                  </a:lnTo>
                  <a:lnTo>
                    <a:pt x="228" y="824"/>
                  </a:lnTo>
                  <a:cubicBezTo>
                    <a:pt x="256" y="856"/>
                    <a:pt x="281" y="891"/>
                    <a:pt x="309" y="927"/>
                  </a:cubicBezTo>
                  <a:cubicBezTo>
                    <a:pt x="320" y="944"/>
                    <a:pt x="338" y="966"/>
                    <a:pt x="352" y="984"/>
                  </a:cubicBezTo>
                  <a:cubicBezTo>
                    <a:pt x="370" y="1001"/>
                    <a:pt x="388" y="1023"/>
                    <a:pt x="405" y="1040"/>
                  </a:cubicBezTo>
                  <a:cubicBezTo>
                    <a:pt x="441" y="1080"/>
                    <a:pt x="476" y="1122"/>
                    <a:pt x="516" y="1165"/>
                  </a:cubicBezTo>
                  <a:cubicBezTo>
                    <a:pt x="533" y="1183"/>
                    <a:pt x="551" y="1201"/>
                    <a:pt x="576" y="1218"/>
                  </a:cubicBezTo>
                  <a:lnTo>
                    <a:pt x="562" y="1229"/>
                  </a:lnTo>
                  <a:lnTo>
                    <a:pt x="544" y="1236"/>
                  </a:lnTo>
                  <a:lnTo>
                    <a:pt x="526" y="1250"/>
                  </a:lnTo>
                  <a:cubicBezTo>
                    <a:pt x="516" y="1257"/>
                    <a:pt x="505" y="1268"/>
                    <a:pt x="494" y="1275"/>
                  </a:cubicBezTo>
                  <a:lnTo>
                    <a:pt x="469" y="1307"/>
                  </a:lnTo>
                  <a:cubicBezTo>
                    <a:pt x="459" y="1318"/>
                    <a:pt x="455" y="1329"/>
                    <a:pt x="444" y="1343"/>
                  </a:cubicBezTo>
                  <a:cubicBezTo>
                    <a:pt x="437" y="1357"/>
                    <a:pt x="434" y="1371"/>
                    <a:pt x="427" y="1382"/>
                  </a:cubicBezTo>
                  <a:lnTo>
                    <a:pt x="416" y="1425"/>
                  </a:lnTo>
                  <a:cubicBezTo>
                    <a:pt x="409" y="1435"/>
                    <a:pt x="409" y="1449"/>
                    <a:pt x="409" y="1464"/>
                  </a:cubicBezTo>
                  <a:lnTo>
                    <a:pt x="405" y="1503"/>
                  </a:lnTo>
                  <a:lnTo>
                    <a:pt x="405" y="1542"/>
                  </a:lnTo>
                  <a:cubicBezTo>
                    <a:pt x="405" y="1556"/>
                    <a:pt x="409" y="1570"/>
                    <a:pt x="409" y="1585"/>
                  </a:cubicBezTo>
                  <a:cubicBezTo>
                    <a:pt x="409" y="1595"/>
                    <a:pt x="416" y="1609"/>
                    <a:pt x="420" y="1624"/>
                  </a:cubicBezTo>
                  <a:cubicBezTo>
                    <a:pt x="423" y="1649"/>
                    <a:pt x="434" y="1673"/>
                    <a:pt x="441" y="1698"/>
                  </a:cubicBezTo>
                  <a:cubicBezTo>
                    <a:pt x="452" y="1727"/>
                    <a:pt x="459" y="1748"/>
                    <a:pt x="473" y="1769"/>
                  </a:cubicBezTo>
                  <a:cubicBezTo>
                    <a:pt x="459" y="1720"/>
                    <a:pt x="452" y="1666"/>
                    <a:pt x="444" y="1620"/>
                  </a:cubicBezTo>
                  <a:cubicBezTo>
                    <a:pt x="444" y="1606"/>
                    <a:pt x="441" y="1592"/>
                    <a:pt x="441" y="1577"/>
                  </a:cubicBezTo>
                  <a:lnTo>
                    <a:pt x="441" y="1542"/>
                  </a:lnTo>
                  <a:lnTo>
                    <a:pt x="441" y="1506"/>
                  </a:lnTo>
                  <a:lnTo>
                    <a:pt x="444" y="1471"/>
                  </a:lnTo>
                  <a:cubicBezTo>
                    <a:pt x="444" y="1460"/>
                    <a:pt x="452" y="1449"/>
                    <a:pt x="455" y="1435"/>
                  </a:cubicBezTo>
                  <a:cubicBezTo>
                    <a:pt x="459" y="1425"/>
                    <a:pt x="462" y="1414"/>
                    <a:pt x="469" y="1400"/>
                  </a:cubicBezTo>
                  <a:cubicBezTo>
                    <a:pt x="473" y="1389"/>
                    <a:pt x="476" y="1378"/>
                    <a:pt x="480" y="1371"/>
                  </a:cubicBezTo>
                  <a:cubicBezTo>
                    <a:pt x="487" y="1361"/>
                    <a:pt x="494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0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4" y="1257"/>
                  </a:lnTo>
                  <a:cubicBezTo>
                    <a:pt x="665" y="1311"/>
                    <a:pt x="725" y="1371"/>
                    <a:pt x="793" y="1425"/>
                  </a:cubicBezTo>
                  <a:cubicBezTo>
                    <a:pt x="850" y="1471"/>
                    <a:pt x="917" y="1521"/>
                    <a:pt x="978" y="1570"/>
                  </a:cubicBezTo>
                  <a:lnTo>
                    <a:pt x="960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4" y="1677"/>
                  </a:lnTo>
                  <a:cubicBezTo>
                    <a:pt x="850" y="1691"/>
                    <a:pt x="846" y="1709"/>
                    <a:pt x="836" y="1727"/>
                  </a:cubicBezTo>
                  <a:cubicBezTo>
                    <a:pt x="829" y="1745"/>
                    <a:pt x="825" y="1755"/>
                    <a:pt x="814" y="1773"/>
                  </a:cubicBezTo>
                  <a:cubicBezTo>
                    <a:pt x="811" y="1791"/>
                    <a:pt x="800" y="1809"/>
                    <a:pt x="800" y="1826"/>
                  </a:cubicBezTo>
                  <a:cubicBezTo>
                    <a:pt x="797" y="1844"/>
                    <a:pt x="793" y="1862"/>
                    <a:pt x="793" y="1880"/>
                  </a:cubicBezTo>
                  <a:lnTo>
                    <a:pt x="793" y="1933"/>
                  </a:lnTo>
                  <a:lnTo>
                    <a:pt x="797" y="1986"/>
                  </a:lnTo>
                  <a:cubicBezTo>
                    <a:pt x="797" y="2004"/>
                    <a:pt x="800" y="2022"/>
                    <a:pt x="807" y="2036"/>
                  </a:cubicBezTo>
                  <a:cubicBezTo>
                    <a:pt x="807" y="2054"/>
                    <a:pt x="814" y="2068"/>
                    <a:pt x="814" y="2086"/>
                  </a:cubicBezTo>
                  <a:cubicBezTo>
                    <a:pt x="818" y="2104"/>
                    <a:pt x="825" y="2118"/>
                    <a:pt x="829" y="2136"/>
                  </a:cubicBezTo>
                  <a:cubicBezTo>
                    <a:pt x="832" y="2153"/>
                    <a:pt x="836" y="2164"/>
                    <a:pt x="846" y="2182"/>
                  </a:cubicBezTo>
                  <a:cubicBezTo>
                    <a:pt x="861" y="2214"/>
                    <a:pt x="871" y="2246"/>
                    <a:pt x="889" y="2271"/>
                  </a:cubicBezTo>
                  <a:cubicBezTo>
                    <a:pt x="882" y="2242"/>
                    <a:pt x="878" y="2207"/>
                    <a:pt x="871" y="2175"/>
                  </a:cubicBezTo>
                  <a:cubicBezTo>
                    <a:pt x="868" y="2143"/>
                    <a:pt x="864" y="2111"/>
                    <a:pt x="864" y="2075"/>
                  </a:cubicBezTo>
                  <a:cubicBezTo>
                    <a:pt x="864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4" y="1933"/>
                  </a:lnTo>
                  <a:lnTo>
                    <a:pt x="871" y="1890"/>
                  </a:lnTo>
                  <a:cubicBezTo>
                    <a:pt x="871" y="1876"/>
                    <a:pt x="882" y="1858"/>
                    <a:pt x="882" y="1844"/>
                  </a:cubicBezTo>
                  <a:lnTo>
                    <a:pt x="896" y="1805"/>
                  </a:lnTo>
                  <a:cubicBezTo>
                    <a:pt x="900" y="1791"/>
                    <a:pt x="903" y="1780"/>
                    <a:pt x="914" y="1766"/>
                  </a:cubicBezTo>
                  <a:cubicBezTo>
                    <a:pt x="921" y="1752"/>
                    <a:pt x="925" y="1737"/>
                    <a:pt x="935" y="1730"/>
                  </a:cubicBezTo>
                  <a:lnTo>
                    <a:pt x="960" y="1698"/>
                  </a:lnTo>
                  <a:cubicBezTo>
                    <a:pt x="971" y="1691"/>
                    <a:pt x="985" y="1681"/>
                    <a:pt x="992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3" y="1631"/>
                  </a:lnTo>
                  <a:cubicBezTo>
                    <a:pt x="1202" y="1730"/>
                    <a:pt x="1351" y="1823"/>
                    <a:pt x="1518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0" y="1983"/>
                  </a:lnTo>
                  <a:lnTo>
                    <a:pt x="1412" y="2029"/>
                  </a:lnTo>
                  <a:cubicBezTo>
                    <a:pt x="1401" y="2040"/>
                    <a:pt x="1397" y="2065"/>
                    <a:pt x="1387" y="2075"/>
                  </a:cubicBezTo>
                  <a:cubicBezTo>
                    <a:pt x="1380" y="2093"/>
                    <a:pt x="1376" y="2111"/>
                    <a:pt x="1376" y="2129"/>
                  </a:cubicBezTo>
                  <a:cubicBezTo>
                    <a:pt x="1369" y="2146"/>
                    <a:pt x="1365" y="2164"/>
                    <a:pt x="1365" y="2182"/>
                  </a:cubicBezTo>
                  <a:cubicBezTo>
                    <a:pt x="1365" y="2200"/>
                    <a:pt x="1362" y="2217"/>
                    <a:pt x="1362" y="2235"/>
                  </a:cubicBezTo>
                  <a:lnTo>
                    <a:pt x="1365" y="2289"/>
                  </a:lnTo>
                  <a:lnTo>
                    <a:pt x="1376" y="2338"/>
                  </a:lnTo>
                  <a:cubicBezTo>
                    <a:pt x="1380" y="2356"/>
                    <a:pt x="1383" y="2370"/>
                    <a:pt x="1387" y="2388"/>
                  </a:cubicBezTo>
                  <a:cubicBezTo>
                    <a:pt x="1394" y="2406"/>
                    <a:pt x="1397" y="2420"/>
                    <a:pt x="1401" y="2438"/>
                  </a:cubicBezTo>
                  <a:cubicBezTo>
                    <a:pt x="1405" y="2456"/>
                    <a:pt x="1415" y="2466"/>
                    <a:pt x="1419" y="2481"/>
                  </a:cubicBezTo>
                  <a:cubicBezTo>
                    <a:pt x="1422" y="2495"/>
                    <a:pt x="1433" y="2513"/>
                    <a:pt x="1440" y="2527"/>
                  </a:cubicBezTo>
                  <a:cubicBezTo>
                    <a:pt x="1454" y="2555"/>
                    <a:pt x="1472" y="2584"/>
                    <a:pt x="1493" y="2609"/>
                  </a:cubicBezTo>
                  <a:lnTo>
                    <a:pt x="1469" y="2516"/>
                  </a:lnTo>
                  <a:cubicBezTo>
                    <a:pt x="1458" y="2484"/>
                    <a:pt x="1454" y="2456"/>
                    <a:pt x="1447" y="2424"/>
                  </a:cubicBezTo>
                  <a:cubicBezTo>
                    <a:pt x="1440" y="2406"/>
                    <a:pt x="1440" y="2392"/>
                    <a:pt x="1437" y="2374"/>
                  </a:cubicBezTo>
                  <a:cubicBezTo>
                    <a:pt x="1437" y="2356"/>
                    <a:pt x="1433" y="2342"/>
                    <a:pt x="1433" y="2324"/>
                  </a:cubicBezTo>
                  <a:lnTo>
                    <a:pt x="1433" y="2281"/>
                  </a:lnTo>
                  <a:lnTo>
                    <a:pt x="1437" y="2235"/>
                  </a:lnTo>
                  <a:cubicBezTo>
                    <a:pt x="1437" y="2225"/>
                    <a:pt x="1440" y="2207"/>
                    <a:pt x="1440" y="2193"/>
                  </a:cubicBezTo>
                  <a:cubicBezTo>
                    <a:pt x="1440" y="2178"/>
                    <a:pt x="1447" y="2161"/>
                    <a:pt x="1451" y="2146"/>
                  </a:cubicBezTo>
                  <a:lnTo>
                    <a:pt x="1465" y="2107"/>
                  </a:lnTo>
                  <a:cubicBezTo>
                    <a:pt x="1472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8" y="2018"/>
                    <a:pt x="1529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7" y="1951"/>
                  </a:lnTo>
                  <a:cubicBezTo>
                    <a:pt x="1803" y="2054"/>
                    <a:pt x="2016" y="2157"/>
                    <a:pt x="2240" y="2246"/>
                  </a:cubicBezTo>
                  <a:lnTo>
                    <a:pt x="2233" y="2249"/>
                  </a:lnTo>
                  <a:lnTo>
                    <a:pt x="2205" y="2278"/>
                  </a:lnTo>
                  <a:cubicBezTo>
                    <a:pt x="2187" y="2296"/>
                    <a:pt x="2169" y="2313"/>
                    <a:pt x="2151" y="2335"/>
                  </a:cubicBezTo>
                  <a:cubicBezTo>
                    <a:pt x="2133" y="2356"/>
                    <a:pt x="2123" y="2374"/>
                    <a:pt x="2109" y="2395"/>
                  </a:cubicBezTo>
                  <a:cubicBezTo>
                    <a:pt x="2094" y="2420"/>
                    <a:pt x="2087" y="2441"/>
                    <a:pt x="2077" y="2463"/>
                  </a:cubicBezTo>
                  <a:cubicBezTo>
                    <a:pt x="2069" y="2484"/>
                    <a:pt x="2059" y="2513"/>
                    <a:pt x="2055" y="2534"/>
                  </a:cubicBezTo>
                  <a:cubicBezTo>
                    <a:pt x="2045" y="2584"/>
                    <a:pt x="2041" y="2633"/>
                    <a:pt x="2041" y="2680"/>
                  </a:cubicBezTo>
                  <a:cubicBezTo>
                    <a:pt x="2041" y="2729"/>
                    <a:pt x="2052" y="2776"/>
                    <a:pt x="2059" y="2822"/>
                  </a:cubicBezTo>
                  <a:cubicBezTo>
                    <a:pt x="2069" y="2868"/>
                    <a:pt x="2080" y="2911"/>
                    <a:pt x="2098" y="2957"/>
                  </a:cubicBezTo>
                  <a:cubicBezTo>
                    <a:pt x="2116" y="3000"/>
                    <a:pt x="2133" y="3042"/>
                    <a:pt x="2158" y="3081"/>
                  </a:cubicBezTo>
                  <a:cubicBezTo>
                    <a:pt x="2180" y="3121"/>
                    <a:pt x="2201" y="3160"/>
                    <a:pt x="2229" y="3195"/>
                  </a:cubicBezTo>
                  <a:cubicBezTo>
                    <a:pt x="2201" y="3113"/>
                    <a:pt x="2180" y="3028"/>
                    <a:pt x="2165" y="2939"/>
                  </a:cubicBezTo>
                  <a:cubicBezTo>
                    <a:pt x="2158" y="2893"/>
                    <a:pt x="2151" y="2854"/>
                    <a:pt x="2151" y="2811"/>
                  </a:cubicBezTo>
                  <a:cubicBezTo>
                    <a:pt x="2148" y="2769"/>
                    <a:pt x="2148" y="2726"/>
                    <a:pt x="2151" y="2687"/>
                  </a:cubicBezTo>
                  <a:cubicBezTo>
                    <a:pt x="2162" y="2605"/>
                    <a:pt x="2183" y="2530"/>
                    <a:pt x="2222" y="2463"/>
                  </a:cubicBezTo>
                  <a:cubicBezTo>
                    <a:pt x="2233" y="2445"/>
                    <a:pt x="2247" y="2431"/>
                    <a:pt x="2254" y="2420"/>
                  </a:cubicBezTo>
                  <a:lnTo>
                    <a:pt x="2293" y="2377"/>
                  </a:lnTo>
                  <a:lnTo>
                    <a:pt x="2318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89" y="2313"/>
                  </a:cubicBezTo>
                  <a:lnTo>
                    <a:pt x="2393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2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69" y="2783"/>
                    <a:pt x="2966" y="2811"/>
                  </a:cubicBezTo>
                  <a:cubicBezTo>
                    <a:pt x="2962" y="2836"/>
                    <a:pt x="2958" y="2857"/>
                    <a:pt x="2951" y="2886"/>
                  </a:cubicBezTo>
                  <a:cubicBezTo>
                    <a:pt x="2948" y="2936"/>
                    <a:pt x="2948" y="2989"/>
                    <a:pt x="2958" y="3032"/>
                  </a:cubicBezTo>
                  <a:cubicBezTo>
                    <a:pt x="2966" y="3081"/>
                    <a:pt x="2976" y="3124"/>
                    <a:pt x="2994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8" y="3316"/>
                    <a:pt x="3072" y="3334"/>
                    <a:pt x="3086" y="3352"/>
                  </a:cubicBezTo>
                  <a:cubicBezTo>
                    <a:pt x="3101" y="3369"/>
                    <a:pt x="3111" y="3391"/>
                    <a:pt x="3126" y="3409"/>
                  </a:cubicBezTo>
                  <a:cubicBezTo>
                    <a:pt x="3154" y="3444"/>
                    <a:pt x="3182" y="3480"/>
                    <a:pt x="3214" y="3512"/>
                  </a:cubicBezTo>
                  <a:cubicBezTo>
                    <a:pt x="3200" y="3473"/>
                    <a:pt x="3182" y="3426"/>
                    <a:pt x="3175" y="3387"/>
                  </a:cubicBezTo>
                  <a:cubicBezTo>
                    <a:pt x="3161" y="3348"/>
                    <a:pt x="3147" y="3302"/>
                    <a:pt x="3140" y="3263"/>
                  </a:cubicBezTo>
                  <a:cubicBezTo>
                    <a:pt x="3129" y="3224"/>
                    <a:pt x="3122" y="3185"/>
                    <a:pt x="3118" y="3138"/>
                  </a:cubicBezTo>
                  <a:cubicBezTo>
                    <a:pt x="3111" y="3117"/>
                    <a:pt x="3111" y="3099"/>
                    <a:pt x="3111" y="3078"/>
                  </a:cubicBezTo>
                  <a:cubicBezTo>
                    <a:pt x="3111" y="3060"/>
                    <a:pt x="3108" y="3035"/>
                    <a:pt x="3111" y="3017"/>
                  </a:cubicBezTo>
                  <a:cubicBezTo>
                    <a:pt x="3111" y="2939"/>
                    <a:pt x="3126" y="2868"/>
                    <a:pt x="3158" y="2804"/>
                  </a:cubicBezTo>
                  <a:cubicBezTo>
                    <a:pt x="3165" y="2786"/>
                    <a:pt x="3175" y="2776"/>
                    <a:pt x="3182" y="2761"/>
                  </a:cubicBezTo>
                  <a:cubicBezTo>
                    <a:pt x="3193" y="2747"/>
                    <a:pt x="3207" y="2733"/>
                    <a:pt x="3214" y="2722"/>
                  </a:cubicBezTo>
                  <a:lnTo>
                    <a:pt x="3232" y="2705"/>
                  </a:lnTo>
                  <a:lnTo>
                    <a:pt x="3254" y="2687"/>
                  </a:lnTo>
                  <a:cubicBezTo>
                    <a:pt x="3268" y="2673"/>
                    <a:pt x="3282" y="2662"/>
                    <a:pt x="3300" y="2651"/>
                  </a:cubicBezTo>
                  <a:lnTo>
                    <a:pt x="3332" y="2623"/>
                  </a:lnTo>
                  <a:cubicBezTo>
                    <a:pt x="3442" y="2655"/>
                    <a:pt x="3552" y="2687"/>
                    <a:pt x="3662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4" y="2833"/>
                    <a:pt x="4174" y="2836"/>
                  </a:cubicBezTo>
                  <a:lnTo>
                    <a:pt x="4153" y="2868"/>
                  </a:lnTo>
                  <a:lnTo>
                    <a:pt x="4132" y="2904"/>
                  </a:lnTo>
                  <a:cubicBezTo>
                    <a:pt x="4118" y="2929"/>
                    <a:pt x="4103" y="2957"/>
                    <a:pt x="4096" y="2982"/>
                  </a:cubicBezTo>
                  <a:lnTo>
                    <a:pt x="4082" y="3025"/>
                  </a:lnTo>
                  <a:lnTo>
                    <a:pt x="4071" y="3064"/>
                  </a:lnTo>
                  <a:cubicBezTo>
                    <a:pt x="4068" y="3089"/>
                    <a:pt x="4064" y="3121"/>
                    <a:pt x="4064" y="3149"/>
                  </a:cubicBezTo>
                  <a:cubicBezTo>
                    <a:pt x="4064" y="3174"/>
                    <a:pt x="4064" y="3206"/>
                    <a:pt x="4068" y="3231"/>
                  </a:cubicBezTo>
                  <a:lnTo>
                    <a:pt x="4082" y="3313"/>
                  </a:lnTo>
                  <a:cubicBezTo>
                    <a:pt x="4086" y="3337"/>
                    <a:pt x="4096" y="3366"/>
                    <a:pt x="4103" y="3387"/>
                  </a:cubicBezTo>
                  <a:cubicBezTo>
                    <a:pt x="4121" y="3437"/>
                    <a:pt x="4150" y="3487"/>
                    <a:pt x="4174" y="3529"/>
                  </a:cubicBezTo>
                  <a:cubicBezTo>
                    <a:pt x="4203" y="3576"/>
                    <a:pt x="4231" y="3615"/>
                    <a:pt x="4263" y="3654"/>
                  </a:cubicBezTo>
                  <a:cubicBezTo>
                    <a:pt x="4281" y="3672"/>
                    <a:pt x="4299" y="3693"/>
                    <a:pt x="4317" y="3711"/>
                  </a:cubicBezTo>
                  <a:lnTo>
                    <a:pt x="4370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2" y="3814"/>
                    <a:pt x="4438" y="3771"/>
                    <a:pt x="4409" y="3729"/>
                  </a:cubicBezTo>
                  <a:cubicBezTo>
                    <a:pt x="4384" y="3690"/>
                    <a:pt x="4363" y="3647"/>
                    <a:pt x="4345" y="3604"/>
                  </a:cubicBezTo>
                  <a:cubicBezTo>
                    <a:pt x="4320" y="3565"/>
                    <a:pt x="4302" y="3522"/>
                    <a:pt x="4285" y="3476"/>
                  </a:cubicBezTo>
                  <a:cubicBezTo>
                    <a:pt x="4278" y="3455"/>
                    <a:pt x="4274" y="3433"/>
                    <a:pt x="4263" y="3409"/>
                  </a:cubicBezTo>
                  <a:cubicBezTo>
                    <a:pt x="4260" y="3387"/>
                    <a:pt x="4249" y="3366"/>
                    <a:pt x="4246" y="3345"/>
                  </a:cubicBezTo>
                  <a:cubicBezTo>
                    <a:pt x="4242" y="3320"/>
                    <a:pt x="4238" y="3298"/>
                    <a:pt x="4238" y="3277"/>
                  </a:cubicBezTo>
                  <a:cubicBezTo>
                    <a:pt x="4231" y="3256"/>
                    <a:pt x="4231" y="3231"/>
                    <a:pt x="4231" y="3213"/>
                  </a:cubicBezTo>
                  <a:cubicBezTo>
                    <a:pt x="4231" y="3192"/>
                    <a:pt x="4231" y="3174"/>
                    <a:pt x="4238" y="3153"/>
                  </a:cubicBezTo>
                  <a:cubicBezTo>
                    <a:pt x="4238" y="3131"/>
                    <a:pt x="4242" y="3113"/>
                    <a:pt x="4246" y="3096"/>
                  </a:cubicBezTo>
                  <a:lnTo>
                    <a:pt x="4256" y="3064"/>
                  </a:lnTo>
                  <a:lnTo>
                    <a:pt x="4263" y="3035"/>
                  </a:lnTo>
                  <a:lnTo>
                    <a:pt x="4292" y="2982"/>
                  </a:lnTo>
                  <a:lnTo>
                    <a:pt x="4302" y="2957"/>
                  </a:lnTo>
                  <a:lnTo>
                    <a:pt x="4320" y="2929"/>
                  </a:lnTo>
                  <a:cubicBezTo>
                    <a:pt x="4334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1" y="2893"/>
                    <a:pt x="4729" y="2925"/>
                    <a:pt x="4907" y="2957"/>
                  </a:cubicBezTo>
                  <a:cubicBezTo>
                    <a:pt x="4967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4" y="3099"/>
                    <a:pt x="5010" y="3131"/>
                    <a:pt x="4996" y="3156"/>
                  </a:cubicBezTo>
                  <a:lnTo>
                    <a:pt x="4985" y="3202"/>
                  </a:lnTo>
                  <a:lnTo>
                    <a:pt x="4975" y="3245"/>
                  </a:lnTo>
                  <a:cubicBezTo>
                    <a:pt x="4971" y="3277"/>
                    <a:pt x="4967" y="3309"/>
                    <a:pt x="4967" y="3337"/>
                  </a:cubicBezTo>
                  <a:cubicBezTo>
                    <a:pt x="4967" y="3369"/>
                    <a:pt x="4967" y="3401"/>
                    <a:pt x="4971" y="3433"/>
                  </a:cubicBezTo>
                  <a:cubicBezTo>
                    <a:pt x="4975" y="3462"/>
                    <a:pt x="4978" y="3494"/>
                    <a:pt x="4989" y="3522"/>
                  </a:cubicBezTo>
                  <a:cubicBezTo>
                    <a:pt x="4996" y="3551"/>
                    <a:pt x="5003" y="3579"/>
                    <a:pt x="5014" y="3604"/>
                  </a:cubicBezTo>
                  <a:cubicBezTo>
                    <a:pt x="5024" y="3633"/>
                    <a:pt x="5039" y="3658"/>
                    <a:pt x="5049" y="3686"/>
                  </a:cubicBezTo>
                  <a:cubicBezTo>
                    <a:pt x="5063" y="3711"/>
                    <a:pt x="5078" y="3739"/>
                    <a:pt x="5092" y="3761"/>
                  </a:cubicBezTo>
                  <a:cubicBezTo>
                    <a:pt x="5120" y="3810"/>
                    <a:pt x="5152" y="3853"/>
                    <a:pt x="5188" y="3899"/>
                  </a:cubicBezTo>
                  <a:cubicBezTo>
                    <a:pt x="5206" y="3921"/>
                    <a:pt x="5223" y="3942"/>
                    <a:pt x="5245" y="3960"/>
                  </a:cubicBezTo>
                  <a:cubicBezTo>
                    <a:pt x="5263" y="3985"/>
                    <a:pt x="5287" y="4002"/>
                    <a:pt x="5305" y="4020"/>
                  </a:cubicBezTo>
                  <a:cubicBezTo>
                    <a:pt x="5344" y="4056"/>
                    <a:pt x="5387" y="4091"/>
                    <a:pt x="5433" y="4120"/>
                  </a:cubicBezTo>
                  <a:cubicBezTo>
                    <a:pt x="5401" y="4077"/>
                    <a:pt x="5369" y="4031"/>
                    <a:pt x="5344" y="3985"/>
                  </a:cubicBezTo>
                  <a:lnTo>
                    <a:pt x="5344" y="3985"/>
                  </a:lnTo>
                  <a:cubicBezTo>
                    <a:pt x="5345" y="3985"/>
                    <a:pt x="5345" y="3985"/>
                    <a:pt x="5345" y="3985"/>
                  </a:cubicBezTo>
                  <a:cubicBezTo>
                    <a:pt x="5345" y="3985"/>
                    <a:pt x="5321" y="3939"/>
                    <a:pt x="5298" y="3899"/>
                  </a:cubicBezTo>
                  <a:cubicBezTo>
                    <a:pt x="5273" y="3853"/>
                    <a:pt x="5255" y="3807"/>
                    <a:pt x="5238" y="3757"/>
                  </a:cubicBezTo>
                  <a:cubicBezTo>
                    <a:pt x="5227" y="3736"/>
                    <a:pt x="5220" y="3707"/>
                    <a:pt x="5209" y="3686"/>
                  </a:cubicBezTo>
                  <a:cubicBezTo>
                    <a:pt x="5202" y="3665"/>
                    <a:pt x="5199" y="3636"/>
                    <a:pt x="5191" y="3615"/>
                  </a:cubicBezTo>
                  <a:cubicBezTo>
                    <a:pt x="5188" y="3594"/>
                    <a:pt x="5184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4" y="3377"/>
                    <a:pt x="5184" y="3366"/>
                  </a:cubicBezTo>
                  <a:cubicBezTo>
                    <a:pt x="5188" y="3352"/>
                    <a:pt x="5188" y="3345"/>
                    <a:pt x="5191" y="3330"/>
                  </a:cubicBezTo>
                  <a:lnTo>
                    <a:pt x="5202" y="3298"/>
                  </a:lnTo>
                  <a:lnTo>
                    <a:pt x="5216" y="3266"/>
                  </a:lnTo>
                  <a:cubicBezTo>
                    <a:pt x="5223" y="3245"/>
                    <a:pt x="5234" y="3227"/>
                    <a:pt x="5245" y="3206"/>
                  </a:cubicBezTo>
                  <a:lnTo>
                    <a:pt x="5263" y="3174"/>
                  </a:lnTo>
                  <a:lnTo>
                    <a:pt x="5287" y="3145"/>
                  </a:lnTo>
                  <a:cubicBezTo>
                    <a:pt x="5298" y="3128"/>
                    <a:pt x="5316" y="3110"/>
                    <a:pt x="5330" y="3092"/>
                  </a:cubicBezTo>
                  <a:lnTo>
                    <a:pt x="5351" y="3064"/>
                  </a:lnTo>
                  <a:cubicBezTo>
                    <a:pt x="5437" y="3074"/>
                    <a:pt x="5522" y="3085"/>
                    <a:pt x="5604" y="3092"/>
                  </a:cubicBezTo>
                  <a:cubicBezTo>
                    <a:pt x="5657" y="3099"/>
                    <a:pt x="5711" y="3106"/>
                    <a:pt x="5771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5" y="3135"/>
                  </a:lnTo>
                  <a:lnTo>
                    <a:pt x="6386" y="3177"/>
                  </a:lnTo>
                  <a:cubicBezTo>
                    <a:pt x="6400" y="3188"/>
                    <a:pt x="6418" y="3199"/>
                    <a:pt x="6432" y="3213"/>
                  </a:cubicBezTo>
                  <a:cubicBezTo>
                    <a:pt x="6447" y="3227"/>
                    <a:pt x="6464" y="3241"/>
                    <a:pt x="6475" y="3252"/>
                  </a:cubicBezTo>
                  <a:cubicBezTo>
                    <a:pt x="6489" y="3266"/>
                    <a:pt x="6503" y="3284"/>
                    <a:pt x="6511" y="3298"/>
                  </a:cubicBezTo>
                  <a:cubicBezTo>
                    <a:pt x="6525" y="3316"/>
                    <a:pt x="6528" y="3330"/>
                    <a:pt x="6539" y="3348"/>
                  </a:cubicBezTo>
                  <a:cubicBezTo>
                    <a:pt x="6546" y="3366"/>
                    <a:pt x="6553" y="3384"/>
                    <a:pt x="6557" y="3401"/>
                  </a:cubicBezTo>
                  <a:cubicBezTo>
                    <a:pt x="6560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0" y="3512"/>
                  </a:cubicBezTo>
                  <a:cubicBezTo>
                    <a:pt x="6557" y="3529"/>
                    <a:pt x="6553" y="3551"/>
                    <a:pt x="6546" y="3569"/>
                  </a:cubicBezTo>
                  <a:cubicBezTo>
                    <a:pt x="6539" y="3586"/>
                    <a:pt x="6535" y="3608"/>
                    <a:pt x="6521" y="3626"/>
                  </a:cubicBezTo>
                  <a:cubicBezTo>
                    <a:pt x="6511" y="3643"/>
                    <a:pt x="6500" y="3668"/>
                    <a:pt x="6489" y="3686"/>
                  </a:cubicBezTo>
                  <a:cubicBezTo>
                    <a:pt x="6475" y="3704"/>
                    <a:pt x="6468" y="3722"/>
                    <a:pt x="6450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3" y="3810"/>
                    <a:pt x="6375" y="3828"/>
                    <a:pt x="6361" y="3846"/>
                  </a:cubicBezTo>
                  <a:cubicBezTo>
                    <a:pt x="6343" y="3864"/>
                    <a:pt x="6329" y="3882"/>
                    <a:pt x="6311" y="3899"/>
                  </a:cubicBezTo>
                  <a:cubicBezTo>
                    <a:pt x="6279" y="3935"/>
                    <a:pt x="6244" y="3963"/>
                    <a:pt x="6208" y="3999"/>
                  </a:cubicBezTo>
                  <a:cubicBezTo>
                    <a:pt x="6233" y="3992"/>
                    <a:pt x="6255" y="3981"/>
                    <a:pt x="6276" y="3970"/>
                  </a:cubicBezTo>
                  <a:cubicBezTo>
                    <a:pt x="6297" y="3960"/>
                    <a:pt x="6322" y="3946"/>
                    <a:pt x="6343" y="3935"/>
                  </a:cubicBezTo>
                  <a:cubicBezTo>
                    <a:pt x="6386" y="3910"/>
                    <a:pt x="6429" y="3885"/>
                    <a:pt x="6468" y="3853"/>
                  </a:cubicBezTo>
                  <a:cubicBezTo>
                    <a:pt x="6489" y="3839"/>
                    <a:pt x="6507" y="3821"/>
                    <a:pt x="6525" y="3803"/>
                  </a:cubicBezTo>
                  <a:lnTo>
                    <a:pt x="6578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699" y="3572"/>
                    <a:pt x="6717" y="3515"/>
                    <a:pt x="6720" y="3458"/>
                  </a:cubicBezTo>
                  <a:cubicBezTo>
                    <a:pt x="6724" y="3426"/>
                    <a:pt x="6720" y="3401"/>
                    <a:pt x="6717" y="3369"/>
                  </a:cubicBezTo>
                  <a:cubicBezTo>
                    <a:pt x="6713" y="3337"/>
                    <a:pt x="6703" y="3313"/>
                    <a:pt x="6695" y="3284"/>
                  </a:cubicBezTo>
                  <a:cubicBezTo>
                    <a:pt x="6671" y="3231"/>
                    <a:pt x="6646" y="3177"/>
                    <a:pt x="6610" y="3138"/>
                  </a:cubicBezTo>
                  <a:lnTo>
                    <a:pt x="6610" y="3135"/>
                  </a:lnTo>
                  <a:cubicBezTo>
                    <a:pt x="6912" y="3135"/>
                    <a:pt x="7211" y="3124"/>
                    <a:pt x="7506" y="3103"/>
                  </a:cubicBezTo>
                  <a:lnTo>
                    <a:pt x="7567" y="3124"/>
                  </a:lnTo>
                  <a:cubicBezTo>
                    <a:pt x="7574" y="3128"/>
                    <a:pt x="7595" y="3138"/>
                    <a:pt x="7609" y="3145"/>
                  </a:cubicBezTo>
                  <a:cubicBezTo>
                    <a:pt x="7627" y="3156"/>
                    <a:pt x="7641" y="3163"/>
                    <a:pt x="7656" y="3177"/>
                  </a:cubicBezTo>
                  <a:cubicBezTo>
                    <a:pt x="7666" y="3188"/>
                    <a:pt x="7680" y="3199"/>
                    <a:pt x="7695" y="3213"/>
                  </a:cubicBezTo>
                  <a:cubicBezTo>
                    <a:pt x="7709" y="3227"/>
                    <a:pt x="7716" y="3241"/>
                    <a:pt x="7727" y="3252"/>
                  </a:cubicBezTo>
                  <a:cubicBezTo>
                    <a:pt x="7734" y="3266"/>
                    <a:pt x="7744" y="3281"/>
                    <a:pt x="7752" y="3298"/>
                  </a:cubicBezTo>
                  <a:cubicBezTo>
                    <a:pt x="7755" y="3313"/>
                    <a:pt x="7766" y="3330"/>
                    <a:pt x="7766" y="3341"/>
                  </a:cubicBezTo>
                  <a:cubicBezTo>
                    <a:pt x="7769" y="3359"/>
                    <a:pt x="7769" y="3373"/>
                    <a:pt x="7769" y="3391"/>
                  </a:cubicBezTo>
                  <a:cubicBezTo>
                    <a:pt x="7769" y="3409"/>
                    <a:pt x="7769" y="3426"/>
                    <a:pt x="7766" y="3444"/>
                  </a:cubicBezTo>
                  <a:cubicBezTo>
                    <a:pt x="7762" y="3462"/>
                    <a:pt x="7762" y="3480"/>
                    <a:pt x="7752" y="3501"/>
                  </a:cubicBezTo>
                  <a:cubicBezTo>
                    <a:pt x="7748" y="3519"/>
                    <a:pt x="7737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8" y="3636"/>
                    <a:pt x="7691" y="3654"/>
                    <a:pt x="7680" y="3675"/>
                  </a:cubicBezTo>
                  <a:cubicBezTo>
                    <a:pt x="7673" y="3693"/>
                    <a:pt x="7659" y="3714"/>
                    <a:pt x="7648" y="3732"/>
                  </a:cubicBezTo>
                  <a:cubicBezTo>
                    <a:pt x="7638" y="3750"/>
                    <a:pt x="7627" y="3768"/>
                    <a:pt x="7613" y="3786"/>
                  </a:cubicBezTo>
                  <a:cubicBezTo>
                    <a:pt x="7592" y="3821"/>
                    <a:pt x="7567" y="3857"/>
                    <a:pt x="7538" y="3899"/>
                  </a:cubicBezTo>
                  <a:cubicBezTo>
                    <a:pt x="7556" y="3885"/>
                    <a:pt x="7574" y="3871"/>
                    <a:pt x="7595" y="3864"/>
                  </a:cubicBezTo>
                  <a:lnTo>
                    <a:pt x="7648" y="3821"/>
                  </a:lnTo>
                  <a:cubicBezTo>
                    <a:pt x="7684" y="3796"/>
                    <a:pt x="7716" y="3764"/>
                    <a:pt x="7752" y="3729"/>
                  </a:cubicBezTo>
                  <a:cubicBezTo>
                    <a:pt x="7769" y="3711"/>
                    <a:pt x="7784" y="3693"/>
                    <a:pt x="7798" y="3675"/>
                  </a:cubicBezTo>
                  <a:cubicBezTo>
                    <a:pt x="7808" y="3658"/>
                    <a:pt x="7823" y="3636"/>
                    <a:pt x="7837" y="3618"/>
                  </a:cubicBezTo>
                  <a:cubicBezTo>
                    <a:pt x="7851" y="3597"/>
                    <a:pt x="7862" y="3579"/>
                    <a:pt x="7872" y="3554"/>
                  </a:cubicBezTo>
                  <a:cubicBezTo>
                    <a:pt x="7880" y="3533"/>
                    <a:pt x="7890" y="3512"/>
                    <a:pt x="7897" y="3483"/>
                  </a:cubicBezTo>
                  <a:cubicBezTo>
                    <a:pt x="7912" y="3437"/>
                    <a:pt x="7922" y="3384"/>
                    <a:pt x="7915" y="3323"/>
                  </a:cubicBezTo>
                  <a:cubicBezTo>
                    <a:pt x="7912" y="3298"/>
                    <a:pt x="7908" y="3270"/>
                    <a:pt x="7897" y="3245"/>
                  </a:cubicBezTo>
                  <a:cubicBezTo>
                    <a:pt x="7890" y="3217"/>
                    <a:pt x="7876" y="3192"/>
                    <a:pt x="7862" y="3170"/>
                  </a:cubicBezTo>
                  <a:cubicBezTo>
                    <a:pt x="7844" y="3138"/>
                    <a:pt x="7823" y="3110"/>
                    <a:pt x="7801" y="3089"/>
                  </a:cubicBezTo>
                  <a:cubicBezTo>
                    <a:pt x="7833" y="3085"/>
                    <a:pt x="7862" y="3085"/>
                    <a:pt x="7894" y="3081"/>
                  </a:cubicBezTo>
                  <a:cubicBezTo>
                    <a:pt x="8000" y="3067"/>
                    <a:pt x="8107" y="3057"/>
                    <a:pt x="8214" y="3039"/>
                  </a:cubicBezTo>
                  <a:cubicBezTo>
                    <a:pt x="8320" y="3021"/>
                    <a:pt x="8424" y="3003"/>
                    <a:pt x="8527" y="2985"/>
                  </a:cubicBezTo>
                  <a:cubicBezTo>
                    <a:pt x="8566" y="2982"/>
                    <a:pt x="8601" y="2975"/>
                    <a:pt x="8640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68" y="3017"/>
                  </a:cubicBezTo>
                  <a:cubicBezTo>
                    <a:pt x="8786" y="3028"/>
                    <a:pt x="8800" y="3035"/>
                    <a:pt x="8815" y="3049"/>
                  </a:cubicBezTo>
                  <a:cubicBezTo>
                    <a:pt x="8829" y="3057"/>
                    <a:pt x="8843" y="3071"/>
                    <a:pt x="8854" y="3085"/>
                  </a:cubicBezTo>
                  <a:cubicBezTo>
                    <a:pt x="8868" y="3099"/>
                    <a:pt x="8875" y="3110"/>
                    <a:pt x="8886" y="3124"/>
                  </a:cubicBezTo>
                  <a:cubicBezTo>
                    <a:pt x="8893" y="3138"/>
                    <a:pt x="8904" y="3153"/>
                    <a:pt x="8911" y="3170"/>
                  </a:cubicBezTo>
                  <a:cubicBezTo>
                    <a:pt x="8918" y="3181"/>
                    <a:pt x="8925" y="3199"/>
                    <a:pt x="8925" y="3213"/>
                  </a:cubicBezTo>
                  <a:cubicBezTo>
                    <a:pt x="8932" y="3231"/>
                    <a:pt x="8932" y="3245"/>
                    <a:pt x="8932" y="3263"/>
                  </a:cubicBezTo>
                  <a:cubicBezTo>
                    <a:pt x="8932" y="3281"/>
                    <a:pt x="8932" y="3298"/>
                    <a:pt x="8925" y="3316"/>
                  </a:cubicBezTo>
                  <a:cubicBezTo>
                    <a:pt x="8921" y="3334"/>
                    <a:pt x="8921" y="3352"/>
                    <a:pt x="8911" y="3373"/>
                  </a:cubicBezTo>
                  <a:cubicBezTo>
                    <a:pt x="8907" y="3391"/>
                    <a:pt x="8900" y="3409"/>
                    <a:pt x="8893" y="3430"/>
                  </a:cubicBezTo>
                  <a:cubicBezTo>
                    <a:pt x="8886" y="3448"/>
                    <a:pt x="8882" y="3473"/>
                    <a:pt x="8868" y="3490"/>
                  </a:cubicBezTo>
                  <a:cubicBezTo>
                    <a:pt x="8857" y="3508"/>
                    <a:pt x="8850" y="3526"/>
                    <a:pt x="8840" y="3547"/>
                  </a:cubicBezTo>
                  <a:cubicBezTo>
                    <a:pt x="8832" y="3565"/>
                    <a:pt x="8818" y="3586"/>
                    <a:pt x="8811" y="3604"/>
                  </a:cubicBezTo>
                  <a:cubicBezTo>
                    <a:pt x="8797" y="3622"/>
                    <a:pt x="8786" y="3640"/>
                    <a:pt x="8776" y="3658"/>
                  </a:cubicBezTo>
                  <a:cubicBezTo>
                    <a:pt x="8751" y="3693"/>
                    <a:pt x="8726" y="3729"/>
                    <a:pt x="8697" y="3768"/>
                  </a:cubicBezTo>
                  <a:cubicBezTo>
                    <a:pt x="8715" y="3757"/>
                    <a:pt x="8733" y="3743"/>
                    <a:pt x="8758" y="3732"/>
                  </a:cubicBezTo>
                  <a:lnTo>
                    <a:pt x="8811" y="3693"/>
                  </a:lnTo>
                  <a:cubicBezTo>
                    <a:pt x="8847" y="3668"/>
                    <a:pt x="8875" y="3636"/>
                    <a:pt x="8911" y="3601"/>
                  </a:cubicBezTo>
                  <a:cubicBezTo>
                    <a:pt x="8928" y="3583"/>
                    <a:pt x="8943" y="3565"/>
                    <a:pt x="8957" y="3547"/>
                  </a:cubicBezTo>
                  <a:cubicBezTo>
                    <a:pt x="8971" y="3529"/>
                    <a:pt x="8982" y="3508"/>
                    <a:pt x="8996" y="3490"/>
                  </a:cubicBezTo>
                  <a:cubicBezTo>
                    <a:pt x="9010" y="3465"/>
                    <a:pt x="9024" y="3448"/>
                    <a:pt x="9032" y="3426"/>
                  </a:cubicBezTo>
                  <a:cubicBezTo>
                    <a:pt x="9042" y="3405"/>
                    <a:pt x="9049" y="3384"/>
                    <a:pt x="9060" y="3355"/>
                  </a:cubicBezTo>
                  <a:cubicBezTo>
                    <a:pt x="9071" y="3305"/>
                    <a:pt x="9081" y="3252"/>
                    <a:pt x="9078" y="3195"/>
                  </a:cubicBezTo>
                  <a:cubicBezTo>
                    <a:pt x="9071" y="3170"/>
                    <a:pt x="9067" y="3142"/>
                    <a:pt x="9060" y="3117"/>
                  </a:cubicBezTo>
                  <a:cubicBezTo>
                    <a:pt x="9049" y="3089"/>
                    <a:pt x="9035" y="3064"/>
                    <a:pt x="9024" y="3039"/>
                  </a:cubicBezTo>
                  <a:cubicBezTo>
                    <a:pt x="8996" y="2993"/>
                    <a:pt x="8960" y="2950"/>
                    <a:pt x="8918" y="2921"/>
                  </a:cubicBezTo>
                  <a:lnTo>
                    <a:pt x="8907" y="2911"/>
                  </a:lnTo>
                  <a:cubicBezTo>
                    <a:pt x="9199" y="2843"/>
                    <a:pt x="9473" y="2761"/>
                    <a:pt x="9732" y="2662"/>
                  </a:cubicBezTo>
                  <a:cubicBezTo>
                    <a:pt x="9746" y="2665"/>
                    <a:pt x="9768" y="2676"/>
                    <a:pt x="9778" y="2680"/>
                  </a:cubicBezTo>
                  <a:cubicBezTo>
                    <a:pt x="9796" y="2690"/>
                    <a:pt x="9810" y="2697"/>
                    <a:pt x="9825" y="2708"/>
                  </a:cubicBezTo>
                  <a:cubicBezTo>
                    <a:pt x="9839" y="2715"/>
                    <a:pt x="9849" y="2726"/>
                    <a:pt x="9864" y="2737"/>
                  </a:cubicBezTo>
                  <a:cubicBezTo>
                    <a:pt x="9878" y="2747"/>
                    <a:pt x="9885" y="2761"/>
                    <a:pt x="9899" y="2772"/>
                  </a:cubicBezTo>
                  <a:lnTo>
                    <a:pt x="9928" y="2815"/>
                  </a:lnTo>
                  <a:cubicBezTo>
                    <a:pt x="9935" y="2825"/>
                    <a:pt x="9938" y="2843"/>
                    <a:pt x="9945" y="2861"/>
                  </a:cubicBezTo>
                  <a:cubicBezTo>
                    <a:pt x="9949" y="2879"/>
                    <a:pt x="9953" y="2897"/>
                    <a:pt x="9953" y="2914"/>
                  </a:cubicBezTo>
                  <a:cubicBezTo>
                    <a:pt x="9953" y="2932"/>
                    <a:pt x="9956" y="2950"/>
                    <a:pt x="9953" y="2975"/>
                  </a:cubicBezTo>
                  <a:cubicBezTo>
                    <a:pt x="9953" y="2993"/>
                    <a:pt x="9949" y="3014"/>
                    <a:pt x="9949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1" y="3117"/>
                    <a:pt x="9924" y="3135"/>
                    <a:pt x="9921" y="3156"/>
                  </a:cubicBezTo>
                  <a:cubicBezTo>
                    <a:pt x="9917" y="3177"/>
                    <a:pt x="9906" y="3195"/>
                    <a:pt x="9903" y="3217"/>
                  </a:cubicBezTo>
                  <a:cubicBezTo>
                    <a:pt x="9896" y="3241"/>
                    <a:pt x="9889" y="3259"/>
                    <a:pt x="9881" y="3281"/>
                  </a:cubicBezTo>
                  <a:cubicBezTo>
                    <a:pt x="9867" y="3320"/>
                    <a:pt x="9849" y="3359"/>
                    <a:pt x="9832" y="3405"/>
                  </a:cubicBezTo>
                  <a:cubicBezTo>
                    <a:pt x="9849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49" y="3266"/>
                    <a:pt x="9974" y="3227"/>
                    <a:pt x="9995" y="3192"/>
                  </a:cubicBezTo>
                  <a:cubicBezTo>
                    <a:pt x="10009" y="3174"/>
                    <a:pt x="10020" y="3153"/>
                    <a:pt x="10027" y="3128"/>
                  </a:cubicBezTo>
                  <a:lnTo>
                    <a:pt x="10056" y="3064"/>
                  </a:lnTo>
                  <a:cubicBezTo>
                    <a:pt x="10063" y="3039"/>
                    <a:pt x="10073" y="3017"/>
                    <a:pt x="10077" y="2993"/>
                  </a:cubicBezTo>
                  <a:cubicBezTo>
                    <a:pt x="10081" y="2968"/>
                    <a:pt x="10084" y="2943"/>
                    <a:pt x="10091" y="2914"/>
                  </a:cubicBezTo>
                  <a:cubicBezTo>
                    <a:pt x="10095" y="2868"/>
                    <a:pt x="10091" y="2808"/>
                    <a:pt x="10073" y="2761"/>
                  </a:cubicBezTo>
                  <a:cubicBezTo>
                    <a:pt x="10063" y="2733"/>
                    <a:pt x="10049" y="2708"/>
                    <a:pt x="10038" y="2683"/>
                  </a:cubicBezTo>
                  <a:cubicBezTo>
                    <a:pt x="10024" y="2662"/>
                    <a:pt x="10006" y="2641"/>
                    <a:pt x="9988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49" y="2577"/>
                    <a:pt x="9953" y="2573"/>
                    <a:pt x="9956" y="2573"/>
                  </a:cubicBezTo>
                  <a:cubicBezTo>
                    <a:pt x="10095" y="2513"/>
                    <a:pt x="10226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57" y="2381"/>
                    <a:pt x="10475" y="2388"/>
                    <a:pt x="10493" y="2388"/>
                  </a:cubicBezTo>
                  <a:lnTo>
                    <a:pt x="10546" y="2399"/>
                  </a:lnTo>
                  <a:cubicBezTo>
                    <a:pt x="10564" y="2406"/>
                    <a:pt x="10582" y="2413"/>
                    <a:pt x="10596" y="2417"/>
                  </a:cubicBezTo>
                  <a:cubicBezTo>
                    <a:pt x="10614" y="2427"/>
                    <a:pt x="10628" y="2431"/>
                    <a:pt x="10642" y="2441"/>
                  </a:cubicBezTo>
                  <a:cubicBezTo>
                    <a:pt x="10657" y="2449"/>
                    <a:pt x="10667" y="2459"/>
                    <a:pt x="10678" y="2470"/>
                  </a:cubicBezTo>
                  <a:cubicBezTo>
                    <a:pt x="10692" y="2484"/>
                    <a:pt x="10699" y="2495"/>
                    <a:pt x="10710" y="2513"/>
                  </a:cubicBezTo>
                  <a:cubicBezTo>
                    <a:pt x="10717" y="2523"/>
                    <a:pt x="10724" y="2537"/>
                    <a:pt x="10731" y="2555"/>
                  </a:cubicBezTo>
                  <a:cubicBezTo>
                    <a:pt x="10738" y="2573"/>
                    <a:pt x="10745" y="2591"/>
                    <a:pt x="10749" y="2609"/>
                  </a:cubicBezTo>
                  <a:cubicBezTo>
                    <a:pt x="10753" y="2626"/>
                    <a:pt x="10756" y="2644"/>
                    <a:pt x="10756" y="2665"/>
                  </a:cubicBezTo>
                  <a:cubicBezTo>
                    <a:pt x="10760" y="2683"/>
                    <a:pt x="10756" y="2708"/>
                    <a:pt x="10760" y="2726"/>
                  </a:cubicBezTo>
                  <a:cubicBezTo>
                    <a:pt x="10760" y="2747"/>
                    <a:pt x="10760" y="2765"/>
                    <a:pt x="10756" y="2786"/>
                  </a:cubicBezTo>
                  <a:cubicBezTo>
                    <a:pt x="10753" y="2808"/>
                    <a:pt x="10753" y="2825"/>
                    <a:pt x="10749" y="2850"/>
                  </a:cubicBezTo>
                  <a:cubicBezTo>
                    <a:pt x="10742" y="2872"/>
                    <a:pt x="10742" y="2893"/>
                    <a:pt x="10738" y="2911"/>
                  </a:cubicBezTo>
                  <a:cubicBezTo>
                    <a:pt x="10735" y="2932"/>
                    <a:pt x="10731" y="2957"/>
                    <a:pt x="10724" y="2975"/>
                  </a:cubicBezTo>
                  <a:cubicBezTo>
                    <a:pt x="10717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49" y="3032"/>
                    <a:pt x="10756" y="3010"/>
                    <a:pt x="10770" y="2993"/>
                  </a:cubicBezTo>
                  <a:cubicBezTo>
                    <a:pt x="10792" y="2950"/>
                    <a:pt x="10813" y="2911"/>
                    <a:pt x="10831" y="2868"/>
                  </a:cubicBezTo>
                  <a:cubicBezTo>
                    <a:pt x="10841" y="2843"/>
                    <a:pt x="10849" y="2822"/>
                    <a:pt x="10856" y="2801"/>
                  </a:cubicBezTo>
                  <a:cubicBezTo>
                    <a:pt x="10863" y="2779"/>
                    <a:pt x="10866" y="2754"/>
                    <a:pt x="10873" y="2733"/>
                  </a:cubicBezTo>
                  <a:cubicBezTo>
                    <a:pt x="10877" y="2712"/>
                    <a:pt x="10881" y="2683"/>
                    <a:pt x="10881" y="2662"/>
                  </a:cubicBezTo>
                  <a:cubicBezTo>
                    <a:pt x="10884" y="2637"/>
                    <a:pt x="10881" y="2612"/>
                    <a:pt x="10881" y="2587"/>
                  </a:cubicBezTo>
                  <a:cubicBezTo>
                    <a:pt x="10877" y="2537"/>
                    <a:pt x="10863" y="2484"/>
                    <a:pt x="10841" y="2431"/>
                  </a:cubicBezTo>
                  <a:cubicBezTo>
                    <a:pt x="10827" y="2406"/>
                    <a:pt x="10813" y="2381"/>
                    <a:pt x="10795" y="2360"/>
                  </a:cubicBezTo>
                  <a:cubicBezTo>
                    <a:pt x="10777" y="2338"/>
                    <a:pt x="10760" y="2321"/>
                    <a:pt x="10738" y="2303"/>
                  </a:cubicBezTo>
                  <a:cubicBezTo>
                    <a:pt x="10696" y="2267"/>
                    <a:pt x="10649" y="2239"/>
                    <a:pt x="10596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3" y="2033"/>
                  </a:cubicBezTo>
                  <a:cubicBezTo>
                    <a:pt x="10909" y="2004"/>
                    <a:pt x="10948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2" y="1937"/>
                  </a:lnTo>
                  <a:cubicBezTo>
                    <a:pt x="11140" y="1937"/>
                    <a:pt x="11158" y="1944"/>
                    <a:pt x="11176" y="1944"/>
                  </a:cubicBezTo>
                  <a:cubicBezTo>
                    <a:pt x="11193" y="1947"/>
                    <a:pt x="11211" y="1951"/>
                    <a:pt x="11222" y="1954"/>
                  </a:cubicBezTo>
                  <a:cubicBezTo>
                    <a:pt x="11240" y="1961"/>
                    <a:pt x="11254" y="1969"/>
                    <a:pt x="11272" y="1972"/>
                  </a:cubicBezTo>
                  <a:lnTo>
                    <a:pt x="11311" y="2001"/>
                  </a:lnTo>
                  <a:cubicBezTo>
                    <a:pt x="11325" y="2008"/>
                    <a:pt x="11339" y="2022"/>
                    <a:pt x="11350" y="2036"/>
                  </a:cubicBezTo>
                  <a:cubicBezTo>
                    <a:pt x="11357" y="2050"/>
                    <a:pt x="11371" y="2061"/>
                    <a:pt x="11375" y="2075"/>
                  </a:cubicBezTo>
                  <a:cubicBezTo>
                    <a:pt x="11386" y="2089"/>
                    <a:pt x="11389" y="2107"/>
                    <a:pt x="11396" y="2125"/>
                  </a:cubicBezTo>
                  <a:cubicBezTo>
                    <a:pt x="11403" y="2143"/>
                    <a:pt x="11410" y="2161"/>
                    <a:pt x="11410" y="2178"/>
                  </a:cubicBezTo>
                  <a:cubicBezTo>
                    <a:pt x="11414" y="2196"/>
                    <a:pt x="11421" y="2217"/>
                    <a:pt x="11421" y="2235"/>
                  </a:cubicBezTo>
                  <a:cubicBezTo>
                    <a:pt x="11421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1" y="2424"/>
                  </a:cubicBezTo>
                  <a:cubicBezTo>
                    <a:pt x="11421" y="2445"/>
                    <a:pt x="11414" y="2466"/>
                    <a:pt x="11414" y="2488"/>
                  </a:cubicBezTo>
                  <a:lnTo>
                    <a:pt x="11400" y="2623"/>
                  </a:lnTo>
                  <a:cubicBezTo>
                    <a:pt x="11414" y="2605"/>
                    <a:pt x="11425" y="2584"/>
                    <a:pt x="11432" y="2566"/>
                  </a:cubicBezTo>
                  <a:cubicBezTo>
                    <a:pt x="11442" y="2548"/>
                    <a:pt x="11450" y="2523"/>
                    <a:pt x="11464" y="2502"/>
                  </a:cubicBezTo>
                  <a:cubicBezTo>
                    <a:pt x="11482" y="2463"/>
                    <a:pt x="11499" y="2417"/>
                    <a:pt x="11514" y="2374"/>
                  </a:cubicBezTo>
                  <a:cubicBezTo>
                    <a:pt x="11521" y="2353"/>
                    <a:pt x="11528" y="2328"/>
                    <a:pt x="11531" y="2306"/>
                  </a:cubicBezTo>
                  <a:cubicBezTo>
                    <a:pt x="11535" y="2285"/>
                    <a:pt x="11538" y="2264"/>
                    <a:pt x="11538" y="2235"/>
                  </a:cubicBezTo>
                  <a:cubicBezTo>
                    <a:pt x="11538" y="2214"/>
                    <a:pt x="11542" y="2185"/>
                    <a:pt x="11542" y="2164"/>
                  </a:cubicBezTo>
                  <a:cubicBezTo>
                    <a:pt x="11542" y="2139"/>
                    <a:pt x="11538" y="2114"/>
                    <a:pt x="11535" y="2089"/>
                  </a:cubicBezTo>
                  <a:cubicBezTo>
                    <a:pt x="11528" y="2040"/>
                    <a:pt x="11506" y="1986"/>
                    <a:pt x="11478" y="1944"/>
                  </a:cubicBezTo>
                  <a:cubicBezTo>
                    <a:pt x="11464" y="1919"/>
                    <a:pt x="11446" y="1897"/>
                    <a:pt x="11425" y="1876"/>
                  </a:cubicBezTo>
                  <a:cubicBezTo>
                    <a:pt x="11407" y="1858"/>
                    <a:pt x="11386" y="1841"/>
                    <a:pt x="11357" y="1823"/>
                  </a:cubicBezTo>
                  <a:cubicBezTo>
                    <a:pt x="11311" y="1791"/>
                    <a:pt x="11261" y="1773"/>
                    <a:pt x="11211" y="1759"/>
                  </a:cubicBezTo>
                  <a:cubicBezTo>
                    <a:pt x="11201" y="1755"/>
                    <a:pt x="11186" y="1755"/>
                    <a:pt x="11179" y="1755"/>
                  </a:cubicBezTo>
                  <a:cubicBezTo>
                    <a:pt x="11275" y="1663"/>
                    <a:pt x="11364" y="1563"/>
                    <a:pt x="11446" y="1467"/>
                  </a:cubicBezTo>
                  <a:lnTo>
                    <a:pt x="11446" y="1471"/>
                  </a:lnTo>
                  <a:lnTo>
                    <a:pt x="11514" y="1457"/>
                  </a:lnTo>
                  <a:cubicBezTo>
                    <a:pt x="11528" y="1453"/>
                    <a:pt x="11549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59" y="1457"/>
                    <a:pt x="11677" y="1464"/>
                  </a:cubicBezTo>
                  <a:lnTo>
                    <a:pt x="11730" y="1474"/>
                  </a:lnTo>
                  <a:cubicBezTo>
                    <a:pt x="11798" y="1503"/>
                    <a:pt x="11851" y="1556"/>
                    <a:pt x="11880" y="1624"/>
                  </a:cubicBezTo>
                  <a:cubicBezTo>
                    <a:pt x="11890" y="1641"/>
                    <a:pt x="11894" y="1659"/>
                    <a:pt x="11905" y="1681"/>
                  </a:cubicBezTo>
                  <a:cubicBezTo>
                    <a:pt x="11908" y="1698"/>
                    <a:pt x="11912" y="1720"/>
                    <a:pt x="11922" y="1737"/>
                  </a:cubicBezTo>
                  <a:cubicBezTo>
                    <a:pt x="11926" y="1759"/>
                    <a:pt x="11930" y="1777"/>
                    <a:pt x="11930" y="1801"/>
                  </a:cubicBezTo>
                  <a:cubicBezTo>
                    <a:pt x="11930" y="1823"/>
                    <a:pt x="11933" y="1841"/>
                    <a:pt x="11933" y="1862"/>
                  </a:cubicBezTo>
                  <a:cubicBezTo>
                    <a:pt x="11933" y="1883"/>
                    <a:pt x="11940" y="1908"/>
                    <a:pt x="11940" y="1929"/>
                  </a:cubicBezTo>
                  <a:lnTo>
                    <a:pt x="11940" y="1997"/>
                  </a:lnTo>
                  <a:cubicBezTo>
                    <a:pt x="11940" y="2040"/>
                    <a:pt x="11933" y="2086"/>
                    <a:pt x="11933" y="2129"/>
                  </a:cubicBezTo>
                  <a:lnTo>
                    <a:pt x="11958" y="2068"/>
                  </a:lnTo>
                  <a:cubicBezTo>
                    <a:pt x="11965" y="2043"/>
                    <a:pt x="11969" y="2022"/>
                    <a:pt x="11976" y="2004"/>
                  </a:cubicBezTo>
                  <a:cubicBezTo>
                    <a:pt x="11986" y="1961"/>
                    <a:pt x="11997" y="1915"/>
                    <a:pt x="12001" y="1873"/>
                  </a:cubicBezTo>
                  <a:cubicBezTo>
                    <a:pt x="12004" y="1848"/>
                    <a:pt x="12004" y="1826"/>
                    <a:pt x="12004" y="1805"/>
                  </a:cubicBezTo>
                  <a:lnTo>
                    <a:pt x="12004" y="1734"/>
                  </a:lnTo>
                  <a:cubicBezTo>
                    <a:pt x="12001" y="1713"/>
                    <a:pt x="12001" y="1684"/>
                    <a:pt x="11997" y="1663"/>
                  </a:cubicBezTo>
                  <a:cubicBezTo>
                    <a:pt x="11994" y="1641"/>
                    <a:pt x="11986" y="1613"/>
                    <a:pt x="11979" y="1592"/>
                  </a:cubicBezTo>
                  <a:cubicBezTo>
                    <a:pt x="11962" y="1545"/>
                    <a:pt x="11940" y="1499"/>
                    <a:pt x="11908" y="1457"/>
                  </a:cubicBezTo>
                  <a:cubicBezTo>
                    <a:pt x="11890" y="1439"/>
                    <a:pt x="11873" y="1417"/>
                    <a:pt x="11851" y="1403"/>
                  </a:cubicBezTo>
                  <a:cubicBezTo>
                    <a:pt x="11826" y="1385"/>
                    <a:pt x="11805" y="1375"/>
                    <a:pt x="11784" y="1364"/>
                  </a:cubicBezTo>
                  <a:cubicBezTo>
                    <a:pt x="11734" y="1343"/>
                    <a:pt x="11684" y="1329"/>
                    <a:pt x="11638" y="1325"/>
                  </a:cubicBezTo>
                  <a:cubicBezTo>
                    <a:pt x="11610" y="1321"/>
                    <a:pt x="11588" y="1321"/>
                    <a:pt x="11560" y="1321"/>
                  </a:cubicBezTo>
                  <a:cubicBezTo>
                    <a:pt x="11649" y="1201"/>
                    <a:pt x="11716" y="1080"/>
                    <a:pt x="11773" y="969"/>
                  </a:cubicBezTo>
                  <a:lnTo>
                    <a:pt x="11819" y="959"/>
                  </a:lnTo>
                  <a:cubicBezTo>
                    <a:pt x="11837" y="955"/>
                    <a:pt x="11858" y="955"/>
                    <a:pt x="11876" y="952"/>
                  </a:cubicBezTo>
                  <a:lnTo>
                    <a:pt x="11940" y="952"/>
                  </a:lnTo>
                  <a:cubicBezTo>
                    <a:pt x="11958" y="952"/>
                    <a:pt x="11979" y="955"/>
                    <a:pt x="11997" y="959"/>
                  </a:cubicBezTo>
                  <a:cubicBezTo>
                    <a:pt x="12015" y="966"/>
                    <a:pt x="12033" y="969"/>
                    <a:pt x="12054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0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0" y="1136"/>
                  </a:lnTo>
                  <a:cubicBezTo>
                    <a:pt x="12221" y="1154"/>
                    <a:pt x="12225" y="1179"/>
                    <a:pt x="12228" y="1197"/>
                  </a:cubicBezTo>
                  <a:cubicBezTo>
                    <a:pt x="12232" y="1215"/>
                    <a:pt x="12239" y="1236"/>
                    <a:pt x="12242" y="1257"/>
                  </a:cubicBezTo>
                  <a:cubicBezTo>
                    <a:pt x="12246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3" y="1588"/>
                  </a:lnTo>
                  <a:cubicBezTo>
                    <a:pt x="12260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299" y="1364"/>
                    <a:pt x="12299" y="1343"/>
                    <a:pt x="12299" y="1321"/>
                  </a:cubicBezTo>
                  <a:lnTo>
                    <a:pt x="12299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5" y="1165"/>
                    <a:pt x="12282" y="1144"/>
                    <a:pt x="12274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4" y="959"/>
                    <a:pt x="12150" y="948"/>
                  </a:cubicBezTo>
                  <a:cubicBezTo>
                    <a:pt x="12125" y="934"/>
                    <a:pt x="12107" y="920"/>
                    <a:pt x="12086" y="905"/>
                  </a:cubicBezTo>
                  <a:cubicBezTo>
                    <a:pt x="12043" y="884"/>
                    <a:pt x="11994" y="877"/>
                    <a:pt x="11944" y="870"/>
                  </a:cubicBezTo>
                  <a:cubicBezTo>
                    <a:pt x="11933" y="868"/>
                    <a:pt x="11921" y="867"/>
                    <a:pt x="11908" y="867"/>
                  </a:cubicBezTo>
                  <a:cubicBezTo>
                    <a:pt x="11896" y="867"/>
                    <a:pt x="11883" y="868"/>
                    <a:pt x="11873" y="870"/>
                  </a:cubicBezTo>
                  <a:lnTo>
                    <a:pt x="11844" y="870"/>
                  </a:lnTo>
                  <a:cubicBezTo>
                    <a:pt x="11844" y="863"/>
                    <a:pt x="11841" y="848"/>
                    <a:pt x="11837" y="841"/>
                  </a:cubicBezTo>
                  <a:cubicBezTo>
                    <a:pt x="11844" y="824"/>
                    <a:pt x="11851" y="809"/>
                    <a:pt x="11858" y="792"/>
                  </a:cubicBezTo>
                  <a:cubicBezTo>
                    <a:pt x="11912" y="667"/>
                    <a:pt x="11947" y="560"/>
                    <a:pt x="11972" y="468"/>
                  </a:cubicBezTo>
                  <a:lnTo>
                    <a:pt x="11976" y="486"/>
                  </a:lnTo>
                  <a:lnTo>
                    <a:pt x="11997" y="479"/>
                  </a:lnTo>
                  <a:cubicBezTo>
                    <a:pt x="12015" y="475"/>
                    <a:pt x="12033" y="475"/>
                    <a:pt x="12050" y="475"/>
                  </a:cubicBezTo>
                  <a:lnTo>
                    <a:pt x="12104" y="475"/>
                  </a:lnTo>
                  <a:cubicBezTo>
                    <a:pt x="12122" y="475"/>
                    <a:pt x="12139" y="479"/>
                    <a:pt x="12157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8" y="511"/>
                  </a:lnTo>
                  <a:lnTo>
                    <a:pt x="12250" y="525"/>
                  </a:lnTo>
                  <a:cubicBezTo>
                    <a:pt x="12264" y="532"/>
                    <a:pt x="12278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8" y="632"/>
                    <a:pt x="12342" y="649"/>
                  </a:cubicBezTo>
                  <a:cubicBezTo>
                    <a:pt x="12353" y="667"/>
                    <a:pt x="12356" y="681"/>
                    <a:pt x="12360" y="699"/>
                  </a:cubicBezTo>
                  <a:lnTo>
                    <a:pt x="12374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4" y="1008"/>
                    <a:pt x="12370" y="1048"/>
                    <a:pt x="12367" y="1083"/>
                  </a:cubicBezTo>
                  <a:cubicBezTo>
                    <a:pt x="12374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2" y="916"/>
                  </a:cubicBezTo>
                  <a:lnTo>
                    <a:pt x="12406" y="859"/>
                  </a:lnTo>
                  <a:cubicBezTo>
                    <a:pt x="12410" y="841"/>
                    <a:pt x="12406" y="816"/>
                    <a:pt x="12406" y="799"/>
                  </a:cubicBezTo>
                  <a:lnTo>
                    <a:pt x="12406" y="742"/>
                  </a:lnTo>
                  <a:lnTo>
                    <a:pt x="12399" y="685"/>
                  </a:lnTo>
                  <a:cubicBezTo>
                    <a:pt x="12399" y="667"/>
                    <a:pt x="12388" y="649"/>
                    <a:pt x="12381" y="628"/>
                  </a:cubicBezTo>
                  <a:cubicBezTo>
                    <a:pt x="12374" y="610"/>
                    <a:pt x="12367" y="592"/>
                    <a:pt x="12356" y="575"/>
                  </a:cubicBezTo>
                  <a:cubicBezTo>
                    <a:pt x="12349" y="557"/>
                    <a:pt x="12338" y="539"/>
                    <a:pt x="12321" y="525"/>
                  </a:cubicBezTo>
                  <a:cubicBezTo>
                    <a:pt x="12310" y="511"/>
                    <a:pt x="12296" y="493"/>
                    <a:pt x="12278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89" y="440"/>
                    <a:pt x="12164" y="432"/>
                  </a:cubicBezTo>
                  <a:cubicBezTo>
                    <a:pt x="12150" y="425"/>
                    <a:pt x="12125" y="422"/>
                    <a:pt x="12107" y="422"/>
                  </a:cubicBezTo>
                  <a:cubicBezTo>
                    <a:pt x="12095" y="422"/>
                    <a:pt x="12082" y="420"/>
                    <a:pt x="12069" y="420"/>
                  </a:cubicBezTo>
                  <a:cubicBezTo>
                    <a:pt x="12063" y="420"/>
                    <a:pt x="12056" y="421"/>
                    <a:pt x="12050" y="422"/>
                  </a:cubicBezTo>
                  <a:cubicBezTo>
                    <a:pt x="12036" y="422"/>
                    <a:pt x="12029" y="422"/>
                    <a:pt x="12015" y="425"/>
                  </a:cubicBezTo>
                  <a:cubicBezTo>
                    <a:pt x="12011" y="415"/>
                    <a:pt x="12011" y="400"/>
                    <a:pt x="12004" y="383"/>
                  </a:cubicBezTo>
                  <a:cubicBezTo>
                    <a:pt x="12004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2" y="255"/>
                    <a:pt x="12022" y="202"/>
                    <a:pt x="12022" y="201"/>
                  </a:cubicBezTo>
                  <a:lnTo>
                    <a:pt x="12022" y="201"/>
                  </a:lnTo>
                  <a:cubicBezTo>
                    <a:pt x="12022" y="202"/>
                    <a:pt x="12018" y="255"/>
                    <a:pt x="11997" y="351"/>
                  </a:cubicBezTo>
                  <a:cubicBezTo>
                    <a:pt x="11994" y="344"/>
                    <a:pt x="11986" y="329"/>
                    <a:pt x="11983" y="319"/>
                  </a:cubicBezTo>
                  <a:cubicBezTo>
                    <a:pt x="11976" y="297"/>
                    <a:pt x="11965" y="280"/>
                    <a:pt x="11951" y="262"/>
                  </a:cubicBezTo>
                  <a:cubicBezTo>
                    <a:pt x="11940" y="244"/>
                    <a:pt x="11930" y="226"/>
                    <a:pt x="11912" y="208"/>
                  </a:cubicBezTo>
                  <a:cubicBezTo>
                    <a:pt x="11855" y="137"/>
                    <a:pt x="11780" y="88"/>
                    <a:pt x="11698" y="59"/>
                  </a:cubicBezTo>
                  <a:cubicBezTo>
                    <a:pt x="11620" y="27"/>
                    <a:pt x="11531" y="9"/>
                    <a:pt x="11446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7"/>
            <p:cNvSpPr/>
            <p:nvPr/>
          </p:nvSpPr>
          <p:spPr>
            <a:xfrm>
              <a:off x="1623885" y="4619800"/>
              <a:ext cx="652137" cy="219716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7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8" y="2511"/>
                    <a:pt x="11154" y="2416"/>
                  </a:cubicBezTo>
                  <a:close/>
                  <a:moveTo>
                    <a:pt x="11530" y="2852"/>
                  </a:moveTo>
                  <a:lnTo>
                    <a:pt x="11528" y="2856"/>
                  </a:lnTo>
                  <a:lnTo>
                    <a:pt x="11528" y="2857"/>
                  </a:lnTo>
                  <a:lnTo>
                    <a:pt x="11528" y="2857"/>
                  </a:lnTo>
                  <a:cubicBezTo>
                    <a:pt x="11527" y="2855"/>
                    <a:pt x="11526" y="2853"/>
                    <a:pt x="11525" y="2852"/>
                  </a:cubicBezTo>
                  <a:cubicBezTo>
                    <a:pt x="11526" y="2852"/>
                    <a:pt x="11528" y="2852"/>
                    <a:pt x="11530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2" y="2134"/>
                    <a:pt x="11902" y="2176"/>
                  </a:cubicBezTo>
                  <a:lnTo>
                    <a:pt x="11902" y="2244"/>
                  </a:lnTo>
                  <a:cubicBezTo>
                    <a:pt x="11902" y="2265"/>
                    <a:pt x="11902" y="2287"/>
                    <a:pt x="11898" y="2311"/>
                  </a:cubicBezTo>
                  <a:cubicBezTo>
                    <a:pt x="11898" y="2333"/>
                    <a:pt x="11895" y="2354"/>
                    <a:pt x="11895" y="2372"/>
                  </a:cubicBezTo>
                  <a:cubicBezTo>
                    <a:pt x="11895" y="2393"/>
                    <a:pt x="11887" y="2411"/>
                    <a:pt x="11884" y="2436"/>
                  </a:cubicBezTo>
                  <a:cubicBezTo>
                    <a:pt x="11880" y="2454"/>
                    <a:pt x="11877" y="2475"/>
                    <a:pt x="11866" y="2493"/>
                  </a:cubicBezTo>
                  <a:cubicBezTo>
                    <a:pt x="11863" y="2511"/>
                    <a:pt x="11855" y="2528"/>
                    <a:pt x="11845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4" y="2713"/>
                    <a:pt x="11607" y="2713"/>
                    <a:pt x="11589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4" y="2827"/>
                  </a:lnTo>
                  <a:lnTo>
                    <a:pt x="11390" y="2856"/>
                  </a:lnTo>
                  <a:cubicBezTo>
                    <a:pt x="11382" y="2880"/>
                    <a:pt x="11372" y="2898"/>
                    <a:pt x="11365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1" y="3005"/>
                    <a:pt x="11283" y="3016"/>
                  </a:cubicBezTo>
                  <a:cubicBezTo>
                    <a:pt x="11272" y="3033"/>
                    <a:pt x="11254" y="3048"/>
                    <a:pt x="11237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6" y="3129"/>
                  </a:cubicBezTo>
                  <a:cubicBezTo>
                    <a:pt x="11077" y="3151"/>
                    <a:pt x="11030" y="3165"/>
                    <a:pt x="10981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3" y="3240"/>
                    <a:pt x="10547" y="3243"/>
                  </a:cubicBezTo>
                  <a:cubicBezTo>
                    <a:pt x="10597" y="3257"/>
                    <a:pt x="10643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6" y="3264"/>
                  </a:cubicBezTo>
                  <a:cubicBezTo>
                    <a:pt x="11059" y="3257"/>
                    <a:pt x="11105" y="3243"/>
                    <a:pt x="11155" y="3225"/>
                  </a:cubicBezTo>
                  <a:cubicBezTo>
                    <a:pt x="11183" y="3218"/>
                    <a:pt x="11205" y="3208"/>
                    <a:pt x="11230" y="3193"/>
                  </a:cubicBezTo>
                  <a:cubicBezTo>
                    <a:pt x="11254" y="3183"/>
                    <a:pt x="11279" y="3168"/>
                    <a:pt x="11301" y="3154"/>
                  </a:cubicBezTo>
                  <a:cubicBezTo>
                    <a:pt x="11326" y="3136"/>
                    <a:pt x="11347" y="3122"/>
                    <a:pt x="11368" y="3104"/>
                  </a:cubicBezTo>
                  <a:cubicBezTo>
                    <a:pt x="11390" y="3087"/>
                    <a:pt x="11407" y="3065"/>
                    <a:pt x="11425" y="3044"/>
                  </a:cubicBezTo>
                  <a:lnTo>
                    <a:pt x="11454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8" y="2857"/>
                  </a:lnTo>
                  <a:lnTo>
                    <a:pt x="11528" y="2857"/>
                  </a:lnTo>
                  <a:cubicBezTo>
                    <a:pt x="11612" y="2979"/>
                    <a:pt x="11682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6" y="3193"/>
                  </a:lnTo>
                  <a:lnTo>
                    <a:pt x="11759" y="3183"/>
                  </a:lnTo>
                  <a:cubicBezTo>
                    <a:pt x="11706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6" y="2852"/>
                    <a:pt x="11537" y="2852"/>
                    <a:pt x="11530" y="2852"/>
                  </a:cubicBezTo>
                  <a:lnTo>
                    <a:pt x="11530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5" y="2850"/>
                    <a:pt x="11599" y="2848"/>
                  </a:cubicBezTo>
                  <a:cubicBezTo>
                    <a:pt x="11649" y="2845"/>
                    <a:pt x="11703" y="2831"/>
                    <a:pt x="11749" y="2809"/>
                  </a:cubicBezTo>
                  <a:lnTo>
                    <a:pt x="11813" y="2767"/>
                  </a:lnTo>
                  <a:cubicBezTo>
                    <a:pt x="11838" y="2749"/>
                    <a:pt x="11855" y="2731"/>
                    <a:pt x="11873" y="2713"/>
                  </a:cubicBezTo>
                  <a:cubicBezTo>
                    <a:pt x="11909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6" y="2489"/>
                    <a:pt x="11966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6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4" y="2144"/>
                    <a:pt x="11927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cubicBezTo>
                    <a:pt x="5384" y="29"/>
                    <a:pt x="5341" y="64"/>
                    <a:pt x="5302" y="100"/>
                  </a:cubicBezTo>
                  <a:cubicBezTo>
                    <a:pt x="5281" y="118"/>
                    <a:pt x="5263" y="142"/>
                    <a:pt x="5245" y="160"/>
                  </a:cubicBezTo>
                  <a:cubicBezTo>
                    <a:pt x="5228" y="182"/>
                    <a:pt x="5206" y="199"/>
                    <a:pt x="5188" y="221"/>
                  </a:cubicBezTo>
                  <a:cubicBezTo>
                    <a:pt x="5153" y="267"/>
                    <a:pt x="5121" y="310"/>
                    <a:pt x="5089" y="359"/>
                  </a:cubicBezTo>
                  <a:cubicBezTo>
                    <a:pt x="5075" y="384"/>
                    <a:pt x="5064" y="409"/>
                    <a:pt x="5050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6" y="598"/>
                  </a:cubicBezTo>
                  <a:cubicBezTo>
                    <a:pt x="4979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8" y="1021"/>
                    <a:pt x="5035" y="1049"/>
                  </a:cubicBezTo>
                  <a:lnTo>
                    <a:pt x="5057" y="1088"/>
                  </a:lnTo>
                  <a:lnTo>
                    <a:pt x="5085" y="1127"/>
                  </a:lnTo>
                  <a:lnTo>
                    <a:pt x="5089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30" y="1195"/>
                    <a:pt x="4552" y="1227"/>
                    <a:pt x="4378" y="1263"/>
                  </a:cubicBezTo>
                  <a:lnTo>
                    <a:pt x="4360" y="1238"/>
                  </a:lnTo>
                  <a:cubicBezTo>
                    <a:pt x="4346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50" y="754"/>
                    <a:pt x="4253" y="733"/>
                    <a:pt x="4264" y="711"/>
                  </a:cubicBezTo>
                  <a:cubicBezTo>
                    <a:pt x="4271" y="687"/>
                    <a:pt x="4275" y="665"/>
                    <a:pt x="4285" y="644"/>
                  </a:cubicBezTo>
                  <a:cubicBezTo>
                    <a:pt x="4303" y="598"/>
                    <a:pt x="4321" y="559"/>
                    <a:pt x="4342" y="516"/>
                  </a:cubicBezTo>
                  <a:cubicBezTo>
                    <a:pt x="4363" y="470"/>
                    <a:pt x="4388" y="430"/>
                    <a:pt x="4410" y="391"/>
                  </a:cubicBezTo>
                  <a:cubicBezTo>
                    <a:pt x="4435" y="349"/>
                    <a:pt x="4459" y="306"/>
                    <a:pt x="4488" y="267"/>
                  </a:cubicBezTo>
                  <a:lnTo>
                    <a:pt x="4488" y="267"/>
                  </a:lnTo>
                  <a:cubicBezTo>
                    <a:pt x="4445" y="292"/>
                    <a:pt x="4410" y="324"/>
                    <a:pt x="4371" y="356"/>
                  </a:cubicBezTo>
                  <a:lnTo>
                    <a:pt x="4317" y="409"/>
                  </a:lnTo>
                  <a:cubicBezTo>
                    <a:pt x="4299" y="427"/>
                    <a:pt x="4282" y="445"/>
                    <a:pt x="4264" y="466"/>
                  </a:cubicBezTo>
                  <a:cubicBezTo>
                    <a:pt x="4232" y="505"/>
                    <a:pt x="4200" y="544"/>
                    <a:pt x="4175" y="591"/>
                  </a:cubicBezTo>
                  <a:cubicBezTo>
                    <a:pt x="4147" y="633"/>
                    <a:pt x="4125" y="683"/>
                    <a:pt x="4104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2" y="836"/>
                    <a:pt x="4072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2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4" y="1163"/>
                    <a:pt x="4115" y="1191"/>
                    <a:pt x="4129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8" y="1287"/>
                    <a:pt x="4168" y="1287"/>
                    <a:pt x="4168" y="1291"/>
                  </a:cubicBezTo>
                  <a:cubicBezTo>
                    <a:pt x="3997" y="1327"/>
                    <a:pt x="3827" y="1369"/>
                    <a:pt x="3663" y="1408"/>
                  </a:cubicBezTo>
                  <a:cubicBezTo>
                    <a:pt x="3553" y="1433"/>
                    <a:pt x="3439" y="1465"/>
                    <a:pt x="3329" y="1497"/>
                  </a:cubicBezTo>
                  <a:lnTo>
                    <a:pt x="3297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5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5" y="1003"/>
                    <a:pt x="3115" y="982"/>
                  </a:cubicBezTo>
                  <a:cubicBezTo>
                    <a:pt x="3119" y="943"/>
                    <a:pt x="3130" y="900"/>
                    <a:pt x="3137" y="857"/>
                  </a:cubicBezTo>
                  <a:cubicBezTo>
                    <a:pt x="3147" y="818"/>
                    <a:pt x="3162" y="772"/>
                    <a:pt x="3172" y="733"/>
                  </a:cubicBezTo>
                  <a:cubicBezTo>
                    <a:pt x="3187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2" y="729"/>
                    <a:pt x="3098" y="747"/>
                    <a:pt x="3083" y="768"/>
                  </a:cubicBezTo>
                  <a:cubicBezTo>
                    <a:pt x="3073" y="786"/>
                    <a:pt x="3062" y="807"/>
                    <a:pt x="3048" y="825"/>
                  </a:cubicBezTo>
                  <a:cubicBezTo>
                    <a:pt x="3027" y="864"/>
                    <a:pt x="3009" y="907"/>
                    <a:pt x="2991" y="950"/>
                  </a:cubicBezTo>
                  <a:cubicBezTo>
                    <a:pt x="2977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2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70" y="1337"/>
                    <a:pt x="2977" y="1359"/>
                    <a:pt x="2987" y="1387"/>
                  </a:cubicBezTo>
                  <a:cubicBezTo>
                    <a:pt x="2994" y="1408"/>
                    <a:pt x="3009" y="1433"/>
                    <a:pt x="3023" y="1458"/>
                  </a:cubicBezTo>
                  <a:cubicBezTo>
                    <a:pt x="3037" y="1479"/>
                    <a:pt x="3055" y="1501"/>
                    <a:pt x="3066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8" y="1718"/>
                    <a:pt x="2390" y="1807"/>
                  </a:cubicBezTo>
                  <a:lnTo>
                    <a:pt x="2386" y="1807"/>
                  </a:lnTo>
                  <a:cubicBezTo>
                    <a:pt x="2369" y="1799"/>
                    <a:pt x="2351" y="1789"/>
                    <a:pt x="2337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0" y="1671"/>
                    <a:pt x="2223" y="1657"/>
                  </a:cubicBezTo>
                  <a:cubicBezTo>
                    <a:pt x="2184" y="1593"/>
                    <a:pt x="2159" y="1515"/>
                    <a:pt x="2152" y="1433"/>
                  </a:cubicBezTo>
                  <a:cubicBezTo>
                    <a:pt x="2148" y="1394"/>
                    <a:pt x="2148" y="1351"/>
                    <a:pt x="2152" y="1309"/>
                  </a:cubicBezTo>
                  <a:cubicBezTo>
                    <a:pt x="2152" y="1270"/>
                    <a:pt x="2159" y="1227"/>
                    <a:pt x="2166" y="1181"/>
                  </a:cubicBezTo>
                  <a:cubicBezTo>
                    <a:pt x="2177" y="1095"/>
                    <a:pt x="2202" y="1014"/>
                    <a:pt x="2226" y="925"/>
                  </a:cubicBezTo>
                  <a:lnTo>
                    <a:pt x="2226" y="925"/>
                  </a:lnTo>
                  <a:cubicBezTo>
                    <a:pt x="2202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1" y="1209"/>
                    <a:pt x="2066" y="1252"/>
                    <a:pt x="2059" y="1298"/>
                  </a:cubicBezTo>
                  <a:cubicBezTo>
                    <a:pt x="2049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5" y="1700"/>
                    <a:pt x="2106" y="1725"/>
                  </a:cubicBezTo>
                  <a:cubicBezTo>
                    <a:pt x="2120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0" y="1871"/>
                  </a:lnTo>
                  <a:lnTo>
                    <a:pt x="2241" y="1874"/>
                  </a:lnTo>
                  <a:cubicBezTo>
                    <a:pt x="2013" y="1967"/>
                    <a:pt x="1800" y="2066"/>
                    <a:pt x="1604" y="2169"/>
                  </a:cubicBezTo>
                  <a:lnTo>
                    <a:pt x="1569" y="2144"/>
                  </a:lnTo>
                  <a:lnTo>
                    <a:pt x="1551" y="2134"/>
                  </a:lnTo>
                  <a:lnTo>
                    <a:pt x="1537" y="2119"/>
                  </a:lnTo>
                  <a:cubicBezTo>
                    <a:pt x="1530" y="2109"/>
                    <a:pt x="1515" y="2102"/>
                    <a:pt x="1508" y="2087"/>
                  </a:cubicBezTo>
                  <a:lnTo>
                    <a:pt x="1480" y="2052"/>
                  </a:lnTo>
                  <a:cubicBezTo>
                    <a:pt x="1473" y="2038"/>
                    <a:pt x="1466" y="2027"/>
                    <a:pt x="1462" y="2013"/>
                  </a:cubicBezTo>
                  <a:cubicBezTo>
                    <a:pt x="1455" y="1999"/>
                    <a:pt x="1455" y="1984"/>
                    <a:pt x="1448" y="1974"/>
                  </a:cubicBezTo>
                  <a:cubicBezTo>
                    <a:pt x="1444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4" y="1696"/>
                  </a:cubicBezTo>
                  <a:cubicBezTo>
                    <a:pt x="1448" y="1664"/>
                    <a:pt x="1458" y="1636"/>
                    <a:pt x="1466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1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2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4" y="1750"/>
                    <a:pt x="1377" y="1764"/>
                    <a:pt x="1373" y="1782"/>
                  </a:cubicBezTo>
                  <a:lnTo>
                    <a:pt x="1366" y="1831"/>
                  </a:lnTo>
                  <a:lnTo>
                    <a:pt x="1359" y="1885"/>
                  </a:lnTo>
                  <a:cubicBezTo>
                    <a:pt x="1359" y="1903"/>
                    <a:pt x="1359" y="1920"/>
                    <a:pt x="1366" y="1938"/>
                  </a:cubicBezTo>
                  <a:cubicBezTo>
                    <a:pt x="1366" y="1956"/>
                    <a:pt x="1370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2" y="2080"/>
                    <a:pt x="1409" y="2091"/>
                  </a:cubicBezTo>
                  <a:lnTo>
                    <a:pt x="1441" y="2137"/>
                  </a:lnTo>
                  <a:cubicBezTo>
                    <a:pt x="1448" y="2151"/>
                    <a:pt x="1466" y="2162"/>
                    <a:pt x="1480" y="2176"/>
                  </a:cubicBezTo>
                  <a:lnTo>
                    <a:pt x="1498" y="2194"/>
                  </a:lnTo>
                  <a:lnTo>
                    <a:pt x="1515" y="2208"/>
                  </a:lnTo>
                  <a:cubicBezTo>
                    <a:pt x="1352" y="2297"/>
                    <a:pt x="1199" y="2390"/>
                    <a:pt x="1064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3" y="2447"/>
                  </a:lnTo>
                  <a:cubicBezTo>
                    <a:pt x="982" y="2439"/>
                    <a:pt x="968" y="2429"/>
                    <a:pt x="961" y="2422"/>
                  </a:cubicBezTo>
                  <a:lnTo>
                    <a:pt x="932" y="2390"/>
                  </a:lnTo>
                  <a:cubicBezTo>
                    <a:pt x="925" y="2383"/>
                    <a:pt x="922" y="2368"/>
                    <a:pt x="911" y="2354"/>
                  </a:cubicBezTo>
                  <a:cubicBezTo>
                    <a:pt x="904" y="2340"/>
                    <a:pt x="897" y="2329"/>
                    <a:pt x="893" y="2315"/>
                  </a:cubicBezTo>
                  <a:cubicBezTo>
                    <a:pt x="890" y="2301"/>
                    <a:pt x="879" y="2287"/>
                    <a:pt x="879" y="2276"/>
                  </a:cubicBezTo>
                  <a:cubicBezTo>
                    <a:pt x="875" y="2262"/>
                    <a:pt x="872" y="2247"/>
                    <a:pt x="872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2" y="1945"/>
                  </a:cubicBezTo>
                  <a:cubicBezTo>
                    <a:pt x="875" y="1913"/>
                    <a:pt x="879" y="1885"/>
                    <a:pt x="889" y="1849"/>
                  </a:cubicBezTo>
                  <a:lnTo>
                    <a:pt x="889" y="1849"/>
                  </a:lnTo>
                  <a:cubicBezTo>
                    <a:pt x="872" y="1874"/>
                    <a:pt x="857" y="1906"/>
                    <a:pt x="843" y="1938"/>
                  </a:cubicBezTo>
                  <a:cubicBezTo>
                    <a:pt x="840" y="1949"/>
                    <a:pt x="833" y="1967"/>
                    <a:pt x="825" y="1984"/>
                  </a:cubicBezTo>
                  <a:cubicBezTo>
                    <a:pt x="822" y="2002"/>
                    <a:pt x="818" y="2016"/>
                    <a:pt x="815" y="2034"/>
                  </a:cubicBezTo>
                  <a:cubicBezTo>
                    <a:pt x="808" y="2052"/>
                    <a:pt x="804" y="2066"/>
                    <a:pt x="804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7" y="2489"/>
                  </a:lnTo>
                  <a:cubicBezTo>
                    <a:pt x="911" y="2500"/>
                    <a:pt x="925" y="2511"/>
                    <a:pt x="939" y="2525"/>
                  </a:cubicBezTo>
                  <a:lnTo>
                    <a:pt x="961" y="2543"/>
                  </a:lnTo>
                  <a:lnTo>
                    <a:pt x="978" y="2550"/>
                  </a:lnTo>
                  <a:cubicBezTo>
                    <a:pt x="911" y="2599"/>
                    <a:pt x="850" y="2649"/>
                    <a:pt x="790" y="2695"/>
                  </a:cubicBezTo>
                  <a:cubicBezTo>
                    <a:pt x="719" y="2749"/>
                    <a:pt x="662" y="2809"/>
                    <a:pt x="605" y="2863"/>
                  </a:cubicBezTo>
                  <a:lnTo>
                    <a:pt x="577" y="2848"/>
                  </a:lnTo>
                  <a:lnTo>
                    <a:pt x="559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20" y="2809"/>
                  </a:cubicBezTo>
                  <a:lnTo>
                    <a:pt x="498" y="2781"/>
                  </a:lnTo>
                  <a:cubicBezTo>
                    <a:pt x="488" y="2774"/>
                    <a:pt x="484" y="2759"/>
                    <a:pt x="481" y="2749"/>
                  </a:cubicBezTo>
                  <a:cubicBezTo>
                    <a:pt x="470" y="2742"/>
                    <a:pt x="470" y="2727"/>
                    <a:pt x="466" y="2720"/>
                  </a:cubicBezTo>
                  <a:cubicBezTo>
                    <a:pt x="463" y="2710"/>
                    <a:pt x="459" y="2695"/>
                    <a:pt x="452" y="2685"/>
                  </a:cubicBezTo>
                  <a:cubicBezTo>
                    <a:pt x="449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9" y="2454"/>
                    <a:pt x="459" y="2400"/>
                    <a:pt x="470" y="2351"/>
                  </a:cubicBezTo>
                  <a:lnTo>
                    <a:pt x="470" y="2351"/>
                  </a:lnTo>
                  <a:cubicBezTo>
                    <a:pt x="459" y="2372"/>
                    <a:pt x="449" y="2400"/>
                    <a:pt x="441" y="2422"/>
                  </a:cubicBezTo>
                  <a:cubicBezTo>
                    <a:pt x="431" y="2447"/>
                    <a:pt x="424" y="2471"/>
                    <a:pt x="417" y="2496"/>
                  </a:cubicBezTo>
                  <a:cubicBezTo>
                    <a:pt x="417" y="2511"/>
                    <a:pt x="413" y="2525"/>
                    <a:pt x="409" y="2535"/>
                  </a:cubicBezTo>
                  <a:cubicBezTo>
                    <a:pt x="409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7" y="2724"/>
                    <a:pt x="427" y="2738"/>
                  </a:cubicBezTo>
                  <a:cubicBezTo>
                    <a:pt x="431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5" y="2845"/>
                  </a:lnTo>
                  <a:cubicBezTo>
                    <a:pt x="502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9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6" y="3080"/>
                  </a:cubicBezTo>
                  <a:cubicBezTo>
                    <a:pt x="388" y="3097"/>
                    <a:pt x="370" y="3119"/>
                    <a:pt x="353" y="3136"/>
                  </a:cubicBezTo>
                  <a:cubicBezTo>
                    <a:pt x="338" y="3158"/>
                    <a:pt x="321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0" y="3254"/>
                    <a:pt x="143" y="3247"/>
                    <a:pt x="132" y="3240"/>
                  </a:cubicBezTo>
                  <a:lnTo>
                    <a:pt x="111" y="3211"/>
                  </a:lnTo>
                  <a:cubicBezTo>
                    <a:pt x="104" y="3204"/>
                    <a:pt x="97" y="3190"/>
                    <a:pt x="93" y="3183"/>
                  </a:cubicBezTo>
                  <a:cubicBezTo>
                    <a:pt x="86" y="3172"/>
                    <a:pt x="86" y="3158"/>
                    <a:pt x="79" y="3151"/>
                  </a:cubicBezTo>
                  <a:cubicBezTo>
                    <a:pt x="75" y="3140"/>
                    <a:pt x="72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57" y="2944"/>
                    <a:pt x="57" y="2934"/>
                  </a:cubicBezTo>
                  <a:cubicBezTo>
                    <a:pt x="61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1" y="2831"/>
                    <a:pt x="54" y="2852"/>
                  </a:cubicBezTo>
                  <a:cubicBezTo>
                    <a:pt x="43" y="2880"/>
                    <a:pt x="36" y="2902"/>
                    <a:pt x="33" y="2927"/>
                  </a:cubicBezTo>
                  <a:cubicBezTo>
                    <a:pt x="33" y="2941"/>
                    <a:pt x="25" y="2955"/>
                    <a:pt x="22" y="2969"/>
                  </a:cubicBezTo>
                  <a:cubicBezTo>
                    <a:pt x="22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2" y="3087"/>
                  </a:lnTo>
                  <a:cubicBezTo>
                    <a:pt x="22" y="3101"/>
                    <a:pt x="25" y="3115"/>
                    <a:pt x="25" y="3129"/>
                  </a:cubicBezTo>
                  <a:cubicBezTo>
                    <a:pt x="25" y="3140"/>
                    <a:pt x="33" y="3154"/>
                    <a:pt x="40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2" y="3236"/>
                    <a:pt x="79" y="3243"/>
                  </a:cubicBezTo>
                  <a:lnTo>
                    <a:pt x="107" y="3275"/>
                  </a:lnTo>
                  <a:cubicBezTo>
                    <a:pt x="114" y="3282"/>
                    <a:pt x="129" y="3293"/>
                    <a:pt x="139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5" y="3350"/>
                    <a:pt x="182" y="3364"/>
                    <a:pt x="178" y="3382"/>
                  </a:cubicBezTo>
                  <a:lnTo>
                    <a:pt x="178" y="3385"/>
                  </a:lnTo>
                  <a:cubicBezTo>
                    <a:pt x="175" y="3396"/>
                    <a:pt x="168" y="3400"/>
                    <a:pt x="164" y="3407"/>
                  </a:cubicBezTo>
                  <a:cubicBezTo>
                    <a:pt x="146" y="3439"/>
                    <a:pt x="125" y="3471"/>
                    <a:pt x="111" y="3496"/>
                  </a:cubicBezTo>
                  <a:cubicBezTo>
                    <a:pt x="93" y="3524"/>
                    <a:pt x="86" y="3549"/>
                    <a:pt x="72" y="3574"/>
                  </a:cubicBezTo>
                  <a:cubicBezTo>
                    <a:pt x="25" y="3666"/>
                    <a:pt x="1" y="3716"/>
                    <a:pt x="1" y="3716"/>
                  </a:cubicBezTo>
                  <a:cubicBezTo>
                    <a:pt x="1" y="3716"/>
                    <a:pt x="25" y="3666"/>
                    <a:pt x="75" y="3577"/>
                  </a:cubicBezTo>
                  <a:cubicBezTo>
                    <a:pt x="89" y="3556"/>
                    <a:pt x="97" y="3528"/>
                    <a:pt x="114" y="3503"/>
                  </a:cubicBezTo>
                  <a:cubicBezTo>
                    <a:pt x="132" y="3474"/>
                    <a:pt x="150" y="3449"/>
                    <a:pt x="175" y="3417"/>
                  </a:cubicBezTo>
                  <a:cubicBezTo>
                    <a:pt x="175" y="3417"/>
                    <a:pt x="175" y="3414"/>
                    <a:pt x="178" y="3414"/>
                  </a:cubicBezTo>
                  <a:cubicBezTo>
                    <a:pt x="178" y="3424"/>
                    <a:pt x="178" y="3442"/>
                    <a:pt x="182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200" y="3510"/>
                    <a:pt x="203" y="3520"/>
                    <a:pt x="214" y="3531"/>
                  </a:cubicBezTo>
                  <a:cubicBezTo>
                    <a:pt x="217" y="3545"/>
                    <a:pt x="232" y="3549"/>
                    <a:pt x="239" y="3560"/>
                  </a:cubicBezTo>
                  <a:cubicBezTo>
                    <a:pt x="249" y="3567"/>
                    <a:pt x="257" y="3577"/>
                    <a:pt x="271" y="3581"/>
                  </a:cubicBezTo>
                  <a:cubicBezTo>
                    <a:pt x="281" y="3592"/>
                    <a:pt x="292" y="3595"/>
                    <a:pt x="303" y="3599"/>
                  </a:cubicBezTo>
                  <a:lnTo>
                    <a:pt x="335" y="3613"/>
                  </a:lnTo>
                  <a:lnTo>
                    <a:pt x="370" y="3620"/>
                  </a:lnTo>
                  <a:cubicBezTo>
                    <a:pt x="381" y="3627"/>
                    <a:pt x="392" y="3631"/>
                    <a:pt x="406" y="3631"/>
                  </a:cubicBezTo>
                  <a:cubicBezTo>
                    <a:pt x="427" y="3631"/>
                    <a:pt x="449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1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1" y="3567"/>
                  </a:lnTo>
                  <a:cubicBezTo>
                    <a:pt x="310" y="3563"/>
                    <a:pt x="303" y="3556"/>
                    <a:pt x="292" y="3549"/>
                  </a:cubicBezTo>
                  <a:cubicBezTo>
                    <a:pt x="285" y="3545"/>
                    <a:pt x="274" y="3538"/>
                    <a:pt x="271" y="3528"/>
                  </a:cubicBezTo>
                  <a:cubicBezTo>
                    <a:pt x="267" y="3520"/>
                    <a:pt x="257" y="3513"/>
                    <a:pt x="253" y="3506"/>
                  </a:cubicBezTo>
                  <a:lnTo>
                    <a:pt x="239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2" y="3435"/>
                    <a:pt x="235" y="3414"/>
                    <a:pt x="235" y="3389"/>
                  </a:cubicBezTo>
                  <a:cubicBezTo>
                    <a:pt x="239" y="3368"/>
                    <a:pt x="246" y="3350"/>
                    <a:pt x="253" y="3332"/>
                  </a:cubicBezTo>
                  <a:lnTo>
                    <a:pt x="264" y="3311"/>
                  </a:lnTo>
                  <a:lnTo>
                    <a:pt x="257" y="3307"/>
                  </a:lnTo>
                  <a:cubicBezTo>
                    <a:pt x="285" y="3275"/>
                    <a:pt x="310" y="3240"/>
                    <a:pt x="338" y="3208"/>
                  </a:cubicBezTo>
                  <a:cubicBezTo>
                    <a:pt x="353" y="3190"/>
                    <a:pt x="370" y="3168"/>
                    <a:pt x="381" y="3151"/>
                  </a:cubicBezTo>
                  <a:cubicBezTo>
                    <a:pt x="399" y="3133"/>
                    <a:pt x="417" y="3115"/>
                    <a:pt x="434" y="3094"/>
                  </a:cubicBezTo>
                  <a:cubicBezTo>
                    <a:pt x="470" y="3051"/>
                    <a:pt x="513" y="3012"/>
                    <a:pt x="552" y="2973"/>
                  </a:cubicBezTo>
                  <a:lnTo>
                    <a:pt x="577" y="2944"/>
                  </a:lnTo>
                  <a:lnTo>
                    <a:pt x="577" y="2952"/>
                  </a:lnTo>
                  <a:cubicBezTo>
                    <a:pt x="573" y="2976"/>
                    <a:pt x="573" y="2998"/>
                    <a:pt x="577" y="3026"/>
                  </a:cubicBezTo>
                  <a:lnTo>
                    <a:pt x="584" y="3044"/>
                  </a:lnTo>
                  <a:lnTo>
                    <a:pt x="591" y="3062"/>
                  </a:lnTo>
                  <a:cubicBezTo>
                    <a:pt x="594" y="3076"/>
                    <a:pt x="601" y="3083"/>
                    <a:pt x="609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5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1" y="3193"/>
                  </a:cubicBezTo>
                  <a:cubicBezTo>
                    <a:pt x="822" y="3193"/>
                    <a:pt x="843" y="3200"/>
                    <a:pt x="872" y="3204"/>
                  </a:cubicBezTo>
                  <a:lnTo>
                    <a:pt x="939" y="3204"/>
                  </a:lnTo>
                  <a:lnTo>
                    <a:pt x="872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80" y="3112"/>
                    <a:pt x="673" y="3101"/>
                    <a:pt x="665" y="3094"/>
                  </a:cubicBezTo>
                  <a:cubicBezTo>
                    <a:pt x="662" y="3083"/>
                    <a:pt x="655" y="3080"/>
                    <a:pt x="648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1" y="2916"/>
                    <a:pt x="648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7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50" y="2802"/>
                  </a:cubicBezTo>
                  <a:cubicBezTo>
                    <a:pt x="1057" y="2816"/>
                    <a:pt x="1071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3" y="2891"/>
                    <a:pt x="1163" y="2898"/>
                  </a:cubicBezTo>
                  <a:cubicBezTo>
                    <a:pt x="1178" y="2902"/>
                    <a:pt x="1195" y="2909"/>
                    <a:pt x="1210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9" y="2938"/>
                  </a:cubicBezTo>
                  <a:cubicBezTo>
                    <a:pt x="1375" y="2938"/>
                    <a:pt x="1381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8" y="2923"/>
                    <a:pt x="1419" y="2920"/>
                    <a:pt x="1391" y="2916"/>
                  </a:cubicBezTo>
                  <a:cubicBezTo>
                    <a:pt x="1366" y="2909"/>
                    <a:pt x="1338" y="2898"/>
                    <a:pt x="1313" y="2891"/>
                  </a:cubicBezTo>
                  <a:lnTo>
                    <a:pt x="1270" y="2880"/>
                  </a:lnTo>
                  <a:lnTo>
                    <a:pt x="1231" y="2863"/>
                  </a:lnTo>
                  <a:cubicBezTo>
                    <a:pt x="1217" y="2852"/>
                    <a:pt x="1210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8" y="2781"/>
                    <a:pt x="1121" y="2774"/>
                    <a:pt x="1117" y="2759"/>
                  </a:cubicBezTo>
                  <a:cubicBezTo>
                    <a:pt x="1110" y="2749"/>
                    <a:pt x="1103" y="2742"/>
                    <a:pt x="1103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3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1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3" y="2429"/>
                    <a:pt x="1394" y="2347"/>
                    <a:pt x="1544" y="2269"/>
                  </a:cubicBezTo>
                  <a:lnTo>
                    <a:pt x="1544" y="2269"/>
                  </a:lnTo>
                  <a:cubicBezTo>
                    <a:pt x="1537" y="2283"/>
                    <a:pt x="1533" y="2301"/>
                    <a:pt x="1533" y="2315"/>
                  </a:cubicBezTo>
                  <a:cubicBezTo>
                    <a:pt x="1533" y="2333"/>
                    <a:pt x="1530" y="2351"/>
                    <a:pt x="1533" y="2365"/>
                  </a:cubicBezTo>
                  <a:lnTo>
                    <a:pt x="1537" y="2390"/>
                  </a:lnTo>
                  <a:lnTo>
                    <a:pt x="1547" y="2418"/>
                  </a:lnTo>
                  <a:cubicBezTo>
                    <a:pt x="1551" y="2436"/>
                    <a:pt x="1562" y="2447"/>
                    <a:pt x="1565" y="2464"/>
                  </a:cubicBezTo>
                  <a:cubicBezTo>
                    <a:pt x="1569" y="2482"/>
                    <a:pt x="1583" y="2493"/>
                    <a:pt x="1597" y="2507"/>
                  </a:cubicBezTo>
                  <a:cubicBezTo>
                    <a:pt x="1604" y="2518"/>
                    <a:pt x="1618" y="2528"/>
                    <a:pt x="1633" y="2543"/>
                  </a:cubicBezTo>
                  <a:cubicBezTo>
                    <a:pt x="1643" y="2550"/>
                    <a:pt x="1658" y="2564"/>
                    <a:pt x="1672" y="2567"/>
                  </a:cubicBezTo>
                  <a:cubicBezTo>
                    <a:pt x="1686" y="2578"/>
                    <a:pt x="1697" y="2582"/>
                    <a:pt x="1711" y="2589"/>
                  </a:cubicBezTo>
                  <a:lnTo>
                    <a:pt x="1757" y="2603"/>
                  </a:lnTo>
                  <a:cubicBezTo>
                    <a:pt x="1768" y="2607"/>
                    <a:pt x="1782" y="2614"/>
                    <a:pt x="1800" y="2617"/>
                  </a:cubicBezTo>
                  <a:cubicBezTo>
                    <a:pt x="1832" y="2621"/>
                    <a:pt x="1857" y="2631"/>
                    <a:pt x="1889" y="2631"/>
                  </a:cubicBezTo>
                  <a:cubicBezTo>
                    <a:pt x="1921" y="2635"/>
                    <a:pt x="1946" y="2635"/>
                    <a:pt x="1978" y="2635"/>
                  </a:cubicBezTo>
                  <a:lnTo>
                    <a:pt x="1899" y="2607"/>
                  </a:lnTo>
                  <a:cubicBezTo>
                    <a:pt x="1871" y="2599"/>
                    <a:pt x="1846" y="2585"/>
                    <a:pt x="1818" y="2578"/>
                  </a:cubicBezTo>
                  <a:cubicBezTo>
                    <a:pt x="1803" y="2571"/>
                    <a:pt x="1789" y="2564"/>
                    <a:pt x="1782" y="2560"/>
                  </a:cubicBezTo>
                  <a:lnTo>
                    <a:pt x="1746" y="2543"/>
                  </a:lnTo>
                  <a:cubicBezTo>
                    <a:pt x="1736" y="2532"/>
                    <a:pt x="1725" y="2525"/>
                    <a:pt x="1714" y="2518"/>
                  </a:cubicBezTo>
                  <a:cubicBezTo>
                    <a:pt x="1700" y="2511"/>
                    <a:pt x="1693" y="2500"/>
                    <a:pt x="1690" y="2493"/>
                  </a:cubicBezTo>
                  <a:cubicBezTo>
                    <a:pt x="1679" y="2482"/>
                    <a:pt x="1672" y="2475"/>
                    <a:pt x="1665" y="2464"/>
                  </a:cubicBezTo>
                  <a:cubicBezTo>
                    <a:pt x="1661" y="2457"/>
                    <a:pt x="1654" y="2447"/>
                    <a:pt x="1647" y="2436"/>
                  </a:cubicBezTo>
                  <a:cubicBezTo>
                    <a:pt x="1643" y="2425"/>
                    <a:pt x="1640" y="2411"/>
                    <a:pt x="1640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40" y="2333"/>
                  </a:cubicBezTo>
                  <a:cubicBezTo>
                    <a:pt x="1640" y="2319"/>
                    <a:pt x="1643" y="2311"/>
                    <a:pt x="1647" y="2297"/>
                  </a:cubicBezTo>
                  <a:cubicBezTo>
                    <a:pt x="1654" y="2283"/>
                    <a:pt x="1658" y="2276"/>
                    <a:pt x="1661" y="2262"/>
                  </a:cubicBezTo>
                  <a:cubicBezTo>
                    <a:pt x="1668" y="2251"/>
                    <a:pt x="1675" y="2240"/>
                    <a:pt x="1679" y="2230"/>
                  </a:cubicBezTo>
                  <a:lnTo>
                    <a:pt x="1693" y="2208"/>
                  </a:lnTo>
                  <a:cubicBezTo>
                    <a:pt x="1885" y="2109"/>
                    <a:pt x="2091" y="2016"/>
                    <a:pt x="2312" y="1931"/>
                  </a:cubicBezTo>
                  <a:lnTo>
                    <a:pt x="2312" y="1931"/>
                  </a:lnTo>
                  <a:cubicBezTo>
                    <a:pt x="2305" y="1942"/>
                    <a:pt x="2305" y="1945"/>
                    <a:pt x="2301" y="1956"/>
                  </a:cubicBezTo>
                  <a:lnTo>
                    <a:pt x="2287" y="2020"/>
                  </a:lnTo>
                  <a:cubicBezTo>
                    <a:pt x="2287" y="2045"/>
                    <a:pt x="2283" y="2066"/>
                    <a:pt x="2287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9" y="2208"/>
                    <a:pt x="2330" y="2230"/>
                  </a:cubicBezTo>
                  <a:cubicBezTo>
                    <a:pt x="2337" y="2251"/>
                    <a:pt x="2354" y="2269"/>
                    <a:pt x="2369" y="2287"/>
                  </a:cubicBezTo>
                  <a:cubicBezTo>
                    <a:pt x="2383" y="2304"/>
                    <a:pt x="2401" y="2319"/>
                    <a:pt x="2418" y="2333"/>
                  </a:cubicBezTo>
                  <a:cubicBezTo>
                    <a:pt x="2436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29" y="2400"/>
                  </a:cubicBezTo>
                  <a:lnTo>
                    <a:pt x="2586" y="2422"/>
                  </a:lnTo>
                  <a:cubicBezTo>
                    <a:pt x="2603" y="2425"/>
                    <a:pt x="2625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2" y="2457"/>
                    <a:pt x="2760" y="2457"/>
                  </a:cubicBezTo>
                  <a:cubicBezTo>
                    <a:pt x="2799" y="2461"/>
                    <a:pt x="2842" y="2461"/>
                    <a:pt x="2881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3" y="2418"/>
                    <a:pt x="2735" y="2407"/>
                    <a:pt x="2717" y="2400"/>
                  </a:cubicBezTo>
                  <a:lnTo>
                    <a:pt x="2664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6" y="2301"/>
                    <a:pt x="2522" y="2294"/>
                  </a:cubicBezTo>
                  <a:cubicBezTo>
                    <a:pt x="2507" y="2283"/>
                    <a:pt x="2493" y="2269"/>
                    <a:pt x="2479" y="2258"/>
                  </a:cubicBezTo>
                  <a:cubicBezTo>
                    <a:pt x="2468" y="2244"/>
                    <a:pt x="2458" y="2233"/>
                    <a:pt x="2450" y="2215"/>
                  </a:cubicBezTo>
                  <a:cubicBezTo>
                    <a:pt x="2440" y="2205"/>
                    <a:pt x="2433" y="2191"/>
                    <a:pt x="2426" y="2176"/>
                  </a:cubicBezTo>
                  <a:cubicBezTo>
                    <a:pt x="2422" y="2162"/>
                    <a:pt x="2415" y="2151"/>
                    <a:pt x="2415" y="2134"/>
                  </a:cubicBezTo>
                  <a:lnTo>
                    <a:pt x="2408" y="2109"/>
                  </a:lnTo>
                  <a:lnTo>
                    <a:pt x="2408" y="2087"/>
                  </a:lnTo>
                  <a:cubicBezTo>
                    <a:pt x="2408" y="2073"/>
                    <a:pt x="2408" y="2055"/>
                    <a:pt x="2415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6" y="1974"/>
                    <a:pt x="2433" y="1959"/>
                    <a:pt x="2440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90" y="1860"/>
                  </a:lnTo>
                  <a:cubicBezTo>
                    <a:pt x="2522" y="1849"/>
                    <a:pt x="2550" y="1839"/>
                    <a:pt x="2582" y="1824"/>
                  </a:cubicBezTo>
                  <a:cubicBezTo>
                    <a:pt x="2756" y="1764"/>
                    <a:pt x="2938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2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2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4" y="1913"/>
                    <a:pt x="3155" y="1938"/>
                    <a:pt x="3169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3" y="2038"/>
                    <a:pt x="3268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39" y="2098"/>
                    <a:pt x="3361" y="2105"/>
                    <a:pt x="3379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3" y="2162"/>
                  </a:cubicBezTo>
                  <a:lnTo>
                    <a:pt x="3670" y="2176"/>
                  </a:lnTo>
                  <a:cubicBezTo>
                    <a:pt x="3635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8" y="1981"/>
                    <a:pt x="3361" y="1967"/>
                    <a:pt x="3347" y="1959"/>
                  </a:cubicBezTo>
                  <a:cubicBezTo>
                    <a:pt x="3332" y="1949"/>
                    <a:pt x="3325" y="1931"/>
                    <a:pt x="3315" y="1924"/>
                  </a:cubicBezTo>
                  <a:cubicBezTo>
                    <a:pt x="3307" y="1910"/>
                    <a:pt x="3297" y="1895"/>
                    <a:pt x="3293" y="1885"/>
                  </a:cubicBezTo>
                  <a:cubicBezTo>
                    <a:pt x="3290" y="1871"/>
                    <a:pt x="3279" y="1856"/>
                    <a:pt x="3279" y="1842"/>
                  </a:cubicBezTo>
                  <a:cubicBezTo>
                    <a:pt x="3275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7" y="1682"/>
                  </a:lnTo>
                  <a:cubicBezTo>
                    <a:pt x="3304" y="1668"/>
                    <a:pt x="3311" y="1657"/>
                    <a:pt x="3322" y="1643"/>
                  </a:cubicBezTo>
                  <a:cubicBezTo>
                    <a:pt x="3329" y="1629"/>
                    <a:pt x="3339" y="1615"/>
                    <a:pt x="3343" y="1607"/>
                  </a:cubicBezTo>
                  <a:lnTo>
                    <a:pt x="3361" y="1579"/>
                  </a:lnTo>
                  <a:cubicBezTo>
                    <a:pt x="3475" y="1551"/>
                    <a:pt x="3592" y="1519"/>
                    <a:pt x="3713" y="1487"/>
                  </a:cubicBezTo>
                  <a:cubicBezTo>
                    <a:pt x="3848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2" y="1415"/>
                    <a:pt x="4107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097" y="1639"/>
                  </a:cubicBezTo>
                  <a:cubicBezTo>
                    <a:pt x="4107" y="1693"/>
                    <a:pt x="4129" y="1739"/>
                    <a:pt x="4161" y="1782"/>
                  </a:cubicBezTo>
                  <a:cubicBezTo>
                    <a:pt x="4175" y="1803"/>
                    <a:pt x="4189" y="1821"/>
                    <a:pt x="4203" y="1839"/>
                  </a:cubicBezTo>
                  <a:cubicBezTo>
                    <a:pt x="4218" y="1856"/>
                    <a:pt x="4239" y="1874"/>
                    <a:pt x="4257" y="1888"/>
                  </a:cubicBezTo>
                  <a:cubicBezTo>
                    <a:pt x="4275" y="1899"/>
                    <a:pt x="4292" y="1917"/>
                    <a:pt x="4310" y="1931"/>
                  </a:cubicBezTo>
                  <a:cubicBezTo>
                    <a:pt x="4328" y="1945"/>
                    <a:pt x="4346" y="1959"/>
                    <a:pt x="4367" y="1967"/>
                  </a:cubicBezTo>
                  <a:cubicBezTo>
                    <a:pt x="4410" y="1988"/>
                    <a:pt x="4449" y="2013"/>
                    <a:pt x="4488" y="2023"/>
                  </a:cubicBezTo>
                  <a:cubicBezTo>
                    <a:pt x="4509" y="2034"/>
                    <a:pt x="4527" y="2041"/>
                    <a:pt x="4552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7" y="2038"/>
                    <a:pt x="4545" y="2013"/>
                    <a:pt x="4509" y="1981"/>
                  </a:cubicBezTo>
                  <a:cubicBezTo>
                    <a:pt x="4491" y="1967"/>
                    <a:pt x="4481" y="1952"/>
                    <a:pt x="4463" y="1935"/>
                  </a:cubicBezTo>
                  <a:cubicBezTo>
                    <a:pt x="4445" y="1924"/>
                    <a:pt x="4431" y="1910"/>
                    <a:pt x="4417" y="1892"/>
                  </a:cubicBezTo>
                  <a:cubicBezTo>
                    <a:pt x="4403" y="1878"/>
                    <a:pt x="4392" y="1860"/>
                    <a:pt x="4374" y="1846"/>
                  </a:cubicBezTo>
                  <a:cubicBezTo>
                    <a:pt x="4360" y="1835"/>
                    <a:pt x="4346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5" y="1703"/>
                  </a:cubicBezTo>
                  <a:cubicBezTo>
                    <a:pt x="4271" y="1686"/>
                    <a:pt x="4260" y="1675"/>
                    <a:pt x="4257" y="1657"/>
                  </a:cubicBezTo>
                  <a:cubicBezTo>
                    <a:pt x="4253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3" y="1540"/>
                    <a:pt x="4253" y="1526"/>
                    <a:pt x="4257" y="1515"/>
                  </a:cubicBezTo>
                  <a:cubicBezTo>
                    <a:pt x="4267" y="1483"/>
                    <a:pt x="4285" y="1451"/>
                    <a:pt x="4307" y="1426"/>
                  </a:cubicBezTo>
                  <a:cubicBezTo>
                    <a:pt x="4314" y="1412"/>
                    <a:pt x="4328" y="1398"/>
                    <a:pt x="4342" y="1383"/>
                  </a:cubicBezTo>
                  <a:lnTo>
                    <a:pt x="4378" y="1348"/>
                  </a:lnTo>
                  <a:lnTo>
                    <a:pt x="4417" y="1319"/>
                  </a:lnTo>
                  <a:cubicBezTo>
                    <a:pt x="4591" y="1284"/>
                    <a:pt x="4769" y="1252"/>
                    <a:pt x="4950" y="1227"/>
                  </a:cubicBezTo>
                  <a:cubicBezTo>
                    <a:pt x="4982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4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6" y="1796"/>
                    <a:pt x="5213" y="1807"/>
                    <a:pt x="5235" y="1824"/>
                  </a:cubicBezTo>
                  <a:cubicBezTo>
                    <a:pt x="5256" y="1839"/>
                    <a:pt x="5274" y="1856"/>
                    <a:pt x="5299" y="1867"/>
                  </a:cubicBezTo>
                  <a:cubicBezTo>
                    <a:pt x="5341" y="1892"/>
                    <a:pt x="5388" y="1913"/>
                    <a:pt x="5430" y="1931"/>
                  </a:cubicBezTo>
                  <a:lnTo>
                    <a:pt x="5498" y="1959"/>
                  </a:lnTo>
                  <a:cubicBezTo>
                    <a:pt x="5519" y="1967"/>
                    <a:pt x="5540" y="1977"/>
                    <a:pt x="5569" y="1981"/>
                  </a:cubicBezTo>
                  <a:cubicBezTo>
                    <a:pt x="5530" y="1949"/>
                    <a:pt x="5494" y="1924"/>
                    <a:pt x="5459" y="1892"/>
                  </a:cubicBezTo>
                  <a:cubicBezTo>
                    <a:pt x="5441" y="1878"/>
                    <a:pt x="5423" y="1860"/>
                    <a:pt x="5405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10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4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4" y="1408"/>
                    <a:pt x="5164" y="1391"/>
                    <a:pt x="5174" y="1373"/>
                  </a:cubicBezTo>
                  <a:cubicBezTo>
                    <a:pt x="5178" y="1355"/>
                    <a:pt x="5185" y="1337"/>
                    <a:pt x="5196" y="1319"/>
                  </a:cubicBezTo>
                  <a:cubicBezTo>
                    <a:pt x="5203" y="1302"/>
                    <a:pt x="5213" y="1284"/>
                    <a:pt x="5228" y="1270"/>
                  </a:cubicBezTo>
                  <a:cubicBezTo>
                    <a:pt x="5238" y="1252"/>
                    <a:pt x="5252" y="1238"/>
                    <a:pt x="5267" y="1227"/>
                  </a:cubicBezTo>
                  <a:lnTo>
                    <a:pt x="5306" y="1184"/>
                  </a:lnTo>
                  <a:lnTo>
                    <a:pt x="5324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8" y="1131"/>
                    <a:pt x="5715" y="1124"/>
                    <a:pt x="5764" y="1120"/>
                  </a:cubicBezTo>
                  <a:lnTo>
                    <a:pt x="5928" y="1113"/>
                  </a:lnTo>
                  <a:lnTo>
                    <a:pt x="6259" y="1103"/>
                  </a:lnTo>
                  <a:lnTo>
                    <a:pt x="6355" y="1103"/>
                  </a:lnTo>
                  <a:cubicBezTo>
                    <a:pt x="6369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4" y="1287"/>
                  </a:cubicBezTo>
                  <a:lnTo>
                    <a:pt x="6454" y="1319"/>
                  </a:lnTo>
                  <a:lnTo>
                    <a:pt x="6458" y="1355"/>
                  </a:lnTo>
                  <a:cubicBezTo>
                    <a:pt x="6461" y="1369"/>
                    <a:pt x="6458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8" y="1497"/>
                  </a:cubicBezTo>
                  <a:cubicBezTo>
                    <a:pt x="6454" y="1519"/>
                    <a:pt x="6447" y="1547"/>
                    <a:pt x="6444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2" y="1661"/>
                    <a:pt x="6404" y="1682"/>
                    <a:pt x="6394" y="1711"/>
                  </a:cubicBezTo>
                  <a:cubicBezTo>
                    <a:pt x="6387" y="1732"/>
                    <a:pt x="6372" y="1753"/>
                    <a:pt x="6365" y="1782"/>
                  </a:cubicBezTo>
                  <a:cubicBezTo>
                    <a:pt x="6340" y="1824"/>
                    <a:pt x="6316" y="1871"/>
                    <a:pt x="6284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59" y="2087"/>
                    <a:pt x="6124" y="2127"/>
                    <a:pt x="6088" y="2166"/>
                  </a:cubicBezTo>
                  <a:cubicBezTo>
                    <a:pt x="6138" y="2141"/>
                    <a:pt x="6188" y="2112"/>
                    <a:pt x="6230" y="2077"/>
                  </a:cubicBezTo>
                  <a:lnTo>
                    <a:pt x="6298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1" y="1927"/>
                    <a:pt x="6436" y="1888"/>
                    <a:pt x="6472" y="1839"/>
                  </a:cubicBezTo>
                  <a:cubicBezTo>
                    <a:pt x="6490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9" y="1664"/>
                    <a:pt x="6589" y="1639"/>
                    <a:pt x="6600" y="1607"/>
                  </a:cubicBezTo>
                  <a:cubicBezTo>
                    <a:pt x="6607" y="1579"/>
                    <a:pt x="6618" y="1551"/>
                    <a:pt x="6625" y="1519"/>
                  </a:cubicBezTo>
                  <a:lnTo>
                    <a:pt x="6639" y="1426"/>
                  </a:lnTo>
                  <a:cubicBezTo>
                    <a:pt x="6643" y="1394"/>
                    <a:pt x="6643" y="1362"/>
                    <a:pt x="6639" y="1330"/>
                  </a:cubicBezTo>
                  <a:lnTo>
                    <a:pt x="6636" y="1284"/>
                  </a:lnTo>
                  <a:lnTo>
                    <a:pt x="6625" y="1238"/>
                  </a:lnTo>
                  <a:cubicBezTo>
                    <a:pt x="6618" y="1206"/>
                    <a:pt x="6607" y="1177"/>
                    <a:pt x="6596" y="1149"/>
                  </a:cubicBezTo>
                  <a:lnTo>
                    <a:pt x="6579" y="1106"/>
                  </a:lnTo>
                  <a:lnTo>
                    <a:pt x="6572" y="1095"/>
                  </a:lnTo>
                  <a:cubicBezTo>
                    <a:pt x="6884" y="1095"/>
                    <a:pt x="7201" y="1099"/>
                    <a:pt x="7507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2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49" y="1444"/>
                  </a:cubicBezTo>
                  <a:cubicBezTo>
                    <a:pt x="7546" y="1465"/>
                    <a:pt x="7542" y="1483"/>
                    <a:pt x="7539" y="1504"/>
                  </a:cubicBezTo>
                  <a:cubicBezTo>
                    <a:pt x="7528" y="1529"/>
                    <a:pt x="7525" y="1547"/>
                    <a:pt x="7514" y="1568"/>
                  </a:cubicBezTo>
                  <a:cubicBezTo>
                    <a:pt x="7507" y="1590"/>
                    <a:pt x="7496" y="1607"/>
                    <a:pt x="7485" y="1625"/>
                  </a:cubicBezTo>
                  <a:cubicBezTo>
                    <a:pt x="7475" y="1643"/>
                    <a:pt x="7461" y="1664"/>
                    <a:pt x="7450" y="1682"/>
                  </a:cubicBezTo>
                  <a:cubicBezTo>
                    <a:pt x="7436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5" y="1849"/>
                  </a:cubicBezTo>
                  <a:cubicBezTo>
                    <a:pt x="7283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8" y="1984"/>
                    <a:pt x="7279" y="1974"/>
                    <a:pt x="7301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3" y="1824"/>
                  </a:cubicBezTo>
                  <a:cubicBezTo>
                    <a:pt x="7532" y="1789"/>
                    <a:pt x="7567" y="1750"/>
                    <a:pt x="7603" y="1707"/>
                  </a:cubicBezTo>
                  <a:cubicBezTo>
                    <a:pt x="7621" y="1682"/>
                    <a:pt x="7635" y="1661"/>
                    <a:pt x="7649" y="1639"/>
                  </a:cubicBezTo>
                  <a:cubicBezTo>
                    <a:pt x="7663" y="1618"/>
                    <a:pt x="7674" y="1590"/>
                    <a:pt x="7688" y="1565"/>
                  </a:cubicBezTo>
                  <a:cubicBezTo>
                    <a:pt x="7699" y="1536"/>
                    <a:pt x="7709" y="1511"/>
                    <a:pt x="7717" y="1483"/>
                  </a:cubicBezTo>
                  <a:cubicBezTo>
                    <a:pt x="7724" y="1458"/>
                    <a:pt x="7727" y="1426"/>
                    <a:pt x="7734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2"/>
                    <a:pt x="7827" y="1145"/>
                    <a:pt x="7884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10" y="1220"/>
                    <a:pt x="8509" y="1238"/>
                  </a:cubicBezTo>
                  <a:cubicBezTo>
                    <a:pt x="8563" y="1248"/>
                    <a:pt x="8613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6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6" y="1551"/>
                    <a:pt x="8712" y="1572"/>
                  </a:cubicBezTo>
                  <a:cubicBezTo>
                    <a:pt x="8705" y="1593"/>
                    <a:pt x="8701" y="1611"/>
                    <a:pt x="8698" y="1636"/>
                  </a:cubicBezTo>
                  <a:cubicBezTo>
                    <a:pt x="8687" y="1657"/>
                    <a:pt x="8684" y="1675"/>
                    <a:pt x="8677" y="1696"/>
                  </a:cubicBezTo>
                  <a:cubicBezTo>
                    <a:pt x="8666" y="1718"/>
                    <a:pt x="8659" y="1735"/>
                    <a:pt x="8645" y="1753"/>
                  </a:cubicBezTo>
                  <a:cubicBezTo>
                    <a:pt x="8634" y="1771"/>
                    <a:pt x="8623" y="1796"/>
                    <a:pt x="8609" y="1814"/>
                  </a:cubicBezTo>
                  <a:cubicBezTo>
                    <a:pt x="8595" y="1831"/>
                    <a:pt x="8581" y="1853"/>
                    <a:pt x="8570" y="1871"/>
                  </a:cubicBezTo>
                  <a:cubicBezTo>
                    <a:pt x="8541" y="1906"/>
                    <a:pt x="8509" y="1945"/>
                    <a:pt x="8474" y="1977"/>
                  </a:cubicBezTo>
                  <a:cubicBezTo>
                    <a:pt x="8445" y="2013"/>
                    <a:pt x="8410" y="2048"/>
                    <a:pt x="8367" y="2080"/>
                  </a:cubicBezTo>
                  <a:cubicBezTo>
                    <a:pt x="8332" y="2116"/>
                    <a:pt x="8293" y="2144"/>
                    <a:pt x="8253" y="2176"/>
                  </a:cubicBezTo>
                  <a:cubicBezTo>
                    <a:pt x="8303" y="2162"/>
                    <a:pt x="8349" y="2144"/>
                    <a:pt x="8396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3" y="1984"/>
                    <a:pt x="8652" y="1956"/>
                  </a:cubicBezTo>
                  <a:cubicBezTo>
                    <a:pt x="8694" y="1920"/>
                    <a:pt x="8730" y="1878"/>
                    <a:pt x="8765" y="1835"/>
                  </a:cubicBezTo>
                  <a:cubicBezTo>
                    <a:pt x="8783" y="1814"/>
                    <a:pt x="8794" y="1789"/>
                    <a:pt x="8808" y="1767"/>
                  </a:cubicBezTo>
                  <a:cubicBezTo>
                    <a:pt x="8822" y="1746"/>
                    <a:pt x="8837" y="1718"/>
                    <a:pt x="8847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3" y="1586"/>
                    <a:pt x="8890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90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2" y="1629"/>
                    <a:pt x="9619" y="1654"/>
                    <a:pt x="9619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9" y="1771"/>
                    <a:pt x="9619" y="1796"/>
                  </a:cubicBezTo>
                  <a:lnTo>
                    <a:pt x="9612" y="1824"/>
                  </a:lnTo>
                  <a:lnTo>
                    <a:pt x="9605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3" y="1931"/>
                    <a:pt x="9566" y="1956"/>
                    <a:pt x="9555" y="1974"/>
                  </a:cubicBezTo>
                  <a:cubicBezTo>
                    <a:pt x="9541" y="1991"/>
                    <a:pt x="9534" y="2009"/>
                    <a:pt x="9519" y="2027"/>
                  </a:cubicBezTo>
                  <a:cubicBezTo>
                    <a:pt x="9505" y="2045"/>
                    <a:pt x="9494" y="2063"/>
                    <a:pt x="9477" y="2080"/>
                  </a:cubicBezTo>
                  <a:cubicBezTo>
                    <a:pt x="9462" y="2098"/>
                    <a:pt x="9445" y="2109"/>
                    <a:pt x="9427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9" y="2230"/>
                    <a:pt x="9256" y="2258"/>
                  </a:cubicBezTo>
                  <a:cubicBezTo>
                    <a:pt x="9217" y="2283"/>
                    <a:pt x="9178" y="2311"/>
                    <a:pt x="9132" y="2333"/>
                  </a:cubicBezTo>
                  <a:cubicBezTo>
                    <a:pt x="9089" y="2358"/>
                    <a:pt x="9043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8" y="2365"/>
                  </a:cubicBezTo>
                  <a:cubicBezTo>
                    <a:pt x="9253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5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9" y="2144"/>
                    <a:pt x="9640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1" y="2034"/>
                    <a:pt x="9726" y="2009"/>
                    <a:pt x="9736" y="1981"/>
                  </a:cubicBezTo>
                  <a:cubicBezTo>
                    <a:pt x="9750" y="1956"/>
                    <a:pt x="9765" y="1927"/>
                    <a:pt x="9772" y="1903"/>
                  </a:cubicBezTo>
                  <a:lnTo>
                    <a:pt x="9786" y="1860"/>
                  </a:lnTo>
                  <a:lnTo>
                    <a:pt x="9797" y="1817"/>
                  </a:lnTo>
                  <a:cubicBezTo>
                    <a:pt x="9800" y="1789"/>
                    <a:pt x="9804" y="1760"/>
                    <a:pt x="9804" y="1728"/>
                  </a:cubicBezTo>
                  <a:lnTo>
                    <a:pt x="9804" y="1682"/>
                  </a:lnTo>
                  <a:lnTo>
                    <a:pt x="9800" y="1643"/>
                  </a:lnTo>
                  <a:cubicBezTo>
                    <a:pt x="9822" y="1636"/>
                    <a:pt x="9839" y="1625"/>
                    <a:pt x="9861" y="1618"/>
                  </a:cubicBezTo>
                  <a:cubicBezTo>
                    <a:pt x="9868" y="1611"/>
                    <a:pt x="9875" y="1611"/>
                    <a:pt x="9878" y="1607"/>
                  </a:cubicBezTo>
                  <a:cubicBezTo>
                    <a:pt x="9896" y="1618"/>
                    <a:pt x="9914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58" y="1981"/>
                  </a:lnTo>
                  <a:cubicBezTo>
                    <a:pt x="10355" y="2002"/>
                    <a:pt x="10351" y="2020"/>
                    <a:pt x="10348" y="2045"/>
                  </a:cubicBezTo>
                  <a:lnTo>
                    <a:pt x="10337" y="2073"/>
                  </a:lnTo>
                  <a:lnTo>
                    <a:pt x="10323" y="2102"/>
                  </a:lnTo>
                  <a:lnTo>
                    <a:pt x="10298" y="2155"/>
                  </a:lnTo>
                  <a:cubicBezTo>
                    <a:pt x="10287" y="2173"/>
                    <a:pt x="10277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2" y="2315"/>
                    <a:pt x="10134" y="2329"/>
                    <a:pt x="10117" y="2347"/>
                  </a:cubicBezTo>
                  <a:cubicBezTo>
                    <a:pt x="10099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2" y="2457"/>
                  </a:cubicBezTo>
                  <a:cubicBezTo>
                    <a:pt x="9889" y="2479"/>
                    <a:pt x="9843" y="2496"/>
                    <a:pt x="9800" y="2514"/>
                  </a:cubicBezTo>
                  <a:cubicBezTo>
                    <a:pt x="9754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6" y="2567"/>
                    <a:pt x="9857" y="2564"/>
                    <a:pt x="9886" y="2560"/>
                  </a:cubicBezTo>
                  <a:cubicBezTo>
                    <a:pt x="9910" y="2553"/>
                    <a:pt x="9932" y="2550"/>
                    <a:pt x="9960" y="2546"/>
                  </a:cubicBezTo>
                  <a:cubicBezTo>
                    <a:pt x="10010" y="2532"/>
                    <a:pt x="10063" y="2518"/>
                    <a:pt x="10110" y="2500"/>
                  </a:cubicBezTo>
                  <a:cubicBezTo>
                    <a:pt x="10159" y="2482"/>
                    <a:pt x="10209" y="2457"/>
                    <a:pt x="10252" y="2429"/>
                  </a:cubicBezTo>
                  <a:cubicBezTo>
                    <a:pt x="10277" y="2418"/>
                    <a:pt x="10298" y="2400"/>
                    <a:pt x="10319" y="2383"/>
                  </a:cubicBezTo>
                  <a:cubicBezTo>
                    <a:pt x="10341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7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3" y="1974"/>
                  </a:lnTo>
                  <a:lnTo>
                    <a:pt x="10533" y="1942"/>
                  </a:lnTo>
                  <a:cubicBezTo>
                    <a:pt x="10643" y="2009"/>
                    <a:pt x="10746" y="2073"/>
                    <a:pt x="10846" y="2151"/>
                  </a:cubicBezTo>
                  <a:lnTo>
                    <a:pt x="10977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3" y="2383"/>
                  </a:lnTo>
                  <a:lnTo>
                    <a:pt x="10956" y="2411"/>
                  </a:lnTo>
                  <a:cubicBezTo>
                    <a:pt x="10952" y="2436"/>
                    <a:pt x="10942" y="2454"/>
                    <a:pt x="10938" y="2471"/>
                  </a:cubicBezTo>
                  <a:lnTo>
                    <a:pt x="10924" y="2496"/>
                  </a:lnTo>
                  <a:lnTo>
                    <a:pt x="10910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5" y="2624"/>
                  </a:cubicBezTo>
                  <a:cubicBezTo>
                    <a:pt x="10821" y="2639"/>
                    <a:pt x="10803" y="2656"/>
                    <a:pt x="10785" y="2671"/>
                  </a:cubicBezTo>
                  <a:lnTo>
                    <a:pt x="10732" y="2710"/>
                  </a:lnTo>
                  <a:cubicBezTo>
                    <a:pt x="10714" y="2724"/>
                    <a:pt x="10693" y="2731"/>
                    <a:pt x="10675" y="2745"/>
                  </a:cubicBezTo>
                  <a:cubicBezTo>
                    <a:pt x="10654" y="2759"/>
                    <a:pt x="10636" y="2767"/>
                    <a:pt x="10614" y="2777"/>
                  </a:cubicBezTo>
                  <a:cubicBezTo>
                    <a:pt x="10568" y="2799"/>
                    <a:pt x="10526" y="2816"/>
                    <a:pt x="10479" y="2831"/>
                  </a:cubicBezTo>
                  <a:cubicBezTo>
                    <a:pt x="10437" y="2848"/>
                    <a:pt x="10387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1" y="2927"/>
                  </a:cubicBezTo>
                  <a:lnTo>
                    <a:pt x="10419" y="2927"/>
                  </a:lnTo>
                  <a:cubicBezTo>
                    <a:pt x="10444" y="2927"/>
                    <a:pt x="10472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3" y="2884"/>
                    <a:pt x="10750" y="2866"/>
                    <a:pt x="10799" y="2838"/>
                  </a:cubicBezTo>
                  <a:cubicBezTo>
                    <a:pt x="10828" y="2827"/>
                    <a:pt x="10849" y="2813"/>
                    <a:pt x="10870" y="2799"/>
                  </a:cubicBezTo>
                  <a:cubicBezTo>
                    <a:pt x="10892" y="2784"/>
                    <a:pt x="10917" y="2767"/>
                    <a:pt x="10938" y="2749"/>
                  </a:cubicBezTo>
                  <a:cubicBezTo>
                    <a:pt x="10959" y="2731"/>
                    <a:pt x="10981" y="2710"/>
                    <a:pt x="10998" y="2688"/>
                  </a:cubicBezTo>
                  <a:cubicBezTo>
                    <a:pt x="11016" y="2667"/>
                    <a:pt x="11034" y="2642"/>
                    <a:pt x="11052" y="2617"/>
                  </a:cubicBezTo>
                  <a:lnTo>
                    <a:pt x="11077" y="2582"/>
                  </a:lnTo>
                  <a:lnTo>
                    <a:pt x="11094" y="2543"/>
                  </a:lnTo>
                  <a:cubicBezTo>
                    <a:pt x="11105" y="2514"/>
                    <a:pt x="11116" y="2489"/>
                    <a:pt x="11123" y="2457"/>
                  </a:cubicBezTo>
                  <a:lnTo>
                    <a:pt x="11134" y="2418"/>
                  </a:lnTo>
                  <a:lnTo>
                    <a:pt x="11137" y="2400"/>
                  </a:lnTo>
                  <a:cubicBezTo>
                    <a:pt x="11143" y="2406"/>
                    <a:pt x="11149" y="2411"/>
                    <a:pt x="11154" y="2416"/>
                  </a:cubicBezTo>
                  <a:lnTo>
                    <a:pt x="11154" y="2416"/>
                  </a:lnTo>
                  <a:cubicBezTo>
                    <a:pt x="11161" y="2414"/>
                    <a:pt x="11168" y="2411"/>
                    <a:pt x="11173" y="2411"/>
                  </a:cubicBezTo>
                  <a:cubicBezTo>
                    <a:pt x="11222" y="2404"/>
                    <a:pt x="11276" y="2383"/>
                    <a:pt x="11322" y="2351"/>
                  </a:cubicBezTo>
                  <a:cubicBezTo>
                    <a:pt x="11343" y="2336"/>
                    <a:pt x="11365" y="2319"/>
                    <a:pt x="11386" y="2297"/>
                  </a:cubicBezTo>
                  <a:cubicBezTo>
                    <a:pt x="11404" y="2279"/>
                    <a:pt x="11422" y="2258"/>
                    <a:pt x="11439" y="2230"/>
                  </a:cubicBezTo>
                  <a:cubicBezTo>
                    <a:pt x="11471" y="2187"/>
                    <a:pt x="11489" y="2134"/>
                    <a:pt x="11500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500" y="1913"/>
                    <a:pt x="11500" y="1888"/>
                    <a:pt x="11493" y="1867"/>
                  </a:cubicBezTo>
                  <a:cubicBezTo>
                    <a:pt x="11489" y="1842"/>
                    <a:pt x="11486" y="1821"/>
                    <a:pt x="11475" y="1799"/>
                  </a:cubicBezTo>
                  <a:cubicBezTo>
                    <a:pt x="11464" y="1753"/>
                    <a:pt x="11450" y="1711"/>
                    <a:pt x="11429" y="1671"/>
                  </a:cubicBezTo>
                  <a:cubicBezTo>
                    <a:pt x="11418" y="1647"/>
                    <a:pt x="11411" y="1629"/>
                    <a:pt x="11397" y="1607"/>
                  </a:cubicBezTo>
                  <a:cubicBezTo>
                    <a:pt x="11386" y="1590"/>
                    <a:pt x="11375" y="1568"/>
                    <a:pt x="11365" y="1551"/>
                  </a:cubicBezTo>
                  <a:lnTo>
                    <a:pt x="11365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40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6" y="2173"/>
                  </a:cubicBezTo>
                  <a:lnTo>
                    <a:pt x="11237" y="2198"/>
                  </a:lnTo>
                  <a:cubicBezTo>
                    <a:pt x="11222" y="2208"/>
                    <a:pt x="11205" y="2212"/>
                    <a:pt x="11187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2" y="2233"/>
                    <a:pt x="11084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5" y="2141"/>
                  </a:cubicBezTo>
                  <a:cubicBezTo>
                    <a:pt x="10746" y="2073"/>
                    <a:pt x="10654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57" y="1903"/>
                    <a:pt x="10703" y="1871"/>
                  </a:cubicBezTo>
                  <a:cubicBezTo>
                    <a:pt x="10725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5" y="1462"/>
                    <a:pt x="10835" y="1440"/>
                  </a:cubicBezTo>
                  <a:cubicBezTo>
                    <a:pt x="10831" y="1415"/>
                    <a:pt x="10828" y="1394"/>
                    <a:pt x="10817" y="1373"/>
                  </a:cubicBezTo>
                  <a:cubicBezTo>
                    <a:pt x="10810" y="1351"/>
                    <a:pt x="10806" y="1327"/>
                    <a:pt x="10796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700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8" y="1113"/>
                    <a:pt x="10682" y="1159"/>
                    <a:pt x="10689" y="1199"/>
                  </a:cubicBezTo>
                  <a:cubicBezTo>
                    <a:pt x="10693" y="1220"/>
                    <a:pt x="10700" y="1245"/>
                    <a:pt x="10703" y="1263"/>
                  </a:cubicBezTo>
                  <a:cubicBezTo>
                    <a:pt x="10707" y="1284"/>
                    <a:pt x="10710" y="1305"/>
                    <a:pt x="10710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5" y="1408"/>
                    <a:pt x="10721" y="1426"/>
                    <a:pt x="10725" y="1447"/>
                  </a:cubicBezTo>
                  <a:cubicBezTo>
                    <a:pt x="10725" y="1469"/>
                    <a:pt x="10725" y="1487"/>
                    <a:pt x="10721" y="1504"/>
                  </a:cubicBezTo>
                  <a:cubicBezTo>
                    <a:pt x="10721" y="1522"/>
                    <a:pt x="10718" y="1547"/>
                    <a:pt x="10710" y="1565"/>
                  </a:cubicBezTo>
                  <a:cubicBezTo>
                    <a:pt x="10707" y="1583"/>
                    <a:pt x="10703" y="1600"/>
                    <a:pt x="10693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4" y="1689"/>
                    <a:pt x="10639" y="1700"/>
                  </a:cubicBezTo>
                  <a:cubicBezTo>
                    <a:pt x="10629" y="1714"/>
                    <a:pt x="10618" y="1725"/>
                    <a:pt x="10604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9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8" y="1600"/>
                    <a:pt x="9910" y="1593"/>
                    <a:pt x="9907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9999" y="1487"/>
                  </a:cubicBezTo>
                  <a:cubicBezTo>
                    <a:pt x="10014" y="1465"/>
                    <a:pt x="10028" y="1440"/>
                    <a:pt x="10035" y="1412"/>
                  </a:cubicBezTo>
                  <a:cubicBezTo>
                    <a:pt x="10053" y="1359"/>
                    <a:pt x="10060" y="1305"/>
                    <a:pt x="10053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5" y="1156"/>
                    <a:pt x="10028" y="1131"/>
                    <a:pt x="10017" y="1110"/>
                  </a:cubicBezTo>
                  <a:lnTo>
                    <a:pt x="9992" y="1042"/>
                  </a:lnTo>
                  <a:cubicBezTo>
                    <a:pt x="9982" y="1021"/>
                    <a:pt x="9974" y="999"/>
                    <a:pt x="9960" y="982"/>
                  </a:cubicBezTo>
                  <a:cubicBezTo>
                    <a:pt x="9939" y="943"/>
                    <a:pt x="9910" y="900"/>
                    <a:pt x="9886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6" y="893"/>
                  </a:cubicBezTo>
                  <a:cubicBezTo>
                    <a:pt x="9854" y="914"/>
                    <a:pt x="9857" y="932"/>
                    <a:pt x="9868" y="953"/>
                  </a:cubicBezTo>
                  <a:cubicBezTo>
                    <a:pt x="9875" y="978"/>
                    <a:pt x="9882" y="996"/>
                    <a:pt x="9886" y="1017"/>
                  </a:cubicBezTo>
                  <a:cubicBezTo>
                    <a:pt x="9889" y="1039"/>
                    <a:pt x="9893" y="1056"/>
                    <a:pt x="9900" y="1078"/>
                  </a:cubicBezTo>
                  <a:cubicBezTo>
                    <a:pt x="9903" y="1103"/>
                    <a:pt x="9907" y="1120"/>
                    <a:pt x="9910" y="1142"/>
                  </a:cubicBezTo>
                  <a:cubicBezTo>
                    <a:pt x="9910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0" y="1273"/>
                    <a:pt x="9910" y="1291"/>
                    <a:pt x="9907" y="1309"/>
                  </a:cubicBezTo>
                  <a:cubicBezTo>
                    <a:pt x="9903" y="1327"/>
                    <a:pt x="9900" y="1341"/>
                    <a:pt x="9889" y="1359"/>
                  </a:cubicBezTo>
                  <a:lnTo>
                    <a:pt x="9864" y="1398"/>
                  </a:lnTo>
                  <a:cubicBezTo>
                    <a:pt x="9854" y="1412"/>
                    <a:pt x="9839" y="1426"/>
                    <a:pt x="9829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8" y="1483"/>
                    <a:pt x="9743" y="1494"/>
                  </a:cubicBezTo>
                  <a:cubicBezTo>
                    <a:pt x="9726" y="1501"/>
                    <a:pt x="9708" y="1504"/>
                    <a:pt x="9694" y="1511"/>
                  </a:cubicBezTo>
                  <a:cubicBezTo>
                    <a:pt x="9438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2" y="1220"/>
                    <a:pt x="8957" y="1177"/>
                    <a:pt x="8986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6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4" y="768"/>
                    <a:pt x="8997" y="747"/>
                  </a:cubicBezTo>
                  <a:cubicBezTo>
                    <a:pt x="8986" y="722"/>
                    <a:pt x="8975" y="701"/>
                    <a:pt x="8961" y="683"/>
                  </a:cubicBezTo>
                  <a:cubicBezTo>
                    <a:pt x="8947" y="665"/>
                    <a:pt x="8933" y="644"/>
                    <a:pt x="8922" y="626"/>
                  </a:cubicBezTo>
                  <a:cubicBezTo>
                    <a:pt x="8908" y="608"/>
                    <a:pt x="8893" y="591"/>
                    <a:pt x="8876" y="573"/>
                  </a:cubicBezTo>
                  <a:cubicBezTo>
                    <a:pt x="8844" y="537"/>
                    <a:pt x="8815" y="505"/>
                    <a:pt x="8773" y="480"/>
                  </a:cubicBezTo>
                  <a:lnTo>
                    <a:pt x="8719" y="438"/>
                  </a:lnTo>
                  <a:cubicBezTo>
                    <a:pt x="8701" y="427"/>
                    <a:pt x="8684" y="413"/>
                    <a:pt x="8662" y="402"/>
                  </a:cubicBezTo>
                  <a:lnTo>
                    <a:pt x="8662" y="402"/>
                  </a:lnTo>
                  <a:cubicBezTo>
                    <a:pt x="8691" y="445"/>
                    <a:pt x="8712" y="480"/>
                    <a:pt x="8737" y="516"/>
                  </a:cubicBezTo>
                  <a:cubicBezTo>
                    <a:pt x="8751" y="534"/>
                    <a:pt x="8762" y="551"/>
                    <a:pt x="8773" y="569"/>
                  </a:cubicBezTo>
                  <a:cubicBezTo>
                    <a:pt x="8787" y="587"/>
                    <a:pt x="8797" y="605"/>
                    <a:pt x="8805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1" y="722"/>
                    <a:pt x="8858" y="740"/>
                  </a:cubicBezTo>
                  <a:cubicBezTo>
                    <a:pt x="8861" y="758"/>
                    <a:pt x="8872" y="783"/>
                    <a:pt x="8876" y="800"/>
                  </a:cubicBezTo>
                  <a:cubicBezTo>
                    <a:pt x="8879" y="818"/>
                    <a:pt x="8886" y="836"/>
                    <a:pt x="8890" y="857"/>
                  </a:cubicBezTo>
                  <a:cubicBezTo>
                    <a:pt x="8890" y="875"/>
                    <a:pt x="8893" y="893"/>
                    <a:pt x="8893" y="911"/>
                  </a:cubicBezTo>
                  <a:cubicBezTo>
                    <a:pt x="8893" y="928"/>
                    <a:pt x="8890" y="946"/>
                    <a:pt x="8890" y="960"/>
                  </a:cubicBezTo>
                  <a:cubicBezTo>
                    <a:pt x="8886" y="978"/>
                    <a:pt x="8879" y="989"/>
                    <a:pt x="8876" y="1003"/>
                  </a:cubicBezTo>
                  <a:cubicBezTo>
                    <a:pt x="8869" y="1017"/>
                    <a:pt x="8861" y="1031"/>
                    <a:pt x="8851" y="1049"/>
                  </a:cubicBezTo>
                  <a:cubicBezTo>
                    <a:pt x="8840" y="1060"/>
                    <a:pt x="8826" y="1074"/>
                    <a:pt x="8819" y="1088"/>
                  </a:cubicBezTo>
                  <a:cubicBezTo>
                    <a:pt x="8805" y="1103"/>
                    <a:pt x="8790" y="1110"/>
                    <a:pt x="8780" y="1124"/>
                  </a:cubicBezTo>
                  <a:cubicBezTo>
                    <a:pt x="8765" y="1131"/>
                    <a:pt x="8748" y="1145"/>
                    <a:pt x="8733" y="1156"/>
                  </a:cubicBezTo>
                  <a:cubicBezTo>
                    <a:pt x="8719" y="1163"/>
                    <a:pt x="8698" y="1174"/>
                    <a:pt x="8691" y="1177"/>
                  </a:cubicBezTo>
                  <a:lnTo>
                    <a:pt x="8605" y="1209"/>
                  </a:lnTo>
                  <a:cubicBezTo>
                    <a:pt x="8566" y="1199"/>
                    <a:pt x="8531" y="1191"/>
                    <a:pt x="8488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27" y="1088"/>
                    <a:pt x="7795" y="1085"/>
                    <a:pt x="7766" y="1085"/>
                  </a:cubicBezTo>
                  <a:cubicBezTo>
                    <a:pt x="7788" y="1056"/>
                    <a:pt x="7809" y="1031"/>
                    <a:pt x="7827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7" y="875"/>
                    <a:pt x="7880" y="847"/>
                  </a:cubicBezTo>
                  <a:cubicBezTo>
                    <a:pt x="7884" y="793"/>
                    <a:pt x="7880" y="736"/>
                    <a:pt x="7862" y="687"/>
                  </a:cubicBezTo>
                  <a:cubicBezTo>
                    <a:pt x="7855" y="665"/>
                    <a:pt x="7845" y="640"/>
                    <a:pt x="7837" y="615"/>
                  </a:cubicBezTo>
                  <a:cubicBezTo>
                    <a:pt x="7827" y="594"/>
                    <a:pt x="7813" y="573"/>
                    <a:pt x="7802" y="555"/>
                  </a:cubicBezTo>
                  <a:cubicBezTo>
                    <a:pt x="7788" y="537"/>
                    <a:pt x="7773" y="516"/>
                    <a:pt x="7759" y="498"/>
                  </a:cubicBezTo>
                  <a:cubicBezTo>
                    <a:pt x="7749" y="480"/>
                    <a:pt x="7734" y="463"/>
                    <a:pt x="7717" y="445"/>
                  </a:cubicBezTo>
                  <a:cubicBezTo>
                    <a:pt x="7685" y="409"/>
                    <a:pt x="7653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5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8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8" y="455"/>
                    <a:pt x="7635" y="473"/>
                    <a:pt x="7645" y="498"/>
                  </a:cubicBezTo>
                  <a:cubicBezTo>
                    <a:pt x="7653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9" y="612"/>
                  </a:cubicBezTo>
                  <a:cubicBezTo>
                    <a:pt x="7702" y="630"/>
                    <a:pt x="7713" y="651"/>
                    <a:pt x="7717" y="669"/>
                  </a:cubicBezTo>
                  <a:cubicBezTo>
                    <a:pt x="7720" y="687"/>
                    <a:pt x="7724" y="704"/>
                    <a:pt x="7731" y="729"/>
                  </a:cubicBezTo>
                  <a:cubicBezTo>
                    <a:pt x="7731" y="747"/>
                    <a:pt x="7734" y="765"/>
                    <a:pt x="7734" y="783"/>
                  </a:cubicBezTo>
                  <a:cubicBezTo>
                    <a:pt x="7734" y="800"/>
                    <a:pt x="7731" y="818"/>
                    <a:pt x="7731" y="829"/>
                  </a:cubicBezTo>
                  <a:cubicBezTo>
                    <a:pt x="7724" y="847"/>
                    <a:pt x="7720" y="861"/>
                    <a:pt x="7717" y="875"/>
                  </a:cubicBezTo>
                  <a:cubicBezTo>
                    <a:pt x="7706" y="889"/>
                    <a:pt x="7702" y="900"/>
                    <a:pt x="7688" y="918"/>
                  </a:cubicBezTo>
                  <a:cubicBezTo>
                    <a:pt x="7681" y="932"/>
                    <a:pt x="7667" y="946"/>
                    <a:pt x="7660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9" y="1017"/>
                    <a:pt x="7574" y="1024"/>
                  </a:cubicBezTo>
                  <a:cubicBezTo>
                    <a:pt x="7560" y="1035"/>
                    <a:pt x="7539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39" y="943"/>
                    <a:pt x="6657" y="889"/>
                  </a:cubicBezTo>
                  <a:cubicBezTo>
                    <a:pt x="6668" y="861"/>
                    <a:pt x="6675" y="829"/>
                    <a:pt x="6682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2" y="658"/>
                    <a:pt x="6664" y="598"/>
                    <a:pt x="6636" y="551"/>
                  </a:cubicBezTo>
                  <a:cubicBezTo>
                    <a:pt x="6621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4" y="331"/>
                    <a:pt x="6433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4" y="224"/>
                    <a:pt x="6262" y="217"/>
                    <a:pt x="6241" y="203"/>
                  </a:cubicBezTo>
                  <a:cubicBezTo>
                    <a:pt x="6220" y="196"/>
                    <a:pt x="6195" y="182"/>
                    <a:pt x="6173" y="171"/>
                  </a:cubicBezTo>
                  <a:lnTo>
                    <a:pt x="6173" y="171"/>
                  </a:lnTo>
                  <a:cubicBezTo>
                    <a:pt x="6209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5" y="363"/>
                    <a:pt x="6369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6" y="527"/>
                    <a:pt x="6486" y="544"/>
                  </a:cubicBezTo>
                  <a:cubicBezTo>
                    <a:pt x="6493" y="562"/>
                    <a:pt x="6500" y="587"/>
                    <a:pt x="6511" y="605"/>
                  </a:cubicBezTo>
                  <a:cubicBezTo>
                    <a:pt x="6515" y="623"/>
                    <a:pt x="6525" y="644"/>
                    <a:pt x="6525" y="662"/>
                  </a:cubicBezTo>
                  <a:cubicBezTo>
                    <a:pt x="6529" y="679"/>
                    <a:pt x="6529" y="701"/>
                    <a:pt x="6529" y="719"/>
                  </a:cubicBezTo>
                  <a:cubicBezTo>
                    <a:pt x="6529" y="736"/>
                    <a:pt x="6525" y="754"/>
                    <a:pt x="6522" y="772"/>
                  </a:cubicBezTo>
                  <a:cubicBezTo>
                    <a:pt x="6515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6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6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7" y="1039"/>
                  </a:lnTo>
                  <a:lnTo>
                    <a:pt x="5900" y="1053"/>
                  </a:lnTo>
                  <a:lnTo>
                    <a:pt x="5732" y="1060"/>
                  </a:lnTo>
                  <a:cubicBezTo>
                    <a:pt x="5676" y="1067"/>
                    <a:pt x="5622" y="1071"/>
                    <a:pt x="5569" y="1078"/>
                  </a:cubicBezTo>
                  <a:cubicBezTo>
                    <a:pt x="5484" y="1088"/>
                    <a:pt x="5402" y="1103"/>
                    <a:pt x="5316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49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6" y="950"/>
                    <a:pt x="5188" y="928"/>
                    <a:pt x="5178" y="907"/>
                  </a:cubicBezTo>
                  <a:lnTo>
                    <a:pt x="5164" y="875"/>
                  </a:lnTo>
                  <a:lnTo>
                    <a:pt x="5156" y="843"/>
                  </a:lnTo>
                  <a:cubicBezTo>
                    <a:pt x="5153" y="836"/>
                    <a:pt x="5153" y="822"/>
                    <a:pt x="5146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2" y="630"/>
                  </a:cubicBezTo>
                  <a:cubicBezTo>
                    <a:pt x="5146" y="608"/>
                    <a:pt x="5153" y="580"/>
                    <a:pt x="5156" y="559"/>
                  </a:cubicBezTo>
                  <a:cubicBezTo>
                    <a:pt x="5160" y="537"/>
                    <a:pt x="5171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7" y="366"/>
                    <a:pt x="5242" y="320"/>
                    <a:pt x="5263" y="274"/>
                  </a:cubicBezTo>
                  <a:cubicBezTo>
                    <a:pt x="5284" y="224"/>
                    <a:pt x="5313" y="182"/>
                    <a:pt x="5341" y="135"/>
                  </a:cubicBezTo>
                  <a:cubicBezTo>
                    <a:pt x="5370" y="93"/>
                    <a:pt x="5402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4" y="2916"/>
                  </a:cubicBezTo>
                  <a:cubicBezTo>
                    <a:pt x="12200" y="2937"/>
                    <a:pt x="12197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40" y="3104"/>
                    <a:pt x="12126" y="3119"/>
                    <a:pt x="12111" y="3133"/>
                  </a:cubicBezTo>
                  <a:cubicBezTo>
                    <a:pt x="12097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2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2" y="3261"/>
                  </a:lnTo>
                  <a:lnTo>
                    <a:pt x="11735" y="3296"/>
                  </a:lnTo>
                  <a:lnTo>
                    <a:pt x="11720" y="3328"/>
                  </a:lnTo>
                  <a:cubicBezTo>
                    <a:pt x="11710" y="3350"/>
                    <a:pt x="11703" y="3368"/>
                    <a:pt x="11688" y="3389"/>
                  </a:cubicBezTo>
                  <a:lnTo>
                    <a:pt x="11671" y="3421"/>
                  </a:lnTo>
                  <a:lnTo>
                    <a:pt x="11649" y="3449"/>
                  </a:lnTo>
                  <a:cubicBezTo>
                    <a:pt x="11635" y="3467"/>
                    <a:pt x="11621" y="3485"/>
                    <a:pt x="11603" y="3496"/>
                  </a:cubicBezTo>
                  <a:cubicBezTo>
                    <a:pt x="11585" y="3513"/>
                    <a:pt x="11567" y="3528"/>
                    <a:pt x="11550" y="3542"/>
                  </a:cubicBezTo>
                  <a:cubicBezTo>
                    <a:pt x="11532" y="3556"/>
                    <a:pt x="11510" y="3567"/>
                    <a:pt x="11493" y="3581"/>
                  </a:cubicBezTo>
                  <a:cubicBezTo>
                    <a:pt x="11471" y="3595"/>
                    <a:pt x="11454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5" y="3684"/>
                    <a:pt x="11155" y="3691"/>
                  </a:cubicBezTo>
                  <a:cubicBezTo>
                    <a:pt x="11105" y="3702"/>
                    <a:pt x="11059" y="3705"/>
                    <a:pt x="11009" y="3709"/>
                  </a:cubicBezTo>
                  <a:cubicBezTo>
                    <a:pt x="10959" y="3716"/>
                    <a:pt x="10910" y="3716"/>
                    <a:pt x="10856" y="3716"/>
                  </a:cubicBezTo>
                  <a:cubicBezTo>
                    <a:pt x="10906" y="3727"/>
                    <a:pt x="10956" y="3734"/>
                    <a:pt x="11009" y="3737"/>
                  </a:cubicBezTo>
                  <a:cubicBezTo>
                    <a:pt x="11059" y="3741"/>
                    <a:pt x="11112" y="3741"/>
                    <a:pt x="11158" y="3741"/>
                  </a:cubicBezTo>
                  <a:cubicBezTo>
                    <a:pt x="11208" y="3737"/>
                    <a:pt x="11262" y="3734"/>
                    <a:pt x="11311" y="3723"/>
                  </a:cubicBezTo>
                  <a:cubicBezTo>
                    <a:pt x="11361" y="3716"/>
                    <a:pt x="11414" y="3702"/>
                    <a:pt x="11461" y="3684"/>
                  </a:cubicBezTo>
                  <a:cubicBezTo>
                    <a:pt x="11489" y="3673"/>
                    <a:pt x="11510" y="3666"/>
                    <a:pt x="11532" y="3652"/>
                  </a:cubicBezTo>
                  <a:lnTo>
                    <a:pt x="11599" y="3613"/>
                  </a:lnTo>
                  <a:cubicBezTo>
                    <a:pt x="11621" y="3595"/>
                    <a:pt x="11646" y="3581"/>
                    <a:pt x="11663" y="3563"/>
                  </a:cubicBezTo>
                  <a:cubicBezTo>
                    <a:pt x="11685" y="3545"/>
                    <a:pt x="11703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1" y="3417"/>
                    <a:pt x="11795" y="3389"/>
                    <a:pt x="11806" y="3368"/>
                  </a:cubicBezTo>
                  <a:lnTo>
                    <a:pt x="11811" y="3351"/>
                  </a:lnTo>
                  <a:lnTo>
                    <a:pt x="11811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7" y="3506"/>
                    <a:pt x="11912" y="3616"/>
                    <a:pt x="11934" y="3705"/>
                  </a:cubicBezTo>
                  <a:lnTo>
                    <a:pt x="11937" y="3688"/>
                  </a:lnTo>
                  <a:lnTo>
                    <a:pt x="11957" y="3690"/>
                  </a:lnTo>
                  <a:lnTo>
                    <a:pt x="11957" y="3690"/>
                  </a:lnTo>
                  <a:cubicBezTo>
                    <a:pt x="11957" y="3687"/>
                    <a:pt x="11958" y="3684"/>
                    <a:pt x="11959" y="3680"/>
                  </a:cubicBezTo>
                  <a:cubicBezTo>
                    <a:pt x="11934" y="3584"/>
                    <a:pt x="11895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1" y="3351"/>
                  </a:lnTo>
                  <a:lnTo>
                    <a:pt x="11811" y="3351"/>
                  </a:lnTo>
                  <a:cubicBezTo>
                    <a:pt x="11808" y="3345"/>
                    <a:pt x="11805" y="3338"/>
                    <a:pt x="11802" y="3332"/>
                  </a:cubicBezTo>
                  <a:cubicBezTo>
                    <a:pt x="11806" y="3325"/>
                    <a:pt x="11806" y="3311"/>
                    <a:pt x="11809" y="3300"/>
                  </a:cubicBezTo>
                  <a:lnTo>
                    <a:pt x="11909" y="3300"/>
                  </a:lnTo>
                  <a:cubicBezTo>
                    <a:pt x="11955" y="3296"/>
                    <a:pt x="12005" y="3282"/>
                    <a:pt x="12051" y="3264"/>
                  </a:cubicBezTo>
                  <a:cubicBezTo>
                    <a:pt x="12072" y="3257"/>
                    <a:pt x="12094" y="3243"/>
                    <a:pt x="12111" y="3225"/>
                  </a:cubicBezTo>
                  <a:cubicBezTo>
                    <a:pt x="12129" y="3211"/>
                    <a:pt x="12151" y="3193"/>
                    <a:pt x="12165" y="3176"/>
                  </a:cubicBezTo>
                  <a:cubicBezTo>
                    <a:pt x="12197" y="3140"/>
                    <a:pt x="12218" y="3097"/>
                    <a:pt x="12236" y="3051"/>
                  </a:cubicBezTo>
                  <a:cubicBezTo>
                    <a:pt x="12247" y="3030"/>
                    <a:pt x="12250" y="3008"/>
                    <a:pt x="12254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8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4" y="2742"/>
                    <a:pt x="12247" y="2695"/>
                    <a:pt x="12236" y="2653"/>
                  </a:cubicBezTo>
                  <a:cubicBezTo>
                    <a:pt x="12232" y="2631"/>
                    <a:pt x="12229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3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3" y="3368"/>
                  </a:cubicBezTo>
                  <a:lnTo>
                    <a:pt x="12339" y="3421"/>
                  </a:lnTo>
                  <a:lnTo>
                    <a:pt x="12325" y="3474"/>
                  </a:lnTo>
                  <a:cubicBezTo>
                    <a:pt x="12321" y="3492"/>
                    <a:pt x="12318" y="3510"/>
                    <a:pt x="12307" y="3524"/>
                  </a:cubicBezTo>
                  <a:cubicBezTo>
                    <a:pt x="12300" y="3542"/>
                    <a:pt x="12293" y="3556"/>
                    <a:pt x="12286" y="3570"/>
                  </a:cubicBezTo>
                  <a:cubicBezTo>
                    <a:pt x="12275" y="3584"/>
                    <a:pt x="12268" y="3602"/>
                    <a:pt x="12254" y="3613"/>
                  </a:cubicBezTo>
                  <a:cubicBezTo>
                    <a:pt x="12239" y="3627"/>
                    <a:pt x="12232" y="3638"/>
                    <a:pt x="12215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4" y="3691"/>
                    <a:pt x="12087" y="3691"/>
                    <a:pt x="12069" y="3698"/>
                  </a:cubicBezTo>
                  <a:lnTo>
                    <a:pt x="12015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57" y="3690"/>
                  </a:lnTo>
                  <a:lnTo>
                    <a:pt x="11957" y="3690"/>
                  </a:lnTo>
                  <a:cubicBezTo>
                    <a:pt x="11955" y="3705"/>
                    <a:pt x="11954" y="3718"/>
                    <a:pt x="11951" y="3727"/>
                  </a:cubicBezTo>
                  <a:cubicBezTo>
                    <a:pt x="11948" y="3744"/>
                    <a:pt x="11937" y="3769"/>
                    <a:pt x="11934" y="3784"/>
                  </a:cubicBezTo>
                  <a:lnTo>
                    <a:pt x="11905" y="3837"/>
                  </a:lnTo>
                  <a:cubicBezTo>
                    <a:pt x="11898" y="3858"/>
                    <a:pt x="11884" y="3872"/>
                    <a:pt x="11870" y="3887"/>
                  </a:cubicBezTo>
                  <a:cubicBezTo>
                    <a:pt x="11859" y="3904"/>
                    <a:pt x="11845" y="3919"/>
                    <a:pt x="11831" y="3933"/>
                  </a:cubicBezTo>
                  <a:cubicBezTo>
                    <a:pt x="11816" y="3944"/>
                    <a:pt x="11799" y="3958"/>
                    <a:pt x="11788" y="3972"/>
                  </a:cubicBezTo>
                  <a:cubicBezTo>
                    <a:pt x="11770" y="3986"/>
                    <a:pt x="11752" y="3993"/>
                    <a:pt x="11735" y="4004"/>
                  </a:cubicBezTo>
                  <a:lnTo>
                    <a:pt x="11681" y="4029"/>
                  </a:lnTo>
                  <a:cubicBezTo>
                    <a:pt x="11603" y="4064"/>
                    <a:pt x="11525" y="4082"/>
                    <a:pt x="11439" y="4093"/>
                  </a:cubicBezTo>
                  <a:cubicBezTo>
                    <a:pt x="11385" y="4100"/>
                    <a:pt x="11333" y="4102"/>
                    <a:pt x="11280" y="4102"/>
                  </a:cubicBezTo>
                  <a:cubicBezTo>
                    <a:pt x="11249" y="4102"/>
                    <a:pt x="11218" y="4101"/>
                    <a:pt x="11187" y="4100"/>
                  </a:cubicBezTo>
                  <a:lnTo>
                    <a:pt x="11187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6" y="4168"/>
                    <a:pt x="11368" y="4168"/>
                    <a:pt x="11411" y="4168"/>
                  </a:cubicBezTo>
                  <a:cubicBezTo>
                    <a:pt x="11493" y="4164"/>
                    <a:pt x="11582" y="4146"/>
                    <a:pt x="11663" y="4114"/>
                  </a:cubicBezTo>
                  <a:cubicBezTo>
                    <a:pt x="11742" y="4082"/>
                    <a:pt x="11820" y="4036"/>
                    <a:pt x="11877" y="3961"/>
                  </a:cubicBezTo>
                  <a:lnTo>
                    <a:pt x="11916" y="3908"/>
                  </a:lnTo>
                  <a:cubicBezTo>
                    <a:pt x="11927" y="3890"/>
                    <a:pt x="11937" y="3869"/>
                    <a:pt x="11948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69" y="3798"/>
                    <a:pt x="11969" y="3791"/>
                  </a:cubicBezTo>
                  <a:cubicBezTo>
                    <a:pt x="11973" y="3776"/>
                    <a:pt x="11980" y="3762"/>
                    <a:pt x="11980" y="3744"/>
                  </a:cubicBezTo>
                  <a:cubicBezTo>
                    <a:pt x="11991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5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6" y="3648"/>
                  </a:cubicBezTo>
                  <a:cubicBezTo>
                    <a:pt x="12300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3" y="3545"/>
                  </a:cubicBezTo>
                  <a:cubicBezTo>
                    <a:pt x="12353" y="3528"/>
                    <a:pt x="12357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4" y="3257"/>
                  </a:lnTo>
                  <a:cubicBezTo>
                    <a:pt x="12360" y="3240"/>
                    <a:pt x="12360" y="3222"/>
                    <a:pt x="12357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7"/>
            <p:cNvSpPr/>
            <p:nvPr/>
          </p:nvSpPr>
          <p:spPr>
            <a:xfrm>
              <a:off x="1506750" y="190376"/>
              <a:ext cx="884769" cy="879550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5" y="1"/>
                    <a:pt x="0" y="3734"/>
                    <a:pt x="0" y="8343"/>
                  </a:cubicBezTo>
                  <a:cubicBezTo>
                    <a:pt x="0" y="12951"/>
                    <a:pt x="3755" y="16684"/>
                    <a:pt x="8392" y="16684"/>
                  </a:cubicBezTo>
                  <a:cubicBezTo>
                    <a:pt x="13025" y="16684"/>
                    <a:pt x="16783" y="12951"/>
                    <a:pt x="16783" y="8343"/>
                  </a:cubicBezTo>
                  <a:cubicBezTo>
                    <a:pt x="16783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7"/>
            <p:cNvSpPr/>
            <p:nvPr/>
          </p:nvSpPr>
          <p:spPr>
            <a:xfrm>
              <a:off x="1635535" y="326009"/>
              <a:ext cx="654193" cy="217186"/>
            </a:xfrm>
            <a:custGeom>
              <a:avLst/>
              <a:gdLst/>
              <a:ahLst/>
              <a:cxnLst/>
              <a:rect l="l" t="t" r="r" b="b"/>
              <a:pathLst>
                <a:path w="12410" h="4120" extrusionOk="0">
                  <a:moveTo>
                    <a:pt x="11381" y="0"/>
                  </a:moveTo>
                  <a:cubicBezTo>
                    <a:pt x="11360" y="0"/>
                    <a:pt x="11339" y="2"/>
                    <a:pt x="11318" y="6"/>
                  </a:cubicBezTo>
                  <a:cubicBezTo>
                    <a:pt x="11272" y="6"/>
                    <a:pt x="11233" y="9"/>
                    <a:pt x="11186" y="16"/>
                  </a:cubicBezTo>
                  <a:cubicBezTo>
                    <a:pt x="11208" y="16"/>
                    <a:pt x="11229" y="15"/>
                    <a:pt x="11250" y="15"/>
                  </a:cubicBezTo>
                  <a:cubicBezTo>
                    <a:pt x="11314" y="15"/>
                    <a:pt x="11378" y="19"/>
                    <a:pt x="11442" y="27"/>
                  </a:cubicBezTo>
                  <a:cubicBezTo>
                    <a:pt x="11524" y="34"/>
                    <a:pt x="11606" y="59"/>
                    <a:pt x="11681" y="88"/>
                  </a:cubicBezTo>
                  <a:lnTo>
                    <a:pt x="11734" y="116"/>
                  </a:lnTo>
                  <a:cubicBezTo>
                    <a:pt x="11752" y="123"/>
                    <a:pt x="11770" y="137"/>
                    <a:pt x="11787" y="148"/>
                  </a:cubicBezTo>
                  <a:cubicBezTo>
                    <a:pt x="11805" y="159"/>
                    <a:pt x="11819" y="173"/>
                    <a:pt x="11834" y="187"/>
                  </a:cubicBezTo>
                  <a:cubicBezTo>
                    <a:pt x="11844" y="201"/>
                    <a:pt x="11858" y="219"/>
                    <a:pt x="11873" y="230"/>
                  </a:cubicBezTo>
                  <a:cubicBezTo>
                    <a:pt x="11887" y="248"/>
                    <a:pt x="11894" y="262"/>
                    <a:pt x="11908" y="280"/>
                  </a:cubicBezTo>
                  <a:lnTo>
                    <a:pt x="11933" y="333"/>
                  </a:lnTo>
                  <a:cubicBezTo>
                    <a:pt x="11944" y="351"/>
                    <a:pt x="11947" y="372"/>
                    <a:pt x="11951" y="390"/>
                  </a:cubicBezTo>
                  <a:cubicBezTo>
                    <a:pt x="11958" y="408"/>
                    <a:pt x="11962" y="422"/>
                    <a:pt x="11962" y="440"/>
                  </a:cubicBezTo>
                  <a:cubicBezTo>
                    <a:pt x="11933" y="528"/>
                    <a:pt x="11894" y="646"/>
                    <a:pt x="11837" y="774"/>
                  </a:cubicBezTo>
                  <a:lnTo>
                    <a:pt x="11823" y="799"/>
                  </a:lnTo>
                  <a:lnTo>
                    <a:pt x="11819" y="788"/>
                  </a:lnTo>
                  <a:lnTo>
                    <a:pt x="11805" y="752"/>
                  </a:lnTo>
                  <a:cubicBezTo>
                    <a:pt x="11798" y="724"/>
                    <a:pt x="11784" y="703"/>
                    <a:pt x="11770" y="681"/>
                  </a:cubicBezTo>
                  <a:lnTo>
                    <a:pt x="11748" y="646"/>
                  </a:lnTo>
                  <a:lnTo>
                    <a:pt x="11720" y="614"/>
                  </a:lnTo>
                  <a:cubicBezTo>
                    <a:pt x="11702" y="592"/>
                    <a:pt x="11684" y="575"/>
                    <a:pt x="11663" y="557"/>
                  </a:cubicBezTo>
                  <a:cubicBezTo>
                    <a:pt x="11645" y="539"/>
                    <a:pt x="11624" y="521"/>
                    <a:pt x="11602" y="507"/>
                  </a:cubicBezTo>
                  <a:lnTo>
                    <a:pt x="11535" y="468"/>
                  </a:lnTo>
                  <a:cubicBezTo>
                    <a:pt x="11514" y="454"/>
                    <a:pt x="11485" y="443"/>
                    <a:pt x="11464" y="436"/>
                  </a:cubicBezTo>
                  <a:cubicBezTo>
                    <a:pt x="11414" y="418"/>
                    <a:pt x="11364" y="404"/>
                    <a:pt x="11311" y="397"/>
                  </a:cubicBezTo>
                  <a:cubicBezTo>
                    <a:pt x="11265" y="386"/>
                    <a:pt x="11211" y="383"/>
                    <a:pt x="11161" y="379"/>
                  </a:cubicBezTo>
                  <a:cubicBezTo>
                    <a:pt x="11112" y="379"/>
                    <a:pt x="11058" y="379"/>
                    <a:pt x="11009" y="383"/>
                  </a:cubicBezTo>
                  <a:cubicBezTo>
                    <a:pt x="10962" y="386"/>
                    <a:pt x="10909" y="390"/>
                    <a:pt x="10859" y="404"/>
                  </a:cubicBezTo>
                  <a:cubicBezTo>
                    <a:pt x="10909" y="404"/>
                    <a:pt x="10955" y="404"/>
                    <a:pt x="11009" y="408"/>
                  </a:cubicBezTo>
                  <a:cubicBezTo>
                    <a:pt x="11058" y="415"/>
                    <a:pt x="11108" y="418"/>
                    <a:pt x="11158" y="425"/>
                  </a:cubicBezTo>
                  <a:cubicBezTo>
                    <a:pt x="11204" y="436"/>
                    <a:pt x="11254" y="443"/>
                    <a:pt x="11300" y="457"/>
                  </a:cubicBezTo>
                  <a:cubicBezTo>
                    <a:pt x="11346" y="472"/>
                    <a:pt x="11393" y="486"/>
                    <a:pt x="11432" y="507"/>
                  </a:cubicBezTo>
                  <a:cubicBezTo>
                    <a:pt x="11453" y="514"/>
                    <a:pt x="11478" y="528"/>
                    <a:pt x="11496" y="539"/>
                  </a:cubicBezTo>
                  <a:cubicBezTo>
                    <a:pt x="11517" y="550"/>
                    <a:pt x="11535" y="564"/>
                    <a:pt x="11553" y="578"/>
                  </a:cubicBezTo>
                  <a:cubicBezTo>
                    <a:pt x="11570" y="592"/>
                    <a:pt x="11588" y="603"/>
                    <a:pt x="11606" y="621"/>
                  </a:cubicBezTo>
                  <a:cubicBezTo>
                    <a:pt x="11624" y="639"/>
                    <a:pt x="11638" y="656"/>
                    <a:pt x="11649" y="671"/>
                  </a:cubicBezTo>
                  <a:lnTo>
                    <a:pt x="11674" y="699"/>
                  </a:lnTo>
                  <a:lnTo>
                    <a:pt x="11691" y="728"/>
                  </a:lnTo>
                  <a:cubicBezTo>
                    <a:pt x="11698" y="745"/>
                    <a:pt x="11713" y="770"/>
                    <a:pt x="11720" y="792"/>
                  </a:cubicBezTo>
                  <a:lnTo>
                    <a:pt x="11734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5" y="923"/>
                  </a:cubicBezTo>
                  <a:lnTo>
                    <a:pt x="11762" y="937"/>
                  </a:lnTo>
                  <a:cubicBezTo>
                    <a:pt x="11702" y="1048"/>
                    <a:pt x="11627" y="1168"/>
                    <a:pt x="11538" y="1289"/>
                  </a:cubicBezTo>
                  <a:lnTo>
                    <a:pt x="11531" y="1261"/>
                  </a:lnTo>
                  <a:lnTo>
                    <a:pt x="11517" y="1222"/>
                  </a:lnTo>
                  <a:cubicBezTo>
                    <a:pt x="11506" y="1197"/>
                    <a:pt x="11496" y="1172"/>
                    <a:pt x="11478" y="1147"/>
                  </a:cubicBezTo>
                  <a:lnTo>
                    <a:pt x="11453" y="1112"/>
                  </a:lnTo>
                  <a:lnTo>
                    <a:pt x="11428" y="1076"/>
                  </a:lnTo>
                  <a:cubicBezTo>
                    <a:pt x="11410" y="1055"/>
                    <a:pt x="11393" y="1030"/>
                    <a:pt x="11371" y="1012"/>
                  </a:cubicBezTo>
                  <a:cubicBezTo>
                    <a:pt x="11346" y="994"/>
                    <a:pt x="11325" y="976"/>
                    <a:pt x="11304" y="966"/>
                  </a:cubicBezTo>
                  <a:cubicBezTo>
                    <a:pt x="11282" y="952"/>
                    <a:pt x="11257" y="934"/>
                    <a:pt x="11233" y="923"/>
                  </a:cubicBezTo>
                  <a:cubicBezTo>
                    <a:pt x="11211" y="912"/>
                    <a:pt x="11183" y="902"/>
                    <a:pt x="11158" y="895"/>
                  </a:cubicBezTo>
                  <a:cubicBezTo>
                    <a:pt x="11108" y="877"/>
                    <a:pt x="11055" y="863"/>
                    <a:pt x="11005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5" y="841"/>
                    <a:pt x="10749" y="845"/>
                    <a:pt x="10699" y="848"/>
                  </a:cubicBezTo>
                  <a:cubicBezTo>
                    <a:pt x="10649" y="852"/>
                    <a:pt x="10596" y="863"/>
                    <a:pt x="10546" y="877"/>
                  </a:cubicBezTo>
                  <a:cubicBezTo>
                    <a:pt x="10649" y="880"/>
                    <a:pt x="10749" y="888"/>
                    <a:pt x="10841" y="905"/>
                  </a:cubicBezTo>
                  <a:cubicBezTo>
                    <a:pt x="10891" y="916"/>
                    <a:pt x="10934" y="930"/>
                    <a:pt x="10984" y="941"/>
                  </a:cubicBezTo>
                  <a:cubicBezTo>
                    <a:pt x="11026" y="955"/>
                    <a:pt x="11073" y="973"/>
                    <a:pt x="11115" y="991"/>
                  </a:cubicBezTo>
                  <a:cubicBezTo>
                    <a:pt x="11140" y="1001"/>
                    <a:pt x="11158" y="1012"/>
                    <a:pt x="11179" y="1023"/>
                  </a:cubicBezTo>
                  <a:cubicBezTo>
                    <a:pt x="11197" y="1037"/>
                    <a:pt x="11218" y="1048"/>
                    <a:pt x="11236" y="1058"/>
                  </a:cubicBezTo>
                  <a:cubicBezTo>
                    <a:pt x="11254" y="1072"/>
                    <a:pt x="11272" y="1083"/>
                    <a:pt x="11286" y="1101"/>
                  </a:cubicBezTo>
                  <a:cubicBezTo>
                    <a:pt x="11304" y="1115"/>
                    <a:pt x="11318" y="1133"/>
                    <a:pt x="11329" y="1151"/>
                  </a:cubicBezTo>
                  <a:lnTo>
                    <a:pt x="11346" y="1179"/>
                  </a:lnTo>
                  <a:lnTo>
                    <a:pt x="11364" y="1204"/>
                  </a:lnTo>
                  <a:cubicBezTo>
                    <a:pt x="11375" y="1222"/>
                    <a:pt x="11389" y="1243"/>
                    <a:pt x="11393" y="1261"/>
                  </a:cubicBezTo>
                  <a:lnTo>
                    <a:pt x="11407" y="1293"/>
                  </a:lnTo>
                  <a:lnTo>
                    <a:pt x="11414" y="1325"/>
                  </a:lnTo>
                  <a:lnTo>
                    <a:pt x="11428" y="1393"/>
                  </a:lnTo>
                  <a:lnTo>
                    <a:pt x="11432" y="1414"/>
                  </a:lnTo>
                  <a:cubicBezTo>
                    <a:pt x="11346" y="1517"/>
                    <a:pt x="11250" y="1617"/>
                    <a:pt x="11140" y="1720"/>
                  </a:cubicBezTo>
                  <a:lnTo>
                    <a:pt x="11133" y="1702"/>
                  </a:lnTo>
                  <a:lnTo>
                    <a:pt x="11126" y="1663"/>
                  </a:lnTo>
                  <a:cubicBezTo>
                    <a:pt x="11115" y="1634"/>
                    <a:pt x="11108" y="1606"/>
                    <a:pt x="11094" y="1577"/>
                  </a:cubicBezTo>
                  <a:lnTo>
                    <a:pt x="11076" y="1538"/>
                  </a:lnTo>
                  <a:lnTo>
                    <a:pt x="11055" y="1503"/>
                  </a:lnTo>
                  <a:cubicBezTo>
                    <a:pt x="11037" y="1481"/>
                    <a:pt x="11019" y="1453"/>
                    <a:pt x="11001" y="1432"/>
                  </a:cubicBezTo>
                  <a:cubicBezTo>
                    <a:pt x="10984" y="1410"/>
                    <a:pt x="10962" y="1393"/>
                    <a:pt x="10937" y="1368"/>
                  </a:cubicBezTo>
                  <a:cubicBezTo>
                    <a:pt x="10916" y="1350"/>
                    <a:pt x="10895" y="1332"/>
                    <a:pt x="10873" y="1321"/>
                  </a:cubicBezTo>
                  <a:cubicBezTo>
                    <a:pt x="10849" y="1307"/>
                    <a:pt x="10824" y="1293"/>
                    <a:pt x="10802" y="1279"/>
                  </a:cubicBezTo>
                  <a:cubicBezTo>
                    <a:pt x="10753" y="1257"/>
                    <a:pt x="10699" y="1236"/>
                    <a:pt x="10649" y="1222"/>
                  </a:cubicBezTo>
                  <a:cubicBezTo>
                    <a:pt x="10596" y="1208"/>
                    <a:pt x="10546" y="1201"/>
                    <a:pt x="10493" y="1197"/>
                  </a:cubicBezTo>
                  <a:cubicBezTo>
                    <a:pt x="10468" y="1190"/>
                    <a:pt x="10440" y="1190"/>
                    <a:pt x="10418" y="1190"/>
                  </a:cubicBezTo>
                  <a:lnTo>
                    <a:pt x="10344" y="1190"/>
                  </a:lnTo>
                  <a:cubicBezTo>
                    <a:pt x="10290" y="1190"/>
                    <a:pt x="10241" y="1197"/>
                    <a:pt x="10191" y="1208"/>
                  </a:cubicBezTo>
                  <a:cubicBezTo>
                    <a:pt x="10241" y="1218"/>
                    <a:pt x="10290" y="1233"/>
                    <a:pt x="10340" y="1243"/>
                  </a:cubicBezTo>
                  <a:cubicBezTo>
                    <a:pt x="10390" y="1257"/>
                    <a:pt x="10433" y="1272"/>
                    <a:pt x="10482" y="1289"/>
                  </a:cubicBezTo>
                  <a:lnTo>
                    <a:pt x="10614" y="1343"/>
                  </a:lnTo>
                  <a:cubicBezTo>
                    <a:pt x="10635" y="1350"/>
                    <a:pt x="10653" y="1364"/>
                    <a:pt x="10678" y="1375"/>
                  </a:cubicBezTo>
                  <a:cubicBezTo>
                    <a:pt x="10696" y="1385"/>
                    <a:pt x="10717" y="1396"/>
                    <a:pt x="10735" y="1410"/>
                  </a:cubicBezTo>
                  <a:lnTo>
                    <a:pt x="10788" y="1449"/>
                  </a:lnTo>
                  <a:cubicBezTo>
                    <a:pt x="10806" y="1464"/>
                    <a:pt x="10820" y="1474"/>
                    <a:pt x="10838" y="1492"/>
                  </a:cubicBezTo>
                  <a:cubicBezTo>
                    <a:pt x="10849" y="1510"/>
                    <a:pt x="10866" y="1524"/>
                    <a:pt x="10877" y="1542"/>
                  </a:cubicBezTo>
                  <a:cubicBezTo>
                    <a:pt x="10891" y="1560"/>
                    <a:pt x="10898" y="1577"/>
                    <a:pt x="10913" y="1595"/>
                  </a:cubicBezTo>
                  <a:lnTo>
                    <a:pt x="10927" y="1624"/>
                  </a:lnTo>
                  <a:lnTo>
                    <a:pt x="10937" y="1649"/>
                  </a:lnTo>
                  <a:cubicBezTo>
                    <a:pt x="10948" y="1666"/>
                    <a:pt x="10952" y="1688"/>
                    <a:pt x="10955" y="1705"/>
                  </a:cubicBezTo>
                  <a:lnTo>
                    <a:pt x="10966" y="1737"/>
                  </a:lnTo>
                  <a:lnTo>
                    <a:pt x="10969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0" y="1862"/>
                  </a:lnTo>
                  <a:lnTo>
                    <a:pt x="10845" y="1969"/>
                  </a:lnTo>
                  <a:cubicBezTo>
                    <a:pt x="10749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2" y="2104"/>
                  </a:lnTo>
                  <a:cubicBezTo>
                    <a:pt x="10525" y="2075"/>
                    <a:pt x="10518" y="2043"/>
                    <a:pt x="10514" y="2018"/>
                  </a:cubicBezTo>
                  <a:lnTo>
                    <a:pt x="10500" y="1979"/>
                  </a:lnTo>
                  <a:lnTo>
                    <a:pt x="10482" y="1937"/>
                  </a:lnTo>
                  <a:cubicBezTo>
                    <a:pt x="10468" y="1912"/>
                    <a:pt x="10454" y="1883"/>
                    <a:pt x="10436" y="1862"/>
                  </a:cubicBezTo>
                  <a:lnTo>
                    <a:pt x="10383" y="1794"/>
                  </a:lnTo>
                  <a:cubicBezTo>
                    <a:pt x="10361" y="1777"/>
                    <a:pt x="10344" y="1755"/>
                    <a:pt x="10322" y="1737"/>
                  </a:cubicBezTo>
                  <a:cubicBezTo>
                    <a:pt x="10301" y="1720"/>
                    <a:pt x="10276" y="1702"/>
                    <a:pt x="10255" y="1688"/>
                  </a:cubicBezTo>
                  <a:cubicBezTo>
                    <a:pt x="10212" y="1659"/>
                    <a:pt x="10162" y="1634"/>
                    <a:pt x="10113" y="1617"/>
                  </a:cubicBezTo>
                  <a:cubicBezTo>
                    <a:pt x="10063" y="1599"/>
                    <a:pt x="10017" y="1581"/>
                    <a:pt x="9963" y="1574"/>
                  </a:cubicBezTo>
                  <a:cubicBezTo>
                    <a:pt x="9935" y="1570"/>
                    <a:pt x="9913" y="1563"/>
                    <a:pt x="9885" y="1560"/>
                  </a:cubicBezTo>
                  <a:cubicBezTo>
                    <a:pt x="9860" y="1556"/>
                    <a:pt x="9839" y="1553"/>
                    <a:pt x="9810" y="1553"/>
                  </a:cubicBezTo>
                  <a:cubicBezTo>
                    <a:pt x="9784" y="1549"/>
                    <a:pt x="9758" y="1547"/>
                    <a:pt x="9733" y="1547"/>
                  </a:cubicBezTo>
                  <a:cubicBezTo>
                    <a:pt x="9708" y="1547"/>
                    <a:pt x="9684" y="1549"/>
                    <a:pt x="9661" y="1553"/>
                  </a:cubicBezTo>
                  <a:cubicBezTo>
                    <a:pt x="9707" y="1570"/>
                    <a:pt x="9753" y="1588"/>
                    <a:pt x="9803" y="1606"/>
                  </a:cubicBezTo>
                  <a:cubicBezTo>
                    <a:pt x="9846" y="1624"/>
                    <a:pt x="9892" y="1645"/>
                    <a:pt x="9935" y="1663"/>
                  </a:cubicBezTo>
                  <a:cubicBezTo>
                    <a:pt x="9981" y="1684"/>
                    <a:pt x="10020" y="1705"/>
                    <a:pt x="10059" y="1734"/>
                  </a:cubicBezTo>
                  <a:cubicBezTo>
                    <a:pt x="10081" y="1748"/>
                    <a:pt x="10098" y="1759"/>
                    <a:pt x="10116" y="1773"/>
                  </a:cubicBezTo>
                  <a:cubicBezTo>
                    <a:pt x="10134" y="1787"/>
                    <a:pt x="10152" y="1801"/>
                    <a:pt x="10169" y="1819"/>
                  </a:cubicBezTo>
                  <a:cubicBezTo>
                    <a:pt x="10187" y="1830"/>
                    <a:pt x="10205" y="1848"/>
                    <a:pt x="10219" y="1862"/>
                  </a:cubicBezTo>
                  <a:cubicBezTo>
                    <a:pt x="10237" y="1876"/>
                    <a:pt x="10251" y="1894"/>
                    <a:pt x="10265" y="1912"/>
                  </a:cubicBezTo>
                  <a:cubicBezTo>
                    <a:pt x="10276" y="1929"/>
                    <a:pt x="10290" y="1947"/>
                    <a:pt x="10301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0" y="2043"/>
                  </a:lnTo>
                  <a:lnTo>
                    <a:pt x="10347" y="2075"/>
                  </a:lnTo>
                  <a:cubicBezTo>
                    <a:pt x="10354" y="2097"/>
                    <a:pt x="10358" y="2114"/>
                    <a:pt x="10361" y="2139"/>
                  </a:cubicBezTo>
                  <a:lnTo>
                    <a:pt x="10365" y="2168"/>
                  </a:lnTo>
                  <a:lnTo>
                    <a:pt x="10365" y="2200"/>
                  </a:lnTo>
                  <a:lnTo>
                    <a:pt x="10365" y="2264"/>
                  </a:lnTo>
                  <a:lnTo>
                    <a:pt x="10365" y="2285"/>
                  </a:lnTo>
                  <a:cubicBezTo>
                    <a:pt x="10233" y="2356"/>
                    <a:pt x="10091" y="2427"/>
                    <a:pt x="9938" y="2488"/>
                  </a:cubicBezTo>
                  <a:cubicBezTo>
                    <a:pt x="9921" y="2498"/>
                    <a:pt x="9903" y="2502"/>
                    <a:pt x="9881" y="2513"/>
                  </a:cubicBezTo>
                  <a:cubicBezTo>
                    <a:pt x="9878" y="2505"/>
                    <a:pt x="9867" y="2502"/>
                    <a:pt x="9864" y="2502"/>
                  </a:cubicBezTo>
                  <a:cubicBezTo>
                    <a:pt x="9846" y="2495"/>
                    <a:pt x="9825" y="2484"/>
                    <a:pt x="9803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3" y="2335"/>
                    <a:pt x="9796" y="2303"/>
                  </a:cubicBezTo>
                  <a:lnTo>
                    <a:pt x="9789" y="2257"/>
                  </a:lnTo>
                  <a:lnTo>
                    <a:pt x="9775" y="2217"/>
                  </a:lnTo>
                  <a:cubicBezTo>
                    <a:pt x="9768" y="2193"/>
                    <a:pt x="9753" y="2164"/>
                    <a:pt x="9739" y="2139"/>
                  </a:cubicBezTo>
                  <a:cubicBezTo>
                    <a:pt x="9725" y="2111"/>
                    <a:pt x="9707" y="2089"/>
                    <a:pt x="9697" y="2061"/>
                  </a:cubicBezTo>
                  <a:lnTo>
                    <a:pt x="9643" y="1997"/>
                  </a:lnTo>
                  <a:cubicBezTo>
                    <a:pt x="9625" y="1972"/>
                    <a:pt x="9601" y="1954"/>
                    <a:pt x="9579" y="1937"/>
                  </a:cubicBezTo>
                  <a:cubicBezTo>
                    <a:pt x="9540" y="1901"/>
                    <a:pt x="9490" y="1873"/>
                    <a:pt x="9448" y="1844"/>
                  </a:cubicBezTo>
                  <a:cubicBezTo>
                    <a:pt x="9398" y="1819"/>
                    <a:pt x="9352" y="1801"/>
                    <a:pt x="9305" y="1777"/>
                  </a:cubicBezTo>
                  <a:cubicBezTo>
                    <a:pt x="9281" y="1769"/>
                    <a:pt x="9256" y="1759"/>
                    <a:pt x="9227" y="1755"/>
                  </a:cubicBezTo>
                  <a:cubicBezTo>
                    <a:pt x="9202" y="1748"/>
                    <a:pt x="9181" y="1741"/>
                    <a:pt x="9152" y="1737"/>
                  </a:cubicBezTo>
                  <a:cubicBezTo>
                    <a:pt x="9103" y="1730"/>
                    <a:pt x="9049" y="1720"/>
                    <a:pt x="9003" y="1716"/>
                  </a:cubicBezTo>
                  <a:lnTo>
                    <a:pt x="9003" y="1716"/>
                  </a:lnTo>
                  <a:cubicBezTo>
                    <a:pt x="9046" y="1737"/>
                    <a:pt x="9092" y="1759"/>
                    <a:pt x="9135" y="1787"/>
                  </a:cubicBezTo>
                  <a:cubicBezTo>
                    <a:pt x="9181" y="1809"/>
                    <a:pt x="9220" y="1837"/>
                    <a:pt x="9259" y="1862"/>
                  </a:cubicBezTo>
                  <a:cubicBezTo>
                    <a:pt x="9298" y="1890"/>
                    <a:pt x="9341" y="1915"/>
                    <a:pt x="9377" y="1947"/>
                  </a:cubicBezTo>
                  <a:cubicBezTo>
                    <a:pt x="9394" y="1961"/>
                    <a:pt x="9412" y="1979"/>
                    <a:pt x="9430" y="1990"/>
                  </a:cubicBezTo>
                  <a:lnTo>
                    <a:pt x="9476" y="2040"/>
                  </a:lnTo>
                  <a:cubicBezTo>
                    <a:pt x="9490" y="2057"/>
                    <a:pt x="9508" y="2075"/>
                    <a:pt x="9522" y="2093"/>
                  </a:cubicBezTo>
                  <a:cubicBezTo>
                    <a:pt x="9537" y="2111"/>
                    <a:pt x="9547" y="2129"/>
                    <a:pt x="9558" y="2146"/>
                  </a:cubicBezTo>
                  <a:cubicBezTo>
                    <a:pt x="9565" y="2164"/>
                    <a:pt x="9579" y="2182"/>
                    <a:pt x="9583" y="2203"/>
                  </a:cubicBezTo>
                  <a:cubicBezTo>
                    <a:pt x="9593" y="2221"/>
                    <a:pt x="9597" y="2246"/>
                    <a:pt x="9608" y="2264"/>
                  </a:cubicBezTo>
                  <a:lnTo>
                    <a:pt x="9615" y="2292"/>
                  </a:lnTo>
                  <a:lnTo>
                    <a:pt x="9618" y="2324"/>
                  </a:lnTo>
                  <a:cubicBezTo>
                    <a:pt x="9618" y="2349"/>
                    <a:pt x="9625" y="2367"/>
                    <a:pt x="9625" y="2388"/>
                  </a:cubicBezTo>
                  <a:lnTo>
                    <a:pt x="9625" y="2420"/>
                  </a:lnTo>
                  <a:lnTo>
                    <a:pt x="9618" y="2449"/>
                  </a:lnTo>
                  <a:cubicBezTo>
                    <a:pt x="9618" y="2473"/>
                    <a:pt x="9611" y="2495"/>
                    <a:pt x="9611" y="2513"/>
                  </a:cubicBezTo>
                  <a:lnTo>
                    <a:pt x="9597" y="2609"/>
                  </a:lnTo>
                  <a:cubicBezTo>
                    <a:pt x="9369" y="2690"/>
                    <a:pt x="9131" y="2751"/>
                    <a:pt x="8882" y="2811"/>
                  </a:cubicBezTo>
                  <a:lnTo>
                    <a:pt x="8889" y="2769"/>
                  </a:lnTo>
                  <a:cubicBezTo>
                    <a:pt x="8896" y="2744"/>
                    <a:pt x="8900" y="2712"/>
                    <a:pt x="8900" y="2680"/>
                  </a:cubicBezTo>
                  <a:lnTo>
                    <a:pt x="8900" y="2637"/>
                  </a:lnTo>
                  <a:lnTo>
                    <a:pt x="8896" y="2591"/>
                  </a:lnTo>
                  <a:cubicBezTo>
                    <a:pt x="8889" y="2562"/>
                    <a:pt x="8886" y="2534"/>
                    <a:pt x="8879" y="2509"/>
                  </a:cubicBezTo>
                  <a:lnTo>
                    <a:pt x="8850" y="2427"/>
                  </a:lnTo>
                  <a:cubicBezTo>
                    <a:pt x="8836" y="2402"/>
                    <a:pt x="8829" y="2374"/>
                    <a:pt x="8811" y="2353"/>
                  </a:cubicBezTo>
                  <a:cubicBezTo>
                    <a:pt x="8797" y="2331"/>
                    <a:pt x="8779" y="2303"/>
                    <a:pt x="8765" y="2285"/>
                  </a:cubicBezTo>
                  <a:cubicBezTo>
                    <a:pt x="8736" y="2242"/>
                    <a:pt x="8694" y="2200"/>
                    <a:pt x="8655" y="2164"/>
                  </a:cubicBezTo>
                  <a:cubicBezTo>
                    <a:pt x="8616" y="2129"/>
                    <a:pt x="8576" y="2100"/>
                    <a:pt x="8530" y="2072"/>
                  </a:cubicBezTo>
                  <a:lnTo>
                    <a:pt x="8463" y="2033"/>
                  </a:lnTo>
                  <a:cubicBezTo>
                    <a:pt x="8441" y="2018"/>
                    <a:pt x="8420" y="2004"/>
                    <a:pt x="8399" y="1997"/>
                  </a:cubicBezTo>
                  <a:cubicBezTo>
                    <a:pt x="8352" y="1976"/>
                    <a:pt x="8303" y="1958"/>
                    <a:pt x="8256" y="1944"/>
                  </a:cubicBezTo>
                  <a:lnTo>
                    <a:pt x="8256" y="1944"/>
                  </a:lnTo>
                  <a:cubicBezTo>
                    <a:pt x="8296" y="1976"/>
                    <a:pt x="8331" y="2011"/>
                    <a:pt x="8370" y="2040"/>
                  </a:cubicBezTo>
                  <a:cubicBezTo>
                    <a:pt x="8406" y="2072"/>
                    <a:pt x="8441" y="2107"/>
                    <a:pt x="8477" y="2143"/>
                  </a:cubicBezTo>
                  <a:cubicBezTo>
                    <a:pt x="8512" y="2178"/>
                    <a:pt x="8544" y="2214"/>
                    <a:pt x="8569" y="2249"/>
                  </a:cubicBezTo>
                  <a:cubicBezTo>
                    <a:pt x="8584" y="2267"/>
                    <a:pt x="8598" y="2285"/>
                    <a:pt x="8612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8" y="2381"/>
                    <a:pt x="8669" y="2406"/>
                    <a:pt x="8676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4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2" y="2609"/>
                  </a:cubicBezTo>
                  <a:lnTo>
                    <a:pt x="8722" y="2641"/>
                  </a:lnTo>
                  <a:lnTo>
                    <a:pt x="8722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4" y="2765"/>
                  </a:lnTo>
                  <a:lnTo>
                    <a:pt x="8694" y="2797"/>
                  </a:lnTo>
                  <a:cubicBezTo>
                    <a:pt x="8690" y="2818"/>
                    <a:pt x="8676" y="2836"/>
                    <a:pt x="8672" y="2854"/>
                  </a:cubicBezTo>
                  <a:lnTo>
                    <a:pt x="8665" y="2854"/>
                  </a:lnTo>
                  <a:cubicBezTo>
                    <a:pt x="8616" y="2865"/>
                    <a:pt x="8562" y="2875"/>
                    <a:pt x="8512" y="2882"/>
                  </a:cubicBezTo>
                  <a:cubicBezTo>
                    <a:pt x="8409" y="2900"/>
                    <a:pt x="8310" y="2911"/>
                    <a:pt x="8203" y="2929"/>
                  </a:cubicBezTo>
                  <a:cubicBezTo>
                    <a:pt x="8096" y="2943"/>
                    <a:pt x="7993" y="2953"/>
                    <a:pt x="7887" y="2964"/>
                  </a:cubicBezTo>
                  <a:cubicBezTo>
                    <a:pt x="7830" y="2975"/>
                    <a:pt x="7769" y="2978"/>
                    <a:pt x="7712" y="2982"/>
                  </a:cubicBezTo>
                  <a:lnTo>
                    <a:pt x="7709" y="2982"/>
                  </a:lnTo>
                  <a:lnTo>
                    <a:pt x="7723" y="2943"/>
                  </a:lnTo>
                  <a:lnTo>
                    <a:pt x="7730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0" y="2690"/>
                    <a:pt x="7727" y="2662"/>
                    <a:pt x="7716" y="2637"/>
                  </a:cubicBezTo>
                  <a:lnTo>
                    <a:pt x="7691" y="2555"/>
                  </a:lnTo>
                  <a:cubicBezTo>
                    <a:pt x="7677" y="2530"/>
                    <a:pt x="7670" y="2502"/>
                    <a:pt x="7652" y="2481"/>
                  </a:cubicBezTo>
                  <a:cubicBezTo>
                    <a:pt x="7638" y="2459"/>
                    <a:pt x="7620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6" y="2260"/>
                    <a:pt x="7414" y="2228"/>
                    <a:pt x="7371" y="2200"/>
                  </a:cubicBezTo>
                  <a:lnTo>
                    <a:pt x="7304" y="2161"/>
                  </a:lnTo>
                  <a:cubicBezTo>
                    <a:pt x="7282" y="2146"/>
                    <a:pt x="7261" y="2132"/>
                    <a:pt x="7236" y="2125"/>
                  </a:cubicBezTo>
                  <a:cubicBezTo>
                    <a:pt x="7193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6" y="2104"/>
                    <a:pt x="7172" y="2139"/>
                    <a:pt x="7211" y="2171"/>
                  </a:cubicBezTo>
                  <a:cubicBezTo>
                    <a:pt x="7247" y="2200"/>
                    <a:pt x="7282" y="2235"/>
                    <a:pt x="7318" y="2271"/>
                  </a:cubicBezTo>
                  <a:cubicBezTo>
                    <a:pt x="7353" y="2306"/>
                    <a:pt x="7385" y="2342"/>
                    <a:pt x="7410" y="2377"/>
                  </a:cubicBezTo>
                  <a:cubicBezTo>
                    <a:pt x="7424" y="2395"/>
                    <a:pt x="7439" y="2413"/>
                    <a:pt x="7449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499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8" y="2612"/>
                  </a:cubicBezTo>
                  <a:cubicBezTo>
                    <a:pt x="7545" y="2637"/>
                    <a:pt x="7552" y="2655"/>
                    <a:pt x="7552" y="2676"/>
                  </a:cubicBezTo>
                  <a:cubicBezTo>
                    <a:pt x="7556" y="2697"/>
                    <a:pt x="7556" y="2715"/>
                    <a:pt x="7563" y="2737"/>
                  </a:cubicBezTo>
                  <a:lnTo>
                    <a:pt x="7563" y="2769"/>
                  </a:lnTo>
                  <a:lnTo>
                    <a:pt x="7563" y="2801"/>
                  </a:lnTo>
                  <a:cubicBezTo>
                    <a:pt x="7556" y="2822"/>
                    <a:pt x="7556" y="2840"/>
                    <a:pt x="7552" y="2861"/>
                  </a:cubicBezTo>
                  <a:lnTo>
                    <a:pt x="7545" y="2893"/>
                  </a:lnTo>
                  <a:lnTo>
                    <a:pt x="7535" y="2925"/>
                  </a:lnTo>
                  <a:cubicBezTo>
                    <a:pt x="7531" y="2946"/>
                    <a:pt x="7517" y="2964"/>
                    <a:pt x="7513" y="2982"/>
                  </a:cubicBezTo>
                  <a:lnTo>
                    <a:pt x="7510" y="2996"/>
                  </a:lnTo>
                  <a:cubicBezTo>
                    <a:pt x="7265" y="3013"/>
                    <a:pt x="7018" y="3023"/>
                    <a:pt x="6770" y="3023"/>
                  </a:cubicBezTo>
                  <a:cubicBezTo>
                    <a:pt x="6705" y="3023"/>
                    <a:pt x="6640" y="3023"/>
                    <a:pt x="6575" y="3021"/>
                  </a:cubicBezTo>
                  <a:lnTo>
                    <a:pt x="6578" y="3014"/>
                  </a:lnTo>
                  <a:lnTo>
                    <a:pt x="6596" y="2968"/>
                  </a:lnTo>
                  <a:cubicBezTo>
                    <a:pt x="6610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2" y="2786"/>
                  </a:lnTo>
                  <a:cubicBezTo>
                    <a:pt x="6646" y="2754"/>
                    <a:pt x="6646" y="2726"/>
                    <a:pt x="6642" y="2694"/>
                  </a:cubicBezTo>
                  <a:cubicBezTo>
                    <a:pt x="6642" y="2662"/>
                    <a:pt x="6631" y="2630"/>
                    <a:pt x="6628" y="2601"/>
                  </a:cubicBezTo>
                  <a:cubicBezTo>
                    <a:pt x="6621" y="2569"/>
                    <a:pt x="6614" y="2541"/>
                    <a:pt x="6603" y="2513"/>
                  </a:cubicBezTo>
                  <a:cubicBezTo>
                    <a:pt x="6592" y="2484"/>
                    <a:pt x="6578" y="2452"/>
                    <a:pt x="6567" y="2427"/>
                  </a:cubicBezTo>
                  <a:cubicBezTo>
                    <a:pt x="6553" y="2399"/>
                    <a:pt x="6539" y="2374"/>
                    <a:pt x="6521" y="2353"/>
                  </a:cubicBezTo>
                  <a:cubicBezTo>
                    <a:pt x="6503" y="2324"/>
                    <a:pt x="6489" y="2303"/>
                    <a:pt x="6471" y="2281"/>
                  </a:cubicBezTo>
                  <a:cubicBezTo>
                    <a:pt x="6436" y="2235"/>
                    <a:pt x="6400" y="2193"/>
                    <a:pt x="6361" y="2150"/>
                  </a:cubicBezTo>
                  <a:cubicBezTo>
                    <a:pt x="6343" y="2132"/>
                    <a:pt x="6322" y="2111"/>
                    <a:pt x="6301" y="2093"/>
                  </a:cubicBezTo>
                  <a:lnTo>
                    <a:pt x="6233" y="2040"/>
                  </a:lnTo>
                  <a:cubicBezTo>
                    <a:pt x="6187" y="2008"/>
                    <a:pt x="6141" y="1979"/>
                    <a:pt x="6091" y="1951"/>
                  </a:cubicBezTo>
                  <a:lnTo>
                    <a:pt x="6091" y="1951"/>
                  </a:lnTo>
                  <a:cubicBezTo>
                    <a:pt x="6127" y="1990"/>
                    <a:pt x="6162" y="2036"/>
                    <a:pt x="6194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3" y="2292"/>
                    <a:pt x="6365" y="2338"/>
                  </a:cubicBezTo>
                  <a:cubicBezTo>
                    <a:pt x="6379" y="2360"/>
                    <a:pt x="6390" y="2381"/>
                    <a:pt x="6397" y="2409"/>
                  </a:cubicBezTo>
                  <a:cubicBezTo>
                    <a:pt x="6407" y="2431"/>
                    <a:pt x="6415" y="2452"/>
                    <a:pt x="6425" y="2481"/>
                  </a:cubicBezTo>
                  <a:cubicBezTo>
                    <a:pt x="6432" y="2502"/>
                    <a:pt x="6436" y="2530"/>
                    <a:pt x="6447" y="2552"/>
                  </a:cubicBezTo>
                  <a:cubicBezTo>
                    <a:pt x="6450" y="2573"/>
                    <a:pt x="6454" y="2601"/>
                    <a:pt x="6461" y="2623"/>
                  </a:cubicBezTo>
                  <a:cubicBezTo>
                    <a:pt x="6461" y="2644"/>
                    <a:pt x="6464" y="2673"/>
                    <a:pt x="6464" y="2694"/>
                  </a:cubicBezTo>
                  <a:lnTo>
                    <a:pt x="6464" y="2729"/>
                  </a:lnTo>
                  <a:cubicBezTo>
                    <a:pt x="6464" y="2744"/>
                    <a:pt x="6464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2" y="2875"/>
                    <a:pt x="6425" y="2897"/>
                  </a:cubicBezTo>
                  <a:lnTo>
                    <a:pt x="6411" y="2929"/>
                  </a:lnTo>
                  <a:lnTo>
                    <a:pt x="6393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8" y="3017"/>
                  </a:lnTo>
                  <a:lnTo>
                    <a:pt x="5931" y="3003"/>
                  </a:lnTo>
                  <a:lnTo>
                    <a:pt x="5767" y="3000"/>
                  </a:lnTo>
                  <a:cubicBezTo>
                    <a:pt x="5714" y="2996"/>
                    <a:pt x="5661" y="2993"/>
                    <a:pt x="5607" y="2982"/>
                  </a:cubicBezTo>
                  <a:cubicBezTo>
                    <a:pt x="5511" y="2975"/>
                    <a:pt x="5419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5" y="2879"/>
                    <a:pt x="5241" y="2861"/>
                    <a:pt x="5227" y="2850"/>
                  </a:cubicBezTo>
                  <a:cubicBezTo>
                    <a:pt x="5216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3" y="2694"/>
                  </a:lnTo>
                  <a:cubicBezTo>
                    <a:pt x="5163" y="2676"/>
                    <a:pt x="5156" y="2658"/>
                    <a:pt x="5163" y="2641"/>
                  </a:cubicBezTo>
                  <a:cubicBezTo>
                    <a:pt x="5163" y="2623"/>
                    <a:pt x="5167" y="2605"/>
                    <a:pt x="5170" y="2584"/>
                  </a:cubicBezTo>
                  <a:cubicBezTo>
                    <a:pt x="5174" y="2566"/>
                    <a:pt x="5184" y="2548"/>
                    <a:pt x="5191" y="2523"/>
                  </a:cubicBezTo>
                  <a:cubicBezTo>
                    <a:pt x="5202" y="2505"/>
                    <a:pt x="5209" y="2488"/>
                    <a:pt x="5223" y="2470"/>
                  </a:cubicBezTo>
                  <a:cubicBezTo>
                    <a:pt x="5234" y="2452"/>
                    <a:pt x="5252" y="2434"/>
                    <a:pt x="5259" y="2417"/>
                  </a:cubicBezTo>
                  <a:cubicBezTo>
                    <a:pt x="5273" y="2399"/>
                    <a:pt x="5287" y="2381"/>
                    <a:pt x="5305" y="2370"/>
                  </a:cubicBezTo>
                  <a:lnTo>
                    <a:pt x="5351" y="2321"/>
                  </a:lnTo>
                  <a:cubicBezTo>
                    <a:pt x="5369" y="2303"/>
                    <a:pt x="5383" y="2289"/>
                    <a:pt x="5405" y="2271"/>
                  </a:cubicBezTo>
                  <a:cubicBezTo>
                    <a:pt x="5423" y="2257"/>
                    <a:pt x="5440" y="2239"/>
                    <a:pt x="5458" y="2228"/>
                  </a:cubicBezTo>
                  <a:cubicBezTo>
                    <a:pt x="5494" y="2196"/>
                    <a:pt x="5536" y="2168"/>
                    <a:pt x="5572" y="2139"/>
                  </a:cubicBezTo>
                  <a:lnTo>
                    <a:pt x="5572" y="2139"/>
                  </a:lnTo>
                  <a:cubicBezTo>
                    <a:pt x="5547" y="2146"/>
                    <a:pt x="5526" y="2150"/>
                    <a:pt x="5501" y="2161"/>
                  </a:cubicBezTo>
                  <a:lnTo>
                    <a:pt x="5433" y="2185"/>
                  </a:lnTo>
                  <a:cubicBezTo>
                    <a:pt x="5387" y="2203"/>
                    <a:pt x="5344" y="2228"/>
                    <a:pt x="5298" y="2253"/>
                  </a:cubicBezTo>
                  <a:cubicBezTo>
                    <a:pt x="5277" y="2267"/>
                    <a:pt x="5255" y="2281"/>
                    <a:pt x="5238" y="2292"/>
                  </a:cubicBezTo>
                  <a:cubicBezTo>
                    <a:pt x="5216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099" y="2413"/>
                    <a:pt x="5081" y="2434"/>
                    <a:pt x="5067" y="2459"/>
                  </a:cubicBezTo>
                  <a:cubicBezTo>
                    <a:pt x="5039" y="2502"/>
                    <a:pt x="5014" y="2555"/>
                    <a:pt x="5003" y="2612"/>
                  </a:cubicBezTo>
                  <a:cubicBezTo>
                    <a:pt x="4996" y="2644"/>
                    <a:pt x="4992" y="2673"/>
                    <a:pt x="4992" y="2701"/>
                  </a:cubicBezTo>
                  <a:cubicBezTo>
                    <a:pt x="4992" y="2733"/>
                    <a:pt x="4996" y="2761"/>
                    <a:pt x="5007" y="2790"/>
                  </a:cubicBezTo>
                  <a:cubicBezTo>
                    <a:pt x="5014" y="2833"/>
                    <a:pt x="5031" y="2872"/>
                    <a:pt x="5049" y="2907"/>
                  </a:cubicBezTo>
                  <a:cubicBezTo>
                    <a:pt x="5021" y="2904"/>
                    <a:pt x="4985" y="2897"/>
                    <a:pt x="4953" y="2893"/>
                  </a:cubicBezTo>
                  <a:cubicBezTo>
                    <a:pt x="4775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5" y="2733"/>
                  </a:lnTo>
                  <a:cubicBezTo>
                    <a:pt x="4331" y="2719"/>
                    <a:pt x="4320" y="2708"/>
                    <a:pt x="4310" y="2694"/>
                  </a:cubicBezTo>
                  <a:cubicBezTo>
                    <a:pt x="4285" y="2665"/>
                    <a:pt x="4274" y="2637"/>
                    <a:pt x="4260" y="2605"/>
                  </a:cubicBezTo>
                  <a:cubicBezTo>
                    <a:pt x="4256" y="2591"/>
                    <a:pt x="4249" y="2573"/>
                    <a:pt x="4249" y="2559"/>
                  </a:cubicBezTo>
                  <a:cubicBezTo>
                    <a:pt x="4249" y="2541"/>
                    <a:pt x="4246" y="2530"/>
                    <a:pt x="4249" y="2513"/>
                  </a:cubicBezTo>
                  <a:cubicBezTo>
                    <a:pt x="4249" y="2495"/>
                    <a:pt x="4256" y="2481"/>
                    <a:pt x="4260" y="2463"/>
                  </a:cubicBezTo>
                  <a:cubicBezTo>
                    <a:pt x="4263" y="2445"/>
                    <a:pt x="4267" y="2431"/>
                    <a:pt x="4278" y="2413"/>
                  </a:cubicBezTo>
                  <a:cubicBezTo>
                    <a:pt x="4285" y="2395"/>
                    <a:pt x="4295" y="2381"/>
                    <a:pt x="4302" y="2363"/>
                  </a:cubicBezTo>
                  <a:cubicBezTo>
                    <a:pt x="4313" y="2345"/>
                    <a:pt x="4327" y="2335"/>
                    <a:pt x="4334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2" y="2239"/>
                    <a:pt x="4420" y="2228"/>
                  </a:cubicBezTo>
                  <a:lnTo>
                    <a:pt x="4462" y="2182"/>
                  </a:lnTo>
                  <a:cubicBezTo>
                    <a:pt x="4480" y="2168"/>
                    <a:pt x="4494" y="2157"/>
                    <a:pt x="4512" y="2139"/>
                  </a:cubicBezTo>
                  <a:cubicBezTo>
                    <a:pt x="4544" y="2111"/>
                    <a:pt x="4580" y="2086"/>
                    <a:pt x="4615" y="2054"/>
                  </a:cubicBezTo>
                  <a:lnTo>
                    <a:pt x="4615" y="2054"/>
                  </a:lnTo>
                  <a:cubicBezTo>
                    <a:pt x="4594" y="2057"/>
                    <a:pt x="4576" y="2068"/>
                    <a:pt x="4551" y="2072"/>
                  </a:cubicBezTo>
                  <a:cubicBezTo>
                    <a:pt x="4530" y="2075"/>
                    <a:pt x="4512" y="2086"/>
                    <a:pt x="4491" y="2093"/>
                  </a:cubicBezTo>
                  <a:cubicBezTo>
                    <a:pt x="4452" y="2111"/>
                    <a:pt x="4409" y="2129"/>
                    <a:pt x="4370" y="2150"/>
                  </a:cubicBezTo>
                  <a:cubicBezTo>
                    <a:pt x="4349" y="2161"/>
                    <a:pt x="4331" y="2175"/>
                    <a:pt x="4313" y="2185"/>
                  </a:cubicBezTo>
                  <a:cubicBezTo>
                    <a:pt x="4295" y="2200"/>
                    <a:pt x="4278" y="2214"/>
                    <a:pt x="4260" y="2232"/>
                  </a:cubicBezTo>
                  <a:cubicBezTo>
                    <a:pt x="4242" y="2249"/>
                    <a:pt x="4224" y="2264"/>
                    <a:pt x="4206" y="2281"/>
                  </a:cubicBezTo>
                  <a:cubicBezTo>
                    <a:pt x="4189" y="2299"/>
                    <a:pt x="4174" y="2317"/>
                    <a:pt x="4160" y="2338"/>
                  </a:cubicBezTo>
                  <a:cubicBezTo>
                    <a:pt x="4135" y="2377"/>
                    <a:pt x="4114" y="2427"/>
                    <a:pt x="4100" y="2481"/>
                  </a:cubicBezTo>
                  <a:cubicBezTo>
                    <a:pt x="4096" y="2505"/>
                    <a:pt x="4089" y="2534"/>
                    <a:pt x="4089" y="2559"/>
                  </a:cubicBezTo>
                  <a:cubicBezTo>
                    <a:pt x="4089" y="2587"/>
                    <a:pt x="4096" y="2612"/>
                    <a:pt x="4103" y="2641"/>
                  </a:cubicBezTo>
                  <a:cubicBezTo>
                    <a:pt x="4114" y="2673"/>
                    <a:pt x="4121" y="2701"/>
                    <a:pt x="4135" y="2729"/>
                  </a:cubicBezTo>
                  <a:cubicBezTo>
                    <a:pt x="3993" y="2697"/>
                    <a:pt x="3851" y="2665"/>
                    <a:pt x="3712" y="2630"/>
                  </a:cubicBezTo>
                  <a:cubicBezTo>
                    <a:pt x="3591" y="2601"/>
                    <a:pt x="3478" y="2569"/>
                    <a:pt x="3360" y="2537"/>
                  </a:cubicBezTo>
                  <a:lnTo>
                    <a:pt x="3342" y="2513"/>
                  </a:lnTo>
                  <a:cubicBezTo>
                    <a:pt x="3339" y="2502"/>
                    <a:pt x="3325" y="2488"/>
                    <a:pt x="3321" y="2477"/>
                  </a:cubicBezTo>
                  <a:cubicBezTo>
                    <a:pt x="3314" y="2463"/>
                    <a:pt x="3307" y="2449"/>
                    <a:pt x="3300" y="2434"/>
                  </a:cubicBezTo>
                  <a:cubicBezTo>
                    <a:pt x="3296" y="2424"/>
                    <a:pt x="3286" y="2409"/>
                    <a:pt x="3286" y="2395"/>
                  </a:cubicBezTo>
                  <a:cubicBezTo>
                    <a:pt x="3282" y="2381"/>
                    <a:pt x="3278" y="2370"/>
                    <a:pt x="3278" y="2356"/>
                  </a:cubicBezTo>
                  <a:lnTo>
                    <a:pt x="3271" y="2335"/>
                  </a:lnTo>
                  <a:lnTo>
                    <a:pt x="3271" y="2317"/>
                  </a:lnTo>
                  <a:cubicBezTo>
                    <a:pt x="3271" y="2303"/>
                    <a:pt x="3278" y="2289"/>
                    <a:pt x="3282" y="2274"/>
                  </a:cubicBezTo>
                  <a:cubicBezTo>
                    <a:pt x="3282" y="2264"/>
                    <a:pt x="3289" y="2249"/>
                    <a:pt x="3296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5" y="2168"/>
                    <a:pt x="3350" y="2161"/>
                  </a:cubicBezTo>
                  <a:lnTo>
                    <a:pt x="3385" y="2125"/>
                  </a:lnTo>
                  <a:lnTo>
                    <a:pt x="3428" y="2093"/>
                  </a:lnTo>
                  <a:cubicBezTo>
                    <a:pt x="3442" y="2086"/>
                    <a:pt x="3456" y="2072"/>
                    <a:pt x="3474" y="2061"/>
                  </a:cubicBezTo>
                  <a:lnTo>
                    <a:pt x="3520" y="2033"/>
                  </a:lnTo>
                  <a:cubicBezTo>
                    <a:pt x="3538" y="2022"/>
                    <a:pt x="3552" y="2008"/>
                    <a:pt x="3570" y="2001"/>
                  </a:cubicBezTo>
                  <a:cubicBezTo>
                    <a:pt x="3606" y="1983"/>
                    <a:pt x="3638" y="1965"/>
                    <a:pt x="3673" y="1944"/>
                  </a:cubicBezTo>
                  <a:cubicBezTo>
                    <a:pt x="3634" y="1944"/>
                    <a:pt x="3591" y="1947"/>
                    <a:pt x="3552" y="1954"/>
                  </a:cubicBezTo>
                  <a:cubicBezTo>
                    <a:pt x="3531" y="1954"/>
                    <a:pt x="3513" y="1965"/>
                    <a:pt x="3495" y="1969"/>
                  </a:cubicBezTo>
                  <a:lnTo>
                    <a:pt x="3438" y="1983"/>
                  </a:lnTo>
                  <a:cubicBezTo>
                    <a:pt x="3414" y="1986"/>
                    <a:pt x="3396" y="1997"/>
                    <a:pt x="3378" y="2004"/>
                  </a:cubicBezTo>
                  <a:cubicBezTo>
                    <a:pt x="3360" y="2015"/>
                    <a:pt x="3339" y="2022"/>
                    <a:pt x="3321" y="2033"/>
                  </a:cubicBezTo>
                  <a:cubicBezTo>
                    <a:pt x="3303" y="2043"/>
                    <a:pt x="3286" y="2054"/>
                    <a:pt x="3268" y="2068"/>
                  </a:cubicBezTo>
                  <a:cubicBezTo>
                    <a:pt x="3250" y="2075"/>
                    <a:pt x="3232" y="2093"/>
                    <a:pt x="3214" y="2111"/>
                  </a:cubicBezTo>
                  <a:cubicBezTo>
                    <a:pt x="3197" y="2129"/>
                    <a:pt x="3182" y="2143"/>
                    <a:pt x="3172" y="2164"/>
                  </a:cubicBezTo>
                  <a:cubicBezTo>
                    <a:pt x="3158" y="2185"/>
                    <a:pt x="3143" y="2203"/>
                    <a:pt x="3136" y="2228"/>
                  </a:cubicBezTo>
                  <a:cubicBezTo>
                    <a:pt x="3126" y="2249"/>
                    <a:pt x="3118" y="2271"/>
                    <a:pt x="3111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1" y="2417"/>
                    <a:pt x="3118" y="2441"/>
                  </a:cubicBezTo>
                  <a:cubicBezTo>
                    <a:pt x="3118" y="2449"/>
                    <a:pt x="3122" y="2463"/>
                    <a:pt x="3126" y="2470"/>
                  </a:cubicBezTo>
                  <a:cubicBezTo>
                    <a:pt x="2941" y="2417"/>
                    <a:pt x="2756" y="2356"/>
                    <a:pt x="2585" y="2292"/>
                  </a:cubicBezTo>
                  <a:cubicBezTo>
                    <a:pt x="2553" y="2281"/>
                    <a:pt x="2521" y="2271"/>
                    <a:pt x="2489" y="2257"/>
                  </a:cubicBezTo>
                  <a:lnTo>
                    <a:pt x="2464" y="2214"/>
                  </a:lnTo>
                  <a:cubicBezTo>
                    <a:pt x="2461" y="2203"/>
                    <a:pt x="2450" y="2185"/>
                    <a:pt x="2443" y="2175"/>
                  </a:cubicBezTo>
                  <a:cubicBezTo>
                    <a:pt x="2432" y="2161"/>
                    <a:pt x="2429" y="2143"/>
                    <a:pt x="2425" y="2129"/>
                  </a:cubicBezTo>
                  <a:cubicBezTo>
                    <a:pt x="2418" y="2111"/>
                    <a:pt x="2414" y="2097"/>
                    <a:pt x="2414" y="2079"/>
                  </a:cubicBezTo>
                  <a:cubicBezTo>
                    <a:pt x="2414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4" y="1986"/>
                  </a:lnTo>
                  <a:cubicBezTo>
                    <a:pt x="2414" y="1972"/>
                    <a:pt x="2425" y="1954"/>
                    <a:pt x="2429" y="1944"/>
                  </a:cubicBezTo>
                  <a:cubicBezTo>
                    <a:pt x="2432" y="1929"/>
                    <a:pt x="2443" y="1915"/>
                    <a:pt x="2450" y="1901"/>
                  </a:cubicBezTo>
                  <a:cubicBezTo>
                    <a:pt x="2461" y="1890"/>
                    <a:pt x="2468" y="1876"/>
                    <a:pt x="2482" y="1862"/>
                  </a:cubicBezTo>
                  <a:cubicBezTo>
                    <a:pt x="2496" y="1848"/>
                    <a:pt x="2503" y="1837"/>
                    <a:pt x="2521" y="1826"/>
                  </a:cubicBezTo>
                  <a:cubicBezTo>
                    <a:pt x="2535" y="1819"/>
                    <a:pt x="2549" y="1805"/>
                    <a:pt x="2567" y="1794"/>
                  </a:cubicBezTo>
                  <a:lnTo>
                    <a:pt x="2613" y="1769"/>
                  </a:lnTo>
                  <a:cubicBezTo>
                    <a:pt x="2631" y="1759"/>
                    <a:pt x="2645" y="1752"/>
                    <a:pt x="2663" y="1741"/>
                  </a:cubicBezTo>
                  <a:lnTo>
                    <a:pt x="2717" y="1720"/>
                  </a:lnTo>
                  <a:cubicBezTo>
                    <a:pt x="2734" y="1713"/>
                    <a:pt x="2752" y="1702"/>
                    <a:pt x="2770" y="1698"/>
                  </a:cubicBezTo>
                  <a:cubicBezTo>
                    <a:pt x="2806" y="1684"/>
                    <a:pt x="2845" y="1670"/>
                    <a:pt x="2880" y="1659"/>
                  </a:cubicBezTo>
                  <a:cubicBezTo>
                    <a:pt x="2841" y="1659"/>
                    <a:pt x="2802" y="1659"/>
                    <a:pt x="2763" y="1663"/>
                  </a:cubicBezTo>
                  <a:cubicBezTo>
                    <a:pt x="2738" y="1663"/>
                    <a:pt x="2720" y="1666"/>
                    <a:pt x="2702" y="1670"/>
                  </a:cubicBezTo>
                  <a:lnTo>
                    <a:pt x="2645" y="1681"/>
                  </a:lnTo>
                  <a:cubicBezTo>
                    <a:pt x="2624" y="1684"/>
                    <a:pt x="2606" y="1688"/>
                    <a:pt x="2589" y="1698"/>
                  </a:cubicBezTo>
                  <a:lnTo>
                    <a:pt x="2532" y="1720"/>
                  </a:lnTo>
                  <a:cubicBezTo>
                    <a:pt x="2514" y="1730"/>
                    <a:pt x="2489" y="1737"/>
                    <a:pt x="2471" y="1752"/>
                  </a:cubicBezTo>
                  <a:cubicBezTo>
                    <a:pt x="2453" y="1759"/>
                    <a:pt x="2436" y="1773"/>
                    <a:pt x="2418" y="1787"/>
                  </a:cubicBezTo>
                  <a:cubicBezTo>
                    <a:pt x="2400" y="1801"/>
                    <a:pt x="2382" y="1812"/>
                    <a:pt x="2372" y="1830"/>
                  </a:cubicBezTo>
                  <a:cubicBezTo>
                    <a:pt x="2357" y="1848"/>
                    <a:pt x="2340" y="1865"/>
                    <a:pt x="2329" y="1890"/>
                  </a:cubicBezTo>
                  <a:cubicBezTo>
                    <a:pt x="2322" y="1912"/>
                    <a:pt x="2308" y="1929"/>
                    <a:pt x="2304" y="1954"/>
                  </a:cubicBezTo>
                  <a:lnTo>
                    <a:pt x="2293" y="1990"/>
                  </a:lnTo>
                  <a:lnTo>
                    <a:pt x="2290" y="2025"/>
                  </a:lnTo>
                  <a:cubicBezTo>
                    <a:pt x="2286" y="2050"/>
                    <a:pt x="2290" y="2075"/>
                    <a:pt x="2290" y="2097"/>
                  </a:cubicBezTo>
                  <a:lnTo>
                    <a:pt x="2304" y="2164"/>
                  </a:lnTo>
                  <a:cubicBezTo>
                    <a:pt x="2304" y="2175"/>
                    <a:pt x="2308" y="2178"/>
                    <a:pt x="2311" y="2185"/>
                  </a:cubicBezTo>
                  <a:cubicBezTo>
                    <a:pt x="2094" y="2104"/>
                    <a:pt x="1885" y="2008"/>
                    <a:pt x="1696" y="1912"/>
                  </a:cubicBezTo>
                  <a:lnTo>
                    <a:pt x="1682" y="1890"/>
                  </a:lnTo>
                  <a:cubicBezTo>
                    <a:pt x="1678" y="1880"/>
                    <a:pt x="1668" y="1865"/>
                    <a:pt x="1664" y="1858"/>
                  </a:cubicBezTo>
                  <a:cubicBezTo>
                    <a:pt x="1661" y="1844"/>
                    <a:pt x="1653" y="1837"/>
                    <a:pt x="1650" y="1823"/>
                  </a:cubicBezTo>
                  <a:cubicBezTo>
                    <a:pt x="1646" y="1809"/>
                    <a:pt x="1646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6" y="1695"/>
                    <a:pt x="1650" y="1684"/>
                  </a:cubicBezTo>
                  <a:cubicBezTo>
                    <a:pt x="1653" y="1670"/>
                    <a:pt x="1664" y="1663"/>
                    <a:pt x="1668" y="1652"/>
                  </a:cubicBezTo>
                  <a:cubicBezTo>
                    <a:pt x="1671" y="1645"/>
                    <a:pt x="1682" y="1634"/>
                    <a:pt x="1689" y="1627"/>
                  </a:cubicBezTo>
                  <a:lnTo>
                    <a:pt x="1717" y="1599"/>
                  </a:lnTo>
                  <a:cubicBezTo>
                    <a:pt x="1725" y="1592"/>
                    <a:pt x="1739" y="1581"/>
                    <a:pt x="1749" y="1577"/>
                  </a:cubicBezTo>
                  <a:lnTo>
                    <a:pt x="1785" y="1560"/>
                  </a:lnTo>
                  <a:cubicBezTo>
                    <a:pt x="1796" y="1556"/>
                    <a:pt x="1806" y="1545"/>
                    <a:pt x="1821" y="1542"/>
                  </a:cubicBezTo>
                  <a:cubicBezTo>
                    <a:pt x="1845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0" y="1489"/>
                    <a:pt x="1892" y="1489"/>
                  </a:cubicBezTo>
                  <a:cubicBezTo>
                    <a:pt x="1860" y="1489"/>
                    <a:pt x="1831" y="1499"/>
                    <a:pt x="1803" y="1503"/>
                  </a:cubicBezTo>
                  <a:cubicBezTo>
                    <a:pt x="1789" y="1503"/>
                    <a:pt x="1774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5" y="1542"/>
                    <a:pt x="1671" y="1553"/>
                  </a:cubicBezTo>
                  <a:lnTo>
                    <a:pt x="1632" y="1577"/>
                  </a:lnTo>
                  <a:cubicBezTo>
                    <a:pt x="1618" y="1588"/>
                    <a:pt x="1607" y="1599"/>
                    <a:pt x="1597" y="1613"/>
                  </a:cubicBezTo>
                  <a:cubicBezTo>
                    <a:pt x="1589" y="1627"/>
                    <a:pt x="1575" y="1641"/>
                    <a:pt x="1565" y="1652"/>
                  </a:cubicBezTo>
                  <a:cubicBezTo>
                    <a:pt x="1557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6" y="1755"/>
                  </a:lnTo>
                  <a:cubicBezTo>
                    <a:pt x="1529" y="1773"/>
                    <a:pt x="1536" y="1791"/>
                    <a:pt x="1536" y="1805"/>
                  </a:cubicBezTo>
                  <a:cubicBezTo>
                    <a:pt x="1536" y="1819"/>
                    <a:pt x="1540" y="1837"/>
                    <a:pt x="1543" y="1848"/>
                  </a:cubicBezTo>
                  <a:cubicBezTo>
                    <a:pt x="1397" y="1769"/>
                    <a:pt x="1262" y="1688"/>
                    <a:pt x="1138" y="1609"/>
                  </a:cubicBezTo>
                  <a:lnTo>
                    <a:pt x="1145" y="1606"/>
                  </a:lnTo>
                  <a:lnTo>
                    <a:pt x="1127" y="1563"/>
                  </a:lnTo>
                  <a:cubicBezTo>
                    <a:pt x="1120" y="1556"/>
                    <a:pt x="1117" y="1542"/>
                    <a:pt x="1113" y="1535"/>
                  </a:cubicBezTo>
                  <a:cubicBezTo>
                    <a:pt x="1109" y="1521"/>
                    <a:pt x="1102" y="1510"/>
                    <a:pt x="1102" y="1499"/>
                  </a:cubicBezTo>
                  <a:cubicBezTo>
                    <a:pt x="1102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2" y="1393"/>
                  </a:lnTo>
                  <a:cubicBezTo>
                    <a:pt x="1109" y="1378"/>
                    <a:pt x="1113" y="1368"/>
                    <a:pt x="1117" y="1361"/>
                  </a:cubicBezTo>
                  <a:cubicBezTo>
                    <a:pt x="1120" y="1350"/>
                    <a:pt x="1131" y="1343"/>
                    <a:pt x="1138" y="1329"/>
                  </a:cubicBezTo>
                  <a:cubicBezTo>
                    <a:pt x="1145" y="1321"/>
                    <a:pt x="1156" y="1311"/>
                    <a:pt x="1166" y="1304"/>
                  </a:cubicBezTo>
                  <a:cubicBezTo>
                    <a:pt x="1173" y="1293"/>
                    <a:pt x="1184" y="1286"/>
                    <a:pt x="1198" y="1279"/>
                  </a:cubicBezTo>
                  <a:cubicBezTo>
                    <a:pt x="1209" y="1275"/>
                    <a:pt x="1220" y="1268"/>
                    <a:pt x="1234" y="1257"/>
                  </a:cubicBezTo>
                  <a:lnTo>
                    <a:pt x="1273" y="1240"/>
                  </a:lnTo>
                  <a:cubicBezTo>
                    <a:pt x="1287" y="1236"/>
                    <a:pt x="1298" y="1225"/>
                    <a:pt x="1312" y="1225"/>
                  </a:cubicBezTo>
                  <a:cubicBezTo>
                    <a:pt x="1341" y="1218"/>
                    <a:pt x="1365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8" y="1183"/>
                    <a:pt x="1330" y="1186"/>
                    <a:pt x="1298" y="1186"/>
                  </a:cubicBezTo>
                  <a:cubicBezTo>
                    <a:pt x="1287" y="1186"/>
                    <a:pt x="1269" y="1190"/>
                    <a:pt x="1255" y="1197"/>
                  </a:cubicBezTo>
                  <a:lnTo>
                    <a:pt x="1209" y="1204"/>
                  </a:lnTo>
                  <a:cubicBezTo>
                    <a:pt x="1198" y="1208"/>
                    <a:pt x="1181" y="1218"/>
                    <a:pt x="1166" y="1222"/>
                  </a:cubicBezTo>
                  <a:cubicBezTo>
                    <a:pt x="1152" y="1225"/>
                    <a:pt x="1138" y="1236"/>
                    <a:pt x="1127" y="1243"/>
                  </a:cubicBezTo>
                  <a:cubicBezTo>
                    <a:pt x="1113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49" y="1314"/>
                  </a:cubicBezTo>
                  <a:cubicBezTo>
                    <a:pt x="1042" y="1329"/>
                    <a:pt x="1031" y="1343"/>
                    <a:pt x="1024" y="1361"/>
                  </a:cubicBezTo>
                  <a:lnTo>
                    <a:pt x="1013" y="1382"/>
                  </a:lnTo>
                  <a:lnTo>
                    <a:pt x="1010" y="1410"/>
                  </a:lnTo>
                  <a:cubicBezTo>
                    <a:pt x="1006" y="1428"/>
                    <a:pt x="1006" y="1446"/>
                    <a:pt x="1006" y="1457"/>
                  </a:cubicBezTo>
                  <a:cubicBezTo>
                    <a:pt x="1006" y="1474"/>
                    <a:pt x="1006" y="1489"/>
                    <a:pt x="1010" y="1506"/>
                  </a:cubicBezTo>
                  <a:cubicBezTo>
                    <a:pt x="1010" y="1510"/>
                    <a:pt x="1013" y="1517"/>
                    <a:pt x="1013" y="1521"/>
                  </a:cubicBezTo>
                  <a:cubicBezTo>
                    <a:pt x="957" y="1481"/>
                    <a:pt x="900" y="1435"/>
                    <a:pt x="846" y="1396"/>
                  </a:cubicBezTo>
                  <a:cubicBezTo>
                    <a:pt x="779" y="1346"/>
                    <a:pt x="718" y="1293"/>
                    <a:pt x="658" y="1240"/>
                  </a:cubicBezTo>
                  <a:lnTo>
                    <a:pt x="651" y="1222"/>
                  </a:lnTo>
                  <a:cubicBezTo>
                    <a:pt x="640" y="1204"/>
                    <a:pt x="636" y="1183"/>
                    <a:pt x="633" y="1165"/>
                  </a:cubicBezTo>
                  <a:cubicBezTo>
                    <a:pt x="629" y="1144"/>
                    <a:pt x="629" y="1126"/>
                    <a:pt x="633" y="1101"/>
                  </a:cubicBezTo>
                  <a:lnTo>
                    <a:pt x="633" y="1090"/>
                  </a:lnTo>
                  <a:lnTo>
                    <a:pt x="636" y="1076"/>
                  </a:lnTo>
                  <a:lnTo>
                    <a:pt x="651" y="1048"/>
                  </a:lnTo>
                  <a:cubicBezTo>
                    <a:pt x="654" y="1040"/>
                    <a:pt x="665" y="1030"/>
                    <a:pt x="669" y="1026"/>
                  </a:cubicBezTo>
                  <a:cubicBezTo>
                    <a:pt x="672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8" y="987"/>
                  </a:cubicBezTo>
                  <a:lnTo>
                    <a:pt x="743" y="969"/>
                  </a:lnTo>
                  <a:cubicBezTo>
                    <a:pt x="765" y="959"/>
                    <a:pt x="782" y="952"/>
                    <a:pt x="807" y="948"/>
                  </a:cubicBezTo>
                  <a:cubicBezTo>
                    <a:pt x="829" y="941"/>
                    <a:pt x="850" y="934"/>
                    <a:pt x="871" y="930"/>
                  </a:cubicBezTo>
                  <a:lnTo>
                    <a:pt x="939" y="916"/>
                  </a:lnTo>
                  <a:lnTo>
                    <a:pt x="871" y="916"/>
                  </a:lnTo>
                  <a:cubicBezTo>
                    <a:pt x="850" y="916"/>
                    <a:pt x="829" y="920"/>
                    <a:pt x="800" y="923"/>
                  </a:cubicBezTo>
                  <a:cubicBezTo>
                    <a:pt x="789" y="923"/>
                    <a:pt x="779" y="930"/>
                    <a:pt x="765" y="934"/>
                  </a:cubicBezTo>
                  <a:lnTo>
                    <a:pt x="729" y="944"/>
                  </a:lnTo>
                  <a:lnTo>
                    <a:pt x="701" y="955"/>
                  </a:lnTo>
                  <a:cubicBezTo>
                    <a:pt x="686" y="959"/>
                    <a:pt x="676" y="966"/>
                    <a:pt x="669" y="973"/>
                  </a:cubicBezTo>
                  <a:cubicBezTo>
                    <a:pt x="658" y="984"/>
                    <a:pt x="647" y="987"/>
                    <a:pt x="636" y="994"/>
                  </a:cubicBezTo>
                  <a:lnTo>
                    <a:pt x="612" y="1023"/>
                  </a:lnTo>
                  <a:cubicBezTo>
                    <a:pt x="601" y="1033"/>
                    <a:pt x="597" y="1044"/>
                    <a:pt x="594" y="1058"/>
                  </a:cubicBezTo>
                  <a:lnTo>
                    <a:pt x="583" y="1076"/>
                  </a:lnTo>
                  <a:lnTo>
                    <a:pt x="580" y="1094"/>
                  </a:lnTo>
                  <a:cubicBezTo>
                    <a:pt x="576" y="1119"/>
                    <a:pt x="576" y="1144"/>
                    <a:pt x="580" y="1168"/>
                  </a:cubicBezTo>
                  <a:lnTo>
                    <a:pt x="580" y="1172"/>
                  </a:lnTo>
                  <a:lnTo>
                    <a:pt x="551" y="1147"/>
                  </a:lnTo>
                  <a:cubicBezTo>
                    <a:pt x="512" y="1108"/>
                    <a:pt x="473" y="1065"/>
                    <a:pt x="437" y="1026"/>
                  </a:cubicBezTo>
                  <a:cubicBezTo>
                    <a:pt x="420" y="1008"/>
                    <a:pt x="402" y="991"/>
                    <a:pt x="384" y="969"/>
                  </a:cubicBezTo>
                  <a:cubicBezTo>
                    <a:pt x="366" y="952"/>
                    <a:pt x="352" y="930"/>
                    <a:pt x="338" y="912"/>
                  </a:cubicBezTo>
                  <a:cubicBezTo>
                    <a:pt x="313" y="877"/>
                    <a:pt x="284" y="845"/>
                    <a:pt x="260" y="813"/>
                  </a:cubicBezTo>
                  <a:lnTo>
                    <a:pt x="263" y="809"/>
                  </a:lnTo>
                  <a:lnTo>
                    <a:pt x="256" y="788"/>
                  </a:lnTo>
                  <a:cubicBezTo>
                    <a:pt x="245" y="770"/>
                    <a:pt x="242" y="745"/>
                    <a:pt x="238" y="728"/>
                  </a:cubicBezTo>
                  <a:cubicBezTo>
                    <a:pt x="231" y="706"/>
                    <a:pt x="231" y="688"/>
                    <a:pt x="238" y="667"/>
                  </a:cubicBezTo>
                  <a:lnTo>
                    <a:pt x="238" y="653"/>
                  </a:lnTo>
                  <a:lnTo>
                    <a:pt x="242" y="642"/>
                  </a:lnTo>
                  <a:lnTo>
                    <a:pt x="256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7" y="582"/>
                    <a:pt x="284" y="578"/>
                    <a:pt x="295" y="571"/>
                  </a:cubicBezTo>
                  <a:cubicBezTo>
                    <a:pt x="302" y="560"/>
                    <a:pt x="313" y="557"/>
                    <a:pt x="320" y="553"/>
                  </a:cubicBezTo>
                  <a:lnTo>
                    <a:pt x="348" y="536"/>
                  </a:lnTo>
                  <a:cubicBezTo>
                    <a:pt x="370" y="525"/>
                    <a:pt x="388" y="518"/>
                    <a:pt x="409" y="511"/>
                  </a:cubicBezTo>
                  <a:cubicBezTo>
                    <a:pt x="434" y="507"/>
                    <a:pt x="455" y="500"/>
                    <a:pt x="476" y="493"/>
                  </a:cubicBezTo>
                  <a:lnTo>
                    <a:pt x="544" y="482"/>
                  </a:lnTo>
                  <a:lnTo>
                    <a:pt x="476" y="482"/>
                  </a:lnTo>
                  <a:cubicBezTo>
                    <a:pt x="455" y="482"/>
                    <a:pt x="434" y="486"/>
                    <a:pt x="405" y="489"/>
                  </a:cubicBezTo>
                  <a:cubicBezTo>
                    <a:pt x="391" y="489"/>
                    <a:pt x="384" y="493"/>
                    <a:pt x="370" y="500"/>
                  </a:cubicBezTo>
                  <a:lnTo>
                    <a:pt x="334" y="507"/>
                  </a:lnTo>
                  <a:lnTo>
                    <a:pt x="302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3" y="546"/>
                    <a:pt x="249" y="553"/>
                    <a:pt x="242" y="560"/>
                  </a:cubicBezTo>
                  <a:lnTo>
                    <a:pt x="213" y="589"/>
                  </a:lnTo>
                  <a:cubicBezTo>
                    <a:pt x="206" y="596"/>
                    <a:pt x="203" y="610"/>
                    <a:pt x="196" y="624"/>
                  </a:cubicBezTo>
                  <a:lnTo>
                    <a:pt x="188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4" y="703"/>
                  </a:cubicBezTo>
                  <a:cubicBezTo>
                    <a:pt x="153" y="671"/>
                    <a:pt x="135" y="646"/>
                    <a:pt x="117" y="617"/>
                  </a:cubicBezTo>
                  <a:cubicBezTo>
                    <a:pt x="100" y="592"/>
                    <a:pt x="85" y="564"/>
                    <a:pt x="78" y="543"/>
                  </a:cubicBezTo>
                  <a:cubicBezTo>
                    <a:pt x="29" y="454"/>
                    <a:pt x="0" y="404"/>
                    <a:pt x="0" y="404"/>
                  </a:cubicBezTo>
                  <a:lnTo>
                    <a:pt x="0" y="404"/>
                  </a:lnTo>
                  <a:cubicBezTo>
                    <a:pt x="0" y="404"/>
                    <a:pt x="25" y="454"/>
                    <a:pt x="71" y="546"/>
                  </a:cubicBezTo>
                  <a:cubicBezTo>
                    <a:pt x="85" y="571"/>
                    <a:pt x="96" y="596"/>
                    <a:pt x="114" y="624"/>
                  </a:cubicBezTo>
                  <a:cubicBezTo>
                    <a:pt x="132" y="649"/>
                    <a:pt x="149" y="681"/>
                    <a:pt x="167" y="713"/>
                  </a:cubicBezTo>
                  <a:cubicBezTo>
                    <a:pt x="171" y="720"/>
                    <a:pt x="174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8" y="774"/>
                    <a:pt x="192" y="788"/>
                  </a:cubicBezTo>
                  <a:lnTo>
                    <a:pt x="174" y="795"/>
                  </a:lnTo>
                  <a:lnTo>
                    <a:pt x="156" y="806"/>
                  </a:lnTo>
                  <a:lnTo>
                    <a:pt x="139" y="820"/>
                  </a:lnTo>
                  <a:cubicBezTo>
                    <a:pt x="132" y="827"/>
                    <a:pt x="117" y="838"/>
                    <a:pt x="107" y="845"/>
                  </a:cubicBezTo>
                  <a:lnTo>
                    <a:pt x="82" y="877"/>
                  </a:lnTo>
                  <a:cubicBezTo>
                    <a:pt x="71" y="884"/>
                    <a:pt x="68" y="898"/>
                    <a:pt x="60" y="912"/>
                  </a:cubicBezTo>
                  <a:cubicBezTo>
                    <a:pt x="50" y="927"/>
                    <a:pt x="46" y="937"/>
                    <a:pt x="43" y="952"/>
                  </a:cubicBezTo>
                  <a:lnTo>
                    <a:pt x="28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8" y="1179"/>
                    <a:pt x="32" y="1193"/>
                  </a:cubicBezTo>
                  <a:cubicBezTo>
                    <a:pt x="36" y="1218"/>
                    <a:pt x="46" y="1240"/>
                    <a:pt x="53" y="1268"/>
                  </a:cubicBezTo>
                  <a:cubicBezTo>
                    <a:pt x="64" y="1293"/>
                    <a:pt x="71" y="1318"/>
                    <a:pt x="85" y="1339"/>
                  </a:cubicBezTo>
                  <a:cubicBezTo>
                    <a:pt x="71" y="1289"/>
                    <a:pt x="64" y="1236"/>
                    <a:pt x="60" y="1186"/>
                  </a:cubicBezTo>
                  <a:cubicBezTo>
                    <a:pt x="60" y="1176"/>
                    <a:pt x="53" y="1161"/>
                    <a:pt x="53" y="1147"/>
                  </a:cubicBezTo>
                  <a:lnTo>
                    <a:pt x="53" y="1112"/>
                  </a:lnTo>
                  <a:lnTo>
                    <a:pt x="53" y="1076"/>
                  </a:lnTo>
                  <a:lnTo>
                    <a:pt x="60" y="1040"/>
                  </a:lnTo>
                  <a:cubicBezTo>
                    <a:pt x="60" y="1026"/>
                    <a:pt x="64" y="1019"/>
                    <a:pt x="68" y="1005"/>
                  </a:cubicBezTo>
                  <a:cubicBezTo>
                    <a:pt x="71" y="991"/>
                    <a:pt x="78" y="984"/>
                    <a:pt x="82" y="969"/>
                  </a:cubicBezTo>
                  <a:cubicBezTo>
                    <a:pt x="85" y="955"/>
                    <a:pt x="89" y="948"/>
                    <a:pt x="96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5" y="880"/>
                  </a:lnTo>
                  <a:cubicBezTo>
                    <a:pt x="142" y="873"/>
                    <a:pt x="153" y="866"/>
                    <a:pt x="160" y="859"/>
                  </a:cubicBezTo>
                  <a:lnTo>
                    <a:pt x="174" y="848"/>
                  </a:lnTo>
                  <a:lnTo>
                    <a:pt x="192" y="841"/>
                  </a:lnTo>
                  <a:lnTo>
                    <a:pt x="224" y="824"/>
                  </a:lnTo>
                  <a:lnTo>
                    <a:pt x="228" y="824"/>
                  </a:lnTo>
                  <a:cubicBezTo>
                    <a:pt x="256" y="856"/>
                    <a:pt x="281" y="891"/>
                    <a:pt x="309" y="927"/>
                  </a:cubicBezTo>
                  <a:cubicBezTo>
                    <a:pt x="320" y="944"/>
                    <a:pt x="338" y="966"/>
                    <a:pt x="352" y="984"/>
                  </a:cubicBezTo>
                  <a:cubicBezTo>
                    <a:pt x="370" y="1001"/>
                    <a:pt x="388" y="1023"/>
                    <a:pt x="405" y="1040"/>
                  </a:cubicBezTo>
                  <a:cubicBezTo>
                    <a:pt x="441" y="1080"/>
                    <a:pt x="476" y="1122"/>
                    <a:pt x="516" y="1165"/>
                  </a:cubicBezTo>
                  <a:cubicBezTo>
                    <a:pt x="533" y="1183"/>
                    <a:pt x="551" y="1201"/>
                    <a:pt x="576" y="1218"/>
                  </a:cubicBezTo>
                  <a:lnTo>
                    <a:pt x="562" y="1229"/>
                  </a:lnTo>
                  <a:lnTo>
                    <a:pt x="544" y="1236"/>
                  </a:lnTo>
                  <a:lnTo>
                    <a:pt x="526" y="1250"/>
                  </a:lnTo>
                  <a:cubicBezTo>
                    <a:pt x="516" y="1257"/>
                    <a:pt x="505" y="1268"/>
                    <a:pt x="494" y="1275"/>
                  </a:cubicBezTo>
                  <a:lnTo>
                    <a:pt x="469" y="1307"/>
                  </a:lnTo>
                  <a:cubicBezTo>
                    <a:pt x="459" y="1318"/>
                    <a:pt x="455" y="1329"/>
                    <a:pt x="444" y="1343"/>
                  </a:cubicBezTo>
                  <a:cubicBezTo>
                    <a:pt x="437" y="1357"/>
                    <a:pt x="434" y="1371"/>
                    <a:pt x="427" y="1382"/>
                  </a:cubicBezTo>
                  <a:lnTo>
                    <a:pt x="416" y="1425"/>
                  </a:lnTo>
                  <a:cubicBezTo>
                    <a:pt x="409" y="1435"/>
                    <a:pt x="409" y="1449"/>
                    <a:pt x="409" y="1464"/>
                  </a:cubicBezTo>
                  <a:lnTo>
                    <a:pt x="405" y="1503"/>
                  </a:lnTo>
                  <a:lnTo>
                    <a:pt x="405" y="1542"/>
                  </a:lnTo>
                  <a:cubicBezTo>
                    <a:pt x="405" y="1556"/>
                    <a:pt x="409" y="1570"/>
                    <a:pt x="409" y="1585"/>
                  </a:cubicBezTo>
                  <a:cubicBezTo>
                    <a:pt x="409" y="1595"/>
                    <a:pt x="416" y="1609"/>
                    <a:pt x="420" y="1624"/>
                  </a:cubicBezTo>
                  <a:cubicBezTo>
                    <a:pt x="423" y="1649"/>
                    <a:pt x="434" y="1673"/>
                    <a:pt x="441" y="1698"/>
                  </a:cubicBezTo>
                  <a:cubicBezTo>
                    <a:pt x="452" y="1727"/>
                    <a:pt x="459" y="1748"/>
                    <a:pt x="473" y="1769"/>
                  </a:cubicBezTo>
                  <a:cubicBezTo>
                    <a:pt x="459" y="1720"/>
                    <a:pt x="452" y="1666"/>
                    <a:pt x="444" y="1620"/>
                  </a:cubicBezTo>
                  <a:cubicBezTo>
                    <a:pt x="444" y="1606"/>
                    <a:pt x="441" y="1592"/>
                    <a:pt x="441" y="1577"/>
                  </a:cubicBezTo>
                  <a:lnTo>
                    <a:pt x="441" y="1542"/>
                  </a:lnTo>
                  <a:lnTo>
                    <a:pt x="441" y="1506"/>
                  </a:lnTo>
                  <a:lnTo>
                    <a:pt x="444" y="1471"/>
                  </a:lnTo>
                  <a:cubicBezTo>
                    <a:pt x="444" y="1460"/>
                    <a:pt x="452" y="1449"/>
                    <a:pt x="455" y="1435"/>
                  </a:cubicBezTo>
                  <a:cubicBezTo>
                    <a:pt x="459" y="1425"/>
                    <a:pt x="462" y="1414"/>
                    <a:pt x="469" y="1400"/>
                  </a:cubicBezTo>
                  <a:cubicBezTo>
                    <a:pt x="473" y="1389"/>
                    <a:pt x="476" y="1378"/>
                    <a:pt x="480" y="1371"/>
                  </a:cubicBezTo>
                  <a:cubicBezTo>
                    <a:pt x="487" y="1361"/>
                    <a:pt x="494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0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4" y="1257"/>
                  </a:lnTo>
                  <a:cubicBezTo>
                    <a:pt x="665" y="1311"/>
                    <a:pt x="725" y="1371"/>
                    <a:pt x="793" y="1425"/>
                  </a:cubicBezTo>
                  <a:cubicBezTo>
                    <a:pt x="850" y="1471"/>
                    <a:pt x="917" y="1521"/>
                    <a:pt x="978" y="1570"/>
                  </a:cubicBezTo>
                  <a:lnTo>
                    <a:pt x="960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4" y="1677"/>
                  </a:lnTo>
                  <a:cubicBezTo>
                    <a:pt x="850" y="1691"/>
                    <a:pt x="846" y="1709"/>
                    <a:pt x="836" y="1727"/>
                  </a:cubicBezTo>
                  <a:cubicBezTo>
                    <a:pt x="829" y="1745"/>
                    <a:pt x="825" y="1755"/>
                    <a:pt x="814" y="1773"/>
                  </a:cubicBezTo>
                  <a:cubicBezTo>
                    <a:pt x="811" y="1791"/>
                    <a:pt x="800" y="1809"/>
                    <a:pt x="800" y="1826"/>
                  </a:cubicBezTo>
                  <a:cubicBezTo>
                    <a:pt x="797" y="1844"/>
                    <a:pt x="793" y="1862"/>
                    <a:pt x="793" y="1880"/>
                  </a:cubicBezTo>
                  <a:lnTo>
                    <a:pt x="793" y="1933"/>
                  </a:lnTo>
                  <a:lnTo>
                    <a:pt x="797" y="1986"/>
                  </a:lnTo>
                  <a:cubicBezTo>
                    <a:pt x="797" y="2004"/>
                    <a:pt x="800" y="2022"/>
                    <a:pt x="807" y="2036"/>
                  </a:cubicBezTo>
                  <a:cubicBezTo>
                    <a:pt x="807" y="2054"/>
                    <a:pt x="814" y="2068"/>
                    <a:pt x="814" y="2086"/>
                  </a:cubicBezTo>
                  <a:cubicBezTo>
                    <a:pt x="818" y="2104"/>
                    <a:pt x="825" y="2118"/>
                    <a:pt x="829" y="2136"/>
                  </a:cubicBezTo>
                  <a:cubicBezTo>
                    <a:pt x="832" y="2153"/>
                    <a:pt x="836" y="2164"/>
                    <a:pt x="846" y="2182"/>
                  </a:cubicBezTo>
                  <a:cubicBezTo>
                    <a:pt x="861" y="2214"/>
                    <a:pt x="871" y="2246"/>
                    <a:pt x="889" y="2271"/>
                  </a:cubicBezTo>
                  <a:cubicBezTo>
                    <a:pt x="882" y="2242"/>
                    <a:pt x="878" y="2207"/>
                    <a:pt x="871" y="2175"/>
                  </a:cubicBezTo>
                  <a:cubicBezTo>
                    <a:pt x="868" y="2143"/>
                    <a:pt x="864" y="2111"/>
                    <a:pt x="864" y="2075"/>
                  </a:cubicBezTo>
                  <a:cubicBezTo>
                    <a:pt x="864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4" y="1933"/>
                  </a:lnTo>
                  <a:lnTo>
                    <a:pt x="871" y="1890"/>
                  </a:lnTo>
                  <a:cubicBezTo>
                    <a:pt x="871" y="1876"/>
                    <a:pt x="882" y="1858"/>
                    <a:pt x="882" y="1844"/>
                  </a:cubicBezTo>
                  <a:lnTo>
                    <a:pt x="896" y="1805"/>
                  </a:lnTo>
                  <a:cubicBezTo>
                    <a:pt x="900" y="1791"/>
                    <a:pt x="903" y="1780"/>
                    <a:pt x="914" y="1766"/>
                  </a:cubicBezTo>
                  <a:cubicBezTo>
                    <a:pt x="921" y="1752"/>
                    <a:pt x="925" y="1737"/>
                    <a:pt x="935" y="1730"/>
                  </a:cubicBezTo>
                  <a:lnTo>
                    <a:pt x="960" y="1698"/>
                  </a:lnTo>
                  <a:cubicBezTo>
                    <a:pt x="971" y="1691"/>
                    <a:pt x="985" y="1681"/>
                    <a:pt x="992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3" y="1631"/>
                  </a:lnTo>
                  <a:cubicBezTo>
                    <a:pt x="1202" y="1730"/>
                    <a:pt x="1351" y="1823"/>
                    <a:pt x="1518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0" y="1983"/>
                  </a:lnTo>
                  <a:lnTo>
                    <a:pt x="1412" y="2029"/>
                  </a:lnTo>
                  <a:cubicBezTo>
                    <a:pt x="1401" y="2040"/>
                    <a:pt x="1397" y="2065"/>
                    <a:pt x="1387" y="2075"/>
                  </a:cubicBezTo>
                  <a:cubicBezTo>
                    <a:pt x="1380" y="2093"/>
                    <a:pt x="1376" y="2111"/>
                    <a:pt x="1376" y="2129"/>
                  </a:cubicBezTo>
                  <a:cubicBezTo>
                    <a:pt x="1369" y="2146"/>
                    <a:pt x="1365" y="2164"/>
                    <a:pt x="1365" y="2182"/>
                  </a:cubicBezTo>
                  <a:cubicBezTo>
                    <a:pt x="1365" y="2200"/>
                    <a:pt x="1362" y="2217"/>
                    <a:pt x="1362" y="2235"/>
                  </a:cubicBezTo>
                  <a:lnTo>
                    <a:pt x="1365" y="2289"/>
                  </a:lnTo>
                  <a:lnTo>
                    <a:pt x="1376" y="2338"/>
                  </a:lnTo>
                  <a:cubicBezTo>
                    <a:pt x="1380" y="2356"/>
                    <a:pt x="1383" y="2370"/>
                    <a:pt x="1387" y="2388"/>
                  </a:cubicBezTo>
                  <a:cubicBezTo>
                    <a:pt x="1394" y="2406"/>
                    <a:pt x="1397" y="2420"/>
                    <a:pt x="1401" y="2438"/>
                  </a:cubicBezTo>
                  <a:cubicBezTo>
                    <a:pt x="1405" y="2456"/>
                    <a:pt x="1415" y="2466"/>
                    <a:pt x="1419" y="2481"/>
                  </a:cubicBezTo>
                  <a:cubicBezTo>
                    <a:pt x="1422" y="2495"/>
                    <a:pt x="1433" y="2513"/>
                    <a:pt x="1440" y="2527"/>
                  </a:cubicBezTo>
                  <a:cubicBezTo>
                    <a:pt x="1454" y="2555"/>
                    <a:pt x="1472" y="2584"/>
                    <a:pt x="1493" y="2609"/>
                  </a:cubicBezTo>
                  <a:lnTo>
                    <a:pt x="1469" y="2516"/>
                  </a:lnTo>
                  <a:cubicBezTo>
                    <a:pt x="1458" y="2484"/>
                    <a:pt x="1454" y="2456"/>
                    <a:pt x="1447" y="2424"/>
                  </a:cubicBezTo>
                  <a:cubicBezTo>
                    <a:pt x="1440" y="2406"/>
                    <a:pt x="1440" y="2392"/>
                    <a:pt x="1437" y="2374"/>
                  </a:cubicBezTo>
                  <a:cubicBezTo>
                    <a:pt x="1437" y="2356"/>
                    <a:pt x="1433" y="2342"/>
                    <a:pt x="1433" y="2324"/>
                  </a:cubicBezTo>
                  <a:lnTo>
                    <a:pt x="1433" y="2281"/>
                  </a:lnTo>
                  <a:lnTo>
                    <a:pt x="1437" y="2235"/>
                  </a:lnTo>
                  <a:cubicBezTo>
                    <a:pt x="1437" y="2225"/>
                    <a:pt x="1440" y="2207"/>
                    <a:pt x="1440" y="2193"/>
                  </a:cubicBezTo>
                  <a:cubicBezTo>
                    <a:pt x="1440" y="2178"/>
                    <a:pt x="1447" y="2161"/>
                    <a:pt x="1451" y="2146"/>
                  </a:cubicBezTo>
                  <a:lnTo>
                    <a:pt x="1465" y="2107"/>
                  </a:lnTo>
                  <a:cubicBezTo>
                    <a:pt x="1472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8" y="2018"/>
                    <a:pt x="1529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7" y="1951"/>
                  </a:lnTo>
                  <a:cubicBezTo>
                    <a:pt x="1803" y="2054"/>
                    <a:pt x="2016" y="2157"/>
                    <a:pt x="2240" y="2246"/>
                  </a:cubicBezTo>
                  <a:lnTo>
                    <a:pt x="2233" y="2249"/>
                  </a:lnTo>
                  <a:lnTo>
                    <a:pt x="2205" y="2278"/>
                  </a:lnTo>
                  <a:cubicBezTo>
                    <a:pt x="2187" y="2296"/>
                    <a:pt x="2169" y="2313"/>
                    <a:pt x="2151" y="2335"/>
                  </a:cubicBezTo>
                  <a:cubicBezTo>
                    <a:pt x="2133" y="2356"/>
                    <a:pt x="2123" y="2374"/>
                    <a:pt x="2109" y="2395"/>
                  </a:cubicBezTo>
                  <a:cubicBezTo>
                    <a:pt x="2094" y="2420"/>
                    <a:pt x="2087" y="2441"/>
                    <a:pt x="2077" y="2463"/>
                  </a:cubicBezTo>
                  <a:cubicBezTo>
                    <a:pt x="2069" y="2484"/>
                    <a:pt x="2059" y="2513"/>
                    <a:pt x="2055" y="2534"/>
                  </a:cubicBezTo>
                  <a:cubicBezTo>
                    <a:pt x="2045" y="2584"/>
                    <a:pt x="2041" y="2633"/>
                    <a:pt x="2041" y="2680"/>
                  </a:cubicBezTo>
                  <a:cubicBezTo>
                    <a:pt x="2041" y="2729"/>
                    <a:pt x="2052" y="2776"/>
                    <a:pt x="2059" y="2822"/>
                  </a:cubicBezTo>
                  <a:cubicBezTo>
                    <a:pt x="2069" y="2868"/>
                    <a:pt x="2080" y="2911"/>
                    <a:pt x="2098" y="2957"/>
                  </a:cubicBezTo>
                  <a:cubicBezTo>
                    <a:pt x="2116" y="3000"/>
                    <a:pt x="2133" y="3042"/>
                    <a:pt x="2158" y="3081"/>
                  </a:cubicBezTo>
                  <a:cubicBezTo>
                    <a:pt x="2180" y="3121"/>
                    <a:pt x="2201" y="3160"/>
                    <a:pt x="2229" y="3195"/>
                  </a:cubicBezTo>
                  <a:cubicBezTo>
                    <a:pt x="2201" y="3113"/>
                    <a:pt x="2180" y="3028"/>
                    <a:pt x="2165" y="2939"/>
                  </a:cubicBezTo>
                  <a:cubicBezTo>
                    <a:pt x="2158" y="2893"/>
                    <a:pt x="2151" y="2854"/>
                    <a:pt x="2151" y="2811"/>
                  </a:cubicBezTo>
                  <a:cubicBezTo>
                    <a:pt x="2148" y="2769"/>
                    <a:pt x="2148" y="2726"/>
                    <a:pt x="2151" y="2687"/>
                  </a:cubicBezTo>
                  <a:cubicBezTo>
                    <a:pt x="2162" y="2605"/>
                    <a:pt x="2183" y="2530"/>
                    <a:pt x="2222" y="2463"/>
                  </a:cubicBezTo>
                  <a:cubicBezTo>
                    <a:pt x="2233" y="2445"/>
                    <a:pt x="2247" y="2431"/>
                    <a:pt x="2254" y="2420"/>
                  </a:cubicBezTo>
                  <a:lnTo>
                    <a:pt x="2293" y="2377"/>
                  </a:lnTo>
                  <a:lnTo>
                    <a:pt x="2318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89" y="2313"/>
                  </a:cubicBezTo>
                  <a:lnTo>
                    <a:pt x="2393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2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69" y="2783"/>
                    <a:pt x="2966" y="2811"/>
                  </a:cubicBezTo>
                  <a:cubicBezTo>
                    <a:pt x="2962" y="2836"/>
                    <a:pt x="2958" y="2857"/>
                    <a:pt x="2951" y="2886"/>
                  </a:cubicBezTo>
                  <a:cubicBezTo>
                    <a:pt x="2948" y="2936"/>
                    <a:pt x="2948" y="2989"/>
                    <a:pt x="2958" y="3032"/>
                  </a:cubicBezTo>
                  <a:cubicBezTo>
                    <a:pt x="2966" y="3081"/>
                    <a:pt x="2976" y="3124"/>
                    <a:pt x="2994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8" y="3316"/>
                    <a:pt x="3072" y="3334"/>
                    <a:pt x="3086" y="3352"/>
                  </a:cubicBezTo>
                  <a:cubicBezTo>
                    <a:pt x="3101" y="3369"/>
                    <a:pt x="3111" y="3391"/>
                    <a:pt x="3126" y="3409"/>
                  </a:cubicBezTo>
                  <a:cubicBezTo>
                    <a:pt x="3154" y="3444"/>
                    <a:pt x="3182" y="3480"/>
                    <a:pt x="3214" y="3512"/>
                  </a:cubicBezTo>
                  <a:cubicBezTo>
                    <a:pt x="3200" y="3473"/>
                    <a:pt x="3182" y="3426"/>
                    <a:pt x="3175" y="3387"/>
                  </a:cubicBezTo>
                  <a:cubicBezTo>
                    <a:pt x="3161" y="3348"/>
                    <a:pt x="3147" y="3302"/>
                    <a:pt x="3140" y="3263"/>
                  </a:cubicBezTo>
                  <a:cubicBezTo>
                    <a:pt x="3129" y="3224"/>
                    <a:pt x="3122" y="3185"/>
                    <a:pt x="3118" y="3138"/>
                  </a:cubicBezTo>
                  <a:cubicBezTo>
                    <a:pt x="3111" y="3117"/>
                    <a:pt x="3111" y="3099"/>
                    <a:pt x="3111" y="3078"/>
                  </a:cubicBezTo>
                  <a:cubicBezTo>
                    <a:pt x="3111" y="3060"/>
                    <a:pt x="3108" y="3035"/>
                    <a:pt x="3111" y="3017"/>
                  </a:cubicBezTo>
                  <a:cubicBezTo>
                    <a:pt x="3111" y="2939"/>
                    <a:pt x="3126" y="2868"/>
                    <a:pt x="3158" y="2804"/>
                  </a:cubicBezTo>
                  <a:cubicBezTo>
                    <a:pt x="3165" y="2786"/>
                    <a:pt x="3175" y="2776"/>
                    <a:pt x="3182" y="2761"/>
                  </a:cubicBezTo>
                  <a:cubicBezTo>
                    <a:pt x="3193" y="2747"/>
                    <a:pt x="3207" y="2733"/>
                    <a:pt x="3214" y="2722"/>
                  </a:cubicBezTo>
                  <a:lnTo>
                    <a:pt x="3232" y="2705"/>
                  </a:lnTo>
                  <a:lnTo>
                    <a:pt x="3254" y="2687"/>
                  </a:lnTo>
                  <a:cubicBezTo>
                    <a:pt x="3268" y="2673"/>
                    <a:pt x="3282" y="2662"/>
                    <a:pt x="3300" y="2651"/>
                  </a:cubicBezTo>
                  <a:lnTo>
                    <a:pt x="3332" y="2623"/>
                  </a:lnTo>
                  <a:cubicBezTo>
                    <a:pt x="3442" y="2655"/>
                    <a:pt x="3552" y="2687"/>
                    <a:pt x="3662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4" y="2833"/>
                    <a:pt x="4174" y="2836"/>
                  </a:cubicBezTo>
                  <a:lnTo>
                    <a:pt x="4153" y="2868"/>
                  </a:lnTo>
                  <a:lnTo>
                    <a:pt x="4132" y="2904"/>
                  </a:lnTo>
                  <a:cubicBezTo>
                    <a:pt x="4118" y="2929"/>
                    <a:pt x="4103" y="2957"/>
                    <a:pt x="4096" y="2982"/>
                  </a:cubicBezTo>
                  <a:lnTo>
                    <a:pt x="4082" y="3025"/>
                  </a:lnTo>
                  <a:lnTo>
                    <a:pt x="4071" y="3064"/>
                  </a:lnTo>
                  <a:cubicBezTo>
                    <a:pt x="4068" y="3089"/>
                    <a:pt x="4064" y="3121"/>
                    <a:pt x="4064" y="3149"/>
                  </a:cubicBezTo>
                  <a:cubicBezTo>
                    <a:pt x="4064" y="3174"/>
                    <a:pt x="4064" y="3206"/>
                    <a:pt x="4068" y="3231"/>
                  </a:cubicBezTo>
                  <a:lnTo>
                    <a:pt x="4082" y="3313"/>
                  </a:lnTo>
                  <a:cubicBezTo>
                    <a:pt x="4086" y="3337"/>
                    <a:pt x="4096" y="3366"/>
                    <a:pt x="4103" y="3387"/>
                  </a:cubicBezTo>
                  <a:cubicBezTo>
                    <a:pt x="4121" y="3437"/>
                    <a:pt x="4150" y="3487"/>
                    <a:pt x="4174" y="3529"/>
                  </a:cubicBezTo>
                  <a:cubicBezTo>
                    <a:pt x="4203" y="3576"/>
                    <a:pt x="4231" y="3615"/>
                    <a:pt x="4263" y="3654"/>
                  </a:cubicBezTo>
                  <a:cubicBezTo>
                    <a:pt x="4281" y="3672"/>
                    <a:pt x="4299" y="3693"/>
                    <a:pt x="4317" y="3711"/>
                  </a:cubicBezTo>
                  <a:lnTo>
                    <a:pt x="4370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2" y="3814"/>
                    <a:pt x="4438" y="3771"/>
                    <a:pt x="4409" y="3729"/>
                  </a:cubicBezTo>
                  <a:cubicBezTo>
                    <a:pt x="4384" y="3690"/>
                    <a:pt x="4363" y="3647"/>
                    <a:pt x="4345" y="3604"/>
                  </a:cubicBezTo>
                  <a:cubicBezTo>
                    <a:pt x="4320" y="3565"/>
                    <a:pt x="4302" y="3522"/>
                    <a:pt x="4285" y="3476"/>
                  </a:cubicBezTo>
                  <a:cubicBezTo>
                    <a:pt x="4278" y="3455"/>
                    <a:pt x="4274" y="3433"/>
                    <a:pt x="4263" y="3409"/>
                  </a:cubicBezTo>
                  <a:cubicBezTo>
                    <a:pt x="4260" y="3387"/>
                    <a:pt x="4249" y="3366"/>
                    <a:pt x="4246" y="3345"/>
                  </a:cubicBezTo>
                  <a:cubicBezTo>
                    <a:pt x="4242" y="3320"/>
                    <a:pt x="4238" y="3298"/>
                    <a:pt x="4238" y="3277"/>
                  </a:cubicBezTo>
                  <a:cubicBezTo>
                    <a:pt x="4231" y="3256"/>
                    <a:pt x="4231" y="3231"/>
                    <a:pt x="4231" y="3213"/>
                  </a:cubicBezTo>
                  <a:cubicBezTo>
                    <a:pt x="4231" y="3192"/>
                    <a:pt x="4231" y="3174"/>
                    <a:pt x="4238" y="3153"/>
                  </a:cubicBezTo>
                  <a:cubicBezTo>
                    <a:pt x="4238" y="3131"/>
                    <a:pt x="4242" y="3113"/>
                    <a:pt x="4246" y="3096"/>
                  </a:cubicBezTo>
                  <a:lnTo>
                    <a:pt x="4256" y="3064"/>
                  </a:lnTo>
                  <a:lnTo>
                    <a:pt x="4263" y="3035"/>
                  </a:lnTo>
                  <a:lnTo>
                    <a:pt x="4292" y="2982"/>
                  </a:lnTo>
                  <a:lnTo>
                    <a:pt x="4302" y="2957"/>
                  </a:lnTo>
                  <a:lnTo>
                    <a:pt x="4320" y="2929"/>
                  </a:lnTo>
                  <a:cubicBezTo>
                    <a:pt x="4334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1" y="2893"/>
                    <a:pt x="4729" y="2925"/>
                    <a:pt x="4907" y="2957"/>
                  </a:cubicBezTo>
                  <a:cubicBezTo>
                    <a:pt x="4967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4" y="3099"/>
                    <a:pt x="5010" y="3131"/>
                    <a:pt x="4996" y="3156"/>
                  </a:cubicBezTo>
                  <a:lnTo>
                    <a:pt x="4985" y="3202"/>
                  </a:lnTo>
                  <a:lnTo>
                    <a:pt x="4975" y="3245"/>
                  </a:lnTo>
                  <a:cubicBezTo>
                    <a:pt x="4971" y="3277"/>
                    <a:pt x="4967" y="3309"/>
                    <a:pt x="4967" y="3337"/>
                  </a:cubicBezTo>
                  <a:cubicBezTo>
                    <a:pt x="4967" y="3369"/>
                    <a:pt x="4967" y="3401"/>
                    <a:pt x="4971" y="3433"/>
                  </a:cubicBezTo>
                  <a:cubicBezTo>
                    <a:pt x="4975" y="3462"/>
                    <a:pt x="4978" y="3494"/>
                    <a:pt x="4989" y="3522"/>
                  </a:cubicBezTo>
                  <a:cubicBezTo>
                    <a:pt x="4996" y="3551"/>
                    <a:pt x="5003" y="3579"/>
                    <a:pt x="5014" y="3604"/>
                  </a:cubicBezTo>
                  <a:cubicBezTo>
                    <a:pt x="5024" y="3633"/>
                    <a:pt x="5039" y="3658"/>
                    <a:pt x="5049" y="3686"/>
                  </a:cubicBezTo>
                  <a:cubicBezTo>
                    <a:pt x="5063" y="3711"/>
                    <a:pt x="5078" y="3739"/>
                    <a:pt x="5092" y="3761"/>
                  </a:cubicBezTo>
                  <a:cubicBezTo>
                    <a:pt x="5120" y="3810"/>
                    <a:pt x="5152" y="3853"/>
                    <a:pt x="5188" y="3899"/>
                  </a:cubicBezTo>
                  <a:cubicBezTo>
                    <a:pt x="5206" y="3921"/>
                    <a:pt x="5223" y="3942"/>
                    <a:pt x="5245" y="3960"/>
                  </a:cubicBezTo>
                  <a:cubicBezTo>
                    <a:pt x="5263" y="3985"/>
                    <a:pt x="5287" y="4002"/>
                    <a:pt x="5305" y="4020"/>
                  </a:cubicBezTo>
                  <a:cubicBezTo>
                    <a:pt x="5344" y="4056"/>
                    <a:pt x="5387" y="4091"/>
                    <a:pt x="5433" y="4120"/>
                  </a:cubicBezTo>
                  <a:cubicBezTo>
                    <a:pt x="5401" y="4077"/>
                    <a:pt x="5369" y="4031"/>
                    <a:pt x="5344" y="3985"/>
                  </a:cubicBezTo>
                  <a:lnTo>
                    <a:pt x="5344" y="3985"/>
                  </a:lnTo>
                  <a:cubicBezTo>
                    <a:pt x="5345" y="3985"/>
                    <a:pt x="5345" y="3985"/>
                    <a:pt x="5345" y="3985"/>
                  </a:cubicBezTo>
                  <a:cubicBezTo>
                    <a:pt x="5345" y="3985"/>
                    <a:pt x="5321" y="3939"/>
                    <a:pt x="5298" y="3899"/>
                  </a:cubicBezTo>
                  <a:cubicBezTo>
                    <a:pt x="5273" y="3853"/>
                    <a:pt x="5255" y="3807"/>
                    <a:pt x="5238" y="3757"/>
                  </a:cubicBezTo>
                  <a:cubicBezTo>
                    <a:pt x="5227" y="3736"/>
                    <a:pt x="5220" y="3707"/>
                    <a:pt x="5209" y="3686"/>
                  </a:cubicBezTo>
                  <a:cubicBezTo>
                    <a:pt x="5202" y="3665"/>
                    <a:pt x="5199" y="3636"/>
                    <a:pt x="5191" y="3615"/>
                  </a:cubicBezTo>
                  <a:cubicBezTo>
                    <a:pt x="5188" y="3594"/>
                    <a:pt x="5184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4" y="3377"/>
                    <a:pt x="5184" y="3366"/>
                  </a:cubicBezTo>
                  <a:cubicBezTo>
                    <a:pt x="5188" y="3352"/>
                    <a:pt x="5188" y="3345"/>
                    <a:pt x="5191" y="3330"/>
                  </a:cubicBezTo>
                  <a:lnTo>
                    <a:pt x="5202" y="3298"/>
                  </a:lnTo>
                  <a:lnTo>
                    <a:pt x="5216" y="3266"/>
                  </a:lnTo>
                  <a:cubicBezTo>
                    <a:pt x="5223" y="3245"/>
                    <a:pt x="5234" y="3227"/>
                    <a:pt x="5245" y="3206"/>
                  </a:cubicBezTo>
                  <a:lnTo>
                    <a:pt x="5263" y="3174"/>
                  </a:lnTo>
                  <a:lnTo>
                    <a:pt x="5287" y="3145"/>
                  </a:lnTo>
                  <a:cubicBezTo>
                    <a:pt x="5298" y="3128"/>
                    <a:pt x="5316" y="3110"/>
                    <a:pt x="5330" y="3092"/>
                  </a:cubicBezTo>
                  <a:lnTo>
                    <a:pt x="5351" y="3064"/>
                  </a:lnTo>
                  <a:cubicBezTo>
                    <a:pt x="5437" y="3074"/>
                    <a:pt x="5522" y="3085"/>
                    <a:pt x="5604" y="3092"/>
                  </a:cubicBezTo>
                  <a:cubicBezTo>
                    <a:pt x="5657" y="3099"/>
                    <a:pt x="5711" y="3106"/>
                    <a:pt x="5771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5" y="3135"/>
                  </a:lnTo>
                  <a:lnTo>
                    <a:pt x="6386" y="3177"/>
                  </a:lnTo>
                  <a:cubicBezTo>
                    <a:pt x="6400" y="3188"/>
                    <a:pt x="6418" y="3199"/>
                    <a:pt x="6432" y="3213"/>
                  </a:cubicBezTo>
                  <a:cubicBezTo>
                    <a:pt x="6447" y="3227"/>
                    <a:pt x="6464" y="3241"/>
                    <a:pt x="6475" y="3252"/>
                  </a:cubicBezTo>
                  <a:cubicBezTo>
                    <a:pt x="6489" y="3266"/>
                    <a:pt x="6503" y="3284"/>
                    <a:pt x="6511" y="3298"/>
                  </a:cubicBezTo>
                  <a:cubicBezTo>
                    <a:pt x="6525" y="3316"/>
                    <a:pt x="6528" y="3330"/>
                    <a:pt x="6539" y="3348"/>
                  </a:cubicBezTo>
                  <a:cubicBezTo>
                    <a:pt x="6546" y="3366"/>
                    <a:pt x="6553" y="3384"/>
                    <a:pt x="6557" y="3401"/>
                  </a:cubicBezTo>
                  <a:cubicBezTo>
                    <a:pt x="6560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0" y="3512"/>
                  </a:cubicBezTo>
                  <a:cubicBezTo>
                    <a:pt x="6557" y="3529"/>
                    <a:pt x="6553" y="3551"/>
                    <a:pt x="6546" y="3569"/>
                  </a:cubicBezTo>
                  <a:cubicBezTo>
                    <a:pt x="6539" y="3586"/>
                    <a:pt x="6535" y="3608"/>
                    <a:pt x="6521" y="3626"/>
                  </a:cubicBezTo>
                  <a:cubicBezTo>
                    <a:pt x="6511" y="3643"/>
                    <a:pt x="6500" y="3668"/>
                    <a:pt x="6489" y="3686"/>
                  </a:cubicBezTo>
                  <a:cubicBezTo>
                    <a:pt x="6475" y="3704"/>
                    <a:pt x="6468" y="3722"/>
                    <a:pt x="6450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3" y="3810"/>
                    <a:pt x="6375" y="3828"/>
                    <a:pt x="6361" y="3846"/>
                  </a:cubicBezTo>
                  <a:cubicBezTo>
                    <a:pt x="6343" y="3864"/>
                    <a:pt x="6329" y="3882"/>
                    <a:pt x="6311" y="3899"/>
                  </a:cubicBezTo>
                  <a:cubicBezTo>
                    <a:pt x="6279" y="3935"/>
                    <a:pt x="6244" y="3963"/>
                    <a:pt x="6208" y="3999"/>
                  </a:cubicBezTo>
                  <a:cubicBezTo>
                    <a:pt x="6233" y="3992"/>
                    <a:pt x="6255" y="3981"/>
                    <a:pt x="6276" y="3970"/>
                  </a:cubicBezTo>
                  <a:cubicBezTo>
                    <a:pt x="6297" y="3960"/>
                    <a:pt x="6322" y="3946"/>
                    <a:pt x="6343" y="3935"/>
                  </a:cubicBezTo>
                  <a:cubicBezTo>
                    <a:pt x="6386" y="3910"/>
                    <a:pt x="6429" y="3885"/>
                    <a:pt x="6468" y="3853"/>
                  </a:cubicBezTo>
                  <a:cubicBezTo>
                    <a:pt x="6489" y="3839"/>
                    <a:pt x="6507" y="3821"/>
                    <a:pt x="6525" y="3803"/>
                  </a:cubicBezTo>
                  <a:lnTo>
                    <a:pt x="6578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699" y="3572"/>
                    <a:pt x="6717" y="3515"/>
                    <a:pt x="6720" y="3458"/>
                  </a:cubicBezTo>
                  <a:cubicBezTo>
                    <a:pt x="6724" y="3426"/>
                    <a:pt x="6720" y="3401"/>
                    <a:pt x="6717" y="3369"/>
                  </a:cubicBezTo>
                  <a:cubicBezTo>
                    <a:pt x="6713" y="3337"/>
                    <a:pt x="6703" y="3313"/>
                    <a:pt x="6695" y="3284"/>
                  </a:cubicBezTo>
                  <a:cubicBezTo>
                    <a:pt x="6671" y="3231"/>
                    <a:pt x="6646" y="3177"/>
                    <a:pt x="6610" y="3138"/>
                  </a:cubicBezTo>
                  <a:lnTo>
                    <a:pt x="6610" y="3135"/>
                  </a:lnTo>
                  <a:cubicBezTo>
                    <a:pt x="6912" y="3135"/>
                    <a:pt x="7211" y="3124"/>
                    <a:pt x="7506" y="3103"/>
                  </a:cubicBezTo>
                  <a:lnTo>
                    <a:pt x="7567" y="3124"/>
                  </a:lnTo>
                  <a:cubicBezTo>
                    <a:pt x="7574" y="3128"/>
                    <a:pt x="7595" y="3138"/>
                    <a:pt x="7609" y="3145"/>
                  </a:cubicBezTo>
                  <a:cubicBezTo>
                    <a:pt x="7627" y="3156"/>
                    <a:pt x="7641" y="3163"/>
                    <a:pt x="7656" y="3177"/>
                  </a:cubicBezTo>
                  <a:cubicBezTo>
                    <a:pt x="7666" y="3188"/>
                    <a:pt x="7680" y="3199"/>
                    <a:pt x="7695" y="3213"/>
                  </a:cubicBezTo>
                  <a:cubicBezTo>
                    <a:pt x="7709" y="3227"/>
                    <a:pt x="7716" y="3241"/>
                    <a:pt x="7727" y="3252"/>
                  </a:cubicBezTo>
                  <a:cubicBezTo>
                    <a:pt x="7734" y="3266"/>
                    <a:pt x="7744" y="3281"/>
                    <a:pt x="7752" y="3298"/>
                  </a:cubicBezTo>
                  <a:cubicBezTo>
                    <a:pt x="7755" y="3313"/>
                    <a:pt x="7766" y="3330"/>
                    <a:pt x="7766" y="3341"/>
                  </a:cubicBezTo>
                  <a:cubicBezTo>
                    <a:pt x="7769" y="3359"/>
                    <a:pt x="7769" y="3373"/>
                    <a:pt x="7769" y="3391"/>
                  </a:cubicBezTo>
                  <a:cubicBezTo>
                    <a:pt x="7769" y="3409"/>
                    <a:pt x="7769" y="3426"/>
                    <a:pt x="7766" y="3444"/>
                  </a:cubicBezTo>
                  <a:cubicBezTo>
                    <a:pt x="7762" y="3462"/>
                    <a:pt x="7762" y="3480"/>
                    <a:pt x="7752" y="3501"/>
                  </a:cubicBezTo>
                  <a:cubicBezTo>
                    <a:pt x="7748" y="3519"/>
                    <a:pt x="7737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8" y="3636"/>
                    <a:pt x="7691" y="3654"/>
                    <a:pt x="7680" y="3675"/>
                  </a:cubicBezTo>
                  <a:cubicBezTo>
                    <a:pt x="7673" y="3693"/>
                    <a:pt x="7659" y="3714"/>
                    <a:pt x="7648" y="3732"/>
                  </a:cubicBezTo>
                  <a:cubicBezTo>
                    <a:pt x="7638" y="3750"/>
                    <a:pt x="7627" y="3768"/>
                    <a:pt x="7613" y="3786"/>
                  </a:cubicBezTo>
                  <a:cubicBezTo>
                    <a:pt x="7592" y="3821"/>
                    <a:pt x="7567" y="3857"/>
                    <a:pt x="7538" y="3899"/>
                  </a:cubicBezTo>
                  <a:cubicBezTo>
                    <a:pt x="7556" y="3885"/>
                    <a:pt x="7574" y="3871"/>
                    <a:pt x="7595" y="3864"/>
                  </a:cubicBezTo>
                  <a:lnTo>
                    <a:pt x="7648" y="3821"/>
                  </a:lnTo>
                  <a:cubicBezTo>
                    <a:pt x="7684" y="3796"/>
                    <a:pt x="7716" y="3764"/>
                    <a:pt x="7752" y="3729"/>
                  </a:cubicBezTo>
                  <a:cubicBezTo>
                    <a:pt x="7769" y="3711"/>
                    <a:pt x="7784" y="3693"/>
                    <a:pt x="7798" y="3675"/>
                  </a:cubicBezTo>
                  <a:cubicBezTo>
                    <a:pt x="7808" y="3658"/>
                    <a:pt x="7823" y="3636"/>
                    <a:pt x="7837" y="3618"/>
                  </a:cubicBezTo>
                  <a:cubicBezTo>
                    <a:pt x="7851" y="3597"/>
                    <a:pt x="7862" y="3579"/>
                    <a:pt x="7872" y="3554"/>
                  </a:cubicBezTo>
                  <a:cubicBezTo>
                    <a:pt x="7880" y="3533"/>
                    <a:pt x="7890" y="3512"/>
                    <a:pt x="7897" y="3483"/>
                  </a:cubicBezTo>
                  <a:cubicBezTo>
                    <a:pt x="7912" y="3437"/>
                    <a:pt x="7922" y="3384"/>
                    <a:pt x="7915" y="3323"/>
                  </a:cubicBezTo>
                  <a:cubicBezTo>
                    <a:pt x="7912" y="3298"/>
                    <a:pt x="7908" y="3270"/>
                    <a:pt x="7897" y="3245"/>
                  </a:cubicBezTo>
                  <a:cubicBezTo>
                    <a:pt x="7890" y="3217"/>
                    <a:pt x="7876" y="3192"/>
                    <a:pt x="7862" y="3170"/>
                  </a:cubicBezTo>
                  <a:cubicBezTo>
                    <a:pt x="7844" y="3138"/>
                    <a:pt x="7823" y="3110"/>
                    <a:pt x="7801" y="3089"/>
                  </a:cubicBezTo>
                  <a:cubicBezTo>
                    <a:pt x="7833" y="3085"/>
                    <a:pt x="7862" y="3085"/>
                    <a:pt x="7894" y="3081"/>
                  </a:cubicBezTo>
                  <a:cubicBezTo>
                    <a:pt x="8000" y="3067"/>
                    <a:pt x="8107" y="3057"/>
                    <a:pt x="8214" y="3039"/>
                  </a:cubicBezTo>
                  <a:cubicBezTo>
                    <a:pt x="8320" y="3021"/>
                    <a:pt x="8424" y="3003"/>
                    <a:pt x="8527" y="2985"/>
                  </a:cubicBezTo>
                  <a:cubicBezTo>
                    <a:pt x="8566" y="2982"/>
                    <a:pt x="8601" y="2975"/>
                    <a:pt x="8640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68" y="3017"/>
                  </a:cubicBezTo>
                  <a:cubicBezTo>
                    <a:pt x="8786" y="3028"/>
                    <a:pt x="8800" y="3035"/>
                    <a:pt x="8815" y="3049"/>
                  </a:cubicBezTo>
                  <a:cubicBezTo>
                    <a:pt x="8829" y="3057"/>
                    <a:pt x="8843" y="3071"/>
                    <a:pt x="8854" y="3085"/>
                  </a:cubicBezTo>
                  <a:cubicBezTo>
                    <a:pt x="8868" y="3099"/>
                    <a:pt x="8875" y="3110"/>
                    <a:pt x="8886" y="3124"/>
                  </a:cubicBezTo>
                  <a:cubicBezTo>
                    <a:pt x="8893" y="3138"/>
                    <a:pt x="8904" y="3153"/>
                    <a:pt x="8911" y="3170"/>
                  </a:cubicBezTo>
                  <a:cubicBezTo>
                    <a:pt x="8918" y="3181"/>
                    <a:pt x="8925" y="3199"/>
                    <a:pt x="8925" y="3213"/>
                  </a:cubicBezTo>
                  <a:cubicBezTo>
                    <a:pt x="8932" y="3231"/>
                    <a:pt x="8932" y="3245"/>
                    <a:pt x="8932" y="3263"/>
                  </a:cubicBezTo>
                  <a:cubicBezTo>
                    <a:pt x="8932" y="3281"/>
                    <a:pt x="8932" y="3298"/>
                    <a:pt x="8925" y="3316"/>
                  </a:cubicBezTo>
                  <a:cubicBezTo>
                    <a:pt x="8921" y="3334"/>
                    <a:pt x="8921" y="3352"/>
                    <a:pt x="8911" y="3373"/>
                  </a:cubicBezTo>
                  <a:cubicBezTo>
                    <a:pt x="8907" y="3391"/>
                    <a:pt x="8900" y="3409"/>
                    <a:pt x="8893" y="3430"/>
                  </a:cubicBezTo>
                  <a:cubicBezTo>
                    <a:pt x="8886" y="3448"/>
                    <a:pt x="8882" y="3473"/>
                    <a:pt x="8868" y="3490"/>
                  </a:cubicBezTo>
                  <a:cubicBezTo>
                    <a:pt x="8857" y="3508"/>
                    <a:pt x="8850" y="3526"/>
                    <a:pt x="8840" y="3547"/>
                  </a:cubicBezTo>
                  <a:cubicBezTo>
                    <a:pt x="8832" y="3565"/>
                    <a:pt x="8818" y="3586"/>
                    <a:pt x="8811" y="3604"/>
                  </a:cubicBezTo>
                  <a:cubicBezTo>
                    <a:pt x="8797" y="3622"/>
                    <a:pt x="8786" y="3640"/>
                    <a:pt x="8776" y="3658"/>
                  </a:cubicBezTo>
                  <a:cubicBezTo>
                    <a:pt x="8751" y="3693"/>
                    <a:pt x="8726" y="3729"/>
                    <a:pt x="8697" y="3768"/>
                  </a:cubicBezTo>
                  <a:cubicBezTo>
                    <a:pt x="8715" y="3757"/>
                    <a:pt x="8733" y="3743"/>
                    <a:pt x="8758" y="3732"/>
                  </a:cubicBezTo>
                  <a:lnTo>
                    <a:pt x="8811" y="3693"/>
                  </a:lnTo>
                  <a:cubicBezTo>
                    <a:pt x="8847" y="3668"/>
                    <a:pt x="8875" y="3636"/>
                    <a:pt x="8911" y="3601"/>
                  </a:cubicBezTo>
                  <a:cubicBezTo>
                    <a:pt x="8928" y="3583"/>
                    <a:pt x="8943" y="3565"/>
                    <a:pt x="8957" y="3547"/>
                  </a:cubicBezTo>
                  <a:cubicBezTo>
                    <a:pt x="8971" y="3529"/>
                    <a:pt x="8982" y="3508"/>
                    <a:pt x="8996" y="3490"/>
                  </a:cubicBezTo>
                  <a:cubicBezTo>
                    <a:pt x="9010" y="3465"/>
                    <a:pt x="9024" y="3448"/>
                    <a:pt x="9032" y="3426"/>
                  </a:cubicBezTo>
                  <a:cubicBezTo>
                    <a:pt x="9042" y="3405"/>
                    <a:pt x="9049" y="3384"/>
                    <a:pt x="9060" y="3355"/>
                  </a:cubicBezTo>
                  <a:cubicBezTo>
                    <a:pt x="9071" y="3305"/>
                    <a:pt x="9081" y="3252"/>
                    <a:pt x="9078" y="3195"/>
                  </a:cubicBezTo>
                  <a:cubicBezTo>
                    <a:pt x="9071" y="3170"/>
                    <a:pt x="9067" y="3142"/>
                    <a:pt x="9060" y="3117"/>
                  </a:cubicBezTo>
                  <a:cubicBezTo>
                    <a:pt x="9049" y="3089"/>
                    <a:pt x="9035" y="3064"/>
                    <a:pt x="9024" y="3039"/>
                  </a:cubicBezTo>
                  <a:cubicBezTo>
                    <a:pt x="8996" y="2993"/>
                    <a:pt x="8960" y="2950"/>
                    <a:pt x="8918" y="2921"/>
                  </a:cubicBezTo>
                  <a:lnTo>
                    <a:pt x="8907" y="2911"/>
                  </a:lnTo>
                  <a:cubicBezTo>
                    <a:pt x="9199" y="2843"/>
                    <a:pt x="9473" y="2761"/>
                    <a:pt x="9732" y="2662"/>
                  </a:cubicBezTo>
                  <a:cubicBezTo>
                    <a:pt x="9746" y="2665"/>
                    <a:pt x="9768" y="2676"/>
                    <a:pt x="9778" y="2680"/>
                  </a:cubicBezTo>
                  <a:cubicBezTo>
                    <a:pt x="9796" y="2690"/>
                    <a:pt x="9810" y="2697"/>
                    <a:pt x="9825" y="2708"/>
                  </a:cubicBezTo>
                  <a:cubicBezTo>
                    <a:pt x="9839" y="2715"/>
                    <a:pt x="9849" y="2726"/>
                    <a:pt x="9864" y="2737"/>
                  </a:cubicBezTo>
                  <a:cubicBezTo>
                    <a:pt x="9878" y="2747"/>
                    <a:pt x="9885" y="2761"/>
                    <a:pt x="9899" y="2772"/>
                  </a:cubicBezTo>
                  <a:lnTo>
                    <a:pt x="9928" y="2815"/>
                  </a:lnTo>
                  <a:cubicBezTo>
                    <a:pt x="9935" y="2825"/>
                    <a:pt x="9938" y="2843"/>
                    <a:pt x="9945" y="2861"/>
                  </a:cubicBezTo>
                  <a:cubicBezTo>
                    <a:pt x="9949" y="2879"/>
                    <a:pt x="9953" y="2897"/>
                    <a:pt x="9953" y="2914"/>
                  </a:cubicBezTo>
                  <a:cubicBezTo>
                    <a:pt x="9953" y="2932"/>
                    <a:pt x="9956" y="2950"/>
                    <a:pt x="9953" y="2975"/>
                  </a:cubicBezTo>
                  <a:cubicBezTo>
                    <a:pt x="9953" y="2993"/>
                    <a:pt x="9949" y="3014"/>
                    <a:pt x="9949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1" y="3117"/>
                    <a:pt x="9924" y="3135"/>
                    <a:pt x="9921" y="3156"/>
                  </a:cubicBezTo>
                  <a:cubicBezTo>
                    <a:pt x="9917" y="3177"/>
                    <a:pt x="9906" y="3195"/>
                    <a:pt x="9903" y="3217"/>
                  </a:cubicBezTo>
                  <a:cubicBezTo>
                    <a:pt x="9896" y="3241"/>
                    <a:pt x="9889" y="3259"/>
                    <a:pt x="9881" y="3281"/>
                  </a:cubicBezTo>
                  <a:cubicBezTo>
                    <a:pt x="9867" y="3320"/>
                    <a:pt x="9849" y="3359"/>
                    <a:pt x="9832" y="3405"/>
                  </a:cubicBezTo>
                  <a:cubicBezTo>
                    <a:pt x="9849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49" y="3266"/>
                    <a:pt x="9974" y="3227"/>
                    <a:pt x="9995" y="3192"/>
                  </a:cubicBezTo>
                  <a:cubicBezTo>
                    <a:pt x="10009" y="3174"/>
                    <a:pt x="10020" y="3153"/>
                    <a:pt x="10027" y="3128"/>
                  </a:cubicBezTo>
                  <a:lnTo>
                    <a:pt x="10056" y="3064"/>
                  </a:lnTo>
                  <a:cubicBezTo>
                    <a:pt x="10063" y="3039"/>
                    <a:pt x="10073" y="3017"/>
                    <a:pt x="10077" y="2993"/>
                  </a:cubicBezTo>
                  <a:cubicBezTo>
                    <a:pt x="10081" y="2968"/>
                    <a:pt x="10084" y="2943"/>
                    <a:pt x="10091" y="2914"/>
                  </a:cubicBezTo>
                  <a:cubicBezTo>
                    <a:pt x="10095" y="2868"/>
                    <a:pt x="10091" y="2808"/>
                    <a:pt x="10073" y="2761"/>
                  </a:cubicBezTo>
                  <a:cubicBezTo>
                    <a:pt x="10063" y="2733"/>
                    <a:pt x="10049" y="2708"/>
                    <a:pt x="10038" y="2683"/>
                  </a:cubicBezTo>
                  <a:cubicBezTo>
                    <a:pt x="10024" y="2662"/>
                    <a:pt x="10006" y="2641"/>
                    <a:pt x="9988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49" y="2577"/>
                    <a:pt x="9953" y="2573"/>
                    <a:pt x="9956" y="2573"/>
                  </a:cubicBezTo>
                  <a:cubicBezTo>
                    <a:pt x="10095" y="2513"/>
                    <a:pt x="10226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57" y="2381"/>
                    <a:pt x="10475" y="2388"/>
                    <a:pt x="10493" y="2388"/>
                  </a:cubicBezTo>
                  <a:lnTo>
                    <a:pt x="10546" y="2399"/>
                  </a:lnTo>
                  <a:cubicBezTo>
                    <a:pt x="10564" y="2406"/>
                    <a:pt x="10582" y="2413"/>
                    <a:pt x="10596" y="2417"/>
                  </a:cubicBezTo>
                  <a:cubicBezTo>
                    <a:pt x="10614" y="2427"/>
                    <a:pt x="10628" y="2431"/>
                    <a:pt x="10642" y="2441"/>
                  </a:cubicBezTo>
                  <a:cubicBezTo>
                    <a:pt x="10657" y="2449"/>
                    <a:pt x="10667" y="2459"/>
                    <a:pt x="10678" y="2470"/>
                  </a:cubicBezTo>
                  <a:cubicBezTo>
                    <a:pt x="10692" y="2484"/>
                    <a:pt x="10699" y="2495"/>
                    <a:pt x="10710" y="2513"/>
                  </a:cubicBezTo>
                  <a:cubicBezTo>
                    <a:pt x="10717" y="2523"/>
                    <a:pt x="10724" y="2537"/>
                    <a:pt x="10731" y="2555"/>
                  </a:cubicBezTo>
                  <a:cubicBezTo>
                    <a:pt x="10738" y="2573"/>
                    <a:pt x="10745" y="2591"/>
                    <a:pt x="10749" y="2609"/>
                  </a:cubicBezTo>
                  <a:cubicBezTo>
                    <a:pt x="10753" y="2626"/>
                    <a:pt x="10756" y="2644"/>
                    <a:pt x="10756" y="2665"/>
                  </a:cubicBezTo>
                  <a:cubicBezTo>
                    <a:pt x="10760" y="2683"/>
                    <a:pt x="10756" y="2708"/>
                    <a:pt x="10760" y="2726"/>
                  </a:cubicBezTo>
                  <a:cubicBezTo>
                    <a:pt x="10760" y="2747"/>
                    <a:pt x="10760" y="2765"/>
                    <a:pt x="10756" y="2786"/>
                  </a:cubicBezTo>
                  <a:cubicBezTo>
                    <a:pt x="10753" y="2808"/>
                    <a:pt x="10753" y="2825"/>
                    <a:pt x="10749" y="2850"/>
                  </a:cubicBezTo>
                  <a:cubicBezTo>
                    <a:pt x="10742" y="2872"/>
                    <a:pt x="10742" y="2893"/>
                    <a:pt x="10738" y="2911"/>
                  </a:cubicBezTo>
                  <a:cubicBezTo>
                    <a:pt x="10735" y="2932"/>
                    <a:pt x="10731" y="2957"/>
                    <a:pt x="10724" y="2975"/>
                  </a:cubicBezTo>
                  <a:cubicBezTo>
                    <a:pt x="10717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49" y="3032"/>
                    <a:pt x="10756" y="3010"/>
                    <a:pt x="10770" y="2993"/>
                  </a:cubicBezTo>
                  <a:cubicBezTo>
                    <a:pt x="10792" y="2950"/>
                    <a:pt x="10813" y="2911"/>
                    <a:pt x="10831" y="2868"/>
                  </a:cubicBezTo>
                  <a:cubicBezTo>
                    <a:pt x="10841" y="2843"/>
                    <a:pt x="10849" y="2822"/>
                    <a:pt x="10856" y="2801"/>
                  </a:cubicBezTo>
                  <a:cubicBezTo>
                    <a:pt x="10863" y="2779"/>
                    <a:pt x="10866" y="2754"/>
                    <a:pt x="10873" y="2733"/>
                  </a:cubicBezTo>
                  <a:cubicBezTo>
                    <a:pt x="10877" y="2712"/>
                    <a:pt x="10881" y="2683"/>
                    <a:pt x="10881" y="2662"/>
                  </a:cubicBezTo>
                  <a:cubicBezTo>
                    <a:pt x="10884" y="2637"/>
                    <a:pt x="10881" y="2612"/>
                    <a:pt x="10881" y="2587"/>
                  </a:cubicBezTo>
                  <a:cubicBezTo>
                    <a:pt x="10877" y="2537"/>
                    <a:pt x="10863" y="2484"/>
                    <a:pt x="10841" y="2431"/>
                  </a:cubicBezTo>
                  <a:cubicBezTo>
                    <a:pt x="10827" y="2406"/>
                    <a:pt x="10813" y="2381"/>
                    <a:pt x="10795" y="2360"/>
                  </a:cubicBezTo>
                  <a:cubicBezTo>
                    <a:pt x="10777" y="2338"/>
                    <a:pt x="10760" y="2321"/>
                    <a:pt x="10738" y="2303"/>
                  </a:cubicBezTo>
                  <a:cubicBezTo>
                    <a:pt x="10696" y="2267"/>
                    <a:pt x="10649" y="2239"/>
                    <a:pt x="10596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3" y="2033"/>
                  </a:cubicBezTo>
                  <a:cubicBezTo>
                    <a:pt x="10909" y="2004"/>
                    <a:pt x="10948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2" y="1937"/>
                  </a:lnTo>
                  <a:cubicBezTo>
                    <a:pt x="11140" y="1937"/>
                    <a:pt x="11158" y="1944"/>
                    <a:pt x="11176" y="1944"/>
                  </a:cubicBezTo>
                  <a:cubicBezTo>
                    <a:pt x="11193" y="1947"/>
                    <a:pt x="11211" y="1951"/>
                    <a:pt x="11222" y="1954"/>
                  </a:cubicBezTo>
                  <a:cubicBezTo>
                    <a:pt x="11240" y="1961"/>
                    <a:pt x="11254" y="1969"/>
                    <a:pt x="11272" y="1972"/>
                  </a:cubicBezTo>
                  <a:lnTo>
                    <a:pt x="11311" y="2001"/>
                  </a:lnTo>
                  <a:cubicBezTo>
                    <a:pt x="11325" y="2008"/>
                    <a:pt x="11339" y="2022"/>
                    <a:pt x="11350" y="2036"/>
                  </a:cubicBezTo>
                  <a:cubicBezTo>
                    <a:pt x="11357" y="2050"/>
                    <a:pt x="11371" y="2061"/>
                    <a:pt x="11375" y="2075"/>
                  </a:cubicBezTo>
                  <a:cubicBezTo>
                    <a:pt x="11386" y="2089"/>
                    <a:pt x="11389" y="2107"/>
                    <a:pt x="11396" y="2125"/>
                  </a:cubicBezTo>
                  <a:cubicBezTo>
                    <a:pt x="11403" y="2143"/>
                    <a:pt x="11410" y="2161"/>
                    <a:pt x="11410" y="2178"/>
                  </a:cubicBezTo>
                  <a:cubicBezTo>
                    <a:pt x="11414" y="2196"/>
                    <a:pt x="11421" y="2217"/>
                    <a:pt x="11421" y="2235"/>
                  </a:cubicBezTo>
                  <a:cubicBezTo>
                    <a:pt x="11421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1" y="2424"/>
                  </a:cubicBezTo>
                  <a:cubicBezTo>
                    <a:pt x="11421" y="2445"/>
                    <a:pt x="11414" y="2466"/>
                    <a:pt x="11414" y="2488"/>
                  </a:cubicBezTo>
                  <a:lnTo>
                    <a:pt x="11400" y="2623"/>
                  </a:lnTo>
                  <a:cubicBezTo>
                    <a:pt x="11414" y="2605"/>
                    <a:pt x="11425" y="2584"/>
                    <a:pt x="11432" y="2566"/>
                  </a:cubicBezTo>
                  <a:cubicBezTo>
                    <a:pt x="11442" y="2548"/>
                    <a:pt x="11450" y="2523"/>
                    <a:pt x="11464" y="2502"/>
                  </a:cubicBezTo>
                  <a:cubicBezTo>
                    <a:pt x="11482" y="2463"/>
                    <a:pt x="11499" y="2417"/>
                    <a:pt x="11514" y="2374"/>
                  </a:cubicBezTo>
                  <a:cubicBezTo>
                    <a:pt x="11521" y="2353"/>
                    <a:pt x="11528" y="2328"/>
                    <a:pt x="11531" y="2306"/>
                  </a:cubicBezTo>
                  <a:cubicBezTo>
                    <a:pt x="11535" y="2285"/>
                    <a:pt x="11538" y="2264"/>
                    <a:pt x="11538" y="2235"/>
                  </a:cubicBezTo>
                  <a:cubicBezTo>
                    <a:pt x="11538" y="2214"/>
                    <a:pt x="11542" y="2185"/>
                    <a:pt x="11542" y="2164"/>
                  </a:cubicBezTo>
                  <a:cubicBezTo>
                    <a:pt x="11542" y="2139"/>
                    <a:pt x="11538" y="2114"/>
                    <a:pt x="11535" y="2089"/>
                  </a:cubicBezTo>
                  <a:cubicBezTo>
                    <a:pt x="11528" y="2040"/>
                    <a:pt x="11506" y="1986"/>
                    <a:pt x="11478" y="1944"/>
                  </a:cubicBezTo>
                  <a:cubicBezTo>
                    <a:pt x="11464" y="1919"/>
                    <a:pt x="11446" y="1897"/>
                    <a:pt x="11425" y="1876"/>
                  </a:cubicBezTo>
                  <a:cubicBezTo>
                    <a:pt x="11407" y="1858"/>
                    <a:pt x="11386" y="1841"/>
                    <a:pt x="11357" y="1823"/>
                  </a:cubicBezTo>
                  <a:cubicBezTo>
                    <a:pt x="11311" y="1791"/>
                    <a:pt x="11261" y="1773"/>
                    <a:pt x="11211" y="1759"/>
                  </a:cubicBezTo>
                  <a:cubicBezTo>
                    <a:pt x="11201" y="1755"/>
                    <a:pt x="11186" y="1755"/>
                    <a:pt x="11179" y="1755"/>
                  </a:cubicBezTo>
                  <a:cubicBezTo>
                    <a:pt x="11275" y="1663"/>
                    <a:pt x="11364" y="1563"/>
                    <a:pt x="11446" y="1467"/>
                  </a:cubicBezTo>
                  <a:lnTo>
                    <a:pt x="11446" y="1471"/>
                  </a:lnTo>
                  <a:lnTo>
                    <a:pt x="11514" y="1457"/>
                  </a:lnTo>
                  <a:cubicBezTo>
                    <a:pt x="11528" y="1453"/>
                    <a:pt x="11549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59" y="1457"/>
                    <a:pt x="11677" y="1464"/>
                  </a:cubicBezTo>
                  <a:lnTo>
                    <a:pt x="11730" y="1474"/>
                  </a:lnTo>
                  <a:cubicBezTo>
                    <a:pt x="11798" y="1503"/>
                    <a:pt x="11851" y="1556"/>
                    <a:pt x="11880" y="1624"/>
                  </a:cubicBezTo>
                  <a:cubicBezTo>
                    <a:pt x="11890" y="1641"/>
                    <a:pt x="11894" y="1659"/>
                    <a:pt x="11905" y="1681"/>
                  </a:cubicBezTo>
                  <a:cubicBezTo>
                    <a:pt x="11908" y="1698"/>
                    <a:pt x="11912" y="1720"/>
                    <a:pt x="11922" y="1737"/>
                  </a:cubicBezTo>
                  <a:cubicBezTo>
                    <a:pt x="11926" y="1759"/>
                    <a:pt x="11930" y="1777"/>
                    <a:pt x="11930" y="1801"/>
                  </a:cubicBezTo>
                  <a:cubicBezTo>
                    <a:pt x="11930" y="1823"/>
                    <a:pt x="11933" y="1841"/>
                    <a:pt x="11933" y="1862"/>
                  </a:cubicBezTo>
                  <a:cubicBezTo>
                    <a:pt x="11933" y="1883"/>
                    <a:pt x="11940" y="1908"/>
                    <a:pt x="11940" y="1929"/>
                  </a:cubicBezTo>
                  <a:lnTo>
                    <a:pt x="11940" y="1997"/>
                  </a:lnTo>
                  <a:cubicBezTo>
                    <a:pt x="11940" y="2040"/>
                    <a:pt x="11933" y="2086"/>
                    <a:pt x="11933" y="2129"/>
                  </a:cubicBezTo>
                  <a:lnTo>
                    <a:pt x="11958" y="2068"/>
                  </a:lnTo>
                  <a:cubicBezTo>
                    <a:pt x="11965" y="2043"/>
                    <a:pt x="11969" y="2022"/>
                    <a:pt x="11976" y="2004"/>
                  </a:cubicBezTo>
                  <a:cubicBezTo>
                    <a:pt x="11986" y="1961"/>
                    <a:pt x="11997" y="1915"/>
                    <a:pt x="12001" y="1873"/>
                  </a:cubicBezTo>
                  <a:cubicBezTo>
                    <a:pt x="12004" y="1848"/>
                    <a:pt x="12004" y="1826"/>
                    <a:pt x="12004" y="1805"/>
                  </a:cubicBezTo>
                  <a:lnTo>
                    <a:pt x="12004" y="1734"/>
                  </a:lnTo>
                  <a:cubicBezTo>
                    <a:pt x="12001" y="1713"/>
                    <a:pt x="12001" y="1684"/>
                    <a:pt x="11997" y="1663"/>
                  </a:cubicBezTo>
                  <a:cubicBezTo>
                    <a:pt x="11994" y="1641"/>
                    <a:pt x="11986" y="1613"/>
                    <a:pt x="11979" y="1592"/>
                  </a:cubicBezTo>
                  <a:cubicBezTo>
                    <a:pt x="11962" y="1545"/>
                    <a:pt x="11940" y="1499"/>
                    <a:pt x="11908" y="1457"/>
                  </a:cubicBezTo>
                  <a:cubicBezTo>
                    <a:pt x="11890" y="1439"/>
                    <a:pt x="11873" y="1417"/>
                    <a:pt x="11851" y="1403"/>
                  </a:cubicBezTo>
                  <a:cubicBezTo>
                    <a:pt x="11826" y="1385"/>
                    <a:pt x="11805" y="1375"/>
                    <a:pt x="11784" y="1364"/>
                  </a:cubicBezTo>
                  <a:cubicBezTo>
                    <a:pt x="11734" y="1343"/>
                    <a:pt x="11684" y="1329"/>
                    <a:pt x="11638" y="1325"/>
                  </a:cubicBezTo>
                  <a:cubicBezTo>
                    <a:pt x="11610" y="1321"/>
                    <a:pt x="11588" y="1321"/>
                    <a:pt x="11560" y="1321"/>
                  </a:cubicBezTo>
                  <a:cubicBezTo>
                    <a:pt x="11649" y="1201"/>
                    <a:pt x="11716" y="1080"/>
                    <a:pt x="11773" y="969"/>
                  </a:cubicBezTo>
                  <a:lnTo>
                    <a:pt x="11819" y="959"/>
                  </a:lnTo>
                  <a:cubicBezTo>
                    <a:pt x="11837" y="955"/>
                    <a:pt x="11858" y="955"/>
                    <a:pt x="11876" y="952"/>
                  </a:cubicBezTo>
                  <a:lnTo>
                    <a:pt x="11940" y="952"/>
                  </a:lnTo>
                  <a:cubicBezTo>
                    <a:pt x="11958" y="952"/>
                    <a:pt x="11979" y="955"/>
                    <a:pt x="11997" y="959"/>
                  </a:cubicBezTo>
                  <a:cubicBezTo>
                    <a:pt x="12015" y="966"/>
                    <a:pt x="12033" y="969"/>
                    <a:pt x="12054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0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0" y="1136"/>
                  </a:lnTo>
                  <a:cubicBezTo>
                    <a:pt x="12221" y="1154"/>
                    <a:pt x="12225" y="1179"/>
                    <a:pt x="12228" y="1197"/>
                  </a:cubicBezTo>
                  <a:cubicBezTo>
                    <a:pt x="12232" y="1215"/>
                    <a:pt x="12239" y="1236"/>
                    <a:pt x="12242" y="1257"/>
                  </a:cubicBezTo>
                  <a:cubicBezTo>
                    <a:pt x="12246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3" y="1588"/>
                  </a:lnTo>
                  <a:cubicBezTo>
                    <a:pt x="12260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299" y="1364"/>
                    <a:pt x="12299" y="1343"/>
                    <a:pt x="12299" y="1321"/>
                  </a:cubicBezTo>
                  <a:lnTo>
                    <a:pt x="12299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5" y="1165"/>
                    <a:pt x="12282" y="1144"/>
                    <a:pt x="12274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4" y="959"/>
                    <a:pt x="12150" y="948"/>
                  </a:cubicBezTo>
                  <a:cubicBezTo>
                    <a:pt x="12125" y="934"/>
                    <a:pt x="12107" y="920"/>
                    <a:pt x="12086" y="905"/>
                  </a:cubicBezTo>
                  <a:cubicBezTo>
                    <a:pt x="12043" y="884"/>
                    <a:pt x="11994" y="877"/>
                    <a:pt x="11944" y="870"/>
                  </a:cubicBezTo>
                  <a:cubicBezTo>
                    <a:pt x="11933" y="868"/>
                    <a:pt x="11921" y="867"/>
                    <a:pt x="11908" y="867"/>
                  </a:cubicBezTo>
                  <a:cubicBezTo>
                    <a:pt x="11896" y="867"/>
                    <a:pt x="11883" y="868"/>
                    <a:pt x="11873" y="870"/>
                  </a:cubicBezTo>
                  <a:lnTo>
                    <a:pt x="11844" y="870"/>
                  </a:lnTo>
                  <a:cubicBezTo>
                    <a:pt x="11844" y="863"/>
                    <a:pt x="11841" y="848"/>
                    <a:pt x="11837" y="841"/>
                  </a:cubicBezTo>
                  <a:cubicBezTo>
                    <a:pt x="11844" y="824"/>
                    <a:pt x="11851" y="809"/>
                    <a:pt x="11858" y="792"/>
                  </a:cubicBezTo>
                  <a:cubicBezTo>
                    <a:pt x="11912" y="667"/>
                    <a:pt x="11947" y="560"/>
                    <a:pt x="11972" y="468"/>
                  </a:cubicBezTo>
                  <a:lnTo>
                    <a:pt x="11976" y="486"/>
                  </a:lnTo>
                  <a:lnTo>
                    <a:pt x="11997" y="479"/>
                  </a:lnTo>
                  <a:cubicBezTo>
                    <a:pt x="12015" y="475"/>
                    <a:pt x="12033" y="475"/>
                    <a:pt x="12050" y="475"/>
                  </a:cubicBezTo>
                  <a:lnTo>
                    <a:pt x="12104" y="475"/>
                  </a:lnTo>
                  <a:cubicBezTo>
                    <a:pt x="12122" y="475"/>
                    <a:pt x="12139" y="479"/>
                    <a:pt x="12157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8" y="511"/>
                  </a:lnTo>
                  <a:lnTo>
                    <a:pt x="12250" y="525"/>
                  </a:lnTo>
                  <a:cubicBezTo>
                    <a:pt x="12264" y="532"/>
                    <a:pt x="12278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8" y="632"/>
                    <a:pt x="12342" y="649"/>
                  </a:cubicBezTo>
                  <a:cubicBezTo>
                    <a:pt x="12353" y="667"/>
                    <a:pt x="12356" y="681"/>
                    <a:pt x="12360" y="699"/>
                  </a:cubicBezTo>
                  <a:lnTo>
                    <a:pt x="12374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4" y="1008"/>
                    <a:pt x="12370" y="1048"/>
                    <a:pt x="12367" y="1083"/>
                  </a:cubicBezTo>
                  <a:cubicBezTo>
                    <a:pt x="12374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2" y="916"/>
                  </a:cubicBezTo>
                  <a:lnTo>
                    <a:pt x="12406" y="859"/>
                  </a:lnTo>
                  <a:cubicBezTo>
                    <a:pt x="12410" y="841"/>
                    <a:pt x="12406" y="816"/>
                    <a:pt x="12406" y="799"/>
                  </a:cubicBezTo>
                  <a:lnTo>
                    <a:pt x="12406" y="742"/>
                  </a:lnTo>
                  <a:lnTo>
                    <a:pt x="12399" y="685"/>
                  </a:lnTo>
                  <a:cubicBezTo>
                    <a:pt x="12399" y="667"/>
                    <a:pt x="12388" y="649"/>
                    <a:pt x="12381" y="628"/>
                  </a:cubicBezTo>
                  <a:cubicBezTo>
                    <a:pt x="12374" y="610"/>
                    <a:pt x="12367" y="592"/>
                    <a:pt x="12356" y="575"/>
                  </a:cubicBezTo>
                  <a:cubicBezTo>
                    <a:pt x="12349" y="557"/>
                    <a:pt x="12338" y="539"/>
                    <a:pt x="12321" y="525"/>
                  </a:cubicBezTo>
                  <a:cubicBezTo>
                    <a:pt x="12310" y="511"/>
                    <a:pt x="12296" y="493"/>
                    <a:pt x="12278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89" y="440"/>
                    <a:pt x="12164" y="432"/>
                  </a:cubicBezTo>
                  <a:cubicBezTo>
                    <a:pt x="12150" y="425"/>
                    <a:pt x="12125" y="422"/>
                    <a:pt x="12107" y="422"/>
                  </a:cubicBezTo>
                  <a:cubicBezTo>
                    <a:pt x="12095" y="422"/>
                    <a:pt x="12082" y="420"/>
                    <a:pt x="12069" y="420"/>
                  </a:cubicBezTo>
                  <a:cubicBezTo>
                    <a:pt x="12063" y="420"/>
                    <a:pt x="12056" y="421"/>
                    <a:pt x="12050" y="422"/>
                  </a:cubicBezTo>
                  <a:cubicBezTo>
                    <a:pt x="12036" y="422"/>
                    <a:pt x="12029" y="422"/>
                    <a:pt x="12015" y="425"/>
                  </a:cubicBezTo>
                  <a:cubicBezTo>
                    <a:pt x="12011" y="415"/>
                    <a:pt x="12011" y="400"/>
                    <a:pt x="12004" y="383"/>
                  </a:cubicBezTo>
                  <a:cubicBezTo>
                    <a:pt x="12004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2" y="255"/>
                    <a:pt x="12022" y="202"/>
                    <a:pt x="12022" y="201"/>
                  </a:cubicBezTo>
                  <a:lnTo>
                    <a:pt x="12022" y="201"/>
                  </a:lnTo>
                  <a:cubicBezTo>
                    <a:pt x="12022" y="202"/>
                    <a:pt x="12018" y="255"/>
                    <a:pt x="11997" y="351"/>
                  </a:cubicBezTo>
                  <a:cubicBezTo>
                    <a:pt x="11994" y="344"/>
                    <a:pt x="11986" y="329"/>
                    <a:pt x="11983" y="319"/>
                  </a:cubicBezTo>
                  <a:cubicBezTo>
                    <a:pt x="11976" y="297"/>
                    <a:pt x="11965" y="280"/>
                    <a:pt x="11951" y="262"/>
                  </a:cubicBezTo>
                  <a:cubicBezTo>
                    <a:pt x="11940" y="244"/>
                    <a:pt x="11930" y="226"/>
                    <a:pt x="11912" y="208"/>
                  </a:cubicBezTo>
                  <a:cubicBezTo>
                    <a:pt x="11855" y="137"/>
                    <a:pt x="11780" y="88"/>
                    <a:pt x="11698" y="59"/>
                  </a:cubicBezTo>
                  <a:cubicBezTo>
                    <a:pt x="11620" y="27"/>
                    <a:pt x="11531" y="9"/>
                    <a:pt x="11446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7"/>
            <p:cNvSpPr/>
            <p:nvPr/>
          </p:nvSpPr>
          <p:spPr>
            <a:xfrm>
              <a:off x="1623885" y="736600"/>
              <a:ext cx="652137" cy="219716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7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8" y="2511"/>
                    <a:pt x="11154" y="2416"/>
                  </a:cubicBezTo>
                  <a:close/>
                  <a:moveTo>
                    <a:pt x="11530" y="2852"/>
                  </a:moveTo>
                  <a:lnTo>
                    <a:pt x="11528" y="2856"/>
                  </a:lnTo>
                  <a:lnTo>
                    <a:pt x="11528" y="2857"/>
                  </a:lnTo>
                  <a:lnTo>
                    <a:pt x="11528" y="2857"/>
                  </a:lnTo>
                  <a:cubicBezTo>
                    <a:pt x="11527" y="2855"/>
                    <a:pt x="11526" y="2853"/>
                    <a:pt x="11525" y="2852"/>
                  </a:cubicBezTo>
                  <a:cubicBezTo>
                    <a:pt x="11526" y="2852"/>
                    <a:pt x="11528" y="2852"/>
                    <a:pt x="11530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2" y="2134"/>
                    <a:pt x="11902" y="2176"/>
                  </a:cubicBezTo>
                  <a:lnTo>
                    <a:pt x="11902" y="2244"/>
                  </a:lnTo>
                  <a:cubicBezTo>
                    <a:pt x="11902" y="2265"/>
                    <a:pt x="11902" y="2287"/>
                    <a:pt x="11898" y="2311"/>
                  </a:cubicBezTo>
                  <a:cubicBezTo>
                    <a:pt x="11898" y="2333"/>
                    <a:pt x="11895" y="2354"/>
                    <a:pt x="11895" y="2372"/>
                  </a:cubicBezTo>
                  <a:cubicBezTo>
                    <a:pt x="11895" y="2393"/>
                    <a:pt x="11887" y="2411"/>
                    <a:pt x="11884" y="2436"/>
                  </a:cubicBezTo>
                  <a:cubicBezTo>
                    <a:pt x="11880" y="2454"/>
                    <a:pt x="11877" y="2475"/>
                    <a:pt x="11866" y="2493"/>
                  </a:cubicBezTo>
                  <a:cubicBezTo>
                    <a:pt x="11863" y="2511"/>
                    <a:pt x="11855" y="2528"/>
                    <a:pt x="11845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8" y="2703"/>
                    <a:pt x="11660" y="2710"/>
                    <a:pt x="11642" y="2710"/>
                  </a:cubicBezTo>
                  <a:cubicBezTo>
                    <a:pt x="11624" y="2713"/>
                    <a:pt x="11607" y="2713"/>
                    <a:pt x="11589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4" y="2827"/>
                  </a:lnTo>
                  <a:lnTo>
                    <a:pt x="11390" y="2856"/>
                  </a:lnTo>
                  <a:cubicBezTo>
                    <a:pt x="11382" y="2880"/>
                    <a:pt x="11372" y="2898"/>
                    <a:pt x="11365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1" y="3005"/>
                    <a:pt x="11283" y="3016"/>
                  </a:cubicBezTo>
                  <a:cubicBezTo>
                    <a:pt x="11272" y="3033"/>
                    <a:pt x="11254" y="3048"/>
                    <a:pt x="11237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6" y="3129"/>
                  </a:cubicBezTo>
                  <a:cubicBezTo>
                    <a:pt x="11077" y="3151"/>
                    <a:pt x="11030" y="3165"/>
                    <a:pt x="10981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3" y="3240"/>
                    <a:pt x="10547" y="3243"/>
                  </a:cubicBezTo>
                  <a:cubicBezTo>
                    <a:pt x="10597" y="3257"/>
                    <a:pt x="10643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6" y="3264"/>
                  </a:cubicBezTo>
                  <a:cubicBezTo>
                    <a:pt x="11059" y="3257"/>
                    <a:pt x="11105" y="3243"/>
                    <a:pt x="11155" y="3225"/>
                  </a:cubicBezTo>
                  <a:cubicBezTo>
                    <a:pt x="11183" y="3218"/>
                    <a:pt x="11205" y="3208"/>
                    <a:pt x="11230" y="3193"/>
                  </a:cubicBezTo>
                  <a:cubicBezTo>
                    <a:pt x="11254" y="3183"/>
                    <a:pt x="11279" y="3168"/>
                    <a:pt x="11301" y="3154"/>
                  </a:cubicBezTo>
                  <a:cubicBezTo>
                    <a:pt x="11326" y="3136"/>
                    <a:pt x="11347" y="3122"/>
                    <a:pt x="11368" y="3104"/>
                  </a:cubicBezTo>
                  <a:cubicBezTo>
                    <a:pt x="11390" y="3087"/>
                    <a:pt x="11407" y="3065"/>
                    <a:pt x="11425" y="3044"/>
                  </a:cubicBezTo>
                  <a:lnTo>
                    <a:pt x="11454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8" y="2857"/>
                  </a:lnTo>
                  <a:lnTo>
                    <a:pt x="11528" y="2857"/>
                  </a:lnTo>
                  <a:cubicBezTo>
                    <a:pt x="11612" y="2979"/>
                    <a:pt x="11682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6" y="3193"/>
                  </a:lnTo>
                  <a:lnTo>
                    <a:pt x="11759" y="3183"/>
                  </a:lnTo>
                  <a:cubicBezTo>
                    <a:pt x="11706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6" y="2852"/>
                    <a:pt x="11537" y="2852"/>
                    <a:pt x="11530" y="2852"/>
                  </a:cubicBezTo>
                  <a:lnTo>
                    <a:pt x="11530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5" y="2850"/>
                    <a:pt x="11599" y="2848"/>
                  </a:cubicBezTo>
                  <a:cubicBezTo>
                    <a:pt x="11649" y="2845"/>
                    <a:pt x="11703" y="2831"/>
                    <a:pt x="11749" y="2809"/>
                  </a:cubicBezTo>
                  <a:lnTo>
                    <a:pt x="11813" y="2767"/>
                  </a:lnTo>
                  <a:cubicBezTo>
                    <a:pt x="11838" y="2749"/>
                    <a:pt x="11855" y="2731"/>
                    <a:pt x="11873" y="2713"/>
                  </a:cubicBezTo>
                  <a:cubicBezTo>
                    <a:pt x="11909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6" y="2489"/>
                    <a:pt x="11966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6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4" y="2144"/>
                    <a:pt x="11927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cubicBezTo>
                    <a:pt x="5384" y="29"/>
                    <a:pt x="5341" y="64"/>
                    <a:pt x="5302" y="100"/>
                  </a:cubicBezTo>
                  <a:cubicBezTo>
                    <a:pt x="5281" y="118"/>
                    <a:pt x="5263" y="142"/>
                    <a:pt x="5245" y="160"/>
                  </a:cubicBezTo>
                  <a:cubicBezTo>
                    <a:pt x="5228" y="182"/>
                    <a:pt x="5206" y="199"/>
                    <a:pt x="5188" y="221"/>
                  </a:cubicBezTo>
                  <a:cubicBezTo>
                    <a:pt x="5153" y="267"/>
                    <a:pt x="5121" y="310"/>
                    <a:pt x="5089" y="359"/>
                  </a:cubicBezTo>
                  <a:cubicBezTo>
                    <a:pt x="5075" y="384"/>
                    <a:pt x="5064" y="409"/>
                    <a:pt x="5050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6" y="598"/>
                  </a:cubicBezTo>
                  <a:cubicBezTo>
                    <a:pt x="4979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8" y="1021"/>
                    <a:pt x="5035" y="1049"/>
                  </a:cubicBezTo>
                  <a:lnTo>
                    <a:pt x="5057" y="1088"/>
                  </a:lnTo>
                  <a:lnTo>
                    <a:pt x="5085" y="1127"/>
                  </a:lnTo>
                  <a:lnTo>
                    <a:pt x="5089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30" y="1195"/>
                    <a:pt x="4552" y="1227"/>
                    <a:pt x="4378" y="1263"/>
                  </a:cubicBezTo>
                  <a:lnTo>
                    <a:pt x="4360" y="1238"/>
                  </a:lnTo>
                  <a:cubicBezTo>
                    <a:pt x="4346" y="1220"/>
                    <a:pt x="4335" y="1209"/>
                    <a:pt x="4321" y="1191"/>
                  </a:cubicBezTo>
                  <a:lnTo>
                    <a:pt x="4303" y="1163"/>
                  </a:lnTo>
                  <a:lnTo>
                    <a:pt x="4289" y="1138"/>
                  </a:lnTo>
                  <a:lnTo>
                    <a:pt x="4264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2" y="946"/>
                    <a:pt x="4232" y="928"/>
                    <a:pt x="4232" y="907"/>
                  </a:cubicBezTo>
                  <a:cubicBezTo>
                    <a:pt x="4232" y="882"/>
                    <a:pt x="4232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50" y="754"/>
                    <a:pt x="4253" y="733"/>
                    <a:pt x="4264" y="711"/>
                  </a:cubicBezTo>
                  <a:cubicBezTo>
                    <a:pt x="4271" y="687"/>
                    <a:pt x="4275" y="665"/>
                    <a:pt x="4285" y="644"/>
                  </a:cubicBezTo>
                  <a:cubicBezTo>
                    <a:pt x="4303" y="598"/>
                    <a:pt x="4321" y="559"/>
                    <a:pt x="4342" y="516"/>
                  </a:cubicBezTo>
                  <a:cubicBezTo>
                    <a:pt x="4363" y="470"/>
                    <a:pt x="4388" y="430"/>
                    <a:pt x="4410" y="391"/>
                  </a:cubicBezTo>
                  <a:cubicBezTo>
                    <a:pt x="4435" y="349"/>
                    <a:pt x="4459" y="306"/>
                    <a:pt x="4488" y="267"/>
                  </a:cubicBezTo>
                  <a:lnTo>
                    <a:pt x="4488" y="267"/>
                  </a:lnTo>
                  <a:cubicBezTo>
                    <a:pt x="4445" y="292"/>
                    <a:pt x="4410" y="324"/>
                    <a:pt x="4371" y="356"/>
                  </a:cubicBezTo>
                  <a:lnTo>
                    <a:pt x="4317" y="409"/>
                  </a:lnTo>
                  <a:cubicBezTo>
                    <a:pt x="4299" y="427"/>
                    <a:pt x="4282" y="445"/>
                    <a:pt x="4264" y="466"/>
                  </a:cubicBezTo>
                  <a:cubicBezTo>
                    <a:pt x="4232" y="505"/>
                    <a:pt x="4200" y="544"/>
                    <a:pt x="4175" y="591"/>
                  </a:cubicBezTo>
                  <a:cubicBezTo>
                    <a:pt x="4147" y="633"/>
                    <a:pt x="4125" y="683"/>
                    <a:pt x="4104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2" y="836"/>
                    <a:pt x="4072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2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4" y="1163"/>
                    <a:pt x="4115" y="1191"/>
                    <a:pt x="4129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8" y="1287"/>
                    <a:pt x="4168" y="1287"/>
                    <a:pt x="4168" y="1291"/>
                  </a:cubicBezTo>
                  <a:cubicBezTo>
                    <a:pt x="3997" y="1327"/>
                    <a:pt x="3827" y="1369"/>
                    <a:pt x="3663" y="1408"/>
                  </a:cubicBezTo>
                  <a:cubicBezTo>
                    <a:pt x="3553" y="1433"/>
                    <a:pt x="3439" y="1465"/>
                    <a:pt x="3329" y="1497"/>
                  </a:cubicBezTo>
                  <a:lnTo>
                    <a:pt x="3297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3" y="1415"/>
                  </a:lnTo>
                  <a:lnTo>
                    <a:pt x="3215" y="1398"/>
                  </a:lnTo>
                  <a:cubicBezTo>
                    <a:pt x="3201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5" y="1316"/>
                  </a:cubicBezTo>
                  <a:cubicBezTo>
                    <a:pt x="3126" y="1252"/>
                    <a:pt x="3112" y="1181"/>
                    <a:pt x="3112" y="1103"/>
                  </a:cubicBezTo>
                  <a:lnTo>
                    <a:pt x="3112" y="1042"/>
                  </a:lnTo>
                  <a:cubicBezTo>
                    <a:pt x="3112" y="1024"/>
                    <a:pt x="3115" y="1003"/>
                    <a:pt x="3115" y="982"/>
                  </a:cubicBezTo>
                  <a:cubicBezTo>
                    <a:pt x="3119" y="943"/>
                    <a:pt x="3130" y="900"/>
                    <a:pt x="3137" y="857"/>
                  </a:cubicBezTo>
                  <a:cubicBezTo>
                    <a:pt x="3147" y="818"/>
                    <a:pt x="3162" y="772"/>
                    <a:pt x="3172" y="733"/>
                  </a:cubicBezTo>
                  <a:cubicBezTo>
                    <a:pt x="3187" y="694"/>
                    <a:pt x="3201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2" y="729"/>
                    <a:pt x="3098" y="747"/>
                    <a:pt x="3083" y="768"/>
                  </a:cubicBezTo>
                  <a:cubicBezTo>
                    <a:pt x="3073" y="786"/>
                    <a:pt x="3062" y="807"/>
                    <a:pt x="3048" y="825"/>
                  </a:cubicBezTo>
                  <a:cubicBezTo>
                    <a:pt x="3027" y="864"/>
                    <a:pt x="3009" y="907"/>
                    <a:pt x="2991" y="950"/>
                  </a:cubicBezTo>
                  <a:cubicBezTo>
                    <a:pt x="2977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2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70" y="1337"/>
                    <a:pt x="2977" y="1359"/>
                    <a:pt x="2987" y="1387"/>
                  </a:cubicBezTo>
                  <a:cubicBezTo>
                    <a:pt x="2994" y="1408"/>
                    <a:pt x="3009" y="1433"/>
                    <a:pt x="3023" y="1458"/>
                  </a:cubicBezTo>
                  <a:cubicBezTo>
                    <a:pt x="3037" y="1479"/>
                    <a:pt x="3055" y="1501"/>
                    <a:pt x="3066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8" y="1718"/>
                    <a:pt x="2390" y="1807"/>
                  </a:cubicBezTo>
                  <a:lnTo>
                    <a:pt x="2386" y="1807"/>
                  </a:lnTo>
                  <a:cubicBezTo>
                    <a:pt x="2369" y="1799"/>
                    <a:pt x="2351" y="1789"/>
                    <a:pt x="2337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5" y="1700"/>
                  </a:lnTo>
                  <a:cubicBezTo>
                    <a:pt x="2241" y="1689"/>
                    <a:pt x="2230" y="1671"/>
                    <a:pt x="2223" y="1657"/>
                  </a:cubicBezTo>
                  <a:cubicBezTo>
                    <a:pt x="2184" y="1593"/>
                    <a:pt x="2159" y="1515"/>
                    <a:pt x="2152" y="1433"/>
                  </a:cubicBezTo>
                  <a:cubicBezTo>
                    <a:pt x="2148" y="1394"/>
                    <a:pt x="2148" y="1351"/>
                    <a:pt x="2152" y="1309"/>
                  </a:cubicBezTo>
                  <a:cubicBezTo>
                    <a:pt x="2152" y="1270"/>
                    <a:pt x="2159" y="1227"/>
                    <a:pt x="2166" y="1181"/>
                  </a:cubicBezTo>
                  <a:cubicBezTo>
                    <a:pt x="2177" y="1095"/>
                    <a:pt x="2202" y="1014"/>
                    <a:pt x="2226" y="925"/>
                  </a:cubicBezTo>
                  <a:lnTo>
                    <a:pt x="2226" y="925"/>
                  </a:lnTo>
                  <a:cubicBezTo>
                    <a:pt x="2202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1" y="1209"/>
                    <a:pt x="2066" y="1252"/>
                    <a:pt x="2059" y="1298"/>
                  </a:cubicBezTo>
                  <a:cubicBezTo>
                    <a:pt x="2049" y="1341"/>
                    <a:pt x="2045" y="1391"/>
                    <a:pt x="2042" y="1440"/>
                  </a:cubicBezTo>
                  <a:cubicBezTo>
                    <a:pt x="2042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5" y="1700"/>
                    <a:pt x="2106" y="1725"/>
                  </a:cubicBezTo>
                  <a:cubicBezTo>
                    <a:pt x="2120" y="1746"/>
                    <a:pt x="2134" y="1767"/>
                    <a:pt x="2152" y="1785"/>
                  </a:cubicBezTo>
                  <a:cubicBezTo>
                    <a:pt x="2170" y="1803"/>
                    <a:pt x="2184" y="1824"/>
                    <a:pt x="2205" y="1842"/>
                  </a:cubicBezTo>
                  <a:lnTo>
                    <a:pt x="2230" y="1871"/>
                  </a:lnTo>
                  <a:lnTo>
                    <a:pt x="2241" y="1874"/>
                  </a:lnTo>
                  <a:cubicBezTo>
                    <a:pt x="2013" y="1967"/>
                    <a:pt x="1800" y="2066"/>
                    <a:pt x="1604" y="2169"/>
                  </a:cubicBezTo>
                  <a:lnTo>
                    <a:pt x="1569" y="2144"/>
                  </a:lnTo>
                  <a:lnTo>
                    <a:pt x="1551" y="2134"/>
                  </a:lnTo>
                  <a:lnTo>
                    <a:pt x="1537" y="2119"/>
                  </a:lnTo>
                  <a:cubicBezTo>
                    <a:pt x="1530" y="2109"/>
                    <a:pt x="1515" y="2102"/>
                    <a:pt x="1508" y="2087"/>
                  </a:cubicBezTo>
                  <a:lnTo>
                    <a:pt x="1480" y="2052"/>
                  </a:lnTo>
                  <a:cubicBezTo>
                    <a:pt x="1473" y="2038"/>
                    <a:pt x="1466" y="2027"/>
                    <a:pt x="1462" y="2013"/>
                  </a:cubicBezTo>
                  <a:cubicBezTo>
                    <a:pt x="1455" y="1999"/>
                    <a:pt x="1455" y="1984"/>
                    <a:pt x="1448" y="1974"/>
                  </a:cubicBezTo>
                  <a:cubicBezTo>
                    <a:pt x="1444" y="1959"/>
                    <a:pt x="1441" y="1945"/>
                    <a:pt x="1441" y="1927"/>
                  </a:cubicBezTo>
                  <a:cubicBezTo>
                    <a:pt x="1441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1" y="1714"/>
                    <a:pt x="1444" y="1696"/>
                  </a:cubicBezTo>
                  <a:cubicBezTo>
                    <a:pt x="1448" y="1664"/>
                    <a:pt x="1458" y="1636"/>
                    <a:pt x="1466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1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2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4" y="1750"/>
                    <a:pt x="1377" y="1764"/>
                    <a:pt x="1373" y="1782"/>
                  </a:cubicBezTo>
                  <a:lnTo>
                    <a:pt x="1366" y="1831"/>
                  </a:lnTo>
                  <a:lnTo>
                    <a:pt x="1359" y="1885"/>
                  </a:lnTo>
                  <a:cubicBezTo>
                    <a:pt x="1359" y="1903"/>
                    <a:pt x="1359" y="1920"/>
                    <a:pt x="1366" y="1938"/>
                  </a:cubicBezTo>
                  <a:cubicBezTo>
                    <a:pt x="1366" y="1956"/>
                    <a:pt x="1370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2" y="2080"/>
                    <a:pt x="1409" y="2091"/>
                  </a:cubicBezTo>
                  <a:lnTo>
                    <a:pt x="1441" y="2137"/>
                  </a:lnTo>
                  <a:cubicBezTo>
                    <a:pt x="1448" y="2151"/>
                    <a:pt x="1466" y="2162"/>
                    <a:pt x="1480" y="2176"/>
                  </a:cubicBezTo>
                  <a:lnTo>
                    <a:pt x="1498" y="2194"/>
                  </a:lnTo>
                  <a:lnTo>
                    <a:pt x="1515" y="2208"/>
                  </a:lnTo>
                  <a:cubicBezTo>
                    <a:pt x="1352" y="2297"/>
                    <a:pt x="1199" y="2390"/>
                    <a:pt x="1064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3" y="2447"/>
                  </a:lnTo>
                  <a:cubicBezTo>
                    <a:pt x="982" y="2439"/>
                    <a:pt x="968" y="2429"/>
                    <a:pt x="961" y="2422"/>
                  </a:cubicBezTo>
                  <a:lnTo>
                    <a:pt x="932" y="2390"/>
                  </a:lnTo>
                  <a:cubicBezTo>
                    <a:pt x="925" y="2383"/>
                    <a:pt x="922" y="2368"/>
                    <a:pt x="911" y="2354"/>
                  </a:cubicBezTo>
                  <a:cubicBezTo>
                    <a:pt x="904" y="2340"/>
                    <a:pt x="897" y="2329"/>
                    <a:pt x="893" y="2315"/>
                  </a:cubicBezTo>
                  <a:cubicBezTo>
                    <a:pt x="890" y="2301"/>
                    <a:pt x="879" y="2287"/>
                    <a:pt x="879" y="2276"/>
                  </a:cubicBezTo>
                  <a:cubicBezTo>
                    <a:pt x="875" y="2262"/>
                    <a:pt x="872" y="2247"/>
                    <a:pt x="872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2" y="1945"/>
                  </a:cubicBezTo>
                  <a:cubicBezTo>
                    <a:pt x="875" y="1913"/>
                    <a:pt x="879" y="1885"/>
                    <a:pt x="889" y="1849"/>
                  </a:cubicBezTo>
                  <a:lnTo>
                    <a:pt x="889" y="1849"/>
                  </a:lnTo>
                  <a:cubicBezTo>
                    <a:pt x="872" y="1874"/>
                    <a:pt x="857" y="1906"/>
                    <a:pt x="843" y="1938"/>
                  </a:cubicBezTo>
                  <a:cubicBezTo>
                    <a:pt x="840" y="1949"/>
                    <a:pt x="833" y="1967"/>
                    <a:pt x="825" y="1984"/>
                  </a:cubicBezTo>
                  <a:cubicBezTo>
                    <a:pt x="822" y="2002"/>
                    <a:pt x="818" y="2016"/>
                    <a:pt x="815" y="2034"/>
                  </a:cubicBezTo>
                  <a:cubicBezTo>
                    <a:pt x="808" y="2052"/>
                    <a:pt x="804" y="2066"/>
                    <a:pt x="804" y="2084"/>
                  </a:cubicBezTo>
                  <a:cubicBezTo>
                    <a:pt x="801" y="2102"/>
                    <a:pt x="801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1" y="2294"/>
                  </a:cubicBezTo>
                  <a:lnTo>
                    <a:pt x="815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7" y="2489"/>
                  </a:lnTo>
                  <a:cubicBezTo>
                    <a:pt x="911" y="2500"/>
                    <a:pt x="925" y="2511"/>
                    <a:pt x="939" y="2525"/>
                  </a:cubicBezTo>
                  <a:lnTo>
                    <a:pt x="961" y="2543"/>
                  </a:lnTo>
                  <a:lnTo>
                    <a:pt x="978" y="2550"/>
                  </a:lnTo>
                  <a:cubicBezTo>
                    <a:pt x="911" y="2599"/>
                    <a:pt x="850" y="2649"/>
                    <a:pt x="790" y="2695"/>
                  </a:cubicBezTo>
                  <a:cubicBezTo>
                    <a:pt x="719" y="2749"/>
                    <a:pt x="662" y="2809"/>
                    <a:pt x="605" y="2863"/>
                  </a:cubicBezTo>
                  <a:lnTo>
                    <a:pt x="577" y="2848"/>
                  </a:lnTo>
                  <a:lnTo>
                    <a:pt x="559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20" y="2809"/>
                  </a:cubicBezTo>
                  <a:lnTo>
                    <a:pt x="498" y="2781"/>
                  </a:lnTo>
                  <a:cubicBezTo>
                    <a:pt x="488" y="2774"/>
                    <a:pt x="484" y="2759"/>
                    <a:pt x="481" y="2749"/>
                  </a:cubicBezTo>
                  <a:cubicBezTo>
                    <a:pt x="470" y="2742"/>
                    <a:pt x="470" y="2727"/>
                    <a:pt x="466" y="2720"/>
                  </a:cubicBezTo>
                  <a:cubicBezTo>
                    <a:pt x="463" y="2710"/>
                    <a:pt x="459" y="2695"/>
                    <a:pt x="452" y="2685"/>
                  </a:cubicBezTo>
                  <a:cubicBezTo>
                    <a:pt x="449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9" y="2454"/>
                    <a:pt x="459" y="2400"/>
                    <a:pt x="470" y="2351"/>
                  </a:cubicBezTo>
                  <a:lnTo>
                    <a:pt x="470" y="2351"/>
                  </a:lnTo>
                  <a:cubicBezTo>
                    <a:pt x="459" y="2372"/>
                    <a:pt x="449" y="2400"/>
                    <a:pt x="441" y="2422"/>
                  </a:cubicBezTo>
                  <a:cubicBezTo>
                    <a:pt x="431" y="2447"/>
                    <a:pt x="424" y="2471"/>
                    <a:pt x="417" y="2496"/>
                  </a:cubicBezTo>
                  <a:cubicBezTo>
                    <a:pt x="417" y="2511"/>
                    <a:pt x="413" y="2525"/>
                    <a:pt x="409" y="2535"/>
                  </a:cubicBezTo>
                  <a:cubicBezTo>
                    <a:pt x="409" y="2550"/>
                    <a:pt x="406" y="2564"/>
                    <a:pt x="406" y="2578"/>
                  </a:cubicBezTo>
                  <a:lnTo>
                    <a:pt x="406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7" y="2724"/>
                    <a:pt x="427" y="2738"/>
                  </a:cubicBezTo>
                  <a:cubicBezTo>
                    <a:pt x="431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5" y="2845"/>
                  </a:lnTo>
                  <a:cubicBezTo>
                    <a:pt x="502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9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6" y="3080"/>
                  </a:cubicBezTo>
                  <a:cubicBezTo>
                    <a:pt x="388" y="3097"/>
                    <a:pt x="370" y="3119"/>
                    <a:pt x="353" y="3136"/>
                  </a:cubicBezTo>
                  <a:cubicBezTo>
                    <a:pt x="338" y="3158"/>
                    <a:pt x="321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3" y="3279"/>
                  </a:lnTo>
                  <a:lnTo>
                    <a:pt x="175" y="3272"/>
                  </a:lnTo>
                  <a:lnTo>
                    <a:pt x="161" y="3261"/>
                  </a:lnTo>
                  <a:cubicBezTo>
                    <a:pt x="150" y="3254"/>
                    <a:pt x="143" y="3247"/>
                    <a:pt x="132" y="3240"/>
                  </a:cubicBezTo>
                  <a:lnTo>
                    <a:pt x="111" y="3211"/>
                  </a:lnTo>
                  <a:cubicBezTo>
                    <a:pt x="104" y="3204"/>
                    <a:pt x="97" y="3190"/>
                    <a:pt x="93" y="3183"/>
                  </a:cubicBezTo>
                  <a:cubicBezTo>
                    <a:pt x="86" y="3172"/>
                    <a:pt x="86" y="3158"/>
                    <a:pt x="79" y="3151"/>
                  </a:cubicBezTo>
                  <a:cubicBezTo>
                    <a:pt x="75" y="3140"/>
                    <a:pt x="72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4" y="3044"/>
                  </a:lnTo>
                  <a:lnTo>
                    <a:pt x="54" y="3008"/>
                  </a:lnTo>
                  <a:lnTo>
                    <a:pt x="54" y="2973"/>
                  </a:lnTo>
                  <a:cubicBezTo>
                    <a:pt x="54" y="2959"/>
                    <a:pt x="57" y="2944"/>
                    <a:pt x="57" y="2934"/>
                  </a:cubicBezTo>
                  <a:cubicBezTo>
                    <a:pt x="61" y="2884"/>
                    <a:pt x="72" y="2831"/>
                    <a:pt x="86" y="2781"/>
                  </a:cubicBezTo>
                  <a:lnTo>
                    <a:pt x="86" y="2781"/>
                  </a:lnTo>
                  <a:cubicBezTo>
                    <a:pt x="72" y="2802"/>
                    <a:pt x="61" y="2831"/>
                    <a:pt x="54" y="2852"/>
                  </a:cubicBezTo>
                  <a:cubicBezTo>
                    <a:pt x="43" y="2880"/>
                    <a:pt x="36" y="2902"/>
                    <a:pt x="33" y="2927"/>
                  </a:cubicBezTo>
                  <a:cubicBezTo>
                    <a:pt x="33" y="2941"/>
                    <a:pt x="25" y="2955"/>
                    <a:pt x="22" y="2969"/>
                  </a:cubicBezTo>
                  <a:cubicBezTo>
                    <a:pt x="22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2" y="3087"/>
                  </a:lnTo>
                  <a:cubicBezTo>
                    <a:pt x="22" y="3101"/>
                    <a:pt x="25" y="3115"/>
                    <a:pt x="25" y="3129"/>
                  </a:cubicBezTo>
                  <a:cubicBezTo>
                    <a:pt x="25" y="3140"/>
                    <a:pt x="33" y="3154"/>
                    <a:pt x="40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2" y="3236"/>
                    <a:pt x="79" y="3243"/>
                  </a:cubicBezTo>
                  <a:lnTo>
                    <a:pt x="107" y="3275"/>
                  </a:lnTo>
                  <a:cubicBezTo>
                    <a:pt x="114" y="3282"/>
                    <a:pt x="129" y="3293"/>
                    <a:pt x="139" y="3300"/>
                  </a:cubicBezTo>
                  <a:lnTo>
                    <a:pt x="157" y="3314"/>
                  </a:lnTo>
                  <a:lnTo>
                    <a:pt x="175" y="3325"/>
                  </a:lnTo>
                  <a:lnTo>
                    <a:pt x="193" y="3332"/>
                  </a:lnTo>
                  <a:cubicBezTo>
                    <a:pt x="185" y="3350"/>
                    <a:pt x="182" y="3364"/>
                    <a:pt x="178" y="3382"/>
                  </a:cubicBezTo>
                  <a:lnTo>
                    <a:pt x="178" y="3385"/>
                  </a:lnTo>
                  <a:cubicBezTo>
                    <a:pt x="175" y="3396"/>
                    <a:pt x="168" y="3400"/>
                    <a:pt x="164" y="3407"/>
                  </a:cubicBezTo>
                  <a:cubicBezTo>
                    <a:pt x="146" y="3439"/>
                    <a:pt x="125" y="3471"/>
                    <a:pt x="111" y="3496"/>
                  </a:cubicBezTo>
                  <a:cubicBezTo>
                    <a:pt x="93" y="3524"/>
                    <a:pt x="86" y="3549"/>
                    <a:pt x="72" y="3574"/>
                  </a:cubicBezTo>
                  <a:cubicBezTo>
                    <a:pt x="25" y="3666"/>
                    <a:pt x="1" y="3716"/>
                    <a:pt x="1" y="3716"/>
                  </a:cubicBezTo>
                  <a:cubicBezTo>
                    <a:pt x="1" y="3716"/>
                    <a:pt x="25" y="3666"/>
                    <a:pt x="75" y="3577"/>
                  </a:cubicBezTo>
                  <a:cubicBezTo>
                    <a:pt x="89" y="3556"/>
                    <a:pt x="97" y="3528"/>
                    <a:pt x="114" y="3503"/>
                  </a:cubicBezTo>
                  <a:cubicBezTo>
                    <a:pt x="132" y="3474"/>
                    <a:pt x="150" y="3449"/>
                    <a:pt x="175" y="3417"/>
                  </a:cubicBezTo>
                  <a:cubicBezTo>
                    <a:pt x="175" y="3417"/>
                    <a:pt x="175" y="3414"/>
                    <a:pt x="178" y="3414"/>
                  </a:cubicBezTo>
                  <a:cubicBezTo>
                    <a:pt x="178" y="3424"/>
                    <a:pt x="178" y="3442"/>
                    <a:pt x="182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200" y="3510"/>
                    <a:pt x="203" y="3520"/>
                    <a:pt x="214" y="3531"/>
                  </a:cubicBezTo>
                  <a:cubicBezTo>
                    <a:pt x="217" y="3545"/>
                    <a:pt x="232" y="3549"/>
                    <a:pt x="239" y="3560"/>
                  </a:cubicBezTo>
                  <a:cubicBezTo>
                    <a:pt x="249" y="3567"/>
                    <a:pt x="257" y="3577"/>
                    <a:pt x="271" y="3581"/>
                  </a:cubicBezTo>
                  <a:cubicBezTo>
                    <a:pt x="281" y="3592"/>
                    <a:pt x="292" y="3595"/>
                    <a:pt x="303" y="3599"/>
                  </a:cubicBezTo>
                  <a:lnTo>
                    <a:pt x="335" y="3613"/>
                  </a:lnTo>
                  <a:lnTo>
                    <a:pt x="370" y="3620"/>
                  </a:lnTo>
                  <a:cubicBezTo>
                    <a:pt x="381" y="3627"/>
                    <a:pt x="392" y="3631"/>
                    <a:pt x="406" y="3631"/>
                  </a:cubicBezTo>
                  <a:cubicBezTo>
                    <a:pt x="427" y="3631"/>
                    <a:pt x="449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1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1" y="3567"/>
                  </a:lnTo>
                  <a:cubicBezTo>
                    <a:pt x="310" y="3563"/>
                    <a:pt x="303" y="3556"/>
                    <a:pt x="292" y="3549"/>
                  </a:cubicBezTo>
                  <a:cubicBezTo>
                    <a:pt x="285" y="3545"/>
                    <a:pt x="274" y="3538"/>
                    <a:pt x="271" y="3528"/>
                  </a:cubicBezTo>
                  <a:cubicBezTo>
                    <a:pt x="267" y="3520"/>
                    <a:pt x="257" y="3513"/>
                    <a:pt x="253" y="3506"/>
                  </a:cubicBezTo>
                  <a:lnTo>
                    <a:pt x="239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2" y="3435"/>
                    <a:pt x="235" y="3414"/>
                    <a:pt x="235" y="3389"/>
                  </a:cubicBezTo>
                  <a:cubicBezTo>
                    <a:pt x="239" y="3368"/>
                    <a:pt x="246" y="3350"/>
                    <a:pt x="253" y="3332"/>
                  </a:cubicBezTo>
                  <a:lnTo>
                    <a:pt x="264" y="3311"/>
                  </a:lnTo>
                  <a:lnTo>
                    <a:pt x="257" y="3307"/>
                  </a:lnTo>
                  <a:cubicBezTo>
                    <a:pt x="285" y="3275"/>
                    <a:pt x="310" y="3240"/>
                    <a:pt x="338" y="3208"/>
                  </a:cubicBezTo>
                  <a:cubicBezTo>
                    <a:pt x="353" y="3190"/>
                    <a:pt x="370" y="3168"/>
                    <a:pt x="381" y="3151"/>
                  </a:cubicBezTo>
                  <a:cubicBezTo>
                    <a:pt x="399" y="3133"/>
                    <a:pt x="417" y="3115"/>
                    <a:pt x="434" y="3094"/>
                  </a:cubicBezTo>
                  <a:cubicBezTo>
                    <a:pt x="470" y="3051"/>
                    <a:pt x="513" y="3012"/>
                    <a:pt x="552" y="2973"/>
                  </a:cubicBezTo>
                  <a:lnTo>
                    <a:pt x="577" y="2944"/>
                  </a:lnTo>
                  <a:lnTo>
                    <a:pt x="577" y="2952"/>
                  </a:lnTo>
                  <a:cubicBezTo>
                    <a:pt x="573" y="2976"/>
                    <a:pt x="573" y="2998"/>
                    <a:pt x="577" y="3026"/>
                  </a:cubicBezTo>
                  <a:lnTo>
                    <a:pt x="584" y="3044"/>
                  </a:lnTo>
                  <a:lnTo>
                    <a:pt x="591" y="3062"/>
                  </a:lnTo>
                  <a:cubicBezTo>
                    <a:pt x="594" y="3076"/>
                    <a:pt x="601" y="3083"/>
                    <a:pt x="609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5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1" y="3193"/>
                  </a:cubicBezTo>
                  <a:cubicBezTo>
                    <a:pt x="822" y="3193"/>
                    <a:pt x="843" y="3200"/>
                    <a:pt x="872" y="3204"/>
                  </a:cubicBezTo>
                  <a:lnTo>
                    <a:pt x="939" y="3204"/>
                  </a:lnTo>
                  <a:lnTo>
                    <a:pt x="872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3" y="3168"/>
                    <a:pt x="765" y="3158"/>
                    <a:pt x="744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80" y="3112"/>
                    <a:pt x="673" y="3101"/>
                    <a:pt x="665" y="3094"/>
                  </a:cubicBezTo>
                  <a:cubicBezTo>
                    <a:pt x="662" y="3083"/>
                    <a:pt x="655" y="3080"/>
                    <a:pt x="648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1" y="2916"/>
                    <a:pt x="648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7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50" y="2802"/>
                  </a:cubicBezTo>
                  <a:cubicBezTo>
                    <a:pt x="1057" y="2816"/>
                    <a:pt x="1071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3" y="2891"/>
                    <a:pt x="1163" y="2898"/>
                  </a:cubicBezTo>
                  <a:cubicBezTo>
                    <a:pt x="1178" y="2902"/>
                    <a:pt x="1195" y="2909"/>
                    <a:pt x="1210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9" y="2938"/>
                  </a:cubicBezTo>
                  <a:cubicBezTo>
                    <a:pt x="1375" y="2938"/>
                    <a:pt x="1381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8" y="2923"/>
                    <a:pt x="1419" y="2920"/>
                    <a:pt x="1391" y="2916"/>
                  </a:cubicBezTo>
                  <a:cubicBezTo>
                    <a:pt x="1366" y="2909"/>
                    <a:pt x="1338" y="2898"/>
                    <a:pt x="1313" y="2891"/>
                  </a:cubicBezTo>
                  <a:lnTo>
                    <a:pt x="1270" y="2880"/>
                  </a:lnTo>
                  <a:lnTo>
                    <a:pt x="1231" y="2863"/>
                  </a:lnTo>
                  <a:cubicBezTo>
                    <a:pt x="1217" y="2852"/>
                    <a:pt x="1210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8" y="2781"/>
                    <a:pt x="1121" y="2774"/>
                    <a:pt x="1117" y="2759"/>
                  </a:cubicBezTo>
                  <a:cubicBezTo>
                    <a:pt x="1110" y="2749"/>
                    <a:pt x="1103" y="2742"/>
                    <a:pt x="1103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3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1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3" y="2429"/>
                    <a:pt x="1394" y="2347"/>
                    <a:pt x="1544" y="2269"/>
                  </a:cubicBezTo>
                  <a:lnTo>
                    <a:pt x="1544" y="2269"/>
                  </a:lnTo>
                  <a:cubicBezTo>
                    <a:pt x="1537" y="2283"/>
                    <a:pt x="1533" y="2301"/>
                    <a:pt x="1533" y="2315"/>
                  </a:cubicBezTo>
                  <a:cubicBezTo>
                    <a:pt x="1533" y="2333"/>
                    <a:pt x="1530" y="2351"/>
                    <a:pt x="1533" y="2365"/>
                  </a:cubicBezTo>
                  <a:lnTo>
                    <a:pt x="1537" y="2390"/>
                  </a:lnTo>
                  <a:lnTo>
                    <a:pt x="1547" y="2418"/>
                  </a:lnTo>
                  <a:cubicBezTo>
                    <a:pt x="1551" y="2436"/>
                    <a:pt x="1562" y="2447"/>
                    <a:pt x="1565" y="2464"/>
                  </a:cubicBezTo>
                  <a:cubicBezTo>
                    <a:pt x="1569" y="2482"/>
                    <a:pt x="1583" y="2493"/>
                    <a:pt x="1597" y="2507"/>
                  </a:cubicBezTo>
                  <a:cubicBezTo>
                    <a:pt x="1604" y="2518"/>
                    <a:pt x="1618" y="2528"/>
                    <a:pt x="1633" y="2543"/>
                  </a:cubicBezTo>
                  <a:cubicBezTo>
                    <a:pt x="1643" y="2550"/>
                    <a:pt x="1658" y="2564"/>
                    <a:pt x="1672" y="2567"/>
                  </a:cubicBezTo>
                  <a:cubicBezTo>
                    <a:pt x="1686" y="2578"/>
                    <a:pt x="1697" y="2582"/>
                    <a:pt x="1711" y="2589"/>
                  </a:cubicBezTo>
                  <a:lnTo>
                    <a:pt x="1757" y="2603"/>
                  </a:lnTo>
                  <a:cubicBezTo>
                    <a:pt x="1768" y="2607"/>
                    <a:pt x="1782" y="2614"/>
                    <a:pt x="1800" y="2617"/>
                  </a:cubicBezTo>
                  <a:cubicBezTo>
                    <a:pt x="1832" y="2621"/>
                    <a:pt x="1857" y="2631"/>
                    <a:pt x="1889" y="2631"/>
                  </a:cubicBezTo>
                  <a:cubicBezTo>
                    <a:pt x="1921" y="2635"/>
                    <a:pt x="1946" y="2635"/>
                    <a:pt x="1978" y="2635"/>
                  </a:cubicBezTo>
                  <a:lnTo>
                    <a:pt x="1899" y="2607"/>
                  </a:lnTo>
                  <a:cubicBezTo>
                    <a:pt x="1871" y="2599"/>
                    <a:pt x="1846" y="2585"/>
                    <a:pt x="1818" y="2578"/>
                  </a:cubicBezTo>
                  <a:cubicBezTo>
                    <a:pt x="1803" y="2571"/>
                    <a:pt x="1789" y="2564"/>
                    <a:pt x="1782" y="2560"/>
                  </a:cubicBezTo>
                  <a:lnTo>
                    <a:pt x="1746" y="2543"/>
                  </a:lnTo>
                  <a:cubicBezTo>
                    <a:pt x="1736" y="2532"/>
                    <a:pt x="1725" y="2525"/>
                    <a:pt x="1714" y="2518"/>
                  </a:cubicBezTo>
                  <a:cubicBezTo>
                    <a:pt x="1700" y="2511"/>
                    <a:pt x="1693" y="2500"/>
                    <a:pt x="1690" y="2493"/>
                  </a:cubicBezTo>
                  <a:cubicBezTo>
                    <a:pt x="1679" y="2482"/>
                    <a:pt x="1672" y="2475"/>
                    <a:pt x="1665" y="2464"/>
                  </a:cubicBezTo>
                  <a:cubicBezTo>
                    <a:pt x="1661" y="2457"/>
                    <a:pt x="1654" y="2447"/>
                    <a:pt x="1647" y="2436"/>
                  </a:cubicBezTo>
                  <a:cubicBezTo>
                    <a:pt x="1643" y="2425"/>
                    <a:pt x="1640" y="2411"/>
                    <a:pt x="1640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40" y="2333"/>
                  </a:cubicBezTo>
                  <a:cubicBezTo>
                    <a:pt x="1640" y="2319"/>
                    <a:pt x="1643" y="2311"/>
                    <a:pt x="1647" y="2297"/>
                  </a:cubicBezTo>
                  <a:cubicBezTo>
                    <a:pt x="1654" y="2283"/>
                    <a:pt x="1658" y="2276"/>
                    <a:pt x="1661" y="2262"/>
                  </a:cubicBezTo>
                  <a:cubicBezTo>
                    <a:pt x="1668" y="2251"/>
                    <a:pt x="1675" y="2240"/>
                    <a:pt x="1679" y="2230"/>
                  </a:cubicBezTo>
                  <a:lnTo>
                    <a:pt x="1693" y="2208"/>
                  </a:lnTo>
                  <a:cubicBezTo>
                    <a:pt x="1885" y="2109"/>
                    <a:pt x="2091" y="2016"/>
                    <a:pt x="2312" y="1931"/>
                  </a:cubicBezTo>
                  <a:lnTo>
                    <a:pt x="2312" y="1931"/>
                  </a:lnTo>
                  <a:cubicBezTo>
                    <a:pt x="2305" y="1942"/>
                    <a:pt x="2305" y="1945"/>
                    <a:pt x="2301" y="1956"/>
                  </a:cubicBezTo>
                  <a:lnTo>
                    <a:pt x="2287" y="2020"/>
                  </a:lnTo>
                  <a:cubicBezTo>
                    <a:pt x="2287" y="2045"/>
                    <a:pt x="2283" y="2066"/>
                    <a:pt x="2287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9" y="2208"/>
                    <a:pt x="2330" y="2230"/>
                  </a:cubicBezTo>
                  <a:cubicBezTo>
                    <a:pt x="2337" y="2251"/>
                    <a:pt x="2354" y="2269"/>
                    <a:pt x="2369" y="2287"/>
                  </a:cubicBezTo>
                  <a:cubicBezTo>
                    <a:pt x="2383" y="2304"/>
                    <a:pt x="2401" y="2319"/>
                    <a:pt x="2418" y="2333"/>
                  </a:cubicBezTo>
                  <a:cubicBezTo>
                    <a:pt x="2436" y="2347"/>
                    <a:pt x="2454" y="2358"/>
                    <a:pt x="2472" y="2368"/>
                  </a:cubicBezTo>
                  <a:cubicBezTo>
                    <a:pt x="2490" y="2375"/>
                    <a:pt x="2511" y="2386"/>
                    <a:pt x="2529" y="2400"/>
                  </a:cubicBezTo>
                  <a:lnTo>
                    <a:pt x="2586" y="2422"/>
                  </a:lnTo>
                  <a:cubicBezTo>
                    <a:pt x="2603" y="2425"/>
                    <a:pt x="2625" y="2436"/>
                    <a:pt x="2646" y="2439"/>
                  </a:cubicBezTo>
                  <a:lnTo>
                    <a:pt x="2703" y="2447"/>
                  </a:lnTo>
                  <a:cubicBezTo>
                    <a:pt x="2721" y="2454"/>
                    <a:pt x="2742" y="2457"/>
                    <a:pt x="2760" y="2457"/>
                  </a:cubicBezTo>
                  <a:cubicBezTo>
                    <a:pt x="2799" y="2461"/>
                    <a:pt x="2842" y="2461"/>
                    <a:pt x="2881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3" y="2418"/>
                    <a:pt x="2735" y="2407"/>
                    <a:pt x="2717" y="2400"/>
                  </a:cubicBezTo>
                  <a:lnTo>
                    <a:pt x="2664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6" y="2301"/>
                    <a:pt x="2522" y="2294"/>
                  </a:cubicBezTo>
                  <a:cubicBezTo>
                    <a:pt x="2507" y="2283"/>
                    <a:pt x="2493" y="2269"/>
                    <a:pt x="2479" y="2258"/>
                  </a:cubicBezTo>
                  <a:cubicBezTo>
                    <a:pt x="2468" y="2244"/>
                    <a:pt x="2458" y="2233"/>
                    <a:pt x="2450" y="2215"/>
                  </a:cubicBezTo>
                  <a:cubicBezTo>
                    <a:pt x="2440" y="2205"/>
                    <a:pt x="2433" y="2191"/>
                    <a:pt x="2426" y="2176"/>
                  </a:cubicBezTo>
                  <a:cubicBezTo>
                    <a:pt x="2422" y="2162"/>
                    <a:pt x="2415" y="2151"/>
                    <a:pt x="2415" y="2134"/>
                  </a:cubicBezTo>
                  <a:lnTo>
                    <a:pt x="2408" y="2109"/>
                  </a:lnTo>
                  <a:lnTo>
                    <a:pt x="2408" y="2087"/>
                  </a:lnTo>
                  <a:cubicBezTo>
                    <a:pt x="2408" y="2073"/>
                    <a:pt x="2408" y="2055"/>
                    <a:pt x="2415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6" y="1974"/>
                    <a:pt x="2433" y="1959"/>
                    <a:pt x="2440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90" y="1860"/>
                  </a:lnTo>
                  <a:cubicBezTo>
                    <a:pt x="2522" y="1849"/>
                    <a:pt x="2550" y="1839"/>
                    <a:pt x="2582" y="1824"/>
                  </a:cubicBezTo>
                  <a:cubicBezTo>
                    <a:pt x="2756" y="1764"/>
                    <a:pt x="2938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2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2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4" y="1913"/>
                    <a:pt x="3155" y="1938"/>
                    <a:pt x="3169" y="1956"/>
                  </a:cubicBezTo>
                  <a:cubicBezTo>
                    <a:pt x="3183" y="1977"/>
                    <a:pt x="3201" y="1991"/>
                    <a:pt x="3215" y="2009"/>
                  </a:cubicBezTo>
                  <a:cubicBezTo>
                    <a:pt x="3233" y="2027"/>
                    <a:pt x="3243" y="2038"/>
                    <a:pt x="3268" y="2052"/>
                  </a:cubicBezTo>
                  <a:cubicBezTo>
                    <a:pt x="3286" y="2066"/>
                    <a:pt x="3304" y="2073"/>
                    <a:pt x="3322" y="2087"/>
                  </a:cubicBezTo>
                  <a:cubicBezTo>
                    <a:pt x="3339" y="2098"/>
                    <a:pt x="3361" y="2105"/>
                    <a:pt x="3379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3" y="2162"/>
                  </a:cubicBezTo>
                  <a:lnTo>
                    <a:pt x="3670" y="2176"/>
                  </a:lnTo>
                  <a:cubicBezTo>
                    <a:pt x="3635" y="2155"/>
                    <a:pt x="3606" y="2137"/>
                    <a:pt x="3571" y="2119"/>
                  </a:cubicBezTo>
                  <a:cubicBezTo>
                    <a:pt x="3553" y="2109"/>
                    <a:pt x="3539" y="2102"/>
                    <a:pt x="3521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8" y="1981"/>
                    <a:pt x="3361" y="1967"/>
                    <a:pt x="3347" y="1959"/>
                  </a:cubicBezTo>
                  <a:cubicBezTo>
                    <a:pt x="3332" y="1949"/>
                    <a:pt x="3325" y="1931"/>
                    <a:pt x="3315" y="1924"/>
                  </a:cubicBezTo>
                  <a:cubicBezTo>
                    <a:pt x="3307" y="1910"/>
                    <a:pt x="3297" y="1895"/>
                    <a:pt x="3293" y="1885"/>
                  </a:cubicBezTo>
                  <a:cubicBezTo>
                    <a:pt x="3290" y="1871"/>
                    <a:pt x="3279" y="1856"/>
                    <a:pt x="3279" y="1842"/>
                  </a:cubicBezTo>
                  <a:cubicBezTo>
                    <a:pt x="3275" y="1831"/>
                    <a:pt x="3272" y="1817"/>
                    <a:pt x="3272" y="1803"/>
                  </a:cubicBezTo>
                  <a:lnTo>
                    <a:pt x="3272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7" y="1682"/>
                  </a:lnTo>
                  <a:cubicBezTo>
                    <a:pt x="3304" y="1668"/>
                    <a:pt x="3311" y="1657"/>
                    <a:pt x="3322" y="1643"/>
                  </a:cubicBezTo>
                  <a:cubicBezTo>
                    <a:pt x="3329" y="1629"/>
                    <a:pt x="3339" y="1615"/>
                    <a:pt x="3343" y="1607"/>
                  </a:cubicBezTo>
                  <a:lnTo>
                    <a:pt x="3361" y="1579"/>
                  </a:lnTo>
                  <a:cubicBezTo>
                    <a:pt x="3475" y="1551"/>
                    <a:pt x="3592" y="1519"/>
                    <a:pt x="3713" y="1487"/>
                  </a:cubicBezTo>
                  <a:cubicBezTo>
                    <a:pt x="3848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2" y="1415"/>
                    <a:pt x="4107" y="1447"/>
                    <a:pt x="4104" y="1479"/>
                  </a:cubicBezTo>
                  <a:lnTo>
                    <a:pt x="4090" y="1558"/>
                  </a:lnTo>
                  <a:cubicBezTo>
                    <a:pt x="4090" y="1586"/>
                    <a:pt x="4090" y="1611"/>
                    <a:pt x="4097" y="1639"/>
                  </a:cubicBezTo>
                  <a:cubicBezTo>
                    <a:pt x="4107" y="1693"/>
                    <a:pt x="4129" y="1739"/>
                    <a:pt x="4161" y="1782"/>
                  </a:cubicBezTo>
                  <a:cubicBezTo>
                    <a:pt x="4175" y="1803"/>
                    <a:pt x="4189" y="1821"/>
                    <a:pt x="4203" y="1839"/>
                  </a:cubicBezTo>
                  <a:cubicBezTo>
                    <a:pt x="4218" y="1856"/>
                    <a:pt x="4239" y="1874"/>
                    <a:pt x="4257" y="1888"/>
                  </a:cubicBezTo>
                  <a:cubicBezTo>
                    <a:pt x="4275" y="1899"/>
                    <a:pt x="4292" y="1917"/>
                    <a:pt x="4310" y="1931"/>
                  </a:cubicBezTo>
                  <a:cubicBezTo>
                    <a:pt x="4328" y="1945"/>
                    <a:pt x="4346" y="1959"/>
                    <a:pt x="4367" y="1967"/>
                  </a:cubicBezTo>
                  <a:cubicBezTo>
                    <a:pt x="4410" y="1988"/>
                    <a:pt x="4449" y="2013"/>
                    <a:pt x="4488" y="2023"/>
                  </a:cubicBezTo>
                  <a:cubicBezTo>
                    <a:pt x="4509" y="2034"/>
                    <a:pt x="4527" y="2041"/>
                    <a:pt x="4552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7" y="2038"/>
                    <a:pt x="4545" y="2013"/>
                    <a:pt x="4509" y="1981"/>
                  </a:cubicBezTo>
                  <a:cubicBezTo>
                    <a:pt x="4491" y="1967"/>
                    <a:pt x="4481" y="1952"/>
                    <a:pt x="4463" y="1935"/>
                  </a:cubicBezTo>
                  <a:cubicBezTo>
                    <a:pt x="4445" y="1924"/>
                    <a:pt x="4431" y="1910"/>
                    <a:pt x="4417" y="1892"/>
                  </a:cubicBezTo>
                  <a:cubicBezTo>
                    <a:pt x="4403" y="1878"/>
                    <a:pt x="4392" y="1860"/>
                    <a:pt x="4374" y="1846"/>
                  </a:cubicBezTo>
                  <a:cubicBezTo>
                    <a:pt x="4360" y="1835"/>
                    <a:pt x="4346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5" y="1703"/>
                  </a:cubicBezTo>
                  <a:cubicBezTo>
                    <a:pt x="4271" y="1686"/>
                    <a:pt x="4260" y="1675"/>
                    <a:pt x="4257" y="1657"/>
                  </a:cubicBezTo>
                  <a:cubicBezTo>
                    <a:pt x="4253" y="1639"/>
                    <a:pt x="4250" y="1625"/>
                    <a:pt x="4250" y="1607"/>
                  </a:cubicBezTo>
                  <a:lnTo>
                    <a:pt x="4250" y="1558"/>
                  </a:lnTo>
                  <a:cubicBezTo>
                    <a:pt x="4253" y="1540"/>
                    <a:pt x="4253" y="1526"/>
                    <a:pt x="4257" y="1515"/>
                  </a:cubicBezTo>
                  <a:cubicBezTo>
                    <a:pt x="4267" y="1483"/>
                    <a:pt x="4285" y="1451"/>
                    <a:pt x="4307" y="1426"/>
                  </a:cubicBezTo>
                  <a:cubicBezTo>
                    <a:pt x="4314" y="1412"/>
                    <a:pt x="4328" y="1398"/>
                    <a:pt x="4342" y="1383"/>
                  </a:cubicBezTo>
                  <a:lnTo>
                    <a:pt x="4378" y="1348"/>
                  </a:lnTo>
                  <a:lnTo>
                    <a:pt x="4417" y="1319"/>
                  </a:lnTo>
                  <a:cubicBezTo>
                    <a:pt x="4591" y="1284"/>
                    <a:pt x="4769" y="1252"/>
                    <a:pt x="4950" y="1227"/>
                  </a:cubicBezTo>
                  <a:cubicBezTo>
                    <a:pt x="4982" y="1220"/>
                    <a:pt x="5018" y="1216"/>
                    <a:pt x="5050" y="1213"/>
                  </a:cubicBezTo>
                  <a:lnTo>
                    <a:pt x="5050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4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6" y="1796"/>
                    <a:pt x="5213" y="1807"/>
                    <a:pt x="5235" y="1824"/>
                  </a:cubicBezTo>
                  <a:cubicBezTo>
                    <a:pt x="5256" y="1839"/>
                    <a:pt x="5274" y="1856"/>
                    <a:pt x="5299" y="1867"/>
                  </a:cubicBezTo>
                  <a:cubicBezTo>
                    <a:pt x="5341" y="1892"/>
                    <a:pt x="5388" y="1913"/>
                    <a:pt x="5430" y="1931"/>
                  </a:cubicBezTo>
                  <a:lnTo>
                    <a:pt x="5498" y="1959"/>
                  </a:lnTo>
                  <a:cubicBezTo>
                    <a:pt x="5519" y="1967"/>
                    <a:pt x="5540" y="1977"/>
                    <a:pt x="5569" y="1981"/>
                  </a:cubicBezTo>
                  <a:cubicBezTo>
                    <a:pt x="5530" y="1949"/>
                    <a:pt x="5494" y="1924"/>
                    <a:pt x="5459" y="1892"/>
                  </a:cubicBezTo>
                  <a:cubicBezTo>
                    <a:pt x="5441" y="1878"/>
                    <a:pt x="5423" y="1860"/>
                    <a:pt x="5405" y="1849"/>
                  </a:cubicBezTo>
                  <a:cubicBezTo>
                    <a:pt x="5388" y="1835"/>
                    <a:pt x="5370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10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4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4" y="1408"/>
                    <a:pt x="5164" y="1391"/>
                    <a:pt x="5174" y="1373"/>
                  </a:cubicBezTo>
                  <a:cubicBezTo>
                    <a:pt x="5178" y="1355"/>
                    <a:pt x="5185" y="1337"/>
                    <a:pt x="5196" y="1319"/>
                  </a:cubicBezTo>
                  <a:cubicBezTo>
                    <a:pt x="5203" y="1302"/>
                    <a:pt x="5213" y="1284"/>
                    <a:pt x="5228" y="1270"/>
                  </a:cubicBezTo>
                  <a:cubicBezTo>
                    <a:pt x="5238" y="1252"/>
                    <a:pt x="5252" y="1238"/>
                    <a:pt x="5267" y="1227"/>
                  </a:cubicBezTo>
                  <a:lnTo>
                    <a:pt x="5306" y="1184"/>
                  </a:lnTo>
                  <a:lnTo>
                    <a:pt x="5324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8" y="1131"/>
                    <a:pt x="5715" y="1124"/>
                    <a:pt x="5764" y="1120"/>
                  </a:cubicBezTo>
                  <a:lnTo>
                    <a:pt x="5928" y="1113"/>
                  </a:lnTo>
                  <a:lnTo>
                    <a:pt x="6259" y="1103"/>
                  </a:lnTo>
                  <a:lnTo>
                    <a:pt x="6355" y="1103"/>
                  </a:lnTo>
                  <a:cubicBezTo>
                    <a:pt x="6369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4" y="1287"/>
                  </a:cubicBezTo>
                  <a:lnTo>
                    <a:pt x="6454" y="1319"/>
                  </a:lnTo>
                  <a:lnTo>
                    <a:pt x="6458" y="1355"/>
                  </a:lnTo>
                  <a:cubicBezTo>
                    <a:pt x="6461" y="1369"/>
                    <a:pt x="6458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8" y="1497"/>
                  </a:cubicBezTo>
                  <a:cubicBezTo>
                    <a:pt x="6454" y="1519"/>
                    <a:pt x="6447" y="1547"/>
                    <a:pt x="6444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2" y="1661"/>
                    <a:pt x="6404" y="1682"/>
                    <a:pt x="6394" y="1711"/>
                  </a:cubicBezTo>
                  <a:cubicBezTo>
                    <a:pt x="6387" y="1732"/>
                    <a:pt x="6372" y="1753"/>
                    <a:pt x="6365" y="1782"/>
                  </a:cubicBezTo>
                  <a:cubicBezTo>
                    <a:pt x="6340" y="1824"/>
                    <a:pt x="6316" y="1871"/>
                    <a:pt x="6284" y="1913"/>
                  </a:cubicBezTo>
                  <a:cubicBezTo>
                    <a:pt x="6259" y="1959"/>
                    <a:pt x="6227" y="2002"/>
                    <a:pt x="6191" y="2041"/>
                  </a:cubicBezTo>
                  <a:cubicBezTo>
                    <a:pt x="6159" y="2087"/>
                    <a:pt x="6124" y="2127"/>
                    <a:pt x="6088" y="2166"/>
                  </a:cubicBezTo>
                  <a:cubicBezTo>
                    <a:pt x="6138" y="2141"/>
                    <a:pt x="6188" y="2112"/>
                    <a:pt x="6230" y="2077"/>
                  </a:cubicBezTo>
                  <a:lnTo>
                    <a:pt x="6298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1" y="1927"/>
                    <a:pt x="6436" y="1888"/>
                    <a:pt x="6472" y="1839"/>
                  </a:cubicBezTo>
                  <a:cubicBezTo>
                    <a:pt x="6490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9" y="1664"/>
                    <a:pt x="6589" y="1639"/>
                    <a:pt x="6600" y="1607"/>
                  </a:cubicBezTo>
                  <a:cubicBezTo>
                    <a:pt x="6607" y="1579"/>
                    <a:pt x="6618" y="1551"/>
                    <a:pt x="6625" y="1519"/>
                  </a:cubicBezTo>
                  <a:lnTo>
                    <a:pt x="6639" y="1426"/>
                  </a:lnTo>
                  <a:cubicBezTo>
                    <a:pt x="6643" y="1394"/>
                    <a:pt x="6643" y="1362"/>
                    <a:pt x="6639" y="1330"/>
                  </a:cubicBezTo>
                  <a:lnTo>
                    <a:pt x="6636" y="1284"/>
                  </a:lnTo>
                  <a:lnTo>
                    <a:pt x="6625" y="1238"/>
                  </a:lnTo>
                  <a:cubicBezTo>
                    <a:pt x="6618" y="1206"/>
                    <a:pt x="6607" y="1177"/>
                    <a:pt x="6596" y="1149"/>
                  </a:cubicBezTo>
                  <a:lnTo>
                    <a:pt x="6579" y="1106"/>
                  </a:lnTo>
                  <a:lnTo>
                    <a:pt x="6572" y="1095"/>
                  </a:lnTo>
                  <a:cubicBezTo>
                    <a:pt x="6884" y="1095"/>
                    <a:pt x="7201" y="1099"/>
                    <a:pt x="7507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2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7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7" y="1423"/>
                    <a:pt x="7549" y="1444"/>
                  </a:cubicBezTo>
                  <a:cubicBezTo>
                    <a:pt x="7546" y="1465"/>
                    <a:pt x="7542" y="1483"/>
                    <a:pt x="7539" y="1504"/>
                  </a:cubicBezTo>
                  <a:cubicBezTo>
                    <a:pt x="7528" y="1529"/>
                    <a:pt x="7525" y="1547"/>
                    <a:pt x="7514" y="1568"/>
                  </a:cubicBezTo>
                  <a:cubicBezTo>
                    <a:pt x="7507" y="1590"/>
                    <a:pt x="7496" y="1607"/>
                    <a:pt x="7485" y="1625"/>
                  </a:cubicBezTo>
                  <a:cubicBezTo>
                    <a:pt x="7475" y="1643"/>
                    <a:pt x="7461" y="1664"/>
                    <a:pt x="7450" y="1682"/>
                  </a:cubicBezTo>
                  <a:cubicBezTo>
                    <a:pt x="7436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5" y="1849"/>
                  </a:cubicBezTo>
                  <a:cubicBezTo>
                    <a:pt x="7283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8" y="1984"/>
                    <a:pt x="7279" y="1974"/>
                    <a:pt x="7301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3" y="1824"/>
                  </a:cubicBezTo>
                  <a:cubicBezTo>
                    <a:pt x="7532" y="1789"/>
                    <a:pt x="7567" y="1750"/>
                    <a:pt x="7603" y="1707"/>
                  </a:cubicBezTo>
                  <a:cubicBezTo>
                    <a:pt x="7621" y="1682"/>
                    <a:pt x="7635" y="1661"/>
                    <a:pt x="7649" y="1639"/>
                  </a:cubicBezTo>
                  <a:cubicBezTo>
                    <a:pt x="7663" y="1618"/>
                    <a:pt x="7674" y="1590"/>
                    <a:pt x="7688" y="1565"/>
                  </a:cubicBezTo>
                  <a:cubicBezTo>
                    <a:pt x="7699" y="1536"/>
                    <a:pt x="7709" y="1511"/>
                    <a:pt x="7717" y="1483"/>
                  </a:cubicBezTo>
                  <a:cubicBezTo>
                    <a:pt x="7724" y="1458"/>
                    <a:pt x="7727" y="1426"/>
                    <a:pt x="7734" y="1398"/>
                  </a:cubicBezTo>
                  <a:lnTo>
                    <a:pt x="7738" y="1355"/>
                  </a:lnTo>
                  <a:lnTo>
                    <a:pt x="7738" y="1309"/>
                  </a:lnTo>
                  <a:cubicBezTo>
                    <a:pt x="7738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6" y="1138"/>
                  </a:lnTo>
                  <a:lnTo>
                    <a:pt x="7709" y="1138"/>
                  </a:lnTo>
                  <a:cubicBezTo>
                    <a:pt x="7770" y="1142"/>
                    <a:pt x="7827" y="1145"/>
                    <a:pt x="7884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10" y="1220"/>
                    <a:pt x="8509" y="1238"/>
                  </a:cubicBezTo>
                  <a:cubicBezTo>
                    <a:pt x="8563" y="1248"/>
                    <a:pt x="8613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6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6" y="1551"/>
                    <a:pt x="8712" y="1572"/>
                  </a:cubicBezTo>
                  <a:cubicBezTo>
                    <a:pt x="8705" y="1593"/>
                    <a:pt x="8701" y="1611"/>
                    <a:pt x="8698" y="1636"/>
                  </a:cubicBezTo>
                  <a:cubicBezTo>
                    <a:pt x="8687" y="1657"/>
                    <a:pt x="8684" y="1675"/>
                    <a:pt x="8677" y="1696"/>
                  </a:cubicBezTo>
                  <a:cubicBezTo>
                    <a:pt x="8666" y="1718"/>
                    <a:pt x="8659" y="1735"/>
                    <a:pt x="8645" y="1753"/>
                  </a:cubicBezTo>
                  <a:cubicBezTo>
                    <a:pt x="8634" y="1771"/>
                    <a:pt x="8623" y="1796"/>
                    <a:pt x="8609" y="1814"/>
                  </a:cubicBezTo>
                  <a:cubicBezTo>
                    <a:pt x="8595" y="1831"/>
                    <a:pt x="8581" y="1853"/>
                    <a:pt x="8570" y="1871"/>
                  </a:cubicBezTo>
                  <a:cubicBezTo>
                    <a:pt x="8541" y="1906"/>
                    <a:pt x="8509" y="1945"/>
                    <a:pt x="8474" y="1977"/>
                  </a:cubicBezTo>
                  <a:cubicBezTo>
                    <a:pt x="8445" y="2013"/>
                    <a:pt x="8410" y="2048"/>
                    <a:pt x="8367" y="2080"/>
                  </a:cubicBezTo>
                  <a:cubicBezTo>
                    <a:pt x="8332" y="2116"/>
                    <a:pt x="8293" y="2144"/>
                    <a:pt x="8253" y="2176"/>
                  </a:cubicBezTo>
                  <a:cubicBezTo>
                    <a:pt x="8303" y="2162"/>
                    <a:pt x="8349" y="2144"/>
                    <a:pt x="8396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3" y="1984"/>
                    <a:pt x="8652" y="1956"/>
                  </a:cubicBezTo>
                  <a:cubicBezTo>
                    <a:pt x="8694" y="1920"/>
                    <a:pt x="8730" y="1878"/>
                    <a:pt x="8765" y="1835"/>
                  </a:cubicBezTo>
                  <a:cubicBezTo>
                    <a:pt x="8783" y="1814"/>
                    <a:pt x="8794" y="1789"/>
                    <a:pt x="8808" y="1767"/>
                  </a:cubicBezTo>
                  <a:cubicBezTo>
                    <a:pt x="8822" y="1746"/>
                    <a:pt x="8837" y="1718"/>
                    <a:pt x="8847" y="1693"/>
                  </a:cubicBezTo>
                  <a:cubicBezTo>
                    <a:pt x="8858" y="1664"/>
                    <a:pt x="8872" y="1639"/>
                    <a:pt x="8876" y="1611"/>
                  </a:cubicBezTo>
                  <a:cubicBezTo>
                    <a:pt x="8883" y="1586"/>
                    <a:pt x="8890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90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2" y="1629"/>
                    <a:pt x="9619" y="1654"/>
                    <a:pt x="9619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9" y="1771"/>
                    <a:pt x="9619" y="1796"/>
                  </a:cubicBezTo>
                  <a:lnTo>
                    <a:pt x="9612" y="1824"/>
                  </a:lnTo>
                  <a:lnTo>
                    <a:pt x="9605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3" y="1931"/>
                    <a:pt x="9566" y="1956"/>
                    <a:pt x="9555" y="1974"/>
                  </a:cubicBezTo>
                  <a:cubicBezTo>
                    <a:pt x="9541" y="1991"/>
                    <a:pt x="9534" y="2009"/>
                    <a:pt x="9519" y="2027"/>
                  </a:cubicBezTo>
                  <a:cubicBezTo>
                    <a:pt x="9505" y="2045"/>
                    <a:pt x="9494" y="2063"/>
                    <a:pt x="9477" y="2080"/>
                  </a:cubicBezTo>
                  <a:cubicBezTo>
                    <a:pt x="9462" y="2098"/>
                    <a:pt x="9445" y="2109"/>
                    <a:pt x="9427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9" y="2230"/>
                    <a:pt x="9256" y="2258"/>
                  </a:cubicBezTo>
                  <a:cubicBezTo>
                    <a:pt x="9217" y="2283"/>
                    <a:pt x="9178" y="2311"/>
                    <a:pt x="9132" y="2333"/>
                  </a:cubicBezTo>
                  <a:cubicBezTo>
                    <a:pt x="9089" y="2358"/>
                    <a:pt x="9043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8" y="2365"/>
                  </a:cubicBezTo>
                  <a:cubicBezTo>
                    <a:pt x="9253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5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9" y="2144"/>
                    <a:pt x="9640" y="2123"/>
                  </a:cubicBezTo>
                  <a:cubicBezTo>
                    <a:pt x="9658" y="2102"/>
                    <a:pt x="9676" y="2084"/>
                    <a:pt x="9694" y="2055"/>
                  </a:cubicBezTo>
                  <a:cubicBezTo>
                    <a:pt x="9711" y="2034"/>
                    <a:pt x="9726" y="2009"/>
                    <a:pt x="9736" y="1981"/>
                  </a:cubicBezTo>
                  <a:cubicBezTo>
                    <a:pt x="9750" y="1956"/>
                    <a:pt x="9765" y="1927"/>
                    <a:pt x="9772" y="1903"/>
                  </a:cubicBezTo>
                  <a:lnTo>
                    <a:pt x="9786" y="1860"/>
                  </a:lnTo>
                  <a:lnTo>
                    <a:pt x="9797" y="1817"/>
                  </a:lnTo>
                  <a:cubicBezTo>
                    <a:pt x="9800" y="1789"/>
                    <a:pt x="9804" y="1760"/>
                    <a:pt x="9804" y="1728"/>
                  </a:cubicBezTo>
                  <a:lnTo>
                    <a:pt x="9804" y="1682"/>
                  </a:lnTo>
                  <a:lnTo>
                    <a:pt x="9800" y="1643"/>
                  </a:lnTo>
                  <a:cubicBezTo>
                    <a:pt x="9822" y="1636"/>
                    <a:pt x="9839" y="1625"/>
                    <a:pt x="9861" y="1618"/>
                  </a:cubicBezTo>
                  <a:cubicBezTo>
                    <a:pt x="9868" y="1611"/>
                    <a:pt x="9875" y="1611"/>
                    <a:pt x="9878" y="1607"/>
                  </a:cubicBezTo>
                  <a:cubicBezTo>
                    <a:pt x="9896" y="1618"/>
                    <a:pt x="9914" y="1622"/>
                    <a:pt x="9939" y="1629"/>
                  </a:cubicBezTo>
                  <a:cubicBezTo>
                    <a:pt x="10085" y="1693"/>
                    <a:pt x="10227" y="1760"/>
                    <a:pt x="10366" y="1835"/>
                  </a:cubicBezTo>
                  <a:lnTo>
                    <a:pt x="10366" y="1856"/>
                  </a:lnTo>
                  <a:cubicBezTo>
                    <a:pt x="10366" y="1878"/>
                    <a:pt x="10369" y="1903"/>
                    <a:pt x="10366" y="1920"/>
                  </a:cubicBezTo>
                  <a:lnTo>
                    <a:pt x="10366" y="1949"/>
                  </a:lnTo>
                  <a:lnTo>
                    <a:pt x="10358" y="1981"/>
                  </a:lnTo>
                  <a:cubicBezTo>
                    <a:pt x="10355" y="2002"/>
                    <a:pt x="10351" y="2020"/>
                    <a:pt x="10348" y="2045"/>
                  </a:cubicBezTo>
                  <a:lnTo>
                    <a:pt x="10337" y="2073"/>
                  </a:lnTo>
                  <a:lnTo>
                    <a:pt x="10323" y="2102"/>
                  </a:lnTo>
                  <a:lnTo>
                    <a:pt x="10298" y="2155"/>
                  </a:lnTo>
                  <a:cubicBezTo>
                    <a:pt x="10287" y="2173"/>
                    <a:pt x="10277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6" y="2276"/>
                    <a:pt x="10188" y="2287"/>
                    <a:pt x="10170" y="2301"/>
                  </a:cubicBezTo>
                  <a:cubicBezTo>
                    <a:pt x="10152" y="2315"/>
                    <a:pt x="10134" y="2329"/>
                    <a:pt x="10117" y="2347"/>
                  </a:cubicBezTo>
                  <a:cubicBezTo>
                    <a:pt x="10099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2" y="2457"/>
                  </a:cubicBezTo>
                  <a:cubicBezTo>
                    <a:pt x="9889" y="2479"/>
                    <a:pt x="9843" y="2496"/>
                    <a:pt x="9800" y="2514"/>
                  </a:cubicBezTo>
                  <a:cubicBezTo>
                    <a:pt x="9754" y="2532"/>
                    <a:pt x="9708" y="2550"/>
                    <a:pt x="9658" y="2567"/>
                  </a:cubicBezTo>
                  <a:cubicBezTo>
                    <a:pt x="9683" y="2569"/>
                    <a:pt x="9709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6" y="2567"/>
                    <a:pt x="9857" y="2564"/>
                    <a:pt x="9886" y="2560"/>
                  </a:cubicBezTo>
                  <a:cubicBezTo>
                    <a:pt x="9910" y="2553"/>
                    <a:pt x="9932" y="2550"/>
                    <a:pt x="9960" y="2546"/>
                  </a:cubicBezTo>
                  <a:cubicBezTo>
                    <a:pt x="10010" y="2532"/>
                    <a:pt x="10063" y="2518"/>
                    <a:pt x="10110" y="2500"/>
                  </a:cubicBezTo>
                  <a:cubicBezTo>
                    <a:pt x="10159" y="2482"/>
                    <a:pt x="10209" y="2457"/>
                    <a:pt x="10252" y="2429"/>
                  </a:cubicBezTo>
                  <a:cubicBezTo>
                    <a:pt x="10277" y="2418"/>
                    <a:pt x="10298" y="2400"/>
                    <a:pt x="10319" y="2383"/>
                  </a:cubicBezTo>
                  <a:cubicBezTo>
                    <a:pt x="10341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7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3" y="1974"/>
                  </a:lnTo>
                  <a:lnTo>
                    <a:pt x="10533" y="1942"/>
                  </a:lnTo>
                  <a:cubicBezTo>
                    <a:pt x="10643" y="2009"/>
                    <a:pt x="10746" y="2073"/>
                    <a:pt x="10846" y="2151"/>
                  </a:cubicBezTo>
                  <a:lnTo>
                    <a:pt x="10977" y="2258"/>
                  </a:lnTo>
                  <a:lnTo>
                    <a:pt x="10974" y="2287"/>
                  </a:lnTo>
                  <a:cubicBezTo>
                    <a:pt x="10970" y="2311"/>
                    <a:pt x="10974" y="2333"/>
                    <a:pt x="10970" y="2351"/>
                  </a:cubicBezTo>
                  <a:lnTo>
                    <a:pt x="10963" y="2383"/>
                  </a:lnTo>
                  <a:lnTo>
                    <a:pt x="10956" y="2411"/>
                  </a:lnTo>
                  <a:cubicBezTo>
                    <a:pt x="10952" y="2436"/>
                    <a:pt x="10942" y="2454"/>
                    <a:pt x="10938" y="2471"/>
                  </a:cubicBezTo>
                  <a:lnTo>
                    <a:pt x="10924" y="2496"/>
                  </a:lnTo>
                  <a:lnTo>
                    <a:pt x="10910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5" y="2624"/>
                  </a:cubicBezTo>
                  <a:cubicBezTo>
                    <a:pt x="10821" y="2639"/>
                    <a:pt x="10803" y="2656"/>
                    <a:pt x="10785" y="2671"/>
                  </a:cubicBezTo>
                  <a:lnTo>
                    <a:pt x="10732" y="2710"/>
                  </a:lnTo>
                  <a:cubicBezTo>
                    <a:pt x="10714" y="2724"/>
                    <a:pt x="10693" y="2731"/>
                    <a:pt x="10675" y="2745"/>
                  </a:cubicBezTo>
                  <a:cubicBezTo>
                    <a:pt x="10654" y="2759"/>
                    <a:pt x="10636" y="2767"/>
                    <a:pt x="10614" y="2777"/>
                  </a:cubicBezTo>
                  <a:cubicBezTo>
                    <a:pt x="10568" y="2799"/>
                    <a:pt x="10526" y="2816"/>
                    <a:pt x="10479" y="2831"/>
                  </a:cubicBezTo>
                  <a:cubicBezTo>
                    <a:pt x="10437" y="2848"/>
                    <a:pt x="10387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1" y="2927"/>
                  </a:cubicBezTo>
                  <a:lnTo>
                    <a:pt x="10419" y="2927"/>
                  </a:lnTo>
                  <a:cubicBezTo>
                    <a:pt x="10444" y="2927"/>
                    <a:pt x="10472" y="2927"/>
                    <a:pt x="10494" y="2923"/>
                  </a:cubicBezTo>
                  <a:cubicBezTo>
                    <a:pt x="10547" y="2920"/>
                    <a:pt x="10597" y="2909"/>
                    <a:pt x="10650" y="2898"/>
                  </a:cubicBezTo>
                  <a:cubicBezTo>
                    <a:pt x="10703" y="2884"/>
                    <a:pt x="10750" y="2866"/>
                    <a:pt x="10799" y="2838"/>
                  </a:cubicBezTo>
                  <a:cubicBezTo>
                    <a:pt x="10828" y="2827"/>
                    <a:pt x="10849" y="2813"/>
                    <a:pt x="10870" y="2799"/>
                  </a:cubicBezTo>
                  <a:cubicBezTo>
                    <a:pt x="10892" y="2784"/>
                    <a:pt x="10917" y="2767"/>
                    <a:pt x="10938" y="2749"/>
                  </a:cubicBezTo>
                  <a:cubicBezTo>
                    <a:pt x="10959" y="2731"/>
                    <a:pt x="10981" y="2710"/>
                    <a:pt x="10998" y="2688"/>
                  </a:cubicBezTo>
                  <a:cubicBezTo>
                    <a:pt x="11016" y="2667"/>
                    <a:pt x="11034" y="2642"/>
                    <a:pt x="11052" y="2617"/>
                  </a:cubicBezTo>
                  <a:lnTo>
                    <a:pt x="11077" y="2582"/>
                  </a:lnTo>
                  <a:lnTo>
                    <a:pt x="11094" y="2543"/>
                  </a:lnTo>
                  <a:cubicBezTo>
                    <a:pt x="11105" y="2514"/>
                    <a:pt x="11116" y="2489"/>
                    <a:pt x="11123" y="2457"/>
                  </a:cubicBezTo>
                  <a:lnTo>
                    <a:pt x="11134" y="2418"/>
                  </a:lnTo>
                  <a:lnTo>
                    <a:pt x="11137" y="2400"/>
                  </a:lnTo>
                  <a:cubicBezTo>
                    <a:pt x="11143" y="2406"/>
                    <a:pt x="11149" y="2411"/>
                    <a:pt x="11154" y="2416"/>
                  </a:cubicBezTo>
                  <a:lnTo>
                    <a:pt x="11154" y="2416"/>
                  </a:lnTo>
                  <a:cubicBezTo>
                    <a:pt x="11161" y="2414"/>
                    <a:pt x="11168" y="2411"/>
                    <a:pt x="11173" y="2411"/>
                  </a:cubicBezTo>
                  <a:cubicBezTo>
                    <a:pt x="11222" y="2404"/>
                    <a:pt x="11276" y="2383"/>
                    <a:pt x="11322" y="2351"/>
                  </a:cubicBezTo>
                  <a:cubicBezTo>
                    <a:pt x="11343" y="2336"/>
                    <a:pt x="11365" y="2319"/>
                    <a:pt x="11386" y="2297"/>
                  </a:cubicBezTo>
                  <a:cubicBezTo>
                    <a:pt x="11404" y="2279"/>
                    <a:pt x="11422" y="2258"/>
                    <a:pt x="11439" y="2230"/>
                  </a:cubicBezTo>
                  <a:cubicBezTo>
                    <a:pt x="11471" y="2187"/>
                    <a:pt x="11489" y="2134"/>
                    <a:pt x="11500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500" y="1913"/>
                    <a:pt x="11500" y="1888"/>
                    <a:pt x="11493" y="1867"/>
                  </a:cubicBezTo>
                  <a:cubicBezTo>
                    <a:pt x="11489" y="1842"/>
                    <a:pt x="11486" y="1821"/>
                    <a:pt x="11475" y="1799"/>
                  </a:cubicBezTo>
                  <a:cubicBezTo>
                    <a:pt x="11464" y="1753"/>
                    <a:pt x="11450" y="1711"/>
                    <a:pt x="11429" y="1671"/>
                  </a:cubicBezTo>
                  <a:cubicBezTo>
                    <a:pt x="11418" y="1647"/>
                    <a:pt x="11411" y="1629"/>
                    <a:pt x="11397" y="1607"/>
                  </a:cubicBezTo>
                  <a:cubicBezTo>
                    <a:pt x="11386" y="1590"/>
                    <a:pt x="11375" y="1568"/>
                    <a:pt x="11365" y="1551"/>
                  </a:cubicBezTo>
                  <a:lnTo>
                    <a:pt x="11365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40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6" y="2173"/>
                  </a:cubicBezTo>
                  <a:lnTo>
                    <a:pt x="11237" y="2198"/>
                  </a:lnTo>
                  <a:cubicBezTo>
                    <a:pt x="11222" y="2208"/>
                    <a:pt x="11205" y="2212"/>
                    <a:pt x="11187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2" y="2233"/>
                    <a:pt x="11084" y="2233"/>
                  </a:cubicBezTo>
                  <a:lnTo>
                    <a:pt x="11038" y="2233"/>
                  </a:lnTo>
                  <a:lnTo>
                    <a:pt x="10949" y="2226"/>
                  </a:lnTo>
                  <a:lnTo>
                    <a:pt x="10949" y="2230"/>
                  </a:lnTo>
                  <a:cubicBezTo>
                    <a:pt x="10913" y="2198"/>
                    <a:pt x="10878" y="2173"/>
                    <a:pt x="10835" y="2141"/>
                  </a:cubicBezTo>
                  <a:cubicBezTo>
                    <a:pt x="10746" y="2073"/>
                    <a:pt x="10654" y="2009"/>
                    <a:pt x="10558" y="1945"/>
                  </a:cubicBezTo>
                  <a:lnTo>
                    <a:pt x="10561" y="1945"/>
                  </a:lnTo>
                  <a:cubicBezTo>
                    <a:pt x="10611" y="1927"/>
                    <a:pt x="10657" y="1903"/>
                    <a:pt x="10703" y="1871"/>
                  </a:cubicBezTo>
                  <a:cubicBezTo>
                    <a:pt x="10725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6" y="1586"/>
                  </a:cubicBezTo>
                  <a:lnTo>
                    <a:pt x="10846" y="1511"/>
                  </a:lnTo>
                  <a:cubicBezTo>
                    <a:pt x="10846" y="1483"/>
                    <a:pt x="10835" y="1462"/>
                    <a:pt x="10835" y="1440"/>
                  </a:cubicBezTo>
                  <a:cubicBezTo>
                    <a:pt x="10831" y="1415"/>
                    <a:pt x="10828" y="1394"/>
                    <a:pt x="10817" y="1373"/>
                  </a:cubicBezTo>
                  <a:cubicBezTo>
                    <a:pt x="10810" y="1351"/>
                    <a:pt x="10806" y="1327"/>
                    <a:pt x="10796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700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8" y="1113"/>
                    <a:pt x="10682" y="1159"/>
                    <a:pt x="10689" y="1199"/>
                  </a:cubicBezTo>
                  <a:cubicBezTo>
                    <a:pt x="10693" y="1220"/>
                    <a:pt x="10700" y="1245"/>
                    <a:pt x="10703" y="1263"/>
                  </a:cubicBezTo>
                  <a:cubicBezTo>
                    <a:pt x="10707" y="1284"/>
                    <a:pt x="10710" y="1305"/>
                    <a:pt x="10710" y="1323"/>
                  </a:cubicBezTo>
                  <a:cubicBezTo>
                    <a:pt x="10718" y="1344"/>
                    <a:pt x="10718" y="1362"/>
                    <a:pt x="10721" y="1387"/>
                  </a:cubicBezTo>
                  <a:cubicBezTo>
                    <a:pt x="10725" y="1408"/>
                    <a:pt x="10721" y="1426"/>
                    <a:pt x="10725" y="1447"/>
                  </a:cubicBezTo>
                  <a:cubicBezTo>
                    <a:pt x="10725" y="1469"/>
                    <a:pt x="10725" y="1487"/>
                    <a:pt x="10721" y="1504"/>
                  </a:cubicBezTo>
                  <a:cubicBezTo>
                    <a:pt x="10721" y="1522"/>
                    <a:pt x="10718" y="1547"/>
                    <a:pt x="10710" y="1565"/>
                  </a:cubicBezTo>
                  <a:cubicBezTo>
                    <a:pt x="10707" y="1583"/>
                    <a:pt x="10703" y="1600"/>
                    <a:pt x="10693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4" y="1689"/>
                    <a:pt x="10639" y="1700"/>
                  </a:cubicBezTo>
                  <a:cubicBezTo>
                    <a:pt x="10629" y="1714"/>
                    <a:pt x="10618" y="1725"/>
                    <a:pt x="10604" y="1732"/>
                  </a:cubicBezTo>
                  <a:cubicBezTo>
                    <a:pt x="10593" y="1743"/>
                    <a:pt x="10579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9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8" y="1600"/>
                    <a:pt x="9910" y="1593"/>
                    <a:pt x="9907" y="1593"/>
                  </a:cubicBezTo>
                  <a:cubicBezTo>
                    <a:pt x="9921" y="1583"/>
                    <a:pt x="9939" y="1568"/>
                    <a:pt x="9953" y="1554"/>
                  </a:cubicBezTo>
                  <a:cubicBezTo>
                    <a:pt x="9971" y="1536"/>
                    <a:pt x="9989" y="1515"/>
                    <a:pt x="9999" y="1487"/>
                  </a:cubicBezTo>
                  <a:cubicBezTo>
                    <a:pt x="10014" y="1465"/>
                    <a:pt x="10028" y="1440"/>
                    <a:pt x="10035" y="1412"/>
                  </a:cubicBezTo>
                  <a:cubicBezTo>
                    <a:pt x="10053" y="1359"/>
                    <a:pt x="10060" y="1305"/>
                    <a:pt x="10053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5" y="1156"/>
                    <a:pt x="10028" y="1131"/>
                    <a:pt x="10017" y="1110"/>
                  </a:cubicBezTo>
                  <a:lnTo>
                    <a:pt x="9992" y="1042"/>
                  </a:lnTo>
                  <a:cubicBezTo>
                    <a:pt x="9982" y="1021"/>
                    <a:pt x="9974" y="999"/>
                    <a:pt x="9960" y="982"/>
                  </a:cubicBezTo>
                  <a:cubicBezTo>
                    <a:pt x="9939" y="943"/>
                    <a:pt x="9910" y="900"/>
                    <a:pt x="9886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9" y="800"/>
                    <a:pt x="9811" y="786"/>
                    <a:pt x="9797" y="768"/>
                  </a:cubicBezTo>
                  <a:lnTo>
                    <a:pt x="9797" y="768"/>
                  </a:lnTo>
                  <a:cubicBezTo>
                    <a:pt x="9811" y="811"/>
                    <a:pt x="9829" y="854"/>
                    <a:pt x="9846" y="893"/>
                  </a:cubicBezTo>
                  <a:cubicBezTo>
                    <a:pt x="9854" y="914"/>
                    <a:pt x="9857" y="932"/>
                    <a:pt x="9868" y="953"/>
                  </a:cubicBezTo>
                  <a:cubicBezTo>
                    <a:pt x="9875" y="978"/>
                    <a:pt x="9882" y="996"/>
                    <a:pt x="9886" y="1017"/>
                  </a:cubicBezTo>
                  <a:cubicBezTo>
                    <a:pt x="9889" y="1039"/>
                    <a:pt x="9893" y="1056"/>
                    <a:pt x="9900" y="1078"/>
                  </a:cubicBezTo>
                  <a:cubicBezTo>
                    <a:pt x="9903" y="1103"/>
                    <a:pt x="9907" y="1120"/>
                    <a:pt x="9910" y="1142"/>
                  </a:cubicBezTo>
                  <a:cubicBezTo>
                    <a:pt x="9910" y="1163"/>
                    <a:pt x="9918" y="1181"/>
                    <a:pt x="9918" y="1199"/>
                  </a:cubicBezTo>
                  <a:lnTo>
                    <a:pt x="9918" y="1255"/>
                  </a:lnTo>
                  <a:cubicBezTo>
                    <a:pt x="9910" y="1273"/>
                    <a:pt x="9910" y="1291"/>
                    <a:pt x="9907" y="1309"/>
                  </a:cubicBezTo>
                  <a:cubicBezTo>
                    <a:pt x="9903" y="1327"/>
                    <a:pt x="9900" y="1341"/>
                    <a:pt x="9889" y="1359"/>
                  </a:cubicBezTo>
                  <a:lnTo>
                    <a:pt x="9864" y="1398"/>
                  </a:lnTo>
                  <a:cubicBezTo>
                    <a:pt x="9854" y="1412"/>
                    <a:pt x="9839" y="1426"/>
                    <a:pt x="9829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8" y="1483"/>
                    <a:pt x="9743" y="1494"/>
                  </a:cubicBezTo>
                  <a:cubicBezTo>
                    <a:pt x="9726" y="1501"/>
                    <a:pt x="9708" y="1504"/>
                    <a:pt x="9694" y="1511"/>
                  </a:cubicBezTo>
                  <a:cubicBezTo>
                    <a:pt x="9438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2" y="1220"/>
                    <a:pt x="8957" y="1177"/>
                    <a:pt x="8986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6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4" y="768"/>
                    <a:pt x="8997" y="747"/>
                  </a:cubicBezTo>
                  <a:cubicBezTo>
                    <a:pt x="8986" y="722"/>
                    <a:pt x="8975" y="701"/>
                    <a:pt x="8961" y="683"/>
                  </a:cubicBezTo>
                  <a:cubicBezTo>
                    <a:pt x="8947" y="665"/>
                    <a:pt x="8933" y="644"/>
                    <a:pt x="8922" y="626"/>
                  </a:cubicBezTo>
                  <a:cubicBezTo>
                    <a:pt x="8908" y="608"/>
                    <a:pt x="8893" y="591"/>
                    <a:pt x="8876" y="573"/>
                  </a:cubicBezTo>
                  <a:cubicBezTo>
                    <a:pt x="8844" y="537"/>
                    <a:pt x="8815" y="505"/>
                    <a:pt x="8773" y="480"/>
                  </a:cubicBezTo>
                  <a:lnTo>
                    <a:pt x="8719" y="438"/>
                  </a:lnTo>
                  <a:cubicBezTo>
                    <a:pt x="8701" y="427"/>
                    <a:pt x="8684" y="413"/>
                    <a:pt x="8662" y="402"/>
                  </a:cubicBezTo>
                  <a:lnTo>
                    <a:pt x="8662" y="402"/>
                  </a:lnTo>
                  <a:cubicBezTo>
                    <a:pt x="8691" y="445"/>
                    <a:pt x="8712" y="480"/>
                    <a:pt x="8737" y="516"/>
                  </a:cubicBezTo>
                  <a:cubicBezTo>
                    <a:pt x="8751" y="534"/>
                    <a:pt x="8762" y="551"/>
                    <a:pt x="8773" y="569"/>
                  </a:cubicBezTo>
                  <a:cubicBezTo>
                    <a:pt x="8787" y="587"/>
                    <a:pt x="8797" y="605"/>
                    <a:pt x="8805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1" y="722"/>
                    <a:pt x="8858" y="740"/>
                  </a:cubicBezTo>
                  <a:cubicBezTo>
                    <a:pt x="8861" y="758"/>
                    <a:pt x="8872" y="783"/>
                    <a:pt x="8876" y="800"/>
                  </a:cubicBezTo>
                  <a:cubicBezTo>
                    <a:pt x="8879" y="818"/>
                    <a:pt x="8886" y="836"/>
                    <a:pt x="8890" y="857"/>
                  </a:cubicBezTo>
                  <a:cubicBezTo>
                    <a:pt x="8890" y="875"/>
                    <a:pt x="8893" y="893"/>
                    <a:pt x="8893" y="911"/>
                  </a:cubicBezTo>
                  <a:cubicBezTo>
                    <a:pt x="8893" y="928"/>
                    <a:pt x="8890" y="946"/>
                    <a:pt x="8890" y="960"/>
                  </a:cubicBezTo>
                  <a:cubicBezTo>
                    <a:pt x="8886" y="978"/>
                    <a:pt x="8879" y="989"/>
                    <a:pt x="8876" y="1003"/>
                  </a:cubicBezTo>
                  <a:cubicBezTo>
                    <a:pt x="8869" y="1017"/>
                    <a:pt x="8861" y="1031"/>
                    <a:pt x="8851" y="1049"/>
                  </a:cubicBezTo>
                  <a:cubicBezTo>
                    <a:pt x="8840" y="1060"/>
                    <a:pt x="8826" y="1074"/>
                    <a:pt x="8819" y="1088"/>
                  </a:cubicBezTo>
                  <a:cubicBezTo>
                    <a:pt x="8805" y="1103"/>
                    <a:pt x="8790" y="1110"/>
                    <a:pt x="8780" y="1124"/>
                  </a:cubicBezTo>
                  <a:cubicBezTo>
                    <a:pt x="8765" y="1131"/>
                    <a:pt x="8748" y="1145"/>
                    <a:pt x="8733" y="1156"/>
                  </a:cubicBezTo>
                  <a:cubicBezTo>
                    <a:pt x="8719" y="1163"/>
                    <a:pt x="8698" y="1174"/>
                    <a:pt x="8691" y="1177"/>
                  </a:cubicBezTo>
                  <a:lnTo>
                    <a:pt x="8605" y="1209"/>
                  </a:lnTo>
                  <a:cubicBezTo>
                    <a:pt x="8566" y="1199"/>
                    <a:pt x="8531" y="1191"/>
                    <a:pt x="8488" y="1184"/>
                  </a:cubicBezTo>
                  <a:cubicBezTo>
                    <a:pt x="8389" y="1167"/>
                    <a:pt x="8282" y="1149"/>
                    <a:pt x="8179" y="1131"/>
                  </a:cubicBezTo>
                  <a:lnTo>
                    <a:pt x="7859" y="1092"/>
                  </a:lnTo>
                  <a:cubicBezTo>
                    <a:pt x="7827" y="1088"/>
                    <a:pt x="7795" y="1085"/>
                    <a:pt x="7766" y="1085"/>
                  </a:cubicBezTo>
                  <a:cubicBezTo>
                    <a:pt x="7788" y="1056"/>
                    <a:pt x="7809" y="1031"/>
                    <a:pt x="7827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7" y="875"/>
                    <a:pt x="7880" y="847"/>
                  </a:cubicBezTo>
                  <a:cubicBezTo>
                    <a:pt x="7884" y="793"/>
                    <a:pt x="7880" y="736"/>
                    <a:pt x="7862" y="687"/>
                  </a:cubicBezTo>
                  <a:cubicBezTo>
                    <a:pt x="7855" y="665"/>
                    <a:pt x="7845" y="640"/>
                    <a:pt x="7837" y="615"/>
                  </a:cubicBezTo>
                  <a:cubicBezTo>
                    <a:pt x="7827" y="594"/>
                    <a:pt x="7813" y="573"/>
                    <a:pt x="7802" y="555"/>
                  </a:cubicBezTo>
                  <a:cubicBezTo>
                    <a:pt x="7788" y="537"/>
                    <a:pt x="7773" y="516"/>
                    <a:pt x="7759" y="498"/>
                  </a:cubicBezTo>
                  <a:cubicBezTo>
                    <a:pt x="7749" y="480"/>
                    <a:pt x="7734" y="463"/>
                    <a:pt x="7717" y="445"/>
                  </a:cubicBezTo>
                  <a:cubicBezTo>
                    <a:pt x="7685" y="409"/>
                    <a:pt x="7653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5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8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8" y="455"/>
                    <a:pt x="7635" y="473"/>
                    <a:pt x="7645" y="498"/>
                  </a:cubicBezTo>
                  <a:cubicBezTo>
                    <a:pt x="7653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9" y="612"/>
                  </a:cubicBezTo>
                  <a:cubicBezTo>
                    <a:pt x="7702" y="630"/>
                    <a:pt x="7713" y="651"/>
                    <a:pt x="7717" y="669"/>
                  </a:cubicBezTo>
                  <a:cubicBezTo>
                    <a:pt x="7720" y="687"/>
                    <a:pt x="7724" y="704"/>
                    <a:pt x="7731" y="729"/>
                  </a:cubicBezTo>
                  <a:cubicBezTo>
                    <a:pt x="7731" y="747"/>
                    <a:pt x="7734" y="765"/>
                    <a:pt x="7734" y="783"/>
                  </a:cubicBezTo>
                  <a:cubicBezTo>
                    <a:pt x="7734" y="800"/>
                    <a:pt x="7731" y="818"/>
                    <a:pt x="7731" y="829"/>
                  </a:cubicBezTo>
                  <a:cubicBezTo>
                    <a:pt x="7724" y="847"/>
                    <a:pt x="7720" y="861"/>
                    <a:pt x="7717" y="875"/>
                  </a:cubicBezTo>
                  <a:cubicBezTo>
                    <a:pt x="7706" y="889"/>
                    <a:pt x="7702" y="900"/>
                    <a:pt x="7688" y="918"/>
                  </a:cubicBezTo>
                  <a:cubicBezTo>
                    <a:pt x="7681" y="932"/>
                    <a:pt x="7667" y="946"/>
                    <a:pt x="7660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9" y="1017"/>
                    <a:pt x="7574" y="1024"/>
                  </a:cubicBezTo>
                  <a:cubicBezTo>
                    <a:pt x="7560" y="1035"/>
                    <a:pt x="7539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1" y="989"/>
                    <a:pt x="6639" y="943"/>
                    <a:pt x="6657" y="889"/>
                  </a:cubicBezTo>
                  <a:cubicBezTo>
                    <a:pt x="6668" y="861"/>
                    <a:pt x="6675" y="829"/>
                    <a:pt x="6682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2" y="658"/>
                    <a:pt x="6664" y="598"/>
                    <a:pt x="6636" y="551"/>
                  </a:cubicBezTo>
                  <a:cubicBezTo>
                    <a:pt x="6621" y="527"/>
                    <a:pt x="6611" y="502"/>
                    <a:pt x="6593" y="484"/>
                  </a:cubicBezTo>
                  <a:cubicBezTo>
                    <a:pt x="6579" y="463"/>
                    <a:pt x="6561" y="445"/>
                    <a:pt x="6543" y="420"/>
                  </a:cubicBezTo>
                  <a:lnTo>
                    <a:pt x="6490" y="366"/>
                  </a:lnTo>
                  <a:cubicBezTo>
                    <a:pt x="6472" y="349"/>
                    <a:pt x="6454" y="331"/>
                    <a:pt x="6433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4" y="224"/>
                    <a:pt x="6262" y="217"/>
                    <a:pt x="6241" y="203"/>
                  </a:cubicBezTo>
                  <a:cubicBezTo>
                    <a:pt x="6220" y="196"/>
                    <a:pt x="6195" y="182"/>
                    <a:pt x="6173" y="171"/>
                  </a:cubicBezTo>
                  <a:lnTo>
                    <a:pt x="6173" y="171"/>
                  </a:lnTo>
                  <a:cubicBezTo>
                    <a:pt x="6209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5" y="363"/>
                    <a:pt x="6369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6" y="527"/>
                    <a:pt x="6486" y="544"/>
                  </a:cubicBezTo>
                  <a:cubicBezTo>
                    <a:pt x="6493" y="562"/>
                    <a:pt x="6500" y="587"/>
                    <a:pt x="6511" y="605"/>
                  </a:cubicBezTo>
                  <a:cubicBezTo>
                    <a:pt x="6515" y="623"/>
                    <a:pt x="6525" y="644"/>
                    <a:pt x="6525" y="662"/>
                  </a:cubicBezTo>
                  <a:cubicBezTo>
                    <a:pt x="6529" y="679"/>
                    <a:pt x="6529" y="701"/>
                    <a:pt x="6529" y="719"/>
                  </a:cubicBezTo>
                  <a:cubicBezTo>
                    <a:pt x="6529" y="736"/>
                    <a:pt x="6525" y="754"/>
                    <a:pt x="6522" y="772"/>
                  </a:cubicBezTo>
                  <a:cubicBezTo>
                    <a:pt x="6515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6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6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7" y="1039"/>
                  </a:lnTo>
                  <a:lnTo>
                    <a:pt x="5900" y="1053"/>
                  </a:lnTo>
                  <a:lnTo>
                    <a:pt x="5732" y="1060"/>
                  </a:lnTo>
                  <a:cubicBezTo>
                    <a:pt x="5676" y="1067"/>
                    <a:pt x="5622" y="1071"/>
                    <a:pt x="5569" y="1078"/>
                  </a:cubicBezTo>
                  <a:cubicBezTo>
                    <a:pt x="5484" y="1088"/>
                    <a:pt x="5402" y="1103"/>
                    <a:pt x="5316" y="1110"/>
                  </a:cubicBezTo>
                  <a:lnTo>
                    <a:pt x="5295" y="1078"/>
                  </a:lnTo>
                  <a:cubicBezTo>
                    <a:pt x="5281" y="1060"/>
                    <a:pt x="5263" y="1042"/>
                    <a:pt x="5249" y="1024"/>
                  </a:cubicBezTo>
                  <a:lnTo>
                    <a:pt x="5228" y="999"/>
                  </a:lnTo>
                  <a:lnTo>
                    <a:pt x="5210" y="967"/>
                  </a:lnTo>
                  <a:cubicBezTo>
                    <a:pt x="5196" y="950"/>
                    <a:pt x="5188" y="928"/>
                    <a:pt x="5178" y="907"/>
                  </a:cubicBezTo>
                  <a:lnTo>
                    <a:pt x="5164" y="875"/>
                  </a:lnTo>
                  <a:lnTo>
                    <a:pt x="5156" y="843"/>
                  </a:lnTo>
                  <a:cubicBezTo>
                    <a:pt x="5153" y="836"/>
                    <a:pt x="5153" y="822"/>
                    <a:pt x="5146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9" y="751"/>
                    <a:pt x="5139" y="729"/>
                    <a:pt x="5139" y="701"/>
                  </a:cubicBezTo>
                  <a:cubicBezTo>
                    <a:pt x="5139" y="679"/>
                    <a:pt x="5139" y="651"/>
                    <a:pt x="5142" y="630"/>
                  </a:cubicBezTo>
                  <a:cubicBezTo>
                    <a:pt x="5146" y="608"/>
                    <a:pt x="5153" y="580"/>
                    <a:pt x="5156" y="559"/>
                  </a:cubicBezTo>
                  <a:cubicBezTo>
                    <a:pt x="5160" y="537"/>
                    <a:pt x="5171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7" y="366"/>
                    <a:pt x="5242" y="320"/>
                    <a:pt x="5263" y="274"/>
                  </a:cubicBezTo>
                  <a:cubicBezTo>
                    <a:pt x="5284" y="224"/>
                    <a:pt x="5313" y="182"/>
                    <a:pt x="5341" y="135"/>
                  </a:cubicBezTo>
                  <a:cubicBezTo>
                    <a:pt x="5370" y="93"/>
                    <a:pt x="5402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5" y="2656"/>
                  </a:lnTo>
                  <a:cubicBezTo>
                    <a:pt x="12215" y="2678"/>
                    <a:pt x="12215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5" y="2834"/>
                    <a:pt x="12215" y="2852"/>
                  </a:cubicBezTo>
                  <a:cubicBezTo>
                    <a:pt x="12215" y="2873"/>
                    <a:pt x="12211" y="2898"/>
                    <a:pt x="12204" y="2916"/>
                  </a:cubicBezTo>
                  <a:cubicBezTo>
                    <a:pt x="12200" y="2937"/>
                    <a:pt x="12197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40" y="3104"/>
                    <a:pt x="12126" y="3119"/>
                    <a:pt x="12111" y="3133"/>
                  </a:cubicBezTo>
                  <a:cubicBezTo>
                    <a:pt x="12097" y="3147"/>
                    <a:pt x="12087" y="3158"/>
                    <a:pt x="12069" y="3168"/>
                  </a:cubicBezTo>
                  <a:cubicBezTo>
                    <a:pt x="12051" y="3176"/>
                    <a:pt x="12037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2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2" y="3261"/>
                  </a:lnTo>
                  <a:lnTo>
                    <a:pt x="11735" y="3296"/>
                  </a:lnTo>
                  <a:lnTo>
                    <a:pt x="11720" y="3328"/>
                  </a:lnTo>
                  <a:cubicBezTo>
                    <a:pt x="11710" y="3350"/>
                    <a:pt x="11703" y="3368"/>
                    <a:pt x="11688" y="3389"/>
                  </a:cubicBezTo>
                  <a:lnTo>
                    <a:pt x="11671" y="3421"/>
                  </a:lnTo>
                  <a:lnTo>
                    <a:pt x="11649" y="3449"/>
                  </a:lnTo>
                  <a:cubicBezTo>
                    <a:pt x="11635" y="3467"/>
                    <a:pt x="11621" y="3485"/>
                    <a:pt x="11603" y="3496"/>
                  </a:cubicBezTo>
                  <a:cubicBezTo>
                    <a:pt x="11585" y="3513"/>
                    <a:pt x="11567" y="3528"/>
                    <a:pt x="11550" y="3542"/>
                  </a:cubicBezTo>
                  <a:cubicBezTo>
                    <a:pt x="11532" y="3556"/>
                    <a:pt x="11510" y="3567"/>
                    <a:pt x="11493" y="3581"/>
                  </a:cubicBezTo>
                  <a:cubicBezTo>
                    <a:pt x="11471" y="3595"/>
                    <a:pt x="11454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5" y="3684"/>
                    <a:pt x="11155" y="3691"/>
                  </a:cubicBezTo>
                  <a:cubicBezTo>
                    <a:pt x="11105" y="3702"/>
                    <a:pt x="11059" y="3705"/>
                    <a:pt x="11009" y="3709"/>
                  </a:cubicBezTo>
                  <a:cubicBezTo>
                    <a:pt x="10959" y="3716"/>
                    <a:pt x="10910" y="3716"/>
                    <a:pt x="10856" y="3716"/>
                  </a:cubicBezTo>
                  <a:cubicBezTo>
                    <a:pt x="10906" y="3727"/>
                    <a:pt x="10956" y="3734"/>
                    <a:pt x="11009" y="3737"/>
                  </a:cubicBezTo>
                  <a:cubicBezTo>
                    <a:pt x="11059" y="3741"/>
                    <a:pt x="11112" y="3741"/>
                    <a:pt x="11158" y="3741"/>
                  </a:cubicBezTo>
                  <a:cubicBezTo>
                    <a:pt x="11208" y="3737"/>
                    <a:pt x="11262" y="3734"/>
                    <a:pt x="11311" y="3723"/>
                  </a:cubicBezTo>
                  <a:cubicBezTo>
                    <a:pt x="11361" y="3716"/>
                    <a:pt x="11414" y="3702"/>
                    <a:pt x="11461" y="3684"/>
                  </a:cubicBezTo>
                  <a:cubicBezTo>
                    <a:pt x="11489" y="3673"/>
                    <a:pt x="11510" y="3666"/>
                    <a:pt x="11532" y="3652"/>
                  </a:cubicBezTo>
                  <a:lnTo>
                    <a:pt x="11599" y="3613"/>
                  </a:lnTo>
                  <a:cubicBezTo>
                    <a:pt x="11621" y="3595"/>
                    <a:pt x="11646" y="3581"/>
                    <a:pt x="11663" y="3563"/>
                  </a:cubicBezTo>
                  <a:cubicBezTo>
                    <a:pt x="11685" y="3545"/>
                    <a:pt x="11703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1" y="3417"/>
                    <a:pt x="11795" y="3389"/>
                    <a:pt x="11806" y="3368"/>
                  </a:cubicBezTo>
                  <a:lnTo>
                    <a:pt x="11811" y="3351"/>
                  </a:lnTo>
                  <a:lnTo>
                    <a:pt x="11811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7" y="3506"/>
                    <a:pt x="11912" y="3616"/>
                    <a:pt x="11934" y="3705"/>
                  </a:cubicBezTo>
                  <a:lnTo>
                    <a:pt x="11937" y="3688"/>
                  </a:lnTo>
                  <a:lnTo>
                    <a:pt x="11957" y="3690"/>
                  </a:lnTo>
                  <a:lnTo>
                    <a:pt x="11957" y="3690"/>
                  </a:lnTo>
                  <a:cubicBezTo>
                    <a:pt x="11957" y="3687"/>
                    <a:pt x="11958" y="3684"/>
                    <a:pt x="11959" y="3680"/>
                  </a:cubicBezTo>
                  <a:cubicBezTo>
                    <a:pt x="11934" y="3584"/>
                    <a:pt x="11895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1" y="3351"/>
                  </a:lnTo>
                  <a:lnTo>
                    <a:pt x="11811" y="3351"/>
                  </a:lnTo>
                  <a:cubicBezTo>
                    <a:pt x="11808" y="3345"/>
                    <a:pt x="11805" y="3338"/>
                    <a:pt x="11802" y="3332"/>
                  </a:cubicBezTo>
                  <a:cubicBezTo>
                    <a:pt x="11806" y="3325"/>
                    <a:pt x="11806" y="3311"/>
                    <a:pt x="11809" y="3300"/>
                  </a:cubicBezTo>
                  <a:lnTo>
                    <a:pt x="11909" y="3300"/>
                  </a:lnTo>
                  <a:cubicBezTo>
                    <a:pt x="11955" y="3296"/>
                    <a:pt x="12005" y="3282"/>
                    <a:pt x="12051" y="3264"/>
                  </a:cubicBezTo>
                  <a:cubicBezTo>
                    <a:pt x="12072" y="3257"/>
                    <a:pt x="12094" y="3243"/>
                    <a:pt x="12111" y="3225"/>
                  </a:cubicBezTo>
                  <a:cubicBezTo>
                    <a:pt x="12129" y="3211"/>
                    <a:pt x="12151" y="3193"/>
                    <a:pt x="12165" y="3176"/>
                  </a:cubicBezTo>
                  <a:cubicBezTo>
                    <a:pt x="12197" y="3140"/>
                    <a:pt x="12218" y="3097"/>
                    <a:pt x="12236" y="3051"/>
                  </a:cubicBezTo>
                  <a:cubicBezTo>
                    <a:pt x="12247" y="3030"/>
                    <a:pt x="12250" y="3008"/>
                    <a:pt x="12254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8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4" y="2742"/>
                    <a:pt x="12247" y="2695"/>
                    <a:pt x="12236" y="2653"/>
                  </a:cubicBezTo>
                  <a:cubicBezTo>
                    <a:pt x="12232" y="2631"/>
                    <a:pt x="12229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3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3" y="3368"/>
                  </a:cubicBezTo>
                  <a:lnTo>
                    <a:pt x="12339" y="3421"/>
                  </a:lnTo>
                  <a:lnTo>
                    <a:pt x="12325" y="3474"/>
                  </a:lnTo>
                  <a:cubicBezTo>
                    <a:pt x="12321" y="3492"/>
                    <a:pt x="12318" y="3510"/>
                    <a:pt x="12307" y="3524"/>
                  </a:cubicBezTo>
                  <a:cubicBezTo>
                    <a:pt x="12300" y="3542"/>
                    <a:pt x="12293" y="3556"/>
                    <a:pt x="12286" y="3570"/>
                  </a:cubicBezTo>
                  <a:cubicBezTo>
                    <a:pt x="12275" y="3584"/>
                    <a:pt x="12268" y="3602"/>
                    <a:pt x="12254" y="3613"/>
                  </a:cubicBezTo>
                  <a:cubicBezTo>
                    <a:pt x="12239" y="3627"/>
                    <a:pt x="12232" y="3638"/>
                    <a:pt x="12215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8" y="3680"/>
                    <a:pt x="12140" y="3684"/>
                    <a:pt x="12122" y="3688"/>
                  </a:cubicBezTo>
                  <a:cubicBezTo>
                    <a:pt x="12104" y="3691"/>
                    <a:pt x="12087" y="3691"/>
                    <a:pt x="12069" y="3698"/>
                  </a:cubicBezTo>
                  <a:lnTo>
                    <a:pt x="12015" y="3698"/>
                  </a:lnTo>
                  <a:cubicBezTo>
                    <a:pt x="11998" y="3698"/>
                    <a:pt x="11980" y="3691"/>
                    <a:pt x="11962" y="3691"/>
                  </a:cubicBezTo>
                  <a:lnTo>
                    <a:pt x="11957" y="3690"/>
                  </a:lnTo>
                  <a:lnTo>
                    <a:pt x="11957" y="3690"/>
                  </a:lnTo>
                  <a:cubicBezTo>
                    <a:pt x="11955" y="3705"/>
                    <a:pt x="11954" y="3718"/>
                    <a:pt x="11951" y="3727"/>
                  </a:cubicBezTo>
                  <a:cubicBezTo>
                    <a:pt x="11948" y="3744"/>
                    <a:pt x="11937" y="3769"/>
                    <a:pt x="11934" y="3784"/>
                  </a:cubicBezTo>
                  <a:lnTo>
                    <a:pt x="11905" y="3837"/>
                  </a:lnTo>
                  <a:cubicBezTo>
                    <a:pt x="11898" y="3858"/>
                    <a:pt x="11884" y="3872"/>
                    <a:pt x="11870" y="3887"/>
                  </a:cubicBezTo>
                  <a:cubicBezTo>
                    <a:pt x="11859" y="3904"/>
                    <a:pt x="11845" y="3919"/>
                    <a:pt x="11831" y="3933"/>
                  </a:cubicBezTo>
                  <a:cubicBezTo>
                    <a:pt x="11816" y="3944"/>
                    <a:pt x="11799" y="3958"/>
                    <a:pt x="11788" y="3972"/>
                  </a:cubicBezTo>
                  <a:cubicBezTo>
                    <a:pt x="11770" y="3986"/>
                    <a:pt x="11752" y="3993"/>
                    <a:pt x="11735" y="4004"/>
                  </a:cubicBezTo>
                  <a:lnTo>
                    <a:pt x="11681" y="4029"/>
                  </a:lnTo>
                  <a:cubicBezTo>
                    <a:pt x="11603" y="4064"/>
                    <a:pt x="11525" y="4082"/>
                    <a:pt x="11439" y="4093"/>
                  </a:cubicBezTo>
                  <a:cubicBezTo>
                    <a:pt x="11385" y="4100"/>
                    <a:pt x="11333" y="4102"/>
                    <a:pt x="11280" y="4102"/>
                  </a:cubicBezTo>
                  <a:cubicBezTo>
                    <a:pt x="11249" y="4102"/>
                    <a:pt x="11218" y="4101"/>
                    <a:pt x="11187" y="4100"/>
                  </a:cubicBezTo>
                  <a:lnTo>
                    <a:pt x="11187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6" y="4168"/>
                    <a:pt x="11368" y="4168"/>
                    <a:pt x="11411" y="4168"/>
                  </a:cubicBezTo>
                  <a:cubicBezTo>
                    <a:pt x="11493" y="4164"/>
                    <a:pt x="11582" y="4146"/>
                    <a:pt x="11663" y="4114"/>
                  </a:cubicBezTo>
                  <a:cubicBezTo>
                    <a:pt x="11742" y="4082"/>
                    <a:pt x="11820" y="4036"/>
                    <a:pt x="11877" y="3961"/>
                  </a:cubicBezTo>
                  <a:lnTo>
                    <a:pt x="11916" y="3908"/>
                  </a:lnTo>
                  <a:cubicBezTo>
                    <a:pt x="11927" y="3890"/>
                    <a:pt x="11937" y="3869"/>
                    <a:pt x="11948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6" y="3816"/>
                  </a:cubicBezTo>
                  <a:lnTo>
                    <a:pt x="11966" y="3812"/>
                  </a:lnTo>
                  <a:cubicBezTo>
                    <a:pt x="11966" y="3805"/>
                    <a:pt x="11969" y="3798"/>
                    <a:pt x="11969" y="3791"/>
                  </a:cubicBezTo>
                  <a:cubicBezTo>
                    <a:pt x="11973" y="3776"/>
                    <a:pt x="11980" y="3762"/>
                    <a:pt x="11980" y="3744"/>
                  </a:cubicBezTo>
                  <a:cubicBezTo>
                    <a:pt x="11991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5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6" y="3648"/>
                  </a:cubicBezTo>
                  <a:cubicBezTo>
                    <a:pt x="12300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3" y="3545"/>
                  </a:cubicBezTo>
                  <a:cubicBezTo>
                    <a:pt x="12353" y="3528"/>
                    <a:pt x="12357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4" y="3257"/>
                  </a:lnTo>
                  <a:cubicBezTo>
                    <a:pt x="12360" y="3240"/>
                    <a:pt x="12360" y="3222"/>
                    <a:pt x="12357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5" name="Google Shape;2545;p37"/>
          <p:cNvSpPr/>
          <p:nvPr/>
        </p:nvSpPr>
        <p:spPr>
          <a:xfrm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46" name="Google Shape;2546;p37"/>
          <p:cNvCxnSpPr/>
          <p:nvPr/>
        </p:nvCxnSpPr>
        <p:spPr>
          <a:xfrm>
            <a:off x="714650" y="414050"/>
            <a:ext cx="740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7" name="Google Shape;2547;p37"/>
          <p:cNvSpPr/>
          <p:nvPr/>
        </p:nvSpPr>
        <p:spPr>
          <a:xfrm>
            <a:off x="8211600" y="3516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37"/>
          <p:cNvSpPr/>
          <p:nvPr/>
        </p:nvSpPr>
        <p:spPr>
          <a:xfrm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49" name="Google Shape;2549;p37"/>
          <p:cNvCxnSpPr/>
          <p:nvPr/>
        </p:nvCxnSpPr>
        <p:spPr>
          <a:xfrm rot="10800000">
            <a:off x="936188" y="4725288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0" name="Google Shape;2550;p37"/>
          <p:cNvSpPr/>
          <p:nvPr/>
        </p:nvSpPr>
        <p:spPr>
          <a:xfrm rot="10800000">
            <a:off x="717863" y="46628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37"/>
          <p:cNvSpPr txBox="1">
            <a:spLocks noGrp="1"/>
          </p:cNvSpPr>
          <p:nvPr>
            <p:ph type="subTitle" idx="1"/>
          </p:nvPr>
        </p:nvSpPr>
        <p:spPr>
          <a:xfrm>
            <a:off x="2797900" y="2289774"/>
            <a:ext cx="34890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2" name="Google Shape;2552;p37"/>
          <p:cNvSpPr txBox="1">
            <a:spLocks noGrp="1"/>
          </p:cNvSpPr>
          <p:nvPr>
            <p:ph type="title"/>
          </p:nvPr>
        </p:nvSpPr>
        <p:spPr>
          <a:xfrm>
            <a:off x="2143900" y="951150"/>
            <a:ext cx="4797000" cy="8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5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553" name="Google Shape;2553;p37"/>
          <p:cNvGrpSpPr/>
          <p:nvPr/>
        </p:nvGrpSpPr>
        <p:grpSpPr>
          <a:xfrm>
            <a:off x="233310" y="213826"/>
            <a:ext cx="387790" cy="387809"/>
            <a:chOff x="233310" y="213826"/>
            <a:chExt cx="387790" cy="387809"/>
          </a:xfrm>
        </p:grpSpPr>
        <p:sp>
          <p:nvSpPr>
            <p:cNvPr id="2554" name="Google Shape;2554;p37"/>
            <p:cNvSpPr/>
            <p:nvPr/>
          </p:nvSpPr>
          <p:spPr>
            <a:xfrm rot="5400000">
              <a:off x="233300" y="213835"/>
              <a:ext cx="387809" cy="387790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7"/>
            <p:cNvSpPr/>
            <p:nvPr/>
          </p:nvSpPr>
          <p:spPr>
            <a:xfrm rot="5400000">
              <a:off x="282393" y="269663"/>
              <a:ext cx="329387" cy="273013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6" name="Google Shape;2556;p37"/>
          <p:cNvGrpSpPr/>
          <p:nvPr/>
        </p:nvGrpSpPr>
        <p:grpSpPr>
          <a:xfrm>
            <a:off x="8514124" y="4525091"/>
            <a:ext cx="387790" cy="387809"/>
            <a:chOff x="267799" y="213828"/>
            <a:chExt cx="387790" cy="387809"/>
          </a:xfrm>
        </p:grpSpPr>
        <p:sp>
          <p:nvSpPr>
            <p:cNvPr id="2557" name="Google Shape;2557;p37"/>
            <p:cNvSpPr/>
            <p:nvPr/>
          </p:nvSpPr>
          <p:spPr>
            <a:xfrm rot="-5400000">
              <a:off x="267790" y="213838"/>
              <a:ext cx="387809" cy="387790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7"/>
            <p:cNvSpPr/>
            <p:nvPr/>
          </p:nvSpPr>
          <p:spPr>
            <a:xfrm rot="-5400000">
              <a:off x="277118" y="272786"/>
              <a:ext cx="329387" cy="273013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37"/>
          <p:cNvGrpSpPr/>
          <p:nvPr/>
        </p:nvGrpSpPr>
        <p:grpSpPr>
          <a:xfrm>
            <a:off x="8579721" y="206924"/>
            <a:ext cx="256602" cy="413126"/>
            <a:chOff x="16768796" y="4178824"/>
            <a:chExt cx="256602" cy="413126"/>
          </a:xfrm>
        </p:grpSpPr>
        <p:sp>
          <p:nvSpPr>
            <p:cNvPr id="2560" name="Google Shape;2560;p37"/>
            <p:cNvSpPr/>
            <p:nvPr/>
          </p:nvSpPr>
          <p:spPr>
            <a:xfrm>
              <a:off x="16805263" y="4275881"/>
              <a:ext cx="57629" cy="61925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7"/>
            <p:cNvSpPr/>
            <p:nvPr/>
          </p:nvSpPr>
          <p:spPr>
            <a:xfrm>
              <a:off x="16768796" y="4217570"/>
              <a:ext cx="49196" cy="60698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7"/>
            <p:cNvSpPr/>
            <p:nvPr/>
          </p:nvSpPr>
          <p:spPr>
            <a:xfrm>
              <a:off x="16855825" y="4306808"/>
              <a:ext cx="16726" cy="22512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7"/>
            <p:cNvSpPr/>
            <p:nvPr/>
          </p:nvSpPr>
          <p:spPr>
            <a:xfrm>
              <a:off x="16863242" y="4277933"/>
              <a:ext cx="31243" cy="48530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7"/>
            <p:cNvSpPr/>
            <p:nvPr/>
          </p:nvSpPr>
          <p:spPr>
            <a:xfrm>
              <a:off x="16982057" y="4515317"/>
              <a:ext cx="18286" cy="31190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7"/>
            <p:cNvSpPr/>
            <p:nvPr/>
          </p:nvSpPr>
          <p:spPr>
            <a:xfrm>
              <a:off x="16913804" y="4487090"/>
              <a:ext cx="69779" cy="36678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7"/>
            <p:cNvSpPr/>
            <p:nvPr/>
          </p:nvSpPr>
          <p:spPr>
            <a:xfrm>
              <a:off x="16836312" y="4393522"/>
              <a:ext cx="63170" cy="87978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7"/>
            <p:cNvSpPr/>
            <p:nvPr/>
          </p:nvSpPr>
          <p:spPr>
            <a:xfrm>
              <a:off x="16881265" y="4471118"/>
              <a:ext cx="46584" cy="34679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7"/>
            <p:cNvSpPr/>
            <p:nvPr/>
          </p:nvSpPr>
          <p:spPr>
            <a:xfrm>
              <a:off x="16770917" y="4573418"/>
              <a:ext cx="32190" cy="18532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7"/>
            <p:cNvSpPr/>
            <p:nvPr/>
          </p:nvSpPr>
          <p:spPr>
            <a:xfrm>
              <a:off x="16796479" y="4512459"/>
              <a:ext cx="55438" cy="67342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7"/>
            <p:cNvSpPr/>
            <p:nvPr/>
          </p:nvSpPr>
          <p:spPr>
            <a:xfrm>
              <a:off x="16833507" y="4393767"/>
              <a:ext cx="128005" cy="131248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7"/>
            <p:cNvSpPr/>
            <p:nvPr/>
          </p:nvSpPr>
          <p:spPr>
            <a:xfrm>
              <a:off x="16967032" y="4287347"/>
              <a:ext cx="58366" cy="108316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7"/>
            <p:cNvSpPr/>
            <p:nvPr/>
          </p:nvSpPr>
          <p:spPr>
            <a:xfrm>
              <a:off x="16993278" y="4283245"/>
              <a:ext cx="12483" cy="24318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7"/>
            <p:cNvSpPr/>
            <p:nvPr/>
          </p:nvSpPr>
          <p:spPr>
            <a:xfrm>
              <a:off x="16917662" y="4257648"/>
              <a:ext cx="81438" cy="140435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7"/>
            <p:cNvSpPr/>
            <p:nvPr/>
          </p:nvSpPr>
          <p:spPr>
            <a:xfrm>
              <a:off x="16872148" y="4261733"/>
              <a:ext cx="51896" cy="136350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7"/>
            <p:cNvSpPr/>
            <p:nvPr/>
          </p:nvSpPr>
          <p:spPr>
            <a:xfrm>
              <a:off x="16889487" y="4211609"/>
              <a:ext cx="3068" cy="17340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7"/>
            <p:cNvSpPr/>
            <p:nvPr/>
          </p:nvSpPr>
          <p:spPr>
            <a:xfrm>
              <a:off x="16894046" y="4211048"/>
              <a:ext cx="42025" cy="59137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7"/>
            <p:cNvSpPr/>
            <p:nvPr/>
          </p:nvSpPr>
          <p:spPr>
            <a:xfrm>
              <a:off x="16873147" y="4178824"/>
              <a:ext cx="69096" cy="49161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7"/>
            <p:cNvSpPr/>
            <p:nvPr/>
          </p:nvSpPr>
          <p:spPr>
            <a:xfrm>
              <a:off x="16782260" y="4223390"/>
              <a:ext cx="29437" cy="28929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37"/>
          <p:cNvGrpSpPr/>
          <p:nvPr/>
        </p:nvGrpSpPr>
        <p:grpSpPr>
          <a:xfrm>
            <a:off x="298896" y="4512437"/>
            <a:ext cx="256602" cy="413126"/>
            <a:chOff x="16768796" y="4178824"/>
            <a:chExt cx="256602" cy="413126"/>
          </a:xfrm>
        </p:grpSpPr>
        <p:sp>
          <p:nvSpPr>
            <p:cNvPr id="2580" name="Google Shape;2580;p37"/>
            <p:cNvSpPr/>
            <p:nvPr/>
          </p:nvSpPr>
          <p:spPr>
            <a:xfrm flipH="1">
              <a:off x="16931302" y="4275881"/>
              <a:ext cx="57629" cy="61925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7"/>
            <p:cNvSpPr/>
            <p:nvPr/>
          </p:nvSpPr>
          <p:spPr>
            <a:xfrm flipH="1">
              <a:off x="16976202" y="4217570"/>
              <a:ext cx="49196" cy="60698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7"/>
            <p:cNvSpPr/>
            <p:nvPr/>
          </p:nvSpPr>
          <p:spPr>
            <a:xfrm flipH="1">
              <a:off x="16921642" y="4306808"/>
              <a:ext cx="16726" cy="22512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7"/>
            <p:cNvSpPr/>
            <p:nvPr/>
          </p:nvSpPr>
          <p:spPr>
            <a:xfrm flipH="1">
              <a:off x="16899709" y="4277933"/>
              <a:ext cx="31243" cy="48530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7"/>
            <p:cNvSpPr/>
            <p:nvPr/>
          </p:nvSpPr>
          <p:spPr>
            <a:xfrm flipH="1">
              <a:off x="16793850" y="4515317"/>
              <a:ext cx="18286" cy="31190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7"/>
            <p:cNvSpPr/>
            <p:nvPr/>
          </p:nvSpPr>
          <p:spPr>
            <a:xfrm flipH="1">
              <a:off x="16810610" y="4487090"/>
              <a:ext cx="69779" cy="36678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7"/>
            <p:cNvSpPr/>
            <p:nvPr/>
          </p:nvSpPr>
          <p:spPr>
            <a:xfrm flipH="1">
              <a:off x="16894712" y="4393522"/>
              <a:ext cx="63170" cy="87978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7"/>
            <p:cNvSpPr/>
            <p:nvPr/>
          </p:nvSpPr>
          <p:spPr>
            <a:xfrm flipH="1">
              <a:off x="16866345" y="4471118"/>
              <a:ext cx="46584" cy="34679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7"/>
            <p:cNvSpPr/>
            <p:nvPr/>
          </p:nvSpPr>
          <p:spPr>
            <a:xfrm flipH="1">
              <a:off x="16991087" y="4573418"/>
              <a:ext cx="32190" cy="18532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7"/>
            <p:cNvSpPr/>
            <p:nvPr/>
          </p:nvSpPr>
          <p:spPr>
            <a:xfrm flipH="1">
              <a:off x="16942277" y="4512459"/>
              <a:ext cx="55438" cy="67342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7"/>
            <p:cNvSpPr/>
            <p:nvPr/>
          </p:nvSpPr>
          <p:spPr>
            <a:xfrm flipH="1">
              <a:off x="16832682" y="4393767"/>
              <a:ext cx="128005" cy="131248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7"/>
            <p:cNvSpPr/>
            <p:nvPr/>
          </p:nvSpPr>
          <p:spPr>
            <a:xfrm flipH="1">
              <a:off x="16768796" y="4287347"/>
              <a:ext cx="58366" cy="108316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7"/>
            <p:cNvSpPr/>
            <p:nvPr/>
          </p:nvSpPr>
          <p:spPr>
            <a:xfrm flipH="1">
              <a:off x="16788432" y="4283245"/>
              <a:ext cx="12483" cy="24318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7"/>
            <p:cNvSpPr/>
            <p:nvPr/>
          </p:nvSpPr>
          <p:spPr>
            <a:xfrm flipH="1">
              <a:off x="16795093" y="4257648"/>
              <a:ext cx="81438" cy="140435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7"/>
            <p:cNvSpPr/>
            <p:nvPr/>
          </p:nvSpPr>
          <p:spPr>
            <a:xfrm flipH="1">
              <a:off x="16870149" y="4261733"/>
              <a:ext cx="51896" cy="136350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7"/>
            <p:cNvSpPr/>
            <p:nvPr/>
          </p:nvSpPr>
          <p:spPr>
            <a:xfrm flipH="1">
              <a:off x="16901638" y="4211609"/>
              <a:ext cx="3068" cy="17340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7"/>
            <p:cNvSpPr/>
            <p:nvPr/>
          </p:nvSpPr>
          <p:spPr>
            <a:xfrm flipH="1">
              <a:off x="16858122" y="4211048"/>
              <a:ext cx="42025" cy="59137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7"/>
            <p:cNvSpPr/>
            <p:nvPr/>
          </p:nvSpPr>
          <p:spPr>
            <a:xfrm flipH="1">
              <a:off x="16851951" y="4178824"/>
              <a:ext cx="69096" cy="49161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7"/>
            <p:cNvSpPr/>
            <p:nvPr/>
          </p:nvSpPr>
          <p:spPr>
            <a:xfrm flipH="1">
              <a:off x="16982496" y="4223390"/>
              <a:ext cx="29437" cy="28929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99" name="Google Shape;2599;p3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00" name="Google Shape;2600;p37"/>
          <p:cNvSpPr txBox="1"/>
          <p:nvPr/>
        </p:nvSpPr>
        <p:spPr>
          <a:xfrm>
            <a:off x="2797900" y="3430350"/>
            <a:ext cx="34890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3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38"/>
          <p:cNvSpPr/>
          <p:nvPr/>
        </p:nvSpPr>
        <p:spPr>
          <a:xfrm flipH="1">
            <a:off x="7435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38"/>
          <p:cNvSpPr/>
          <p:nvPr/>
        </p:nvSpPr>
        <p:spPr>
          <a:xfrm flipH="1"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38"/>
          <p:cNvSpPr/>
          <p:nvPr/>
        </p:nvSpPr>
        <p:spPr>
          <a:xfrm flipH="1"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38"/>
          <p:cNvSpPr/>
          <p:nvPr/>
        </p:nvSpPr>
        <p:spPr>
          <a:xfrm rot="10800000" flipH="1">
            <a:off x="8437524" y="268910"/>
            <a:ext cx="441194" cy="441179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38"/>
          <p:cNvSpPr/>
          <p:nvPr/>
        </p:nvSpPr>
        <p:spPr>
          <a:xfrm rot="10800000" flipH="1">
            <a:off x="8468981" y="356819"/>
            <a:ext cx="374730" cy="310600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38"/>
          <p:cNvSpPr/>
          <p:nvPr/>
        </p:nvSpPr>
        <p:spPr>
          <a:xfrm flipH="1">
            <a:off x="273849" y="4426160"/>
            <a:ext cx="441194" cy="441179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38"/>
          <p:cNvSpPr/>
          <p:nvPr/>
        </p:nvSpPr>
        <p:spPr>
          <a:xfrm flipH="1">
            <a:off x="308855" y="4468828"/>
            <a:ext cx="374730" cy="310600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09" name="Google Shape;2609;p38"/>
          <p:cNvCxnSpPr/>
          <p:nvPr/>
        </p:nvCxnSpPr>
        <p:spPr>
          <a:xfrm>
            <a:off x="8658125" y="797900"/>
            <a:ext cx="0" cy="3776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0" name="Google Shape;2610;p38"/>
          <p:cNvCxnSpPr/>
          <p:nvPr/>
        </p:nvCxnSpPr>
        <p:spPr>
          <a:xfrm rot="10800000">
            <a:off x="495350" y="560950"/>
            <a:ext cx="0" cy="3757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1" name="Google Shape;2611;p38"/>
          <p:cNvSpPr/>
          <p:nvPr/>
        </p:nvSpPr>
        <p:spPr>
          <a:xfrm flipH="1">
            <a:off x="8595725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38"/>
          <p:cNvSpPr/>
          <p:nvPr/>
        </p:nvSpPr>
        <p:spPr>
          <a:xfrm flipH="1">
            <a:off x="432950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3" name="Google Shape;2613;p3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4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9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39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9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8" name="Google Shape;2618;p39"/>
          <p:cNvCxnSpPr/>
          <p:nvPr/>
        </p:nvCxnSpPr>
        <p:spPr>
          <a:xfrm>
            <a:off x="47295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9" name="Google Shape;2619;p39"/>
          <p:cNvCxnSpPr/>
          <p:nvPr/>
        </p:nvCxnSpPr>
        <p:spPr>
          <a:xfrm rot="10800000" flipH="1">
            <a:off x="86551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0" name="Google Shape;2620;p39"/>
          <p:cNvSpPr/>
          <p:nvPr/>
        </p:nvSpPr>
        <p:spPr>
          <a:xfrm>
            <a:off x="41620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39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39"/>
          <p:cNvSpPr/>
          <p:nvPr/>
        </p:nvSpPr>
        <p:spPr>
          <a:xfrm>
            <a:off x="8491787" y="4322261"/>
            <a:ext cx="102497" cy="110145"/>
          </a:xfrm>
          <a:custGeom>
            <a:avLst/>
            <a:gdLst/>
            <a:ahLst/>
            <a:cxnLst/>
            <a:rect l="l" t="t" r="r" b="b"/>
            <a:pathLst>
              <a:path w="3287" h="3532" extrusionOk="0">
                <a:moveTo>
                  <a:pt x="548" y="0"/>
                </a:moveTo>
                <a:cubicBezTo>
                  <a:pt x="406" y="171"/>
                  <a:pt x="178" y="249"/>
                  <a:pt x="1" y="274"/>
                </a:cubicBezTo>
                <a:cubicBezTo>
                  <a:pt x="580" y="1334"/>
                  <a:pt x="1540" y="3041"/>
                  <a:pt x="2027" y="3531"/>
                </a:cubicBezTo>
                <a:cubicBezTo>
                  <a:pt x="2027" y="3531"/>
                  <a:pt x="2614" y="3378"/>
                  <a:pt x="3286" y="3115"/>
                </a:cubicBezTo>
                <a:cubicBezTo>
                  <a:pt x="3055" y="2845"/>
                  <a:pt x="2813" y="2173"/>
                  <a:pt x="2735" y="1931"/>
                </a:cubicBezTo>
                <a:lnTo>
                  <a:pt x="2433" y="2052"/>
                </a:lnTo>
                <a:cubicBezTo>
                  <a:pt x="2433" y="2052"/>
                  <a:pt x="1334" y="1003"/>
                  <a:pt x="5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39"/>
          <p:cNvSpPr/>
          <p:nvPr/>
        </p:nvSpPr>
        <p:spPr>
          <a:xfrm>
            <a:off x="8426925" y="4218542"/>
            <a:ext cx="87498" cy="107962"/>
          </a:xfrm>
          <a:custGeom>
            <a:avLst/>
            <a:gdLst/>
            <a:ahLst/>
            <a:cxnLst/>
            <a:rect l="l" t="t" r="r" b="b"/>
            <a:pathLst>
              <a:path w="2806" h="3462" extrusionOk="0">
                <a:moveTo>
                  <a:pt x="1081" y="1"/>
                </a:moveTo>
                <a:cubicBezTo>
                  <a:pt x="1076" y="1"/>
                  <a:pt x="1072" y="1"/>
                  <a:pt x="1067" y="2"/>
                </a:cubicBezTo>
                <a:cubicBezTo>
                  <a:pt x="1028" y="5"/>
                  <a:pt x="989" y="23"/>
                  <a:pt x="964" y="55"/>
                </a:cubicBezTo>
                <a:cubicBezTo>
                  <a:pt x="953" y="66"/>
                  <a:pt x="936" y="94"/>
                  <a:pt x="939" y="130"/>
                </a:cubicBezTo>
                <a:lnTo>
                  <a:pt x="957" y="311"/>
                </a:lnTo>
                <a:lnTo>
                  <a:pt x="815" y="197"/>
                </a:lnTo>
                <a:cubicBezTo>
                  <a:pt x="768" y="160"/>
                  <a:pt x="725" y="142"/>
                  <a:pt x="686" y="142"/>
                </a:cubicBezTo>
                <a:cubicBezTo>
                  <a:pt x="662" y="142"/>
                  <a:pt x="639" y="148"/>
                  <a:pt x="619" y="162"/>
                </a:cubicBezTo>
                <a:cubicBezTo>
                  <a:pt x="552" y="205"/>
                  <a:pt x="516" y="293"/>
                  <a:pt x="534" y="375"/>
                </a:cubicBezTo>
                <a:lnTo>
                  <a:pt x="587" y="578"/>
                </a:lnTo>
                <a:lnTo>
                  <a:pt x="587" y="578"/>
                </a:lnTo>
                <a:lnTo>
                  <a:pt x="413" y="453"/>
                </a:lnTo>
                <a:cubicBezTo>
                  <a:pt x="394" y="440"/>
                  <a:pt x="372" y="434"/>
                  <a:pt x="350" y="434"/>
                </a:cubicBezTo>
                <a:cubicBezTo>
                  <a:pt x="344" y="434"/>
                  <a:pt x="338" y="435"/>
                  <a:pt x="331" y="436"/>
                </a:cubicBezTo>
                <a:cubicBezTo>
                  <a:pt x="289" y="446"/>
                  <a:pt x="249" y="482"/>
                  <a:pt x="228" y="525"/>
                </a:cubicBezTo>
                <a:cubicBezTo>
                  <a:pt x="175" y="631"/>
                  <a:pt x="193" y="802"/>
                  <a:pt x="260" y="919"/>
                </a:cubicBezTo>
                <a:lnTo>
                  <a:pt x="338" y="1058"/>
                </a:lnTo>
                <a:lnTo>
                  <a:pt x="178" y="1033"/>
                </a:lnTo>
                <a:lnTo>
                  <a:pt x="161" y="1033"/>
                </a:lnTo>
                <a:cubicBezTo>
                  <a:pt x="136" y="1033"/>
                  <a:pt x="107" y="1040"/>
                  <a:pt x="100" y="1054"/>
                </a:cubicBezTo>
                <a:cubicBezTo>
                  <a:pt x="1" y="1221"/>
                  <a:pt x="40" y="1552"/>
                  <a:pt x="196" y="1879"/>
                </a:cubicBezTo>
                <a:cubicBezTo>
                  <a:pt x="303" y="2103"/>
                  <a:pt x="722" y="2832"/>
                  <a:pt x="1618" y="2953"/>
                </a:cubicBezTo>
                <a:lnTo>
                  <a:pt x="1665" y="2957"/>
                </a:lnTo>
                <a:lnTo>
                  <a:pt x="1889" y="3462"/>
                </a:lnTo>
                <a:cubicBezTo>
                  <a:pt x="1921" y="3462"/>
                  <a:pt x="1960" y="3458"/>
                  <a:pt x="2010" y="3454"/>
                </a:cubicBezTo>
                <a:cubicBezTo>
                  <a:pt x="2173" y="3433"/>
                  <a:pt x="2415" y="3373"/>
                  <a:pt x="2539" y="3195"/>
                </a:cubicBezTo>
                <a:cubicBezTo>
                  <a:pt x="2557" y="3174"/>
                  <a:pt x="2571" y="3149"/>
                  <a:pt x="2582" y="3120"/>
                </a:cubicBezTo>
                <a:lnTo>
                  <a:pt x="2322" y="2711"/>
                </a:lnTo>
                <a:lnTo>
                  <a:pt x="2362" y="2669"/>
                </a:lnTo>
                <a:cubicBezTo>
                  <a:pt x="2436" y="2583"/>
                  <a:pt x="2504" y="2484"/>
                  <a:pt x="2554" y="2384"/>
                </a:cubicBezTo>
                <a:cubicBezTo>
                  <a:pt x="2724" y="2022"/>
                  <a:pt x="2806" y="1620"/>
                  <a:pt x="2778" y="1218"/>
                </a:cubicBezTo>
                <a:cubicBezTo>
                  <a:pt x="2760" y="955"/>
                  <a:pt x="2699" y="517"/>
                  <a:pt x="2447" y="493"/>
                </a:cubicBezTo>
                <a:cubicBezTo>
                  <a:pt x="2445" y="493"/>
                  <a:pt x="2443" y="492"/>
                  <a:pt x="2441" y="492"/>
                </a:cubicBezTo>
                <a:cubicBezTo>
                  <a:pt x="2425" y="492"/>
                  <a:pt x="2397" y="495"/>
                  <a:pt x="2369" y="542"/>
                </a:cubicBezTo>
                <a:cubicBezTo>
                  <a:pt x="2465" y="653"/>
                  <a:pt x="2529" y="788"/>
                  <a:pt x="2564" y="930"/>
                </a:cubicBezTo>
                <a:cubicBezTo>
                  <a:pt x="2575" y="965"/>
                  <a:pt x="2578" y="997"/>
                  <a:pt x="2582" y="1033"/>
                </a:cubicBezTo>
                <a:cubicBezTo>
                  <a:pt x="2610" y="1229"/>
                  <a:pt x="2575" y="1428"/>
                  <a:pt x="2486" y="1605"/>
                </a:cubicBezTo>
                <a:cubicBezTo>
                  <a:pt x="2394" y="1783"/>
                  <a:pt x="2255" y="1929"/>
                  <a:pt x="2077" y="2022"/>
                </a:cubicBezTo>
                <a:cubicBezTo>
                  <a:pt x="2063" y="2032"/>
                  <a:pt x="2045" y="2039"/>
                  <a:pt x="2027" y="2046"/>
                </a:cubicBezTo>
                <a:lnTo>
                  <a:pt x="2027" y="2050"/>
                </a:lnTo>
                <a:lnTo>
                  <a:pt x="1985" y="2064"/>
                </a:lnTo>
                <a:cubicBezTo>
                  <a:pt x="1867" y="2110"/>
                  <a:pt x="1743" y="2135"/>
                  <a:pt x="1618" y="2135"/>
                </a:cubicBezTo>
                <a:cubicBezTo>
                  <a:pt x="1469" y="2135"/>
                  <a:pt x="1313" y="2100"/>
                  <a:pt x="1174" y="2029"/>
                </a:cubicBezTo>
                <a:cubicBezTo>
                  <a:pt x="925" y="1897"/>
                  <a:pt x="744" y="1673"/>
                  <a:pt x="673" y="1399"/>
                </a:cubicBezTo>
                <a:cubicBezTo>
                  <a:pt x="673" y="1396"/>
                  <a:pt x="669" y="1392"/>
                  <a:pt x="669" y="1389"/>
                </a:cubicBezTo>
                <a:cubicBezTo>
                  <a:pt x="658" y="1357"/>
                  <a:pt x="655" y="1328"/>
                  <a:pt x="651" y="1303"/>
                </a:cubicBezTo>
                <a:cubicBezTo>
                  <a:pt x="619" y="1104"/>
                  <a:pt x="655" y="898"/>
                  <a:pt x="747" y="717"/>
                </a:cubicBezTo>
                <a:cubicBezTo>
                  <a:pt x="840" y="535"/>
                  <a:pt x="989" y="386"/>
                  <a:pt x="1167" y="293"/>
                </a:cubicBezTo>
                <a:cubicBezTo>
                  <a:pt x="1188" y="279"/>
                  <a:pt x="1213" y="272"/>
                  <a:pt x="1245" y="258"/>
                </a:cubicBezTo>
                <a:cubicBezTo>
                  <a:pt x="1249" y="258"/>
                  <a:pt x="1256" y="254"/>
                  <a:pt x="1259" y="254"/>
                </a:cubicBezTo>
                <a:cubicBezTo>
                  <a:pt x="1266" y="251"/>
                  <a:pt x="1277" y="251"/>
                  <a:pt x="1281" y="244"/>
                </a:cubicBezTo>
                <a:cubicBezTo>
                  <a:pt x="1266" y="219"/>
                  <a:pt x="1259" y="201"/>
                  <a:pt x="1256" y="187"/>
                </a:cubicBezTo>
                <a:cubicBezTo>
                  <a:pt x="1206" y="71"/>
                  <a:pt x="1144" y="1"/>
                  <a:pt x="10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39"/>
          <p:cNvSpPr/>
          <p:nvPr/>
        </p:nvSpPr>
        <p:spPr>
          <a:xfrm>
            <a:off x="8581720" y="4377269"/>
            <a:ext cx="29748" cy="40042"/>
          </a:xfrm>
          <a:custGeom>
            <a:avLst/>
            <a:gdLst/>
            <a:ahLst/>
            <a:cxnLst/>
            <a:rect l="l" t="t" r="r" b="b"/>
            <a:pathLst>
              <a:path w="954" h="1284" extrusionOk="0">
                <a:moveTo>
                  <a:pt x="320" y="0"/>
                </a:moveTo>
                <a:cubicBezTo>
                  <a:pt x="231" y="36"/>
                  <a:pt x="118" y="78"/>
                  <a:pt x="0" y="117"/>
                </a:cubicBezTo>
                <a:cubicBezTo>
                  <a:pt x="114" y="445"/>
                  <a:pt x="363" y="1106"/>
                  <a:pt x="551" y="1284"/>
                </a:cubicBezTo>
                <a:cubicBezTo>
                  <a:pt x="583" y="1273"/>
                  <a:pt x="637" y="1252"/>
                  <a:pt x="701" y="1230"/>
                </a:cubicBezTo>
                <a:cubicBezTo>
                  <a:pt x="775" y="1198"/>
                  <a:pt x="864" y="1163"/>
                  <a:pt x="953" y="1120"/>
                </a:cubicBezTo>
                <a:cubicBezTo>
                  <a:pt x="701" y="814"/>
                  <a:pt x="438" y="263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39"/>
          <p:cNvSpPr/>
          <p:nvPr/>
        </p:nvSpPr>
        <p:spPr>
          <a:xfrm>
            <a:off x="8594911" y="4325909"/>
            <a:ext cx="55567" cy="86320"/>
          </a:xfrm>
          <a:custGeom>
            <a:avLst/>
            <a:gdLst/>
            <a:ahLst/>
            <a:cxnLst/>
            <a:rect l="l" t="t" r="r" b="b"/>
            <a:pathLst>
              <a:path w="1782" h="2768" extrusionOk="0">
                <a:moveTo>
                  <a:pt x="1782" y="1"/>
                </a:moveTo>
                <a:lnTo>
                  <a:pt x="1782" y="1"/>
                </a:lnTo>
                <a:cubicBezTo>
                  <a:pt x="1320" y="459"/>
                  <a:pt x="680" y="1046"/>
                  <a:pt x="79" y="1452"/>
                </a:cubicBezTo>
                <a:lnTo>
                  <a:pt x="0" y="1505"/>
                </a:lnTo>
                <a:cubicBezTo>
                  <a:pt x="4" y="1508"/>
                  <a:pt x="4" y="1519"/>
                  <a:pt x="8" y="1523"/>
                </a:cubicBezTo>
                <a:cubicBezTo>
                  <a:pt x="15" y="1537"/>
                  <a:pt x="22" y="1555"/>
                  <a:pt x="32" y="1576"/>
                </a:cubicBezTo>
                <a:cubicBezTo>
                  <a:pt x="86" y="1700"/>
                  <a:pt x="178" y="1896"/>
                  <a:pt x="285" y="2095"/>
                </a:cubicBezTo>
                <a:cubicBezTo>
                  <a:pt x="360" y="2241"/>
                  <a:pt x="445" y="2390"/>
                  <a:pt x="534" y="2515"/>
                </a:cubicBezTo>
                <a:cubicBezTo>
                  <a:pt x="580" y="2579"/>
                  <a:pt x="626" y="2643"/>
                  <a:pt x="673" y="2696"/>
                </a:cubicBezTo>
                <a:cubicBezTo>
                  <a:pt x="690" y="2714"/>
                  <a:pt x="701" y="2732"/>
                  <a:pt x="722" y="2749"/>
                </a:cubicBezTo>
                <a:lnTo>
                  <a:pt x="740" y="2767"/>
                </a:lnTo>
                <a:cubicBezTo>
                  <a:pt x="761" y="2756"/>
                  <a:pt x="790" y="2739"/>
                  <a:pt x="833" y="2721"/>
                </a:cubicBezTo>
                <a:cubicBezTo>
                  <a:pt x="1000" y="2643"/>
                  <a:pt x="1298" y="2497"/>
                  <a:pt x="1633" y="2308"/>
                </a:cubicBezTo>
                <a:cubicBezTo>
                  <a:pt x="1704" y="1772"/>
                  <a:pt x="1739" y="1217"/>
                  <a:pt x="1700" y="669"/>
                </a:cubicBezTo>
                <a:cubicBezTo>
                  <a:pt x="1679" y="442"/>
                  <a:pt x="1711" y="214"/>
                  <a:pt x="17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39"/>
          <p:cNvSpPr/>
          <p:nvPr/>
        </p:nvSpPr>
        <p:spPr>
          <a:xfrm>
            <a:off x="8806242" y="4748143"/>
            <a:ext cx="32523" cy="55478"/>
          </a:xfrm>
          <a:custGeom>
            <a:avLst/>
            <a:gdLst/>
            <a:ahLst/>
            <a:cxnLst/>
            <a:rect l="l" t="t" r="r" b="b"/>
            <a:pathLst>
              <a:path w="1043" h="1779" extrusionOk="0">
                <a:moveTo>
                  <a:pt x="150" y="1"/>
                </a:moveTo>
                <a:lnTo>
                  <a:pt x="1" y="424"/>
                </a:lnTo>
                <a:lnTo>
                  <a:pt x="577" y="662"/>
                </a:lnTo>
                <a:lnTo>
                  <a:pt x="545" y="733"/>
                </a:lnTo>
                <a:cubicBezTo>
                  <a:pt x="299" y="1270"/>
                  <a:pt x="346" y="1526"/>
                  <a:pt x="420" y="1644"/>
                </a:cubicBezTo>
                <a:cubicBezTo>
                  <a:pt x="481" y="1743"/>
                  <a:pt x="587" y="1768"/>
                  <a:pt x="655" y="1779"/>
                </a:cubicBezTo>
                <a:lnTo>
                  <a:pt x="1043" y="310"/>
                </a:lnTo>
                <a:lnTo>
                  <a:pt x="1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39"/>
          <p:cNvSpPr/>
          <p:nvPr/>
        </p:nvSpPr>
        <p:spPr>
          <a:xfrm>
            <a:off x="8684844" y="4697936"/>
            <a:ext cx="124106" cy="65239"/>
          </a:xfrm>
          <a:custGeom>
            <a:avLst/>
            <a:gdLst/>
            <a:ahLst/>
            <a:cxnLst/>
            <a:rect l="l" t="t" r="r" b="b"/>
            <a:pathLst>
              <a:path w="3980" h="2092" extrusionOk="0">
                <a:moveTo>
                  <a:pt x="825" y="0"/>
                </a:moveTo>
                <a:lnTo>
                  <a:pt x="0" y="943"/>
                </a:lnTo>
                <a:lnTo>
                  <a:pt x="3492" y="2020"/>
                </a:lnTo>
                <a:lnTo>
                  <a:pt x="3712" y="2091"/>
                </a:lnTo>
                <a:lnTo>
                  <a:pt x="3727" y="2045"/>
                </a:lnTo>
                <a:lnTo>
                  <a:pt x="3751" y="1974"/>
                </a:lnTo>
                <a:lnTo>
                  <a:pt x="3894" y="1561"/>
                </a:lnTo>
                <a:lnTo>
                  <a:pt x="3919" y="1487"/>
                </a:lnTo>
                <a:lnTo>
                  <a:pt x="3943" y="1415"/>
                </a:lnTo>
                <a:lnTo>
                  <a:pt x="3979" y="1309"/>
                </a:lnTo>
                <a:lnTo>
                  <a:pt x="8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39"/>
          <p:cNvSpPr/>
          <p:nvPr/>
        </p:nvSpPr>
        <p:spPr>
          <a:xfrm>
            <a:off x="8547013" y="4531506"/>
            <a:ext cx="112351" cy="156486"/>
          </a:xfrm>
          <a:custGeom>
            <a:avLst/>
            <a:gdLst/>
            <a:ahLst/>
            <a:cxnLst/>
            <a:rect l="l" t="t" r="r" b="b"/>
            <a:pathLst>
              <a:path w="3603" h="5018" extrusionOk="0">
                <a:moveTo>
                  <a:pt x="1974" y="0"/>
                </a:moveTo>
                <a:lnTo>
                  <a:pt x="374" y="2642"/>
                </a:lnTo>
                <a:cubicBezTo>
                  <a:pt x="57" y="3165"/>
                  <a:pt x="0" y="3791"/>
                  <a:pt x="214" y="4359"/>
                </a:cubicBezTo>
                <a:cubicBezTo>
                  <a:pt x="306" y="4608"/>
                  <a:pt x="445" y="4832"/>
                  <a:pt x="623" y="5017"/>
                </a:cubicBezTo>
                <a:lnTo>
                  <a:pt x="3602" y="363"/>
                </a:lnTo>
                <a:cubicBezTo>
                  <a:pt x="2738" y="270"/>
                  <a:pt x="2155" y="71"/>
                  <a:pt x="19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39"/>
          <p:cNvSpPr/>
          <p:nvPr/>
        </p:nvSpPr>
        <p:spPr>
          <a:xfrm>
            <a:off x="8626968" y="4669528"/>
            <a:ext cx="82852" cy="61684"/>
          </a:xfrm>
          <a:custGeom>
            <a:avLst/>
            <a:gdLst/>
            <a:ahLst/>
            <a:cxnLst/>
            <a:rect l="l" t="t" r="r" b="b"/>
            <a:pathLst>
              <a:path w="2657" h="1978" extrusionOk="0">
                <a:moveTo>
                  <a:pt x="1269" y="1"/>
                </a:moveTo>
                <a:cubicBezTo>
                  <a:pt x="1230" y="37"/>
                  <a:pt x="1191" y="72"/>
                  <a:pt x="1149" y="111"/>
                </a:cubicBezTo>
                <a:lnTo>
                  <a:pt x="1092" y="172"/>
                </a:lnTo>
                <a:lnTo>
                  <a:pt x="1035" y="229"/>
                </a:lnTo>
                <a:cubicBezTo>
                  <a:pt x="985" y="278"/>
                  <a:pt x="942" y="332"/>
                  <a:pt x="896" y="385"/>
                </a:cubicBezTo>
                <a:cubicBezTo>
                  <a:pt x="882" y="403"/>
                  <a:pt x="871" y="421"/>
                  <a:pt x="853" y="438"/>
                </a:cubicBezTo>
                <a:cubicBezTo>
                  <a:pt x="818" y="481"/>
                  <a:pt x="775" y="527"/>
                  <a:pt x="740" y="570"/>
                </a:cubicBezTo>
                <a:cubicBezTo>
                  <a:pt x="704" y="616"/>
                  <a:pt x="665" y="659"/>
                  <a:pt x="629" y="705"/>
                </a:cubicBezTo>
                <a:cubicBezTo>
                  <a:pt x="398" y="982"/>
                  <a:pt x="189" y="1245"/>
                  <a:pt x="0" y="1480"/>
                </a:cubicBezTo>
                <a:lnTo>
                  <a:pt x="1547" y="1978"/>
                </a:lnTo>
                <a:lnTo>
                  <a:pt x="1589" y="1935"/>
                </a:lnTo>
                <a:lnTo>
                  <a:pt x="1643" y="1871"/>
                </a:lnTo>
                <a:lnTo>
                  <a:pt x="1696" y="1811"/>
                </a:lnTo>
                <a:lnTo>
                  <a:pt x="2528" y="854"/>
                </a:lnTo>
                <a:lnTo>
                  <a:pt x="2582" y="794"/>
                </a:lnTo>
                <a:lnTo>
                  <a:pt x="2635" y="730"/>
                </a:lnTo>
                <a:lnTo>
                  <a:pt x="2656" y="705"/>
                </a:lnTo>
                <a:lnTo>
                  <a:pt x="126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39"/>
          <p:cNvSpPr/>
          <p:nvPr/>
        </p:nvSpPr>
        <p:spPr>
          <a:xfrm>
            <a:off x="8476164" y="4743060"/>
            <a:ext cx="98599" cy="119782"/>
          </a:xfrm>
          <a:custGeom>
            <a:avLst/>
            <a:gdLst/>
            <a:ahLst/>
            <a:cxnLst/>
            <a:rect l="l" t="t" r="r" b="b"/>
            <a:pathLst>
              <a:path w="3162" h="3841" extrusionOk="0">
                <a:moveTo>
                  <a:pt x="2194" y="0"/>
                </a:moveTo>
                <a:lnTo>
                  <a:pt x="50" y="3297"/>
                </a:lnTo>
                <a:lnTo>
                  <a:pt x="0" y="3368"/>
                </a:lnTo>
                <a:lnTo>
                  <a:pt x="54" y="3403"/>
                </a:lnTo>
                <a:lnTo>
                  <a:pt x="114" y="3449"/>
                </a:lnTo>
                <a:lnTo>
                  <a:pt x="477" y="3698"/>
                </a:lnTo>
                <a:lnTo>
                  <a:pt x="541" y="3741"/>
                </a:lnTo>
                <a:lnTo>
                  <a:pt x="605" y="3787"/>
                </a:lnTo>
                <a:lnTo>
                  <a:pt x="679" y="3841"/>
                </a:lnTo>
                <a:lnTo>
                  <a:pt x="3161" y="712"/>
                </a:lnTo>
                <a:lnTo>
                  <a:pt x="219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39"/>
          <p:cNvSpPr/>
          <p:nvPr/>
        </p:nvSpPr>
        <p:spPr>
          <a:xfrm>
            <a:off x="8542024" y="4531943"/>
            <a:ext cx="227663" cy="233451"/>
          </a:xfrm>
          <a:custGeom>
            <a:avLst/>
            <a:gdLst/>
            <a:ahLst/>
            <a:cxnLst/>
            <a:rect l="l" t="t" r="r" b="b"/>
            <a:pathLst>
              <a:path w="7301" h="7486" extrusionOk="0">
                <a:moveTo>
                  <a:pt x="7300" y="0"/>
                </a:moveTo>
                <a:lnTo>
                  <a:pt x="7300" y="0"/>
                </a:lnTo>
                <a:cubicBezTo>
                  <a:pt x="6692" y="185"/>
                  <a:pt x="6070" y="310"/>
                  <a:pt x="5444" y="370"/>
                </a:cubicBezTo>
                <a:cubicBezTo>
                  <a:pt x="5412" y="374"/>
                  <a:pt x="5377" y="374"/>
                  <a:pt x="5345" y="377"/>
                </a:cubicBezTo>
                <a:cubicBezTo>
                  <a:pt x="5316" y="381"/>
                  <a:pt x="5281" y="381"/>
                  <a:pt x="5249" y="388"/>
                </a:cubicBezTo>
                <a:cubicBezTo>
                  <a:pt x="5092" y="395"/>
                  <a:pt x="4932" y="406"/>
                  <a:pt x="4776" y="406"/>
                </a:cubicBezTo>
                <a:lnTo>
                  <a:pt x="4669" y="406"/>
                </a:lnTo>
                <a:cubicBezTo>
                  <a:pt x="4541" y="406"/>
                  <a:pt x="4417" y="399"/>
                  <a:pt x="4292" y="395"/>
                </a:cubicBezTo>
                <a:cubicBezTo>
                  <a:pt x="4168" y="391"/>
                  <a:pt x="4043" y="381"/>
                  <a:pt x="3929" y="374"/>
                </a:cubicBezTo>
                <a:lnTo>
                  <a:pt x="889" y="5121"/>
                </a:lnTo>
                <a:lnTo>
                  <a:pt x="847" y="5188"/>
                </a:lnTo>
                <a:lnTo>
                  <a:pt x="808" y="5252"/>
                </a:lnTo>
                <a:lnTo>
                  <a:pt x="0" y="6522"/>
                </a:lnTo>
                <a:lnTo>
                  <a:pt x="43" y="6550"/>
                </a:lnTo>
                <a:lnTo>
                  <a:pt x="107" y="6596"/>
                </a:lnTo>
                <a:lnTo>
                  <a:pt x="168" y="6639"/>
                </a:lnTo>
                <a:lnTo>
                  <a:pt x="1145" y="7361"/>
                </a:lnTo>
                <a:lnTo>
                  <a:pt x="1209" y="7403"/>
                </a:lnTo>
                <a:lnTo>
                  <a:pt x="1270" y="7450"/>
                </a:lnTo>
                <a:lnTo>
                  <a:pt x="1316" y="7485"/>
                </a:lnTo>
                <a:cubicBezTo>
                  <a:pt x="1444" y="7311"/>
                  <a:pt x="1835" y="6778"/>
                  <a:pt x="2472" y="5974"/>
                </a:cubicBezTo>
                <a:cubicBezTo>
                  <a:pt x="2489" y="5953"/>
                  <a:pt x="2507" y="5928"/>
                  <a:pt x="2518" y="5910"/>
                </a:cubicBezTo>
                <a:cubicBezTo>
                  <a:pt x="2536" y="5889"/>
                  <a:pt x="2553" y="5867"/>
                  <a:pt x="2568" y="5849"/>
                </a:cubicBezTo>
                <a:cubicBezTo>
                  <a:pt x="2820" y="5529"/>
                  <a:pt x="3112" y="5174"/>
                  <a:pt x="3435" y="4783"/>
                </a:cubicBezTo>
                <a:lnTo>
                  <a:pt x="3503" y="4701"/>
                </a:lnTo>
                <a:cubicBezTo>
                  <a:pt x="3513" y="4683"/>
                  <a:pt x="3531" y="4665"/>
                  <a:pt x="3545" y="4648"/>
                </a:cubicBezTo>
                <a:cubicBezTo>
                  <a:pt x="3585" y="4605"/>
                  <a:pt x="3620" y="4566"/>
                  <a:pt x="3663" y="4520"/>
                </a:cubicBezTo>
                <a:lnTo>
                  <a:pt x="3720" y="4463"/>
                </a:lnTo>
                <a:cubicBezTo>
                  <a:pt x="3759" y="4417"/>
                  <a:pt x="3805" y="4377"/>
                  <a:pt x="3848" y="4338"/>
                </a:cubicBezTo>
                <a:cubicBezTo>
                  <a:pt x="3869" y="4321"/>
                  <a:pt x="3887" y="4303"/>
                  <a:pt x="3912" y="4285"/>
                </a:cubicBezTo>
                <a:cubicBezTo>
                  <a:pt x="3933" y="4267"/>
                  <a:pt x="3951" y="4249"/>
                  <a:pt x="3972" y="4232"/>
                </a:cubicBezTo>
                <a:cubicBezTo>
                  <a:pt x="4313" y="3947"/>
                  <a:pt x="4683" y="3734"/>
                  <a:pt x="5042" y="3524"/>
                </a:cubicBezTo>
                <a:cubicBezTo>
                  <a:pt x="6106" y="2916"/>
                  <a:pt x="7105" y="2336"/>
                  <a:pt x="73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39"/>
          <p:cNvSpPr/>
          <p:nvPr/>
        </p:nvSpPr>
        <p:spPr>
          <a:xfrm>
            <a:off x="8779518" y="4342655"/>
            <a:ext cx="103807" cy="192661"/>
          </a:xfrm>
          <a:custGeom>
            <a:avLst/>
            <a:gdLst/>
            <a:ahLst/>
            <a:cxnLst/>
            <a:rect l="l" t="t" r="r" b="b"/>
            <a:pathLst>
              <a:path w="3329" h="6178" extrusionOk="0">
                <a:moveTo>
                  <a:pt x="2344" y="1"/>
                </a:moveTo>
                <a:lnTo>
                  <a:pt x="2344" y="1"/>
                </a:lnTo>
                <a:cubicBezTo>
                  <a:pt x="2358" y="86"/>
                  <a:pt x="2358" y="193"/>
                  <a:pt x="2348" y="310"/>
                </a:cubicBezTo>
                <a:cubicBezTo>
                  <a:pt x="2326" y="555"/>
                  <a:pt x="2241" y="883"/>
                  <a:pt x="1956" y="1171"/>
                </a:cubicBezTo>
                <a:lnTo>
                  <a:pt x="2060" y="1220"/>
                </a:lnTo>
                <a:lnTo>
                  <a:pt x="406" y="5025"/>
                </a:lnTo>
                <a:cubicBezTo>
                  <a:pt x="349" y="5146"/>
                  <a:pt x="1" y="5498"/>
                  <a:pt x="11" y="5594"/>
                </a:cubicBezTo>
                <a:cubicBezTo>
                  <a:pt x="19" y="5679"/>
                  <a:pt x="111" y="5893"/>
                  <a:pt x="157" y="5964"/>
                </a:cubicBezTo>
                <a:cubicBezTo>
                  <a:pt x="193" y="6017"/>
                  <a:pt x="225" y="6063"/>
                  <a:pt x="260" y="6117"/>
                </a:cubicBezTo>
                <a:cubicBezTo>
                  <a:pt x="271" y="6141"/>
                  <a:pt x="289" y="6163"/>
                  <a:pt x="314" y="6173"/>
                </a:cubicBezTo>
                <a:cubicBezTo>
                  <a:pt x="321" y="6177"/>
                  <a:pt x="329" y="6178"/>
                  <a:pt x="338" y="6178"/>
                </a:cubicBezTo>
                <a:cubicBezTo>
                  <a:pt x="359" y="6178"/>
                  <a:pt x="382" y="6170"/>
                  <a:pt x="403" y="6163"/>
                </a:cubicBezTo>
                <a:cubicBezTo>
                  <a:pt x="474" y="6134"/>
                  <a:pt x="538" y="6113"/>
                  <a:pt x="609" y="6088"/>
                </a:cubicBezTo>
                <a:cubicBezTo>
                  <a:pt x="573" y="6038"/>
                  <a:pt x="456" y="5839"/>
                  <a:pt x="431" y="5740"/>
                </a:cubicBezTo>
                <a:cubicBezTo>
                  <a:pt x="413" y="5658"/>
                  <a:pt x="858" y="5331"/>
                  <a:pt x="893" y="5253"/>
                </a:cubicBezTo>
                <a:cubicBezTo>
                  <a:pt x="947" y="5139"/>
                  <a:pt x="3329" y="623"/>
                  <a:pt x="3329" y="623"/>
                </a:cubicBezTo>
                <a:lnTo>
                  <a:pt x="234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39"/>
          <p:cNvSpPr/>
          <p:nvPr/>
        </p:nvSpPr>
        <p:spPr>
          <a:xfrm>
            <a:off x="8826199" y="4335358"/>
            <a:ext cx="22202" cy="43254"/>
          </a:xfrm>
          <a:custGeom>
            <a:avLst/>
            <a:gdLst/>
            <a:ahLst/>
            <a:cxnLst/>
            <a:rect l="l" t="t" r="r" b="b"/>
            <a:pathLst>
              <a:path w="712" h="1387" extrusionOk="0">
                <a:moveTo>
                  <a:pt x="474" y="0"/>
                </a:moveTo>
                <a:lnTo>
                  <a:pt x="474" y="0"/>
                </a:lnTo>
                <a:cubicBezTo>
                  <a:pt x="499" y="260"/>
                  <a:pt x="452" y="676"/>
                  <a:pt x="54" y="1216"/>
                </a:cubicBezTo>
                <a:cubicBezTo>
                  <a:pt x="36" y="1237"/>
                  <a:pt x="19" y="1259"/>
                  <a:pt x="1" y="1287"/>
                </a:cubicBezTo>
                <a:lnTo>
                  <a:pt x="257" y="1387"/>
                </a:lnTo>
                <a:cubicBezTo>
                  <a:pt x="278" y="1369"/>
                  <a:pt x="296" y="1351"/>
                  <a:pt x="314" y="1333"/>
                </a:cubicBezTo>
                <a:cubicBezTo>
                  <a:pt x="541" y="1120"/>
                  <a:pt x="669" y="853"/>
                  <a:pt x="701" y="533"/>
                </a:cubicBezTo>
                <a:cubicBezTo>
                  <a:pt x="712" y="363"/>
                  <a:pt x="694" y="213"/>
                  <a:pt x="676" y="128"/>
                </a:cubicBezTo>
                <a:cubicBezTo>
                  <a:pt x="673" y="114"/>
                  <a:pt x="669" y="92"/>
                  <a:pt x="669" y="85"/>
                </a:cubicBezTo>
                <a:lnTo>
                  <a:pt x="4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4" name="Google Shape;2634;p39"/>
          <p:cNvSpPr/>
          <p:nvPr/>
        </p:nvSpPr>
        <p:spPr>
          <a:xfrm>
            <a:off x="8691705" y="4289829"/>
            <a:ext cx="144843" cy="249792"/>
          </a:xfrm>
          <a:custGeom>
            <a:avLst/>
            <a:gdLst/>
            <a:ahLst/>
            <a:cxnLst/>
            <a:rect l="l" t="t" r="r" b="b"/>
            <a:pathLst>
              <a:path w="4645" h="8010" extrusionOk="0">
                <a:moveTo>
                  <a:pt x="1626" y="1673"/>
                </a:moveTo>
                <a:cubicBezTo>
                  <a:pt x="1850" y="1673"/>
                  <a:pt x="2031" y="1858"/>
                  <a:pt x="2031" y="2079"/>
                </a:cubicBezTo>
                <a:cubicBezTo>
                  <a:pt x="2031" y="2303"/>
                  <a:pt x="1850" y="2484"/>
                  <a:pt x="1626" y="2484"/>
                </a:cubicBezTo>
                <a:cubicBezTo>
                  <a:pt x="1405" y="2484"/>
                  <a:pt x="1220" y="2303"/>
                  <a:pt x="1220" y="2079"/>
                </a:cubicBezTo>
                <a:cubicBezTo>
                  <a:pt x="1220" y="1851"/>
                  <a:pt x="1405" y="1673"/>
                  <a:pt x="1626" y="1673"/>
                </a:cubicBezTo>
                <a:close/>
                <a:moveTo>
                  <a:pt x="1847" y="1"/>
                </a:moveTo>
                <a:cubicBezTo>
                  <a:pt x="1809" y="1"/>
                  <a:pt x="1771" y="2"/>
                  <a:pt x="1732" y="6"/>
                </a:cubicBezTo>
                <a:lnTo>
                  <a:pt x="1291" y="52"/>
                </a:lnTo>
                <a:cubicBezTo>
                  <a:pt x="1270" y="304"/>
                  <a:pt x="1142" y="1069"/>
                  <a:pt x="683" y="1236"/>
                </a:cubicBezTo>
                <a:cubicBezTo>
                  <a:pt x="808" y="3949"/>
                  <a:pt x="378" y="6363"/>
                  <a:pt x="100" y="7583"/>
                </a:cubicBezTo>
                <a:cubicBezTo>
                  <a:pt x="97" y="7608"/>
                  <a:pt x="90" y="7636"/>
                  <a:pt x="82" y="7658"/>
                </a:cubicBezTo>
                <a:cubicBezTo>
                  <a:pt x="79" y="7683"/>
                  <a:pt x="72" y="7711"/>
                  <a:pt x="65" y="7732"/>
                </a:cubicBezTo>
                <a:cubicBezTo>
                  <a:pt x="43" y="7835"/>
                  <a:pt x="18" y="7928"/>
                  <a:pt x="1" y="8010"/>
                </a:cubicBezTo>
                <a:cubicBezTo>
                  <a:pt x="186" y="8003"/>
                  <a:pt x="378" y="7995"/>
                  <a:pt x="562" y="7981"/>
                </a:cubicBezTo>
                <a:cubicBezTo>
                  <a:pt x="594" y="7978"/>
                  <a:pt x="630" y="7978"/>
                  <a:pt x="662" y="7974"/>
                </a:cubicBezTo>
                <a:cubicBezTo>
                  <a:pt x="690" y="7967"/>
                  <a:pt x="730" y="7967"/>
                  <a:pt x="758" y="7963"/>
                </a:cubicBezTo>
                <a:cubicBezTo>
                  <a:pt x="1188" y="7921"/>
                  <a:pt x="1626" y="7839"/>
                  <a:pt x="2052" y="7732"/>
                </a:cubicBezTo>
                <a:cubicBezTo>
                  <a:pt x="2145" y="7711"/>
                  <a:pt x="2237" y="7683"/>
                  <a:pt x="2326" y="7658"/>
                </a:cubicBezTo>
                <a:cubicBezTo>
                  <a:pt x="2394" y="7640"/>
                  <a:pt x="2461" y="7619"/>
                  <a:pt x="2529" y="7601"/>
                </a:cubicBezTo>
                <a:cubicBezTo>
                  <a:pt x="2529" y="7594"/>
                  <a:pt x="2532" y="7590"/>
                  <a:pt x="2532" y="7583"/>
                </a:cubicBezTo>
                <a:cubicBezTo>
                  <a:pt x="2906" y="6161"/>
                  <a:pt x="3126" y="4827"/>
                  <a:pt x="2415" y="2000"/>
                </a:cubicBezTo>
                <a:lnTo>
                  <a:pt x="2376" y="1833"/>
                </a:lnTo>
                <a:lnTo>
                  <a:pt x="3990" y="2669"/>
                </a:lnTo>
                <a:lnTo>
                  <a:pt x="4058" y="2705"/>
                </a:lnTo>
                <a:lnTo>
                  <a:pt x="4122" y="2740"/>
                </a:lnTo>
                <a:cubicBezTo>
                  <a:pt x="4140" y="2719"/>
                  <a:pt x="4157" y="2701"/>
                  <a:pt x="4172" y="2680"/>
                </a:cubicBezTo>
                <a:cubicBezTo>
                  <a:pt x="4193" y="2651"/>
                  <a:pt x="4211" y="2630"/>
                  <a:pt x="4228" y="2601"/>
                </a:cubicBezTo>
                <a:cubicBezTo>
                  <a:pt x="4541" y="2185"/>
                  <a:pt x="4627" y="1851"/>
                  <a:pt x="4637" y="1634"/>
                </a:cubicBezTo>
                <a:cubicBezTo>
                  <a:pt x="4644" y="1588"/>
                  <a:pt x="4637" y="1549"/>
                  <a:pt x="4637" y="1513"/>
                </a:cubicBezTo>
                <a:cubicBezTo>
                  <a:pt x="4634" y="1456"/>
                  <a:pt x="4627" y="1407"/>
                  <a:pt x="4616" y="1368"/>
                </a:cubicBezTo>
                <a:cubicBezTo>
                  <a:pt x="4616" y="1357"/>
                  <a:pt x="4612" y="1350"/>
                  <a:pt x="4609" y="1339"/>
                </a:cubicBezTo>
                <a:cubicBezTo>
                  <a:pt x="4598" y="1304"/>
                  <a:pt x="4584" y="1275"/>
                  <a:pt x="4577" y="1257"/>
                </a:cubicBezTo>
                <a:cubicBezTo>
                  <a:pt x="4573" y="1250"/>
                  <a:pt x="4573" y="1243"/>
                  <a:pt x="4570" y="1240"/>
                </a:cubicBezTo>
                <a:lnTo>
                  <a:pt x="3898" y="895"/>
                </a:lnTo>
                <a:lnTo>
                  <a:pt x="3699" y="795"/>
                </a:lnTo>
                <a:lnTo>
                  <a:pt x="2422" y="141"/>
                </a:lnTo>
                <a:cubicBezTo>
                  <a:pt x="2243" y="48"/>
                  <a:pt x="2048" y="1"/>
                  <a:pt x="1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39"/>
          <p:cNvSpPr/>
          <p:nvPr/>
        </p:nvSpPr>
        <p:spPr>
          <a:xfrm>
            <a:off x="8610752" y="4297095"/>
            <a:ext cx="92300" cy="242526"/>
          </a:xfrm>
          <a:custGeom>
            <a:avLst/>
            <a:gdLst/>
            <a:ahLst/>
            <a:cxnLst/>
            <a:rect l="l" t="t" r="r" b="b"/>
            <a:pathLst>
              <a:path w="2960" h="7777" extrusionOk="0">
                <a:moveTo>
                  <a:pt x="2419" y="0"/>
                </a:moveTo>
                <a:cubicBezTo>
                  <a:pt x="2245" y="54"/>
                  <a:pt x="2088" y="135"/>
                  <a:pt x="1949" y="235"/>
                </a:cubicBezTo>
                <a:lnTo>
                  <a:pt x="1885" y="288"/>
                </a:lnTo>
                <a:cubicBezTo>
                  <a:pt x="1782" y="377"/>
                  <a:pt x="1690" y="477"/>
                  <a:pt x="1612" y="587"/>
                </a:cubicBezTo>
                <a:cubicBezTo>
                  <a:pt x="1416" y="868"/>
                  <a:pt x="1317" y="1213"/>
                  <a:pt x="1341" y="1583"/>
                </a:cubicBezTo>
                <a:cubicBezTo>
                  <a:pt x="1377" y="2102"/>
                  <a:pt x="1352" y="2632"/>
                  <a:pt x="1288" y="3140"/>
                </a:cubicBezTo>
                <a:cubicBezTo>
                  <a:pt x="1285" y="3168"/>
                  <a:pt x="1281" y="3200"/>
                  <a:pt x="1274" y="3236"/>
                </a:cubicBezTo>
                <a:cubicBezTo>
                  <a:pt x="1270" y="3268"/>
                  <a:pt x="1267" y="3304"/>
                  <a:pt x="1263" y="3336"/>
                </a:cubicBezTo>
                <a:cubicBezTo>
                  <a:pt x="1142" y="4175"/>
                  <a:pt x="925" y="4968"/>
                  <a:pt x="723" y="5576"/>
                </a:cubicBezTo>
                <a:cubicBezTo>
                  <a:pt x="438" y="6436"/>
                  <a:pt x="136" y="7101"/>
                  <a:pt x="19" y="7350"/>
                </a:cubicBezTo>
                <a:cubicBezTo>
                  <a:pt x="12" y="7361"/>
                  <a:pt x="5" y="7375"/>
                  <a:pt x="1" y="7386"/>
                </a:cubicBezTo>
                <a:cubicBezTo>
                  <a:pt x="29" y="7396"/>
                  <a:pt x="72" y="7410"/>
                  <a:pt x="115" y="7425"/>
                </a:cubicBezTo>
                <a:cubicBezTo>
                  <a:pt x="182" y="7446"/>
                  <a:pt x="268" y="7474"/>
                  <a:pt x="364" y="7499"/>
                </a:cubicBezTo>
                <a:cubicBezTo>
                  <a:pt x="662" y="7585"/>
                  <a:pt x="1103" y="7681"/>
                  <a:pt x="1647" y="7741"/>
                </a:cubicBezTo>
                <a:cubicBezTo>
                  <a:pt x="1676" y="7745"/>
                  <a:pt x="1708" y="7745"/>
                  <a:pt x="1733" y="7748"/>
                </a:cubicBezTo>
                <a:cubicBezTo>
                  <a:pt x="1761" y="7752"/>
                  <a:pt x="1789" y="7752"/>
                  <a:pt x="1818" y="7759"/>
                </a:cubicBezTo>
                <a:cubicBezTo>
                  <a:pt x="1907" y="7766"/>
                  <a:pt x="1999" y="7770"/>
                  <a:pt x="2092" y="7777"/>
                </a:cubicBezTo>
                <a:lnTo>
                  <a:pt x="2117" y="7777"/>
                </a:lnTo>
                <a:cubicBezTo>
                  <a:pt x="2142" y="7688"/>
                  <a:pt x="2170" y="7599"/>
                  <a:pt x="2195" y="7503"/>
                </a:cubicBezTo>
                <a:cubicBezTo>
                  <a:pt x="2206" y="7478"/>
                  <a:pt x="2209" y="7457"/>
                  <a:pt x="2216" y="7428"/>
                </a:cubicBezTo>
                <a:cubicBezTo>
                  <a:pt x="2227" y="7400"/>
                  <a:pt x="2230" y="7378"/>
                  <a:pt x="2241" y="7354"/>
                </a:cubicBezTo>
                <a:cubicBezTo>
                  <a:pt x="2856" y="5017"/>
                  <a:pt x="2952" y="1760"/>
                  <a:pt x="2959" y="1007"/>
                </a:cubicBezTo>
                <a:cubicBezTo>
                  <a:pt x="2604" y="857"/>
                  <a:pt x="2458" y="224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39"/>
          <p:cNvSpPr/>
          <p:nvPr/>
        </p:nvSpPr>
        <p:spPr>
          <a:xfrm>
            <a:off x="8641593" y="4207939"/>
            <a:ext cx="5457" cy="30842"/>
          </a:xfrm>
          <a:custGeom>
            <a:avLst/>
            <a:gdLst/>
            <a:ahLst/>
            <a:cxnLst/>
            <a:rect l="l" t="t" r="r" b="b"/>
            <a:pathLst>
              <a:path w="175" h="989" extrusionOk="0">
                <a:moveTo>
                  <a:pt x="47" y="1"/>
                </a:moveTo>
                <a:cubicBezTo>
                  <a:pt x="8" y="139"/>
                  <a:pt x="0" y="345"/>
                  <a:pt x="25" y="612"/>
                </a:cubicBezTo>
                <a:cubicBezTo>
                  <a:pt x="32" y="719"/>
                  <a:pt x="54" y="857"/>
                  <a:pt x="136" y="953"/>
                </a:cubicBezTo>
                <a:cubicBezTo>
                  <a:pt x="150" y="968"/>
                  <a:pt x="157" y="982"/>
                  <a:pt x="175" y="989"/>
                </a:cubicBezTo>
                <a:cubicBezTo>
                  <a:pt x="153" y="786"/>
                  <a:pt x="136" y="562"/>
                  <a:pt x="125" y="342"/>
                </a:cubicBezTo>
                <a:cubicBezTo>
                  <a:pt x="104" y="335"/>
                  <a:pt x="89" y="331"/>
                  <a:pt x="89" y="324"/>
                </a:cubicBezTo>
                <a:cubicBezTo>
                  <a:pt x="89" y="306"/>
                  <a:pt x="104" y="289"/>
                  <a:pt x="125" y="274"/>
                </a:cubicBezTo>
                <a:cubicBezTo>
                  <a:pt x="121" y="185"/>
                  <a:pt x="121" y="89"/>
                  <a:pt x="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39"/>
          <p:cNvSpPr/>
          <p:nvPr/>
        </p:nvSpPr>
        <p:spPr>
          <a:xfrm>
            <a:off x="8649700" y="4206941"/>
            <a:ext cx="74744" cy="105187"/>
          </a:xfrm>
          <a:custGeom>
            <a:avLst/>
            <a:gdLst/>
            <a:ahLst/>
            <a:cxnLst/>
            <a:rect l="l" t="t" r="r" b="b"/>
            <a:pathLst>
              <a:path w="2397" h="3373" extrusionOk="0">
                <a:moveTo>
                  <a:pt x="1010" y="200"/>
                </a:moveTo>
                <a:cubicBezTo>
                  <a:pt x="1017" y="200"/>
                  <a:pt x="1536" y="203"/>
                  <a:pt x="1533" y="331"/>
                </a:cubicBezTo>
                <a:cubicBezTo>
                  <a:pt x="1525" y="349"/>
                  <a:pt x="1468" y="354"/>
                  <a:pt x="1392" y="354"/>
                </a:cubicBezTo>
                <a:cubicBezTo>
                  <a:pt x="1292" y="354"/>
                  <a:pt x="1160" y="345"/>
                  <a:pt x="1066" y="345"/>
                </a:cubicBezTo>
                <a:cubicBezTo>
                  <a:pt x="1056" y="345"/>
                  <a:pt x="1047" y="345"/>
                  <a:pt x="1038" y="345"/>
                </a:cubicBezTo>
                <a:cubicBezTo>
                  <a:pt x="1010" y="345"/>
                  <a:pt x="978" y="345"/>
                  <a:pt x="960" y="324"/>
                </a:cubicBezTo>
                <a:cubicBezTo>
                  <a:pt x="957" y="310"/>
                  <a:pt x="957" y="296"/>
                  <a:pt x="957" y="285"/>
                </a:cubicBezTo>
                <a:cubicBezTo>
                  <a:pt x="957" y="249"/>
                  <a:pt x="967" y="203"/>
                  <a:pt x="1010" y="200"/>
                </a:cubicBezTo>
                <a:close/>
                <a:moveTo>
                  <a:pt x="1138" y="473"/>
                </a:moveTo>
                <a:cubicBezTo>
                  <a:pt x="1268" y="473"/>
                  <a:pt x="1298" y="773"/>
                  <a:pt x="1163" y="790"/>
                </a:cubicBezTo>
                <a:cubicBezTo>
                  <a:pt x="1160" y="790"/>
                  <a:pt x="1157" y="790"/>
                  <a:pt x="1154" y="790"/>
                </a:cubicBezTo>
                <a:cubicBezTo>
                  <a:pt x="1026" y="790"/>
                  <a:pt x="995" y="491"/>
                  <a:pt x="1127" y="473"/>
                </a:cubicBezTo>
                <a:cubicBezTo>
                  <a:pt x="1131" y="473"/>
                  <a:pt x="1135" y="473"/>
                  <a:pt x="1138" y="473"/>
                </a:cubicBezTo>
                <a:close/>
                <a:moveTo>
                  <a:pt x="292" y="516"/>
                </a:moveTo>
                <a:cubicBezTo>
                  <a:pt x="324" y="520"/>
                  <a:pt x="352" y="541"/>
                  <a:pt x="366" y="573"/>
                </a:cubicBezTo>
                <a:cubicBezTo>
                  <a:pt x="412" y="651"/>
                  <a:pt x="409" y="790"/>
                  <a:pt x="331" y="822"/>
                </a:cubicBezTo>
                <a:cubicBezTo>
                  <a:pt x="324" y="825"/>
                  <a:pt x="313" y="825"/>
                  <a:pt x="306" y="825"/>
                </a:cubicBezTo>
                <a:cubicBezTo>
                  <a:pt x="288" y="825"/>
                  <a:pt x="270" y="822"/>
                  <a:pt x="252" y="811"/>
                </a:cubicBezTo>
                <a:cubicBezTo>
                  <a:pt x="160" y="758"/>
                  <a:pt x="149" y="527"/>
                  <a:pt x="270" y="516"/>
                </a:cubicBezTo>
                <a:close/>
                <a:moveTo>
                  <a:pt x="620" y="557"/>
                </a:moveTo>
                <a:cubicBezTo>
                  <a:pt x="639" y="557"/>
                  <a:pt x="658" y="569"/>
                  <a:pt x="658" y="594"/>
                </a:cubicBezTo>
                <a:cubicBezTo>
                  <a:pt x="658" y="776"/>
                  <a:pt x="615" y="950"/>
                  <a:pt x="544" y="1121"/>
                </a:cubicBezTo>
                <a:cubicBezTo>
                  <a:pt x="579" y="1126"/>
                  <a:pt x="615" y="1129"/>
                  <a:pt x="650" y="1129"/>
                </a:cubicBezTo>
                <a:cubicBezTo>
                  <a:pt x="679" y="1129"/>
                  <a:pt x="707" y="1127"/>
                  <a:pt x="736" y="1124"/>
                </a:cubicBezTo>
                <a:cubicBezTo>
                  <a:pt x="737" y="1124"/>
                  <a:pt x="738" y="1124"/>
                  <a:pt x="740" y="1124"/>
                </a:cubicBezTo>
                <a:cubicBezTo>
                  <a:pt x="786" y="1124"/>
                  <a:pt x="785" y="1192"/>
                  <a:pt x="736" y="1199"/>
                </a:cubicBezTo>
                <a:cubicBezTo>
                  <a:pt x="709" y="1202"/>
                  <a:pt x="682" y="1204"/>
                  <a:pt x="656" y="1204"/>
                </a:cubicBezTo>
                <a:cubicBezTo>
                  <a:pt x="598" y="1204"/>
                  <a:pt x="543" y="1196"/>
                  <a:pt x="484" y="1181"/>
                </a:cubicBezTo>
                <a:cubicBezTo>
                  <a:pt x="459" y="1177"/>
                  <a:pt x="448" y="1149"/>
                  <a:pt x="462" y="1128"/>
                </a:cubicBezTo>
                <a:cubicBezTo>
                  <a:pt x="540" y="961"/>
                  <a:pt x="576" y="783"/>
                  <a:pt x="583" y="594"/>
                </a:cubicBezTo>
                <a:cubicBezTo>
                  <a:pt x="583" y="569"/>
                  <a:pt x="602" y="557"/>
                  <a:pt x="620" y="557"/>
                </a:cubicBezTo>
                <a:close/>
                <a:moveTo>
                  <a:pt x="502" y="1441"/>
                </a:moveTo>
                <a:cubicBezTo>
                  <a:pt x="644" y="1441"/>
                  <a:pt x="782" y="1480"/>
                  <a:pt x="896" y="1519"/>
                </a:cubicBezTo>
                <a:cubicBezTo>
                  <a:pt x="815" y="1674"/>
                  <a:pt x="664" y="1867"/>
                  <a:pt x="537" y="1867"/>
                </a:cubicBezTo>
                <a:cubicBezTo>
                  <a:pt x="536" y="1867"/>
                  <a:pt x="535" y="1867"/>
                  <a:pt x="533" y="1867"/>
                </a:cubicBezTo>
                <a:cubicBezTo>
                  <a:pt x="380" y="1860"/>
                  <a:pt x="292" y="1593"/>
                  <a:pt x="267" y="1483"/>
                </a:cubicBezTo>
                <a:cubicBezTo>
                  <a:pt x="344" y="1453"/>
                  <a:pt x="423" y="1441"/>
                  <a:pt x="502" y="1441"/>
                </a:cubicBezTo>
                <a:close/>
                <a:moveTo>
                  <a:pt x="1156" y="1"/>
                </a:moveTo>
                <a:cubicBezTo>
                  <a:pt x="1124" y="1"/>
                  <a:pt x="1092" y="4"/>
                  <a:pt x="1063" y="4"/>
                </a:cubicBezTo>
                <a:cubicBezTo>
                  <a:pt x="1102" y="54"/>
                  <a:pt x="1127" y="114"/>
                  <a:pt x="1134" y="178"/>
                </a:cubicBezTo>
                <a:cubicBezTo>
                  <a:pt x="985" y="192"/>
                  <a:pt x="833" y="204"/>
                  <a:pt x="683" y="204"/>
                </a:cubicBezTo>
                <a:cubicBezTo>
                  <a:pt x="593" y="204"/>
                  <a:pt x="504" y="200"/>
                  <a:pt x="416" y="189"/>
                </a:cubicBezTo>
                <a:lnTo>
                  <a:pt x="338" y="178"/>
                </a:lnTo>
                <a:lnTo>
                  <a:pt x="334" y="178"/>
                </a:lnTo>
                <a:cubicBezTo>
                  <a:pt x="306" y="171"/>
                  <a:pt x="281" y="168"/>
                  <a:pt x="252" y="161"/>
                </a:cubicBezTo>
                <a:cubicBezTo>
                  <a:pt x="164" y="136"/>
                  <a:pt x="78" y="111"/>
                  <a:pt x="0" y="72"/>
                </a:cubicBezTo>
                <a:lnTo>
                  <a:pt x="0" y="72"/>
                </a:lnTo>
                <a:cubicBezTo>
                  <a:pt x="0" y="132"/>
                  <a:pt x="4" y="200"/>
                  <a:pt x="4" y="260"/>
                </a:cubicBezTo>
                <a:cubicBezTo>
                  <a:pt x="92" y="242"/>
                  <a:pt x="196" y="235"/>
                  <a:pt x="267" y="232"/>
                </a:cubicBezTo>
                <a:cubicBezTo>
                  <a:pt x="302" y="232"/>
                  <a:pt x="327" y="225"/>
                  <a:pt x="341" y="225"/>
                </a:cubicBezTo>
                <a:lnTo>
                  <a:pt x="356" y="225"/>
                </a:lnTo>
                <a:cubicBezTo>
                  <a:pt x="395" y="235"/>
                  <a:pt x="405" y="274"/>
                  <a:pt x="398" y="310"/>
                </a:cubicBezTo>
                <a:cubicBezTo>
                  <a:pt x="412" y="321"/>
                  <a:pt x="409" y="331"/>
                  <a:pt x="398" y="342"/>
                </a:cubicBezTo>
                <a:cubicBezTo>
                  <a:pt x="391" y="349"/>
                  <a:pt x="380" y="356"/>
                  <a:pt x="370" y="360"/>
                </a:cubicBezTo>
                <a:cubicBezTo>
                  <a:pt x="356" y="363"/>
                  <a:pt x="338" y="363"/>
                  <a:pt x="320" y="363"/>
                </a:cubicBezTo>
                <a:lnTo>
                  <a:pt x="288" y="363"/>
                </a:lnTo>
                <a:cubicBezTo>
                  <a:pt x="210" y="363"/>
                  <a:pt x="107" y="374"/>
                  <a:pt x="14" y="377"/>
                </a:cubicBezTo>
                <a:cubicBezTo>
                  <a:pt x="25" y="616"/>
                  <a:pt x="43" y="854"/>
                  <a:pt x="68" y="1071"/>
                </a:cubicBezTo>
                <a:cubicBezTo>
                  <a:pt x="71" y="1096"/>
                  <a:pt x="71" y="1121"/>
                  <a:pt x="75" y="1145"/>
                </a:cubicBezTo>
                <a:cubicBezTo>
                  <a:pt x="78" y="1174"/>
                  <a:pt x="78" y="1195"/>
                  <a:pt x="85" y="1220"/>
                </a:cubicBezTo>
                <a:cubicBezTo>
                  <a:pt x="103" y="1387"/>
                  <a:pt x="124" y="1540"/>
                  <a:pt x="142" y="1679"/>
                </a:cubicBezTo>
                <a:cubicBezTo>
                  <a:pt x="164" y="1832"/>
                  <a:pt x="196" y="1999"/>
                  <a:pt x="306" y="2088"/>
                </a:cubicBezTo>
                <a:cubicBezTo>
                  <a:pt x="398" y="2162"/>
                  <a:pt x="537" y="2162"/>
                  <a:pt x="690" y="2162"/>
                </a:cubicBezTo>
                <a:cubicBezTo>
                  <a:pt x="786" y="2162"/>
                  <a:pt x="1056" y="2098"/>
                  <a:pt x="1358" y="1963"/>
                </a:cubicBezTo>
                <a:lnTo>
                  <a:pt x="1461" y="1913"/>
                </a:lnTo>
                <a:lnTo>
                  <a:pt x="1465" y="2031"/>
                </a:lnTo>
                <a:cubicBezTo>
                  <a:pt x="1472" y="2152"/>
                  <a:pt x="1472" y="2248"/>
                  <a:pt x="1465" y="2347"/>
                </a:cubicBezTo>
                <a:cubicBezTo>
                  <a:pt x="1465" y="2440"/>
                  <a:pt x="1461" y="2532"/>
                  <a:pt x="1465" y="2650"/>
                </a:cubicBezTo>
                <a:cubicBezTo>
                  <a:pt x="1465" y="2660"/>
                  <a:pt x="1472" y="2671"/>
                  <a:pt x="1472" y="2685"/>
                </a:cubicBezTo>
                <a:lnTo>
                  <a:pt x="1483" y="2749"/>
                </a:lnTo>
                <a:lnTo>
                  <a:pt x="1483" y="2760"/>
                </a:lnTo>
                <a:cubicBezTo>
                  <a:pt x="1490" y="2785"/>
                  <a:pt x="1493" y="2810"/>
                  <a:pt x="1501" y="2834"/>
                </a:cubicBezTo>
                <a:cubicBezTo>
                  <a:pt x="1586" y="3179"/>
                  <a:pt x="1733" y="3372"/>
                  <a:pt x="1914" y="3372"/>
                </a:cubicBezTo>
                <a:cubicBezTo>
                  <a:pt x="1922" y="3372"/>
                  <a:pt x="1930" y="3372"/>
                  <a:pt x="1938" y="3371"/>
                </a:cubicBezTo>
                <a:cubicBezTo>
                  <a:pt x="2137" y="3350"/>
                  <a:pt x="2343" y="3094"/>
                  <a:pt x="2386" y="2749"/>
                </a:cubicBezTo>
                <a:cubicBezTo>
                  <a:pt x="2389" y="2724"/>
                  <a:pt x="2389" y="2696"/>
                  <a:pt x="2397" y="2674"/>
                </a:cubicBezTo>
                <a:lnTo>
                  <a:pt x="2397" y="2660"/>
                </a:lnTo>
                <a:lnTo>
                  <a:pt x="2397" y="2596"/>
                </a:lnTo>
                <a:lnTo>
                  <a:pt x="2397" y="2536"/>
                </a:lnTo>
                <a:lnTo>
                  <a:pt x="2397" y="2532"/>
                </a:lnTo>
                <a:cubicBezTo>
                  <a:pt x="2397" y="2265"/>
                  <a:pt x="2318" y="1515"/>
                  <a:pt x="2265" y="1092"/>
                </a:cubicBezTo>
                <a:cubicBezTo>
                  <a:pt x="2208" y="1110"/>
                  <a:pt x="2148" y="1124"/>
                  <a:pt x="2084" y="1124"/>
                </a:cubicBezTo>
                <a:cubicBezTo>
                  <a:pt x="1998" y="1124"/>
                  <a:pt x="1917" y="1106"/>
                  <a:pt x="1838" y="1057"/>
                </a:cubicBezTo>
                <a:cubicBezTo>
                  <a:pt x="1597" y="914"/>
                  <a:pt x="1515" y="452"/>
                  <a:pt x="1636" y="22"/>
                </a:cubicBezTo>
                <a:lnTo>
                  <a:pt x="1636" y="22"/>
                </a:lnTo>
                <a:cubicBezTo>
                  <a:pt x="1575" y="29"/>
                  <a:pt x="1513" y="32"/>
                  <a:pt x="1452" y="32"/>
                </a:cubicBezTo>
                <a:cubicBezTo>
                  <a:pt x="1352" y="32"/>
                  <a:pt x="1253" y="23"/>
                  <a:pt x="11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39"/>
          <p:cNvSpPr/>
          <p:nvPr/>
        </p:nvSpPr>
        <p:spPr>
          <a:xfrm>
            <a:off x="8612530" y="4149625"/>
            <a:ext cx="122890" cy="87443"/>
          </a:xfrm>
          <a:custGeom>
            <a:avLst/>
            <a:gdLst/>
            <a:ahLst/>
            <a:cxnLst/>
            <a:rect l="l" t="t" r="r" b="b"/>
            <a:pathLst>
              <a:path w="3941" h="2804" extrusionOk="0">
                <a:moveTo>
                  <a:pt x="3429" y="1707"/>
                </a:moveTo>
                <a:cubicBezTo>
                  <a:pt x="3471" y="1707"/>
                  <a:pt x="3514" y="1731"/>
                  <a:pt x="3557" y="1789"/>
                </a:cubicBezTo>
                <a:cubicBezTo>
                  <a:pt x="3589" y="1831"/>
                  <a:pt x="3606" y="1895"/>
                  <a:pt x="3613" y="1956"/>
                </a:cubicBezTo>
                <a:cubicBezTo>
                  <a:pt x="3617" y="1984"/>
                  <a:pt x="3617" y="2009"/>
                  <a:pt x="3624" y="2038"/>
                </a:cubicBezTo>
                <a:lnTo>
                  <a:pt x="3624" y="2091"/>
                </a:lnTo>
                <a:lnTo>
                  <a:pt x="3624" y="2116"/>
                </a:lnTo>
                <a:lnTo>
                  <a:pt x="3624" y="2233"/>
                </a:lnTo>
                <a:cubicBezTo>
                  <a:pt x="3624" y="2255"/>
                  <a:pt x="3617" y="2283"/>
                  <a:pt x="3617" y="2304"/>
                </a:cubicBezTo>
                <a:cubicBezTo>
                  <a:pt x="3617" y="2322"/>
                  <a:pt x="3613" y="2336"/>
                  <a:pt x="3610" y="2354"/>
                </a:cubicBezTo>
                <a:cubicBezTo>
                  <a:pt x="3599" y="2415"/>
                  <a:pt x="3578" y="2471"/>
                  <a:pt x="3553" y="2518"/>
                </a:cubicBezTo>
                <a:cubicBezTo>
                  <a:pt x="3539" y="2535"/>
                  <a:pt x="3525" y="2553"/>
                  <a:pt x="3510" y="2567"/>
                </a:cubicBezTo>
                <a:cubicBezTo>
                  <a:pt x="3482" y="2592"/>
                  <a:pt x="3446" y="2607"/>
                  <a:pt x="3411" y="2607"/>
                </a:cubicBezTo>
                <a:cubicBezTo>
                  <a:pt x="3397" y="2607"/>
                  <a:pt x="3379" y="2603"/>
                  <a:pt x="3365" y="2596"/>
                </a:cubicBezTo>
                <a:cubicBezTo>
                  <a:pt x="3343" y="2589"/>
                  <a:pt x="3322" y="2575"/>
                  <a:pt x="3297" y="2557"/>
                </a:cubicBezTo>
                <a:cubicBezTo>
                  <a:pt x="3293" y="2553"/>
                  <a:pt x="3290" y="2553"/>
                  <a:pt x="3290" y="2550"/>
                </a:cubicBezTo>
                <a:cubicBezTo>
                  <a:pt x="3272" y="2532"/>
                  <a:pt x="3254" y="2507"/>
                  <a:pt x="3240" y="2482"/>
                </a:cubicBezTo>
                <a:cubicBezTo>
                  <a:pt x="3205" y="2418"/>
                  <a:pt x="3183" y="2343"/>
                  <a:pt x="3180" y="2265"/>
                </a:cubicBezTo>
                <a:cubicBezTo>
                  <a:pt x="3169" y="2198"/>
                  <a:pt x="3173" y="2134"/>
                  <a:pt x="3183" y="2070"/>
                </a:cubicBezTo>
                <a:cubicBezTo>
                  <a:pt x="3207" y="1894"/>
                  <a:pt x="3311" y="1707"/>
                  <a:pt x="3429" y="1707"/>
                </a:cubicBezTo>
                <a:close/>
                <a:moveTo>
                  <a:pt x="2341" y="0"/>
                </a:moveTo>
                <a:cubicBezTo>
                  <a:pt x="1519" y="0"/>
                  <a:pt x="1025" y="416"/>
                  <a:pt x="829" y="1273"/>
                </a:cubicBezTo>
                <a:lnTo>
                  <a:pt x="819" y="1330"/>
                </a:lnTo>
                <a:lnTo>
                  <a:pt x="758" y="1330"/>
                </a:lnTo>
                <a:cubicBezTo>
                  <a:pt x="481" y="1334"/>
                  <a:pt x="115" y="1454"/>
                  <a:pt x="19" y="1575"/>
                </a:cubicBezTo>
                <a:cubicBezTo>
                  <a:pt x="8" y="1582"/>
                  <a:pt x="1" y="1597"/>
                  <a:pt x="1" y="1611"/>
                </a:cubicBezTo>
                <a:cubicBezTo>
                  <a:pt x="44" y="1646"/>
                  <a:pt x="275" y="1707"/>
                  <a:pt x="865" y="1725"/>
                </a:cubicBezTo>
                <a:cubicBezTo>
                  <a:pt x="882" y="1721"/>
                  <a:pt x="896" y="1719"/>
                  <a:pt x="910" y="1719"/>
                </a:cubicBezTo>
                <a:cubicBezTo>
                  <a:pt x="921" y="1719"/>
                  <a:pt x="931" y="1720"/>
                  <a:pt x="943" y="1721"/>
                </a:cubicBezTo>
                <a:lnTo>
                  <a:pt x="1516" y="1721"/>
                </a:lnTo>
                <a:cubicBezTo>
                  <a:pt x="1956" y="1714"/>
                  <a:pt x="2429" y="1682"/>
                  <a:pt x="2913" y="1632"/>
                </a:cubicBezTo>
                <a:cubicBezTo>
                  <a:pt x="2924" y="1632"/>
                  <a:pt x="2941" y="1629"/>
                  <a:pt x="2956" y="1629"/>
                </a:cubicBezTo>
                <a:lnTo>
                  <a:pt x="2988" y="1625"/>
                </a:lnTo>
                <a:lnTo>
                  <a:pt x="3002" y="1625"/>
                </a:lnTo>
                <a:lnTo>
                  <a:pt x="3062" y="1618"/>
                </a:lnTo>
                <a:lnTo>
                  <a:pt x="3084" y="1614"/>
                </a:lnTo>
                <a:lnTo>
                  <a:pt x="3062" y="1664"/>
                </a:lnTo>
                <a:lnTo>
                  <a:pt x="3041" y="1714"/>
                </a:lnTo>
                <a:lnTo>
                  <a:pt x="3030" y="1735"/>
                </a:lnTo>
                <a:cubicBezTo>
                  <a:pt x="3020" y="1767"/>
                  <a:pt x="3005" y="1796"/>
                  <a:pt x="2995" y="1831"/>
                </a:cubicBezTo>
                <a:lnTo>
                  <a:pt x="2995" y="1839"/>
                </a:lnTo>
                <a:cubicBezTo>
                  <a:pt x="2966" y="1931"/>
                  <a:pt x="2941" y="2027"/>
                  <a:pt x="2934" y="2123"/>
                </a:cubicBezTo>
                <a:cubicBezTo>
                  <a:pt x="2902" y="2425"/>
                  <a:pt x="2977" y="2685"/>
                  <a:pt x="3112" y="2759"/>
                </a:cubicBezTo>
                <a:cubicBezTo>
                  <a:pt x="3166" y="2791"/>
                  <a:pt x="3223" y="2804"/>
                  <a:pt x="3280" y="2804"/>
                </a:cubicBezTo>
                <a:cubicBezTo>
                  <a:pt x="3334" y="2804"/>
                  <a:pt x="3388" y="2793"/>
                  <a:pt x="3439" y="2774"/>
                </a:cubicBezTo>
                <a:cubicBezTo>
                  <a:pt x="3468" y="2767"/>
                  <a:pt x="3489" y="2752"/>
                  <a:pt x="3510" y="2745"/>
                </a:cubicBezTo>
                <a:cubicBezTo>
                  <a:pt x="3535" y="2731"/>
                  <a:pt x="3560" y="2717"/>
                  <a:pt x="3581" y="2699"/>
                </a:cubicBezTo>
                <a:cubicBezTo>
                  <a:pt x="3599" y="2685"/>
                  <a:pt x="3613" y="2671"/>
                  <a:pt x="3631" y="2660"/>
                </a:cubicBezTo>
                <a:cubicBezTo>
                  <a:pt x="3649" y="2642"/>
                  <a:pt x="3667" y="2624"/>
                  <a:pt x="3681" y="2603"/>
                </a:cubicBezTo>
                <a:cubicBezTo>
                  <a:pt x="3773" y="2482"/>
                  <a:pt x="3827" y="2329"/>
                  <a:pt x="3859" y="2173"/>
                </a:cubicBezTo>
                <a:cubicBezTo>
                  <a:pt x="3877" y="2095"/>
                  <a:pt x="3884" y="2013"/>
                  <a:pt x="3894" y="1931"/>
                </a:cubicBezTo>
                <a:cubicBezTo>
                  <a:pt x="3941" y="1479"/>
                  <a:pt x="3930" y="857"/>
                  <a:pt x="3557" y="445"/>
                </a:cubicBezTo>
                <a:cubicBezTo>
                  <a:pt x="3293" y="153"/>
                  <a:pt x="2885" y="0"/>
                  <a:pt x="23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39"/>
          <p:cNvSpPr/>
          <p:nvPr/>
        </p:nvSpPr>
        <p:spPr>
          <a:xfrm>
            <a:off x="8450874" y="4228895"/>
            <a:ext cx="52355" cy="51455"/>
          </a:xfrm>
          <a:custGeom>
            <a:avLst/>
            <a:gdLst/>
            <a:ahLst/>
            <a:cxnLst/>
            <a:rect l="l" t="t" r="r" b="b"/>
            <a:pathLst>
              <a:path w="1679" h="1650" extrusionOk="0">
                <a:moveTo>
                  <a:pt x="840" y="1"/>
                </a:moveTo>
                <a:cubicBezTo>
                  <a:pt x="804" y="1"/>
                  <a:pt x="769" y="8"/>
                  <a:pt x="733" y="11"/>
                </a:cubicBezTo>
                <a:cubicBezTo>
                  <a:pt x="690" y="15"/>
                  <a:pt x="641" y="29"/>
                  <a:pt x="598" y="43"/>
                </a:cubicBezTo>
                <a:cubicBezTo>
                  <a:pt x="580" y="47"/>
                  <a:pt x="555" y="54"/>
                  <a:pt x="537" y="65"/>
                </a:cubicBezTo>
                <a:lnTo>
                  <a:pt x="530" y="65"/>
                </a:lnTo>
                <a:cubicBezTo>
                  <a:pt x="502" y="72"/>
                  <a:pt x="484" y="86"/>
                  <a:pt x="463" y="97"/>
                </a:cubicBezTo>
                <a:cubicBezTo>
                  <a:pt x="313" y="178"/>
                  <a:pt x="189" y="299"/>
                  <a:pt x="107" y="456"/>
                </a:cubicBezTo>
                <a:cubicBezTo>
                  <a:pt x="29" y="612"/>
                  <a:pt x="1" y="779"/>
                  <a:pt x="29" y="950"/>
                </a:cubicBezTo>
                <a:cubicBezTo>
                  <a:pt x="33" y="971"/>
                  <a:pt x="36" y="996"/>
                  <a:pt x="43" y="1021"/>
                </a:cubicBezTo>
                <a:lnTo>
                  <a:pt x="43" y="1025"/>
                </a:lnTo>
                <a:lnTo>
                  <a:pt x="43" y="1028"/>
                </a:lnTo>
                <a:cubicBezTo>
                  <a:pt x="100" y="1256"/>
                  <a:pt x="257" y="1451"/>
                  <a:pt x="463" y="1558"/>
                </a:cubicBezTo>
                <a:cubicBezTo>
                  <a:pt x="581" y="1618"/>
                  <a:pt x="710" y="1649"/>
                  <a:pt x="839" y="1649"/>
                </a:cubicBezTo>
                <a:cubicBezTo>
                  <a:pt x="932" y="1649"/>
                  <a:pt x="1025" y="1633"/>
                  <a:pt x="1114" y="1601"/>
                </a:cubicBezTo>
                <a:lnTo>
                  <a:pt x="1149" y="1590"/>
                </a:lnTo>
                <a:cubicBezTo>
                  <a:pt x="1174" y="1579"/>
                  <a:pt x="1199" y="1565"/>
                  <a:pt x="1224" y="1554"/>
                </a:cubicBezTo>
                <a:cubicBezTo>
                  <a:pt x="1377" y="1473"/>
                  <a:pt x="1494" y="1352"/>
                  <a:pt x="1572" y="1202"/>
                </a:cubicBezTo>
                <a:cubicBezTo>
                  <a:pt x="1647" y="1049"/>
                  <a:pt x="1679" y="882"/>
                  <a:pt x="1654" y="719"/>
                </a:cubicBezTo>
                <a:cubicBezTo>
                  <a:pt x="1650" y="690"/>
                  <a:pt x="1647" y="665"/>
                  <a:pt x="1636" y="633"/>
                </a:cubicBezTo>
                <a:cubicBezTo>
                  <a:pt x="1608" y="498"/>
                  <a:pt x="1540" y="374"/>
                  <a:pt x="1448" y="274"/>
                </a:cubicBezTo>
                <a:cubicBezTo>
                  <a:pt x="1416" y="239"/>
                  <a:pt x="1380" y="207"/>
                  <a:pt x="1345" y="175"/>
                </a:cubicBezTo>
                <a:cubicBezTo>
                  <a:pt x="1302" y="143"/>
                  <a:pt x="1259" y="118"/>
                  <a:pt x="1213" y="89"/>
                </a:cubicBezTo>
                <a:cubicBezTo>
                  <a:pt x="1099" y="29"/>
                  <a:pt x="971" y="1"/>
                  <a:pt x="8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39"/>
          <p:cNvSpPr/>
          <p:nvPr/>
        </p:nvSpPr>
        <p:spPr>
          <a:xfrm>
            <a:off x="595209" y="406062"/>
            <a:ext cx="48107" cy="15850"/>
          </a:xfrm>
          <a:custGeom>
            <a:avLst/>
            <a:gdLst/>
            <a:ahLst/>
            <a:cxnLst/>
            <a:rect l="l" t="t" r="r" b="b"/>
            <a:pathLst>
              <a:path w="1815" h="598" extrusionOk="0">
                <a:moveTo>
                  <a:pt x="1814" y="1"/>
                </a:moveTo>
                <a:lnTo>
                  <a:pt x="1423" y="11"/>
                </a:lnTo>
                <a:lnTo>
                  <a:pt x="1334" y="22"/>
                </a:lnTo>
                <a:lnTo>
                  <a:pt x="1334" y="18"/>
                </a:lnTo>
                <a:lnTo>
                  <a:pt x="1" y="65"/>
                </a:lnTo>
                <a:lnTo>
                  <a:pt x="97" y="598"/>
                </a:lnTo>
                <a:cubicBezTo>
                  <a:pt x="262" y="556"/>
                  <a:pt x="432" y="533"/>
                  <a:pt x="602" y="533"/>
                </a:cubicBezTo>
                <a:cubicBezTo>
                  <a:pt x="761" y="533"/>
                  <a:pt x="920" y="553"/>
                  <a:pt x="1075" y="594"/>
                </a:cubicBezTo>
                <a:lnTo>
                  <a:pt x="1491" y="214"/>
                </a:lnTo>
                <a:lnTo>
                  <a:pt x="1537" y="232"/>
                </a:lnTo>
                <a:cubicBezTo>
                  <a:pt x="1541" y="232"/>
                  <a:pt x="1565" y="242"/>
                  <a:pt x="1601" y="260"/>
                </a:cubicBezTo>
                <a:lnTo>
                  <a:pt x="18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39"/>
          <p:cNvSpPr/>
          <p:nvPr/>
        </p:nvSpPr>
        <p:spPr>
          <a:xfrm>
            <a:off x="698234" y="824975"/>
            <a:ext cx="40738" cy="22741"/>
          </a:xfrm>
          <a:custGeom>
            <a:avLst/>
            <a:gdLst/>
            <a:ahLst/>
            <a:cxnLst/>
            <a:rect l="l" t="t" r="r" b="b"/>
            <a:pathLst>
              <a:path w="1537" h="858" extrusionOk="0">
                <a:moveTo>
                  <a:pt x="0" y="1"/>
                </a:moveTo>
                <a:lnTo>
                  <a:pt x="39" y="808"/>
                </a:lnTo>
                <a:lnTo>
                  <a:pt x="1533" y="858"/>
                </a:lnTo>
                <a:cubicBezTo>
                  <a:pt x="1533" y="790"/>
                  <a:pt x="1536" y="680"/>
                  <a:pt x="1465" y="595"/>
                </a:cubicBezTo>
                <a:cubicBezTo>
                  <a:pt x="1397" y="513"/>
                  <a:pt x="1248" y="429"/>
                  <a:pt x="925" y="429"/>
                </a:cubicBezTo>
                <a:cubicBezTo>
                  <a:pt x="825" y="429"/>
                  <a:pt x="709" y="437"/>
                  <a:pt x="573" y="456"/>
                </a:cubicBezTo>
                <a:lnTo>
                  <a:pt x="498" y="467"/>
                </a:lnTo>
                <a:lnTo>
                  <a:pt x="448" y="8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39"/>
          <p:cNvSpPr/>
          <p:nvPr/>
        </p:nvSpPr>
        <p:spPr>
          <a:xfrm>
            <a:off x="238876" y="806607"/>
            <a:ext cx="31886" cy="50545"/>
          </a:xfrm>
          <a:custGeom>
            <a:avLst/>
            <a:gdLst/>
            <a:ahLst/>
            <a:cxnLst/>
            <a:rect l="l" t="t" r="r" b="b"/>
            <a:pathLst>
              <a:path w="1203" h="1907" extrusionOk="0">
                <a:moveTo>
                  <a:pt x="726" y="0"/>
                </a:moveTo>
                <a:lnTo>
                  <a:pt x="1" y="857"/>
                </a:lnTo>
                <a:lnTo>
                  <a:pt x="1064" y="1906"/>
                </a:lnTo>
                <a:cubicBezTo>
                  <a:pt x="1114" y="1867"/>
                  <a:pt x="1188" y="1789"/>
                  <a:pt x="1192" y="1675"/>
                </a:cubicBezTo>
                <a:cubicBezTo>
                  <a:pt x="1202" y="1536"/>
                  <a:pt x="1106" y="1302"/>
                  <a:pt x="634" y="968"/>
                </a:cubicBezTo>
                <a:lnTo>
                  <a:pt x="570" y="925"/>
                </a:lnTo>
                <a:lnTo>
                  <a:pt x="1042" y="288"/>
                </a:lnTo>
                <a:lnTo>
                  <a:pt x="7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39"/>
          <p:cNvSpPr/>
          <p:nvPr/>
        </p:nvSpPr>
        <p:spPr>
          <a:xfrm>
            <a:off x="584369" y="567797"/>
            <a:ext cx="154498" cy="149303"/>
          </a:xfrm>
          <a:custGeom>
            <a:avLst/>
            <a:gdLst/>
            <a:ahLst/>
            <a:cxnLst/>
            <a:rect l="l" t="t" r="r" b="b"/>
            <a:pathLst>
              <a:path w="5829" h="5633" extrusionOk="0">
                <a:moveTo>
                  <a:pt x="1470" y="0"/>
                </a:moveTo>
                <a:lnTo>
                  <a:pt x="1569" y="590"/>
                </a:lnTo>
                <a:lnTo>
                  <a:pt x="1477" y="590"/>
                </a:lnTo>
                <a:lnTo>
                  <a:pt x="133" y="608"/>
                </a:lnTo>
                <a:lnTo>
                  <a:pt x="1" y="790"/>
                </a:lnTo>
                <a:lnTo>
                  <a:pt x="4488" y="2194"/>
                </a:lnTo>
                <a:lnTo>
                  <a:pt x="4488" y="5568"/>
                </a:lnTo>
                <a:lnTo>
                  <a:pt x="5260" y="5632"/>
                </a:lnTo>
                <a:lnTo>
                  <a:pt x="5829" y="1245"/>
                </a:lnTo>
                <a:lnTo>
                  <a:pt x="14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39"/>
          <p:cNvSpPr/>
          <p:nvPr/>
        </p:nvSpPr>
        <p:spPr>
          <a:xfrm>
            <a:off x="564490" y="595786"/>
            <a:ext cx="133479" cy="119140"/>
          </a:xfrm>
          <a:custGeom>
            <a:avLst/>
            <a:gdLst/>
            <a:ahLst/>
            <a:cxnLst/>
            <a:rect l="l" t="t" r="r" b="b"/>
            <a:pathLst>
              <a:path w="5036" h="4495" extrusionOk="0">
                <a:moveTo>
                  <a:pt x="570" y="0"/>
                </a:moveTo>
                <a:lnTo>
                  <a:pt x="1" y="825"/>
                </a:lnTo>
                <a:lnTo>
                  <a:pt x="4502" y="2045"/>
                </a:lnTo>
                <a:lnTo>
                  <a:pt x="4552" y="4456"/>
                </a:lnTo>
                <a:lnTo>
                  <a:pt x="5036" y="4495"/>
                </a:lnTo>
                <a:lnTo>
                  <a:pt x="5036" y="4495"/>
                </a:lnTo>
                <a:lnTo>
                  <a:pt x="4997" y="1376"/>
                </a:lnTo>
                <a:lnTo>
                  <a:pt x="5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39"/>
          <p:cNvSpPr/>
          <p:nvPr/>
        </p:nvSpPr>
        <p:spPr>
          <a:xfrm>
            <a:off x="266971" y="583912"/>
            <a:ext cx="315834" cy="235629"/>
          </a:xfrm>
          <a:custGeom>
            <a:avLst/>
            <a:gdLst/>
            <a:ahLst/>
            <a:cxnLst/>
            <a:rect l="l" t="t" r="r" b="b"/>
            <a:pathLst>
              <a:path w="11916" h="8890" extrusionOk="0">
                <a:moveTo>
                  <a:pt x="11916" y="0"/>
                </a:moveTo>
                <a:lnTo>
                  <a:pt x="11560" y="4"/>
                </a:lnTo>
                <a:lnTo>
                  <a:pt x="11404" y="7"/>
                </a:lnTo>
                <a:lnTo>
                  <a:pt x="11254" y="7"/>
                </a:lnTo>
                <a:lnTo>
                  <a:pt x="8950" y="39"/>
                </a:lnTo>
                <a:lnTo>
                  <a:pt x="7460" y="3773"/>
                </a:lnTo>
                <a:lnTo>
                  <a:pt x="57" y="8459"/>
                </a:lnTo>
                <a:lnTo>
                  <a:pt x="0" y="8498"/>
                </a:lnTo>
                <a:lnTo>
                  <a:pt x="185" y="8669"/>
                </a:lnTo>
                <a:lnTo>
                  <a:pt x="420" y="8889"/>
                </a:lnTo>
                <a:lnTo>
                  <a:pt x="8580" y="4836"/>
                </a:lnTo>
                <a:lnTo>
                  <a:pt x="10977" y="1362"/>
                </a:lnTo>
                <a:lnTo>
                  <a:pt x="11027" y="1294"/>
                </a:lnTo>
                <a:lnTo>
                  <a:pt x="11069" y="1227"/>
                </a:lnTo>
                <a:lnTo>
                  <a:pt x="11638" y="406"/>
                </a:lnTo>
                <a:lnTo>
                  <a:pt x="11702" y="317"/>
                </a:lnTo>
                <a:lnTo>
                  <a:pt x="119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39"/>
          <p:cNvSpPr/>
          <p:nvPr/>
        </p:nvSpPr>
        <p:spPr>
          <a:xfrm>
            <a:off x="257641" y="585131"/>
            <a:ext cx="231097" cy="218772"/>
          </a:xfrm>
          <a:custGeom>
            <a:avLst/>
            <a:gdLst/>
            <a:ahLst/>
            <a:cxnLst/>
            <a:rect l="l" t="t" r="r" b="b"/>
            <a:pathLst>
              <a:path w="8719" h="8254" extrusionOk="0">
                <a:moveTo>
                  <a:pt x="8719" y="0"/>
                </a:moveTo>
                <a:lnTo>
                  <a:pt x="8321" y="4"/>
                </a:lnTo>
                <a:lnTo>
                  <a:pt x="7048" y="3371"/>
                </a:lnTo>
                <a:lnTo>
                  <a:pt x="7026" y="3385"/>
                </a:lnTo>
                <a:lnTo>
                  <a:pt x="75" y="8079"/>
                </a:lnTo>
                <a:lnTo>
                  <a:pt x="18" y="8118"/>
                </a:lnTo>
                <a:lnTo>
                  <a:pt x="0" y="8129"/>
                </a:lnTo>
                <a:lnTo>
                  <a:pt x="4" y="8132"/>
                </a:lnTo>
                <a:lnTo>
                  <a:pt x="61" y="8186"/>
                </a:lnTo>
                <a:lnTo>
                  <a:pt x="139" y="8253"/>
                </a:lnTo>
                <a:lnTo>
                  <a:pt x="203" y="8207"/>
                </a:lnTo>
                <a:lnTo>
                  <a:pt x="7528" y="3492"/>
                </a:lnTo>
                <a:lnTo>
                  <a:pt x="87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39"/>
          <p:cNvSpPr/>
          <p:nvPr/>
        </p:nvSpPr>
        <p:spPr>
          <a:xfrm>
            <a:off x="685141" y="718001"/>
            <a:ext cx="38194" cy="103051"/>
          </a:xfrm>
          <a:custGeom>
            <a:avLst/>
            <a:gdLst/>
            <a:ahLst/>
            <a:cxnLst/>
            <a:rect l="l" t="t" r="r" b="b"/>
            <a:pathLst>
              <a:path w="1441" h="3888" extrusionOk="0">
                <a:moveTo>
                  <a:pt x="0" y="1"/>
                </a:moveTo>
                <a:lnTo>
                  <a:pt x="75" y="3870"/>
                </a:lnTo>
                <a:lnTo>
                  <a:pt x="331" y="3877"/>
                </a:lnTo>
                <a:lnTo>
                  <a:pt x="405" y="3880"/>
                </a:lnTo>
                <a:lnTo>
                  <a:pt x="533" y="3880"/>
                </a:lnTo>
                <a:lnTo>
                  <a:pt x="679" y="3884"/>
                </a:lnTo>
                <a:lnTo>
                  <a:pt x="921" y="3887"/>
                </a:lnTo>
                <a:lnTo>
                  <a:pt x="957" y="3887"/>
                </a:lnTo>
                <a:lnTo>
                  <a:pt x="978" y="3706"/>
                </a:lnTo>
                <a:lnTo>
                  <a:pt x="1006" y="3503"/>
                </a:lnTo>
                <a:lnTo>
                  <a:pt x="1440" y="115"/>
                </a:lnTo>
                <a:lnTo>
                  <a:pt x="686" y="54"/>
                </a:lnTo>
                <a:lnTo>
                  <a:pt x="491" y="40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39"/>
          <p:cNvSpPr/>
          <p:nvPr/>
        </p:nvSpPr>
        <p:spPr>
          <a:xfrm>
            <a:off x="406918" y="360818"/>
            <a:ext cx="53832" cy="44237"/>
          </a:xfrm>
          <a:custGeom>
            <a:avLst/>
            <a:gdLst/>
            <a:ahLst/>
            <a:cxnLst/>
            <a:rect l="l" t="t" r="r" b="b"/>
            <a:pathLst>
              <a:path w="2031" h="1669" extrusionOk="0">
                <a:moveTo>
                  <a:pt x="1825" y="1"/>
                </a:moveTo>
                <a:lnTo>
                  <a:pt x="1" y="54"/>
                </a:lnTo>
                <a:lnTo>
                  <a:pt x="150" y="1604"/>
                </a:lnTo>
                <a:lnTo>
                  <a:pt x="2031" y="1668"/>
                </a:lnTo>
                <a:lnTo>
                  <a:pt x="18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39"/>
          <p:cNvSpPr/>
          <p:nvPr/>
        </p:nvSpPr>
        <p:spPr>
          <a:xfrm>
            <a:off x="644217" y="361401"/>
            <a:ext cx="35570" cy="38379"/>
          </a:xfrm>
          <a:custGeom>
            <a:avLst/>
            <a:gdLst/>
            <a:ahLst/>
            <a:cxnLst/>
            <a:rect l="l" t="t" r="r" b="b"/>
            <a:pathLst>
              <a:path w="1342" h="1448" extrusionOk="0">
                <a:moveTo>
                  <a:pt x="1" y="0"/>
                </a:moveTo>
                <a:lnTo>
                  <a:pt x="161" y="1447"/>
                </a:lnTo>
                <a:lnTo>
                  <a:pt x="1341" y="7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39"/>
          <p:cNvSpPr/>
          <p:nvPr/>
        </p:nvSpPr>
        <p:spPr>
          <a:xfrm>
            <a:off x="586940" y="359970"/>
            <a:ext cx="57781" cy="43866"/>
          </a:xfrm>
          <a:custGeom>
            <a:avLst/>
            <a:gdLst/>
            <a:ahLst/>
            <a:cxnLst/>
            <a:rect l="l" t="t" r="r" b="b"/>
            <a:pathLst>
              <a:path w="2180" h="1655" extrusionOk="0">
                <a:moveTo>
                  <a:pt x="0" y="1"/>
                </a:moveTo>
                <a:lnTo>
                  <a:pt x="288" y="1654"/>
                </a:lnTo>
                <a:lnTo>
                  <a:pt x="1664" y="1601"/>
                </a:lnTo>
                <a:lnTo>
                  <a:pt x="1739" y="1601"/>
                </a:lnTo>
                <a:lnTo>
                  <a:pt x="2180" y="1583"/>
                </a:lnTo>
                <a:lnTo>
                  <a:pt x="2176" y="1551"/>
                </a:lnTo>
                <a:lnTo>
                  <a:pt x="2005" y="54"/>
                </a:lnTo>
                <a:lnTo>
                  <a:pt x="1892" y="54"/>
                </a:lnTo>
                <a:lnTo>
                  <a:pt x="1817" y="51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39"/>
          <p:cNvSpPr/>
          <p:nvPr/>
        </p:nvSpPr>
        <p:spPr>
          <a:xfrm>
            <a:off x="459318" y="359891"/>
            <a:ext cx="72120" cy="207746"/>
          </a:xfrm>
          <a:custGeom>
            <a:avLst/>
            <a:gdLst/>
            <a:ahLst/>
            <a:cxnLst/>
            <a:rect l="l" t="t" r="r" b="b"/>
            <a:pathLst>
              <a:path w="2721" h="7838" extrusionOk="0">
                <a:moveTo>
                  <a:pt x="1" y="0"/>
                </a:moveTo>
                <a:lnTo>
                  <a:pt x="4" y="29"/>
                </a:lnTo>
                <a:lnTo>
                  <a:pt x="210" y="1714"/>
                </a:lnTo>
                <a:lnTo>
                  <a:pt x="217" y="1789"/>
                </a:lnTo>
                <a:lnTo>
                  <a:pt x="228" y="1867"/>
                </a:lnTo>
                <a:lnTo>
                  <a:pt x="950" y="7759"/>
                </a:lnTo>
                <a:lnTo>
                  <a:pt x="961" y="7837"/>
                </a:lnTo>
                <a:lnTo>
                  <a:pt x="2721" y="7837"/>
                </a:lnTo>
                <a:lnTo>
                  <a:pt x="2042" y="2020"/>
                </a:lnTo>
                <a:lnTo>
                  <a:pt x="1437" y="1110"/>
                </a:lnTo>
                <a:lnTo>
                  <a:pt x="1341" y="971"/>
                </a:lnTo>
                <a:lnTo>
                  <a:pt x="1209" y="772"/>
                </a:lnTo>
                <a:lnTo>
                  <a:pt x="925" y="342"/>
                </a:lnTo>
                <a:lnTo>
                  <a:pt x="790" y="142"/>
                </a:lnTo>
                <a:lnTo>
                  <a:pt x="701" y="4"/>
                </a:lnTo>
                <a:lnTo>
                  <a:pt x="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39"/>
          <p:cNvSpPr/>
          <p:nvPr/>
        </p:nvSpPr>
        <p:spPr>
          <a:xfrm>
            <a:off x="484286" y="359785"/>
            <a:ext cx="69311" cy="207852"/>
          </a:xfrm>
          <a:custGeom>
            <a:avLst/>
            <a:gdLst/>
            <a:ahLst/>
            <a:cxnLst/>
            <a:rect l="l" t="t" r="r" b="b"/>
            <a:pathLst>
              <a:path w="2615" h="7842" extrusionOk="0">
                <a:moveTo>
                  <a:pt x="1" y="1"/>
                </a:moveTo>
                <a:lnTo>
                  <a:pt x="1295" y="1953"/>
                </a:lnTo>
                <a:lnTo>
                  <a:pt x="1981" y="7841"/>
                </a:lnTo>
                <a:lnTo>
                  <a:pt x="2614" y="7841"/>
                </a:lnTo>
                <a:lnTo>
                  <a:pt x="1804" y="1981"/>
                </a:lnTo>
                <a:lnTo>
                  <a:pt x="2586" y="1"/>
                </a:lnTo>
                <a:lnTo>
                  <a:pt x="2259" y="1"/>
                </a:lnTo>
                <a:cubicBezTo>
                  <a:pt x="2063" y="847"/>
                  <a:pt x="1473" y="1334"/>
                  <a:pt x="1473" y="1334"/>
                </a:cubicBezTo>
                <a:cubicBezTo>
                  <a:pt x="925" y="1153"/>
                  <a:pt x="555" y="267"/>
                  <a:pt x="4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39"/>
          <p:cNvSpPr/>
          <p:nvPr/>
        </p:nvSpPr>
        <p:spPr>
          <a:xfrm>
            <a:off x="537640" y="359599"/>
            <a:ext cx="81556" cy="208038"/>
          </a:xfrm>
          <a:custGeom>
            <a:avLst/>
            <a:gdLst/>
            <a:ahLst/>
            <a:cxnLst/>
            <a:rect l="l" t="t" r="r" b="b"/>
            <a:pathLst>
              <a:path w="3077" h="7849" extrusionOk="0">
                <a:moveTo>
                  <a:pt x="790" y="1"/>
                </a:moveTo>
                <a:lnTo>
                  <a:pt x="736" y="132"/>
                </a:lnTo>
                <a:lnTo>
                  <a:pt x="672" y="299"/>
                </a:lnTo>
                <a:lnTo>
                  <a:pt x="569" y="559"/>
                </a:lnTo>
                <a:lnTo>
                  <a:pt x="434" y="897"/>
                </a:lnTo>
                <a:lnTo>
                  <a:pt x="335" y="1160"/>
                </a:lnTo>
                <a:lnTo>
                  <a:pt x="271" y="1320"/>
                </a:lnTo>
                <a:lnTo>
                  <a:pt x="0" y="2006"/>
                </a:lnTo>
                <a:lnTo>
                  <a:pt x="804" y="7844"/>
                </a:lnTo>
                <a:lnTo>
                  <a:pt x="2102" y="7844"/>
                </a:lnTo>
                <a:lnTo>
                  <a:pt x="2102" y="7848"/>
                </a:lnTo>
                <a:lnTo>
                  <a:pt x="3076" y="7848"/>
                </a:lnTo>
                <a:lnTo>
                  <a:pt x="3065" y="7809"/>
                </a:lnTo>
                <a:lnTo>
                  <a:pt x="3055" y="7724"/>
                </a:lnTo>
                <a:lnTo>
                  <a:pt x="3041" y="7642"/>
                </a:lnTo>
                <a:lnTo>
                  <a:pt x="2578" y="4986"/>
                </a:lnTo>
                <a:cubicBezTo>
                  <a:pt x="2386" y="4950"/>
                  <a:pt x="2194" y="4929"/>
                  <a:pt x="2006" y="4915"/>
                </a:cubicBezTo>
                <a:cubicBezTo>
                  <a:pt x="1960" y="4957"/>
                  <a:pt x="1924" y="4986"/>
                  <a:pt x="1910" y="5000"/>
                </a:cubicBezTo>
                <a:cubicBezTo>
                  <a:pt x="1808" y="5099"/>
                  <a:pt x="1702" y="5151"/>
                  <a:pt x="1604" y="5151"/>
                </a:cubicBezTo>
                <a:cubicBezTo>
                  <a:pt x="1562" y="5151"/>
                  <a:pt x="1521" y="5141"/>
                  <a:pt x="1483" y="5121"/>
                </a:cubicBezTo>
                <a:cubicBezTo>
                  <a:pt x="1412" y="5085"/>
                  <a:pt x="1359" y="5014"/>
                  <a:pt x="1337" y="4939"/>
                </a:cubicBezTo>
                <a:cubicBezTo>
                  <a:pt x="1330" y="4915"/>
                  <a:pt x="1330" y="4890"/>
                  <a:pt x="1323" y="4868"/>
                </a:cubicBezTo>
                <a:cubicBezTo>
                  <a:pt x="1224" y="4868"/>
                  <a:pt x="1135" y="4822"/>
                  <a:pt x="1081" y="4737"/>
                </a:cubicBezTo>
                <a:cubicBezTo>
                  <a:pt x="1021" y="4655"/>
                  <a:pt x="1010" y="4541"/>
                  <a:pt x="1035" y="4445"/>
                </a:cubicBezTo>
                <a:cubicBezTo>
                  <a:pt x="1010" y="4438"/>
                  <a:pt x="982" y="4424"/>
                  <a:pt x="960" y="4406"/>
                </a:cubicBezTo>
                <a:cubicBezTo>
                  <a:pt x="889" y="4353"/>
                  <a:pt x="850" y="4264"/>
                  <a:pt x="843" y="4171"/>
                </a:cubicBezTo>
                <a:cubicBezTo>
                  <a:pt x="840" y="4036"/>
                  <a:pt x="904" y="3880"/>
                  <a:pt x="1010" y="3770"/>
                </a:cubicBezTo>
                <a:cubicBezTo>
                  <a:pt x="975" y="3738"/>
                  <a:pt x="946" y="3699"/>
                  <a:pt x="943" y="3645"/>
                </a:cubicBezTo>
                <a:cubicBezTo>
                  <a:pt x="911" y="3396"/>
                  <a:pt x="1092" y="3069"/>
                  <a:pt x="1419" y="2792"/>
                </a:cubicBezTo>
                <a:cubicBezTo>
                  <a:pt x="1632" y="2610"/>
                  <a:pt x="1871" y="2472"/>
                  <a:pt x="2120" y="2386"/>
                </a:cubicBezTo>
                <a:lnTo>
                  <a:pt x="2016" y="1814"/>
                </a:lnTo>
                <a:lnTo>
                  <a:pt x="2006" y="1739"/>
                </a:lnTo>
                <a:lnTo>
                  <a:pt x="1992" y="1661"/>
                </a:lnTo>
                <a:lnTo>
                  <a:pt x="17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39"/>
          <p:cNvSpPr/>
          <p:nvPr/>
        </p:nvSpPr>
        <p:spPr>
          <a:xfrm>
            <a:off x="506630" y="285040"/>
            <a:ext cx="15585" cy="21734"/>
          </a:xfrm>
          <a:custGeom>
            <a:avLst/>
            <a:gdLst/>
            <a:ahLst/>
            <a:cxnLst/>
            <a:rect l="l" t="t" r="r" b="b"/>
            <a:pathLst>
              <a:path w="588" h="820" extrusionOk="0">
                <a:moveTo>
                  <a:pt x="587" y="1"/>
                </a:moveTo>
                <a:cubicBezTo>
                  <a:pt x="370" y="51"/>
                  <a:pt x="185" y="93"/>
                  <a:pt x="1" y="179"/>
                </a:cubicBezTo>
                <a:cubicBezTo>
                  <a:pt x="8" y="300"/>
                  <a:pt x="11" y="424"/>
                  <a:pt x="18" y="538"/>
                </a:cubicBezTo>
                <a:cubicBezTo>
                  <a:pt x="25" y="538"/>
                  <a:pt x="29" y="538"/>
                  <a:pt x="33" y="541"/>
                </a:cubicBezTo>
                <a:cubicBezTo>
                  <a:pt x="132" y="566"/>
                  <a:pt x="210" y="623"/>
                  <a:pt x="249" y="709"/>
                </a:cubicBezTo>
                <a:cubicBezTo>
                  <a:pt x="281" y="765"/>
                  <a:pt x="349" y="815"/>
                  <a:pt x="409" y="819"/>
                </a:cubicBezTo>
                <a:cubicBezTo>
                  <a:pt x="413" y="819"/>
                  <a:pt x="416" y="819"/>
                  <a:pt x="419" y="819"/>
                </a:cubicBezTo>
                <a:cubicBezTo>
                  <a:pt x="461" y="819"/>
                  <a:pt x="477" y="797"/>
                  <a:pt x="481" y="790"/>
                </a:cubicBezTo>
                <a:cubicBezTo>
                  <a:pt x="552" y="694"/>
                  <a:pt x="566" y="556"/>
                  <a:pt x="569" y="406"/>
                </a:cubicBezTo>
                <a:lnTo>
                  <a:pt x="5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39"/>
          <p:cNvSpPr/>
          <p:nvPr/>
        </p:nvSpPr>
        <p:spPr>
          <a:xfrm>
            <a:off x="571461" y="280243"/>
            <a:ext cx="8058" cy="17467"/>
          </a:xfrm>
          <a:custGeom>
            <a:avLst/>
            <a:gdLst/>
            <a:ahLst/>
            <a:cxnLst/>
            <a:rect l="l" t="t" r="r" b="b"/>
            <a:pathLst>
              <a:path w="304" h="659" extrusionOk="0">
                <a:moveTo>
                  <a:pt x="303" y="1"/>
                </a:moveTo>
                <a:lnTo>
                  <a:pt x="303" y="1"/>
                </a:lnTo>
                <a:cubicBezTo>
                  <a:pt x="268" y="11"/>
                  <a:pt x="232" y="26"/>
                  <a:pt x="193" y="40"/>
                </a:cubicBezTo>
                <a:cubicBezTo>
                  <a:pt x="168" y="47"/>
                  <a:pt x="147" y="58"/>
                  <a:pt x="125" y="61"/>
                </a:cubicBezTo>
                <a:cubicBezTo>
                  <a:pt x="122" y="82"/>
                  <a:pt x="111" y="100"/>
                  <a:pt x="97" y="118"/>
                </a:cubicBezTo>
                <a:cubicBezTo>
                  <a:pt x="72" y="154"/>
                  <a:pt x="40" y="186"/>
                  <a:pt x="4" y="214"/>
                </a:cubicBezTo>
                <a:lnTo>
                  <a:pt x="4" y="242"/>
                </a:lnTo>
                <a:cubicBezTo>
                  <a:pt x="8" y="381"/>
                  <a:pt x="4" y="520"/>
                  <a:pt x="1" y="658"/>
                </a:cubicBezTo>
                <a:cubicBezTo>
                  <a:pt x="175" y="523"/>
                  <a:pt x="228" y="427"/>
                  <a:pt x="275" y="189"/>
                </a:cubicBezTo>
                <a:cubicBezTo>
                  <a:pt x="289" y="129"/>
                  <a:pt x="300" y="61"/>
                  <a:pt x="3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39"/>
          <p:cNvSpPr/>
          <p:nvPr/>
        </p:nvSpPr>
        <p:spPr>
          <a:xfrm>
            <a:off x="498704" y="284192"/>
            <a:ext cx="68940" cy="90170"/>
          </a:xfrm>
          <a:custGeom>
            <a:avLst/>
            <a:gdLst/>
            <a:ahLst/>
            <a:cxnLst/>
            <a:rect l="l" t="t" r="r" b="b"/>
            <a:pathLst>
              <a:path w="2601" h="3402" extrusionOk="0">
                <a:moveTo>
                  <a:pt x="1683" y="417"/>
                </a:moveTo>
                <a:cubicBezTo>
                  <a:pt x="1722" y="424"/>
                  <a:pt x="1732" y="467"/>
                  <a:pt x="1732" y="499"/>
                </a:cubicBezTo>
                <a:cubicBezTo>
                  <a:pt x="1732" y="509"/>
                  <a:pt x="1732" y="520"/>
                  <a:pt x="1729" y="531"/>
                </a:cubicBezTo>
                <a:cubicBezTo>
                  <a:pt x="1715" y="549"/>
                  <a:pt x="1683" y="549"/>
                  <a:pt x="1654" y="549"/>
                </a:cubicBezTo>
                <a:cubicBezTo>
                  <a:pt x="1569" y="549"/>
                  <a:pt x="1436" y="557"/>
                  <a:pt x="1336" y="557"/>
                </a:cubicBezTo>
                <a:cubicBezTo>
                  <a:pt x="1264" y="557"/>
                  <a:pt x="1210" y="553"/>
                  <a:pt x="1203" y="538"/>
                </a:cubicBezTo>
                <a:cubicBezTo>
                  <a:pt x="1199" y="424"/>
                  <a:pt x="1676" y="417"/>
                  <a:pt x="1683" y="417"/>
                </a:cubicBezTo>
                <a:close/>
                <a:moveTo>
                  <a:pt x="1561" y="669"/>
                </a:moveTo>
                <a:cubicBezTo>
                  <a:pt x="1565" y="669"/>
                  <a:pt x="1569" y="669"/>
                  <a:pt x="1572" y="669"/>
                </a:cubicBezTo>
                <a:cubicBezTo>
                  <a:pt x="1665" y="680"/>
                  <a:pt x="1676" y="837"/>
                  <a:pt x="1626" y="911"/>
                </a:cubicBezTo>
                <a:cubicBezTo>
                  <a:pt x="1610" y="941"/>
                  <a:pt x="1581" y="958"/>
                  <a:pt x="1549" y="958"/>
                </a:cubicBezTo>
                <a:cubicBezTo>
                  <a:pt x="1546" y="958"/>
                  <a:pt x="1543" y="958"/>
                  <a:pt x="1540" y="957"/>
                </a:cubicBezTo>
                <a:cubicBezTo>
                  <a:pt x="1512" y="954"/>
                  <a:pt x="1498" y="943"/>
                  <a:pt x="1484" y="922"/>
                </a:cubicBezTo>
                <a:cubicBezTo>
                  <a:pt x="1425" y="843"/>
                  <a:pt x="1463" y="669"/>
                  <a:pt x="1561" y="669"/>
                </a:cubicBezTo>
                <a:close/>
                <a:moveTo>
                  <a:pt x="2355" y="708"/>
                </a:moveTo>
                <a:cubicBezTo>
                  <a:pt x="2357" y="708"/>
                  <a:pt x="2359" y="708"/>
                  <a:pt x="2362" y="709"/>
                </a:cubicBezTo>
                <a:cubicBezTo>
                  <a:pt x="2376" y="709"/>
                  <a:pt x="2390" y="716"/>
                  <a:pt x="2401" y="726"/>
                </a:cubicBezTo>
                <a:cubicBezTo>
                  <a:pt x="2419" y="737"/>
                  <a:pt x="2433" y="765"/>
                  <a:pt x="2440" y="794"/>
                </a:cubicBezTo>
                <a:cubicBezTo>
                  <a:pt x="2444" y="819"/>
                  <a:pt x="2444" y="847"/>
                  <a:pt x="2440" y="876"/>
                </a:cubicBezTo>
                <a:cubicBezTo>
                  <a:pt x="2430" y="941"/>
                  <a:pt x="2392" y="1000"/>
                  <a:pt x="2332" y="1000"/>
                </a:cubicBezTo>
                <a:cubicBezTo>
                  <a:pt x="2330" y="1000"/>
                  <a:pt x="2328" y="1000"/>
                  <a:pt x="2326" y="1000"/>
                </a:cubicBezTo>
                <a:cubicBezTo>
                  <a:pt x="2291" y="997"/>
                  <a:pt x="2269" y="975"/>
                  <a:pt x="2262" y="943"/>
                </a:cubicBezTo>
                <a:cubicBezTo>
                  <a:pt x="2252" y="922"/>
                  <a:pt x="2248" y="893"/>
                  <a:pt x="2248" y="869"/>
                </a:cubicBezTo>
                <a:cubicBezTo>
                  <a:pt x="2248" y="837"/>
                  <a:pt x="2252" y="805"/>
                  <a:pt x="2266" y="780"/>
                </a:cubicBezTo>
                <a:cubicBezTo>
                  <a:pt x="2283" y="736"/>
                  <a:pt x="2315" y="708"/>
                  <a:pt x="2355" y="708"/>
                </a:cubicBezTo>
                <a:close/>
                <a:moveTo>
                  <a:pt x="242" y="966"/>
                </a:moveTo>
                <a:cubicBezTo>
                  <a:pt x="255" y="966"/>
                  <a:pt x="268" y="968"/>
                  <a:pt x="278" y="972"/>
                </a:cubicBezTo>
                <a:cubicBezTo>
                  <a:pt x="314" y="979"/>
                  <a:pt x="346" y="1000"/>
                  <a:pt x="371" y="1025"/>
                </a:cubicBezTo>
                <a:cubicBezTo>
                  <a:pt x="385" y="1036"/>
                  <a:pt x="399" y="1050"/>
                  <a:pt x="410" y="1068"/>
                </a:cubicBezTo>
                <a:cubicBezTo>
                  <a:pt x="424" y="1096"/>
                  <a:pt x="460" y="1132"/>
                  <a:pt x="452" y="1160"/>
                </a:cubicBezTo>
                <a:cubicBezTo>
                  <a:pt x="447" y="1183"/>
                  <a:pt x="430" y="1190"/>
                  <a:pt x="412" y="1190"/>
                </a:cubicBezTo>
                <a:cubicBezTo>
                  <a:pt x="408" y="1190"/>
                  <a:pt x="403" y="1189"/>
                  <a:pt x="399" y="1189"/>
                </a:cubicBezTo>
                <a:cubicBezTo>
                  <a:pt x="388" y="1185"/>
                  <a:pt x="381" y="1171"/>
                  <a:pt x="381" y="1160"/>
                </a:cubicBezTo>
                <a:lnTo>
                  <a:pt x="381" y="1157"/>
                </a:lnTo>
                <a:lnTo>
                  <a:pt x="381" y="1149"/>
                </a:lnTo>
                <a:cubicBezTo>
                  <a:pt x="378" y="1149"/>
                  <a:pt x="378" y="1142"/>
                  <a:pt x="378" y="1139"/>
                </a:cubicBezTo>
                <a:cubicBezTo>
                  <a:pt x="371" y="1128"/>
                  <a:pt x="364" y="1121"/>
                  <a:pt x="360" y="1110"/>
                </a:cubicBezTo>
                <a:cubicBezTo>
                  <a:pt x="349" y="1100"/>
                  <a:pt x="335" y="1085"/>
                  <a:pt x="324" y="1071"/>
                </a:cubicBezTo>
                <a:cubicBezTo>
                  <a:pt x="299" y="1046"/>
                  <a:pt x="268" y="1034"/>
                  <a:pt x="233" y="1034"/>
                </a:cubicBezTo>
                <a:cubicBezTo>
                  <a:pt x="225" y="1034"/>
                  <a:pt x="216" y="1034"/>
                  <a:pt x="207" y="1036"/>
                </a:cubicBezTo>
                <a:cubicBezTo>
                  <a:pt x="204" y="1036"/>
                  <a:pt x="202" y="1037"/>
                  <a:pt x="199" y="1037"/>
                </a:cubicBezTo>
                <a:cubicBezTo>
                  <a:pt x="167" y="1037"/>
                  <a:pt x="161" y="978"/>
                  <a:pt x="204" y="972"/>
                </a:cubicBezTo>
                <a:cubicBezTo>
                  <a:pt x="216" y="968"/>
                  <a:pt x="229" y="966"/>
                  <a:pt x="242" y="966"/>
                </a:cubicBezTo>
                <a:close/>
                <a:moveTo>
                  <a:pt x="2040" y="827"/>
                </a:moveTo>
                <a:cubicBezTo>
                  <a:pt x="2051" y="827"/>
                  <a:pt x="2061" y="831"/>
                  <a:pt x="2067" y="840"/>
                </a:cubicBezTo>
                <a:cubicBezTo>
                  <a:pt x="2070" y="847"/>
                  <a:pt x="2074" y="854"/>
                  <a:pt x="2074" y="865"/>
                </a:cubicBezTo>
                <a:lnTo>
                  <a:pt x="2074" y="918"/>
                </a:lnTo>
                <a:cubicBezTo>
                  <a:pt x="2074" y="943"/>
                  <a:pt x="2077" y="972"/>
                  <a:pt x="2077" y="993"/>
                </a:cubicBezTo>
                <a:cubicBezTo>
                  <a:pt x="2092" y="1117"/>
                  <a:pt x="2127" y="1231"/>
                  <a:pt x="2180" y="1349"/>
                </a:cubicBezTo>
                <a:cubicBezTo>
                  <a:pt x="2191" y="1366"/>
                  <a:pt x="2180" y="1391"/>
                  <a:pt x="2159" y="1398"/>
                </a:cubicBezTo>
                <a:cubicBezTo>
                  <a:pt x="2108" y="1409"/>
                  <a:pt x="2061" y="1415"/>
                  <a:pt x="2014" y="1415"/>
                </a:cubicBezTo>
                <a:cubicBezTo>
                  <a:pt x="1986" y="1415"/>
                  <a:pt x="1957" y="1413"/>
                  <a:pt x="1928" y="1409"/>
                </a:cubicBezTo>
                <a:cubicBezTo>
                  <a:pt x="1891" y="1406"/>
                  <a:pt x="1892" y="1345"/>
                  <a:pt x="1926" y="1345"/>
                </a:cubicBezTo>
                <a:cubicBezTo>
                  <a:pt x="1928" y="1345"/>
                  <a:pt x="1930" y="1345"/>
                  <a:pt x="1932" y="1345"/>
                </a:cubicBezTo>
                <a:cubicBezTo>
                  <a:pt x="1954" y="1348"/>
                  <a:pt x="1976" y="1349"/>
                  <a:pt x="1996" y="1349"/>
                </a:cubicBezTo>
                <a:cubicBezTo>
                  <a:pt x="2034" y="1349"/>
                  <a:pt x="2070" y="1345"/>
                  <a:pt x="2109" y="1338"/>
                </a:cubicBezTo>
                <a:cubicBezTo>
                  <a:pt x="2067" y="1231"/>
                  <a:pt x="2035" y="1121"/>
                  <a:pt x="2020" y="1007"/>
                </a:cubicBezTo>
                <a:cubicBezTo>
                  <a:pt x="2017" y="979"/>
                  <a:pt x="2017" y="957"/>
                  <a:pt x="2013" y="929"/>
                </a:cubicBezTo>
                <a:cubicBezTo>
                  <a:pt x="2013" y="908"/>
                  <a:pt x="2006" y="883"/>
                  <a:pt x="2006" y="858"/>
                </a:cubicBezTo>
                <a:lnTo>
                  <a:pt x="2006" y="854"/>
                </a:lnTo>
                <a:cubicBezTo>
                  <a:pt x="2010" y="836"/>
                  <a:pt x="2025" y="827"/>
                  <a:pt x="2040" y="827"/>
                </a:cubicBezTo>
                <a:close/>
                <a:moveTo>
                  <a:pt x="2143" y="1634"/>
                </a:moveTo>
                <a:cubicBezTo>
                  <a:pt x="2216" y="1634"/>
                  <a:pt x="2290" y="1645"/>
                  <a:pt x="2362" y="1672"/>
                </a:cubicBezTo>
                <a:cubicBezTo>
                  <a:pt x="2337" y="1775"/>
                  <a:pt x="2255" y="2017"/>
                  <a:pt x="2120" y="2024"/>
                </a:cubicBezTo>
                <a:cubicBezTo>
                  <a:pt x="2119" y="2024"/>
                  <a:pt x="2118" y="2024"/>
                  <a:pt x="2117" y="2024"/>
                </a:cubicBezTo>
                <a:cubicBezTo>
                  <a:pt x="2000" y="2024"/>
                  <a:pt x="1860" y="1845"/>
                  <a:pt x="1786" y="1704"/>
                </a:cubicBezTo>
                <a:cubicBezTo>
                  <a:pt x="1890" y="1668"/>
                  <a:pt x="2015" y="1634"/>
                  <a:pt x="2143" y="1634"/>
                </a:cubicBezTo>
                <a:close/>
                <a:moveTo>
                  <a:pt x="1085" y="1"/>
                </a:moveTo>
                <a:cubicBezTo>
                  <a:pt x="1068" y="12"/>
                  <a:pt x="1050" y="19"/>
                  <a:pt x="1039" y="33"/>
                </a:cubicBezTo>
                <a:lnTo>
                  <a:pt x="1021" y="442"/>
                </a:lnTo>
                <a:cubicBezTo>
                  <a:pt x="1014" y="581"/>
                  <a:pt x="1007" y="769"/>
                  <a:pt x="900" y="918"/>
                </a:cubicBezTo>
                <a:lnTo>
                  <a:pt x="886" y="929"/>
                </a:lnTo>
                <a:cubicBezTo>
                  <a:pt x="854" y="965"/>
                  <a:pt x="815" y="989"/>
                  <a:pt x="772" y="1000"/>
                </a:cubicBezTo>
                <a:cubicBezTo>
                  <a:pt x="754" y="1005"/>
                  <a:pt x="736" y="1009"/>
                  <a:pt x="716" y="1009"/>
                </a:cubicBezTo>
                <a:cubicBezTo>
                  <a:pt x="709" y="1009"/>
                  <a:pt x="702" y="1008"/>
                  <a:pt x="694" y="1007"/>
                </a:cubicBezTo>
                <a:cubicBezTo>
                  <a:pt x="673" y="1007"/>
                  <a:pt x="648" y="997"/>
                  <a:pt x="623" y="993"/>
                </a:cubicBezTo>
                <a:cubicBezTo>
                  <a:pt x="570" y="975"/>
                  <a:pt x="524" y="943"/>
                  <a:pt x="481" y="904"/>
                </a:cubicBezTo>
                <a:cubicBezTo>
                  <a:pt x="456" y="876"/>
                  <a:pt x="435" y="847"/>
                  <a:pt x="417" y="815"/>
                </a:cubicBezTo>
                <a:cubicBezTo>
                  <a:pt x="399" y="783"/>
                  <a:pt x="371" y="758"/>
                  <a:pt x="332" y="744"/>
                </a:cubicBezTo>
                <a:cubicBezTo>
                  <a:pt x="321" y="741"/>
                  <a:pt x="310" y="733"/>
                  <a:pt x="296" y="733"/>
                </a:cubicBezTo>
                <a:cubicBezTo>
                  <a:pt x="282" y="730"/>
                  <a:pt x="264" y="730"/>
                  <a:pt x="250" y="730"/>
                </a:cubicBezTo>
                <a:lnTo>
                  <a:pt x="246" y="730"/>
                </a:lnTo>
                <a:cubicBezTo>
                  <a:pt x="221" y="730"/>
                  <a:pt x="196" y="733"/>
                  <a:pt x="175" y="744"/>
                </a:cubicBezTo>
                <a:cubicBezTo>
                  <a:pt x="157" y="748"/>
                  <a:pt x="140" y="762"/>
                  <a:pt x="122" y="769"/>
                </a:cubicBezTo>
                <a:cubicBezTo>
                  <a:pt x="29" y="840"/>
                  <a:pt x="1" y="989"/>
                  <a:pt x="54" y="1103"/>
                </a:cubicBezTo>
                <a:cubicBezTo>
                  <a:pt x="115" y="1228"/>
                  <a:pt x="321" y="1402"/>
                  <a:pt x="452" y="1427"/>
                </a:cubicBezTo>
                <a:lnTo>
                  <a:pt x="516" y="1441"/>
                </a:lnTo>
                <a:lnTo>
                  <a:pt x="513" y="1509"/>
                </a:lnTo>
                <a:cubicBezTo>
                  <a:pt x="499" y="1676"/>
                  <a:pt x="481" y="1843"/>
                  <a:pt x="463" y="1996"/>
                </a:cubicBezTo>
                <a:cubicBezTo>
                  <a:pt x="438" y="2227"/>
                  <a:pt x="410" y="2451"/>
                  <a:pt x="410" y="2643"/>
                </a:cubicBezTo>
                <a:lnTo>
                  <a:pt x="410" y="2646"/>
                </a:lnTo>
                <a:lnTo>
                  <a:pt x="410" y="2714"/>
                </a:lnTo>
                <a:cubicBezTo>
                  <a:pt x="410" y="2739"/>
                  <a:pt x="410" y="2767"/>
                  <a:pt x="417" y="2789"/>
                </a:cubicBezTo>
                <a:cubicBezTo>
                  <a:pt x="417" y="2814"/>
                  <a:pt x="420" y="2842"/>
                  <a:pt x="424" y="2863"/>
                </a:cubicBezTo>
                <a:cubicBezTo>
                  <a:pt x="474" y="3162"/>
                  <a:pt x="652" y="3382"/>
                  <a:pt x="829" y="3400"/>
                </a:cubicBezTo>
                <a:cubicBezTo>
                  <a:pt x="837" y="3401"/>
                  <a:pt x="844" y="3401"/>
                  <a:pt x="852" y="3401"/>
                </a:cubicBezTo>
                <a:cubicBezTo>
                  <a:pt x="1023" y="3401"/>
                  <a:pt x="1160" y="3207"/>
                  <a:pt x="1235" y="2863"/>
                </a:cubicBezTo>
                <a:cubicBezTo>
                  <a:pt x="1238" y="2838"/>
                  <a:pt x="1242" y="2814"/>
                  <a:pt x="1245" y="2789"/>
                </a:cubicBezTo>
                <a:cubicBezTo>
                  <a:pt x="1252" y="2774"/>
                  <a:pt x="1252" y="2760"/>
                  <a:pt x="1256" y="2742"/>
                </a:cubicBezTo>
                <a:lnTo>
                  <a:pt x="1256" y="2707"/>
                </a:lnTo>
                <a:cubicBezTo>
                  <a:pt x="1260" y="2618"/>
                  <a:pt x="1256" y="2543"/>
                  <a:pt x="1256" y="2469"/>
                </a:cubicBezTo>
                <a:cubicBezTo>
                  <a:pt x="1256" y="2380"/>
                  <a:pt x="1252" y="2291"/>
                  <a:pt x="1256" y="2181"/>
                </a:cubicBezTo>
                <a:lnTo>
                  <a:pt x="1260" y="2063"/>
                </a:lnTo>
                <a:lnTo>
                  <a:pt x="1363" y="2113"/>
                </a:lnTo>
                <a:cubicBezTo>
                  <a:pt x="1636" y="2238"/>
                  <a:pt x="1885" y="2294"/>
                  <a:pt x="1974" y="2298"/>
                </a:cubicBezTo>
                <a:cubicBezTo>
                  <a:pt x="2001" y="2299"/>
                  <a:pt x="2027" y="2300"/>
                  <a:pt x="2053" y="2300"/>
                </a:cubicBezTo>
                <a:cubicBezTo>
                  <a:pt x="2160" y="2300"/>
                  <a:pt x="2255" y="2286"/>
                  <a:pt x="2326" y="2234"/>
                </a:cubicBezTo>
                <a:cubicBezTo>
                  <a:pt x="2429" y="2152"/>
                  <a:pt x="2454" y="2003"/>
                  <a:pt x="2472" y="1864"/>
                </a:cubicBezTo>
                <a:cubicBezTo>
                  <a:pt x="2515" y="1580"/>
                  <a:pt x="2557" y="1210"/>
                  <a:pt x="2586" y="819"/>
                </a:cubicBezTo>
                <a:cubicBezTo>
                  <a:pt x="2586" y="787"/>
                  <a:pt x="2589" y="758"/>
                  <a:pt x="2589" y="730"/>
                </a:cubicBezTo>
                <a:cubicBezTo>
                  <a:pt x="2589" y="698"/>
                  <a:pt x="2593" y="669"/>
                  <a:pt x="2593" y="637"/>
                </a:cubicBezTo>
                <a:lnTo>
                  <a:pt x="2593" y="598"/>
                </a:lnTo>
                <a:cubicBezTo>
                  <a:pt x="2501" y="591"/>
                  <a:pt x="2394" y="584"/>
                  <a:pt x="2319" y="584"/>
                </a:cubicBezTo>
                <a:cubicBezTo>
                  <a:pt x="2291" y="584"/>
                  <a:pt x="2262" y="584"/>
                  <a:pt x="2245" y="566"/>
                </a:cubicBezTo>
                <a:cubicBezTo>
                  <a:pt x="2234" y="556"/>
                  <a:pt x="2234" y="545"/>
                  <a:pt x="2234" y="531"/>
                </a:cubicBezTo>
                <a:cubicBezTo>
                  <a:pt x="2230" y="485"/>
                  <a:pt x="2234" y="445"/>
                  <a:pt x="2273" y="442"/>
                </a:cubicBezTo>
                <a:cubicBezTo>
                  <a:pt x="2280" y="442"/>
                  <a:pt x="2458" y="445"/>
                  <a:pt x="2593" y="474"/>
                </a:cubicBezTo>
                <a:cubicBezTo>
                  <a:pt x="2600" y="371"/>
                  <a:pt x="2600" y="268"/>
                  <a:pt x="2600" y="165"/>
                </a:cubicBezTo>
                <a:lnTo>
                  <a:pt x="2600" y="165"/>
                </a:lnTo>
                <a:cubicBezTo>
                  <a:pt x="2486" y="218"/>
                  <a:pt x="2362" y="250"/>
                  <a:pt x="2237" y="264"/>
                </a:cubicBezTo>
                <a:cubicBezTo>
                  <a:pt x="2199" y="267"/>
                  <a:pt x="2161" y="268"/>
                  <a:pt x="2122" y="268"/>
                </a:cubicBezTo>
                <a:cubicBezTo>
                  <a:pt x="1932" y="268"/>
                  <a:pt x="1741" y="235"/>
                  <a:pt x="1555" y="197"/>
                </a:cubicBezTo>
                <a:cubicBezTo>
                  <a:pt x="1562" y="147"/>
                  <a:pt x="1587" y="104"/>
                  <a:pt x="1615" y="65"/>
                </a:cubicBezTo>
                <a:cubicBezTo>
                  <a:pt x="1572" y="58"/>
                  <a:pt x="1533" y="51"/>
                  <a:pt x="1491" y="40"/>
                </a:cubicBezTo>
                <a:cubicBezTo>
                  <a:pt x="1460" y="43"/>
                  <a:pt x="1429" y="45"/>
                  <a:pt x="1397" y="45"/>
                </a:cubicBezTo>
                <a:cubicBezTo>
                  <a:pt x="1294" y="45"/>
                  <a:pt x="1189" y="28"/>
                  <a:pt x="10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39"/>
          <p:cNvSpPr/>
          <p:nvPr/>
        </p:nvSpPr>
        <p:spPr>
          <a:xfrm>
            <a:off x="503528" y="243109"/>
            <a:ext cx="23589" cy="42063"/>
          </a:xfrm>
          <a:custGeom>
            <a:avLst/>
            <a:gdLst/>
            <a:ahLst/>
            <a:cxnLst/>
            <a:rect l="l" t="t" r="r" b="b"/>
            <a:pathLst>
              <a:path w="890" h="1587" extrusionOk="0">
                <a:moveTo>
                  <a:pt x="889" y="1"/>
                </a:moveTo>
                <a:cubicBezTo>
                  <a:pt x="885" y="1"/>
                  <a:pt x="883" y="2"/>
                  <a:pt x="882" y="3"/>
                </a:cubicBezTo>
                <a:lnTo>
                  <a:pt x="882" y="3"/>
                </a:lnTo>
                <a:cubicBezTo>
                  <a:pt x="884" y="2"/>
                  <a:pt x="887" y="2"/>
                  <a:pt x="889" y="1"/>
                </a:cubicBezTo>
                <a:close/>
                <a:moveTo>
                  <a:pt x="882" y="3"/>
                </a:moveTo>
                <a:cubicBezTo>
                  <a:pt x="550" y="128"/>
                  <a:pt x="177" y="311"/>
                  <a:pt x="22" y="498"/>
                </a:cubicBezTo>
                <a:cubicBezTo>
                  <a:pt x="4" y="530"/>
                  <a:pt x="0" y="630"/>
                  <a:pt x="4" y="765"/>
                </a:cubicBezTo>
                <a:cubicBezTo>
                  <a:pt x="4" y="854"/>
                  <a:pt x="11" y="950"/>
                  <a:pt x="22" y="1057"/>
                </a:cubicBezTo>
                <a:cubicBezTo>
                  <a:pt x="39" y="1235"/>
                  <a:pt x="71" y="1423"/>
                  <a:pt x="110" y="1587"/>
                </a:cubicBezTo>
                <a:cubicBezTo>
                  <a:pt x="292" y="1512"/>
                  <a:pt x="470" y="1473"/>
                  <a:pt x="679" y="1427"/>
                </a:cubicBezTo>
                <a:cubicBezTo>
                  <a:pt x="715" y="1419"/>
                  <a:pt x="754" y="1409"/>
                  <a:pt x="790" y="1402"/>
                </a:cubicBezTo>
                <a:cubicBezTo>
                  <a:pt x="804" y="1395"/>
                  <a:pt x="818" y="1395"/>
                  <a:pt x="829" y="1391"/>
                </a:cubicBezTo>
                <a:cubicBezTo>
                  <a:pt x="829" y="1387"/>
                  <a:pt x="829" y="1384"/>
                  <a:pt x="825" y="1377"/>
                </a:cubicBezTo>
                <a:cubicBezTo>
                  <a:pt x="825" y="1370"/>
                  <a:pt x="822" y="1366"/>
                  <a:pt x="822" y="1355"/>
                </a:cubicBezTo>
                <a:lnTo>
                  <a:pt x="822" y="1348"/>
                </a:lnTo>
                <a:cubicBezTo>
                  <a:pt x="822" y="1338"/>
                  <a:pt x="818" y="1334"/>
                  <a:pt x="818" y="1323"/>
                </a:cubicBezTo>
                <a:cubicBezTo>
                  <a:pt x="818" y="1316"/>
                  <a:pt x="811" y="1313"/>
                  <a:pt x="811" y="1302"/>
                </a:cubicBezTo>
                <a:cubicBezTo>
                  <a:pt x="811" y="1295"/>
                  <a:pt x="807" y="1281"/>
                  <a:pt x="807" y="1270"/>
                </a:cubicBezTo>
                <a:cubicBezTo>
                  <a:pt x="807" y="1263"/>
                  <a:pt x="804" y="1259"/>
                  <a:pt x="804" y="1249"/>
                </a:cubicBezTo>
                <a:cubicBezTo>
                  <a:pt x="804" y="1235"/>
                  <a:pt x="800" y="1227"/>
                  <a:pt x="800" y="1213"/>
                </a:cubicBezTo>
                <a:cubicBezTo>
                  <a:pt x="800" y="1206"/>
                  <a:pt x="793" y="1199"/>
                  <a:pt x="793" y="1192"/>
                </a:cubicBezTo>
                <a:cubicBezTo>
                  <a:pt x="790" y="1178"/>
                  <a:pt x="790" y="1160"/>
                  <a:pt x="786" y="1146"/>
                </a:cubicBezTo>
                <a:lnTo>
                  <a:pt x="786" y="1139"/>
                </a:lnTo>
                <a:cubicBezTo>
                  <a:pt x="782" y="1121"/>
                  <a:pt x="782" y="1103"/>
                  <a:pt x="775" y="1082"/>
                </a:cubicBezTo>
                <a:cubicBezTo>
                  <a:pt x="775" y="1075"/>
                  <a:pt x="775" y="1067"/>
                  <a:pt x="772" y="1064"/>
                </a:cubicBezTo>
                <a:cubicBezTo>
                  <a:pt x="772" y="1050"/>
                  <a:pt x="768" y="1035"/>
                  <a:pt x="768" y="1021"/>
                </a:cubicBezTo>
                <a:cubicBezTo>
                  <a:pt x="768" y="1014"/>
                  <a:pt x="768" y="1011"/>
                  <a:pt x="761" y="1000"/>
                </a:cubicBezTo>
                <a:cubicBezTo>
                  <a:pt x="761" y="986"/>
                  <a:pt x="758" y="979"/>
                  <a:pt x="758" y="964"/>
                </a:cubicBezTo>
                <a:cubicBezTo>
                  <a:pt x="758" y="957"/>
                  <a:pt x="758" y="946"/>
                  <a:pt x="754" y="939"/>
                </a:cubicBezTo>
                <a:cubicBezTo>
                  <a:pt x="754" y="925"/>
                  <a:pt x="750" y="914"/>
                  <a:pt x="750" y="904"/>
                </a:cubicBezTo>
                <a:cubicBezTo>
                  <a:pt x="750" y="893"/>
                  <a:pt x="750" y="886"/>
                  <a:pt x="743" y="875"/>
                </a:cubicBezTo>
                <a:cubicBezTo>
                  <a:pt x="743" y="861"/>
                  <a:pt x="740" y="854"/>
                  <a:pt x="740" y="840"/>
                </a:cubicBezTo>
                <a:cubicBezTo>
                  <a:pt x="740" y="833"/>
                  <a:pt x="740" y="822"/>
                  <a:pt x="736" y="815"/>
                </a:cubicBezTo>
                <a:cubicBezTo>
                  <a:pt x="736" y="801"/>
                  <a:pt x="736" y="790"/>
                  <a:pt x="733" y="779"/>
                </a:cubicBezTo>
                <a:lnTo>
                  <a:pt x="733" y="751"/>
                </a:lnTo>
                <a:lnTo>
                  <a:pt x="733" y="715"/>
                </a:lnTo>
                <a:lnTo>
                  <a:pt x="733" y="690"/>
                </a:lnTo>
                <a:lnTo>
                  <a:pt x="733" y="655"/>
                </a:lnTo>
                <a:lnTo>
                  <a:pt x="733" y="630"/>
                </a:lnTo>
                <a:lnTo>
                  <a:pt x="733" y="591"/>
                </a:lnTo>
                <a:lnTo>
                  <a:pt x="733" y="573"/>
                </a:lnTo>
                <a:lnTo>
                  <a:pt x="733" y="516"/>
                </a:lnTo>
                <a:lnTo>
                  <a:pt x="733" y="477"/>
                </a:lnTo>
                <a:cubicBezTo>
                  <a:pt x="736" y="482"/>
                  <a:pt x="738" y="484"/>
                  <a:pt x="739" y="484"/>
                </a:cubicBezTo>
                <a:cubicBezTo>
                  <a:pt x="740" y="484"/>
                  <a:pt x="740" y="481"/>
                  <a:pt x="740" y="477"/>
                </a:cubicBezTo>
                <a:lnTo>
                  <a:pt x="740" y="449"/>
                </a:lnTo>
                <a:lnTo>
                  <a:pt x="740" y="431"/>
                </a:lnTo>
                <a:lnTo>
                  <a:pt x="740" y="410"/>
                </a:lnTo>
                <a:lnTo>
                  <a:pt x="740" y="392"/>
                </a:lnTo>
                <a:lnTo>
                  <a:pt x="740" y="381"/>
                </a:lnTo>
                <a:lnTo>
                  <a:pt x="740" y="374"/>
                </a:lnTo>
                <a:cubicBezTo>
                  <a:pt x="740" y="367"/>
                  <a:pt x="740" y="360"/>
                  <a:pt x="747" y="356"/>
                </a:cubicBezTo>
                <a:cubicBezTo>
                  <a:pt x="747" y="349"/>
                  <a:pt x="747" y="342"/>
                  <a:pt x="750" y="338"/>
                </a:cubicBezTo>
                <a:cubicBezTo>
                  <a:pt x="750" y="331"/>
                  <a:pt x="754" y="324"/>
                  <a:pt x="754" y="321"/>
                </a:cubicBezTo>
                <a:lnTo>
                  <a:pt x="754" y="310"/>
                </a:lnTo>
                <a:lnTo>
                  <a:pt x="754" y="303"/>
                </a:lnTo>
                <a:cubicBezTo>
                  <a:pt x="754" y="296"/>
                  <a:pt x="758" y="289"/>
                  <a:pt x="758" y="285"/>
                </a:cubicBezTo>
                <a:cubicBezTo>
                  <a:pt x="758" y="278"/>
                  <a:pt x="765" y="271"/>
                  <a:pt x="765" y="267"/>
                </a:cubicBezTo>
                <a:cubicBezTo>
                  <a:pt x="765" y="260"/>
                  <a:pt x="768" y="253"/>
                  <a:pt x="768" y="250"/>
                </a:cubicBezTo>
                <a:cubicBezTo>
                  <a:pt x="768" y="242"/>
                  <a:pt x="772" y="235"/>
                  <a:pt x="772" y="232"/>
                </a:cubicBezTo>
                <a:cubicBezTo>
                  <a:pt x="772" y="228"/>
                  <a:pt x="775" y="221"/>
                  <a:pt x="775" y="214"/>
                </a:cubicBezTo>
                <a:cubicBezTo>
                  <a:pt x="775" y="210"/>
                  <a:pt x="782" y="200"/>
                  <a:pt x="782" y="196"/>
                </a:cubicBezTo>
                <a:cubicBezTo>
                  <a:pt x="782" y="193"/>
                  <a:pt x="786" y="186"/>
                  <a:pt x="786" y="178"/>
                </a:cubicBezTo>
                <a:cubicBezTo>
                  <a:pt x="786" y="175"/>
                  <a:pt x="790" y="168"/>
                  <a:pt x="790" y="161"/>
                </a:cubicBezTo>
                <a:cubicBezTo>
                  <a:pt x="790" y="157"/>
                  <a:pt x="793" y="150"/>
                  <a:pt x="793" y="146"/>
                </a:cubicBezTo>
                <a:cubicBezTo>
                  <a:pt x="793" y="143"/>
                  <a:pt x="800" y="139"/>
                  <a:pt x="800" y="129"/>
                </a:cubicBezTo>
                <a:cubicBezTo>
                  <a:pt x="800" y="125"/>
                  <a:pt x="804" y="122"/>
                  <a:pt x="807" y="114"/>
                </a:cubicBezTo>
                <a:cubicBezTo>
                  <a:pt x="811" y="111"/>
                  <a:pt x="811" y="107"/>
                  <a:pt x="818" y="104"/>
                </a:cubicBezTo>
                <a:cubicBezTo>
                  <a:pt x="822" y="97"/>
                  <a:pt x="822" y="93"/>
                  <a:pt x="825" y="90"/>
                </a:cubicBezTo>
                <a:cubicBezTo>
                  <a:pt x="829" y="86"/>
                  <a:pt x="829" y="79"/>
                  <a:pt x="836" y="75"/>
                </a:cubicBezTo>
                <a:cubicBezTo>
                  <a:pt x="839" y="72"/>
                  <a:pt x="839" y="68"/>
                  <a:pt x="843" y="61"/>
                </a:cubicBezTo>
                <a:cubicBezTo>
                  <a:pt x="846" y="58"/>
                  <a:pt x="846" y="54"/>
                  <a:pt x="854" y="50"/>
                </a:cubicBezTo>
                <a:cubicBezTo>
                  <a:pt x="857" y="43"/>
                  <a:pt x="857" y="40"/>
                  <a:pt x="861" y="36"/>
                </a:cubicBezTo>
                <a:cubicBezTo>
                  <a:pt x="864" y="33"/>
                  <a:pt x="864" y="26"/>
                  <a:pt x="871" y="22"/>
                </a:cubicBezTo>
                <a:cubicBezTo>
                  <a:pt x="875" y="18"/>
                  <a:pt x="875" y="15"/>
                  <a:pt x="878" y="8"/>
                </a:cubicBezTo>
                <a:cubicBezTo>
                  <a:pt x="880" y="6"/>
                  <a:pt x="881" y="5"/>
                  <a:pt x="882" y="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39"/>
          <p:cNvSpPr/>
          <p:nvPr/>
        </p:nvSpPr>
        <p:spPr>
          <a:xfrm>
            <a:off x="527356" y="239451"/>
            <a:ext cx="46304" cy="39598"/>
          </a:xfrm>
          <a:custGeom>
            <a:avLst/>
            <a:gdLst/>
            <a:ahLst/>
            <a:cxnLst/>
            <a:rect l="l" t="t" r="r" b="b"/>
            <a:pathLst>
              <a:path w="1747" h="1494" extrusionOk="0">
                <a:moveTo>
                  <a:pt x="602" y="0"/>
                </a:moveTo>
                <a:cubicBezTo>
                  <a:pt x="566" y="0"/>
                  <a:pt x="532" y="1"/>
                  <a:pt x="499" y="4"/>
                </a:cubicBezTo>
                <a:cubicBezTo>
                  <a:pt x="495" y="4"/>
                  <a:pt x="491" y="11"/>
                  <a:pt x="484" y="11"/>
                </a:cubicBezTo>
                <a:cubicBezTo>
                  <a:pt x="481" y="11"/>
                  <a:pt x="477" y="14"/>
                  <a:pt x="474" y="14"/>
                </a:cubicBezTo>
                <a:cubicBezTo>
                  <a:pt x="467" y="14"/>
                  <a:pt x="459" y="18"/>
                  <a:pt x="456" y="18"/>
                </a:cubicBezTo>
                <a:cubicBezTo>
                  <a:pt x="449" y="18"/>
                  <a:pt x="445" y="21"/>
                  <a:pt x="442" y="21"/>
                </a:cubicBezTo>
                <a:cubicBezTo>
                  <a:pt x="438" y="21"/>
                  <a:pt x="431" y="28"/>
                  <a:pt x="424" y="28"/>
                </a:cubicBezTo>
                <a:cubicBezTo>
                  <a:pt x="420" y="28"/>
                  <a:pt x="417" y="32"/>
                  <a:pt x="410" y="32"/>
                </a:cubicBezTo>
                <a:cubicBezTo>
                  <a:pt x="406" y="32"/>
                  <a:pt x="403" y="36"/>
                  <a:pt x="392" y="36"/>
                </a:cubicBezTo>
                <a:cubicBezTo>
                  <a:pt x="388" y="36"/>
                  <a:pt x="385" y="39"/>
                  <a:pt x="381" y="39"/>
                </a:cubicBezTo>
                <a:cubicBezTo>
                  <a:pt x="374" y="39"/>
                  <a:pt x="371" y="46"/>
                  <a:pt x="367" y="46"/>
                </a:cubicBezTo>
                <a:cubicBezTo>
                  <a:pt x="360" y="46"/>
                  <a:pt x="356" y="50"/>
                  <a:pt x="353" y="50"/>
                </a:cubicBezTo>
                <a:cubicBezTo>
                  <a:pt x="349" y="50"/>
                  <a:pt x="342" y="53"/>
                  <a:pt x="339" y="53"/>
                </a:cubicBezTo>
                <a:cubicBezTo>
                  <a:pt x="335" y="53"/>
                  <a:pt x="331" y="57"/>
                  <a:pt x="324" y="57"/>
                </a:cubicBezTo>
                <a:cubicBezTo>
                  <a:pt x="321" y="64"/>
                  <a:pt x="317" y="64"/>
                  <a:pt x="314" y="68"/>
                </a:cubicBezTo>
                <a:cubicBezTo>
                  <a:pt x="307" y="68"/>
                  <a:pt x="303" y="71"/>
                  <a:pt x="299" y="71"/>
                </a:cubicBezTo>
                <a:cubicBezTo>
                  <a:pt x="296" y="75"/>
                  <a:pt x="289" y="75"/>
                  <a:pt x="285" y="82"/>
                </a:cubicBezTo>
                <a:cubicBezTo>
                  <a:pt x="282" y="82"/>
                  <a:pt x="278" y="85"/>
                  <a:pt x="278" y="85"/>
                </a:cubicBezTo>
                <a:cubicBezTo>
                  <a:pt x="271" y="89"/>
                  <a:pt x="267" y="89"/>
                  <a:pt x="264" y="92"/>
                </a:cubicBezTo>
                <a:cubicBezTo>
                  <a:pt x="260" y="92"/>
                  <a:pt x="253" y="100"/>
                  <a:pt x="253" y="100"/>
                </a:cubicBezTo>
                <a:cubicBezTo>
                  <a:pt x="250" y="103"/>
                  <a:pt x="246" y="103"/>
                  <a:pt x="243" y="107"/>
                </a:cubicBezTo>
                <a:cubicBezTo>
                  <a:pt x="235" y="107"/>
                  <a:pt x="235" y="110"/>
                  <a:pt x="232" y="110"/>
                </a:cubicBezTo>
                <a:cubicBezTo>
                  <a:pt x="228" y="117"/>
                  <a:pt x="225" y="117"/>
                  <a:pt x="218" y="121"/>
                </a:cubicBezTo>
                <a:cubicBezTo>
                  <a:pt x="214" y="121"/>
                  <a:pt x="214" y="124"/>
                  <a:pt x="211" y="124"/>
                </a:cubicBezTo>
                <a:cubicBezTo>
                  <a:pt x="207" y="128"/>
                  <a:pt x="200" y="128"/>
                  <a:pt x="196" y="135"/>
                </a:cubicBezTo>
                <a:lnTo>
                  <a:pt x="189" y="142"/>
                </a:lnTo>
                <a:cubicBezTo>
                  <a:pt x="182" y="146"/>
                  <a:pt x="179" y="153"/>
                  <a:pt x="175" y="153"/>
                </a:cubicBezTo>
                <a:lnTo>
                  <a:pt x="164" y="160"/>
                </a:lnTo>
                <a:lnTo>
                  <a:pt x="157" y="171"/>
                </a:lnTo>
                <a:lnTo>
                  <a:pt x="147" y="178"/>
                </a:lnTo>
                <a:cubicBezTo>
                  <a:pt x="143" y="181"/>
                  <a:pt x="139" y="188"/>
                  <a:pt x="139" y="192"/>
                </a:cubicBezTo>
                <a:lnTo>
                  <a:pt x="129" y="199"/>
                </a:lnTo>
                <a:cubicBezTo>
                  <a:pt x="125" y="206"/>
                  <a:pt x="125" y="210"/>
                  <a:pt x="122" y="213"/>
                </a:cubicBezTo>
                <a:cubicBezTo>
                  <a:pt x="122" y="217"/>
                  <a:pt x="118" y="217"/>
                  <a:pt x="118" y="224"/>
                </a:cubicBezTo>
                <a:cubicBezTo>
                  <a:pt x="111" y="228"/>
                  <a:pt x="111" y="231"/>
                  <a:pt x="107" y="235"/>
                </a:cubicBezTo>
                <a:cubicBezTo>
                  <a:pt x="107" y="242"/>
                  <a:pt x="104" y="242"/>
                  <a:pt x="104" y="245"/>
                </a:cubicBezTo>
                <a:cubicBezTo>
                  <a:pt x="100" y="249"/>
                  <a:pt x="100" y="252"/>
                  <a:pt x="93" y="260"/>
                </a:cubicBezTo>
                <a:cubicBezTo>
                  <a:pt x="93" y="263"/>
                  <a:pt x="90" y="263"/>
                  <a:pt x="90" y="267"/>
                </a:cubicBezTo>
                <a:cubicBezTo>
                  <a:pt x="86" y="270"/>
                  <a:pt x="86" y="277"/>
                  <a:pt x="83" y="281"/>
                </a:cubicBezTo>
                <a:cubicBezTo>
                  <a:pt x="83" y="284"/>
                  <a:pt x="75" y="284"/>
                  <a:pt x="75" y="288"/>
                </a:cubicBezTo>
                <a:cubicBezTo>
                  <a:pt x="72" y="295"/>
                  <a:pt x="72" y="299"/>
                  <a:pt x="68" y="302"/>
                </a:cubicBezTo>
                <a:cubicBezTo>
                  <a:pt x="68" y="306"/>
                  <a:pt x="65" y="306"/>
                  <a:pt x="65" y="313"/>
                </a:cubicBezTo>
                <a:cubicBezTo>
                  <a:pt x="58" y="316"/>
                  <a:pt x="58" y="320"/>
                  <a:pt x="54" y="331"/>
                </a:cubicBezTo>
                <a:cubicBezTo>
                  <a:pt x="54" y="334"/>
                  <a:pt x="51" y="334"/>
                  <a:pt x="51" y="338"/>
                </a:cubicBezTo>
                <a:cubicBezTo>
                  <a:pt x="47" y="341"/>
                  <a:pt x="47" y="348"/>
                  <a:pt x="47" y="356"/>
                </a:cubicBezTo>
                <a:cubicBezTo>
                  <a:pt x="47" y="359"/>
                  <a:pt x="40" y="359"/>
                  <a:pt x="40" y="366"/>
                </a:cubicBezTo>
                <a:cubicBezTo>
                  <a:pt x="40" y="370"/>
                  <a:pt x="36" y="377"/>
                  <a:pt x="36" y="384"/>
                </a:cubicBezTo>
                <a:cubicBezTo>
                  <a:pt x="36" y="388"/>
                  <a:pt x="36" y="388"/>
                  <a:pt x="33" y="391"/>
                </a:cubicBezTo>
                <a:cubicBezTo>
                  <a:pt x="33" y="395"/>
                  <a:pt x="29" y="405"/>
                  <a:pt x="29" y="409"/>
                </a:cubicBezTo>
                <a:cubicBezTo>
                  <a:pt x="29" y="412"/>
                  <a:pt x="29" y="412"/>
                  <a:pt x="22" y="420"/>
                </a:cubicBezTo>
                <a:cubicBezTo>
                  <a:pt x="22" y="423"/>
                  <a:pt x="19" y="430"/>
                  <a:pt x="19" y="437"/>
                </a:cubicBezTo>
                <a:cubicBezTo>
                  <a:pt x="19" y="441"/>
                  <a:pt x="19" y="441"/>
                  <a:pt x="15" y="444"/>
                </a:cubicBezTo>
                <a:lnTo>
                  <a:pt x="15" y="455"/>
                </a:lnTo>
                <a:lnTo>
                  <a:pt x="15" y="462"/>
                </a:lnTo>
                <a:lnTo>
                  <a:pt x="15" y="473"/>
                </a:lnTo>
                <a:cubicBezTo>
                  <a:pt x="15" y="480"/>
                  <a:pt x="11" y="484"/>
                  <a:pt x="11" y="494"/>
                </a:cubicBezTo>
                <a:lnTo>
                  <a:pt x="11" y="501"/>
                </a:lnTo>
                <a:cubicBezTo>
                  <a:pt x="11" y="512"/>
                  <a:pt x="11" y="516"/>
                  <a:pt x="4" y="526"/>
                </a:cubicBezTo>
                <a:lnTo>
                  <a:pt x="4" y="530"/>
                </a:lnTo>
                <a:lnTo>
                  <a:pt x="4" y="533"/>
                </a:lnTo>
                <a:cubicBezTo>
                  <a:pt x="4" y="544"/>
                  <a:pt x="4" y="548"/>
                  <a:pt x="1" y="555"/>
                </a:cubicBezTo>
                <a:lnTo>
                  <a:pt x="1" y="565"/>
                </a:lnTo>
                <a:lnTo>
                  <a:pt x="1" y="590"/>
                </a:lnTo>
                <a:lnTo>
                  <a:pt x="1" y="601"/>
                </a:lnTo>
                <a:lnTo>
                  <a:pt x="1" y="626"/>
                </a:lnTo>
                <a:lnTo>
                  <a:pt x="1" y="636"/>
                </a:lnTo>
                <a:lnTo>
                  <a:pt x="1" y="672"/>
                </a:lnTo>
                <a:lnTo>
                  <a:pt x="1" y="722"/>
                </a:lnTo>
                <a:lnTo>
                  <a:pt x="1" y="725"/>
                </a:lnTo>
                <a:lnTo>
                  <a:pt x="1" y="775"/>
                </a:lnTo>
                <a:lnTo>
                  <a:pt x="1" y="782"/>
                </a:lnTo>
                <a:lnTo>
                  <a:pt x="1" y="832"/>
                </a:lnTo>
                <a:lnTo>
                  <a:pt x="1" y="839"/>
                </a:lnTo>
                <a:cubicBezTo>
                  <a:pt x="1" y="857"/>
                  <a:pt x="1" y="871"/>
                  <a:pt x="4" y="889"/>
                </a:cubicBezTo>
                <a:cubicBezTo>
                  <a:pt x="4" y="907"/>
                  <a:pt x="11" y="921"/>
                  <a:pt x="11" y="939"/>
                </a:cubicBezTo>
                <a:lnTo>
                  <a:pt x="11" y="942"/>
                </a:lnTo>
                <a:cubicBezTo>
                  <a:pt x="11" y="960"/>
                  <a:pt x="15" y="974"/>
                  <a:pt x="15" y="992"/>
                </a:cubicBezTo>
                <a:lnTo>
                  <a:pt x="15" y="999"/>
                </a:lnTo>
                <a:cubicBezTo>
                  <a:pt x="15" y="1017"/>
                  <a:pt x="19" y="1031"/>
                  <a:pt x="19" y="1049"/>
                </a:cubicBezTo>
                <a:lnTo>
                  <a:pt x="19" y="1060"/>
                </a:lnTo>
                <a:cubicBezTo>
                  <a:pt x="19" y="1077"/>
                  <a:pt x="22" y="1088"/>
                  <a:pt x="22" y="1106"/>
                </a:cubicBezTo>
                <a:lnTo>
                  <a:pt x="22" y="1113"/>
                </a:lnTo>
                <a:cubicBezTo>
                  <a:pt x="22" y="1131"/>
                  <a:pt x="29" y="1141"/>
                  <a:pt x="29" y="1159"/>
                </a:cubicBezTo>
                <a:lnTo>
                  <a:pt x="29" y="1166"/>
                </a:lnTo>
                <a:cubicBezTo>
                  <a:pt x="29" y="1184"/>
                  <a:pt x="33" y="1195"/>
                  <a:pt x="33" y="1209"/>
                </a:cubicBezTo>
                <a:lnTo>
                  <a:pt x="33" y="1220"/>
                </a:lnTo>
                <a:cubicBezTo>
                  <a:pt x="33" y="1230"/>
                  <a:pt x="36" y="1248"/>
                  <a:pt x="36" y="1262"/>
                </a:cubicBezTo>
                <a:lnTo>
                  <a:pt x="36" y="1273"/>
                </a:lnTo>
                <a:cubicBezTo>
                  <a:pt x="36" y="1284"/>
                  <a:pt x="40" y="1298"/>
                  <a:pt x="47" y="1312"/>
                </a:cubicBezTo>
                <a:lnTo>
                  <a:pt x="47" y="1319"/>
                </a:lnTo>
                <a:lnTo>
                  <a:pt x="47" y="1326"/>
                </a:lnTo>
                <a:cubicBezTo>
                  <a:pt x="47" y="1337"/>
                  <a:pt x="51" y="1348"/>
                  <a:pt x="51" y="1355"/>
                </a:cubicBezTo>
                <a:lnTo>
                  <a:pt x="51" y="1362"/>
                </a:lnTo>
                <a:cubicBezTo>
                  <a:pt x="54" y="1373"/>
                  <a:pt x="54" y="1387"/>
                  <a:pt x="58" y="1401"/>
                </a:cubicBezTo>
                <a:lnTo>
                  <a:pt x="58" y="1408"/>
                </a:lnTo>
                <a:cubicBezTo>
                  <a:pt x="58" y="1422"/>
                  <a:pt x="65" y="1433"/>
                  <a:pt x="65" y="1444"/>
                </a:cubicBezTo>
                <a:lnTo>
                  <a:pt x="65" y="1458"/>
                </a:lnTo>
                <a:cubicBezTo>
                  <a:pt x="65" y="1469"/>
                  <a:pt x="68" y="1476"/>
                  <a:pt x="68" y="1486"/>
                </a:cubicBezTo>
                <a:lnTo>
                  <a:pt x="68" y="1490"/>
                </a:lnTo>
                <a:lnTo>
                  <a:pt x="68" y="1493"/>
                </a:lnTo>
                <a:cubicBezTo>
                  <a:pt x="93" y="1490"/>
                  <a:pt x="118" y="1479"/>
                  <a:pt x="143" y="1476"/>
                </a:cubicBezTo>
                <a:cubicBezTo>
                  <a:pt x="154" y="1469"/>
                  <a:pt x="164" y="1458"/>
                  <a:pt x="175" y="1451"/>
                </a:cubicBezTo>
                <a:cubicBezTo>
                  <a:pt x="388" y="1266"/>
                  <a:pt x="605" y="1138"/>
                  <a:pt x="833" y="1045"/>
                </a:cubicBezTo>
                <a:cubicBezTo>
                  <a:pt x="1085" y="942"/>
                  <a:pt x="1348" y="885"/>
                  <a:pt x="1636" y="839"/>
                </a:cubicBezTo>
                <a:cubicBezTo>
                  <a:pt x="1658" y="836"/>
                  <a:pt x="1676" y="836"/>
                  <a:pt x="1700" y="832"/>
                </a:cubicBezTo>
                <a:lnTo>
                  <a:pt x="1718" y="832"/>
                </a:lnTo>
                <a:cubicBezTo>
                  <a:pt x="1725" y="832"/>
                  <a:pt x="1736" y="828"/>
                  <a:pt x="1747" y="828"/>
                </a:cubicBezTo>
                <a:cubicBezTo>
                  <a:pt x="1740" y="779"/>
                  <a:pt x="1736" y="729"/>
                  <a:pt x="1725" y="686"/>
                </a:cubicBezTo>
                <a:cubicBezTo>
                  <a:pt x="1715" y="530"/>
                  <a:pt x="1683" y="402"/>
                  <a:pt x="1654" y="366"/>
                </a:cubicBezTo>
                <a:cubicBezTo>
                  <a:pt x="1565" y="260"/>
                  <a:pt x="1196" y="85"/>
                  <a:pt x="854" y="18"/>
                </a:cubicBezTo>
                <a:cubicBezTo>
                  <a:pt x="759" y="6"/>
                  <a:pt x="678" y="0"/>
                  <a:pt x="6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39"/>
          <p:cNvSpPr/>
          <p:nvPr/>
        </p:nvSpPr>
        <p:spPr>
          <a:xfrm>
            <a:off x="535653" y="264923"/>
            <a:ext cx="68542" cy="17334"/>
          </a:xfrm>
          <a:custGeom>
            <a:avLst/>
            <a:gdLst/>
            <a:ahLst/>
            <a:cxnLst/>
            <a:rect l="l" t="t" r="r" b="b"/>
            <a:pathLst>
              <a:path w="2586" h="654" extrusionOk="0">
                <a:moveTo>
                  <a:pt x="1717" y="1"/>
                </a:moveTo>
                <a:cubicBezTo>
                  <a:pt x="1685" y="1"/>
                  <a:pt x="1654" y="1"/>
                  <a:pt x="1622" y="3"/>
                </a:cubicBezTo>
                <a:lnTo>
                  <a:pt x="1608" y="3"/>
                </a:lnTo>
                <a:cubicBezTo>
                  <a:pt x="1587" y="3"/>
                  <a:pt x="1565" y="10"/>
                  <a:pt x="1547" y="10"/>
                </a:cubicBezTo>
                <a:cubicBezTo>
                  <a:pt x="1537" y="10"/>
                  <a:pt x="1530" y="10"/>
                  <a:pt x="1515" y="13"/>
                </a:cubicBezTo>
                <a:cubicBezTo>
                  <a:pt x="1498" y="13"/>
                  <a:pt x="1483" y="17"/>
                  <a:pt x="1466" y="17"/>
                </a:cubicBezTo>
                <a:cubicBezTo>
                  <a:pt x="1451" y="17"/>
                  <a:pt x="1441" y="20"/>
                  <a:pt x="1423" y="20"/>
                </a:cubicBezTo>
                <a:lnTo>
                  <a:pt x="1416" y="20"/>
                </a:lnTo>
                <a:cubicBezTo>
                  <a:pt x="1238" y="45"/>
                  <a:pt x="1071" y="74"/>
                  <a:pt x="911" y="116"/>
                </a:cubicBezTo>
                <a:cubicBezTo>
                  <a:pt x="666" y="177"/>
                  <a:pt x="434" y="276"/>
                  <a:pt x="214" y="422"/>
                </a:cubicBezTo>
                <a:cubicBezTo>
                  <a:pt x="203" y="426"/>
                  <a:pt x="193" y="436"/>
                  <a:pt x="182" y="444"/>
                </a:cubicBezTo>
                <a:cubicBezTo>
                  <a:pt x="146" y="465"/>
                  <a:pt x="114" y="493"/>
                  <a:pt x="79" y="515"/>
                </a:cubicBezTo>
                <a:cubicBezTo>
                  <a:pt x="68" y="525"/>
                  <a:pt x="54" y="536"/>
                  <a:pt x="36" y="550"/>
                </a:cubicBezTo>
                <a:cubicBezTo>
                  <a:pt x="22" y="561"/>
                  <a:pt x="15" y="568"/>
                  <a:pt x="1" y="579"/>
                </a:cubicBezTo>
                <a:cubicBezTo>
                  <a:pt x="18" y="586"/>
                  <a:pt x="40" y="589"/>
                  <a:pt x="61" y="596"/>
                </a:cubicBezTo>
                <a:lnTo>
                  <a:pt x="114" y="607"/>
                </a:lnTo>
                <a:cubicBezTo>
                  <a:pt x="237" y="640"/>
                  <a:pt x="376" y="654"/>
                  <a:pt x="526" y="654"/>
                </a:cubicBezTo>
                <a:cubicBezTo>
                  <a:pt x="573" y="654"/>
                  <a:pt x="620" y="652"/>
                  <a:pt x="669" y="650"/>
                </a:cubicBezTo>
                <a:cubicBezTo>
                  <a:pt x="719" y="643"/>
                  <a:pt x="765" y="639"/>
                  <a:pt x="811" y="636"/>
                </a:cubicBezTo>
                <a:cubicBezTo>
                  <a:pt x="861" y="632"/>
                  <a:pt x="915" y="621"/>
                  <a:pt x="964" y="614"/>
                </a:cubicBezTo>
                <a:lnTo>
                  <a:pt x="1085" y="586"/>
                </a:lnTo>
                <a:cubicBezTo>
                  <a:pt x="1203" y="561"/>
                  <a:pt x="1323" y="525"/>
                  <a:pt x="1451" y="479"/>
                </a:cubicBezTo>
                <a:cubicBezTo>
                  <a:pt x="1462" y="476"/>
                  <a:pt x="1476" y="472"/>
                  <a:pt x="1483" y="465"/>
                </a:cubicBezTo>
                <a:cubicBezTo>
                  <a:pt x="1530" y="447"/>
                  <a:pt x="1572" y="436"/>
                  <a:pt x="1619" y="419"/>
                </a:cubicBezTo>
                <a:cubicBezTo>
                  <a:pt x="1626" y="412"/>
                  <a:pt x="1629" y="412"/>
                  <a:pt x="1640" y="408"/>
                </a:cubicBezTo>
                <a:cubicBezTo>
                  <a:pt x="1661" y="401"/>
                  <a:pt x="1690" y="390"/>
                  <a:pt x="1711" y="383"/>
                </a:cubicBezTo>
                <a:cubicBezTo>
                  <a:pt x="1732" y="372"/>
                  <a:pt x="1761" y="365"/>
                  <a:pt x="1782" y="355"/>
                </a:cubicBezTo>
                <a:cubicBezTo>
                  <a:pt x="1875" y="323"/>
                  <a:pt x="1974" y="294"/>
                  <a:pt x="2074" y="276"/>
                </a:cubicBezTo>
                <a:cubicBezTo>
                  <a:pt x="2142" y="263"/>
                  <a:pt x="2214" y="257"/>
                  <a:pt x="2286" y="257"/>
                </a:cubicBezTo>
                <a:cubicBezTo>
                  <a:pt x="2388" y="257"/>
                  <a:pt x="2490" y="269"/>
                  <a:pt x="2586" y="294"/>
                </a:cubicBezTo>
                <a:cubicBezTo>
                  <a:pt x="2438" y="97"/>
                  <a:pt x="2088" y="1"/>
                  <a:pt x="17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39"/>
          <p:cNvSpPr/>
          <p:nvPr/>
        </p:nvSpPr>
        <p:spPr>
          <a:xfrm>
            <a:off x="641408" y="361481"/>
            <a:ext cx="74373" cy="62976"/>
          </a:xfrm>
          <a:custGeom>
            <a:avLst/>
            <a:gdLst/>
            <a:ahLst/>
            <a:cxnLst/>
            <a:rect l="l" t="t" r="r" b="b"/>
            <a:pathLst>
              <a:path w="2806" h="2376" extrusionOk="0">
                <a:moveTo>
                  <a:pt x="1647" y="1"/>
                </a:moveTo>
                <a:lnTo>
                  <a:pt x="1636" y="11"/>
                </a:lnTo>
                <a:lnTo>
                  <a:pt x="452" y="1462"/>
                </a:lnTo>
                <a:lnTo>
                  <a:pt x="384" y="1547"/>
                </a:lnTo>
                <a:lnTo>
                  <a:pt x="317" y="1633"/>
                </a:lnTo>
                <a:lnTo>
                  <a:pt x="295" y="1658"/>
                </a:lnTo>
                <a:lnTo>
                  <a:pt x="281" y="1675"/>
                </a:lnTo>
                <a:lnTo>
                  <a:pt x="0" y="2020"/>
                </a:lnTo>
                <a:cubicBezTo>
                  <a:pt x="121" y="2095"/>
                  <a:pt x="267" y="2216"/>
                  <a:pt x="356" y="2376"/>
                </a:cubicBezTo>
                <a:lnTo>
                  <a:pt x="2685" y="488"/>
                </a:lnTo>
                <a:cubicBezTo>
                  <a:pt x="2795" y="399"/>
                  <a:pt x="2806" y="271"/>
                  <a:pt x="2774" y="182"/>
                </a:cubicBezTo>
                <a:cubicBezTo>
                  <a:pt x="2745" y="93"/>
                  <a:pt x="2660" y="1"/>
                  <a:pt x="25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39"/>
          <p:cNvSpPr/>
          <p:nvPr/>
        </p:nvSpPr>
        <p:spPr>
          <a:xfrm>
            <a:off x="563933" y="416240"/>
            <a:ext cx="85028" cy="78534"/>
          </a:xfrm>
          <a:custGeom>
            <a:avLst/>
            <a:gdLst/>
            <a:ahLst/>
            <a:cxnLst/>
            <a:rect l="l" t="t" r="r" b="b"/>
            <a:pathLst>
              <a:path w="3208" h="2963" extrusionOk="0">
                <a:moveTo>
                  <a:pt x="2699" y="1"/>
                </a:moveTo>
                <a:lnTo>
                  <a:pt x="2600" y="89"/>
                </a:lnTo>
                <a:lnTo>
                  <a:pt x="2290" y="377"/>
                </a:lnTo>
                <a:lnTo>
                  <a:pt x="2248" y="367"/>
                </a:lnTo>
                <a:cubicBezTo>
                  <a:pt x="2078" y="318"/>
                  <a:pt x="1917" y="297"/>
                  <a:pt x="1764" y="297"/>
                </a:cubicBezTo>
                <a:cubicBezTo>
                  <a:pt x="1596" y="297"/>
                  <a:pt x="1440" y="322"/>
                  <a:pt x="1298" y="363"/>
                </a:cubicBezTo>
                <a:cubicBezTo>
                  <a:pt x="1270" y="370"/>
                  <a:pt x="1248" y="374"/>
                  <a:pt x="1224" y="385"/>
                </a:cubicBezTo>
                <a:cubicBezTo>
                  <a:pt x="1195" y="392"/>
                  <a:pt x="1174" y="402"/>
                  <a:pt x="1152" y="409"/>
                </a:cubicBezTo>
                <a:cubicBezTo>
                  <a:pt x="840" y="527"/>
                  <a:pt x="612" y="694"/>
                  <a:pt x="520" y="776"/>
                </a:cubicBezTo>
                <a:cubicBezTo>
                  <a:pt x="246" y="1010"/>
                  <a:pt x="72" y="1298"/>
                  <a:pt x="96" y="1494"/>
                </a:cubicBezTo>
                <a:cubicBezTo>
                  <a:pt x="104" y="1519"/>
                  <a:pt x="128" y="1540"/>
                  <a:pt x="164" y="1547"/>
                </a:cubicBezTo>
                <a:lnTo>
                  <a:pt x="320" y="1590"/>
                </a:lnTo>
                <a:lnTo>
                  <a:pt x="192" y="1682"/>
                </a:lnTo>
                <a:cubicBezTo>
                  <a:pt x="79" y="1761"/>
                  <a:pt x="0" y="1914"/>
                  <a:pt x="4" y="2027"/>
                </a:cubicBezTo>
                <a:cubicBezTo>
                  <a:pt x="4" y="2077"/>
                  <a:pt x="25" y="2127"/>
                  <a:pt x="61" y="2148"/>
                </a:cubicBezTo>
                <a:cubicBezTo>
                  <a:pt x="81" y="2161"/>
                  <a:pt x="100" y="2170"/>
                  <a:pt x="121" y="2170"/>
                </a:cubicBezTo>
                <a:cubicBezTo>
                  <a:pt x="129" y="2170"/>
                  <a:pt x="137" y="2169"/>
                  <a:pt x="146" y="2166"/>
                </a:cubicBezTo>
                <a:lnTo>
                  <a:pt x="356" y="2123"/>
                </a:lnTo>
                <a:lnTo>
                  <a:pt x="356" y="2123"/>
                </a:lnTo>
                <a:lnTo>
                  <a:pt x="228" y="2290"/>
                </a:lnTo>
                <a:cubicBezTo>
                  <a:pt x="178" y="2354"/>
                  <a:pt x="175" y="2450"/>
                  <a:pt x="217" y="2518"/>
                </a:cubicBezTo>
                <a:cubicBezTo>
                  <a:pt x="242" y="2558"/>
                  <a:pt x="284" y="2577"/>
                  <a:pt x="339" y="2577"/>
                </a:cubicBezTo>
                <a:cubicBezTo>
                  <a:pt x="361" y="2577"/>
                  <a:pt x="386" y="2574"/>
                  <a:pt x="413" y="2568"/>
                </a:cubicBezTo>
                <a:lnTo>
                  <a:pt x="587" y="2518"/>
                </a:lnTo>
                <a:lnTo>
                  <a:pt x="498" y="2678"/>
                </a:lnTo>
                <a:cubicBezTo>
                  <a:pt x="480" y="2710"/>
                  <a:pt x="488" y="2738"/>
                  <a:pt x="495" y="2756"/>
                </a:cubicBezTo>
                <a:cubicBezTo>
                  <a:pt x="505" y="2799"/>
                  <a:pt x="534" y="2834"/>
                  <a:pt x="566" y="2849"/>
                </a:cubicBezTo>
                <a:cubicBezTo>
                  <a:pt x="580" y="2856"/>
                  <a:pt x="595" y="2860"/>
                  <a:pt x="613" y="2860"/>
                </a:cubicBezTo>
                <a:cubicBezTo>
                  <a:pt x="668" y="2860"/>
                  <a:pt x="739" y="2823"/>
                  <a:pt x="815" y="2753"/>
                </a:cubicBezTo>
                <a:cubicBezTo>
                  <a:pt x="825" y="2738"/>
                  <a:pt x="861" y="2706"/>
                  <a:pt x="907" y="2664"/>
                </a:cubicBezTo>
                <a:cubicBezTo>
                  <a:pt x="932" y="2593"/>
                  <a:pt x="1117" y="2155"/>
                  <a:pt x="1405" y="1825"/>
                </a:cubicBezTo>
                <a:cubicBezTo>
                  <a:pt x="1426" y="1796"/>
                  <a:pt x="1448" y="1775"/>
                  <a:pt x="1472" y="1754"/>
                </a:cubicBezTo>
                <a:lnTo>
                  <a:pt x="1536" y="1686"/>
                </a:lnTo>
                <a:cubicBezTo>
                  <a:pt x="1586" y="1640"/>
                  <a:pt x="1640" y="1597"/>
                  <a:pt x="1693" y="1562"/>
                </a:cubicBezTo>
                <a:cubicBezTo>
                  <a:pt x="1720" y="1543"/>
                  <a:pt x="1750" y="1534"/>
                  <a:pt x="1781" y="1534"/>
                </a:cubicBezTo>
                <a:cubicBezTo>
                  <a:pt x="1815" y="1534"/>
                  <a:pt x="1850" y="1545"/>
                  <a:pt x="1881" y="1565"/>
                </a:cubicBezTo>
                <a:cubicBezTo>
                  <a:pt x="1938" y="1604"/>
                  <a:pt x="1960" y="1675"/>
                  <a:pt x="1942" y="1743"/>
                </a:cubicBezTo>
                <a:cubicBezTo>
                  <a:pt x="1871" y="1995"/>
                  <a:pt x="1853" y="2429"/>
                  <a:pt x="1956" y="2778"/>
                </a:cubicBezTo>
                <a:lnTo>
                  <a:pt x="1970" y="2785"/>
                </a:lnTo>
                <a:lnTo>
                  <a:pt x="1974" y="2842"/>
                </a:lnTo>
                <a:cubicBezTo>
                  <a:pt x="1977" y="2934"/>
                  <a:pt x="2013" y="2948"/>
                  <a:pt x="2027" y="2952"/>
                </a:cubicBezTo>
                <a:cubicBezTo>
                  <a:pt x="2049" y="2962"/>
                  <a:pt x="2070" y="2962"/>
                  <a:pt x="2095" y="2962"/>
                </a:cubicBezTo>
                <a:cubicBezTo>
                  <a:pt x="2312" y="2962"/>
                  <a:pt x="2514" y="2632"/>
                  <a:pt x="2628" y="2418"/>
                </a:cubicBezTo>
                <a:cubicBezTo>
                  <a:pt x="2809" y="2063"/>
                  <a:pt x="2902" y="1665"/>
                  <a:pt x="2884" y="1259"/>
                </a:cubicBezTo>
                <a:cubicBezTo>
                  <a:pt x="2881" y="1142"/>
                  <a:pt x="2859" y="1028"/>
                  <a:pt x="2824" y="921"/>
                </a:cubicBezTo>
                <a:lnTo>
                  <a:pt x="2806" y="868"/>
                </a:lnTo>
                <a:lnTo>
                  <a:pt x="3208" y="601"/>
                </a:lnTo>
                <a:cubicBezTo>
                  <a:pt x="3204" y="587"/>
                  <a:pt x="3204" y="577"/>
                  <a:pt x="3201" y="562"/>
                </a:cubicBezTo>
                <a:cubicBezTo>
                  <a:pt x="3193" y="530"/>
                  <a:pt x="3190" y="505"/>
                  <a:pt x="3183" y="477"/>
                </a:cubicBezTo>
                <a:cubicBezTo>
                  <a:pt x="3172" y="452"/>
                  <a:pt x="3165" y="427"/>
                  <a:pt x="3151" y="402"/>
                </a:cubicBezTo>
                <a:cubicBezTo>
                  <a:pt x="3076" y="249"/>
                  <a:pt x="2934" y="139"/>
                  <a:pt x="2817" y="68"/>
                </a:cubicBezTo>
                <a:cubicBezTo>
                  <a:pt x="2795" y="54"/>
                  <a:pt x="2770" y="43"/>
                  <a:pt x="2753" y="29"/>
                </a:cubicBezTo>
                <a:cubicBezTo>
                  <a:pt x="2728" y="18"/>
                  <a:pt x="2710" y="11"/>
                  <a:pt x="26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39"/>
          <p:cNvSpPr/>
          <p:nvPr/>
        </p:nvSpPr>
        <p:spPr>
          <a:xfrm>
            <a:off x="592665" y="460954"/>
            <a:ext cx="18792" cy="27777"/>
          </a:xfrm>
          <a:custGeom>
            <a:avLst/>
            <a:gdLst/>
            <a:ahLst/>
            <a:cxnLst/>
            <a:rect l="l" t="t" r="r" b="b"/>
            <a:pathLst>
              <a:path w="709" h="1048" extrusionOk="0">
                <a:moveTo>
                  <a:pt x="698" y="1"/>
                </a:moveTo>
                <a:cubicBezTo>
                  <a:pt x="695" y="1"/>
                  <a:pt x="692" y="3"/>
                  <a:pt x="687" y="3"/>
                </a:cubicBezTo>
                <a:cubicBezTo>
                  <a:pt x="612" y="52"/>
                  <a:pt x="545" y="113"/>
                  <a:pt x="481" y="184"/>
                </a:cubicBezTo>
                <a:cubicBezTo>
                  <a:pt x="456" y="209"/>
                  <a:pt x="435" y="234"/>
                  <a:pt x="413" y="262"/>
                </a:cubicBezTo>
                <a:cubicBezTo>
                  <a:pt x="392" y="287"/>
                  <a:pt x="367" y="315"/>
                  <a:pt x="353" y="340"/>
                </a:cubicBezTo>
                <a:cubicBezTo>
                  <a:pt x="186" y="564"/>
                  <a:pt x="61" y="813"/>
                  <a:pt x="1" y="945"/>
                </a:cubicBezTo>
                <a:cubicBezTo>
                  <a:pt x="157" y="955"/>
                  <a:pt x="310" y="977"/>
                  <a:pt x="467" y="1002"/>
                </a:cubicBezTo>
                <a:lnTo>
                  <a:pt x="548" y="1016"/>
                </a:lnTo>
                <a:cubicBezTo>
                  <a:pt x="573" y="1019"/>
                  <a:pt x="602" y="1027"/>
                  <a:pt x="627" y="1034"/>
                </a:cubicBezTo>
                <a:lnTo>
                  <a:pt x="694" y="1048"/>
                </a:lnTo>
                <a:cubicBezTo>
                  <a:pt x="609" y="682"/>
                  <a:pt x="630" y="266"/>
                  <a:pt x="701" y="13"/>
                </a:cubicBezTo>
                <a:cubicBezTo>
                  <a:pt x="703" y="14"/>
                  <a:pt x="704" y="14"/>
                  <a:pt x="705" y="14"/>
                </a:cubicBezTo>
                <a:cubicBezTo>
                  <a:pt x="708" y="14"/>
                  <a:pt x="707" y="8"/>
                  <a:pt x="701" y="3"/>
                </a:cubicBezTo>
                <a:cubicBezTo>
                  <a:pt x="700" y="1"/>
                  <a:pt x="699" y="1"/>
                  <a:pt x="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39"/>
          <p:cNvSpPr/>
          <p:nvPr/>
        </p:nvSpPr>
        <p:spPr>
          <a:xfrm>
            <a:off x="267448" y="449027"/>
            <a:ext cx="44873" cy="42222"/>
          </a:xfrm>
          <a:custGeom>
            <a:avLst/>
            <a:gdLst/>
            <a:ahLst/>
            <a:cxnLst/>
            <a:rect l="l" t="t" r="r" b="b"/>
            <a:pathLst>
              <a:path w="1693" h="1593" extrusionOk="0">
                <a:moveTo>
                  <a:pt x="1149" y="1"/>
                </a:moveTo>
                <a:cubicBezTo>
                  <a:pt x="1131" y="33"/>
                  <a:pt x="1113" y="58"/>
                  <a:pt x="1095" y="86"/>
                </a:cubicBezTo>
                <a:cubicBezTo>
                  <a:pt x="989" y="236"/>
                  <a:pt x="765" y="310"/>
                  <a:pt x="551" y="389"/>
                </a:cubicBezTo>
                <a:cubicBezTo>
                  <a:pt x="327" y="463"/>
                  <a:pt x="96" y="541"/>
                  <a:pt x="57" y="684"/>
                </a:cubicBezTo>
                <a:cubicBezTo>
                  <a:pt x="0" y="922"/>
                  <a:pt x="381" y="1245"/>
                  <a:pt x="537" y="1352"/>
                </a:cubicBezTo>
                <a:lnTo>
                  <a:pt x="597" y="1391"/>
                </a:lnTo>
                <a:lnTo>
                  <a:pt x="519" y="1512"/>
                </a:lnTo>
                <a:cubicBezTo>
                  <a:pt x="623" y="1564"/>
                  <a:pt x="736" y="1593"/>
                  <a:pt x="853" y="1593"/>
                </a:cubicBezTo>
                <a:cubicBezTo>
                  <a:pt x="872" y="1593"/>
                  <a:pt x="891" y="1592"/>
                  <a:pt x="910" y="1590"/>
                </a:cubicBezTo>
                <a:cubicBezTo>
                  <a:pt x="1149" y="1580"/>
                  <a:pt x="1369" y="1459"/>
                  <a:pt x="1515" y="1267"/>
                </a:cubicBezTo>
                <a:cubicBezTo>
                  <a:pt x="1533" y="1245"/>
                  <a:pt x="1550" y="1217"/>
                  <a:pt x="1565" y="1196"/>
                </a:cubicBezTo>
                <a:cubicBezTo>
                  <a:pt x="1653" y="1050"/>
                  <a:pt x="1693" y="886"/>
                  <a:pt x="1682" y="716"/>
                </a:cubicBezTo>
                <a:cubicBezTo>
                  <a:pt x="1675" y="549"/>
                  <a:pt x="1611" y="389"/>
                  <a:pt x="1504" y="257"/>
                </a:cubicBezTo>
                <a:cubicBezTo>
                  <a:pt x="1486" y="236"/>
                  <a:pt x="1469" y="214"/>
                  <a:pt x="1451" y="196"/>
                </a:cubicBezTo>
                <a:lnTo>
                  <a:pt x="1422" y="168"/>
                </a:lnTo>
                <a:cubicBezTo>
                  <a:pt x="1341" y="93"/>
                  <a:pt x="1252" y="40"/>
                  <a:pt x="11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39"/>
          <p:cNvSpPr/>
          <p:nvPr/>
        </p:nvSpPr>
        <p:spPr>
          <a:xfrm>
            <a:off x="245846" y="362435"/>
            <a:ext cx="160991" cy="131968"/>
          </a:xfrm>
          <a:custGeom>
            <a:avLst/>
            <a:gdLst/>
            <a:ahLst/>
            <a:cxnLst/>
            <a:rect l="l" t="t" r="r" b="b"/>
            <a:pathLst>
              <a:path w="6074" h="4979" extrusionOk="0">
                <a:moveTo>
                  <a:pt x="5733" y="0"/>
                </a:moveTo>
                <a:lnTo>
                  <a:pt x="3571" y="4"/>
                </a:lnTo>
                <a:cubicBezTo>
                  <a:pt x="3553" y="25"/>
                  <a:pt x="3525" y="57"/>
                  <a:pt x="3525" y="57"/>
                </a:cubicBezTo>
                <a:lnTo>
                  <a:pt x="1466" y="2649"/>
                </a:lnTo>
                <a:lnTo>
                  <a:pt x="406" y="3375"/>
                </a:lnTo>
                <a:lnTo>
                  <a:pt x="1" y="4246"/>
                </a:lnTo>
                <a:lnTo>
                  <a:pt x="1035" y="4978"/>
                </a:lnTo>
                <a:lnTo>
                  <a:pt x="1117" y="4836"/>
                </a:lnTo>
                <a:lnTo>
                  <a:pt x="1156" y="4776"/>
                </a:lnTo>
                <a:lnTo>
                  <a:pt x="1196" y="4712"/>
                </a:lnTo>
                <a:lnTo>
                  <a:pt x="1199" y="4708"/>
                </a:lnTo>
                <a:cubicBezTo>
                  <a:pt x="1164" y="4680"/>
                  <a:pt x="1121" y="4644"/>
                  <a:pt x="1067" y="4601"/>
                </a:cubicBezTo>
                <a:cubicBezTo>
                  <a:pt x="982" y="4523"/>
                  <a:pt x="886" y="4427"/>
                  <a:pt x="815" y="4317"/>
                </a:cubicBezTo>
                <a:cubicBezTo>
                  <a:pt x="733" y="4192"/>
                  <a:pt x="683" y="4057"/>
                  <a:pt x="719" y="3926"/>
                </a:cubicBezTo>
                <a:cubicBezTo>
                  <a:pt x="737" y="3858"/>
                  <a:pt x="769" y="3805"/>
                  <a:pt x="819" y="3759"/>
                </a:cubicBezTo>
                <a:cubicBezTo>
                  <a:pt x="854" y="3723"/>
                  <a:pt x="893" y="3698"/>
                  <a:pt x="939" y="3670"/>
                </a:cubicBezTo>
                <a:cubicBezTo>
                  <a:pt x="1046" y="3609"/>
                  <a:pt x="1178" y="3563"/>
                  <a:pt x="1313" y="3517"/>
                </a:cubicBezTo>
                <a:cubicBezTo>
                  <a:pt x="1508" y="3449"/>
                  <a:pt x="1708" y="3382"/>
                  <a:pt x="1782" y="3271"/>
                </a:cubicBezTo>
                <a:lnTo>
                  <a:pt x="1811" y="3232"/>
                </a:lnTo>
                <a:cubicBezTo>
                  <a:pt x="1821" y="3207"/>
                  <a:pt x="1836" y="3186"/>
                  <a:pt x="1850" y="3161"/>
                </a:cubicBezTo>
                <a:cubicBezTo>
                  <a:pt x="1864" y="3136"/>
                  <a:pt x="1871" y="3111"/>
                  <a:pt x="1885" y="3090"/>
                </a:cubicBezTo>
                <a:cubicBezTo>
                  <a:pt x="1956" y="2923"/>
                  <a:pt x="1988" y="2759"/>
                  <a:pt x="1999" y="2671"/>
                </a:cubicBezTo>
                <a:lnTo>
                  <a:pt x="1924" y="2649"/>
                </a:lnTo>
                <a:lnTo>
                  <a:pt x="2042" y="2560"/>
                </a:lnTo>
                <a:lnTo>
                  <a:pt x="3489" y="1423"/>
                </a:lnTo>
                <a:lnTo>
                  <a:pt x="5562" y="1515"/>
                </a:lnTo>
                <a:lnTo>
                  <a:pt x="5637" y="1519"/>
                </a:lnTo>
                <a:lnTo>
                  <a:pt x="5711" y="1526"/>
                </a:lnTo>
                <a:lnTo>
                  <a:pt x="6074" y="1543"/>
                </a:lnTo>
                <a:lnTo>
                  <a:pt x="59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5" name="Google Shape;2665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40"/>
          <p:cNvSpPr/>
          <p:nvPr/>
        </p:nvSpPr>
        <p:spPr>
          <a:xfrm flipH="1"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40"/>
          <p:cNvSpPr/>
          <p:nvPr/>
        </p:nvSpPr>
        <p:spPr>
          <a:xfrm flipH="1"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40"/>
          <p:cNvSpPr/>
          <p:nvPr/>
        </p:nvSpPr>
        <p:spPr>
          <a:xfrm flipH="1"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0" name="Google Shape;2670;p40"/>
          <p:cNvCxnSpPr/>
          <p:nvPr/>
        </p:nvCxnSpPr>
        <p:spPr>
          <a:xfrm rot="10800000">
            <a:off x="936175" y="39215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1" name="Google Shape;2671;p40"/>
          <p:cNvSpPr/>
          <p:nvPr/>
        </p:nvSpPr>
        <p:spPr>
          <a:xfrm flipH="1">
            <a:off x="717850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2" name="Google Shape;2672;p40"/>
          <p:cNvCxnSpPr/>
          <p:nvPr/>
        </p:nvCxnSpPr>
        <p:spPr>
          <a:xfrm>
            <a:off x="717863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3" name="Google Shape;2673;p40"/>
          <p:cNvSpPr/>
          <p:nvPr/>
        </p:nvSpPr>
        <p:spPr>
          <a:xfrm>
            <a:off x="293416" y="275789"/>
            <a:ext cx="44301" cy="64274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40"/>
          <p:cNvSpPr/>
          <p:nvPr/>
        </p:nvSpPr>
        <p:spPr>
          <a:xfrm>
            <a:off x="266712" y="339891"/>
            <a:ext cx="48072" cy="61391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40"/>
          <p:cNvSpPr/>
          <p:nvPr/>
        </p:nvSpPr>
        <p:spPr>
          <a:xfrm>
            <a:off x="335459" y="278707"/>
            <a:ext cx="12201" cy="22284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40"/>
          <p:cNvSpPr/>
          <p:nvPr/>
        </p:nvSpPr>
        <p:spPr>
          <a:xfrm>
            <a:off x="343410" y="279372"/>
            <a:ext cx="22526" cy="31497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40"/>
          <p:cNvSpPr/>
          <p:nvPr/>
        </p:nvSpPr>
        <p:spPr>
          <a:xfrm>
            <a:off x="596281" y="290104"/>
            <a:ext cx="28055" cy="28068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40"/>
          <p:cNvSpPr/>
          <p:nvPr/>
        </p:nvSpPr>
        <p:spPr>
          <a:xfrm>
            <a:off x="487625" y="604301"/>
            <a:ext cx="30529" cy="17063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40"/>
          <p:cNvSpPr/>
          <p:nvPr/>
        </p:nvSpPr>
        <p:spPr>
          <a:xfrm>
            <a:off x="460802" y="534535"/>
            <a:ext cx="35581" cy="70400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40"/>
          <p:cNvSpPr/>
          <p:nvPr/>
        </p:nvSpPr>
        <p:spPr>
          <a:xfrm>
            <a:off x="424936" y="417080"/>
            <a:ext cx="58277" cy="12179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40"/>
          <p:cNvSpPr/>
          <p:nvPr/>
        </p:nvSpPr>
        <p:spPr>
          <a:xfrm>
            <a:off x="245350" y="469511"/>
            <a:ext cx="22543" cy="25543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40"/>
          <p:cNvSpPr/>
          <p:nvPr/>
        </p:nvSpPr>
        <p:spPr>
          <a:xfrm>
            <a:off x="268589" y="468471"/>
            <a:ext cx="64830" cy="27863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40"/>
          <p:cNvSpPr/>
          <p:nvPr/>
        </p:nvSpPr>
        <p:spPr>
          <a:xfrm>
            <a:off x="331091" y="416534"/>
            <a:ext cx="93397" cy="94543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40"/>
          <p:cNvSpPr/>
          <p:nvPr/>
        </p:nvSpPr>
        <p:spPr>
          <a:xfrm>
            <a:off x="409290" y="319109"/>
            <a:ext cx="50086" cy="101027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40"/>
          <p:cNvSpPr/>
          <p:nvPr/>
        </p:nvSpPr>
        <p:spPr>
          <a:xfrm>
            <a:off x="361855" y="315219"/>
            <a:ext cx="53277" cy="104986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40"/>
          <p:cNvSpPr/>
          <p:nvPr/>
        </p:nvSpPr>
        <p:spPr>
          <a:xfrm>
            <a:off x="439508" y="238781"/>
            <a:ext cx="2935" cy="16892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40"/>
          <p:cNvSpPr/>
          <p:nvPr/>
        </p:nvSpPr>
        <p:spPr>
          <a:xfrm>
            <a:off x="397090" y="238048"/>
            <a:ext cx="40683" cy="45045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40"/>
          <p:cNvSpPr/>
          <p:nvPr/>
        </p:nvSpPr>
        <p:spPr>
          <a:xfrm>
            <a:off x="391032" y="206688"/>
            <a:ext cx="67253" cy="47894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40"/>
          <p:cNvSpPr/>
          <p:nvPr/>
        </p:nvSpPr>
        <p:spPr>
          <a:xfrm>
            <a:off x="443876" y="295137"/>
            <a:ext cx="132237" cy="21311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0"/>
          <p:cNvSpPr/>
          <p:nvPr/>
        </p:nvSpPr>
        <p:spPr>
          <a:xfrm>
            <a:off x="426165" y="289507"/>
            <a:ext cx="17184" cy="29859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0"/>
          <p:cNvSpPr/>
          <p:nvPr/>
        </p:nvSpPr>
        <p:spPr>
          <a:xfrm>
            <a:off x="359364" y="282204"/>
            <a:ext cx="66451" cy="39193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 flipH="1">
            <a:off x="8805069" y="4587039"/>
            <a:ext cx="44301" cy="64274"/>
          </a:xfrm>
          <a:custGeom>
            <a:avLst/>
            <a:gdLst/>
            <a:ahLst/>
            <a:cxnLst/>
            <a:rect l="l" t="t" r="r" b="b"/>
            <a:pathLst>
              <a:path w="2596" h="3767" extrusionOk="0">
                <a:moveTo>
                  <a:pt x="1280" y="1"/>
                </a:moveTo>
                <a:cubicBezTo>
                  <a:pt x="907" y="587"/>
                  <a:pt x="334" y="2458"/>
                  <a:pt x="0" y="3613"/>
                </a:cubicBezTo>
                <a:cubicBezTo>
                  <a:pt x="19" y="3612"/>
                  <a:pt x="39" y="3612"/>
                  <a:pt x="59" y="3612"/>
                </a:cubicBezTo>
                <a:cubicBezTo>
                  <a:pt x="228" y="3612"/>
                  <a:pt x="432" y="3642"/>
                  <a:pt x="598" y="3766"/>
                </a:cubicBezTo>
                <a:cubicBezTo>
                  <a:pt x="1149" y="2614"/>
                  <a:pt x="1995" y="1355"/>
                  <a:pt x="1995" y="1355"/>
                </a:cubicBezTo>
                <a:lnTo>
                  <a:pt x="2311" y="1409"/>
                </a:lnTo>
                <a:cubicBezTo>
                  <a:pt x="2340" y="1160"/>
                  <a:pt x="2429" y="456"/>
                  <a:pt x="2596" y="139"/>
                </a:cubicBezTo>
                <a:cubicBezTo>
                  <a:pt x="1885" y="29"/>
                  <a:pt x="1280" y="1"/>
                  <a:pt x="1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0"/>
          <p:cNvSpPr/>
          <p:nvPr/>
        </p:nvSpPr>
        <p:spPr>
          <a:xfrm flipH="1">
            <a:off x="8828001" y="4651141"/>
            <a:ext cx="48072" cy="61391"/>
          </a:xfrm>
          <a:custGeom>
            <a:avLst/>
            <a:gdLst/>
            <a:ahLst/>
            <a:cxnLst/>
            <a:rect l="l" t="t" r="r" b="b"/>
            <a:pathLst>
              <a:path w="2817" h="3598" extrusionOk="0">
                <a:moveTo>
                  <a:pt x="1631" y="0"/>
                </a:moveTo>
                <a:cubicBezTo>
                  <a:pt x="1590" y="0"/>
                  <a:pt x="1551" y="3"/>
                  <a:pt x="1515" y="6"/>
                </a:cubicBezTo>
                <a:cubicBezTo>
                  <a:pt x="1466" y="9"/>
                  <a:pt x="1426" y="13"/>
                  <a:pt x="1398" y="23"/>
                </a:cubicBezTo>
                <a:lnTo>
                  <a:pt x="1284" y="564"/>
                </a:lnTo>
                <a:lnTo>
                  <a:pt x="1245" y="578"/>
                </a:lnTo>
                <a:cubicBezTo>
                  <a:pt x="392" y="887"/>
                  <a:pt x="143" y="1687"/>
                  <a:pt x="86" y="1926"/>
                </a:cubicBezTo>
                <a:cubicBezTo>
                  <a:pt x="1" y="2281"/>
                  <a:pt x="33" y="2612"/>
                  <a:pt x="164" y="2754"/>
                </a:cubicBezTo>
                <a:cubicBezTo>
                  <a:pt x="173" y="2763"/>
                  <a:pt x="191" y="2767"/>
                  <a:pt x="210" y="2767"/>
                </a:cubicBezTo>
                <a:cubicBezTo>
                  <a:pt x="223" y="2767"/>
                  <a:pt x="237" y="2765"/>
                  <a:pt x="250" y="2761"/>
                </a:cubicBezTo>
                <a:lnTo>
                  <a:pt x="402" y="2701"/>
                </a:lnTo>
                <a:lnTo>
                  <a:pt x="353" y="2857"/>
                </a:lnTo>
                <a:cubicBezTo>
                  <a:pt x="306" y="2992"/>
                  <a:pt x="335" y="3156"/>
                  <a:pt x="406" y="3248"/>
                </a:cubicBezTo>
                <a:cubicBezTo>
                  <a:pt x="438" y="3287"/>
                  <a:pt x="481" y="3312"/>
                  <a:pt x="527" y="3316"/>
                </a:cubicBezTo>
                <a:cubicBezTo>
                  <a:pt x="555" y="3316"/>
                  <a:pt x="584" y="3305"/>
                  <a:pt x="605" y="3280"/>
                </a:cubicBezTo>
                <a:lnTo>
                  <a:pt x="747" y="3120"/>
                </a:lnTo>
                <a:lnTo>
                  <a:pt x="747" y="3120"/>
                </a:lnTo>
                <a:lnTo>
                  <a:pt x="740" y="3334"/>
                </a:lnTo>
                <a:cubicBezTo>
                  <a:pt x="733" y="3423"/>
                  <a:pt x="786" y="3501"/>
                  <a:pt x="865" y="3533"/>
                </a:cubicBezTo>
                <a:cubicBezTo>
                  <a:pt x="879" y="3538"/>
                  <a:pt x="894" y="3541"/>
                  <a:pt x="909" y="3541"/>
                </a:cubicBezTo>
                <a:cubicBezTo>
                  <a:pt x="956" y="3541"/>
                  <a:pt x="1004" y="3515"/>
                  <a:pt x="1050" y="3458"/>
                </a:cubicBezTo>
                <a:lnTo>
                  <a:pt x="1167" y="3316"/>
                </a:lnTo>
                <a:lnTo>
                  <a:pt x="1188" y="3497"/>
                </a:lnTo>
                <a:cubicBezTo>
                  <a:pt x="1192" y="3533"/>
                  <a:pt x="1213" y="3554"/>
                  <a:pt x="1231" y="3565"/>
                </a:cubicBezTo>
                <a:cubicBezTo>
                  <a:pt x="1259" y="3587"/>
                  <a:pt x="1298" y="3598"/>
                  <a:pt x="1331" y="3598"/>
                </a:cubicBezTo>
                <a:cubicBezTo>
                  <a:pt x="1336" y="3598"/>
                  <a:pt x="1340" y="3597"/>
                  <a:pt x="1345" y="3597"/>
                </a:cubicBezTo>
                <a:cubicBezTo>
                  <a:pt x="1409" y="3586"/>
                  <a:pt x="1462" y="3501"/>
                  <a:pt x="1487" y="3369"/>
                </a:cubicBezTo>
                <a:cubicBezTo>
                  <a:pt x="1490" y="3348"/>
                  <a:pt x="1505" y="3287"/>
                  <a:pt x="1515" y="3209"/>
                </a:cubicBezTo>
                <a:lnTo>
                  <a:pt x="1526" y="3177"/>
                </a:lnTo>
                <a:lnTo>
                  <a:pt x="1551" y="3159"/>
                </a:lnTo>
                <a:cubicBezTo>
                  <a:pt x="1814" y="2985"/>
                  <a:pt x="2095" y="2843"/>
                  <a:pt x="2383" y="2729"/>
                </a:cubicBezTo>
                <a:lnTo>
                  <a:pt x="2436" y="2708"/>
                </a:lnTo>
                <a:lnTo>
                  <a:pt x="2472" y="2751"/>
                </a:lnTo>
                <a:cubicBezTo>
                  <a:pt x="2510" y="2801"/>
                  <a:pt x="2539" y="2812"/>
                  <a:pt x="2558" y="2812"/>
                </a:cubicBezTo>
                <a:cubicBezTo>
                  <a:pt x="2567" y="2812"/>
                  <a:pt x="2574" y="2810"/>
                  <a:pt x="2579" y="2807"/>
                </a:cubicBezTo>
                <a:cubicBezTo>
                  <a:pt x="2817" y="2729"/>
                  <a:pt x="2792" y="2285"/>
                  <a:pt x="2753" y="2025"/>
                </a:cubicBezTo>
                <a:cubicBezTo>
                  <a:pt x="2689" y="1631"/>
                  <a:pt x="2525" y="1254"/>
                  <a:pt x="2280" y="937"/>
                </a:cubicBezTo>
                <a:cubicBezTo>
                  <a:pt x="2209" y="845"/>
                  <a:pt x="2123" y="763"/>
                  <a:pt x="2031" y="695"/>
                </a:cubicBezTo>
                <a:lnTo>
                  <a:pt x="1981" y="663"/>
                </a:lnTo>
                <a:lnTo>
                  <a:pt x="2152" y="208"/>
                </a:lnTo>
                <a:cubicBezTo>
                  <a:pt x="2134" y="183"/>
                  <a:pt x="2113" y="162"/>
                  <a:pt x="2088" y="141"/>
                </a:cubicBezTo>
                <a:cubicBezTo>
                  <a:pt x="1959" y="29"/>
                  <a:pt x="1782" y="0"/>
                  <a:pt x="16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0"/>
          <p:cNvSpPr/>
          <p:nvPr/>
        </p:nvSpPr>
        <p:spPr>
          <a:xfrm flipH="1">
            <a:off x="8795126" y="4589957"/>
            <a:ext cx="12201" cy="22284"/>
          </a:xfrm>
          <a:custGeom>
            <a:avLst/>
            <a:gdLst/>
            <a:ahLst/>
            <a:cxnLst/>
            <a:rect l="l" t="t" r="r" b="b"/>
            <a:pathLst>
              <a:path w="715" h="1306" extrusionOk="0">
                <a:moveTo>
                  <a:pt x="288" y="0"/>
                </a:moveTo>
                <a:cubicBezTo>
                  <a:pt x="135" y="214"/>
                  <a:pt x="36" y="914"/>
                  <a:pt x="0" y="1255"/>
                </a:cubicBezTo>
                <a:cubicBezTo>
                  <a:pt x="118" y="1270"/>
                  <a:pt x="239" y="1287"/>
                  <a:pt x="338" y="1305"/>
                </a:cubicBezTo>
                <a:cubicBezTo>
                  <a:pt x="395" y="1021"/>
                  <a:pt x="534" y="431"/>
                  <a:pt x="715" y="75"/>
                </a:cubicBezTo>
                <a:cubicBezTo>
                  <a:pt x="623" y="54"/>
                  <a:pt x="523" y="36"/>
                  <a:pt x="445" y="22"/>
                </a:cubicBezTo>
                <a:cubicBezTo>
                  <a:pt x="377" y="11"/>
                  <a:pt x="324" y="4"/>
                  <a:pt x="2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40"/>
          <p:cNvSpPr/>
          <p:nvPr/>
        </p:nvSpPr>
        <p:spPr>
          <a:xfrm flipH="1">
            <a:off x="8776850" y="4590622"/>
            <a:ext cx="22526" cy="31497"/>
          </a:xfrm>
          <a:custGeom>
            <a:avLst/>
            <a:gdLst/>
            <a:ahLst/>
            <a:cxnLst/>
            <a:rect l="l" t="t" r="r" b="b"/>
            <a:pathLst>
              <a:path w="1320" h="1846" extrusionOk="0">
                <a:moveTo>
                  <a:pt x="448" y="0"/>
                </a:moveTo>
                <a:cubicBezTo>
                  <a:pt x="445" y="4"/>
                  <a:pt x="437" y="15"/>
                  <a:pt x="434" y="18"/>
                </a:cubicBezTo>
                <a:cubicBezTo>
                  <a:pt x="420" y="36"/>
                  <a:pt x="409" y="57"/>
                  <a:pt x="398" y="79"/>
                </a:cubicBezTo>
                <a:cubicBezTo>
                  <a:pt x="363" y="143"/>
                  <a:pt x="331" y="210"/>
                  <a:pt x="302" y="288"/>
                </a:cubicBezTo>
                <a:cubicBezTo>
                  <a:pt x="242" y="431"/>
                  <a:pt x="196" y="591"/>
                  <a:pt x="149" y="751"/>
                </a:cubicBezTo>
                <a:cubicBezTo>
                  <a:pt x="89" y="968"/>
                  <a:pt x="43" y="1177"/>
                  <a:pt x="18" y="1312"/>
                </a:cubicBezTo>
                <a:cubicBezTo>
                  <a:pt x="11" y="1334"/>
                  <a:pt x="7" y="1355"/>
                  <a:pt x="4" y="1373"/>
                </a:cubicBezTo>
                <a:cubicBezTo>
                  <a:pt x="4" y="1376"/>
                  <a:pt x="0" y="1387"/>
                  <a:pt x="0" y="1391"/>
                </a:cubicBezTo>
                <a:cubicBezTo>
                  <a:pt x="29" y="1405"/>
                  <a:pt x="57" y="1412"/>
                  <a:pt x="89" y="1426"/>
                </a:cubicBezTo>
                <a:cubicBezTo>
                  <a:pt x="388" y="1533"/>
                  <a:pt x="697" y="1686"/>
                  <a:pt x="999" y="1846"/>
                </a:cubicBezTo>
                <a:cubicBezTo>
                  <a:pt x="893" y="1686"/>
                  <a:pt x="825" y="1501"/>
                  <a:pt x="807" y="1305"/>
                </a:cubicBezTo>
                <a:cubicBezTo>
                  <a:pt x="800" y="1231"/>
                  <a:pt x="800" y="1152"/>
                  <a:pt x="807" y="1074"/>
                </a:cubicBezTo>
                <a:cubicBezTo>
                  <a:pt x="839" y="786"/>
                  <a:pt x="967" y="523"/>
                  <a:pt x="1181" y="328"/>
                </a:cubicBezTo>
                <a:cubicBezTo>
                  <a:pt x="1198" y="310"/>
                  <a:pt x="1216" y="299"/>
                  <a:pt x="1234" y="285"/>
                </a:cubicBezTo>
                <a:cubicBezTo>
                  <a:pt x="1262" y="264"/>
                  <a:pt x="1294" y="239"/>
                  <a:pt x="1319" y="221"/>
                </a:cubicBezTo>
                <a:cubicBezTo>
                  <a:pt x="996" y="128"/>
                  <a:pt x="715" y="57"/>
                  <a:pt x="551" y="22"/>
                </a:cubicBezTo>
                <a:cubicBezTo>
                  <a:pt x="505" y="15"/>
                  <a:pt x="477" y="4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40"/>
          <p:cNvSpPr/>
          <p:nvPr/>
        </p:nvSpPr>
        <p:spPr>
          <a:xfrm flipH="1">
            <a:off x="8518450" y="4601354"/>
            <a:ext cx="28055" cy="28068"/>
          </a:xfrm>
          <a:custGeom>
            <a:avLst/>
            <a:gdLst/>
            <a:ahLst/>
            <a:cxnLst/>
            <a:rect l="l" t="t" r="r" b="b"/>
            <a:pathLst>
              <a:path w="1644" h="1645" extrusionOk="0">
                <a:moveTo>
                  <a:pt x="825" y="1"/>
                </a:moveTo>
                <a:cubicBezTo>
                  <a:pt x="633" y="1"/>
                  <a:pt x="452" y="68"/>
                  <a:pt x="299" y="189"/>
                </a:cubicBezTo>
                <a:cubicBezTo>
                  <a:pt x="118" y="339"/>
                  <a:pt x="8" y="563"/>
                  <a:pt x="0" y="797"/>
                </a:cubicBezTo>
                <a:lnTo>
                  <a:pt x="0" y="801"/>
                </a:lnTo>
                <a:lnTo>
                  <a:pt x="0" y="808"/>
                </a:lnTo>
                <a:lnTo>
                  <a:pt x="0" y="879"/>
                </a:lnTo>
                <a:cubicBezTo>
                  <a:pt x="15" y="1050"/>
                  <a:pt x="79" y="1210"/>
                  <a:pt x="189" y="1345"/>
                </a:cubicBezTo>
                <a:cubicBezTo>
                  <a:pt x="299" y="1476"/>
                  <a:pt x="441" y="1569"/>
                  <a:pt x="612" y="1615"/>
                </a:cubicBezTo>
                <a:cubicBezTo>
                  <a:pt x="633" y="1619"/>
                  <a:pt x="655" y="1629"/>
                  <a:pt x="683" y="1633"/>
                </a:cubicBezTo>
                <a:lnTo>
                  <a:pt x="690" y="1633"/>
                </a:lnTo>
                <a:cubicBezTo>
                  <a:pt x="735" y="1640"/>
                  <a:pt x="779" y="1644"/>
                  <a:pt x="824" y="1644"/>
                </a:cubicBezTo>
                <a:cubicBezTo>
                  <a:pt x="1012" y="1644"/>
                  <a:pt x="1198" y="1579"/>
                  <a:pt x="1344" y="1455"/>
                </a:cubicBezTo>
                <a:cubicBezTo>
                  <a:pt x="1529" y="1302"/>
                  <a:pt x="1636" y="1078"/>
                  <a:pt x="1643" y="836"/>
                </a:cubicBezTo>
                <a:cubicBezTo>
                  <a:pt x="1643" y="804"/>
                  <a:pt x="1643" y="779"/>
                  <a:pt x="1636" y="751"/>
                </a:cubicBezTo>
                <a:cubicBezTo>
                  <a:pt x="1632" y="580"/>
                  <a:pt x="1568" y="424"/>
                  <a:pt x="1462" y="296"/>
                </a:cubicBezTo>
                <a:cubicBezTo>
                  <a:pt x="1355" y="168"/>
                  <a:pt x="1213" y="72"/>
                  <a:pt x="1046" y="29"/>
                </a:cubicBezTo>
                <a:cubicBezTo>
                  <a:pt x="1021" y="19"/>
                  <a:pt x="992" y="15"/>
                  <a:pt x="968" y="11"/>
                </a:cubicBezTo>
                <a:lnTo>
                  <a:pt x="928" y="8"/>
                </a:lnTo>
                <a:cubicBezTo>
                  <a:pt x="889" y="1"/>
                  <a:pt x="861" y="1"/>
                  <a:pt x="8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40"/>
          <p:cNvSpPr/>
          <p:nvPr/>
        </p:nvSpPr>
        <p:spPr>
          <a:xfrm flipH="1">
            <a:off x="8624632" y="4915551"/>
            <a:ext cx="30529" cy="17063"/>
          </a:xfrm>
          <a:custGeom>
            <a:avLst/>
            <a:gdLst/>
            <a:ahLst/>
            <a:cxnLst/>
            <a:rect l="l" t="t" r="r" b="b"/>
            <a:pathLst>
              <a:path w="1789" h="1000" extrusionOk="0">
                <a:moveTo>
                  <a:pt x="437" y="1"/>
                </a:moveTo>
                <a:lnTo>
                  <a:pt x="0" y="122"/>
                </a:lnTo>
                <a:lnTo>
                  <a:pt x="331" y="1000"/>
                </a:lnTo>
                <a:lnTo>
                  <a:pt x="1789" y="584"/>
                </a:lnTo>
                <a:cubicBezTo>
                  <a:pt x="1785" y="513"/>
                  <a:pt x="1749" y="410"/>
                  <a:pt x="1650" y="349"/>
                </a:cubicBezTo>
                <a:cubicBezTo>
                  <a:pt x="1599" y="316"/>
                  <a:pt x="1525" y="290"/>
                  <a:pt x="1416" y="290"/>
                </a:cubicBezTo>
                <a:cubicBezTo>
                  <a:pt x="1267" y="290"/>
                  <a:pt x="1052" y="340"/>
                  <a:pt x="743" y="488"/>
                </a:cubicBezTo>
                <a:lnTo>
                  <a:pt x="672" y="527"/>
                </a:lnTo>
                <a:lnTo>
                  <a:pt x="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40"/>
          <p:cNvSpPr/>
          <p:nvPr/>
        </p:nvSpPr>
        <p:spPr>
          <a:xfrm flipH="1">
            <a:off x="8646403" y="4845785"/>
            <a:ext cx="35581" cy="70400"/>
          </a:xfrm>
          <a:custGeom>
            <a:avLst/>
            <a:gdLst/>
            <a:ahLst/>
            <a:cxnLst/>
            <a:rect l="l" t="t" r="r" b="b"/>
            <a:pathLst>
              <a:path w="2085" h="4126" extrusionOk="0">
                <a:moveTo>
                  <a:pt x="1145" y="1"/>
                </a:moveTo>
                <a:lnTo>
                  <a:pt x="0" y="349"/>
                </a:lnTo>
                <a:lnTo>
                  <a:pt x="1288" y="4125"/>
                </a:lnTo>
                <a:lnTo>
                  <a:pt x="1377" y="4101"/>
                </a:lnTo>
                <a:lnTo>
                  <a:pt x="1455" y="4083"/>
                </a:lnTo>
                <a:lnTo>
                  <a:pt x="1526" y="4058"/>
                </a:lnTo>
                <a:lnTo>
                  <a:pt x="1953" y="3944"/>
                </a:lnTo>
                <a:lnTo>
                  <a:pt x="2027" y="3926"/>
                </a:lnTo>
                <a:lnTo>
                  <a:pt x="2084" y="3908"/>
                </a:lnTo>
                <a:lnTo>
                  <a:pt x="2066" y="3823"/>
                </a:lnTo>
                <a:lnTo>
                  <a:pt x="11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40"/>
          <p:cNvSpPr/>
          <p:nvPr/>
        </p:nvSpPr>
        <p:spPr>
          <a:xfrm flipH="1">
            <a:off x="8659573" y="4728330"/>
            <a:ext cx="58277" cy="121792"/>
          </a:xfrm>
          <a:custGeom>
            <a:avLst/>
            <a:gdLst/>
            <a:ahLst/>
            <a:cxnLst/>
            <a:rect l="l" t="t" r="r" b="b"/>
            <a:pathLst>
              <a:path w="3415" h="7138" extrusionOk="0">
                <a:moveTo>
                  <a:pt x="1868" y="1"/>
                </a:moveTo>
                <a:cubicBezTo>
                  <a:pt x="1519" y="111"/>
                  <a:pt x="872" y="275"/>
                  <a:pt x="1" y="324"/>
                </a:cubicBezTo>
                <a:lnTo>
                  <a:pt x="72" y="2668"/>
                </a:lnTo>
                <a:cubicBezTo>
                  <a:pt x="325" y="2991"/>
                  <a:pt x="552" y="3347"/>
                  <a:pt x="712" y="3784"/>
                </a:cubicBezTo>
                <a:cubicBezTo>
                  <a:pt x="1388" y="5633"/>
                  <a:pt x="1750" y="6835"/>
                  <a:pt x="1843" y="7137"/>
                </a:cubicBezTo>
                <a:lnTo>
                  <a:pt x="1896" y="7119"/>
                </a:lnTo>
                <a:lnTo>
                  <a:pt x="1967" y="7098"/>
                </a:lnTo>
                <a:lnTo>
                  <a:pt x="2038" y="7077"/>
                </a:lnTo>
                <a:lnTo>
                  <a:pt x="3198" y="6725"/>
                </a:lnTo>
                <a:lnTo>
                  <a:pt x="3283" y="6711"/>
                </a:lnTo>
                <a:lnTo>
                  <a:pt x="3354" y="6689"/>
                </a:lnTo>
                <a:lnTo>
                  <a:pt x="3414" y="6671"/>
                </a:lnTo>
                <a:lnTo>
                  <a:pt x="1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40"/>
          <p:cNvSpPr/>
          <p:nvPr/>
        </p:nvSpPr>
        <p:spPr>
          <a:xfrm flipH="1">
            <a:off x="8874893" y="4780761"/>
            <a:ext cx="22543" cy="25543"/>
          </a:xfrm>
          <a:custGeom>
            <a:avLst/>
            <a:gdLst/>
            <a:ahLst/>
            <a:cxnLst/>
            <a:rect l="l" t="t" r="r" b="b"/>
            <a:pathLst>
              <a:path w="1321" h="1497" extrusionOk="0">
                <a:moveTo>
                  <a:pt x="385" y="0"/>
                </a:moveTo>
                <a:lnTo>
                  <a:pt x="1" y="1469"/>
                </a:lnTo>
                <a:cubicBezTo>
                  <a:pt x="35" y="1483"/>
                  <a:pt x="83" y="1497"/>
                  <a:pt x="137" y="1497"/>
                </a:cubicBezTo>
                <a:cubicBezTo>
                  <a:pt x="179" y="1497"/>
                  <a:pt x="225" y="1488"/>
                  <a:pt x="271" y="1465"/>
                </a:cubicBezTo>
                <a:cubicBezTo>
                  <a:pt x="396" y="1405"/>
                  <a:pt x="559" y="1202"/>
                  <a:pt x="613" y="615"/>
                </a:cubicBezTo>
                <a:lnTo>
                  <a:pt x="620" y="537"/>
                </a:lnTo>
                <a:lnTo>
                  <a:pt x="1238" y="608"/>
                </a:lnTo>
                <a:lnTo>
                  <a:pt x="1320" y="167"/>
                </a:lnTo>
                <a:lnTo>
                  <a:pt x="3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40"/>
          <p:cNvSpPr/>
          <p:nvPr/>
        </p:nvSpPr>
        <p:spPr>
          <a:xfrm flipH="1">
            <a:off x="8809367" y="4779721"/>
            <a:ext cx="64830" cy="27863"/>
          </a:xfrm>
          <a:custGeom>
            <a:avLst/>
            <a:gdLst/>
            <a:ahLst/>
            <a:cxnLst/>
            <a:rect l="l" t="t" r="r" b="b"/>
            <a:pathLst>
              <a:path w="3799" h="1633" extrusionOk="0">
                <a:moveTo>
                  <a:pt x="154" y="1"/>
                </a:moveTo>
                <a:lnTo>
                  <a:pt x="132" y="114"/>
                </a:lnTo>
                <a:lnTo>
                  <a:pt x="118" y="189"/>
                </a:lnTo>
                <a:lnTo>
                  <a:pt x="104" y="260"/>
                </a:lnTo>
                <a:lnTo>
                  <a:pt x="26" y="690"/>
                </a:lnTo>
                <a:lnTo>
                  <a:pt x="12" y="765"/>
                </a:lnTo>
                <a:lnTo>
                  <a:pt x="1" y="811"/>
                </a:lnTo>
                <a:lnTo>
                  <a:pt x="232" y="865"/>
                </a:lnTo>
                <a:lnTo>
                  <a:pt x="3798" y="1633"/>
                </a:lnTo>
                <a:lnTo>
                  <a:pt x="3546" y="409"/>
                </a:lnTo>
                <a:lnTo>
                  <a:pt x="1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40"/>
          <p:cNvSpPr/>
          <p:nvPr/>
        </p:nvSpPr>
        <p:spPr>
          <a:xfrm flipH="1">
            <a:off x="8718299" y="4727784"/>
            <a:ext cx="93397" cy="94543"/>
          </a:xfrm>
          <a:custGeom>
            <a:avLst/>
            <a:gdLst/>
            <a:ahLst/>
            <a:cxnLst/>
            <a:rect l="l" t="t" r="r" b="b"/>
            <a:pathLst>
              <a:path w="5473" h="5541" extrusionOk="0">
                <a:moveTo>
                  <a:pt x="2507" y="1"/>
                </a:moveTo>
                <a:lnTo>
                  <a:pt x="2809" y="3411"/>
                </a:lnTo>
                <a:lnTo>
                  <a:pt x="0" y="3286"/>
                </a:lnTo>
                <a:lnTo>
                  <a:pt x="7" y="3315"/>
                </a:lnTo>
                <a:lnTo>
                  <a:pt x="25" y="3397"/>
                </a:lnTo>
                <a:lnTo>
                  <a:pt x="43" y="3475"/>
                </a:lnTo>
                <a:lnTo>
                  <a:pt x="299" y="4716"/>
                </a:lnTo>
                <a:lnTo>
                  <a:pt x="317" y="4798"/>
                </a:lnTo>
                <a:lnTo>
                  <a:pt x="334" y="4876"/>
                </a:lnTo>
                <a:lnTo>
                  <a:pt x="349" y="4940"/>
                </a:lnTo>
                <a:lnTo>
                  <a:pt x="3072" y="5498"/>
                </a:lnTo>
                <a:cubicBezTo>
                  <a:pt x="3209" y="5526"/>
                  <a:pt x="3346" y="5540"/>
                  <a:pt x="3482" y="5540"/>
                </a:cubicBezTo>
                <a:cubicBezTo>
                  <a:pt x="3942" y="5540"/>
                  <a:pt x="4387" y="5379"/>
                  <a:pt x="4747" y="5071"/>
                </a:cubicBezTo>
                <a:cubicBezTo>
                  <a:pt x="5217" y="4680"/>
                  <a:pt x="5473" y="4104"/>
                  <a:pt x="5455" y="3496"/>
                </a:cubicBezTo>
                <a:lnTo>
                  <a:pt x="5430" y="2757"/>
                </a:lnTo>
                <a:lnTo>
                  <a:pt x="5423" y="2629"/>
                </a:lnTo>
                <a:lnTo>
                  <a:pt x="5419" y="2504"/>
                </a:lnTo>
                <a:lnTo>
                  <a:pt x="5352" y="392"/>
                </a:lnTo>
                <a:lnTo>
                  <a:pt x="5309" y="367"/>
                </a:lnTo>
                <a:cubicBezTo>
                  <a:pt x="5224" y="371"/>
                  <a:pt x="5135" y="371"/>
                  <a:pt x="5049" y="371"/>
                </a:cubicBezTo>
                <a:lnTo>
                  <a:pt x="4943" y="371"/>
                </a:lnTo>
                <a:cubicBezTo>
                  <a:pt x="4651" y="367"/>
                  <a:pt x="4363" y="349"/>
                  <a:pt x="4068" y="317"/>
                </a:cubicBezTo>
                <a:cubicBezTo>
                  <a:pt x="4043" y="314"/>
                  <a:pt x="4015" y="314"/>
                  <a:pt x="3990" y="307"/>
                </a:cubicBezTo>
                <a:cubicBezTo>
                  <a:pt x="3961" y="303"/>
                  <a:pt x="3936" y="303"/>
                  <a:pt x="3908" y="300"/>
                </a:cubicBezTo>
                <a:cubicBezTo>
                  <a:pt x="3439" y="236"/>
                  <a:pt x="2969" y="140"/>
                  <a:pt x="25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40"/>
          <p:cNvSpPr/>
          <p:nvPr/>
        </p:nvSpPr>
        <p:spPr>
          <a:xfrm flipH="1">
            <a:off x="8683411" y="4630359"/>
            <a:ext cx="50086" cy="101027"/>
          </a:xfrm>
          <a:custGeom>
            <a:avLst/>
            <a:gdLst/>
            <a:ahLst/>
            <a:cxnLst/>
            <a:rect l="l" t="t" r="r" b="b"/>
            <a:pathLst>
              <a:path w="2935" h="5921" extrusionOk="0">
                <a:moveTo>
                  <a:pt x="943" y="0"/>
                </a:moveTo>
                <a:cubicBezTo>
                  <a:pt x="882" y="168"/>
                  <a:pt x="715" y="285"/>
                  <a:pt x="530" y="285"/>
                </a:cubicBezTo>
                <a:lnTo>
                  <a:pt x="484" y="285"/>
                </a:lnTo>
                <a:lnTo>
                  <a:pt x="1" y="235"/>
                </a:lnTo>
                <a:lnTo>
                  <a:pt x="1" y="235"/>
                </a:lnTo>
                <a:cubicBezTo>
                  <a:pt x="43" y="1192"/>
                  <a:pt x="143" y="2568"/>
                  <a:pt x="356" y="3897"/>
                </a:cubicBezTo>
                <a:cubicBezTo>
                  <a:pt x="370" y="3926"/>
                  <a:pt x="374" y="3954"/>
                  <a:pt x="378" y="3983"/>
                </a:cubicBezTo>
                <a:cubicBezTo>
                  <a:pt x="385" y="4008"/>
                  <a:pt x="388" y="4040"/>
                  <a:pt x="392" y="4068"/>
                </a:cubicBezTo>
                <a:cubicBezTo>
                  <a:pt x="502" y="4719"/>
                  <a:pt x="641" y="5355"/>
                  <a:pt x="815" y="5921"/>
                </a:cubicBezTo>
                <a:lnTo>
                  <a:pt x="836" y="5921"/>
                </a:lnTo>
                <a:cubicBezTo>
                  <a:pt x="1729" y="5882"/>
                  <a:pt x="2404" y="5707"/>
                  <a:pt x="2753" y="5597"/>
                </a:cubicBezTo>
                <a:cubicBezTo>
                  <a:pt x="2778" y="5586"/>
                  <a:pt x="2803" y="5579"/>
                  <a:pt x="2824" y="5572"/>
                </a:cubicBezTo>
                <a:cubicBezTo>
                  <a:pt x="2849" y="5565"/>
                  <a:pt x="2877" y="5554"/>
                  <a:pt x="2895" y="5547"/>
                </a:cubicBezTo>
                <a:lnTo>
                  <a:pt x="2934" y="5533"/>
                </a:lnTo>
                <a:cubicBezTo>
                  <a:pt x="2913" y="5494"/>
                  <a:pt x="2884" y="5437"/>
                  <a:pt x="2856" y="5366"/>
                </a:cubicBezTo>
                <a:cubicBezTo>
                  <a:pt x="2810" y="5266"/>
                  <a:pt x="2753" y="5142"/>
                  <a:pt x="2689" y="4996"/>
                </a:cubicBezTo>
                <a:cubicBezTo>
                  <a:pt x="2660" y="4925"/>
                  <a:pt x="2628" y="4854"/>
                  <a:pt x="2596" y="4772"/>
                </a:cubicBezTo>
                <a:lnTo>
                  <a:pt x="2557" y="4680"/>
                </a:lnTo>
                <a:cubicBezTo>
                  <a:pt x="2447" y="4406"/>
                  <a:pt x="2326" y="4086"/>
                  <a:pt x="2205" y="3723"/>
                </a:cubicBezTo>
                <a:cubicBezTo>
                  <a:pt x="1899" y="2795"/>
                  <a:pt x="1558" y="1448"/>
                  <a:pt x="1569" y="114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40"/>
          <p:cNvSpPr/>
          <p:nvPr/>
        </p:nvSpPr>
        <p:spPr>
          <a:xfrm flipH="1">
            <a:off x="8727654" y="4626469"/>
            <a:ext cx="53277" cy="104986"/>
          </a:xfrm>
          <a:custGeom>
            <a:avLst/>
            <a:gdLst/>
            <a:ahLst/>
            <a:cxnLst/>
            <a:rect l="l" t="t" r="r" b="b"/>
            <a:pathLst>
              <a:path w="3122" h="6153" extrusionOk="0">
                <a:moveTo>
                  <a:pt x="160" y="1"/>
                </a:moveTo>
                <a:cubicBezTo>
                  <a:pt x="160" y="15"/>
                  <a:pt x="153" y="29"/>
                  <a:pt x="153" y="40"/>
                </a:cubicBezTo>
                <a:cubicBezTo>
                  <a:pt x="128" y="271"/>
                  <a:pt x="100" y="527"/>
                  <a:pt x="82" y="797"/>
                </a:cubicBezTo>
                <a:cubicBezTo>
                  <a:pt x="0" y="1974"/>
                  <a:pt x="18" y="3717"/>
                  <a:pt x="523" y="5487"/>
                </a:cubicBezTo>
                <a:cubicBezTo>
                  <a:pt x="537" y="5569"/>
                  <a:pt x="562" y="5654"/>
                  <a:pt x="590" y="5740"/>
                </a:cubicBezTo>
                <a:cubicBezTo>
                  <a:pt x="597" y="5743"/>
                  <a:pt x="604" y="5743"/>
                  <a:pt x="612" y="5747"/>
                </a:cubicBezTo>
                <a:cubicBezTo>
                  <a:pt x="640" y="5758"/>
                  <a:pt x="665" y="5765"/>
                  <a:pt x="693" y="5772"/>
                </a:cubicBezTo>
                <a:cubicBezTo>
                  <a:pt x="1149" y="5907"/>
                  <a:pt x="1611" y="6010"/>
                  <a:pt x="2080" y="6078"/>
                </a:cubicBezTo>
                <a:cubicBezTo>
                  <a:pt x="2105" y="6081"/>
                  <a:pt x="2133" y="6085"/>
                  <a:pt x="2158" y="6085"/>
                </a:cubicBezTo>
                <a:cubicBezTo>
                  <a:pt x="2187" y="6092"/>
                  <a:pt x="2212" y="6092"/>
                  <a:pt x="2240" y="6095"/>
                </a:cubicBezTo>
                <a:cubicBezTo>
                  <a:pt x="2532" y="6131"/>
                  <a:pt x="2830" y="6149"/>
                  <a:pt x="3122" y="6152"/>
                </a:cubicBezTo>
                <a:cubicBezTo>
                  <a:pt x="3118" y="6127"/>
                  <a:pt x="3111" y="6099"/>
                  <a:pt x="3104" y="6074"/>
                </a:cubicBezTo>
                <a:cubicBezTo>
                  <a:pt x="3097" y="6042"/>
                  <a:pt x="3086" y="6006"/>
                  <a:pt x="3079" y="5971"/>
                </a:cubicBezTo>
                <a:cubicBezTo>
                  <a:pt x="3069" y="5939"/>
                  <a:pt x="3062" y="5903"/>
                  <a:pt x="3058" y="5868"/>
                </a:cubicBezTo>
                <a:cubicBezTo>
                  <a:pt x="2958" y="5445"/>
                  <a:pt x="2834" y="4851"/>
                  <a:pt x="2720" y="4129"/>
                </a:cubicBezTo>
                <a:cubicBezTo>
                  <a:pt x="2713" y="4104"/>
                  <a:pt x="2709" y="4072"/>
                  <a:pt x="2706" y="4047"/>
                </a:cubicBezTo>
                <a:cubicBezTo>
                  <a:pt x="2702" y="4019"/>
                  <a:pt x="2695" y="3987"/>
                  <a:pt x="2692" y="3962"/>
                </a:cubicBezTo>
                <a:cubicBezTo>
                  <a:pt x="2542" y="2966"/>
                  <a:pt x="2421" y="1747"/>
                  <a:pt x="2418" y="424"/>
                </a:cubicBezTo>
                <a:lnTo>
                  <a:pt x="1870" y="371"/>
                </a:lnTo>
                <a:cubicBezTo>
                  <a:pt x="1856" y="403"/>
                  <a:pt x="1838" y="431"/>
                  <a:pt x="1821" y="460"/>
                </a:cubicBezTo>
                <a:cubicBezTo>
                  <a:pt x="1799" y="492"/>
                  <a:pt x="1771" y="516"/>
                  <a:pt x="1742" y="545"/>
                </a:cubicBezTo>
                <a:cubicBezTo>
                  <a:pt x="1717" y="563"/>
                  <a:pt x="1693" y="580"/>
                  <a:pt x="1661" y="591"/>
                </a:cubicBezTo>
                <a:cubicBezTo>
                  <a:pt x="1611" y="616"/>
                  <a:pt x="1554" y="627"/>
                  <a:pt x="1497" y="627"/>
                </a:cubicBezTo>
                <a:cubicBezTo>
                  <a:pt x="1447" y="627"/>
                  <a:pt x="1397" y="620"/>
                  <a:pt x="1355" y="602"/>
                </a:cubicBezTo>
                <a:cubicBezTo>
                  <a:pt x="1301" y="580"/>
                  <a:pt x="1252" y="548"/>
                  <a:pt x="1213" y="509"/>
                </a:cubicBezTo>
                <a:cubicBezTo>
                  <a:pt x="1156" y="449"/>
                  <a:pt x="1120" y="378"/>
                  <a:pt x="1102" y="296"/>
                </a:cubicBezTo>
                <a:lnTo>
                  <a:pt x="836" y="267"/>
                </a:lnTo>
                <a:lnTo>
                  <a:pt x="789" y="264"/>
                </a:lnTo>
                <a:cubicBezTo>
                  <a:pt x="740" y="260"/>
                  <a:pt x="693" y="250"/>
                  <a:pt x="644" y="243"/>
                </a:cubicBezTo>
                <a:cubicBezTo>
                  <a:pt x="462" y="200"/>
                  <a:pt x="295" y="118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40"/>
          <p:cNvSpPr/>
          <p:nvPr/>
        </p:nvSpPr>
        <p:spPr>
          <a:xfrm flipH="1">
            <a:off x="8700343" y="4550031"/>
            <a:ext cx="2935" cy="16892"/>
          </a:xfrm>
          <a:custGeom>
            <a:avLst/>
            <a:gdLst/>
            <a:ahLst/>
            <a:cxnLst/>
            <a:rect l="l" t="t" r="r" b="b"/>
            <a:pathLst>
              <a:path w="172" h="990" extrusionOk="0">
                <a:moveTo>
                  <a:pt x="57" y="1"/>
                </a:moveTo>
                <a:cubicBezTo>
                  <a:pt x="57" y="90"/>
                  <a:pt x="54" y="182"/>
                  <a:pt x="47" y="271"/>
                </a:cubicBezTo>
                <a:cubicBezTo>
                  <a:pt x="71" y="285"/>
                  <a:pt x="79" y="303"/>
                  <a:pt x="82" y="321"/>
                </a:cubicBezTo>
                <a:cubicBezTo>
                  <a:pt x="82" y="331"/>
                  <a:pt x="71" y="335"/>
                  <a:pt x="47" y="338"/>
                </a:cubicBezTo>
                <a:cubicBezTo>
                  <a:pt x="39" y="562"/>
                  <a:pt x="22" y="779"/>
                  <a:pt x="0" y="989"/>
                </a:cubicBezTo>
                <a:cubicBezTo>
                  <a:pt x="11" y="978"/>
                  <a:pt x="25" y="964"/>
                  <a:pt x="39" y="954"/>
                </a:cubicBezTo>
                <a:cubicBezTo>
                  <a:pt x="118" y="858"/>
                  <a:pt x="143" y="722"/>
                  <a:pt x="150" y="609"/>
                </a:cubicBezTo>
                <a:cubicBezTo>
                  <a:pt x="171" y="342"/>
                  <a:pt x="167" y="139"/>
                  <a:pt x="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40"/>
          <p:cNvSpPr/>
          <p:nvPr/>
        </p:nvSpPr>
        <p:spPr>
          <a:xfrm flipH="1">
            <a:off x="8705013" y="4549298"/>
            <a:ext cx="40683" cy="45045"/>
          </a:xfrm>
          <a:custGeom>
            <a:avLst/>
            <a:gdLst/>
            <a:ahLst/>
            <a:cxnLst/>
            <a:rect l="l" t="t" r="r" b="b"/>
            <a:pathLst>
              <a:path w="2384" h="2640" extrusionOk="0">
                <a:moveTo>
                  <a:pt x="1388" y="204"/>
                </a:moveTo>
                <a:cubicBezTo>
                  <a:pt x="1430" y="214"/>
                  <a:pt x="1441" y="257"/>
                  <a:pt x="1441" y="289"/>
                </a:cubicBezTo>
                <a:cubicBezTo>
                  <a:pt x="1441" y="303"/>
                  <a:pt x="1441" y="314"/>
                  <a:pt x="1430" y="325"/>
                </a:cubicBezTo>
                <a:cubicBezTo>
                  <a:pt x="1420" y="342"/>
                  <a:pt x="1384" y="346"/>
                  <a:pt x="1352" y="346"/>
                </a:cubicBezTo>
                <a:cubicBezTo>
                  <a:pt x="1259" y="346"/>
                  <a:pt x="1114" y="357"/>
                  <a:pt x="1004" y="357"/>
                </a:cubicBezTo>
                <a:cubicBezTo>
                  <a:pt x="925" y="357"/>
                  <a:pt x="865" y="351"/>
                  <a:pt x="858" y="332"/>
                </a:cubicBezTo>
                <a:cubicBezTo>
                  <a:pt x="861" y="207"/>
                  <a:pt x="1377" y="204"/>
                  <a:pt x="1388" y="204"/>
                </a:cubicBezTo>
                <a:close/>
                <a:moveTo>
                  <a:pt x="1261" y="480"/>
                </a:moveTo>
                <a:cubicBezTo>
                  <a:pt x="1264" y="480"/>
                  <a:pt x="1267" y="481"/>
                  <a:pt x="1270" y="481"/>
                </a:cubicBezTo>
                <a:cubicBezTo>
                  <a:pt x="1406" y="498"/>
                  <a:pt x="1378" y="794"/>
                  <a:pt x="1244" y="794"/>
                </a:cubicBezTo>
                <a:cubicBezTo>
                  <a:pt x="1241" y="794"/>
                  <a:pt x="1238" y="794"/>
                  <a:pt x="1235" y="794"/>
                </a:cubicBezTo>
                <a:cubicBezTo>
                  <a:pt x="1096" y="783"/>
                  <a:pt x="1127" y="480"/>
                  <a:pt x="1261" y="480"/>
                </a:cubicBezTo>
                <a:close/>
                <a:moveTo>
                  <a:pt x="2131" y="520"/>
                </a:moveTo>
                <a:cubicBezTo>
                  <a:pt x="2248" y="534"/>
                  <a:pt x="2241" y="769"/>
                  <a:pt x="2149" y="822"/>
                </a:cubicBezTo>
                <a:cubicBezTo>
                  <a:pt x="2134" y="829"/>
                  <a:pt x="2117" y="837"/>
                  <a:pt x="2095" y="837"/>
                </a:cubicBezTo>
                <a:cubicBezTo>
                  <a:pt x="2085" y="837"/>
                  <a:pt x="2077" y="829"/>
                  <a:pt x="2067" y="829"/>
                </a:cubicBezTo>
                <a:cubicBezTo>
                  <a:pt x="1992" y="794"/>
                  <a:pt x="1989" y="659"/>
                  <a:pt x="2031" y="577"/>
                </a:cubicBezTo>
                <a:cubicBezTo>
                  <a:pt x="2049" y="545"/>
                  <a:pt x="2077" y="524"/>
                  <a:pt x="2106" y="520"/>
                </a:cubicBezTo>
                <a:close/>
                <a:moveTo>
                  <a:pt x="1780" y="569"/>
                </a:moveTo>
                <a:cubicBezTo>
                  <a:pt x="1799" y="569"/>
                  <a:pt x="1818" y="582"/>
                  <a:pt x="1818" y="605"/>
                </a:cubicBezTo>
                <a:cubicBezTo>
                  <a:pt x="1818" y="790"/>
                  <a:pt x="1857" y="968"/>
                  <a:pt x="1939" y="1139"/>
                </a:cubicBezTo>
                <a:cubicBezTo>
                  <a:pt x="1946" y="1160"/>
                  <a:pt x="1939" y="1185"/>
                  <a:pt x="1914" y="1192"/>
                </a:cubicBezTo>
                <a:cubicBezTo>
                  <a:pt x="1857" y="1207"/>
                  <a:pt x="1800" y="1213"/>
                  <a:pt x="1740" y="1213"/>
                </a:cubicBezTo>
                <a:cubicBezTo>
                  <a:pt x="1715" y="1213"/>
                  <a:pt x="1688" y="1212"/>
                  <a:pt x="1661" y="1210"/>
                </a:cubicBezTo>
                <a:cubicBezTo>
                  <a:pt x="1616" y="1199"/>
                  <a:pt x="1619" y="1132"/>
                  <a:pt x="1658" y="1132"/>
                </a:cubicBezTo>
                <a:cubicBezTo>
                  <a:pt x="1659" y="1132"/>
                  <a:pt x="1660" y="1132"/>
                  <a:pt x="1661" y="1132"/>
                </a:cubicBezTo>
                <a:cubicBezTo>
                  <a:pt x="1690" y="1136"/>
                  <a:pt x="1717" y="1138"/>
                  <a:pt x="1744" y="1138"/>
                </a:cubicBezTo>
                <a:cubicBezTo>
                  <a:pt x="1782" y="1138"/>
                  <a:pt x="1818" y="1134"/>
                  <a:pt x="1853" y="1128"/>
                </a:cubicBezTo>
                <a:cubicBezTo>
                  <a:pt x="1782" y="961"/>
                  <a:pt x="1747" y="787"/>
                  <a:pt x="1743" y="605"/>
                </a:cubicBezTo>
                <a:cubicBezTo>
                  <a:pt x="1743" y="581"/>
                  <a:pt x="1761" y="569"/>
                  <a:pt x="1780" y="569"/>
                </a:cubicBezTo>
                <a:close/>
                <a:moveTo>
                  <a:pt x="1897" y="1448"/>
                </a:moveTo>
                <a:cubicBezTo>
                  <a:pt x="1976" y="1448"/>
                  <a:pt x="2057" y="1459"/>
                  <a:pt x="2134" y="1487"/>
                </a:cubicBezTo>
                <a:cubicBezTo>
                  <a:pt x="2106" y="1601"/>
                  <a:pt x="2017" y="1868"/>
                  <a:pt x="1868" y="1871"/>
                </a:cubicBezTo>
                <a:cubicBezTo>
                  <a:pt x="1867" y="1871"/>
                  <a:pt x="1865" y="1871"/>
                  <a:pt x="1864" y="1871"/>
                </a:cubicBezTo>
                <a:cubicBezTo>
                  <a:pt x="1740" y="1871"/>
                  <a:pt x="1586" y="1678"/>
                  <a:pt x="1501" y="1523"/>
                </a:cubicBezTo>
                <a:cubicBezTo>
                  <a:pt x="1616" y="1484"/>
                  <a:pt x="1755" y="1448"/>
                  <a:pt x="1897" y="1448"/>
                </a:cubicBezTo>
                <a:close/>
                <a:moveTo>
                  <a:pt x="1228" y="1"/>
                </a:moveTo>
                <a:cubicBezTo>
                  <a:pt x="1131" y="23"/>
                  <a:pt x="1031" y="33"/>
                  <a:pt x="931" y="33"/>
                </a:cubicBezTo>
                <a:cubicBezTo>
                  <a:pt x="870" y="33"/>
                  <a:pt x="808" y="29"/>
                  <a:pt x="748" y="22"/>
                </a:cubicBezTo>
                <a:lnTo>
                  <a:pt x="748" y="22"/>
                </a:lnTo>
                <a:cubicBezTo>
                  <a:pt x="879" y="453"/>
                  <a:pt x="801" y="915"/>
                  <a:pt x="556" y="1057"/>
                </a:cubicBezTo>
                <a:cubicBezTo>
                  <a:pt x="481" y="1103"/>
                  <a:pt x="396" y="1125"/>
                  <a:pt x="310" y="1125"/>
                </a:cubicBezTo>
                <a:cubicBezTo>
                  <a:pt x="250" y="1125"/>
                  <a:pt x="186" y="1114"/>
                  <a:pt x="129" y="1093"/>
                </a:cubicBezTo>
                <a:cubicBezTo>
                  <a:pt x="76" y="1516"/>
                  <a:pt x="1" y="2269"/>
                  <a:pt x="1" y="2533"/>
                </a:cubicBezTo>
                <a:lnTo>
                  <a:pt x="1" y="2536"/>
                </a:lnTo>
                <a:lnTo>
                  <a:pt x="1" y="2547"/>
                </a:lnTo>
                <a:lnTo>
                  <a:pt x="929" y="2639"/>
                </a:lnTo>
                <a:cubicBezTo>
                  <a:pt x="933" y="2533"/>
                  <a:pt x="933" y="2440"/>
                  <a:pt x="929" y="2351"/>
                </a:cubicBezTo>
                <a:cubicBezTo>
                  <a:pt x="929" y="2259"/>
                  <a:pt x="925" y="2156"/>
                  <a:pt x="929" y="2035"/>
                </a:cubicBezTo>
                <a:lnTo>
                  <a:pt x="933" y="1921"/>
                </a:lnTo>
                <a:lnTo>
                  <a:pt x="1036" y="1967"/>
                </a:lnTo>
                <a:cubicBezTo>
                  <a:pt x="1334" y="2106"/>
                  <a:pt x="1608" y="2170"/>
                  <a:pt x="1708" y="2170"/>
                </a:cubicBezTo>
                <a:cubicBezTo>
                  <a:pt x="1731" y="2170"/>
                  <a:pt x="1753" y="2171"/>
                  <a:pt x="1775" y="2171"/>
                </a:cubicBezTo>
                <a:cubicBezTo>
                  <a:pt x="1902" y="2171"/>
                  <a:pt x="2009" y="2158"/>
                  <a:pt x="2088" y="2092"/>
                </a:cubicBezTo>
                <a:cubicBezTo>
                  <a:pt x="2202" y="2010"/>
                  <a:pt x="2230" y="1839"/>
                  <a:pt x="2255" y="1683"/>
                </a:cubicBezTo>
                <a:cubicBezTo>
                  <a:pt x="2273" y="1548"/>
                  <a:pt x="2294" y="1395"/>
                  <a:pt x="2312" y="1228"/>
                </a:cubicBezTo>
                <a:cubicBezTo>
                  <a:pt x="2316" y="1199"/>
                  <a:pt x="2316" y="1178"/>
                  <a:pt x="2319" y="1149"/>
                </a:cubicBezTo>
                <a:cubicBezTo>
                  <a:pt x="2326" y="1125"/>
                  <a:pt x="2326" y="1103"/>
                  <a:pt x="2330" y="1075"/>
                </a:cubicBezTo>
                <a:cubicBezTo>
                  <a:pt x="2351" y="858"/>
                  <a:pt x="2373" y="620"/>
                  <a:pt x="2383" y="381"/>
                </a:cubicBezTo>
                <a:cubicBezTo>
                  <a:pt x="2294" y="378"/>
                  <a:pt x="2188" y="374"/>
                  <a:pt x="2106" y="367"/>
                </a:cubicBezTo>
                <a:lnTo>
                  <a:pt x="2077" y="367"/>
                </a:lnTo>
                <a:cubicBezTo>
                  <a:pt x="2063" y="367"/>
                  <a:pt x="2045" y="367"/>
                  <a:pt x="2028" y="364"/>
                </a:cubicBezTo>
                <a:cubicBezTo>
                  <a:pt x="2013" y="360"/>
                  <a:pt x="1999" y="357"/>
                  <a:pt x="1996" y="346"/>
                </a:cubicBezTo>
                <a:cubicBezTo>
                  <a:pt x="1989" y="339"/>
                  <a:pt x="1989" y="321"/>
                  <a:pt x="1981" y="310"/>
                </a:cubicBezTo>
                <a:cubicBezTo>
                  <a:pt x="1978" y="275"/>
                  <a:pt x="1989" y="232"/>
                  <a:pt x="2028" y="225"/>
                </a:cubicBezTo>
                <a:lnTo>
                  <a:pt x="2042" y="225"/>
                </a:lnTo>
                <a:cubicBezTo>
                  <a:pt x="2053" y="225"/>
                  <a:pt x="2085" y="225"/>
                  <a:pt x="2117" y="232"/>
                </a:cubicBezTo>
                <a:cubicBezTo>
                  <a:pt x="2188" y="236"/>
                  <a:pt x="2291" y="243"/>
                  <a:pt x="2380" y="261"/>
                </a:cubicBezTo>
                <a:cubicBezTo>
                  <a:pt x="2383" y="200"/>
                  <a:pt x="2383" y="133"/>
                  <a:pt x="2383" y="72"/>
                </a:cubicBezTo>
                <a:lnTo>
                  <a:pt x="2383" y="72"/>
                </a:lnTo>
                <a:cubicBezTo>
                  <a:pt x="2301" y="111"/>
                  <a:pt x="2213" y="136"/>
                  <a:pt x="2131" y="161"/>
                </a:cubicBezTo>
                <a:cubicBezTo>
                  <a:pt x="2102" y="165"/>
                  <a:pt x="2077" y="172"/>
                  <a:pt x="2049" y="179"/>
                </a:cubicBezTo>
                <a:lnTo>
                  <a:pt x="2045" y="179"/>
                </a:lnTo>
                <a:lnTo>
                  <a:pt x="1964" y="189"/>
                </a:lnTo>
                <a:cubicBezTo>
                  <a:pt x="1877" y="200"/>
                  <a:pt x="1789" y="204"/>
                  <a:pt x="1701" y="204"/>
                </a:cubicBezTo>
                <a:cubicBezTo>
                  <a:pt x="1552" y="204"/>
                  <a:pt x="1401" y="192"/>
                  <a:pt x="1249" y="179"/>
                </a:cubicBezTo>
                <a:cubicBezTo>
                  <a:pt x="1253" y="115"/>
                  <a:pt x="1281" y="54"/>
                  <a:pt x="1320" y="4"/>
                </a:cubicBezTo>
                <a:cubicBezTo>
                  <a:pt x="1288" y="4"/>
                  <a:pt x="1260" y="1"/>
                  <a:pt x="1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40"/>
          <p:cNvSpPr/>
          <p:nvPr/>
        </p:nvSpPr>
        <p:spPr>
          <a:xfrm flipH="1">
            <a:off x="8684500" y="4517938"/>
            <a:ext cx="67253" cy="47894"/>
          </a:xfrm>
          <a:custGeom>
            <a:avLst/>
            <a:gdLst/>
            <a:ahLst/>
            <a:cxnLst/>
            <a:rect l="l" t="t" r="r" b="b"/>
            <a:pathLst>
              <a:path w="3941" h="2807" extrusionOk="0">
                <a:moveTo>
                  <a:pt x="523" y="1714"/>
                </a:moveTo>
                <a:cubicBezTo>
                  <a:pt x="640" y="1714"/>
                  <a:pt x="745" y="1904"/>
                  <a:pt x="768" y="2077"/>
                </a:cubicBezTo>
                <a:cubicBezTo>
                  <a:pt x="772" y="2141"/>
                  <a:pt x="779" y="2205"/>
                  <a:pt x="772" y="2273"/>
                </a:cubicBezTo>
                <a:cubicBezTo>
                  <a:pt x="768" y="2355"/>
                  <a:pt x="747" y="2429"/>
                  <a:pt x="711" y="2490"/>
                </a:cubicBezTo>
                <a:cubicBezTo>
                  <a:pt x="697" y="2518"/>
                  <a:pt x="679" y="2539"/>
                  <a:pt x="662" y="2557"/>
                </a:cubicBezTo>
                <a:cubicBezTo>
                  <a:pt x="658" y="2561"/>
                  <a:pt x="655" y="2561"/>
                  <a:pt x="655" y="2568"/>
                </a:cubicBezTo>
                <a:cubicBezTo>
                  <a:pt x="630" y="2586"/>
                  <a:pt x="608" y="2596"/>
                  <a:pt x="587" y="2607"/>
                </a:cubicBezTo>
                <a:cubicBezTo>
                  <a:pt x="573" y="2611"/>
                  <a:pt x="559" y="2614"/>
                  <a:pt x="541" y="2614"/>
                </a:cubicBezTo>
                <a:cubicBezTo>
                  <a:pt x="505" y="2614"/>
                  <a:pt x="470" y="2607"/>
                  <a:pt x="441" y="2575"/>
                </a:cubicBezTo>
                <a:cubicBezTo>
                  <a:pt x="423" y="2561"/>
                  <a:pt x="409" y="2543"/>
                  <a:pt x="399" y="2525"/>
                </a:cubicBezTo>
                <a:cubicBezTo>
                  <a:pt x="374" y="2483"/>
                  <a:pt x="352" y="2426"/>
                  <a:pt x="342" y="2362"/>
                </a:cubicBezTo>
                <a:cubicBezTo>
                  <a:pt x="338" y="2344"/>
                  <a:pt x="338" y="2330"/>
                  <a:pt x="335" y="2312"/>
                </a:cubicBezTo>
                <a:cubicBezTo>
                  <a:pt x="327" y="2291"/>
                  <a:pt x="327" y="2266"/>
                  <a:pt x="327" y="2241"/>
                </a:cubicBezTo>
                <a:lnTo>
                  <a:pt x="327" y="2127"/>
                </a:lnTo>
                <a:lnTo>
                  <a:pt x="327" y="2099"/>
                </a:lnTo>
                <a:lnTo>
                  <a:pt x="327" y="2045"/>
                </a:lnTo>
                <a:cubicBezTo>
                  <a:pt x="327" y="2020"/>
                  <a:pt x="335" y="1992"/>
                  <a:pt x="338" y="1967"/>
                </a:cubicBezTo>
                <a:cubicBezTo>
                  <a:pt x="345" y="1899"/>
                  <a:pt x="359" y="1842"/>
                  <a:pt x="395" y="1796"/>
                </a:cubicBezTo>
                <a:cubicBezTo>
                  <a:pt x="437" y="1738"/>
                  <a:pt x="481" y="1714"/>
                  <a:pt x="523" y="1714"/>
                </a:cubicBezTo>
                <a:close/>
                <a:moveTo>
                  <a:pt x="1600" y="1"/>
                </a:moveTo>
                <a:cubicBezTo>
                  <a:pt x="1056" y="1"/>
                  <a:pt x="647" y="154"/>
                  <a:pt x="384" y="445"/>
                </a:cubicBezTo>
                <a:cubicBezTo>
                  <a:pt x="11" y="865"/>
                  <a:pt x="0" y="1483"/>
                  <a:pt x="47" y="1931"/>
                </a:cubicBezTo>
                <a:cubicBezTo>
                  <a:pt x="57" y="2010"/>
                  <a:pt x="71" y="2095"/>
                  <a:pt x="86" y="2177"/>
                </a:cubicBezTo>
                <a:cubicBezTo>
                  <a:pt x="114" y="2330"/>
                  <a:pt x="167" y="2483"/>
                  <a:pt x="263" y="2603"/>
                </a:cubicBezTo>
                <a:cubicBezTo>
                  <a:pt x="274" y="2621"/>
                  <a:pt x="292" y="2643"/>
                  <a:pt x="310" y="2660"/>
                </a:cubicBezTo>
                <a:cubicBezTo>
                  <a:pt x="324" y="2675"/>
                  <a:pt x="342" y="2685"/>
                  <a:pt x="359" y="2699"/>
                </a:cubicBezTo>
                <a:cubicBezTo>
                  <a:pt x="381" y="2717"/>
                  <a:pt x="402" y="2731"/>
                  <a:pt x="431" y="2746"/>
                </a:cubicBezTo>
                <a:cubicBezTo>
                  <a:pt x="452" y="2756"/>
                  <a:pt x="480" y="2767"/>
                  <a:pt x="502" y="2774"/>
                </a:cubicBezTo>
                <a:cubicBezTo>
                  <a:pt x="555" y="2795"/>
                  <a:pt x="610" y="2806"/>
                  <a:pt x="663" y="2806"/>
                </a:cubicBezTo>
                <a:cubicBezTo>
                  <a:pt x="721" y="2806"/>
                  <a:pt x="777" y="2793"/>
                  <a:pt x="829" y="2763"/>
                </a:cubicBezTo>
                <a:cubicBezTo>
                  <a:pt x="964" y="2685"/>
                  <a:pt x="1039" y="2419"/>
                  <a:pt x="1007" y="2123"/>
                </a:cubicBezTo>
                <a:cubicBezTo>
                  <a:pt x="999" y="2027"/>
                  <a:pt x="978" y="1935"/>
                  <a:pt x="946" y="1842"/>
                </a:cubicBezTo>
                <a:lnTo>
                  <a:pt x="946" y="1839"/>
                </a:lnTo>
                <a:cubicBezTo>
                  <a:pt x="935" y="1807"/>
                  <a:pt x="925" y="1771"/>
                  <a:pt x="911" y="1739"/>
                </a:cubicBezTo>
                <a:lnTo>
                  <a:pt x="900" y="1718"/>
                </a:lnTo>
                <a:lnTo>
                  <a:pt x="879" y="1668"/>
                </a:lnTo>
                <a:lnTo>
                  <a:pt x="857" y="1618"/>
                </a:lnTo>
                <a:lnTo>
                  <a:pt x="857" y="1618"/>
                </a:lnTo>
                <a:lnTo>
                  <a:pt x="879" y="1626"/>
                </a:lnTo>
                <a:lnTo>
                  <a:pt x="943" y="1629"/>
                </a:lnTo>
                <a:lnTo>
                  <a:pt x="957" y="1629"/>
                </a:lnTo>
                <a:lnTo>
                  <a:pt x="985" y="1633"/>
                </a:lnTo>
                <a:cubicBezTo>
                  <a:pt x="999" y="1633"/>
                  <a:pt x="1017" y="1636"/>
                  <a:pt x="1031" y="1636"/>
                </a:cubicBezTo>
                <a:cubicBezTo>
                  <a:pt x="1512" y="1686"/>
                  <a:pt x="1992" y="1718"/>
                  <a:pt x="2425" y="1725"/>
                </a:cubicBezTo>
                <a:lnTo>
                  <a:pt x="3076" y="1725"/>
                </a:lnTo>
                <a:cubicBezTo>
                  <a:pt x="3666" y="1707"/>
                  <a:pt x="3897" y="1647"/>
                  <a:pt x="3940" y="1611"/>
                </a:cubicBezTo>
                <a:cubicBezTo>
                  <a:pt x="3937" y="1597"/>
                  <a:pt x="3929" y="1590"/>
                  <a:pt x="3926" y="1576"/>
                </a:cubicBezTo>
                <a:cubicBezTo>
                  <a:pt x="3826" y="1455"/>
                  <a:pt x="3464" y="1334"/>
                  <a:pt x="3183" y="1330"/>
                </a:cubicBezTo>
                <a:lnTo>
                  <a:pt x="3126" y="1330"/>
                </a:lnTo>
                <a:lnTo>
                  <a:pt x="3112" y="1274"/>
                </a:lnTo>
                <a:cubicBezTo>
                  <a:pt x="2916" y="420"/>
                  <a:pt x="2422" y="1"/>
                  <a:pt x="1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40"/>
          <p:cNvSpPr/>
          <p:nvPr/>
        </p:nvSpPr>
        <p:spPr>
          <a:xfrm flipH="1">
            <a:off x="8566673" y="4606387"/>
            <a:ext cx="132237" cy="21311"/>
          </a:xfrm>
          <a:custGeom>
            <a:avLst/>
            <a:gdLst/>
            <a:ahLst/>
            <a:cxnLst/>
            <a:rect l="l" t="t" r="r" b="b"/>
            <a:pathLst>
              <a:path w="7749" h="1249" extrusionOk="0">
                <a:moveTo>
                  <a:pt x="107" y="1"/>
                </a:moveTo>
                <a:lnTo>
                  <a:pt x="0" y="1249"/>
                </a:lnTo>
                <a:cubicBezTo>
                  <a:pt x="2344" y="1124"/>
                  <a:pt x="6404" y="908"/>
                  <a:pt x="6522" y="893"/>
                </a:cubicBezTo>
                <a:cubicBezTo>
                  <a:pt x="6543" y="890"/>
                  <a:pt x="6646" y="858"/>
                  <a:pt x="6735" y="829"/>
                </a:cubicBezTo>
                <a:cubicBezTo>
                  <a:pt x="7108" y="717"/>
                  <a:pt x="7274" y="673"/>
                  <a:pt x="7360" y="673"/>
                </a:cubicBezTo>
                <a:cubicBezTo>
                  <a:pt x="7389" y="673"/>
                  <a:pt x="7409" y="678"/>
                  <a:pt x="7425" y="687"/>
                </a:cubicBezTo>
                <a:cubicBezTo>
                  <a:pt x="7489" y="730"/>
                  <a:pt x="7592" y="829"/>
                  <a:pt x="7656" y="900"/>
                </a:cubicBezTo>
                <a:lnTo>
                  <a:pt x="7731" y="804"/>
                </a:lnTo>
                <a:cubicBezTo>
                  <a:pt x="7734" y="801"/>
                  <a:pt x="7748" y="783"/>
                  <a:pt x="7748" y="772"/>
                </a:cubicBezTo>
                <a:cubicBezTo>
                  <a:pt x="7745" y="769"/>
                  <a:pt x="7734" y="755"/>
                  <a:pt x="7731" y="751"/>
                </a:cubicBezTo>
                <a:lnTo>
                  <a:pt x="7620" y="609"/>
                </a:lnTo>
                <a:cubicBezTo>
                  <a:pt x="7571" y="552"/>
                  <a:pt x="7411" y="417"/>
                  <a:pt x="7343" y="388"/>
                </a:cubicBezTo>
                <a:cubicBezTo>
                  <a:pt x="7293" y="388"/>
                  <a:pt x="7115" y="460"/>
                  <a:pt x="7009" y="502"/>
                </a:cubicBezTo>
                <a:cubicBezTo>
                  <a:pt x="6895" y="552"/>
                  <a:pt x="6792" y="591"/>
                  <a:pt x="6735" y="602"/>
                </a:cubicBezTo>
                <a:lnTo>
                  <a:pt x="6717" y="602"/>
                </a:lnTo>
                <a:lnTo>
                  <a:pt x="818" y="150"/>
                </a:lnTo>
                <a:lnTo>
                  <a:pt x="815" y="150"/>
                </a:lnTo>
                <a:lnTo>
                  <a:pt x="1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40"/>
          <p:cNvSpPr/>
          <p:nvPr/>
        </p:nvSpPr>
        <p:spPr>
          <a:xfrm flipH="1">
            <a:off x="8699437" y="4600757"/>
            <a:ext cx="17184" cy="29859"/>
          </a:xfrm>
          <a:custGeom>
            <a:avLst/>
            <a:gdLst/>
            <a:ahLst/>
            <a:cxnLst/>
            <a:rect l="l" t="t" r="r" b="b"/>
            <a:pathLst>
              <a:path w="1007" h="1750" extrusionOk="0">
                <a:moveTo>
                  <a:pt x="125" y="0"/>
                </a:moveTo>
                <a:cubicBezTo>
                  <a:pt x="125" y="4"/>
                  <a:pt x="125" y="11"/>
                  <a:pt x="128" y="11"/>
                </a:cubicBezTo>
                <a:cubicBezTo>
                  <a:pt x="128" y="14"/>
                  <a:pt x="132" y="25"/>
                  <a:pt x="132" y="29"/>
                </a:cubicBezTo>
                <a:cubicBezTo>
                  <a:pt x="135" y="50"/>
                  <a:pt x="135" y="68"/>
                  <a:pt x="142" y="89"/>
                </a:cubicBezTo>
                <a:lnTo>
                  <a:pt x="142" y="135"/>
                </a:lnTo>
                <a:lnTo>
                  <a:pt x="142" y="157"/>
                </a:lnTo>
                <a:lnTo>
                  <a:pt x="135" y="185"/>
                </a:lnTo>
                <a:lnTo>
                  <a:pt x="132" y="228"/>
                </a:lnTo>
                <a:lnTo>
                  <a:pt x="43" y="1134"/>
                </a:lnTo>
                <a:lnTo>
                  <a:pt x="36" y="1220"/>
                </a:lnTo>
                <a:lnTo>
                  <a:pt x="25" y="1305"/>
                </a:lnTo>
                <a:lnTo>
                  <a:pt x="0" y="1590"/>
                </a:lnTo>
                <a:lnTo>
                  <a:pt x="597" y="1700"/>
                </a:lnTo>
                <a:lnTo>
                  <a:pt x="676" y="1714"/>
                </a:lnTo>
                <a:lnTo>
                  <a:pt x="740" y="1725"/>
                </a:lnTo>
                <a:lnTo>
                  <a:pt x="750" y="1725"/>
                </a:lnTo>
                <a:lnTo>
                  <a:pt x="846" y="1742"/>
                </a:lnTo>
                <a:lnTo>
                  <a:pt x="878" y="1750"/>
                </a:lnTo>
                <a:lnTo>
                  <a:pt x="878" y="1739"/>
                </a:lnTo>
                <a:lnTo>
                  <a:pt x="882" y="1664"/>
                </a:lnTo>
                <a:lnTo>
                  <a:pt x="885" y="1590"/>
                </a:lnTo>
                <a:lnTo>
                  <a:pt x="992" y="299"/>
                </a:lnTo>
                <a:lnTo>
                  <a:pt x="999" y="224"/>
                </a:lnTo>
                <a:lnTo>
                  <a:pt x="1003" y="150"/>
                </a:lnTo>
                <a:lnTo>
                  <a:pt x="1006" y="96"/>
                </a:lnTo>
                <a:lnTo>
                  <a:pt x="512" y="46"/>
                </a:lnTo>
                <a:lnTo>
                  <a:pt x="1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40"/>
          <p:cNvSpPr/>
          <p:nvPr/>
        </p:nvSpPr>
        <p:spPr>
          <a:xfrm flipH="1">
            <a:off x="8716971" y="4593454"/>
            <a:ext cx="66451" cy="39193"/>
          </a:xfrm>
          <a:custGeom>
            <a:avLst/>
            <a:gdLst/>
            <a:ahLst/>
            <a:cxnLst/>
            <a:rect l="l" t="t" r="r" b="b"/>
            <a:pathLst>
              <a:path w="3894" h="2297" extrusionOk="0">
                <a:moveTo>
                  <a:pt x="1047" y="0"/>
                </a:moveTo>
                <a:cubicBezTo>
                  <a:pt x="967" y="0"/>
                  <a:pt x="890" y="10"/>
                  <a:pt x="814" y="30"/>
                </a:cubicBezTo>
                <a:cubicBezTo>
                  <a:pt x="779" y="37"/>
                  <a:pt x="740" y="48"/>
                  <a:pt x="704" y="58"/>
                </a:cubicBezTo>
                <a:cubicBezTo>
                  <a:pt x="701" y="66"/>
                  <a:pt x="690" y="66"/>
                  <a:pt x="686" y="69"/>
                </a:cubicBezTo>
                <a:cubicBezTo>
                  <a:pt x="651" y="83"/>
                  <a:pt x="615" y="101"/>
                  <a:pt x="580" y="112"/>
                </a:cubicBezTo>
                <a:cubicBezTo>
                  <a:pt x="420" y="194"/>
                  <a:pt x="281" y="318"/>
                  <a:pt x="185" y="467"/>
                </a:cubicBezTo>
                <a:cubicBezTo>
                  <a:pt x="132" y="549"/>
                  <a:pt x="86" y="642"/>
                  <a:pt x="61" y="741"/>
                </a:cubicBezTo>
                <a:cubicBezTo>
                  <a:pt x="43" y="802"/>
                  <a:pt x="29" y="866"/>
                  <a:pt x="25" y="930"/>
                </a:cubicBezTo>
                <a:cubicBezTo>
                  <a:pt x="0" y="1175"/>
                  <a:pt x="64" y="1406"/>
                  <a:pt x="189" y="1594"/>
                </a:cubicBezTo>
                <a:cubicBezTo>
                  <a:pt x="206" y="1616"/>
                  <a:pt x="224" y="1644"/>
                  <a:pt x="253" y="1673"/>
                </a:cubicBezTo>
                <a:cubicBezTo>
                  <a:pt x="274" y="1701"/>
                  <a:pt x="295" y="1722"/>
                  <a:pt x="317" y="1751"/>
                </a:cubicBezTo>
                <a:cubicBezTo>
                  <a:pt x="477" y="1914"/>
                  <a:pt x="697" y="2021"/>
                  <a:pt x="939" y="2046"/>
                </a:cubicBezTo>
                <a:lnTo>
                  <a:pt x="1238" y="2078"/>
                </a:lnTo>
                <a:lnTo>
                  <a:pt x="1824" y="2135"/>
                </a:lnTo>
                <a:lnTo>
                  <a:pt x="1899" y="2146"/>
                </a:lnTo>
                <a:lnTo>
                  <a:pt x="1974" y="2153"/>
                </a:lnTo>
                <a:lnTo>
                  <a:pt x="2041" y="2160"/>
                </a:lnTo>
                <a:lnTo>
                  <a:pt x="2557" y="2213"/>
                </a:lnTo>
                <a:lnTo>
                  <a:pt x="2927" y="2249"/>
                </a:lnTo>
                <a:lnTo>
                  <a:pt x="3432" y="2295"/>
                </a:lnTo>
                <a:cubicBezTo>
                  <a:pt x="3442" y="2296"/>
                  <a:pt x="3453" y="2297"/>
                  <a:pt x="3464" y="2297"/>
                </a:cubicBezTo>
                <a:cubicBezTo>
                  <a:pt x="3573" y="2297"/>
                  <a:pt x="3674" y="2232"/>
                  <a:pt x="3716" y="2135"/>
                </a:cubicBezTo>
                <a:cubicBezTo>
                  <a:pt x="3730" y="2114"/>
                  <a:pt x="3741" y="2089"/>
                  <a:pt x="3744" y="2064"/>
                </a:cubicBezTo>
                <a:cubicBezTo>
                  <a:pt x="3744" y="2057"/>
                  <a:pt x="3748" y="2046"/>
                  <a:pt x="3748" y="2039"/>
                </a:cubicBezTo>
                <a:lnTo>
                  <a:pt x="3752" y="1989"/>
                </a:lnTo>
                <a:lnTo>
                  <a:pt x="3787" y="1648"/>
                </a:lnTo>
                <a:lnTo>
                  <a:pt x="3798" y="1562"/>
                </a:lnTo>
                <a:lnTo>
                  <a:pt x="3805" y="1477"/>
                </a:lnTo>
                <a:lnTo>
                  <a:pt x="3883" y="713"/>
                </a:lnTo>
                <a:lnTo>
                  <a:pt x="3890" y="617"/>
                </a:lnTo>
                <a:lnTo>
                  <a:pt x="3894" y="567"/>
                </a:lnTo>
                <a:lnTo>
                  <a:pt x="3894" y="535"/>
                </a:lnTo>
                <a:lnTo>
                  <a:pt x="3894" y="528"/>
                </a:lnTo>
                <a:cubicBezTo>
                  <a:pt x="3894" y="496"/>
                  <a:pt x="3887" y="460"/>
                  <a:pt x="3872" y="428"/>
                </a:cubicBezTo>
                <a:cubicBezTo>
                  <a:pt x="3869" y="425"/>
                  <a:pt x="3869" y="418"/>
                  <a:pt x="3865" y="410"/>
                </a:cubicBezTo>
                <a:cubicBezTo>
                  <a:pt x="3855" y="393"/>
                  <a:pt x="3840" y="375"/>
                  <a:pt x="3830" y="357"/>
                </a:cubicBezTo>
                <a:cubicBezTo>
                  <a:pt x="3819" y="343"/>
                  <a:pt x="3812" y="336"/>
                  <a:pt x="3798" y="325"/>
                </a:cubicBezTo>
                <a:cubicBezTo>
                  <a:pt x="3752" y="286"/>
                  <a:pt x="3695" y="261"/>
                  <a:pt x="3634" y="254"/>
                </a:cubicBezTo>
                <a:lnTo>
                  <a:pt x="3563" y="247"/>
                </a:lnTo>
                <a:lnTo>
                  <a:pt x="3460" y="236"/>
                </a:lnTo>
                <a:lnTo>
                  <a:pt x="3446" y="236"/>
                </a:lnTo>
                <a:lnTo>
                  <a:pt x="3254" y="218"/>
                </a:lnTo>
                <a:lnTo>
                  <a:pt x="3179" y="211"/>
                </a:lnTo>
                <a:lnTo>
                  <a:pt x="3104" y="201"/>
                </a:lnTo>
                <a:lnTo>
                  <a:pt x="2205" y="112"/>
                </a:lnTo>
                <a:lnTo>
                  <a:pt x="2130" y="105"/>
                </a:lnTo>
                <a:lnTo>
                  <a:pt x="2055" y="94"/>
                </a:lnTo>
                <a:lnTo>
                  <a:pt x="1952" y="87"/>
                </a:lnTo>
                <a:lnTo>
                  <a:pt x="1188" y="12"/>
                </a:lnTo>
                <a:lnTo>
                  <a:pt x="1145" y="5"/>
                </a:lnTo>
                <a:cubicBezTo>
                  <a:pt x="1112" y="2"/>
                  <a:pt x="1079" y="0"/>
                  <a:pt x="10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40"/>
          <p:cNvSpPr/>
          <p:nvPr/>
        </p:nvSpPr>
        <p:spPr>
          <a:xfrm>
            <a:off x="8607897" y="319218"/>
            <a:ext cx="73624" cy="21784"/>
          </a:xfrm>
          <a:custGeom>
            <a:avLst/>
            <a:gdLst/>
            <a:ahLst/>
            <a:cxnLst/>
            <a:rect l="l" t="t" r="r" b="b"/>
            <a:pathLst>
              <a:path w="3667" h="1085" extrusionOk="0">
                <a:moveTo>
                  <a:pt x="3666" y="0"/>
                </a:moveTo>
                <a:lnTo>
                  <a:pt x="0" y="68"/>
                </a:lnTo>
                <a:cubicBezTo>
                  <a:pt x="61" y="228"/>
                  <a:pt x="160" y="544"/>
                  <a:pt x="40" y="814"/>
                </a:cubicBezTo>
                <a:lnTo>
                  <a:pt x="3563" y="1085"/>
                </a:lnTo>
                <a:cubicBezTo>
                  <a:pt x="3517" y="818"/>
                  <a:pt x="3599" y="327"/>
                  <a:pt x="36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40"/>
          <p:cNvSpPr/>
          <p:nvPr/>
        </p:nvSpPr>
        <p:spPr>
          <a:xfrm>
            <a:off x="8533646" y="303858"/>
            <a:ext cx="74628" cy="55253"/>
          </a:xfrm>
          <a:custGeom>
            <a:avLst/>
            <a:gdLst/>
            <a:ahLst/>
            <a:cxnLst/>
            <a:rect l="l" t="t" r="r" b="b"/>
            <a:pathLst>
              <a:path w="3717" h="2752" extrusionOk="0">
                <a:moveTo>
                  <a:pt x="1373" y="1"/>
                </a:moveTo>
                <a:cubicBezTo>
                  <a:pt x="1010" y="1"/>
                  <a:pt x="694" y="107"/>
                  <a:pt x="587" y="275"/>
                </a:cubicBezTo>
                <a:cubicBezTo>
                  <a:pt x="573" y="292"/>
                  <a:pt x="584" y="328"/>
                  <a:pt x="601" y="356"/>
                </a:cubicBezTo>
                <a:lnTo>
                  <a:pt x="694" y="491"/>
                </a:lnTo>
                <a:lnTo>
                  <a:pt x="534" y="477"/>
                </a:lnTo>
                <a:cubicBezTo>
                  <a:pt x="526" y="477"/>
                  <a:pt x="518" y="477"/>
                  <a:pt x="510" y="477"/>
                </a:cubicBezTo>
                <a:cubicBezTo>
                  <a:pt x="377" y="477"/>
                  <a:pt x="231" y="532"/>
                  <a:pt x="164" y="619"/>
                </a:cubicBezTo>
                <a:cubicBezTo>
                  <a:pt x="132" y="659"/>
                  <a:pt x="121" y="708"/>
                  <a:pt x="128" y="747"/>
                </a:cubicBezTo>
                <a:cubicBezTo>
                  <a:pt x="132" y="779"/>
                  <a:pt x="150" y="804"/>
                  <a:pt x="182" y="815"/>
                </a:cubicBezTo>
                <a:lnTo>
                  <a:pt x="370" y="918"/>
                </a:lnTo>
                <a:lnTo>
                  <a:pt x="160" y="957"/>
                </a:lnTo>
                <a:cubicBezTo>
                  <a:pt x="79" y="975"/>
                  <a:pt x="15" y="1046"/>
                  <a:pt x="4" y="1128"/>
                </a:cubicBezTo>
                <a:cubicBezTo>
                  <a:pt x="0" y="1206"/>
                  <a:pt x="40" y="1259"/>
                  <a:pt x="128" y="1302"/>
                </a:cubicBezTo>
                <a:lnTo>
                  <a:pt x="292" y="1380"/>
                </a:lnTo>
                <a:lnTo>
                  <a:pt x="125" y="1444"/>
                </a:lnTo>
                <a:cubicBezTo>
                  <a:pt x="93" y="1455"/>
                  <a:pt x="75" y="1483"/>
                  <a:pt x="64" y="1501"/>
                </a:cubicBezTo>
                <a:cubicBezTo>
                  <a:pt x="47" y="1537"/>
                  <a:pt x="47" y="1579"/>
                  <a:pt x="61" y="1615"/>
                </a:cubicBezTo>
                <a:cubicBezTo>
                  <a:pt x="81" y="1676"/>
                  <a:pt x="171" y="1704"/>
                  <a:pt x="292" y="1704"/>
                </a:cubicBezTo>
                <a:cubicBezTo>
                  <a:pt x="299" y="1704"/>
                  <a:pt x="306" y="1704"/>
                  <a:pt x="313" y="1704"/>
                </a:cubicBezTo>
                <a:cubicBezTo>
                  <a:pt x="328" y="1704"/>
                  <a:pt x="349" y="1704"/>
                  <a:pt x="377" y="1700"/>
                </a:cubicBezTo>
                <a:cubicBezTo>
                  <a:pt x="377" y="1693"/>
                  <a:pt x="377" y="1683"/>
                  <a:pt x="374" y="1675"/>
                </a:cubicBezTo>
                <a:lnTo>
                  <a:pt x="374" y="1661"/>
                </a:lnTo>
                <a:lnTo>
                  <a:pt x="374" y="1572"/>
                </a:lnTo>
                <a:cubicBezTo>
                  <a:pt x="377" y="1366"/>
                  <a:pt x="445" y="1178"/>
                  <a:pt x="569" y="1011"/>
                </a:cubicBezTo>
                <a:cubicBezTo>
                  <a:pt x="694" y="847"/>
                  <a:pt x="861" y="733"/>
                  <a:pt x="1053" y="669"/>
                </a:cubicBezTo>
                <a:cubicBezTo>
                  <a:pt x="1078" y="662"/>
                  <a:pt x="1106" y="651"/>
                  <a:pt x="1138" y="648"/>
                </a:cubicBezTo>
                <a:cubicBezTo>
                  <a:pt x="1142" y="648"/>
                  <a:pt x="1145" y="648"/>
                  <a:pt x="1153" y="644"/>
                </a:cubicBezTo>
                <a:cubicBezTo>
                  <a:pt x="1216" y="632"/>
                  <a:pt x="1281" y="626"/>
                  <a:pt x="1345" y="626"/>
                </a:cubicBezTo>
                <a:cubicBezTo>
                  <a:pt x="1555" y="626"/>
                  <a:pt x="1763" y="692"/>
                  <a:pt x="1935" y="822"/>
                </a:cubicBezTo>
                <a:cubicBezTo>
                  <a:pt x="2159" y="989"/>
                  <a:pt x="2297" y="1252"/>
                  <a:pt x="2315" y="1533"/>
                </a:cubicBezTo>
                <a:lnTo>
                  <a:pt x="2319" y="1579"/>
                </a:lnTo>
                <a:lnTo>
                  <a:pt x="2315" y="1587"/>
                </a:lnTo>
                <a:lnTo>
                  <a:pt x="2315" y="1640"/>
                </a:lnTo>
                <a:cubicBezTo>
                  <a:pt x="2308" y="1839"/>
                  <a:pt x="2241" y="2024"/>
                  <a:pt x="2120" y="2184"/>
                </a:cubicBezTo>
                <a:cubicBezTo>
                  <a:pt x="1999" y="2344"/>
                  <a:pt x="1835" y="2461"/>
                  <a:pt x="1643" y="2522"/>
                </a:cubicBezTo>
                <a:cubicBezTo>
                  <a:pt x="1615" y="2532"/>
                  <a:pt x="1583" y="2540"/>
                  <a:pt x="1547" y="2550"/>
                </a:cubicBezTo>
                <a:cubicBezTo>
                  <a:pt x="1480" y="2561"/>
                  <a:pt x="1409" y="2572"/>
                  <a:pt x="1341" y="2572"/>
                </a:cubicBezTo>
                <a:cubicBezTo>
                  <a:pt x="1266" y="2572"/>
                  <a:pt x="1188" y="2561"/>
                  <a:pt x="1110" y="2547"/>
                </a:cubicBezTo>
                <a:cubicBezTo>
                  <a:pt x="1081" y="2600"/>
                  <a:pt x="1092" y="2621"/>
                  <a:pt x="1103" y="2636"/>
                </a:cubicBezTo>
                <a:cubicBezTo>
                  <a:pt x="1155" y="2721"/>
                  <a:pt x="1253" y="2752"/>
                  <a:pt x="1367" y="2752"/>
                </a:cubicBezTo>
                <a:cubicBezTo>
                  <a:pt x="1542" y="2752"/>
                  <a:pt x="1756" y="2679"/>
                  <a:pt x="1903" y="2621"/>
                </a:cubicBezTo>
                <a:cubicBezTo>
                  <a:pt x="2276" y="2468"/>
                  <a:pt x="2603" y="2227"/>
                  <a:pt x="2852" y="1910"/>
                </a:cubicBezTo>
                <a:cubicBezTo>
                  <a:pt x="2923" y="1821"/>
                  <a:pt x="2987" y="1718"/>
                  <a:pt x="3026" y="1611"/>
                </a:cubicBezTo>
                <a:lnTo>
                  <a:pt x="3048" y="1558"/>
                </a:lnTo>
                <a:lnTo>
                  <a:pt x="3528" y="1615"/>
                </a:lnTo>
                <a:cubicBezTo>
                  <a:pt x="3542" y="1597"/>
                  <a:pt x="3556" y="1579"/>
                  <a:pt x="3570" y="1558"/>
                </a:cubicBezTo>
                <a:cubicBezTo>
                  <a:pt x="3716" y="1309"/>
                  <a:pt x="3588" y="957"/>
                  <a:pt x="3535" y="836"/>
                </a:cubicBezTo>
                <a:lnTo>
                  <a:pt x="3098" y="851"/>
                </a:lnTo>
                <a:lnTo>
                  <a:pt x="2977" y="854"/>
                </a:lnTo>
                <a:lnTo>
                  <a:pt x="2955" y="819"/>
                </a:lnTo>
                <a:cubicBezTo>
                  <a:pt x="2454" y="65"/>
                  <a:pt x="1622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40"/>
          <p:cNvSpPr/>
          <p:nvPr/>
        </p:nvSpPr>
        <p:spPr>
          <a:xfrm>
            <a:off x="8681506" y="315283"/>
            <a:ext cx="10802" cy="27225"/>
          </a:xfrm>
          <a:custGeom>
            <a:avLst/>
            <a:gdLst/>
            <a:ahLst/>
            <a:cxnLst/>
            <a:rect l="l" t="t" r="r" b="b"/>
            <a:pathLst>
              <a:path w="538" h="1356" extrusionOk="0">
                <a:moveTo>
                  <a:pt x="207" y="1"/>
                </a:moveTo>
                <a:cubicBezTo>
                  <a:pt x="192" y="61"/>
                  <a:pt x="178" y="125"/>
                  <a:pt x="160" y="200"/>
                </a:cubicBezTo>
                <a:cubicBezTo>
                  <a:pt x="86" y="559"/>
                  <a:pt x="0" y="1074"/>
                  <a:pt x="57" y="1284"/>
                </a:cubicBezTo>
                <a:cubicBezTo>
                  <a:pt x="89" y="1288"/>
                  <a:pt x="128" y="1302"/>
                  <a:pt x="182" y="1309"/>
                </a:cubicBezTo>
                <a:cubicBezTo>
                  <a:pt x="267" y="1327"/>
                  <a:pt x="377" y="1345"/>
                  <a:pt x="484" y="1355"/>
                </a:cubicBezTo>
                <a:cubicBezTo>
                  <a:pt x="484" y="1345"/>
                  <a:pt x="484" y="1341"/>
                  <a:pt x="480" y="1331"/>
                </a:cubicBezTo>
                <a:cubicBezTo>
                  <a:pt x="441" y="989"/>
                  <a:pt x="484" y="495"/>
                  <a:pt x="520" y="189"/>
                </a:cubicBezTo>
                <a:cubicBezTo>
                  <a:pt x="527" y="146"/>
                  <a:pt x="534" y="104"/>
                  <a:pt x="537" y="68"/>
                </a:cubicBezTo>
                <a:cubicBezTo>
                  <a:pt x="445" y="50"/>
                  <a:pt x="320" y="29"/>
                  <a:pt x="2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40"/>
          <p:cNvSpPr/>
          <p:nvPr/>
        </p:nvSpPr>
        <p:spPr>
          <a:xfrm>
            <a:off x="8693714" y="306147"/>
            <a:ext cx="58486" cy="40436"/>
          </a:xfrm>
          <a:custGeom>
            <a:avLst/>
            <a:gdLst/>
            <a:ahLst/>
            <a:cxnLst/>
            <a:rect l="l" t="t" r="r" b="b"/>
            <a:pathLst>
              <a:path w="2913" h="2014" extrusionOk="0">
                <a:moveTo>
                  <a:pt x="2913" y="1"/>
                </a:moveTo>
                <a:lnTo>
                  <a:pt x="2913" y="1"/>
                </a:lnTo>
                <a:cubicBezTo>
                  <a:pt x="2312" y="150"/>
                  <a:pt x="1131" y="424"/>
                  <a:pt x="182" y="452"/>
                </a:cubicBezTo>
                <a:lnTo>
                  <a:pt x="96" y="452"/>
                </a:lnTo>
                <a:cubicBezTo>
                  <a:pt x="96" y="456"/>
                  <a:pt x="96" y="466"/>
                  <a:pt x="89" y="470"/>
                </a:cubicBezTo>
                <a:cubicBezTo>
                  <a:pt x="86" y="516"/>
                  <a:pt x="79" y="573"/>
                  <a:pt x="68" y="641"/>
                </a:cubicBezTo>
                <a:cubicBezTo>
                  <a:pt x="50" y="769"/>
                  <a:pt x="32" y="932"/>
                  <a:pt x="18" y="1106"/>
                </a:cubicBezTo>
                <a:cubicBezTo>
                  <a:pt x="8" y="1270"/>
                  <a:pt x="0" y="1441"/>
                  <a:pt x="8" y="1597"/>
                </a:cubicBezTo>
                <a:cubicBezTo>
                  <a:pt x="11" y="1668"/>
                  <a:pt x="15" y="1739"/>
                  <a:pt x="25" y="1796"/>
                </a:cubicBezTo>
                <a:cubicBezTo>
                  <a:pt x="29" y="1832"/>
                  <a:pt x="36" y="1864"/>
                  <a:pt x="43" y="1892"/>
                </a:cubicBezTo>
                <a:cubicBezTo>
                  <a:pt x="43" y="1903"/>
                  <a:pt x="47" y="1906"/>
                  <a:pt x="47" y="1917"/>
                </a:cubicBezTo>
                <a:cubicBezTo>
                  <a:pt x="72" y="1921"/>
                  <a:pt x="107" y="1924"/>
                  <a:pt x="150" y="1928"/>
                </a:cubicBezTo>
                <a:cubicBezTo>
                  <a:pt x="404" y="1958"/>
                  <a:pt x="944" y="2013"/>
                  <a:pt x="1503" y="2013"/>
                </a:cubicBezTo>
                <a:cubicBezTo>
                  <a:pt x="1804" y="2013"/>
                  <a:pt x="2110" y="1997"/>
                  <a:pt x="2379" y="1953"/>
                </a:cubicBezTo>
                <a:cubicBezTo>
                  <a:pt x="2383" y="1761"/>
                  <a:pt x="2379" y="1569"/>
                  <a:pt x="2365" y="1377"/>
                </a:cubicBezTo>
                <a:cubicBezTo>
                  <a:pt x="2337" y="932"/>
                  <a:pt x="2472" y="505"/>
                  <a:pt x="2753" y="168"/>
                </a:cubicBezTo>
                <a:cubicBezTo>
                  <a:pt x="2802" y="107"/>
                  <a:pt x="2856" y="54"/>
                  <a:pt x="29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40"/>
          <p:cNvSpPr/>
          <p:nvPr/>
        </p:nvSpPr>
        <p:spPr>
          <a:xfrm>
            <a:off x="8828303" y="331205"/>
            <a:ext cx="64770" cy="123898"/>
          </a:xfrm>
          <a:custGeom>
            <a:avLst/>
            <a:gdLst/>
            <a:ahLst/>
            <a:cxnLst/>
            <a:rect l="l" t="t" r="r" b="b"/>
            <a:pathLst>
              <a:path w="3226" h="6171" extrusionOk="0">
                <a:moveTo>
                  <a:pt x="2237" y="1"/>
                </a:moveTo>
                <a:lnTo>
                  <a:pt x="2237" y="1"/>
                </a:lnTo>
                <a:cubicBezTo>
                  <a:pt x="2247" y="86"/>
                  <a:pt x="2251" y="193"/>
                  <a:pt x="2240" y="306"/>
                </a:cubicBezTo>
                <a:cubicBezTo>
                  <a:pt x="2219" y="552"/>
                  <a:pt x="2133" y="882"/>
                  <a:pt x="1849" y="1170"/>
                </a:cubicBezTo>
                <a:lnTo>
                  <a:pt x="1952" y="1220"/>
                </a:lnTo>
                <a:lnTo>
                  <a:pt x="299" y="5025"/>
                </a:lnTo>
                <a:cubicBezTo>
                  <a:pt x="263" y="5096"/>
                  <a:pt x="124" y="5249"/>
                  <a:pt x="18" y="5384"/>
                </a:cubicBezTo>
                <a:lnTo>
                  <a:pt x="18" y="5498"/>
                </a:lnTo>
                <a:lnTo>
                  <a:pt x="0" y="5857"/>
                </a:lnTo>
                <a:cubicBezTo>
                  <a:pt x="18" y="5900"/>
                  <a:pt x="36" y="5935"/>
                  <a:pt x="53" y="5956"/>
                </a:cubicBezTo>
                <a:cubicBezTo>
                  <a:pt x="89" y="6010"/>
                  <a:pt x="121" y="6060"/>
                  <a:pt x="156" y="6113"/>
                </a:cubicBezTo>
                <a:cubicBezTo>
                  <a:pt x="171" y="6134"/>
                  <a:pt x="188" y="6156"/>
                  <a:pt x="210" y="6166"/>
                </a:cubicBezTo>
                <a:cubicBezTo>
                  <a:pt x="218" y="6169"/>
                  <a:pt x="227" y="6171"/>
                  <a:pt x="236" y="6171"/>
                </a:cubicBezTo>
                <a:cubicBezTo>
                  <a:pt x="258" y="6171"/>
                  <a:pt x="281" y="6163"/>
                  <a:pt x="299" y="6156"/>
                </a:cubicBezTo>
                <a:cubicBezTo>
                  <a:pt x="370" y="6131"/>
                  <a:pt x="437" y="6109"/>
                  <a:pt x="508" y="6081"/>
                </a:cubicBezTo>
                <a:cubicBezTo>
                  <a:pt x="473" y="6031"/>
                  <a:pt x="352" y="5832"/>
                  <a:pt x="331" y="5732"/>
                </a:cubicBezTo>
                <a:cubicBezTo>
                  <a:pt x="302" y="5651"/>
                  <a:pt x="747" y="5331"/>
                  <a:pt x="789" y="5249"/>
                </a:cubicBezTo>
                <a:cubicBezTo>
                  <a:pt x="843" y="5139"/>
                  <a:pt x="3225" y="623"/>
                  <a:pt x="3225" y="623"/>
                </a:cubicBezTo>
                <a:lnTo>
                  <a:pt x="22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40"/>
          <p:cNvSpPr/>
          <p:nvPr/>
        </p:nvSpPr>
        <p:spPr>
          <a:xfrm>
            <a:off x="8856272" y="326486"/>
            <a:ext cx="15440" cy="27868"/>
          </a:xfrm>
          <a:custGeom>
            <a:avLst/>
            <a:gdLst/>
            <a:ahLst/>
            <a:cxnLst/>
            <a:rect l="l" t="t" r="r" b="b"/>
            <a:pathLst>
              <a:path w="769" h="1388" extrusionOk="0">
                <a:moveTo>
                  <a:pt x="470" y="1"/>
                </a:moveTo>
                <a:cubicBezTo>
                  <a:pt x="502" y="264"/>
                  <a:pt x="449" y="680"/>
                  <a:pt x="58" y="1217"/>
                </a:cubicBezTo>
                <a:cubicBezTo>
                  <a:pt x="36" y="1235"/>
                  <a:pt x="19" y="1263"/>
                  <a:pt x="1" y="1285"/>
                </a:cubicBezTo>
                <a:lnTo>
                  <a:pt x="253" y="1388"/>
                </a:lnTo>
                <a:cubicBezTo>
                  <a:pt x="275" y="1370"/>
                  <a:pt x="292" y="1352"/>
                  <a:pt x="310" y="1334"/>
                </a:cubicBezTo>
                <a:cubicBezTo>
                  <a:pt x="769" y="901"/>
                  <a:pt x="716" y="332"/>
                  <a:pt x="676" y="129"/>
                </a:cubicBezTo>
                <a:cubicBezTo>
                  <a:pt x="669" y="111"/>
                  <a:pt x="666" y="93"/>
                  <a:pt x="666" y="86"/>
                </a:cubicBezTo>
                <a:lnTo>
                  <a:pt x="47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40"/>
          <p:cNvSpPr/>
          <p:nvPr/>
        </p:nvSpPr>
        <p:spPr>
          <a:xfrm>
            <a:off x="8726202" y="301790"/>
            <a:ext cx="50635" cy="137230"/>
          </a:xfrm>
          <a:custGeom>
            <a:avLst/>
            <a:gdLst/>
            <a:ahLst/>
            <a:cxnLst/>
            <a:rect l="l" t="t" r="r" b="b"/>
            <a:pathLst>
              <a:path w="2522" h="6835" extrusionOk="0">
                <a:moveTo>
                  <a:pt x="1981" y="1"/>
                </a:moveTo>
                <a:cubicBezTo>
                  <a:pt x="1892" y="26"/>
                  <a:pt x="1807" y="61"/>
                  <a:pt x="1721" y="100"/>
                </a:cubicBezTo>
                <a:lnTo>
                  <a:pt x="1629" y="154"/>
                </a:lnTo>
                <a:cubicBezTo>
                  <a:pt x="1593" y="178"/>
                  <a:pt x="1561" y="200"/>
                  <a:pt x="1529" y="221"/>
                </a:cubicBezTo>
                <a:cubicBezTo>
                  <a:pt x="1117" y="523"/>
                  <a:pt x="864" y="1025"/>
                  <a:pt x="903" y="1583"/>
                </a:cubicBezTo>
                <a:cubicBezTo>
                  <a:pt x="918" y="1764"/>
                  <a:pt x="921" y="1949"/>
                  <a:pt x="921" y="2134"/>
                </a:cubicBezTo>
                <a:lnTo>
                  <a:pt x="921" y="2212"/>
                </a:lnTo>
                <a:lnTo>
                  <a:pt x="921" y="2294"/>
                </a:lnTo>
                <a:cubicBezTo>
                  <a:pt x="886" y="3514"/>
                  <a:pt x="576" y="4723"/>
                  <a:pt x="292" y="5583"/>
                </a:cubicBezTo>
                <a:cubicBezTo>
                  <a:pt x="192" y="5875"/>
                  <a:pt x="96" y="6141"/>
                  <a:pt x="0" y="6383"/>
                </a:cubicBezTo>
                <a:lnTo>
                  <a:pt x="1455" y="6835"/>
                </a:lnTo>
                <a:lnTo>
                  <a:pt x="1455" y="6835"/>
                </a:lnTo>
                <a:lnTo>
                  <a:pt x="1423" y="6696"/>
                </a:lnTo>
                <a:cubicBezTo>
                  <a:pt x="1344" y="6351"/>
                  <a:pt x="1423" y="5992"/>
                  <a:pt x="1647" y="5708"/>
                </a:cubicBezTo>
                <a:cubicBezTo>
                  <a:pt x="1785" y="5523"/>
                  <a:pt x="1981" y="5391"/>
                  <a:pt x="2198" y="5320"/>
                </a:cubicBezTo>
                <a:cubicBezTo>
                  <a:pt x="2464" y="3435"/>
                  <a:pt x="2514" y="1554"/>
                  <a:pt x="2521" y="1003"/>
                </a:cubicBezTo>
                <a:cubicBezTo>
                  <a:pt x="2166" y="858"/>
                  <a:pt x="2020" y="218"/>
                  <a:pt x="19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40"/>
          <p:cNvSpPr/>
          <p:nvPr/>
        </p:nvSpPr>
        <p:spPr>
          <a:xfrm>
            <a:off x="8778808" y="297252"/>
            <a:ext cx="83904" cy="128556"/>
          </a:xfrm>
          <a:custGeom>
            <a:avLst/>
            <a:gdLst/>
            <a:ahLst/>
            <a:cxnLst/>
            <a:rect l="l" t="t" r="r" b="b"/>
            <a:pathLst>
              <a:path w="4179" h="6403" extrusionOk="0">
                <a:moveTo>
                  <a:pt x="1164" y="1670"/>
                </a:moveTo>
                <a:cubicBezTo>
                  <a:pt x="1388" y="1670"/>
                  <a:pt x="1569" y="1852"/>
                  <a:pt x="1569" y="2076"/>
                </a:cubicBezTo>
                <a:cubicBezTo>
                  <a:pt x="1569" y="2296"/>
                  <a:pt x="1388" y="2477"/>
                  <a:pt x="1164" y="2477"/>
                </a:cubicBezTo>
                <a:cubicBezTo>
                  <a:pt x="943" y="2477"/>
                  <a:pt x="758" y="2296"/>
                  <a:pt x="758" y="2076"/>
                </a:cubicBezTo>
                <a:cubicBezTo>
                  <a:pt x="758" y="1852"/>
                  <a:pt x="943" y="1670"/>
                  <a:pt x="1164" y="1670"/>
                </a:cubicBezTo>
                <a:close/>
                <a:moveTo>
                  <a:pt x="1385" y="1"/>
                </a:moveTo>
                <a:cubicBezTo>
                  <a:pt x="1345" y="1"/>
                  <a:pt x="1306" y="3"/>
                  <a:pt x="1267" y="6"/>
                </a:cubicBezTo>
                <a:lnTo>
                  <a:pt x="826" y="52"/>
                </a:lnTo>
                <a:cubicBezTo>
                  <a:pt x="794" y="301"/>
                  <a:pt x="666" y="1066"/>
                  <a:pt x="207" y="1229"/>
                </a:cubicBezTo>
                <a:cubicBezTo>
                  <a:pt x="285" y="2812"/>
                  <a:pt x="164" y="4287"/>
                  <a:pt x="1" y="5486"/>
                </a:cubicBezTo>
                <a:lnTo>
                  <a:pt x="854" y="5486"/>
                </a:lnTo>
                <a:cubicBezTo>
                  <a:pt x="1302" y="5486"/>
                  <a:pt x="1715" y="5663"/>
                  <a:pt x="2021" y="5990"/>
                </a:cubicBezTo>
                <a:cubicBezTo>
                  <a:pt x="2141" y="6115"/>
                  <a:pt x="2234" y="6250"/>
                  <a:pt x="2305" y="6403"/>
                </a:cubicBezTo>
                <a:cubicBezTo>
                  <a:pt x="2476" y="5318"/>
                  <a:pt x="2454" y="4053"/>
                  <a:pt x="1932" y="1994"/>
                </a:cubicBezTo>
                <a:lnTo>
                  <a:pt x="1893" y="1830"/>
                </a:lnTo>
                <a:lnTo>
                  <a:pt x="3507" y="2666"/>
                </a:lnTo>
                <a:lnTo>
                  <a:pt x="3592" y="2705"/>
                </a:lnTo>
                <a:lnTo>
                  <a:pt x="3656" y="2741"/>
                </a:lnTo>
                <a:cubicBezTo>
                  <a:pt x="3674" y="2719"/>
                  <a:pt x="3692" y="2701"/>
                  <a:pt x="3706" y="2677"/>
                </a:cubicBezTo>
                <a:cubicBezTo>
                  <a:pt x="3727" y="2652"/>
                  <a:pt x="3745" y="2630"/>
                  <a:pt x="3763" y="2602"/>
                </a:cubicBezTo>
                <a:cubicBezTo>
                  <a:pt x="4076" y="2186"/>
                  <a:pt x="4161" y="1852"/>
                  <a:pt x="4172" y="1635"/>
                </a:cubicBezTo>
                <a:cubicBezTo>
                  <a:pt x="4179" y="1588"/>
                  <a:pt x="4172" y="1549"/>
                  <a:pt x="4172" y="1514"/>
                </a:cubicBezTo>
                <a:cubicBezTo>
                  <a:pt x="4168" y="1457"/>
                  <a:pt x="4158" y="1407"/>
                  <a:pt x="4150" y="1368"/>
                </a:cubicBezTo>
                <a:cubicBezTo>
                  <a:pt x="4150" y="1357"/>
                  <a:pt x="4147" y="1350"/>
                  <a:pt x="4143" y="1340"/>
                </a:cubicBezTo>
                <a:cubicBezTo>
                  <a:pt x="4133" y="1304"/>
                  <a:pt x="4118" y="1276"/>
                  <a:pt x="4111" y="1254"/>
                </a:cubicBezTo>
                <a:cubicBezTo>
                  <a:pt x="4108" y="1251"/>
                  <a:pt x="4108" y="1244"/>
                  <a:pt x="4101" y="1236"/>
                </a:cubicBezTo>
                <a:lnTo>
                  <a:pt x="3432" y="895"/>
                </a:lnTo>
                <a:lnTo>
                  <a:pt x="3229" y="792"/>
                </a:lnTo>
                <a:lnTo>
                  <a:pt x="1957" y="141"/>
                </a:lnTo>
                <a:cubicBezTo>
                  <a:pt x="1778" y="46"/>
                  <a:pt x="1583" y="1"/>
                  <a:pt x="1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40"/>
          <p:cNvSpPr/>
          <p:nvPr/>
        </p:nvSpPr>
        <p:spPr>
          <a:xfrm>
            <a:off x="8737185" y="244527"/>
            <a:ext cx="3534" cy="19877"/>
          </a:xfrm>
          <a:custGeom>
            <a:avLst/>
            <a:gdLst/>
            <a:ahLst/>
            <a:cxnLst/>
            <a:rect l="l" t="t" r="r" b="b"/>
            <a:pathLst>
              <a:path w="176" h="990" extrusionOk="0">
                <a:moveTo>
                  <a:pt x="47" y="1"/>
                </a:moveTo>
                <a:cubicBezTo>
                  <a:pt x="4" y="140"/>
                  <a:pt x="1" y="346"/>
                  <a:pt x="22" y="613"/>
                </a:cubicBezTo>
                <a:cubicBezTo>
                  <a:pt x="33" y="723"/>
                  <a:pt x="54" y="854"/>
                  <a:pt x="136" y="954"/>
                </a:cubicBezTo>
                <a:cubicBezTo>
                  <a:pt x="147" y="968"/>
                  <a:pt x="157" y="979"/>
                  <a:pt x="175" y="989"/>
                </a:cubicBezTo>
                <a:cubicBezTo>
                  <a:pt x="154" y="783"/>
                  <a:pt x="136" y="563"/>
                  <a:pt x="125" y="339"/>
                </a:cubicBezTo>
                <a:cubicBezTo>
                  <a:pt x="104" y="335"/>
                  <a:pt x="90" y="332"/>
                  <a:pt x="90" y="321"/>
                </a:cubicBezTo>
                <a:cubicBezTo>
                  <a:pt x="93" y="303"/>
                  <a:pt x="108" y="285"/>
                  <a:pt x="125" y="275"/>
                </a:cubicBezTo>
                <a:cubicBezTo>
                  <a:pt x="122" y="186"/>
                  <a:pt x="122" y="90"/>
                  <a:pt x="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40"/>
          <p:cNvSpPr/>
          <p:nvPr/>
        </p:nvSpPr>
        <p:spPr>
          <a:xfrm>
            <a:off x="8742546" y="243603"/>
            <a:ext cx="48146" cy="67741"/>
          </a:xfrm>
          <a:custGeom>
            <a:avLst/>
            <a:gdLst/>
            <a:ahLst/>
            <a:cxnLst/>
            <a:rect l="l" t="t" r="r" b="b"/>
            <a:pathLst>
              <a:path w="2398" h="3374" extrusionOk="0">
                <a:moveTo>
                  <a:pt x="1000" y="207"/>
                </a:moveTo>
                <a:cubicBezTo>
                  <a:pt x="1010" y="207"/>
                  <a:pt x="1530" y="211"/>
                  <a:pt x="1526" y="342"/>
                </a:cubicBezTo>
                <a:cubicBezTo>
                  <a:pt x="1521" y="357"/>
                  <a:pt x="1472" y="362"/>
                  <a:pt x="1404" y="362"/>
                </a:cubicBezTo>
                <a:cubicBezTo>
                  <a:pt x="1294" y="362"/>
                  <a:pt x="1135" y="349"/>
                  <a:pt x="1035" y="349"/>
                </a:cubicBezTo>
                <a:cubicBezTo>
                  <a:pt x="1007" y="349"/>
                  <a:pt x="975" y="349"/>
                  <a:pt x="957" y="328"/>
                </a:cubicBezTo>
                <a:cubicBezTo>
                  <a:pt x="946" y="317"/>
                  <a:pt x="946" y="303"/>
                  <a:pt x="946" y="292"/>
                </a:cubicBezTo>
                <a:cubicBezTo>
                  <a:pt x="946" y="257"/>
                  <a:pt x="961" y="214"/>
                  <a:pt x="1000" y="207"/>
                </a:cubicBezTo>
                <a:close/>
                <a:moveTo>
                  <a:pt x="1133" y="484"/>
                </a:moveTo>
                <a:cubicBezTo>
                  <a:pt x="1264" y="484"/>
                  <a:pt x="1295" y="783"/>
                  <a:pt x="1160" y="801"/>
                </a:cubicBezTo>
                <a:cubicBezTo>
                  <a:pt x="1157" y="801"/>
                  <a:pt x="1155" y="801"/>
                  <a:pt x="1153" y="801"/>
                </a:cubicBezTo>
                <a:cubicBezTo>
                  <a:pt x="1023" y="801"/>
                  <a:pt x="991" y="502"/>
                  <a:pt x="1124" y="484"/>
                </a:cubicBezTo>
                <a:cubicBezTo>
                  <a:pt x="1127" y="484"/>
                  <a:pt x="1130" y="484"/>
                  <a:pt x="1133" y="484"/>
                </a:cubicBezTo>
                <a:close/>
                <a:moveTo>
                  <a:pt x="289" y="523"/>
                </a:moveTo>
                <a:cubicBezTo>
                  <a:pt x="321" y="527"/>
                  <a:pt x="349" y="548"/>
                  <a:pt x="363" y="580"/>
                </a:cubicBezTo>
                <a:cubicBezTo>
                  <a:pt x="409" y="662"/>
                  <a:pt x="406" y="801"/>
                  <a:pt x="328" y="829"/>
                </a:cubicBezTo>
                <a:cubicBezTo>
                  <a:pt x="321" y="833"/>
                  <a:pt x="310" y="833"/>
                  <a:pt x="303" y="833"/>
                </a:cubicBezTo>
                <a:cubicBezTo>
                  <a:pt x="285" y="833"/>
                  <a:pt x="267" y="829"/>
                  <a:pt x="249" y="822"/>
                </a:cubicBezTo>
                <a:cubicBezTo>
                  <a:pt x="157" y="772"/>
                  <a:pt x="146" y="538"/>
                  <a:pt x="267" y="523"/>
                </a:cubicBezTo>
                <a:close/>
                <a:moveTo>
                  <a:pt x="617" y="568"/>
                </a:moveTo>
                <a:cubicBezTo>
                  <a:pt x="636" y="568"/>
                  <a:pt x="655" y="580"/>
                  <a:pt x="655" y="605"/>
                </a:cubicBezTo>
                <a:cubicBezTo>
                  <a:pt x="655" y="787"/>
                  <a:pt x="612" y="961"/>
                  <a:pt x="541" y="1128"/>
                </a:cubicBezTo>
                <a:cubicBezTo>
                  <a:pt x="575" y="1136"/>
                  <a:pt x="610" y="1139"/>
                  <a:pt x="644" y="1139"/>
                </a:cubicBezTo>
                <a:cubicBezTo>
                  <a:pt x="674" y="1139"/>
                  <a:pt x="703" y="1136"/>
                  <a:pt x="733" y="1131"/>
                </a:cubicBezTo>
                <a:cubicBezTo>
                  <a:pt x="734" y="1131"/>
                  <a:pt x="735" y="1131"/>
                  <a:pt x="737" y="1131"/>
                </a:cubicBezTo>
                <a:cubicBezTo>
                  <a:pt x="783" y="1131"/>
                  <a:pt x="782" y="1199"/>
                  <a:pt x="733" y="1206"/>
                </a:cubicBezTo>
                <a:cubicBezTo>
                  <a:pt x="702" y="1210"/>
                  <a:pt x="673" y="1212"/>
                  <a:pt x="644" y="1212"/>
                </a:cubicBezTo>
                <a:cubicBezTo>
                  <a:pt x="589" y="1212"/>
                  <a:pt x="536" y="1205"/>
                  <a:pt x="481" y="1188"/>
                </a:cubicBezTo>
                <a:cubicBezTo>
                  <a:pt x="456" y="1185"/>
                  <a:pt x="445" y="1160"/>
                  <a:pt x="459" y="1139"/>
                </a:cubicBezTo>
                <a:cubicBezTo>
                  <a:pt x="537" y="968"/>
                  <a:pt x="573" y="790"/>
                  <a:pt x="580" y="605"/>
                </a:cubicBezTo>
                <a:cubicBezTo>
                  <a:pt x="580" y="580"/>
                  <a:pt x="599" y="568"/>
                  <a:pt x="617" y="568"/>
                </a:cubicBezTo>
                <a:close/>
                <a:moveTo>
                  <a:pt x="503" y="1451"/>
                </a:moveTo>
                <a:cubicBezTo>
                  <a:pt x="643" y="1451"/>
                  <a:pt x="780" y="1489"/>
                  <a:pt x="893" y="1530"/>
                </a:cubicBezTo>
                <a:cubicBezTo>
                  <a:pt x="811" y="1683"/>
                  <a:pt x="655" y="1875"/>
                  <a:pt x="530" y="1875"/>
                </a:cubicBezTo>
                <a:cubicBezTo>
                  <a:pt x="377" y="1871"/>
                  <a:pt x="289" y="1604"/>
                  <a:pt x="264" y="1494"/>
                </a:cubicBezTo>
                <a:cubicBezTo>
                  <a:pt x="342" y="1463"/>
                  <a:pt x="423" y="1451"/>
                  <a:pt x="503" y="1451"/>
                </a:cubicBezTo>
                <a:close/>
                <a:moveTo>
                  <a:pt x="1156" y="1"/>
                </a:moveTo>
                <a:cubicBezTo>
                  <a:pt x="1124" y="1"/>
                  <a:pt x="1096" y="4"/>
                  <a:pt x="1064" y="4"/>
                </a:cubicBezTo>
                <a:cubicBezTo>
                  <a:pt x="1103" y="50"/>
                  <a:pt x="1131" y="114"/>
                  <a:pt x="1135" y="179"/>
                </a:cubicBezTo>
                <a:cubicBezTo>
                  <a:pt x="985" y="192"/>
                  <a:pt x="834" y="204"/>
                  <a:pt x="684" y="204"/>
                </a:cubicBezTo>
                <a:cubicBezTo>
                  <a:pt x="595" y="204"/>
                  <a:pt x="507" y="200"/>
                  <a:pt x="420" y="189"/>
                </a:cubicBezTo>
                <a:lnTo>
                  <a:pt x="338" y="179"/>
                </a:lnTo>
                <a:lnTo>
                  <a:pt x="335" y="179"/>
                </a:lnTo>
                <a:cubicBezTo>
                  <a:pt x="306" y="171"/>
                  <a:pt x="281" y="168"/>
                  <a:pt x="253" y="161"/>
                </a:cubicBezTo>
                <a:cubicBezTo>
                  <a:pt x="164" y="136"/>
                  <a:pt x="79" y="111"/>
                  <a:pt x="1" y="72"/>
                </a:cubicBezTo>
                <a:lnTo>
                  <a:pt x="1" y="72"/>
                </a:lnTo>
                <a:cubicBezTo>
                  <a:pt x="1" y="132"/>
                  <a:pt x="4" y="200"/>
                  <a:pt x="4" y="260"/>
                </a:cubicBezTo>
                <a:cubicBezTo>
                  <a:pt x="93" y="243"/>
                  <a:pt x="196" y="235"/>
                  <a:pt x="267" y="228"/>
                </a:cubicBezTo>
                <a:cubicBezTo>
                  <a:pt x="303" y="228"/>
                  <a:pt x="331" y="225"/>
                  <a:pt x="342" y="225"/>
                </a:cubicBezTo>
                <a:lnTo>
                  <a:pt x="356" y="225"/>
                </a:lnTo>
                <a:cubicBezTo>
                  <a:pt x="395" y="235"/>
                  <a:pt x="406" y="275"/>
                  <a:pt x="402" y="310"/>
                </a:cubicBezTo>
                <a:cubicBezTo>
                  <a:pt x="402" y="324"/>
                  <a:pt x="395" y="339"/>
                  <a:pt x="388" y="346"/>
                </a:cubicBezTo>
                <a:cubicBezTo>
                  <a:pt x="377" y="356"/>
                  <a:pt x="370" y="360"/>
                  <a:pt x="356" y="363"/>
                </a:cubicBezTo>
                <a:cubicBezTo>
                  <a:pt x="342" y="367"/>
                  <a:pt x="324" y="367"/>
                  <a:pt x="306" y="367"/>
                </a:cubicBezTo>
                <a:lnTo>
                  <a:pt x="278" y="367"/>
                </a:lnTo>
                <a:cubicBezTo>
                  <a:pt x="196" y="367"/>
                  <a:pt x="93" y="378"/>
                  <a:pt x="1" y="381"/>
                </a:cubicBezTo>
                <a:cubicBezTo>
                  <a:pt x="15" y="623"/>
                  <a:pt x="33" y="858"/>
                  <a:pt x="54" y="1075"/>
                </a:cubicBezTo>
                <a:cubicBezTo>
                  <a:pt x="57" y="1099"/>
                  <a:pt x="57" y="1124"/>
                  <a:pt x="65" y="1149"/>
                </a:cubicBezTo>
                <a:cubicBezTo>
                  <a:pt x="68" y="1178"/>
                  <a:pt x="68" y="1199"/>
                  <a:pt x="72" y="1227"/>
                </a:cubicBezTo>
                <a:cubicBezTo>
                  <a:pt x="89" y="1391"/>
                  <a:pt x="111" y="1547"/>
                  <a:pt x="129" y="1683"/>
                </a:cubicBezTo>
                <a:cubicBezTo>
                  <a:pt x="153" y="1835"/>
                  <a:pt x="182" y="2003"/>
                  <a:pt x="296" y="2091"/>
                </a:cubicBezTo>
                <a:cubicBezTo>
                  <a:pt x="388" y="2163"/>
                  <a:pt x="523" y="2170"/>
                  <a:pt x="676" y="2170"/>
                </a:cubicBezTo>
                <a:cubicBezTo>
                  <a:pt x="772" y="2170"/>
                  <a:pt x="1046" y="2102"/>
                  <a:pt x="1348" y="1967"/>
                </a:cubicBezTo>
                <a:lnTo>
                  <a:pt x="1451" y="1921"/>
                </a:lnTo>
                <a:lnTo>
                  <a:pt x="1455" y="2035"/>
                </a:lnTo>
                <a:cubicBezTo>
                  <a:pt x="1458" y="2155"/>
                  <a:pt x="1458" y="2251"/>
                  <a:pt x="1455" y="2351"/>
                </a:cubicBezTo>
                <a:cubicBezTo>
                  <a:pt x="1455" y="2443"/>
                  <a:pt x="1451" y="2536"/>
                  <a:pt x="1455" y="2653"/>
                </a:cubicBezTo>
                <a:cubicBezTo>
                  <a:pt x="1455" y="2664"/>
                  <a:pt x="1458" y="2675"/>
                  <a:pt x="1458" y="2689"/>
                </a:cubicBezTo>
                <a:lnTo>
                  <a:pt x="1473" y="2753"/>
                </a:lnTo>
                <a:lnTo>
                  <a:pt x="1473" y="2764"/>
                </a:lnTo>
                <a:cubicBezTo>
                  <a:pt x="1476" y="2788"/>
                  <a:pt x="1480" y="2813"/>
                  <a:pt x="1490" y="2838"/>
                </a:cubicBezTo>
                <a:cubicBezTo>
                  <a:pt x="1589" y="3176"/>
                  <a:pt x="1738" y="3373"/>
                  <a:pt x="1912" y="3373"/>
                </a:cubicBezTo>
                <a:cubicBezTo>
                  <a:pt x="1920" y="3373"/>
                  <a:pt x="1929" y="3373"/>
                  <a:pt x="1938" y="3372"/>
                </a:cubicBezTo>
                <a:cubicBezTo>
                  <a:pt x="2138" y="3350"/>
                  <a:pt x="2344" y="3094"/>
                  <a:pt x="2386" y="2749"/>
                </a:cubicBezTo>
                <a:cubicBezTo>
                  <a:pt x="2394" y="2724"/>
                  <a:pt x="2394" y="2696"/>
                  <a:pt x="2397" y="2675"/>
                </a:cubicBezTo>
                <a:lnTo>
                  <a:pt x="2397" y="2660"/>
                </a:lnTo>
                <a:lnTo>
                  <a:pt x="2397" y="2593"/>
                </a:lnTo>
                <a:lnTo>
                  <a:pt x="2397" y="2536"/>
                </a:lnTo>
                <a:lnTo>
                  <a:pt x="2397" y="2532"/>
                </a:lnTo>
                <a:cubicBezTo>
                  <a:pt x="2397" y="2266"/>
                  <a:pt x="2322" y="1515"/>
                  <a:pt x="2269" y="1092"/>
                </a:cubicBezTo>
                <a:cubicBezTo>
                  <a:pt x="2209" y="1110"/>
                  <a:pt x="2148" y="1124"/>
                  <a:pt x="2084" y="1124"/>
                </a:cubicBezTo>
                <a:cubicBezTo>
                  <a:pt x="2002" y="1124"/>
                  <a:pt x="1917" y="1107"/>
                  <a:pt x="1842" y="1057"/>
                </a:cubicBezTo>
                <a:cubicBezTo>
                  <a:pt x="1597" y="915"/>
                  <a:pt x="1515" y="452"/>
                  <a:pt x="1636" y="22"/>
                </a:cubicBezTo>
                <a:lnTo>
                  <a:pt x="1636" y="22"/>
                </a:lnTo>
                <a:cubicBezTo>
                  <a:pt x="1575" y="29"/>
                  <a:pt x="1514" y="32"/>
                  <a:pt x="1453" y="32"/>
                </a:cubicBezTo>
                <a:cubicBezTo>
                  <a:pt x="1353" y="32"/>
                  <a:pt x="1253" y="23"/>
                  <a:pt x="11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40"/>
          <p:cNvSpPr/>
          <p:nvPr/>
        </p:nvSpPr>
        <p:spPr>
          <a:xfrm>
            <a:off x="8718552" y="206700"/>
            <a:ext cx="79206" cy="56418"/>
          </a:xfrm>
          <a:custGeom>
            <a:avLst/>
            <a:gdLst/>
            <a:ahLst/>
            <a:cxnLst/>
            <a:rect l="l" t="t" r="r" b="b"/>
            <a:pathLst>
              <a:path w="3945" h="2810" extrusionOk="0">
                <a:moveTo>
                  <a:pt x="3433" y="1715"/>
                </a:moveTo>
                <a:cubicBezTo>
                  <a:pt x="3475" y="1715"/>
                  <a:pt x="3518" y="1739"/>
                  <a:pt x="3560" y="1796"/>
                </a:cubicBezTo>
                <a:cubicBezTo>
                  <a:pt x="3592" y="1842"/>
                  <a:pt x="3610" y="1903"/>
                  <a:pt x="3617" y="1967"/>
                </a:cubicBezTo>
                <a:cubicBezTo>
                  <a:pt x="3624" y="1992"/>
                  <a:pt x="3624" y="2020"/>
                  <a:pt x="3628" y="2045"/>
                </a:cubicBezTo>
                <a:lnTo>
                  <a:pt x="3628" y="2098"/>
                </a:lnTo>
                <a:lnTo>
                  <a:pt x="3628" y="2127"/>
                </a:lnTo>
                <a:cubicBezTo>
                  <a:pt x="3624" y="2166"/>
                  <a:pt x="3624" y="2205"/>
                  <a:pt x="3624" y="2241"/>
                </a:cubicBezTo>
                <a:cubicBezTo>
                  <a:pt x="3624" y="2265"/>
                  <a:pt x="3617" y="2290"/>
                  <a:pt x="3617" y="2312"/>
                </a:cubicBezTo>
                <a:cubicBezTo>
                  <a:pt x="3617" y="2329"/>
                  <a:pt x="3613" y="2344"/>
                  <a:pt x="3610" y="2361"/>
                </a:cubicBezTo>
                <a:cubicBezTo>
                  <a:pt x="3599" y="2422"/>
                  <a:pt x="3578" y="2482"/>
                  <a:pt x="3553" y="2525"/>
                </a:cubicBezTo>
                <a:cubicBezTo>
                  <a:pt x="3539" y="2543"/>
                  <a:pt x="3525" y="2561"/>
                  <a:pt x="3510" y="2575"/>
                </a:cubicBezTo>
                <a:cubicBezTo>
                  <a:pt x="3482" y="2600"/>
                  <a:pt x="3446" y="2614"/>
                  <a:pt x="3411" y="2614"/>
                </a:cubicBezTo>
                <a:cubicBezTo>
                  <a:pt x="3397" y="2614"/>
                  <a:pt x="3379" y="2610"/>
                  <a:pt x="3365" y="2607"/>
                </a:cubicBezTo>
                <a:cubicBezTo>
                  <a:pt x="3343" y="2596"/>
                  <a:pt x="3322" y="2582"/>
                  <a:pt x="3297" y="2564"/>
                </a:cubicBezTo>
                <a:cubicBezTo>
                  <a:pt x="3293" y="2561"/>
                  <a:pt x="3290" y="2561"/>
                  <a:pt x="3290" y="2557"/>
                </a:cubicBezTo>
                <a:cubicBezTo>
                  <a:pt x="3272" y="2539"/>
                  <a:pt x="3254" y="2518"/>
                  <a:pt x="3240" y="2489"/>
                </a:cubicBezTo>
                <a:cubicBezTo>
                  <a:pt x="3205" y="2429"/>
                  <a:pt x="3183" y="2351"/>
                  <a:pt x="3180" y="2273"/>
                </a:cubicBezTo>
                <a:cubicBezTo>
                  <a:pt x="3173" y="2205"/>
                  <a:pt x="3180" y="2137"/>
                  <a:pt x="3187" y="2077"/>
                </a:cubicBezTo>
                <a:cubicBezTo>
                  <a:pt x="3210" y="1904"/>
                  <a:pt x="3315" y="1715"/>
                  <a:pt x="3433" y="1715"/>
                </a:cubicBezTo>
                <a:close/>
                <a:moveTo>
                  <a:pt x="2344" y="0"/>
                </a:moveTo>
                <a:cubicBezTo>
                  <a:pt x="1519" y="0"/>
                  <a:pt x="1028" y="416"/>
                  <a:pt x="833" y="1273"/>
                </a:cubicBezTo>
                <a:lnTo>
                  <a:pt x="819" y="1330"/>
                </a:lnTo>
                <a:lnTo>
                  <a:pt x="758" y="1330"/>
                </a:lnTo>
                <a:cubicBezTo>
                  <a:pt x="481" y="1334"/>
                  <a:pt x="115" y="1455"/>
                  <a:pt x="19" y="1576"/>
                </a:cubicBezTo>
                <a:cubicBezTo>
                  <a:pt x="8" y="1583"/>
                  <a:pt x="1" y="1597"/>
                  <a:pt x="1" y="1611"/>
                </a:cubicBezTo>
                <a:cubicBezTo>
                  <a:pt x="44" y="1647"/>
                  <a:pt x="275" y="1707"/>
                  <a:pt x="868" y="1725"/>
                </a:cubicBezTo>
                <a:lnTo>
                  <a:pt x="1516" y="1725"/>
                </a:lnTo>
                <a:cubicBezTo>
                  <a:pt x="1956" y="1718"/>
                  <a:pt x="2429" y="1686"/>
                  <a:pt x="2909" y="1636"/>
                </a:cubicBezTo>
                <a:cubicBezTo>
                  <a:pt x="2924" y="1636"/>
                  <a:pt x="2941" y="1632"/>
                  <a:pt x="2956" y="1632"/>
                </a:cubicBezTo>
                <a:lnTo>
                  <a:pt x="2988" y="1629"/>
                </a:lnTo>
                <a:lnTo>
                  <a:pt x="2998" y="1629"/>
                </a:lnTo>
                <a:lnTo>
                  <a:pt x="3062" y="1625"/>
                </a:lnTo>
                <a:lnTo>
                  <a:pt x="3084" y="1618"/>
                </a:lnTo>
                <a:lnTo>
                  <a:pt x="3062" y="1668"/>
                </a:lnTo>
                <a:lnTo>
                  <a:pt x="3041" y="1718"/>
                </a:lnTo>
                <a:lnTo>
                  <a:pt x="3030" y="1739"/>
                </a:lnTo>
                <a:cubicBezTo>
                  <a:pt x="3016" y="1771"/>
                  <a:pt x="3005" y="1800"/>
                  <a:pt x="2995" y="1835"/>
                </a:cubicBezTo>
                <a:lnTo>
                  <a:pt x="2995" y="1842"/>
                </a:lnTo>
                <a:cubicBezTo>
                  <a:pt x="2963" y="1935"/>
                  <a:pt x="2941" y="2031"/>
                  <a:pt x="2934" y="2127"/>
                </a:cubicBezTo>
                <a:cubicBezTo>
                  <a:pt x="2902" y="2429"/>
                  <a:pt x="2977" y="2689"/>
                  <a:pt x="3112" y="2767"/>
                </a:cubicBezTo>
                <a:cubicBezTo>
                  <a:pt x="3164" y="2796"/>
                  <a:pt x="3221" y="2809"/>
                  <a:pt x="3279" y="2809"/>
                </a:cubicBezTo>
                <a:cubicBezTo>
                  <a:pt x="3333" y="2809"/>
                  <a:pt x="3388" y="2798"/>
                  <a:pt x="3439" y="2777"/>
                </a:cubicBezTo>
                <a:cubicBezTo>
                  <a:pt x="3468" y="2770"/>
                  <a:pt x="3489" y="2756"/>
                  <a:pt x="3510" y="2749"/>
                </a:cubicBezTo>
                <a:cubicBezTo>
                  <a:pt x="3532" y="2735"/>
                  <a:pt x="3560" y="2721"/>
                  <a:pt x="3581" y="2703"/>
                </a:cubicBezTo>
                <a:cubicBezTo>
                  <a:pt x="3599" y="2689"/>
                  <a:pt x="3613" y="2678"/>
                  <a:pt x="3631" y="2664"/>
                </a:cubicBezTo>
                <a:cubicBezTo>
                  <a:pt x="3649" y="2642"/>
                  <a:pt x="3667" y="2625"/>
                  <a:pt x="3681" y="2603"/>
                </a:cubicBezTo>
                <a:cubicBezTo>
                  <a:pt x="3773" y="2482"/>
                  <a:pt x="3827" y="2329"/>
                  <a:pt x="3859" y="2177"/>
                </a:cubicBezTo>
                <a:cubicBezTo>
                  <a:pt x="3877" y="2095"/>
                  <a:pt x="3884" y="2017"/>
                  <a:pt x="3894" y="1931"/>
                </a:cubicBezTo>
                <a:cubicBezTo>
                  <a:pt x="3944" y="1483"/>
                  <a:pt x="3930" y="861"/>
                  <a:pt x="3557" y="445"/>
                </a:cubicBezTo>
                <a:cubicBezTo>
                  <a:pt x="3293" y="153"/>
                  <a:pt x="2885" y="0"/>
                  <a:pt x="23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40"/>
          <p:cNvSpPr/>
          <p:nvPr/>
        </p:nvSpPr>
        <p:spPr>
          <a:xfrm>
            <a:off x="8544147" y="319499"/>
            <a:ext cx="32987" cy="33108"/>
          </a:xfrm>
          <a:custGeom>
            <a:avLst/>
            <a:gdLst/>
            <a:ahLst/>
            <a:cxnLst/>
            <a:rect l="l" t="t" r="r" b="b"/>
            <a:pathLst>
              <a:path w="1643" h="1649" extrusionOk="0">
                <a:moveTo>
                  <a:pt x="818" y="0"/>
                </a:moveTo>
                <a:cubicBezTo>
                  <a:pt x="765" y="0"/>
                  <a:pt x="708" y="4"/>
                  <a:pt x="654" y="18"/>
                </a:cubicBezTo>
                <a:lnTo>
                  <a:pt x="647" y="18"/>
                </a:lnTo>
                <a:cubicBezTo>
                  <a:pt x="619" y="22"/>
                  <a:pt x="598" y="32"/>
                  <a:pt x="576" y="36"/>
                </a:cubicBezTo>
                <a:cubicBezTo>
                  <a:pt x="409" y="89"/>
                  <a:pt x="267" y="189"/>
                  <a:pt x="167" y="324"/>
                </a:cubicBezTo>
                <a:cubicBezTo>
                  <a:pt x="64" y="463"/>
                  <a:pt x="7" y="626"/>
                  <a:pt x="0" y="797"/>
                </a:cubicBezTo>
                <a:lnTo>
                  <a:pt x="0" y="872"/>
                </a:lnTo>
                <a:lnTo>
                  <a:pt x="0" y="875"/>
                </a:lnTo>
                <a:lnTo>
                  <a:pt x="0" y="882"/>
                </a:lnTo>
                <a:cubicBezTo>
                  <a:pt x="0" y="904"/>
                  <a:pt x="7" y="921"/>
                  <a:pt x="7" y="943"/>
                </a:cubicBezTo>
                <a:cubicBezTo>
                  <a:pt x="14" y="992"/>
                  <a:pt x="25" y="1035"/>
                  <a:pt x="36" y="1081"/>
                </a:cubicBezTo>
                <a:cubicBezTo>
                  <a:pt x="89" y="1238"/>
                  <a:pt x="189" y="1380"/>
                  <a:pt x="320" y="1480"/>
                </a:cubicBezTo>
                <a:cubicBezTo>
                  <a:pt x="363" y="1512"/>
                  <a:pt x="406" y="1540"/>
                  <a:pt x="455" y="1561"/>
                </a:cubicBezTo>
                <a:cubicBezTo>
                  <a:pt x="498" y="1583"/>
                  <a:pt x="544" y="1601"/>
                  <a:pt x="587" y="1615"/>
                </a:cubicBezTo>
                <a:cubicBezTo>
                  <a:pt x="664" y="1638"/>
                  <a:pt x="744" y="1648"/>
                  <a:pt x="824" y="1648"/>
                </a:cubicBezTo>
                <a:cubicBezTo>
                  <a:pt x="881" y="1648"/>
                  <a:pt x="937" y="1643"/>
                  <a:pt x="992" y="1633"/>
                </a:cubicBezTo>
                <a:cubicBezTo>
                  <a:pt x="1024" y="1629"/>
                  <a:pt x="1049" y="1618"/>
                  <a:pt x="1074" y="1611"/>
                </a:cubicBezTo>
                <a:cubicBezTo>
                  <a:pt x="1234" y="1558"/>
                  <a:pt x="1376" y="1458"/>
                  <a:pt x="1472" y="1327"/>
                </a:cubicBezTo>
                <a:cubicBezTo>
                  <a:pt x="1579" y="1188"/>
                  <a:pt x="1636" y="1028"/>
                  <a:pt x="1643" y="857"/>
                </a:cubicBezTo>
                <a:lnTo>
                  <a:pt x="1643" y="776"/>
                </a:lnTo>
                <a:lnTo>
                  <a:pt x="1636" y="733"/>
                </a:lnTo>
                <a:cubicBezTo>
                  <a:pt x="1611" y="512"/>
                  <a:pt x="1494" y="306"/>
                  <a:pt x="1316" y="171"/>
                </a:cubicBezTo>
                <a:cubicBezTo>
                  <a:pt x="1174" y="57"/>
                  <a:pt x="996" y="0"/>
                  <a:pt x="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40"/>
          <p:cNvSpPr/>
          <p:nvPr/>
        </p:nvSpPr>
        <p:spPr>
          <a:xfrm>
            <a:off x="8619965" y="601498"/>
            <a:ext cx="32285" cy="19796"/>
          </a:xfrm>
          <a:custGeom>
            <a:avLst/>
            <a:gdLst/>
            <a:ahLst/>
            <a:cxnLst/>
            <a:rect l="l" t="t" r="r" b="b"/>
            <a:pathLst>
              <a:path w="1608" h="986" extrusionOk="0">
                <a:moveTo>
                  <a:pt x="1163" y="1"/>
                </a:moveTo>
                <a:lnTo>
                  <a:pt x="1067" y="619"/>
                </a:lnTo>
                <a:lnTo>
                  <a:pt x="989" y="605"/>
                </a:lnTo>
                <a:cubicBezTo>
                  <a:pt x="817" y="573"/>
                  <a:pt x="675" y="560"/>
                  <a:pt x="558" y="560"/>
                </a:cubicBezTo>
                <a:cubicBezTo>
                  <a:pt x="285" y="560"/>
                  <a:pt x="148" y="632"/>
                  <a:pt x="79" y="705"/>
                </a:cubicBezTo>
                <a:cubicBezTo>
                  <a:pt x="4" y="790"/>
                  <a:pt x="0" y="900"/>
                  <a:pt x="4" y="961"/>
                </a:cubicBezTo>
                <a:lnTo>
                  <a:pt x="1519" y="985"/>
                </a:lnTo>
                <a:lnTo>
                  <a:pt x="1608" y="43"/>
                </a:lnTo>
                <a:lnTo>
                  <a:pt x="11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40"/>
          <p:cNvSpPr/>
          <p:nvPr/>
        </p:nvSpPr>
        <p:spPr>
          <a:xfrm>
            <a:off x="8641228" y="520602"/>
            <a:ext cx="26944" cy="79266"/>
          </a:xfrm>
          <a:custGeom>
            <a:avLst/>
            <a:gdLst/>
            <a:ahLst/>
            <a:cxnLst/>
            <a:rect l="l" t="t" r="r" b="b"/>
            <a:pathLst>
              <a:path w="1342" h="3948" extrusionOk="0">
                <a:moveTo>
                  <a:pt x="229" y="1"/>
                </a:moveTo>
                <a:lnTo>
                  <a:pt x="15" y="3638"/>
                </a:lnTo>
                <a:lnTo>
                  <a:pt x="1" y="3877"/>
                </a:lnTo>
                <a:lnTo>
                  <a:pt x="51" y="3877"/>
                </a:lnTo>
                <a:lnTo>
                  <a:pt x="125" y="3884"/>
                </a:lnTo>
                <a:lnTo>
                  <a:pt x="563" y="3923"/>
                </a:lnTo>
                <a:lnTo>
                  <a:pt x="637" y="3930"/>
                </a:lnTo>
                <a:lnTo>
                  <a:pt x="712" y="3937"/>
                </a:lnTo>
                <a:lnTo>
                  <a:pt x="826" y="3948"/>
                </a:lnTo>
                <a:lnTo>
                  <a:pt x="1341" y="570"/>
                </a:lnTo>
                <a:lnTo>
                  <a:pt x="2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40"/>
          <p:cNvSpPr/>
          <p:nvPr/>
        </p:nvSpPr>
        <p:spPr>
          <a:xfrm>
            <a:off x="8779250" y="601498"/>
            <a:ext cx="32285" cy="19877"/>
          </a:xfrm>
          <a:custGeom>
            <a:avLst/>
            <a:gdLst/>
            <a:ahLst/>
            <a:cxnLst/>
            <a:rect l="l" t="t" r="r" b="b"/>
            <a:pathLst>
              <a:path w="1608" h="990" extrusionOk="0">
                <a:moveTo>
                  <a:pt x="1049" y="1"/>
                </a:moveTo>
                <a:lnTo>
                  <a:pt x="1088" y="623"/>
                </a:lnTo>
                <a:lnTo>
                  <a:pt x="992" y="605"/>
                </a:lnTo>
                <a:cubicBezTo>
                  <a:pt x="819" y="573"/>
                  <a:pt x="676" y="560"/>
                  <a:pt x="559" y="560"/>
                </a:cubicBezTo>
                <a:cubicBezTo>
                  <a:pt x="283" y="560"/>
                  <a:pt x="148" y="633"/>
                  <a:pt x="78" y="708"/>
                </a:cubicBezTo>
                <a:cubicBezTo>
                  <a:pt x="4" y="793"/>
                  <a:pt x="0" y="904"/>
                  <a:pt x="4" y="968"/>
                </a:cubicBezTo>
                <a:lnTo>
                  <a:pt x="1519" y="989"/>
                </a:lnTo>
                <a:lnTo>
                  <a:pt x="1607" y="47"/>
                </a:lnTo>
                <a:lnTo>
                  <a:pt x="104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40"/>
          <p:cNvSpPr/>
          <p:nvPr/>
        </p:nvSpPr>
        <p:spPr>
          <a:xfrm>
            <a:off x="8788888" y="553591"/>
            <a:ext cx="25719" cy="45998"/>
          </a:xfrm>
          <a:custGeom>
            <a:avLst/>
            <a:gdLst/>
            <a:ahLst/>
            <a:cxnLst/>
            <a:rect l="l" t="t" r="r" b="b"/>
            <a:pathLst>
              <a:path w="1281" h="2291" extrusionOk="0">
                <a:moveTo>
                  <a:pt x="0" y="1"/>
                </a:moveTo>
                <a:lnTo>
                  <a:pt x="302" y="2216"/>
                </a:lnTo>
                <a:lnTo>
                  <a:pt x="406" y="2223"/>
                </a:lnTo>
                <a:lnTo>
                  <a:pt x="484" y="2227"/>
                </a:lnTo>
                <a:lnTo>
                  <a:pt x="558" y="2237"/>
                </a:lnTo>
                <a:lnTo>
                  <a:pt x="1142" y="2280"/>
                </a:lnTo>
                <a:lnTo>
                  <a:pt x="1216" y="2291"/>
                </a:lnTo>
                <a:lnTo>
                  <a:pt x="1231" y="2291"/>
                </a:lnTo>
                <a:lnTo>
                  <a:pt x="1231" y="2148"/>
                </a:lnTo>
                <a:lnTo>
                  <a:pt x="1234" y="2081"/>
                </a:lnTo>
                <a:lnTo>
                  <a:pt x="1234" y="2006"/>
                </a:lnTo>
                <a:lnTo>
                  <a:pt x="128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40"/>
          <p:cNvSpPr/>
          <p:nvPr/>
        </p:nvSpPr>
        <p:spPr>
          <a:xfrm>
            <a:off x="8641951" y="422199"/>
            <a:ext cx="129741" cy="108418"/>
          </a:xfrm>
          <a:custGeom>
            <a:avLst/>
            <a:gdLst/>
            <a:ahLst/>
            <a:cxnLst/>
            <a:rect l="l" t="t" r="r" b="b"/>
            <a:pathLst>
              <a:path w="6462" h="5400" extrusionOk="0">
                <a:moveTo>
                  <a:pt x="2169" y="0"/>
                </a:moveTo>
                <a:cubicBezTo>
                  <a:pt x="1775" y="0"/>
                  <a:pt x="1387" y="118"/>
                  <a:pt x="1049" y="347"/>
                </a:cubicBezTo>
                <a:cubicBezTo>
                  <a:pt x="548" y="696"/>
                  <a:pt x="232" y="1243"/>
                  <a:pt x="193" y="1851"/>
                </a:cubicBezTo>
                <a:lnTo>
                  <a:pt x="1" y="4628"/>
                </a:lnTo>
                <a:lnTo>
                  <a:pt x="61" y="4660"/>
                </a:lnTo>
                <a:lnTo>
                  <a:pt x="136" y="4699"/>
                </a:lnTo>
                <a:lnTo>
                  <a:pt x="210" y="4742"/>
                </a:lnTo>
                <a:lnTo>
                  <a:pt x="1341" y="5318"/>
                </a:lnTo>
                <a:lnTo>
                  <a:pt x="1401" y="5350"/>
                </a:lnTo>
                <a:lnTo>
                  <a:pt x="1473" y="5386"/>
                </a:lnTo>
                <a:lnTo>
                  <a:pt x="1501" y="5400"/>
                </a:lnTo>
                <a:lnTo>
                  <a:pt x="2134" y="2655"/>
                </a:lnTo>
                <a:lnTo>
                  <a:pt x="6461" y="4287"/>
                </a:lnTo>
                <a:lnTo>
                  <a:pt x="5903" y="1933"/>
                </a:lnTo>
                <a:lnTo>
                  <a:pt x="5885" y="1855"/>
                </a:lnTo>
                <a:lnTo>
                  <a:pt x="5867" y="1784"/>
                </a:lnTo>
                <a:lnTo>
                  <a:pt x="5867" y="1776"/>
                </a:lnTo>
                <a:lnTo>
                  <a:pt x="5686" y="1008"/>
                </a:lnTo>
                <a:lnTo>
                  <a:pt x="4136" y="521"/>
                </a:lnTo>
                <a:lnTo>
                  <a:pt x="4065" y="500"/>
                </a:lnTo>
                <a:lnTo>
                  <a:pt x="3994" y="479"/>
                </a:lnTo>
                <a:lnTo>
                  <a:pt x="2763" y="91"/>
                </a:lnTo>
                <a:cubicBezTo>
                  <a:pt x="2568" y="30"/>
                  <a:pt x="2368" y="0"/>
                  <a:pt x="2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40"/>
          <p:cNvSpPr/>
          <p:nvPr/>
        </p:nvSpPr>
        <p:spPr>
          <a:xfrm>
            <a:off x="8756179" y="410594"/>
            <a:ext cx="69488" cy="140081"/>
          </a:xfrm>
          <a:custGeom>
            <a:avLst/>
            <a:gdLst/>
            <a:ahLst/>
            <a:cxnLst/>
            <a:rect l="l" t="t" r="r" b="b"/>
            <a:pathLst>
              <a:path w="3461" h="6977" extrusionOk="0">
                <a:moveTo>
                  <a:pt x="1060" y="1"/>
                </a:moveTo>
                <a:cubicBezTo>
                  <a:pt x="925" y="1"/>
                  <a:pt x="797" y="29"/>
                  <a:pt x="676" y="79"/>
                </a:cubicBezTo>
                <a:cubicBezTo>
                  <a:pt x="516" y="143"/>
                  <a:pt x="374" y="246"/>
                  <a:pt x="264" y="388"/>
                </a:cubicBezTo>
                <a:cubicBezTo>
                  <a:pt x="72" y="633"/>
                  <a:pt x="1" y="943"/>
                  <a:pt x="72" y="1245"/>
                </a:cubicBezTo>
                <a:lnTo>
                  <a:pt x="125" y="1473"/>
                </a:lnTo>
                <a:lnTo>
                  <a:pt x="267" y="2077"/>
                </a:lnTo>
                <a:lnTo>
                  <a:pt x="339" y="2372"/>
                </a:lnTo>
                <a:lnTo>
                  <a:pt x="356" y="2447"/>
                </a:lnTo>
                <a:lnTo>
                  <a:pt x="374" y="2522"/>
                </a:lnTo>
                <a:lnTo>
                  <a:pt x="989" y="5117"/>
                </a:lnTo>
                <a:lnTo>
                  <a:pt x="1427" y="6977"/>
                </a:lnTo>
                <a:lnTo>
                  <a:pt x="2988" y="6977"/>
                </a:lnTo>
                <a:lnTo>
                  <a:pt x="2988" y="6966"/>
                </a:lnTo>
                <a:lnTo>
                  <a:pt x="3176" y="6966"/>
                </a:lnTo>
                <a:lnTo>
                  <a:pt x="3457" y="1537"/>
                </a:lnTo>
                <a:lnTo>
                  <a:pt x="3457" y="1522"/>
                </a:lnTo>
                <a:cubicBezTo>
                  <a:pt x="3460" y="1423"/>
                  <a:pt x="3457" y="1330"/>
                  <a:pt x="3443" y="1238"/>
                </a:cubicBezTo>
                <a:cubicBezTo>
                  <a:pt x="3432" y="1174"/>
                  <a:pt x="3418" y="1113"/>
                  <a:pt x="3400" y="1057"/>
                </a:cubicBezTo>
                <a:cubicBezTo>
                  <a:pt x="3340" y="833"/>
                  <a:pt x="3219" y="630"/>
                  <a:pt x="3055" y="456"/>
                </a:cubicBezTo>
                <a:cubicBezTo>
                  <a:pt x="2774" y="164"/>
                  <a:pt x="2401" y="1"/>
                  <a:pt x="19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40"/>
          <p:cNvSpPr/>
          <p:nvPr/>
        </p:nvSpPr>
        <p:spPr>
          <a:xfrm flipH="1">
            <a:off x="466672" y="4630493"/>
            <a:ext cx="73624" cy="21784"/>
          </a:xfrm>
          <a:custGeom>
            <a:avLst/>
            <a:gdLst/>
            <a:ahLst/>
            <a:cxnLst/>
            <a:rect l="l" t="t" r="r" b="b"/>
            <a:pathLst>
              <a:path w="3667" h="1085" extrusionOk="0">
                <a:moveTo>
                  <a:pt x="3666" y="0"/>
                </a:moveTo>
                <a:lnTo>
                  <a:pt x="0" y="68"/>
                </a:lnTo>
                <a:cubicBezTo>
                  <a:pt x="61" y="228"/>
                  <a:pt x="160" y="544"/>
                  <a:pt x="40" y="814"/>
                </a:cubicBezTo>
                <a:lnTo>
                  <a:pt x="3563" y="1085"/>
                </a:lnTo>
                <a:cubicBezTo>
                  <a:pt x="3517" y="818"/>
                  <a:pt x="3599" y="327"/>
                  <a:pt x="36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40"/>
          <p:cNvSpPr/>
          <p:nvPr/>
        </p:nvSpPr>
        <p:spPr>
          <a:xfrm flipH="1">
            <a:off x="539919" y="4615133"/>
            <a:ext cx="74628" cy="55253"/>
          </a:xfrm>
          <a:custGeom>
            <a:avLst/>
            <a:gdLst/>
            <a:ahLst/>
            <a:cxnLst/>
            <a:rect l="l" t="t" r="r" b="b"/>
            <a:pathLst>
              <a:path w="3717" h="2752" extrusionOk="0">
                <a:moveTo>
                  <a:pt x="1373" y="1"/>
                </a:moveTo>
                <a:cubicBezTo>
                  <a:pt x="1010" y="1"/>
                  <a:pt x="694" y="107"/>
                  <a:pt x="587" y="275"/>
                </a:cubicBezTo>
                <a:cubicBezTo>
                  <a:pt x="573" y="292"/>
                  <a:pt x="584" y="328"/>
                  <a:pt x="601" y="356"/>
                </a:cubicBezTo>
                <a:lnTo>
                  <a:pt x="694" y="491"/>
                </a:lnTo>
                <a:lnTo>
                  <a:pt x="534" y="477"/>
                </a:lnTo>
                <a:cubicBezTo>
                  <a:pt x="526" y="477"/>
                  <a:pt x="518" y="477"/>
                  <a:pt x="510" y="477"/>
                </a:cubicBezTo>
                <a:cubicBezTo>
                  <a:pt x="377" y="477"/>
                  <a:pt x="231" y="532"/>
                  <a:pt x="164" y="619"/>
                </a:cubicBezTo>
                <a:cubicBezTo>
                  <a:pt x="132" y="659"/>
                  <a:pt x="121" y="708"/>
                  <a:pt x="128" y="747"/>
                </a:cubicBezTo>
                <a:cubicBezTo>
                  <a:pt x="132" y="779"/>
                  <a:pt x="150" y="804"/>
                  <a:pt x="182" y="815"/>
                </a:cubicBezTo>
                <a:lnTo>
                  <a:pt x="370" y="918"/>
                </a:lnTo>
                <a:lnTo>
                  <a:pt x="160" y="957"/>
                </a:lnTo>
                <a:cubicBezTo>
                  <a:pt x="79" y="975"/>
                  <a:pt x="15" y="1046"/>
                  <a:pt x="4" y="1128"/>
                </a:cubicBezTo>
                <a:cubicBezTo>
                  <a:pt x="0" y="1206"/>
                  <a:pt x="40" y="1259"/>
                  <a:pt x="128" y="1302"/>
                </a:cubicBezTo>
                <a:lnTo>
                  <a:pt x="292" y="1380"/>
                </a:lnTo>
                <a:lnTo>
                  <a:pt x="125" y="1444"/>
                </a:lnTo>
                <a:cubicBezTo>
                  <a:pt x="93" y="1455"/>
                  <a:pt x="75" y="1483"/>
                  <a:pt x="64" y="1501"/>
                </a:cubicBezTo>
                <a:cubicBezTo>
                  <a:pt x="47" y="1537"/>
                  <a:pt x="47" y="1579"/>
                  <a:pt x="61" y="1615"/>
                </a:cubicBezTo>
                <a:cubicBezTo>
                  <a:pt x="81" y="1676"/>
                  <a:pt x="171" y="1704"/>
                  <a:pt x="292" y="1704"/>
                </a:cubicBezTo>
                <a:cubicBezTo>
                  <a:pt x="299" y="1704"/>
                  <a:pt x="306" y="1704"/>
                  <a:pt x="313" y="1704"/>
                </a:cubicBezTo>
                <a:cubicBezTo>
                  <a:pt x="328" y="1704"/>
                  <a:pt x="349" y="1704"/>
                  <a:pt x="377" y="1700"/>
                </a:cubicBezTo>
                <a:cubicBezTo>
                  <a:pt x="377" y="1693"/>
                  <a:pt x="377" y="1683"/>
                  <a:pt x="374" y="1675"/>
                </a:cubicBezTo>
                <a:lnTo>
                  <a:pt x="374" y="1661"/>
                </a:lnTo>
                <a:lnTo>
                  <a:pt x="374" y="1572"/>
                </a:lnTo>
                <a:cubicBezTo>
                  <a:pt x="377" y="1366"/>
                  <a:pt x="445" y="1178"/>
                  <a:pt x="569" y="1011"/>
                </a:cubicBezTo>
                <a:cubicBezTo>
                  <a:pt x="694" y="847"/>
                  <a:pt x="861" y="733"/>
                  <a:pt x="1053" y="669"/>
                </a:cubicBezTo>
                <a:cubicBezTo>
                  <a:pt x="1078" y="662"/>
                  <a:pt x="1106" y="651"/>
                  <a:pt x="1138" y="648"/>
                </a:cubicBezTo>
                <a:cubicBezTo>
                  <a:pt x="1142" y="648"/>
                  <a:pt x="1145" y="648"/>
                  <a:pt x="1153" y="644"/>
                </a:cubicBezTo>
                <a:cubicBezTo>
                  <a:pt x="1216" y="632"/>
                  <a:pt x="1281" y="626"/>
                  <a:pt x="1345" y="626"/>
                </a:cubicBezTo>
                <a:cubicBezTo>
                  <a:pt x="1555" y="626"/>
                  <a:pt x="1763" y="692"/>
                  <a:pt x="1935" y="822"/>
                </a:cubicBezTo>
                <a:cubicBezTo>
                  <a:pt x="2159" y="989"/>
                  <a:pt x="2297" y="1252"/>
                  <a:pt x="2315" y="1533"/>
                </a:cubicBezTo>
                <a:lnTo>
                  <a:pt x="2319" y="1579"/>
                </a:lnTo>
                <a:lnTo>
                  <a:pt x="2315" y="1587"/>
                </a:lnTo>
                <a:lnTo>
                  <a:pt x="2315" y="1640"/>
                </a:lnTo>
                <a:cubicBezTo>
                  <a:pt x="2308" y="1839"/>
                  <a:pt x="2241" y="2024"/>
                  <a:pt x="2120" y="2184"/>
                </a:cubicBezTo>
                <a:cubicBezTo>
                  <a:pt x="1999" y="2344"/>
                  <a:pt x="1835" y="2461"/>
                  <a:pt x="1643" y="2522"/>
                </a:cubicBezTo>
                <a:cubicBezTo>
                  <a:pt x="1615" y="2532"/>
                  <a:pt x="1583" y="2540"/>
                  <a:pt x="1547" y="2550"/>
                </a:cubicBezTo>
                <a:cubicBezTo>
                  <a:pt x="1480" y="2561"/>
                  <a:pt x="1409" y="2572"/>
                  <a:pt x="1341" y="2572"/>
                </a:cubicBezTo>
                <a:cubicBezTo>
                  <a:pt x="1266" y="2572"/>
                  <a:pt x="1188" y="2561"/>
                  <a:pt x="1110" y="2547"/>
                </a:cubicBezTo>
                <a:cubicBezTo>
                  <a:pt x="1081" y="2600"/>
                  <a:pt x="1092" y="2621"/>
                  <a:pt x="1103" y="2636"/>
                </a:cubicBezTo>
                <a:cubicBezTo>
                  <a:pt x="1155" y="2721"/>
                  <a:pt x="1253" y="2752"/>
                  <a:pt x="1367" y="2752"/>
                </a:cubicBezTo>
                <a:cubicBezTo>
                  <a:pt x="1542" y="2752"/>
                  <a:pt x="1756" y="2679"/>
                  <a:pt x="1903" y="2621"/>
                </a:cubicBezTo>
                <a:cubicBezTo>
                  <a:pt x="2276" y="2468"/>
                  <a:pt x="2603" y="2227"/>
                  <a:pt x="2852" y="1910"/>
                </a:cubicBezTo>
                <a:cubicBezTo>
                  <a:pt x="2923" y="1821"/>
                  <a:pt x="2987" y="1718"/>
                  <a:pt x="3026" y="1611"/>
                </a:cubicBezTo>
                <a:lnTo>
                  <a:pt x="3048" y="1558"/>
                </a:lnTo>
                <a:lnTo>
                  <a:pt x="3528" y="1615"/>
                </a:lnTo>
                <a:cubicBezTo>
                  <a:pt x="3542" y="1597"/>
                  <a:pt x="3556" y="1579"/>
                  <a:pt x="3570" y="1558"/>
                </a:cubicBezTo>
                <a:cubicBezTo>
                  <a:pt x="3716" y="1309"/>
                  <a:pt x="3588" y="957"/>
                  <a:pt x="3535" y="836"/>
                </a:cubicBezTo>
                <a:lnTo>
                  <a:pt x="3098" y="851"/>
                </a:lnTo>
                <a:lnTo>
                  <a:pt x="2977" y="854"/>
                </a:lnTo>
                <a:lnTo>
                  <a:pt x="2955" y="819"/>
                </a:lnTo>
                <a:cubicBezTo>
                  <a:pt x="2454" y="65"/>
                  <a:pt x="1622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40"/>
          <p:cNvSpPr/>
          <p:nvPr/>
        </p:nvSpPr>
        <p:spPr>
          <a:xfrm flipH="1">
            <a:off x="455885" y="4626558"/>
            <a:ext cx="10802" cy="27225"/>
          </a:xfrm>
          <a:custGeom>
            <a:avLst/>
            <a:gdLst/>
            <a:ahLst/>
            <a:cxnLst/>
            <a:rect l="l" t="t" r="r" b="b"/>
            <a:pathLst>
              <a:path w="538" h="1356" extrusionOk="0">
                <a:moveTo>
                  <a:pt x="207" y="1"/>
                </a:moveTo>
                <a:cubicBezTo>
                  <a:pt x="192" y="61"/>
                  <a:pt x="178" y="125"/>
                  <a:pt x="160" y="200"/>
                </a:cubicBezTo>
                <a:cubicBezTo>
                  <a:pt x="86" y="559"/>
                  <a:pt x="0" y="1074"/>
                  <a:pt x="57" y="1284"/>
                </a:cubicBezTo>
                <a:cubicBezTo>
                  <a:pt x="89" y="1288"/>
                  <a:pt x="128" y="1302"/>
                  <a:pt x="182" y="1309"/>
                </a:cubicBezTo>
                <a:cubicBezTo>
                  <a:pt x="267" y="1327"/>
                  <a:pt x="377" y="1345"/>
                  <a:pt x="484" y="1355"/>
                </a:cubicBezTo>
                <a:cubicBezTo>
                  <a:pt x="484" y="1345"/>
                  <a:pt x="484" y="1341"/>
                  <a:pt x="480" y="1331"/>
                </a:cubicBezTo>
                <a:cubicBezTo>
                  <a:pt x="441" y="989"/>
                  <a:pt x="484" y="495"/>
                  <a:pt x="520" y="189"/>
                </a:cubicBezTo>
                <a:cubicBezTo>
                  <a:pt x="527" y="146"/>
                  <a:pt x="534" y="104"/>
                  <a:pt x="537" y="68"/>
                </a:cubicBezTo>
                <a:cubicBezTo>
                  <a:pt x="445" y="50"/>
                  <a:pt x="320" y="29"/>
                  <a:pt x="2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40"/>
          <p:cNvSpPr/>
          <p:nvPr/>
        </p:nvSpPr>
        <p:spPr>
          <a:xfrm flipH="1">
            <a:off x="395993" y="4617422"/>
            <a:ext cx="58486" cy="40436"/>
          </a:xfrm>
          <a:custGeom>
            <a:avLst/>
            <a:gdLst/>
            <a:ahLst/>
            <a:cxnLst/>
            <a:rect l="l" t="t" r="r" b="b"/>
            <a:pathLst>
              <a:path w="2913" h="2014" extrusionOk="0">
                <a:moveTo>
                  <a:pt x="2913" y="1"/>
                </a:moveTo>
                <a:lnTo>
                  <a:pt x="2913" y="1"/>
                </a:lnTo>
                <a:cubicBezTo>
                  <a:pt x="2312" y="150"/>
                  <a:pt x="1131" y="424"/>
                  <a:pt x="182" y="452"/>
                </a:cubicBezTo>
                <a:lnTo>
                  <a:pt x="96" y="452"/>
                </a:lnTo>
                <a:cubicBezTo>
                  <a:pt x="96" y="456"/>
                  <a:pt x="96" y="466"/>
                  <a:pt x="89" y="470"/>
                </a:cubicBezTo>
                <a:cubicBezTo>
                  <a:pt x="86" y="516"/>
                  <a:pt x="79" y="573"/>
                  <a:pt x="68" y="641"/>
                </a:cubicBezTo>
                <a:cubicBezTo>
                  <a:pt x="50" y="769"/>
                  <a:pt x="32" y="932"/>
                  <a:pt x="18" y="1106"/>
                </a:cubicBezTo>
                <a:cubicBezTo>
                  <a:pt x="8" y="1270"/>
                  <a:pt x="0" y="1441"/>
                  <a:pt x="8" y="1597"/>
                </a:cubicBezTo>
                <a:cubicBezTo>
                  <a:pt x="11" y="1668"/>
                  <a:pt x="15" y="1739"/>
                  <a:pt x="25" y="1796"/>
                </a:cubicBezTo>
                <a:cubicBezTo>
                  <a:pt x="29" y="1832"/>
                  <a:pt x="36" y="1864"/>
                  <a:pt x="43" y="1892"/>
                </a:cubicBezTo>
                <a:cubicBezTo>
                  <a:pt x="43" y="1903"/>
                  <a:pt x="47" y="1906"/>
                  <a:pt x="47" y="1917"/>
                </a:cubicBezTo>
                <a:cubicBezTo>
                  <a:pt x="72" y="1921"/>
                  <a:pt x="107" y="1924"/>
                  <a:pt x="150" y="1928"/>
                </a:cubicBezTo>
                <a:cubicBezTo>
                  <a:pt x="404" y="1958"/>
                  <a:pt x="944" y="2013"/>
                  <a:pt x="1503" y="2013"/>
                </a:cubicBezTo>
                <a:cubicBezTo>
                  <a:pt x="1804" y="2013"/>
                  <a:pt x="2110" y="1997"/>
                  <a:pt x="2379" y="1953"/>
                </a:cubicBezTo>
                <a:cubicBezTo>
                  <a:pt x="2383" y="1761"/>
                  <a:pt x="2379" y="1569"/>
                  <a:pt x="2365" y="1377"/>
                </a:cubicBezTo>
                <a:cubicBezTo>
                  <a:pt x="2337" y="932"/>
                  <a:pt x="2472" y="505"/>
                  <a:pt x="2753" y="168"/>
                </a:cubicBezTo>
                <a:cubicBezTo>
                  <a:pt x="2802" y="107"/>
                  <a:pt x="2856" y="54"/>
                  <a:pt x="29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40"/>
          <p:cNvSpPr/>
          <p:nvPr/>
        </p:nvSpPr>
        <p:spPr>
          <a:xfrm flipH="1">
            <a:off x="255121" y="4642480"/>
            <a:ext cx="64770" cy="123898"/>
          </a:xfrm>
          <a:custGeom>
            <a:avLst/>
            <a:gdLst/>
            <a:ahLst/>
            <a:cxnLst/>
            <a:rect l="l" t="t" r="r" b="b"/>
            <a:pathLst>
              <a:path w="3226" h="6171" extrusionOk="0">
                <a:moveTo>
                  <a:pt x="2237" y="1"/>
                </a:moveTo>
                <a:lnTo>
                  <a:pt x="2237" y="1"/>
                </a:lnTo>
                <a:cubicBezTo>
                  <a:pt x="2247" y="86"/>
                  <a:pt x="2251" y="193"/>
                  <a:pt x="2240" y="306"/>
                </a:cubicBezTo>
                <a:cubicBezTo>
                  <a:pt x="2219" y="552"/>
                  <a:pt x="2133" y="882"/>
                  <a:pt x="1849" y="1170"/>
                </a:cubicBezTo>
                <a:lnTo>
                  <a:pt x="1952" y="1220"/>
                </a:lnTo>
                <a:lnTo>
                  <a:pt x="299" y="5025"/>
                </a:lnTo>
                <a:cubicBezTo>
                  <a:pt x="263" y="5096"/>
                  <a:pt x="124" y="5249"/>
                  <a:pt x="18" y="5384"/>
                </a:cubicBezTo>
                <a:lnTo>
                  <a:pt x="18" y="5498"/>
                </a:lnTo>
                <a:lnTo>
                  <a:pt x="0" y="5857"/>
                </a:lnTo>
                <a:cubicBezTo>
                  <a:pt x="18" y="5900"/>
                  <a:pt x="36" y="5935"/>
                  <a:pt x="53" y="5956"/>
                </a:cubicBezTo>
                <a:cubicBezTo>
                  <a:pt x="89" y="6010"/>
                  <a:pt x="121" y="6060"/>
                  <a:pt x="156" y="6113"/>
                </a:cubicBezTo>
                <a:cubicBezTo>
                  <a:pt x="171" y="6134"/>
                  <a:pt x="188" y="6156"/>
                  <a:pt x="210" y="6166"/>
                </a:cubicBezTo>
                <a:cubicBezTo>
                  <a:pt x="218" y="6169"/>
                  <a:pt x="227" y="6171"/>
                  <a:pt x="236" y="6171"/>
                </a:cubicBezTo>
                <a:cubicBezTo>
                  <a:pt x="258" y="6171"/>
                  <a:pt x="281" y="6163"/>
                  <a:pt x="299" y="6156"/>
                </a:cubicBezTo>
                <a:cubicBezTo>
                  <a:pt x="370" y="6131"/>
                  <a:pt x="437" y="6109"/>
                  <a:pt x="508" y="6081"/>
                </a:cubicBezTo>
                <a:cubicBezTo>
                  <a:pt x="473" y="6031"/>
                  <a:pt x="352" y="5832"/>
                  <a:pt x="331" y="5732"/>
                </a:cubicBezTo>
                <a:cubicBezTo>
                  <a:pt x="302" y="5651"/>
                  <a:pt x="747" y="5331"/>
                  <a:pt x="789" y="5249"/>
                </a:cubicBezTo>
                <a:cubicBezTo>
                  <a:pt x="843" y="5139"/>
                  <a:pt x="3225" y="623"/>
                  <a:pt x="3225" y="623"/>
                </a:cubicBezTo>
                <a:lnTo>
                  <a:pt x="22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40"/>
          <p:cNvSpPr/>
          <p:nvPr/>
        </p:nvSpPr>
        <p:spPr>
          <a:xfrm flipH="1">
            <a:off x="276481" y="4637761"/>
            <a:ext cx="15440" cy="27868"/>
          </a:xfrm>
          <a:custGeom>
            <a:avLst/>
            <a:gdLst/>
            <a:ahLst/>
            <a:cxnLst/>
            <a:rect l="l" t="t" r="r" b="b"/>
            <a:pathLst>
              <a:path w="769" h="1388" extrusionOk="0">
                <a:moveTo>
                  <a:pt x="470" y="1"/>
                </a:moveTo>
                <a:cubicBezTo>
                  <a:pt x="502" y="264"/>
                  <a:pt x="449" y="680"/>
                  <a:pt x="58" y="1217"/>
                </a:cubicBezTo>
                <a:cubicBezTo>
                  <a:pt x="36" y="1235"/>
                  <a:pt x="19" y="1263"/>
                  <a:pt x="1" y="1285"/>
                </a:cubicBezTo>
                <a:lnTo>
                  <a:pt x="253" y="1388"/>
                </a:lnTo>
                <a:cubicBezTo>
                  <a:pt x="275" y="1370"/>
                  <a:pt x="292" y="1352"/>
                  <a:pt x="310" y="1334"/>
                </a:cubicBezTo>
                <a:cubicBezTo>
                  <a:pt x="769" y="901"/>
                  <a:pt x="716" y="332"/>
                  <a:pt x="676" y="129"/>
                </a:cubicBezTo>
                <a:cubicBezTo>
                  <a:pt x="669" y="111"/>
                  <a:pt x="666" y="93"/>
                  <a:pt x="666" y="86"/>
                </a:cubicBezTo>
                <a:lnTo>
                  <a:pt x="47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40"/>
          <p:cNvSpPr/>
          <p:nvPr/>
        </p:nvSpPr>
        <p:spPr>
          <a:xfrm flipH="1">
            <a:off x="371356" y="4613065"/>
            <a:ext cx="50635" cy="137230"/>
          </a:xfrm>
          <a:custGeom>
            <a:avLst/>
            <a:gdLst/>
            <a:ahLst/>
            <a:cxnLst/>
            <a:rect l="l" t="t" r="r" b="b"/>
            <a:pathLst>
              <a:path w="2522" h="6835" extrusionOk="0">
                <a:moveTo>
                  <a:pt x="1981" y="1"/>
                </a:moveTo>
                <a:cubicBezTo>
                  <a:pt x="1892" y="26"/>
                  <a:pt x="1807" y="61"/>
                  <a:pt x="1721" y="100"/>
                </a:cubicBezTo>
                <a:lnTo>
                  <a:pt x="1629" y="154"/>
                </a:lnTo>
                <a:cubicBezTo>
                  <a:pt x="1593" y="178"/>
                  <a:pt x="1561" y="200"/>
                  <a:pt x="1529" y="221"/>
                </a:cubicBezTo>
                <a:cubicBezTo>
                  <a:pt x="1117" y="523"/>
                  <a:pt x="864" y="1025"/>
                  <a:pt x="903" y="1583"/>
                </a:cubicBezTo>
                <a:cubicBezTo>
                  <a:pt x="918" y="1764"/>
                  <a:pt x="921" y="1949"/>
                  <a:pt x="921" y="2134"/>
                </a:cubicBezTo>
                <a:lnTo>
                  <a:pt x="921" y="2212"/>
                </a:lnTo>
                <a:lnTo>
                  <a:pt x="921" y="2294"/>
                </a:lnTo>
                <a:cubicBezTo>
                  <a:pt x="886" y="3514"/>
                  <a:pt x="576" y="4723"/>
                  <a:pt x="292" y="5583"/>
                </a:cubicBezTo>
                <a:cubicBezTo>
                  <a:pt x="192" y="5875"/>
                  <a:pt x="96" y="6141"/>
                  <a:pt x="0" y="6383"/>
                </a:cubicBezTo>
                <a:lnTo>
                  <a:pt x="1455" y="6835"/>
                </a:lnTo>
                <a:lnTo>
                  <a:pt x="1455" y="6835"/>
                </a:lnTo>
                <a:lnTo>
                  <a:pt x="1423" y="6696"/>
                </a:lnTo>
                <a:cubicBezTo>
                  <a:pt x="1344" y="6351"/>
                  <a:pt x="1423" y="5992"/>
                  <a:pt x="1647" y="5708"/>
                </a:cubicBezTo>
                <a:cubicBezTo>
                  <a:pt x="1785" y="5523"/>
                  <a:pt x="1981" y="5391"/>
                  <a:pt x="2198" y="5320"/>
                </a:cubicBezTo>
                <a:cubicBezTo>
                  <a:pt x="2464" y="3435"/>
                  <a:pt x="2514" y="1554"/>
                  <a:pt x="2521" y="1003"/>
                </a:cubicBezTo>
                <a:cubicBezTo>
                  <a:pt x="2166" y="858"/>
                  <a:pt x="2020" y="218"/>
                  <a:pt x="19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40"/>
          <p:cNvSpPr/>
          <p:nvPr/>
        </p:nvSpPr>
        <p:spPr>
          <a:xfrm flipH="1">
            <a:off x="285481" y="4608527"/>
            <a:ext cx="83904" cy="128556"/>
          </a:xfrm>
          <a:custGeom>
            <a:avLst/>
            <a:gdLst/>
            <a:ahLst/>
            <a:cxnLst/>
            <a:rect l="l" t="t" r="r" b="b"/>
            <a:pathLst>
              <a:path w="4179" h="6403" extrusionOk="0">
                <a:moveTo>
                  <a:pt x="1164" y="1670"/>
                </a:moveTo>
                <a:cubicBezTo>
                  <a:pt x="1388" y="1670"/>
                  <a:pt x="1569" y="1852"/>
                  <a:pt x="1569" y="2076"/>
                </a:cubicBezTo>
                <a:cubicBezTo>
                  <a:pt x="1569" y="2296"/>
                  <a:pt x="1388" y="2477"/>
                  <a:pt x="1164" y="2477"/>
                </a:cubicBezTo>
                <a:cubicBezTo>
                  <a:pt x="943" y="2477"/>
                  <a:pt x="758" y="2296"/>
                  <a:pt x="758" y="2076"/>
                </a:cubicBezTo>
                <a:cubicBezTo>
                  <a:pt x="758" y="1852"/>
                  <a:pt x="943" y="1670"/>
                  <a:pt x="1164" y="1670"/>
                </a:cubicBezTo>
                <a:close/>
                <a:moveTo>
                  <a:pt x="1385" y="1"/>
                </a:moveTo>
                <a:cubicBezTo>
                  <a:pt x="1345" y="1"/>
                  <a:pt x="1306" y="3"/>
                  <a:pt x="1267" y="6"/>
                </a:cubicBezTo>
                <a:lnTo>
                  <a:pt x="826" y="52"/>
                </a:lnTo>
                <a:cubicBezTo>
                  <a:pt x="794" y="301"/>
                  <a:pt x="666" y="1066"/>
                  <a:pt x="207" y="1229"/>
                </a:cubicBezTo>
                <a:cubicBezTo>
                  <a:pt x="285" y="2812"/>
                  <a:pt x="164" y="4287"/>
                  <a:pt x="1" y="5486"/>
                </a:cubicBezTo>
                <a:lnTo>
                  <a:pt x="854" y="5486"/>
                </a:lnTo>
                <a:cubicBezTo>
                  <a:pt x="1302" y="5486"/>
                  <a:pt x="1715" y="5663"/>
                  <a:pt x="2021" y="5990"/>
                </a:cubicBezTo>
                <a:cubicBezTo>
                  <a:pt x="2141" y="6115"/>
                  <a:pt x="2234" y="6250"/>
                  <a:pt x="2305" y="6403"/>
                </a:cubicBezTo>
                <a:cubicBezTo>
                  <a:pt x="2476" y="5318"/>
                  <a:pt x="2454" y="4053"/>
                  <a:pt x="1932" y="1994"/>
                </a:cubicBezTo>
                <a:lnTo>
                  <a:pt x="1893" y="1830"/>
                </a:lnTo>
                <a:lnTo>
                  <a:pt x="3507" y="2666"/>
                </a:lnTo>
                <a:lnTo>
                  <a:pt x="3592" y="2705"/>
                </a:lnTo>
                <a:lnTo>
                  <a:pt x="3656" y="2741"/>
                </a:lnTo>
                <a:cubicBezTo>
                  <a:pt x="3674" y="2719"/>
                  <a:pt x="3692" y="2701"/>
                  <a:pt x="3706" y="2677"/>
                </a:cubicBezTo>
                <a:cubicBezTo>
                  <a:pt x="3727" y="2652"/>
                  <a:pt x="3745" y="2630"/>
                  <a:pt x="3763" y="2602"/>
                </a:cubicBezTo>
                <a:cubicBezTo>
                  <a:pt x="4076" y="2186"/>
                  <a:pt x="4161" y="1852"/>
                  <a:pt x="4172" y="1635"/>
                </a:cubicBezTo>
                <a:cubicBezTo>
                  <a:pt x="4179" y="1588"/>
                  <a:pt x="4172" y="1549"/>
                  <a:pt x="4172" y="1514"/>
                </a:cubicBezTo>
                <a:cubicBezTo>
                  <a:pt x="4168" y="1457"/>
                  <a:pt x="4158" y="1407"/>
                  <a:pt x="4150" y="1368"/>
                </a:cubicBezTo>
                <a:cubicBezTo>
                  <a:pt x="4150" y="1357"/>
                  <a:pt x="4147" y="1350"/>
                  <a:pt x="4143" y="1340"/>
                </a:cubicBezTo>
                <a:cubicBezTo>
                  <a:pt x="4133" y="1304"/>
                  <a:pt x="4118" y="1276"/>
                  <a:pt x="4111" y="1254"/>
                </a:cubicBezTo>
                <a:cubicBezTo>
                  <a:pt x="4108" y="1251"/>
                  <a:pt x="4108" y="1244"/>
                  <a:pt x="4101" y="1236"/>
                </a:cubicBezTo>
                <a:lnTo>
                  <a:pt x="3432" y="895"/>
                </a:lnTo>
                <a:lnTo>
                  <a:pt x="3229" y="792"/>
                </a:lnTo>
                <a:lnTo>
                  <a:pt x="1957" y="141"/>
                </a:lnTo>
                <a:cubicBezTo>
                  <a:pt x="1778" y="46"/>
                  <a:pt x="1583" y="1"/>
                  <a:pt x="1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40"/>
          <p:cNvSpPr/>
          <p:nvPr/>
        </p:nvSpPr>
        <p:spPr>
          <a:xfrm flipH="1">
            <a:off x="407475" y="4555802"/>
            <a:ext cx="3534" cy="19877"/>
          </a:xfrm>
          <a:custGeom>
            <a:avLst/>
            <a:gdLst/>
            <a:ahLst/>
            <a:cxnLst/>
            <a:rect l="l" t="t" r="r" b="b"/>
            <a:pathLst>
              <a:path w="176" h="990" extrusionOk="0">
                <a:moveTo>
                  <a:pt x="47" y="1"/>
                </a:moveTo>
                <a:cubicBezTo>
                  <a:pt x="4" y="140"/>
                  <a:pt x="1" y="346"/>
                  <a:pt x="22" y="613"/>
                </a:cubicBezTo>
                <a:cubicBezTo>
                  <a:pt x="33" y="723"/>
                  <a:pt x="54" y="854"/>
                  <a:pt x="136" y="954"/>
                </a:cubicBezTo>
                <a:cubicBezTo>
                  <a:pt x="147" y="968"/>
                  <a:pt x="157" y="979"/>
                  <a:pt x="175" y="989"/>
                </a:cubicBezTo>
                <a:cubicBezTo>
                  <a:pt x="154" y="783"/>
                  <a:pt x="136" y="563"/>
                  <a:pt x="125" y="339"/>
                </a:cubicBezTo>
                <a:cubicBezTo>
                  <a:pt x="104" y="335"/>
                  <a:pt x="90" y="332"/>
                  <a:pt x="90" y="321"/>
                </a:cubicBezTo>
                <a:cubicBezTo>
                  <a:pt x="93" y="303"/>
                  <a:pt x="108" y="285"/>
                  <a:pt x="125" y="275"/>
                </a:cubicBezTo>
                <a:cubicBezTo>
                  <a:pt x="122" y="186"/>
                  <a:pt x="122" y="90"/>
                  <a:pt x="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40"/>
          <p:cNvSpPr/>
          <p:nvPr/>
        </p:nvSpPr>
        <p:spPr>
          <a:xfrm flipH="1">
            <a:off x="357502" y="4554878"/>
            <a:ext cx="48146" cy="67741"/>
          </a:xfrm>
          <a:custGeom>
            <a:avLst/>
            <a:gdLst/>
            <a:ahLst/>
            <a:cxnLst/>
            <a:rect l="l" t="t" r="r" b="b"/>
            <a:pathLst>
              <a:path w="2398" h="3374" extrusionOk="0">
                <a:moveTo>
                  <a:pt x="1000" y="207"/>
                </a:moveTo>
                <a:cubicBezTo>
                  <a:pt x="1010" y="207"/>
                  <a:pt x="1530" y="211"/>
                  <a:pt x="1526" y="342"/>
                </a:cubicBezTo>
                <a:cubicBezTo>
                  <a:pt x="1521" y="357"/>
                  <a:pt x="1472" y="362"/>
                  <a:pt x="1404" y="362"/>
                </a:cubicBezTo>
                <a:cubicBezTo>
                  <a:pt x="1294" y="362"/>
                  <a:pt x="1135" y="349"/>
                  <a:pt x="1035" y="349"/>
                </a:cubicBezTo>
                <a:cubicBezTo>
                  <a:pt x="1007" y="349"/>
                  <a:pt x="975" y="349"/>
                  <a:pt x="957" y="328"/>
                </a:cubicBezTo>
                <a:cubicBezTo>
                  <a:pt x="946" y="317"/>
                  <a:pt x="946" y="303"/>
                  <a:pt x="946" y="292"/>
                </a:cubicBezTo>
                <a:cubicBezTo>
                  <a:pt x="946" y="257"/>
                  <a:pt x="961" y="214"/>
                  <a:pt x="1000" y="207"/>
                </a:cubicBezTo>
                <a:close/>
                <a:moveTo>
                  <a:pt x="1133" y="484"/>
                </a:moveTo>
                <a:cubicBezTo>
                  <a:pt x="1264" y="484"/>
                  <a:pt x="1295" y="783"/>
                  <a:pt x="1160" y="801"/>
                </a:cubicBezTo>
                <a:cubicBezTo>
                  <a:pt x="1157" y="801"/>
                  <a:pt x="1155" y="801"/>
                  <a:pt x="1153" y="801"/>
                </a:cubicBezTo>
                <a:cubicBezTo>
                  <a:pt x="1023" y="801"/>
                  <a:pt x="991" y="502"/>
                  <a:pt x="1124" y="484"/>
                </a:cubicBezTo>
                <a:cubicBezTo>
                  <a:pt x="1127" y="484"/>
                  <a:pt x="1130" y="484"/>
                  <a:pt x="1133" y="484"/>
                </a:cubicBezTo>
                <a:close/>
                <a:moveTo>
                  <a:pt x="289" y="523"/>
                </a:moveTo>
                <a:cubicBezTo>
                  <a:pt x="321" y="527"/>
                  <a:pt x="349" y="548"/>
                  <a:pt x="363" y="580"/>
                </a:cubicBezTo>
                <a:cubicBezTo>
                  <a:pt x="409" y="662"/>
                  <a:pt x="406" y="801"/>
                  <a:pt x="328" y="829"/>
                </a:cubicBezTo>
                <a:cubicBezTo>
                  <a:pt x="321" y="833"/>
                  <a:pt x="310" y="833"/>
                  <a:pt x="303" y="833"/>
                </a:cubicBezTo>
                <a:cubicBezTo>
                  <a:pt x="285" y="833"/>
                  <a:pt x="267" y="829"/>
                  <a:pt x="249" y="822"/>
                </a:cubicBezTo>
                <a:cubicBezTo>
                  <a:pt x="157" y="772"/>
                  <a:pt x="146" y="538"/>
                  <a:pt x="267" y="523"/>
                </a:cubicBezTo>
                <a:close/>
                <a:moveTo>
                  <a:pt x="617" y="568"/>
                </a:moveTo>
                <a:cubicBezTo>
                  <a:pt x="636" y="568"/>
                  <a:pt x="655" y="580"/>
                  <a:pt x="655" y="605"/>
                </a:cubicBezTo>
                <a:cubicBezTo>
                  <a:pt x="655" y="787"/>
                  <a:pt x="612" y="961"/>
                  <a:pt x="541" y="1128"/>
                </a:cubicBezTo>
                <a:cubicBezTo>
                  <a:pt x="575" y="1136"/>
                  <a:pt x="610" y="1139"/>
                  <a:pt x="644" y="1139"/>
                </a:cubicBezTo>
                <a:cubicBezTo>
                  <a:pt x="674" y="1139"/>
                  <a:pt x="703" y="1136"/>
                  <a:pt x="733" y="1131"/>
                </a:cubicBezTo>
                <a:cubicBezTo>
                  <a:pt x="734" y="1131"/>
                  <a:pt x="735" y="1131"/>
                  <a:pt x="737" y="1131"/>
                </a:cubicBezTo>
                <a:cubicBezTo>
                  <a:pt x="783" y="1131"/>
                  <a:pt x="782" y="1199"/>
                  <a:pt x="733" y="1206"/>
                </a:cubicBezTo>
                <a:cubicBezTo>
                  <a:pt x="702" y="1210"/>
                  <a:pt x="673" y="1212"/>
                  <a:pt x="644" y="1212"/>
                </a:cubicBezTo>
                <a:cubicBezTo>
                  <a:pt x="589" y="1212"/>
                  <a:pt x="536" y="1205"/>
                  <a:pt x="481" y="1188"/>
                </a:cubicBezTo>
                <a:cubicBezTo>
                  <a:pt x="456" y="1185"/>
                  <a:pt x="445" y="1160"/>
                  <a:pt x="459" y="1139"/>
                </a:cubicBezTo>
                <a:cubicBezTo>
                  <a:pt x="537" y="968"/>
                  <a:pt x="573" y="790"/>
                  <a:pt x="580" y="605"/>
                </a:cubicBezTo>
                <a:cubicBezTo>
                  <a:pt x="580" y="580"/>
                  <a:pt x="599" y="568"/>
                  <a:pt x="617" y="568"/>
                </a:cubicBezTo>
                <a:close/>
                <a:moveTo>
                  <a:pt x="503" y="1451"/>
                </a:moveTo>
                <a:cubicBezTo>
                  <a:pt x="643" y="1451"/>
                  <a:pt x="780" y="1489"/>
                  <a:pt x="893" y="1530"/>
                </a:cubicBezTo>
                <a:cubicBezTo>
                  <a:pt x="811" y="1683"/>
                  <a:pt x="655" y="1875"/>
                  <a:pt x="530" y="1875"/>
                </a:cubicBezTo>
                <a:cubicBezTo>
                  <a:pt x="377" y="1871"/>
                  <a:pt x="289" y="1604"/>
                  <a:pt x="264" y="1494"/>
                </a:cubicBezTo>
                <a:cubicBezTo>
                  <a:pt x="342" y="1463"/>
                  <a:pt x="423" y="1451"/>
                  <a:pt x="503" y="1451"/>
                </a:cubicBezTo>
                <a:close/>
                <a:moveTo>
                  <a:pt x="1156" y="1"/>
                </a:moveTo>
                <a:cubicBezTo>
                  <a:pt x="1124" y="1"/>
                  <a:pt x="1096" y="4"/>
                  <a:pt x="1064" y="4"/>
                </a:cubicBezTo>
                <a:cubicBezTo>
                  <a:pt x="1103" y="50"/>
                  <a:pt x="1131" y="114"/>
                  <a:pt x="1135" y="179"/>
                </a:cubicBezTo>
                <a:cubicBezTo>
                  <a:pt x="985" y="192"/>
                  <a:pt x="834" y="204"/>
                  <a:pt x="684" y="204"/>
                </a:cubicBezTo>
                <a:cubicBezTo>
                  <a:pt x="595" y="204"/>
                  <a:pt x="507" y="200"/>
                  <a:pt x="420" y="189"/>
                </a:cubicBezTo>
                <a:lnTo>
                  <a:pt x="338" y="179"/>
                </a:lnTo>
                <a:lnTo>
                  <a:pt x="335" y="179"/>
                </a:lnTo>
                <a:cubicBezTo>
                  <a:pt x="306" y="171"/>
                  <a:pt x="281" y="168"/>
                  <a:pt x="253" y="161"/>
                </a:cubicBezTo>
                <a:cubicBezTo>
                  <a:pt x="164" y="136"/>
                  <a:pt x="79" y="111"/>
                  <a:pt x="1" y="72"/>
                </a:cubicBezTo>
                <a:lnTo>
                  <a:pt x="1" y="72"/>
                </a:lnTo>
                <a:cubicBezTo>
                  <a:pt x="1" y="132"/>
                  <a:pt x="4" y="200"/>
                  <a:pt x="4" y="260"/>
                </a:cubicBezTo>
                <a:cubicBezTo>
                  <a:pt x="93" y="243"/>
                  <a:pt x="196" y="235"/>
                  <a:pt x="267" y="228"/>
                </a:cubicBezTo>
                <a:cubicBezTo>
                  <a:pt x="303" y="228"/>
                  <a:pt x="331" y="225"/>
                  <a:pt x="342" y="225"/>
                </a:cubicBezTo>
                <a:lnTo>
                  <a:pt x="356" y="225"/>
                </a:lnTo>
                <a:cubicBezTo>
                  <a:pt x="395" y="235"/>
                  <a:pt x="406" y="275"/>
                  <a:pt x="402" y="310"/>
                </a:cubicBezTo>
                <a:cubicBezTo>
                  <a:pt x="402" y="324"/>
                  <a:pt x="395" y="339"/>
                  <a:pt x="388" y="346"/>
                </a:cubicBezTo>
                <a:cubicBezTo>
                  <a:pt x="377" y="356"/>
                  <a:pt x="370" y="360"/>
                  <a:pt x="356" y="363"/>
                </a:cubicBezTo>
                <a:cubicBezTo>
                  <a:pt x="342" y="367"/>
                  <a:pt x="324" y="367"/>
                  <a:pt x="306" y="367"/>
                </a:cubicBezTo>
                <a:lnTo>
                  <a:pt x="278" y="367"/>
                </a:lnTo>
                <a:cubicBezTo>
                  <a:pt x="196" y="367"/>
                  <a:pt x="93" y="378"/>
                  <a:pt x="1" y="381"/>
                </a:cubicBezTo>
                <a:cubicBezTo>
                  <a:pt x="15" y="623"/>
                  <a:pt x="33" y="858"/>
                  <a:pt x="54" y="1075"/>
                </a:cubicBezTo>
                <a:cubicBezTo>
                  <a:pt x="57" y="1099"/>
                  <a:pt x="57" y="1124"/>
                  <a:pt x="65" y="1149"/>
                </a:cubicBezTo>
                <a:cubicBezTo>
                  <a:pt x="68" y="1178"/>
                  <a:pt x="68" y="1199"/>
                  <a:pt x="72" y="1227"/>
                </a:cubicBezTo>
                <a:cubicBezTo>
                  <a:pt x="89" y="1391"/>
                  <a:pt x="111" y="1547"/>
                  <a:pt x="129" y="1683"/>
                </a:cubicBezTo>
                <a:cubicBezTo>
                  <a:pt x="153" y="1835"/>
                  <a:pt x="182" y="2003"/>
                  <a:pt x="296" y="2091"/>
                </a:cubicBezTo>
                <a:cubicBezTo>
                  <a:pt x="388" y="2163"/>
                  <a:pt x="523" y="2170"/>
                  <a:pt x="676" y="2170"/>
                </a:cubicBezTo>
                <a:cubicBezTo>
                  <a:pt x="772" y="2170"/>
                  <a:pt x="1046" y="2102"/>
                  <a:pt x="1348" y="1967"/>
                </a:cubicBezTo>
                <a:lnTo>
                  <a:pt x="1451" y="1921"/>
                </a:lnTo>
                <a:lnTo>
                  <a:pt x="1455" y="2035"/>
                </a:lnTo>
                <a:cubicBezTo>
                  <a:pt x="1458" y="2155"/>
                  <a:pt x="1458" y="2251"/>
                  <a:pt x="1455" y="2351"/>
                </a:cubicBezTo>
                <a:cubicBezTo>
                  <a:pt x="1455" y="2443"/>
                  <a:pt x="1451" y="2536"/>
                  <a:pt x="1455" y="2653"/>
                </a:cubicBezTo>
                <a:cubicBezTo>
                  <a:pt x="1455" y="2664"/>
                  <a:pt x="1458" y="2675"/>
                  <a:pt x="1458" y="2689"/>
                </a:cubicBezTo>
                <a:lnTo>
                  <a:pt x="1473" y="2753"/>
                </a:lnTo>
                <a:lnTo>
                  <a:pt x="1473" y="2764"/>
                </a:lnTo>
                <a:cubicBezTo>
                  <a:pt x="1476" y="2788"/>
                  <a:pt x="1480" y="2813"/>
                  <a:pt x="1490" y="2838"/>
                </a:cubicBezTo>
                <a:cubicBezTo>
                  <a:pt x="1589" y="3176"/>
                  <a:pt x="1738" y="3373"/>
                  <a:pt x="1912" y="3373"/>
                </a:cubicBezTo>
                <a:cubicBezTo>
                  <a:pt x="1920" y="3373"/>
                  <a:pt x="1929" y="3373"/>
                  <a:pt x="1938" y="3372"/>
                </a:cubicBezTo>
                <a:cubicBezTo>
                  <a:pt x="2138" y="3350"/>
                  <a:pt x="2344" y="3094"/>
                  <a:pt x="2386" y="2749"/>
                </a:cubicBezTo>
                <a:cubicBezTo>
                  <a:pt x="2394" y="2724"/>
                  <a:pt x="2394" y="2696"/>
                  <a:pt x="2397" y="2675"/>
                </a:cubicBezTo>
                <a:lnTo>
                  <a:pt x="2397" y="2660"/>
                </a:lnTo>
                <a:lnTo>
                  <a:pt x="2397" y="2593"/>
                </a:lnTo>
                <a:lnTo>
                  <a:pt x="2397" y="2536"/>
                </a:lnTo>
                <a:lnTo>
                  <a:pt x="2397" y="2532"/>
                </a:lnTo>
                <a:cubicBezTo>
                  <a:pt x="2397" y="2266"/>
                  <a:pt x="2322" y="1515"/>
                  <a:pt x="2269" y="1092"/>
                </a:cubicBezTo>
                <a:cubicBezTo>
                  <a:pt x="2209" y="1110"/>
                  <a:pt x="2148" y="1124"/>
                  <a:pt x="2084" y="1124"/>
                </a:cubicBezTo>
                <a:cubicBezTo>
                  <a:pt x="2002" y="1124"/>
                  <a:pt x="1917" y="1107"/>
                  <a:pt x="1842" y="1057"/>
                </a:cubicBezTo>
                <a:cubicBezTo>
                  <a:pt x="1597" y="915"/>
                  <a:pt x="1515" y="452"/>
                  <a:pt x="1636" y="22"/>
                </a:cubicBezTo>
                <a:lnTo>
                  <a:pt x="1636" y="22"/>
                </a:lnTo>
                <a:cubicBezTo>
                  <a:pt x="1575" y="29"/>
                  <a:pt x="1514" y="32"/>
                  <a:pt x="1453" y="32"/>
                </a:cubicBezTo>
                <a:cubicBezTo>
                  <a:pt x="1353" y="32"/>
                  <a:pt x="1253" y="23"/>
                  <a:pt x="11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40"/>
          <p:cNvSpPr/>
          <p:nvPr/>
        </p:nvSpPr>
        <p:spPr>
          <a:xfrm flipH="1">
            <a:off x="350436" y="4517975"/>
            <a:ext cx="79206" cy="56418"/>
          </a:xfrm>
          <a:custGeom>
            <a:avLst/>
            <a:gdLst/>
            <a:ahLst/>
            <a:cxnLst/>
            <a:rect l="l" t="t" r="r" b="b"/>
            <a:pathLst>
              <a:path w="3945" h="2810" extrusionOk="0">
                <a:moveTo>
                  <a:pt x="3433" y="1715"/>
                </a:moveTo>
                <a:cubicBezTo>
                  <a:pt x="3475" y="1715"/>
                  <a:pt x="3518" y="1739"/>
                  <a:pt x="3560" y="1796"/>
                </a:cubicBezTo>
                <a:cubicBezTo>
                  <a:pt x="3592" y="1842"/>
                  <a:pt x="3610" y="1903"/>
                  <a:pt x="3617" y="1967"/>
                </a:cubicBezTo>
                <a:cubicBezTo>
                  <a:pt x="3624" y="1992"/>
                  <a:pt x="3624" y="2020"/>
                  <a:pt x="3628" y="2045"/>
                </a:cubicBezTo>
                <a:lnTo>
                  <a:pt x="3628" y="2098"/>
                </a:lnTo>
                <a:lnTo>
                  <a:pt x="3628" y="2127"/>
                </a:lnTo>
                <a:cubicBezTo>
                  <a:pt x="3624" y="2166"/>
                  <a:pt x="3624" y="2205"/>
                  <a:pt x="3624" y="2241"/>
                </a:cubicBezTo>
                <a:cubicBezTo>
                  <a:pt x="3624" y="2265"/>
                  <a:pt x="3617" y="2290"/>
                  <a:pt x="3617" y="2312"/>
                </a:cubicBezTo>
                <a:cubicBezTo>
                  <a:pt x="3617" y="2329"/>
                  <a:pt x="3613" y="2344"/>
                  <a:pt x="3610" y="2361"/>
                </a:cubicBezTo>
                <a:cubicBezTo>
                  <a:pt x="3599" y="2422"/>
                  <a:pt x="3578" y="2482"/>
                  <a:pt x="3553" y="2525"/>
                </a:cubicBezTo>
                <a:cubicBezTo>
                  <a:pt x="3539" y="2543"/>
                  <a:pt x="3525" y="2561"/>
                  <a:pt x="3510" y="2575"/>
                </a:cubicBezTo>
                <a:cubicBezTo>
                  <a:pt x="3482" y="2600"/>
                  <a:pt x="3446" y="2614"/>
                  <a:pt x="3411" y="2614"/>
                </a:cubicBezTo>
                <a:cubicBezTo>
                  <a:pt x="3397" y="2614"/>
                  <a:pt x="3379" y="2610"/>
                  <a:pt x="3365" y="2607"/>
                </a:cubicBezTo>
                <a:cubicBezTo>
                  <a:pt x="3343" y="2596"/>
                  <a:pt x="3322" y="2582"/>
                  <a:pt x="3297" y="2564"/>
                </a:cubicBezTo>
                <a:cubicBezTo>
                  <a:pt x="3293" y="2561"/>
                  <a:pt x="3290" y="2561"/>
                  <a:pt x="3290" y="2557"/>
                </a:cubicBezTo>
                <a:cubicBezTo>
                  <a:pt x="3272" y="2539"/>
                  <a:pt x="3254" y="2518"/>
                  <a:pt x="3240" y="2489"/>
                </a:cubicBezTo>
                <a:cubicBezTo>
                  <a:pt x="3205" y="2429"/>
                  <a:pt x="3183" y="2351"/>
                  <a:pt x="3180" y="2273"/>
                </a:cubicBezTo>
                <a:cubicBezTo>
                  <a:pt x="3173" y="2205"/>
                  <a:pt x="3180" y="2137"/>
                  <a:pt x="3187" y="2077"/>
                </a:cubicBezTo>
                <a:cubicBezTo>
                  <a:pt x="3210" y="1904"/>
                  <a:pt x="3315" y="1715"/>
                  <a:pt x="3433" y="1715"/>
                </a:cubicBezTo>
                <a:close/>
                <a:moveTo>
                  <a:pt x="2344" y="0"/>
                </a:moveTo>
                <a:cubicBezTo>
                  <a:pt x="1519" y="0"/>
                  <a:pt x="1028" y="416"/>
                  <a:pt x="833" y="1273"/>
                </a:cubicBezTo>
                <a:lnTo>
                  <a:pt x="819" y="1330"/>
                </a:lnTo>
                <a:lnTo>
                  <a:pt x="758" y="1330"/>
                </a:lnTo>
                <a:cubicBezTo>
                  <a:pt x="481" y="1334"/>
                  <a:pt x="115" y="1455"/>
                  <a:pt x="19" y="1576"/>
                </a:cubicBezTo>
                <a:cubicBezTo>
                  <a:pt x="8" y="1583"/>
                  <a:pt x="1" y="1597"/>
                  <a:pt x="1" y="1611"/>
                </a:cubicBezTo>
                <a:cubicBezTo>
                  <a:pt x="44" y="1647"/>
                  <a:pt x="275" y="1707"/>
                  <a:pt x="868" y="1725"/>
                </a:cubicBezTo>
                <a:lnTo>
                  <a:pt x="1516" y="1725"/>
                </a:lnTo>
                <a:cubicBezTo>
                  <a:pt x="1956" y="1718"/>
                  <a:pt x="2429" y="1686"/>
                  <a:pt x="2909" y="1636"/>
                </a:cubicBezTo>
                <a:cubicBezTo>
                  <a:pt x="2924" y="1636"/>
                  <a:pt x="2941" y="1632"/>
                  <a:pt x="2956" y="1632"/>
                </a:cubicBezTo>
                <a:lnTo>
                  <a:pt x="2988" y="1629"/>
                </a:lnTo>
                <a:lnTo>
                  <a:pt x="2998" y="1629"/>
                </a:lnTo>
                <a:lnTo>
                  <a:pt x="3062" y="1625"/>
                </a:lnTo>
                <a:lnTo>
                  <a:pt x="3084" y="1618"/>
                </a:lnTo>
                <a:lnTo>
                  <a:pt x="3062" y="1668"/>
                </a:lnTo>
                <a:lnTo>
                  <a:pt x="3041" y="1718"/>
                </a:lnTo>
                <a:lnTo>
                  <a:pt x="3030" y="1739"/>
                </a:lnTo>
                <a:cubicBezTo>
                  <a:pt x="3016" y="1771"/>
                  <a:pt x="3005" y="1800"/>
                  <a:pt x="2995" y="1835"/>
                </a:cubicBezTo>
                <a:lnTo>
                  <a:pt x="2995" y="1842"/>
                </a:lnTo>
                <a:cubicBezTo>
                  <a:pt x="2963" y="1935"/>
                  <a:pt x="2941" y="2031"/>
                  <a:pt x="2934" y="2127"/>
                </a:cubicBezTo>
                <a:cubicBezTo>
                  <a:pt x="2902" y="2429"/>
                  <a:pt x="2977" y="2689"/>
                  <a:pt x="3112" y="2767"/>
                </a:cubicBezTo>
                <a:cubicBezTo>
                  <a:pt x="3164" y="2796"/>
                  <a:pt x="3221" y="2809"/>
                  <a:pt x="3279" y="2809"/>
                </a:cubicBezTo>
                <a:cubicBezTo>
                  <a:pt x="3333" y="2809"/>
                  <a:pt x="3388" y="2798"/>
                  <a:pt x="3439" y="2777"/>
                </a:cubicBezTo>
                <a:cubicBezTo>
                  <a:pt x="3468" y="2770"/>
                  <a:pt x="3489" y="2756"/>
                  <a:pt x="3510" y="2749"/>
                </a:cubicBezTo>
                <a:cubicBezTo>
                  <a:pt x="3532" y="2735"/>
                  <a:pt x="3560" y="2721"/>
                  <a:pt x="3581" y="2703"/>
                </a:cubicBezTo>
                <a:cubicBezTo>
                  <a:pt x="3599" y="2689"/>
                  <a:pt x="3613" y="2678"/>
                  <a:pt x="3631" y="2664"/>
                </a:cubicBezTo>
                <a:cubicBezTo>
                  <a:pt x="3649" y="2642"/>
                  <a:pt x="3667" y="2625"/>
                  <a:pt x="3681" y="2603"/>
                </a:cubicBezTo>
                <a:cubicBezTo>
                  <a:pt x="3773" y="2482"/>
                  <a:pt x="3827" y="2329"/>
                  <a:pt x="3859" y="2177"/>
                </a:cubicBezTo>
                <a:cubicBezTo>
                  <a:pt x="3877" y="2095"/>
                  <a:pt x="3884" y="2017"/>
                  <a:pt x="3894" y="1931"/>
                </a:cubicBezTo>
                <a:cubicBezTo>
                  <a:pt x="3944" y="1483"/>
                  <a:pt x="3930" y="861"/>
                  <a:pt x="3557" y="445"/>
                </a:cubicBezTo>
                <a:cubicBezTo>
                  <a:pt x="3293" y="153"/>
                  <a:pt x="2885" y="0"/>
                  <a:pt x="23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40"/>
          <p:cNvSpPr/>
          <p:nvPr/>
        </p:nvSpPr>
        <p:spPr>
          <a:xfrm flipH="1">
            <a:off x="571059" y="4630774"/>
            <a:ext cx="32987" cy="33108"/>
          </a:xfrm>
          <a:custGeom>
            <a:avLst/>
            <a:gdLst/>
            <a:ahLst/>
            <a:cxnLst/>
            <a:rect l="l" t="t" r="r" b="b"/>
            <a:pathLst>
              <a:path w="1643" h="1649" extrusionOk="0">
                <a:moveTo>
                  <a:pt x="818" y="0"/>
                </a:moveTo>
                <a:cubicBezTo>
                  <a:pt x="765" y="0"/>
                  <a:pt x="708" y="4"/>
                  <a:pt x="654" y="18"/>
                </a:cubicBezTo>
                <a:lnTo>
                  <a:pt x="647" y="18"/>
                </a:lnTo>
                <a:cubicBezTo>
                  <a:pt x="619" y="22"/>
                  <a:pt x="598" y="32"/>
                  <a:pt x="576" y="36"/>
                </a:cubicBezTo>
                <a:cubicBezTo>
                  <a:pt x="409" y="89"/>
                  <a:pt x="267" y="189"/>
                  <a:pt x="167" y="324"/>
                </a:cubicBezTo>
                <a:cubicBezTo>
                  <a:pt x="64" y="463"/>
                  <a:pt x="7" y="626"/>
                  <a:pt x="0" y="797"/>
                </a:cubicBezTo>
                <a:lnTo>
                  <a:pt x="0" y="872"/>
                </a:lnTo>
                <a:lnTo>
                  <a:pt x="0" y="875"/>
                </a:lnTo>
                <a:lnTo>
                  <a:pt x="0" y="882"/>
                </a:lnTo>
                <a:cubicBezTo>
                  <a:pt x="0" y="904"/>
                  <a:pt x="7" y="921"/>
                  <a:pt x="7" y="943"/>
                </a:cubicBezTo>
                <a:cubicBezTo>
                  <a:pt x="14" y="992"/>
                  <a:pt x="25" y="1035"/>
                  <a:pt x="36" y="1081"/>
                </a:cubicBezTo>
                <a:cubicBezTo>
                  <a:pt x="89" y="1238"/>
                  <a:pt x="189" y="1380"/>
                  <a:pt x="320" y="1480"/>
                </a:cubicBezTo>
                <a:cubicBezTo>
                  <a:pt x="363" y="1512"/>
                  <a:pt x="406" y="1540"/>
                  <a:pt x="455" y="1561"/>
                </a:cubicBezTo>
                <a:cubicBezTo>
                  <a:pt x="498" y="1583"/>
                  <a:pt x="544" y="1601"/>
                  <a:pt x="587" y="1615"/>
                </a:cubicBezTo>
                <a:cubicBezTo>
                  <a:pt x="664" y="1638"/>
                  <a:pt x="744" y="1648"/>
                  <a:pt x="824" y="1648"/>
                </a:cubicBezTo>
                <a:cubicBezTo>
                  <a:pt x="881" y="1648"/>
                  <a:pt x="937" y="1643"/>
                  <a:pt x="992" y="1633"/>
                </a:cubicBezTo>
                <a:cubicBezTo>
                  <a:pt x="1024" y="1629"/>
                  <a:pt x="1049" y="1618"/>
                  <a:pt x="1074" y="1611"/>
                </a:cubicBezTo>
                <a:cubicBezTo>
                  <a:pt x="1234" y="1558"/>
                  <a:pt x="1376" y="1458"/>
                  <a:pt x="1472" y="1327"/>
                </a:cubicBezTo>
                <a:cubicBezTo>
                  <a:pt x="1579" y="1188"/>
                  <a:pt x="1636" y="1028"/>
                  <a:pt x="1643" y="857"/>
                </a:cubicBezTo>
                <a:lnTo>
                  <a:pt x="1643" y="776"/>
                </a:lnTo>
                <a:lnTo>
                  <a:pt x="1636" y="733"/>
                </a:lnTo>
                <a:cubicBezTo>
                  <a:pt x="1611" y="512"/>
                  <a:pt x="1494" y="306"/>
                  <a:pt x="1316" y="171"/>
                </a:cubicBezTo>
                <a:cubicBezTo>
                  <a:pt x="1174" y="57"/>
                  <a:pt x="996" y="0"/>
                  <a:pt x="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40"/>
          <p:cNvSpPr/>
          <p:nvPr/>
        </p:nvSpPr>
        <p:spPr>
          <a:xfrm flipH="1">
            <a:off x="495944" y="4912773"/>
            <a:ext cx="32285" cy="19796"/>
          </a:xfrm>
          <a:custGeom>
            <a:avLst/>
            <a:gdLst/>
            <a:ahLst/>
            <a:cxnLst/>
            <a:rect l="l" t="t" r="r" b="b"/>
            <a:pathLst>
              <a:path w="1608" h="986" extrusionOk="0">
                <a:moveTo>
                  <a:pt x="1163" y="1"/>
                </a:moveTo>
                <a:lnTo>
                  <a:pt x="1067" y="619"/>
                </a:lnTo>
                <a:lnTo>
                  <a:pt x="989" y="605"/>
                </a:lnTo>
                <a:cubicBezTo>
                  <a:pt x="817" y="573"/>
                  <a:pt x="675" y="560"/>
                  <a:pt x="558" y="560"/>
                </a:cubicBezTo>
                <a:cubicBezTo>
                  <a:pt x="285" y="560"/>
                  <a:pt x="148" y="632"/>
                  <a:pt x="79" y="705"/>
                </a:cubicBezTo>
                <a:cubicBezTo>
                  <a:pt x="4" y="790"/>
                  <a:pt x="0" y="900"/>
                  <a:pt x="4" y="961"/>
                </a:cubicBezTo>
                <a:lnTo>
                  <a:pt x="1519" y="985"/>
                </a:lnTo>
                <a:lnTo>
                  <a:pt x="1608" y="43"/>
                </a:lnTo>
                <a:lnTo>
                  <a:pt x="11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40"/>
          <p:cNvSpPr/>
          <p:nvPr/>
        </p:nvSpPr>
        <p:spPr>
          <a:xfrm flipH="1">
            <a:off x="480021" y="4831877"/>
            <a:ext cx="26944" cy="79266"/>
          </a:xfrm>
          <a:custGeom>
            <a:avLst/>
            <a:gdLst/>
            <a:ahLst/>
            <a:cxnLst/>
            <a:rect l="l" t="t" r="r" b="b"/>
            <a:pathLst>
              <a:path w="1342" h="3948" extrusionOk="0">
                <a:moveTo>
                  <a:pt x="229" y="1"/>
                </a:moveTo>
                <a:lnTo>
                  <a:pt x="15" y="3638"/>
                </a:lnTo>
                <a:lnTo>
                  <a:pt x="1" y="3877"/>
                </a:lnTo>
                <a:lnTo>
                  <a:pt x="51" y="3877"/>
                </a:lnTo>
                <a:lnTo>
                  <a:pt x="125" y="3884"/>
                </a:lnTo>
                <a:lnTo>
                  <a:pt x="563" y="3923"/>
                </a:lnTo>
                <a:lnTo>
                  <a:pt x="637" y="3930"/>
                </a:lnTo>
                <a:lnTo>
                  <a:pt x="712" y="3937"/>
                </a:lnTo>
                <a:lnTo>
                  <a:pt x="826" y="3948"/>
                </a:lnTo>
                <a:lnTo>
                  <a:pt x="1341" y="570"/>
                </a:lnTo>
                <a:lnTo>
                  <a:pt x="2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40"/>
          <p:cNvSpPr/>
          <p:nvPr/>
        </p:nvSpPr>
        <p:spPr>
          <a:xfrm flipH="1">
            <a:off x="336659" y="4912773"/>
            <a:ext cx="32285" cy="19877"/>
          </a:xfrm>
          <a:custGeom>
            <a:avLst/>
            <a:gdLst/>
            <a:ahLst/>
            <a:cxnLst/>
            <a:rect l="l" t="t" r="r" b="b"/>
            <a:pathLst>
              <a:path w="1608" h="990" extrusionOk="0">
                <a:moveTo>
                  <a:pt x="1049" y="1"/>
                </a:moveTo>
                <a:lnTo>
                  <a:pt x="1088" y="623"/>
                </a:lnTo>
                <a:lnTo>
                  <a:pt x="992" y="605"/>
                </a:lnTo>
                <a:cubicBezTo>
                  <a:pt x="819" y="573"/>
                  <a:pt x="676" y="560"/>
                  <a:pt x="559" y="560"/>
                </a:cubicBezTo>
                <a:cubicBezTo>
                  <a:pt x="283" y="560"/>
                  <a:pt x="148" y="633"/>
                  <a:pt x="78" y="708"/>
                </a:cubicBezTo>
                <a:cubicBezTo>
                  <a:pt x="4" y="793"/>
                  <a:pt x="0" y="904"/>
                  <a:pt x="4" y="968"/>
                </a:cubicBezTo>
                <a:lnTo>
                  <a:pt x="1519" y="989"/>
                </a:lnTo>
                <a:lnTo>
                  <a:pt x="1607" y="47"/>
                </a:lnTo>
                <a:lnTo>
                  <a:pt x="104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40"/>
          <p:cNvSpPr/>
          <p:nvPr/>
        </p:nvSpPr>
        <p:spPr>
          <a:xfrm flipH="1">
            <a:off x="333586" y="4864866"/>
            <a:ext cx="25719" cy="45998"/>
          </a:xfrm>
          <a:custGeom>
            <a:avLst/>
            <a:gdLst/>
            <a:ahLst/>
            <a:cxnLst/>
            <a:rect l="l" t="t" r="r" b="b"/>
            <a:pathLst>
              <a:path w="1281" h="2291" extrusionOk="0">
                <a:moveTo>
                  <a:pt x="0" y="1"/>
                </a:moveTo>
                <a:lnTo>
                  <a:pt x="302" y="2216"/>
                </a:lnTo>
                <a:lnTo>
                  <a:pt x="406" y="2223"/>
                </a:lnTo>
                <a:lnTo>
                  <a:pt x="484" y="2227"/>
                </a:lnTo>
                <a:lnTo>
                  <a:pt x="558" y="2237"/>
                </a:lnTo>
                <a:lnTo>
                  <a:pt x="1142" y="2280"/>
                </a:lnTo>
                <a:lnTo>
                  <a:pt x="1216" y="2291"/>
                </a:lnTo>
                <a:lnTo>
                  <a:pt x="1231" y="2291"/>
                </a:lnTo>
                <a:lnTo>
                  <a:pt x="1231" y="2148"/>
                </a:lnTo>
                <a:lnTo>
                  <a:pt x="1234" y="2081"/>
                </a:lnTo>
                <a:lnTo>
                  <a:pt x="1234" y="2006"/>
                </a:lnTo>
                <a:lnTo>
                  <a:pt x="128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40"/>
          <p:cNvSpPr/>
          <p:nvPr/>
        </p:nvSpPr>
        <p:spPr>
          <a:xfrm flipH="1">
            <a:off x="376502" y="4733474"/>
            <a:ext cx="129741" cy="108418"/>
          </a:xfrm>
          <a:custGeom>
            <a:avLst/>
            <a:gdLst/>
            <a:ahLst/>
            <a:cxnLst/>
            <a:rect l="l" t="t" r="r" b="b"/>
            <a:pathLst>
              <a:path w="6462" h="5400" extrusionOk="0">
                <a:moveTo>
                  <a:pt x="2169" y="0"/>
                </a:moveTo>
                <a:cubicBezTo>
                  <a:pt x="1775" y="0"/>
                  <a:pt x="1387" y="118"/>
                  <a:pt x="1049" y="347"/>
                </a:cubicBezTo>
                <a:cubicBezTo>
                  <a:pt x="548" y="696"/>
                  <a:pt x="232" y="1243"/>
                  <a:pt x="193" y="1851"/>
                </a:cubicBezTo>
                <a:lnTo>
                  <a:pt x="1" y="4628"/>
                </a:lnTo>
                <a:lnTo>
                  <a:pt x="61" y="4660"/>
                </a:lnTo>
                <a:lnTo>
                  <a:pt x="136" y="4699"/>
                </a:lnTo>
                <a:lnTo>
                  <a:pt x="210" y="4742"/>
                </a:lnTo>
                <a:lnTo>
                  <a:pt x="1341" y="5318"/>
                </a:lnTo>
                <a:lnTo>
                  <a:pt x="1401" y="5350"/>
                </a:lnTo>
                <a:lnTo>
                  <a:pt x="1473" y="5386"/>
                </a:lnTo>
                <a:lnTo>
                  <a:pt x="1501" y="5400"/>
                </a:lnTo>
                <a:lnTo>
                  <a:pt x="2134" y="2655"/>
                </a:lnTo>
                <a:lnTo>
                  <a:pt x="6461" y="4287"/>
                </a:lnTo>
                <a:lnTo>
                  <a:pt x="5903" y="1933"/>
                </a:lnTo>
                <a:lnTo>
                  <a:pt x="5885" y="1855"/>
                </a:lnTo>
                <a:lnTo>
                  <a:pt x="5867" y="1784"/>
                </a:lnTo>
                <a:lnTo>
                  <a:pt x="5867" y="1776"/>
                </a:lnTo>
                <a:lnTo>
                  <a:pt x="5686" y="1008"/>
                </a:lnTo>
                <a:lnTo>
                  <a:pt x="4136" y="521"/>
                </a:lnTo>
                <a:lnTo>
                  <a:pt x="4065" y="500"/>
                </a:lnTo>
                <a:lnTo>
                  <a:pt x="3994" y="479"/>
                </a:lnTo>
                <a:lnTo>
                  <a:pt x="2763" y="91"/>
                </a:lnTo>
                <a:cubicBezTo>
                  <a:pt x="2568" y="30"/>
                  <a:pt x="2368" y="0"/>
                  <a:pt x="2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40"/>
          <p:cNvSpPr/>
          <p:nvPr/>
        </p:nvSpPr>
        <p:spPr>
          <a:xfrm flipH="1">
            <a:off x="322526" y="4721869"/>
            <a:ext cx="69488" cy="140081"/>
          </a:xfrm>
          <a:custGeom>
            <a:avLst/>
            <a:gdLst/>
            <a:ahLst/>
            <a:cxnLst/>
            <a:rect l="l" t="t" r="r" b="b"/>
            <a:pathLst>
              <a:path w="3461" h="6977" extrusionOk="0">
                <a:moveTo>
                  <a:pt x="1060" y="1"/>
                </a:moveTo>
                <a:cubicBezTo>
                  <a:pt x="925" y="1"/>
                  <a:pt x="797" y="29"/>
                  <a:pt x="676" y="79"/>
                </a:cubicBezTo>
                <a:cubicBezTo>
                  <a:pt x="516" y="143"/>
                  <a:pt x="374" y="246"/>
                  <a:pt x="264" y="388"/>
                </a:cubicBezTo>
                <a:cubicBezTo>
                  <a:pt x="72" y="633"/>
                  <a:pt x="1" y="943"/>
                  <a:pt x="72" y="1245"/>
                </a:cubicBezTo>
                <a:lnTo>
                  <a:pt x="125" y="1473"/>
                </a:lnTo>
                <a:lnTo>
                  <a:pt x="267" y="2077"/>
                </a:lnTo>
                <a:lnTo>
                  <a:pt x="339" y="2372"/>
                </a:lnTo>
                <a:lnTo>
                  <a:pt x="356" y="2447"/>
                </a:lnTo>
                <a:lnTo>
                  <a:pt x="374" y="2522"/>
                </a:lnTo>
                <a:lnTo>
                  <a:pt x="989" y="5117"/>
                </a:lnTo>
                <a:lnTo>
                  <a:pt x="1427" y="6977"/>
                </a:lnTo>
                <a:lnTo>
                  <a:pt x="2988" y="6977"/>
                </a:lnTo>
                <a:lnTo>
                  <a:pt x="2988" y="6966"/>
                </a:lnTo>
                <a:lnTo>
                  <a:pt x="3176" y="6966"/>
                </a:lnTo>
                <a:lnTo>
                  <a:pt x="3457" y="1537"/>
                </a:lnTo>
                <a:lnTo>
                  <a:pt x="3457" y="1522"/>
                </a:lnTo>
                <a:cubicBezTo>
                  <a:pt x="3460" y="1423"/>
                  <a:pt x="3457" y="1330"/>
                  <a:pt x="3443" y="1238"/>
                </a:cubicBezTo>
                <a:cubicBezTo>
                  <a:pt x="3432" y="1174"/>
                  <a:pt x="3418" y="1113"/>
                  <a:pt x="3400" y="1057"/>
                </a:cubicBezTo>
                <a:cubicBezTo>
                  <a:pt x="3340" y="833"/>
                  <a:pt x="3219" y="630"/>
                  <a:pt x="3055" y="456"/>
                </a:cubicBezTo>
                <a:cubicBezTo>
                  <a:pt x="2774" y="164"/>
                  <a:pt x="2401" y="1"/>
                  <a:pt x="19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40"/>
          <p:cNvSpPr/>
          <p:nvPr/>
        </p:nvSpPr>
        <p:spPr>
          <a:xfrm flipH="1">
            <a:off x="8295775" y="468480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8" name="Google Shape;2748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/>
          <p:nvPr/>
        </p:nvSpPr>
        <p:spPr>
          <a:xfrm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/>
          <p:nvPr/>
        </p:nvSpPr>
        <p:spPr>
          <a:xfrm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"/>
          <p:cNvSpPr/>
          <p:nvPr/>
        </p:nvSpPr>
        <p:spPr>
          <a:xfrm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5"/>
          <p:cNvCxnSpPr/>
          <p:nvPr/>
        </p:nvCxnSpPr>
        <p:spPr>
          <a:xfrm>
            <a:off x="633675" y="39215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5"/>
          <p:cNvSpPr/>
          <p:nvPr/>
        </p:nvSpPr>
        <p:spPr>
          <a:xfrm>
            <a:off x="8285225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6" name="Google Shape;206;p5"/>
          <p:cNvCxnSpPr/>
          <p:nvPr/>
        </p:nvCxnSpPr>
        <p:spPr>
          <a:xfrm rot="10800000">
            <a:off x="936188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5"/>
          <p:cNvSpPr/>
          <p:nvPr/>
        </p:nvSpPr>
        <p:spPr>
          <a:xfrm rot="10800000">
            <a:off x="760088" y="46848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title"/>
          </p:nvPr>
        </p:nvSpPr>
        <p:spPr>
          <a:xfrm>
            <a:off x="5077838" y="1224511"/>
            <a:ext cx="3352800" cy="5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subTitle" idx="1"/>
          </p:nvPr>
        </p:nvSpPr>
        <p:spPr>
          <a:xfrm>
            <a:off x="5098213" y="1665011"/>
            <a:ext cx="29205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 idx="2"/>
          </p:nvPr>
        </p:nvSpPr>
        <p:spPr>
          <a:xfrm>
            <a:off x="713338" y="2713575"/>
            <a:ext cx="3156000" cy="5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1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3"/>
          </p:nvPr>
        </p:nvSpPr>
        <p:spPr>
          <a:xfrm>
            <a:off x="916838" y="3104788"/>
            <a:ext cx="29205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2" name="Google Shape;212;p5"/>
          <p:cNvGrpSpPr/>
          <p:nvPr/>
        </p:nvGrpSpPr>
        <p:grpSpPr>
          <a:xfrm>
            <a:off x="304380" y="212329"/>
            <a:ext cx="244424" cy="393525"/>
            <a:chOff x="304380" y="212329"/>
            <a:chExt cx="244424" cy="393525"/>
          </a:xfrm>
        </p:grpSpPr>
        <p:sp>
          <p:nvSpPr>
            <p:cNvPr id="213" name="Google Shape;213;p5"/>
            <p:cNvSpPr/>
            <p:nvPr/>
          </p:nvSpPr>
          <p:spPr>
            <a:xfrm flipH="1">
              <a:off x="459174" y="304781"/>
              <a:ext cx="54893" cy="58984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flipH="1">
              <a:off x="501943" y="249236"/>
              <a:ext cx="46860" cy="57815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flipH="1">
              <a:off x="449972" y="334240"/>
              <a:ext cx="15932" cy="21443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flipH="1">
              <a:off x="429080" y="306735"/>
              <a:ext cx="29759" cy="46226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 flipH="1">
              <a:off x="328244" y="532857"/>
              <a:ext cx="17418" cy="29709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flipH="1">
              <a:off x="344210" y="505969"/>
              <a:ext cx="66466" cy="34936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flipH="1">
              <a:off x="424321" y="416840"/>
              <a:ext cx="60170" cy="83801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97300" y="490755"/>
              <a:ext cx="44372" cy="33033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516121" y="588201"/>
              <a:ext cx="30661" cy="17652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469628" y="530134"/>
              <a:ext cx="52805" cy="64145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65236" y="417074"/>
              <a:ext cx="121927" cy="125016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304380" y="315703"/>
              <a:ext cx="55594" cy="103173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323083" y="311795"/>
              <a:ext cx="11890" cy="23163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329430" y="287413"/>
              <a:ext cx="77572" cy="133767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400924" y="291304"/>
              <a:ext cx="49432" cy="129876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430917" y="243558"/>
              <a:ext cx="2923" cy="16516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389467" y="243024"/>
              <a:ext cx="40030" cy="56329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83589" y="212329"/>
              <a:ext cx="65815" cy="46827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507938" y="254781"/>
              <a:ext cx="28039" cy="27555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5"/>
          <p:cNvGrpSpPr/>
          <p:nvPr/>
        </p:nvGrpSpPr>
        <p:grpSpPr>
          <a:xfrm>
            <a:off x="8536000" y="212325"/>
            <a:ext cx="289776" cy="397102"/>
            <a:chOff x="8536000" y="212325"/>
            <a:chExt cx="289776" cy="397102"/>
          </a:xfrm>
        </p:grpSpPr>
        <p:sp>
          <p:nvSpPr>
            <p:cNvPr id="233" name="Google Shape;233;p5"/>
            <p:cNvSpPr/>
            <p:nvPr/>
          </p:nvSpPr>
          <p:spPr>
            <a:xfrm flipH="1">
              <a:off x="8536000" y="593563"/>
              <a:ext cx="27756" cy="15313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8591200" y="440811"/>
              <a:ext cx="87681" cy="102613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8558623" y="537491"/>
              <a:ext cx="52459" cy="58856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8747761" y="333217"/>
              <a:ext cx="43161" cy="18474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8737397" y="312485"/>
              <a:ext cx="13359" cy="42902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8670407" y="311951"/>
              <a:ext cx="24764" cy="36215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 flipH="1">
              <a:off x="8686420" y="311951"/>
              <a:ext cx="39482" cy="52337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flipH="1">
              <a:off x="8648254" y="352772"/>
              <a:ext cx="41161" cy="78887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8698848" y="376862"/>
              <a:ext cx="33512" cy="54856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flipH="1">
              <a:off x="8685933" y="387228"/>
              <a:ext cx="14184" cy="44428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8706450" y="311951"/>
              <a:ext cx="33940" cy="54673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flipH="1">
              <a:off x="8671049" y="266138"/>
              <a:ext cx="4687" cy="10046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flipH="1">
              <a:off x="8704055" y="268840"/>
              <a:ext cx="8977" cy="12519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flipH="1">
              <a:off x="8677840" y="268519"/>
              <a:ext cx="39757" cy="51665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flipH="1">
              <a:off x="8701394" y="212325"/>
              <a:ext cx="80093" cy="100017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flipH="1">
              <a:off x="8805302" y="346193"/>
              <a:ext cx="12443" cy="13374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flipH="1">
              <a:off x="8810462" y="354940"/>
              <a:ext cx="15313" cy="12825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flipH="1">
              <a:off x="8798295" y="337781"/>
              <a:ext cx="10764" cy="10596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flipH="1">
              <a:off x="8776906" y="309509"/>
              <a:ext cx="20642" cy="24107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flipH="1">
              <a:off x="8701352" y="244475"/>
              <a:ext cx="13420" cy="24443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flipH="1">
              <a:off x="8674528" y="242735"/>
              <a:ext cx="26886" cy="22810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flipH="1">
              <a:off x="8656773" y="257192"/>
              <a:ext cx="39482" cy="10122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flipH="1">
              <a:off x="8741793" y="583625"/>
              <a:ext cx="17924" cy="25802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flipH="1">
              <a:off x="8673443" y="440705"/>
              <a:ext cx="50398" cy="98109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flipH="1">
              <a:off x="8643581" y="440705"/>
              <a:ext cx="61146" cy="109514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flipH="1">
              <a:off x="8698907" y="534774"/>
              <a:ext cx="55223" cy="52352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flipH="1">
              <a:off x="8680659" y="331644"/>
              <a:ext cx="125468" cy="59574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flipH="1">
              <a:off x="8651734" y="312211"/>
              <a:ext cx="45940" cy="56429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flipH="1">
              <a:off x="8596028" y="324546"/>
              <a:ext cx="20275" cy="19848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5"/>
          <p:cNvGrpSpPr/>
          <p:nvPr/>
        </p:nvGrpSpPr>
        <p:grpSpPr>
          <a:xfrm>
            <a:off x="281700" y="4539088"/>
            <a:ext cx="289776" cy="397102"/>
            <a:chOff x="8536000" y="212325"/>
            <a:chExt cx="289776" cy="397102"/>
          </a:xfrm>
        </p:grpSpPr>
        <p:sp>
          <p:nvSpPr>
            <p:cNvPr id="263" name="Google Shape;263;p5"/>
            <p:cNvSpPr/>
            <p:nvPr/>
          </p:nvSpPr>
          <p:spPr>
            <a:xfrm>
              <a:off x="8798019" y="593563"/>
              <a:ext cx="27756" cy="15313"/>
            </a:xfrm>
            <a:custGeom>
              <a:avLst/>
              <a:gdLst/>
              <a:ahLst/>
              <a:cxnLst/>
              <a:rect l="l" t="t" r="r" b="b"/>
              <a:pathLst>
                <a:path w="1818" h="1003" extrusionOk="0">
                  <a:moveTo>
                    <a:pt x="410" y="0"/>
                  </a:moveTo>
                  <a:lnTo>
                    <a:pt x="1" y="167"/>
                  </a:lnTo>
                  <a:lnTo>
                    <a:pt x="456" y="1003"/>
                  </a:lnTo>
                  <a:lnTo>
                    <a:pt x="1818" y="398"/>
                  </a:lnTo>
                  <a:cubicBezTo>
                    <a:pt x="1800" y="334"/>
                    <a:pt x="1757" y="242"/>
                    <a:pt x="1651" y="192"/>
                  </a:cubicBezTo>
                  <a:cubicBezTo>
                    <a:pt x="1613" y="175"/>
                    <a:pt x="1564" y="163"/>
                    <a:pt x="1500" y="163"/>
                  </a:cubicBezTo>
                  <a:cubicBezTo>
                    <a:pt x="1352" y="163"/>
                    <a:pt x="1125" y="229"/>
                    <a:pt x="787" y="455"/>
                  </a:cubicBezTo>
                  <a:lnTo>
                    <a:pt x="723" y="50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8682894" y="440811"/>
              <a:ext cx="87681" cy="102613"/>
            </a:xfrm>
            <a:custGeom>
              <a:avLst/>
              <a:gdLst/>
              <a:ahLst/>
              <a:cxnLst/>
              <a:rect l="l" t="t" r="r" b="b"/>
              <a:pathLst>
                <a:path w="5743" h="6721" extrusionOk="0">
                  <a:moveTo>
                    <a:pt x="0" y="0"/>
                  </a:moveTo>
                  <a:lnTo>
                    <a:pt x="2350" y="4221"/>
                  </a:lnTo>
                  <a:lnTo>
                    <a:pt x="4342" y="6721"/>
                  </a:lnTo>
                  <a:lnTo>
                    <a:pt x="5743" y="6198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8750693" y="537491"/>
              <a:ext cx="52459" cy="58856"/>
            </a:xfrm>
            <a:custGeom>
              <a:avLst/>
              <a:gdLst/>
              <a:ahLst/>
              <a:cxnLst/>
              <a:rect l="l" t="t" r="r" b="b"/>
              <a:pathLst>
                <a:path w="3436" h="3855" extrusionOk="0">
                  <a:moveTo>
                    <a:pt x="1376" y="0"/>
                  </a:moveTo>
                  <a:lnTo>
                    <a:pt x="0" y="512"/>
                  </a:lnTo>
                  <a:lnTo>
                    <a:pt x="2656" y="3855"/>
                  </a:lnTo>
                  <a:lnTo>
                    <a:pt x="2884" y="3759"/>
                  </a:lnTo>
                  <a:lnTo>
                    <a:pt x="2955" y="3730"/>
                  </a:lnTo>
                  <a:lnTo>
                    <a:pt x="3026" y="3702"/>
                  </a:lnTo>
                  <a:lnTo>
                    <a:pt x="3431" y="3538"/>
                  </a:lnTo>
                  <a:lnTo>
                    <a:pt x="3435" y="3538"/>
                  </a:lnTo>
                  <a:lnTo>
                    <a:pt x="3343" y="3375"/>
                  </a:lnTo>
                  <a:lnTo>
                    <a:pt x="3300" y="330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8570853" y="333217"/>
              <a:ext cx="43161" cy="18474"/>
            </a:xfrm>
            <a:custGeom>
              <a:avLst/>
              <a:gdLst/>
              <a:ahLst/>
              <a:cxnLst/>
              <a:rect l="l" t="t" r="r" b="b"/>
              <a:pathLst>
                <a:path w="2827" h="1210" extrusionOk="0">
                  <a:moveTo>
                    <a:pt x="103" y="1"/>
                  </a:moveTo>
                  <a:lnTo>
                    <a:pt x="0" y="136"/>
                  </a:lnTo>
                  <a:cubicBezTo>
                    <a:pt x="36" y="172"/>
                    <a:pt x="68" y="204"/>
                    <a:pt x="89" y="221"/>
                  </a:cubicBezTo>
                  <a:lnTo>
                    <a:pt x="2827" y="1210"/>
                  </a:lnTo>
                  <a:cubicBezTo>
                    <a:pt x="2823" y="1167"/>
                    <a:pt x="2813" y="1114"/>
                    <a:pt x="2809" y="1061"/>
                  </a:cubicBezTo>
                  <a:lnTo>
                    <a:pt x="245" y="136"/>
                  </a:lnTo>
                  <a:lnTo>
                    <a:pt x="242" y="125"/>
                  </a:lnTo>
                  <a:cubicBezTo>
                    <a:pt x="206" y="104"/>
                    <a:pt x="156" y="6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611019" y="312485"/>
              <a:ext cx="13359" cy="42902"/>
            </a:xfrm>
            <a:custGeom>
              <a:avLst/>
              <a:gdLst/>
              <a:ahLst/>
              <a:cxnLst/>
              <a:rect l="l" t="t" r="r" b="b"/>
              <a:pathLst>
                <a:path w="875" h="2810" extrusionOk="0">
                  <a:moveTo>
                    <a:pt x="534" y="1"/>
                  </a:moveTo>
                  <a:cubicBezTo>
                    <a:pt x="359" y="93"/>
                    <a:pt x="0" y="370"/>
                    <a:pt x="118" y="968"/>
                  </a:cubicBezTo>
                  <a:cubicBezTo>
                    <a:pt x="199" y="1427"/>
                    <a:pt x="274" y="1935"/>
                    <a:pt x="320" y="2301"/>
                  </a:cubicBezTo>
                  <a:cubicBezTo>
                    <a:pt x="324" y="2333"/>
                    <a:pt x="331" y="2358"/>
                    <a:pt x="331" y="2387"/>
                  </a:cubicBezTo>
                  <a:cubicBezTo>
                    <a:pt x="334" y="2419"/>
                    <a:pt x="338" y="2443"/>
                    <a:pt x="338" y="2472"/>
                  </a:cubicBezTo>
                  <a:cubicBezTo>
                    <a:pt x="345" y="2529"/>
                    <a:pt x="352" y="2579"/>
                    <a:pt x="356" y="2621"/>
                  </a:cubicBezTo>
                  <a:lnTo>
                    <a:pt x="875" y="2810"/>
                  </a:lnTo>
                  <a:lnTo>
                    <a:pt x="875" y="2810"/>
                  </a:lnTo>
                  <a:lnTo>
                    <a:pt x="857" y="2657"/>
                  </a:lnTo>
                  <a:lnTo>
                    <a:pt x="850" y="2575"/>
                  </a:lnTo>
                  <a:lnTo>
                    <a:pt x="839" y="2490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666605" y="311951"/>
              <a:ext cx="24764" cy="36215"/>
            </a:xfrm>
            <a:custGeom>
              <a:avLst/>
              <a:gdLst/>
              <a:ahLst/>
              <a:cxnLst/>
              <a:rect l="l" t="t" r="r" b="b"/>
              <a:pathLst>
                <a:path w="1622" h="2372" extrusionOk="0">
                  <a:moveTo>
                    <a:pt x="790" y="0"/>
                  </a:moveTo>
                  <a:lnTo>
                    <a:pt x="0" y="2006"/>
                  </a:lnTo>
                  <a:lnTo>
                    <a:pt x="54" y="237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635873" y="311951"/>
              <a:ext cx="39482" cy="52337"/>
            </a:xfrm>
            <a:custGeom>
              <a:avLst/>
              <a:gdLst/>
              <a:ahLst/>
              <a:cxnLst/>
              <a:rect l="l" t="t" r="r" b="b"/>
              <a:pathLst>
                <a:path w="2586" h="3428" extrusionOk="0">
                  <a:moveTo>
                    <a:pt x="1" y="0"/>
                  </a:moveTo>
                  <a:lnTo>
                    <a:pt x="1292" y="1949"/>
                  </a:lnTo>
                  <a:lnTo>
                    <a:pt x="1452" y="3332"/>
                  </a:lnTo>
                  <a:lnTo>
                    <a:pt x="1462" y="3417"/>
                  </a:lnTo>
                  <a:lnTo>
                    <a:pt x="1462" y="3428"/>
                  </a:lnTo>
                  <a:lnTo>
                    <a:pt x="1466" y="3417"/>
                  </a:lnTo>
                  <a:lnTo>
                    <a:pt x="1516" y="3357"/>
                  </a:lnTo>
                  <a:lnTo>
                    <a:pt x="1729" y="3079"/>
                  </a:lnTo>
                  <a:lnTo>
                    <a:pt x="1626" y="3022"/>
                  </a:lnTo>
                  <a:lnTo>
                    <a:pt x="1889" y="2628"/>
                  </a:lnTo>
                  <a:lnTo>
                    <a:pt x="1804" y="1977"/>
                  </a:lnTo>
                  <a:lnTo>
                    <a:pt x="2586" y="0"/>
                  </a:lnTo>
                  <a:lnTo>
                    <a:pt x="2259" y="0"/>
                  </a:lnTo>
                  <a:cubicBezTo>
                    <a:pt x="2063" y="843"/>
                    <a:pt x="1469" y="1334"/>
                    <a:pt x="1469" y="1334"/>
                  </a:cubicBezTo>
                  <a:cubicBezTo>
                    <a:pt x="925" y="1149"/>
                    <a:pt x="555" y="26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8672360" y="352772"/>
              <a:ext cx="41161" cy="78887"/>
            </a:xfrm>
            <a:custGeom>
              <a:avLst/>
              <a:gdLst/>
              <a:ahLst/>
              <a:cxnLst/>
              <a:rect l="l" t="t" r="r" b="b"/>
              <a:pathLst>
                <a:path w="2696" h="5167" extrusionOk="0">
                  <a:moveTo>
                    <a:pt x="1792" y="0"/>
                  </a:moveTo>
                  <a:lnTo>
                    <a:pt x="847" y="1252"/>
                  </a:lnTo>
                  <a:lnTo>
                    <a:pt x="743" y="1191"/>
                  </a:lnTo>
                  <a:lnTo>
                    <a:pt x="715" y="1173"/>
                  </a:lnTo>
                  <a:lnTo>
                    <a:pt x="0" y="2045"/>
                  </a:lnTo>
                  <a:lnTo>
                    <a:pt x="4" y="2087"/>
                  </a:lnTo>
                  <a:lnTo>
                    <a:pt x="427" y="5166"/>
                  </a:lnTo>
                  <a:lnTo>
                    <a:pt x="2695" y="5166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8629416" y="376862"/>
              <a:ext cx="33512" cy="54856"/>
            </a:xfrm>
            <a:custGeom>
              <a:avLst/>
              <a:gdLst/>
              <a:ahLst/>
              <a:cxnLst/>
              <a:rect l="l" t="t" r="r" b="b"/>
              <a:pathLst>
                <a:path w="2195" h="3593" extrusionOk="0">
                  <a:moveTo>
                    <a:pt x="1" y="1"/>
                  </a:moveTo>
                  <a:lnTo>
                    <a:pt x="442" y="3592"/>
                  </a:lnTo>
                  <a:lnTo>
                    <a:pt x="2195" y="3592"/>
                  </a:lnTo>
                  <a:lnTo>
                    <a:pt x="1885" y="939"/>
                  </a:lnTo>
                  <a:cubicBezTo>
                    <a:pt x="1476" y="733"/>
                    <a:pt x="779" y="3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8661659" y="387228"/>
              <a:ext cx="14184" cy="44428"/>
            </a:xfrm>
            <a:custGeom>
              <a:avLst/>
              <a:gdLst/>
              <a:ahLst/>
              <a:cxnLst/>
              <a:rect l="l" t="t" r="r" b="b"/>
              <a:pathLst>
                <a:path w="929" h="2910" extrusionOk="0">
                  <a:moveTo>
                    <a:pt x="523" y="1"/>
                  </a:moveTo>
                  <a:lnTo>
                    <a:pt x="356" y="207"/>
                  </a:lnTo>
                  <a:lnTo>
                    <a:pt x="154" y="445"/>
                  </a:lnTo>
                  <a:lnTo>
                    <a:pt x="100" y="420"/>
                  </a:lnTo>
                  <a:cubicBezTo>
                    <a:pt x="75" y="406"/>
                    <a:pt x="40" y="388"/>
                    <a:pt x="1" y="367"/>
                  </a:cubicBezTo>
                  <a:lnTo>
                    <a:pt x="1" y="367"/>
                  </a:lnTo>
                  <a:lnTo>
                    <a:pt x="296" y="2909"/>
                  </a:lnTo>
                  <a:lnTo>
                    <a:pt x="929" y="2909"/>
                  </a:lnTo>
                  <a:lnTo>
                    <a:pt x="534" y="36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8621385" y="311951"/>
              <a:ext cx="33940" cy="54673"/>
            </a:xfrm>
            <a:custGeom>
              <a:avLst/>
              <a:gdLst/>
              <a:ahLst/>
              <a:cxnLst/>
              <a:rect l="l" t="t" r="r" b="b"/>
              <a:pathLst>
                <a:path w="2223" h="3581" extrusionOk="0">
                  <a:moveTo>
                    <a:pt x="0" y="0"/>
                  </a:moveTo>
                  <a:lnTo>
                    <a:pt x="136" y="1063"/>
                  </a:lnTo>
                  <a:lnTo>
                    <a:pt x="274" y="2205"/>
                  </a:lnTo>
                  <a:lnTo>
                    <a:pt x="320" y="2582"/>
                  </a:lnTo>
                  <a:lnTo>
                    <a:pt x="331" y="2670"/>
                  </a:lnTo>
                  <a:lnTo>
                    <a:pt x="345" y="2756"/>
                  </a:lnTo>
                  <a:lnTo>
                    <a:pt x="363" y="2905"/>
                  </a:lnTo>
                  <a:lnTo>
                    <a:pt x="409" y="2923"/>
                  </a:lnTo>
                  <a:lnTo>
                    <a:pt x="495" y="2955"/>
                  </a:lnTo>
                  <a:lnTo>
                    <a:pt x="580" y="2987"/>
                  </a:lnTo>
                  <a:lnTo>
                    <a:pt x="2223" y="3581"/>
                  </a:lnTo>
                  <a:lnTo>
                    <a:pt x="2205" y="3428"/>
                  </a:lnTo>
                  <a:lnTo>
                    <a:pt x="2198" y="3342"/>
                  </a:lnTo>
                  <a:lnTo>
                    <a:pt x="2187" y="3257"/>
                  </a:lnTo>
                  <a:lnTo>
                    <a:pt x="2041" y="2027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8686039" y="266138"/>
              <a:ext cx="4687" cy="10046"/>
            </a:xfrm>
            <a:custGeom>
              <a:avLst/>
              <a:gdLst/>
              <a:ahLst/>
              <a:cxnLst/>
              <a:rect l="l" t="t" r="r" b="b"/>
              <a:pathLst>
                <a:path w="307" h="658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71" y="14"/>
                    <a:pt x="235" y="29"/>
                    <a:pt x="192" y="39"/>
                  </a:cubicBezTo>
                  <a:cubicBezTo>
                    <a:pt x="171" y="50"/>
                    <a:pt x="150" y="57"/>
                    <a:pt x="128" y="61"/>
                  </a:cubicBezTo>
                  <a:cubicBezTo>
                    <a:pt x="121" y="85"/>
                    <a:pt x="114" y="103"/>
                    <a:pt x="100" y="121"/>
                  </a:cubicBezTo>
                  <a:cubicBezTo>
                    <a:pt x="71" y="157"/>
                    <a:pt x="43" y="189"/>
                    <a:pt x="7" y="213"/>
                  </a:cubicBezTo>
                  <a:lnTo>
                    <a:pt x="7" y="245"/>
                  </a:lnTo>
                  <a:cubicBezTo>
                    <a:pt x="11" y="384"/>
                    <a:pt x="7" y="519"/>
                    <a:pt x="0" y="658"/>
                  </a:cubicBezTo>
                  <a:cubicBezTo>
                    <a:pt x="175" y="519"/>
                    <a:pt x="224" y="427"/>
                    <a:pt x="278" y="192"/>
                  </a:cubicBezTo>
                  <a:cubicBezTo>
                    <a:pt x="292" y="128"/>
                    <a:pt x="299" y="64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8648743" y="268840"/>
              <a:ext cx="8977" cy="12519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lnTo>
                    <a:pt x="587" y="1"/>
                  </a:ln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8"/>
                    <a:pt x="18" y="548"/>
                  </a:cubicBezTo>
                  <a:cubicBezTo>
                    <a:pt x="22" y="548"/>
                    <a:pt x="25" y="548"/>
                    <a:pt x="32" y="552"/>
                  </a:cubicBezTo>
                  <a:cubicBezTo>
                    <a:pt x="129" y="570"/>
                    <a:pt x="210" y="627"/>
                    <a:pt x="249" y="708"/>
                  </a:cubicBezTo>
                  <a:cubicBezTo>
                    <a:pt x="281" y="765"/>
                    <a:pt x="345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4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644178" y="268519"/>
              <a:ext cx="39757" cy="51665"/>
            </a:xfrm>
            <a:custGeom>
              <a:avLst/>
              <a:gdLst/>
              <a:ahLst/>
              <a:cxnLst/>
              <a:rect l="l" t="t" r="r" b="b"/>
              <a:pathLst>
                <a:path w="2604" h="3384" extrusionOk="0">
                  <a:moveTo>
                    <a:pt x="1683" y="409"/>
                  </a:moveTo>
                  <a:cubicBezTo>
                    <a:pt x="1722" y="413"/>
                    <a:pt x="1732" y="459"/>
                    <a:pt x="1732" y="488"/>
                  </a:cubicBezTo>
                  <a:cubicBezTo>
                    <a:pt x="1732" y="502"/>
                    <a:pt x="1732" y="516"/>
                    <a:pt x="1722" y="523"/>
                  </a:cubicBezTo>
                  <a:cubicBezTo>
                    <a:pt x="1708" y="541"/>
                    <a:pt x="1679" y="541"/>
                    <a:pt x="1651" y="541"/>
                  </a:cubicBezTo>
                  <a:cubicBezTo>
                    <a:pt x="1561" y="541"/>
                    <a:pt x="1416" y="552"/>
                    <a:pt x="1315" y="552"/>
                  </a:cubicBezTo>
                  <a:cubicBezTo>
                    <a:pt x="1251" y="552"/>
                    <a:pt x="1205" y="548"/>
                    <a:pt x="1199" y="534"/>
                  </a:cubicBezTo>
                  <a:cubicBezTo>
                    <a:pt x="1192" y="413"/>
                    <a:pt x="1672" y="409"/>
                    <a:pt x="1683" y="409"/>
                  </a:cubicBezTo>
                  <a:close/>
                  <a:moveTo>
                    <a:pt x="1561" y="661"/>
                  </a:moveTo>
                  <a:cubicBezTo>
                    <a:pt x="1565" y="661"/>
                    <a:pt x="1569" y="661"/>
                    <a:pt x="1572" y="662"/>
                  </a:cubicBezTo>
                  <a:cubicBezTo>
                    <a:pt x="1665" y="676"/>
                    <a:pt x="1672" y="825"/>
                    <a:pt x="1626" y="907"/>
                  </a:cubicBezTo>
                  <a:cubicBezTo>
                    <a:pt x="1611" y="935"/>
                    <a:pt x="1585" y="951"/>
                    <a:pt x="1556" y="951"/>
                  </a:cubicBezTo>
                  <a:cubicBezTo>
                    <a:pt x="1551" y="951"/>
                    <a:pt x="1546" y="951"/>
                    <a:pt x="1540" y="950"/>
                  </a:cubicBezTo>
                  <a:cubicBezTo>
                    <a:pt x="1512" y="946"/>
                    <a:pt x="1494" y="939"/>
                    <a:pt x="1484" y="914"/>
                  </a:cubicBezTo>
                  <a:cubicBezTo>
                    <a:pt x="1425" y="839"/>
                    <a:pt x="1463" y="661"/>
                    <a:pt x="1561" y="661"/>
                  </a:cubicBezTo>
                  <a:close/>
                  <a:moveTo>
                    <a:pt x="2351" y="697"/>
                  </a:moveTo>
                  <a:cubicBezTo>
                    <a:pt x="2354" y="697"/>
                    <a:pt x="2356" y="697"/>
                    <a:pt x="2358" y="697"/>
                  </a:cubicBezTo>
                  <a:cubicBezTo>
                    <a:pt x="2369" y="697"/>
                    <a:pt x="2383" y="705"/>
                    <a:pt x="2397" y="715"/>
                  </a:cubicBezTo>
                  <a:cubicBezTo>
                    <a:pt x="2415" y="729"/>
                    <a:pt x="2429" y="754"/>
                    <a:pt x="2433" y="783"/>
                  </a:cubicBezTo>
                  <a:cubicBezTo>
                    <a:pt x="2436" y="808"/>
                    <a:pt x="2436" y="836"/>
                    <a:pt x="2433" y="865"/>
                  </a:cubicBezTo>
                  <a:cubicBezTo>
                    <a:pt x="2423" y="929"/>
                    <a:pt x="2387" y="990"/>
                    <a:pt x="2332" y="990"/>
                  </a:cubicBezTo>
                  <a:cubicBezTo>
                    <a:pt x="2329" y="990"/>
                    <a:pt x="2326" y="989"/>
                    <a:pt x="2323" y="989"/>
                  </a:cubicBezTo>
                  <a:cubicBezTo>
                    <a:pt x="2287" y="985"/>
                    <a:pt x="2262" y="964"/>
                    <a:pt x="2255" y="932"/>
                  </a:cubicBezTo>
                  <a:cubicBezTo>
                    <a:pt x="2244" y="911"/>
                    <a:pt x="2241" y="882"/>
                    <a:pt x="2241" y="857"/>
                  </a:cubicBezTo>
                  <a:cubicBezTo>
                    <a:pt x="2241" y="825"/>
                    <a:pt x="2252" y="797"/>
                    <a:pt x="2259" y="769"/>
                  </a:cubicBezTo>
                  <a:cubicBezTo>
                    <a:pt x="2276" y="728"/>
                    <a:pt x="2308" y="697"/>
                    <a:pt x="2351" y="697"/>
                  </a:cubicBezTo>
                  <a:close/>
                  <a:moveTo>
                    <a:pt x="242" y="961"/>
                  </a:moveTo>
                  <a:cubicBezTo>
                    <a:pt x="255" y="961"/>
                    <a:pt x="267" y="962"/>
                    <a:pt x="278" y="964"/>
                  </a:cubicBezTo>
                  <a:cubicBezTo>
                    <a:pt x="310" y="978"/>
                    <a:pt x="339" y="996"/>
                    <a:pt x="367" y="1021"/>
                  </a:cubicBezTo>
                  <a:cubicBezTo>
                    <a:pt x="381" y="1035"/>
                    <a:pt x="392" y="1049"/>
                    <a:pt x="406" y="1067"/>
                  </a:cubicBezTo>
                  <a:cubicBezTo>
                    <a:pt x="424" y="1089"/>
                    <a:pt x="460" y="1124"/>
                    <a:pt x="452" y="1156"/>
                  </a:cubicBezTo>
                  <a:cubicBezTo>
                    <a:pt x="447" y="1175"/>
                    <a:pt x="431" y="1184"/>
                    <a:pt x="415" y="1184"/>
                  </a:cubicBezTo>
                  <a:cubicBezTo>
                    <a:pt x="410" y="1184"/>
                    <a:pt x="404" y="1183"/>
                    <a:pt x="399" y="1181"/>
                  </a:cubicBezTo>
                  <a:cubicBezTo>
                    <a:pt x="388" y="1177"/>
                    <a:pt x="381" y="1163"/>
                    <a:pt x="381" y="1156"/>
                  </a:cubicBezTo>
                  <a:lnTo>
                    <a:pt x="381" y="1149"/>
                  </a:lnTo>
                  <a:lnTo>
                    <a:pt x="381" y="1142"/>
                  </a:lnTo>
                  <a:cubicBezTo>
                    <a:pt x="374" y="1142"/>
                    <a:pt x="374" y="1138"/>
                    <a:pt x="374" y="1135"/>
                  </a:cubicBezTo>
                  <a:cubicBezTo>
                    <a:pt x="371" y="1124"/>
                    <a:pt x="363" y="1117"/>
                    <a:pt x="356" y="1106"/>
                  </a:cubicBezTo>
                  <a:cubicBezTo>
                    <a:pt x="349" y="1092"/>
                    <a:pt x="335" y="1078"/>
                    <a:pt x="321" y="1067"/>
                  </a:cubicBezTo>
                  <a:cubicBezTo>
                    <a:pt x="299" y="1042"/>
                    <a:pt x="268" y="1028"/>
                    <a:pt x="235" y="1028"/>
                  </a:cubicBezTo>
                  <a:cubicBezTo>
                    <a:pt x="226" y="1028"/>
                    <a:pt x="216" y="1029"/>
                    <a:pt x="207" y="1032"/>
                  </a:cubicBezTo>
                  <a:cubicBezTo>
                    <a:pt x="205" y="1032"/>
                    <a:pt x="203" y="1032"/>
                    <a:pt x="201" y="1032"/>
                  </a:cubicBezTo>
                  <a:cubicBezTo>
                    <a:pt x="167" y="1032"/>
                    <a:pt x="160" y="971"/>
                    <a:pt x="203" y="964"/>
                  </a:cubicBezTo>
                  <a:cubicBezTo>
                    <a:pt x="216" y="962"/>
                    <a:pt x="229" y="961"/>
                    <a:pt x="242" y="961"/>
                  </a:cubicBezTo>
                  <a:close/>
                  <a:moveTo>
                    <a:pt x="2038" y="821"/>
                  </a:moveTo>
                  <a:cubicBezTo>
                    <a:pt x="2049" y="821"/>
                    <a:pt x="2059" y="826"/>
                    <a:pt x="2063" y="836"/>
                  </a:cubicBezTo>
                  <a:cubicBezTo>
                    <a:pt x="2070" y="840"/>
                    <a:pt x="2074" y="847"/>
                    <a:pt x="2074" y="857"/>
                  </a:cubicBezTo>
                  <a:lnTo>
                    <a:pt x="2074" y="911"/>
                  </a:lnTo>
                  <a:cubicBezTo>
                    <a:pt x="2074" y="936"/>
                    <a:pt x="2077" y="964"/>
                    <a:pt x="2077" y="985"/>
                  </a:cubicBezTo>
                  <a:cubicBezTo>
                    <a:pt x="2092" y="1110"/>
                    <a:pt x="2127" y="1227"/>
                    <a:pt x="2180" y="1341"/>
                  </a:cubicBezTo>
                  <a:cubicBezTo>
                    <a:pt x="2188" y="1359"/>
                    <a:pt x="2180" y="1387"/>
                    <a:pt x="2159" y="1391"/>
                  </a:cubicBezTo>
                  <a:cubicBezTo>
                    <a:pt x="2103" y="1403"/>
                    <a:pt x="2052" y="1408"/>
                    <a:pt x="2001" y="1408"/>
                  </a:cubicBezTo>
                  <a:cubicBezTo>
                    <a:pt x="1977" y="1408"/>
                    <a:pt x="1953" y="1407"/>
                    <a:pt x="1928" y="1405"/>
                  </a:cubicBezTo>
                  <a:cubicBezTo>
                    <a:pt x="1887" y="1402"/>
                    <a:pt x="1885" y="1337"/>
                    <a:pt x="1925" y="1337"/>
                  </a:cubicBezTo>
                  <a:cubicBezTo>
                    <a:pt x="1927" y="1337"/>
                    <a:pt x="1929" y="1337"/>
                    <a:pt x="1932" y="1337"/>
                  </a:cubicBezTo>
                  <a:cubicBezTo>
                    <a:pt x="1954" y="1341"/>
                    <a:pt x="1975" y="1343"/>
                    <a:pt x="1996" y="1343"/>
                  </a:cubicBezTo>
                  <a:cubicBezTo>
                    <a:pt x="2033" y="1343"/>
                    <a:pt x="2069" y="1338"/>
                    <a:pt x="2109" y="1334"/>
                  </a:cubicBezTo>
                  <a:cubicBezTo>
                    <a:pt x="2063" y="1227"/>
                    <a:pt x="2035" y="1117"/>
                    <a:pt x="2020" y="1000"/>
                  </a:cubicBezTo>
                  <a:cubicBezTo>
                    <a:pt x="2013" y="971"/>
                    <a:pt x="2013" y="950"/>
                    <a:pt x="2010" y="925"/>
                  </a:cubicBezTo>
                  <a:cubicBezTo>
                    <a:pt x="2010" y="904"/>
                    <a:pt x="2006" y="875"/>
                    <a:pt x="2006" y="854"/>
                  </a:cubicBezTo>
                  <a:lnTo>
                    <a:pt x="2006" y="847"/>
                  </a:lnTo>
                  <a:cubicBezTo>
                    <a:pt x="2008" y="830"/>
                    <a:pt x="2024" y="821"/>
                    <a:pt x="2038" y="821"/>
                  </a:cubicBezTo>
                  <a:close/>
                  <a:moveTo>
                    <a:pt x="2138" y="1626"/>
                  </a:moveTo>
                  <a:cubicBezTo>
                    <a:pt x="2213" y="1626"/>
                    <a:pt x="2288" y="1638"/>
                    <a:pt x="2362" y="1668"/>
                  </a:cubicBezTo>
                  <a:cubicBezTo>
                    <a:pt x="2333" y="1768"/>
                    <a:pt x="2255" y="2013"/>
                    <a:pt x="2116" y="2017"/>
                  </a:cubicBezTo>
                  <a:cubicBezTo>
                    <a:pt x="2114" y="2017"/>
                    <a:pt x="2112" y="2017"/>
                    <a:pt x="2110" y="2017"/>
                  </a:cubicBezTo>
                  <a:cubicBezTo>
                    <a:pt x="1997" y="2017"/>
                    <a:pt x="1859" y="1836"/>
                    <a:pt x="1786" y="1697"/>
                  </a:cubicBezTo>
                  <a:cubicBezTo>
                    <a:pt x="1887" y="1661"/>
                    <a:pt x="2010" y="1626"/>
                    <a:pt x="2138" y="1626"/>
                  </a:cubicBezTo>
                  <a:close/>
                  <a:moveTo>
                    <a:pt x="1092" y="1"/>
                  </a:moveTo>
                  <a:cubicBezTo>
                    <a:pt x="1075" y="8"/>
                    <a:pt x="1057" y="18"/>
                    <a:pt x="1043" y="33"/>
                  </a:cubicBezTo>
                  <a:lnTo>
                    <a:pt x="1025" y="441"/>
                  </a:lnTo>
                  <a:cubicBezTo>
                    <a:pt x="1021" y="577"/>
                    <a:pt x="1011" y="769"/>
                    <a:pt x="904" y="914"/>
                  </a:cubicBezTo>
                  <a:lnTo>
                    <a:pt x="890" y="929"/>
                  </a:lnTo>
                  <a:cubicBezTo>
                    <a:pt x="861" y="964"/>
                    <a:pt x="819" y="985"/>
                    <a:pt x="776" y="1000"/>
                  </a:cubicBezTo>
                  <a:cubicBezTo>
                    <a:pt x="761" y="1002"/>
                    <a:pt x="743" y="1006"/>
                    <a:pt x="725" y="1006"/>
                  </a:cubicBezTo>
                  <a:cubicBezTo>
                    <a:pt x="717" y="1006"/>
                    <a:pt x="709" y="1005"/>
                    <a:pt x="701" y="1003"/>
                  </a:cubicBezTo>
                  <a:cubicBezTo>
                    <a:pt x="676" y="1003"/>
                    <a:pt x="652" y="996"/>
                    <a:pt x="630" y="993"/>
                  </a:cubicBezTo>
                  <a:cubicBezTo>
                    <a:pt x="577" y="975"/>
                    <a:pt x="527" y="943"/>
                    <a:pt x="488" y="904"/>
                  </a:cubicBezTo>
                  <a:cubicBezTo>
                    <a:pt x="460" y="875"/>
                    <a:pt x="438" y="843"/>
                    <a:pt x="420" y="815"/>
                  </a:cubicBezTo>
                  <a:cubicBezTo>
                    <a:pt x="403" y="783"/>
                    <a:pt x="374" y="754"/>
                    <a:pt x="335" y="744"/>
                  </a:cubicBezTo>
                  <a:cubicBezTo>
                    <a:pt x="328" y="737"/>
                    <a:pt x="314" y="733"/>
                    <a:pt x="299" y="733"/>
                  </a:cubicBezTo>
                  <a:cubicBezTo>
                    <a:pt x="282" y="712"/>
                    <a:pt x="267" y="712"/>
                    <a:pt x="250" y="712"/>
                  </a:cubicBezTo>
                  <a:lnTo>
                    <a:pt x="246" y="712"/>
                  </a:lnTo>
                  <a:cubicBezTo>
                    <a:pt x="221" y="712"/>
                    <a:pt x="196" y="715"/>
                    <a:pt x="175" y="726"/>
                  </a:cubicBezTo>
                  <a:cubicBezTo>
                    <a:pt x="157" y="729"/>
                    <a:pt x="139" y="744"/>
                    <a:pt x="122" y="751"/>
                  </a:cubicBezTo>
                  <a:cubicBezTo>
                    <a:pt x="29" y="822"/>
                    <a:pt x="1" y="968"/>
                    <a:pt x="54" y="1085"/>
                  </a:cubicBezTo>
                  <a:cubicBezTo>
                    <a:pt x="115" y="1209"/>
                    <a:pt x="321" y="1384"/>
                    <a:pt x="452" y="1409"/>
                  </a:cubicBezTo>
                  <a:lnTo>
                    <a:pt x="516" y="1423"/>
                  </a:lnTo>
                  <a:lnTo>
                    <a:pt x="513" y="1490"/>
                  </a:lnTo>
                  <a:cubicBezTo>
                    <a:pt x="499" y="1657"/>
                    <a:pt x="481" y="1821"/>
                    <a:pt x="463" y="1978"/>
                  </a:cubicBezTo>
                  <a:cubicBezTo>
                    <a:pt x="438" y="2209"/>
                    <a:pt x="410" y="2433"/>
                    <a:pt x="410" y="2621"/>
                  </a:cubicBezTo>
                  <a:lnTo>
                    <a:pt x="410" y="2628"/>
                  </a:lnTo>
                  <a:lnTo>
                    <a:pt x="410" y="2692"/>
                  </a:lnTo>
                  <a:cubicBezTo>
                    <a:pt x="410" y="2721"/>
                    <a:pt x="410" y="2746"/>
                    <a:pt x="413" y="2770"/>
                  </a:cubicBezTo>
                  <a:cubicBezTo>
                    <a:pt x="413" y="2795"/>
                    <a:pt x="420" y="2824"/>
                    <a:pt x="424" y="2845"/>
                  </a:cubicBezTo>
                  <a:cubicBezTo>
                    <a:pt x="474" y="3144"/>
                    <a:pt x="652" y="3364"/>
                    <a:pt x="829" y="3382"/>
                  </a:cubicBezTo>
                  <a:cubicBezTo>
                    <a:pt x="837" y="3383"/>
                    <a:pt x="844" y="3383"/>
                    <a:pt x="852" y="3383"/>
                  </a:cubicBezTo>
                  <a:cubicBezTo>
                    <a:pt x="1023" y="3383"/>
                    <a:pt x="1160" y="3189"/>
                    <a:pt x="1235" y="2845"/>
                  </a:cubicBezTo>
                  <a:cubicBezTo>
                    <a:pt x="1238" y="2817"/>
                    <a:pt x="1242" y="2795"/>
                    <a:pt x="1245" y="2770"/>
                  </a:cubicBezTo>
                  <a:cubicBezTo>
                    <a:pt x="1252" y="2756"/>
                    <a:pt x="1252" y="2742"/>
                    <a:pt x="1256" y="2728"/>
                  </a:cubicBezTo>
                  <a:lnTo>
                    <a:pt x="1256" y="2692"/>
                  </a:lnTo>
                  <a:cubicBezTo>
                    <a:pt x="1260" y="2603"/>
                    <a:pt x="1256" y="2529"/>
                    <a:pt x="1256" y="2454"/>
                  </a:cubicBezTo>
                  <a:cubicBezTo>
                    <a:pt x="1256" y="2365"/>
                    <a:pt x="1252" y="2276"/>
                    <a:pt x="1256" y="2166"/>
                  </a:cubicBezTo>
                  <a:lnTo>
                    <a:pt x="1260" y="2049"/>
                  </a:lnTo>
                  <a:lnTo>
                    <a:pt x="1363" y="2098"/>
                  </a:lnTo>
                  <a:cubicBezTo>
                    <a:pt x="1636" y="2223"/>
                    <a:pt x="1885" y="2280"/>
                    <a:pt x="1974" y="2283"/>
                  </a:cubicBezTo>
                  <a:cubicBezTo>
                    <a:pt x="2001" y="2285"/>
                    <a:pt x="2027" y="2286"/>
                    <a:pt x="2053" y="2286"/>
                  </a:cubicBezTo>
                  <a:cubicBezTo>
                    <a:pt x="2160" y="2286"/>
                    <a:pt x="2255" y="2271"/>
                    <a:pt x="2326" y="2219"/>
                  </a:cubicBezTo>
                  <a:cubicBezTo>
                    <a:pt x="2429" y="2138"/>
                    <a:pt x="2454" y="1988"/>
                    <a:pt x="2472" y="1850"/>
                  </a:cubicBezTo>
                  <a:cubicBezTo>
                    <a:pt x="2515" y="1565"/>
                    <a:pt x="2557" y="1195"/>
                    <a:pt x="2586" y="804"/>
                  </a:cubicBezTo>
                  <a:cubicBezTo>
                    <a:pt x="2586" y="772"/>
                    <a:pt x="2589" y="744"/>
                    <a:pt x="2589" y="715"/>
                  </a:cubicBezTo>
                  <a:cubicBezTo>
                    <a:pt x="2589" y="683"/>
                    <a:pt x="2593" y="655"/>
                    <a:pt x="2593" y="623"/>
                  </a:cubicBezTo>
                  <a:lnTo>
                    <a:pt x="2593" y="584"/>
                  </a:lnTo>
                  <a:cubicBezTo>
                    <a:pt x="2500" y="577"/>
                    <a:pt x="2394" y="569"/>
                    <a:pt x="2319" y="569"/>
                  </a:cubicBezTo>
                  <a:cubicBezTo>
                    <a:pt x="2291" y="569"/>
                    <a:pt x="2259" y="569"/>
                    <a:pt x="2241" y="552"/>
                  </a:cubicBezTo>
                  <a:cubicBezTo>
                    <a:pt x="2234" y="541"/>
                    <a:pt x="2234" y="530"/>
                    <a:pt x="2234" y="516"/>
                  </a:cubicBezTo>
                  <a:cubicBezTo>
                    <a:pt x="2230" y="484"/>
                    <a:pt x="2237" y="445"/>
                    <a:pt x="2276" y="441"/>
                  </a:cubicBezTo>
                  <a:cubicBezTo>
                    <a:pt x="2284" y="441"/>
                    <a:pt x="2461" y="445"/>
                    <a:pt x="2597" y="470"/>
                  </a:cubicBezTo>
                  <a:cubicBezTo>
                    <a:pt x="2604" y="370"/>
                    <a:pt x="2604" y="267"/>
                    <a:pt x="2604" y="164"/>
                  </a:cubicBezTo>
                  <a:lnTo>
                    <a:pt x="2604" y="164"/>
                  </a:lnTo>
                  <a:cubicBezTo>
                    <a:pt x="2490" y="217"/>
                    <a:pt x="2365" y="249"/>
                    <a:pt x="2241" y="264"/>
                  </a:cubicBezTo>
                  <a:cubicBezTo>
                    <a:pt x="2205" y="266"/>
                    <a:pt x="2169" y="268"/>
                    <a:pt x="2133" y="268"/>
                  </a:cubicBezTo>
                  <a:cubicBezTo>
                    <a:pt x="1943" y="268"/>
                    <a:pt x="1749" y="232"/>
                    <a:pt x="1558" y="196"/>
                  </a:cubicBezTo>
                  <a:cubicBezTo>
                    <a:pt x="1565" y="146"/>
                    <a:pt x="1590" y="104"/>
                    <a:pt x="1619" y="61"/>
                  </a:cubicBezTo>
                  <a:cubicBezTo>
                    <a:pt x="1576" y="57"/>
                    <a:pt x="1537" y="50"/>
                    <a:pt x="1494" y="40"/>
                  </a:cubicBezTo>
                  <a:cubicBezTo>
                    <a:pt x="1463" y="43"/>
                    <a:pt x="1432" y="45"/>
                    <a:pt x="1401" y="45"/>
                  </a:cubicBezTo>
                  <a:cubicBezTo>
                    <a:pt x="1298" y="45"/>
                    <a:pt x="1193" y="28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8580288" y="212325"/>
              <a:ext cx="80093" cy="100017"/>
            </a:xfrm>
            <a:custGeom>
              <a:avLst/>
              <a:gdLst/>
              <a:ahLst/>
              <a:cxnLst/>
              <a:rect l="l" t="t" r="r" b="b"/>
              <a:pathLst>
                <a:path w="5246" h="6551" extrusionOk="0">
                  <a:moveTo>
                    <a:pt x="4763" y="0"/>
                  </a:moveTo>
                  <a:cubicBezTo>
                    <a:pt x="4740" y="0"/>
                    <a:pt x="4717" y="2"/>
                    <a:pt x="4694" y="5"/>
                  </a:cubicBezTo>
                  <a:cubicBezTo>
                    <a:pt x="4566" y="23"/>
                    <a:pt x="4452" y="90"/>
                    <a:pt x="4378" y="197"/>
                  </a:cubicBezTo>
                  <a:lnTo>
                    <a:pt x="1" y="6249"/>
                  </a:lnTo>
                  <a:lnTo>
                    <a:pt x="392" y="6551"/>
                  </a:lnTo>
                  <a:lnTo>
                    <a:pt x="5125" y="769"/>
                  </a:lnTo>
                  <a:lnTo>
                    <a:pt x="5132" y="755"/>
                  </a:lnTo>
                  <a:cubicBezTo>
                    <a:pt x="5210" y="659"/>
                    <a:pt x="5245" y="535"/>
                    <a:pt x="5228" y="410"/>
                  </a:cubicBezTo>
                  <a:cubicBezTo>
                    <a:pt x="5210" y="286"/>
                    <a:pt x="5146" y="172"/>
                    <a:pt x="5050" y="97"/>
                  </a:cubicBezTo>
                  <a:cubicBezTo>
                    <a:pt x="4965" y="33"/>
                    <a:pt x="4866" y="0"/>
                    <a:pt x="4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8544030" y="346193"/>
              <a:ext cx="12443" cy="13374"/>
            </a:xfrm>
            <a:custGeom>
              <a:avLst/>
              <a:gdLst/>
              <a:ahLst/>
              <a:cxnLst/>
              <a:rect l="l" t="t" r="r" b="b"/>
              <a:pathLst>
                <a:path w="815" h="876" extrusionOk="0">
                  <a:moveTo>
                    <a:pt x="473" y="1"/>
                  </a:moveTo>
                  <a:lnTo>
                    <a:pt x="0" y="616"/>
                  </a:lnTo>
                  <a:lnTo>
                    <a:pt x="132" y="712"/>
                  </a:lnTo>
                  <a:lnTo>
                    <a:pt x="345" y="875"/>
                  </a:lnTo>
                  <a:lnTo>
                    <a:pt x="815" y="264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8536000" y="354940"/>
              <a:ext cx="15313" cy="12825"/>
            </a:xfrm>
            <a:custGeom>
              <a:avLst/>
              <a:gdLst/>
              <a:ahLst/>
              <a:cxnLst/>
              <a:rect l="l" t="t" r="r" b="b"/>
              <a:pathLst>
                <a:path w="1003" h="840" extrusionOk="0">
                  <a:moveTo>
                    <a:pt x="146" y="0"/>
                  </a:moveTo>
                  <a:cubicBezTo>
                    <a:pt x="100" y="7"/>
                    <a:pt x="64" y="29"/>
                    <a:pt x="39" y="64"/>
                  </a:cubicBezTo>
                  <a:cubicBezTo>
                    <a:pt x="11" y="100"/>
                    <a:pt x="0" y="139"/>
                    <a:pt x="7" y="185"/>
                  </a:cubicBezTo>
                  <a:cubicBezTo>
                    <a:pt x="18" y="228"/>
                    <a:pt x="39" y="267"/>
                    <a:pt x="75" y="295"/>
                  </a:cubicBezTo>
                  <a:lnTo>
                    <a:pt x="736" y="807"/>
                  </a:lnTo>
                  <a:cubicBezTo>
                    <a:pt x="764" y="827"/>
                    <a:pt x="793" y="839"/>
                    <a:pt x="826" y="839"/>
                  </a:cubicBezTo>
                  <a:cubicBezTo>
                    <a:pt x="836" y="839"/>
                    <a:pt x="847" y="838"/>
                    <a:pt x="857" y="836"/>
                  </a:cubicBezTo>
                  <a:cubicBezTo>
                    <a:pt x="900" y="832"/>
                    <a:pt x="935" y="811"/>
                    <a:pt x="964" y="775"/>
                  </a:cubicBezTo>
                  <a:cubicBezTo>
                    <a:pt x="989" y="740"/>
                    <a:pt x="1003" y="701"/>
                    <a:pt x="996" y="654"/>
                  </a:cubicBezTo>
                  <a:cubicBezTo>
                    <a:pt x="989" y="612"/>
                    <a:pt x="967" y="576"/>
                    <a:pt x="932" y="548"/>
                  </a:cubicBezTo>
                  <a:lnTo>
                    <a:pt x="509" y="224"/>
                  </a:lnTo>
                  <a:lnTo>
                    <a:pt x="306" y="68"/>
                  </a:lnTo>
                  <a:lnTo>
                    <a:pt x="267" y="36"/>
                  </a:lnTo>
                  <a:cubicBezTo>
                    <a:pt x="238" y="14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8552717" y="337781"/>
              <a:ext cx="10764" cy="10596"/>
            </a:xfrm>
            <a:custGeom>
              <a:avLst/>
              <a:gdLst/>
              <a:ahLst/>
              <a:cxnLst/>
              <a:rect l="l" t="t" r="r" b="b"/>
              <a:pathLst>
                <a:path w="705" h="694" extrusionOk="0">
                  <a:moveTo>
                    <a:pt x="541" y="1"/>
                  </a:moveTo>
                  <a:cubicBezTo>
                    <a:pt x="470" y="15"/>
                    <a:pt x="331" y="72"/>
                    <a:pt x="246" y="111"/>
                  </a:cubicBezTo>
                  <a:lnTo>
                    <a:pt x="0" y="431"/>
                  </a:lnTo>
                  <a:lnTo>
                    <a:pt x="338" y="694"/>
                  </a:lnTo>
                  <a:lnTo>
                    <a:pt x="704" y="218"/>
                  </a:lnTo>
                  <a:cubicBezTo>
                    <a:pt x="648" y="136"/>
                    <a:pt x="576" y="33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564228" y="309509"/>
              <a:ext cx="20642" cy="24107"/>
            </a:xfrm>
            <a:custGeom>
              <a:avLst/>
              <a:gdLst/>
              <a:ahLst/>
              <a:cxnLst/>
              <a:rect l="l" t="t" r="r" b="b"/>
              <a:pathLst>
                <a:path w="1352" h="1579" extrusionOk="0">
                  <a:moveTo>
                    <a:pt x="964" y="0"/>
                  </a:moveTo>
                  <a:lnTo>
                    <a:pt x="409" y="768"/>
                  </a:lnTo>
                  <a:lnTo>
                    <a:pt x="167" y="1081"/>
                  </a:lnTo>
                  <a:lnTo>
                    <a:pt x="100" y="1170"/>
                  </a:lnTo>
                  <a:lnTo>
                    <a:pt x="25" y="1266"/>
                  </a:lnTo>
                  <a:lnTo>
                    <a:pt x="0" y="1301"/>
                  </a:lnTo>
                  <a:cubicBezTo>
                    <a:pt x="71" y="1316"/>
                    <a:pt x="160" y="1394"/>
                    <a:pt x="327" y="1579"/>
                  </a:cubicBezTo>
                  <a:lnTo>
                    <a:pt x="430" y="1444"/>
                  </a:lnTo>
                  <a:lnTo>
                    <a:pt x="480" y="1383"/>
                  </a:lnTo>
                  <a:lnTo>
                    <a:pt x="526" y="1319"/>
                  </a:lnTo>
                  <a:lnTo>
                    <a:pt x="750" y="1031"/>
                  </a:lnTo>
                  <a:lnTo>
                    <a:pt x="822" y="946"/>
                  </a:lnTo>
                  <a:lnTo>
                    <a:pt x="1351" y="299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8647003" y="244475"/>
              <a:ext cx="13420" cy="24443"/>
            </a:xfrm>
            <a:custGeom>
              <a:avLst/>
              <a:gdLst/>
              <a:ahLst/>
              <a:cxnLst/>
              <a:rect l="l" t="t" r="r" b="b"/>
              <a:pathLst>
                <a:path w="879" h="1601" extrusionOk="0">
                  <a:moveTo>
                    <a:pt x="879" y="0"/>
                  </a:moveTo>
                  <a:cubicBezTo>
                    <a:pt x="878" y="0"/>
                    <a:pt x="878" y="1"/>
                    <a:pt x="877" y="1"/>
                  </a:cubicBezTo>
                  <a:lnTo>
                    <a:pt x="877" y="1"/>
                  </a:lnTo>
                  <a:cubicBezTo>
                    <a:pt x="878" y="1"/>
                    <a:pt x="878" y="1"/>
                    <a:pt x="879" y="0"/>
                  </a:cubicBezTo>
                  <a:close/>
                  <a:moveTo>
                    <a:pt x="877" y="1"/>
                  </a:moveTo>
                  <a:cubicBezTo>
                    <a:pt x="554" y="140"/>
                    <a:pt x="178" y="331"/>
                    <a:pt x="22" y="512"/>
                  </a:cubicBezTo>
                  <a:cubicBezTo>
                    <a:pt x="4" y="544"/>
                    <a:pt x="1" y="647"/>
                    <a:pt x="4" y="779"/>
                  </a:cubicBezTo>
                  <a:cubicBezTo>
                    <a:pt x="4" y="868"/>
                    <a:pt x="11" y="968"/>
                    <a:pt x="22" y="1074"/>
                  </a:cubicBezTo>
                  <a:cubicBezTo>
                    <a:pt x="40" y="1252"/>
                    <a:pt x="72" y="1437"/>
                    <a:pt x="111" y="1600"/>
                  </a:cubicBezTo>
                  <a:cubicBezTo>
                    <a:pt x="292" y="1526"/>
                    <a:pt x="470" y="1487"/>
                    <a:pt x="680" y="1440"/>
                  </a:cubicBezTo>
                  <a:cubicBezTo>
                    <a:pt x="715" y="1433"/>
                    <a:pt x="755" y="1423"/>
                    <a:pt x="790" y="1416"/>
                  </a:cubicBezTo>
                  <a:cubicBezTo>
                    <a:pt x="804" y="1408"/>
                    <a:pt x="819" y="1408"/>
                    <a:pt x="829" y="1405"/>
                  </a:cubicBezTo>
                  <a:cubicBezTo>
                    <a:pt x="829" y="1401"/>
                    <a:pt x="829" y="1398"/>
                    <a:pt x="826" y="1391"/>
                  </a:cubicBezTo>
                  <a:cubicBezTo>
                    <a:pt x="826" y="1384"/>
                    <a:pt x="822" y="1380"/>
                    <a:pt x="822" y="1369"/>
                  </a:cubicBezTo>
                  <a:lnTo>
                    <a:pt x="822" y="1362"/>
                  </a:lnTo>
                  <a:cubicBezTo>
                    <a:pt x="822" y="1352"/>
                    <a:pt x="815" y="1348"/>
                    <a:pt x="815" y="1341"/>
                  </a:cubicBezTo>
                  <a:cubicBezTo>
                    <a:pt x="815" y="1330"/>
                    <a:pt x="811" y="1327"/>
                    <a:pt x="811" y="1316"/>
                  </a:cubicBezTo>
                  <a:cubicBezTo>
                    <a:pt x="811" y="1309"/>
                    <a:pt x="808" y="1295"/>
                    <a:pt x="808" y="1288"/>
                  </a:cubicBezTo>
                  <a:cubicBezTo>
                    <a:pt x="808" y="1277"/>
                    <a:pt x="804" y="1273"/>
                    <a:pt x="804" y="1263"/>
                  </a:cubicBezTo>
                  <a:cubicBezTo>
                    <a:pt x="804" y="1252"/>
                    <a:pt x="797" y="1241"/>
                    <a:pt x="797" y="1227"/>
                  </a:cubicBezTo>
                  <a:cubicBezTo>
                    <a:pt x="797" y="1220"/>
                    <a:pt x="794" y="1213"/>
                    <a:pt x="794" y="1206"/>
                  </a:cubicBezTo>
                  <a:cubicBezTo>
                    <a:pt x="790" y="1192"/>
                    <a:pt x="790" y="1174"/>
                    <a:pt x="787" y="1163"/>
                  </a:cubicBezTo>
                  <a:lnTo>
                    <a:pt x="787" y="1152"/>
                  </a:lnTo>
                  <a:cubicBezTo>
                    <a:pt x="779" y="1135"/>
                    <a:pt x="779" y="1117"/>
                    <a:pt x="776" y="1096"/>
                  </a:cubicBezTo>
                  <a:cubicBezTo>
                    <a:pt x="776" y="1088"/>
                    <a:pt x="776" y="1081"/>
                    <a:pt x="772" y="1078"/>
                  </a:cubicBezTo>
                  <a:cubicBezTo>
                    <a:pt x="772" y="1064"/>
                    <a:pt x="769" y="1049"/>
                    <a:pt x="769" y="1039"/>
                  </a:cubicBezTo>
                  <a:cubicBezTo>
                    <a:pt x="769" y="1028"/>
                    <a:pt x="769" y="1024"/>
                    <a:pt x="762" y="1014"/>
                  </a:cubicBezTo>
                  <a:cubicBezTo>
                    <a:pt x="762" y="1003"/>
                    <a:pt x="758" y="992"/>
                    <a:pt x="758" y="978"/>
                  </a:cubicBezTo>
                  <a:cubicBezTo>
                    <a:pt x="758" y="971"/>
                    <a:pt x="758" y="960"/>
                    <a:pt x="755" y="953"/>
                  </a:cubicBezTo>
                  <a:cubicBezTo>
                    <a:pt x="755" y="939"/>
                    <a:pt x="751" y="932"/>
                    <a:pt x="751" y="918"/>
                  </a:cubicBezTo>
                  <a:cubicBezTo>
                    <a:pt x="751" y="907"/>
                    <a:pt x="751" y="900"/>
                    <a:pt x="744" y="889"/>
                  </a:cubicBezTo>
                  <a:cubicBezTo>
                    <a:pt x="744" y="875"/>
                    <a:pt x="740" y="868"/>
                    <a:pt x="740" y="854"/>
                  </a:cubicBezTo>
                  <a:cubicBezTo>
                    <a:pt x="740" y="847"/>
                    <a:pt x="740" y="836"/>
                    <a:pt x="737" y="829"/>
                  </a:cubicBezTo>
                  <a:cubicBezTo>
                    <a:pt x="737" y="815"/>
                    <a:pt x="737" y="804"/>
                    <a:pt x="733" y="793"/>
                  </a:cubicBezTo>
                  <a:lnTo>
                    <a:pt x="733" y="765"/>
                  </a:lnTo>
                  <a:lnTo>
                    <a:pt x="733" y="729"/>
                  </a:lnTo>
                  <a:lnTo>
                    <a:pt x="733" y="704"/>
                  </a:lnTo>
                  <a:lnTo>
                    <a:pt x="733" y="669"/>
                  </a:lnTo>
                  <a:lnTo>
                    <a:pt x="733" y="644"/>
                  </a:lnTo>
                  <a:lnTo>
                    <a:pt x="733" y="605"/>
                  </a:lnTo>
                  <a:lnTo>
                    <a:pt x="733" y="587"/>
                  </a:lnTo>
                  <a:lnTo>
                    <a:pt x="733" y="530"/>
                  </a:lnTo>
                  <a:lnTo>
                    <a:pt x="733" y="491"/>
                  </a:lnTo>
                  <a:lnTo>
                    <a:pt x="733" y="473"/>
                  </a:lnTo>
                  <a:lnTo>
                    <a:pt x="733" y="445"/>
                  </a:lnTo>
                  <a:lnTo>
                    <a:pt x="733" y="427"/>
                  </a:lnTo>
                  <a:lnTo>
                    <a:pt x="733" y="406"/>
                  </a:lnTo>
                  <a:lnTo>
                    <a:pt x="733" y="388"/>
                  </a:lnTo>
                  <a:lnTo>
                    <a:pt x="733" y="377"/>
                  </a:lnTo>
                  <a:lnTo>
                    <a:pt x="733" y="370"/>
                  </a:lnTo>
                  <a:cubicBezTo>
                    <a:pt x="733" y="367"/>
                    <a:pt x="733" y="356"/>
                    <a:pt x="737" y="352"/>
                  </a:cubicBezTo>
                  <a:cubicBezTo>
                    <a:pt x="737" y="349"/>
                    <a:pt x="737" y="338"/>
                    <a:pt x="740" y="335"/>
                  </a:cubicBezTo>
                  <a:cubicBezTo>
                    <a:pt x="740" y="331"/>
                    <a:pt x="744" y="320"/>
                    <a:pt x="744" y="317"/>
                  </a:cubicBezTo>
                  <a:lnTo>
                    <a:pt x="744" y="310"/>
                  </a:lnTo>
                  <a:lnTo>
                    <a:pt x="744" y="299"/>
                  </a:lnTo>
                  <a:cubicBezTo>
                    <a:pt x="744" y="295"/>
                    <a:pt x="751" y="285"/>
                    <a:pt x="751" y="281"/>
                  </a:cubicBezTo>
                  <a:cubicBezTo>
                    <a:pt x="751" y="278"/>
                    <a:pt x="755" y="267"/>
                    <a:pt x="755" y="263"/>
                  </a:cubicBezTo>
                  <a:cubicBezTo>
                    <a:pt x="755" y="260"/>
                    <a:pt x="758" y="249"/>
                    <a:pt x="758" y="246"/>
                  </a:cubicBezTo>
                  <a:cubicBezTo>
                    <a:pt x="758" y="242"/>
                    <a:pt x="762" y="231"/>
                    <a:pt x="762" y="228"/>
                  </a:cubicBezTo>
                  <a:cubicBezTo>
                    <a:pt x="762" y="224"/>
                    <a:pt x="769" y="221"/>
                    <a:pt x="769" y="210"/>
                  </a:cubicBezTo>
                  <a:cubicBezTo>
                    <a:pt x="769" y="207"/>
                    <a:pt x="772" y="203"/>
                    <a:pt x="772" y="192"/>
                  </a:cubicBezTo>
                  <a:cubicBezTo>
                    <a:pt x="772" y="189"/>
                    <a:pt x="776" y="185"/>
                    <a:pt x="776" y="175"/>
                  </a:cubicBezTo>
                  <a:cubicBezTo>
                    <a:pt x="776" y="171"/>
                    <a:pt x="779" y="167"/>
                    <a:pt x="779" y="157"/>
                  </a:cubicBezTo>
                  <a:cubicBezTo>
                    <a:pt x="779" y="153"/>
                    <a:pt x="787" y="150"/>
                    <a:pt x="787" y="143"/>
                  </a:cubicBezTo>
                  <a:cubicBezTo>
                    <a:pt x="787" y="139"/>
                    <a:pt x="790" y="135"/>
                    <a:pt x="790" y="132"/>
                  </a:cubicBezTo>
                  <a:cubicBezTo>
                    <a:pt x="790" y="125"/>
                    <a:pt x="794" y="121"/>
                    <a:pt x="797" y="118"/>
                  </a:cubicBezTo>
                  <a:cubicBezTo>
                    <a:pt x="804" y="114"/>
                    <a:pt x="804" y="107"/>
                    <a:pt x="808" y="103"/>
                  </a:cubicBezTo>
                  <a:cubicBezTo>
                    <a:pt x="811" y="100"/>
                    <a:pt x="811" y="96"/>
                    <a:pt x="815" y="89"/>
                  </a:cubicBezTo>
                  <a:cubicBezTo>
                    <a:pt x="822" y="86"/>
                    <a:pt x="822" y="82"/>
                    <a:pt x="826" y="79"/>
                  </a:cubicBezTo>
                  <a:cubicBezTo>
                    <a:pt x="829" y="71"/>
                    <a:pt x="829" y="68"/>
                    <a:pt x="833" y="64"/>
                  </a:cubicBezTo>
                  <a:cubicBezTo>
                    <a:pt x="840" y="61"/>
                    <a:pt x="840" y="54"/>
                    <a:pt x="843" y="50"/>
                  </a:cubicBezTo>
                  <a:cubicBezTo>
                    <a:pt x="847" y="47"/>
                    <a:pt x="847" y="43"/>
                    <a:pt x="851" y="36"/>
                  </a:cubicBezTo>
                  <a:cubicBezTo>
                    <a:pt x="858" y="32"/>
                    <a:pt x="858" y="29"/>
                    <a:pt x="861" y="25"/>
                  </a:cubicBezTo>
                  <a:cubicBezTo>
                    <a:pt x="865" y="18"/>
                    <a:pt x="865" y="15"/>
                    <a:pt x="868" y="11"/>
                  </a:cubicBezTo>
                  <a:cubicBezTo>
                    <a:pt x="874" y="8"/>
                    <a:pt x="875" y="3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660361" y="242735"/>
              <a:ext cx="26886" cy="22810"/>
            </a:xfrm>
            <a:custGeom>
              <a:avLst/>
              <a:gdLst/>
              <a:ahLst/>
              <a:cxnLst/>
              <a:rect l="l" t="t" r="r" b="b"/>
              <a:pathLst>
                <a:path w="1761" h="1494" extrusionOk="0">
                  <a:moveTo>
                    <a:pt x="502" y="1"/>
                  </a:moveTo>
                  <a:cubicBezTo>
                    <a:pt x="498" y="1"/>
                    <a:pt x="495" y="4"/>
                    <a:pt x="488" y="4"/>
                  </a:cubicBezTo>
                  <a:cubicBezTo>
                    <a:pt x="484" y="4"/>
                    <a:pt x="480" y="8"/>
                    <a:pt x="470" y="8"/>
                  </a:cubicBezTo>
                  <a:cubicBezTo>
                    <a:pt x="466" y="8"/>
                    <a:pt x="459" y="15"/>
                    <a:pt x="452" y="15"/>
                  </a:cubicBezTo>
                  <a:cubicBezTo>
                    <a:pt x="448" y="15"/>
                    <a:pt x="445" y="18"/>
                    <a:pt x="441" y="18"/>
                  </a:cubicBezTo>
                  <a:cubicBezTo>
                    <a:pt x="434" y="18"/>
                    <a:pt x="431" y="22"/>
                    <a:pt x="424" y="22"/>
                  </a:cubicBezTo>
                  <a:cubicBezTo>
                    <a:pt x="416" y="22"/>
                    <a:pt x="413" y="25"/>
                    <a:pt x="409" y="25"/>
                  </a:cubicBezTo>
                  <a:cubicBezTo>
                    <a:pt x="406" y="25"/>
                    <a:pt x="399" y="33"/>
                    <a:pt x="392" y="33"/>
                  </a:cubicBezTo>
                  <a:cubicBezTo>
                    <a:pt x="388" y="33"/>
                    <a:pt x="381" y="36"/>
                    <a:pt x="377" y="36"/>
                  </a:cubicBezTo>
                  <a:cubicBezTo>
                    <a:pt x="374" y="36"/>
                    <a:pt x="370" y="40"/>
                    <a:pt x="363" y="40"/>
                  </a:cubicBezTo>
                  <a:cubicBezTo>
                    <a:pt x="360" y="40"/>
                    <a:pt x="356" y="43"/>
                    <a:pt x="352" y="43"/>
                  </a:cubicBezTo>
                  <a:cubicBezTo>
                    <a:pt x="345" y="43"/>
                    <a:pt x="342" y="50"/>
                    <a:pt x="338" y="50"/>
                  </a:cubicBezTo>
                  <a:cubicBezTo>
                    <a:pt x="335" y="50"/>
                    <a:pt x="328" y="54"/>
                    <a:pt x="324" y="54"/>
                  </a:cubicBezTo>
                  <a:cubicBezTo>
                    <a:pt x="320" y="57"/>
                    <a:pt x="317" y="57"/>
                    <a:pt x="310" y="61"/>
                  </a:cubicBezTo>
                  <a:cubicBezTo>
                    <a:pt x="306" y="61"/>
                    <a:pt x="303" y="68"/>
                    <a:pt x="299" y="68"/>
                  </a:cubicBezTo>
                  <a:cubicBezTo>
                    <a:pt x="292" y="72"/>
                    <a:pt x="288" y="72"/>
                    <a:pt x="285" y="75"/>
                  </a:cubicBezTo>
                  <a:cubicBezTo>
                    <a:pt x="281" y="75"/>
                    <a:pt x="274" y="79"/>
                    <a:pt x="274" y="79"/>
                  </a:cubicBezTo>
                  <a:cubicBezTo>
                    <a:pt x="271" y="86"/>
                    <a:pt x="267" y="86"/>
                    <a:pt x="264" y="89"/>
                  </a:cubicBezTo>
                  <a:cubicBezTo>
                    <a:pt x="256" y="89"/>
                    <a:pt x="253" y="93"/>
                    <a:pt x="253" y="93"/>
                  </a:cubicBezTo>
                  <a:cubicBezTo>
                    <a:pt x="249" y="97"/>
                    <a:pt x="246" y="97"/>
                    <a:pt x="239" y="104"/>
                  </a:cubicBezTo>
                  <a:cubicBezTo>
                    <a:pt x="235" y="104"/>
                    <a:pt x="235" y="107"/>
                    <a:pt x="232" y="107"/>
                  </a:cubicBezTo>
                  <a:cubicBezTo>
                    <a:pt x="228" y="111"/>
                    <a:pt x="221" y="111"/>
                    <a:pt x="217" y="114"/>
                  </a:cubicBezTo>
                  <a:lnTo>
                    <a:pt x="210" y="125"/>
                  </a:lnTo>
                  <a:cubicBezTo>
                    <a:pt x="203" y="129"/>
                    <a:pt x="200" y="129"/>
                    <a:pt x="196" y="132"/>
                  </a:cubicBezTo>
                  <a:lnTo>
                    <a:pt x="185" y="143"/>
                  </a:lnTo>
                  <a:cubicBezTo>
                    <a:pt x="182" y="146"/>
                    <a:pt x="178" y="150"/>
                    <a:pt x="175" y="150"/>
                  </a:cubicBezTo>
                  <a:lnTo>
                    <a:pt x="164" y="161"/>
                  </a:lnTo>
                  <a:lnTo>
                    <a:pt x="157" y="168"/>
                  </a:lnTo>
                  <a:lnTo>
                    <a:pt x="146" y="178"/>
                  </a:lnTo>
                  <a:cubicBezTo>
                    <a:pt x="143" y="182"/>
                    <a:pt x="139" y="185"/>
                    <a:pt x="139" y="193"/>
                  </a:cubicBezTo>
                  <a:lnTo>
                    <a:pt x="128" y="200"/>
                  </a:lnTo>
                  <a:cubicBezTo>
                    <a:pt x="125" y="203"/>
                    <a:pt x="125" y="210"/>
                    <a:pt x="121" y="214"/>
                  </a:cubicBezTo>
                  <a:cubicBezTo>
                    <a:pt x="121" y="217"/>
                    <a:pt x="114" y="217"/>
                    <a:pt x="114" y="221"/>
                  </a:cubicBezTo>
                  <a:cubicBezTo>
                    <a:pt x="111" y="228"/>
                    <a:pt x="111" y="232"/>
                    <a:pt x="107" y="235"/>
                  </a:cubicBezTo>
                  <a:cubicBezTo>
                    <a:pt x="107" y="239"/>
                    <a:pt x="104" y="239"/>
                    <a:pt x="104" y="246"/>
                  </a:cubicBezTo>
                  <a:cubicBezTo>
                    <a:pt x="96" y="249"/>
                    <a:pt x="96" y="253"/>
                    <a:pt x="93" y="257"/>
                  </a:cubicBezTo>
                  <a:cubicBezTo>
                    <a:pt x="93" y="264"/>
                    <a:pt x="89" y="264"/>
                    <a:pt x="89" y="267"/>
                  </a:cubicBezTo>
                  <a:cubicBezTo>
                    <a:pt x="86" y="271"/>
                    <a:pt x="86" y="274"/>
                    <a:pt x="79" y="281"/>
                  </a:cubicBezTo>
                  <a:cubicBezTo>
                    <a:pt x="79" y="285"/>
                    <a:pt x="75" y="285"/>
                    <a:pt x="75" y="289"/>
                  </a:cubicBezTo>
                  <a:cubicBezTo>
                    <a:pt x="72" y="292"/>
                    <a:pt x="72" y="299"/>
                    <a:pt x="68" y="303"/>
                  </a:cubicBezTo>
                  <a:cubicBezTo>
                    <a:pt x="68" y="306"/>
                    <a:pt x="61" y="306"/>
                    <a:pt x="61" y="310"/>
                  </a:cubicBezTo>
                  <a:cubicBezTo>
                    <a:pt x="57" y="317"/>
                    <a:pt x="57" y="321"/>
                    <a:pt x="54" y="328"/>
                  </a:cubicBezTo>
                  <a:cubicBezTo>
                    <a:pt x="54" y="335"/>
                    <a:pt x="50" y="335"/>
                    <a:pt x="50" y="338"/>
                  </a:cubicBezTo>
                  <a:cubicBezTo>
                    <a:pt x="43" y="342"/>
                    <a:pt x="43" y="345"/>
                    <a:pt x="43" y="356"/>
                  </a:cubicBezTo>
                  <a:cubicBezTo>
                    <a:pt x="43" y="360"/>
                    <a:pt x="40" y="360"/>
                    <a:pt x="40" y="363"/>
                  </a:cubicBezTo>
                  <a:cubicBezTo>
                    <a:pt x="40" y="370"/>
                    <a:pt x="36" y="377"/>
                    <a:pt x="36" y="381"/>
                  </a:cubicBezTo>
                  <a:cubicBezTo>
                    <a:pt x="36" y="388"/>
                    <a:pt x="36" y="388"/>
                    <a:pt x="32" y="392"/>
                  </a:cubicBezTo>
                  <a:cubicBezTo>
                    <a:pt x="32" y="395"/>
                    <a:pt x="25" y="406"/>
                    <a:pt x="25" y="409"/>
                  </a:cubicBezTo>
                  <a:cubicBezTo>
                    <a:pt x="25" y="413"/>
                    <a:pt x="25" y="413"/>
                    <a:pt x="22" y="417"/>
                  </a:cubicBezTo>
                  <a:cubicBezTo>
                    <a:pt x="22" y="424"/>
                    <a:pt x="18" y="431"/>
                    <a:pt x="18" y="434"/>
                  </a:cubicBezTo>
                  <a:cubicBezTo>
                    <a:pt x="18" y="441"/>
                    <a:pt x="18" y="441"/>
                    <a:pt x="15" y="445"/>
                  </a:cubicBezTo>
                  <a:lnTo>
                    <a:pt x="15" y="452"/>
                  </a:lnTo>
                  <a:lnTo>
                    <a:pt x="15" y="463"/>
                  </a:lnTo>
                  <a:lnTo>
                    <a:pt x="15" y="470"/>
                  </a:lnTo>
                  <a:cubicBezTo>
                    <a:pt x="15" y="481"/>
                    <a:pt x="8" y="484"/>
                    <a:pt x="8" y="495"/>
                  </a:cubicBezTo>
                  <a:lnTo>
                    <a:pt x="8" y="502"/>
                  </a:lnTo>
                  <a:cubicBezTo>
                    <a:pt x="8" y="513"/>
                    <a:pt x="8" y="516"/>
                    <a:pt x="4" y="523"/>
                  </a:cubicBezTo>
                  <a:lnTo>
                    <a:pt x="4" y="530"/>
                  </a:lnTo>
                  <a:lnTo>
                    <a:pt x="4" y="534"/>
                  </a:lnTo>
                  <a:cubicBezTo>
                    <a:pt x="4" y="541"/>
                    <a:pt x="4" y="548"/>
                    <a:pt x="0" y="555"/>
                  </a:cubicBezTo>
                  <a:lnTo>
                    <a:pt x="0" y="566"/>
                  </a:lnTo>
                  <a:lnTo>
                    <a:pt x="0" y="591"/>
                  </a:lnTo>
                  <a:lnTo>
                    <a:pt x="0" y="601"/>
                  </a:lnTo>
                  <a:lnTo>
                    <a:pt x="0" y="626"/>
                  </a:lnTo>
                  <a:lnTo>
                    <a:pt x="0" y="637"/>
                  </a:lnTo>
                  <a:cubicBezTo>
                    <a:pt x="15" y="644"/>
                    <a:pt x="15" y="658"/>
                    <a:pt x="15" y="673"/>
                  </a:cubicBezTo>
                  <a:lnTo>
                    <a:pt x="15" y="719"/>
                  </a:lnTo>
                  <a:lnTo>
                    <a:pt x="15" y="726"/>
                  </a:lnTo>
                  <a:lnTo>
                    <a:pt x="15" y="772"/>
                  </a:lnTo>
                  <a:lnTo>
                    <a:pt x="15" y="783"/>
                  </a:lnTo>
                  <a:lnTo>
                    <a:pt x="15" y="833"/>
                  </a:lnTo>
                  <a:lnTo>
                    <a:pt x="15" y="840"/>
                  </a:lnTo>
                  <a:cubicBezTo>
                    <a:pt x="15" y="857"/>
                    <a:pt x="15" y="872"/>
                    <a:pt x="18" y="889"/>
                  </a:cubicBezTo>
                  <a:cubicBezTo>
                    <a:pt x="18" y="907"/>
                    <a:pt x="22" y="925"/>
                    <a:pt x="22" y="939"/>
                  </a:cubicBezTo>
                  <a:lnTo>
                    <a:pt x="22" y="943"/>
                  </a:lnTo>
                  <a:cubicBezTo>
                    <a:pt x="22" y="961"/>
                    <a:pt x="25" y="975"/>
                    <a:pt x="25" y="993"/>
                  </a:cubicBezTo>
                  <a:lnTo>
                    <a:pt x="25" y="1000"/>
                  </a:lnTo>
                  <a:cubicBezTo>
                    <a:pt x="25" y="1017"/>
                    <a:pt x="32" y="1032"/>
                    <a:pt x="32" y="1049"/>
                  </a:cubicBezTo>
                  <a:lnTo>
                    <a:pt x="32" y="1057"/>
                  </a:lnTo>
                  <a:cubicBezTo>
                    <a:pt x="32" y="1074"/>
                    <a:pt x="36" y="1089"/>
                    <a:pt x="36" y="1106"/>
                  </a:cubicBezTo>
                  <a:lnTo>
                    <a:pt x="36" y="1110"/>
                  </a:lnTo>
                  <a:cubicBezTo>
                    <a:pt x="36" y="1128"/>
                    <a:pt x="40" y="1142"/>
                    <a:pt x="40" y="1160"/>
                  </a:cubicBezTo>
                  <a:lnTo>
                    <a:pt x="40" y="1163"/>
                  </a:lnTo>
                  <a:cubicBezTo>
                    <a:pt x="40" y="1181"/>
                    <a:pt x="43" y="1195"/>
                    <a:pt x="43" y="1210"/>
                  </a:cubicBezTo>
                  <a:lnTo>
                    <a:pt x="43" y="1217"/>
                  </a:lnTo>
                  <a:cubicBezTo>
                    <a:pt x="43" y="1231"/>
                    <a:pt x="50" y="1249"/>
                    <a:pt x="50" y="1263"/>
                  </a:cubicBezTo>
                  <a:lnTo>
                    <a:pt x="50" y="1270"/>
                  </a:lnTo>
                  <a:cubicBezTo>
                    <a:pt x="50" y="1284"/>
                    <a:pt x="54" y="1298"/>
                    <a:pt x="57" y="1313"/>
                  </a:cubicBezTo>
                  <a:lnTo>
                    <a:pt x="57" y="1320"/>
                  </a:lnTo>
                  <a:lnTo>
                    <a:pt x="57" y="1323"/>
                  </a:lnTo>
                  <a:cubicBezTo>
                    <a:pt x="57" y="1338"/>
                    <a:pt x="61" y="1348"/>
                    <a:pt x="61" y="1355"/>
                  </a:cubicBezTo>
                  <a:lnTo>
                    <a:pt x="61" y="1359"/>
                  </a:lnTo>
                  <a:cubicBezTo>
                    <a:pt x="68" y="1373"/>
                    <a:pt x="68" y="1387"/>
                    <a:pt x="72" y="1402"/>
                  </a:cubicBezTo>
                  <a:lnTo>
                    <a:pt x="72" y="1409"/>
                  </a:lnTo>
                  <a:cubicBezTo>
                    <a:pt x="72" y="1423"/>
                    <a:pt x="75" y="1430"/>
                    <a:pt x="75" y="1444"/>
                  </a:cubicBezTo>
                  <a:lnTo>
                    <a:pt x="75" y="1458"/>
                  </a:lnTo>
                  <a:cubicBezTo>
                    <a:pt x="75" y="1466"/>
                    <a:pt x="79" y="1476"/>
                    <a:pt x="79" y="1483"/>
                  </a:cubicBezTo>
                  <a:lnTo>
                    <a:pt x="79" y="1490"/>
                  </a:lnTo>
                  <a:lnTo>
                    <a:pt x="79" y="1494"/>
                  </a:lnTo>
                  <a:cubicBezTo>
                    <a:pt x="107" y="1490"/>
                    <a:pt x="128" y="1480"/>
                    <a:pt x="157" y="1476"/>
                  </a:cubicBezTo>
                  <a:cubicBezTo>
                    <a:pt x="164" y="1466"/>
                    <a:pt x="178" y="1458"/>
                    <a:pt x="185" y="1444"/>
                  </a:cubicBezTo>
                  <a:cubicBezTo>
                    <a:pt x="399" y="1263"/>
                    <a:pt x="619" y="1135"/>
                    <a:pt x="843" y="1039"/>
                  </a:cubicBezTo>
                  <a:cubicBezTo>
                    <a:pt x="1099" y="939"/>
                    <a:pt x="1359" y="879"/>
                    <a:pt x="1650" y="836"/>
                  </a:cubicBezTo>
                  <a:cubicBezTo>
                    <a:pt x="1672" y="833"/>
                    <a:pt x="1689" y="833"/>
                    <a:pt x="1711" y="825"/>
                  </a:cubicBezTo>
                  <a:lnTo>
                    <a:pt x="1729" y="825"/>
                  </a:lnTo>
                  <a:cubicBezTo>
                    <a:pt x="1739" y="825"/>
                    <a:pt x="1746" y="822"/>
                    <a:pt x="1761" y="822"/>
                  </a:cubicBezTo>
                  <a:cubicBezTo>
                    <a:pt x="1750" y="772"/>
                    <a:pt x="1746" y="726"/>
                    <a:pt x="1739" y="680"/>
                  </a:cubicBezTo>
                  <a:cubicBezTo>
                    <a:pt x="1711" y="530"/>
                    <a:pt x="1686" y="395"/>
                    <a:pt x="1654" y="360"/>
                  </a:cubicBezTo>
                  <a:cubicBezTo>
                    <a:pt x="1565" y="253"/>
                    <a:pt x="1199" y="79"/>
                    <a:pt x="854" y="15"/>
                  </a:cubicBezTo>
                  <a:cubicBezTo>
                    <a:pt x="843" y="15"/>
                    <a:pt x="832" y="15"/>
                    <a:pt x="822" y="8"/>
                  </a:cubicBezTo>
                  <a:lnTo>
                    <a:pt x="804" y="8"/>
                  </a:lnTo>
                  <a:cubicBezTo>
                    <a:pt x="786" y="8"/>
                    <a:pt x="772" y="4"/>
                    <a:pt x="754" y="4"/>
                  </a:cubicBezTo>
                  <a:cubicBezTo>
                    <a:pt x="736" y="4"/>
                    <a:pt x="726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8665521" y="257192"/>
              <a:ext cx="39482" cy="10122"/>
            </a:xfrm>
            <a:custGeom>
              <a:avLst/>
              <a:gdLst/>
              <a:ahLst/>
              <a:cxnLst/>
              <a:rect l="l" t="t" r="r" b="b"/>
              <a:pathLst>
                <a:path w="2586" h="663" extrusionOk="0">
                  <a:moveTo>
                    <a:pt x="1712" y="1"/>
                  </a:moveTo>
                  <a:cubicBezTo>
                    <a:pt x="1680" y="1"/>
                    <a:pt x="1647" y="2"/>
                    <a:pt x="1615" y="3"/>
                  </a:cubicBezTo>
                  <a:lnTo>
                    <a:pt x="1600" y="3"/>
                  </a:lnTo>
                  <a:cubicBezTo>
                    <a:pt x="1579" y="3"/>
                    <a:pt x="1554" y="6"/>
                    <a:pt x="1536" y="6"/>
                  </a:cubicBezTo>
                  <a:cubicBezTo>
                    <a:pt x="1529" y="6"/>
                    <a:pt x="1519" y="6"/>
                    <a:pt x="1508" y="14"/>
                  </a:cubicBezTo>
                  <a:cubicBezTo>
                    <a:pt x="1490" y="14"/>
                    <a:pt x="1476" y="17"/>
                    <a:pt x="1458" y="17"/>
                  </a:cubicBezTo>
                  <a:cubicBezTo>
                    <a:pt x="1447" y="28"/>
                    <a:pt x="1437" y="28"/>
                    <a:pt x="1415" y="31"/>
                  </a:cubicBezTo>
                  <a:cubicBezTo>
                    <a:pt x="1238" y="53"/>
                    <a:pt x="1070" y="85"/>
                    <a:pt x="910" y="124"/>
                  </a:cubicBezTo>
                  <a:cubicBezTo>
                    <a:pt x="665" y="188"/>
                    <a:pt x="434" y="284"/>
                    <a:pt x="214" y="430"/>
                  </a:cubicBezTo>
                  <a:cubicBezTo>
                    <a:pt x="203" y="437"/>
                    <a:pt x="192" y="444"/>
                    <a:pt x="182" y="455"/>
                  </a:cubicBezTo>
                  <a:cubicBezTo>
                    <a:pt x="146" y="476"/>
                    <a:pt x="114" y="501"/>
                    <a:pt x="78" y="526"/>
                  </a:cubicBezTo>
                  <a:cubicBezTo>
                    <a:pt x="68" y="533"/>
                    <a:pt x="54" y="547"/>
                    <a:pt x="36" y="561"/>
                  </a:cubicBezTo>
                  <a:cubicBezTo>
                    <a:pt x="22" y="568"/>
                    <a:pt x="14" y="579"/>
                    <a:pt x="0" y="586"/>
                  </a:cubicBezTo>
                  <a:cubicBezTo>
                    <a:pt x="18" y="597"/>
                    <a:pt x="39" y="600"/>
                    <a:pt x="61" y="604"/>
                  </a:cubicBezTo>
                  <a:lnTo>
                    <a:pt x="114" y="618"/>
                  </a:lnTo>
                  <a:cubicBezTo>
                    <a:pt x="233" y="647"/>
                    <a:pt x="369" y="663"/>
                    <a:pt x="515" y="663"/>
                  </a:cubicBezTo>
                  <a:cubicBezTo>
                    <a:pt x="565" y="663"/>
                    <a:pt x="616" y="661"/>
                    <a:pt x="669" y="657"/>
                  </a:cubicBezTo>
                  <a:cubicBezTo>
                    <a:pt x="718" y="654"/>
                    <a:pt x="765" y="650"/>
                    <a:pt x="811" y="643"/>
                  </a:cubicBezTo>
                  <a:cubicBezTo>
                    <a:pt x="861" y="639"/>
                    <a:pt x="914" y="632"/>
                    <a:pt x="964" y="622"/>
                  </a:cubicBezTo>
                  <a:lnTo>
                    <a:pt x="1085" y="597"/>
                  </a:lnTo>
                  <a:cubicBezTo>
                    <a:pt x="1202" y="568"/>
                    <a:pt x="1323" y="533"/>
                    <a:pt x="1451" y="490"/>
                  </a:cubicBezTo>
                  <a:cubicBezTo>
                    <a:pt x="1462" y="483"/>
                    <a:pt x="1476" y="479"/>
                    <a:pt x="1483" y="476"/>
                  </a:cubicBezTo>
                  <a:cubicBezTo>
                    <a:pt x="1529" y="458"/>
                    <a:pt x="1572" y="444"/>
                    <a:pt x="1618" y="426"/>
                  </a:cubicBezTo>
                  <a:cubicBezTo>
                    <a:pt x="1625" y="423"/>
                    <a:pt x="1629" y="423"/>
                    <a:pt x="1639" y="419"/>
                  </a:cubicBezTo>
                  <a:cubicBezTo>
                    <a:pt x="1661" y="408"/>
                    <a:pt x="1689" y="401"/>
                    <a:pt x="1711" y="391"/>
                  </a:cubicBezTo>
                  <a:cubicBezTo>
                    <a:pt x="1732" y="380"/>
                    <a:pt x="1760" y="373"/>
                    <a:pt x="1782" y="362"/>
                  </a:cubicBezTo>
                  <a:cubicBezTo>
                    <a:pt x="1874" y="334"/>
                    <a:pt x="1974" y="302"/>
                    <a:pt x="2077" y="284"/>
                  </a:cubicBezTo>
                  <a:cubicBezTo>
                    <a:pt x="2141" y="271"/>
                    <a:pt x="2209" y="265"/>
                    <a:pt x="2279" y="265"/>
                  </a:cubicBezTo>
                  <a:cubicBezTo>
                    <a:pt x="2382" y="265"/>
                    <a:pt x="2487" y="278"/>
                    <a:pt x="2585" y="302"/>
                  </a:cubicBezTo>
                  <a:cubicBezTo>
                    <a:pt x="2431" y="96"/>
                    <a:pt x="2085" y="1"/>
                    <a:pt x="1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8602058" y="583625"/>
              <a:ext cx="17924" cy="25802"/>
            </a:xfrm>
            <a:custGeom>
              <a:avLst/>
              <a:gdLst/>
              <a:ahLst/>
              <a:cxnLst/>
              <a:rect l="l" t="t" r="r" b="b"/>
              <a:pathLst>
                <a:path w="1174" h="1690" extrusionOk="0">
                  <a:moveTo>
                    <a:pt x="545" y="1"/>
                  </a:moveTo>
                  <a:lnTo>
                    <a:pt x="1" y="601"/>
                  </a:lnTo>
                  <a:lnTo>
                    <a:pt x="1025" y="1689"/>
                  </a:lnTo>
                  <a:cubicBezTo>
                    <a:pt x="1071" y="1650"/>
                    <a:pt x="1153" y="1579"/>
                    <a:pt x="1160" y="1462"/>
                  </a:cubicBezTo>
                  <a:cubicBezTo>
                    <a:pt x="1174" y="1323"/>
                    <a:pt x="1096" y="1085"/>
                    <a:pt x="626" y="733"/>
                  </a:cubicBezTo>
                  <a:lnTo>
                    <a:pt x="566" y="683"/>
                  </a:lnTo>
                  <a:lnTo>
                    <a:pt x="854" y="324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8637934" y="440705"/>
              <a:ext cx="50398" cy="98109"/>
            </a:xfrm>
            <a:custGeom>
              <a:avLst/>
              <a:gdLst/>
              <a:ahLst/>
              <a:cxnLst/>
              <a:rect l="l" t="t" r="r" b="b"/>
              <a:pathLst>
                <a:path w="3301" h="6426" extrusionOk="0">
                  <a:moveTo>
                    <a:pt x="1" y="0"/>
                  </a:moveTo>
                  <a:lnTo>
                    <a:pt x="1" y="7"/>
                  </a:lnTo>
                  <a:lnTo>
                    <a:pt x="2472" y="4317"/>
                  </a:lnTo>
                  <a:lnTo>
                    <a:pt x="808" y="6052"/>
                  </a:lnTo>
                  <a:lnTo>
                    <a:pt x="1121" y="6425"/>
                  </a:lnTo>
                  <a:lnTo>
                    <a:pt x="3301" y="4192"/>
                  </a:lnTo>
                  <a:lnTo>
                    <a:pt x="1089" y="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657048" y="440705"/>
              <a:ext cx="61146" cy="109514"/>
            </a:xfrm>
            <a:custGeom>
              <a:avLst/>
              <a:gdLst/>
              <a:ahLst/>
              <a:cxnLst/>
              <a:rect l="l" t="t" r="r" b="b"/>
              <a:pathLst>
                <a:path w="4005" h="7173" extrusionOk="0">
                  <a:moveTo>
                    <a:pt x="189" y="0"/>
                  </a:moveTo>
                  <a:lnTo>
                    <a:pt x="189" y="7"/>
                  </a:lnTo>
                  <a:lnTo>
                    <a:pt x="2383" y="4192"/>
                  </a:lnTo>
                  <a:lnTo>
                    <a:pt x="1" y="6575"/>
                  </a:lnTo>
                  <a:lnTo>
                    <a:pt x="502" y="7172"/>
                  </a:lnTo>
                  <a:lnTo>
                    <a:pt x="4004" y="4470"/>
                  </a:lnTo>
                  <a:lnTo>
                    <a:pt x="3915" y="4313"/>
                  </a:lnTo>
                  <a:lnTo>
                    <a:pt x="3688" y="3904"/>
                  </a:lnTo>
                  <a:lnTo>
                    <a:pt x="3460" y="3499"/>
                  </a:lnTo>
                  <a:lnTo>
                    <a:pt x="1519" y="7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8607646" y="534774"/>
              <a:ext cx="55223" cy="52352"/>
            </a:xfrm>
            <a:custGeom>
              <a:avLst/>
              <a:gdLst/>
              <a:ahLst/>
              <a:cxnLst/>
              <a:rect l="l" t="t" r="r" b="b"/>
              <a:pathLst>
                <a:path w="3617" h="3429" extrusionOk="0">
                  <a:moveTo>
                    <a:pt x="2685" y="0"/>
                  </a:moveTo>
                  <a:lnTo>
                    <a:pt x="1" y="2795"/>
                  </a:lnTo>
                  <a:lnTo>
                    <a:pt x="171" y="2976"/>
                  </a:lnTo>
                  <a:lnTo>
                    <a:pt x="225" y="3030"/>
                  </a:lnTo>
                  <a:lnTo>
                    <a:pt x="278" y="3090"/>
                  </a:lnTo>
                  <a:lnTo>
                    <a:pt x="314" y="3126"/>
                  </a:lnTo>
                  <a:lnTo>
                    <a:pt x="417" y="3233"/>
                  </a:lnTo>
                  <a:lnTo>
                    <a:pt x="587" y="3403"/>
                  </a:lnTo>
                  <a:lnTo>
                    <a:pt x="609" y="3428"/>
                  </a:lnTo>
                  <a:lnTo>
                    <a:pt x="755" y="3314"/>
                  </a:lnTo>
                  <a:lnTo>
                    <a:pt x="915" y="3186"/>
                  </a:lnTo>
                  <a:lnTo>
                    <a:pt x="3617" y="1103"/>
                  </a:lnTo>
                  <a:lnTo>
                    <a:pt x="3130" y="523"/>
                  </a:lnTo>
                  <a:lnTo>
                    <a:pt x="2998" y="374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8555648" y="331644"/>
              <a:ext cx="125468" cy="59574"/>
            </a:xfrm>
            <a:custGeom>
              <a:avLst/>
              <a:gdLst/>
              <a:ahLst/>
              <a:cxnLst/>
              <a:rect l="l" t="t" r="r" b="b"/>
              <a:pathLst>
                <a:path w="8218" h="3902" extrusionOk="0">
                  <a:moveTo>
                    <a:pt x="534" y="1"/>
                  </a:moveTo>
                  <a:cubicBezTo>
                    <a:pt x="509" y="1"/>
                    <a:pt x="463" y="12"/>
                    <a:pt x="413" y="26"/>
                  </a:cubicBezTo>
                  <a:cubicBezTo>
                    <a:pt x="377" y="33"/>
                    <a:pt x="338" y="44"/>
                    <a:pt x="303" y="54"/>
                  </a:cubicBezTo>
                  <a:cubicBezTo>
                    <a:pt x="299" y="54"/>
                    <a:pt x="296" y="61"/>
                    <a:pt x="288" y="61"/>
                  </a:cubicBezTo>
                  <a:lnTo>
                    <a:pt x="249" y="72"/>
                  </a:lnTo>
                  <a:cubicBezTo>
                    <a:pt x="228" y="83"/>
                    <a:pt x="207" y="90"/>
                    <a:pt x="192" y="97"/>
                  </a:cubicBezTo>
                  <a:lnTo>
                    <a:pt x="178" y="100"/>
                  </a:lnTo>
                  <a:lnTo>
                    <a:pt x="153" y="115"/>
                  </a:lnTo>
                  <a:lnTo>
                    <a:pt x="107" y="136"/>
                  </a:lnTo>
                  <a:lnTo>
                    <a:pt x="29" y="175"/>
                  </a:lnTo>
                  <a:cubicBezTo>
                    <a:pt x="22" y="179"/>
                    <a:pt x="4" y="186"/>
                    <a:pt x="0" y="189"/>
                  </a:cubicBezTo>
                  <a:cubicBezTo>
                    <a:pt x="0" y="196"/>
                    <a:pt x="4" y="214"/>
                    <a:pt x="4" y="225"/>
                  </a:cubicBezTo>
                  <a:lnTo>
                    <a:pt x="32" y="289"/>
                  </a:lnTo>
                  <a:lnTo>
                    <a:pt x="47" y="349"/>
                  </a:lnTo>
                  <a:cubicBezTo>
                    <a:pt x="64" y="342"/>
                    <a:pt x="82" y="335"/>
                    <a:pt x="100" y="328"/>
                  </a:cubicBezTo>
                  <a:cubicBezTo>
                    <a:pt x="118" y="317"/>
                    <a:pt x="136" y="314"/>
                    <a:pt x="157" y="303"/>
                  </a:cubicBezTo>
                  <a:lnTo>
                    <a:pt x="235" y="278"/>
                  </a:lnTo>
                  <a:cubicBezTo>
                    <a:pt x="278" y="264"/>
                    <a:pt x="317" y="257"/>
                    <a:pt x="349" y="250"/>
                  </a:cubicBezTo>
                  <a:lnTo>
                    <a:pt x="367" y="250"/>
                  </a:lnTo>
                  <a:cubicBezTo>
                    <a:pt x="431" y="257"/>
                    <a:pt x="495" y="328"/>
                    <a:pt x="608" y="495"/>
                  </a:cubicBezTo>
                  <a:cubicBezTo>
                    <a:pt x="623" y="516"/>
                    <a:pt x="640" y="541"/>
                    <a:pt x="655" y="563"/>
                  </a:cubicBezTo>
                  <a:cubicBezTo>
                    <a:pt x="662" y="570"/>
                    <a:pt x="669" y="580"/>
                    <a:pt x="676" y="595"/>
                  </a:cubicBezTo>
                  <a:cubicBezTo>
                    <a:pt x="687" y="605"/>
                    <a:pt x="694" y="616"/>
                    <a:pt x="704" y="630"/>
                  </a:cubicBezTo>
                  <a:cubicBezTo>
                    <a:pt x="747" y="694"/>
                    <a:pt x="797" y="765"/>
                    <a:pt x="815" y="780"/>
                  </a:cubicBezTo>
                  <a:cubicBezTo>
                    <a:pt x="900" y="829"/>
                    <a:pt x="2785" y="1772"/>
                    <a:pt x="4651" y="2700"/>
                  </a:cubicBezTo>
                  <a:lnTo>
                    <a:pt x="4730" y="2739"/>
                  </a:lnTo>
                  <a:lnTo>
                    <a:pt x="4811" y="2781"/>
                  </a:lnTo>
                  <a:cubicBezTo>
                    <a:pt x="5476" y="3112"/>
                    <a:pt x="6134" y="3439"/>
                    <a:pt x="6699" y="3717"/>
                  </a:cubicBezTo>
                  <a:cubicBezTo>
                    <a:pt x="6774" y="3752"/>
                    <a:pt x="6845" y="3795"/>
                    <a:pt x="6916" y="3830"/>
                  </a:cubicBezTo>
                  <a:cubicBezTo>
                    <a:pt x="6966" y="3852"/>
                    <a:pt x="7009" y="3873"/>
                    <a:pt x="7055" y="3901"/>
                  </a:cubicBezTo>
                  <a:lnTo>
                    <a:pt x="7151" y="3781"/>
                  </a:lnTo>
                  <a:lnTo>
                    <a:pt x="7201" y="3717"/>
                  </a:lnTo>
                  <a:lnTo>
                    <a:pt x="7251" y="3656"/>
                  </a:lnTo>
                  <a:lnTo>
                    <a:pt x="7432" y="3432"/>
                  </a:lnTo>
                  <a:lnTo>
                    <a:pt x="7610" y="3222"/>
                  </a:lnTo>
                  <a:lnTo>
                    <a:pt x="8218" y="2483"/>
                  </a:lnTo>
                  <a:lnTo>
                    <a:pt x="7446" y="2052"/>
                  </a:lnTo>
                  <a:lnTo>
                    <a:pt x="7222" y="1928"/>
                  </a:lnTo>
                  <a:lnTo>
                    <a:pt x="7151" y="1889"/>
                  </a:lnTo>
                  <a:lnTo>
                    <a:pt x="7115" y="1871"/>
                  </a:lnTo>
                  <a:lnTo>
                    <a:pt x="6820" y="2248"/>
                  </a:lnTo>
                  <a:lnTo>
                    <a:pt x="6735" y="2355"/>
                  </a:lnTo>
                  <a:lnTo>
                    <a:pt x="6628" y="2486"/>
                  </a:lnTo>
                  <a:lnTo>
                    <a:pt x="6539" y="2454"/>
                  </a:lnTo>
                  <a:lnTo>
                    <a:pt x="4907" y="1864"/>
                  </a:lnTo>
                  <a:lnTo>
                    <a:pt x="4822" y="1832"/>
                  </a:lnTo>
                  <a:lnTo>
                    <a:pt x="4740" y="1804"/>
                  </a:lnTo>
                  <a:lnTo>
                    <a:pt x="4676" y="1779"/>
                  </a:lnTo>
                  <a:lnTo>
                    <a:pt x="4602" y="1754"/>
                  </a:lnTo>
                  <a:lnTo>
                    <a:pt x="4598" y="1754"/>
                  </a:lnTo>
                  <a:lnTo>
                    <a:pt x="4516" y="1722"/>
                  </a:lnTo>
                  <a:lnTo>
                    <a:pt x="3915" y="1505"/>
                  </a:lnTo>
                  <a:lnTo>
                    <a:pt x="3837" y="1473"/>
                  </a:lnTo>
                  <a:lnTo>
                    <a:pt x="1010" y="452"/>
                  </a:lnTo>
                  <a:lnTo>
                    <a:pt x="1000" y="445"/>
                  </a:lnTo>
                  <a:cubicBezTo>
                    <a:pt x="971" y="428"/>
                    <a:pt x="936" y="392"/>
                    <a:pt x="893" y="353"/>
                  </a:cubicBezTo>
                  <a:lnTo>
                    <a:pt x="872" y="332"/>
                  </a:lnTo>
                  <a:cubicBezTo>
                    <a:pt x="864" y="317"/>
                    <a:pt x="850" y="310"/>
                    <a:pt x="836" y="296"/>
                  </a:cubicBezTo>
                  <a:cubicBezTo>
                    <a:pt x="818" y="278"/>
                    <a:pt x="800" y="260"/>
                    <a:pt x="786" y="243"/>
                  </a:cubicBezTo>
                  <a:lnTo>
                    <a:pt x="786" y="239"/>
                  </a:lnTo>
                  <a:cubicBezTo>
                    <a:pt x="722" y="168"/>
                    <a:pt x="616" y="54"/>
                    <a:pt x="562" y="15"/>
                  </a:cubicBezTo>
                  <a:cubicBezTo>
                    <a:pt x="552" y="8"/>
                    <a:pt x="544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664101" y="312211"/>
              <a:ext cx="45940" cy="56429"/>
            </a:xfrm>
            <a:custGeom>
              <a:avLst/>
              <a:gdLst/>
              <a:ahLst/>
              <a:cxnLst/>
              <a:rect l="l" t="t" r="r" b="b"/>
              <a:pathLst>
                <a:path w="3009" h="3696" extrusionOk="0">
                  <a:moveTo>
                    <a:pt x="1960" y="1"/>
                  </a:moveTo>
                  <a:lnTo>
                    <a:pt x="1949" y="15"/>
                  </a:lnTo>
                  <a:lnTo>
                    <a:pt x="1889" y="108"/>
                  </a:lnTo>
                  <a:lnTo>
                    <a:pt x="250" y="2582"/>
                  </a:lnTo>
                  <a:lnTo>
                    <a:pt x="143" y="2742"/>
                  </a:lnTo>
                  <a:lnTo>
                    <a:pt x="75" y="2842"/>
                  </a:lnTo>
                  <a:lnTo>
                    <a:pt x="1" y="2952"/>
                  </a:lnTo>
                  <a:lnTo>
                    <a:pt x="11" y="2959"/>
                  </a:lnTo>
                  <a:lnTo>
                    <a:pt x="47" y="2977"/>
                  </a:lnTo>
                  <a:lnTo>
                    <a:pt x="83" y="2995"/>
                  </a:lnTo>
                  <a:lnTo>
                    <a:pt x="100" y="3005"/>
                  </a:lnTo>
                  <a:lnTo>
                    <a:pt x="118" y="3013"/>
                  </a:lnTo>
                  <a:lnTo>
                    <a:pt x="154" y="3030"/>
                  </a:lnTo>
                  <a:lnTo>
                    <a:pt x="328" y="3130"/>
                  </a:lnTo>
                  <a:lnTo>
                    <a:pt x="1228" y="3628"/>
                  </a:lnTo>
                  <a:lnTo>
                    <a:pt x="1252" y="3642"/>
                  </a:lnTo>
                  <a:lnTo>
                    <a:pt x="1292" y="3663"/>
                  </a:lnTo>
                  <a:lnTo>
                    <a:pt x="1320" y="3678"/>
                  </a:lnTo>
                  <a:lnTo>
                    <a:pt x="1352" y="3695"/>
                  </a:lnTo>
                  <a:lnTo>
                    <a:pt x="1836" y="3055"/>
                  </a:lnTo>
                  <a:lnTo>
                    <a:pt x="1860" y="3023"/>
                  </a:lnTo>
                  <a:lnTo>
                    <a:pt x="2010" y="2831"/>
                  </a:lnTo>
                  <a:lnTo>
                    <a:pt x="2052" y="2771"/>
                  </a:lnTo>
                  <a:lnTo>
                    <a:pt x="2301" y="2440"/>
                  </a:lnTo>
                  <a:lnTo>
                    <a:pt x="2365" y="2355"/>
                  </a:lnTo>
                  <a:lnTo>
                    <a:pt x="2426" y="2273"/>
                  </a:lnTo>
                  <a:lnTo>
                    <a:pt x="2724" y="1875"/>
                  </a:lnTo>
                  <a:cubicBezTo>
                    <a:pt x="2934" y="1601"/>
                    <a:pt x="3009" y="1245"/>
                    <a:pt x="2924" y="908"/>
                  </a:cubicBezTo>
                  <a:cubicBezTo>
                    <a:pt x="2835" y="588"/>
                    <a:pt x="2607" y="310"/>
                    <a:pt x="2294" y="161"/>
                  </a:cubicBezTo>
                  <a:lnTo>
                    <a:pt x="2031" y="36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8745472" y="324546"/>
              <a:ext cx="20275" cy="19848"/>
            </a:xfrm>
            <a:custGeom>
              <a:avLst/>
              <a:gdLst/>
              <a:ahLst/>
              <a:cxnLst/>
              <a:rect l="l" t="t" r="r" b="b"/>
              <a:pathLst>
                <a:path w="1328" h="1300" extrusionOk="0">
                  <a:moveTo>
                    <a:pt x="669" y="0"/>
                  </a:moveTo>
                  <a:cubicBezTo>
                    <a:pt x="588" y="0"/>
                    <a:pt x="509" y="14"/>
                    <a:pt x="431" y="46"/>
                  </a:cubicBezTo>
                  <a:lnTo>
                    <a:pt x="420" y="46"/>
                  </a:lnTo>
                  <a:cubicBezTo>
                    <a:pt x="403" y="53"/>
                    <a:pt x="385" y="64"/>
                    <a:pt x="367" y="68"/>
                  </a:cubicBezTo>
                  <a:cubicBezTo>
                    <a:pt x="246" y="128"/>
                    <a:pt x="150" y="228"/>
                    <a:pt x="86" y="348"/>
                  </a:cubicBezTo>
                  <a:cubicBezTo>
                    <a:pt x="26" y="466"/>
                    <a:pt x="1" y="605"/>
                    <a:pt x="19" y="740"/>
                  </a:cubicBezTo>
                  <a:cubicBezTo>
                    <a:pt x="26" y="765"/>
                    <a:pt x="29" y="782"/>
                    <a:pt x="33" y="800"/>
                  </a:cubicBezTo>
                  <a:lnTo>
                    <a:pt x="33" y="807"/>
                  </a:lnTo>
                  <a:lnTo>
                    <a:pt x="33" y="811"/>
                  </a:lnTo>
                  <a:cubicBezTo>
                    <a:pt x="79" y="992"/>
                    <a:pt x="204" y="1145"/>
                    <a:pt x="367" y="1227"/>
                  </a:cubicBezTo>
                  <a:cubicBezTo>
                    <a:pt x="461" y="1275"/>
                    <a:pt x="562" y="1300"/>
                    <a:pt x="664" y="1300"/>
                  </a:cubicBezTo>
                  <a:cubicBezTo>
                    <a:pt x="736" y="1300"/>
                    <a:pt x="809" y="1287"/>
                    <a:pt x="879" y="1262"/>
                  </a:cubicBezTo>
                  <a:lnTo>
                    <a:pt x="911" y="1252"/>
                  </a:lnTo>
                  <a:cubicBezTo>
                    <a:pt x="932" y="1241"/>
                    <a:pt x="950" y="1234"/>
                    <a:pt x="968" y="1223"/>
                  </a:cubicBezTo>
                  <a:cubicBezTo>
                    <a:pt x="1089" y="1163"/>
                    <a:pt x="1181" y="1063"/>
                    <a:pt x="1242" y="946"/>
                  </a:cubicBezTo>
                  <a:cubicBezTo>
                    <a:pt x="1306" y="829"/>
                    <a:pt x="1327" y="693"/>
                    <a:pt x="1309" y="565"/>
                  </a:cubicBezTo>
                  <a:lnTo>
                    <a:pt x="1295" y="498"/>
                  </a:lnTo>
                  <a:cubicBezTo>
                    <a:pt x="1252" y="316"/>
                    <a:pt x="1128" y="160"/>
                    <a:pt x="964" y="71"/>
                  </a:cubicBezTo>
                  <a:cubicBezTo>
                    <a:pt x="868" y="21"/>
                    <a:pt x="769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5"/>
          <p:cNvGrpSpPr/>
          <p:nvPr/>
        </p:nvGrpSpPr>
        <p:grpSpPr>
          <a:xfrm>
            <a:off x="8589655" y="4540879"/>
            <a:ext cx="244424" cy="393525"/>
            <a:chOff x="304380" y="212329"/>
            <a:chExt cx="244424" cy="393525"/>
          </a:xfrm>
        </p:grpSpPr>
        <p:sp>
          <p:nvSpPr>
            <p:cNvPr id="293" name="Google Shape;293;p5"/>
            <p:cNvSpPr/>
            <p:nvPr/>
          </p:nvSpPr>
          <p:spPr>
            <a:xfrm>
              <a:off x="339116" y="304781"/>
              <a:ext cx="54893" cy="58984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04380" y="249236"/>
              <a:ext cx="46860" cy="57815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87280" y="334240"/>
              <a:ext cx="15932" cy="21443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94344" y="306735"/>
              <a:ext cx="29759" cy="46226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07521" y="532857"/>
              <a:ext cx="17418" cy="29709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42507" y="505969"/>
              <a:ext cx="66466" cy="34936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68692" y="416840"/>
              <a:ext cx="60170" cy="83801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11512" y="490755"/>
              <a:ext cx="44372" cy="33033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06401" y="588201"/>
              <a:ext cx="30661" cy="17652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30749" y="530134"/>
              <a:ext cx="52805" cy="64145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66020" y="417074"/>
              <a:ext cx="121927" cy="125016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493209" y="315703"/>
              <a:ext cx="55594" cy="103173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518209" y="311795"/>
              <a:ext cx="11890" cy="23163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46181" y="287413"/>
              <a:ext cx="77572" cy="133767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2828" y="291304"/>
              <a:ext cx="49432" cy="129876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19344" y="243558"/>
              <a:ext cx="2923" cy="16516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23686" y="243024"/>
              <a:ext cx="40030" cy="56329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779" y="212329"/>
              <a:ext cx="65815" cy="46827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17206" y="254781"/>
              <a:ext cx="28039" cy="27555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5"/>
          <p:cNvSpPr/>
          <p:nvPr/>
        </p:nvSpPr>
        <p:spPr>
          <a:xfrm>
            <a:off x="5450625" y="2710188"/>
            <a:ext cx="3506700" cy="151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3" name="Google Shape;313;p5"/>
          <p:cNvCxnSpPr/>
          <p:nvPr/>
        </p:nvCxnSpPr>
        <p:spPr>
          <a:xfrm>
            <a:off x="5579075" y="3037988"/>
            <a:ext cx="325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5"/>
          <p:cNvCxnSpPr/>
          <p:nvPr/>
        </p:nvCxnSpPr>
        <p:spPr>
          <a:xfrm>
            <a:off x="5579075" y="3324013"/>
            <a:ext cx="325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5"/>
          <p:cNvCxnSpPr/>
          <p:nvPr/>
        </p:nvCxnSpPr>
        <p:spPr>
          <a:xfrm>
            <a:off x="5579075" y="3606238"/>
            <a:ext cx="325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5"/>
          <p:cNvCxnSpPr/>
          <p:nvPr/>
        </p:nvCxnSpPr>
        <p:spPr>
          <a:xfrm>
            <a:off x="5579075" y="3905863"/>
            <a:ext cx="325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5"/>
          <p:cNvSpPr/>
          <p:nvPr/>
        </p:nvSpPr>
        <p:spPr>
          <a:xfrm rot="10800000">
            <a:off x="181125" y="908700"/>
            <a:ext cx="3506700" cy="151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8" name="Google Shape;318;p5"/>
          <p:cNvCxnSpPr/>
          <p:nvPr/>
        </p:nvCxnSpPr>
        <p:spPr>
          <a:xfrm rot="10800000">
            <a:off x="304375" y="2092300"/>
            <a:ext cx="325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5"/>
          <p:cNvCxnSpPr/>
          <p:nvPr/>
        </p:nvCxnSpPr>
        <p:spPr>
          <a:xfrm rot="10800000">
            <a:off x="304375" y="1806275"/>
            <a:ext cx="325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5"/>
          <p:cNvCxnSpPr/>
          <p:nvPr/>
        </p:nvCxnSpPr>
        <p:spPr>
          <a:xfrm rot="10800000">
            <a:off x="304375" y="1524050"/>
            <a:ext cx="325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5"/>
          <p:cNvCxnSpPr/>
          <p:nvPr/>
        </p:nvCxnSpPr>
        <p:spPr>
          <a:xfrm rot="10800000">
            <a:off x="304375" y="1224425"/>
            <a:ext cx="325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5"/>
          <p:cNvSpPr/>
          <p:nvPr/>
        </p:nvSpPr>
        <p:spPr>
          <a:xfrm rot="-5400000">
            <a:off x="2886359" y="906029"/>
            <a:ext cx="1504572" cy="1504661"/>
          </a:xfrm>
          <a:custGeom>
            <a:avLst/>
            <a:gdLst/>
            <a:ahLst/>
            <a:cxnLst/>
            <a:rect l="l" t="t" r="r" b="b"/>
            <a:pathLst>
              <a:path w="16801" h="16802" extrusionOk="0">
                <a:moveTo>
                  <a:pt x="8402" y="1"/>
                </a:moveTo>
                <a:cubicBezTo>
                  <a:pt x="6493" y="1"/>
                  <a:pt x="4729" y="641"/>
                  <a:pt x="3318" y="1714"/>
                </a:cubicBezTo>
                <a:lnTo>
                  <a:pt x="3257" y="1707"/>
                </a:lnTo>
                <a:lnTo>
                  <a:pt x="3246" y="1771"/>
                </a:lnTo>
                <a:cubicBezTo>
                  <a:pt x="3193" y="1818"/>
                  <a:pt x="3140" y="1857"/>
                  <a:pt x="3083" y="1903"/>
                </a:cubicBezTo>
                <a:cubicBezTo>
                  <a:pt x="2987" y="1981"/>
                  <a:pt x="2894" y="2063"/>
                  <a:pt x="2795" y="2145"/>
                </a:cubicBezTo>
                <a:cubicBezTo>
                  <a:pt x="1081" y="3688"/>
                  <a:pt x="0" y="5921"/>
                  <a:pt x="0" y="8399"/>
                </a:cubicBezTo>
                <a:cubicBezTo>
                  <a:pt x="0" y="13032"/>
                  <a:pt x="3769" y="16801"/>
                  <a:pt x="8402" y="16801"/>
                </a:cubicBezTo>
                <a:cubicBezTo>
                  <a:pt x="13032" y="16801"/>
                  <a:pt x="16801" y="13032"/>
                  <a:pt x="16801" y="8399"/>
                </a:cubicBezTo>
                <a:cubicBezTo>
                  <a:pt x="16801" y="5871"/>
                  <a:pt x="15677" y="3595"/>
                  <a:pt x="13903" y="2056"/>
                </a:cubicBezTo>
                <a:cubicBezTo>
                  <a:pt x="13811" y="1978"/>
                  <a:pt x="13718" y="1896"/>
                  <a:pt x="13618" y="1821"/>
                </a:cubicBezTo>
                <a:cubicBezTo>
                  <a:pt x="13565" y="1782"/>
                  <a:pt x="13515" y="1743"/>
                  <a:pt x="13458" y="1697"/>
                </a:cubicBezTo>
                <a:lnTo>
                  <a:pt x="13444" y="1629"/>
                </a:lnTo>
                <a:lnTo>
                  <a:pt x="13384" y="1640"/>
                </a:lnTo>
                <a:cubicBezTo>
                  <a:pt x="11986" y="609"/>
                  <a:pt x="10262" y="1"/>
                  <a:pt x="8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"/>
          <p:cNvSpPr/>
          <p:nvPr/>
        </p:nvSpPr>
        <p:spPr>
          <a:xfrm rot="-5400000">
            <a:off x="2896971" y="1104255"/>
            <a:ext cx="1096749" cy="1118063"/>
          </a:xfrm>
          <a:custGeom>
            <a:avLst/>
            <a:gdLst/>
            <a:ahLst/>
            <a:cxnLst/>
            <a:rect l="l" t="t" r="r" b="b"/>
            <a:pathLst>
              <a:path w="12247" h="12485" extrusionOk="0">
                <a:moveTo>
                  <a:pt x="6120" y="1"/>
                </a:moveTo>
                <a:cubicBezTo>
                  <a:pt x="4214" y="1"/>
                  <a:pt x="2450" y="641"/>
                  <a:pt x="1035" y="1714"/>
                </a:cubicBezTo>
                <a:lnTo>
                  <a:pt x="1494" y="1807"/>
                </a:lnTo>
                <a:cubicBezTo>
                  <a:pt x="1565" y="1825"/>
                  <a:pt x="1615" y="1892"/>
                  <a:pt x="1600" y="1963"/>
                </a:cubicBezTo>
                <a:cubicBezTo>
                  <a:pt x="1588" y="2027"/>
                  <a:pt x="1530" y="2065"/>
                  <a:pt x="1465" y="2065"/>
                </a:cubicBezTo>
                <a:cubicBezTo>
                  <a:pt x="1457" y="2065"/>
                  <a:pt x="1449" y="2064"/>
                  <a:pt x="1440" y="2063"/>
                </a:cubicBezTo>
                <a:lnTo>
                  <a:pt x="925" y="1956"/>
                </a:lnTo>
                <a:cubicBezTo>
                  <a:pt x="861" y="2266"/>
                  <a:pt x="790" y="2578"/>
                  <a:pt x="715" y="2891"/>
                </a:cubicBezTo>
                <a:lnTo>
                  <a:pt x="1227" y="3016"/>
                </a:lnTo>
                <a:cubicBezTo>
                  <a:pt x="1302" y="3034"/>
                  <a:pt x="1348" y="3105"/>
                  <a:pt x="1330" y="3176"/>
                </a:cubicBezTo>
                <a:cubicBezTo>
                  <a:pt x="1316" y="3236"/>
                  <a:pt x="1263" y="3272"/>
                  <a:pt x="1199" y="3272"/>
                </a:cubicBezTo>
                <a:cubicBezTo>
                  <a:pt x="1188" y="3272"/>
                  <a:pt x="1174" y="3272"/>
                  <a:pt x="1163" y="3265"/>
                </a:cubicBezTo>
                <a:lnTo>
                  <a:pt x="655" y="3140"/>
                </a:lnTo>
                <a:cubicBezTo>
                  <a:pt x="576" y="3450"/>
                  <a:pt x="495" y="3759"/>
                  <a:pt x="409" y="4072"/>
                </a:cubicBezTo>
                <a:lnTo>
                  <a:pt x="921" y="4214"/>
                </a:lnTo>
                <a:cubicBezTo>
                  <a:pt x="992" y="4232"/>
                  <a:pt x="1035" y="4307"/>
                  <a:pt x="1017" y="4374"/>
                </a:cubicBezTo>
                <a:cubicBezTo>
                  <a:pt x="1003" y="4425"/>
                  <a:pt x="952" y="4463"/>
                  <a:pt x="896" y="4463"/>
                </a:cubicBezTo>
                <a:cubicBezTo>
                  <a:pt x="882" y="4463"/>
                  <a:pt x="868" y="4461"/>
                  <a:pt x="854" y="4456"/>
                </a:cubicBezTo>
                <a:lnTo>
                  <a:pt x="345" y="4314"/>
                </a:lnTo>
                <a:cubicBezTo>
                  <a:pt x="317" y="4431"/>
                  <a:pt x="281" y="4545"/>
                  <a:pt x="249" y="4659"/>
                </a:cubicBezTo>
                <a:cubicBezTo>
                  <a:pt x="196" y="4843"/>
                  <a:pt x="146" y="5032"/>
                  <a:pt x="111" y="5220"/>
                </a:cubicBezTo>
                <a:lnTo>
                  <a:pt x="626" y="5320"/>
                </a:lnTo>
                <a:cubicBezTo>
                  <a:pt x="701" y="5334"/>
                  <a:pt x="751" y="5395"/>
                  <a:pt x="743" y="5452"/>
                </a:cubicBezTo>
                <a:cubicBezTo>
                  <a:pt x="731" y="5508"/>
                  <a:pt x="677" y="5542"/>
                  <a:pt x="613" y="5542"/>
                </a:cubicBezTo>
                <a:cubicBezTo>
                  <a:pt x="605" y="5542"/>
                  <a:pt x="596" y="5542"/>
                  <a:pt x="587" y="5540"/>
                </a:cubicBezTo>
                <a:lnTo>
                  <a:pt x="68" y="5466"/>
                </a:lnTo>
                <a:cubicBezTo>
                  <a:pt x="22" y="5768"/>
                  <a:pt x="0" y="6070"/>
                  <a:pt x="0" y="6372"/>
                </a:cubicBezTo>
                <a:lnTo>
                  <a:pt x="0" y="6390"/>
                </a:lnTo>
                <a:lnTo>
                  <a:pt x="530" y="6390"/>
                </a:lnTo>
                <a:cubicBezTo>
                  <a:pt x="605" y="6390"/>
                  <a:pt x="665" y="6444"/>
                  <a:pt x="672" y="6500"/>
                </a:cubicBezTo>
                <a:cubicBezTo>
                  <a:pt x="672" y="6561"/>
                  <a:pt x="612" y="6614"/>
                  <a:pt x="537" y="6618"/>
                </a:cubicBezTo>
                <a:lnTo>
                  <a:pt x="4" y="6639"/>
                </a:lnTo>
                <a:cubicBezTo>
                  <a:pt x="18" y="6952"/>
                  <a:pt x="57" y="7261"/>
                  <a:pt x="114" y="7564"/>
                </a:cubicBezTo>
                <a:lnTo>
                  <a:pt x="637" y="7461"/>
                </a:lnTo>
                <a:cubicBezTo>
                  <a:pt x="645" y="7459"/>
                  <a:pt x="654" y="7459"/>
                  <a:pt x="662" y="7459"/>
                </a:cubicBezTo>
                <a:cubicBezTo>
                  <a:pt x="722" y="7459"/>
                  <a:pt x="774" y="7492"/>
                  <a:pt x="786" y="7542"/>
                </a:cubicBezTo>
                <a:cubicBezTo>
                  <a:pt x="804" y="7599"/>
                  <a:pt x="761" y="7663"/>
                  <a:pt x="683" y="7681"/>
                </a:cubicBezTo>
                <a:lnTo>
                  <a:pt x="167" y="7805"/>
                </a:lnTo>
                <a:cubicBezTo>
                  <a:pt x="239" y="8101"/>
                  <a:pt x="338" y="8399"/>
                  <a:pt x="452" y="8684"/>
                </a:cubicBezTo>
                <a:lnTo>
                  <a:pt x="943" y="8485"/>
                </a:lnTo>
                <a:cubicBezTo>
                  <a:pt x="965" y="8475"/>
                  <a:pt x="987" y="8470"/>
                  <a:pt x="1009" y="8470"/>
                </a:cubicBezTo>
                <a:cubicBezTo>
                  <a:pt x="1055" y="8470"/>
                  <a:pt x="1094" y="8493"/>
                  <a:pt x="1106" y="8534"/>
                </a:cubicBezTo>
                <a:cubicBezTo>
                  <a:pt x="1124" y="8591"/>
                  <a:pt x="1099" y="8659"/>
                  <a:pt x="1028" y="8687"/>
                </a:cubicBezTo>
                <a:lnTo>
                  <a:pt x="551" y="8908"/>
                </a:lnTo>
                <a:cubicBezTo>
                  <a:pt x="676" y="9192"/>
                  <a:pt x="825" y="9462"/>
                  <a:pt x="996" y="9718"/>
                </a:cubicBezTo>
                <a:lnTo>
                  <a:pt x="1440" y="9430"/>
                </a:lnTo>
                <a:cubicBezTo>
                  <a:pt x="1466" y="9414"/>
                  <a:pt x="1496" y="9405"/>
                  <a:pt x="1525" y="9405"/>
                </a:cubicBezTo>
                <a:cubicBezTo>
                  <a:pt x="1562" y="9405"/>
                  <a:pt x="1596" y="9420"/>
                  <a:pt x="1615" y="9448"/>
                </a:cubicBezTo>
                <a:cubicBezTo>
                  <a:pt x="1643" y="9498"/>
                  <a:pt x="1618" y="9576"/>
                  <a:pt x="1561" y="9622"/>
                </a:cubicBezTo>
                <a:lnTo>
                  <a:pt x="1135" y="9925"/>
                </a:lnTo>
                <a:cubicBezTo>
                  <a:pt x="1316" y="10177"/>
                  <a:pt x="1512" y="10419"/>
                  <a:pt x="1728" y="10639"/>
                </a:cubicBezTo>
                <a:lnTo>
                  <a:pt x="2112" y="10266"/>
                </a:lnTo>
                <a:cubicBezTo>
                  <a:pt x="2143" y="10236"/>
                  <a:pt x="2181" y="10220"/>
                  <a:pt x="2215" y="10220"/>
                </a:cubicBezTo>
                <a:cubicBezTo>
                  <a:pt x="2242" y="10220"/>
                  <a:pt x="2266" y="10230"/>
                  <a:pt x="2283" y="10248"/>
                </a:cubicBezTo>
                <a:cubicBezTo>
                  <a:pt x="2326" y="10294"/>
                  <a:pt x="2319" y="10369"/>
                  <a:pt x="2265" y="10426"/>
                </a:cubicBezTo>
                <a:lnTo>
                  <a:pt x="1903" y="10810"/>
                </a:lnTo>
                <a:cubicBezTo>
                  <a:pt x="1917" y="10821"/>
                  <a:pt x="1928" y="10831"/>
                  <a:pt x="1942" y="10846"/>
                </a:cubicBezTo>
                <a:cubicBezTo>
                  <a:pt x="2159" y="11045"/>
                  <a:pt x="2386" y="11230"/>
                  <a:pt x="2621" y="11397"/>
                </a:cubicBezTo>
                <a:lnTo>
                  <a:pt x="2930" y="10956"/>
                </a:lnTo>
                <a:cubicBezTo>
                  <a:pt x="2960" y="10916"/>
                  <a:pt x="3005" y="10890"/>
                  <a:pt x="3047" y="10890"/>
                </a:cubicBezTo>
                <a:cubicBezTo>
                  <a:pt x="3065" y="10890"/>
                  <a:pt x="3082" y="10895"/>
                  <a:pt x="3097" y="10906"/>
                </a:cubicBezTo>
                <a:cubicBezTo>
                  <a:pt x="3147" y="10942"/>
                  <a:pt x="3151" y="11023"/>
                  <a:pt x="3112" y="11084"/>
                </a:cubicBezTo>
                <a:lnTo>
                  <a:pt x="2827" y="11532"/>
                </a:lnTo>
                <a:cubicBezTo>
                  <a:pt x="3090" y="11702"/>
                  <a:pt x="3361" y="11848"/>
                  <a:pt x="3645" y="11973"/>
                </a:cubicBezTo>
                <a:lnTo>
                  <a:pt x="3862" y="11486"/>
                </a:lnTo>
                <a:cubicBezTo>
                  <a:pt x="3888" y="11428"/>
                  <a:pt x="3936" y="11394"/>
                  <a:pt x="3984" y="11394"/>
                </a:cubicBezTo>
                <a:cubicBezTo>
                  <a:pt x="3996" y="11394"/>
                  <a:pt x="4007" y="11396"/>
                  <a:pt x="4018" y="11400"/>
                </a:cubicBezTo>
                <a:cubicBezTo>
                  <a:pt x="4072" y="11422"/>
                  <a:pt x="4093" y="11496"/>
                  <a:pt x="4068" y="11567"/>
                </a:cubicBezTo>
                <a:lnTo>
                  <a:pt x="3873" y="12065"/>
                </a:lnTo>
                <a:cubicBezTo>
                  <a:pt x="4161" y="12179"/>
                  <a:pt x="4459" y="12271"/>
                  <a:pt x="4761" y="12339"/>
                </a:cubicBezTo>
                <a:lnTo>
                  <a:pt x="4879" y="11816"/>
                </a:lnTo>
                <a:cubicBezTo>
                  <a:pt x="4895" y="11750"/>
                  <a:pt x="4952" y="11705"/>
                  <a:pt x="5006" y="11705"/>
                </a:cubicBezTo>
                <a:cubicBezTo>
                  <a:pt x="5010" y="11705"/>
                  <a:pt x="5014" y="11706"/>
                  <a:pt x="5017" y="11706"/>
                </a:cubicBezTo>
                <a:cubicBezTo>
                  <a:pt x="5081" y="11717"/>
                  <a:pt x="5117" y="11788"/>
                  <a:pt x="5103" y="11862"/>
                </a:cubicBezTo>
                <a:lnTo>
                  <a:pt x="5003" y="12385"/>
                </a:lnTo>
                <a:cubicBezTo>
                  <a:pt x="5348" y="12449"/>
                  <a:pt x="5697" y="12485"/>
                  <a:pt x="6052" y="12485"/>
                </a:cubicBezTo>
                <a:lnTo>
                  <a:pt x="6049" y="11951"/>
                </a:lnTo>
                <a:cubicBezTo>
                  <a:pt x="6049" y="11877"/>
                  <a:pt x="6098" y="11813"/>
                  <a:pt x="6159" y="11813"/>
                </a:cubicBezTo>
                <a:cubicBezTo>
                  <a:pt x="6161" y="11813"/>
                  <a:pt x="6162" y="11813"/>
                  <a:pt x="6164" y="11813"/>
                </a:cubicBezTo>
                <a:cubicBezTo>
                  <a:pt x="6222" y="11813"/>
                  <a:pt x="6273" y="11872"/>
                  <a:pt x="6276" y="11948"/>
                </a:cubicBezTo>
                <a:lnTo>
                  <a:pt x="6301" y="12481"/>
                </a:lnTo>
                <a:cubicBezTo>
                  <a:pt x="6386" y="12481"/>
                  <a:pt x="6475" y="12474"/>
                  <a:pt x="6561" y="12471"/>
                </a:cubicBezTo>
                <a:cubicBezTo>
                  <a:pt x="6827" y="12453"/>
                  <a:pt x="7090" y="12417"/>
                  <a:pt x="7343" y="12364"/>
                </a:cubicBezTo>
                <a:lnTo>
                  <a:pt x="7236" y="11845"/>
                </a:lnTo>
                <a:cubicBezTo>
                  <a:pt x="7222" y="11770"/>
                  <a:pt x="7258" y="11699"/>
                  <a:pt x="7315" y="11685"/>
                </a:cubicBezTo>
                <a:cubicBezTo>
                  <a:pt x="7322" y="11683"/>
                  <a:pt x="7329" y="11682"/>
                  <a:pt x="7336" y="11682"/>
                </a:cubicBezTo>
                <a:cubicBezTo>
                  <a:pt x="7392" y="11682"/>
                  <a:pt x="7441" y="11729"/>
                  <a:pt x="7457" y="11795"/>
                </a:cubicBezTo>
                <a:lnTo>
                  <a:pt x="7581" y="12311"/>
                </a:lnTo>
                <a:cubicBezTo>
                  <a:pt x="7883" y="12239"/>
                  <a:pt x="8179" y="12143"/>
                  <a:pt x="8463" y="12026"/>
                </a:cubicBezTo>
                <a:lnTo>
                  <a:pt x="8257" y="11532"/>
                </a:lnTo>
                <a:cubicBezTo>
                  <a:pt x="8232" y="11461"/>
                  <a:pt x="8253" y="11386"/>
                  <a:pt x="8307" y="11365"/>
                </a:cubicBezTo>
                <a:cubicBezTo>
                  <a:pt x="8317" y="11354"/>
                  <a:pt x="8328" y="11354"/>
                  <a:pt x="8342" y="11354"/>
                </a:cubicBezTo>
                <a:cubicBezTo>
                  <a:pt x="8392" y="11354"/>
                  <a:pt x="8442" y="11390"/>
                  <a:pt x="8467" y="11443"/>
                </a:cubicBezTo>
                <a:lnTo>
                  <a:pt x="8691" y="11923"/>
                </a:lnTo>
                <a:cubicBezTo>
                  <a:pt x="8975" y="11791"/>
                  <a:pt x="9245" y="11638"/>
                  <a:pt x="9501" y="11471"/>
                </a:cubicBezTo>
                <a:lnTo>
                  <a:pt x="9206" y="11023"/>
                </a:lnTo>
                <a:cubicBezTo>
                  <a:pt x="9163" y="10959"/>
                  <a:pt x="9174" y="10881"/>
                  <a:pt x="9224" y="10849"/>
                </a:cubicBezTo>
                <a:cubicBezTo>
                  <a:pt x="9239" y="10839"/>
                  <a:pt x="9257" y="10834"/>
                  <a:pt x="9277" y="10834"/>
                </a:cubicBezTo>
                <a:cubicBezTo>
                  <a:pt x="9317" y="10834"/>
                  <a:pt x="9362" y="10856"/>
                  <a:pt x="9391" y="10899"/>
                </a:cubicBezTo>
                <a:lnTo>
                  <a:pt x="9704" y="11333"/>
                </a:lnTo>
                <a:cubicBezTo>
                  <a:pt x="9956" y="11155"/>
                  <a:pt x="10191" y="10956"/>
                  <a:pt x="10415" y="10739"/>
                </a:cubicBezTo>
                <a:lnTo>
                  <a:pt x="10035" y="10351"/>
                </a:lnTo>
                <a:cubicBezTo>
                  <a:pt x="9981" y="10298"/>
                  <a:pt x="9978" y="10223"/>
                  <a:pt x="10017" y="10177"/>
                </a:cubicBezTo>
                <a:cubicBezTo>
                  <a:pt x="10036" y="10158"/>
                  <a:pt x="10062" y="10148"/>
                  <a:pt x="10090" y="10148"/>
                </a:cubicBezTo>
                <a:cubicBezTo>
                  <a:pt x="10124" y="10148"/>
                  <a:pt x="10160" y="10162"/>
                  <a:pt x="10191" y="10191"/>
                </a:cubicBezTo>
                <a:lnTo>
                  <a:pt x="10582" y="10561"/>
                </a:lnTo>
                <a:cubicBezTo>
                  <a:pt x="10799" y="10334"/>
                  <a:pt x="10991" y="10092"/>
                  <a:pt x="11169" y="9839"/>
                </a:cubicBezTo>
                <a:lnTo>
                  <a:pt x="10728" y="9533"/>
                </a:lnTo>
                <a:cubicBezTo>
                  <a:pt x="10671" y="9494"/>
                  <a:pt x="10646" y="9416"/>
                  <a:pt x="10675" y="9363"/>
                </a:cubicBezTo>
                <a:cubicBezTo>
                  <a:pt x="10693" y="9334"/>
                  <a:pt x="10725" y="9320"/>
                  <a:pt x="10762" y="9320"/>
                </a:cubicBezTo>
                <a:cubicBezTo>
                  <a:pt x="10789" y="9320"/>
                  <a:pt x="10820" y="9328"/>
                  <a:pt x="10849" y="9345"/>
                </a:cubicBezTo>
                <a:lnTo>
                  <a:pt x="11304" y="9633"/>
                </a:lnTo>
                <a:cubicBezTo>
                  <a:pt x="11471" y="9373"/>
                  <a:pt x="11613" y="9096"/>
                  <a:pt x="11738" y="8812"/>
                </a:cubicBezTo>
                <a:lnTo>
                  <a:pt x="11251" y="8598"/>
                </a:lnTo>
                <a:cubicBezTo>
                  <a:pt x="11183" y="8566"/>
                  <a:pt x="11144" y="8502"/>
                  <a:pt x="11165" y="8442"/>
                </a:cubicBezTo>
                <a:cubicBezTo>
                  <a:pt x="11181" y="8401"/>
                  <a:pt x="11224" y="8378"/>
                  <a:pt x="11274" y="8378"/>
                </a:cubicBezTo>
                <a:cubicBezTo>
                  <a:pt x="11293" y="8378"/>
                  <a:pt x="11313" y="8382"/>
                  <a:pt x="11332" y="8389"/>
                </a:cubicBezTo>
                <a:lnTo>
                  <a:pt x="11830" y="8584"/>
                </a:lnTo>
                <a:cubicBezTo>
                  <a:pt x="11944" y="8300"/>
                  <a:pt x="12033" y="8005"/>
                  <a:pt x="12097" y="7695"/>
                </a:cubicBezTo>
                <a:lnTo>
                  <a:pt x="11578" y="7581"/>
                </a:lnTo>
                <a:cubicBezTo>
                  <a:pt x="11507" y="7564"/>
                  <a:pt x="11457" y="7503"/>
                  <a:pt x="11468" y="7443"/>
                </a:cubicBezTo>
                <a:cubicBezTo>
                  <a:pt x="11482" y="7389"/>
                  <a:pt x="11535" y="7361"/>
                  <a:pt x="11596" y="7361"/>
                </a:cubicBezTo>
                <a:lnTo>
                  <a:pt x="11624" y="7361"/>
                </a:lnTo>
                <a:lnTo>
                  <a:pt x="12147" y="7453"/>
                </a:lnTo>
                <a:cubicBezTo>
                  <a:pt x="12193" y="7212"/>
                  <a:pt x="12221" y="6970"/>
                  <a:pt x="12236" y="6714"/>
                </a:cubicBezTo>
                <a:cubicBezTo>
                  <a:pt x="12239" y="6653"/>
                  <a:pt x="12246" y="6589"/>
                  <a:pt x="12246" y="6532"/>
                </a:cubicBezTo>
                <a:lnTo>
                  <a:pt x="11717" y="6518"/>
                </a:lnTo>
                <a:cubicBezTo>
                  <a:pt x="11642" y="6518"/>
                  <a:pt x="11585" y="6472"/>
                  <a:pt x="11585" y="6408"/>
                </a:cubicBezTo>
                <a:cubicBezTo>
                  <a:pt x="11585" y="6351"/>
                  <a:pt x="11645" y="6298"/>
                  <a:pt x="11720" y="6298"/>
                </a:cubicBezTo>
                <a:lnTo>
                  <a:pt x="12246" y="6287"/>
                </a:lnTo>
                <a:cubicBezTo>
                  <a:pt x="12243" y="5978"/>
                  <a:pt x="12214" y="5665"/>
                  <a:pt x="12165" y="5363"/>
                </a:cubicBezTo>
                <a:lnTo>
                  <a:pt x="11645" y="5448"/>
                </a:lnTo>
                <a:cubicBezTo>
                  <a:pt x="11635" y="5450"/>
                  <a:pt x="11625" y="5451"/>
                  <a:pt x="11615" y="5451"/>
                </a:cubicBezTo>
                <a:cubicBezTo>
                  <a:pt x="11552" y="5451"/>
                  <a:pt x="11498" y="5415"/>
                  <a:pt x="11489" y="5363"/>
                </a:cubicBezTo>
                <a:cubicBezTo>
                  <a:pt x="11478" y="5306"/>
                  <a:pt x="11524" y="5245"/>
                  <a:pt x="11603" y="5231"/>
                </a:cubicBezTo>
                <a:lnTo>
                  <a:pt x="12118" y="5124"/>
                </a:lnTo>
                <a:cubicBezTo>
                  <a:pt x="12065" y="4872"/>
                  <a:pt x="11997" y="4623"/>
                  <a:pt x="11912" y="4378"/>
                </a:cubicBezTo>
                <a:cubicBezTo>
                  <a:pt x="11894" y="4324"/>
                  <a:pt x="11880" y="4275"/>
                  <a:pt x="11845" y="4225"/>
                </a:cubicBezTo>
                <a:lnTo>
                  <a:pt x="11347" y="4395"/>
                </a:lnTo>
                <a:cubicBezTo>
                  <a:pt x="11331" y="4401"/>
                  <a:pt x="11316" y="4403"/>
                  <a:pt x="11301" y="4403"/>
                </a:cubicBezTo>
                <a:cubicBezTo>
                  <a:pt x="11246" y="4403"/>
                  <a:pt x="11196" y="4369"/>
                  <a:pt x="11180" y="4314"/>
                </a:cubicBezTo>
                <a:cubicBezTo>
                  <a:pt x="11172" y="4303"/>
                  <a:pt x="11169" y="4289"/>
                  <a:pt x="11169" y="4275"/>
                </a:cubicBezTo>
                <a:cubicBezTo>
                  <a:pt x="11169" y="4218"/>
                  <a:pt x="11208" y="4164"/>
                  <a:pt x="11268" y="4147"/>
                </a:cubicBezTo>
                <a:lnTo>
                  <a:pt x="11770" y="3987"/>
                </a:lnTo>
                <a:cubicBezTo>
                  <a:pt x="11670" y="3684"/>
                  <a:pt x="11578" y="3371"/>
                  <a:pt x="11492" y="3062"/>
                </a:cubicBezTo>
                <a:lnTo>
                  <a:pt x="10988" y="3201"/>
                </a:lnTo>
                <a:cubicBezTo>
                  <a:pt x="10974" y="3205"/>
                  <a:pt x="10960" y="3207"/>
                  <a:pt x="10946" y="3207"/>
                </a:cubicBezTo>
                <a:cubicBezTo>
                  <a:pt x="10886" y="3207"/>
                  <a:pt x="10831" y="3170"/>
                  <a:pt x="10817" y="3112"/>
                </a:cubicBezTo>
                <a:cubicBezTo>
                  <a:pt x="10799" y="3044"/>
                  <a:pt x="10845" y="2970"/>
                  <a:pt x="10920" y="2952"/>
                </a:cubicBezTo>
                <a:lnTo>
                  <a:pt x="11432" y="2817"/>
                </a:lnTo>
                <a:cubicBezTo>
                  <a:pt x="11350" y="2507"/>
                  <a:pt x="11279" y="2194"/>
                  <a:pt x="11215" y="1878"/>
                </a:cubicBezTo>
                <a:lnTo>
                  <a:pt x="10700" y="1985"/>
                </a:lnTo>
                <a:cubicBezTo>
                  <a:pt x="10689" y="1987"/>
                  <a:pt x="10679" y="1987"/>
                  <a:pt x="10670" y="1987"/>
                </a:cubicBezTo>
                <a:cubicBezTo>
                  <a:pt x="10604" y="1987"/>
                  <a:pt x="10549" y="1947"/>
                  <a:pt x="10540" y="1885"/>
                </a:cubicBezTo>
                <a:lnTo>
                  <a:pt x="10540" y="1857"/>
                </a:lnTo>
                <a:cubicBezTo>
                  <a:pt x="10540" y="1796"/>
                  <a:pt x="10582" y="1743"/>
                  <a:pt x="10650" y="1729"/>
                </a:cubicBezTo>
                <a:lnTo>
                  <a:pt x="11101" y="1640"/>
                </a:lnTo>
                <a:cubicBezTo>
                  <a:pt x="9708" y="609"/>
                  <a:pt x="7983" y="1"/>
                  <a:pt x="6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"/>
          <p:cNvSpPr/>
          <p:nvPr/>
        </p:nvSpPr>
        <p:spPr>
          <a:xfrm rot="-5400000">
            <a:off x="2922535" y="1134747"/>
            <a:ext cx="1277914" cy="1059317"/>
          </a:xfrm>
          <a:custGeom>
            <a:avLst/>
            <a:gdLst/>
            <a:ahLst/>
            <a:cxnLst/>
            <a:rect l="l" t="t" r="r" b="b"/>
            <a:pathLst>
              <a:path w="14270" h="11829" extrusionOk="0">
                <a:moveTo>
                  <a:pt x="12193" y="1"/>
                </a:moveTo>
                <a:lnTo>
                  <a:pt x="12132" y="8"/>
                </a:lnTo>
                <a:lnTo>
                  <a:pt x="11677" y="97"/>
                </a:lnTo>
                <a:cubicBezTo>
                  <a:pt x="11613" y="111"/>
                  <a:pt x="11567" y="164"/>
                  <a:pt x="11567" y="228"/>
                </a:cubicBezTo>
                <a:lnTo>
                  <a:pt x="11567" y="253"/>
                </a:lnTo>
                <a:cubicBezTo>
                  <a:pt x="11580" y="315"/>
                  <a:pt x="11636" y="359"/>
                  <a:pt x="11700" y="359"/>
                </a:cubicBezTo>
                <a:cubicBezTo>
                  <a:pt x="11709" y="359"/>
                  <a:pt x="11718" y="358"/>
                  <a:pt x="11727" y="356"/>
                </a:cubicBezTo>
                <a:lnTo>
                  <a:pt x="12243" y="249"/>
                </a:lnTo>
                <a:cubicBezTo>
                  <a:pt x="12310" y="566"/>
                  <a:pt x="12381" y="875"/>
                  <a:pt x="12460" y="1188"/>
                </a:cubicBezTo>
                <a:lnTo>
                  <a:pt x="11951" y="1320"/>
                </a:lnTo>
                <a:cubicBezTo>
                  <a:pt x="11873" y="1338"/>
                  <a:pt x="11830" y="1412"/>
                  <a:pt x="11848" y="1480"/>
                </a:cubicBezTo>
                <a:cubicBezTo>
                  <a:pt x="11863" y="1538"/>
                  <a:pt x="11915" y="1574"/>
                  <a:pt x="11974" y="1574"/>
                </a:cubicBezTo>
                <a:cubicBezTo>
                  <a:pt x="11988" y="1574"/>
                  <a:pt x="12001" y="1573"/>
                  <a:pt x="12015" y="1569"/>
                </a:cubicBezTo>
                <a:lnTo>
                  <a:pt x="12524" y="1430"/>
                </a:lnTo>
                <a:cubicBezTo>
                  <a:pt x="12609" y="1743"/>
                  <a:pt x="12701" y="2052"/>
                  <a:pt x="12797" y="2354"/>
                </a:cubicBezTo>
                <a:lnTo>
                  <a:pt x="12296" y="2514"/>
                </a:lnTo>
                <a:cubicBezTo>
                  <a:pt x="12239" y="2532"/>
                  <a:pt x="12200" y="2586"/>
                  <a:pt x="12200" y="2646"/>
                </a:cubicBezTo>
                <a:cubicBezTo>
                  <a:pt x="12200" y="2657"/>
                  <a:pt x="12204" y="2671"/>
                  <a:pt x="12207" y="2685"/>
                </a:cubicBezTo>
                <a:cubicBezTo>
                  <a:pt x="12223" y="2740"/>
                  <a:pt x="12273" y="2773"/>
                  <a:pt x="12327" y="2773"/>
                </a:cubicBezTo>
                <a:cubicBezTo>
                  <a:pt x="12344" y="2773"/>
                  <a:pt x="12361" y="2770"/>
                  <a:pt x="12378" y="2763"/>
                </a:cubicBezTo>
                <a:lnTo>
                  <a:pt x="12876" y="2596"/>
                </a:lnTo>
                <a:cubicBezTo>
                  <a:pt x="12893" y="2646"/>
                  <a:pt x="12904" y="2699"/>
                  <a:pt x="12922" y="2746"/>
                </a:cubicBezTo>
                <a:cubicBezTo>
                  <a:pt x="13007" y="2991"/>
                  <a:pt x="13075" y="3240"/>
                  <a:pt x="13128" y="3492"/>
                </a:cubicBezTo>
                <a:lnTo>
                  <a:pt x="12613" y="3599"/>
                </a:lnTo>
                <a:cubicBezTo>
                  <a:pt x="12538" y="3613"/>
                  <a:pt x="12488" y="3677"/>
                  <a:pt x="12502" y="3734"/>
                </a:cubicBezTo>
                <a:cubicBezTo>
                  <a:pt x="12509" y="3785"/>
                  <a:pt x="12565" y="3821"/>
                  <a:pt x="12630" y="3821"/>
                </a:cubicBezTo>
                <a:cubicBezTo>
                  <a:pt x="12639" y="3821"/>
                  <a:pt x="12647" y="3821"/>
                  <a:pt x="12655" y="3819"/>
                </a:cubicBezTo>
                <a:lnTo>
                  <a:pt x="13178" y="3734"/>
                </a:lnTo>
                <a:cubicBezTo>
                  <a:pt x="13224" y="4036"/>
                  <a:pt x="13253" y="4346"/>
                  <a:pt x="13256" y="4659"/>
                </a:cubicBezTo>
                <a:lnTo>
                  <a:pt x="12733" y="4666"/>
                </a:lnTo>
                <a:cubicBezTo>
                  <a:pt x="12655" y="4666"/>
                  <a:pt x="12595" y="4719"/>
                  <a:pt x="12595" y="4779"/>
                </a:cubicBezTo>
                <a:cubicBezTo>
                  <a:pt x="12595" y="4840"/>
                  <a:pt x="12652" y="4890"/>
                  <a:pt x="12726" y="4890"/>
                </a:cubicBezTo>
                <a:lnTo>
                  <a:pt x="13256" y="4904"/>
                </a:lnTo>
                <a:cubicBezTo>
                  <a:pt x="13256" y="4961"/>
                  <a:pt x="13253" y="5021"/>
                  <a:pt x="13249" y="5085"/>
                </a:cubicBezTo>
                <a:cubicBezTo>
                  <a:pt x="13235" y="5338"/>
                  <a:pt x="13203" y="5583"/>
                  <a:pt x="13160" y="5821"/>
                </a:cubicBezTo>
                <a:lnTo>
                  <a:pt x="12634" y="5729"/>
                </a:lnTo>
                <a:lnTo>
                  <a:pt x="12609" y="5729"/>
                </a:lnTo>
                <a:cubicBezTo>
                  <a:pt x="12545" y="5729"/>
                  <a:pt x="12492" y="5761"/>
                  <a:pt x="12477" y="5814"/>
                </a:cubicBezTo>
                <a:cubicBezTo>
                  <a:pt x="12470" y="5871"/>
                  <a:pt x="12520" y="5935"/>
                  <a:pt x="12591" y="5953"/>
                </a:cubicBezTo>
                <a:lnTo>
                  <a:pt x="13110" y="6067"/>
                </a:lnTo>
                <a:cubicBezTo>
                  <a:pt x="13043" y="6372"/>
                  <a:pt x="12954" y="6671"/>
                  <a:pt x="12844" y="6956"/>
                </a:cubicBezTo>
                <a:lnTo>
                  <a:pt x="12346" y="6760"/>
                </a:lnTo>
                <a:cubicBezTo>
                  <a:pt x="12326" y="6753"/>
                  <a:pt x="12306" y="6750"/>
                  <a:pt x="12286" y="6750"/>
                </a:cubicBezTo>
                <a:cubicBezTo>
                  <a:pt x="12236" y="6750"/>
                  <a:pt x="12191" y="6772"/>
                  <a:pt x="12175" y="6813"/>
                </a:cubicBezTo>
                <a:cubicBezTo>
                  <a:pt x="12154" y="6870"/>
                  <a:pt x="12193" y="6938"/>
                  <a:pt x="12260" y="6970"/>
                </a:cubicBezTo>
                <a:lnTo>
                  <a:pt x="12748" y="7183"/>
                </a:lnTo>
                <a:cubicBezTo>
                  <a:pt x="12623" y="7468"/>
                  <a:pt x="12481" y="7741"/>
                  <a:pt x="12314" y="8004"/>
                </a:cubicBezTo>
                <a:lnTo>
                  <a:pt x="11859" y="7716"/>
                </a:lnTo>
                <a:cubicBezTo>
                  <a:pt x="11831" y="7700"/>
                  <a:pt x="11801" y="7691"/>
                  <a:pt x="11773" y="7691"/>
                </a:cubicBezTo>
                <a:cubicBezTo>
                  <a:pt x="11737" y="7691"/>
                  <a:pt x="11704" y="7706"/>
                  <a:pt x="11688" y="7734"/>
                </a:cubicBezTo>
                <a:cubicBezTo>
                  <a:pt x="11656" y="7788"/>
                  <a:pt x="11681" y="7862"/>
                  <a:pt x="11741" y="7901"/>
                </a:cubicBezTo>
                <a:lnTo>
                  <a:pt x="12179" y="8211"/>
                </a:lnTo>
                <a:cubicBezTo>
                  <a:pt x="12001" y="8463"/>
                  <a:pt x="11812" y="8701"/>
                  <a:pt x="11592" y="8929"/>
                </a:cubicBezTo>
                <a:lnTo>
                  <a:pt x="11201" y="8559"/>
                </a:lnTo>
                <a:cubicBezTo>
                  <a:pt x="11170" y="8531"/>
                  <a:pt x="11135" y="8516"/>
                  <a:pt x="11102" y="8516"/>
                </a:cubicBezTo>
                <a:cubicBezTo>
                  <a:pt x="11074" y="8516"/>
                  <a:pt x="11048" y="8527"/>
                  <a:pt x="11030" y="8549"/>
                </a:cubicBezTo>
                <a:cubicBezTo>
                  <a:pt x="10991" y="8591"/>
                  <a:pt x="10995" y="8666"/>
                  <a:pt x="11048" y="8719"/>
                </a:cubicBezTo>
                <a:lnTo>
                  <a:pt x="11425" y="9107"/>
                </a:lnTo>
                <a:cubicBezTo>
                  <a:pt x="11201" y="9324"/>
                  <a:pt x="10966" y="9526"/>
                  <a:pt x="10714" y="9704"/>
                </a:cubicBezTo>
                <a:lnTo>
                  <a:pt x="10401" y="9267"/>
                </a:lnTo>
                <a:cubicBezTo>
                  <a:pt x="10371" y="9225"/>
                  <a:pt x="10327" y="9204"/>
                  <a:pt x="10286" y="9204"/>
                </a:cubicBezTo>
                <a:cubicBezTo>
                  <a:pt x="10267" y="9204"/>
                  <a:pt x="10249" y="9208"/>
                  <a:pt x="10234" y="9217"/>
                </a:cubicBezTo>
                <a:cubicBezTo>
                  <a:pt x="10184" y="9249"/>
                  <a:pt x="10177" y="9331"/>
                  <a:pt x="10216" y="9391"/>
                </a:cubicBezTo>
                <a:lnTo>
                  <a:pt x="10515" y="9839"/>
                </a:lnTo>
                <a:cubicBezTo>
                  <a:pt x="10255" y="10010"/>
                  <a:pt x="9985" y="10159"/>
                  <a:pt x="9700" y="10294"/>
                </a:cubicBezTo>
                <a:lnTo>
                  <a:pt x="9476" y="9814"/>
                </a:lnTo>
                <a:cubicBezTo>
                  <a:pt x="9451" y="9761"/>
                  <a:pt x="9402" y="9725"/>
                  <a:pt x="9352" y="9725"/>
                </a:cubicBezTo>
                <a:cubicBezTo>
                  <a:pt x="9341" y="9725"/>
                  <a:pt x="9327" y="9725"/>
                  <a:pt x="9316" y="9736"/>
                </a:cubicBezTo>
                <a:cubicBezTo>
                  <a:pt x="9263" y="9757"/>
                  <a:pt x="9242" y="9832"/>
                  <a:pt x="9270" y="9903"/>
                </a:cubicBezTo>
                <a:lnTo>
                  <a:pt x="9473" y="10398"/>
                </a:lnTo>
                <a:cubicBezTo>
                  <a:pt x="9188" y="10511"/>
                  <a:pt x="8897" y="10611"/>
                  <a:pt x="8595" y="10682"/>
                </a:cubicBezTo>
                <a:lnTo>
                  <a:pt x="8470" y="10166"/>
                </a:lnTo>
                <a:cubicBezTo>
                  <a:pt x="8454" y="10100"/>
                  <a:pt x="8402" y="10054"/>
                  <a:pt x="8349" y="10054"/>
                </a:cubicBezTo>
                <a:cubicBezTo>
                  <a:pt x="8342" y="10054"/>
                  <a:pt x="8335" y="10055"/>
                  <a:pt x="8328" y="10056"/>
                </a:cubicBezTo>
                <a:cubicBezTo>
                  <a:pt x="8267" y="10067"/>
                  <a:pt x="8232" y="10138"/>
                  <a:pt x="8246" y="10216"/>
                </a:cubicBezTo>
                <a:lnTo>
                  <a:pt x="8353" y="10735"/>
                </a:lnTo>
                <a:cubicBezTo>
                  <a:pt x="8100" y="10789"/>
                  <a:pt x="7837" y="10824"/>
                  <a:pt x="7570" y="10842"/>
                </a:cubicBezTo>
                <a:cubicBezTo>
                  <a:pt x="7485" y="10846"/>
                  <a:pt x="7396" y="10849"/>
                  <a:pt x="7314" y="10849"/>
                </a:cubicBezTo>
                <a:lnTo>
                  <a:pt x="7286" y="10316"/>
                </a:lnTo>
                <a:cubicBezTo>
                  <a:pt x="7283" y="10243"/>
                  <a:pt x="7232" y="10184"/>
                  <a:pt x="7177" y="10184"/>
                </a:cubicBezTo>
                <a:cubicBezTo>
                  <a:pt x="7175" y="10184"/>
                  <a:pt x="7174" y="10184"/>
                  <a:pt x="7172" y="10184"/>
                </a:cubicBezTo>
                <a:cubicBezTo>
                  <a:pt x="7108" y="10184"/>
                  <a:pt x="7058" y="10245"/>
                  <a:pt x="7058" y="10323"/>
                </a:cubicBezTo>
                <a:lnTo>
                  <a:pt x="7066" y="10856"/>
                </a:lnTo>
                <a:cubicBezTo>
                  <a:pt x="6710" y="10856"/>
                  <a:pt x="6358" y="10821"/>
                  <a:pt x="6017" y="10757"/>
                </a:cubicBezTo>
                <a:lnTo>
                  <a:pt x="6113" y="10234"/>
                </a:lnTo>
                <a:cubicBezTo>
                  <a:pt x="6127" y="10156"/>
                  <a:pt x="6091" y="10085"/>
                  <a:pt x="6027" y="10077"/>
                </a:cubicBezTo>
                <a:cubicBezTo>
                  <a:pt x="6022" y="10077"/>
                  <a:pt x="6017" y="10076"/>
                  <a:pt x="6012" y="10076"/>
                </a:cubicBezTo>
                <a:cubicBezTo>
                  <a:pt x="5960" y="10076"/>
                  <a:pt x="5908" y="10123"/>
                  <a:pt x="5892" y="10188"/>
                </a:cubicBezTo>
                <a:lnTo>
                  <a:pt x="5771" y="10707"/>
                </a:lnTo>
                <a:cubicBezTo>
                  <a:pt x="5469" y="10643"/>
                  <a:pt x="5170" y="10547"/>
                  <a:pt x="4882" y="10437"/>
                </a:cubicBezTo>
                <a:lnTo>
                  <a:pt x="5078" y="9939"/>
                </a:lnTo>
                <a:cubicBezTo>
                  <a:pt x="5103" y="9868"/>
                  <a:pt x="5081" y="9793"/>
                  <a:pt x="5028" y="9772"/>
                </a:cubicBezTo>
                <a:cubicBezTo>
                  <a:pt x="5016" y="9766"/>
                  <a:pt x="5003" y="9764"/>
                  <a:pt x="4990" y="9764"/>
                </a:cubicBezTo>
                <a:cubicBezTo>
                  <a:pt x="4944" y="9764"/>
                  <a:pt x="4897" y="9798"/>
                  <a:pt x="4872" y="9853"/>
                </a:cubicBezTo>
                <a:lnTo>
                  <a:pt x="4655" y="10344"/>
                </a:lnTo>
                <a:cubicBezTo>
                  <a:pt x="4370" y="10220"/>
                  <a:pt x="4100" y="10074"/>
                  <a:pt x="3837" y="9903"/>
                </a:cubicBezTo>
                <a:lnTo>
                  <a:pt x="4121" y="9455"/>
                </a:lnTo>
                <a:cubicBezTo>
                  <a:pt x="4161" y="9391"/>
                  <a:pt x="4157" y="9313"/>
                  <a:pt x="4107" y="9277"/>
                </a:cubicBezTo>
                <a:cubicBezTo>
                  <a:pt x="4093" y="9266"/>
                  <a:pt x="4075" y="9261"/>
                  <a:pt x="4056" y="9261"/>
                </a:cubicBezTo>
                <a:cubicBezTo>
                  <a:pt x="4015" y="9261"/>
                  <a:pt x="3969" y="9286"/>
                  <a:pt x="3940" y="9327"/>
                </a:cubicBezTo>
                <a:lnTo>
                  <a:pt x="3634" y="9765"/>
                </a:lnTo>
                <a:cubicBezTo>
                  <a:pt x="3396" y="9601"/>
                  <a:pt x="3172" y="9416"/>
                  <a:pt x="2952" y="9213"/>
                </a:cubicBezTo>
                <a:cubicBezTo>
                  <a:pt x="2941" y="9203"/>
                  <a:pt x="2927" y="9192"/>
                  <a:pt x="2912" y="9174"/>
                </a:cubicBezTo>
                <a:lnTo>
                  <a:pt x="3279" y="8794"/>
                </a:lnTo>
                <a:cubicBezTo>
                  <a:pt x="3332" y="8733"/>
                  <a:pt x="3336" y="8659"/>
                  <a:pt x="3296" y="8616"/>
                </a:cubicBezTo>
                <a:cubicBezTo>
                  <a:pt x="3278" y="8596"/>
                  <a:pt x="3253" y="8587"/>
                  <a:pt x="3227" y="8587"/>
                </a:cubicBezTo>
                <a:cubicBezTo>
                  <a:pt x="3191" y="8587"/>
                  <a:pt x="3153" y="8603"/>
                  <a:pt x="3122" y="8634"/>
                </a:cubicBezTo>
                <a:lnTo>
                  <a:pt x="2738" y="9007"/>
                </a:lnTo>
                <a:cubicBezTo>
                  <a:pt x="2521" y="8783"/>
                  <a:pt x="2326" y="8545"/>
                  <a:pt x="2144" y="8289"/>
                </a:cubicBezTo>
                <a:lnTo>
                  <a:pt x="2571" y="7987"/>
                </a:lnTo>
                <a:cubicBezTo>
                  <a:pt x="2628" y="7944"/>
                  <a:pt x="2656" y="7862"/>
                  <a:pt x="2624" y="7816"/>
                </a:cubicBezTo>
                <a:cubicBezTo>
                  <a:pt x="2606" y="7787"/>
                  <a:pt x="2572" y="7772"/>
                  <a:pt x="2535" y="7772"/>
                </a:cubicBezTo>
                <a:cubicBezTo>
                  <a:pt x="2507" y="7772"/>
                  <a:pt x="2477" y="7780"/>
                  <a:pt x="2450" y="7798"/>
                </a:cubicBezTo>
                <a:lnTo>
                  <a:pt x="2006" y="8086"/>
                </a:lnTo>
                <a:cubicBezTo>
                  <a:pt x="1839" y="7827"/>
                  <a:pt x="1686" y="7556"/>
                  <a:pt x="1561" y="7272"/>
                </a:cubicBezTo>
                <a:lnTo>
                  <a:pt x="2038" y="7055"/>
                </a:lnTo>
                <a:cubicBezTo>
                  <a:pt x="2109" y="7023"/>
                  <a:pt x="2134" y="6956"/>
                  <a:pt x="2116" y="6899"/>
                </a:cubicBezTo>
                <a:cubicBezTo>
                  <a:pt x="2103" y="6859"/>
                  <a:pt x="2063" y="6836"/>
                  <a:pt x="2015" y="6836"/>
                </a:cubicBezTo>
                <a:cubicBezTo>
                  <a:pt x="1995" y="6836"/>
                  <a:pt x="1974" y="6840"/>
                  <a:pt x="1952" y="6849"/>
                </a:cubicBezTo>
                <a:lnTo>
                  <a:pt x="1465" y="7052"/>
                </a:lnTo>
                <a:cubicBezTo>
                  <a:pt x="1348" y="6767"/>
                  <a:pt x="1252" y="6468"/>
                  <a:pt x="1181" y="6170"/>
                </a:cubicBezTo>
                <a:lnTo>
                  <a:pt x="1696" y="6045"/>
                </a:lnTo>
                <a:cubicBezTo>
                  <a:pt x="1771" y="6028"/>
                  <a:pt x="1814" y="5967"/>
                  <a:pt x="1796" y="5907"/>
                </a:cubicBezTo>
                <a:cubicBezTo>
                  <a:pt x="1787" y="5858"/>
                  <a:pt x="1737" y="5825"/>
                  <a:pt x="1678" y="5825"/>
                </a:cubicBezTo>
                <a:cubicBezTo>
                  <a:pt x="1668" y="5825"/>
                  <a:pt x="1657" y="5826"/>
                  <a:pt x="1647" y="5828"/>
                </a:cubicBezTo>
                <a:lnTo>
                  <a:pt x="1127" y="5932"/>
                </a:lnTo>
                <a:cubicBezTo>
                  <a:pt x="1067" y="5629"/>
                  <a:pt x="1028" y="5316"/>
                  <a:pt x="1014" y="5007"/>
                </a:cubicBezTo>
                <a:lnTo>
                  <a:pt x="1547" y="4982"/>
                </a:lnTo>
                <a:cubicBezTo>
                  <a:pt x="1625" y="4979"/>
                  <a:pt x="1682" y="4925"/>
                  <a:pt x="1682" y="4868"/>
                </a:cubicBezTo>
                <a:cubicBezTo>
                  <a:pt x="1679" y="4811"/>
                  <a:pt x="1615" y="4758"/>
                  <a:pt x="1540" y="4758"/>
                </a:cubicBezTo>
                <a:lnTo>
                  <a:pt x="1010" y="4758"/>
                </a:lnTo>
                <a:lnTo>
                  <a:pt x="1010" y="4740"/>
                </a:lnTo>
                <a:cubicBezTo>
                  <a:pt x="1010" y="4438"/>
                  <a:pt x="1031" y="4136"/>
                  <a:pt x="1078" y="3834"/>
                </a:cubicBezTo>
                <a:lnTo>
                  <a:pt x="1597" y="3908"/>
                </a:lnTo>
                <a:cubicBezTo>
                  <a:pt x="1603" y="3909"/>
                  <a:pt x="1609" y="3909"/>
                  <a:pt x="1616" y="3909"/>
                </a:cubicBezTo>
                <a:cubicBezTo>
                  <a:pt x="1683" y="3909"/>
                  <a:pt x="1740" y="3875"/>
                  <a:pt x="1753" y="3819"/>
                </a:cubicBezTo>
                <a:cubicBezTo>
                  <a:pt x="1760" y="3763"/>
                  <a:pt x="1714" y="3699"/>
                  <a:pt x="1636" y="3684"/>
                </a:cubicBezTo>
                <a:lnTo>
                  <a:pt x="1120" y="3588"/>
                </a:lnTo>
                <a:cubicBezTo>
                  <a:pt x="1156" y="3396"/>
                  <a:pt x="1206" y="3211"/>
                  <a:pt x="1259" y="3023"/>
                </a:cubicBezTo>
                <a:cubicBezTo>
                  <a:pt x="1291" y="2913"/>
                  <a:pt x="1327" y="2795"/>
                  <a:pt x="1359" y="2682"/>
                </a:cubicBezTo>
                <a:lnTo>
                  <a:pt x="1863" y="2824"/>
                </a:lnTo>
                <a:cubicBezTo>
                  <a:pt x="1877" y="2828"/>
                  <a:pt x="1890" y="2830"/>
                  <a:pt x="1903" y="2830"/>
                </a:cubicBezTo>
                <a:cubicBezTo>
                  <a:pt x="1960" y="2830"/>
                  <a:pt x="2013" y="2793"/>
                  <a:pt x="2027" y="2738"/>
                </a:cubicBezTo>
                <a:cubicBezTo>
                  <a:pt x="2045" y="2671"/>
                  <a:pt x="2002" y="2596"/>
                  <a:pt x="1931" y="2578"/>
                </a:cubicBezTo>
                <a:lnTo>
                  <a:pt x="1419" y="2436"/>
                </a:lnTo>
                <a:cubicBezTo>
                  <a:pt x="1504" y="2127"/>
                  <a:pt x="1590" y="1814"/>
                  <a:pt x="1664" y="1508"/>
                </a:cubicBezTo>
                <a:lnTo>
                  <a:pt x="2176" y="1633"/>
                </a:lnTo>
                <a:cubicBezTo>
                  <a:pt x="2184" y="1636"/>
                  <a:pt x="2198" y="1636"/>
                  <a:pt x="2212" y="1636"/>
                </a:cubicBezTo>
                <a:cubicBezTo>
                  <a:pt x="2272" y="1636"/>
                  <a:pt x="2326" y="1601"/>
                  <a:pt x="2340" y="1544"/>
                </a:cubicBezTo>
                <a:cubicBezTo>
                  <a:pt x="2358" y="1473"/>
                  <a:pt x="2312" y="1402"/>
                  <a:pt x="2237" y="1384"/>
                </a:cubicBezTo>
                <a:lnTo>
                  <a:pt x="1725" y="1259"/>
                </a:lnTo>
                <a:cubicBezTo>
                  <a:pt x="1803" y="943"/>
                  <a:pt x="1874" y="633"/>
                  <a:pt x="1935" y="321"/>
                </a:cubicBezTo>
                <a:lnTo>
                  <a:pt x="2450" y="427"/>
                </a:lnTo>
                <a:cubicBezTo>
                  <a:pt x="2460" y="429"/>
                  <a:pt x="2471" y="430"/>
                  <a:pt x="2481" y="430"/>
                </a:cubicBezTo>
                <a:cubicBezTo>
                  <a:pt x="2543" y="430"/>
                  <a:pt x="2598" y="393"/>
                  <a:pt x="2610" y="331"/>
                </a:cubicBezTo>
                <a:cubicBezTo>
                  <a:pt x="2624" y="260"/>
                  <a:pt x="2575" y="193"/>
                  <a:pt x="2504" y="175"/>
                </a:cubicBezTo>
                <a:lnTo>
                  <a:pt x="2045" y="82"/>
                </a:lnTo>
                <a:lnTo>
                  <a:pt x="1988" y="72"/>
                </a:lnTo>
                <a:lnTo>
                  <a:pt x="1974" y="139"/>
                </a:lnTo>
                <a:cubicBezTo>
                  <a:pt x="1920" y="182"/>
                  <a:pt x="1867" y="225"/>
                  <a:pt x="1814" y="267"/>
                </a:cubicBezTo>
                <a:cubicBezTo>
                  <a:pt x="1718" y="349"/>
                  <a:pt x="1625" y="427"/>
                  <a:pt x="1526" y="513"/>
                </a:cubicBezTo>
                <a:cubicBezTo>
                  <a:pt x="1440" y="918"/>
                  <a:pt x="1344" y="1330"/>
                  <a:pt x="1238" y="1743"/>
                </a:cubicBezTo>
                <a:lnTo>
                  <a:pt x="726" y="1611"/>
                </a:lnTo>
                <a:cubicBezTo>
                  <a:pt x="713" y="1608"/>
                  <a:pt x="700" y="1607"/>
                  <a:pt x="687" y="1607"/>
                </a:cubicBezTo>
                <a:cubicBezTo>
                  <a:pt x="628" y="1607"/>
                  <a:pt x="577" y="1640"/>
                  <a:pt x="562" y="1693"/>
                </a:cubicBezTo>
                <a:cubicBezTo>
                  <a:pt x="544" y="1761"/>
                  <a:pt x="587" y="1828"/>
                  <a:pt x="665" y="1850"/>
                </a:cubicBezTo>
                <a:lnTo>
                  <a:pt x="1174" y="1985"/>
                </a:lnTo>
                <a:cubicBezTo>
                  <a:pt x="1095" y="2287"/>
                  <a:pt x="1010" y="2596"/>
                  <a:pt x="921" y="2898"/>
                </a:cubicBezTo>
                <a:lnTo>
                  <a:pt x="416" y="2753"/>
                </a:lnTo>
                <a:cubicBezTo>
                  <a:pt x="402" y="2747"/>
                  <a:pt x="387" y="2744"/>
                  <a:pt x="373" y="2744"/>
                </a:cubicBezTo>
                <a:cubicBezTo>
                  <a:pt x="316" y="2744"/>
                  <a:pt x="263" y="2786"/>
                  <a:pt x="246" y="2845"/>
                </a:cubicBezTo>
                <a:cubicBezTo>
                  <a:pt x="224" y="2920"/>
                  <a:pt x="267" y="3002"/>
                  <a:pt x="338" y="3019"/>
                </a:cubicBezTo>
                <a:lnTo>
                  <a:pt x="850" y="3147"/>
                </a:lnTo>
                <a:cubicBezTo>
                  <a:pt x="772" y="3464"/>
                  <a:pt x="711" y="3787"/>
                  <a:pt x="683" y="4118"/>
                </a:cubicBezTo>
                <a:lnTo>
                  <a:pt x="157" y="4068"/>
                </a:lnTo>
                <a:cubicBezTo>
                  <a:pt x="151" y="4067"/>
                  <a:pt x="145" y="4067"/>
                  <a:pt x="140" y="4067"/>
                </a:cubicBezTo>
                <a:cubicBezTo>
                  <a:pt x="72" y="4067"/>
                  <a:pt x="14" y="4124"/>
                  <a:pt x="11" y="4196"/>
                </a:cubicBezTo>
                <a:cubicBezTo>
                  <a:pt x="0" y="4271"/>
                  <a:pt x="64" y="4342"/>
                  <a:pt x="139" y="4349"/>
                </a:cubicBezTo>
                <a:lnTo>
                  <a:pt x="665" y="4374"/>
                </a:lnTo>
                <a:cubicBezTo>
                  <a:pt x="655" y="4495"/>
                  <a:pt x="655" y="4616"/>
                  <a:pt x="655" y="4733"/>
                </a:cubicBezTo>
                <a:cubicBezTo>
                  <a:pt x="655" y="4943"/>
                  <a:pt x="665" y="5149"/>
                  <a:pt x="687" y="5355"/>
                </a:cubicBezTo>
                <a:lnTo>
                  <a:pt x="167" y="5409"/>
                </a:lnTo>
                <a:cubicBezTo>
                  <a:pt x="89" y="5416"/>
                  <a:pt x="29" y="5487"/>
                  <a:pt x="47" y="5565"/>
                </a:cubicBezTo>
                <a:cubicBezTo>
                  <a:pt x="53" y="5634"/>
                  <a:pt x="120" y="5691"/>
                  <a:pt x="186" y="5691"/>
                </a:cubicBezTo>
                <a:cubicBezTo>
                  <a:pt x="192" y="5691"/>
                  <a:pt x="197" y="5691"/>
                  <a:pt x="203" y="5690"/>
                </a:cubicBezTo>
                <a:lnTo>
                  <a:pt x="719" y="5619"/>
                </a:lnTo>
                <a:cubicBezTo>
                  <a:pt x="761" y="5942"/>
                  <a:pt x="832" y="6262"/>
                  <a:pt x="925" y="6579"/>
                </a:cubicBezTo>
                <a:lnTo>
                  <a:pt x="423" y="6732"/>
                </a:lnTo>
                <a:cubicBezTo>
                  <a:pt x="352" y="6753"/>
                  <a:pt x="310" y="6831"/>
                  <a:pt x="331" y="6909"/>
                </a:cubicBezTo>
                <a:cubicBezTo>
                  <a:pt x="345" y="6970"/>
                  <a:pt x="406" y="7004"/>
                  <a:pt x="466" y="7004"/>
                </a:cubicBezTo>
                <a:cubicBezTo>
                  <a:pt x="481" y="7004"/>
                  <a:pt x="495" y="7002"/>
                  <a:pt x="509" y="6998"/>
                </a:cubicBezTo>
                <a:lnTo>
                  <a:pt x="1007" y="6828"/>
                </a:lnTo>
                <a:cubicBezTo>
                  <a:pt x="1113" y="7140"/>
                  <a:pt x="1241" y="7443"/>
                  <a:pt x="1394" y="7731"/>
                </a:cubicBezTo>
                <a:lnTo>
                  <a:pt x="932" y="7969"/>
                </a:lnTo>
                <a:cubicBezTo>
                  <a:pt x="864" y="8004"/>
                  <a:pt x="836" y="8090"/>
                  <a:pt x="871" y="8161"/>
                </a:cubicBezTo>
                <a:cubicBezTo>
                  <a:pt x="896" y="8209"/>
                  <a:pt x="943" y="8238"/>
                  <a:pt x="992" y="8238"/>
                </a:cubicBezTo>
                <a:cubicBezTo>
                  <a:pt x="1015" y="8238"/>
                  <a:pt x="1038" y="8232"/>
                  <a:pt x="1060" y="8218"/>
                </a:cubicBezTo>
                <a:lnTo>
                  <a:pt x="1519" y="7958"/>
                </a:lnTo>
                <a:cubicBezTo>
                  <a:pt x="1682" y="8243"/>
                  <a:pt x="1863" y="8513"/>
                  <a:pt x="2070" y="8769"/>
                </a:cubicBezTo>
                <a:lnTo>
                  <a:pt x="1664" y="9096"/>
                </a:lnTo>
                <a:cubicBezTo>
                  <a:pt x="1607" y="9142"/>
                  <a:pt x="1597" y="9231"/>
                  <a:pt x="1647" y="9295"/>
                </a:cubicBezTo>
                <a:cubicBezTo>
                  <a:pt x="1675" y="9330"/>
                  <a:pt x="1714" y="9348"/>
                  <a:pt x="1753" y="9348"/>
                </a:cubicBezTo>
                <a:cubicBezTo>
                  <a:pt x="1783" y="9348"/>
                  <a:pt x="1813" y="9338"/>
                  <a:pt x="1839" y="9317"/>
                </a:cubicBezTo>
                <a:lnTo>
                  <a:pt x="2233" y="8975"/>
                </a:lnTo>
                <a:cubicBezTo>
                  <a:pt x="2383" y="9149"/>
                  <a:pt x="2543" y="9317"/>
                  <a:pt x="2713" y="9477"/>
                </a:cubicBezTo>
                <a:cubicBezTo>
                  <a:pt x="2784" y="9544"/>
                  <a:pt x="2856" y="9605"/>
                  <a:pt x="2927" y="9669"/>
                </a:cubicBezTo>
                <a:lnTo>
                  <a:pt x="2589" y="10063"/>
                </a:lnTo>
                <a:cubicBezTo>
                  <a:pt x="2539" y="10120"/>
                  <a:pt x="2550" y="10209"/>
                  <a:pt x="2607" y="10259"/>
                </a:cubicBezTo>
                <a:cubicBezTo>
                  <a:pt x="2632" y="10281"/>
                  <a:pt x="2665" y="10293"/>
                  <a:pt x="2697" y="10293"/>
                </a:cubicBezTo>
                <a:cubicBezTo>
                  <a:pt x="2736" y="10293"/>
                  <a:pt x="2775" y="10276"/>
                  <a:pt x="2802" y="10241"/>
                </a:cubicBezTo>
                <a:lnTo>
                  <a:pt x="3126" y="9829"/>
                </a:lnTo>
                <a:cubicBezTo>
                  <a:pt x="3385" y="10038"/>
                  <a:pt x="3656" y="10220"/>
                  <a:pt x="3940" y="10380"/>
                </a:cubicBezTo>
                <a:lnTo>
                  <a:pt x="3688" y="10828"/>
                </a:lnTo>
                <a:cubicBezTo>
                  <a:pt x="3652" y="10895"/>
                  <a:pt x="3677" y="10981"/>
                  <a:pt x="3744" y="11016"/>
                </a:cubicBezTo>
                <a:cubicBezTo>
                  <a:pt x="3767" y="11028"/>
                  <a:pt x="3790" y="11034"/>
                  <a:pt x="3813" y="11034"/>
                </a:cubicBezTo>
                <a:cubicBezTo>
                  <a:pt x="3863" y="11034"/>
                  <a:pt x="3910" y="11007"/>
                  <a:pt x="3929" y="10963"/>
                </a:cubicBezTo>
                <a:lnTo>
                  <a:pt x="4168" y="10501"/>
                </a:lnTo>
                <a:cubicBezTo>
                  <a:pt x="4459" y="10650"/>
                  <a:pt x="4761" y="10778"/>
                  <a:pt x="5074" y="10881"/>
                </a:cubicBezTo>
                <a:lnTo>
                  <a:pt x="4907" y="11372"/>
                </a:lnTo>
                <a:cubicBezTo>
                  <a:pt x="4886" y="11443"/>
                  <a:pt x="4925" y="11521"/>
                  <a:pt x="5003" y="11542"/>
                </a:cubicBezTo>
                <a:cubicBezTo>
                  <a:pt x="5018" y="11547"/>
                  <a:pt x="5033" y="11550"/>
                  <a:pt x="5047" y="11550"/>
                </a:cubicBezTo>
                <a:cubicBezTo>
                  <a:pt x="5106" y="11550"/>
                  <a:pt x="5160" y="11511"/>
                  <a:pt x="5174" y="11454"/>
                </a:cubicBezTo>
                <a:lnTo>
                  <a:pt x="5316" y="10963"/>
                </a:lnTo>
                <a:cubicBezTo>
                  <a:pt x="5629" y="11052"/>
                  <a:pt x="5953" y="11116"/>
                  <a:pt x="6276" y="11162"/>
                </a:cubicBezTo>
                <a:lnTo>
                  <a:pt x="6212" y="11678"/>
                </a:lnTo>
                <a:cubicBezTo>
                  <a:pt x="6202" y="11752"/>
                  <a:pt x="6258" y="11820"/>
                  <a:pt x="6337" y="11827"/>
                </a:cubicBezTo>
                <a:cubicBezTo>
                  <a:pt x="6343" y="11828"/>
                  <a:pt x="6349" y="11828"/>
                  <a:pt x="6355" y="11828"/>
                </a:cubicBezTo>
                <a:cubicBezTo>
                  <a:pt x="6422" y="11828"/>
                  <a:pt x="6483" y="11774"/>
                  <a:pt x="6490" y="11702"/>
                </a:cubicBezTo>
                <a:lnTo>
                  <a:pt x="6536" y="11187"/>
                </a:lnTo>
                <a:cubicBezTo>
                  <a:pt x="6728" y="11205"/>
                  <a:pt x="6923" y="11215"/>
                  <a:pt x="7119" y="11215"/>
                </a:cubicBezTo>
                <a:cubicBezTo>
                  <a:pt x="7268" y="11215"/>
                  <a:pt x="7425" y="11212"/>
                  <a:pt x="7581" y="11198"/>
                </a:cubicBezTo>
                <a:cubicBezTo>
                  <a:pt x="7645" y="11194"/>
                  <a:pt x="7713" y="11187"/>
                  <a:pt x="7777" y="11180"/>
                </a:cubicBezTo>
                <a:lnTo>
                  <a:pt x="7830" y="11699"/>
                </a:lnTo>
                <a:cubicBezTo>
                  <a:pt x="7837" y="11769"/>
                  <a:pt x="7897" y="11820"/>
                  <a:pt x="7969" y="11820"/>
                </a:cubicBezTo>
                <a:cubicBezTo>
                  <a:pt x="7974" y="11820"/>
                  <a:pt x="7978" y="11820"/>
                  <a:pt x="7983" y="11820"/>
                </a:cubicBezTo>
                <a:cubicBezTo>
                  <a:pt x="8065" y="11809"/>
                  <a:pt x="8118" y="11745"/>
                  <a:pt x="8107" y="11667"/>
                </a:cubicBezTo>
                <a:lnTo>
                  <a:pt x="8036" y="11151"/>
                </a:lnTo>
                <a:cubicBezTo>
                  <a:pt x="8367" y="11109"/>
                  <a:pt x="8687" y="11038"/>
                  <a:pt x="8996" y="10945"/>
                </a:cubicBezTo>
                <a:lnTo>
                  <a:pt x="9149" y="11443"/>
                </a:lnTo>
                <a:cubicBezTo>
                  <a:pt x="9167" y="11501"/>
                  <a:pt x="9224" y="11538"/>
                  <a:pt x="9285" y="11538"/>
                </a:cubicBezTo>
                <a:cubicBezTo>
                  <a:pt x="9299" y="11538"/>
                  <a:pt x="9313" y="11536"/>
                  <a:pt x="9327" y="11532"/>
                </a:cubicBezTo>
                <a:cubicBezTo>
                  <a:pt x="9402" y="11507"/>
                  <a:pt x="9441" y="11429"/>
                  <a:pt x="9419" y="11358"/>
                </a:cubicBezTo>
                <a:lnTo>
                  <a:pt x="9252" y="10867"/>
                </a:lnTo>
                <a:cubicBezTo>
                  <a:pt x="9562" y="10760"/>
                  <a:pt x="9864" y="10629"/>
                  <a:pt x="10152" y="10476"/>
                </a:cubicBezTo>
                <a:lnTo>
                  <a:pt x="10394" y="10931"/>
                </a:lnTo>
                <a:cubicBezTo>
                  <a:pt x="10418" y="10978"/>
                  <a:pt x="10467" y="11004"/>
                  <a:pt x="10518" y="11004"/>
                </a:cubicBezTo>
                <a:cubicBezTo>
                  <a:pt x="10541" y="11004"/>
                  <a:pt x="10564" y="10999"/>
                  <a:pt x="10586" y="10988"/>
                </a:cubicBezTo>
                <a:cubicBezTo>
                  <a:pt x="10657" y="10952"/>
                  <a:pt x="10678" y="10867"/>
                  <a:pt x="10643" y="10803"/>
                </a:cubicBezTo>
                <a:lnTo>
                  <a:pt x="10379" y="10351"/>
                </a:lnTo>
                <a:cubicBezTo>
                  <a:pt x="10664" y="10188"/>
                  <a:pt x="10934" y="10003"/>
                  <a:pt x="11190" y="9797"/>
                </a:cubicBezTo>
                <a:lnTo>
                  <a:pt x="11514" y="10198"/>
                </a:lnTo>
                <a:cubicBezTo>
                  <a:pt x="11542" y="10230"/>
                  <a:pt x="11582" y="10247"/>
                  <a:pt x="11622" y="10247"/>
                </a:cubicBezTo>
                <a:cubicBezTo>
                  <a:pt x="11654" y="10247"/>
                  <a:pt x="11686" y="10236"/>
                  <a:pt x="11713" y="10216"/>
                </a:cubicBezTo>
                <a:cubicBezTo>
                  <a:pt x="11777" y="10166"/>
                  <a:pt x="11780" y="10074"/>
                  <a:pt x="11731" y="10013"/>
                </a:cubicBezTo>
                <a:lnTo>
                  <a:pt x="11393" y="9629"/>
                </a:lnTo>
                <a:cubicBezTo>
                  <a:pt x="11642" y="9416"/>
                  <a:pt x="11873" y="9178"/>
                  <a:pt x="12083" y="8929"/>
                </a:cubicBezTo>
                <a:lnTo>
                  <a:pt x="12477" y="9263"/>
                </a:lnTo>
                <a:cubicBezTo>
                  <a:pt x="12503" y="9286"/>
                  <a:pt x="12537" y="9297"/>
                  <a:pt x="12570" y="9297"/>
                </a:cubicBezTo>
                <a:cubicBezTo>
                  <a:pt x="12610" y="9297"/>
                  <a:pt x="12650" y="9280"/>
                  <a:pt x="12673" y="9245"/>
                </a:cubicBezTo>
                <a:cubicBezTo>
                  <a:pt x="12723" y="9185"/>
                  <a:pt x="12712" y="9096"/>
                  <a:pt x="12652" y="9046"/>
                </a:cubicBezTo>
                <a:lnTo>
                  <a:pt x="12246" y="8730"/>
                </a:lnTo>
                <a:cubicBezTo>
                  <a:pt x="12445" y="8474"/>
                  <a:pt x="12630" y="8200"/>
                  <a:pt x="12790" y="7912"/>
                </a:cubicBezTo>
                <a:lnTo>
                  <a:pt x="13242" y="8165"/>
                </a:lnTo>
                <a:cubicBezTo>
                  <a:pt x="13263" y="8175"/>
                  <a:pt x="13285" y="8181"/>
                  <a:pt x="13307" y="8181"/>
                </a:cubicBezTo>
                <a:cubicBezTo>
                  <a:pt x="13357" y="8181"/>
                  <a:pt x="13406" y="8154"/>
                  <a:pt x="13430" y="8108"/>
                </a:cubicBezTo>
                <a:cubicBezTo>
                  <a:pt x="13466" y="8037"/>
                  <a:pt x="13437" y="7951"/>
                  <a:pt x="13370" y="7916"/>
                </a:cubicBezTo>
                <a:lnTo>
                  <a:pt x="12915" y="7681"/>
                </a:lnTo>
                <a:cubicBezTo>
                  <a:pt x="13061" y="7389"/>
                  <a:pt x="13189" y="7087"/>
                  <a:pt x="13292" y="6774"/>
                </a:cubicBezTo>
                <a:lnTo>
                  <a:pt x="13786" y="6938"/>
                </a:lnTo>
                <a:cubicBezTo>
                  <a:pt x="13800" y="6943"/>
                  <a:pt x="13814" y="6945"/>
                  <a:pt x="13828" y="6945"/>
                </a:cubicBezTo>
                <a:cubicBezTo>
                  <a:pt x="13885" y="6945"/>
                  <a:pt x="13939" y="6906"/>
                  <a:pt x="13957" y="6845"/>
                </a:cubicBezTo>
                <a:cubicBezTo>
                  <a:pt x="13981" y="6771"/>
                  <a:pt x="13939" y="6689"/>
                  <a:pt x="13864" y="6668"/>
                </a:cubicBezTo>
                <a:lnTo>
                  <a:pt x="13366" y="6525"/>
                </a:lnTo>
                <a:cubicBezTo>
                  <a:pt x="13455" y="6216"/>
                  <a:pt x="13523" y="5889"/>
                  <a:pt x="13562" y="5562"/>
                </a:cubicBezTo>
                <a:lnTo>
                  <a:pt x="14081" y="5629"/>
                </a:lnTo>
                <a:cubicBezTo>
                  <a:pt x="14085" y="5630"/>
                  <a:pt x="14090" y="5630"/>
                  <a:pt x="14094" y="5630"/>
                </a:cubicBezTo>
                <a:cubicBezTo>
                  <a:pt x="14166" y="5630"/>
                  <a:pt x="14224" y="5575"/>
                  <a:pt x="14234" y="5505"/>
                </a:cubicBezTo>
                <a:cubicBezTo>
                  <a:pt x="14255" y="5416"/>
                  <a:pt x="14198" y="5348"/>
                  <a:pt x="14124" y="5338"/>
                </a:cubicBezTo>
                <a:lnTo>
                  <a:pt x="13605" y="5295"/>
                </a:lnTo>
                <a:cubicBezTo>
                  <a:pt x="13612" y="5231"/>
                  <a:pt x="13612" y="5171"/>
                  <a:pt x="13615" y="5107"/>
                </a:cubicBezTo>
                <a:cubicBezTo>
                  <a:pt x="13629" y="4840"/>
                  <a:pt x="13629" y="4573"/>
                  <a:pt x="13612" y="4314"/>
                </a:cubicBezTo>
                <a:lnTo>
                  <a:pt x="14138" y="4278"/>
                </a:lnTo>
                <a:cubicBezTo>
                  <a:pt x="14213" y="4271"/>
                  <a:pt x="14269" y="4207"/>
                  <a:pt x="14262" y="4125"/>
                </a:cubicBezTo>
                <a:cubicBezTo>
                  <a:pt x="14255" y="4049"/>
                  <a:pt x="14189" y="3997"/>
                  <a:pt x="14117" y="3997"/>
                </a:cubicBezTo>
                <a:cubicBezTo>
                  <a:pt x="14114" y="3997"/>
                  <a:pt x="14112" y="3997"/>
                  <a:pt x="14109" y="3997"/>
                </a:cubicBezTo>
                <a:lnTo>
                  <a:pt x="13587" y="4054"/>
                </a:lnTo>
                <a:cubicBezTo>
                  <a:pt x="13551" y="3723"/>
                  <a:pt x="13491" y="3403"/>
                  <a:pt x="13409" y="3090"/>
                </a:cubicBezTo>
                <a:lnTo>
                  <a:pt x="13914" y="2955"/>
                </a:lnTo>
                <a:cubicBezTo>
                  <a:pt x="13989" y="2938"/>
                  <a:pt x="14031" y="2859"/>
                  <a:pt x="14006" y="2781"/>
                </a:cubicBezTo>
                <a:cubicBezTo>
                  <a:pt x="13989" y="2719"/>
                  <a:pt x="13932" y="2680"/>
                  <a:pt x="13875" y="2680"/>
                </a:cubicBezTo>
                <a:cubicBezTo>
                  <a:pt x="13863" y="2680"/>
                  <a:pt x="13851" y="2681"/>
                  <a:pt x="13839" y="2685"/>
                </a:cubicBezTo>
                <a:lnTo>
                  <a:pt x="13338" y="2842"/>
                </a:lnTo>
                <a:cubicBezTo>
                  <a:pt x="13320" y="2774"/>
                  <a:pt x="13292" y="2703"/>
                  <a:pt x="13270" y="2632"/>
                </a:cubicBezTo>
                <a:cubicBezTo>
                  <a:pt x="13189" y="2401"/>
                  <a:pt x="13114" y="2170"/>
                  <a:pt x="13043" y="1928"/>
                </a:cubicBezTo>
                <a:lnTo>
                  <a:pt x="13544" y="1778"/>
                </a:lnTo>
                <a:cubicBezTo>
                  <a:pt x="13622" y="1757"/>
                  <a:pt x="13661" y="1686"/>
                  <a:pt x="13644" y="1622"/>
                </a:cubicBezTo>
                <a:cubicBezTo>
                  <a:pt x="13629" y="1568"/>
                  <a:pt x="13576" y="1539"/>
                  <a:pt x="13520" y="1539"/>
                </a:cubicBezTo>
                <a:cubicBezTo>
                  <a:pt x="13507" y="1539"/>
                  <a:pt x="13493" y="1540"/>
                  <a:pt x="13480" y="1544"/>
                </a:cubicBezTo>
                <a:lnTo>
                  <a:pt x="12972" y="1690"/>
                </a:lnTo>
                <a:cubicBezTo>
                  <a:pt x="12851" y="1277"/>
                  <a:pt x="12744" y="857"/>
                  <a:pt x="12652" y="427"/>
                </a:cubicBezTo>
                <a:cubicBezTo>
                  <a:pt x="12559" y="345"/>
                  <a:pt x="12467" y="267"/>
                  <a:pt x="12367" y="193"/>
                </a:cubicBezTo>
                <a:cubicBezTo>
                  <a:pt x="12314" y="150"/>
                  <a:pt x="12264" y="111"/>
                  <a:pt x="12207" y="68"/>
                </a:cubicBezTo>
                <a:lnTo>
                  <a:pt x="12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"/>
          <p:cNvSpPr/>
          <p:nvPr/>
        </p:nvSpPr>
        <p:spPr>
          <a:xfrm rot="-5400000">
            <a:off x="3935716" y="2050870"/>
            <a:ext cx="103254" cy="259702"/>
          </a:xfrm>
          <a:custGeom>
            <a:avLst/>
            <a:gdLst/>
            <a:ahLst/>
            <a:cxnLst/>
            <a:rect l="l" t="t" r="r" b="b"/>
            <a:pathLst>
              <a:path w="1153" h="2900" extrusionOk="0">
                <a:moveTo>
                  <a:pt x="313" y="626"/>
                </a:moveTo>
                <a:cubicBezTo>
                  <a:pt x="427" y="772"/>
                  <a:pt x="480" y="843"/>
                  <a:pt x="601" y="982"/>
                </a:cubicBezTo>
                <a:cubicBezTo>
                  <a:pt x="694" y="1089"/>
                  <a:pt x="765" y="1192"/>
                  <a:pt x="818" y="1291"/>
                </a:cubicBezTo>
                <a:cubicBezTo>
                  <a:pt x="871" y="1394"/>
                  <a:pt x="900" y="1501"/>
                  <a:pt x="900" y="1611"/>
                </a:cubicBezTo>
                <a:cubicBezTo>
                  <a:pt x="900" y="1698"/>
                  <a:pt x="878" y="1742"/>
                  <a:pt x="832" y="1742"/>
                </a:cubicBezTo>
                <a:cubicBezTo>
                  <a:pt x="826" y="1742"/>
                  <a:pt x="818" y="1741"/>
                  <a:pt x="811" y="1739"/>
                </a:cubicBezTo>
                <a:cubicBezTo>
                  <a:pt x="750" y="1732"/>
                  <a:pt x="676" y="1679"/>
                  <a:pt x="590" y="1576"/>
                </a:cubicBezTo>
                <a:cubicBezTo>
                  <a:pt x="477" y="1444"/>
                  <a:pt x="420" y="1373"/>
                  <a:pt x="313" y="1231"/>
                </a:cubicBezTo>
                <a:lnTo>
                  <a:pt x="313" y="626"/>
                </a:lnTo>
                <a:close/>
                <a:moveTo>
                  <a:pt x="317" y="1405"/>
                </a:moveTo>
                <a:cubicBezTo>
                  <a:pt x="455" y="1583"/>
                  <a:pt x="519" y="1665"/>
                  <a:pt x="669" y="1832"/>
                </a:cubicBezTo>
                <a:cubicBezTo>
                  <a:pt x="765" y="1942"/>
                  <a:pt x="839" y="2049"/>
                  <a:pt x="889" y="2159"/>
                </a:cubicBezTo>
                <a:cubicBezTo>
                  <a:pt x="939" y="2269"/>
                  <a:pt x="964" y="2372"/>
                  <a:pt x="964" y="2475"/>
                </a:cubicBezTo>
                <a:cubicBezTo>
                  <a:pt x="964" y="2584"/>
                  <a:pt x="935" y="2638"/>
                  <a:pt x="886" y="2638"/>
                </a:cubicBezTo>
                <a:cubicBezTo>
                  <a:pt x="880" y="2638"/>
                  <a:pt x="874" y="2637"/>
                  <a:pt x="868" y="2635"/>
                </a:cubicBezTo>
                <a:cubicBezTo>
                  <a:pt x="804" y="2621"/>
                  <a:pt x="715" y="2554"/>
                  <a:pt x="615" y="2436"/>
                </a:cubicBezTo>
                <a:cubicBezTo>
                  <a:pt x="491" y="2294"/>
                  <a:pt x="430" y="2223"/>
                  <a:pt x="317" y="2070"/>
                </a:cubicBezTo>
                <a:lnTo>
                  <a:pt x="317" y="1405"/>
                </a:lnTo>
                <a:close/>
                <a:moveTo>
                  <a:pt x="0" y="1"/>
                </a:moveTo>
                <a:lnTo>
                  <a:pt x="0" y="178"/>
                </a:lnTo>
                <a:cubicBezTo>
                  <a:pt x="68" y="274"/>
                  <a:pt x="100" y="324"/>
                  <a:pt x="164" y="417"/>
                </a:cubicBezTo>
                <a:lnTo>
                  <a:pt x="164" y="1857"/>
                </a:lnTo>
                <a:cubicBezTo>
                  <a:pt x="100" y="1764"/>
                  <a:pt x="64" y="1714"/>
                  <a:pt x="0" y="1618"/>
                </a:cubicBezTo>
                <a:lnTo>
                  <a:pt x="0" y="1796"/>
                </a:lnTo>
                <a:cubicBezTo>
                  <a:pt x="235" y="2155"/>
                  <a:pt x="366" y="2322"/>
                  <a:pt x="640" y="2639"/>
                </a:cubicBezTo>
                <a:cubicBezTo>
                  <a:pt x="791" y="2817"/>
                  <a:pt x="913" y="2899"/>
                  <a:pt x="1001" y="2899"/>
                </a:cubicBezTo>
                <a:cubicBezTo>
                  <a:pt x="1007" y="2899"/>
                  <a:pt x="1012" y="2899"/>
                  <a:pt x="1017" y="2898"/>
                </a:cubicBezTo>
                <a:cubicBezTo>
                  <a:pt x="1106" y="2884"/>
                  <a:pt x="1152" y="2810"/>
                  <a:pt x="1152" y="2667"/>
                </a:cubicBezTo>
                <a:cubicBezTo>
                  <a:pt x="1152" y="2554"/>
                  <a:pt x="1124" y="2429"/>
                  <a:pt x="1067" y="2280"/>
                </a:cubicBezTo>
                <a:cubicBezTo>
                  <a:pt x="1014" y="2138"/>
                  <a:pt x="928" y="2002"/>
                  <a:pt x="818" y="1867"/>
                </a:cubicBezTo>
                <a:lnTo>
                  <a:pt x="818" y="1857"/>
                </a:lnTo>
                <a:cubicBezTo>
                  <a:pt x="873" y="1906"/>
                  <a:pt x="924" y="1929"/>
                  <a:pt x="967" y="1929"/>
                </a:cubicBezTo>
                <a:cubicBezTo>
                  <a:pt x="983" y="1929"/>
                  <a:pt x="997" y="1926"/>
                  <a:pt x="1010" y="1921"/>
                </a:cubicBezTo>
                <a:cubicBezTo>
                  <a:pt x="1060" y="1896"/>
                  <a:pt x="1085" y="1835"/>
                  <a:pt x="1085" y="1743"/>
                </a:cubicBezTo>
                <a:cubicBezTo>
                  <a:pt x="1085" y="1611"/>
                  <a:pt x="1046" y="1469"/>
                  <a:pt x="971" y="1316"/>
                </a:cubicBezTo>
                <a:cubicBezTo>
                  <a:pt x="889" y="1160"/>
                  <a:pt x="775" y="1000"/>
                  <a:pt x="626" y="829"/>
                </a:cubicBezTo>
                <a:cubicBezTo>
                  <a:pt x="359" y="520"/>
                  <a:pt x="235" y="356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"/>
          <p:cNvSpPr/>
          <p:nvPr/>
        </p:nvSpPr>
        <p:spPr>
          <a:xfrm rot="-5400000">
            <a:off x="4057817" y="1927244"/>
            <a:ext cx="157344" cy="236329"/>
          </a:xfrm>
          <a:custGeom>
            <a:avLst/>
            <a:gdLst/>
            <a:ahLst/>
            <a:cxnLst/>
            <a:rect l="l" t="t" r="r" b="b"/>
            <a:pathLst>
              <a:path w="1757" h="2639" extrusionOk="0">
                <a:moveTo>
                  <a:pt x="829" y="594"/>
                </a:moveTo>
                <a:cubicBezTo>
                  <a:pt x="836" y="605"/>
                  <a:pt x="839" y="605"/>
                  <a:pt x="846" y="608"/>
                </a:cubicBezTo>
                <a:cubicBezTo>
                  <a:pt x="964" y="1021"/>
                  <a:pt x="1028" y="1227"/>
                  <a:pt x="1152" y="1629"/>
                </a:cubicBezTo>
                <a:cubicBezTo>
                  <a:pt x="893" y="1469"/>
                  <a:pt x="765" y="1380"/>
                  <a:pt x="516" y="1191"/>
                </a:cubicBezTo>
                <a:cubicBezTo>
                  <a:pt x="640" y="953"/>
                  <a:pt x="704" y="836"/>
                  <a:pt x="829" y="594"/>
                </a:cubicBezTo>
                <a:close/>
                <a:moveTo>
                  <a:pt x="430" y="0"/>
                </a:moveTo>
                <a:lnTo>
                  <a:pt x="430" y="178"/>
                </a:lnTo>
                <a:cubicBezTo>
                  <a:pt x="537" y="267"/>
                  <a:pt x="590" y="306"/>
                  <a:pt x="701" y="384"/>
                </a:cubicBezTo>
                <a:cubicBezTo>
                  <a:pt x="477" y="800"/>
                  <a:pt x="363" y="999"/>
                  <a:pt x="150" y="1387"/>
                </a:cubicBezTo>
                <a:cubicBezTo>
                  <a:pt x="89" y="1334"/>
                  <a:pt x="57" y="1302"/>
                  <a:pt x="0" y="1248"/>
                </a:cubicBezTo>
                <a:lnTo>
                  <a:pt x="0" y="1426"/>
                </a:lnTo>
                <a:cubicBezTo>
                  <a:pt x="228" y="1636"/>
                  <a:pt x="342" y="1732"/>
                  <a:pt x="583" y="1913"/>
                </a:cubicBezTo>
                <a:lnTo>
                  <a:pt x="583" y="1735"/>
                </a:lnTo>
                <a:cubicBezTo>
                  <a:pt x="484" y="1661"/>
                  <a:pt x="434" y="1625"/>
                  <a:pt x="338" y="1547"/>
                </a:cubicBezTo>
                <a:cubicBezTo>
                  <a:pt x="391" y="1451"/>
                  <a:pt x="413" y="1405"/>
                  <a:pt x="466" y="1305"/>
                </a:cubicBezTo>
                <a:cubicBezTo>
                  <a:pt x="754" y="1533"/>
                  <a:pt x="907" y="1632"/>
                  <a:pt x="1213" y="1821"/>
                </a:cubicBezTo>
                <a:cubicBezTo>
                  <a:pt x="1262" y="1988"/>
                  <a:pt x="1287" y="2073"/>
                  <a:pt x="1341" y="2244"/>
                </a:cubicBezTo>
                <a:cubicBezTo>
                  <a:pt x="1245" y="2187"/>
                  <a:pt x="1198" y="2159"/>
                  <a:pt x="1102" y="2098"/>
                </a:cubicBezTo>
                <a:lnTo>
                  <a:pt x="1102" y="2276"/>
                </a:lnTo>
                <a:cubicBezTo>
                  <a:pt x="1355" y="2436"/>
                  <a:pt x="1483" y="2507"/>
                  <a:pt x="1750" y="2639"/>
                </a:cubicBezTo>
                <a:cubicBezTo>
                  <a:pt x="1750" y="2571"/>
                  <a:pt x="1750" y="2535"/>
                  <a:pt x="1757" y="2461"/>
                </a:cubicBezTo>
                <a:cubicBezTo>
                  <a:pt x="1678" y="2422"/>
                  <a:pt x="1643" y="2404"/>
                  <a:pt x="1568" y="2361"/>
                </a:cubicBezTo>
                <a:cubicBezTo>
                  <a:pt x="1341" y="1696"/>
                  <a:pt x="1127" y="1028"/>
                  <a:pt x="921" y="359"/>
                </a:cubicBezTo>
                <a:cubicBezTo>
                  <a:pt x="718" y="221"/>
                  <a:pt x="622" y="150"/>
                  <a:pt x="4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"/>
          <p:cNvSpPr/>
          <p:nvPr/>
        </p:nvSpPr>
        <p:spPr>
          <a:xfrm rot="-5400000">
            <a:off x="4143920" y="1809170"/>
            <a:ext cx="118568" cy="176329"/>
          </a:xfrm>
          <a:custGeom>
            <a:avLst/>
            <a:gdLst/>
            <a:ahLst/>
            <a:cxnLst/>
            <a:rect l="l" t="t" r="r" b="b"/>
            <a:pathLst>
              <a:path w="1324" h="1969" extrusionOk="0">
                <a:moveTo>
                  <a:pt x="298" y="1"/>
                </a:moveTo>
                <a:cubicBezTo>
                  <a:pt x="260" y="1"/>
                  <a:pt x="223" y="5"/>
                  <a:pt x="189" y="12"/>
                </a:cubicBezTo>
                <a:cubicBezTo>
                  <a:pt x="68" y="40"/>
                  <a:pt x="11" y="136"/>
                  <a:pt x="11" y="307"/>
                </a:cubicBezTo>
                <a:cubicBezTo>
                  <a:pt x="11" y="424"/>
                  <a:pt x="40" y="527"/>
                  <a:pt x="100" y="616"/>
                </a:cubicBezTo>
                <a:cubicBezTo>
                  <a:pt x="157" y="705"/>
                  <a:pt x="228" y="780"/>
                  <a:pt x="317" y="847"/>
                </a:cubicBezTo>
                <a:cubicBezTo>
                  <a:pt x="406" y="915"/>
                  <a:pt x="498" y="972"/>
                  <a:pt x="587" y="1025"/>
                </a:cubicBezTo>
                <a:cubicBezTo>
                  <a:pt x="708" y="1096"/>
                  <a:pt x="818" y="1167"/>
                  <a:pt x="921" y="1242"/>
                </a:cubicBezTo>
                <a:cubicBezTo>
                  <a:pt x="1025" y="1320"/>
                  <a:pt x="1078" y="1420"/>
                  <a:pt x="1078" y="1559"/>
                </a:cubicBezTo>
                <a:cubicBezTo>
                  <a:pt x="1078" y="1679"/>
                  <a:pt x="1028" y="1751"/>
                  <a:pt x="936" y="1772"/>
                </a:cubicBezTo>
                <a:cubicBezTo>
                  <a:pt x="905" y="1778"/>
                  <a:pt x="873" y="1781"/>
                  <a:pt x="839" y="1781"/>
                </a:cubicBezTo>
                <a:cubicBezTo>
                  <a:pt x="767" y="1781"/>
                  <a:pt x="688" y="1767"/>
                  <a:pt x="601" y="1733"/>
                </a:cubicBezTo>
                <a:cubicBezTo>
                  <a:pt x="530" y="1704"/>
                  <a:pt x="463" y="1669"/>
                  <a:pt x="395" y="1633"/>
                </a:cubicBezTo>
                <a:cubicBezTo>
                  <a:pt x="331" y="1594"/>
                  <a:pt x="267" y="1544"/>
                  <a:pt x="200" y="1487"/>
                </a:cubicBezTo>
                <a:cubicBezTo>
                  <a:pt x="207" y="1399"/>
                  <a:pt x="210" y="1356"/>
                  <a:pt x="214" y="1267"/>
                </a:cubicBezTo>
                <a:cubicBezTo>
                  <a:pt x="146" y="1224"/>
                  <a:pt x="114" y="1207"/>
                  <a:pt x="43" y="1167"/>
                </a:cubicBezTo>
                <a:cubicBezTo>
                  <a:pt x="25" y="1303"/>
                  <a:pt x="18" y="1367"/>
                  <a:pt x="0" y="1502"/>
                </a:cubicBezTo>
                <a:cubicBezTo>
                  <a:pt x="143" y="1665"/>
                  <a:pt x="349" y="1804"/>
                  <a:pt x="619" y="1907"/>
                </a:cubicBezTo>
                <a:cubicBezTo>
                  <a:pt x="730" y="1949"/>
                  <a:pt x="832" y="1969"/>
                  <a:pt x="924" y="1969"/>
                </a:cubicBezTo>
                <a:cubicBezTo>
                  <a:pt x="995" y="1969"/>
                  <a:pt x="1060" y="1957"/>
                  <a:pt x="1117" y="1935"/>
                </a:cubicBezTo>
                <a:cubicBezTo>
                  <a:pt x="1256" y="1889"/>
                  <a:pt x="1323" y="1772"/>
                  <a:pt x="1323" y="1598"/>
                </a:cubicBezTo>
                <a:cubicBezTo>
                  <a:pt x="1323" y="1466"/>
                  <a:pt x="1281" y="1356"/>
                  <a:pt x="1206" y="1267"/>
                </a:cubicBezTo>
                <a:cubicBezTo>
                  <a:pt x="1135" y="1178"/>
                  <a:pt x="1046" y="1107"/>
                  <a:pt x="946" y="1043"/>
                </a:cubicBezTo>
                <a:cubicBezTo>
                  <a:pt x="850" y="986"/>
                  <a:pt x="758" y="929"/>
                  <a:pt x="669" y="879"/>
                </a:cubicBezTo>
                <a:cubicBezTo>
                  <a:pt x="555" y="815"/>
                  <a:pt x="459" y="744"/>
                  <a:pt x="370" y="670"/>
                </a:cubicBezTo>
                <a:cubicBezTo>
                  <a:pt x="281" y="599"/>
                  <a:pt x="235" y="502"/>
                  <a:pt x="235" y="389"/>
                </a:cubicBezTo>
                <a:cubicBezTo>
                  <a:pt x="235" y="293"/>
                  <a:pt x="271" y="236"/>
                  <a:pt x="349" y="218"/>
                </a:cubicBezTo>
                <a:cubicBezTo>
                  <a:pt x="371" y="213"/>
                  <a:pt x="396" y="210"/>
                  <a:pt x="422" y="210"/>
                </a:cubicBezTo>
                <a:cubicBezTo>
                  <a:pt x="484" y="210"/>
                  <a:pt x="556" y="225"/>
                  <a:pt x="641" y="257"/>
                </a:cubicBezTo>
                <a:cubicBezTo>
                  <a:pt x="697" y="278"/>
                  <a:pt x="758" y="307"/>
                  <a:pt x="822" y="335"/>
                </a:cubicBezTo>
                <a:cubicBezTo>
                  <a:pt x="889" y="367"/>
                  <a:pt x="953" y="406"/>
                  <a:pt x="1014" y="456"/>
                </a:cubicBezTo>
                <a:cubicBezTo>
                  <a:pt x="1028" y="567"/>
                  <a:pt x="1032" y="620"/>
                  <a:pt x="1046" y="734"/>
                </a:cubicBezTo>
                <a:cubicBezTo>
                  <a:pt x="1117" y="744"/>
                  <a:pt x="1153" y="755"/>
                  <a:pt x="1227" y="769"/>
                </a:cubicBezTo>
                <a:cubicBezTo>
                  <a:pt x="1220" y="627"/>
                  <a:pt x="1220" y="549"/>
                  <a:pt x="1209" y="406"/>
                </a:cubicBezTo>
                <a:cubicBezTo>
                  <a:pt x="1149" y="346"/>
                  <a:pt x="1060" y="282"/>
                  <a:pt x="946" y="222"/>
                </a:cubicBezTo>
                <a:cubicBezTo>
                  <a:pt x="836" y="158"/>
                  <a:pt x="726" y="104"/>
                  <a:pt x="619" y="65"/>
                </a:cubicBezTo>
                <a:cubicBezTo>
                  <a:pt x="498" y="22"/>
                  <a:pt x="392" y="1"/>
                  <a:pt x="2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"/>
          <p:cNvSpPr/>
          <p:nvPr/>
        </p:nvSpPr>
        <p:spPr>
          <a:xfrm rot="-5400000">
            <a:off x="4166352" y="1655276"/>
            <a:ext cx="141493" cy="177851"/>
          </a:xfrm>
          <a:custGeom>
            <a:avLst/>
            <a:gdLst/>
            <a:ahLst/>
            <a:cxnLst/>
            <a:rect l="l" t="t" r="r" b="b"/>
            <a:pathLst>
              <a:path w="1580" h="1986" extrusionOk="0">
                <a:moveTo>
                  <a:pt x="1" y="1"/>
                </a:moveTo>
                <a:lnTo>
                  <a:pt x="1" y="179"/>
                </a:lnTo>
                <a:cubicBezTo>
                  <a:pt x="104" y="204"/>
                  <a:pt x="154" y="214"/>
                  <a:pt x="253" y="232"/>
                </a:cubicBezTo>
                <a:lnTo>
                  <a:pt x="253" y="1672"/>
                </a:lnTo>
                <a:cubicBezTo>
                  <a:pt x="154" y="1654"/>
                  <a:pt x="104" y="1644"/>
                  <a:pt x="1" y="1619"/>
                </a:cubicBezTo>
                <a:lnTo>
                  <a:pt x="1" y="1797"/>
                </a:lnTo>
                <a:cubicBezTo>
                  <a:pt x="516" y="1896"/>
                  <a:pt x="993" y="1953"/>
                  <a:pt x="1519" y="1985"/>
                </a:cubicBezTo>
                <a:cubicBezTo>
                  <a:pt x="1540" y="1786"/>
                  <a:pt x="1555" y="1683"/>
                  <a:pt x="1580" y="1484"/>
                </a:cubicBezTo>
                <a:cubicBezTo>
                  <a:pt x="1498" y="1473"/>
                  <a:pt x="1459" y="1469"/>
                  <a:pt x="1380" y="1455"/>
                </a:cubicBezTo>
                <a:cubicBezTo>
                  <a:pt x="1356" y="1594"/>
                  <a:pt x="1345" y="1665"/>
                  <a:pt x="1316" y="1804"/>
                </a:cubicBezTo>
                <a:cubicBezTo>
                  <a:pt x="982" y="1782"/>
                  <a:pt x="815" y="1768"/>
                  <a:pt x="484" y="1715"/>
                </a:cubicBezTo>
                <a:lnTo>
                  <a:pt x="484" y="1068"/>
                </a:lnTo>
                <a:cubicBezTo>
                  <a:pt x="868" y="1132"/>
                  <a:pt x="1064" y="1149"/>
                  <a:pt x="1452" y="1160"/>
                </a:cubicBezTo>
                <a:lnTo>
                  <a:pt x="1452" y="982"/>
                </a:lnTo>
                <a:cubicBezTo>
                  <a:pt x="1064" y="972"/>
                  <a:pt x="868" y="954"/>
                  <a:pt x="484" y="890"/>
                </a:cubicBezTo>
                <a:lnTo>
                  <a:pt x="484" y="271"/>
                </a:lnTo>
                <a:cubicBezTo>
                  <a:pt x="808" y="321"/>
                  <a:pt x="964" y="339"/>
                  <a:pt x="1292" y="357"/>
                </a:cubicBezTo>
                <a:cubicBezTo>
                  <a:pt x="1313" y="495"/>
                  <a:pt x="1327" y="566"/>
                  <a:pt x="1352" y="709"/>
                </a:cubicBezTo>
                <a:cubicBezTo>
                  <a:pt x="1434" y="705"/>
                  <a:pt x="1473" y="701"/>
                  <a:pt x="1551" y="694"/>
                </a:cubicBezTo>
                <a:cubicBezTo>
                  <a:pt x="1530" y="495"/>
                  <a:pt x="1519" y="392"/>
                  <a:pt x="1491" y="189"/>
                </a:cubicBezTo>
                <a:cubicBezTo>
                  <a:pt x="975" y="157"/>
                  <a:pt x="509" y="100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"/>
          <p:cNvSpPr/>
          <p:nvPr/>
        </p:nvSpPr>
        <p:spPr>
          <a:xfrm rot="-5400000">
            <a:off x="4167919" y="1491889"/>
            <a:ext cx="146239" cy="169254"/>
          </a:xfrm>
          <a:custGeom>
            <a:avLst/>
            <a:gdLst/>
            <a:ahLst/>
            <a:cxnLst/>
            <a:rect l="l" t="t" r="r" b="b"/>
            <a:pathLst>
              <a:path w="1633" h="1890" extrusionOk="0">
                <a:moveTo>
                  <a:pt x="1033" y="201"/>
                </a:moveTo>
                <a:cubicBezTo>
                  <a:pt x="1101" y="201"/>
                  <a:pt x="1157" y="211"/>
                  <a:pt x="1202" y="229"/>
                </a:cubicBezTo>
                <a:cubicBezTo>
                  <a:pt x="1273" y="261"/>
                  <a:pt x="1309" y="332"/>
                  <a:pt x="1309" y="442"/>
                </a:cubicBezTo>
                <a:cubicBezTo>
                  <a:pt x="1309" y="545"/>
                  <a:pt x="1266" y="627"/>
                  <a:pt x="1191" y="691"/>
                </a:cubicBezTo>
                <a:cubicBezTo>
                  <a:pt x="1117" y="759"/>
                  <a:pt x="1014" y="798"/>
                  <a:pt x="893" y="816"/>
                </a:cubicBezTo>
                <a:cubicBezTo>
                  <a:pt x="733" y="837"/>
                  <a:pt x="654" y="848"/>
                  <a:pt x="491" y="862"/>
                </a:cubicBezTo>
                <a:lnTo>
                  <a:pt x="491" y="257"/>
                </a:lnTo>
                <a:cubicBezTo>
                  <a:pt x="654" y="243"/>
                  <a:pt x="740" y="236"/>
                  <a:pt x="903" y="211"/>
                </a:cubicBezTo>
                <a:cubicBezTo>
                  <a:pt x="950" y="205"/>
                  <a:pt x="993" y="201"/>
                  <a:pt x="1033" y="201"/>
                </a:cubicBezTo>
                <a:close/>
                <a:moveTo>
                  <a:pt x="1101" y="962"/>
                </a:moveTo>
                <a:cubicBezTo>
                  <a:pt x="1181" y="962"/>
                  <a:pt x="1244" y="978"/>
                  <a:pt x="1291" y="1008"/>
                </a:cubicBezTo>
                <a:cubicBezTo>
                  <a:pt x="1355" y="1054"/>
                  <a:pt x="1391" y="1125"/>
                  <a:pt x="1391" y="1225"/>
                </a:cubicBezTo>
                <a:cubicBezTo>
                  <a:pt x="1391" y="1345"/>
                  <a:pt x="1348" y="1438"/>
                  <a:pt x="1259" y="1516"/>
                </a:cubicBezTo>
                <a:cubicBezTo>
                  <a:pt x="1174" y="1587"/>
                  <a:pt x="1060" y="1630"/>
                  <a:pt x="910" y="1651"/>
                </a:cubicBezTo>
                <a:cubicBezTo>
                  <a:pt x="743" y="1676"/>
                  <a:pt x="658" y="1683"/>
                  <a:pt x="484" y="1697"/>
                </a:cubicBezTo>
                <a:lnTo>
                  <a:pt x="484" y="1029"/>
                </a:lnTo>
                <a:cubicBezTo>
                  <a:pt x="683" y="1011"/>
                  <a:pt x="786" y="1004"/>
                  <a:pt x="985" y="972"/>
                </a:cubicBezTo>
                <a:cubicBezTo>
                  <a:pt x="1027" y="965"/>
                  <a:pt x="1066" y="962"/>
                  <a:pt x="1101" y="962"/>
                </a:cubicBezTo>
                <a:close/>
                <a:moveTo>
                  <a:pt x="1138" y="1"/>
                </a:moveTo>
                <a:cubicBezTo>
                  <a:pt x="1079" y="1"/>
                  <a:pt x="1014" y="6"/>
                  <a:pt x="942" y="16"/>
                </a:cubicBezTo>
                <a:cubicBezTo>
                  <a:pt x="566" y="69"/>
                  <a:pt x="377" y="83"/>
                  <a:pt x="0" y="94"/>
                </a:cubicBezTo>
                <a:lnTo>
                  <a:pt x="0" y="272"/>
                </a:lnTo>
                <a:cubicBezTo>
                  <a:pt x="103" y="272"/>
                  <a:pt x="157" y="265"/>
                  <a:pt x="260" y="261"/>
                </a:cubicBezTo>
                <a:lnTo>
                  <a:pt x="260" y="1701"/>
                </a:lnTo>
                <a:cubicBezTo>
                  <a:pt x="157" y="1705"/>
                  <a:pt x="103" y="1712"/>
                  <a:pt x="0" y="1712"/>
                </a:cubicBezTo>
                <a:lnTo>
                  <a:pt x="0" y="1889"/>
                </a:lnTo>
                <a:cubicBezTo>
                  <a:pt x="384" y="1882"/>
                  <a:pt x="573" y="1865"/>
                  <a:pt x="957" y="1811"/>
                </a:cubicBezTo>
                <a:cubicBezTo>
                  <a:pt x="1177" y="1783"/>
                  <a:pt x="1348" y="1701"/>
                  <a:pt x="1462" y="1577"/>
                </a:cubicBezTo>
                <a:cubicBezTo>
                  <a:pt x="1572" y="1456"/>
                  <a:pt x="1632" y="1324"/>
                  <a:pt x="1632" y="1182"/>
                </a:cubicBezTo>
                <a:cubicBezTo>
                  <a:pt x="1632" y="1072"/>
                  <a:pt x="1597" y="976"/>
                  <a:pt x="1526" y="890"/>
                </a:cubicBezTo>
                <a:cubicBezTo>
                  <a:pt x="1462" y="826"/>
                  <a:pt x="1360" y="798"/>
                  <a:pt x="1226" y="798"/>
                </a:cubicBezTo>
                <a:cubicBezTo>
                  <a:pt x="1218" y="798"/>
                  <a:pt x="1210" y="798"/>
                  <a:pt x="1202" y="798"/>
                </a:cubicBezTo>
                <a:lnTo>
                  <a:pt x="1202" y="791"/>
                </a:lnTo>
                <a:cubicBezTo>
                  <a:pt x="1305" y="755"/>
                  <a:pt x="1391" y="691"/>
                  <a:pt x="1455" y="609"/>
                </a:cubicBezTo>
                <a:cubicBezTo>
                  <a:pt x="1519" y="524"/>
                  <a:pt x="1551" y="435"/>
                  <a:pt x="1551" y="336"/>
                </a:cubicBezTo>
                <a:cubicBezTo>
                  <a:pt x="1551" y="208"/>
                  <a:pt x="1504" y="115"/>
                  <a:pt x="1401" y="58"/>
                </a:cubicBezTo>
                <a:cubicBezTo>
                  <a:pt x="1336" y="19"/>
                  <a:pt x="1248" y="1"/>
                  <a:pt x="1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5"/>
          <p:cNvSpPr/>
          <p:nvPr/>
        </p:nvSpPr>
        <p:spPr>
          <a:xfrm rot="-5400000">
            <a:off x="4122428" y="1314577"/>
            <a:ext cx="173911" cy="192448"/>
          </a:xfrm>
          <a:custGeom>
            <a:avLst/>
            <a:gdLst/>
            <a:ahLst/>
            <a:cxnLst/>
            <a:rect l="l" t="t" r="r" b="b"/>
            <a:pathLst>
              <a:path w="1942" h="2149" extrusionOk="0">
                <a:moveTo>
                  <a:pt x="1003" y="339"/>
                </a:moveTo>
                <a:cubicBezTo>
                  <a:pt x="1135" y="616"/>
                  <a:pt x="1202" y="748"/>
                  <a:pt x="1330" y="1021"/>
                </a:cubicBezTo>
                <a:cubicBezTo>
                  <a:pt x="1060" y="1146"/>
                  <a:pt x="918" y="1199"/>
                  <a:pt x="633" y="1299"/>
                </a:cubicBezTo>
                <a:cubicBezTo>
                  <a:pt x="775" y="922"/>
                  <a:pt x="847" y="730"/>
                  <a:pt x="985" y="349"/>
                </a:cubicBezTo>
                <a:lnTo>
                  <a:pt x="1003" y="339"/>
                </a:lnTo>
                <a:close/>
                <a:moveTo>
                  <a:pt x="1078" y="1"/>
                </a:moveTo>
                <a:cubicBezTo>
                  <a:pt x="854" y="97"/>
                  <a:pt x="743" y="136"/>
                  <a:pt x="523" y="207"/>
                </a:cubicBezTo>
                <a:lnTo>
                  <a:pt x="523" y="385"/>
                </a:lnTo>
                <a:cubicBezTo>
                  <a:pt x="647" y="346"/>
                  <a:pt x="708" y="321"/>
                  <a:pt x="832" y="278"/>
                </a:cubicBezTo>
                <a:lnTo>
                  <a:pt x="832" y="278"/>
                </a:lnTo>
                <a:cubicBezTo>
                  <a:pt x="623" y="829"/>
                  <a:pt x="409" y="1377"/>
                  <a:pt x="189" y="1921"/>
                </a:cubicBezTo>
                <a:cubicBezTo>
                  <a:pt x="114" y="1946"/>
                  <a:pt x="79" y="1953"/>
                  <a:pt x="0" y="1971"/>
                </a:cubicBezTo>
                <a:lnTo>
                  <a:pt x="0" y="2148"/>
                </a:lnTo>
                <a:cubicBezTo>
                  <a:pt x="285" y="2077"/>
                  <a:pt x="423" y="2038"/>
                  <a:pt x="701" y="1939"/>
                </a:cubicBezTo>
                <a:lnTo>
                  <a:pt x="701" y="1761"/>
                </a:lnTo>
                <a:cubicBezTo>
                  <a:pt x="583" y="1804"/>
                  <a:pt x="530" y="1821"/>
                  <a:pt x="416" y="1857"/>
                </a:cubicBezTo>
                <a:cubicBezTo>
                  <a:pt x="477" y="1700"/>
                  <a:pt x="505" y="1619"/>
                  <a:pt x="566" y="1466"/>
                </a:cubicBezTo>
                <a:cubicBezTo>
                  <a:pt x="903" y="1359"/>
                  <a:pt x="1067" y="1292"/>
                  <a:pt x="1394" y="1139"/>
                </a:cubicBezTo>
                <a:cubicBezTo>
                  <a:pt x="1451" y="1252"/>
                  <a:pt x="1480" y="1309"/>
                  <a:pt x="1533" y="1420"/>
                </a:cubicBezTo>
                <a:cubicBezTo>
                  <a:pt x="1430" y="1473"/>
                  <a:pt x="1380" y="1494"/>
                  <a:pt x="1277" y="1540"/>
                </a:cubicBezTo>
                <a:lnTo>
                  <a:pt x="1277" y="1718"/>
                </a:lnTo>
                <a:cubicBezTo>
                  <a:pt x="1551" y="1597"/>
                  <a:pt x="1682" y="1530"/>
                  <a:pt x="1942" y="1384"/>
                </a:cubicBezTo>
                <a:lnTo>
                  <a:pt x="1938" y="1199"/>
                </a:lnTo>
                <a:cubicBezTo>
                  <a:pt x="1864" y="1238"/>
                  <a:pt x="1828" y="1260"/>
                  <a:pt x="1753" y="1299"/>
                </a:cubicBezTo>
                <a:cubicBezTo>
                  <a:pt x="1526" y="868"/>
                  <a:pt x="1305" y="435"/>
                  <a:pt x="10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5"/>
          <p:cNvSpPr/>
          <p:nvPr/>
        </p:nvSpPr>
        <p:spPr>
          <a:xfrm rot="-5400000">
            <a:off x="4072862" y="1155847"/>
            <a:ext cx="115075" cy="203911"/>
          </a:xfrm>
          <a:custGeom>
            <a:avLst/>
            <a:gdLst/>
            <a:ahLst/>
            <a:cxnLst/>
            <a:rect l="l" t="t" r="r" b="b"/>
            <a:pathLst>
              <a:path w="1285" h="2277" extrusionOk="0">
                <a:moveTo>
                  <a:pt x="715" y="1"/>
                </a:moveTo>
                <a:cubicBezTo>
                  <a:pt x="442" y="211"/>
                  <a:pt x="296" y="307"/>
                  <a:pt x="1" y="481"/>
                </a:cubicBezTo>
                <a:lnTo>
                  <a:pt x="1" y="659"/>
                </a:lnTo>
                <a:cubicBezTo>
                  <a:pt x="93" y="605"/>
                  <a:pt x="139" y="581"/>
                  <a:pt x="228" y="520"/>
                </a:cubicBezTo>
                <a:lnTo>
                  <a:pt x="228" y="1960"/>
                </a:lnTo>
                <a:cubicBezTo>
                  <a:pt x="139" y="2021"/>
                  <a:pt x="93" y="2046"/>
                  <a:pt x="1" y="2099"/>
                </a:cubicBezTo>
                <a:lnTo>
                  <a:pt x="1" y="2277"/>
                </a:lnTo>
                <a:cubicBezTo>
                  <a:pt x="445" y="1992"/>
                  <a:pt x="833" y="1708"/>
                  <a:pt x="1238" y="1366"/>
                </a:cubicBezTo>
                <a:cubicBezTo>
                  <a:pt x="1259" y="1117"/>
                  <a:pt x="1267" y="993"/>
                  <a:pt x="1284" y="744"/>
                </a:cubicBezTo>
                <a:lnTo>
                  <a:pt x="1284" y="744"/>
                </a:lnTo>
                <a:cubicBezTo>
                  <a:pt x="1224" y="801"/>
                  <a:pt x="1192" y="822"/>
                  <a:pt x="1124" y="876"/>
                </a:cubicBezTo>
                <a:cubicBezTo>
                  <a:pt x="1107" y="1061"/>
                  <a:pt x="1099" y="1149"/>
                  <a:pt x="1078" y="1331"/>
                </a:cubicBezTo>
                <a:cubicBezTo>
                  <a:pt x="829" y="1544"/>
                  <a:pt x="694" y="1647"/>
                  <a:pt x="427" y="1829"/>
                </a:cubicBezTo>
                <a:lnTo>
                  <a:pt x="427" y="389"/>
                </a:lnTo>
                <a:cubicBezTo>
                  <a:pt x="545" y="307"/>
                  <a:pt x="602" y="264"/>
                  <a:pt x="715" y="179"/>
                </a:cubicBezTo>
                <a:lnTo>
                  <a:pt x="71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5"/>
          <p:cNvSpPr/>
          <p:nvPr/>
        </p:nvSpPr>
        <p:spPr>
          <a:xfrm rot="-5400000">
            <a:off x="3977088" y="1030072"/>
            <a:ext cx="95553" cy="220120"/>
          </a:xfrm>
          <a:custGeom>
            <a:avLst/>
            <a:gdLst/>
            <a:ahLst/>
            <a:cxnLst/>
            <a:rect l="l" t="t" r="r" b="b"/>
            <a:pathLst>
              <a:path w="1067" h="2458" extrusionOk="0">
                <a:moveTo>
                  <a:pt x="605" y="1"/>
                </a:moveTo>
                <a:cubicBezTo>
                  <a:pt x="377" y="278"/>
                  <a:pt x="253" y="413"/>
                  <a:pt x="0" y="662"/>
                </a:cubicBezTo>
                <a:lnTo>
                  <a:pt x="0" y="840"/>
                </a:lnTo>
                <a:cubicBezTo>
                  <a:pt x="78" y="765"/>
                  <a:pt x="121" y="722"/>
                  <a:pt x="196" y="644"/>
                </a:cubicBezTo>
                <a:lnTo>
                  <a:pt x="196" y="2084"/>
                </a:lnTo>
                <a:cubicBezTo>
                  <a:pt x="121" y="2162"/>
                  <a:pt x="82" y="2205"/>
                  <a:pt x="0" y="2280"/>
                </a:cubicBezTo>
                <a:lnTo>
                  <a:pt x="0" y="2458"/>
                </a:lnTo>
                <a:cubicBezTo>
                  <a:pt x="388" y="2084"/>
                  <a:pt x="733" y="1665"/>
                  <a:pt x="1031" y="1217"/>
                </a:cubicBezTo>
                <a:cubicBezTo>
                  <a:pt x="1049" y="964"/>
                  <a:pt x="1060" y="840"/>
                  <a:pt x="1067" y="587"/>
                </a:cubicBezTo>
                <a:lnTo>
                  <a:pt x="1067" y="587"/>
                </a:lnTo>
                <a:cubicBezTo>
                  <a:pt x="1017" y="658"/>
                  <a:pt x="992" y="694"/>
                  <a:pt x="939" y="765"/>
                </a:cubicBezTo>
                <a:cubicBezTo>
                  <a:pt x="925" y="950"/>
                  <a:pt x="917" y="1042"/>
                  <a:pt x="900" y="1231"/>
                </a:cubicBezTo>
                <a:cubicBezTo>
                  <a:pt x="693" y="1515"/>
                  <a:pt x="587" y="1647"/>
                  <a:pt x="359" y="1903"/>
                </a:cubicBezTo>
                <a:lnTo>
                  <a:pt x="359" y="463"/>
                </a:lnTo>
                <a:cubicBezTo>
                  <a:pt x="462" y="349"/>
                  <a:pt x="512" y="292"/>
                  <a:pt x="605" y="178"/>
                </a:cubicBezTo>
                <a:lnTo>
                  <a:pt x="6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5"/>
          <p:cNvGrpSpPr/>
          <p:nvPr/>
        </p:nvGrpSpPr>
        <p:grpSpPr>
          <a:xfrm>
            <a:off x="4696853" y="2713578"/>
            <a:ext cx="1504661" cy="1504619"/>
            <a:chOff x="4696853" y="2713578"/>
            <a:chExt cx="1504661" cy="1504619"/>
          </a:xfrm>
        </p:grpSpPr>
        <p:sp>
          <p:nvSpPr>
            <p:cNvPr id="334" name="Google Shape;334;p5"/>
            <p:cNvSpPr/>
            <p:nvPr/>
          </p:nvSpPr>
          <p:spPr>
            <a:xfrm rot="5400000">
              <a:off x="4696874" y="2713557"/>
              <a:ext cx="1504619" cy="1504661"/>
            </a:xfrm>
            <a:custGeom>
              <a:avLst/>
              <a:gdLst/>
              <a:ahLst/>
              <a:cxnLst/>
              <a:rect l="l" t="t" r="r" b="b"/>
              <a:pathLst>
                <a:path w="16802" h="16802" extrusionOk="0">
                  <a:moveTo>
                    <a:pt x="8399" y="1"/>
                  </a:moveTo>
                  <a:cubicBezTo>
                    <a:pt x="6493" y="1"/>
                    <a:pt x="4729" y="641"/>
                    <a:pt x="3314" y="1714"/>
                  </a:cubicBezTo>
                  <a:lnTo>
                    <a:pt x="3257" y="1707"/>
                  </a:lnTo>
                  <a:lnTo>
                    <a:pt x="3243" y="1771"/>
                  </a:lnTo>
                  <a:cubicBezTo>
                    <a:pt x="3190" y="1818"/>
                    <a:pt x="3136" y="1857"/>
                    <a:pt x="3083" y="1903"/>
                  </a:cubicBezTo>
                  <a:cubicBezTo>
                    <a:pt x="2987" y="1981"/>
                    <a:pt x="2891" y="2063"/>
                    <a:pt x="2795" y="2145"/>
                  </a:cubicBezTo>
                  <a:cubicBezTo>
                    <a:pt x="1078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399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4" y="3595"/>
                    <a:pt x="13903" y="2056"/>
                  </a:cubicBezTo>
                  <a:cubicBezTo>
                    <a:pt x="13807" y="1978"/>
                    <a:pt x="13715" y="1896"/>
                    <a:pt x="13619" y="1821"/>
                  </a:cubicBezTo>
                  <a:cubicBezTo>
                    <a:pt x="13565" y="1782"/>
                    <a:pt x="13516" y="1743"/>
                    <a:pt x="13459" y="1697"/>
                  </a:cubicBezTo>
                  <a:lnTo>
                    <a:pt x="13445" y="1629"/>
                  </a:lnTo>
                  <a:lnTo>
                    <a:pt x="13381" y="1640"/>
                  </a:lnTo>
                  <a:cubicBezTo>
                    <a:pt x="11987" y="609"/>
                    <a:pt x="10262" y="1"/>
                    <a:pt x="8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 rot="5400000">
              <a:off x="5094168" y="2901567"/>
              <a:ext cx="1096629" cy="1118063"/>
            </a:xfrm>
            <a:custGeom>
              <a:avLst/>
              <a:gdLst/>
              <a:ahLst/>
              <a:cxnLst/>
              <a:rect l="l" t="t" r="r" b="b"/>
              <a:pathLst>
                <a:path w="12246" h="12485" extrusionOk="0">
                  <a:moveTo>
                    <a:pt x="6123" y="1"/>
                  </a:moveTo>
                  <a:cubicBezTo>
                    <a:pt x="4214" y="1"/>
                    <a:pt x="2450" y="641"/>
                    <a:pt x="1038" y="1714"/>
                  </a:cubicBezTo>
                  <a:lnTo>
                    <a:pt x="1493" y="1807"/>
                  </a:lnTo>
                  <a:cubicBezTo>
                    <a:pt x="1565" y="1825"/>
                    <a:pt x="1614" y="1892"/>
                    <a:pt x="1600" y="1963"/>
                  </a:cubicBezTo>
                  <a:cubicBezTo>
                    <a:pt x="1591" y="2027"/>
                    <a:pt x="1533" y="2065"/>
                    <a:pt x="1465" y="2065"/>
                  </a:cubicBezTo>
                  <a:cubicBezTo>
                    <a:pt x="1457" y="2065"/>
                    <a:pt x="1449" y="2064"/>
                    <a:pt x="1440" y="2063"/>
                  </a:cubicBezTo>
                  <a:lnTo>
                    <a:pt x="925" y="1956"/>
                  </a:lnTo>
                  <a:cubicBezTo>
                    <a:pt x="864" y="2266"/>
                    <a:pt x="793" y="2578"/>
                    <a:pt x="718" y="2891"/>
                  </a:cubicBezTo>
                  <a:lnTo>
                    <a:pt x="1227" y="3016"/>
                  </a:lnTo>
                  <a:cubicBezTo>
                    <a:pt x="1305" y="3034"/>
                    <a:pt x="1348" y="3105"/>
                    <a:pt x="1330" y="3176"/>
                  </a:cubicBezTo>
                  <a:cubicBezTo>
                    <a:pt x="1316" y="3236"/>
                    <a:pt x="1262" y="3272"/>
                    <a:pt x="1202" y="3272"/>
                  </a:cubicBezTo>
                  <a:cubicBezTo>
                    <a:pt x="1188" y="3272"/>
                    <a:pt x="1173" y="3272"/>
                    <a:pt x="1166" y="3265"/>
                  </a:cubicBezTo>
                  <a:lnTo>
                    <a:pt x="654" y="3140"/>
                  </a:lnTo>
                  <a:cubicBezTo>
                    <a:pt x="580" y="3450"/>
                    <a:pt x="494" y="3759"/>
                    <a:pt x="409" y="4072"/>
                  </a:cubicBezTo>
                  <a:lnTo>
                    <a:pt x="921" y="4214"/>
                  </a:lnTo>
                  <a:cubicBezTo>
                    <a:pt x="992" y="4232"/>
                    <a:pt x="1038" y="4307"/>
                    <a:pt x="1021" y="4374"/>
                  </a:cubicBezTo>
                  <a:cubicBezTo>
                    <a:pt x="1006" y="4425"/>
                    <a:pt x="953" y="4463"/>
                    <a:pt x="896" y="4463"/>
                  </a:cubicBezTo>
                  <a:cubicBezTo>
                    <a:pt x="882" y="4463"/>
                    <a:pt x="867" y="4461"/>
                    <a:pt x="853" y="4456"/>
                  </a:cubicBezTo>
                  <a:lnTo>
                    <a:pt x="349" y="4314"/>
                  </a:lnTo>
                  <a:cubicBezTo>
                    <a:pt x="317" y="4431"/>
                    <a:pt x="281" y="4545"/>
                    <a:pt x="249" y="4659"/>
                  </a:cubicBezTo>
                  <a:cubicBezTo>
                    <a:pt x="196" y="4843"/>
                    <a:pt x="149" y="5032"/>
                    <a:pt x="114" y="5220"/>
                  </a:cubicBezTo>
                  <a:lnTo>
                    <a:pt x="629" y="5320"/>
                  </a:lnTo>
                  <a:cubicBezTo>
                    <a:pt x="704" y="5334"/>
                    <a:pt x="754" y="5395"/>
                    <a:pt x="743" y="5452"/>
                  </a:cubicBezTo>
                  <a:cubicBezTo>
                    <a:pt x="731" y="5508"/>
                    <a:pt x="679" y="5542"/>
                    <a:pt x="614" y="5542"/>
                  </a:cubicBezTo>
                  <a:cubicBezTo>
                    <a:pt x="605" y="5542"/>
                    <a:pt x="596" y="5542"/>
                    <a:pt x="587" y="5540"/>
                  </a:cubicBezTo>
                  <a:lnTo>
                    <a:pt x="68" y="5466"/>
                  </a:lnTo>
                  <a:cubicBezTo>
                    <a:pt x="25" y="5768"/>
                    <a:pt x="0" y="6070"/>
                    <a:pt x="0" y="6372"/>
                  </a:cubicBezTo>
                  <a:lnTo>
                    <a:pt x="0" y="6390"/>
                  </a:lnTo>
                  <a:lnTo>
                    <a:pt x="530" y="6390"/>
                  </a:lnTo>
                  <a:cubicBezTo>
                    <a:pt x="605" y="6390"/>
                    <a:pt x="669" y="6444"/>
                    <a:pt x="672" y="6500"/>
                  </a:cubicBezTo>
                  <a:cubicBezTo>
                    <a:pt x="672" y="6561"/>
                    <a:pt x="615" y="6614"/>
                    <a:pt x="541" y="6618"/>
                  </a:cubicBezTo>
                  <a:lnTo>
                    <a:pt x="7" y="6639"/>
                  </a:lnTo>
                  <a:cubicBezTo>
                    <a:pt x="18" y="6952"/>
                    <a:pt x="60" y="7261"/>
                    <a:pt x="117" y="7564"/>
                  </a:cubicBezTo>
                  <a:lnTo>
                    <a:pt x="637" y="7461"/>
                  </a:lnTo>
                  <a:cubicBezTo>
                    <a:pt x="645" y="7459"/>
                    <a:pt x="653" y="7459"/>
                    <a:pt x="662" y="7459"/>
                  </a:cubicBezTo>
                  <a:cubicBezTo>
                    <a:pt x="723" y="7459"/>
                    <a:pt x="777" y="7492"/>
                    <a:pt x="789" y="7542"/>
                  </a:cubicBezTo>
                  <a:cubicBezTo>
                    <a:pt x="807" y="7599"/>
                    <a:pt x="761" y="7663"/>
                    <a:pt x="686" y="7681"/>
                  </a:cubicBezTo>
                  <a:lnTo>
                    <a:pt x="171" y="7805"/>
                  </a:lnTo>
                  <a:cubicBezTo>
                    <a:pt x="242" y="8101"/>
                    <a:pt x="338" y="8399"/>
                    <a:pt x="455" y="8684"/>
                  </a:cubicBezTo>
                  <a:lnTo>
                    <a:pt x="942" y="8485"/>
                  </a:lnTo>
                  <a:cubicBezTo>
                    <a:pt x="965" y="8475"/>
                    <a:pt x="988" y="8470"/>
                    <a:pt x="1009" y="8470"/>
                  </a:cubicBezTo>
                  <a:cubicBezTo>
                    <a:pt x="1056" y="8470"/>
                    <a:pt x="1097" y="8493"/>
                    <a:pt x="1109" y="8534"/>
                  </a:cubicBezTo>
                  <a:cubicBezTo>
                    <a:pt x="1127" y="8591"/>
                    <a:pt x="1099" y="8659"/>
                    <a:pt x="1028" y="8687"/>
                  </a:cubicBezTo>
                  <a:lnTo>
                    <a:pt x="551" y="8908"/>
                  </a:lnTo>
                  <a:cubicBezTo>
                    <a:pt x="676" y="9192"/>
                    <a:pt x="829" y="9462"/>
                    <a:pt x="996" y="9718"/>
                  </a:cubicBezTo>
                  <a:lnTo>
                    <a:pt x="1440" y="9430"/>
                  </a:lnTo>
                  <a:cubicBezTo>
                    <a:pt x="1468" y="9414"/>
                    <a:pt x="1498" y="9405"/>
                    <a:pt x="1526" y="9405"/>
                  </a:cubicBezTo>
                  <a:cubicBezTo>
                    <a:pt x="1563" y="9405"/>
                    <a:pt x="1596" y="9420"/>
                    <a:pt x="1614" y="9448"/>
                  </a:cubicBezTo>
                  <a:cubicBezTo>
                    <a:pt x="1646" y="9498"/>
                    <a:pt x="1618" y="9576"/>
                    <a:pt x="1561" y="9622"/>
                  </a:cubicBezTo>
                  <a:lnTo>
                    <a:pt x="1134" y="9925"/>
                  </a:lnTo>
                  <a:cubicBezTo>
                    <a:pt x="1316" y="10177"/>
                    <a:pt x="1511" y="10419"/>
                    <a:pt x="1732" y="10639"/>
                  </a:cubicBezTo>
                  <a:lnTo>
                    <a:pt x="2112" y="10266"/>
                  </a:lnTo>
                  <a:cubicBezTo>
                    <a:pt x="2142" y="10236"/>
                    <a:pt x="2181" y="10220"/>
                    <a:pt x="2217" y="10220"/>
                  </a:cubicBezTo>
                  <a:cubicBezTo>
                    <a:pt x="2244" y="10220"/>
                    <a:pt x="2269" y="10230"/>
                    <a:pt x="2286" y="10248"/>
                  </a:cubicBezTo>
                  <a:cubicBezTo>
                    <a:pt x="2325" y="10294"/>
                    <a:pt x="2322" y="10369"/>
                    <a:pt x="2269" y="10426"/>
                  </a:cubicBezTo>
                  <a:lnTo>
                    <a:pt x="1902" y="10810"/>
                  </a:lnTo>
                  <a:cubicBezTo>
                    <a:pt x="1917" y="10821"/>
                    <a:pt x="1931" y="10831"/>
                    <a:pt x="1945" y="10846"/>
                  </a:cubicBezTo>
                  <a:cubicBezTo>
                    <a:pt x="2162" y="11045"/>
                    <a:pt x="2390" y="11230"/>
                    <a:pt x="2624" y="11397"/>
                  </a:cubicBezTo>
                  <a:lnTo>
                    <a:pt x="2930" y="10956"/>
                  </a:lnTo>
                  <a:cubicBezTo>
                    <a:pt x="2962" y="10916"/>
                    <a:pt x="3008" y="10890"/>
                    <a:pt x="3050" y="10890"/>
                  </a:cubicBezTo>
                  <a:cubicBezTo>
                    <a:pt x="3068" y="10890"/>
                    <a:pt x="3086" y="10895"/>
                    <a:pt x="3101" y="10906"/>
                  </a:cubicBezTo>
                  <a:cubicBezTo>
                    <a:pt x="3147" y="10942"/>
                    <a:pt x="3154" y="11023"/>
                    <a:pt x="3111" y="11084"/>
                  </a:cubicBezTo>
                  <a:lnTo>
                    <a:pt x="2827" y="11532"/>
                  </a:lnTo>
                  <a:cubicBezTo>
                    <a:pt x="3090" y="11702"/>
                    <a:pt x="3360" y="11848"/>
                    <a:pt x="3645" y="11973"/>
                  </a:cubicBezTo>
                  <a:lnTo>
                    <a:pt x="3865" y="11486"/>
                  </a:lnTo>
                  <a:cubicBezTo>
                    <a:pt x="3888" y="11428"/>
                    <a:pt x="3936" y="11394"/>
                    <a:pt x="3984" y="11394"/>
                  </a:cubicBezTo>
                  <a:cubicBezTo>
                    <a:pt x="3995" y="11394"/>
                    <a:pt x="4007" y="11396"/>
                    <a:pt x="4018" y="11400"/>
                  </a:cubicBezTo>
                  <a:cubicBezTo>
                    <a:pt x="4071" y="11422"/>
                    <a:pt x="4096" y="11496"/>
                    <a:pt x="4068" y="11567"/>
                  </a:cubicBezTo>
                  <a:lnTo>
                    <a:pt x="3872" y="12065"/>
                  </a:lnTo>
                  <a:cubicBezTo>
                    <a:pt x="4160" y="12179"/>
                    <a:pt x="4459" y="12271"/>
                    <a:pt x="4761" y="12339"/>
                  </a:cubicBezTo>
                  <a:lnTo>
                    <a:pt x="4882" y="11816"/>
                  </a:lnTo>
                  <a:cubicBezTo>
                    <a:pt x="4899" y="11750"/>
                    <a:pt x="4952" y="11705"/>
                    <a:pt x="5008" y="11705"/>
                  </a:cubicBezTo>
                  <a:cubicBezTo>
                    <a:pt x="5013" y="11705"/>
                    <a:pt x="5017" y="11706"/>
                    <a:pt x="5021" y="11706"/>
                  </a:cubicBezTo>
                  <a:cubicBezTo>
                    <a:pt x="5081" y="11717"/>
                    <a:pt x="5117" y="11788"/>
                    <a:pt x="5103" y="11862"/>
                  </a:cubicBezTo>
                  <a:lnTo>
                    <a:pt x="5007" y="12385"/>
                  </a:lnTo>
                  <a:cubicBezTo>
                    <a:pt x="5348" y="12449"/>
                    <a:pt x="5700" y="12485"/>
                    <a:pt x="6055" y="12485"/>
                  </a:cubicBezTo>
                  <a:lnTo>
                    <a:pt x="6052" y="11951"/>
                  </a:lnTo>
                  <a:cubicBezTo>
                    <a:pt x="6052" y="11877"/>
                    <a:pt x="6098" y="11813"/>
                    <a:pt x="6162" y="11813"/>
                  </a:cubicBezTo>
                  <a:cubicBezTo>
                    <a:pt x="6164" y="11813"/>
                    <a:pt x="6165" y="11813"/>
                    <a:pt x="6167" y="11813"/>
                  </a:cubicBezTo>
                  <a:cubicBezTo>
                    <a:pt x="6222" y="11813"/>
                    <a:pt x="6272" y="11872"/>
                    <a:pt x="6276" y="11948"/>
                  </a:cubicBezTo>
                  <a:lnTo>
                    <a:pt x="6304" y="12481"/>
                  </a:lnTo>
                  <a:cubicBezTo>
                    <a:pt x="6390" y="12481"/>
                    <a:pt x="6479" y="12474"/>
                    <a:pt x="6560" y="12471"/>
                  </a:cubicBezTo>
                  <a:cubicBezTo>
                    <a:pt x="6827" y="12453"/>
                    <a:pt x="7090" y="12417"/>
                    <a:pt x="7343" y="12364"/>
                  </a:cubicBezTo>
                  <a:lnTo>
                    <a:pt x="7236" y="11845"/>
                  </a:lnTo>
                  <a:cubicBezTo>
                    <a:pt x="7225" y="11770"/>
                    <a:pt x="7261" y="11699"/>
                    <a:pt x="7318" y="11685"/>
                  </a:cubicBezTo>
                  <a:cubicBezTo>
                    <a:pt x="7325" y="11683"/>
                    <a:pt x="7332" y="11682"/>
                    <a:pt x="7339" y="11682"/>
                  </a:cubicBezTo>
                  <a:cubicBezTo>
                    <a:pt x="7392" y="11682"/>
                    <a:pt x="7444" y="11729"/>
                    <a:pt x="7460" y="11795"/>
                  </a:cubicBezTo>
                  <a:lnTo>
                    <a:pt x="7584" y="12311"/>
                  </a:lnTo>
                  <a:cubicBezTo>
                    <a:pt x="7887" y="12239"/>
                    <a:pt x="8178" y="12143"/>
                    <a:pt x="8463" y="12026"/>
                  </a:cubicBezTo>
                  <a:lnTo>
                    <a:pt x="8260" y="11532"/>
                  </a:lnTo>
                  <a:cubicBezTo>
                    <a:pt x="8232" y="11461"/>
                    <a:pt x="8256" y="11386"/>
                    <a:pt x="8310" y="11365"/>
                  </a:cubicBezTo>
                  <a:cubicBezTo>
                    <a:pt x="8317" y="11354"/>
                    <a:pt x="8331" y="11354"/>
                    <a:pt x="8345" y="11354"/>
                  </a:cubicBezTo>
                  <a:cubicBezTo>
                    <a:pt x="8392" y="11354"/>
                    <a:pt x="8441" y="11390"/>
                    <a:pt x="8470" y="11443"/>
                  </a:cubicBezTo>
                  <a:lnTo>
                    <a:pt x="8690" y="11923"/>
                  </a:lnTo>
                  <a:cubicBezTo>
                    <a:pt x="8975" y="11791"/>
                    <a:pt x="9245" y="11638"/>
                    <a:pt x="9505" y="11471"/>
                  </a:cubicBezTo>
                  <a:lnTo>
                    <a:pt x="9206" y="11023"/>
                  </a:lnTo>
                  <a:cubicBezTo>
                    <a:pt x="9167" y="10959"/>
                    <a:pt x="9174" y="10881"/>
                    <a:pt x="9224" y="10849"/>
                  </a:cubicBezTo>
                  <a:cubicBezTo>
                    <a:pt x="9240" y="10839"/>
                    <a:pt x="9259" y="10834"/>
                    <a:pt x="9278" y="10834"/>
                  </a:cubicBezTo>
                  <a:cubicBezTo>
                    <a:pt x="9319" y="10834"/>
                    <a:pt x="9363" y="10856"/>
                    <a:pt x="9394" y="10899"/>
                  </a:cubicBezTo>
                  <a:lnTo>
                    <a:pt x="9704" y="11333"/>
                  </a:lnTo>
                  <a:cubicBezTo>
                    <a:pt x="9956" y="11155"/>
                    <a:pt x="10194" y="10956"/>
                    <a:pt x="10415" y="10739"/>
                  </a:cubicBezTo>
                  <a:lnTo>
                    <a:pt x="10038" y="10351"/>
                  </a:lnTo>
                  <a:cubicBezTo>
                    <a:pt x="9985" y="10298"/>
                    <a:pt x="9981" y="10223"/>
                    <a:pt x="10020" y="10177"/>
                  </a:cubicBezTo>
                  <a:cubicBezTo>
                    <a:pt x="10038" y="10158"/>
                    <a:pt x="10063" y="10148"/>
                    <a:pt x="10091" y="10148"/>
                  </a:cubicBezTo>
                  <a:cubicBezTo>
                    <a:pt x="10124" y="10148"/>
                    <a:pt x="10161" y="10162"/>
                    <a:pt x="10194" y="10191"/>
                  </a:cubicBezTo>
                  <a:lnTo>
                    <a:pt x="10585" y="10561"/>
                  </a:lnTo>
                  <a:cubicBezTo>
                    <a:pt x="10802" y="10334"/>
                    <a:pt x="10994" y="10092"/>
                    <a:pt x="11172" y="9839"/>
                  </a:cubicBezTo>
                  <a:lnTo>
                    <a:pt x="10731" y="9533"/>
                  </a:lnTo>
                  <a:cubicBezTo>
                    <a:pt x="10674" y="9494"/>
                    <a:pt x="10646" y="9416"/>
                    <a:pt x="10678" y="9363"/>
                  </a:cubicBezTo>
                  <a:cubicBezTo>
                    <a:pt x="10696" y="9334"/>
                    <a:pt x="10728" y="9320"/>
                    <a:pt x="10765" y="9320"/>
                  </a:cubicBezTo>
                  <a:cubicBezTo>
                    <a:pt x="10793" y="9320"/>
                    <a:pt x="10823" y="9328"/>
                    <a:pt x="10852" y="9345"/>
                  </a:cubicBezTo>
                  <a:lnTo>
                    <a:pt x="11304" y="9633"/>
                  </a:lnTo>
                  <a:cubicBezTo>
                    <a:pt x="11474" y="9373"/>
                    <a:pt x="11617" y="9096"/>
                    <a:pt x="11741" y="8812"/>
                  </a:cubicBezTo>
                  <a:lnTo>
                    <a:pt x="11250" y="8598"/>
                  </a:lnTo>
                  <a:cubicBezTo>
                    <a:pt x="11183" y="8566"/>
                    <a:pt x="11144" y="8502"/>
                    <a:pt x="11165" y="8442"/>
                  </a:cubicBezTo>
                  <a:cubicBezTo>
                    <a:pt x="11183" y="8401"/>
                    <a:pt x="11227" y="8378"/>
                    <a:pt x="11277" y="8378"/>
                  </a:cubicBezTo>
                  <a:cubicBezTo>
                    <a:pt x="11296" y="8378"/>
                    <a:pt x="11316" y="8382"/>
                    <a:pt x="11336" y="8389"/>
                  </a:cubicBezTo>
                  <a:lnTo>
                    <a:pt x="11834" y="8584"/>
                  </a:lnTo>
                  <a:cubicBezTo>
                    <a:pt x="11944" y="8300"/>
                    <a:pt x="12033" y="8005"/>
                    <a:pt x="12100" y="7695"/>
                  </a:cubicBezTo>
                  <a:lnTo>
                    <a:pt x="11581" y="7581"/>
                  </a:lnTo>
                  <a:cubicBezTo>
                    <a:pt x="11510" y="7564"/>
                    <a:pt x="11460" y="7503"/>
                    <a:pt x="11467" y="7443"/>
                  </a:cubicBezTo>
                  <a:cubicBezTo>
                    <a:pt x="11482" y="7389"/>
                    <a:pt x="11535" y="7361"/>
                    <a:pt x="11599" y="7361"/>
                  </a:cubicBezTo>
                  <a:lnTo>
                    <a:pt x="11624" y="7361"/>
                  </a:lnTo>
                  <a:lnTo>
                    <a:pt x="12150" y="7453"/>
                  </a:lnTo>
                  <a:cubicBezTo>
                    <a:pt x="12193" y="7212"/>
                    <a:pt x="12225" y="6970"/>
                    <a:pt x="12239" y="6714"/>
                  </a:cubicBezTo>
                  <a:cubicBezTo>
                    <a:pt x="12242" y="6653"/>
                    <a:pt x="12246" y="6589"/>
                    <a:pt x="12246" y="6532"/>
                  </a:cubicBezTo>
                  <a:lnTo>
                    <a:pt x="11720" y="6518"/>
                  </a:lnTo>
                  <a:cubicBezTo>
                    <a:pt x="11642" y="6518"/>
                    <a:pt x="11585" y="6472"/>
                    <a:pt x="11585" y="6408"/>
                  </a:cubicBezTo>
                  <a:cubicBezTo>
                    <a:pt x="11585" y="6351"/>
                    <a:pt x="11649" y="6298"/>
                    <a:pt x="11723" y="6298"/>
                  </a:cubicBezTo>
                  <a:lnTo>
                    <a:pt x="12246" y="6287"/>
                  </a:lnTo>
                  <a:cubicBezTo>
                    <a:pt x="12242" y="5978"/>
                    <a:pt x="12218" y="5665"/>
                    <a:pt x="12168" y="5363"/>
                  </a:cubicBezTo>
                  <a:lnTo>
                    <a:pt x="11649" y="5448"/>
                  </a:lnTo>
                  <a:cubicBezTo>
                    <a:pt x="11638" y="5450"/>
                    <a:pt x="11627" y="5451"/>
                    <a:pt x="11617" y="5451"/>
                  </a:cubicBezTo>
                  <a:cubicBezTo>
                    <a:pt x="11552" y="5451"/>
                    <a:pt x="11498" y="5415"/>
                    <a:pt x="11492" y="5363"/>
                  </a:cubicBezTo>
                  <a:cubicBezTo>
                    <a:pt x="11478" y="5306"/>
                    <a:pt x="11528" y="5245"/>
                    <a:pt x="11602" y="5231"/>
                  </a:cubicBezTo>
                  <a:lnTo>
                    <a:pt x="12118" y="5124"/>
                  </a:lnTo>
                  <a:cubicBezTo>
                    <a:pt x="12065" y="4872"/>
                    <a:pt x="11997" y="4623"/>
                    <a:pt x="11915" y="4378"/>
                  </a:cubicBezTo>
                  <a:cubicBezTo>
                    <a:pt x="11898" y="4324"/>
                    <a:pt x="11883" y="4275"/>
                    <a:pt x="11848" y="4225"/>
                  </a:cubicBezTo>
                  <a:lnTo>
                    <a:pt x="11350" y="4395"/>
                  </a:lnTo>
                  <a:cubicBezTo>
                    <a:pt x="11335" y="4401"/>
                    <a:pt x="11319" y="4403"/>
                    <a:pt x="11304" y="4403"/>
                  </a:cubicBezTo>
                  <a:cubicBezTo>
                    <a:pt x="11248" y="4403"/>
                    <a:pt x="11196" y="4369"/>
                    <a:pt x="11179" y="4314"/>
                  </a:cubicBezTo>
                  <a:cubicBezTo>
                    <a:pt x="11176" y="4303"/>
                    <a:pt x="11172" y="4289"/>
                    <a:pt x="11172" y="4275"/>
                  </a:cubicBezTo>
                  <a:cubicBezTo>
                    <a:pt x="11172" y="4218"/>
                    <a:pt x="11211" y="4164"/>
                    <a:pt x="11268" y="4147"/>
                  </a:cubicBezTo>
                  <a:lnTo>
                    <a:pt x="11770" y="3987"/>
                  </a:lnTo>
                  <a:cubicBezTo>
                    <a:pt x="11674" y="3684"/>
                    <a:pt x="11581" y="3371"/>
                    <a:pt x="11496" y="3062"/>
                  </a:cubicBezTo>
                  <a:lnTo>
                    <a:pt x="10987" y="3201"/>
                  </a:lnTo>
                  <a:cubicBezTo>
                    <a:pt x="10974" y="3205"/>
                    <a:pt x="10960" y="3207"/>
                    <a:pt x="10946" y="3207"/>
                  </a:cubicBezTo>
                  <a:cubicBezTo>
                    <a:pt x="10887" y="3207"/>
                    <a:pt x="10835" y="3170"/>
                    <a:pt x="10820" y="3112"/>
                  </a:cubicBezTo>
                  <a:cubicBezTo>
                    <a:pt x="10802" y="3044"/>
                    <a:pt x="10845" y="2970"/>
                    <a:pt x="10923" y="2952"/>
                  </a:cubicBezTo>
                  <a:lnTo>
                    <a:pt x="11432" y="2817"/>
                  </a:lnTo>
                  <a:cubicBezTo>
                    <a:pt x="11354" y="2507"/>
                    <a:pt x="11282" y="2194"/>
                    <a:pt x="11215" y="1878"/>
                  </a:cubicBezTo>
                  <a:lnTo>
                    <a:pt x="10699" y="1985"/>
                  </a:lnTo>
                  <a:cubicBezTo>
                    <a:pt x="10690" y="1987"/>
                    <a:pt x="10680" y="1987"/>
                    <a:pt x="10671" y="1987"/>
                  </a:cubicBezTo>
                  <a:cubicBezTo>
                    <a:pt x="10607" y="1987"/>
                    <a:pt x="10552" y="1947"/>
                    <a:pt x="10539" y="1885"/>
                  </a:cubicBezTo>
                  <a:lnTo>
                    <a:pt x="10539" y="1857"/>
                  </a:lnTo>
                  <a:cubicBezTo>
                    <a:pt x="10539" y="1796"/>
                    <a:pt x="10585" y="1743"/>
                    <a:pt x="10649" y="1729"/>
                  </a:cubicBezTo>
                  <a:lnTo>
                    <a:pt x="11105" y="1640"/>
                  </a:lnTo>
                  <a:cubicBezTo>
                    <a:pt x="9707" y="609"/>
                    <a:pt x="7983" y="1"/>
                    <a:pt x="6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 rot="5400000">
              <a:off x="4887397" y="2930137"/>
              <a:ext cx="1277879" cy="1059317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29" y="8"/>
                  </a:lnTo>
                  <a:lnTo>
                    <a:pt x="11678" y="97"/>
                  </a:lnTo>
                  <a:cubicBezTo>
                    <a:pt x="11610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77" y="315"/>
                    <a:pt x="11633" y="359"/>
                    <a:pt x="11699" y="359"/>
                  </a:cubicBezTo>
                  <a:cubicBezTo>
                    <a:pt x="11708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07" y="566"/>
                    <a:pt x="12378" y="875"/>
                    <a:pt x="12460" y="1188"/>
                  </a:cubicBezTo>
                  <a:lnTo>
                    <a:pt x="11948" y="1320"/>
                  </a:lnTo>
                  <a:cubicBezTo>
                    <a:pt x="11873" y="1338"/>
                    <a:pt x="11827" y="1412"/>
                    <a:pt x="11845" y="1480"/>
                  </a:cubicBezTo>
                  <a:cubicBezTo>
                    <a:pt x="11859" y="1538"/>
                    <a:pt x="11914" y="1574"/>
                    <a:pt x="11974" y="1574"/>
                  </a:cubicBezTo>
                  <a:cubicBezTo>
                    <a:pt x="11988" y="1574"/>
                    <a:pt x="12002" y="1573"/>
                    <a:pt x="12015" y="1569"/>
                  </a:cubicBezTo>
                  <a:lnTo>
                    <a:pt x="12520" y="1430"/>
                  </a:lnTo>
                  <a:cubicBezTo>
                    <a:pt x="12606" y="1743"/>
                    <a:pt x="12698" y="2052"/>
                    <a:pt x="12798" y="2354"/>
                  </a:cubicBezTo>
                  <a:lnTo>
                    <a:pt x="12296" y="2514"/>
                  </a:lnTo>
                  <a:cubicBezTo>
                    <a:pt x="12236" y="2532"/>
                    <a:pt x="12197" y="2586"/>
                    <a:pt x="12197" y="2646"/>
                  </a:cubicBezTo>
                  <a:cubicBezTo>
                    <a:pt x="12197" y="2657"/>
                    <a:pt x="12200" y="2671"/>
                    <a:pt x="12207" y="2685"/>
                  </a:cubicBezTo>
                  <a:cubicBezTo>
                    <a:pt x="12224" y="2740"/>
                    <a:pt x="12271" y="2773"/>
                    <a:pt x="12325" y="2773"/>
                  </a:cubicBezTo>
                  <a:cubicBezTo>
                    <a:pt x="12341" y="2773"/>
                    <a:pt x="12358" y="2770"/>
                    <a:pt x="12375" y="2763"/>
                  </a:cubicBezTo>
                  <a:lnTo>
                    <a:pt x="12872" y="2596"/>
                  </a:lnTo>
                  <a:cubicBezTo>
                    <a:pt x="12890" y="2646"/>
                    <a:pt x="12904" y="2699"/>
                    <a:pt x="12922" y="2746"/>
                  </a:cubicBezTo>
                  <a:cubicBezTo>
                    <a:pt x="13007" y="2991"/>
                    <a:pt x="13071" y="3240"/>
                    <a:pt x="13125" y="3492"/>
                  </a:cubicBezTo>
                  <a:lnTo>
                    <a:pt x="12609" y="3599"/>
                  </a:lnTo>
                  <a:cubicBezTo>
                    <a:pt x="12535" y="3613"/>
                    <a:pt x="12485" y="3677"/>
                    <a:pt x="12499" y="3734"/>
                  </a:cubicBezTo>
                  <a:cubicBezTo>
                    <a:pt x="12508" y="3785"/>
                    <a:pt x="12566" y="3821"/>
                    <a:pt x="12631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5" y="3734"/>
                  </a:lnTo>
                  <a:cubicBezTo>
                    <a:pt x="13224" y="4036"/>
                    <a:pt x="13249" y="4346"/>
                    <a:pt x="13256" y="4659"/>
                  </a:cubicBezTo>
                  <a:lnTo>
                    <a:pt x="12730" y="4666"/>
                  </a:lnTo>
                  <a:cubicBezTo>
                    <a:pt x="12655" y="4666"/>
                    <a:pt x="12591" y="4719"/>
                    <a:pt x="12591" y="4779"/>
                  </a:cubicBezTo>
                  <a:cubicBezTo>
                    <a:pt x="12591" y="4840"/>
                    <a:pt x="12652" y="4890"/>
                    <a:pt x="12727" y="4890"/>
                  </a:cubicBezTo>
                  <a:lnTo>
                    <a:pt x="13256" y="4904"/>
                  </a:lnTo>
                  <a:cubicBezTo>
                    <a:pt x="13256" y="4961"/>
                    <a:pt x="13249" y="5021"/>
                    <a:pt x="13246" y="5085"/>
                  </a:cubicBezTo>
                  <a:cubicBezTo>
                    <a:pt x="13231" y="5338"/>
                    <a:pt x="13203" y="5583"/>
                    <a:pt x="13157" y="5821"/>
                  </a:cubicBezTo>
                  <a:lnTo>
                    <a:pt x="12634" y="5729"/>
                  </a:lnTo>
                  <a:lnTo>
                    <a:pt x="12606" y="5729"/>
                  </a:lnTo>
                  <a:cubicBezTo>
                    <a:pt x="12545" y="5729"/>
                    <a:pt x="12488" y="5761"/>
                    <a:pt x="12478" y="5814"/>
                  </a:cubicBezTo>
                  <a:cubicBezTo>
                    <a:pt x="12467" y="5871"/>
                    <a:pt x="12517" y="5935"/>
                    <a:pt x="12588" y="5953"/>
                  </a:cubicBezTo>
                  <a:lnTo>
                    <a:pt x="13107" y="6067"/>
                  </a:lnTo>
                  <a:cubicBezTo>
                    <a:pt x="13043" y="6372"/>
                    <a:pt x="12954" y="6671"/>
                    <a:pt x="12840" y="6956"/>
                  </a:cubicBezTo>
                  <a:lnTo>
                    <a:pt x="12343" y="6760"/>
                  </a:lnTo>
                  <a:cubicBezTo>
                    <a:pt x="12323" y="6753"/>
                    <a:pt x="12303" y="6750"/>
                    <a:pt x="12284" y="6750"/>
                  </a:cubicBezTo>
                  <a:cubicBezTo>
                    <a:pt x="12234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57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1" y="8004"/>
                  </a:cubicBezTo>
                  <a:lnTo>
                    <a:pt x="11859" y="7716"/>
                  </a:lnTo>
                  <a:cubicBezTo>
                    <a:pt x="11830" y="7700"/>
                    <a:pt x="11799" y="7691"/>
                    <a:pt x="11772" y="7691"/>
                  </a:cubicBezTo>
                  <a:cubicBezTo>
                    <a:pt x="11735" y="7691"/>
                    <a:pt x="11703" y="7706"/>
                    <a:pt x="11685" y="7734"/>
                  </a:cubicBezTo>
                  <a:cubicBezTo>
                    <a:pt x="11656" y="7788"/>
                    <a:pt x="11681" y="7862"/>
                    <a:pt x="11738" y="7901"/>
                  </a:cubicBezTo>
                  <a:lnTo>
                    <a:pt x="12179" y="8211"/>
                  </a:lnTo>
                  <a:cubicBezTo>
                    <a:pt x="12001" y="8463"/>
                    <a:pt x="11809" y="8701"/>
                    <a:pt x="11592" y="8929"/>
                  </a:cubicBezTo>
                  <a:lnTo>
                    <a:pt x="11201" y="8559"/>
                  </a:lnTo>
                  <a:cubicBezTo>
                    <a:pt x="11171" y="8531"/>
                    <a:pt x="11134" y="8516"/>
                    <a:pt x="11101" y="8516"/>
                  </a:cubicBezTo>
                  <a:cubicBezTo>
                    <a:pt x="11072" y="8516"/>
                    <a:pt x="11045" y="8527"/>
                    <a:pt x="11027" y="8549"/>
                  </a:cubicBezTo>
                  <a:cubicBezTo>
                    <a:pt x="10988" y="8591"/>
                    <a:pt x="10991" y="8666"/>
                    <a:pt x="11045" y="8719"/>
                  </a:cubicBezTo>
                  <a:lnTo>
                    <a:pt x="11422" y="9107"/>
                  </a:lnTo>
                  <a:cubicBezTo>
                    <a:pt x="11201" y="9324"/>
                    <a:pt x="10966" y="9526"/>
                    <a:pt x="10710" y="9704"/>
                  </a:cubicBezTo>
                  <a:lnTo>
                    <a:pt x="10401" y="9267"/>
                  </a:lnTo>
                  <a:cubicBezTo>
                    <a:pt x="10369" y="9225"/>
                    <a:pt x="10324" y="9204"/>
                    <a:pt x="10283" y="9204"/>
                  </a:cubicBezTo>
                  <a:cubicBezTo>
                    <a:pt x="10264" y="9204"/>
                    <a:pt x="10246" y="9208"/>
                    <a:pt x="10230" y="9217"/>
                  </a:cubicBezTo>
                  <a:cubicBezTo>
                    <a:pt x="10184" y="9249"/>
                    <a:pt x="10174" y="9331"/>
                    <a:pt x="10213" y="9391"/>
                  </a:cubicBezTo>
                  <a:lnTo>
                    <a:pt x="10511" y="9839"/>
                  </a:lnTo>
                  <a:cubicBezTo>
                    <a:pt x="10255" y="10010"/>
                    <a:pt x="9985" y="10159"/>
                    <a:pt x="9697" y="10294"/>
                  </a:cubicBezTo>
                  <a:lnTo>
                    <a:pt x="9477" y="9814"/>
                  </a:lnTo>
                  <a:cubicBezTo>
                    <a:pt x="9448" y="9761"/>
                    <a:pt x="9402" y="9725"/>
                    <a:pt x="9352" y="9725"/>
                  </a:cubicBezTo>
                  <a:cubicBezTo>
                    <a:pt x="9338" y="9725"/>
                    <a:pt x="9324" y="9725"/>
                    <a:pt x="9317" y="9736"/>
                  </a:cubicBezTo>
                  <a:cubicBezTo>
                    <a:pt x="9263" y="9757"/>
                    <a:pt x="9242" y="9832"/>
                    <a:pt x="9267" y="9903"/>
                  </a:cubicBezTo>
                  <a:lnTo>
                    <a:pt x="9473" y="10398"/>
                  </a:lnTo>
                  <a:cubicBezTo>
                    <a:pt x="9189" y="10511"/>
                    <a:pt x="8893" y="10611"/>
                    <a:pt x="8591" y="10682"/>
                  </a:cubicBezTo>
                  <a:lnTo>
                    <a:pt x="8467" y="10166"/>
                  </a:lnTo>
                  <a:cubicBezTo>
                    <a:pt x="8451" y="10100"/>
                    <a:pt x="8402" y="10054"/>
                    <a:pt x="8346" y="10054"/>
                  </a:cubicBezTo>
                  <a:cubicBezTo>
                    <a:pt x="8339" y="10054"/>
                    <a:pt x="8332" y="10055"/>
                    <a:pt x="8325" y="10056"/>
                  </a:cubicBezTo>
                  <a:cubicBezTo>
                    <a:pt x="8268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097" y="10789"/>
                    <a:pt x="7837" y="10824"/>
                    <a:pt x="7571" y="10842"/>
                  </a:cubicBezTo>
                  <a:cubicBezTo>
                    <a:pt x="7485" y="10846"/>
                    <a:pt x="7396" y="10849"/>
                    <a:pt x="7311" y="10849"/>
                  </a:cubicBezTo>
                  <a:lnTo>
                    <a:pt x="7286" y="10316"/>
                  </a:lnTo>
                  <a:cubicBezTo>
                    <a:pt x="7279" y="10243"/>
                    <a:pt x="7229" y="10184"/>
                    <a:pt x="7174" y="10184"/>
                  </a:cubicBezTo>
                  <a:cubicBezTo>
                    <a:pt x="7172" y="10184"/>
                    <a:pt x="7171" y="10184"/>
                    <a:pt x="7169" y="10184"/>
                  </a:cubicBezTo>
                  <a:cubicBezTo>
                    <a:pt x="7108" y="10184"/>
                    <a:pt x="7059" y="10245"/>
                    <a:pt x="7059" y="10323"/>
                  </a:cubicBezTo>
                  <a:lnTo>
                    <a:pt x="7062" y="10856"/>
                  </a:lnTo>
                  <a:cubicBezTo>
                    <a:pt x="6707" y="10856"/>
                    <a:pt x="6355" y="10821"/>
                    <a:pt x="6013" y="10757"/>
                  </a:cubicBezTo>
                  <a:lnTo>
                    <a:pt x="6113" y="10234"/>
                  </a:lnTo>
                  <a:cubicBezTo>
                    <a:pt x="6124" y="10156"/>
                    <a:pt x="6088" y="10085"/>
                    <a:pt x="6028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59" y="10076"/>
                    <a:pt x="5905" y="10123"/>
                    <a:pt x="5889" y="10188"/>
                  </a:cubicBezTo>
                  <a:lnTo>
                    <a:pt x="5768" y="10707"/>
                  </a:lnTo>
                  <a:cubicBezTo>
                    <a:pt x="5466" y="10643"/>
                    <a:pt x="5171" y="10547"/>
                    <a:pt x="4879" y="10437"/>
                  </a:cubicBezTo>
                  <a:lnTo>
                    <a:pt x="5075" y="9939"/>
                  </a:lnTo>
                  <a:cubicBezTo>
                    <a:pt x="5103" y="9868"/>
                    <a:pt x="5082" y="9793"/>
                    <a:pt x="5028" y="9772"/>
                  </a:cubicBezTo>
                  <a:cubicBezTo>
                    <a:pt x="5015" y="9766"/>
                    <a:pt x="5002" y="9764"/>
                    <a:pt x="4989" y="9764"/>
                  </a:cubicBezTo>
                  <a:cubicBezTo>
                    <a:pt x="4942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1" y="10220"/>
                    <a:pt x="4097" y="10074"/>
                    <a:pt x="3837" y="9903"/>
                  </a:cubicBezTo>
                  <a:lnTo>
                    <a:pt x="4122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2" y="9266"/>
                    <a:pt x="4074" y="9261"/>
                    <a:pt x="4055" y="9261"/>
                  </a:cubicBezTo>
                  <a:cubicBezTo>
                    <a:pt x="4013" y="9261"/>
                    <a:pt x="3968" y="9286"/>
                    <a:pt x="3937" y="9327"/>
                  </a:cubicBezTo>
                  <a:lnTo>
                    <a:pt x="3631" y="9765"/>
                  </a:lnTo>
                  <a:cubicBezTo>
                    <a:pt x="3396" y="9601"/>
                    <a:pt x="3169" y="9416"/>
                    <a:pt x="2952" y="9213"/>
                  </a:cubicBezTo>
                  <a:cubicBezTo>
                    <a:pt x="2938" y="9203"/>
                    <a:pt x="2923" y="9192"/>
                    <a:pt x="2913" y="9174"/>
                  </a:cubicBezTo>
                  <a:lnTo>
                    <a:pt x="3275" y="8794"/>
                  </a:lnTo>
                  <a:cubicBezTo>
                    <a:pt x="3329" y="8733"/>
                    <a:pt x="3332" y="8659"/>
                    <a:pt x="3293" y="8616"/>
                  </a:cubicBezTo>
                  <a:cubicBezTo>
                    <a:pt x="3276" y="8596"/>
                    <a:pt x="3252" y="8587"/>
                    <a:pt x="3225" y="8587"/>
                  </a:cubicBezTo>
                  <a:cubicBezTo>
                    <a:pt x="3189" y="8587"/>
                    <a:pt x="3149" y="8603"/>
                    <a:pt x="3119" y="8634"/>
                  </a:cubicBezTo>
                  <a:lnTo>
                    <a:pt x="2738" y="9007"/>
                  </a:lnTo>
                  <a:cubicBezTo>
                    <a:pt x="2522" y="8783"/>
                    <a:pt x="2326" y="8545"/>
                    <a:pt x="2141" y="8289"/>
                  </a:cubicBezTo>
                  <a:lnTo>
                    <a:pt x="2568" y="7987"/>
                  </a:lnTo>
                  <a:cubicBezTo>
                    <a:pt x="2628" y="7944"/>
                    <a:pt x="2653" y="7862"/>
                    <a:pt x="2621" y="7816"/>
                  </a:cubicBezTo>
                  <a:cubicBezTo>
                    <a:pt x="2605" y="7787"/>
                    <a:pt x="2571" y="7772"/>
                    <a:pt x="2533" y="7772"/>
                  </a:cubicBezTo>
                  <a:cubicBezTo>
                    <a:pt x="2506" y="7772"/>
                    <a:pt x="2476" y="7780"/>
                    <a:pt x="2450" y="7798"/>
                  </a:cubicBezTo>
                  <a:lnTo>
                    <a:pt x="2006" y="8086"/>
                  </a:lnTo>
                  <a:cubicBezTo>
                    <a:pt x="1835" y="7827"/>
                    <a:pt x="1686" y="7556"/>
                    <a:pt x="1562" y="7272"/>
                  </a:cubicBezTo>
                  <a:lnTo>
                    <a:pt x="2034" y="7055"/>
                  </a:lnTo>
                  <a:cubicBezTo>
                    <a:pt x="2106" y="7023"/>
                    <a:pt x="2134" y="6956"/>
                    <a:pt x="2116" y="6899"/>
                  </a:cubicBezTo>
                  <a:cubicBezTo>
                    <a:pt x="2104" y="6859"/>
                    <a:pt x="2063" y="6836"/>
                    <a:pt x="2016" y="6836"/>
                  </a:cubicBezTo>
                  <a:cubicBezTo>
                    <a:pt x="1995" y="6836"/>
                    <a:pt x="1974" y="6840"/>
                    <a:pt x="1953" y="6849"/>
                  </a:cubicBezTo>
                  <a:lnTo>
                    <a:pt x="1462" y="7052"/>
                  </a:lnTo>
                  <a:cubicBezTo>
                    <a:pt x="1348" y="6767"/>
                    <a:pt x="1249" y="6468"/>
                    <a:pt x="1177" y="6170"/>
                  </a:cubicBezTo>
                  <a:lnTo>
                    <a:pt x="1693" y="6045"/>
                  </a:lnTo>
                  <a:cubicBezTo>
                    <a:pt x="1768" y="6028"/>
                    <a:pt x="1814" y="5967"/>
                    <a:pt x="1796" y="5907"/>
                  </a:cubicBezTo>
                  <a:cubicBezTo>
                    <a:pt x="1784" y="5858"/>
                    <a:pt x="1733" y="5825"/>
                    <a:pt x="1675" y="5825"/>
                  </a:cubicBezTo>
                  <a:cubicBezTo>
                    <a:pt x="1664" y="5825"/>
                    <a:pt x="1654" y="5826"/>
                    <a:pt x="1643" y="5828"/>
                  </a:cubicBezTo>
                  <a:lnTo>
                    <a:pt x="1124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2" y="4979"/>
                    <a:pt x="1679" y="4925"/>
                    <a:pt x="1679" y="4868"/>
                  </a:cubicBezTo>
                  <a:cubicBezTo>
                    <a:pt x="1675" y="4811"/>
                    <a:pt x="1615" y="4758"/>
                    <a:pt x="1537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2" y="4136"/>
                    <a:pt x="1074" y="3834"/>
                  </a:cubicBezTo>
                  <a:lnTo>
                    <a:pt x="1597" y="3908"/>
                  </a:lnTo>
                  <a:cubicBezTo>
                    <a:pt x="1603" y="3909"/>
                    <a:pt x="1610" y="3909"/>
                    <a:pt x="1616" y="3909"/>
                  </a:cubicBezTo>
                  <a:cubicBezTo>
                    <a:pt x="1683" y="3909"/>
                    <a:pt x="1740" y="3875"/>
                    <a:pt x="1750" y="3819"/>
                  </a:cubicBezTo>
                  <a:cubicBezTo>
                    <a:pt x="1761" y="3763"/>
                    <a:pt x="1711" y="3699"/>
                    <a:pt x="1636" y="3684"/>
                  </a:cubicBezTo>
                  <a:lnTo>
                    <a:pt x="1121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88" y="2913"/>
                    <a:pt x="1323" y="2795"/>
                    <a:pt x="1355" y="2682"/>
                  </a:cubicBezTo>
                  <a:lnTo>
                    <a:pt x="1864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1" y="2830"/>
                    <a:pt x="2013" y="2793"/>
                    <a:pt x="2027" y="2738"/>
                  </a:cubicBezTo>
                  <a:cubicBezTo>
                    <a:pt x="2045" y="2671"/>
                    <a:pt x="1999" y="2596"/>
                    <a:pt x="1928" y="2578"/>
                  </a:cubicBezTo>
                  <a:lnTo>
                    <a:pt x="1419" y="2436"/>
                  </a:lnTo>
                  <a:cubicBezTo>
                    <a:pt x="1501" y="2127"/>
                    <a:pt x="1586" y="1814"/>
                    <a:pt x="1661" y="1508"/>
                  </a:cubicBezTo>
                  <a:lnTo>
                    <a:pt x="2173" y="1633"/>
                  </a:lnTo>
                  <a:cubicBezTo>
                    <a:pt x="2184" y="1636"/>
                    <a:pt x="2194" y="1636"/>
                    <a:pt x="2209" y="1636"/>
                  </a:cubicBezTo>
                  <a:cubicBezTo>
                    <a:pt x="2273" y="1636"/>
                    <a:pt x="2326" y="1601"/>
                    <a:pt x="2337" y="1544"/>
                  </a:cubicBezTo>
                  <a:cubicBezTo>
                    <a:pt x="2354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0" y="943"/>
                    <a:pt x="1871" y="633"/>
                    <a:pt x="1935" y="321"/>
                  </a:cubicBezTo>
                  <a:lnTo>
                    <a:pt x="2450" y="427"/>
                  </a:lnTo>
                  <a:cubicBezTo>
                    <a:pt x="2461" y="429"/>
                    <a:pt x="2471" y="430"/>
                    <a:pt x="2481" y="430"/>
                  </a:cubicBezTo>
                  <a:cubicBezTo>
                    <a:pt x="2544" y="430"/>
                    <a:pt x="2598" y="393"/>
                    <a:pt x="2610" y="331"/>
                  </a:cubicBezTo>
                  <a:cubicBezTo>
                    <a:pt x="2621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1" y="182"/>
                    <a:pt x="1867" y="225"/>
                    <a:pt x="1814" y="267"/>
                  </a:cubicBezTo>
                  <a:cubicBezTo>
                    <a:pt x="1714" y="349"/>
                    <a:pt x="1622" y="427"/>
                    <a:pt x="1526" y="513"/>
                  </a:cubicBezTo>
                  <a:cubicBezTo>
                    <a:pt x="1441" y="918"/>
                    <a:pt x="1341" y="1330"/>
                    <a:pt x="1234" y="1743"/>
                  </a:cubicBezTo>
                  <a:lnTo>
                    <a:pt x="726" y="1611"/>
                  </a:lnTo>
                  <a:cubicBezTo>
                    <a:pt x="712" y="1608"/>
                    <a:pt x="699" y="1607"/>
                    <a:pt x="686" y="1607"/>
                  </a:cubicBezTo>
                  <a:cubicBezTo>
                    <a:pt x="625" y="1607"/>
                    <a:pt x="573" y="1640"/>
                    <a:pt x="559" y="1693"/>
                  </a:cubicBezTo>
                  <a:cubicBezTo>
                    <a:pt x="541" y="1761"/>
                    <a:pt x="587" y="1828"/>
                    <a:pt x="662" y="1850"/>
                  </a:cubicBezTo>
                  <a:lnTo>
                    <a:pt x="1174" y="1985"/>
                  </a:lnTo>
                  <a:cubicBezTo>
                    <a:pt x="1092" y="2287"/>
                    <a:pt x="1010" y="2596"/>
                    <a:pt x="921" y="2898"/>
                  </a:cubicBezTo>
                  <a:lnTo>
                    <a:pt x="413" y="2753"/>
                  </a:lnTo>
                  <a:cubicBezTo>
                    <a:pt x="399" y="2747"/>
                    <a:pt x="384" y="2744"/>
                    <a:pt x="370" y="2744"/>
                  </a:cubicBezTo>
                  <a:cubicBezTo>
                    <a:pt x="314" y="2744"/>
                    <a:pt x="263" y="2786"/>
                    <a:pt x="246" y="2845"/>
                  </a:cubicBezTo>
                  <a:cubicBezTo>
                    <a:pt x="221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69" y="3464"/>
                    <a:pt x="712" y="3787"/>
                    <a:pt x="680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39" y="4067"/>
                  </a:cubicBezTo>
                  <a:cubicBezTo>
                    <a:pt x="69" y="4067"/>
                    <a:pt x="14" y="4124"/>
                    <a:pt x="8" y="4196"/>
                  </a:cubicBezTo>
                  <a:cubicBezTo>
                    <a:pt x="1" y="4271"/>
                    <a:pt x="61" y="4342"/>
                    <a:pt x="139" y="4349"/>
                  </a:cubicBezTo>
                  <a:lnTo>
                    <a:pt x="662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2" y="5149"/>
                    <a:pt x="683" y="5355"/>
                  </a:cubicBezTo>
                  <a:lnTo>
                    <a:pt x="164" y="5409"/>
                  </a:lnTo>
                  <a:cubicBezTo>
                    <a:pt x="89" y="5416"/>
                    <a:pt x="25" y="5487"/>
                    <a:pt x="43" y="5565"/>
                  </a:cubicBezTo>
                  <a:cubicBezTo>
                    <a:pt x="53" y="5634"/>
                    <a:pt x="117" y="5691"/>
                    <a:pt x="183" y="5691"/>
                  </a:cubicBezTo>
                  <a:cubicBezTo>
                    <a:pt x="189" y="5691"/>
                    <a:pt x="194" y="5691"/>
                    <a:pt x="200" y="5690"/>
                  </a:cubicBezTo>
                  <a:lnTo>
                    <a:pt x="715" y="5619"/>
                  </a:lnTo>
                  <a:cubicBezTo>
                    <a:pt x="761" y="5942"/>
                    <a:pt x="833" y="6262"/>
                    <a:pt x="925" y="6579"/>
                  </a:cubicBezTo>
                  <a:lnTo>
                    <a:pt x="424" y="6732"/>
                  </a:lnTo>
                  <a:cubicBezTo>
                    <a:pt x="353" y="6753"/>
                    <a:pt x="306" y="6831"/>
                    <a:pt x="328" y="6909"/>
                  </a:cubicBezTo>
                  <a:cubicBezTo>
                    <a:pt x="342" y="6970"/>
                    <a:pt x="403" y="7004"/>
                    <a:pt x="463" y="7004"/>
                  </a:cubicBezTo>
                  <a:cubicBezTo>
                    <a:pt x="477" y="7004"/>
                    <a:pt x="492" y="7002"/>
                    <a:pt x="505" y="6998"/>
                  </a:cubicBezTo>
                  <a:lnTo>
                    <a:pt x="1003" y="6828"/>
                  </a:lnTo>
                  <a:cubicBezTo>
                    <a:pt x="1110" y="7140"/>
                    <a:pt x="1241" y="7443"/>
                    <a:pt x="1391" y="7731"/>
                  </a:cubicBezTo>
                  <a:lnTo>
                    <a:pt x="929" y="7969"/>
                  </a:lnTo>
                  <a:cubicBezTo>
                    <a:pt x="861" y="8004"/>
                    <a:pt x="836" y="8090"/>
                    <a:pt x="872" y="8161"/>
                  </a:cubicBezTo>
                  <a:cubicBezTo>
                    <a:pt x="896" y="8209"/>
                    <a:pt x="943" y="8238"/>
                    <a:pt x="991" y="8238"/>
                  </a:cubicBezTo>
                  <a:cubicBezTo>
                    <a:pt x="1013" y="8238"/>
                    <a:pt x="1036" y="8232"/>
                    <a:pt x="1057" y="8218"/>
                  </a:cubicBezTo>
                  <a:lnTo>
                    <a:pt x="1515" y="7958"/>
                  </a:lnTo>
                  <a:cubicBezTo>
                    <a:pt x="1679" y="8243"/>
                    <a:pt x="1864" y="8513"/>
                    <a:pt x="2066" y="8769"/>
                  </a:cubicBezTo>
                  <a:lnTo>
                    <a:pt x="1661" y="9096"/>
                  </a:lnTo>
                  <a:cubicBezTo>
                    <a:pt x="1604" y="9142"/>
                    <a:pt x="1597" y="9231"/>
                    <a:pt x="1643" y="9295"/>
                  </a:cubicBezTo>
                  <a:cubicBezTo>
                    <a:pt x="1672" y="9330"/>
                    <a:pt x="1712" y="9348"/>
                    <a:pt x="1752" y="9348"/>
                  </a:cubicBezTo>
                  <a:cubicBezTo>
                    <a:pt x="1781" y="9348"/>
                    <a:pt x="1811" y="9338"/>
                    <a:pt x="1835" y="9317"/>
                  </a:cubicBezTo>
                  <a:lnTo>
                    <a:pt x="2230" y="8975"/>
                  </a:lnTo>
                  <a:cubicBezTo>
                    <a:pt x="2383" y="9149"/>
                    <a:pt x="2543" y="9317"/>
                    <a:pt x="2710" y="9477"/>
                  </a:cubicBezTo>
                  <a:cubicBezTo>
                    <a:pt x="2781" y="9544"/>
                    <a:pt x="2852" y="9605"/>
                    <a:pt x="2923" y="9669"/>
                  </a:cubicBezTo>
                  <a:lnTo>
                    <a:pt x="2586" y="10063"/>
                  </a:lnTo>
                  <a:cubicBezTo>
                    <a:pt x="2539" y="10120"/>
                    <a:pt x="2546" y="10209"/>
                    <a:pt x="2603" y="10259"/>
                  </a:cubicBezTo>
                  <a:cubicBezTo>
                    <a:pt x="2631" y="10281"/>
                    <a:pt x="2664" y="10293"/>
                    <a:pt x="2696" y="10293"/>
                  </a:cubicBezTo>
                  <a:cubicBezTo>
                    <a:pt x="2736" y="10293"/>
                    <a:pt x="2774" y="10276"/>
                    <a:pt x="2799" y="10241"/>
                  </a:cubicBezTo>
                  <a:lnTo>
                    <a:pt x="3126" y="9829"/>
                  </a:lnTo>
                  <a:cubicBezTo>
                    <a:pt x="3382" y="10038"/>
                    <a:pt x="3652" y="10220"/>
                    <a:pt x="3937" y="10380"/>
                  </a:cubicBezTo>
                  <a:lnTo>
                    <a:pt x="3684" y="10828"/>
                  </a:lnTo>
                  <a:cubicBezTo>
                    <a:pt x="3649" y="10895"/>
                    <a:pt x="3677" y="10981"/>
                    <a:pt x="3741" y="11016"/>
                  </a:cubicBezTo>
                  <a:cubicBezTo>
                    <a:pt x="3763" y="11028"/>
                    <a:pt x="3787" y="11034"/>
                    <a:pt x="3810" y="11034"/>
                  </a:cubicBezTo>
                  <a:cubicBezTo>
                    <a:pt x="3860" y="11034"/>
                    <a:pt x="3908" y="11007"/>
                    <a:pt x="3930" y="10963"/>
                  </a:cubicBezTo>
                  <a:lnTo>
                    <a:pt x="4164" y="10501"/>
                  </a:lnTo>
                  <a:cubicBezTo>
                    <a:pt x="4459" y="10650"/>
                    <a:pt x="4762" y="10778"/>
                    <a:pt x="5071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0" y="11542"/>
                  </a:cubicBezTo>
                  <a:cubicBezTo>
                    <a:pt x="5014" y="11547"/>
                    <a:pt x="5029" y="11550"/>
                    <a:pt x="5044" y="11550"/>
                  </a:cubicBezTo>
                  <a:cubicBezTo>
                    <a:pt x="5104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6" y="11052"/>
                    <a:pt x="5953" y="11116"/>
                    <a:pt x="6276" y="11162"/>
                  </a:cubicBezTo>
                  <a:lnTo>
                    <a:pt x="6209" y="11678"/>
                  </a:lnTo>
                  <a:cubicBezTo>
                    <a:pt x="6202" y="11752"/>
                    <a:pt x="6259" y="11820"/>
                    <a:pt x="6333" y="11827"/>
                  </a:cubicBezTo>
                  <a:cubicBezTo>
                    <a:pt x="6339" y="11828"/>
                    <a:pt x="6345" y="11828"/>
                    <a:pt x="6351" y="11828"/>
                  </a:cubicBezTo>
                  <a:cubicBezTo>
                    <a:pt x="6419" y="11828"/>
                    <a:pt x="6480" y="11774"/>
                    <a:pt x="6490" y="11702"/>
                  </a:cubicBezTo>
                  <a:lnTo>
                    <a:pt x="6532" y="11187"/>
                  </a:lnTo>
                  <a:cubicBezTo>
                    <a:pt x="6724" y="11205"/>
                    <a:pt x="6920" y="11215"/>
                    <a:pt x="7116" y="11215"/>
                  </a:cubicBezTo>
                  <a:cubicBezTo>
                    <a:pt x="7268" y="11215"/>
                    <a:pt x="7421" y="11212"/>
                    <a:pt x="7578" y="11198"/>
                  </a:cubicBezTo>
                  <a:cubicBezTo>
                    <a:pt x="7645" y="11194"/>
                    <a:pt x="7713" y="11187"/>
                    <a:pt x="7773" y="11180"/>
                  </a:cubicBezTo>
                  <a:lnTo>
                    <a:pt x="7827" y="11699"/>
                  </a:lnTo>
                  <a:cubicBezTo>
                    <a:pt x="7837" y="11769"/>
                    <a:pt x="7894" y="11820"/>
                    <a:pt x="7969" y="11820"/>
                  </a:cubicBezTo>
                  <a:cubicBezTo>
                    <a:pt x="7973" y="11820"/>
                    <a:pt x="7978" y="11820"/>
                    <a:pt x="7983" y="11820"/>
                  </a:cubicBezTo>
                  <a:cubicBezTo>
                    <a:pt x="8061" y="11809"/>
                    <a:pt x="8115" y="11745"/>
                    <a:pt x="8108" y="11667"/>
                  </a:cubicBezTo>
                  <a:lnTo>
                    <a:pt x="8037" y="11151"/>
                  </a:lnTo>
                  <a:cubicBezTo>
                    <a:pt x="8364" y="11109"/>
                    <a:pt x="8684" y="11038"/>
                    <a:pt x="8997" y="10945"/>
                  </a:cubicBezTo>
                  <a:lnTo>
                    <a:pt x="9146" y="11443"/>
                  </a:lnTo>
                  <a:cubicBezTo>
                    <a:pt x="9166" y="11501"/>
                    <a:pt x="9222" y="11538"/>
                    <a:pt x="9282" y="11538"/>
                  </a:cubicBezTo>
                  <a:cubicBezTo>
                    <a:pt x="9296" y="11538"/>
                    <a:pt x="9310" y="11536"/>
                    <a:pt x="9324" y="11532"/>
                  </a:cubicBezTo>
                  <a:cubicBezTo>
                    <a:pt x="9402" y="11507"/>
                    <a:pt x="9441" y="11429"/>
                    <a:pt x="9420" y="11358"/>
                  </a:cubicBezTo>
                  <a:lnTo>
                    <a:pt x="9249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0" y="10931"/>
                  </a:lnTo>
                  <a:cubicBezTo>
                    <a:pt x="10415" y="10978"/>
                    <a:pt x="10463" y="11004"/>
                    <a:pt x="10515" y="11004"/>
                  </a:cubicBezTo>
                  <a:cubicBezTo>
                    <a:pt x="10537" y="11004"/>
                    <a:pt x="10561" y="10999"/>
                    <a:pt x="10582" y="10988"/>
                  </a:cubicBezTo>
                  <a:cubicBezTo>
                    <a:pt x="10654" y="10952"/>
                    <a:pt x="10675" y="10867"/>
                    <a:pt x="10639" y="10803"/>
                  </a:cubicBezTo>
                  <a:lnTo>
                    <a:pt x="10380" y="10351"/>
                  </a:lnTo>
                  <a:cubicBezTo>
                    <a:pt x="10664" y="10188"/>
                    <a:pt x="10934" y="10003"/>
                    <a:pt x="11187" y="9797"/>
                  </a:cubicBezTo>
                  <a:lnTo>
                    <a:pt x="11510" y="10198"/>
                  </a:lnTo>
                  <a:cubicBezTo>
                    <a:pt x="11538" y="10230"/>
                    <a:pt x="11579" y="10247"/>
                    <a:pt x="11620" y="10247"/>
                  </a:cubicBezTo>
                  <a:cubicBezTo>
                    <a:pt x="11652" y="10247"/>
                    <a:pt x="11685" y="10236"/>
                    <a:pt x="11713" y="10216"/>
                  </a:cubicBezTo>
                  <a:cubicBezTo>
                    <a:pt x="11774" y="10166"/>
                    <a:pt x="11777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79" y="8929"/>
                  </a:cubicBezTo>
                  <a:lnTo>
                    <a:pt x="12478" y="9263"/>
                  </a:lnTo>
                  <a:cubicBezTo>
                    <a:pt x="12503" y="9286"/>
                    <a:pt x="12536" y="9297"/>
                    <a:pt x="12569" y="9297"/>
                  </a:cubicBezTo>
                  <a:cubicBezTo>
                    <a:pt x="12609" y="9297"/>
                    <a:pt x="12648" y="9280"/>
                    <a:pt x="12673" y="9245"/>
                  </a:cubicBezTo>
                  <a:cubicBezTo>
                    <a:pt x="12719" y="9185"/>
                    <a:pt x="12712" y="9096"/>
                    <a:pt x="12648" y="9046"/>
                  </a:cubicBezTo>
                  <a:lnTo>
                    <a:pt x="12247" y="8730"/>
                  </a:lnTo>
                  <a:cubicBezTo>
                    <a:pt x="12446" y="8474"/>
                    <a:pt x="12627" y="8200"/>
                    <a:pt x="12787" y="7912"/>
                  </a:cubicBezTo>
                  <a:lnTo>
                    <a:pt x="13242" y="8165"/>
                  </a:lnTo>
                  <a:cubicBezTo>
                    <a:pt x="13262" y="8175"/>
                    <a:pt x="13284" y="8181"/>
                    <a:pt x="13305" y="8181"/>
                  </a:cubicBezTo>
                  <a:cubicBezTo>
                    <a:pt x="13354" y="8181"/>
                    <a:pt x="13402" y="8154"/>
                    <a:pt x="13427" y="8108"/>
                  </a:cubicBezTo>
                  <a:cubicBezTo>
                    <a:pt x="13463" y="8037"/>
                    <a:pt x="13438" y="7951"/>
                    <a:pt x="13370" y="7916"/>
                  </a:cubicBezTo>
                  <a:lnTo>
                    <a:pt x="12911" y="7681"/>
                  </a:lnTo>
                  <a:cubicBezTo>
                    <a:pt x="13057" y="7389"/>
                    <a:pt x="13189" y="7087"/>
                    <a:pt x="13288" y="6774"/>
                  </a:cubicBezTo>
                  <a:lnTo>
                    <a:pt x="13783" y="6938"/>
                  </a:lnTo>
                  <a:cubicBezTo>
                    <a:pt x="13796" y="6943"/>
                    <a:pt x="13811" y="6945"/>
                    <a:pt x="13825" y="6945"/>
                  </a:cubicBezTo>
                  <a:cubicBezTo>
                    <a:pt x="13883" y="6945"/>
                    <a:pt x="13940" y="6906"/>
                    <a:pt x="13957" y="6845"/>
                  </a:cubicBezTo>
                  <a:cubicBezTo>
                    <a:pt x="13978" y="6771"/>
                    <a:pt x="13939" y="6689"/>
                    <a:pt x="13864" y="6668"/>
                  </a:cubicBezTo>
                  <a:lnTo>
                    <a:pt x="13367" y="6525"/>
                  </a:lnTo>
                  <a:cubicBezTo>
                    <a:pt x="13455" y="6216"/>
                    <a:pt x="13519" y="5889"/>
                    <a:pt x="13562" y="5562"/>
                  </a:cubicBezTo>
                  <a:lnTo>
                    <a:pt x="14081" y="5629"/>
                  </a:lnTo>
                  <a:cubicBezTo>
                    <a:pt x="14086" y="5630"/>
                    <a:pt x="14090" y="5630"/>
                    <a:pt x="14094" y="5630"/>
                  </a:cubicBezTo>
                  <a:cubicBezTo>
                    <a:pt x="14163" y="5630"/>
                    <a:pt x="14224" y="5575"/>
                    <a:pt x="14231" y="5505"/>
                  </a:cubicBezTo>
                  <a:cubicBezTo>
                    <a:pt x="14256" y="5416"/>
                    <a:pt x="14199" y="5348"/>
                    <a:pt x="14120" y="5338"/>
                  </a:cubicBezTo>
                  <a:lnTo>
                    <a:pt x="13601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30" y="4840"/>
                    <a:pt x="13630" y="4573"/>
                    <a:pt x="13612" y="4314"/>
                  </a:cubicBezTo>
                  <a:lnTo>
                    <a:pt x="14135" y="4278"/>
                  </a:lnTo>
                  <a:cubicBezTo>
                    <a:pt x="14209" y="4271"/>
                    <a:pt x="14270" y="4207"/>
                    <a:pt x="14259" y="4125"/>
                  </a:cubicBezTo>
                  <a:cubicBezTo>
                    <a:pt x="14256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10" y="3997"/>
                  </a:cubicBezTo>
                  <a:lnTo>
                    <a:pt x="13583" y="4054"/>
                  </a:lnTo>
                  <a:cubicBezTo>
                    <a:pt x="13548" y="3723"/>
                    <a:pt x="13491" y="3403"/>
                    <a:pt x="13406" y="3090"/>
                  </a:cubicBezTo>
                  <a:lnTo>
                    <a:pt x="13914" y="2955"/>
                  </a:lnTo>
                  <a:cubicBezTo>
                    <a:pt x="13989" y="2938"/>
                    <a:pt x="14028" y="2859"/>
                    <a:pt x="14007" y="2781"/>
                  </a:cubicBezTo>
                  <a:cubicBezTo>
                    <a:pt x="13989" y="2719"/>
                    <a:pt x="13930" y="2680"/>
                    <a:pt x="13872" y="2680"/>
                  </a:cubicBezTo>
                  <a:cubicBezTo>
                    <a:pt x="13860" y="2680"/>
                    <a:pt x="13848" y="2681"/>
                    <a:pt x="13836" y="2685"/>
                  </a:cubicBezTo>
                  <a:lnTo>
                    <a:pt x="13335" y="2842"/>
                  </a:lnTo>
                  <a:cubicBezTo>
                    <a:pt x="13317" y="2774"/>
                    <a:pt x="13292" y="2703"/>
                    <a:pt x="13267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19" y="1757"/>
                    <a:pt x="13658" y="1686"/>
                    <a:pt x="13640" y="1622"/>
                  </a:cubicBezTo>
                  <a:cubicBezTo>
                    <a:pt x="13626" y="1568"/>
                    <a:pt x="13575" y="1539"/>
                    <a:pt x="13518" y="1539"/>
                  </a:cubicBezTo>
                  <a:cubicBezTo>
                    <a:pt x="13505" y="1539"/>
                    <a:pt x="13491" y="1540"/>
                    <a:pt x="13477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6" y="345"/>
                    <a:pt x="12463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 rot="5400000">
              <a:off x="4955817" y="2921368"/>
              <a:ext cx="117937" cy="246807"/>
            </a:xfrm>
            <a:custGeom>
              <a:avLst/>
              <a:gdLst/>
              <a:ahLst/>
              <a:cxnLst/>
              <a:rect l="l" t="t" r="r" b="b"/>
              <a:pathLst>
                <a:path w="1317" h="2756" extrusionOk="0">
                  <a:moveTo>
                    <a:pt x="144" y="0"/>
                  </a:moveTo>
                  <a:cubicBezTo>
                    <a:pt x="49" y="0"/>
                    <a:pt x="4" y="91"/>
                    <a:pt x="4" y="280"/>
                  </a:cubicBezTo>
                  <a:cubicBezTo>
                    <a:pt x="4" y="422"/>
                    <a:pt x="36" y="565"/>
                    <a:pt x="89" y="700"/>
                  </a:cubicBezTo>
                  <a:cubicBezTo>
                    <a:pt x="146" y="838"/>
                    <a:pt x="217" y="963"/>
                    <a:pt x="303" y="1080"/>
                  </a:cubicBezTo>
                  <a:cubicBezTo>
                    <a:pt x="392" y="1201"/>
                    <a:pt x="480" y="1311"/>
                    <a:pt x="569" y="1414"/>
                  </a:cubicBezTo>
                  <a:cubicBezTo>
                    <a:pt x="687" y="1553"/>
                    <a:pt x="800" y="1685"/>
                    <a:pt x="907" y="1820"/>
                  </a:cubicBezTo>
                  <a:cubicBezTo>
                    <a:pt x="1014" y="1951"/>
                    <a:pt x="1067" y="2101"/>
                    <a:pt x="1067" y="2268"/>
                  </a:cubicBezTo>
                  <a:cubicBezTo>
                    <a:pt x="1067" y="2410"/>
                    <a:pt x="1024" y="2479"/>
                    <a:pt x="937" y="2479"/>
                  </a:cubicBezTo>
                  <a:cubicBezTo>
                    <a:pt x="931" y="2479"/>
                    <a:pt x="925" y="2478"/>
                    <a:pt x="918" y="2478"/>
                  </a:cubicBezTo>
                  <a:cubicBezTo>
                    <a:pt x="825" y="2463"/>
                    <a:pt x="715" y="2406"/>
                    <a:pt x="587" y="2296"/>
                  </a:cubicBezTo>
                  <a:cubicBezTo>
                    <a:pt x="516" y="2232"/>
                    <a:pt x="445" y="2165"/>
                    <a:pt x="381" y="2090"/>
                  </a:cubicBezTo>
                  <a:cubicBezTo>
                    <a:pt x="320" y="2019"/>
                    <a:pt x="256" y="1930"/>
                    <a:pt x="196" y="1827"/>
                  </a:cubicBezTo>
                  <a:cubicBezTo>
                    <a:pt x="200" y="1720"/>
                    <a:pt x="203" y="1667"/>
                    <a:pt x="207" y="1560"/>
                  </a:cubicBezTo>
                  <a:cubicBezTo>
                    <a:pt x="136" y="1485"/>
                    <a:pt x="107" y="1446"/>
                    <a:pt x="40" y="1365"/>
                  </a:cubicBezTo>
                  <a:cubicBezTo>
                    <a:pt x="22" y="1521"/>
                    <a:pt x="11" y="1599"/>
                    <a:pt x="0" y="1756"/>
                  </a:cubicBezTo>
                  <a:cubicBezTo>
                    <a:pt x="132" y="2022"/>
                    <a:pt x="324" y="2285"/>
                    <a:pt x="594" y="2520"/>
                  </a:cubicBezTo>
                  <a:cubicBezTo>
                    <a:pt x="778" y="2680"/>
                    <a:pt x="942" y="2756"/>
                    <a:pt x="1076" y="2756"/>
                  </a:cubicBezTo>
                  <a:cubicBezTo>
                    <a:pt x="1085" y="2756"/>
                    <a:pt x="1094" y="2756"/>
                    <a:pt x="1103" y="2755"/>
                  </a:cubicBezTo>
                  <a:cubicBezTo>
                    <a:pt x="1245" y="2748"/>
                    <a:pt x="1316" y="2634"/>
                    <a:pt x="1316" y="2421"/>
                  </a:cubicBezTo>
                  <a:cubicBezTo>
                    <a:pt x="1316" y="2250"/>
                    <a:pt x="1273" y="2101"/>
                    <a:pt x="1195" y="1965"/>
                  </a:cubicBezTo>
                  <a:cubicBezTo>
                    <a:pt x="1120" y="1827"/>
                    <a:pt x="1032" y="1702"/>
                    <a:pt x="928" y="1589"/>
                  </a:cubicBezTo>
                  <a:cubicBezTo>
                    <a:pt x="825" y="1471"/>
                    <a:pt x="733" y="1365"/>
                    <a:pt x="644" y="1269"/>
                  </a:cubicBezTo>
                  <a:cubicBezTo>
                    <a:pt x="534" y="1144"/>
                    <a:pt x="434" y="1016"/>
                    <a:pt x="349" y="885"/>
                  </a:cubicBezTo>
                  <a:cubicBezTo>
                    <a:pt x="260" y="757"/>
                    <a:pt x="221" y="618"/>
                    <a:pt x="221" y="483"/>
                  </a:cubicBezTo>
                  <a:cubicBezTo>
                    <a:pt x="221" y="372"/>
                    <a:pt x="253" y="315"/>
                    <a:pt x="316" y="315"/>
                  </a:cubicBezTo>
                  <a:cubicBezTo>
                    <a:pt x="320" y="315"/>
                    <a:pt x="324" y="315"/>
                    <a:pt x="328" y="316"/>
                  </a:cubicBezTo>
                  <a:cubicBezTo>
                    <a:pt x="399" y="323"/>
                    <a:pt x="498" y="380"/>
                    <a:pt x="616" y="486"/>
                  </a:cubicBezTo>
                  <a:cubicBezTo>
                    <a:pt x="676" y="536"/>
                    <a:pt x="733" y="593"/>
                    <a:pt x="800" y="661"/>
                  </a:cubicBezTo>
                  <a:cubicBezTo>
                    <a:pt x="864" y="725"/>
                    <a:pt x="928" y="799"/>
                    <a:pt x="996" y="885"/>
                  </a:cubicBezTo>
                  <a:cubicBezTo>
                    <a:pt x="1007" y="1023"/>
                    <a:pt x="1014" y="1094"/>
                    <a:pt x="1024" y="1237"/>
                  </a:cubicBezTo>
                  <a:cubicBezTo>
                    <a:pt x="1103" y="1286"/>
                    <a:pt x="1142" y="1308"/>
                    <a:pt x="1216" y="1354"/>
                  </a:cubicBezTo>
                  <a:cubicBezTo>
                    <a:pt x="1213" y="1176"/>
                    <a:pt x="1209" y="1087"/>
                    <a:pt x="1199" y="902"/>
                  </a:cubicBezTo>
                  <a:cubicBezTo>
                    <a:pt x="1131" y="806"/>
                    <a:pt x="1042" y="696"/>
                    <a:pt x="928" y="575"/>
                  </a:cubicBezTo>
                  <a:cubicBezTo>
                    <a:pt x="811" y="451"/>
                    <a:pt x="701" y="344"/>
                    <a:pt x="594" y="252"/>
                  </a:cubicBezTo>
                  <a:cubicBezTo>
                    <a:pt x="427" y="102"/>
                    <a:pt x="288" y="20"/>
                    <a:pt x="171" y="3"/>
                  </a:cubicBezTo>
                  <a:cubicBezTo>
                    <a:pt x="162" y="1"/>
                    <a:pt x="15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 rot="5400000">
              <a:off x="4766463" y="3118419"/>
              <a:ext cx="294619" cy="286031"/>
            </a:xfrm>
            <a:custGeom>
              <a:avLst/>
              <a:gdLst/>
              <a:ahLst/>
              <a:cxnLst/>
              <a:rect l="l" t="t" r="r" b="b"/>
              <a:pathLst>
                <a:path w="3290" h="3194" extrusionOk="0">
                  <a:moveTo>
                    <a:pt x="0" y="0"/>
                  </a:moveTo>
                  <a:lnTo>
                    <a:pt x="0" y="217"/>
                  </a:lnTo>
                  <a:lnTo>
                    <a:pt x="178" y="328"/>
                  </a:lnTo>
                  <a:cubicBezTo>
                    <a:pt x="384" y="1106"/>
                    <a:pt x="594" y="1878"/>
                    <a:pt x="808" y="2653"/>
                  </a:cubicBezTo>
                  <a:cubicBezTo>
                    <a:pt x="886" y="2692"/>
                    <a:pt x="932" y="2710"/>
                    <a:pt x="1010" y="2745"/>
                  </a:cubicBezTo>
                  <a:cubicBezTo>
                    <a:pt x="1206" y="2230"/>
                    <a:pt x="1401" y="1718"/>
                    <a:pt x="1597" y="1202"/>
                  </a:cubicBezTo>
                  <a:cubicBezTo>
                    <a:pt x="1600" y="1202"/>
                    <a:pt x="1608" y="1209"/>
                    <a:pt x="1611" y="1209"/>
                  </a:cubicBezTo>
                  <a:cubicBezTo>
                    <a:pt x="1814" y="1857"/>
                    <a:pt x="2020" y="2500"/>
                    <a:pt x="2230" y="3147"/>
                  </a:cubicBezTo>
                  <a:cubicBezTo>
                    <a:pt x="2319" y="3169"/>
                    <a:pt x="2361" y="3176"/>
                    <a:pt x="2447" y="3193"/>
                  </a:cubicBezTo>
                  <a:cubicBezTo>
                    <a:pt x="2660" y="2568"/>
                    <a:pt x="2873" y="1938"/>
                    <a:pt x="3087" y="1305"/>
                  </a:cubicBezTo>
                  <a:cubicBezTo>
                    <a:pt x="3165" y="1316"/>
                    <a:pt x="3211" y="1320"/>
                    <a:pt x="3289" y="1323"/>
                  </a:cubicBezTo>
                  <a:cubicBezTo>
                    <a:pt x="3289" y="1234"/>
                    <a:pt x="3289" y="1192"/>
                    <a:pt x="3282" y="1106"/>
                  </a:cubicBezTo>
                  <a:cubicBezTo>
                    <a:pt x="2952" y="1078"/>
                    <a:pt x="2788" y="1056"/>
                    <a:pt x="2457" y="989"/>
                  </a:cubicBezTo>
                  <a:lnTo>
                    <a:pt x="2457" y="1209"/>
                  </a:lnTo>
                  <a:cubicBezTo>
                    <a:pt x="2596" y="1234"/>
                    <a:pt x="2667" y="1245"/>
                    <a:pt x="2806" y="1266"/>
                  </a:cubicBezTo>
                  <a:cubicBezTo>
                    <a:pt x="2657" y="1768"/>
                    <a:pt x="2500" y="2276"/>
                    <a:pt x="2344" y="2777"/>
                  </a:cubicBezTo>
                  <a:cubicBezTo>
                    <a:pt x="2340" y="2774"/>
                    <a:pt x="2337" y="2774"/>
                    <a:pt x="2329" y="2774"/>
                  </a:cubicBezTo>
                  <a:cubicBezTo>
                    <a:pt x="2144" y="2194"/>
                    <a:pt x="1963" y="1618"/>
                    <a:pt x="1778" y="1035"/>
                  </a:cubicBezTo>
                  <a:lnTo>
                    <a:pt x="1778" y="1035"/>
                  </a:lnTo>
                  <a:cubicBezTo>
                    <a:pt x="1874" y="1060"/>
                    <a:pt x="1920" y="1074"/>
                    <a:pt x="2016" y="1103"/>
                  </a:cubicBezTo>
                  <a:lnTo>
                    <a:pt x="2016" y="882"/>
                  </a:lnTo>
                  <a:cubicBezTo>
                    <a:pt x="1689" y="800"/>
                    <a:pt x="1529" y="747"/>
                    <a:pt x="1216" y="623"/>
                  </a:cubicBezTo>
                  <a:lnTo>
                    <a:pt x="1216" y="840"/>
                  </a:lnTo>
                  <a:cubicBezTo>
                    <a:pt x="1309" y="875"/>
                    <a:pt x="1352" y="893"/>
                    <a:pt x="1448" y="925"/>
                  </a:cubicBezTo>
                  <a:cubicBezTo>
                    <a:pt x="1273" y="1380"/>
                    <a:pt x="1096" y="1839"/>
                    <a:pt x="921" y="2297"/>
                  </a:cubicBezTo>
                  <a:cubicBezTo>
                    <a:pt x="918" y="2297"/>
                    <a:pt x="914" y="2297"/>
                    <a:pt x="907" y="2294"/>
                  </a:cubicBezTo>
                  <a:cubicBezTo>
                    <a:pt x="747" y="1689"/>
                    <a:pt x="591" y="1078"/>
                    <a:pt x="441" y="473"/>
                  </a:cubicBezTo>
                  <a:lnTo>
                    <a:pt x="441" y="473"/>
                  </a:lnTo>
                  <a:cubicBezTo>
                    <a:pt x="566" y="541"/>
                    <a:pt x="626" y="573"/>
                    <a:pt x="754" y="633"/>
                  </a:cubicBezTo>
                  <a:lnTo>
                    <a:pt x="754" y="416"/>
                  </a:lnTo>
                  <a:cubicBezTo>
                    <a:pt x="445" y="271"/>
                    <a:pt x="296" y="18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 rot="5400000">
              <a:off x="4817865" y="3364049"/>
              <a:ext cx="79431" cy="199792"/>
            </a:xfrm>
            <a:custGeom>
              <a:avLst/>
              <a:gdLst/>
              <a:ahLst/>
              <a:cxnLst/>
              <a:rect l="l" t="t" r="r" b="b"/>
              <a:pathLst>
                <a:path w="887" h="2231" extrusionOk="0">
                  <a:moveTo>
                    <a:pt x="886" y="1"/>
                  </a:moveTo>
                  <a:cubicBezTo>
                    <a:pt x="700" y="12"/>
                    <a:pt x="563" y="17"/>
                    <a:pt x="424" y="17"/>
                  </a:cubicBezTo>
                  <a:cubicBezTo>
                    <a:pt x="297" y="17"/>
                    <a:pt x="169" y="13"/>
                    <a:pt x="1" y="4"/>
                  </a:cubicBezTo>
                  <a:lnTo>
                    <a:pt x="1" y="221"/>
                  </a:lnTo>
                  <a:cubicBezTo>
                    <a:pt x="125" y="228"/>
                    <a:pt x="189" y="232"/>
                    <a:pt x="306" y="232"/>
                  </a:cubicBezTo>
                  <a:lnTo>
                    <a:pt x="306" y="2006"/>
                  </a:lnTo>
                  <a:cubicBezTo>
                    <a:pt x="182" y="2006"/>
                    <a:pt x="122" y="2006"/>
                    <a:pt x="1" y="1996"/>
                  </a:cubicBezTo>
                  <a:lnTo>
                    <a:pt x="1" y="2216"/>
                  </a:lnTo>
                  <a:cubicBezTo>
                    <a:pt x="158" y="2225"/>
                    <a:pt x="281" y="2230"/>
                    <a:pt x="399" y="2230"/>
                  </a:cubicBezTo>
                  <a:cubicBezTo>
                    <a:pt x="548" y="2230"/>
                    <a:pt x="690" y="2223"/>
                    <a:pt x="886" y="2209"/>
                  </a:cubicBezTo>
                  <a:lnTo>
                    <a:pt x="886" y="1992"/>
                  </a:lnTo>
                  <a:cubicBezTo>
                    <a:pt x="765" y="2003"/>
                    <a:pt x="705" y="2003"/>
                    <a:pt x="584" y="2006"/>
                  </a:cubicBezTo>
                  <a:lnTo>
                    <a:pt x="584" y="232"/>
                  </a:lnTo>
                  <a:cubicBezTo>
                    <a:pt x="705" y="228"/>
                    <a:pt x="765" y="228"/>
                    <a:pt x="886" y="21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 rot="5400000">
              <a:off x="4785537" y="3507504"/>
              <a:ext cx="214114" cy="259613"/>
            </a:xfrm>
            <a:custGeom>
              <a:avLst/>
              <a:gdLst/>
              <a:ahLst/>
              <a:cxnLst/>
              <a:rect l="l" t="t" r="r" b="b"/>
              <a:pathLst>
                <a:path w="2391" h="2899" extrusionOk="0">
                  <a:moveTo>
                    <a:pt x="2387" y="0"/>
                  </a:moveTo>
                  <a:cubicBezTo>
                    <a:pt x="2045" y="171"/>
                    <a:pt x="1871" y="242"/>
                    <a:pt x="1515" y="363"/>
                  </a:cubicBezTo>
                  <a:lnTo>
                    <a:pt x="1515" y="580"/>
                  </a:lnTo>
                  <a:cubicBezTo>
                    <a:pt x="1654" y="530"/>
                    <a:pt x="1725" y="505"/>
                    <a:pt x="1860" y="452"/>
                  </a:cubicBezTo>
                  <a:lnTo>
                    <a:pt x="1860" y="1935"/>
                  </a:lnTo>
                  <a:cubicBezTo>
                    <a:pt x="1857" y="1935"/>
                    <a:pt x="1853" y="1938"/>
                    <a:pt x="1850" y="1938"/>
                  </a:cubicBezTo>
                  <a:cubicBezTo>
                    <a:pt x="1387" y="1519"/>
                    <a:pt x="947" y="1074"/>
                    <a:pt x="516" y="619"/>
                  </a:cubicBezTo>
                  <a:cubicBezTo>
                    <a:pt x="310" y="658"/>
                    <a:pt x="207" y="672"/>
                    <a:pt x="1" y="694"/>
                  </a:cubicBezTo>
                  <a:lnTo>
                    <a:pt x="1" y="914"/>
                  </a:lnTo>
                  <a:cubicBezTo>
                    <a:pt x="129" y="900"/>
                    <a:pt x="189" y="889"/>
                    <a:pt x="321" y="872"/>
                  </a:cubicBezTo>
                  <a:lnTo>
                    <a:pt x="321" y="2646"/>
                  </a:lnTo>
                  <a:cubicBezTo>
                    <a:pt x="214" y="2660"/>
                    <a:pt x="154" y="2667"/>
                    <a:pt x="43" y="2681"/>
                  </a:cubicBezTo>
                  <a:lnTo>
                    <a:pt x="43" y="2898"/>
                  </a:lnTo>
                  <a:cubicBezTo>
                    <a:pt x="413" y="2859"/>
                    <a:pt x="595" y="2824"/>
                    <a:pt x="954" y="2735"/>
                  </a:cubicBezTo>
                  <a:lnTo>
                    <a:pt x="954" y="2518"/>
                  </a:lnTo>
                  <a:cubicBezTo>
                    <a:pt x="804" y="2557"/>
                    <a:pt x="730" y="2571"/>
                    <a:pt x="577" y="2603"/>
                  </a:cubicBezTo>
                  <a:lnTo>
                    <a:pt x="577" y="1081"/>
                  </a:lnTo>
                  <a:cubicBezTo>
                    <a:pt x="580" y="1078"/>
                    <a:pt x="587" y="1078"/>
                    <a:pt x="591" y="1078"/>
                  </a:cubicBezTo>
                  <a:cubicBezTo>
                    <a:pt x="1032" y="1537"/>
                    <a:pt x="1476" y="1985"/>
                    <a:pt x="1946" y="2411"/>
                  </a:cubicBezTo>
                  <a:cubicBezTo>
                    <a:pt x="2013" y="2383"/>
                    <a:pt x="2045" y="2365"/>
                    <a:pt x="2109" y="2340"/>
                  </a:cubicBezTo>
                  <a:lnTo>
                    <a:pt x="2109" y="352"/>
                  </a:lnTo>
                  <a:cubicBezTo>
                    <a:pt x="2227" y="303"/>
                    <a:pt x="2280" y="278"/>
                    <a:pt x="2390" y="224"/>
                  </a:cubicBezTo>
                  <a:cubicBezTo>
                    <a:pt x="2390" y="139"/>
                    <a:pt x="2390" y="96"/>
                    <a:pt x="2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 rot="5400000">
              <a:off x="4911221" y="3720673"/>
              <a:ext cx="172026" cy="257374"/>
            </a:xfrm>
            <a:custGeom>
              <a:avLst/>
              <a:gdLst/>
              <a:ahLst/>
              <a:cxnLst/>
              <a:rect l="l" t="t" r="r" b="b"/>
              <a:pathLst>
                <a:path w="1921" h="2874" extrusionOk="0">
                  <a:moveTo>
                    <a:pt x="1699" y="1"/>
                  </a:moveTo>
                  <a:cubicBezTo>
                    <a:pt x="1630" y="1"/>
                    <a:pt x="1544" y="29"/>
                    <a:pt x="1437" y="83"/>
                  </a:cubicBezTo>
                  <a:cubicBezTo>
                    <a:pt x="1327" y="140"/>
                    <a:pt x="1188" y="232"/>
                    <a:pt x="1028" y="356"/>
                  </a:cubicBezTo>
                  <a:cubicBezTo>
                    <a:pt x="836" y="506"/>
                    <a:pt x="662" y="676"/>
                    <a:pt x="509" y="883"/>
                  </a:cubicBezTo>
                  <a:cubicBezTo>
                    <a:pt x="353" y="1082"/>
                    <a:pt x="228" y="1295"/>
                    <a:pt x="139" y="1519"/>
                  </a:cubicBezTo>
                  <a:cubicBezTo>
                    <a:pt x="43" y="1740"/>
                    <a:pt x="1" y="1956"/>
                    <a:pt x="1" y="2170"/>
                  </a:cubicBezTo>
                  <a:cubicBezTo>
                    <a:pt x="1" y="2486"/>
                    <a:pt x="93" y="2707"/>
                    <a:pt x="274" y="2817"/>
                  </a:cubicBezTo>
                  <a:cubicBezTo>
                    <a:pt x="339" y="2854"/>
                    <a:pt x="409" y="2873"/>
                    <a:pt x="485" y="2873"/>
                  </a:cubicBezTo>
                  <a:cubicBezTo>
                    <a:pt x="628" y="2873"/>
                    <a:pt x="791" y="2807"/>
                    <a:pt x="971" y="2668"/>
                  </a:cubicBezTo>
                  <a:cubicBezTo>
                    <a:pt x="1121" y="2557"/>
                    <a:pt x="1245" y="2419"/>
                    <a:pt x="1352" y="2259"/>
                  </a:cubicBezTo>
                  <a:cubicBezTo>
                    <a:pt x="1458" y="2099"/>
                    <a:pt x="1533" y="1946"/>
                    <a:pt x="1594" y="1793"/>
                  </a:cubicBezTo>
                  <a:cubicBezTo>
                    <a:pt x="1604" y="1903"/>
                    <a:pt x="1611" y="1964"/>
                    <a:pt x="1618" y="2074"/>
                  </a:cubicBezTo>
                  <a:cubicBezTo>
                    <a:pt x="1686" y="2010"/>
                    <a:pt x="1718" y="1981"/>
                    <a:pt x="1778" y="1914"/>
                  </a:cubicBezTo>
                  <a:lnTo>
                    <a:pt x="1778" y="996"/>
                  </a:lnTo>
                  <a:cubicBezTo>
                    <a:pt x="1835" y="940"/>
                    <a:pt x="1864" y="908"/>
                    <a:pt x="1921" y="847"/>
                  </a:cubicBezTo>
                  <a:lnTo>
                    <a:pt x="1921" y="630"/>
                  </a:lnTo>
                  <a:cubicBezTo>
                    <a:pt x="1615" y="968"/>
                    <a:pt x="1455" y="1117"/>
                    <a:pt x="1110" y="1395"/>
                  </a:cubicBezTo>
                  <a:lnTo>
                    <a:pt x="1110" y="1615"/>
                  </a:lnTo>
                  <a:cubicBezTo>
                    <a:pt x="1302" y="1466"/>
                    <a:pt x="1394" y="1384"/>
                    <a:pt x="1572" y="1210"/>
                  </a:cubicBezTo>
                  <a:lnTo>
                    <a:pt x="1572" y="1405"/>
                  </a:lnTo>
                  <a:cubicBezTo>
                    <a:pt x="1572" y="1540"/>
                    <a:pt x="1530" y="1708"/>
                    <a:pt x="1430" y="1903"/>
                  </a:cubicBezTo>
                  <a:cubicBezTo>
                    <a:pt x="1334" y="2106"/>
                    <a:pt x="1195" y="2277"/>
                    <a:pt x="1014" y="2419"/>
                  </a:cubicBezTo>
                  <a:cubicBezTo>
                    <a:pt x="865" y="2536"/>
                    <a:pt x="733" y="2592"/>
                    <a:pt x="621" y="2592"/>
                  </a:cubicBezTo>
                  <a:cubicBezTo>
                    <a:pt x="567" y="2592"/>
                    <a:pt x="517" y="2579"/>
                    <a:pt x="473" y="2554"/>
                  </a:cubicBezTo>
                  <a:cubicBezTo>
                    <a:pt x="335" y="2472"/>
                    <a:pt x="264" y="2294"/>
                    <a:pt x="264" y="2020"/>
                  </a:cubicBezTo>
                  <a:cubicBezTo>
                    <a:pt x="264" y="1750"/>
                    <a:pt x="335" y="1487"/>
                    <a:pt x="481" y="1224"/>
                  </a:cubicBezTo>
                  <a:cubicBezTo>
                    <a:pt x="623" y="961"/>
                    <a:pt x="815" y="755"/>
                    <a:pt x="1035" y="577"/>
                  </a:cubicBezTo>
                  <a:cubicBezTo>
                    <a:pt x="1160" y="477"/>
                    <a:pt x="1259" y="410"/>
                    <a:pt x="1334" y="374"/>
                  </a:cubicBezTo>
                  <a:cubicBezTo>
                    <a:pt x="1409" y="339"/>
                    <a:pt x="1473" y="317"/>
                    <a:pt x="1526" y="310"/>
                  </a:cubicBezTo>
                  <a:cubicBezTo>
                    <a:pt x="1547" y="410"/>
                    <a:pt x="1562" y="463"/>
                    <a:pt x="1583" y="566"/>
                  </a:cubicBezTo>
                  <a:lnTo>
                    <a:pt x="1761" y="367"/>
                  </a:lnTo>
                  <a:cubicBezTo>
                    <a:pt x="1743" y="221"/>
                    <a:pt x="1732" y="150"/>
                    <a:pt x="1711" y="1"/>
                  </a:cubicBezTo>
                  <a:cubicBezTo>
                    <a:pt x="1707" y="1"/>
                    <a:pt x="1703" y="1"/>
                    <a:pt x="1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2" name="Google Shape;342;p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"/>
          <p:cNvSpPr/>
          <p:nvPr/>
        </p:nvSpPr>
        <p:spPr>
          <a:xfrm>
            <a:off x="733975" y="186175"/>
            <a:ext cx="7676100" cy="47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6"/>
          <p:cNvSpPr/>
          <p:nvPr/>
        </p:nvSpPr>
        <p:spPr>
          <a:xfrm>
            <a:off x="1811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"/>
          <p:cNvSpPr/>
          <p:nvPr/>
        </p:nvSpPr>
        <p:spPr>
          <a:xfrm>
            <a:off x="8356925" y="186175"/>
            <a:ext cx="615600" cy="476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7" name="Google Shape;347;p6"/>
          <p:cNvCxnSpPr/>
          <p:nvPr/>
        </p:nvCxnSpPr>
        <p:spPr>
          <a:xfrm>
            <a:off x="472950" y="978925"/>
            <a:ext cx="0" cy="3595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6"/>
          <p:cNvCxnSpPr/>
          <p:nvPr/>
        </p:nvCxnSpPr>
        <p:spPr>
          <a:xfrm rot="10800000" flipH="1">
            <a:off x="8655125" y="560600"/>
            <a:ext cx="13800" cy="3470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6"/>
          <p:cNvSpPr/>
          <p:nvPr/>
        </p:nvSpPr>
        <p:spPr>
          <a:xfrm>
            <a:off x="416200" y="4705450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6"/>
          <p:cNvSpPr/>
          <p:nvPr/>
        </p:nvSpPr>
        <p:spPr>
          <a:xfrm>
            <a:off x="8599625" y="3174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"/>
          <p:cNvSpPr txBox="1">
            <a:spLocks noGrp="1"/>
          </p:cNvSpPr>
          <p:nvPr>
            <p:ph type="title"/>
          </p:nvPr>
        </p:nvSpPr>
        <p:spPr>
          <a:xfrm>
            <a:off x="1130725" y="581900"/>
            <a:ext cx="68496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2" name="Google Shape;352;p6"/>
          <p:cNvGrpSpPr/>
          <p:nvPr/>
        </p:nvGrpSpPr>
        <p:grpSpPr>
          <a:xfrm>
            <a:off x="8448495" y="4210998"/>
            <a:ext cx="427049" cy="687550"/>
            <a:chOff x="8448495" y="4210998"/>
            <a:chExt cx="427049" cy="687550"/>
          </a:xfrm>
        </p:grpSpPr>
        <p:sp>
          <p:nvSpPr>
            <p:cNvPr id="353" name="Google Shape;353;p6"/>
            <p:cNvSpPr/>
            <p:nvPr/>
          </p:nvSpPr>
          <p:spPr>
            <a:xfrm>
              <a:off x="8509186" y="4372527"/>
              <a:ext cx="95906" cy="103055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448495" y="4275481"/>
              <a:ext cx="81872" cy="101013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8593336" y="4423997"/>
              <a:ext cx="27835" cy="37464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8605678" y="4375941"/>
              <a:ext cx="51994" cy="80763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8803418" y="4771011"/>
              <a:ext cx="30432" cy="51907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8689828" y="4724035"/>
              <a:ext cx="116126" cy="61039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8560860" y="4568312"/>
              <a:ext cx="105127" cy="146413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8635673" y="4697454"/>
              <a:ext cx="77525" cy="57713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8452026" y="4867707"/>
              <a:ext cx="53570" cy="30841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8494568" y="4766255"/>
              <a:ext cx="92259" cy="112071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8556192" y="4568720"/>
              <a:ext cx="213025" cy="218423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8778413" y="4391610"/>
              <a:ext cx="97132" cy="180259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8822093" y="4384782"/>
              <a:ext cx="20774" cy="40469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8696247" y="4342182"/>
              <a:ext cx="135529" cy="233712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8620501" y="4348980"/>
              <a:ext cx="86365" cy="226913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649358" y="4265560"/>
              <a:ext cx="5106" cy="28857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656944" y="4264627"/>
              <a:ext cx="69938" cy="98416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622164" y="4210998"/>
              <a:ext cx="114989" cy="81814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70904" y="4285168"/>
              <a:ext cx="48989" cy="48143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6"/>
          <p:cNvGrpSpPr/>
          <p:nvPr/>
        </p:nvGrpSpPr>
        <p:grpSpPr>
          <a:xfrm>
            <a:off x="259420" y="239098"/>
            <a:ext cx="427049" cy="687550"/>
            <a:chOff x="8448495" y="4210998"/>
            <a:chExt cx="427049" cy="687550"/>
          </a:xfrm>
        </p:grpSpPr>
        <p:sp>
          <p:nvSpPr>
            <p:cNvPr id="373" name="Google Shape;373;p6"/>
            <p:cNvSpPr/>
            <p:nvPr/>
          </p:nvSpPr>
          <p:spPr>
            <a:xfrm flipH="1">
              <a:off x="8718948" y="4372527"/>
              <a:ext cx="95906" cy="103055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 flipH="1">
              <a:off x="8793673" y="4275481"/>
              <a:ext cx="81872" cy="101013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 flipH="1">
              <a:off x="8702869" y="4423997"/>
              <a:ext cx="27835" cy="37464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 flipH="1">
              <a:off x="8666368" y="4375941"/>
              <a:ext cx="51994" cy="80763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 flipH="1">
              <a:off x="8490190" y="4771011"/>
              <a:ext cx="30432" cy="51907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 flipH="1">
              <a:off x="8518086" y="4724035"/>
              <a:ext cx="116126" cy="61039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 flipH="1">
              <a:off x="8658053" y="4568312"/>
              <a:ext cx="105127" cy="146413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 flipH="1">
              <a:off x="8610842" y="4697454"/>
              <a:ext cx="77525" cy="57713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 flipH="1">
              <a:off x="8818444" y="4867707"/>
              <a:ext cx="53570" cy="30841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 flipH="1">
              <a:off x="8737213" y="4766255"/>
              <a:ext cx="92259" cy="112071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 flipH="1">
              <a:off x="8554823" y="4568720"/>
              <a:ext cx="213025" cy="218423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 flipH="1">
              <a:off x="8448495" y="4391610"/>
              <a:ext cx="97132" cy="180259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 flipH="1">
              <a:off x="8481173" y="4384782"/>
              <a:ext cx="20774" cy="40469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 flipH="1">
              <a:off x="8492264" y="4342182"/>
              <a:ext cx="135529" cy="233712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 flipH="1">
              <a:off x="8617174" y="4348980"/>
              <a:ext cx="86365" cy="226913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 flipH="1">
              <a:off x="8669576" y="4265560"/>
              <a:ext cx="5106" cy="28857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 flipH="1">
              <a:off x="8597158" y="4264627"/>
              <a:ext cx="69938" cy="98416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 flipH="1">
              <a:off x="8586888" y="4210998"/>
              <a:ext cx="114989" cy="81814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 flipH="1">
              <a:off x="8804147" y="4285168"/>
              <a:ext cx="48989" cy="48143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2" name="Google Shape;392;p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"/>
          <p:cNvSpPr/>
          <p:nvPr/>
        </p:nvSpPr>
        <p:spPr>
          <a:xfrm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7"/>
          <p:cNvSpPr/>
          <p:nvPr/>
        </p:nvSpPr>
        <p:spPr>
          <a:xfrm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"/>
          <p:cNvSpPr/>
          <p:nvPr/>
        </p:nvSpPr>
        <p:spPr>
          <a:xfrm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7" name="Google Shape;397;p7"/>
          <p:cNvCxnSpPr/>
          <p:nvPr/>
        </p:nvCxnSpPr>
        <p:spPr>
          <a:xfrm>
            <a:off x="717875" y="414025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8" name="Google Shape;398;p7"/>
          <p:cNvSpPr/>
          <p:nvPr/>
        </p:nvSpPr>
        <p:spPr>
          <a:xfrm>
            <a:off x="8295800" y="3516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9" name="Google Shape;399;p7"/>
          <p:cNvCxnSpPr/>
          <p:nvPr/>
        </p:nvCxnSpPr>
        <p:spPr>
          <a:xfrm rot="10800000">
            <a:off x="936188" y="4725275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0" name="Google Shape;400;p7"/>
          <p:cNvSpPr/>
          <p:nvPr/>
        </p:nvSpPr>
        <p:spPr>
          <a:xfrm rot="10800000">
            <a:off x="717863" y="46628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7"/>
          <p:cNvSpPr txBox="1">
            <a:spLocks noGrp="1"/>
          </p:cNvSpPr>
          <p:nvPr>
            <p:ph type="title"/>
          </p:nvPr>
        </p:nvSpPr>
        <p:spPr>
          <a:xfrm>
            <a:off x="4472125" y="1076225"/>
            <a:ext cx="41067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2" name="Google Shape;402;p7"/>
          <p:cNvSpPr txBox="1">
            <a:spLocks noGrp="1"/>
          </p:cNvSpPr>
          <p:nvPr>
            <p:ph type="subTitle" idx="1"/>
          </p:nvPr>
        </p:nvSpPr>
        <p:spPr>
          <a:xfrm>
            <a:off x="4472125" y="1689663"/>
            <a:ext cx="4106700" cy="2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403" name="Google Shape;403;p7"/>
          <p:cNvGrpSpPr/>
          <p:nvPr/>
        </p:nvGrpSpPr>
        <p:grpSpPr>
          <a:xfrm>
            <a:off x="264575" y="212725"/>
            <a:ext cx="327001" cy="393250"/>
            <a:chOff x="264575" y="212725"/>
            <a:chExt cx="327001" cy="393250"/>
          </a:xfrm>
        </p:grpSpPr>
        <p:sp>
          <p:nvSpPr>
            <p:cNvPr id="404" name="Google Shape;404;p7"/>
            <p:cNvSpPr/>
            <p:nvPr/>
          </p:nvSpPr>
          <p:spPr>
            <a:xfrm>
              <a:off x="406035" y="325214"/>
              <a:ext cx="37298" cy="44152"/>
            </a:xfrm>
            <a:custGeom>
              <a:avLst/>
              <a:gdLst/>
              <a:ahLst/>
              <a:cxnLst/>
              <a:rect l="l" t="t" r="r" b="b"/>
              <a:pathLst>
                <a:path w="2536" h="3002" extrusionOk="0">
                  <a:moveTo>
                    <a:pt x="260" y="0"/>
                  </a:moveTo>
                  <a:cubicBezTo>
                    <a:pt x="349" y="114"/>
                    <a:pt x="341" y="281"/>
                    <a:pt x="245" y="395"/>
                  </a:cubicBezTo>
                  <a:lnTo>
                    <a:pt x="0" y="676"/>
                  </a:lnTo>
                  <a:lnTo>
                    <a:pt x="2535" y="3001"/>
                  </a:lnTo>
                  <a:cubicBezTo>
                    <a:pt x="2493" y="2670"/>
                    <a:pt x="2404" y="1963"/>
                    <a:pt x="2290" y="1351"/>
                  </a:cubicBezTo>
                  <a:cubicBezTo>
                    <a:pt x="2240" y="1088"/>
                    <a:pt x="2272" y="878"/>
                    <a:pt x="2340" y="715"/>
                  </a:cubicBezTo>
                  <a:cubicBezTo>
                    <a:pt x="1629" y="469"/>
                    <a:pt x="885" y="217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96359" y="320552"/>
              <a:ext cx="8486" cy="4986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556467" y="590532"/>
              <a:ext cx="22194" cy="14707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518098" y="449454"/>
              <a:ext cx="73479" cy="82906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07627" y="462527"/>
              <a:ext cx="59168" cy="67257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51246" y="530765"/>
              <a:ext cx="25326" cy="58330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27533" y="577884"/>
              <a:ext cx="17590" cy="28091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43019" y="454895"/>
              <a:ext cx="174990" cy="130220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37945" y="456983"/>
              <a:ext cx="127617" cy="119454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82388" y="322641"/>
              <a:ext cx="12678" cy="13516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98712" y="336920"/>
              <a:ext cx="57271" cy="60051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41331" y="336509"/>
              <a:ext cx="12193" cy="37813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76096" y="348009"/>
              <a:ext cx="26473" cy="97275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51478" y="339538"/>
              <a:ext cx="38813" cy="105703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493832" y="352612"/>
              <a:ext cx="45137" cy="92628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512495" y="285728"/>
              <a:ext cx="4456" cy="9692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76626" y="288389"/>
              <a:ext cx="8648" cy="12045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72229" y="287875"/>
              <a:ext cx="38195" cy="37931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64575" y="212725"/>
              <a:ext cx="92643" cy="8175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387932" y="319817"/>
              <a:ext cx="12678" cy="12207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395314" y="325567"/>
              <a:ext cx="13399" cy="14149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54151" y="290492"/>
              <a:ext cx="19164" cy="16899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373078" y="310611"/>
              <a:ext cx="17178" cy="12516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74846" y="264918"/>
              <a:ext cx="12987" cy="23547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88082" y="263080"/>
              <a:ext cx="25738" cy="21929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92729" y="277124"/>
              <a:ext cx="38034" cy="972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70108" y="304493"/>
              <a:ext cx="108688" cy="42019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80861" y="325214"/>
              <a:ext cx="52785" cy="28032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7"/>
          <p:cNvGrpSpPr/>
          <p:nvPr/>
        </p:nvGrpSpPr>
        <p:grpSpPr>
          <a:xfrm>
            <a:off x="8497121" y="212726"/>
            <a:ext cx="340856" cy="393251"/>
            <a:chOff x="8497121" y="212726"/>
            <a:chExt cx="340856" cy="393251"/>
          </a:xfrm>
        </p:grpSpPr>
        <p:sp>
          <p:nvSpPr>
            <p:cNvPr id="433" name="Google Shape;433;p7"/>
            <p:cNvSpPr/>
            <p:nvPr/>
          </p:nvSpPr>
          <p:spPr>
            <a:xfrm>
              <a:off x="8567534" y="319431"/>
              <a:ext cx="69829" cy="20661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497121" y="304865"/>
              <a:ext cx="70781" cy="52405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637338" y="315699"/>
              <a:ext cx="10245" cy="25822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8648915" y="307035"/>
              <a:ext cx="55471" cy="38352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8776546" y="330798"/>
              <a:ext cx="61431" cy="117511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8803070" y="326324"/>
              <a:ext cx="14644" cy="26431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8679723" y="302903"/>
              <a:ext cx="48025" cy="130155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8729610" y="298600"/>
              <a:ext cx="79579" cy="121929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8690138" y="248599"/>
              <a:ext cx="3351" cy="18852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8695222" y="247723"/>
              <a:ext cx="45664" cy="64249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8672468" y="212726"/>
              <a:ext cx="75123" cy="53509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8507080" y="319697"/>
              <a:ext cx="31287" cy="31401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8578978" y="587125"/>
              <a:ext cx="30620" cy="18776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8599142" y="510410"/>
              <a:ext cx="25555" cy="75180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8730029" y="587125"/>
              <a:ext cx="30620" cy="18852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8739169" y="541694"/>
              <a:ext cx="24393" cy="43626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8599828" y="417091"/>
              <a:ext cx="123053" cy="102830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8708151" y="406085"/>
              <a:ext cx="65906" cy="132860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7"/>
          <p:cNvGrpSpPr/>
          <p:nvPr/>
        </p:nvGrpSpPr>
        <p:grpSpPr>
          <a:xfrm>
            <a:off x="284326" y="4547924"/>
            <a:ext cx="327000" cy="377268"/>
            <a:chOff x="8550464" y="212712"/>
            <a:chExt cx="327000" cy="377268"/>
          </a:xfrm>
        </p:grpSpPr>
        <p:sp>
          <p:nvSpPr>
            <p:cNvPr id="452" name="Google Shape;452;p7"/>
            <p:cNvSpPr/>
            <p:nvPr/>
          </p:nvSpPr>
          <p:spPr>
            <a:xfrm flipH="1">
              <a:off x="8742925" y="315080"/>
              <a:ext cx="66987" cy="19820"/>
            </a:xfrm>
            <a:custGeom>
              <a:avLst/>
              <a:gdLst/>
              <a:ahLst/>
              <a:cxnLst/>
              <a:rect l="l" t="t" r="r" b="b"/>
              <a:pathLst>
                <a:path w="3667" h="1085" extrusionOk="0">
                  <a:moveTo>
                    <a:pt x="3666" y="0"/>
                  </a:moveTo>
                  <a:lnTo>
                    <a:pt x="0" y="68"/>
                  </a:lnTo>
                  <a:cubicBezTo>
                    <a:pt x="61" y="228"/>
                    <a:pt x="160" y="544"/>
                    <a:pt x="40" y="814"/>
                  </a:cubicBezTo>
                  <a:lnTo>
                    <a:pt x="3563" y="1085"/>
                  </a:lnTo>
                  <a:cubicBezTo>
                    <a:pt x="3517" y="818"/>
                    <a:pt x="3599" y="327"/>
                    <a:pt x="3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 flipH="1">
              <a:off x="8809563" y="301105"/>
              <a:ext cx="67900" cy="50272"/>
            </a:xfrm>
            <a:custGeom>
              <a:avLst/>
              <a:gdLst/>
              <a:ahLst/>
              <a:cxnLst/>
              <a:rect l="l" t="t" r="r" b="b"/>
              <a:pathLst>
                <a:path w="3717" h="2752" extrusionOk="0">
                  <a:moveTo>
                    <a:pt x="1373" y="1"/>
                  </a:moveTo>
                  <a:cubicBezTo>
                    <a:pt x="1010" y="1"/>
                    <a:pt x="694" y="107"/>
                    <a:pt x="587" y="275"/>
                  </a:cubicBezTo>
                  <a:cubicBezTo>
                    <a:pt x="573" y="292"/>
                    <a:pt x="584" y="328"/>
                    <a:pt x="601" y="356"/>
                  </a:cubicBezTo>
                  <a:lnTo>
                    <a:pt x="694" y="491"/>
                  </a:lnTo>
                  <a:lnTo>
                    <a:pt x="534" y="477"/>
                  </a:lnTo>
                  <a:cubicBezTo>
                    <a:pt x="526" y="477"/>
                    <a:pt x="518" y="477"/>
                    <a:pt x="510" y="477"/>
                  </a:cubicBezTo>
                  <a:cubicBezTo>
                    <a:pt x="377" y="477"/>
                    <a:pt x="231" y="532"/>
                    <a:pt x="164" y="619"/>
                  </a:cubicBezTo>
                  <a:cubicBezTo>
                    <a:pt x="132" y="659"/>
                    <a:pt x="121" y="708"/>
                    <a:pt x="128" y="747"/>
                  </a:cubicBezTo>
                  <a:cubicBezTo>
                    <a:pt x="132" y="779"/>
                    <a:pt x="150" y="804"/>
                    <a:pt x="182" y="815"/>
                  </a:cubicBezTo>
                  <a:lnTo>
                    <a:pt x="370" y="918"/>
                  </a:lnTo>
                  <a:lnTo>
                    <a:pt x="160" y="957"/>
                  </a:lnTo>
                  <a:cubicBezTo>
                    <a:pt x="79" y="975"/>
                    <a:pt x="15" y="1046"/>
                    <a:pt x="4" y="1128"/>
                  </a:cubicBezTo>
                  <a:cubicBezTo>
                    <a:pt x="0" y="1206"/>
                    <a:pt x="40" y="1259"/>
                    <a:pt x="128" y="1302"/>
                  </a:cubicBezTo>
                  <a:lnTo>
                    <a:pt x="292" y="1380"/>
                  </a:lnTo>
                  <a:lnTo>
                    <a:pt x="125" y="1444"/>
                  </a:lnTo>
                  <a:cubicBezTo>
                    <a:pt x="93" y="1455"/>
                    <a:pt x="75" y="1483"/>
                    <a:pt x="64" y="1501"/>
                  </a:cubicBezTo>
                  <a:cubicBezTo>
                    <a:pt x="47" y="1537"/>
                    <a:pt x="47" y="1579"/>
                    <a:pt x="61" y="1615"/>
                  </a:cubicBezTo>
                  <a:cubicBezTo>
                    <a:pt x="81" y="1676"/>
                    <a:pt x="171" y="1704"/>
                    <a:pt x="292" y="1704"/>
                  </a:cubicBezTo>
                  <a:cubicBezTo>
                    <a:pt x="299" y="1704"/>
                    <a:pt x="306" y="1704"/>
                    <a:pt x="313" y="1704"/>
                  </a:cubicBezTo>
                  <a:cubicBezTo>
                    <a:pt x="328" y="1704"/>
                    <a:pt x="349" y="1704"/>
                    <a:pt x="377" y="1700"/>
                  </a:cubicBezTo>
                  <a:cubicBezTo>
                    <a:pt x="377" y="1693"/>
                    <a:pt x="377" y="1683"/>
                    <a:pt x="374" y="1675"/>
                  </a:cubicBezTo>
                  <a:lnTo>
                    <a:pt x="374" y="1661"/>
                  </a:lnTo>
                  <a:lnTo>
                    <a:pt x="374" y="1572"/>
                  </a:lnTo>
                  <a:cubicBezTo>
                    <a:pt x="377" y="1366"/>
                    <a:pt x="445" y="1178"/>
                    <a:pt x="569" y="1011"/>
                  </a:cubicBezTo>
                  <a:cubicBezTo>
                    <a:pt x="694" y="847"/>
                    <a:pt x="861" y="733"/>
                    <a:pt x="1053" y="669"/>
                  </a:cubicBezTo>
                  <a:cubicBezTo>
                    <a:pt x="1078" y="662"/>
                    <a:pt x="1106" y="651"/>
                    <a:pt x="1138" y="648"/>
                  </a:cubicBezTo>
                  <a:cubicBezTo>
                    <a:pt x="1142" y="648"/>
                    <a:pt x="1145" y="648"/>
                    <a:pt x="1153" y="644"/>
                  </a:cubicBezTo>
                  <a:cubicBezTo>
                    <a:pt x="1216" y="632"/>
                    <a:pt x="1281" y="626"/>
                    <a:pt x="1345" y="626"/>
                  </a:cubicBezTo>
                  <a:cubicBezTo>
                    <a:pt x="1555" y="626"/>
                    <a:pt x="1763" y="692"/>
                    <a:pt x="1935" y="822"/>
                  </a:cubicBezTo>
                  <a:cubicBezTo>
                    <a:pt x="2159" y="989"/>
                    <a:pt x="2297" y="1252"/>
                    <a:pt x="2315" y="1533"/>
                  </a:cubicBezTo>
                  <a:lnTo>
                    <a:pt x="2319" y="1579"/>
                  </a:lnTo>
                  <a:lnTo>
                    <a:pt x="2315" y="1587"/>
                  </a:lnTo>
                  <a:lnTo>
                    <a:pt x="2315" y="1640"/>
                  </a:lnTo>
                  <a:cubicBezTo>
                    <a:pt x="2308" y="1839"/>
                    <a:pt x="2241" y="2024"/>
                    <a:pt x="2120" y="2184"/>
                  </a:cubicBezTo>
                  <a:cubicBezTo>
                    <a:pt x="1999" y="2344"/>
                    <a:pt x="1835" y="2461"/>
                    <a:pt x="1643" y="2522"/>
                  </a:cubicBezTo>
                  <a:cubicBezTo>
                    <a:pt x="1615" y="2532"/>
                    <a:pt x="1583" y="2540"/>
                    <a:pt x="1547" y="2550"/>
                  </a:cubicBezTo>
                  <a:cubicBezTo>
                    <a:pt x="1480" y="2561"/>
                    <a:pt x="1409" y="2572"/>
                    <a:pt x="1341" y="2572"/>
                  </a:cubicBezTo>
                  <a:cubicBezTo>
                    <a:pt x="1266" y="2572"/>
                    <a:pt x="1188" y="2561"/>
                    <a:pt x="1110" y="2547"/>
                  </a:cubicBezTo>
                  <a:cubicBezTo>
                    <a:pt x="1081" y="2600"/>
                    <a:pt x="1092" y="2621"/>
                    <a:pt x="1103" y="2636"/>
                  </a:cubicBezTo>
                  <a:cubicBezTo>
                    <a:pt x="1155" y="2721"/>
                    <a:pt x="1253" y="2752"/>
                    <a:pt x="1367" y="2752"/>
                  </a:cubicBezTo>
                  <a:cubicBezTo>
                    <a:pt x="1542" y="2752"/>
                    <a:pt x="1756" y="2679"/>
                    <a:pt x="1903" y="2621"/>
                  </a:cubicBezTo>
                  <a:cubicBezTo>
                    <a:pt x="2276" y="2468"/>
                    <a:pt x="2603" y="2227"/>
                    <a:pt x="2852" y="1910"/>
                  </a:cubicBezTo>
                  <a:cubicBezTo>
                    <a:pt x="2923" y="1821"/>
                    <a:pt x="2987" y="1718"/>
                    <a:pt x="3026" y="1611"/>
                  </a:cubicBezTo>
                  <a:lnTo>
                    <a:pt x="3048" y="1558"/>
                  </a:lnTo>
                  <a:lnTo>
                    <a:pt x="3528" y="1615"/>
                  </a:lnTo>
                  <a:cubicBezTo>
                    <a:pt x="3542" y="1597"/>
                    <a:pt x="3556" y="1579"/>
                    <a:pt x="3570" y="1558"/>
                  </a:cubicBezTo>
                  <a:cubicBezTo>
                    <a:pt x="3716" y="1309"/>
                    <a:pt x="3588" y="957"/>
                    <a:pt x="3535" y="836"/>
                  </a:cubicBezTo>
                  <a:lnTo>
                    <a:pt x="3098" y="851"/>
                  </a:lnTo>
                  <a:lnTo>
                    <a:pt x="2977" y="854"/>
                  </a:lnTo>
                  <a:lnTo>
                    <a:pt x="2955" y="819"/>
                  </a:lnTo>
                  <a:cubicBezTo>
                    <a:pt x="2454" y="65"/>
                    <a:pt x="1622" y="1"/>
                    <a:pt x="1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 flipH="1">
              <a:off x="8733117" y="311499"/>
              <a:ext cx="9828" cy="24771"/>
            </a:xfrm>
            <a:custGeom>
              <a:avLst/>
              <a:gdLst/>
              <a:ahLst/>
              <a:cxnLst/>
              <a:rect l="l" t="t" r="r" b="b"/>
              <a:pathLst>
                <a:path w="538" h="1356" extrusionOk="0">
                  <a:moveTo>
                    <a:pt x="207" y="1"/>
                  </a:moveTo>
                  <a:cubicBezTo>
                    <a:pt x="192" y="61"/>
                    <a:pt x="178" y="125"/>
                    <a:pt x="160" y="200"/>
                  </a:cubicBezTo>
                  <a:cubicBezTo>
                    <a:pt x="86" y="559"/>
                    <a:pt x="0" y="1074"/>
                    <a:pt x="57" y="1284"/>
                  </a:cubicBezTo>
                  <a:cubicBezTo>
                    <a:pt x="89" y="1288"/>
                    <a:pt x="128" y="1302"/>
                    <a:pt x="182" y="1309"/>
                  </a:cubicBezTo>
                  <a:cubicBezTo>
                    <a:pt x="267" y="1327"/>
                    <a:pt x="377" y="1345"/>
                    <a:pt x="484" y="1355"/>
                  </a:cubicBezTo>
                  <a:cubicBezTo>
                    <a:pt x="484" y="1345"/>
                    <a:pt x="484" y="1341"/>
                    <a:pt x="480" y="1331"/>
                  </a:cubicBezTo>
                  <a:cubicBezTo>
                    <a:pt x="441" y="989"/>
                    <a:pt x="484" y="495"/>
                    <a:pt x="520" y="189"/>
                  </a:cubicBezTo>
                  <a:cubicBezTo>
                    <a:pt x="527" y="146"/>
                    <a:pt x="534" y="104"/>
                    <a:pt x="537" y="68"/>
                  </a:cubicBezTo>
                  <a:cubicBezTo>
                    <a:pt x="445" y="50"/>
                    <a:pt x="320" y="29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 flipH="1">
              <a:off x="8678626" y="303188"/>
              <a:ext cx="53213" cy="36791"/>
            </a:xfrm>
            <a:custGeom>
              <a:avLst/>
              <a:gdLst/>
              <a:ahLst/>
              <a:cxnLst/>
              <a:rect l="l" t="t" r="r" b="b"/>
              <a:pathLst>
                <a:path w="2913" h="2014" extrusionOk="0">
                  <a:moveTo>
                    <a:pt x="2913" y="1"/>
                  </a:moveTo>
                  <a:lnTo>
                    <a:pt x="2913" y="1"/>
                  </a:lnTo>
                  <a:cubicBezTo>
                    <a:pt x="2312" y="150"/>
                    <a:pt x="1131" y="424"/>
                    <a:pt x="182" y="452"/>
                  </a:cubicBezTo>
                  <a:lnTo>
                    <a:pt x="96" y="452"/>
                  </a:lnTo>
                  <a:cubicBezTo>
                    <a:pt x="96" y="456"/>
                    <a:pt x="96" y="466"/>
                    <a:pt x="89" y="470"/>
                  </a:cubicBezTo>
                  <a:cubicBezTo>
                    <a:pt x="86" y="516"/>
                    <a:pt x="79" y="573"/>
                    <a:pt x="68" y="641"/>
                  </a:cubicBezTo>
                  <a:cubicBezTo>
                    <a:pt x="50" y="769"/>
                    <a:pt x="32" y="932"/>
                    <a:pt x="18" y="1106"/>
                  </a:cubicBezTo>
                  <a:cubicBezTo>
                    <a:pt x="8" y="1270"/>
                    <a:pt x="0" y="1441"/>
                    <a:pt x="8" y="1597"/>
                  </a:cubicBezTo>
                  <a:cubicBezTo>
                    <a:pt x="11" y="1668"/>
                    <a:pt x="15" y="1739"/>
                    <a:pt x="25" y="1796"/>
                  </a:cubicBezTo>
                  <a:cubicBezTo>
                    <a:pt x="29" y="1832"/>
                    <a:pt x="36" y="1864"/>
                    <a:pt x="43" y="1892"/>
                  </a:cubicBezTo>
                  <a:cubicBezTo>
                    <a:pt x="43" y="1903"/>
                    <a:pt x="47" y="1906"/>
                    <a:pt x="47" y="1917"/>
                  </a:cubicBezTo>
                  <a:cubicBezTo>
                    <a:pt x="72" y="1921"/>
                    <a:pt x="107" y="1924"/>
                    <a:pt x="150" y="1928"/>
                  </a:cubicBezTo>
                  <a:cubicBezTo>
                    <a:pt x="404" y="1958"/>
                    <a:pt x="944" y="2013"/>
                    <a:pt x="1503" y="2013"/>
                  </a:cubicBezTo>
                  <a:cubicBezTo>
                    <a:pt x="1804" y="2013"/>
                    <a:pt x="2110" y="1997"/>
                    <a:pt x="2379" y="1953"/>
                  </a:cubicBezTo>
                  <a:cubicBezTo>
                    <a:pt x="2383" y="1761"/>
                    <a:pt x="2379" y="1569"/>
                    <a:pt x="2365" y="1377"/>
                  </a:cubicBezTo>
                  <a:cubicBezTo>
                    <a:pt x="2337" y="932"/>
                    <a:pt x="2472" y="505"/>
                    <a:pt x="2753" y="168"/>
                  </a:cubicBezTo>
                  <a:cubicBezTo>
                    <a:pt x="2802" y="107"/>
                    <a:pt x="2856" y="54"/>
                    <a:pt x="2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 flipH="1">
              <a:off x="8550464" y="325985"/>
              <a:ext cx="58931" cy="112729"/>
            </a:xfrm>
            <a:custGeom>
              <a:avLst/>
              <a:gdLst/>
              <a:ahLst/>
              <a:cxnLst/>
              <a:rect l="l" t="t" r="r" b="b"/>
              <a:pathLst>
                <a:path w="3226" h="6171" extrusionOk="0">
                  <a:moveTo>
                    <a:pt x="2237" y="1"/>
                  </a:moveTo>
                  <a:lnTo>
                    <a:pt x="2237" y="1"/>
                  </a:lnTo>
                  <a:cubicBezTo>
                    <a:pt x="2247" y="86"/>
                    <a:pt x="2251" y="193"/>
                    <a:pt x="2240" y="306"/>
                  </a:cubicBezTo>
                  <a:cubicBezTo>
                    <a:pt x="2219" y="552"/>
                    <a:pt x="2133" y="882"/>
                    <a:pt x="1849" y="1170"/>
                  </a:cubicBezTo>
                  <a:lnTo>
                    <a:pt x="1952" y="1220"/>
                  </a:lnTo>
                  <a:lnTo>
                    <a:pt x="299" y="5025"/>
                  </a:lnTo>
                  <a:cubicBezTo>
                    <a:pt x="263" y="5096"/>
                    <a:pt x="124" y="5249"/>
                    <a:pt x="18" y="5384"/>
                  </a:cubicBezTo>
                  <a:lnTo>
                    <a:pt x="18" y="5498"/>
                  </a:lnTo>
                  <a:lnTo>
                    <a:pt x="0" y="5857"/>
                  </a:lnTo>
                  <a:cubicBezTo>
                    <a:pt x="18" y="5900"/>
                    <a:pt x="36" y="5935"/>
                    <a:pt x="53" y="5956"/>
                  </a:cubicBezTo>
                  <a:cubicBezTo>
                    <a:pt x="89" y="6010"/>
                    <a:pt x="121" y="6060"/>
                    <a:pt x="156" y="6113"/>
                  </a:cubicBezTo>
                  <a:cubicBezTo>
                    <a:pt x="171" y="6134"/>
                    <a:pt x="188" y="6156"/>
                    <a:pt x="210" y="6166"/>
                  </a:cubicBezTo>
                  <a:cubicBezTo>
                    <a:pt x="218" y="6169"/>
                    <a:pt x="227" y="6171"/>
                    <a:pt x="236" y="6171"/>
                  </a:cubicBezTo>
                  <a:cubicBezTo>
                    <a:pt x="258" y="6171"/>
                    <a:pt x="281" y="6163"/>
                    <a:pt x="299" y="6156"/>
                  </a:cubicBezTo>
                  <a:cubicBezTo>
                    <a:pt x="370" y="6131"/>
                    <a:pt x="437" y="6109"/>
                    <a:pt x="508" y="6081"/>
                  </a:cubicBezTo>
                  <a:cubicBezTo>
                    <a:pt x="473" y="6031"/>
                    <a:pt x="352" y="5832"/>
                    <a:pt x="331" y="5732"/>
                  </a:cubicBezTo>
                  <a:cubicBezTo>
                    <a:pt x="302" y="5651"/>
                    <a:pt x="747" y="5331"/>
                    <a:pt x="789" y="5249"/>
                  </a:cubicBezTo>
                  <a:cubicBezTo>
                    <a:pt x="843" y="5139"/>
                    <a:pt x="3225" y="623"/>
                    <a:pt x="3225" y="623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 flipH="1">
              <a:off x="8569901" y="321692"/>
              <a:ext cx="14048" cy="25355"/>
            </a:xfrm>
            <a:custGeom>
              <a:avLst/>
              <a:gdLst/>
              <a:ahLst/>
              <a:cxnLst/>
              <a:rect l="l" t="t" r="r" b="b"/>
              <a:pathLst>
                <a:path w="769" h="1388" extrusionOk="0">
                  <a:moveTo>
                    <a:pt x="470" y="1"/>
                  </a:moveTo>
                  <a:cubicBezTo>
                    <a:pt x="502" y="264"/>
                    <a:pt x="449" y="680"/>
                    <a:pt x="58" y="1217"/>
                  </a:cubicBezTo>
                  <a:cubicBezTo>
                    <a:pt x="36" y="1235"/>
                    <a:pt x="19" y="1263"/>
                    <a:pt x="1" y="1285"/>
                  </a:cubicBezTo>
                  <a:lnTo>
                    <a:pt x="253" y="1388"/>
                  </a:lnTo>
                  <a:cubicBezTo>
                    <a:pt x="275" y="1370"/>
                    <a:pt x="292" y="1352"/>
                    <a:pt x="310" y="1334"/>
                  </a:cubicBezTo>
                  <a:cubicBezTo>
                    <a:pt x="769" y="901"/>
                    <a:pt x="716" y="332"/>
                    <a:pt x="676" y="129"/>
                  </a:cubicBezTo>
                  <a:cubicBezTo>
                    <a:pt x="669" y="111"/>
                    <a:pt x="666" y="93"/>
                    <a:pt x="666" y="8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 flipH="1">
              <a:off x="8656212" y="299224"/>
              <a:ext cx="46071" cy="124858"/>
            </a:xfrm>
            <a:custGeom>
              <a:avLst/>
              <a:gdLst/>
              <a:ahLst/>
              <a:cxnLst/>
              <a:rect l="l" t="t" r="r" b="b"/>
              <a:pathLst>
                <a:path w="2522" h="6835" extrusionOk="0">
                  <a:moveTo>
                    <a:pt x="1981" y="1"/>
                  </a:moveTo>
                  <a:cubicBezTo>
                    <a:pt x="1892" y="26"/>
                    <a:pt x="1807" y="61"/>
                    <a:pt x="1721" y="100"/>
                  </a:cubicBezTo>
                  <a:lnTo>
                    <a:pt x="1629" y="154"/>
                  </a:lnTo>
                  <a:cubicBezTo>
                    <a:pt x="1593" y="178"/>
                    <a:pt x="1561" y="200"/>
                    <a:pt x="1529" y="221"/>
                  </a:cubicBezTo>
                  <a:cubicBezTo>
                    <a:pt x="1117" y="523"/>
                    <a:pt x="864" y="1025"/>
                    <a:pt x="903" y="1583"/>
                  </a:cubicBezTo>
                  <a:cubicBezTo>
                    <a:pt x="918" y="1764"/>
                    <a:pt x="921" y="1949"/>
                    <a:pt x="921" y="2134"/>
                  </a:cubicBezTo>
                  <a:lnTo>
                    <a:pt x="921" y="2212"/>
                  </a:lnTo>
                  <a:lnTo>
                    <a:pt x="921" y="2294"/>
                  </a:lnTo>
                  <a:cubicBezTo>
                    <a:pt x="886" y="3514"/>
                    <a:pt x="576" y="4723"/>
                    <a:pt x="292" y="5583"/>
                  </a:cubicBezTo>
                  <a:cubicBezTo>
                    <a:pt x="192" y="5875"/>
                    <a:pt x="96" y="6141"/>
                    <a:pt x="0" y="6383"/>
                  </a:cubicBezTo>
                  <a:lnTo>
                    <a:pt x="1455" y="6835"/>
                  </a:lnTo>
                  <a:lnTo>
                    <a:pt x="1455" y="6835"/>
                  </a:lnTo>
                  <a:lnTo>
                    <a:pt x="1423" y="6696"/>
                  </a:lnTo>
                  <a:cubicBezTo>
                    <a:pt x="1344" y="6351"/>
                    <a:pt x="1423" y="5992"/>
                    <a:pt x="1647" y="5708"/>
                  </a:cubicBezTo>
                  <a:cubicBezTo>
                    <a:pt x="1785" y="5523"/>
                    <a:pt x="1981" y="5391"/>
                    <a:pt x="2198" y="5320"/>
                  </a:cubicBezTo>
                  <a:cubicBezTo>
                    <a:pt x="2464" y="3435"/>
                    <a:pt x="2514" y="1554"/>
                    <a:pt x="2521" y="1003"/>
                  </a:cubicBezTo>
                  <a:cubicBezTo>
                    <a:pt x="2166" y="858"/>
                    <a:pt x="2020" y="218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 flipH="1">
              <a:off x="8578083" y="295096"/>
              <a:ext cx="76340" cy="116967"/>
            </a:xfrm>
            <a:custGeom>
              <a:avLst/>
              <a:gdLst/>
              <a:ahLst/>
              <a:cxnLst/>
              <a:rect l="l" t="t" r="r" b="b"/>
              <a:pathLst>
                <a:path w="4179" h="6403" extrusionOk="0">
                  <a:moveTo>
                    <a:pt x="1164" y="1670"/>
                  </a:moveTo>
                  <a:cubicBezTo>
                    <a:pt x="1388" y="1670"/>
                    <a:pt x="1569" y="1852"/>
                    <a:pt x="1569" y="2076"/>
                  </a:cubicBezTo>
                  <a:cubicBezTo>
                    <a:pt x="1569" y="2296"/>
                    <a:pt x="1388" y="2477"/>
                    <a:pt x="1164" y="2477"/>
                  </a:cubicBezTo>
                  <a:cubicBezTo>
                    <a:pt x="943" y="2477"/>
                    <a:pt x="758" y="2296"/>
                    <a:pt x="758" y="2076"/>
                  </a:cubicBezTo>
                  <a:cubicBezTo>
                    <a:pt x="758" y="1852"/>
                    <a:pt x="943" y="1670"/>
                    <a:pt x="1164" y="1670"/>
                  </a:cubicBezTo>
                  <a:close/>
                  <a:moveTo>
                    <a:pt x="1385" y="1"/>
                  </a:moveTo>
                  <a:cubicBezTo>
                    <a:pt x="1345" y="1"/>
                    <a:pt x="1306" y="3"/>
                    <a:pt x="1267" y="6"/>
                  </a:cubicBezTo>
                  <a:lnTo>
                    <a:pt x="826" y="52"/>
                  </a:lnTo>
                  <a:cubicBezTo>
                    <a:pt x="794" y="301"/>
                    <a:pt x="666" y="1066"/>
                    <a:pt x="207" y="1229"/>
                  </a:cubicBezTo>
                  <a:cubicBezTo>
                    <a:pt x="285" y="2812"/>
                    <a:pt x="164" y="4287"/>
                    <a:pt x="1" y="5486"/>
                  </a:cubicBezTo>
                  <a:lnTo>
                    <a:pt x="854" y="5486"/>
                  </a:lnTo>
                  <a:cubicBezTo>
                    <a:pt x="1302" y="5486"/>
                    <a:pt x="1715" y="5663"/>
                    <a:pt x="2021" y="5990"/>
                  </a:cubicBezTo>
                  <a:cubicBezTo>
                    <a:pt x="2141" y="6115"/>
                    <a:pt x="2234" y="6250"/>
                    <a:pt x="2305" y="6403"/>
                  </a:cubicBezTo>
                  <a:cubicBezTo>
                    <a:pt x="2476" y="5318"/>
                    <a:pt x="2454" y="4053"/>
                    <a:pt x="1932" y="1994"/>
                  </a:cubicBezTo>
                  <a:lnTo>
                    <a:pt x="1893" y="1830"/>
                  </a:lnTo>
                  <a:lnTo>
                    <a:pt x="3507" y="2666"/>
                  </a:lnTo>
                  <a:lnTo>
                    <a:pt x="3592" y="2705"/>
                  </a:lnTo>
                  <a:lnTo>
                    <a:pt x="3656" y="2741"/>
                  </a:lnTo>
                  <a:cubicBezTo>
                    <a:pt x="3674" y="2719"/>
                    <a:pt x="3692" y="2701"/>
                    <a:pt x="3706" y="2677"/>
                  </a:cubicBezTo>
                  <a:cubicBezTo>
                    <a:pt x="3727" y="2652"/>
                    <a:pt x="3745" y="2630"/>
                    <a:pt x="3763" y="2602"/>
                  </a:cubicBezTo>
                  <a:cubicBezTo>
                    <a:pt x="4076" y="2186"/>
                    <a:pt x="4161" y="1852"/>
                    <a:pt x="4172" y="1635"/>
                  </a:cubicBezTo>
                  <a:cubicBezTo>
                    <a:pt x="4179" y="1588"/>
                    <a:pt x="4172" y="1549"/>
                    <a:pt x="4172" y="1514"/>
                  </a:cubicBezTo>
                  <a:cubicBezTo>
                    <a:pt x="4168" y="1457"/>
                    <a:pt x="4158" y="1407"/>
                    <a:pt x="4150" y="1368"/>
                  </a:cubicBezTo>
                  <a:cubicBezTo>
                    <a:pt x="4150" y="1357"/>
                    <a:pt x="4147" y="1350"/>
                    <a:pt x="4143" y="1340"/>
                  </a:cubicBezTo>
                  <a:cubicBezTo>
                    <a:pt x="4133" y="1304"/>
                    <a:pt x="4118" y="1276"/>
                    <a:pt x="4111" y="1254"/>
                  </a:cubicBezTo>
                  <a:cubicBezTo>
                    <a:pt x="4108" y="1251"/>
                    <a:pt x="4108" y="1244"/>
                    <a:pt x="4101" y="1236"/>
                  </a:cubicBezTo>
                  <a:lnTo>
                    <a:pt x="3432" y="895"/>
                  </a:lnTo>
                  <a:lnTo>
                    <a:pt x="3229" y="792"/>
                  </a:lnTo>
                  <a:lnTo>
                    <a:pt x="1957" y="141"/>
                  </a:lnTo>
                  <a:cubicBezTo>
                    <a:pt x="1778" y="46"/>
                    <a:pt x="1583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 flipH="1">
              <a:off x="8689076" y="247127"/>
              <a:ext cx="3215" cy="18085"/>
            </a:xfrm>
            <a:custGeom>
              <a:avLst/>
              <a:gdLst/>
              <a:ahLst/>
              <a:cxnLst/>
              <a:rect l="l" t="t" r="r" b="b"/>
              <a:pathLst>
                <a:path w="176" h="990" extrusionOk="0">
                  <a:moveTo>
                    <a:pt x="47" y="1"/>
                  </a:moveTo>
                  <a:cubicBezTo>
                    <a:pt x="4" y="140"/>
                    <a:pt x="1" y="346"/>
                    <a:pt x="22" y="613"/>
                  </a:cubicBezTo>
                  <a:cubicBezTo>
                    <a:pt x="33" y="723"/>
                    <a:pt x="54" y="854"/>
                    <a:pt x="136" y="954"/>
                  </a:cubicBezTo>
                  <a:cubicBezTo>
                    <a:pt x="147" y="968"/>
                    <a:pt x="157" y="979"/>
                    <a:pt x="175" y="989"/>
                  </a:cubicBezTo>
                  <a:cubicBezTo>
                    <a:pt x="154" y="783"/>
                    <a:pt x="136" y="563"/>
                    <a:pt x="125" y="339"/>
                  </a:cubicBezTo>
                  <a:cubicBezTo>
                    <a:pt x="104" y="335"/>
                    <a:pt x="90" y="332"/>
                    <a:pt x="90" y="321"/>
                  </a:cubicBezTo>
                  <a:cubicBezTo>
                    <a:pt x="93" y="303"/>
                    <a:pt x="108" y="285"/>
                    <a:pt x="125" y="275"/>
                  </a:cubicBezTo>
                  <a:cubicBezTo>
                    <a:pt x="122" y="186"/>
                    <a:pt x="122" y="90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 flipH="1">
              <a:off x="8643608" y="246286"/>
              <a:ext cx="43805" cy="61635"/>
            </a:xfrm>
            <a:custGeom>
              <a:avLst/>
              <a:gdLst/>
              <a:ahLst/>
              <a:cxnLst/>
              <a:rect l="l" t="t" r="r" b="b"/>
              <a:pathLst>
                <a:path w="2398" h="3374" extrusionOk="0">
                  <a:moveTo>
                    <a:pt x="1000" y="207"/>
                  </a:moveTo>
                  <a:cubicBezTo>
                    <a:pt x="1010" y="207"/>
                    <a:pt x="1530" y="211"/>
                    <a:pt x="1526" y="342"/>
                  </a:cubicBezTo>
                  <a:cubicBezTo>
                    <a:pt x="1521" y="357"/>
                    <a:pt x="1472" y="362"/>
                    <a:pt x="1404" y="362"/>
                  </a:cubicBezTo>
                  <a:cubicBezTo>
                    <a:pt x="1294" y="362"/>
                    <a:pt x="1135" y="349"/>
                    <a:pt x="1035" y="349"/>
                  </a:cubicBezTo>
                  <a:cubicBezTo>
                    <a:pt x="1007" y="349"/>
                    <a:pt x="975" y="349"/>
                    <a:pt x="957" y="328"/>
                  </a:cubicBezTo>
                  <a:cubicBezTo>
                    <a:pt x="946" y="317"/>
                    <a:pt x="946" y="303"/>
                    <a:pt x="946" y="292"/>
                  </a:cubicBezTo>
                  <a:cubicBezTo>
                    <a:pt x="946" y="257"/>
                    <a:pt x="961" y="214"/>
                    <a:pt x="1000" y="207"/>
                  </a:cubicBezTo>
                  <a:close/>
                  <a:moveTo>
                    <a:pt x="1133" y="484"/>
                  </a:moveTo>
                  <a:cubicBezTo>
                    <a:pt x="1264" y="484"/>
                    <a:pt x="1295" y="783"/>
                    <a:pt x="1160" y="801"/>
                  </a:cubicBezTo>
                  <a:cubicBezTo>
                    <a:pt x="1157" y="801"/>
                    <a:pt x="1155" y="801"/>
                    <a:pt x="1153" y="801"/>
                  </a:cubicBezTo>
                  <a:cubicBezTo>
                    <a:pt x="1023" y="801"/>
                    <a:pt x="991" y="502"/>
                    <a:pt x="1124" y="484"/>
                  </a:cubicBezTo>
                  <a:cubicBezTo>
                    <a:pt x="1127" y="484"/>
                    <a:pt x="1130" y="484"/>
                    <a:pt x="1133" y="484"/>
                  </a:cubicBezTo>
                  <a:close/>
                  <a:moveTo>
                    <a:pt x="289" y="523"/>
                  </a:moveTo>
                  <a:cubicBezTo>
                    <a:pt x="321" y="527"/>
                    <a:pt x="349" y="548"/>
                    <a:pt x="363" y="580"/>
                  </a:cubicBezTo>
                  <a:cubicBezTo>
                    <a:pt x="409" y="662"/>
                    <a:pt x="406" y="801"/>
                    <a:pt x="328" y="829"/>
                  </a:cubicBezTo>
                  <a:cubicBezTo>
                    <a:pt x="321" y="833"/>
                    <a:pt x="310" y="833"/>
                    <a:pt x="303" y="833"/>
                  </a:cubicBezTo>
                  <a:cubicBezTo>
                    <a:pt x="285" y="833"/>
                    <a:pt x="267" y="829"/>
                    <a:pt x="249" y="822"/>
                  </a:cubicBezTo>
                  <a:cubicBezTo>
                    <a:pt x="157" y="772"/>
                    <a:pt x="146" y="538"/>
                    <a:pt x="267" y="523"/>
                  </a:cubicBezTo>
                  <a:close/>
                  <a:moveTo>
                    <a:pt x="617" y="568"/>
                  </a:moveTo>
                  <a:cubicBezTo>
                    <a:pt x="636" y="568"/>
                    <a:pt x="655" y="580"/>
                    <a:pt x="655" y="605"/>
                  </a:cubicBezTo>
                  <a:cubicBezTo>
                    <a:pt x="655" y="787"/>
                    <a:pt x="612" y="961"/>
                    <a:pt x="541" y="1128"/>
                  </a:cubicBezTo>
                  <a:cubicBezTo>
                    <a:pt x="575" y="1136"/>
                    <a:pt x="610" y="1139"/>
                    <a:pt x="644" y="1139"/>
                  </a:cubicBezTo>
                  <a:cubicBezTo>
                    <a:pt x="674" y="1139"/>
                    <a:pt x="703" y="1136"/>
                    <a:pt x="733" y="1131"/>
                  </a:cubicBezTo>
                  <a:cubicBezTo>
                    <a:pt x="734" y="1131"/>
                    <a:pt x="735" y="1131"/>
                    <a:pt x="737" y="1131"/>
                  </a:cubicBezTo>
                  <a:cubicBezTo>
                    <a:pt x="783" y="1131"/>
                    <a:pt x="782" y="1199"/>
                    <a:pt x="733" y="1206"/>
                  </a:cubicBezTo>
                  <a:cubicBezTo>
                    <a:pt x="702" y="1210"/>
                    <a:pt x="673" y="1212"/>
                    <a:pt x="644" y="1212"/>
                  </a:cubicBezTo>
                  <a:cubicBezTo>
                    <a:pt x="589" y="1212"/>
                    <a:pt x="536" y="1205"/>
                    <a:pt x="481" y="1188"/>
                  </a:cubicBezTo>
                  <a:cubicBezTo>
                    <a:pt x="456" y="1185"/>
                    <a:pt x="445" y="1160"/>
                    <a:pt x="459" y="1139"/>
                  </a:cubicBezTo>
                  <a:cubicBezTo>
                    <a:pt x="537" y="968"/>
                    <a:pt x="573" y="790"/>
                    <a:pt x="580" y="605"/>
                  </a:cubicBezTo>
                  <a:cubicBezTo>
                    <a:pt x="580" y="580"/>
                    <a:pt x="599" y="568"/>
                    <a:pt x="617" y="568"/>
                  </a:cubicBezTo>
                  <a:close/>
                  <a:moveTo>
                    <a:pt x="503" y="1451"/>
                  </a:moveTo>
                  <a:cubicBezTo>
                    <a:pt x="643" y="1451"/>
                    <a:pt x="780" y="1489"/>
                    <a:pt x="893" y="1530"/>
                  </a:cubicBezTo>
                  <a:cubicBezTo>
                    <a:pt x="811" y="1683"/>
                    <a:pt x="655" y="1875"/>
                    <a:pt x="530" y="1875"/>
                  </a:cubicBezTo>
                  <a:cubicBezTo>
                    <a:pt x="377" y="1871"/>
                    <a:pt x="289" y="1604"/>
                    <a:pt x="264" y="1494"/>
                  </a:cubicBezTo>
                  <a:cubicBezTo>
                    <a:pt x="342" y="1463"/>
                    <a:pt x="423" y="1451"/>
                    <a:pt x="503" y="1451"/>
                  </a:cubicBezTo>
                  <a:close/>
                  <a:moveTo>
                    <a:pt x="1156" y="1"/>
                  </a:moveTo>
                  <a:cubicBezTo>
                    <a:pt x="1124" y="1"/>
                    <a:pt x="1096" y="4"/>
                    <a:pt x="1064" y="4"/>
                  </a:cubicBezTo>
                  <a:cubicBezTo>
                    <a:pt x="1103" y="50"/>
                    <a:pt x="1131" y="114"/>
                    <a:pt x="1135" y="179"/>
                  </a:cubicBezTo>
                  <a:cubicBezTo>
                    <a:pt x="985" y="192"/>
                    <a:pt x="834" y="204"/>
                    <a:pt x="684" y="204"/>
                  </a:cubicBezTo>
                  <a:cubicBezTo>
                    <a:pt x="595" y="204"/>
                    <a:pt x="507" y="200"/>
                    <a:pt x="420" y="189"/>
                  </a:cubicBezTo>
                  <a:lnTo>
                    <a:pt x="338" y="179"/>
                  </a:lnTo>
                  <a:lnTo>
                    <a:pt x="335" y="179"/>
                  </a:lnTo>
                  <a:cubicBezTo>
                    <a:pt x="306" y="171"/>
                    <a:pt x="281" y="168"/>
                    <a:pt x="253" y="161"/>
                  </a:cubicBezTo>
                  <a:cubicBezTo>
                    <a:pt x="164" y="136"/>
                    <a:pt x="79" y="111"/>
                    <a:pt x="1" y="72"/>
                  </a:cubicBezTo>
                  <a:lnTo>
                    <a:pt x="1" y="72"/>
                  </a:lnTo>
                  <a:cubicBezTo>
                    <a:pt x="1" y="132"/>
                    <a:pt x="4" y="200"/>
                    <a:pt x="4" y="260"/>
                  </a:cubicBezTo>
                  <a:cubicBezTo>
                    <a:pt x="93" y="243"/>
                    <a:pt x="196" y="235"/>
                    <a:pt x="267" y="228"/>
                  </a:cubicBezTo>
                  <a:cubicBezTo>
                    <a:pt x="303" y="228"/>
                    <a:pt x="331" y="225"/>
                    <a:pt x="342" y="225"/>
                  </a:cubicBezTo>
                  <a:lnTo>
                    <a:pt x="356" y="225"/>
                  </a:lnTo>
                  <a:cubicBezTo>
                    <a:pt x="395" y="235"/>
                    <a:pt x="406" y="275"/>
                    <a:pt x="402" y="310"/>
                  </a:cubicBezTo>
                  <a:cubicBezTo>
                    <a:pt x="402" y="324"/>
                    <a:pt x="395" y="339"/>
                    <a:pt x="388" y="346"/>
                  </a:cubicBezTo>
                  <a:cubicBezTo>
                    <a:pt x="377" y="356"/>
                    <a:pt x="370" y="360"/>
                    <a:pt x="356" y="363"/>
                  </a:cubicBezTo>
                  <a:cubicBezTo>
                    <a:pt x="342" y="367"/>
                    <a:pt x="324" y="367"/>
                    <a:pt x="306" y="367"/>
                  </a:cubicBezTo>
                  <a:lnTo>
                    <a:pt x="278" y="367"/>
                  </a:lnTo>
                  <a:cubicBezTo>
                    <a:pt x="196" y="367"/>
                    <a:pt x="93" y="378"/>
                    <a:pt x="1" y="381"/>
                  </a:cubicBezTo>
                  <a:cubicBezTo>
                    <a:pt x="15" y="623"/>
                    <a:pt x="33" y="858"/>
                    <a:pt x="54" y="1075"/>
                  </a:cubicBezTo>
                  <a:cubicBezTo>
                    <a:pt x="57" y="1099"/>
                    <a:pt x="57" y="1124"/>
                    <a:pt x="65" y="1149"/>
                  </a:cubicBezTo>
                  <a:cubicBezTo>
                    <a:pt x="68" y="1178"/>
                    <a:pt x="68" y="1199"/>
                    <a:pt x="72" y="1227"/>
                  </a:cubicBezTo>
                  <a:cubicBezTo>
                    <a:pt x="89" y="1391"/>
                    <a:pt x="111" y="1547"/>
                    <a:pt x="129" y="1683"/>
                  </a:cubicBezTo>
                  <a:cubicBezTo>
                    <a:pt x="153" y="1835"/>
                    <a:pt x="182" y="2003"/>
                    <a:pt x="296" y="2091"/>
                  </a:cubicBezTo>
                  <a:cubicBezTo>
                    <a:pt x="388" y="2163"/>
                    <a:pt x="523" y="2170"/>
                    <a:pt x="676" y="2170"/>
                  </a:cubicBezTo>
                  <a:cubicBezTo>
                    <a:pt x="772" y="2170"/>
                    <a:pt x="1046" y="2102"/>
                    <a:pt x="1348" y="1967"/>
                  </a:cubicBezTo>
                  <a:lnTo>
                    <a:pt x="1451" y="1921"/>
                  </a:lnTo>
                  <a:lnTo>
                    <a:pt x="1455" y="2035"/>
                  </a:lnTo>
                  <a:cubicBezTo>
                    <a:pt x="1458" y="2155"/>
                    <a:pt x="1458" y="2251"/>
                    <a:pt x="1455" y="2351"/>
                  </a:cubicBezTo>
                  <a:cubicBezTo>
                    <a:pt x="1455" y="2443"/>
                    <a:pt x="1451" y="2536"/>
                    <a:pt x="1455" y="2653"/>
                  </a:cubicBezTo>
                  <a:cubicBezTo>
                    <a:pt x="1455" y="2664"/>
                    <a:pt x="1458" y="2675"/>
                    <a:pt x="1458" y="2689"/>
                  </a:cubicBezTo>
                  <a:lnTo>
                    <a:pt x="1473" y="2753"/>
                  </a:lnTo>
                  <a:lnTo>
                    <a:pt x="1473" y="2764"/>
                  </a:lnTo>
                  <a:cubicBezTo>
                    <a:pt x="1476" y="2788"/>
                    <a:pt x="1480" y="2813"/>
                    <a:pt x="1490" y="2838"/>
                  </a:cubicBezTo>
                  <a:cubicBezTo>
                    <a:pt x="1589" y="3176"/>
                    <a:pt x="1738" y="3373"/>
                    <a:pt x="1912" y="3373"/>
                  </a:cubicBezTo>
                  <a:cubicBezTo>
                    <a:pt x="1920" y="3373"/>
                    <a:pt x="1929" y="3373"/>
                    <a:pt x="1938" y="3372"/>
                  </a:cubicBezTo>
                  <a:cubicBezTo>
                    <a:pt x="2138" y="3350"/>
                    <a:pt x="2344" y="3094"/>
                    <a:pt x="2386" y="2749"/>
                  </a:cubicBezTo>
                  <a:cubicBezTo>
                    <a:pt x="2394" y="2724"/>
                    <a:pt x="2394" y="2696"/>
                    <a:pt x="2397" y="2675"/>
                  </a:cubicBezTo>
                  <a:lnTo>
                    <a:pt x="2397" y="2660"/>
                  </a:lnTo>
                  <a:lnTo>
                    <a:pt x="2397" y="2593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6"/>
                    <a:pt x="2322" y="1515"/>
                    <a:pt x="2269" y="1092"/>
                  </a:cubicBezTo>
                  <a:cubicBezTo>
                    <a:pt x="2209" y="1110"/>
                    <a:pt x="2148" y="1124"/>
                    <a:pt x="2084" y="1124"/>
                  </a:cubicBezTo>
                  <a:cubicBezTo>
                    <a:pt x="2002" y="1124"/>
                    <a:pt x="1917" y="1107"/>
                    <a:pt x="1842" y="1057"/>
                  </a:cubicBezTo>
                  <a:cubicBezTo>
                    <a:pt x="1597" y="915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4" y="32"/>
                    <a:pt x="1453" y="32"/>
                  </a:cubicBezTo>
                  <a:cubicBezTo>
                    <a:pt x="1353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 flipH="1">
              <a:off x="8637177" y="212712"/>
              <a:ext cx="72065" cy="51332"/>
            </a:xfrm>
            <a:custGeom>
              <a:avLst/>
              <a:gdLst/>
              <a:ahLst/>
              <a:cxnLst/>
              <a:rect l="l" t="t" r="r" b="b"/>
              <a:pathLst>
                <a:path w="3945" h="2810" extrusionOk="0">
                  <a:moveTo>
                    <a:pt x="3433" y="1715"/>
                  </a:moveTo>
                  <a:cubicBezTo>
                    <a:pt x="3475" y="1715"/>
                    <a:pt x="3518" y="1739"/>
                    <a:pt x="3560" y="1796"/>
                  </a:cubicBezTo>
                  <a:cubicBezTo>
                    <a:pt x="3592" y="1842"/>
                    <a:pt x="3610" y="1903"/>
                    <a:pt x="3617" y="1967"/>
                  </a:cubicBezTo>
                  <a:cubicBezTo>
                    <a:pt x="3624" y="1992"/>
                    <a:pt x="3624" y="2020"/>
                    <a:pt x="3628" y="2045"/>
                  </a:cubicBezTo>
                  <a:lnTo>
                    <a:pt x="3628" y="2098"/>
                  </a:lnTo>
                  <a:lnTo>
                    <a:pt x="3628" y="2127"/>
                  </a:lnTo>
                  <a:cubicBezTo>
                    <a:pt x="3624" y="2166"/>
                    <a:pt x="3624" y="2205"/>
                    <a:pt x="3624" y="2241"/>
                  </a:cubicBezTo>
                  <a:cubicBezTo>
                    <a:pt x="3624" y="2265"/>
                    <a:pt x="3617" y="2290"/>
                    <a:pt x="3617" y="2312"/>
                  </a:cubicBezTo>
                  <a:cubicBezTo>
                    <a:pt x="3617" y="2329"/>
                    <a:pt x="3613" y="2344"/>
                    <a:pt x="3610" y="2361"/>
                  </a:cubicBezTo>
                  <a:cubicBezTo>
                    <a:pt x="3599" y="2422"/>
                    <a:pt x="3578" y="2482"/>
                    <a:pt x="3553" y="2525"/>
                  </a:cubicBezTo>
                  <a:cubicBezTo>
                    <a:pt x="3539" y="2543"/>
                    <a:pt x="3525" y="2561"/>
                    <a:pt x="3510" y="2575"/>
                  </a:cubicBezTo>
                  <a:cubicBezTo>
                    <a:pt x="3482" y="2600"/>
                    <a:pt x="3446" y="2614"/>
                    <a:pt x="3411" y="2614"/>
                  </a:cubicBezTo>
                  <a:cubicBezTo>
                    <a:pt x="3397" y="2614"/>
                    <a:pt x="3379" y="2610"/>
                    <a:pt x="3365" y="2607"/>
                  </a:cubicBezTo>
                  <a:cubicBezTo>
                    <a:pt x="3343" y="2596"/>
                    <a:pt x="3322" y="2582"/>
                    <a:pt x="3297" y="2564"/>
                  </a:cubicBezTo>
                  <a:cubicBezTo>
                    <a:pt x="3293" y="2561"/>
                    <a:pt x="3290" y="2561"/>
                    <a:pt x="3290" y="2557"/>
                  </a:cubicBezTo>
                  <a:cubicBezTo>
                    <a:pt x="3272" y="2539"/>
                    <a:pt x="3254" y="2518"/>
                    <a:pt x="3240" y="2489"/>
                  </a:cubicBezTo>
                  <a:cubicBezTo>
                    <a:pt x="3205" y="2429"/>
                    <a:pt x="3183" y="2351"/>
                    <a:pt x="3180" y="2273"/>
                  </a:cubicBezTo>
                  <a:cubicBezTo>
                    <a:pt x="3173" y="2205"/>
                    <a:pt x="3180" y="2137"/>
                    <a:pt x="3187" y="2077"/>
                  </a:cubicBezTo>
                  <a:cubicBezTo>
                    <a:pt x="3210" y="1904"/>
                    <a:pt x="3315" y="1715"/>
                    <a:pt x="3433" y="1715"/>
                  </a:cubicBezTo>
                  <a:close/>
                  <a:moveTo>
                    <a:pt x="2344" y="0"/>
                  </a:moveTo>
                  <a:cubicBezTo>
                    <a:pt x="1519" y="0"/>
                    <a:pt x="1028" y="416"/>
                    <a:pt x="833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5"/>
                    <a:pt x="19" y="1576"/>
                  </a:cubicBezTo>
                  <a:cubicBezTo>
                    <a:pt x="8" y="1583"/>
                    <a:pt x="1" y="1597"/>
                    <a:pt x="1" y="1611"/>
                  </a:cubicBezTo>
                  <a:cubicBezTo>
                    <a:pt x="44" y="1647"/>
                    <a:pt x="275" y="1707"/>
                    <a:pt x="868" y="1725"/>
                  </a:cubicBezTo>
                  <a:lnTo>
                    <a:pt x="1516" y="1725"/>
                  </a:lnTo>
                  <a:cubicBezTo>
                    <a:pt x="1956" y="1718"/>
                    <a:pt x="2429" y="1686"/>
                    <a:pt x="2909" y="1636"/>
                  </a:cubicBezTo>
                  <a:cubicBezTo>
                    <a:pt x="2924" y="1636"/>
                    <a:pt x="2941" y="1632"/>
                    <a:pt x="2956" y="1632"/>
                  </a:cubicBezTo>
                  <a:lnTo>
                    <a:pt x="2988" y="1629"/>
                  </a:lnTo>
                  <a:lnTo>
                    <a:pt x="2998" y="1629"/>
                  </a:lnTo>
                  <a:lnTo>
                    <a:pt x="3062" y="1625"/>
                  </a:lnTo>
                  <a:lnTo>
                    <a:pt x="3084" y="1618"/>
                  </a:lnTo>
                  <a:lnTo>
                    <a:pt x="3062" y="1668"/>
                  </a:lnTo>
                  <a:lnTo>
                    <a:pt x="3041" y="1718"/>
                  </a:lnTo>
                  <a:lnTo>
                    <a:pt x="3030" y="1739"/>
                  </a:lnTo>
                  <a:cubicBezTo>
                    <a:pt x="3016" y="1771"/>
                    <a:pt x="3005" y="1800"/>
                    <a:pt x="2995" y="1835"/>
                  </a:cubicBezTo>
                  <a:lnTo>
                    <a:pt x="2995" y="1842"/>
                  </a:lnTo>
                  <a:cubicBezTo>
                    <a:pt x="2963" y="1935"/>
                    <a:pt x="2941" y="2031"/>
                    <a:pt x="2934" y="2127"/>
                  </a:cubicBezTo>
                  <a:cubicBezTo>
                    <a:pt x="2902" y="2429"/>
                    <a:pt x="2977" y="2689"/>
                    <a:pt x="3112" y="2767"/>
                  </a:cubicBezTo>
                  <a:cubicBezTo>
                    <a:pt x="3164" y="2796"/>
                    <a:pt x="3221" y="2809"/>
                    <a:pt x="3279" y="2809"/>
                  </a:cubicBezTo>
                  <a:cubicBezTo>
                    <a:pt x="3333" y="2809"/>
                    <a:pt x="3388" y="2798"/>
                    <a:pt x="3439" y="2777"/>
                  </a:cubicBezTo>
                  <a:cubicBezTo>
                    <a:pt x="3468" y="2770"/>
                    <a:pt x="3489" y="2756"/>
                    <a:pt x="3510" y="2749"/>
                  </a:cubicBezTo>
                  <a:cubicBezTo>
                    <a:pt x="3532" y="2735"/>
                    <a:pt x="3560" y="2721"/>
                    <a:pt x="3581" y="2703"/>
                  </a:cubicBezTo>
                  <a:cubicBezTo>
                    <a:pt x="3599" y="2689"/>
                    <a:pt x="3613" y="2678"/>
                    <a:pt x="3631" y="2664"/>
                  </a:cubicBezTo>
                  <a:cubicBezTo>
                    <a:pt x="3649" y="2642"/>
                    <a:pt x="3667" y="2625"/>
                    <a:pt x="3681" y="2603"/>
                  </a:cubicBezTo>
                  <a:cubicBezTo>
                    <a:pt x="3773" y="2482"/>
                    <a:pt x="3827" y="2329"/>
                    <a:pt x="3859" y="2177"/>
                  </a:cubicBezTo>
                  <a:cubicBezTo>
                    <a:pt x="3877" y="2095"/>
                    <a:pt x="3884" y="2017"/>
                    <a:pt x="3894" y="1931"/>
                  </a:cubicBezTo>
                  <a:cubicBezTo>
                    <a:pt x="3944" y="1483"/>
                    <a:pt x="3930" y="861"/>
                    <a:pt x="3557" y="445"/>
                  </a:cubicBezTo>
                  <a:cubicBezTo>
                    <a:pt x="3293" y="153"/>
                    <a:pt x="2885" y="0"/>
                    <a:pt x="2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 flipH="1">
              <a:off x="8837896" y="315335"/>
              <a:ext cx="30014" cy="30123"/>
            </a:xfrm>
            <a:custGeom>
              <a:avLst/>
              <a:gdLst/>
              <a:ahLst/>
              <a:cxnLst/>
              <a:rect l="l" t="t" r="r" b="b"/>
              <a:pathLst>
                <a:path w="1643" h="1649" extrusionOk="0">
                  <a:moveTo>
                    <a:pt x="818" y="0"/>
                  </a:moveTo>
                  <a:cubicBezTo>
                    <a:pt x="765" y="0"/>
                    <a:pt x="708" y="4"/>
                    <a:pt x="654" y="18"/>
                  </a:cubicBezTo>
                  <a:lnTo>
                    <a:pt x="647" y="18"/>
                  </a:lnTo>
                  <a:cubicBezTo>
                    <a:pt x="619" y="22"/>
                    <a:pt x="598" y="32"/>
                    <a:pt x="576" y="36"/>
                  </a:cubicBezTo>
                  <a:cubicBezTo>
                    <a:pt x="409" y="89"/>
                    <a:pt x="267" y="189"/>
                    <a:pt x="167" y="324"/>
                  </a:cubicBezTo>
                  <a:cubicBezTo>
                    <a:pt x="64" y="463"/>
                    <a:pt x="7" y="626"/>
                    <a:pt x="0" y="797"/>
                  </a:cubicBezTo>
                  <a:lnTo>
                    <a:pt x="0" y="872"/>
                  </a:lnTo>
                  <a:lnTo>
                    <a:pt x="0" y="875"/>
                  </a:lnTo>
                  <a:lnTo>
                    <a:pt x="0" y="882"/>
                  </a:lnTo>
                  <a:cubicBezTo>
                    <a:pt x="0" y="904"/>
                    <a:pt x="7" y="921"/>
                    <a:pt x="7" y="943"/>
                  </a:cubicBezTo>
                  <a:cubicBezTo>
                    <a:pt x="14" y="992"/>
                    <a:pt x="25" y="1035"/>
                    <a:pt x="36" y="1081"/>
                  </a:cubicBezTo>
                  <a:cubicBezTo>
                    <a:pt x="89" y="1238"/>
                    <a:pt x="189" y="1380"/>
                    <a:pt x="320" y="1480"/>
                  </a:cubicBezTo>
                  <a:cubicBezTo>
                    <a:pt x="363" y="1512"/>
                    <a:pt x="406" y="1540"/>
                    <a:pt x="455" y="1561"/>
                  </a:cubicBezTo>
                  <a:cubicBezTo>
                    <a:pt x="498" y="1583"/>
                    <a:pt x="544" y="1601"/>
                    <a:pt x="587" y="1615"/>
                  </a:cubicBezTo>
                  <a:cubicBezTo>
                    <a:pt x="664" y="1638"/>
                    <a:pt x="744" y="1648"/>
                    <a:pt x="824" y="1648"/>
                  </a:cubicBezTo>
                  <a:cubicBezTo>
                    <a:pt x="881" y="1648"/>
                    <a:pt x="937" y="1643"/>
                    <a:pt x="992" y="1633"/>
                  </a:cubicBezTo>
                  <a:cubicBezTo>
                    <a:pt x="1024" y="1629"/>
                    <a:pt x="1049" y="1618"/>
                    <a:pt x="1074" y="1611"/>
                  </a:cubicBezTo>
                  <a:cubicBezTo>
                    <a:pt x="1234" y="1558"/>
                    <a:pt x="1376" y="1458"/>
                    <a:pt x="1472" y="1327"/>
                  </a:cubicBezTo>
                  <a:cubicBezTo>
                    <a:pt x="1579" y="1188"/>
                    <a:pt x="1636" y="1028"/>
                    <a:pt x="1643" y="857"/>
                  </a:cubicBezTo>
                  <a:lnTo>
                    <a:pt x="1643" y="776"/>
                  </a:lnTo>
                  <a:lnTo>
                    <a:pt x="1636" y="733"/>
                  </a:lnTo>
                  <a:cubicBezTo>
                    <a:pt x="1611" y="512"/>
                    <a:pt x="1494" y="306"/>
                    <a:pt x="1316" y="171"/>
                  </a:cubicBezTo>
                  <a:cubicBezTo>
                    <a:pt x="1174" y="57"/>
                    <a:pt x="996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 flipH="1">
              <a:off x="8769559" y="571895"/>
              <a:ext cx="29374" cy="18012"/>
            </a:xfrm>
            <a:custGeom>
              <a:avLst/>
              <a:gdLst/>
              <a:ahLst/>
              <a:cxnLst/>
              <a:rect l="l" t="t" r="r" b="b"/>
              <a:pathLst>
                <a:path w="1608" h="986" extrusionOk="0">
                  <a:moveTo>
                    <a:pt x="1163" y="1"/>
                  </a:moveTo>
                  <a:lnTo>
                    <a:pt x="1067" y="619"/>
                  </a:lnTo>
                  <a:lnTo>
                    <a:pt x="989" y="605"/>
                  </a:lnTo>
                  <a:cubicBezTo>
                    <a:pt x="817" y="573"/>
                    <a:pt x="675" y="560"/>
                    <a:pt x="558" y="560"/>
                  </a:cubicBezTo>
                  <a:cubicBezTo>
                    <a:pt x="285" y="560"/>
                    <a:pt x="148" y="632"/>
                    <a:pt x="79" y="705"/>
                  </a:cubicBezTo>
                  <a:cubicBezTo>
                    <a:pt x="4" y="790"/>
                    <a:pt x="0" y="900"/>
                    <a:pt x="4" y="961"/>
                  </a:cubicBezTo>
                  <a:lnTo>
                    <a:pt x="1519" y="985"/>
                  </a:lnTo>
                  <a:lnTo>
                    <a:pt x="1608" y="43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 flipH="1">
              <a:off x="8755074" y="498297"/>
              <a:ext cx="24515" cy="72120"/>
            </a:xfrm>
            <a:custGeom>
              <a:avLst/>
              <a:gdLst/>
              <a:ahLst/>
              <a:cxnLst/>
              <a:rect l="l" t="t" r="r" b="b"/>
              <a:pathLst>
                <a:path w="1342" h="3948" extrusionOk="0">
                  <a:moveTo>
                    <a:pt x="229" y="1"/>
                  </a:moveTo>
                  <a:lnTo>
                    <a:pt x="15" y="3638"/>
                  </a:lnTo>
                  <a:lnTo>
                    <a:pt x="1" y="3877"/>
                  </a:lnTo>
                  <a:lnTo>
                    <a:pt x="51" y="3877"/>
                  </a:lnTo>
                  <a:lnTo>
                    <a:pt x="125" y="3884"/>
                  </a:lnTo>
                  <a:lnTo>
                    <a:pt x="563" y="3923"/>
                  </a:lnTo>
                  <a:lnTo>
                    <a:pt x="637" y="3930"/>
                  </a:lnTo>
                  <a:lnTo>
                    <a:pt x="712" y="3937"/>
                  </a:lnTo>
                  <a:lnTo>
                    <a:pt x="826" y="3948"/>
                  </a:lnTo>
                  <a:lnTo>
                    <a:pt x="1341" y="57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 flipH="1">
              <a:off x="8624647" y="571895"/>
              <a:ext cx="29374" cy="18085"/>
            </a:xfrm>
            <a:custGeom>
              <a:avLst/>
              <a:gdLst/>
              <a:ahLst/>
              <a:cxnLst/>
              <a:rect l="l" t="t" r="r" b="b"/>
              <a:pathLst>
                <a:path w="1608" h="990" extrusionOk="0">
                  <a:moveTo>
                    <a:pt x="1049" y="1"/>
                  </a:moveTo>
                  <a:lnTo>
                    <a:pt x="1088" y="623"/>
                  </a:lnTo>
                  <a:lnTo>
                    <a:pt x="992" y="605"/>
                  </a:lnTo>
                  <a:cubicBezTo>
                    <a:pt x="819" y="573"/>
                    <a:pt x="676" y="560"/>
                    <a:pt x="559" y="560"/>
                  </a:cubicBezTo>
                  <a:cubicBezTo>
                    <a:pt x="283" y="560"/>
                    <a:pt x="148" y="633"/>
                    <a:pt x="78" y="708"/>
                  </a:cubicBezTo>
                  <a:cubicBezTo>
                    <a:pt x="4" y="793"/>
                    <a:pt x="0" y="904"/>
                    <a:pt x="4" y="968"/>
                  </a:cubicBezTo>
                  <a:lnTo>
                    <a:pt x="1519" y="989"/>
                  </a:lnTo>
                  <a:lnTo>
                    <a:pt x="1607" y="4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 flipH="1">
              <a:off x="8621852" y="528310"/>
              <a:ext cx="23401" cy="41851"/>
            </a:xfrm>
            <a:custGeom>
              <a:avLst/>
              <a:gdLst/>
              <a:ahLst/>
              <a:cxnLst/>
              <a:rect l="l" t="t" r="r" b="b"/>
              <a:pathLst>
                <a:path w="1281" h="2291" extrusionOk="0">
                  <a:moveTo>
                    <a:pt x="0" y="1"/>
                  </a:moveTo>
                  <a:lnTo>
                    <a:pt x="302" y="2216"/>
                  </a:lnTo>
                  <a:lnTo>
                    <a:pt x="406" y="2223"/>
                  </a:lnTo>
                  <a:lnTo>
                    <a:pt x="484" y="2227"/>
                  </a:lnTo>
                  <a:lnTo>
                    <a:pt x="558" y="2237"/>
                  </a:lnTo>
                  <a:lnTo>
                    <a:pt x="1142" y="2280"/>
                  </a:lnTo>
                  <a:lnTo>
                    <a:pt x="1216" y="2291"/>
                  </a:lnTo>
                  <a:lnTo>
                    <a:pt x="1231" y="2291"/>
                  </a:lnTo>
                  <a:lnTo>
                    <a:pt x="1231" y="2148"/>
                  </a:lnTo>
                  <a:lnTo>
                    <a:pt x="1234" y="2081"/>
                  </a:lnTo>
                  <a:lnTo>
                    <a:pt x="1234" y="2006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 flipH="1">
              <a:off x="8660887" y="408771"/>
              <a:ext cx="118045" cy="98645"/>
            </a:xfrm>
            <a:custGeom>
              <a:avLst/>
              <a:gdLst/>
              <a:ahLst/>
              <a:cxnLst/>
              <a:rect l="l" t="t" r="r" b="b"/>
              <a:pathLst>
                <a:path w="6462" h="5400" extrusionOk="0">
                  <a:moveTo>
                    <a:pt x="2169" y="0"/>
                  </a:moveTo>
                  <a:cubicBezTo>
                    <a:pt x="1775" y="0"/>
                    <a:pt x="1387" y="118"/>
                    <a:pt x="1049" y="347"/>
                  </a:cubicBezTo>
                  <a:cubicBezTo>
                    <a:pt x="548" y="696"/>
                    <a:pt x="232" y="1243"/>
                    <a:pt x="193" y="1851"/>
                  </a:cubicBezTo>
                  <a:lnTo>
                    <a:pt x="1" y="4628"/>
                  </a:lnTo>
                  <a:lnTo>
                    <a:pt x="61" y="4660"/>
                  </a:lnTo>
                  <a:lnTo>
                    <a:pt x="136" y="4699"/>
                  </a:lnTo>
                  <a:lnTo>
                    <a:pt x="210" y="4742"/>
                  </a:lnTo>
                  <a:lnTo>
                    <a:pt x="1341" y="5318"/>
                  </a:lnTo>
                  <a:lnTo>
                    <a:pt x="1401" y="5350"/>
                  </a:lnTo>
                  <a:lnTo>
                    <a:pt x="1473" y="5386"/>
                  </a:lnTo>
                  <a:lnTo>
                    <a:pt x="1501" y="5400"/>
                  </a:lnTo>
                  <a:lnTo>
                    <a:pt x="2134" y="2655"/>
                  </a:lnTo>
                  <a:lnTo>
                    <a:pt x="6461" y="4287"/>
                  </a:lnTo>
                  <a:lnTo>
                    <a:pt x="5903" y="1933"/>
                  </a:lnTo>
                  <a:lnTo>
                    <a:pt x="5885" y="1855"/>
                  </a:lnTo>
                  <a:lnTo>
                    <a:pt x="5867" y="1784"/>
                  </a:lnTo>
                  <a:lnTo>
                    <a:pt x="5867" y="1776"/>
                  </a:lnTo>
                  <a:lnTo>
                    <a:pt x="5686" y="1008"/>
                  </a:lnTo>
                  <a:lnTo>
                    <a:pt x="4136" y="521"/>
                  </a:lnTo>
                  <a:lnTo>
                    <a:pt x="4065" y="500"/>
                  </a:lnTo>
                  <a:lnTo>
                    <a:pt x="3994" y="479"/>
                  </a:lnTo>
                  <a:lnTo>
                    <a:pt x="2763" y="91"/>
                  </a:lnTo>
                  <a:cubicBezTo>
                    <a:pt x="2568" y="30"/>
                    <a:pt x="2368" y="0"/>
                    <a:pt x="2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 flipH="1">
              <a:off x="8611786" y="398213"/>
              <a:ext cx="63224" cy="127452"/>
            </a:xfrm>
            <a:custGeom>
              <a:avLst/>
              <a:gdLst/>
              <a:ahLst/>
              <a:cxnLst/>
              <a:rect l="l" t="t" r="r" b="b"/>
              <a:pathLst>
                <a:path w="3461" h="6977" extrusionOk="0">
                  <a:moveTo>
                    <a:pt x="1060" y="1"/>
                  </a:moveTo>
                  <a:cubicBezTo>
                    <a:pt x="925" y="1"/>
                    <a:pt x="797" y="29"/>
                    <a:pt x="676" y="79"/>
                  </a:cubicBezTo>
                  <a:cubicBezTo>
                    <a:pt x="516" y="143"/>
                    <a:pt x="374" y="246"/>
                    <a:pt x="264" y="388"/>
                  </a:cubicBezTo>
                  <a:cubicBezTo>
                    <a:pt x="72" y="633"/>
                    <a:pt x="1" y="943"/>
                    <a:pt x="72" y="1245"/>
                  </a:cubicBezTo>
                  <a:lnTo>
                    <a:pt x="125" y="1473"/>
                  </a:lnTo>
                  <a:lnTo>
                    <a:pt x="267" y="2077"/>
                  </a:lnTo>
                  <a:lnTo>
                    <a:pt x="339" y="2372"/>
                  </a:lnTo>
                  <a:lnTo>
                    <a:pt x="356" y="2447"/>
                  </a:lnTo>
                  <a:lnTo>
                    <a:pt x="374" y="2522"/>
                  </a:lnTo>
                  <a:lnTo>
                    <a:pt x="989" y="5117"/>
                  </a:lnTo>
                  <a:lnTo>
                    <a:pt x="1427" y="6977"/>
                  </a:lnTo>
                  <a:lnTo>
                    <a:pt x="2988" y="6977"/>
                  </a:lnTo>
                  <a:lnTo>
                    <a:pt x="2988" y="6966"/>
                  </a:lnTo>
                  <a:lnTo>
                    <a:pt x="3176" y="6966"/>
                  </a:lnTo>
                  <a:lnTo>
                    <a:pt x="3457" y="1537"/>
                  </a:lnTo>
                  <a:lnTo>
                    <a:pt x="3457" y="1522"/>
                  </a:lnTo>
                  <a:cubicBezTo>
                    <a:pt x="3460" y="1423"/>
                    <a:pt x="3457" y="1330"/>
                    <a:pt x="3443" y="1238"/>
                  </a:cubicBezTo>
                  <a:cubicBezTo>
                    <a:pt x="3432" y="1174"/>
                    <a:pt x="3418" y="1113"/>
                    <a:pt x="3400" y="1057"/>
                  </a:cubicBezTo>
                  <a:cubicBezTo>
                    <a:pt x="3340" y="833"/>
                    <a:pt x="3219" y="630"/>
                    <a:pt x="3055" y="456"/>
                  </a:cubicBezTo>
                  <a:cubicBezTo>
                    <a:pt x="2774" y="164"/>
                    <a:pt x="2401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7"/>
          <p:cNvGrpSpPr/>
          <p:nvPr/>
        </p:nvGrpSpPr>
        <p:grpSpPr>
          <a:xfrm>
            <a:off x="8550450" y="4517175"/>
            <a:ext cx="327001" cy="393250"/>
            <a:chOff x="8398050" y="4364775"/>
            <a:chExt cx="327001" cy="393250"/>
          </a:xfrm>
        </p:grpSpPr>
        <p:sp>
          <p:nvSpPr>
            <p:cNvPr id="471" name="Google Shape;471;p7"/>
            <p:cNvSpPr/>
            <p:nvPr/>
          </p:nvSpPr>
          <p:spPr>
            <a:xfrm flipH="1">
              <a:off x="8546293" y="4477264"/>
              <a:ext cx="37298" cy="44152"/>
            </a:xfrm>
            <a:custGeom>
              <a:avLst/>
              <a:gdLst/>
              <a:ahLst/>
              <a:cxnLst/>
              <a:rect l="l" t="t" r="r" b="b"/>
              <a:pathLst>
                <a:path w="2536" h="3002" extrusionOk="0">
                  <a:moveTo>
                    <a:pt x="260" y="0"/>
                  </a:moveTo>
                  <a:cubicBezTo>
                    <a:pt x="349" y="114"/>
                    <a:pt x="341" y="281"/>
                    <a:pt x="245" y="395"/>
                  </a:cubicBezTo>
                  <a:lnTo>
                    <a:pt x="0" y="676"/>
                  </a:lnTo>
                  <a:lnTo>
                    <a:pt x="2535" y="3001"/>
                  </a:lnTo>
                  <a:cubicBezTo>
                    <a:pt x="2493" y="2670"/>
                    <a:pt x="2404" y="1963"/>
                    <a:pt x="2290" y="1351"/>
                  </a:cubicBezTo>
                  <a:cubicBezTo>
                    <a:pt x="2240" y="1088"/>
                    <a:pt x="2272" y="878"/>
                    <a:pt x="2340" y="715"/>
                  </a:cubicBezTo>
                  <a:cubicBezTo>
                    <a:pt x="1629" y="469"/>
                    <a:pt x="885" y="217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 flipH="1">
              <a:off x="8584782" y="4472602"/>
              <a:ext cx="8486" cy="4986"/>
            </a:xfrm>
            <a:custGeom>
              <a:avLst/>
              <a:gdLst/>
              <a:ahLst/>
              <a:cxnLst/>
              <a:rect l="l" t="t" r="r" b="b"/>
              <a:pathLst>
                <a:path w="577" h="339" extrusionOk="0">
                  <a:moveTo>
                    <a:pt x="0" y="1"/>
                  </a:moveTo>
                  <a:lnTo>
                    <a:pt x="388" y="338"/>
                  </a:lnTo>
                  <a:lnTo>
                    <a:pt x="423" y="299"/>
                  </a:lnTo>
                  <a:cubicBezTo>
                    <a:pt x="463" y="249"/>
                    <a:pt x="516" y="217"/>
                    <a:pt x="576" y="200"/>
                  </a:cubicBezTo>
                  <a:cubicBezTo>
                    <a:pt x="363" y="125"/>
                    <a:pt x="171" y="5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 flipH="1">
              <a:off x="8410966" y="4742582"/>
              <a:ext cx="22194" cy="14707"/>
            </a:xfrm>
            <a:custGeom>
              <a:avLst/>
              <a:gdLst/>
              <a:ahLst/>
              <a:cxnLst/>
              <a:rect l="l" t="t" r="r" b="b"/>
              <a:pathLst>
                <a:path w="1509" h="1000" extrusionOk="0">
                  <a:moveTo>
                    <a:pt x="44" y="1"/>
                  </a:moveTo>
                  <a:lnTo>
                    <a:pt x="1" y="808"/>
                  </a:lnTo>
                  <a:lnTo>
                    <a:pt x="1484" y="1000"/>
                  </a:lnTo>
                  <a:cubicBezTo>
                    <a:pt x="1498" y="936"/>
                    <a:pt x="1509" y="829"/>
                    <a:pt x="1448" y="737"/>
                  </a:cubicBezTo>
                  <a:cubicBezTo>
                    <a:pt x="1372" y="631"/>
                    <a:pt x="1183" y="507"/>
                    <a:pt x="692" y="507"/>
                  </a:cubicBezTo>
                  <a:cubicBezTo>
                    <a:pt x="654" y="507"/>
                    <a:pt x="615" y="508"/>
                    <a:pt x="573" y="509"/>
                  </a:cubicBezTo>
                  <a:lnTo>
                    <a:pt x="492" y="516"/>
                  </a:lnTo>
                  <a:lnTo>
                    <a:pt x="488" y="5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 flipH="1">
              <a:off x="8398050" y="4601504"/>
              <a:ext cx="73479" cy="82906"/>
            </a:xfrm>
            <a:custGeom>
              <a:avLst/>
              <a:gdLst/>
              <a:ahLst/>
              <a:cxnLst/>
              <a:rect l="l" t="t" r="r" b="b"/>
              <a:pathLst>
                <a:path w="4996" h="5637" extrusionOk="0">
                  <a:moveTo>
                    <a:pt x="1625" y="0"/>
                  </a:moveTo>
                  <a:lnTo>
                    <a:pt x="1678" y="306"/>
                  </a:lnTo>
                  <a:lnTo>
                    <a:pt x="1586" y="306"/>
                  </a:lnTo>
                  <a:lnTo>
                    <a:pt x="185" y="367"/>
                  </a:lnTo>
                  <a:lnTo>
                    <a:pt x="0" y="633"/>
                  </a:lnTo>
                  <a:lnTo>
                    <a:pt x="3566" y="2145"/>
                  </a:lnTo>
                  <a:lnTo>
                    <a:pt x="3243" y="5498"/>
                  </a:lnTo>
                  <a:lnTo>
                    <a:pt x="4007" y="5636"/>
                  </a:lnTo>
                  <a:lnTo>
                    <a:pt x="4996" y="1327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 flipH="1">
              <a:off x="8422831" y="4614577"/>
              <a:ext cx="59168" cy="67257"/>
            </a:xfrm>
            <a:custGeom>
              <a:avLst/>
              <a:gdLst/>
              <a:ahLst/>
              <a:cxnLst/>
              <a:rect l="l" t="t" r="r" b="b"/>
              <a:pathLst>
                <a:path w="4023" h="4573" extrusionOk="0">
                  <a:moveTo>
                    <a:pt x="534" y="0"/>
                  </a:moveTo>
                  <a:lnTo>
                    <a:pt x="1" y="775"/>
                  </a:lnTo>
                  <a:lnTo>
                    <a:pt x="3468" y="2084"/>
                  </a:lnTo>
                  <a:lnTo>
                    <a:pt x="3279" y="4484"/>
                  </a:lnTo>
                  <a:lnTo>
                    <a:pt x="3759" y="4573"/>
                  </a:lnTo>
                  <a:lnTo>
                    <a:pt x="4022" y="14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 flipH="1">
              <a:off x="8413054" y="4682815"/>
              <a:ext cx="25326" cy="58330"/>
            </a:xfrm>
            <a:custGeom>
              <a:avLst/>
              <a:gdLst/>
              <a:ahLst/>
              <a:cxnLst/>
              <a:rect l="l" t="t" r="r" b="b"/>
              <a:pathLst>
                <a:path w="1722" h="3966" extrusionOk="0">
                  <a:moveTo>
                    <a:pt x="299" y="1"/>
                  </a:moveTo>
                  <a:lnTo>
                    <a:pt x="0" y="3862"/>
                  </a:lnTo>
                  <a:lnTo>
                    <a:pt x="253" y="3894"/>
                  </a:lnTo>
                  <a:lnTo>
                    <a:pt x="328" y="3905"/>
                  </a:lnTo>
                  <a:lnTo>
                    <a:pt x="402" y="3912"/>
                  </a:lnTo>
                  <a:lnTo>
                    <a:pt x="456" y="3915"/>
                  </a:lnTo>
                  <a:lnTo>
                    <a:pt x="601" y="3933"/>
                  </a:lnTo>
                  <a:lnTo>
                    <a:pt x="840" y="3962"/>
                  </a:lnTo>
                  <a:lnTo>
                    <a:pt x="875" y="3965"/>
                  </a:lnTo>
                  <a:lnTo>
                    <a:pt x="914" y="3784"/>
                  </a:lnTo>
                  <a:lnTo>
                    <a:pt x="957" y="3585"/>
                  </a:lnTo>
                  <a:lnTo>
                    <a:pt x="1721" y="253"/>
                  </a:lnTo>
                  <a:lnTo>
                    <a:pt x="971" y="121"/>
                  </a:lnTo>
                  <a:lnTo>
                    <a:pt x="779" y="86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 flipH="1">
              <a:off x="8644503" y="4729934"/>
              <a:ext cx="17590" cy="28091"/>
            </a:xfrm>
            <a:custGeom>
              <a:avLst/>
              <a:gdLst/>
              <a:ahLst/>
              <a:cxnLst/>
              <a:rect l="l" t="t" r="r" b="b"/>
              <a:pathLst>
                <a:path w="1196" h="1910" extrusionOk="0">
                  <a:moveTo>
                    <a:pt x="726" y="0"/>
                  </a:moveTo>
                  <a:lnTo>
                    <a:pt x="1" y="861"/>
                  </a:lnTo>
                  <a:lnTo>
                    <a:pt x="1064" y="1910"/>
                  </a:lnTo>
                  <a:cubicBezTo>
                    <a:pt x="1110" y="1867"/>
                    <a:pt x="1189" y="1792"/>
                    <a:pt x="1192" y="1679"/>
                  </a:cubicBezTo>
                  <a:cubicBezTo>
                    <a:pt x="1196" y="1540"/>
                    <a:pt x="1107" y="1305"/>
                    <a:pt x="630" y="971"/>
                  </a:cubicBezTo>
                  <a:lnTo>
                    <a:pt x="570" y="925"/>
                  </a:lnTo>
                  <a:lnTo>
                    <a:pt x="1039" y="29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 flipH="1">
              <a:off x="8471618" y="4606945"/>
              <a:ext cx="174990" cy="130220"/>
            </a:xfrm>
            <a:custGeom>
              <a:avLst/>
              <a:gdLst/>
              <a:ahLst/>
              <a:cxnLst/>
              <a:rect l="l" t="t" r="r" b="b"/>
              <a:pathLst>
                <a:path w="11898" h="8854" extrusionOk="0">
                  <a:moveTo>
                    <a:pt x="11898" y="0"/>
                  </a:moveTo>
                  <a:lnTo>
                    <a:pt x="11340" y="22"/>
                  </a:lnTo>
                  <a:lnTo>
                    <a:pt x="10991" y="36"/>
                  </a:lnTo>
                  <a:lnTo>
                    <a:pt x="10863" y="39"/>
                  </a:lnTo>
                  <a:lnTo>
                    <a:pt x="10739" y="43"/>
                  </a:lnTo>
                  <a:lnTo>
                    <a:pt x="8908" y="121"/>
                  </a:lnTo>
                  <a:lnTo>
                    <a:pt x="7467" y="3737"/>
                  </a:lnTo>
                  <a:lnTo>
                    <a:pt x="64" y="8424"/>
                  </a:lnTo>
                  <a:lnTo>
                    <a:pt x="0" y="8463"/>
                  </a:lnTo>
                  <a:lnTo>
                    <a:pt x="192" y="8634"/>
                  </a:lnTo>
                  <a:lnTo>
                    <a:pt x="427" y="8854"/>
                  </a:lnTo>
                  <a:lnTo>
                    <a:pt x="8588" y="4800"/>
                  </a:lnTo>
                  <a:lnTo>
                    <a:pt x="10956" y="1366"/>
                  </a:lnTo>
                  <a:lnTo>
                    <a:pt x="11002" y="1302"/>
                  </a:lnTo>
                  <a:lnTo>
                    <a:pt x="11045" y="1234"/>
                  </a:lnTo>
                  <a:lnTo>
                    <a:pt x="11578" y="459"/>
                  </a:lnTo>
                  <a:lnTo>
                    <a:pt x="11759" y="199"/>
                  </a:lnTo>
                  <a:lnTo>
                    <a:pt x="11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 flipH="1">
              <a:off x="8524064" y="4609033"/>
              <a:ext cx="127617" cy="119454"/>
            </a:xfrm>
            <a:custGeom>
              <a:avLst/>
              <a:gdLst/>
              <a:ahLst/>
              <a:cxnLst/>
              <a:rect l="l" t="t" r="r" b="b"/>
              <a:pathLst>
                <a:path w="8677" h="8122" extrusionOk="0">
                  <a:moveTo>
                    <a:pt x="8677" y="0"/>
                  </a:moveTo>
                  <a:lnTo>
                    <a:pt x="8268" y="15"/>
                  </a:lnTo>
                  <a:lnTo>
                    <a:pt x="7044" y="3240"/>
                  </a:lnTo>
                  <a:lnTo>
                    <a:pt x="7027" y="3254"/>
                  </a:lnTo>
                  <a:lnTo>
                    <a:pt x="72" y="7947"/>
                  </a:lnTo>
                  <a:lnTo>
                    <a:pt x="15" y="7987"/>
                  </a:lnTo>
                  <a:lnTo>
                    <a:pt x="1" y="7997"/>
                  </a:lnTo>
                  <a:lnTo>
                    <a:pt x="4" y="8001"/>
                  </a:lnTo>
                  <a:lnTo>
                    <a:pt x="61" y="8054"/>
                  </a:lnTo>
                  <a:lnTo>
                    <a:pt x="132" y="8122"/>
                  </a:lnTo>
                  <a:lnTo>
                    <a:pt x="136" y="8122"/>
                  </a:lnTo>
                  <a:lnTo>
                    <a:pt x="203" y="8075"/>
                  </a:lnTo>
                  <a:lnTo>
                    <a:pt x="7524" y="3361"/>
                  </a:lnTo>
                  <a:lnTo>
                    <a:pt x="8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 flipH="1">
              <a:off x="8594561" y="4474691"/>
              <a:ext cx="12678" cy="13516"/>
            </a:xfrm>
            <a:custGeom>
              <a:avLst/>
              <a:gdLst/>
              <a:ahLst/>
              <a:cxnLst/>
              <a:rect l="l" t="t" r="r" b="b"/>
              <a:pathLst>
                <a:path w="862" h="919" extrusionOk="0">
                  <a:moveTo>
                    <a:pt x="1" y="1"/>
                  </a:moveTo>
                  <a:cubicBezTo>
                    <a:pt x="8" y="47"/>
                    <a:pt x="15" y="83"/>
                    <a:pt x="26" y="93"/>
                  </a:cubicBezTo>
                  <a:cubicBezTo>
                    <a:pt x="54" y="136"/>
                    <a:pt x="339" y="456"/>
                    <a:pt x="758" y="918"/>
                  </a:cubicBezTo>
                  <a:cubicBezTo>
                    <a:pt x="772" y="872"/>
                    <a:pt x="794" y="829"/>
                    <a:pt x="826" y="794"/>
                  </a:cubicBezTo>
                  <a:lnTo>
                    <a:pt x="861" y="751"/>
                  </a:lnTo>
                  <a:lnTo>
                    <a:pt x="278" y="2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flipH="1">
              <a:off x="8533644" y="4488970"/>
              <a:ext cx="57271" cy="60051"/>
            </a:xfrm>
            <a:custGeom>
              <a:avLst/>
              <a:gdLst/>
              <a:ahLst/>
              <a:cxnLst/>
              <a:rect l="l" t="t" r="r" b="b"/>
              <a:pathLst>
                <a:path w="3894" h="4083" extrusionOk="0">
                  <a:moveTo>
                    <a:pt x="395" y="1"/>
                  </a:moveTo>
                  <a:lnTo>
                    <a:pt x="189" y="239"/>
                  </a:lnTo>
                  <a:cubicBezTo>
                    <a:pt x="139" y="296"/>
                    <a:pt x="71" y="331"/>
                    <a:pt x="0" y="342"/>
                  </a:cubicBezTo>
                  <a:cubicBezTo>
                    <a:pt x="1063" y="1512"/>
                    <a:pt x="2610" y="3208"/>
                    <a:pt x="3304" y="3965"/>
                  </a:cubicBezTo>
                  <a:cubicBezTo>
                    <a:pt x="3378" y="4040"/>
                    <a:pt x="3478" y="4082"/>
                    <a:pt x="3577" y="4082"/>
                  </a:cubicBezTo>
                  <a:cubicBezTo>
                    <a:pt x="3684" y="4082"/>
                    <a:pt x="3784" y="4040"/>
                    <a:pt x="3855" y="3965"/>
                  </a:cubicBezTo>
                  <a:lnTo>
                    <a:pt x="3894" y="3919"/>
                  </a:lnTo>
                  <a:lnTo>
                    <a:pt x="3748" y="2710"/>
                  </a:lnTo>
                  <a:lnTo>
                    <a:pt x="3200" y="2497"/>
                  </a:lnTo>
                  <a:lnTo>
                    <a:pt x="3200" y="2568"/>
                  </a:lnTo>
                  <a:lnTo>
                    <a:pt x="3065" y="2447"/>
                  </a:lnTo>
                  <a:lnTo>
                    <a:pt x="3058" y="2443"/>
                  </a:lnTo>
                  <a:lnTo>
                    <a:pt x="3058" y="2440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 flipH="1">
              <a:off x="8536103" y="4488559"/>
              <a:ext cx="12193" cy="37813"/>
            </a:xfrm>
            <a:custGeom>
              <a:avLst/>
              <a:gdLst/>
              <a:ahLst/>
              <a:cxnLst/>
              <a:rect l="l" t="t" r="r" b="b"/>
              <a:pathLst>
                <a:path w="829" h="2571" extrusionOk="0">
                  <a:moveTo>
                    <a:pt x="86" y="0"/>
                  </a:moveTo>
                  <a:cubicBezTo>
                    <a:pt x="25" y="142"/>
                    <a:pt x="0" y="324"/>
                    <a:pt x="46" y="555"/>
                  </a:cubicBezTo>
                  <a:cubicBezTo>
                    <a:pt x="93" y="818"/>
                    <a:pt x="139" y="1099"/>
                    <a:pt x="178" y="1355"/>
                  </a:cubicBezTo>
                  <a:cubicBezTo>
                    <a:pt x="192" y="1440"/>
                    <a:pt x="199" y="1525"/>
                    <a:pt x="214" y="1604"/>
                  </a:cubicBezTo>
                  <a:cubicBezTo>
                    <a:pt x="260" y="1917"/>
                    <a:pt x="288" y="2173"/>
                    <a:pt x="302" y="2311"/>
                  </a:cubicBezTo>
                  <a:cubicBezTo>
                    <a:pt x="306" y="2333"/>
                    <a:pt x="306" y="2350"/>
                    <a:pt x="306" y="2365"/>
                  </a:cubicBezTo>
                  <a:lnTo>
                    <a:pt x="829" y="2571"/>
                  </a:lnTo>
                  <a:lnTo>
                    <a:pt x="747" y="1920"/>
                  </a:lnTo>
                  <a:lnTo>
                    <a:pt x="733" y="1817"/>
                  </a:lnTo>
                  <a:lnTo>
                    <a:pt x="718" y="1721"/>
                  </a:lnTo>
                  <a:lnTo>
                    <a:pt x="530" y="153"/>
                  </a:lnTo>
                  <a:cubicBezTo>
                    <a:pt x="381" y="103"/>
                    <a:pt x="235" y="5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 flipH="1">
              <a:off x="8487056" y="4500059"/>
              <a:ext cx="26474" cy="97275"/>
            </a:xfrm>
            <a:custGeom>
              <a:avLst/>
              <a:gdLst/>
              <a:ahLst/>
              <a:cxnLst/>
              <a:rect l="l" t="t" r="r" b="b"/>
              <a:pathLst>
                <a:path w="1800" h="6614" extrusionOk="0">
                  <a:moveTo>
                    <a:pt x="1" y="0"/>
                  </a:moveTo>
                  <a:lnTo>
                    <a:pt x="481" y="726"/>
                  </a:lnTo>
                  <a:lnTo>
                    <a:pt x="1171" y="6614"/>
                  </a:lnTo>
                  <a:lnTo>
                    <a:pt x="1800" y="6614"/>
                  </a:lnTo>
                  <a:lnTo>
                    <a:pt x="1800" y="6610"/>
                  </a:lnTo>
                  <a:lnTo>
                    <a:pt x="993" y="747"/>
                  </a:lnTo>
                  <a:lnTo>
                    <a:pt x="1174" y="285"/>
                  </a:lnTo>
                  <a:lnTo>
                    <a:pt x="154" y="125"/>
                  </a:lnTo>
                  <a:lnTo>
                    <a:pt x="154" y="54"/>
                  </a:lnTo>
                  <a:cubicBezTo>
                    <a:pt x="107" y="39"/>
                    <a:pt x="54" y="2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 flipH="1">
              <a:off x="8499335" y="4491588"/>
              <a:ext cx="38813" cy="105703"/>
            </a:xfrm>
            <a:custGeom>
              <a:avLst/>
              <a:gdLst/>
              <a:ahLst/>
              <a:cxnLst/>
              <a:rect l="l" t="t" r="r" b="b"/>
              <a:pathLst>
                <a:path w="2639" h="7187" extrusionOk="0">
                  <a:moveTo>
                    <a:pt x="0" y="0"/>
                  </a:moveTo>
                  <a:lnTo>
                    <a:pt x="50" y="402"/>
                  </a:lnTo>
                  <a:lnTo>
                    <a:pt x="192" y="1551"/>
                  </a:lnTo>
                  <a:lnTo>
                    <a:pt x="199" y="1625"/>
                  </a:lnTo>
                  <a:lnTo>
                    <a:pt x="213" y="1721"/>
                  </a:lnTo>
                  <a:lnTo>
                    <a:pt x="228" y="1821"/>
                  </a:lnTo>
                  <a:lnTo>
                    <a:pt x="302" y="2422"/>
                  </a:lnTo>
                  <a:lnTo>
                    <a:pt x="309" y="2507"/>
                  </a:lnTo>
                  <a:lnTo>
                    <a:pt x="320" y="2589"/>
                  </a:lnTo>
                  <a:lnTo>
                    <a:pt x="445" y="3592"/>
                  </a:lnTo>
                  <a:lnTo>
                    <a:pt x="459" y="3688"/>
                  </a:lnTo>
                  <a:lnTo>
                    <a:pt x="469" y="3787"/>
                  </a:lnTo>
                  <a:lnTo>
                    <a:pt x="878" y="7112"/>
                  </a:lnTo>
                  <a:lnTo>
                    <a:pt x="889" y="7176"/>
                  </a:lnTo>
                  <a:lnTo>
                    <a:pt x="2637" y="7176"/>
                  </a:lnTo>
                  <a:lnTo>
                    <a:pt x="1959" y="1373"/>
                  </a:lnTo>
                  <a:lnTo>
                    <a:pt x="1358" y="466"/>
                  </a:lnTo>
                  <a:cubicBezTo>
                    <a:pt x="1013" y="345"/>
                    <a:pt x="555" y="189"/>
                    <a:pt x="53" y="18"/>
                  </a:cubicBezTo>
                  <a:cubicBezTo>
                    <a:pt x="36" y="11"/>
                    <a:pt x="18" y="4"/>
                    <a:pt x="0" y="0"/>
                  </a:cubicBezTo>
                  <a:close/>
                  <a:moveTo>
                    <a:pt x="2637" y="7176"/>
                  </a:moveTo>
                  <a:lnTo>
                    <a:pt x="2638" y="7186"/>
                  </a:lnTo>
                  <a:lnTo>
                    <a:pt x="2638" y="7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 flipH="1">
              <a:off x="8450657" y="4504662"/>
              <a:ext cx="45137" cy="92628"/>
            </a:xfrm>
            <a:custGeom>
              <a:avLst/>
              <a:gdLst/>
              <a:ahLst/>
              <a:cxnLst/>
              <a:rect l="l" t="t" r="r" b="b"/>
              <a:pathLst>
                <a:path w="3069" h="6298" extrusionOk="0">
                  <a:moveTo>
                    <a:pt x="182" y="0"/>
                  </a:moveTo>
                  <a:lnTo>
                    <a:pt x="0" y="455"/>
                  </a:lnTo>
                  <a:lnTo>
                    <a:pt x="804" y="6297"/>
                  </a:lnTo>
                  <a:lnTo>
                    <a:pt x="3069" y="6297"/>
                  </a:lnTo>
                  <a:lnTo>
                    <a:pt x="1991" y="114"/>
                  </a:lnTo>
                  <a:cubicBezTo>
                    <a:pt x="1849" y="167"/>
                    <a:pt x="1693" y="199"/>
                    <a:pt x="1536" y="199"/>
                  </a:cubicBezTo>
                  <a:cubicBezTo>
                    <a:pt x="1469" y="199"/>
                    <a:pt x="1398" y="196"/>
                    <a:pt x="1334" y="18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 flipH="1">
              <a:off x="8472675" y="4437778"/>
              <a:ext cx="4456" cy="9692"/>
            </a:xfrm>
            <a:custGeom>
              <a:avLst/>
              <a:gdLst/>
              <a:ahLst/>
              <a:cxnLst/>
              <a:rect l="l" t="t" r="r" b="b"/>
              <a:pathLst>
                <a:path w="303" h="659" extrusionOk="0">
                  <a:moveTo>
                    <a:pt x="303" y="0"/>
                  </a:moveTo>
                  <a:cubicBezTo>
                    <a:pt x="267" y="15"/>
                    <a:pt x="232" y="25"/>
                    <a:pt x="193" y="40"/>
                  </a:cubicBezTo>
                  <a:cubicBezTo>
                    <a:pt x="171" y="50"/>
                    <a:pt x="150" y="57"/>
                    <a:pt x="125" y="61"/>
                  </a:cubicBezTo>
                  <a:cubicBezTo>
                    <a:pt x="121" y="86"/>
                    <a:pt x="114" y="104"/>
                    <a:pt x="100" y="121"/>
                  </a:cubicBezTo>
                  <a:cubicBezTo>
                    <a:pt x="72" y="157"/>
                    <a:pt x="43" y="185"/>
                    <a:pt x="8" y="214"/>
                  </a:cubicBezTo>
                  <a:lnTo>
                    <a:pt x="8" y="246"/>
                  </a:lnTo>
                  <a:cubicBezTo>
                    <a:pt x="11" y="381"/>
                    <a:pt x="8" y="520"/>
                    <a:pt x="1" y="658"/>
                  </a:cubicBezTo>
                  <a:cubicBezTo>
                    <a:pt x="175" y="523"/>
                    <a:pt x="228" y="431"/>
                    <a:pt x="278" y="192"/>
                  </a:cubicBezTo>
                  <a:cubicBezTo>
                    <a:pt x="292" y="128"/>
                    <a:pt x="299" y="61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 flipH="1">
              <a:off x="8504353" y="4440439"/>
              <a:ext cx="8648" cy="12045"/>
            </a:xfrm>
            <a:custGeom>
              <a:avLst/>
              <a:gdLst/>
              <a:ahLst/>
              <a:cxnLst/>
              <a:rect l="l" t="t" r="r" b="b"/>
              <a:pathLst>
                <a:path w="588" h="819" extrusionOk="0">
                  <a:moveTo>
                    <a:pt x="587" y="1"/>
                  </a:moveTo>
                  <a:cubicBezTo>
                    <a:pt x="370" y="51"/>
                    <a:pt x="182" y="93"/>
                    <a:pt x="0" y="179"/>
                  </a:cubicBezTo>
                  <a:cubicBezTo>
                    <a:pt x="4" y="307"/>
                    <a:pt x="11" y="427"/>
                    <a:pt x="18" y="548"/>
                  </a:cubicBezTo>
                  <a:cubicBezTo>
                    <a:pt x="22" y="548"/>
                    <a:pt x="29" y="548"/>
                    <a:pt x="32" y="552"/>
                  </a:cubicBezTo>
                  <a:cubicBezTo>
                    <a:pt x="128" y="566"/>
                    <a:pt x="210" y="627"/>
                    <a:pt x="249" y="708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0" y="794"/>
                  </a:cubicBezTo>
                  <a:cubicBezTo>
                    <a:pt x="551" y="694"/>
                    <a:pt x="566" y="555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 flipH="1">
              <a:off x="8479202" y="4439925"/>
              <a:ext cx="38195" cy="37931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679" y="423"/>
                  </a:moveTo>
                  <a:cubicBezTo>
                    <a:pt x="1718" y="427"/>
                    <a:pt x="1725" y="473"/>
                    <a:pt x="1725" y="502"/>
                  </a:cubicBezTo>
                  <a:cubicBezTo>
                    <a:pt x="1725" y="516"/>
                    <a:pt x="1725" y="530"/>
                    <a:pt x="1718" y="537"/>
                  </a:cubicBezTo>
                  <a:cubicBezTo>
                    <a:pt x="1704" y="555"/>
                    <a:pt x="1672" y="555"/>
                    <a:pt x="1647" y="555"/>
                  </a:cubicBezTo>
                  <a:cubicBezTo>
                    <a:pt x="1557" y="555"/>
                    <a:pt x="1412" y="566"/>
                    <a:pt x="1310" y="566"/>
                  </a:cubicBezTo>
                  <a:cubicBezTo>
                    <a:pt x="1246" y="566"/>
                    <a:pt x="1199" y="561"/>
                    <a:pt x="1192" y="548"/>
                  </a:cubicBezTo>
                  <a:cubicBezTo>
                    <a:pt x="1192" y="427"/>
                    <a:pt x="1668" y="423"/>
                    <a:pt x="1679" y="423"/>
                  </a:cubicBezTo>
                  <a:close/>
                  <a:moveTo>
                    <a:pt x="1554" y="675"/>
                  </a:moveTo>
                  <a:cubicBezTo>
                    <a:pt x="1558" y="675"/>
                    <a:pt x="1561" y="675"/>
                    <a:pt x="1565" y="676"/>
                  </a:cubicBezTo>
                  <a:cubicBezTo>
                    <a:pt x="1665" y="686"/>
                    <a:pt x="1672" y="839"/>
                    <a:pt x="1619" y="921"/>
                  </a:cubicBezTo>
                  <a:cubicBezTo>
                    <a:pt x="1603" y="950"/>
                    <a:pt x="1575" y="964"/>
                    <a:pt x="1546" y="964"/>
                  </a:cubicBezTo>
                  <a:cubicBezTo>
                    <a:pt x="1543" y="964"/>
                    <a:pt x="1540" y="964"/>
                    <a:pt x="1537" y="964"/>
                  </a:cubicBezTo>
                  <a:cubicBezTo>
                    <a:pt x="1508" y="960"/>
                    <a:pt x="1491" y="953"/>
                    <a:pt x="1476" y="928"/>
                  </a:cubicBezTo>
                  <a:cubicBezTo>
                    <a:pt x="1421" y="853"/>
                    <a:pt x="1456" y="675"/>
                    <a:pt x="1554" y="675"/>
                  </a:cubicBezTo>
                  <a:close/>
                  <a:moveTo>
                    <a:pt x="2351" y="711"/>
                  </a:moveTo>
                  <a:cubicBezTo>
                    <a:pt x="2353" y="711"/>
                    <a:pt x="2356" y="711"/>
                    <a:pt x="2358" y="711"/>
                  </a:cubicBezTo>
                  <a:cubicBezTo>
                    <a:pt x="2372" y="711"/>
                    <a:pt x="2383" y="722"/>
                    <a:pt x="2397" y="729"/>
                  </a:cubicBezTo>
                  <a:cubicBezTo>
                    <a:pt x="2415" y="743"/>
                    <a:pt x="2429" y="768"/>
                    <a:pt x="2433" y="797"/>
                  </a:cubicBezTo>
                  <a:cubicBezTo>
                    <a:pt x="2436" y="822"/>
                    <a:pt x="2436" y="850"/>
                    <a:pt x="2433" y="882"/>
                  </a:cubicBezTo>
                  <a:cubicBezTo>
                    <a:pt x="2426" y="944"/>
                    <a:pt x="2385" y="1007"/>
                    <a:pt x="2327" y="1007"/>
                  </a:cubicBezTo>
                  <a:cubicBezTo>
                    <a:pt x="2326" y="1007"/>
                    <a:pt x="2324" y="1007"/>
                    <a:pt x="2323" y="1007"/>
                  </a:cubicBezTo>
                  <a:cubicBezTo>
                    <a:pt x="2287" y="999"/>
                    <a:pt x="2262" y="978"/>
                    <a:pt x="2255" y="946"/>
                  </a:cubicBezTo>
                  <a:cubicBezTo>
                    <a:pt x="2248" y="925"/>
                    <a:pt x="2241" y="900"/>
                    <a:pt x="2241" y="871"/>
                  </a:cubicBezTo>
                  <a:cubicBezTo>
                    <a:pt x="2241" y="839"/>
                    <a:pt x="2248" y="811"/>
                    <a:pt x="2259" y="782"/>
                  </a:cubicBezTo>
                  <a:cubicBezTo>
                    <a:pt x="2275" y="742"/>
                    <a:pt x="2308" y="711"/>
                    <a:pt x="2351" y="711"/>
                  </a:cubicBezTo>
                  <a:close/>
                  <a:moveTo>
                    <a:pt x="236" y="972"/>
                  </a:moveTo>
                  <a:cubicBezTo>
                    <a:pt x="249" y="972"/>
                    <a:pt x="260" y="973"/>
                    <a:pt x="271" y="975"/>
                  </a:cubicBezTo>
                  <a:cubicBezTo>
                    <a:pt x="306" y="982"/>
                    <a:pt x="338" y="1007"/>
                    <a:pt x="367" y="1028"/>
                  </a:cubicBezTo>
                  <a:cubicBezTo>
                    <a:pt x="381" y="1042"/>
                    <a:pt x="392" y="1053"/>
                    <a:pt x="406" y="1071"/>
                  </a:cubicBezTo>
                  <a:cubicBezTo>
                    <a:pt x="420" y="1099"/>
                    <a:pt x="456" y="1135"/>
                    <a:pt x="445" y="1167"/>
                  </a:cubicBezTo>
                  <a:cubicBezTo>
                    <a:pt x="442" y="1186"/>
                    <a:pt x="426" y="1193"/>
                    <a:pt x="407" y="1193"/>
                  </a:cubicBezTo>
                  <a:cubicBezTo>
                    <a:pt x="402" y="1193"/>
                    <a:pt x="397" y="1192"/>
                    <a:pt x="392" y="1191"/>
                  </a:cubicBezTo>
                  <a:cubicBezTo>
                    <a:pt x="385" y="1188"/>
                    <a:pt x="374" y="1174"/>
                    <a:pt x="374" y="1167"/>
                  </a:cubicBezTo>
                  <a:lnTo>
                    <a:pt x="374" y="1159"/>
                  </a:lnTo>
                  <a:lnTo>
                    <a:pt x="374" y="1152"/>
                  </a:lnTo>
                  <a:cubicBezTo>
                    <a:pt x="370" y="1152"/>
                    <a:pt x="370" y="1149"/>
                    <a:pt x="370" y="1142"/>
                  </a:cubicBezTo>
                  <a:cubicBezTo>
                    <a:pt x="367" y="1135"/>
                    <a:pt x="356" y="1124"/>
                    <a:pt x="353" y="1117"/>
                  </a:cubicBezTo>
                  <a:cubicBezTo>
                    <a:pt x="346" y="1103"/>
                    <a:pt x="331" y="1088"/>
                    <a:pt x="317" y="1078"/>
                  </a:cubicBezTo>
                  <a:cubicBezTo>
                    <a:pt x="292" y="1053"/>
                    <a:pt x="263" y="1039"/>
                    <a:pt x="231" y="1039"/>
                  </a:cubicBezTo>
                  <a:cubicBezTo>
                    <a:pt x="222" y="1039"/>
                    <a:pt x="213" y="1040"/>
                    <a:pt x="203" y="1042"/>
                  </a:cubicBezTo>
                  <a:cubicBezTo>
                    <a:pt x="201" y="1042"/>
                    <a:pt x="199" y="1043"/>
                    <a:pt x="197" y="1043"/>
                  </a:cubicBezTo>
                  <a:cubicBezTo>
                    <a:pt x="160" y="1043"/>
                    <a:pt x="156" y="981"/>
                    <a:pt x="196" y="975"/>
                  </a:cubicBezTo>
                  <a:cubicBezTo>
                    <a:pt x="210" y="973"/>
                    <a:pt x="224" y="972"/>
                    <a:pt x="236" y="972"/>
                  </a:cubicBezTo>
                  <a:close/>
                  <a:moveTo>
                    <a:pt x="2037" y="831"/>
                  </a:moveTo>
                  <a:cubicBezTo>
                    <a:pt x="2047" y="831"/>
                    <a:pt x="2057" y="836"/>
                    <a:pt x="2063" y="846"/>
                  </a:cubicBezTo>
                  <a:cubicBezTo>
                    <a:pt x="2070" y="850"/>
                    <a:pt x="2074" y="857"/>
                    <a:pt x="2074" y="868"/>
                  </a:cubicBezTo>
                  <a:lnTo>
                    <a:pt x="2074" y="921"/>
                  </a:lnTo>
                  <a:cubicBezTo>
                    <a:pt x="2074" y="946"/>
                    <a:pt x="2077" y="975"/>
                    <a:pt x="2077" y="996"/>
                  </a:cubicBezTo>
                  <a:cubicBezTo>
                    <a:pt x="2091" y="1120"/>
                    <a:pt x="2127" y="1238"/>
                    <a:pt x="2180" y="1351"/>
                  </a:cubicBezTo>
                  <a:cubicBezTo>
                    <a:pt x="2187" y="1369"/>
                    <a:pt x="2180" y="1398"/>
                    <a:pt x="2159" y="1401"/>
                  </a:cubicBezTo>
                  <a:cubicBezTo>
                    <a:pt x="2103" y="1413"/>
                    <a:pt x="2052" y="1419"/>
                    <a:pt x="2001" y="1419"/>
                  </a:cubicBezTo>
                  <a:cubicBezTo>
                    <a:pt x="1977" y="1419"/>
                    <a:pt x="1953" y="1418"/>
                    <a:pt x="1928" y="1415"/>
                  </a:cubicBezTo>
                  <a:cubicBezTo>
                    <a:pt x="1886" y="1408"/>
                    <a:pt x="1885" y="1348"/>
                    <a:pt x="1928" y="1348"/>
                  </a:cubicBezTo>
                  <a:cubicBezTo>
                    <a:pt x="1929" y="1348"/>
                    <a:pt x="1930" y="1348"/>
                    <a:pt x="1931" y="1348"/>
                  </a:cubicBezTo>
                  <a:cubicBezTo>
                    <a:pt x="1955" y="1351"/>
                    <a:pt x="1977" y="1352"/>
                    <a:pt x="1999" y="1352"/>
                  </a:cubicBezTo>
                  <a:cubicBezTo>
                    <a:pt x="2034" y="1352"/>
                    <a:pt x="2070" y="1349"/>
                    <a:pt x="2109" y="1344"/>
                  </a:cubicBezTo>
                  <a:cubicBezTo>
                    <a:pt x="2063" y="1238"/>
                    <a:pt x="2035" y="1124"/>
                    <a:pt x="2020" y="1010"/>
                  </a:cubicBezTo>
                  <a:cubicBezTo>
                    <a:pt x="2013" y="982"/>
                    <a:pt x="2013" y="960"/>
                    <a:pt x="2010" y="935"/>
                  </a:cubicBezTo>
                  <a:cubicBezTo>
                    <a:pt x="2010" y="910"/>
                    <a:pt x="2006" y="886"/>
                    <a:pt x="2006" y="864"/>
                  </a:cubicBezTo>
                  <a:lnTo>
                    <a:pt x="2006" y="857"/>
                  </a:lnTo>
                  <a:cubicBezTo>
                    <a:pt x="2008" y="841"/>
                    <a:pt x="2022" y="831"/>
                    <a:pt x="2037" y="831"/>
                  </a:cubicBezTo>
                  <a:close/>
                  <a:moveTo>
                    <a:pt x="2145" y="1638"/>
                  </a:moveTo>
                  <a:cubicBezTo>
                    <a:pt x="2217" y="1638"/>
                    <a:pt x="2290" y="1649"/>
                    <a:pt x="2362" y="1675"/>
                  </a:cubicBezTo>
                  <a:cubicBezTo>
                    <a:pt x="2337" y="1778"/>
                    <a:pt x="2255" y="2023"/>
                    <a:pt x="2116" y="2027"/>
                  </a:cubicBezTo>
                  <a:cubicBezTo>
                    <a:pt x="2115" y="2027"/>
                    <a:pt x="2114" y="2027"/>
                    <a:pt x="2113" y="2027"/>
                  </a:cubicBezTo>
                  <a:cubicBezTo>
                    <a:pt x="2000" y="2027"/>
                    <a:pt x="1860" y="1848"/>
                    <a:pt x="1786" y="1707"/>
                  </a:cubicBezTo>
                  <a:cubicBezTo>
                    <a:pt x="1889" y="1673"/>
                    <a:pt x="2014" y="1638"/>
                    <a:pt x="2145" y="1638"/>
                  </a:cubicBezTo>
                  <a:close/>
                  <a:moveTo>
                    <a:pt x="1085" y="0"/>
                  </a:moveTo>
                  <a:cubicBezTo>
                    <a:pt x="1067" y="11"/>
                    <a:pt x="1050" y="18"/>
                    <a:pt x="1035" y="32"/>
                  </a:cubicBezTo>
                  <a:lnTo>
                    <a:pt x="1018" y="441"/>
                  </a:lnTo>
                  <a:cubicBezTo>
                    <a:pt x="1014" y="580"/>
                    <a:pt x="1007" y="768"/>
                    <a:pt x="900" y="918"/>
                  </a:cubicBezTo>
                  <a:lnTo>
                    <a:pt x="886" y="928"/>
                  </a:lnTo>
                  <a:cubicBezTo>
                    <a:pt x="854" y="964"/>
                    <a:pt x="815" y="989"/>
                    <a:pt x="769" y="999"/>
                  </a:cubicBezTo>
                  <a:cubicBezTo>
                    <a:pt x="754" y="1002"/>
                    <a:pt x="738" y="1006"/>
                    <a:pt x="719" y="1006"/>
                  </a:cubicBezTo>
                  <a:cubicBezTo>
                    <a:pt x="711" y="1006"/>
                    <a:pt x="703" y="1005"/>
                    <a:pt x="694" y="1003"/>
                  </a:cubicBezTo>
                  <a:cubicBezTo>
                    <a:pt x="673" y="1003"/>
                    <a:pt x="644" y="996"/>
                    <a:pt x="623" y="992"/>
                  </a:cubicBezTo>
                  <a:cubicBezTo>
                    <a:pt x="570" y="975"/>
                    <a:pt x="520" y="943"/>
                    <a:pt x="481" y="903"/>
                  </a:cubicBezTo>
                  <a:cubicBezTo>
                    <a:pt x="456" y="875"/>
                    <a:pt x="431" y="846"/>
                    <a:pt x="413" y="814"/>
                  </a:cubicBezTo>
                  <a:cubicBezTo>
                    <a:pt x="395" y="782"/>
                    <a:pt x="370" y="758"/>
                    <a:pt x="331" y="743"/>
                  </a:cubicBezTo>
                  <a:cubicBezTo>
                    <a:pt x="321" y="740"/>
                    <a:pt x="306" y="733"/>
                    <a:pt x="296" y="733"/>
                  </a:cubicBezTo>
                  <a:cubicBezTo>
                    <a:pt x="282" y="729"/>
                    <a:pt x="264" y="729"/>
                    <a:pt x="250" y="729"/>
                  </a:cubicBezTo>
                  <a:lnTo>
                    <a:pt x="246" y="729"/>
                  </a:lnTo>
                  <a:cubicBezTo>
                    <a:pt x="218" y="729"/>
                    <a:pt x="196" y="733"/>
                    <a:pt x="175" y="743"/>
                  </a:cubicBezTo>
                  <a:cubicBezTo>
                    <a:pt x="157" y="747"/>
                    <a:pt x="139" y="761"/>
                    <a:pt x="122" y="768"/>
                  </a:cubicBezTo>
                  <a:cubicBezTo>
                    <a:pt x="29" y="839"/>
                    <a:pt x="1" y="989"/>
                    <a:pt x="54" y="1103"/>
                  </a:cubicBezTo>
                  <a:cubicBezTo>
                    <a:pt x="111" y="1227"/>
                    <a:pt x="321" y="1401"/>
                    <a:pt x="449" y="1426"/>
                  </a:cubicBezTo>
                  <a:lnTo>
                    <a:pt x="516" y="1440"/>
                  </a:lnTo>
                  <a:lnTo>
                    <a:pt x="513" y="1508"/>
                  </a:lnTo>
                  <a:cubicBezTo>
                    <a:pt x="498" y="1675"/>
                    <a:pt x="481" y="1839"/>
                    <a:pt x="463" y="1995"/>
                  </a:cubicBezTo>
                  <a:cubicBezTo>
                    <a:pt x="442" y="2205"/>
                    <a:pt x="413" y="2400"/>
                    <a:pt x="410" y="2575"/>
                  </a:cubicBezTo>
                  <a:lnTo>
                    <a:pt x="449" y="2578"/>
                  </a:lnTo>
                  <a:lnTo>
                    <a:pt x="456" y="2383"/>
                  </a:lnTo>
                  <a:lnTo>
                    <a:pt x="1249" y="2457"/>
                  </a:lnTo>
                  <a:cubicBezTo>
                    <a:pt x="1249" y="2372"/>
                    <a:pt x="1245" y="2290"/>
                    <a:pt x="1249" y="2187"/>
                  </a:cubicBezTo>
                  <a:lnTo>
                    <a:pt x="1256" y="2070"/>
                  </a:lnTo>
                  <a:lnTo>
                    <a:pt x="1355" y="2119"/>
                  </a:lnTo>
                  <a:cubicBezTo>
                    <a:pt x="1633" y="2244"/>
                    <a:pt x="1882" y="2301"/>
                    <a:pt x="1971" y="2308"/>
                  </a:cubicBezTo>
                  <a:cubicBezTo>
                    <a:pt x="1992" y="2308"/>
                    <a:pt x="2013" y="2309"/>
                    <a:pt x="2034" y="2309"/>
                  </a:cubicBezTo>
                  <a:cubicBezTo>
                    <a:pt x="2147" y="2309"/>
                    <a:pt x="2247" y="2297"/>
                    <a:pt x="2323" y="2240"/>
                  </a:cubicBezTo>
                  <a:cubicBezTo>
                    <a:pt x="2422" y="2159"/>
                    <a:pt x="2451" y="2009"/>
                    <a:pt x="2468" y="1871"/>
                  </a:cubicBezTo>
                  <a:cubicBezTo>
                    <a:pt x="2507" y="1586"/>
                    <a:pt x="2554" y="1216"/>
                    <a:pt x="2579" y="825"/>
                  </a:cubicBezTo>
                  <a:cubicBezTo>
                    <a:pt x="2579" y="797"/>
                    <a:pt x="2582" y="765"/>
                    <a:pt x="2582" y="736"/>
                  </a:cubicBezTo>
                  <a:cubicBezTo>
                    <a:pt x="2582" y="708"/>
                    <a:pt x="2589" y="676"/>
                    <a:pt x="2589" y="644"/>
                  </a:cubicBezTo>
                  <a:lnTo>
                    <a:pt x="2589" y="605"/>
                  </a:lnTo>
                  <a:cubicBezTo>
                    <a:pt x="2493" y="601"/>
                    <a:pt x="2387" y="590"/>
                    <a:pt x="2312" y="590"/>
                  </a:cubicBezTo>
                  <a:cubicBezTo>
                    <a:pt x="2287" y="590"/>
                    <a:pt x="2255" y="590"/>
                    <a:pt x="2237" y="573"/>
                  </a:cubicBezTo>
                  <a:cubicBezTo>
                    <a:pt x="2227" y="566"/>
                    <a:pt x="2227" y="551"/>
                    <a:pt x="2227" y="537"/>
                  </a:cubicBezTo>
                  <a:cubicBezTo>
                    <a:pt x="2223" y="505"/>
                    <a:pt x="2234" y="466"/>
                    <a:pt x="2273" y="462"/>
                  </a:cubicBezTo>
                  <a:cubicBezTo>
                    <a:pt x="2276" y="462"/>
                    <a:pt x="2454" y="466"/>
                    <a:pt x="2593" y="494"/>
                  </a:cubicBezTo>
                  <a:cubicBezTo>
                    <a:pt x="2596" y="391"/>
                    <a:pt x="2596" y="288"/>
                    <a:pt x="2596" y="185"/>
                  </a:cubicBezTo>
                  <a:lnTo>
                    <a:pt x="2596" y="185"/>
                  </a:lnTo>
                  <a:cubicBezTo>
                    <a:pt x="2486" y="238"/>
                    <a:pt x="2362" y="270"/>
                    <a:pt x="2237" y="285"/>
                  </a:cubicBezTo>
                  <a:cubicBezTo>
                    <a:pt x="2199" y="288"/>
                    <a:pt x="2160" y="289"/>
                    <a:pt x="2122" y="289"/>
                  </a:cubicBezTo>
                  <a:cubicBezTo>
                    <a:pt x="1932" y="289"/>
                    <a:pt x="1740" y="256"/>
                    <a:pt x="1551" y="217"/>
                  </a:cubicBezTo>
                  <a:cubicBezTo>
                    <a:pt x="1562" y="167"/>
                    <a:pt x="1583" y="125"/>
                    <a:pt x="1615" y="86"/>
                  </a:cubicBezTo>
                  <a:cubicBezTo>
                    <a:pt x="1572" y="57"/>
                    <a:pt x="1530" y="50"/>
                    <a:pt x="1491" y="39"/>
                  </a:cubicBezTo>
                  <a:cubicBezTo>
                    <a:pt x="1460" y="43"/>
                    <a:pt x="1428" y="44"/>
                    <a:pt x="1397" y="44"/>
                  </a:cubicBezTo>
                  <a:cubicBezTo>
                    <a:pt x="1294" y="44"/>
                    <a:pt x="1189" y="27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 flipH="1">
              <a:off x="8632409" y="4364775"/>
              <a:ext cx="92643" cy="81759"/>
            </a:xfrm>
            <a:custGeom>
              <a:avLst/>
              <a:gdLst/>
              <a:ahLst/>
              <a:cxnLst/>
              <a:rect l="l" t="t" r="r" b="b"/>
              <a:pathLst>
                <a:path w="6299" h="5559" extrusionOk="0">
                  <a:moveTo>
                    <a:pt x="449" y="1"/>
                  </a:moveTo>
                  <a:cubicBezTo>
                    <a:pt x="324" y="8"/>
                    <a:pt x="211" y="65"/>
                    <a:pt x="125" y="157"/>
                  </a:cubicBezTo>
                  <a:cubicBezTo>
                    <a:pt x="40" y="257"/>
                    <a:pt x="1" y="381"/>
                    <a:pt x="8" y="509"/>
                  </a:cubicBezTo>
                  <a:cubicBezTo>
                    <a:pt x="22" y="641"/>
                    <a:pt x="79" y="754"/>
                    <a:pt x="182" y="833"/>
                  </a:cubicBezTo>
                  <a:lnTo>
                    <a:pt x="5971" y="5558"/>
                  </a:lnTo>
                  <a:lnTo>
                    <a:pt x="6298" y="5185"/>
                  </a:lnTo>
                  <a:lnTo>
                    <a:pt x="804" y="122"/>
                  </a:lnTo>
                  <a:lnTo>
                    <a:pt x="794" y="114"/>
                  </a:lnTo>
                  <a:cubicBezTo>
                    <a:pt x="708" y="40"/>
                    <a:pt x="5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 flipH="1">
              <a:off x="8589017" y="4471867"/>
              <a:ext cx="12678" cy="12207"/>
            </a:xfrm>
            <a:custGeom>
              <a:avLst/>
              <a:gdLst/>
              <a:ahLst/>
              <a:cxnLst/>
              <a:rect l="l" t="t" r="r" b="b"/>
              <a:pathLst>
                <a:path w="862" h="830" extrusionOk="0">
                  <a:moveTo>
                    <a:pt x="282" y="1"/>
                  </a:moveTo>
                  <a:lnTo>
                    <a:pt x="200" y="97"/>
                  </a:lnTo>
                  <a:lnTo>
                    <a:pt x="147" y="154"/>
                  </a:lnTo>
                  <a:lnTo>
                    <a:pt x="97" y="211"/>
                  </a:lnTo>
                  <a:lnTo>
                    <a:pt x="1" y="328"/>
                  </a:lnTo>
                  <a:lnTo>
                    <a:pt x="584" y="829"/>
                  </a:lnTo>
                  <a:lnTo>
                    <a:pt x="666" y="730"/>
                  </a:lnTo>
                  <a:lnTo>
                    <a:pt x="716" y="673"/>
                  </a:lnTo>
                  <a:lnTo>
                    <a:pt x="719" y="669"/>
                  </a:lnTo>
                  <a:lnTo>
                    <a:pt x="765" y="616"/>
                  </a:lnTo>
                  <a:lnTo>
                    <a:pt x="861" y="50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 flipH="1">
              <a:off x="8580913" y="4477617"/>
              <a:ext cx="13399" cy="14149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15" y="1"/>
                  </a:moveTo>
                  <a:cubicBezTo>
                    <a:pt x="672" y="4"/>
                    <a:pt x="633" y="26"/>
                    <a:pt x="605" y="61"/>
                  </a:cubicBezTo>
                  <a:lnTo>
                    <a:pt x="374" y="328"/>
                  </a:lnTo>
                  <a:lnTo>
                    <a:pt x="334" y="374"/>
                  </a:lnTo>
                  <a:lnTo>
                    <a:pt x="324" y="385"/>
                  </a:lnTo>
                  <a:lnTo>
                    <a:pt x="278" y="442"/>
                  </a:lnTo>
                  <a:lnTo>
                    <a:pt x="93" y="652"/>
                  </a:lnTo>
                  <a:lnTo>
                    <a:pt x="57" y="691"/>
                  </a:lnTo>
                  <a:cubicBezTo>
                    <a:pt x="0" y="758"/>
                    <a:pt x="4" y="865"/>
                    <a:pt x="75" y="922"/>
                  </a:cubicBezTo>
                  <a:cubicBezTo>
                    <a:pt x="108" y="948"/>
                    <a:pt x="148" y="962"/>
                    <a:pt x="187" y="962"/>
                  </a:cubicBezTo>
                  <a:cubicBezTo>
                    <a:pt x="232" y="962"/>
                    <a:pt x="275" y="944"/>
                    <a:pt x="306" y="908"/>
                  </a:cubicBezTo>
                  <a:lnTo>
                    <a:pt x="516" y="666"/>
                  </a:lnTo>
                  <a:lnTo>
                    <a:pt x="566" y="605"/>
                  </a:lnTo>
                  <a:lnTo>
                    <a:pt x="615" y="548"/>
                  </a:lnTo>
                  <a:lnTo>
                    <a:pt x="854" y="275"/>
                  </a:lnTo>
                  <a:cubicBezTo>
                    <a:pt x="910" y="207"/>
                    <a:pt x="907" y="100"/>
                    <a:pt x="836" y="44"/>
                  </a:cubicBezTo>
                  <a:cubicBezTo>
                    <a:pt x="804" y="15"/>
                    <a:pt x="768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 flipH="1">
              <a:off x="8616311" y="4442542"/>
              <a:ext cx="19164" cy="16899"/>
            </a:xfrm>
            <a:custGeom>
              <a:avLst/>
              <a:gdLst/>
              <a:ahLst/>
              <a:cxnLst/>
              <a:rect l="l" t="t" r="r" b="b"/>
              <a:pathLst>
                <a:path w="1303" h="1149" extrusionOk="0">
                  <a:moveTo>
                    <a:pt x="321" y="0"/>
                  </a:moveTo>
                  <a:lnTo>
                    <a:pt x="1" y="370"/>
                  </a:lnTo>
                  <a:lnTo>
                    <a:pt x="737" y="971"/>
                  </a:lnTo>
                  <a:lnTo>
                    <a:pt x="943" y="1149"/>
                  </a:lnTo>
                  <a:cubicBezTo>
                    <a:pt x="961" y="1106"/>
                    <a:pt x="996" y="1081"/>
                    <a:pt x="1018" y="1067"/>
                  </a:cubicBezTo>
                  <a:lnTo>
                    <a:pt x="1167" y="964"/>
                  </a:lnTo>
                  <a:cubicBezTo>
                    <a:pt x="1196" y="946"/>
                    <a:pt x="1249" y="921"/>
                    <a:pt x="1302" y="893"/>
                  </a:cubicBezTo>
                  <a:lnTo>
                    <a:pt x="1018" y="644"/>
                  </a:lnTo>
                  <a:lnTo>
                    <a:pt x="936" y="56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 flipH="1">
              <a:off x="8599370" y="4462661"/>
              <a:ext cx="17178" cy="12516"/>
            </a:xfrm>
            <a:custGeom>
              <a:avLst/>
              <a:gdLst/>
              <a:ahLst/>
              <a:cxnLst/>
              <a:rect l="l" t="t" r="r" b="b"/>
              <a:pathLst>
                <a:path w="1168" h="851" extrusionOk="0">
                  <a:moveTo>
                    <a:pt x="157" y="1"/>
                  </a:moveTo>
                  <a:cubicBezTo>
                    <a:pt x="136" y="12"/>
                    <a:pt x="104" y="22"/>
                    <a:pt x="69" y="40"/>
                  </a:cubicBezTo>
                  <a:cubicBezTo>
                    <a:pt x="47" y="51"/>
                    <a:pt x="22" y="65"/>
                    <a:pt x="1" y="76"/>
                  </a:cubicBezTo>
                  <a:lnTo>
                    <a:pt x="51" y="118"/>
                  </a:lnTo>
                  <a:lnTo>
                    <a:pt x="118" y="175"/>
                  </a:lnTo>
                  <a:lnTo>
                    <a:pt x="179" y="229"/>
                  </a:lnTo>
                  <a:lnTo>
                    <a:pt x="268" y="307"/>
                  </a:lnTo>
                  <a:lnTo>
                    <a:pt x="474" y="485"/>
                  </a:lnTo>
                  <a:lnTo>
                    <a:pt x="570" y="570"/>
                  </a:lnTo>
                  <a:lnTo>
                    <a:pt x="890" y="851"/>
                  </a:lnTo>
                  <a:lnTo>
                    <a:pt x="993" y="733"/>
                  </a:lnTo>
                  <a:lnTo>
                    <a:pt x="1046" y="677"/>
                  </a:lnTo>
                  <a:lnTo>
                    <a:pt x="1096" y="620"/>
                  </a:lnTo>
                  <a:lnTo>
                    <a:pt x="1167" y="534"/>
                  </a:lnTo>
                  <a:cubicBezTo>
                    <a:pt x="1114" y="517"/>
                    <a:pt x="1064" y="499"/>
                    <a:pt x="1025" y="485"/>
                  </a:cubicBezTo>
                  <a:cubicBezTo>
                    <a:pt x="982" y="474"/>
                    <a:pt x="954" y="460"/>
                    <a:pt x="929" y="449"/>
                  </a:cubicBezTo>
                  <a:cubicBezTo>
                    <a:pt x="904" y="442"/>
                    <a:pt x="886" y="431"/>
                    <a:pt x="883" y="431"/>
                  </a:cubicBezTo>
                  <a:cubicBezTo>
                    <a:pt x="869" y="428"/>
                    <a:pt x="854" y="421"/>
                    <a:pt x="833" y="406"/>
                  </a:cubicBezTo>
                  <a:cubicBezTo>
                    <a:pt x="797" y="385"/>
                    <a:pt x="744" y="353"/>
                    <a:pt x="673" y="303"/>
                  </a:cubicBezTo>
                  <a:cubicBezTo>
                    <a:pt x="573" y="243"/>
                    <a:pt x="406" y="136"/>
                    <a:pt x="285" y="65"/>
                  </a:cubicBezTo>
                  <a:cubicBezTo>
                    <a:pt x="229" y="33"/>
                    <a:pt x="182" y="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 flipH="1">
              <a:off x="8501793" y="4416968"/>
              <a:ext cx="12987" cy="23547"/>
            </a:xfrm>
            <a:custGeom>
              <a:avLst/>
              <a:gdLst/>
              <a:ahLst/>
              <a:cxnLst/>
              <a:rect l="l" t="t" r="r" b="b"/>
              <a:pathLst>
                <a:path w="883" h="1601" extrusionOk="0">
                  <a:moveTo>
                    <a:pt x="882" y="0"/>
                  </a:moveTo>
                  <a:cubicBezTo>
                    <a:pt x="880" y="0"/>
                    <a:pt x="878" y="1"/>
                    <a:pt x="877" y="3"/>
                  </a:cubicBezTo>
                  <a:lnTo>
                    <a:pt x="877" y="3"/>
                  </a:lnTo>
                  <a:cubicBezTo>
                    <a:pt x="879" y="2"/>
                    <a:pt x="880" y="1"/>
                    <a:pt x="882" y="0"/>
                  </a:cubicBezTo>
                  <a:close/>
                  <a:moveTo>
                    <a:pt x="877" y="3"/>
                  </a:moveTo>
                  <a:cubicBezTo>
                    <a:pt x="558" y="138"/>
                    <a:pt x="184" y="328"/>
                    <a:pt x="25" y="512"/>
                  </a:cubicBezTo>
                  <a:cubicBezTo>
                    <a:pt x="8" y="544"/>
                    <a:pt x="0" y="647"/>
                    <a:pt x="8" y="779"/>
                  </a:cubicBezTo>
                  <a:cubicBezTo>
                    <a:pt x="8" y="868"/>
                    <a:pt x="15" y="967"/>
                    <a:pt x="25" y="1074"/>
                  </a:cubicBezTo>
                  <a:cubicBezTo>
                    <a:pt x="40" y="1252"/>
                    <a:pt x="72" y="1437"/>
                    <a:pt x="114" y="1600"/>
                  </a:cubicBezTo>
                  <a:cubicBezTo>
                    <a:pt x="296" y="1526"/>
                    <a:pt x="473" y="1487"/>
                    <a:pt x="683" y="1440"/>
                  </a:cubicBezTo>
                  <a:cubicBezTo>
                    <a:pt x="719" y="1433"/>
                    <a:pt x="758" y="1423"/>
                    <a:pt x="793" y="1415"/>
                  </a:cubicBezTo>
                  <a:cubicBezTo>
                    <a:pt x="808" y="1412"/>
                    <a:pt x="818" y="1412"/>
                    <a:pt x="832" y="1405"/>
                  </a:cubicBezTo>
                  <a:cubicBezTo>
                    <a:pt x="832" y="1401"/>
                    <a:pt x="832" y="1398"/>
                    <a:pt x="829" y="1394"/>
                  </a:cubicBezTo>
                  <a:cubicBezTo>
                    <a:pt x="829" y="1383"/>
                    <a:pt x="822" y="1376"/>
                    <a:pt x="822" y="1366"/>
                  </a:cubicBezTo>
                  <a:lnTo>
                    <a:pt x="822" y="1359"/>
                  </a:lnTo>
                  <a:cubicBezTo>
                    <a:pt x="822" y="1351"/>
                    <a:pt x="818" y="1344"/>
                    <a:pt x="818" y="1341"/>
                  </a:cubicBezTo>
                  <a:cubicBezTo>
                    <a:pt x="818" y="1330"/>
                    <a:pt x="815" y="1323"/>
                    <a:pt x="815" y="1312"/>
                  </a:cubicBezTo>
                  <a:cubicBezTo>
                    <a:pt x="815" y="1305"/>
                    <a:pt x="811" y="1295"/>
                    <a:pt x="811" y="1287"/>
                  </a:cubicBezTo>
                  <a:cubicBezTo>
                    <a:pt x="811" y="1277"/>
                    <a:pt x="804" y="1270"/>
                    <a:pt x="804" y="1259"/>
                  </a:cubicBezTo>
                  <a:cubicBezTo>
                    <a:pt x="804" y="1252"/>
                    <a:pt x="800" y="1238"/>
                    <a:pt x="800" y="1227"/>
                  </a:cubicBezTo>
                  <a:cubicBezTo>
                    <a:pt x="800" y="1220"/>
                    <a:pt x="797" y="1216"/>
                    <a:pt x="797" y="1206"/>
                  </a:cubicBezTo>
                  <a:cubicBezTo>
                    <a:pt x="797" y="1191"/>
                    <a:pt x="793" y="1181"/>
                    <a:pt x="793" y="1167"/>
                  </a:cubicBezTo>
                  <a:cubicBezTo>
                    <a:pt x="793" y="1163"/>
                    <a:pt x="793" y="1156"/>
                    <a:pt x="786" y="1152"/>
                  </a:cubicBezTo>
                  <a:cubicBezTo>
                    <a:pt x="783" y="1135"/>
                    <a:pt x="783" y="1117"/>
                    <a:pt x="779" y="1095"/>
                  </a:cubicBezTo>
                  <a:cubicBezTo>
                    <a:pt x="779" y="1092"/>
                    <a:pt x="779" y="1081"/>
                    <a:pt x="776" y="1078"/>
                  </a:cubicBezTo>
                  <a:cubicBezTo>
                    <a:pt x="776" y="1063"/>
                    <a:pt x="768" y="1049"/>
                    <a:pt x="768" y="1042"/>
                  </a:cubicBezTo>
                  <a:cubicBezTo>
                    <a:pt x="768" y="1031"/>
                    <a:pt x="768" y="1024"/>
                    <a:pt x="765" y="1021"/>
                  </a:cubicBezTo>
                  <a:cubicBezTo>
                    <a:pt x="765" y="1007"/>
                    <a:pt x="761" y="996"/>
                    <a:pt x="761" y="985"/>
                  </a:cubicBezTo>
                  <a:cubicBezTo>
                    <a:pt x="761" y="975"/>
                    <a:pt x="761" y="967"/>
                    <a:pt x="758" y="957"/>
                  </a:cubicBezTo>
                  <a:cubicBezTo>
                    <a:pt x="758" y="943"/>
                    <a:pt x="751" y="935"/>
                    <a:pt x="751" y="921"/>
                  </a:cubicBezTo>
                  <a:cubicBezTo>
                    <a:pt x="751" y="914"/>
                    <a:pt x="751" y="903"/>
                    <a:pt x="747" y="896"/>
                  </a:cubicBezTo>
                  <a:cubicBezTo>
                    <a:pt x="747" y="882"/>
                    <a:pt x="744" y="871"/>
                    <a:pt x="744" y="861"/>
                  </a:cubicBezTo>
                  <a:cubicBezTo>
                    <a:pt x="744" y="850"/>
                    <a:pt x="744" y="843"/>
                    <a:pt x="740" y="832"/>
                  </a:cubicBezTo>
                  <a:cubicBezTo>
                    <a:pt x="740" y="818"/>
                    <a:pt x="740" y="811"/>
                    <a:pt x="733" y="797"/>
                  </a:cubicBezTo>
                  <a:lnTo>
                    <a:pt x="733" y="772"/>
                  </a:lnTo>
                  <a:lnTo>
                    <a:pt x="733" y="736"/>
                  </a:lnTo>
                  <a:lnTo>
                    <a:pt x="733" y="708"/>
                  </a:lnTo>
                  <a:lnTo>
                    <a:pt x="733" y="672"/>
                  </a:lnTo>
                  <a:lnTo>
                    <a:pt x="733" y="651"/>
                  </a:lnTo>
                  <a:lnTo>
                    <a:pt x="733" y="612"/>
                  </a:lnTo>
                  <a:lnTo>
                    <a:pt x="733" y="594"/>
                  </a:lnTo>
                  <a:lnTo>
                    <a:pt x="733" y="534"/>
                  </a:lnTo>
                  <a:lnTo>
                    <a:pt x="733" y="495"/>
                  </a:lnTo>
                  <a:lnTo>
                    <a:pt x="733" y="477"/>
                  </a:lnTo>
                  <a:lnTo>
                    <a:pt x="733" y="452"/>
                  </a:lnTo>
                  <a:lnTo>
                    <a:pt x="733" y="434"/>
                  </a:lnTo>
                  <a:lnTo>
                    <a:pt x="733" y="409"/>
                  </a:lnTo>
                  <a:lnTo>
                    <a:pt x="733" y="391"/>
                  </a:lnTo>
                  <a:lnTo>
                    <a:pt x="733" y="384"/>
                  </a:lnTo>
                  <a:lnTo>
                    <a:pt x="733" y="374"/>
                  </a:lnTo>
                  <a:cubicBezTo>
                    <a:pt x="733" y="370"/>
                    <a:pt x="733" y="363"/>
                    <a:pt x="740" y="356"/>
                  </a:cubicBezTo>
                  <a:cubicBezTo>
                    <a:pt x="740" y="352"/>
                    <a:pt x="740" y="345"/>
                    <a:pt x="744" y="338"/>
                  </a:cubicBezTo>
                  <a:cubicBezTo>
                    <a:pt x="744" y="335"/>
                    <a:pt x="747" y="327"/>
                    <a:pt x="747" y="320"/>
                  </a:cubicBezTo>
                  <a:lnTo>
                    <a:pt x="747" y="313"/>
                  </a:lnTo>
                  <a:lnTo>
                    <a:pt x="747" y="303"/>
                  </a:lnTo>
                  <a:cubicBezTo>
                    <a:pt x="747" y="299"/>
                    <a:pt x="751" y="292"/>
                    <a:pt x="751" y="285"/>
                  </a:cubicBezTo>
                  <a:cubicBezTo>
                    <a:pt x="751" y="281"/>
                    <a:pt x="758" y="274"/>
                    <a:pt x="758" y="267"/>
                  </a:cubicBezTo>
                  <a:cubicBezTo>
                    <a:pt x="758" y="263"/>
                    <a:pt x="761" y="256"/>
                    <a:pt x="761" y="249"/>
                  </a:cubicBezTo>
                  <a:cubicBezTo>
                    <a:pt x="761" y="246"/>
                    <a:pt x="765" y="239"/>
                    <a:pt x="765" y="231"/>
                  </a:cubicBezTo>
                  <a:cubicBezTo>
                    <a:pt x="765" y="228"/>
                    <a:pt x="768" y="224"/>
                    <a:pt x="768" y="214"/>
                  </a:cubicBezTo>
                  <a:cubicBezTo>
                    <a:pt x="768" y="210"/>
                    <a:pt x="776" y="199"/>
                    <a:pt x="776" y="196"/>
                  </a:cubicBezTo>
                  <a:cubicBezTo>
                    <a:pt x="776" y="192"/>
                    <a:pt x="779" y="189"/>
                    <a:pt x="779" y="178"/>
                  </a:cubicBezTo>
                  <a:cubicBezTo>
                    <a:pt x="779" y="175"/>
                    <a:pt x="783" y="171"/>
                    <a:pt x="783" y="160"/>
                  </a:cubicBezTo>
                  <a:cubicBezTo>
                    <a:pt x="783" y="157"/>
                    <a:pt x="786" y="153"/>
                    <a:pt x="786" y="146"/>
                  </a:cubicBezTo>
                  <a:cubicBezTo>
                    <a:pt x="786" y="143"/>
                    <a:pt x="793" y="139"/>
                    <a:pt x="793" y="128"/>
                  </a:cubicBezTo>
                  <a:cubicBezTo>
                    <a:pt x="793" y="125"/>
                    <a:pt x="797" y="121"/>
                    <a:pt x="800" y="118"/>
                  </a:cubicBezTo>
                  <a:cubicBezTo>
                    <a:pt x="804" y="110"/>
                    <a:pt x="804" y="107"/>
                    <a:pt x="811" y="103"/>
                  </a:cubicBezTo>
                  <a:cubicBezTo>
                    <a:pt x="815" y="100"/>
                    <a:pt x="815" y="93"/>
                    <a:pt x="818" y="89"/>
                  </a:cubicBezTo>
                  <a:cubicBezTo>
                    <a:pt x="822" y="86"/>
                    <a:pt x="822" y="82"/>
                    <a:pt x="829" y="75"/>
                  </a:cubicBezTo>
                  <a:cubicBezTo>
                    <a:pt x="832" y="71"/>
                    <a:pt x="832" y="68"/>
                    <a:pt x="836" y="64"/>
                  </a:cubicBezTo>
                  <a:cubicBezTo>
                    <a:pt x="840" y="57"/>
                    <a:pt x="840" y="54"/>
                    <a:pt x="847" y="50"/>
                  </a:cubicBezTo>
                  <a:cubicBezTo>
                    <a:pt x="850" y="46"/>
                    <a:pt x="850" y="39"/>
                    <a:pt x="854" y="36"/>
                  </a:cubicBezTo>
                  <a:cubicBezTo>
                    <a:pt x="857" y="32"/>
                    <a:pt x="857" y="29"/>
                    <a:pt x="864" y="22"/>
                  </a:cubicBezTo>
                  <a:cubicBezTo>
                    <a:pt x="868" y="18"/>
                    <a:pt x="868" y="14"/>
                    <a:pt x="872" y="11"/>
                  </a:cubicBezTo>
                  <a:cubicBezTo>
                    <a:pt x="874" y="9"/>
                    <a:pt x="875" y="5"/>
                    <a:pt x="87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flipH="1">
              <a:off x="8475806" y="4415130"/>
              <a:ext cx="25738" cy="21929"/>
            </a:xfrm>
            <a:custGeom>
              <a:avLst/>
              <a:gdLst/>
              <a:ahLst/>
              <a:cxnLst/>
              <a:rect l="l" t="t" r="r" b="b"/>
              <a:pathLst>
                <a:path w="1750" h="1491" extrusionOk="0">
                  <a:moveTo>
                    <a:pt x="501" y="1"/>
                  </a:moveTo>
                  <a:cubicBezTo>
                    <a:pt x="498" y="1"/>
                    <a:pt x="494" y="8"/>
                    <a:pt x="487" y="8"/>
                  </a:cubicBezTo>
                  <a:cubicBezTo>
                    <a:pt x="484" y="8"/>
                    <a:pt x="480" y="11"/>
                    <a:pt x="477" y="11"/>
                  </a:cubicBezTo>
                  <a:cubicBezTo>
                    <a:pt x="469" y="11"/>
                    <a:pt x="462" y="15"/>
                    <a:pt x="459" y="15"/>
                  </a:cubicBezTo>
                  <a:cubicBezTo>
                    <a:pt x="452" y="15"/>
                    <a:pt x="448" y="19"/>
                    <a:pt x="445" y="19"/>
                  </a:cubicBezTo>
                  <a:cubicBezTo>
                    <a:pt x="441" y="19"/>
                    <a:pt x="434" y="22"/>
                    <a:pt x="427" y="22"/>
                  </a:cubicBezTo>
                  <a:cubicBezTo>
                    <a:pt x="423" y="22"/>
                    <a:pt x="416" y="29"/>
                    <a:pt x="413" y="29"/>
                  </a:cubicBezTo>
                  <a:cubicBezTo>
                    <a:pt x="409" y="29"/>
                    <a:pt x="405" y="33"/>
                    <a:pt x="395" y="33"/>
                  </a:cubicBezTo>
                  <a:cubicBezTo>
                    <a:pt x="391" y="33"/>
                    <a:pt x="388" y="36"/>
                    <a:pt x="381" y="36"/>
                  </a:cubicBezTo>
                  <a:cubicBezTo>
                    <a:pt x="377" y="36"/>
                    <a:pt x="373" y="40"/>
                    <a:pt x="363" y="40"/>
                  </a:cubicBezTo>
                  <a:cubicBezTo>
                    <a:pt x="359" y="40"/>
                    <a:pt x="356" y="47"/>
                    <a:pt x="352" y="47"/>
                  </a:cubicBezTo>
                  <a:cubicBezTo>
                    <a:pt x="345" y="47"/>
                    <a:pt x="341" y="51"/>
                    <a:pt x="338" y="54"/>
                  </a:cubicBezTo>
                  <a:cubicBezTo>
                    <a:pt x="334" y="54"/>
                    <a:pt x="327" y="58"/>
                    <a:pt x="324" y="58"/>
                  </a:cubicBezTo>
                  <a:cubicBezTo>
                    <a:pt x="320" y="65"/>
                    <a:pt x="317" y="65"/>
                    <a:pt x="309" y="68"/>
                  </a:cubicBezTo>
                  <a:cubicBezTo>
                    <a:pt x="306" y="68"/>
                    <a:pt x="302" y="72"/>
                    <a:pt x="302" y="72"/>
                  </a:cubicBezTo>
                  <a:cubicBezTo>
                    <a:pt x="299" y="75"/>
                    <a:pt x="292" y="75"/>
                    <a:pt x="288" y="83"/>
                  </a:cubicBezTo>
                  <a:cubicBezTo>
                    <a:pt x="285" y="83"/>
                    <a:pt x="281" y="86"/>
                    <a:pt x="281" y="86"/>
                  </a:cubicBezTo>
                  <a:cubicBezTo>
                    <a:pt x="274" y="90"/>
                    <a:pt x="270" y="90"/>
                    <a:pt x="267" y="93"/>
                  </a:cubicBezTo>
                  <a:cubicBezTo>
                    <a:pt x="263" y="93"/>
                    <a:pt x="263" y="100"/>
                    <a:pt x="256" y="100"/>
                  </a:cubicBezTo>
                  <a:cubicBezTo>
                    <a:pt x="253" y="104"/>
                    <a:pt x="249" y="104"/>
                    <a:pt x="245" y="107"/>
                  </a:cubicBezTo>
                  <a:cubicBezTo>
                    <a:pt x="238" y="107"/>
                    <a:pt x="238" y="111"/>
                    <a:pt x="235" y="111"/>
                  </a:cubicBezTo>
                  <a:cubicBezTo>
                    <a:pt x="231" y="118"/>
                    <a:pt x="228" y="118"/>
                    <a:pt x="221" y="122"/>
                  </a:cubicBezTo>
                  <a:cubicBezTo>
                    <a:pt x="217" y="122"/>
                    <a:pt x="217" y="125"/>
                    <a:pt x="213" y="125"/>
                  </a:cubicBezTo>
                  <a:cubicBezTo>
                    <a:pt x="210" y="129"/>
                    <a:pt x="203" y="136"/>
                    <a:pt x="199" y="136"/>
                  </a:cubicBezTo>
                  <a:cubicBezTo>
                    <a:pt x="196" y="136"/>
                    <a:pt x="196" y="139"/>
                    <a:pt x="192" y="139"/>
                  </a:cubicBezTo>
                  <a:cubicBezTo>
                    <a:pt x="185" y="143"/>
                    <a:pt x="181" y="147"/>
                    <a:pt x="178" y="147"/>
                  </a:cubicBezTo>
                  <a:cubicBezTo>
                    <a:pt x="174" y="147"/>
                    <a:pt x="174" y="154"/>
                    <a:pt x="167" y="154"/>
                  </a:cubicBezTo>
                  <a:lnTo>
                    <a:pt x="157" y="164"/>
                  </a:lnTo>
                  <a:cubicBezTo>
                    <a:pt x="157" y="171"/>
                    <a:pt x="149" y="171"/>
                    <a:pt x="146" y="175"/>
                  </a:cubicBezTo>
                  <a:cubicBezTo>
                    <a:pt x="142" y="179"/>
                    <a:pt x="139" y="182"/>
                    <a:pt x="139" y="189"/>
                  </a:cubicBezTo>
                  <a:cubicBezTo>
                    <a:pt x="139" y="193"/>
                    <a:pt x="132" y="193"/>
                    <a:pt x="132" y="196"/>
                  </a:cubicBezTo>
                  <a:cubicBezTo>
                    <a:pt x="128" y="200"/>
                    <a:pt x="125" y="207"/>
                    <a:pt x="125" y="211"/>
                  </a:cubicBezTo>
                  <a:cubicBezTo>
                    <a:pt x="125" y="214"/>
                    <a:pt x="121" y="214"/>
                    <a:pt x="121" y="218"/>
                  </a:cubicBezTo>
                  <a:cubicBezTo>
                    <a:pt x="114" y="225"/>
                    <a:pt x="114" y="228"/>
                    <a:pt x="110" y="232"/>
                  </a:cubicBezTo>
                  <a:cubicBezTo>
                    <a:pt x="110" y="235"/>
                    <a:pt x="107" y="235"/>
                    <a:pt x="107" y="243"/>
                  </a:cubicBezTo>
                  <a:cubicBezTo>
                    <a:pt x="103" y="246"/>
                    <a:pt x="103" y="250"/>
                    <a:pt x="96" y="253"/>
                  </a:cubicBezTo>
                  <a:cubicBezTo>
                    <a:pt x="96" y="260"/>
                    <a:pt x="93" y="260"/>
                    <a:pt x="93" y="264"/>
                  </a:cubicBezTo>
                  <a:cubicBezTo>
                    <a:pt x="89" y="268"/>
                    <a:pt x="89" y="271"/>
                    <a:pt x="85" y="278"/>
                  </a:cubicBezTo>
                  <a:cubicBezTo>
                    <a:pt x="85" y="282"/>
                    <a:pt x="78" y="282"/>
                    <a:pt x="78" y="285"/>
                  </a:cubicBezTo>
                  <a:cubicBezTo>
                    <a:pt x="75" y="289"/>
                    <a:pt x="75" y="296"/>
                    <a:pt x="71" y="303"/>
                  </a:cubicBezTo>
                  <a:cubicBezTo>
                    <a:pt x="71" y="307"/>
                    <a:pt x="68" y="307"/>
                    <a:pt x="68" y="314"/>
                  </a:cubicBezTo>
                  <a:cubicBezTo>
                    <a:pt x="61" y="317"/>
                    <a:pt x="61" y="324"/>
                    <a:pt x="57" y="332"/>
                  </a:cubicBezTo>
                  <a:cubicBezTo>
                    <a:pt x="57" y="335"/>
                    <a:pt x="53" y="335"/>
                    <a:pt x="53" y="339"/>
                  </a:cubicBezTo>
                  <a:cubicBezTo>
                    <a:pt x="50" y="342"/>
                    <a:pt x="50" y="353"/>
                    <a:pt x="43" y="356"/>
                  </a:cubicBezTo>
                  <a:cubicBezTo>
                    <a:pt x="43" y="360"/>
                    <a:pt x="43" y="360"/>
                    <a:pt x="39" y="367"/>
                  </a:cubicBezTo>
                  <a:cubicBezTo>
                    <a:pt x="39" y="371"/>
                    <a:pt x="36" y="378"/>
                    <a:pt x="36" y="385"/>
                  </a:cubicBezTo>
                  <a:cubicBezTo>
                    <a:pt x="36" y="388"/>
                    <a:pt x="36" y="388"/>
                    <a:pt x="29" y="392"/>
                  </a:cubicBezTo>
                  <a:cubicBezTo>
                    <a:pt x="29" y="396"/>
                    <a:pt x="25" y="406"/>
                    <a:pt x="25" y="410"/>
                  </a:cubicBezTo>
                  <a:cubicBezTo>
                    <a:pt x="25" y="413"/>
                    <a:pt x="25" y="413"/>
                    <a:pt x="21" y="420"/>
                  </a:cubicBezTo>
                  <a:cubicBezTo>
                    <a:pt x="21" y="424"/>
                    <a:pt x="18" y="431"/>
                    <a:pt x="18" y="438"/>
                  </a:cubicBezTo>
                  <a:lnTo>
                    <a:pt x="18" y="445"/>
                  </a:lnTo>
                  <a:lnTo>
                    <a:pt x="18" y="456"/>
                  </a:lnTo>
                  <a:cubicBezTo>
                    <a:pt x="18" y="460"/>
                    <a:pt x="18" y="463"/>
                    <a:pt x="11" y="463"/>
                  </a:cubicBezTo>
                  <a:lnTo>
                    <a:pt x="11" y="474"/>
                  </a:lnTo>
                  <a:cubicBezTo>
                    <a:pt x="11" y="481"/>
                    <a:pt x="7" y="488"/>
                    <a:pt x="7" y="495"/>
                  </a:cubicBezTo>
                  <a:lnTo>
                    <a:pt x="7" y="506"/>
                  </a:lnTo>
                  <a:cubicBezTo>
                    <a:pt x="7" y="513"/>
                    <a:pt x="7" y="516"/>
                    <a:pt x="4" y="527"/>
                  </a:cubicBezTo>
                  <a:lnTo>
                    <a:pt x="4" y="531"/>
                  </a:lnTo>
                  <a:lnTo>
                    <a:pt x="4" y="534"/>
                  </a:lnTo>
                  <a:cubicBezTo>
                    <a:pt x="4" y="545"/>
                    <a:pt x="4" y="548"/>
                    <a:pt x="0" y="556"/>
                  </a:cubicBezTo>
                  <a:lnTo>
                    <a:pt x="0" y="566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0" y="623"/>
                  </a:lnTo>
                  <a:lnTo>
                    <a:pt x="0" y="634"/>
                  </a:lnTo>
                  <a:lnTo>
                    <a:pt x="0" y="669"/>
                  </a:lnTo>
                  <a:lnTo>
                    <a:pt x="0" y="716"/>
                  </a:lnTo>
                  <a:lnTo>
                    <a:pt x="0" y="723"/>
                  </a:lnTo>
                  <a:lnTo>
                    <a:pt x="0" y="769"/>
                  </a:lnTo>
                  <a:lnTo>
                    <a:pt x="0" y="780"/>
                  </a:lnTo>
                  <a:lnTo>
                    <a:pt x="0" y="829"/>
                  </a:lnTo>
                  <a:lnTo>
                    <a:pt x="0" y="836"/>
                  </a:lnTo>
                  <a:cubicBezTo>
                    <a:pt x="0" y="854"/>
                    <a:pt x="0" y="868"/>
                    <a:pt x="4" y="886"/>
                  </a:cubicBezTo>
                  <a:cubicBezTo>
                    <a:pt x="4" y="904"/>
                    <a:pt x="7" y="922"/>
                    <a:pt x="7" y="936"/>
                  </a:cubicBezTo>
                  <a:lnTo>
                    <a:pt x="7" y="940"/>
                  </a:lnTo>
                  <a:cubicBezTo>
                    <a:pt x="7" y="957"/>
                    <a:pt x="11" y="972"/>
                    <a:pt x="11" y="989"/>
                  </a:cubicBezTo>
                  <a:lnTo>
                    <a:pt x="11" y="996"/>
                  </a:lnTo>
                  <a:cubicBezTo>
                    <a:pt x="11" y="1014"/>
                    <a:pt x="18" y="1028"/>
                    <a:pt x="18" y="1046"/>
                  </a:cubicBezTo>
                  <a:lnTo>
                    <a:pt x="18" y="1053"/>
                  </a:lnTo>
                  <a:cubicBezTo>
                    <a:pt x="18" y="1071"/>
                    <a:pt x="21" y="1085"/>
                    <a:pt x="21" y="1103"/>
                  </a:cubicBezTo>
                  <a:lnTo>
                    <a:pt x="21" y="1107"/>
                  </a:lnTo>
                  <a:cubicBezTo>
                    <a:pt x="21" y="1124"/>
                    <a:pt x="25" y="1139"/>
                    <a:pt x="25" y="1156"/>
                  </a:cubicBezTo>
                  <a:lnTo>
                    <a:pt x="25" y="1160"/>
                  </a:lnTo>
                  <a:cubicBezTo>
                    <a:pt x="25" y="1178"/>
                    <a:pt x="29" y="1192"/>
                    <a:pt x="29" y="1206"/>
                  </a:cubicBezTo>
                  <a:lnTo>
                    <a:pt x="29" y="1213"/>
                  </a:lnTo>
                  <a:cubicBezTo>
                    <a:pt x="29" y="1228"/>
                    <a:pt x="36" y="1245"/>
                    <a:pt x="36" y="1260"/>
                  </a:cubicBezTo>
                  <a:lnTo>
                    <a:pt x="36" y="1267"/>
                  </a:lnTo>
                  <a:cubicBezTo>
                    <a:pt x="39" y="1281"/>
                    <a:pt x="39" y="1295"/>
                    <a:pt x="43" y="1313"/>
                  </a:cubicBezTo>
                  <a:lnTo>
                    <a:pt x="43" y="1316"/>
                  </a:lnTo>
                  <a:lnTo>
                    <a:pt x="43" y="1320"/>
                  </a:lnTo>
                  <a:cubicBezTo>
                    <a:pt x="43" y="1334"/>
                    <a:pt x="50" y="1345"/>
                    <a:pt x="50" y="1356"/>
                  </a:cubicBezTo>
                  <a:lnTo>
                    <a:pt x="50" y="1363"/>
                  </a:lnTo>
                  <a:cubicBezTo>
                    <a:pt x="53" y="1373"/>
                    <a:pt x="53" y="1388"/>
                    <a:pt x="57" y="1402"/>
                  </a:cubicBezTo>
                  <a:lnTo>
                    <a:pt x="57" y="1409"/>
                  </a:lnTo>
                  <a:cubicBezTo>
                    <a:pt x="57" y="1423"/>
                    <a:pt x="61" y="1434"/>
                    <a:pt x="61" y="1444"/>
                  </a:cubicBezTo>
                  <a:lnTo>
                    <a:pt x="61" y="1455"/>
                  </a:lnTo>
                  <a:cubicBezTo>
                    <a:pt x="61" y="1462"/>
                    <a:pt x="68" y="1473"/>
                    <a:pt x="68" y="1480"/>
                  </a:cubicBezTo>
                  <a:lnTo>
                    <a:pt x="68" y="1487"/>
                  </a:lnTo>
                  <a:lnTo>
                    <a:pt x="68" y="1491"/>
                  </a:lnTo>
                  <a:cubicBezTo>
                    <a:pt x="93" y="1487"/>
                    <a:pt x="114" y="1476"/>
                    <a:pt x="142" y="1473"/>
                  </a:cubicBezTo>
                  <a:cubicBezTo>
                    <a:pt x="157" y="1462"/>
                    <a:pt x="164" y="1455"/>
                    <a:pt x="178" y="1441"/>
                  </a:cubicBezTo>
                  <a:cubicBezTo>
                    <a:pt x="391" y="1260"/>
                    <a:pt x="608" y="1132"/>
                    <a:pt x="836" y="1036"/>
                  </a:cubicBezTo>
                  <a:cubicBezTo>
                    <a:pt x="1088" y="936"/>
                    <a:pt x="1351" y="876"/>
                    <a:pt x="1639" y="833"/>
                  </a:cubicBezTo>
                  <a:cubicBezTo>
                    <a:pt x="1661" y="829"/>
                    <a:pt x="1678" y="829"/>
                    <a:pt x="1703" y="822"/>
                  </a:cubicBezTo>
                  <a:lnTo>
                    <a:pt x="1721" y="822"/>
                  </a:lnTo>
                  <a:cubicBezTo>
                    <a:pt x="1728" y="822"/>
                    <a:pt x="1739" y="819"/>
                    <a:pt x="1749" y="819"/>
                  </a:cubicBezTo>
                  <a:cubicBezTo>
                    <a:pt x="1742" y="769"/>
                    <a:pt x="1739" y="723"/>
                    <a:pt x="1728" y="676"/>
                  </a:cubicBezTo>
                  <a:cubicBezTo>
                    <a:pt x="1703" y="527"/>
                    <a:pt x="1675" y="392"/>
                    <a:pt x="1643" y="356"/>
                  </a:cubicBezTo>
                  <a:cubicBezTo>
                    <a:pt x="1554" y="250"/>
                    <a:pt x="1191" y="75"/>
                    <a:pt x="843" y="11"/>
                  </a:cubicBezTo>
                  <a:cubicBezTo>
                    <a:pt x="832" y="11"/>
                    <a:pt x="821" y="4"/>
                    <a:pt x="807" y="4"/>
                  </a:cubicBezTo>
                  <a:cubicBezTo>
                    <a:pt x="814" y="11"/>
                    <a:pt x="815" y="12"/>
                    <a:pt x="813" y="12"/>
                  </a:cubicBezTo>
                  <a:cubicBezTo>
                    <a:pt x="811" y="12"/>
                    <a:pt x="808" y="11"/>
                    <a:pt x="804" y="11"/>
                  </a:cubicBezTo>
                  <a:cubicBezTo>
                    <a:pt x="789" y="11"/>
                    <a:pt x="779" y="8"/>
                    <a:pt x="761" y="8"/>
                  </a:cubicBezTo>
                  <a:lnTo>
                    <a:pt x="747" y="8"/>
                  </a:lnTo>
                  <a:cubicBezTo>
                    <a:pt x="733" y="8"/>
                    <a:pt x="718" y="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flipH="1">
              <a:off x="8458864" y="4429174"/>
              <a:ext cx="38034" cy="9722"/>
            </a:xfrm>
            <a:custGeom>
              <a:avLst/>
              <a:gdLst/>
              <a:ahLst/>
              <a:cxnLst/>
              <a:rect l="l" t="t" r="r" b="b"/>
              <a:pathLst>
                <a:path w="2586" h="661" extrusionOk="0">
                  <a:moveTo>
                    <a:pt x="1709" y="0"/>
                  </a:moveTo>
                  <a:cubicBezTo>
                    <a:pt x="1677" y="0"/>
                    <a:pt x="1644" y="1"/>
                    <a:pt x="1611" y="2"/>
                  </a:cubicBezTo>
                  <a:lnTo>
                    <a:pt x="1601" y="2"/>
                  </a:lnTo>
                  <a:cubicBezTo>
                    <a:pt x="1576" y="2"/>
                    <a:pt x="1554" y="6"/>
                    <a:pt x="1537" y="6"/>
                  </a:cubicBezTo>
                  <a:cubicBezTo>
                    <a:pt x="1529" y="6"/>
                    <a:pt x="1519" y="6"/>
                    <a:pt x="1505" y="13"/>
                  </a:cubicBezTo>
                  <a:cubicBezTo>
                    <a:pt x="1487" y="13"/>
                    <a:pt x="1476" y="17"/>
                    <a:pt x="1458" y="17"/>
                  </a:cubicBezTo>
                  <a:cubicBezTo>
                    <a:pt x="1451" y="24"/>
                    <a:pt x="1441" y="31"/>
                    <a:pt x="1416" y="31"/>
                  </a:cubicBezTo>
                  <a:cubicBezTo>
                    <a:pt x="1238" y="52"/>
                    <a:pt x="1071" y="84"/>
                    <a:pt x="911" y="123"/>
                  </a:cubicBezTo>
                  <a:cubicBezTo>
                    <a:pt x="665" y="184"/>
                    <a:pt x="434" y="283"/>
                    <a:pt x="214" y="429"/>
                  </a:cubicBezTo>
                  <a:cubicBezTo>
                    <a:pt x="203" y="440"/>
                    <a:pt x="189" y="443"/>
                    <a:pt x="182" y="450"/>
                  </a:cubicBezTo>
                  <a:cubicBezTo>
                    <a:pt x="146" y="475"/>
                    <a:pt x="114" y="500"/>
                    <a:pt x="79" y="521"/>
                  </a:cubicBezTo>
                  <a:cubicBezTo>
                    <a:pt x="65" y="532"/>
                    <a:pt x="54" y="543"/>
                    <a:pt x="36" y="557"/>
                  </a:cubicBezTo>
                  <a:cubicBezTo>
                    <a:pt x="22" y="568"/>
                    <a:pt x="11" y="575"/>
                    <a:pt x="1" y="585"/>
                  </a:cubicBezTo>
                  <a:cubicBezTo>
                    <a:pt x="18" y="593"/>
                    <a:pt x="40" y="596"/>
                    <a:pt x="61" y="603"/>
                  </a:cubicBezTo>
                  <a:lnTo>
                    <a:pt x="114" y="614"/>
                  </a:lnTo>
                  <a:cubicBezTo>
                    <a:pt x="237" y="646"/>
                    <a:pt x="375" y="660"/>
                    <a:pt x="526" y="660"/>
                  </a:cubicBezTo>
                  <a:cubicBezTo>
                    <a:pt x="573" y="660"/>
                    <a:pt x="620" y="659"/>
                    <a:pt x="669" y="657"/>
                  </a:cubicBezTo>
                  <a:cubicBezTo>
                    <a:pt x="719" y="653"/>
                    <a:pt x="765" y="646"/>
                    <a:pt x="811" y="642"/>
                  </a:cubicBezTo>
                  <a:cubicBezTo>
                    <a:pt x="861" y="639"/>
                    <a:pt x="914" y="628"/>
                    <a:pt x="964" y="621"/>
                  </a:cubicBezTo>
                  <a:cubicBezTo>
                    <a:pt x="1003" y="610"/>
                    <a:pt x="1042" y="607"/>
                    <a:pt x="1081" y="593"/>
                  </a:cubicBezTo>
                  <a:cubicBezTo>
                    <a:pt x="1202" y="568"/>
                    <a:pt x="1323" y="532"/>
                    <a:pt x="1451" y="486"/>
                  </a:cubicBezTo>
                  <a:cubicBezTo>
                    <a:pt x="1462" y="482"/>
                    <a:pt x="1473" y="479"/>
                    <a:pt x="1483" y="475"/>
                  </a:cubicBezTo>
                  <a:cubicBezTo>
                    <a:pt x="1526" y="454"/>
                    <a:pt x="1572" y="443"/>
                    <a:pt x="1615" y="425"/>
                  </a:cubicBezTo>
                  <a:cubicBezTo>
                    <a:pt x="1625" y="422"/>
                    <a:pt x="1629" y="422"/>
                    <a:pt x="1640" y="415"/>
                  </a:cubicBezTo>
                  <a:cubicBezTo>
                    <a:pt x="1661" y="408"/>
                    <a:pt x="1686" y="397"/>
                    <a:pt x="1711" y="390"/>
                  </a:cubicBezTo>
                  <a:cubicBezTo>
                    <a:pt x="1732" y="379"/>
                    <a:pt x="1757" y="372"/>
                    <a:pt x="1782" y="361"/>
                  </a:cubicBezTo>
                  <a:cubicBezTo>
                    <a:pt x="1874" y="333"/>
                    <a:pt x="1974" y="301"/>
                    <a:pt x="2074" y="283"/>
                  </a:cubicBezTo>
                  <a:cubicBezTo>
                    <a:pt x="2138" y="270"/>
                    <a:pt x="2207" y="264"/>
                    <a:pt x="2277" y="264"/>
                  </a:cubicBezTo>
                  <a:cubicBezTo>
                    <a:pt x="2381" y="264"/>
                    <a:pt x="2488" y="278"/>
                    <a:pt x="2586" y="301"/>
                  </a:cubicBezTo>
                  <a:cubicBezTo>
                    <a:pt x="2432" y="95"/>
                    <a:pt x="2082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flipH="1">
              <a:off x="8510830" y="4456543"/>
              <a:ext cx="108688" cy="42019"/>
            </a:xfrm>
            <a:custGeom>
              <a:avLst/>
              <a:gdLst/>
              <a:ahLst/>
              <a:cxnLst/>
              <a:rect l="l" t="t" r="r" b="b"/>
              <a:pathLst>
                <a:path w="7390" h="2857" extrusionOk="0">
                  <a:moveTo>
                    <a:pt x="498" y="1"/>
                  </a:moveTo>
                  <a:cubicBezTo>
                    <a:pt x="480" y="5"/>
                    <a:pt x="455" y="8"/>
                    <a:pt x="431" y="19"/>
                  </a:cubicBezTo>
                  <a:cubicBezTo>
                    <a:pt x="402" y="26"/>
                    <a:pt x="377" y="37"/>
                    <a:pt x="349" y="47"/>
                  </a:cubicBezTo>
                  <a:cubicBezTo>
                    <a:pt x="278" y="79"/>
                    <a:pt x="207" y="115"/>
                    <a:pt x="171" y="136"/>
                  </a:cubicBezTo>
                  <a:lnTo>
                    <a:pt x="22" y="239"/>
                  </a:lnTo>
                  <a:cubicBezTo>
                    <a:pt x="18" y="243"/>
                    <a:pt x="4" y="253"/>
                    <a:pt x="0" y="257"/>
                  </a:cubicBezTo>
                  <a:cubicBezTo>
                    <a:pt x="0" y="268"/>
                    <a:pt x="7" y="285"/>
                    <a:pt x="7" y="293"/>
                  </a:cubicBezTo>
                  <a:lnTo>
                    <a:pt x="25" y="339"/>
                  </a:lnTo>
                  <a:lnTo>
                    <a:pt x="54" y="410"/>
                  </a:lnTo>
                  <a:cubicBezTo>
                    <a:pt x="61" y="403"/>
                    <a:pt x="75" y="396"/>
                    <a:pt x="82" y="392"/>
                  </a:cubicBezTo>
                  <a:cubicBezTo>
                    <a:pt x="164" y="342"/>
                    <a:pt x="267" y="285"/>
                    <a:pt x="331" y="271"/>
                  </a:cubicBezTo>
                  <a:cubicBezTo>
                    <a:pt x="342" y="271"/>
                    <a:pt x="345" y="268"/>
                    <a:pt x="356" y="268"/>
                  </a:cubicBezTo>
                  <a:cubicBezTo>
                    <a:pt x="391" y="268"/>
                    <a:pt x="438" y="285"/>
                    <a:pt x="523" y="328"/>
                  </a:cubicBezTo>
                  <a:cubicBezTo>
                    <a:pt x="562" y="349"/>
                    <a:pt x="608" y="374"/>
                    <a:pt x="662" y="410"/>
                  </a:cubicBezTo>
                  <a:cubicBezTo>
                    <a:pt x="704" y="435"/>
                    <a:pt x="758" y="470"/>
                    <a:pt x="822" y="506"/>
                  </a:cubicBezTo>
                  <a:cubicBezTo>
                    <a:pt x="857" y="527"/>
                    <a:pt x="893" y="552"/>
                    <a:pt x="932" y="577"/>
                  </a:cubicBezTo>
                  <a:cubicBezTo>
                    <a:pt x="943" y="581"/>
                    <a:pt x="950" y="588"/>
                    <a:pt x="960" y="595"/>
                  </a:cubicBezTo>
                  <a:cubicBezTo>
                    <a:pt x="978" y="609"/>
                    <a:pt x="999" y="623"/>
                    <a:pt x="1017" y="634"/>
                  </a:cubicBezTo>
                  <a:cubicBezTo>
                    <a:pt x="1031" y="645"/>
                    <a:pt x="1039" y="648"/>
                    <a:pt x="1053" y="659"/>
                  </a:cubicBezTo>
                  <a:cubicBezTo>
                    <a:pt x="1095" y="687"/>
                    <a:pt x="1138" y="712"/>
                    <a:pt x="1149" y="716"/>
                  </a:cubicBezTo>
                  <a:cubicBezTo>
                    <a:pt x="1149" y="716"/>
                    <a:pt x="1156" y="716"/>
                    <a:pt x="1159" y="719"/>
                  </a:cubicBezTo>
                  <a:cubicBezTo>
                    <a:pt x="1177" y="730"/>
                    <a:pt x="1220" y="741"/>
                    <a:pt x="1284" y="765"/>
                  </a:cubicBezTo>
                  <a:cubicBezTo>
                    <a:pt x="1337" y="783"/>
                    <a:pt x="1398" y="805"/>
                    <a:pt x="1479" y="829"/>
                  </a:cubicBezTo>
                  <a:cubicBezTo>
                    <a:pt x="2088" y="1043"/>
                    <a:pt x="3456" y="1516"/>
                    <a:pt x="4854" y="1992"/>
                  </a:cubicBezTo>
                  <a:cubicBezTo>
                    <a:pt x="4879" y="1999"/>
                    <a:pt x="4900" y="2010"/>
                    <a:pt x="4929" y="2017"/>
                  </a:cubicBezTo>
                  <a:cubicBezTo>
                    <a:pt x="4953" y="2028"/>
                    <a:pt x="4978" y="2035"/>
                    <a:pt x="5003" y="2045"/>
                  </a:cubicBezTo>
                  <a:cubicBezTo>
                    <a:pt x="5121" y="2085"/>
                    <a:pt x="5238" y="2124"/>
                    <a:pt x="5355" y="2163"/>
                  </a:cubicBezTo>
                  <a:cubicBezTo>
                    <a:pt x="5369" y="2170"/>
                    <a:pt x="5377" y="2174"/>
                    <a:pt x="5391" y="2177"/>
                  </a:cubicBezTo>
                  <a:cubicBezTo>
                    <a:pt x="5405" y="2181"/>
                    <a:pt x="5423" y="2188"/>
                    <a:pt x="5433" y="2191"/>
                  </a:cubicBezTo>
                  <a:lnTo>
                    <a:pt x="5476" y="2206"/>
                  </a:lnTo>
                  <a:lnTo>
                    <a:pt x="5515" y="2216"/>
                  </a:lnTo>
                  <a:lnTo>
                    <a:pt x="5554" y="2230"/>
                  </a:lnTo>
                  <a:cubicBezTo>
                    <a:pt x="5970" y="2373"/>
                    <a:pt x="6376" y="2511"/>
                    <a:pt x="6756" y="2643"/>
                  </a:cubicBezTo>
                  <a:cubicBezTo>
                    <a:pt x="6859" y="2678"/>
                    <a:pt x="6970" y="2718"/>
                    <a:pt x="7073" y="2753"/>
                  </a:cubicBezTo>
                  <a:cubicBezTo>
                    <a:pt x="7176" y="2789"/>
                    <a:pt x="7275" y="2821"/>
                    <a:pt x="7368" y="2856"/>
                  </a:cubicBezTo>
                  <a:lnTo>
                    <a:pt x="7371" y="2689"/>
                  </a:lnTo>
                  <a:lnTo>
                    <a:pt x="7382" y="2181"/>
                  </a:lnTo>
                  <a:lnTo>
                    <a:pt x="7386" y="2038"/>
                  </a:lnTo>
                  <a:lnTo>
                    <a:pt x="7389" y="1843"/>
                  </a:lnTo>
                  <a:lnTo>
                    <a:pt x="7389" y="1733"/>
                  </a:lnTo>
                  <a:lnTo>
                    <a:pt x="7389" y="1658"/>
                  </a:lnTo>
                  <a:lnTo>
                    <a:pt x="7389" y="1597"/>
                  </a:lnTo>
                  <a:lnTo>
                    <a:pt x="7350" y="1594"/>
                  </a:lnTo>
                  <a:lnTo>
                    <a:pt x="7275" y="1590"/>
                  </a:lnTo>
                  <a:lnTo>
                    <a:pt x="7201" y="1587"/>
                  </a:lnTo>
                  <a:lnTo>
                    <a:pt x="7119" y="1583"/>
                  </a:lnTo>
                  <a:lnTo>
                    <a:pt x="6838" y="1562"/>
                  </a:lnTo>
                  <a:lnTo>
                    <a:pt x="6834" y="1562"/>
                  </a:lnTo>
                  <a:lnTo>
                    <a:pt x="1035" y="381"/>
                  </a:lnTo>
                  <a:lnTo>
                    <a:pt x="1021" y="374"/>
                  </a:lnTo>
                  <a:cubicBezTo>
                    <a:pt x="964" y="346"/>
                    <a:pt x="879" y="278"/>
                    <a:pt x="783" y="204"/>
                  </a:cubicBezTo>
                  <a:cubicBezTo>
                    <a:pt x="722" y="154"/>
                    <a:pt x="633" y="90"/>
                    <a:pt x="573" y="44"/>
                  </a:cubicBezTo>
                  <a:cubicBezTo>
                    <a:pt x="541" y="22"/>
                    <a:pt x="509" y="5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 flipH="1">
              <a:off x="8455980" y="4477264"/>
              <a:ext cx="52785" cy="28032"/>
            </a:xfrm>
            <a:custGeom>
              <a:avLst/>
              <a:gdLst/>
              <a:ahLst/>
              <a:cxnLst/>
              <a:rect l="l" t="t" r="r" b="b"/>
              <a:pathLst>
                <a:path w="3589" h="1906" extrusionOk="0">
                  <a:moveTo>
                    <a:pt x="15" y="0"/>
                  </a:moveTo>
                  <a:lnTo>
                    <a:pt x="15" y="39"/>
                  </a:lnTo>
                  <a:lnTo>
                    <a:pt x="15" y="114"/>
                  </a:lnTo>
                  <a:lnTo>
                    <a:pt x="15" y="164"/>
                  </a:lnTo>
                  <a:lnTo>
                    <a:pt x="15" y="192"/>
                  </a:lnTo>
                  <a:lnTo>
                    <a:pt x="15" y="238"/>
                  </a:lnTo>
                  <a:lnTo>
                    <a:pt x="15" y="316"/>
                  </a:lnTo>
                  <a:lnTo>
                    <a:pt x="11" y="711"/>
                  </a:lnTo>
                  <a:lnTo>
                    <a:pt x="11" y="818"/>
                  </a:lnTo>
                  <a:lnTo>
                    <a:pt x="11" y="914"/>
                  </a:lnTo>
                  <a:lnTo>
                    <a:pt x="0" y="1426"/>
                  </a:lnTo>
                  <a:lnTo>
                    <a:pt x="0" y="1490"/>
                  </a:lnTo>
                  <a:lnTo>
                    <a:pt x="0" y="1536"/>
                  </a:lnTo>
                  <a:lnTo>
                    <a:pt x="107" y="1554"/>
                  </a:lnTo>
                  <a:lnTo>
                    <a:pt x="175" y="1565"/>
                  </a:lnTo>
                  <a:lnTo>
                    <a:pt x="295" y="1582"/>
                  </a:lnTo>
                  <a:lnTo>
                    <a:pt x="402" y="1600"/>
                  </a:lnTo>
                  <a:lnTo>
                    <a:pt x="921" y="1685"/>
                  </a:lnTo>
                  <a:lnTo>
                    <a:pt x="1131" y="1714"/>
                  </a:lnTo>
                  <a:lnTo>
                    <a:pt x="2244" y="1892"/>
                  </a:lnTo>
                  <a:cubicBezTo>
                    <a:pt x="2306" y="1901"/>
                    <a:pt x="2367" y="1906"/>
                    <a:pt x="2429" y="1906"/>
                  </a:cubicBezTo>
                  <a:cubicBezTo>
                    <a:pt x="2576" y="1906"/>
                    <a:pt x="2720" y="1878"/>
                    <a:pt x="2856" y="1821"/>
                  </a:cubicBezTo>
                  <a:cubicBezTo>
                    <a:pt x="2877" y="1813"/>
                    <a:pt x="2902" y="1799"/>
                    <a:pt x="2927" y="1792"/>
                  </a:cubicBezTo>
                  <a:cubicBezTo>
                    <a:pt x="2948" y="1778"/>
                    <a:pt x="2973" y="1764"/>
                    <a:pt x="2998" y="1749"/>
                  </a:cubicBezTo>
                  <a:cubicBezTo>
                    <a:pt x="3069" y="1710"/>
                    <a:pt x="3133" y="1661"/>
                    <a:pt x="3193" y="1607"/>
                  </a:cubicBezTo>
                  <a:cubicBezTo>
                    <a:pt x="3449" y="1376"/>
                    <a:pt x="3588" y="1045"/>
                    <a:pt x="3570" y="693"/>
                  </a:cubicBezTo>
                  <a:lnTo>
                    <a:pt x="3549" y="320"/>
                  </a:lnTo>
                  <a:lnTo>
                    <a:pt x="2731" y="245"/>
                  </a:lnTo>
                  <a:lnTo>
                    <a:pt x="2646" y="245"/>
                  </a:lnTo>
                  <a:lnTo>
                    <a:pt x="2617" y="238"/>
                  </a:lnTo>
                  <a:lnTo>
                    <a:pt x="1792" y="164"/>
                  </a:lnTo>
                  <a:lnTo>
                    <a:pt x="815" y="75"/>
                  </a:lnTo>
                  <a:lnTo>
                    <a:pt x="740" y="68"/>
                  </a:lnTo>
                  <a:lnTo>
                    <a:pt x="662" y="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7"/>
          <p:cNvSpPr/>
          <p:nvPr/>
        </p:nvSpPr>
        <p:spPr>
          <a:xfrm rot="-5400000">
            <a:off x="180893" y="1215593"/>
            <a:ext cx="2705700" cy="270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0" name="Google Shape;500;p7"/>
          <p:cNvCxnSpPr/>
          <p:nvPr/>
        </p:nvCxnSpPr>
        <p:spPr>
          <a:xfrm rot="10800000">
            <a:off x="191955" y="3478194"/>
            <a:ext cx="203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7"/>
          <p:cNvCxnSpPr/>
          <p:nvPr/>
        </p:nvCxnSpPr>
        <p:spPr>
          <a:xfrm rot="10800000">
            <a:off x="191955" y="2902085"/>
            <a:ext cx="203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Google Shape;502;p7"/>
          <p:cNvCxnSpPr/>
          <p:nvPr/>
        </p:nvCxnSpPr>
        <p:spPr>
          <a:xfrm rot="10800000">
            <a:off x="191955" y="2333630"/>
            <a:ext cx="203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7"/>
          <p:cNvCxnSpPr/>
          <p:nvPr/>
        </p:nvCxnSpPr>
        <p:spPr>
          <a:xfrm rot="10800000">
            <a:off x="191955" y="1730128"/>
            <a:ext cx="203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4" name="Google Shape;504;p7"/>
          <p:cNvSpPr/>
          <p:nvPr/>
        </p:nvSpPr>
        <p:spPr>
          <a:xfrm rot="-2036368">
            <a:off x="1560572" y="1213167"/>
            <a:ext cx="2724425" cy="2708506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6" y="1"/>
                  <a:pt x="1" y="3734"/>
                  <a:pt x="1" y="8343"/>
                </a:cubicBezTo>
                <a:cubicBezTo>
                  <a:pt x="1" y="12951"/>
                  <a:pt x="3756" y="16684"/>
                  <a:pt x="8392" y="16684"/>
                </a:cubicBezTo>
                <a:cubicBezTo>
                  <a:pt x="13025" y="16684"/>
                  <a:pt x="16784" y="12951"/>
                  <a:pt x="16784" y="8343"/>
                </a:cubicBezTo>
                <a:cubicBezTo>
                  <a:pt x="16784" y="3734"/>
                  <a:pt x="13025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7"/>
          <p:cNvSpPr/>
          <p:nvPr/>
        </p:nvSpPr>
        <p:spPr>
          <a:xfrm rot="-2036368">
            <a:off x="1613813" y="1710183"/>
            <a:ext cx="2014588" cy="668807"/>
          </a:xfrm>
          <a:custGeom>
            <a:avLst/>
            <a:gdLst/>
            <a:ahLst/>
            <a:cxnLst/>
            <a:rect l="l" t="t" r="r" b="b"/>
            <a:pathLst>
              <a:path w="12411" h="4120" extrusionOk="0">
                <a:moveTo>
                  <a:pt x="11381" y="0"/>
                </a:moveTo>
                <a:cubicBezTo>
                  <a:pt x="11360" y="0"/>
                  <a:pt x="11340" y="2"/>
                  <a:pt x="11319" y="6"/>
                </a:cubicBezTo>
                <a:cubicBezTo>
                  <a:pt x="11272" y="6"/>
                  <a:pt x="11233" y="9"/>
                  <a:pt x="11187" y="16"/>
                </a:cubicBezTo>
                <a:cubicBezTo>
                  <a:pt x="11208" y="16"/>
                  <a:pt x="11230" y="15"/>
                  <a:pt x="11251" y="15"/>
                </a:cubicBezTo>
                <a:cubicBezTo>
                  <a:pt x="11315" y="15"/>
                  <a:pt x="11379" y="19"/>
                  <a:pt x="11443" y="27"/>
                </a:cubicBezTo>
                <a:cubicBezTo>
                  <a:pt x="11525" y="34"/>
                  <a:pt x="11607" y="59"/>
                  <a:pt x="11681" y="88"/>
                </a:cubicBezTo>
                <a:lnTo>
                  <a:pt x="11735" y="116"/>
                </a:lnTo>
                <a:cubicBezTo>
                  <a:pt x="11752" y="123"/>
                  <a:pt x="11770" y="137"/>
                  <a:pt x="11788" y="148"/>
                </a:cubicBezTo>
                <a:cubicBezTo>
                  <a:pt x="11806" y="159"/>
                  <a:pt x="11820" y="173"/>
                  <a:pt x="11834" y="187"/>
                </a:cubicBezTo>
                <a:cubicBezTo>
                  <a:pt x="11845" y="201"/>
                  <a:pt x="11859" y="219"/>
                  <a:pt x="11873" y="230"/>
                </a:cubicBezTo>
                <a:cubicBezTo>
                  <a:pt x="11887" y="248"/>
                  <a:pt x="11895" y="262"/>
                  <a:pt x="11909" y="280"/>
                </a:cubicBezTo>
                <a:lnTo>
                  <a:pt x="11934" y="333"/>
                </a:lnTo>
                <a:cubicBezTo>
                  <a:pt x="11944" y="351"/>
                  <a:pt x="11948" y="372"/>
                  <a:pt x="11951" y="390"/>
                </a:cubicBezTo>
                <a:cubicBezTo>
                  <a:pt x="11959" y="408"/>
                  <a:pt x="11962" y="422"/>
                  <a:pt x="11962" y="440"/>
                </a:cubicBezTo>
                <a:cubicBezTo>
                  <a:pt x="11934" y="528"/>
                  <a:pt x="11895" y="646"/>
                  <a:pt x="11838" y="774"/>
                </a:cubicBezTo>
                <a:lnTo>
                  <a:pt x="11823" y="799"/>
                </a:lnTo>
                <a:lnTo>
                  <a:pt x="11820" y="788"/>
                </a:lnTo>
                <a:lnTo>
                  <a:pt x="11806" y="752"/>
                </a:lnTo>
                <a:cubicBezTo>
                  <a:pt x="11799" y="724"/>
                  <a:pt x="11784" y="703"/>
                  <a:pt x="11770" y="681"/>
                </a:cubicBezTo>
                <a:lnTo>
                  <a:pt x="11749" y="646"/>
                </a:lnTo>
                <a:lnTo>
                  <a:pt x="11720" y="614"/>
                </a:lnTo>
                <a:cubicBezTo>
                  <a:pt x="11703" y="592"/>
                  <a:pt x="11685" y="575"/>
                  <a:pt x="11663" y="557"/>
                </a:cubicBezTo>
                <a:cubicBezTo>
                  <a:pt x="11646" y="539"/>
                  <a:pt x="11624" y="521"/>
                  <a:pt x="11603" y="507"/>
                </a:cubicBezTo>
                <a:lnTo>
                  <a:pt x="11535" y="468"/>
                </a:lnTo>
                <a:cubicBezTo>
                  <a:pt x="11514" y="454"/>
                  <a:pt x="11486" y="443"/>
                  <a:pt x="11464" y="436"/>
                </a:cubicBezTo>
                <a:cubicBezTo>
                  <a:pt x="11415" y="418"/>
                  <a:pt x="11365" y="404"/>
                  <a:pt x="11311" y="397"/>
                </a:cubicBezTo>
                <a:cubicBezTo>
                  <a:pt x="11265" y="386"/>
                  <a:pt x="11212" y="383"/>
                  <a:pt x="11162" y="379"/>
                </a:cubicBezTo>
                <a:cubicBezTo>
                  <a:pt x="11112" y="379"/>
                  <a:pt x="11059" y="379"/>
                  <a:pt x="11009" y="383"/>
                </a:cubicBezTo>
                <a:cubicBezTo>
                  <a:pt x="10963" y="386"/>
                  <a:pt x="10910" y="390"/>
                  <a:pt x="10860" y="404"/>
                </a:cubicBezTo>
                <a:cubicBezTo>
                  <a:pt x="10910" y="404"/>
                  <a:pt x="10956" y="404"/>
                  <a:pt x="11009" y="408"/>
                </a:cubicBezTo>
                <a:cubicBezTo>
                  <a:pt x="11059" y="415"/>
                  <a:pt x="11109" y="418"/>
                  <a:pt x="11159" y="425"/>
                </a:cubicBezTo>
                <a:cubicBezTo>
                  <a:pt x="11205" y="436"/>
                  <a:pt x="11255" y="443"/>
                  <a:pt x="11301" y="457"/>
                </a:cubicBezTo>
                <a:cubicBezTo>
                  <a:pt x="11347" y="472"/>
                  <a:pt x="11393" y="486"/>
                  <a:pt x="11432" y="507"/>
                </a:cubicBezTo>
                <a:cubicBezTo>
                  <a:pt x="11454" y="514"/>
                  <a:pt x="11479" y="528"/>
                  <a:pt x="11496" y="539"/>
                </a:cubicBezTo>
                <a:cubicBezTo>
                  <a:pt x="11518" y="550"/>
                  <a:pt x="11535" y="564"/>
                  <a:pt x="11553" y="578"/>
                </a:cubicBezTo>
                <a:cubicBezTo>
                  <a:pt x="11571" y="592"/>
                  <a:pt x="11589" y="603"/>
                  <a:pt x="11607" y="621"/>
                </a:cubicBezTo>
                <a:cubicBezTo>
                  <a:pt x="11624" y="639"/>
                  <a:pt x="11639" y="656"/>
                  <a:pt x="11649" y="671"/>
                </a:cubicBezTo>
                <a:lnTo>
                  <a:pt x="11674" y="699"/>
                </a:lnTo>
                <a:lnTo>
                  <a:pt x="11692" y="728"/>
                </a:lnTo>
                <a:cubicBezTo>
                  <a:pt x="11699" y="745"/>
                  <a:pt x="11713" y="770"/>
                  <a:pt x="11720" y="792"/>
                </a:cubicBezTo>
                <a:lnTo>
                  <a:pt x="11735" y="824"/>
                </a:lnTo>
                <a:lnTo>
                  <a:pt x="11745" y="859"/>
                </a:lnTo>
                <a:cubicBezTo>
                  <a:pt x="11752" y="880"/>
                  <a:pt x="11752" y="902"/>
                  <a:pt x="11756" y="923"/>
                </a:cubicBezTo>
                <a:lnTo>
                  <a:pt x="11763" y="937"/>
                </a:lnTo>
                <a:cubicBezTo>
                  <a:pt x="11703" y="1048"/>
                  <a:pt x="11628" y="1168"/>
                  <a:pt x="11539" y="1289"/>
                </a:cubicBezTo>
                <a:lnTo>
                  <a:pt x="11532" y="1261"/>
                </a:lnTo>
                <a:lnTo>
                  <a:pt x="11518" y="1222"/>
                </a:lnTo>
                <a:cubicBezTo>
                  <a:pt x="11507" y="1197"/>
                  <a:pt x="11496" y="1172"/>
                  <a:pt x="11479" y="1147"/>
                </a:cubicBezTo>
                <a:lnTo>
                  <a:pt x="11454" y="1112"/>
                </a:lnTo>
                <a:lnTo>
                  <a:pt x="11429" y="1076"/>
                </a:lnTo>
                <a:cubicBezTo>
                  <a:pt x="11411" y="1055"/>
                  <a:pt x="11393" y="1030"/>
                  <a:pt x="11372" y="1012"/>
                </a:cubicBezTo>
                <a:cubicBezTo>
                  <a:pt x="11347" y="994"/>
                  <a:pt x="11326" y="976"/>
                  <a:pt x="11304" y="966"/>
                </a:cubicBezTo>
                <a:cubicBezTo>
                  <a:pt x="11283" y="952"/>
                  <a:pt x="11258" y="934"/>
                  <a:pt x="11233" y="923"/>
                </a:cubicBezTo>
                <a:cubicBezTo>
                  <a:pt x="11212" y="912"/>
                  <a:pt x="11183" y="902"/>
                  <a:pt x="11159" y="895"/>
                </a:cubicBezTo>
                <a:cubicBezTo>
                  <a:pt x="11109" y="877"/>
                  <a:pt x="11055" y="863"/>
                  <a:pt x="11006" y="852"/>
                </a:cubicBezTo>
                <a:cubicBezTo>
                  <a:pt x="10952" y="845"/>
                  <a:pt x="10902" y="841"/>
                  <a:pt x="10849" y="841"/>
                </a:cubicBezTo>
                <a:cubicBezTo>
                  <a:pt x="10796" y="841"/>
                  <a:pt x="10750" y="845"/>
                  <a:pt x="10700" y="848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0"/>
                  <a:pt x="10750" y="888"/>
                  <a:pt x="10842" y="905"/>
                </a:cubicBezTo>
                <a:cubicBezTo>
                  <a:pt x="10892" y="916"/>
                  <a:pt x="10934" y="930"/>
                  <a:pt x="10984" y="941"/>
                </a:cubicBezTo>
                <a:cubicBezTo>
                  <a:pt x="11027" y="955"/>
                  <a:pt x="11073" y="973"/>
                  <a:pt x="11116" y="991"/>
                </a:cubicBezTo>
                <a:cubicBezTo>
                  <a:pt x="11141" y="1001"/>
                  <a:pt x="11159" y="1012"/>
                  <a:pt x="11180" y="1023"/>
                </a:cubicBezTo>
                <a:cubicBezTo>
                  <a:pt x="11198" y="1037"/>
                  <a:pt x="11219" y="1048"/>
                  <a:pt x="11237" y="1058"/>
                </a:cubicBezTo>
                <a:cubicBezTo>
                  <a:pt x="11255" y="1072"/>
                  <a:pt x="11272" y="1083"/>
                  <a:pt x="11287" y="1101"/>
                </a:cubicBezTo>
                <a:cubicBezTo>
                  <a:pt x="11304" y="1115"/>
                  <a:pt x="11319" y="1133"/>
                  <a:pt x="11329" y="1151"/>
                </a:cubicBezTo>
                <a:lnTo>
                  <a:pt x="11347" y="1179"/>
                </a:lnTo>
                <a:lnTo>
                  <a:pt x="11365" y="1204"/>
                </a:lnTo>
                <a:cubicBezTo>
                  <a:pt x="11375" y="1222"/>
                  <a:pt x="11390" y="1243"/>
                  <a:pt x="11393" y="1261"/>
                </a:cubicBezTo>
                <a:lnTo>
                  <a:pt x="11407" y="1293"/>
                </a:lnTo>
                <a:lnTo>
                  <a:pt x="11415" y="1325"/>
                </a:lnTo>
                <a:lnTo>
                  <a:pt x="11429" y="1393"/>
                </a:lnTo>
                <a:lnTo>
                  <a:pt x="11432" y="1414"/>
                </a:lnTo>
                <a:cubicBezTo>
                  <a:pt x="11347" y="1517"/>
                  <a:pt x="11251" y="1617"/>
                  <a:pt x="11141" y="1720"/>
                </a:cubicBezTo>
                <a:lnTo>
                  <a:pt x="11134" y="1702"/>
                </a:lnTo>
                <a:lnTo>
                  <a:pt x="11127" y="1663"/>
                </a:lnTo>
                <a:cubicBezTo>
                  <a:pt x="11116" y="1634"/>
                  <a:pt x="11109" y="1606"/>
                  <a:pt x="11095" y="1577"/>
                </a:cubicBezTo>
                <a:lnTo>
                  <a:pt x="11077" y="1538"/>
                </a:lnTo>
                <a:lnTo>
                  <a:pt x="11055" y="1503"/>
                </a:lnTo>
                <a:cubicBezTo>
                  <a:pt x="11038" y="1481"/>
                  <a:pt x="11020" y="1453"/>
                  <a:pt x="11002" y="1432"/>
                </a:cubicBezTo>
                <a:cubicBezTo>
                  <a:pt x="10984" y="1410"/>
                  <a:pt x="10963" y="1393"/>
                  <a:pt x="10938" y="1368"/>
                </a:cubicBezTo>
                <a:cubicBezTo>
                  <a:pt x="10917" y="1350"/>
                  <a:pt x="10895" y="1332"/>
                  <a:pt x="10874" y="1321"/>
                </a:cubicBezTo>
                <a:cubicBezTo>
                  <a:pt x="10849" y="1307"/>
                  <a:pt x="10824" y="1293"/>
                  <a:pt x="10803" y="1279"/>
                </a:cubicBezTo>
                <a:cubicBezTo>
                  <a:pt x="10753" y="1257"/>
                  <a:pt x="10700" y="1236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9" y="1190"/>
                  <a:pt x="10440" y="1190"/>
                  <a:pt x="10419" y="1190"/>
                </a:cubicBezTo>
                <a:lnTo>
                  <a:pt x="10344" y="1190"/>
                </a:lnTo>
                <a:cubicBezTo>
                  <a:pt x="10291" y="1190"/>
                  <a:pt x="10241" y="1197"/>
                  <a:pt x="10195" y="1208"/>
                </a:cubicBezTo>
                <a:cubicBezTo>
                  <a:pt x="10241" y="1218"/>
                  <a:pt x="10291" y="1233"/>
                  <a:pt x="10341" y="1243"/>
                </a:cubicBezTo>
                <a:cubicBezTo>
                  <a:pt x="10390" y="1257"/>
                  <a:pt x="10433" y="1272"/>
                  <a:pt x="10483" y="1289"/>
                </a:cubicBezTo>
                <a:lnTo>
                  <a:pt x="10614" y="1343"/>
                </a:lnTo>
                <a:cubicBezTo>
                  <a:pt x="10639" y="1350"/>
                  <a:pt x="10654" y="1364"/>
                  <a:pt x="10678" y="1375"/>
                </a:cubicBezTo>
                <a:cubicBezTo>
                  <a:pt x="10696" y="1385"/>
                  <a:pt x="10718" y="1396"/>
                  <a:pt x="10735" y="1410"/>
                </a:cubicBezTo>
                <a:lnTo>
                  <a:pt x="10789" y="1449"/>
                </a:lnTo>
                <a:cubicBezTo>
                  <a:pt x="10806" y="1464"/>
                  <a:pt x="10821" y="1474"/>
                  <a:pt x="10838" y="1492"/>
                </a:cubicBezTo>
                <a:cubicBezTo>
                  <a:pt x="10853" y="1510"/>
                  <a:pt x="10867" y="1524"/>
                  <a:pt x="10878" y="1542"/>
                </a:cubicBezTo>
                <a:cubicBezTo>
                  <a:pt x="10892" y="1560"/>
                  <a:pt x="10899" y="1577"/>
                  <a:pt x="10913" y="1595"/>
                </a:cubicBezTo>
                <a:lnTo>
                  <a:pt x="10927" y="1624"/>
                </a:lnTo>
                <a:lnTo>
                  <a:pt x="10942" y="1649"/>
                </a:lnTo>
                <a:cubicBezTo>
                  <a:pt x="10949" y="1666"/>
                  <a:pt x="10952" y="1688"/>
                  <a:pt x="10956" y="1705"/>
                </a:cubicBezTo>
                <a:lnTo>
                  <a:pt x="10966" y="1737"/>
                </a:lnTo>
                <a:lnTo>
                  <a:pt x="10970" y="1769"/>
                </a:lnTo>
                <a:cubicBezTo>
                  <a:pt x="10977" y="1791"/>
                  <a:pt x="10977" y="1812"/>
                  <a:pt x="10977" y="1830"/>
                </a:cubicBezTo>
                <a:lnTo>
                  <a:pt x="10981" y="1862"/>
                </a:lnTo>
                <a:lnTo>
                  <a:pt x="10846" y="1969"/>
                </a:lnTo>
                <a:cubicBezTo>
                  <a:pt x="10750" y="2040"/>
                  <a:pt x="10646" y="2111"/>
                  <a:pt x="10536" y="2178"/>
                </a:cubicBezTo>
                <a:lnTo>
                  <a:pt x="10536" y="2146"/>
                </a:lnTo>
                <a:lnTo>
                  <a:pt x="10533" y="2104"/>
                </a:lnTo>
                <a:cubicBezTo>
                  <a:pt x="10526" y="2075"/>
                  <a:pt x="10518" y="2043"/>
                  <a:pt x="10515" y="2018"/>
                </a:cubicBezTo>
                <a:lnTo>
                  <a:pt x="10501" y="1979"/>
                </a:lnTo>
                <a:lnTo>
                  <a:pt x="10483" y="1937"/>
                </a:lnTo>
                <a:cubicBezTo>
                  <a:pt x="10469" y="1912"/>
                  <a:pt x="10454" y="1883"/>
                  <a:pt x="10437" y="1862"/>
                </a:cubicBezTo>
                <a:lnTo>
                  <a:pt x="10383" y="1794"/>
                </a:lnTo>
                <a:cubicBezTo>
                  <a:pt x="10362" y="1777"/>
                  <a:pt x="10344" y="1755"/>
                  <a:pt x="10323" y="1737"/>
                </a:cubicBezTo>
                <a:cubicBezTo>
                  <a:pt x="10302" y="1720"/>
                  <a:pt x="10277" y="1702"/>
                  <a:pt x="10255" y="1688"/>
                </a:cubicBezTo>
                <a:cubicBezTo>
                  <a:pt x="10213" y="1659"/>
                  <a:pt x="10163" y="1634"/>
                  <a:pt x="10113" y="1617"/>
                </a:cubicBezTo>
                <a:cubicBezTo>
                  <a:pt x="10063" y="1599"/>
                  <a:pt x="10017" y="1581"/>
                  <a:pt x="9964" y="1574"/>
                </a:cubicBezTo>
                <a:cubicBezTo>
                  <a:pt x="9935" y="1570"/>
                  <a:pt x="9914" y="1563"/>
                  <a:pt x="9886" y="1560"/>
                </a:cubicBezTo>
                <a:cubicBezTo>
                  <a:pt x="9861" y="1556"/>
                  <a:pt x="9839" y="1553"/>
                  <a:pt x="9811" y="1553"/>
                </a:cubicBezTo>
                <a:cubicBezTo>
                  <a:pt x="9784" y="1549"/>
                  <a:pt x="9758" y="1547"/>
                  <a:pt x="9734" y="1547"/>
                </a:cubicBezTo>
                <a:cubicBezTo>
                  <a:pt x="9709" y="1547"/>
                  <a:pt x="9685" y="1549"/>
                  <a:pt x="9662" y="1553"/>
                </a:cubicBezTo>
                <a:cubicBezTo>
                  <a:pt x="9708" y="1570"/>
                  <a:pt x="9754" y="1588"/>
                  <a:pt x="9804" y="1606"/>
                </a:cubicBezTo>
                <a:cubicBezTo>
                  <a:pt x="9846" y="1624"/>
                  <a:pt x="9893" y="1645"/>
                  <a:pt x="9935" y="1663"/>
                </a:cubicBezTo>
                <a:cubicBezTo>
                  <a:pt x="9982" y="1684"/>
                  <a:pt x="10021" y="1705"/>
                  <a:pt x="10060" y="1734"/>
                </a:cubicBezTo>
                <a:cubicBezTo>
                  <a:pt x="10081" y="1748"/>
                  <a:pt x="10099" y="1759"/>
                  <a:pt x="10117" y="1773"/>
                </a:cubicBezTo>
                <a:cubicBezTo>
                  <a:pt x="10134" y="1787"/>
                  <a:pt x="10152" y="1801"/>
                  <a:pt x="10170" y="1819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6"/>
                  <a:pt x="10252" y="1894"/>
                  <a:pt x="10266" y="1912"/>
                </a:cubicBezTo>
                <a:cubicBezTo>
                  <a:pt x="10277" y="1929"/>
                  <a:pt x="10291" y="1947"/>
                  <a:pt x="10302" y="1965"/>
                </a:cubicBezTo>
                <a:cubicBezTo>
                  <a:pt x="10312" y="1983"/>
                  <a:pt x="10319" y="2001"/>
                  <a:pt x="10326" y="2018"/>
                </a:cubicBezTo>
                <a:lnTo>
                  <a:pt x="10341" y="2043"/>
                </a:lnTo>
                <a:lnTo>
                  <a:pt x="10348" y="2075"/>
                </a:lnTo>
                <a:cubicBezTo>
                  <a:pt x="10355" y="2097"/>
                  <a:pt x="10358" y="2114"/>
                  <a:pt x="10362" y="2139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4" y="2356"/>
                  <a:pt x="10092" y="2427"/>
                  <a:pt x="9939" y="2488"/>
                </a:cubicBezTo>
                <a:cubicBezTo>
                  <a:pt x="9921" y="2498"/>
                  <a:pt x="9903" y="2502"/>
                  <a:pt x="9882" y="2513"/>
                </a:cubicBezTo>
                <a:cubicBezTo>
                  <a:pt x="9878" y="2505"/>
                  <a:pt x="9868" y="2502"/>
                  <a:pt x="9864" y="2502"/>
                </a:cubicBezTo>
                <a:cubicBezTo>
                  <a:pt x="9846" y="2495"/>
                  <a:pt x="9825" y="2484"/>
                  <a:pt x="9804" y="2477"/>
                </a:cubicBezTo>
                <a:lnTo>
                  <a:pt x="9807" y="2434"/>
                </a:lnTo>
                <a:lnTo>
                  <a:pt x="9807" y="2392"/>
                </a:lnTo>
                <a:cubicBezTo>
                  <a:pt x="9807" y="2360"/>
                  <a:pt x="9804" y="2335"/>
                  <a:pt x="9797" y="2303"/>
                </a:cubicBezTo>
                <a:lnTo>
                  <a:pt x="9790" y="2257"/>
                </a:lnTo>
                <a:lnTo>
                  <a:pt x="9775" y="2217"/>
                </a:lnTo>
                <a:cubicBezTo>
                  <a:pt x="9768" y="2193"/>
                  <a:pt x="9754" y="2164"/>
                  <a:pt x="9740" y="2139"/>
                </a:cubicBezTo>
                <a:cubicBezTo>
                  <a:pt x="9726" y="2111"/>
                  <a:pt x="9708" y="2089"/>
                  <a:pt x="9697" y="2061"/>
                </a:cubicBezTo>
                <a:lnTo>
                  <a:pt x="9644" y="1997"/>
                </a:lnTo>
                <a:cubicBezTo>
                  <a:pt x="9626" y="1972"/>
                  <a:pt x="9601" y="1954"/>
                  <a:pt x="9580" y="1937"/>
                </a:cubicBezTo>
                <a:cubicBezTo>
                  <a:pt x="9541" y="1901"/>
                  <a:pt x="9491" y="1873"/>
                  <a:pt x="9448" y="1844"/>
                </a:cubicBezTo>
                <a:cubicBezTo>
                  <a:pt x="9398" y="1819"/>
                  <a:pt x="9352" y="1801"/>
                  <a:pt x="9306" y="1777"/>
                </a:cubicBezTo>
                <a:cubicBezTo>
                  <a:pt x="9281" y="1769"/>
                  <a:pt x="9256" y="1759"/>
                  <a:pt x="9228" y="1755"/>
                </a:cubicBezTo>
                <a:cubicBezTo>
                  <a:pt x="9203" y="1748"/>
                  <a:pt x="9182" y="1741"/>
                  <a:pt x="9153" y="1737"/>
                </a:cubicBezTo>
                <a:cubicBezTo>
                  <a:pt x="9103" y="1730"/>
                  <a:pt x="9050" y="1720"/>
                  <a:pt x="9004" y="1716"/>
                </a:cubicBezTo>
                <a:lnTo>
                  <a:pt x="9004" y="1716"/>
                </a:lnTo>
                <a:cubicBezTo>
                  <a:pt x="9046" y="1737"/>
                  <a:pt x="9093" y="1759"/>
                  <a:pt x="9135" y="1787"/>
                </a:cubicBezTo>
                <a:cubicBezTo>
                  <a:pt x="9182" y="1809"/>
                  <a:pt x="9221" y="1837"/>
                  <a:pt x="9260" y="1862"/>
                </a:cubicBezTo>
                <a:cubicBezTo>
                  <a:pt x="9299" y="1890"/>
                  <a:pt x="9342" y="1915"/>
                  <a:pt x="9377" y="1947"/>
                </a:cubicBezTo>
                <a:cubicBezTo>
                  <a:pt x="9395" y="1961"/>
                  <a:pt x="9413" y="1979"/>
                  <a:pt x="9430" y="1990"/>
                </a:cubicBezTo>
                <a:lnTo>
                  <a:pt x="9477" y="2040"/>
                </a:lnTo>
                <a:cubicBezTo>
                  <a:pt x="9491" y="2057"/>
                  <a:pt x="9509" y="2075"/>
                  <a:pt x="9523" y="2093"/>
                </a:cubicBezTo>
                <a:cubicBezTo>
                  <a:pt x="9537" y="2111"/>
                  <a:pt x="9548" y="2129"/>
                  <a:pt x="9558" y="2146"/>
                </a:cubicBezTo>
                <a:cubicBezTo>
                  <a:pt x="9566" y="2164"/>
                  <a:pt x="9580" y="2182"/>
                  <a:pt x="9583" y="2203"/>
                </a:cubicBezTo>
                <a:cubicBezTo>
                  <a:pt x="9594" y="2221"/>
                  <a:pt x="9598" y="2246"/>
                  <a:pt x="9608" y="2264"/>
                </a:cubicBezTo>
                <a:lnTo>
                  <a:pt x="9615" y="2292"/>
                </a:lnTo>
                <a:lnTo>
                  <a:pt x="9619" y="2324"/>
                </a:lnTo>
                <a:cubicBezTo>
                  <a:pt x="9619" y="2349"/>
                  <a:pt x="9626" y="2367"/>
                  <a:pt x="9626" y="2388"/>
                </a:cubicBezTo>
                <a:lnTo>
                  <a:pt x="9626" y="2420"/>
                </a:lnTo>
                <a:lnTo>
                  <a:pt x="9619" y="2449"/>
                </a:lnTo>
                <a:cubicBezTo>
                  <a:pt x="9619" y="2473"/>
                  <a:pt x="9612" y="2495"/>
                  <a:pt x="9612" y="2513"/>
                </a:cubicBezTo>
                <a:lnTo>
                  <a:pt x="9598" y="2609"/>
                </a:lnTo>
                <a:cubicBezTo>
                  <a:pt x="9370" y="2690"/>
                  <a:pt x="9132" y="2751"/>
                  <a:pt x="8883" y="2811"/>
                </a:cubicBezTo>
                <a:lnTo>
                  <a:pt x="8890" y="2769"/>
                </a:lnTo>
                <a:cubicBezTo>
                  <a:pt x="8897" y="2744"/>
                  <a:pt x="8901" y="2712"/>
                  <a:pt x="8901" y="2680"/>
                </a:cubicBezTo>
                <a:lnTo>
                  <a:pt x="8901" y="2637"/>
                </a:lnTo>
                <a:lnTo>
                  <a:pt x="8897" y="2591"/>
                </a:lnTo>
                <a:cubicBezTo>
                  <a:pt x="8890" y="2562"/>
                  <a:pt x="8886" y="2534"/>
                  <a:pt x="8879" y="2509"/>
                </a:cubicBezTo>
                <a:lnTo>
                  <a:pt x="8851" y="2427"/>
                </a:lnTo>
                <a:cubicBezTo>
                  <a:pt x="8837" y="2402"/>
                  <a:pt x="8829" y="2374"/>
                  <a:pt x="8812" y="2353"/>
                </a:cubicBezTo>
                <a:cubicBezTo>
                  <a:pt x="8797" y="2331"/>
                  <a:pt x="8780" y="2303"/>
                  <a:pt x="8765" y="2285"/>
                </a:cubicBezTo>
                <a:cubicBezTo>
                  <a:pt x="8737" y="2242"/>
                  <a:pt x="8694" y="2200"/>
                  <a:pt x="8655" y="2164"/>
                </a:cubicBezTo>
                <a:cubicBezTo>
                  <a:pt x="8616" y="2129"/>
                  <a:pt x="8577" y="2100"/>
                  <a:pt x="8531" y="2072"/>
                </a:cubicBezTo>
                <a:lnTo>
                  <a:pt x="8463" y="2033"/>
                </a:lnTo>
                <a:cubicBezTo>
                  <a:pt x="8442" y="2018"/>
                  <a:pt x="8421" y="2004"/>
                  <a:pt x="8399" y="1997"/>
                </a:cubicBezTo>
                <a:cubicBezTo>
                  <a:pt x="8353" y="1976"/>
                  <a:pt x="8303" y="1958"/>
                  <a:pt x="8257" y="1944"/>
                </a:cubicBezTo>
                <a:lnTo>
                  <a:pt x="8257" y="1944"/>
                </a:lnTo>
                <a:cubicBezTo>
                  <a:pt x="8296" y="1976"/>
                  <a:pt x="8332" y="2011"/>
                  <a:pt x="8371" y="2040"/>
                </a:cubicBezTo>
                <a:cubicBezTo>
                  <a:pt x="8406" y="2072"/>
                  <a:pt x="8442" y="2107"/>
                  <a:pt x="8477" y="2143"/>
                </a:cubicBezTo>
                <a:cubicBezTo>
                  <a:pt x="8513" y="2178"/>
                  <a:pt x="8545" y="2214"/>
                  <a:pt x="8570" y="2249"/>
                </a:cubicBezTo>
                <a:cubicBezTo>
                  <a:pt x="8584" y="2267"/>
                  <a:pt x="8598" y="2285"/>
                  <a:pt x="8613" y="2306"/>
                </a:cubicBezTo>
                <a:cubicBezTo>
                  <a:pt x="8623" y="2324"/>
                  <a:pt x="8637" y="2349"/>
                  <a:pt x="8648" y="2367"/>
                </a:cubicBezTo>
                <a:cubicBezTo>
                  <a:pt x="8659" y="2381"/>
                  <a:pt x="8669" y="2406"/>
                  <a:pt x="8677" y="2424"/>
                </a:cubicBezTo>
                <a:cubicBezTo>
                  <a:pt x="8687" y="2445"/>
                  <a:pt x="8694" y="2463"/>
                  <a:pt x="8701" y="2484"/>
                </a:cubicBezTo>
                <a:cubicBezTo>
                  <a:pt x="8705" y="2505"/>
                  <a:pt x="8712" y="2523"/>
                  <a:pt x="8712" y="2548"/>
                </a:cubicBezTo>
                <a:cubicBezTo>
                  <a:pt x="8719" y="2569"/>
                  <a:pt x="8719" y="2587"/>
                  <a:pt x="8723" y="2609"/>
                </a:cubicBezTo>
                <a:lnTo>
                  <a:pt x="8723" y="2641"/>
                </a:lnTo>
                <a:lnTo>
                  <a:pt x="8723" y="2673"/>
                </a:lnTo>
                <a:cubicBezTo>
                  <a:pt x="8719" y="2694"/>
                  <a:pt x="8719" y="2712"/>
                  <a:pt x="8712" y="2733"/>
                </a:cubicBezTo>
                <a:lnTo>
                  <a:pt x="8705" y="2765"/>
                </a:lnTo>
                <a:lnTo>
                  <a:pt x="8694" y="2797"/>
                </a:lnTo>
                <a:cubicBezTo>
                  <a:pt x="8691" y="2818"/>
                  <a:pt x="8677" y="2836"/>
                  <a:pt x="8673" y="2854"/>
                </a:cubicBezTo>
                <a:lnTo>
                  <a:pt x="8666" y="2854"/>
                </a:lnTo>
                <a:cubicBezTo>
                  <a:pt x="8616" y="2865"/>
                  <a:pt x="8563" y="2875"/>
                  <a:pt x="8513" y="2882"/>
                </a:cubicBezTo>
                <a:cubicBezTo>
                  <a:pt x="8410" y="2900"/>
                  <a:pt x="8310" y="2911"/>
                  <a:pt x="8204" y="2929"/>
                </a:cubicBezTo>
                <a:cubicBezTo>
                  <a:pt x="8097" y="2943"/>
                  <a:pt x="7994" y="2953"/>
                  <a:pt x="7887" y="2964"/>
                </a:cubicBezTo>
                <a:cubicBezTo>
                  <a:pt x="7830" y="2975"/>
                  <a:pt x="7770" y="2978"/>
                  <a:pt x="7713" y="2982"/>
                </a:cubicBezTo>
                <a:lnTo>
                  <a:pt x="7709" y="2982"/>
                </a:lnTo>
                <a:lnTo>
                  <a:pt x="7724" y="2943"/>
                </a:lnTo>
                <a:lnTo>
                  <a:pt x="7731" y="2900"/>
                </a:lnTo>
                <a:cubicBezTo>
                  <a:pt x="7734" y="2872"/>
                  <a:pt x="7741" y="2840"/>
                  <a:pt x="7741" y="2811"/>
                </a:cubicBezTo>
                <a:lnTo>
                  <a:pt x="7741" y="2765"/>
                </a:lnTo>
                <a:lnTo>
                  <a:pt x="7734" y="2722"/>
                </a:lnTo>
                <a:cubicBezTo>
                  <a:pt x="7731" y="2690"/>
                  <a:pt x="7727" y="2662"/>
                  <a:pt x="7717" y="2637"/>
                </a:cubicBezTo>
                <a:lnTo>
                  <a:pt x="7692" y="2555"/>
                </a:lnTo>
                <a:cubicBezTo>
                  <a:pt x="7677" y="2530"/>
                  <a:pt x="7670" y="2502"/>
                  <a:pt x="7653" y="2481"/>
                </a:cubicBezTo>
                <a:cubicBezTo>
                  <a:pt x="7638" y="2459"/>
                  <a:pt x="7621" y="2431"/>
                  <a:pt x="7606" y="2413"/>
                </a:cubicBezTo>
                <a:cubicBezTo>
                  <a:pt x="7574" y="2370"/>
                  <a:pt x="7535" y="2331"/>
                  <a:pt x="7496" y="2292"/>
                </a:cubicBezTo>
                <a:cubicBezTo>
                  <a:pt x="7457" y="2260"/>
                  <a:pt x="7414" y="2228"/>
                  <a:pt x="7372" y="2200"/>
                </a:cubicBezTo>
                <a:lnTo>
                  <a:pt x="7304" y="2161"/>
                </a:lnTo>
                <a:cubicBezTo>
                  <a:pt x="7283" y="2146"/>
                  <a:pt x="7261" y="2132"/>
                  <a:pt x="7237" y="2125"/>
                </a:cubicBezTo>
                <a:cubicBezTo>
                  <a:pt x="7194" y="2104"/>
                  <a:pt x="7144" y="2086"/>
                  <a:pt x="7094" y="2072"/>
                </a:cubicBezTo>
                <a:lnTo>
                  <a:pt x="7094" y="2072"/>
                </a:lnTo>
                <a:cubicBezTo>
                  <a:pt x="7137" y="2104"/>
                  <a:pt x="7173" y="2139"/>
                  <a:pt x="7212" y="2171"/>
                </a:cubicBezTo>
                <a:cubicBezTo>
                  <a:pt x="7247" y="2200"/>
                  <a:pt x="7283" y="2235"/>
                  <a:pt x="7318" y="2271"/>
                </a:cubicBezTo>
                <a:cubicBezTo>
                  <a:pt x="7354" y="2306"/>
                  <a:pt x="7386" y="2342"/>
                  <a:pt x="7411" y="2377"/>
                </a:cubicBezTo>
                <a:cubicBezTo>
                  <a:pt x="7425" y="2395"/>
                  <a:pt x="7439" y="2413"/>
                  <a:pt x="7450" y="2434"/>
                </a:cubicBezTo>
                <a:cubicBezTo>
                  <a:pt x="7464" y="2452"/>
                  <a:pt x="7478" y="2477"/>
                  <a:pt x="7485" y="2495"/>
                </a:cubicBezTo>
                <a:cubicBezTo>
                  <a:pt x="7500" y="2513"/>
                  <a:pt x="7510" y="2534"/>
                  <a:pt x="7517" y="2552"/>
                </a:cubicBezTo>
                <a:cubicBezTo>
                  <a:pt x="7528" y="2573"/>
                  <a:pt x="7535" y="2591"/>
                  <a:pt x="7539" y="2612"/>
                </a:cubicBezTo>
                <a:cubicBezTo>
                  <a:pt x="7546" y="2637"/>
                  <a:pt x="7553" y="2655"/>
                  <a:pt x="7553" y="2676"/>
                </a:cubicBezTo>
                <a:cubicBezTo>
                  <a:pt x="7557" y="2697"/>
                  <a:pt x="7557" y="2715"/>
                  <a:pt x="7564" y="2737"/>
                </a:cubicBezTo>
                <a:lnTo>
                  <a:pt x="7564" y="2769"/>
                </a:lnTo>
                <a:lnTo>
                  <a:pt x="7564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6" y="2893"/>
                </a:lnTo>
                <a:lnTo>
                  <a:pt x="7535" y="2925"/>
                </a:lnTo>
                <a:cubicBezTo>
                  <a:pt x="7532" y="2946"/>
                  <a:pt x="7517" y="2964"/>
                  <a:pt x="7514" y="2982"/>
                </a:cubicBezTo>
                <a:lnTo>
                  <a:pt x="7510" y="2996"/>
                </a:lnTo>
                <a:cubicBezTo>
                  <a:pt x="7266" y="3013"/>
                  <a:pt x="7019" y="3023"/>
                  <a:pt x="6771" y="3023"/>
                </a:cubicBezTo>
                <a:cubicBezTo>
                  <a:pt x="6706" y="3023"/>
                  <a:pt x="6640" y="3023"/>
                  <a:pt x="6575" y="3021"/>
                </a:cubicBezTo>
                <a:lnTo>
                  <a:pt x="6579" y="3014"/>
                </a:lnTo>
                <a:lnTo>
                  <a:pt x="6596" y="2968"/>
                </a:lnTo>
                <a:cubicBezTo>
                  <a:pt x="6611" y="2943"/>
                  <a:pt x="6621" y="2911"/>
                  <a:pt x="6628" y="2879"/>
                </a:cubicBezTo>
                <a:lnTo>
                  <a:pt x="6639" y="2836"/>
                </a:lnTo>
                <a:lnTo>
                  <a:pt x="6643" y="2786"/>
                </a:lnTo>
                <a:cubicBezTo>
                  <a:pt x="6646" y="2754"/>
                  <a:pt x="6646" y="2726"/>
                  <a:pt x="6643" y="2694"/>
                </a:cubicBezTo>
                <a:cubicBezTo>
                  <a:pt x="6643" y="2662"/>
                  <a:pt x="6632" y="2630"/>
                  <a:pt x="6628" y="2601"/>
                </a:cubicBezTo>
                <a:cubicBezTo>
                  <a:pt x="6621" y="2569"/>
                  <a:pt x="6614" y="2541"/>
                  <a:pt x="6604" y="2513"/>
                </a:cubicBezTo>
                <a:cubicBezTo>
                  <a:pt x="6593" y="2484"/>
                  <a:pt x="6579" y="2452"/>
                  <a:pt x="6568" y="2427"/>
                </a:cubicBezTo>
                <a:cubicBezTo>
                  <a:pt x="6554" y="2399"/>
                  <a:pt x="6540" y="2374"/>
                  <a:pt x="6522" y="2353"/>
                </a:cubicBezTo>
                <a:cubicBezTo>
                  <a:pt x="6504" y="2324"/>
                  <a:pt x="6490" y="2303"/>
                  <a:pt x="6472" y="2281"/>
                </a:cubicBezTo>
                <a:cubicBezTo>
                  <a:pt x="6436" y="2235"/>
                  <a:pt x="6401" y="2193"/>
                  <a:pt x="6362" y="2150"/>
                </a:cubicBezTo>
                <a:cubicBezTo>
                  <a:pt x="6344" y="2132"/>
                  <a:pt x="6323" y="2111"/>
                  <a:pt x="6301" y="2093"/>
                </a:cubicBezTo>
                <a:lnTo>
                  <a:pt x="6234" y="2040"/>
                </a:lnTo>
                <a:cubicBezTo>
                  <a:pt x="6188" y="2008"/>
                  <a:pt x="6141" y="1979"/>
                  <a:pt x="6092" y="1951"/>
                </a:cubicBezTo>
                <a:lnTo>
                  <a:pt x="6092" y="1951"/>
                </a:lnTo>
                <a:cubicBezTo>
                  <a:pt x="6127" y="1990"/>
                  <a:pt x="6163" y="2036"/>
                  <a:pt x="6195" y="2075"/>
                </a:cubicBezTo>
                <a:cubicBezTo>
                  <a:pt x="6223" y="2121"/>
                  <a:pt x="6255" y="2161"/>
                  <a:pt x="6287" y="2203"/>
                </a:cubicBezTo>
                <a:cubicBezTo>
                  <a:pt x="6319" y="2249"/>
                  <a:pt x="6344" y="2292"/>
                  <a:pt x="6365" y="2338"/>
                </a:cubicBezTo>
                <a:cubicBezTo>
                  <a:pt x="6380" y="2360"/>
                  <a:pt x="6390" y="2381"/>
                  <a:pt x="6397" y="2409"/>
                </a:cubicBezTo>
                <a:cubicBezTo>
                  <a:pt x="6408" y="2431"/>
                  <a:pt x="6415" y="2452"/>
                  <a:pt x="6426" y="2481"/>
                </a:cubicBezTo>
                <a:cubicBezTo>
                  <a:pt x="6433" y="2502"/>
                  <a:pt x="6436" y="2530"/>
                  <a:pt x="6447" y="2552"/>
                </a:cubicBezTo>
                <a:cubicBezTo>
                  <a:pt x="6451" y="2573"/>
                  <a:pt x="6454" y="2601"/>
                  <a:pt x="6461" y="2623"/>
                </a:cubicBezTo>
                <a:cubicBezTo>
                  <a:pt x="6461" y="2644"/>
                  <a:pt x="6465" y="2673"/>
                  <a:pt x="6465" y="2694"/>
                </a:cubicBezTo>
                <a:lnTo>
                  <a:pt x="6465" y="2729"/>
                </a:lnTo>
                <a:cubicBezTo>
                  <a:pt x="6465" y="2744"/>
                  <a:pt x="6465" y="2751"/>
                  <a:pt x="6461" y="2765"/>
                </a:cubicBezTo>
                <a:lnTo>
                  <a:pt x="6454" y="2801"/>
                </a:lnTo>
                <a:lnTo>
                  <a:pt x="6447" y="2833"/>
                </a:lnTo>
                <a:cubicBezTo>
                  <a:pt x="6436" y="2854"/>
                  <a:pt x="6433" y="2875"/>
                  <a:pt x="6426" y="2897"/>
                </a:cubicBezTo>
                <a:lnTo>
                  <a:pt x="6412" y="2929"/>
                </a:lnTo>
                <a:lnTo>
                  <a:pt x="6394" y="2961"/>
                </a:lnTo>
                <a:cubicBezTo>
                  <a:pt x="6383" y="2978"/>
                  <a:pt x="6372" y="2996"/>
                  <a:pt x="6358" y="3017"/>
                </a:cubicBezTo>
                <a:lnTo>
                  <a:pt x="6259" y="3017"/>
                </a:lnTo>
                <a:lnTo>
                  <a:pt x="5932" y="3003"/>
                </a:lnTo>
                <a:lnTo>
                  <a:pt x="5768" y="3000"/>
                </a:lnTo>
                <a:cubicBezTo>
                  <a:pt x="5715" y="2996"/>
                  <a:pt x="5661" y="2993"/>
                  <a:pt x="5608" y="2982"/>
                </a:cubicBezTo>
                <a:cubicBezTo>
                  <a:pt x="5512" y="2975"/>
                  <a:pt x="5420" y="2961"/>
                  <a:pt x="5327" y="2946"/>
                </a:cubicBezTo>
                <a:lnTo>
                  <a:pt x="5309" y="2932"/>
                </a:lnTo>
                <a:lnTo>
                  <a:pt x="5270" y="2893"/>
                </a:lnTo>
                <a:cubicBezTo>
                  <a:pt x="5256" y="2879"/>
                  <a:pt x="5242" y="2861"/>
                  <a:pt x="5228" y="2850"/>
                </a:cubicBezTo>
                <a:cubicBezTo>
                  <a:pt x="5217" y="2833"/>
                  <a:pt x="5206" y="2818"/>
                  <a:pt x="5199" y="2801"/>
                </a:cubicBezTo>
                <a:cubicBezTo>
                  <a:pt x="5188" y="2783"/>
                  <a:pt x="5181" y="2765"/>
                  <a:pt x="5174" y="2747"/>
                </a:cubicBezTo>
                <a:lnTo>
                  <a:pt x="5164" y="2694"/>
                </a:lnTo>
                <a:cubicBezTo>
                  <a:pt x="5164" y="2676"/>
                  <a:pt x="5156" y="2658"/>
                  <a:pt x="5164" y="2641"/>
                </a:cubicBezTo>
                <a:cubicBezTo>
                  <a:pt x="5164" y="2623"/>
                  <a:pt x="5167" y="2605"/>
                  <a:pt x="5171" y="2584"/>
                </a:cubicBezTo>
                <a:cubicBezTo>
                  <a:pt x="5174" y="2566"/>
                  <a:pt x="5185" y="2548"/>
                  <a:pt x="5192" y="2523"/>
                </a:cubicBezTo>
                <a:cubicBezTo>
                  <a:pt x="5203" y="2505"/>
                  <a:pt x="5210" y="2488"/>
                  <a:pt x="5224" y="2470"/>
                </a:cubicBezTo>
                <a:cubicBezTo>
                  <a:pt x="5235" y="2452"/>
                  <a:pt x="5252" y="2434"/>
                  <a:pt x="5260" y="2417"/>
                </a:cubicBezTo>
                <a:cubicBezTo>
                  <a:pt x="5274" y="2399"/>
                  <a:pt x="5288" y="2381"/>
                  <a:pt x="5306" y="2370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5" y="2271"/>
                </a:cubicBezTo>
                <a:cubicBezTo>
                  <a:pt x="5423" y="2257"/>
                  <a:pt x="5441" y="2239"/>
                  <a:pt x="5459" y="2228"/>
                </a:cubicBezTo>
                <a:cubicBezTo>
                  <a:pt x="5494" y="2196"/>
                  <a:pt x="5537" y="2168"/>
                  <a:pt x="5572" y="2139"/>
                </a:cubicBezTo>
                <a:lnTo>
                  <a:pt x="5572" y="2139"/>
                </a:lnTo>
                <a:cubicBezTo>
                  <a:pt x="5548" y="2146"/>
                  <a:pt x="5526" y="2150"/>
                  <a:pt x="5501" y="2161"/>
                </a:cubicBezTo>
                <a:lnTo>
                  <a:pt x="5434" y="2185"/>
                </a:lnTo>
                <a:cubicBezTo>
                  <a:pt x="5388" y="2203"/>
                  <a:pt x="5345" y="2228"/>
                  <a:pt x="5299" y="2253"/>
                </a:cubicBezTo>
                <a:cubicBezTo>
                  <a:pt x="5277" y="2267"/>
                  <a:pt x="5256" y="2281"/>
                  <a:pt x="5238" y="2292"/>
                </a:cubicBezTo>
                <a:cubicBezTo>
                  <a:pt x="5217" y="2306"/>
                  <a:pt x="5199" y="2324"/>
                  <a:pt x="5174" y="2342"/>
                </a:cubicBezTo>
                <a:cubicBezTo>
                  <a:pt x="5156" y="2360"/>
                  <a:pt x="5135" y="2377"/>
                  <a:pt x="5117" y="2395"/>
                </a:cubicBezTo>
                <a:cubicBezTo>
                  <a:pt x="5100" y="2413"/>
                  <a:pt x="5082" y="2434"/>
                  <a:pt x="5068" y="2459"/>
                </a:cubicBezTo>
                <a:cubicBezTo>
                  <a:pt x="5039" y="2502"/>
                  <a:pt x="5014" y="2555"/>
                  <a:pt x="5004" y="2612"/>
                </a:cubicBezTo>
                <a:cubicBezTo>
                  <a:pt x="4996" y="2644"/>
                  <a:pt x="4993" y="2673"/>
                  <a:pt x="4993" y="2701"/>
                </a:cubicBezTo>
                <a:cubicBezTo>
                  <a:pt x="4993" y="2733"/>
                  <a:pt x="4996" y="2761"/>
                  <a:pt x="5007" y="2790"/>
                </a:cubicBezTo>
                <a:cubicBezTo>
                  <a:pt x="5014" y="2833"/>
                  <a:pt x="5032" y="2872"/>
                  <a:pt x="5050" y="2907"/>
                </a:cubicBezTo>
                <a:cubicBezTo>
                  <a:pt x="5021" y="2904"/>
                  <a:pt x="4986" y="2897"/>
                  <a:pt x="4954" y="2893"/>
                </a:cubicBezTo>
                <a:cubicBezTo>
                  <a:pt x="4776" y="2868"/>
                  <a:pt x="4598" y="2833"/>
                  <a:pt x="4420" y="2801"/>
                </a:cubicBezTo>
                <a:lnTo>
                  <a:pt x="4381" y="2769"/>
                </a:lnTo>
                <a:lnTo>
                  <a:pt x="4346" y="2733"/>
                </a:lnTo>
                <a:cubicBezTo>
                  <a:pt x="4331" y="2719"/>
                  <a:pt x="4321" y="2708"/>
                  <a:pt x="4310" y="2694"/>
                </a:cubicBezTo>
                <a:cubicBezTo>
                  <a:pt x="4285" y="2665"/>
                  <a:pt x="4275" y="2637"/>
                  <a:pt x="4260" y="2605"/>
                </a:cubicBezTo>
                <a:cubicBezTo>
                  <a:pt x="4257" y="2591"/>
                  <a:pt x="4250" y="2573"/>
                  <a:pt x="4250" y="2559"/>
                </a:cubicBezTo>
                <a:cubicBezTo>
                  <a:pt x="4250" y="2541"/>
                  <a:pt x="4246" y="2530"/>
                  <a:pt x="4250" y="2513"/>
                </a:cubicBezTo>
                <a:cubicBezTo>
                  <a:pt x="4250" y="2495"/>
                  <a:pt x="4257" y="2481"/>
                  <a:pt x="4260" y="2463"/>
                </a:cubicBezTo>
                <a:cubicBezTo>
                  <a:pt x="4264" y="2445"/>
                  <a:pt x="4267" y="2431"/>
                  <a:pt x="4278" y="2413"/>
                </a:cubicBezTo>
                <a:cubicBezTo>
                  <a:pt x="4285" y="2395"/>
                  <a:pt x="4296" y="2381"/>
                  <a:pt x="4303" y="2363"/>
                </a:cubicBezTo>
                <a:cubicBezTo>
                  <a:pt x="4314" y="2345"/>
                  <a:pt x="4328" y="2335"/>
                  <a:pt x="4335" y="2317"/>
                </a:cubicBezTo>
                <a:cubicBezTo>
                  <a:pt x="4349" y="2303"/>
                  <a:pt x="4363" y="2285"/>
                  <a:pt x="4374" y="2271"/>
                </a:cubicBezTo>
                <a:cubicBezTo>
                  <a:pt x="4388" y="2257"/>
                  <a:pt x="4403" y="2239"/>
                  <a:pt x="4420" y="2228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39"/>
                </a:cubicBezTo>
                <a:cubicBezTo>
                  <a:pt x="4545" y="2111"/>
                  <a:pt x="4580" y="2086"/>
                  <a:pt x="4616" y="2054"/>
                </a:cubicBezTo>
                <a:lnTo>
                  <a:pt x="4616" y="2054"/>
                </a:lnTo>
                <a:cubicBezTo>
                  <a:pt x="4595" y="2057"/>
                  <a:pt x="4577" y="2068"/>
                  <a:pt x="4552" y="2072"/>
                </a:cubicBezTo>
                <a:cubicBezTo>
                  <a:pt x="4531" y="2075"/>
                  <a:pt x="4513" y="2086"/>
                  <a:pt x="4491" y="2093"/>
                </a:cubicBezTo>
                <a:cubicBezTo>
                  <a:pt x="4452" y="2111"/>
                  <a:pt x="4410" y="2129"/>
                  <a:pt x="4371" y="2150"/>
                </a:cubicBezTo>
                <a:cubicBezTo>
                  <a:pt x="4349" y="2161"/>
                  <a:pt x="4331" y="2175"/>
                  <a:pt x="4314" y="2185"/>
                </a:cubicBezTo>
                <a:cubicBezTo>
                  <a:pt x="4296" y="2200"/>
                  <a:pt x="4278" y="2214"/>
                  <a:pt x="4260" y="2232"/>
                </a:cubicBezTo>
                <a:cubicBezTo>
                  <a:pt x="4243" y="2249"/>
                  <a:pt x="4225" y="2264"/>
                  <a:pt x="4207" y="2281"/>
                </a:cubicBezTo>
                <a:cubicBezTo>
                  <a:pt x="4189" y="2299"/>
                  <a:pt x="4175" y="2317"/>
                  <a:pt x="4161" y="2338"/>
                </a:cubicBezTo>
                <a:cubicBezTo>
                  <a:pt x="4136" y="2377"/>
                  <a:pt x="4115" y="2427"/>
                  <a:pt x="4100" y="2481"/>
                </a:cubicBezTo>
                <a:cubicBezTo>
                  <a:pt x="4097" y="2505"/>
                  <a:pt x="4090" y="2534"/>
                  <a:pt x="4090" y="2559"/>
                </a:cubicBezTo>
                <a:cubicBezTo>
                  <a:pt x="4090" y="2587"/>
                  <a:pt x="4097" y="2612"/>
                  <a:pt x="4104" y="2641"/>
                </a:cubicBezTo>
                <a:cubicBezTo>
                  <a:pt x="4115" y="2673"/>
                  <a:pt x="4122" y="2701"/>
                  <a:pt x="4136" y="2729"/>
                </a:cubicBezTo>
                <a:cubicBezTo>
                  <a:pt x="3994" y="2697"/>
                  <a:pt x="3851" y="2665"/>
                  <a:pt x="3713" y="2630"/>
                </a:cubicBezTo>
                <a:cubicBezTo>
                  <a:pt x="3592" y="2601"/>
                  <a:pt x="3478" y="2569"/>
                  <a:pt x="3361" y="2537"/>
                </a:cubicBezTo>
                <a:lnTo>
                  <a:pt x="3343" y="2513"/>
                </a:lnTo>
                <a:cubicBezTo>
                  <a:pt x="3339" y="2502"/>
                  <a:pt x="3325" y="2488"/>
                  <a:pt x="3322" y="2477"/>
                </a:cubicBezTo>
                <a:cubicBezTo>
                  <a:pt x="3315" y="2463"/>
                  <a:pt x="3307" y="2449"/>
                  <a:pt x="3300" y="2434"/>
                </a:cubicBezTo>
                <a:cubicBezTo>
                  <a:pt x="3297" y="2424"/>
                  <a:pt x="3286" y="2409"/>
                  <a:pt x="3286" y="2395"/>
                </a:cubicBezTo>
                <a:cubicBezTo>
                  <a:pt x="3283" y="2381"/>
                  <a:pt x="3279" y="2370"/>
                  <a:pt x="3279" y="2356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9" y="2289"/>
                  <a:pt x="3283" y="2274"/>
                </a:cubicBezTo>
                <a:cubicBezTo>
                  <a:pt x="3283" y="2264"/>
                  <a:pt x="3290" y="2249"/>
                  <a:pt x="3297" y="2235"/>
                </a:cubicBezTo>
                <a:cubicBezTo>
                  <a:pt x="3300" y="2221"/>
                  <a:pt x="3307" y="2210"/>
                  <a:pt x="3318" y="2196"/>
                </a:cubicBezTo>
                <a:cubicBezTo>
                  <a:pt x="3325" y="2182"/>
                  <a:pt x="3336" y="2168"/>
                  <a:pt x="3350" y="2161"/>
                </a:cubicBezTo>
                <a:lnTo>
                  <a:pt x="3386" y="2125"/>
                </a:lnTo>
                <a:lnTo>
                  <a:pt x="3428" y="2093"/>
                </a:lnTo>
                <a:cubicBezTo>
                  <a:pt x="3443" y="2086"/>
                  <a:pt x="3457" y="2072"/>
                  <a:pt x="3475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8" y="1965"/>
                  <a:pt x="3674" y="1944"/>
                </a:cubicBezTo>
                <a:cubicBezTo>
                  <a:pt x="3635" y="1944"/>
                  <a:pt x="3592" y="1947"/>
                  <a:pt x="3553" y="1954"/>
                </a:cubicBezTo>
                <a:cubicBezTo>
                  <a:pt x="3531" y="1954"/>
                  <a:pt x="3514" y="1965"/>
                  <a:pt x="3496" y="1969"/>
                </a:cubicBezTo>
                <a:lnTo>
                  <a:pt x="3439" y="1983"/>
                </a:lnTo>
                <a:cubicBezTo>
                  <a:pt x="3414" y="1986"/>
                  <a:pt x="3396" y="1997"/>
                  <a:pt x="3379" y="2004"/>
                </a:cubicBezTo>
                <a:cubicBezTo>
                  <a:pt x="3361" y="2015"/>
                  <a:pt x="3339" y="2022"/>
                  <a:pt x="3322" y="2033"/>
                </a:cubicBezTo>
                <a:cubicBezTo>
                  <a:pt x="3304" y="2043"/>
                  <a:pt x="3286" y="2054"/>
                  <a:pt x="3268" y="2068"/>
                </a:cubicBezTo>
                <a:cubicBezTo>
                  <a:pt x="3251" y="2075"/>
                  <a:pt x="3233" y="2093"/>
                  <a:pt x="3215" y="2111"/>
                </a:cubicBezTo>
                <a:cubicBezTo>
                  <a:pt x="3197" y="2129"/>
                  <a:pt x="3183" y="2143"/>
                  <a:pt x="3172" y="2164"/>
                </a:cubicBezTo>
                <a:cubicBezTo>
                  <a:pt x="3158" y="2185"/>
                  <a:pt x="3144" y="2203"/>
                  <a:pt x="3137" y="2228"/>
                </a:cubicBezTo>
                <a:cubicBezTo>
                  <a:pt x="3126" y="2249"/>
                  <a:pt x="3119" y="2271"/>
                  <a:pt x="3112" y="2299"/>
                </a:cubicBezTo>
                <a:lnTo>
                  <a:pt x="3108" y="2335"/>
                </a:lnTo>
                <a:lnTo>
                  <a:pt x="3108" y="2370"/>
                </a:lnTo>
                <a:cubicBezTo>
                  <a:pt x="3108" y="2395"/>
                  <a:pt x="3112" y="2417"/>
                  <a:pt x="3119" y="2441"/>
                </a:cubicBezTo>
                <a:cubicBezTo>
                  <a:pt x="3119" y="2449"/>
                  <a:pt x="3123" y="2463"/>
                  <a:pt x="3126" y="2470"/>
                </a:cubicBezTo>
                <a:cubicBezTo>
                  <a:pt x="2941" y="2417"/>
                  <a:pt x="2756" y="2356"/>
                  <a:pt x="2586" y="2292"/>
                </a:cubicBezTo>
                <a:cubicBezTo>
                  <a:pt x="2554" y="2281"/>
                  <a:pt x="2522" y="2271"/>
                  <a:pt x="2490" y="2257"/>
                </a:cubicBezTo>
                <a:lnTo>
                  <a:pt x="2465" y="2214"/>
                </a:lnTo>
                <a:cubicBezTo>
                  <a:pt x="2461" y="2203"/>
                  <a:pt x="2451" y="2185"/>
                  <a:pt x="2443" y="2175"/>
                </a:cubicBezTo>
                <a:cubicBezTo>
                  <a:pt x="2433" y="2161"/>
                  <a:pt x="2429" y="2143"/>
                  <a:pt x="2426" y="2129"/>
                </a:cubicBezTo>
                <a:cubicBezTo>
                  <a:pt x="2418" y="2111"/>
                  <a:pt x="2415" y="2097"/>
                  <a:pt x="2415" y="2079"/>
                </a:cubicBezTo>
                <a:cubicBezTo>
                  <a:pt x="2415" y="2061"/>
                  <a:pt x="2411" y="2050"/>
                  <a:pt x="2411" y="2033"/>
                </a:cubicBezTo>
                <a:lnTo>
                  <a:pt x="2411" y="2008"/>
                </a:lnTo>
                <a:lnTo>
                  <a:pt x="2415" y="1986"/>
                </a:lnTo>
                <a:cubicBezTo>
                  <a:pt x="2415" y="1972"/>
                  <a:pt x="2426" y="1954"/>
                  <a:pt x="2429" y="1944"/>
                </a:cubicBezTo>
                <a:cubicBezTo>
                  <a:pt x="2433" y="1929"/>
                  <a:pt x="2443" y="1915"/>
                  <a:pt x="2451" y="1901"/>
                </a:cubicBezTo>
                <a:cubicBezTo>
                  <a:pt x="2461" y="1890"/>
                  <a:pt x="2468" y="1876"/>
                  <a:pt x="2483" y="1862"/>
                </a:cubicBezTo>
                <a:cubicBezTo>
                  <a:pt x="2497" y="1848"/>
                  <a:pt x="2504" y="1837"/>
                  <a:pt x="2522" y="1826"/>
                </a:cubicBezTo>
                <a:cubicBezTo>
                  <a:pt x="2536" y="1819"/>
                  <a:pt x="2550" y="1805"/>
                  <a:pt x="2568" y="1794"/>
                </a:cubicBezTo>
                <a:lnTo>
                  <a:pt x="2614" y="1769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7" y="1720"/>
                </a:lnTo>
                <a:cubicBezTo>
                  <a:pt x="2735" y="1713"/>
                  <a:pt x="2753" y="1702"/>
                  <a:pt x="2771" y="1698"/>
                </a:cubicBezTo>
                <a:cubicBezTo>
                  <a:pt x="2806" y="1684"/>
                  <a:pt x="2845" y="1670"/>
                  <a:pt x="2881" y="1659"/>
                </a:cubicBezTo>
                <a:cubicBezTo>
                  <a:pt x="2842" y="1659"/>
                  <a:pt x="2803" y="1659"/>
                  <a:pt x="2763" y="1663"/>
                </a:cubicBezTo>
                <a:cubicBezTo>
                  <a:pt x="2739" y="1663"/>
                  <a:pt x="2721" y="1666"/>
                  <a:pt x="2703" y="1670"/>
                </a:cubicBezTo>
                <a:lnTo>
                  <a:pt x="2646" y="1681"/>
                </a:lnTo>
                <a:cubicBezTo>
                  <a:pt x="2625" y="1684"/>
                  <a:pt x="2607" y="1688"/>
                  <a:pt x="2589" y="1698"/>
                </a:cubicBezTo>
                <a:lnTo>
                  <a:pt x="2532" y="1720"/>
                </a:lnTo>
                <a:cubicBezTo>
                  <a:pt x="2515" y="1730"/>
                  <a:pt x="2490" y="1737"/>
                  <a:pt x="2472" y="1752"/>
                </a:cubicBezTo>
                <a:cubicBezTo>
                  <a:pt x="2454" y="1759"/>
                  <a:pt x="2436" y="1773"/>
                  <a:pt x="2418" y="1787"/>
                </a:cubicBezTo>
                <a:cubicBezTo>
                  <a:pt x="2401" y="1801"/>
                  <a:pt x="2383" y="1812"/>
                  <a:pt x="2372" y="1830"/>
                </a:cubicBezTo>
                <a:cubicBezTo>
                  <a:pt x="2358" y="1848"/>
                  <a:pt x="2340" y="1865"/>
                  <a:pt x="2330" y="1890"/>
                </a:cubicBezTo>
                <a:cubicBezTo>
                  <a:pt x="2322" y="1912"/>
                  <a:pt x="2308" y="1929"/>
                  <a:pt x="2305" y="1954"/>
                </a:cubicBezTo>
                <a:lnTo>
                  <a:pt x="2294" y="1990"/>
                </a:lnTo>
                <a:lnTo>
                  <a:pt x="2290" y="2025"/>
                </a:lnTo>
                <a:cubicBezTo>
                  <a:pt x="2287" y="2050"/>
                  <a:pt x="2290" y="2075"/>
                  <a:pt x="2290" y="2097"/>
                </a:cubicBezTo>
                <a:lnTo>
                  <a:pt x="2305" y="2164"/>
                </a:lnTo>
                <a:cubicBezTo>
                  <a:pt x="2305" y="2175"/>
                  <a:pt x="2308" y="2178"/>
                  <a:pt x="2312" y="2185"/>
                </a:cubicBezTo>
                <a:cubicBezTo>
                  <a:pt x="2095" y="2104"/>
                  <a:pt x="1885" y="2008"/>
                  <a:pt x="1697" y="1912"/>
                </a:cubicBezTo>
                <a:lnTo>
                  <a:pt x="1682" y="1890"/>
                </a:lnTo>
                <a:cubicBezTo>
                  <a:pt x="1679" y="1880"/>
                  <a:pt x="1668" y="1865"/>
                  <a:pt x="1665" y="1858"/>
                </a:cubicBezTo>
                <a:cubicBezTo>
                  <a:pt x="1661" y="1844"/>
                  <a:pt x="1654" y="1837"/>
                  <a:pt x="1650" y="1823"/>
                </a:cubicBezTo>
                <a:cubicBezTo>
                  <a:pt x="1647" y="1809"/>
                  <a:pt x="1647" y="1801"/>
                  <a:pt x="1643" y="1787"/>
                </a:cubicBezTo>
                <a:cubicBezTo>
                  <a:pt x="1643" y="1773"/>
                  <a:pt x="1636" y="1766"/>
                  <a:pt x="1636" y="1752"/>
                </a:cubicBezTo>
                <a:lnTo>
                  <a:pt x="1636" y="1734"/>
                </a:lnTo>
                <a:lnTo>
                  <a:pt x="1643" y="1716"/>
                </a:lnTo>
                <a:cubicBezTo>
                  <a:pt x="1643" y="1702"/>
                  <a:pt x="1647" y="1695"/>
                  <a:pt x="1650" y="1684"/>
                </a:cubicBezTo>
                <a:cubicBezTo>
                  <a:pt x="1654" y="1670"/>
                  <a:pt x="1665" y="1663"/>
                  <a:pt x="1668" y="1652"/>
                </a:cubicBezTo>
                <a:cubicBezTo>
                  <a:pt x="1672" y="1645"/>
                  <a:pt x="1682" y="1634"/>
                  <a:pt x="1690" y="1627"/>
                </a:cubicBezTo>
                <a:lnTo>
                  <a:pt x="1718" y="1599"/>
                </a:lnTo>
                <a:cubicBezTo>
                  <a:pt x="1725" y="1592"/>
                  <a:pt x="1739" y="1581"/>
                  <a:pt x="1750" y="1577"/>
                </a:cubicBezTo>
                <a:lnTo>
                  <a:pt x="1786" y="1560"/>
                </a:lnTo>
                <a:cubicBezTo>
                  <a:pt x="1796" y="1556"/>
                  <a:pt x="1807" y="1545"/>
                  <a:pt x="1821" y="1542"/>
                </a:cubicBezTo>
                <a:cubicBezTo>
                  <a:pt x="1846" y="1535"/>
                  <a:pt x="1874" y="1521"/>
                  <a:pt x="1899" y="1510"/>
                </a:cubicBezTo>
                <a:lnTo>
                  <a:pt x="1981" y="1485"/>
                </a:lnTo>
                <a:cubicBezTo>
                  <a:pt x="1949" y="1485"/>
                  <a:pt x="1921" y="1489"/>
                  <a:pt x="1892" y="1489"/>
                </a:cubicBezTo>
                <a:cubicBezTo>
                  <a:pt x="1860" y="1489"/>
                  <a:pt x="1832" y="1499"/>
                  <a:pt x="1803" y="1503"/>
                </a:cubicBezTo>
                <a:cubicBezTo>
                  <a:pt x="1789" y="1503"/>
                  <a:pt x="1775" y="1510"/>
                  <a:pt x="1757" y="1517"/>
                </a:cubicBezTo>
                <a:lnTo>
                  <a:pt x="1714" y="1528"/>
                </a:lnTo>
                <a:cubicBezTo>
                  <a:pt x="1700" y="1538"/>
                  <a:pt x="1686" y="1542"/>
                  <a:pt x="1672" y="1553"/>
                </a:cubicBezTo>
                <a:lnTo>
                  <a:pt x="1633" y="1577"/>
                </a:lnTo>
                <a:cubicBezTo>
                  <a:pt x="1618" y="1588"/>
                  <a:pt x="1608" y="1599"/>
                  <a:pt x="1597" y="1613"/>
                </a:cubicBezTo>
                <a:cubicBezTo>
                  <a:pt x="1590" y="1627"/>
                  <a:pt x="1576" y="1641"/>
                  <a:pt x="1565" y="1652"/>
                </a:cubicBezTo>
                <a:cubicBezTo>
                  <a:pt x="1558" y="1666"/>
                  <a:pt x="1547" y="1684"/>
                  <a:pt x="1547" y="1702"/>
                </a:cubicBezTo>
                <a:lnTo>
                  <a:pt x="1540" y="1730"/>
                </a:lnTo>
                <a:lnTo>
                  <a:pt x="1537" y="1755"/>
                </a:lnTo>
                <a:cubicBezTo>
                  <a:pt x="1530" y="1773"/>
                  <a:pt x="1537" y="1791"/>
                  <a:pt x="1537" y="1805"/>
                </a:cubicBezTo>
                <a:cubicBezTo>
                  <a:pt x="1537" y="1819"/>
                  <a:pt x="1540" y="1837"/>
                  <a:pt x="1544" y="1848"/>
                </a:cubicBezTo>
                <a:cubicBezTo>
                  <a:pt x="1398" y="1769"/>
                  <a:pt x="1263" y="1688"/>
                  <a:pt x="1138" y="1609"/>
                </a:cubicBezTo>
                <a:lnTo>
                  <a:pt x="1146" y="1606"/>
                </a:lnTo>
                <a:lnTo>
                  <a:pt x="1128" y="1563"/>
                </a:lnTo>
                <a:cubicBezTo>
                  <a:pt x="1121" y="1556"/>
                  <a:pt x="1117" y="1542"/>
                  <a:pt x="1114" y="1535"/>
                </a:cubicBezTo>
                <a:cubicBezTo>
                  <a:pt x="1110" y="1521"/>
                  <a:pt x="1103" y="1510"/>
                  <a:pt x="1103" y="1499"/>
                </a:cubicBezTo>
                <a:cubicBezTo>
                  <a:pt x="1103" y="1485"/>
                  <a:pt x="1099" y="1474"/>
                  <a:pt x="1099" y="1464"/>
                </a:cubicBezTo>
                <a:lnTo>
                  <a:pt x="1099" y="1428"/>
                </a:lnTo>
                <a:lnTo>
                  <a:pt x="1099" y="1410"/>
                </a:lnTo>
                <a:lnTo>
                  <a:pt x="1103" y="1393"/>
                </a:lnTo>
                <a:cubicBezTo>
                  <a:pt x="1110" y="1378"/>
                  <a:pt x="1114" y="1368"/>
                  <a:pt x="1117" y="1361"/>
                </a:cubicBezTo>
                <a:cubicBezTo>
                  <a:pt x="1121" y="1350"/>
                  <a:pt x="1131" y="1343"/>
                  <a:pt x="1138" y="1329"/>
                </a:cubicBezTo>
                <a:cubicBezTo>
                  <a:pt x="1146" y="1321"/>
                  <a:pt x="1156" y="1311"/>
                  <a:pt x="1167" y="1304"/>
                </a:cubicBezTo>
                <a:cubicBezTo>
                  <a:pt x="1174" y="1293"/>
                  <a:pt x="1185" y="1286"/>
                  <a:pt x="1199" y="1279"/>
                </a:cubicBezTo>
                <a:cubicBezTo>
                  <a:pt x="1210" y="1275"/>
                  <a:pt x="1220" y="1268"/>
                  <a:pt x="1234" y="1257"/>
                </a:cubicBezTo>
                <a:lnTo>
                  <a:pt x="1274" y="1240"/>
                </a:lnTo>
                <a:cubicBezTo>
                  <a:pt x="1288" y="1236"/>
                  <a:pt x="1298" y="1225"/>
                  <a:pt x="1313" y="1225"/>
                </a:cubicBezTo>
                <a:cubicBezTo>
                  <a:pt x="1341" y="1218"/>
                  <a:pt x="1366" y="1208"/>
                  <a:pt x="1394" y="1204"/>
                </a:cubicBezTo>
                <a:cubicBezTo>
                  <a:pt x="1419" y="1201"/>
                  <a:pt x="1451" y="1190"/>
                  <a:pt x="1476" y="1186"/>
                </a:cubicBezTo>
                <a:cubicBezTo>
                  <a:pt x="1451" y="1186"/>
                  <a:pt x="1419" y="1183"/>
                  <a:pt x="1387" y="1183"/>
                </a:cubicBezTo>
                <a:cubicBezTo>
                  <a:pt x="1359" y="1183"/>
                  <a:pt x="1330" y="1186"/>
                  <a:pt x="1298" y="1186"/>
                </a:cubicBezTo>
                <a:cubicBezTo>
                  <a:pt x="1288" y="1186"/>
                  <a:pt x="1270" y="1190"/>
                  <a:pt x="1256" y="1197"/>
                </a:cubicBezTo>
                <a:lnTo>
                  <a:pt x="1210" y="1204"/>
                </a:lnTo>
                <a:cubicBezTo>
                  <a:pt x="1199" y="1208"/>
                  <a:pt x="1181" y="1218"/>
                  <a:pt x="1167" y="1222"/>
                </a:cubicBezTo>
                <a:cubicBezTo>
                  <a:pt x="1153" y="1225"/>
                  <a:pt x="1138" y="1236"/>
                  <a:pt x="1128" y="1243"/>
                </a:cubicBezTo>
                <a:cubicBezTo>
                  <a:pt x="1114" y="1254"/>
                  <a:pt x="1099" y="1261"/>
                  <a:pt x="1085" y="1275"/>
                </a:cubicBezTo>
                <a:cubicBezTo>
                  <a:pt x="1074" y="1289"/>
                  <a:pt x="1060" y="1297"/>
                  <a:pt x="1050" y="1314"/>
                </a:cubicBezTo>
                <a:cubicBezTo>
                  <a:pt x="1042" y="1329"/>
                  <a:pt x="1032" y="1343"/>
                  <a:pt x="1025" y="1361"/>
                </a:cubicBezTo>
                <a:lnTo>
                  <a:pt x="1014" y="1382"/>
                </a:lnTo>
                <a:lnTo>
                  <a:pt x="1010" y="1410"/>
                </a:lnTo>
                <a:cubicBezTo>
                  <a:pt x="1007" y="1428"/>
                  <a:pt x="1007" y="1446"/>
                  <a:pt x="1007" y="1457"/>
                </a:cubicBezTo>
                <a:cubicBezTo>
                  <a:pt x="1007" y="1474"/>
                  <a:pt x="1007" y="1489"/>
                  <a:pt x="1010" y="1506"/>
                </a:cubicBezTo>
                <a:cubicBezTo>
                  <a:pt x="1010" y="1510"/>
                  <a:pt x="1014" y="1517"/>
                  <a:pt x="1014" y="1521"/>
                </a:cubicBezTo>
                <a:cubicBezTo>
                  <a:pt x="957" y="1481"/>
                  <a:pt x="900" y="1435"/>
                  <a:pt x="847" y="1396"/>
                </a:cubicBezTo>
                <a:cubicBezTo>
                  <a:pt x="779" y="1346"/>
                  <a:pt x="719" y="1293"/>
                  <a:pt x="658" y="1240"/>
                </a:cubicBezTo>
                <a:lnTo>
                  <a:pt x="651" y="1222"/>
                </a:lnTo>
                <a:cubicBezTo>
                  <a:pt x="641" y="1204"/>
                  <a:pt x="637" y="1183"/>
                  <a:pt x="634" y="1165"/>
                </a:cubicBezTo>
                <a:cubicBezTo>
                  <a:pt x="630" y="1144"/>
                  <a:pt x="630" y="1126"/>
                  <a:pt x="634" y="1101"/>
                </a:cubicBezTo>
                <a:lnTo>
                  <a:pt x="634" y="1090"/>
                </a:lnTo>
                <a:lnTo>
                  <a:pt x="637" y="1076"/>
                </a:lnTo>
                <a:lnTo>
                  <a:pt x="651" y="1048"/>
                </a:lnTo>
                <a:cubicBezTo>
                  <a:pt x="655" y="1040"/>
                  <a:pt x="666" y="1030"/>
                  <a:pt x="669" y="1026"/>
                </a:cubicBezTo>
                <a:cubicBezTo>
                  <a:pt x="673" y="1019"/>
                  <a:pt x="683" y="1012"/>
                  <a:pt x="690" y="1005"/>
                </a:cubicBezTo>
                <a:cubicBezTo>
                  <a:pt x="701" y="994"/>
                  <a:pt x="708" y="991"/>
                  <a:pt x="719" y="987"/>
                </a:cubicBezTo>
                <a:lnTo>
                  <a:pt x="744" y="969"/>
                </a:lnTo>
                <a:cubicBezTo>
                  <a:pt x="765" y="959"/>
                  <a:pt x="783" y="952"/>
                  <a:pt x="808" y="948"/>
                </a:cubicBezTo>
                <a:cubicBezTo>
                  <a:pt x="829" y="941"/>
                  <a:pt x="850" y="934"/>
                  <a:pt x="872" y="930"/>
                </a:cubicBezTo>
                <a:lnTo>
                  <a:pt x="939" y="916"/>
                </a:lnTo>
                <a:lnTo>
                  <a:pt x="872" y="916"/>
                </a:lnTo>
                <a:cubicBezTo>
                  <a:pt x="850" y="916"/>
                  <a:pt x="829" y="920"/>
                  <a:pt x="801" y="923"/>
                </a:cubicBezTo>
                <a:cubicBezTo>
                  <a:pt x="790" y="923"/>
                  <a:pt x="779" y="930"/>
                  <a:pt x="765" y="934"/>
                </a:cubicBezTo>
                <a:lnTo>
                  <a:pt x="730" y="944"/>
                </a:lnTo>
                <a:lnTo>
                  <a:pt x="701" y="955"/>
                </a:lnTo>
                <a:cubicBezTo>
                  <a:pt x="687" y="959"/>
                  <a:pt x="676" y="966"/>
                  <a:pt x="669" y="973"/>
                </a:cubicBezTo>
                <a:cubicBezTo>
                  <a:pt x="658" y="984"/>
                  <a:pt x="648" y="987"/>
                  <a:pt x="637" y="994"/>
                </a:cubicBezTo>
                <a:lnTo>
                  <a:pt x="612" y="1023"/>
                </a:lnTo>
                <a:cubicBezTo>
                  <a:pt x="602" y="1033"/>
                  <a:pt x="598" y="1044"/>
                  <a:pt x="594" y="1058"/>
                </a:cubicBezTo>
                <a:lnTo>
                  <a:pt x="584" y="1076"/>
                </a:lnTo>
                <a:lnTo>
                  <a:pt x="580" y="1094"/>
                </a:lnTo>
                <a:cubicBezTo>
                  <a:pt x="577" y="1119"/>
                  <a:pt x="577" y="1144"/>
                  <a:pt x="580" y="1168"/>
                </a:cubicBezTo>
                <a:lnTo>
                  <a:pt x="580" y="1172"/>
                </a:lnTo>
                <a:lnTo>
                  <a:pt x="552" y="1147"/>
                </a:lnTo>
                <a:cubicBezTo>
                  <a:pt x="513" y="1108"/>
                  <a:pt x="474" y="1065"/>
                  <a:pt x="438" y="1026"/>
                </a:cubicBezTo>
                <a:cubicBezTo>
                  <a:pt x="420" y="1008"/>
                  <a:pt x="402" y="991"/>
                  <a:pt x="385" y="969"/>
                </a:cubicBezTo>
                <a:cubicBezTo>
                  <a:pt x="367" y="952"/>
                  <a:pt x="353" y="930"/>
                  <a:pt x="338" y="912"/>
                </a:cubicBezTo>
                <a:cubicBezTo>
                  <a:pt x="314" y="877"/>
                  <a:pt x="285" y="845"/>
                  <a:pt x="260" y="813"/>
                </a:cubicBezTo>
                <a:lnTo>
                  <a:pt x="264" y="809"/>
                </a:lnTo>
                <a:lnTo>
                  <a:pt x="257" y="788"/>
                </a:lnTo>
                <a:cubicBezTo>
                  <a:pt x="246" y="770"/>
                  <a:pt x="242" y="745"/>
                  <a:pt x="239" y="728"/>
                </a:cubicBezTo>
                <a:cubicBezTo>
                  <a:pt x="232" y="706"/>
                  <a:pt x="232" y="688"/>
                  <a:pt x="239" y="667"/>
                </a:cubicBezTo>
                <a:lnTo>
                  <a:pt x="239" y="653"/>
                </a:lnTo>
                <a:lnTo>
                  <a:pt x="242" y="642"/>
                </a:lnTo>
                <a:lnTo>
                  <a:pt x="257" y="614"/>
                </a:lnTo>
                <a:cubicBezTo>
                  <a:pt x="260" y="603"/>
                  <a:pt x="267" y="596"/>
                  <a:pt x="274" y="592"/>
                </a:cubicBezTo>
                <a:cubicBezTo>
                  <a:pt x="278" y="582"/>
                  <a:pt x="285" y="578"/>
                  <a:pt x="296" y="571"/>
                </a:cubicBezTo>
                <a:cubicBezTo>
                  <a:pt x="303" y="560"/>
                  <a:pt x="314" y="557"/>
                  <a:pt x="321" y="553"/>
                </a:cubicBezTo>
                <a:lnTo>
                  <a:pt x="349" y="536"/>
                </a:lnTo>
                <a:cubicBezTo>
                  <a:pt x="370" y="525"/>
                  <a:pt x="388" y="518"/>
                  <a:pt x="410" y="511"/>
                </a:cubicBezTo>
                <a:cubicBezTo>
                  <a:pt x="434" y="507"/>
                  <a:pt x="456" y="500"/>
                  <a:pt x="477" y="493"/>
                </a:cubicBezTo>
                <a:lnTo>
                  <a:pt x="545" y="482"/>
                </a:lnTo>
                <a:lnTo>
                  <a:pt x="477" y="482"/>
                </a:lnTo>
                <a:cubicBezTo>
                  <a:pt x="456" y="482"/>
                  <a:pt x="434" y="486"/>
                  <a:pt x="406" y="489"/>
                </a:cubicBezTo>
                <a:cubicBezTo>
                  <a:pt x="392" y="489"/>
                  <a:pt x="385" y="493"/>
                  <a:pt x="370" y="500"/>
                </a:cubicBezTo>
                <a:lnTo>
                  <a:pt x="335" y="507"/>
                </a:lnTo>
                <a:lnTo>
                  <a:pt x="303" y="521"/>
                </a:lnTo>
                <a:cubicBezTo>
                  <a:pt x="292" y="525"/>
                  <a:pt x="281" y="528"/>
                  <a:pt x="274" y="539"/>
                </a:cubicBezTo>
                <a:cubicBezTo>
                  <a:pt x="264" y="546"/>
                  <a:pt x="249" y="553"/>
                  <a:pt x="242" y="560"/>
                </a:cubicBezTo>
                <a:lnTo>
                  <a:pt x="214" y="589"/>
                </a:lnTo>
                <a:cubicBezTo>
                  <a:pt x="207" y="596"/>
                  <a:pt x="203" y="610"/>
                  <a:pt x="196" y="624"/>
                </a:cubicBezTo>
                <a:lnTo>
                  <a:pt x="189" y="642"/>
                </a:lnTo>
                <a:lnTo>
                  <a:pt x="185" y="660"/>
                </a:lnTo>
                <a:cubicBezTo>
                  <a:pt x="178" y="678"/>
                  <a:pt x="178" y="688"/>
                  <a:pt x="178" y="706"/>
                </a:cubicBezTo>
                <a:cubicBezTo>
                  <a:pt x="178" y="706"/>
                  <a:pt x="178" y="703"/>
                  <a:pt x="175" y="703"/>
                </a:cubicBezTo>
                <a:cubicBezTo>
                  <a:pt x="153" y="671"/>
                  <a:pt x="136" y="646"/>
                  <a:pt x="118" y="617"/>
                </a:cubicBezTo>
                <a:cubicBezTo>
                  <a:pt x="100" y="592"/>
                  <a:pt x="86" y="564"/>
                  <a:pt x="79" y="543"/>
                </a:cubicBezTo>
                <a:cubicBezTo>
                  <a:pt x="29" y="454"/>
                  <a:pt x="1" y="404"/>
                  <a:pt x="1" y="404"/>
                </a:cubicBezTo>
                <a:lnTo>
                  <a:pt x="1" y="404"/>
                </a:lnTo>
                <a:cubicBezTo>
                  <a:pt x="1" y="404"/>
                  <a:pt x="26" y="454"/>
                  <a:pt x="72" y="546"/>
                </a:cubicBezTo>
                <a:cubicBezTo>
                  <a:pt x="86" y="571"/>
                  <a:pt x="97" y="596"/>
                  <a:pt x="114" y="624"/>
                </a:cubicBezTo>
                <a:cubicBezTo>
                  <a:pt x="132" y="649"/>
                  <a:pt x="150" y="681"/>
                  <a:pt x="168" y="713"/>
                </a:cubicBezTo>
                <a:cubicBezTo>
                  <a:pt x="171" y="720"/>
                  <a:pt x="175" y="724"/>
                  <a:pt x="178" y="735"/>
                </a:cubicBezTo>
                <a:lnTo>
                  <a:pt x="178" y="738"/>
                </a:lnTo>
                <a:cubicBezTo>
                  <a:pt x="185" y="756"/>
                  <a:pt x="189" y="774"/>
                  <a:pt x="193" y="788"/>
                </a:cubicBezTo>
                <a:lnTo>
                  <a:pt x="175" y="795"/>
                </a:lnTo>
                <a:lnTo>
                  <a:pt x="157" y="806"/>
                </a:lnTo>
                <a:lnTo>
                  <a:pt x="139" y="820"/>
                </a:lnTo>
                <a:cubicBezTo>
                  <a:pt x="132" y="827"/>
                  <a:pt x="118" y="838"/>
                  <a:pt x="107" y="845"/>
                </a:cubicBezTo>
                <a:lnTo>
                  <a:pt x="82" y="877"/>
                </a:lnTo>
                <a:cubicBezTo>
                  <a:pt x="72" y="884"/>
                  <a:pt x="68" y="898"/>
                  <a:pt x="61" y="912"/>
                </a:cubicBezTo>
                <a:cubicBezTo>
                  <a:pt x="50" y="927"/>
                  <a:pt x="47" y="937"/>
                  <a:pt x="43" y="952"/>
                </a:cubicBezTo>
                <a:lnTo>
                  <a:pt x="29" y="991"/>
                </a:lnTo>
                <a:cubicBezTo>
                  <a:pt x="25" y="1005"/>
                  <a:pt x="25" y="1019"/>
                  <a:pt x="25" y="1033"/>
                </a:cubicBezTo>
                <a:lnTo>
                  <a:pt x="18" y="1072"/>
                </a:lnTo>
                <a:lnTo>
                  <a:pt x="18" y="1112"/>
                </a:lnTo>
                <a:cubicBezTo>
                  <a:pt x="18" y="1126"/>
                  <a:pt x="25" y="1140"/>
                  <a:pt x="25" y="1151"/>
                </a:cubicBezTo>
                <a:cubicBezTo>
                  <a:pt x="25" y="1165"/>
                  <a:pt x="29" y="1179"/>
                  <a:pt x="33" y="1193"/>
                </a:cubicBezTo>
                <a:cubicBezTo>
                  <a:pt x="36" y="1218"/>
                  <a:pt x="47" y="1240"/>
                  <a:pt x="54" y="1268"/>
                </a:cubicBezTo>
                <a:cubicBezTo>
                  <a:pt x="65" y="1293"/>
                  <a:pt x="72" y="1318"/>
                  <a:pt x="86" y="1339"/>
                </a:cubicBezTo>
                <a:cubicBezTo>
                  <a:pt x="72" y="1289"/>
                  <a:pt x="65" y="1236"/>
                  <a:pt x="61" y="1186"/>
                </a:cubicBezTo>
                <a:cubicBezTo>
                  <a:pt x="61" y="1176"/>
                  <a:pt x="54" y="1161"/>
                  <a:pt x="54" y="1147"/>
                </a:cubicBezTo>
                <a:lnTo>
                  <a:pt x="54" y="1112"/>
                </a:lnTo>
                <a:lnTo>
                  <a:pt x="54" y="1076"/>
                </a:lnTo>
                <a:lnTo>
                  <a:pt x="61" y="1040"/>
                </a:lnTo>
                <a:cubicBezTo>
                  <a:pt x="61" y="1026"/>
                  <a:pt x="65" y="1019"/>
                  <a:pt x="68" y="1005"/>
                </a:cubicBezTo>
                <a:cubicBezTo>
                  <a:pt x="72" y="991"/>
                  <a:pt x="79" y="984"/>
                  <a:pt x="82" y="969"/>
                </a:cubicBezTo>
                <a:cubicBezTo>
                  <a:pt x="86" y="955"/>
                  <a:pt x="89" y="948"/>
                  <a:pt x="97" y="937"/>
                </a:cubicBezTo>
                <a:cubicBezTo>
                  <a:pt x="100" y="930"/>
                  <a:pt x="107" y="916"/>
                  <a:pt x="114" y="909"/>
                </a:cubicBezTo>
                <a:lnTo>
                  <a:pt x="136" y="880"/>
                </a:lnTo>
                <a:cubicBezTo>
                  <a:pt x="143" y="873"/>
                  <a:pt x="153" y="866"/>
                  <a:pt x="161" y="859"/>
                </a:cubicBezTo>
                <a:lnTo>
                  <a:pt x="175" y="848"/>
                </a:lnTo>
                <a:lnTo>
                  <a:pt x="193" y="841"/>
                </a:lnTo>
                <a:lnTo>
                  <a:pt x="225" y="824"/>
                </a:lnTo>
                <a:lnTo>
                  <a:pt x="228" y="824"/>
                </a:lnTo>
                <a:cubicBezTo>
                  <a:pt x="257" y="856"/>
                  <a:pt x="281" y="891"/>
                  <a:pt x="310" y="927"/>
                </a:cubicBezTo>
                <a:cubicBezTo>
                  <a:pt x="321" y="944"/>
                  <a:pt x="338" y="966"/>
                  <a:pt x="353" y="984"/>
                </a:cubicBezTo>
                <a:cubicBezTo>
                  <a:pt x="370" y="1001"/>
                  <a:pt x="388" y="1023"/>
                  <a:pt x="406" y="1040"/>
                </a:cubicBezTo>
                <a:cubicBezTo>
                  <a:pt x="442" y="1080"/>
                  <a:pt x="477" y="1122"/>
                  <a:pt x="516" y="1165"/>
                </a:cubicBezTo>
                <a:cubicBezTo>
                  <a:pt x="534" y="1183"/>
                  <a:pt x="552" y="1201"/>
                  <a:pt x="577" y="1218"/>
                </a:cubicBezTo>
                <a:lnTo>
                  <a:pt x="562" y="1229"/>
                </a:lnTo>
                <a:lnTo>
                  <a:pt x="545" y="1236"/>
                </a:lnTo>
                <a:lnTo>
                  <a:pt x="527" y="1250"/>
                </a:lnTo>
                <a:cubicBezTo>
                  <a:pt x="516" y="1257"/>
                  <a:pt x="506" y="1268"/>
                  <a:pt x="495" y="1275"/>
                </a:cubicBezTo>
                <a:lnTo>
                  <a:pt x="470" y="1307"/>
                </a:lnTo>
                <a:cubicBezTo>
                  <a:pt x="459" y="1318"/>
                  <a:pt x="456" y="1329"/>
                  <a:pt x="445" y="1343"/>
                </a:cubicBezTo>
                <a:cubicBezTo>
                  <a:pt x="438" y="1357"/>
                  <a:pt x="434" y="1371"/>
                  <a:pt x="427" y="1382"/>
                </a:cubicBezTo>
                <a:lnTo>
                  <a:pt x="417" y="1425"/>
                </a:lnTo>
                <a:cubicBezTo>
                  <a:pt x="410" y="1435"/>
                  <a:pt x="410" y="1449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6"/>
                  <a:pt x="410" y="1570"/>
                  <a:pt x="410" y="1585"/>
                </a:cubicBezTo>
                <a:cubicBezTo>
                  <a:pt x="410" y="1595"/>
                  <a:pt x="417" y="1609"/>
                  <a:pt x="420" y="1624"/>
                </a:cubicBezTo>
                <a:cubicBezTo>
                  <a:pt x="424" y="1649"/>
                  <a:pt x="434" y="1673"/>
                  <a:pt x="442" y="1698"/>
                </a:cubicBezTo>
                <a:cubicBezTo>
                  <a:pt x="452" y="1727"/>
                  <a:pt x="459" y="1748"/>
                  <a:pt x="474" y="1769"/>
                </a:cubicBezTo>
                <a:cubicBezTo>
                  <a:pt x="459" y="1720"/>
                  <a:pt x="452" y="1666"/>
                  <a:pt x="445" y="1620"/>
                </a:cubicBezTo>
                <a:cubicBezTo>
                  <a:pt x="445" y="1606"/>
                  <a:pt x="442" y="1592"/>
                  <a:pt x="442" y="1577"/>
                </a:cubicBezTo>
                <a:lnTo>
                  <a:pt x="442" y="1542"/>
                </a:lnTo>
                <a:lnTo>
                  <a:pt x="442" y="1506"/>
                </a:lnTo>
                <a:lnTo>
                  <a:pt x="445" y="1471"/>
                </a:lnTo>
                <a:cubicBezTo>
                  <a:pt x="445" y="1460"/>
                  <a:pt x="452" y="1449"/>
                  <a:pt x="456" y="1435"/>
                </a:cubicBezTo>
                <a:cubicBezTo>
                  <a:pt x="459" y="1425"/>
                  <a:pt x="463" y="1414"/>
                  <a:pt x="470" y="1400"/>
                </a:cubicBezTo>
                <a:cubicBezTo>
                  <a:pt x="474" y="1389"/>
                  <a:pt x="477" y="1378"/>
                  <a:pt x="481" y="1371"/>
                </a:cubicBezTo>
                <a:cubicBezTo>
                  <a:pt x="488" y="1361"/>
                  <a:pt x="495" y="1346"/>
                  <a:pt x="498" y="1339"/>
                </a:cubicBezTo>
                <a:lnTo>
                  <a:pt x="523" y="1311"/>
                </a:lnTo>
                <a:cubicBezTo>
                  <a:pt x="530" y="1304"/>
                  <a:pt x="541" y="1300"/>
                  <a:pt x="548" y="1289"/>
                </a:cubicBezTo>
                <a:lnTo>
                  <a:pt x="562" y="1282"/>
                </a:lnTo>
                <a:lnTo>
                  <a:pt x="580" y="1272"/>
                </a:lnTo>
                <a:lnTo>
                  <a:pt x="605" y="1257"/>
                </a:lnTo>
                <a:cubicBezTo>
                  <a:pt x="666" y="1311"/>
                  <a:pt x="726" y="1371"/>
                  <a:pt x="794" y="1425"/>
                </a:cubicBezTo>
                <a:cubicBezTo>
                  <a:pt x="850" y="1471"/>
                  <a:pt x="918" y="1521"/>
                  <a:pt x="978" y="1570"/>
                </a:cubicBezTo>
                <a:lnTo>
                  <a:pt x="961" y="1577"/>
                </a:lnTo>
                <a:lnTo>
                  <a:pt x="939" y="1595"/>
                </a:lnTo>
                <a:cubicBezTo>
                  <a:pt x="925" y="1609"/>
                  <a:pt x="907" y="1620"/>
                  <a:pt x="900" y="1631"/>
                </a:cubicBezTo>
                <a:lnTo>
                  <a:pt x="865" y="1677"/>
                </a:lnTo>
                <a:cubicBezTo>
                  <a:pt x="850" y="1691"/>
                  <a:pt x="847" y="1709"/>
                  <a:pt x="836" y="1727"/>
                </a:cubicBezTo>
                <a:cubicBezTo>
                  <a:pt x="829" y="1745"/>
                  <a:pt x="826" y="1755"/>
                  <a:pt x="815" y="1773"/>
                </a:cubicBezTo>
                <a:cubicBezTo>
                  <a:pt x="811" y="1791"/>
                  <a:pt x="801" y="1809"/>
                  <a:pt x="801" y="1826"/>
                </a:cubicBezTo>
                <a:cubicBezTo>
                  <a:pt x="797" y="1844"/>
                  <a:pt x="794" y="1862"/>
                  <a:pt x="794" y="1880"/>
                </a:cubicBezTo>
                <a:lnTo>
                  <a:pt x="794" y="1933"/>
                </a:lnTo>
                <a:lnTo>
                  <a:pt x="797" y="1986"/>
                </a:lnTo>
                <a:cubicBezTo>
                  <a:pt x="797" y="2004"/>
                  <a:pt x="801" y="2022"/>
                  <a:pt x="808" y="2036"/>
                </a:cubicBezTo>
                <a:cubicBezTo>
                  <a:pt x="808" y="2054"/>
                  <a:pt x="815" y="2068"/>
                  <a:pt x="815" y="2086"/>
                </a:cubicBezTo>
                <a:cubicBezTo>
                  <a:pt x="818" y="2104"/>
                  <a:pt x="826" y="2118"/>
                  <a:pt x="829" y="2136"/>
                </a:cubicBezTo>
                <a:cubicBezTo>
                  <a:pt x="833" y="2153"/>
                  <a:pt x="836" y="2164"/>
                  <a:pt x="847" y="2182"/>
                </a:cubicBezTo>
                <a:cubicBezTo>
                  <a:pt x="861" y="2214"/>
                  <a:pt x="872" y="2246"/>
                  <a:pt x="890" y="2271"/>
                </a:cubicBezTo>
                <a:cubicBezTo>
                  <a:pt x="882" y="2242"/>
                  <a:pt x="879" y="2207"/>
                  <a:pt x="872" y="2175"/>
                </a:cubicBezTo>
                <a:cubicBezTo>
                  <a:pt x="868" y="2143"/>
                  <a:pt x="865" y="2111"/>
                  <a:pt x="865" y="2075"/>
                </a:cubicBezTo>
                <a:cubicBezTo>
                  <a:pt x="865" y="2057"/>
                  <a:pt x="861" y="2047"/>
                  <a:pt x="861" y="2029"/>
                </a:cubicBezTo>
                <a:lnTo>
                  <a:pt x="861" y="1979"/>
                </a:lnTo>
                <a:lnTo>
                  <a:pt x="865" y="1933"/>
                </a:lnTo>
                <a:lnTo>
                  <a:pt x="872" y="1890"/>
                </a:lnTo>
                <a:cubicBezTo>
                  <a:pt x="872" y="1876"/>
                  <a:pt x="882" y="1858"/>
                  <a:pt x="882" y="1844"/>
                </a:cubicBezTo>
                <a:lnTo>
                  <a:pt x="897" y="1805"/>
                </a:lnTo>
                <a:cubicBezTo>
                  <a:pt x="900" y="1791"/>
                  <a:pt x="904" y="1780"/>
                  <a:pt x="914" y="1766"/>
                </a:cubicBezTo>
                <a:cubicBezTo>
                  <a:pt x="922" y="1752"/>
                  <a:pt x="925" y="1737"/>
                  <a:pt x="936" y="1730"/>
                </a:cubicBezTo>
                <a:lnTo>
                  <a:pt x="961" y="1698"/>
                </a:lnTo>
                <a:cubicBezTo>
                  <a:pt x="971" y="1691"/>
                  <a:pt x="986" y="1681"/>
                  <a:pt x="993" y="1673"/>
                </a:cubicBezTo>
                <a:lnTo>
                  <a:pt x="1010" y="1659"/>
                </a:lnTo>
                <a:lnTo>
                  <a:pt x="1028" y="1649"/>
                </a:lnTo>
                <a:lnTo>
                  <a:pt x="1064" y="1631"/>
                </a:lnTo>
                <a:cubicBezTo>
                  <a:pt x="1202" y="1730"/>
                  <a:pt x="1352" y="1823"/>
                  <a:pt x="1519" y="1912"/>
                </a:cubicBezTo>
                <a:lnTo>
                  <a:pt x="1501" y="1926"/>
                </a:lnTo>
                <a:lnTo>
                  <a:pt x="1483" y="1944"/>
                </a:lnTo>
                <a:lnTo>
                  <a:pt x="1441" y="1983"/>
                </a:lnTo>
                <a:lnTo>
                  <a:pt x="1412" y="2029"/>
                </a:lnTo>
                <a:cubicBezTo>
                  <a:pt x="1402" y="2040"/>
                  <a:pt x="1398" y="2065"/>
                  <a:pt x="1387" y="2075"/>
                </a:cubicBezTo>
                <a:cubicBezTo>
                  <a:pt x="1380" y="2093"/>
                  <a:pt x="1377" y="2111"/>
                  <a:pt x="1377" y="2129"/>
                </a:cubicBezTo>
                <a:cubicBezTo>
                  <a:pt x="1370" y="2146"/>
                  <a:pt x="1366" y="2164"/>
                  <a:pt x="1366" y="2182"/>
                </a:cubicBezTo>
                <a:cubicBezTo>
                  <a:pt x="1366" y="2200"/>
                  <a:pt x="1362" y="2217"/>
                  <a:pt x="1362" y="2235"/>
                </a:cubicBezTo>
                <a:lnTo>
                  <a:pt x="1366" y="2289"/>
                </a:lnTo>
                <a:lnTo>
                  <a:pt x="1377" y="2338"/>
                </a:lnTo>
                <a:cubicBezTo>
                  <a:pt x="1380" y="2356"/>
                  <a:pt x="1384" y="2370"/>
                  <a:pt x="1387" y="2388"/>
                </a:cubicBezTo>
                <a:cubicBezTo>
                  <a:pt x="1394" y="2406"/>
                  <a:pt x="1398" y="2420"/>
                  <a:pt x="1402" y="2438"/>
                </a:cubicBezTo>
                <a:cubicBezTo>
                  <a:pt x="1405" y="2456"/>
                  <a:pt x="1416" y="2466"/>
                  <a:pt x="1419" y="2481"/>
                </a:cubicBezTo>
                <a:cubicBezTo>
                  <a:pt x="1423" y="2495"/>
                  <a:pt x="1434" y="2513"/>
                  <a:pt x="1441" y="2527"/>
                </a:cubicBezTo>
                <a:cubicBezTo>
                  <a:pt x="1455" y="2555"/>
                  <a:pt x="1473" y="2584"/>
                  <a:pt x="1494" y="2609"/>
                </a:cubicBezTo>
                <a:lnTo>
                  <a:pt x="1469" y="2516"/>
                </a:lnTo>
                <a:cubicBezTo>
                  <a:pt x="1458" y="2484"/>
                  <a:pt x="1455" y="2456"/>
                  <a:pt x="1448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6"/>
                  <a:pt x="1434" y="2342"/>
                  <a:pt x="1434" y="2324"/>
                </a:cubicBezTo>
                <a:lnTo>
                  <a:pt x="1434" y="2281"/>
                </a:lnTo>
                <a:lnTo>
                  <a:pt x="1437" y="2235"/>
                </a:lnTo>
                <a:cubicBezTo>
                  <a:pt x="1437" y="2225"/>
                  <a:pt x="1441" y="2207"/>
                  <a:pt x="1441" y="2193"/>
                </a:cubicBezTo>
                <a:cubicBezTo>
                  <a:pt x="1441" y="2178"/>
                  <a:pt x="1448" y="2161"/>
                  <a:pt x="1451" y="2146"/>
                </a:cubicBezTo>
                <a:lnTo>
                  <a:pt x="1466" y="2107"/>
                </a:lnTo>
                <a:cubicBezTo>
                  <a:pt x="1473" y="2093"/>
                  <a:pt x="1476" y="2082"/>
                  <a:pt x="1483" y="2068"/>
                </a:cubicBezTo>
                <a:lnTo>
                  <a:pt x="1508" y="2033"/>
                </a:lnTo>
                <a:cubicBezTo>
                  <a:pt x="1519" y="2018"/>
                  <a:pt x="1530" y="2015"/>
                  <a:pt x="1540" y="2001"/>
                </a:cubicBezTo>
                <a:lnTo>
                  <a:pt x="1554" y="1986"/>
                </a:lnTo>
                <a:lnTo>
                  <a:pt x="1572" y="1976"/>
                </a:lnTo>
                <a:lnTo>
                  <a:pt x="1608" y="1951"/>
                </a:lnTo>
                <a:cubicBezTo>
                  <a:pt x="1803" y="2054"/>
                  <a:pt x="2017" y="2157"/>
                  <a:pt x="2241" y="2246"/>
                </a:cubicBezTo>
                <a:lnTo>
                  <a:pt x="2234" y="2249"/>
                </a:lnTo>
                <a:lnTo>
                  <a:pt x="2205" y="2278"/>
                </a:lnTo>
                <a:cubicBezTo>
                  <a:pt x="2187" y="2296"/>
                  <a:pt x="2170" y="2313"/>
                  <a:pt x="2152" y="2335"/>
                </a:cubicBezTo>
                <a:cubicBezTo>
                  <a:pt x="2134" y="2356"/>
                  <a:pt x="2123" y="2374"/>
                  <a:pt x="2109" y="2395"/>
                </a:cubicBezTo>
                <a:cubicBezTo>
                  <a:pt x="2095" y="2420"/>
                  <a:pt x="2088" y="2441"/>
                  <a:pt x="2077" y="2463"/>
                </a:cubicBezTo>
                <a:cubicBezTo>
                  <a:pt x="2070" y="2484"/>
                  <a:pt x="2059" y="2513"/>
                  <a:pt x="2056" y="2534"/>
                </a:cubicBezTo>
                <a:cubicBezTo>
                  <a:pt x="2045" y="2584"/>
                  <a:pt x="2042" y="2633"/>
                  <a:pt x="2042" y="2680"/>
                </a:cubicBezTo>
                <a:cubicBezTo>
                  <a:pt x="2042" y="2729"/>
                  <a:pt x="2052" y="2776"/>
                  <a:pt x="2059" y="2822"/>
                </a:cubicBezTo>
                <a:cubicBezTo>
                  <a:pt x="2070" y="2868"/>
                  <a:pt x="2081" y="2911"/>
                  <a:pt x="2098" y="2957"/>
                </a:cubicBezTo>
                <a:cubicBezTo>
                  <a:pt x="2116" y="3000"/>
                  <a:pt x="2134" y="3042"/>
                  <a:pt x="2159" y="3081"/>
                </a:cubicBezTo>
                <a:cubicBezTo>
                  <a:pt x="2180" y="3121"/>
                  <a:pt x="2202" y="3160"/>
                  <a:pt x="2230" y="3195"/>
                </a:cubicBezTo>
                <a:cubicBezTo>
                  <a:pt x="2202" y="3113"/>
                  <a:pt x="2180" y="3028"/>
                  <a:pt x="2166" y="2939"/>
                </a:cubicBezTo>
                <a:cubicBezTo>
                  <a:pt x="2159" y="2893"/>
                  <a:pt x="2152" y="2854"/>
                  <a:pt x="2152" y="2811"/>
                </a:cubicBezTo>
                <a:cubicBezTo>
                  <a:pt x="2148" y="2769"/>
                  <a:pt x="2148" y="2726"/>
                  <a:pt x="2152" y="2687"/>
                </a:cubicBezTo>
                <a:cubicBezTo>
                  <a:pt x="2162" y="2605"/>
                  <a:pt x="2184" y="2530"/>
                  <a:pt x="2223" y="2463"/>
                </a:cubicBezTo>
                <a:cubicBezTo>
                  <a:pt x="2234" y="2445"/>
                  <a:pt x="2248" y="2431"/>
                  <a:pt x="2255" y="2420"/>
                </a:cubicBezTo>
                <a:lnTo>
                  <a:pt x="2294" y="2377"/>
                </a:lnTo>
                <a:lnTo>
                  <a:pt x="2319" y="2360"/>
                </a:lnTo>
                <a:lnTo>
                  <a:pt x="2340" y="2342"/>
                </a:lnTo>
                <a:cubicBezTo>
                  <a:pt x="2354" y="2331"/>
                  <a:pt x="2372" y="2321"/>
                  <a:pt x="2390" y="2313"/>
                </a:cubicBezTo>
                <a:lnTo>
                  <a:pt x="2394" y="2313"/>
                </a:lnTo>
                <a:cubicBezTo>
                  <a:pt x="2621" y="2402"/>
                  <a:pt x="2859" y="2481"/>
                  <a:pt x="3108" y="2555"/>
                </a:cubicBezTo>
                <a:lnTo>
                  <a:pt x="3094" y="2569"/>
                </a:lnTo>
                <a:lnTo>
                  <a:pt x="3069" y="2601"/>
                </a:lnTo>
                <a:cubicBezTo>
                  <a:pt x="3051" y="2619"/>
                  <a:pt x="3037" y="2641"/>
                  <a:pt x="3023" y="2662"/>
                </a:cubicBezTo>
                <a:cubicBezTo>
                  <a:pt x="3012" y="2687"/>
                  <a:pt x="2998" y="2708"/>
                  <a:pt x="2987" y="2733"/>
                </a:cubicBezTo>
                <a:cubicBezTo>
                  <a:pt x="2980" y="2758"/>
                  <a:pt x="2970" y="2783"/>
                  <a:pt x="2966" y="2811"/>
                </a:cubicBezTo>
                <a:cubicBezTo>
                  <a:pt x="2963" y="2836"/>
                  <a:pt x="2959" y="2857"/>
                  <a:pt x="2952" y="2886"/>
                </a:cubicBezTo>
                <a:cubicBezTo>
                  <a:pt x="2948" y="2936"/>
                  <a:pt x="2948" y="2989"/>
                  <a:pt x="2959" y="3032"/>
                </a:cubicBezTo>
                <a:cubicBezTo>
                  <a:pt x="2966" y="3081"/>
                  <a:pt x="2977" y="3124"/>
                  <a:pt x="2995" y="3170"/>
                </a:cubicBezTo>
                <a:cubicBezTo>
                  <a:pt x="3012" y="3213"/>
                  <a:pt x="3030" y="3256"/>
                  <a:pt x="3051" y="3295"/>
                </a:cubicBezTo>
                <a:cubicBezTo>
                  <a:pt x="3059" y="3316"/>
                  <a:pt x="3073" y="3334"/>
                  <a:pt x="3087" y="3352"/>
                </a:cubicBezTo>
                <a:cubicBezTo>
                  <a:pt x="3101" y="3369"/>
                  <a:pt x="3112" y="3391"/>
                  <a:pt x="3126" y="3409"/>
                </a:cubicBezTo>
                <a:cubicBezTo>
                  <a:pt x="3155" y="3444"/>
                  <a:pt x="3183" y="3480"/>
                  <a:pt x="3215" y="3512"/>
                </a:cubicBezTo>
                <a:cubicBezTo>
                  <a:pt x="3201" y="3473"/>
                  <a:pt x="3183" y="3426"/>
                  <a:pt x="3176" y="3387"/>
                </a:cubicBezTo>
                <a:cubicBezTo>
                  <a:pt x="3162" y="3348"/>
                  <a:pt x="3147" y="3302"/>
                  <a:pt x="3140" y="3263"/>
                </a:cubicBezTo>
                <a:cubicBezTo>
                  <a:pt x="3130" y="3224"/>
                  <a:pt x="3123" y="3185"/>
                  <a:pt x="3119" y="3138"/>
                </a:cubicBezTo>
                <a:cubicBezTo>
                  <a:pt x="3112" y="3117"/>
                  <a:pt x="3112" y="3099"/>
                  <a:pt x="3112" y="3078"/>
                </a:cubicBezTo>
                <a:cubicBezTo>
                  <a:pt x="3112" y="3060"/>
                  <a:pt x="3108" y="3035"/>
                  <a:pt x="3112" y="3017"/>
                </a:cubicBezTo>
                <a:cubicBezTo>
                  <a:pt x="3112" y="2939"/>
                  <a:pt x="3126" y="2868"/>
                  <a:pt x="3158" y="2804"/>
                </a:cubicBezTo>
                <a:cubicBezTo>
                  <a:pt x="3165" y="2786"/>
                  <a:pt x="3176" y="2776"/>
                  <a:pt x="3183" y="2761"/>
                </a:cubicBezTo>
                <a:cubicBezTo>
                  <a:pt x="3194" y="2747"/>
                  <a:pt x="3208" y="2733"/>
                  <a:pt x="3215" y="2722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8" y="2673"/>
                  <a:pt x="3283" y="2662"/>
                  <a:pt x="3300" y="2651"/>
                </a:cubicBezTo>
                <a:lnTo>
                  <a:pt x="3332" y="2623"/>
                </a:lnTo>
                <a:cubicBezTo>
                  <a:pt x="3443" y="2655"/>
                  <a:pt x="3553" y="2687"/>
                  <a:pt x="3663" y="2712"/>
                </a:cubicBezTo>
                <a:cubicBezTo>
                  <a:pt x="3830" y="2751"/>
                  <a:pt x="3997" y="2793"/>
                  <a:pt x="4171" y="2829"/>
                </a:cubicBezTo>
                <a:cubicBezTo>
                  <a:pt x="4171" y="2833"/>
                  <a:pt x="4175" y="2833"/>
                  <a:pt x="4175" y="2836"/>
                </a:cubicBezTo>
                <a:lnTo>
                  <a:pt x="4154" y="2868"/>
                </a:lnTo>
                <a:lnTo>
                  <a:pt x="4132" y="2904"/>
                </a:lnTo>
                <a:cubicBezTo>
                  <a:pt x="4118" y="2929"/>
                  <a:pt x="4104" y="2957"/>
                  <a:pt x="4097" y="2982"/>
                </a:cubicBezTo>
                <a:lnTo>
                  <a:pt x="4083" y="3025"/>
                </a:lnTo>
                <a:lnTo>
                  <a:pt x="4072" y="3064"/>
                </a:lnTo>
                <a:cubicBezTo>
                  <a:pt x="4068" y="3089"/>
                  <a:pt x="4065" y="3121"/>
                  <a:pt x="4065" y="3149"/>
                </a:cubicBezTo>
                <a:cubicBezTo>
                  <a:pt x="4065" y="3174"/>
                  <a:pt x="4065" y="3206"/>
                  <a:pt x="4068" y="3231"/>
                </a:cubicBezTo>
                <a:lnTo>
                  <a:pt x="4083" y="3313"/>
                </a:lnTo>
                <a:cubicBezTo>
                  <a:pt x="4086" y="3337"/>
                  <a:pt x="4097" y="3366"/>
                  <a:pt x="4104" y="3387"/>
                </a:cubicBezTo>
                <a:cubicBezTo>
                  <a:pt x="4122" y="3437"/>
                  <a:pt x="4150" y="3487"/>
                  <a:pt x="4175" y="3529"/>
                </a:cubicBezTo>
                <a:cubicBezTo>
                  <a:pt x="4203" y="3576"/>
                  <a:pt x="4232" y="3615"/>
                  <a:pt x="4264" y="3654"/>
                </a:cubicBezTo>
                <a:cubicBezTo>
                  <a:pt x="4282" y="3672"/>
                  <a:pt x="4299" y="3693"/>
                  <a:pt x="4317" y="3711"/>
                </a:cubicBezTo>
                <a:lnTo>
                  <a:pt x="4371" y="3764"/>
                </a:lnTo>
                <a:cubicBezTo>
                  <a:pt x="4406" y="3796"/>
                  <a:pt x="4445" y="3832"/>
                  <a:pt x="4491" y="3853"/>
                </a:cubicBezTo>
                <a:cubicBezTo>
                  <a:pt x="4463" y="3814"/>
                  <a:pt x="4438" y="3771"/>
                  <a:pt x="4410" y="3729"/>
                </a:cubicBezTo>
                <a:cubicBezTo>
                  <a:pt x="4385" y="3690"/>
                  <a:pt x="4363" y="3647"/>
                  <a:pt x="4346" y="3604"/>
                </a:cubicBezTo>
                <a:cubicBezTo>
                  <a:pt x="4321" y="3565"/>
                  <a:pt x="4303" y="3522"/>
                  <a:pt x="4285" y="3476"/>
                </a:cubicBezTo>
                <a:cubicBezTo>
                  <a:pt x="4278" y="3455"/>
                  <a:pt x="4275" y="3433"/>
                  <a:pt x="4264" y="3409"/>
                </a:cubicBezTo>
                <a:cubicBezTo>
                  <a:pt x="4260" y="3387"/>
                  <a:pt x="4250" y="3366"/>
                  <a:pt x="4246" y="3345"/>
                </a:cubicBezTo>
                <a:cubicBezTo>
                  <a:pt x="4243" y="3320"/>
                  <a:pt x="4239" y="3298"/>
                  <a:pt x="4239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9" y="3153"/>
                </a:cubicBezTo>
                <a:cubicBezTo>
                  <a:pt x="4239" y="3131"/>
                  <a:pt x="4243" y="3113"/>
                  <a:pt x="4246" y="3096"/>
                </a:cubicBezTo>
                <a:lnTo>
                  <a:pt x="4257" y="3064"/>
                </a:lnTo>
                <a:lnTo>
                  <a:pt x="4264" y="3035"/>
                </a:lnTo>
                <a:lnTo>
                  <a:pt x="4292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9" y="2900"/>
                  <a:pt x="4363" y="2882"/>
                </a:cubicBezTo>
                <a:lnTo>
                  <a:pt x="4381" y="2857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8" y="2964"/>
                  <a:pt x="5028" y="2975"/>
                  <a:pt x="5085" y="2982"/>
                </a:cubicBezTo>
                <a:lnTo>
                  <a:pt x="5092" y="2989"/>
                </a:lnTo>
                <a:lnTo>
                  <a:pt x="5085" y="2993"/>
                </a:lnTo>
                <a:lnTo>
                  <a:pt x="5060" y="3032"/>
                </a:lnTo>
                <a:lnTo>
                  <a:pt x="5039" y="3071"/>
                </a:lnTo>
                <a:cubicBezTo>
                  <a:pt x="5025" y="3099"/>
                  <a:pt x="5011" y="3131"/>
                  <a:pt x="4996" y="3156"/>
                </a:cubicBezTo>
                <a:lnTo>
                  <a:pt x="4986" y="3202"/>
                </a:lnTo>
                <a:lnTo>
                  <a:pt x="4975" y="3245"/>
                </a:lnTo>
                <a:cubicBezTo>
                  <a:pt x="4972" y="3277"/>
                  <a:pt x="4968" y="3309"/>
                  <a:pt x="4968" y="3337"/>
                </a:cubicBezTo>
                <a:cubicBezTo>
                  <a:pt x="4968" y="3369"/>
                  <a:pt x="4968" y="3401"/>
                  <a:pt x="4972" y="3433"/>
                </a:cubicBezTo>
                <a:cubicBezTo>
                  <a:pt x="4975" y="3462"/>
                  <a:pt x="4979" y="3494"/>
                  <a:pt x="4989" y="3522"/>
                </a:cubicBezTo>
                <a:cubicBezTo>
                  <a:pt x="4996" y="3551"/>
                  <a:pt x="5004" y="3579"/>
                  <a:pt x="5014" y="3604"/>
                </a:cubicBezTo>
                <a:cubicBezTo>
                  <a:pt x="5025" y="3633"/>
                  <a:pt x="5039" y="3658"/>
                  <a:pt x="5050" y="3686"/>
                </a:cubicBezTo>
                <a:cubicBezTo>
                  <a:pt x="5064" y="3711"/>
                  <a:pt x="5078" y="3739"/>
                  <a:pt x="5092" y="3761"/>
                </a:cubicBezTo>
                <a:cubicBezTo>
                  <a:pt x="5121" y="3810"/>
                  <a:pt x="5153" y="3853"/>
                  <a:pt x="5188" y="3899"/>
                </a:cubicBezTo>
                <a:cubicBezTo>
                  <a:pt x="5206" y="3921"/>
                  <a:pt x="5224" y="3942"/>
                  <a:pt x="5245" y="3960"/>
                </a:cubicBezTo>
                <a:cubicBezTo>
                  <a:pt x="5263" y="3985"/>
                  <a:pt x="5288" y="4002"/>
                  <a:pt x="5306" y="4020"/>
                </a:cubicBezTo>
                <a:cubicBezTo>
                  <a:pt x="5345" y="4056"/>
                  <a:pt x="5388" y="4091"/>
                  <a:pt x="5434" y="4120"/>
                </a:cubicBezTo>
                <a:cubicBezTo>
                  <a:pt x="5402" y="4077"/>
                  <a:pt x="5370" y="4031"/>
                  <a:pt x="5345" y="3985"/>
                </a:cubicBezTo>
                <a:lnTo>
                  <a:pt x="5345" y="3985"/>
                </a:lnTo>
                <a:cubicBezTo>
                  <a:pt x="5345" y="3985"/>
                  <a:pt x="5345" y="3985"/>
                  <a:pt x="5345" y="3985"/>
                </a:cubicBezTo>
                <a:lnTo>
                  <a:pt x="5345" y="3985"/>
                </a:lnTo>
                <a:cubicBezTo>
                  <a:pt x="5345" y="3985"/>
                  <a:pt x="5322" y="3939"/>
                  <a:pt x="5299" y="3899"/>
                </a:cubicBezTo>
                <a:cubicBezTo>
                  <a:pt x="5274" y="3853"/>
                  <a:pt x="5256" y="3807"/>
                  <a:pt x="5238" y="3757"/>
                </a:cubicBezTo>
                <a:cubicBezTo>
                  <a:pt x="5228" y="3736"/>
                  <a:pt x="5220" y="3707"/>
                  <a:pt x="5210" y="3686"/>
                </a:cubicBezTo>
                <a:cubicBezTo>
                  <a:pt x="5203" y="3665"/>
                  <a:pt x="5199" y="3636"/>
                  <a:pt x="5192" y="3615"/>
                </a:cubicBezTo>
                <a:cubicBezTo>
                  <a:pt x="5188" y="3594"/>
                  <a:pt x="5185" y="3565"/>
                  <a:pt x="5181" y="3544"/>
                </a:cubicBezTo>
                <a:cubicBezTo>
                  <a:pt x="5174" y="3522"/>
                  <a:pt x="5174" y="3494"/>
                  <a:pt x="5174" y="3473"/>
                </a:cubicBezTo>
                <a:cubicBezTo>
                  <a:pt x="5174" y="3448"/>
                  <a:pt x="5174" y="3423"/>
                  <a:pt x="5181" y="3401"/>
                </a:cubicBezTo>
                <a:cubicBezTo>
                  <a:pt x="5181" y="3387"/>
                  <a:pt x="5185" y="3377"/>
                  <a:pt x="5185" y="3366"/>
                </a:cubicBezTo>
                <a:cubicBezTo>
                  <a:pt x="5188" y="3352"/>
                  <a:pt x="5188" y="3345"/>
                  <a:pt x="5192" y="3330"/>
                </a:cubicBezTo>
                <a:lnTo>
                  <a:pt x="5203" y="3298"/>
                </a:lnTo>
                <a:lnTo>
                  <a:pt x="5217" y="3266"/>
                </a:lnTo>
                <a:cubicBezTo>
                  <a:pt x="5224" y="3245"/>
                  <a:pt x="5235" y="3227"/>
                  <a:pt x="5245" y="3206"/>
                </a:cubicBezTo>
                <a:lnTo>
                  <a:pt x="5263" y="3174"/>
                </a:lnTo>
                <a:lnTo>
                  <a:pt x="5288" y="3145"/>
                </a:lnTo>
                <a:cubicBezTo>
                  <a:pt x="5299" y="3128"/>
                  <a:pt x="5316" y="3110"/>
                  <a:pt x="5331" y="3092"/>
                </a:cubicBezTo>
                <a:lnTo>
                  <a:pt x="5352" y="3064"/>
                </a:lnTo>
                <a:cubicBezTo>
                  <a:pt x="5437" y="3074"/>
                  <a:pt x="5523" y="3085"/>
                  <a:pt x="5608" y="3092"/>
                </a:cubicBezTo>
                <a:cubicBezTo>
                  <a:pt x="5661" y="3099"/>
                  <a:pt x="5711" y="3106"/>
                  <a:pt x="5772" y="3110"/>
                </a:cubicBezTo>
                <a:lnTo>
                  <a:pt x="5935" y="3121"/>
                </a:lnTo>
                <a:lnTo>
                  <a:pt x="6262" y="3135"/>
                </a:lnTo>
                <a:lnTo>
                  <a:pt x="6316" y="3135"/>
                </a:lnTo>
                <a:lnTo>
                  <a:pt x="6387" y="3177"/>
                </a:lnTo>
                <a:cubicBezTo>
                  <a:pt x="6401" y="3188"/>
                  <a:pt x="6419" y="3199"/>
                  <a:pt x="6433" y="3213"/>
                </a:cubicBezTo>
                <a:cubicBezTo>
                  <a:pt x="6447" y="3227"/>
                  <a:pt x="6465" y="3241"/>
                  <a:pt x="6476" y="3252"/>
                </a:cubicBezTo>
                <a:cubicBezTo>
                  <a:pt x="6490" y="3266"/>
                  <a:pt x="6504" y="3284"/>
                  <a:pt x="6511" y="3298"/>
                </a:cubicBezTo>
                <a:cubicBezTo>
                  <a:pt x="6525" y="3316"/>
                  <a:pt x="6529" y="3330"/>
                  <a:pt x="6540" y="3348"/>
                </a:cubicBezTo>
                <a:cubicBezTo>
                  <a:pt x="6550" y="3366"/>
                  <a:pt x="6554" y="3384"/>
                  <a:pt x="6557" y="3401"/>
                </a:cubicBezTo>
                <a:cubicBezTo>
                  <a:pt x="6561" y="3419"/>
                  <a:pt x="6564" y="3437"/>
                  <a:pt x="6564" y="3455"/>
                </a:cubicBezTo>
                <a:cubicBezTo>
                  <a:pt x="6564" y="3473"/>
                  <a:pt x="6564" y="3490"/>
                  <a:pt x="6561" y="3512"/>
                </a:cubicBezTo>
                <a:cubicBezTo>
                  <a:pt x="6557" y="3529"/>
                  <a:pt x="6554" y="3551"/>
                  <a:pt x="6547" y="3569"/>
                </a:cubicBezTo>
                <a:cubicBezTo>
                  <a:pt x="6540" y="3586"/>
                  <a:pt x="6536" y="3608"/>
                  <a:pt x="6522" y="3626"/>
                </a:cubicBezTo>
                <a:cubicBezTo>
                  <a:pt x="6511" y="3643"/>
                  <a:pt x="6500" y="3668"/>
                  <a:pt x="6490" y="3686"/>
                </a:cubicBezTo>
                <a:cubicBezTo>
                  <a:pt x="6476" y="3704"/>
                  <a:pt x="6468" y="3722"/>
                  <a:pt x="6451" y="3739"/>
                </a:cubicBezTo>
                <a:cubicBezTo>
                  <a:pt x="6436" y="3757"/>
                  <a:pt x="6422" y="3775"/>
                  <a:pt x="6404" y="3793"/>
                </a:cubicBezTo>
                <a:cubicBezTo>
                  <a:pt x="6394" y="3810"/>
                  <a:pt x="6376" y="3828"/>
                  <a:pt x="6362" y="3846"/>
                </a:cubicBezTo>
                <a:cubicBezTo>
                  <a:pt x="6344" y="3864"/>
                  <a:pt x="6330" y="3882"/>
                  <a:pt x="6312" y="3899"/>
                </a:cubicBezTo>
                <a:cubicBezTo>
                  <a:pt x="6280" y="3935"/>
                  <a:pt x="6244" y="3963"/>
                  <a:pt x="6209" y="3999"/>
                </a:cubicBezTo>
                <a:cubicBezTo>
                  <a:pt x="6234" y="3992"/>
                  <a:pt x="6255" y="3981"/>
                  <a:pt x="6276" y="3970"/>
                </a:cubicBezTo>
                <a:cubicBezTo>
                  <a:pt x="6298" y="3960"/>
                  <a:pt x="6323" y="3946"/>
                  <a:pt x="6344" y="3935"/>
                </a:cubicBezTo>
                <a:cubicBezTo>
                  <a:pt x="6387" y="3910"/>
                  <a:pt x="6429" y="3885"/>
                  <a:pt x="6468" y="3853"/>
                </a:cubicBezTo>
                <a:cubicBezTo>
                  <a:pt x="6490" y="3839"/>
                  <a:pt x="6508" y="3821"/>
                  <a:pt x="6525" y="3803"/>
                </a:cubicBezTo>
                <a:lnTo>
                  <a:pt x="6579" y="3750"/>
                </a:lnTo>
                <a:cubicBezTo>
                  <a:pt x="6596" y="3729"/>
                  <a:pt x="6614" y="3711"/>
                  <a:pt x="6628" y="3690"/>
                </a:cubicBezTo>
                <a:cubicBezTo>
                  <a:pt x="6646" y="3668"/>
                  <a:pt x="6660" y="3643"/>
                  <a:pt x="6671" y="3622"/>
                </a:cubicBezTo>
                <a:cubicBezTo>
                  <a:pt x="6700" y="3572"/>
                  <a:pt x="6717" y="3515"/>
                  <a:pt x="6721" y="3458"/>
                </a:cubicBezTo>
                <a:cubicBezTo>
                  <a:pt x="6728" y="3426"/>
                  <a:pt x="6721" y="3401"/>
                  <a:pt x="6717" y="3369"/>
                </a:cubicBezTo>
                <a:cubicBezTo>
                  <a:pt x="6714" y="3337"/>
                  <a:pt x="6703" y="3313"/>
                  <a:pt x="6696" y="3284"/>
                </a:cubicBezTo>
                <a:cubicBezTo>
                  <a:pt x="6671" y="3231"/>
                  <a:pt x="6646" y="3177"/>
                  <a:pt x="6611" y="3138"/>
                </a:cubicBezTo>
                <a:lnTo>
                  <a:pt x="6611" y="3135"/>
                </a:lnTo>
                <a:cubicBezTo>
                  <a:pt x="6913" y="3135"/>
                  <a:pt x="7212" y="3124"/>
                  <a:pt x="7507" y="3103"/>
                </a:cubicBezTo>
                <a:lnTo>
                  <a:pt x="7567" y="3124"/>
                </a:lnTo>
                <a:cubicBezTo>
                  <a:pt x="7574" y="3128"/>
                  <a:pt x="7596" y="3138"/>
                  <a:pt x="7610" y="3145"/>
                </a:cubicBezTo>
                <a:cubicBezTo>
                  <a:pt x="7628" y="3156"/>
                  <a:pt x="7642" y="3163"/>
                  <a:pt x="7656" y="3177"/>
                </a:cubicBezTo>
                <a:cubicBezTo>
                  <a:pt x="7667" y="3188"/>
                  <a:pt x="7681" y="3199"/>
                  <a:pt x="7695" y="3213"/>
                </a:cubicBezTo>
                <a:cubicBezTo>
                  <a:pt x="7709" y="3227"/>
                  <a:pt x="7717" y="3241"/>
                  <a:pt x="7727" y="3252"/>
                </a:cubicBezTo>
                <a:cubicBezTo>
                  <a:pt x="7734" y="3266"/>
                  <a:pt x="7745" y="3281"/>
                  <a:pt x="7752" y="3298"/>
                </a:cubicBezTo>
                <a:cubicBezTo>
                  <a:pt x="7756" y="3313"/>
                  <a:pt x="7766" y="3330"/>
                  <a:pt x="7766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6"/>
                  <a:pt x="7766" y="3444"/>
                </a:cubicBezTo>
                <a:cubicBezTo>
                  <a:pt x="7763" y="3462"/>
                  <a:pt x="7763" y="3480"/>
                  <a:pt x="7752" y="3501"/>
                </a:cubicBezTo>
                <a:cubicBezTo>
                  <a:pt x="7749" y="3519"/>
                  <a:pt x="7738" y="3537"/>
                  <a:pt x="7734" y="3562"/>
                </a:cubicBezTo>
                <a:cubicBezTo>
                  <a:pt x="7727" y="3579"/>
                  <a:pt x="7720" y="3601"/>
                  <a:pt x="7709" y="3618"/>
                </a:cubicBezTo>
                <a:cubicBezTo>
                  <a:pt x="7699" y="3636"/>
                  <a:pt x="7692" y="3654"/>
                  <a:pt x="7681" y="3675"/>
                </a:cubicBezTo>
                <a:cubicBezTo>
                  <a:pt x="7674" y="3693"/>
                  <a:pt x="7660" y="3714"/>
                  <a:pt x="7649" y="3732"/>
                </a:cubicBezTo>
                <a:cubicBezTo>
                  <a:pt x="7638" y="3750"/>
                  <a:pt x="7628" y="3768"/>
                  <a:pt x="7613" y="3786"/>
                </a:cubicBezTo>
                <a:cubicBezTo>
                  <a:pt x="7592" y="3821"/>
                  <a:pt x="7567" y="3857"/>
                  <a:pt x="7539" y="3899"/>
                </a:cubicBezTo>
                <a:cubicBezTo>
                  <a:pt x="7557" y="3885"/>
                  <a:pt x="7574" y="3871"/>
                  <a:pt x="7596" y="3864"/>
                </a:cubicBezTo>
                <a:lnTo>
                  <a:pt x="7649" y="3821"/>
                </a:lnTo>
                <a:cubicBezTo>
                  <a:pt x="7685" y="3796"/>
                  <a:pt x="7717" y="3764"/>
                  <a:pt x="7752" y="3729"/>
                </a:cubicBezTo>
                <a:cubicBezTo>
                  <a:pt x="7770" y="3711"/>
                  <a:pt x="7784" y="3693"/>
                  <a:pt x="7798" y="3675"/>
                </a:cubicBezTo>
                <a:cubicBezTo>
                  <a:pt x="7809" y="3658"/>
                  <a:pt x="7823" y="3636"/>
                  <a:pt x="7837" y="3618"/>
                </a:cubicBezTo>
                <a:cubicBezTo>
                  <a:pt x="7852" y="3597"/>
                  <a:pt x="7862" y="3579"/>
                  <a:pt x="7873" y="3554"/>
                </a:cubicBezTo>
                <a:cubicBezTo>
                  <a:pt x="7880" y="3533"/>
                  <a:pt x="7891" y="3512"/>
                  <a:pt x="7898" y="3483"/>
                </a:cubicBezTo>
                <a:cubicBezTo>
                  <a:pt x="7912" y="3437"/>
                  <a:pt x="7923" y="3384"/>
                  <a:pt x="7916" y="3323"/>
                </a:cubicBezTo>
                <a:cubicBezTo>
                  <a:pt x="7912" y="3298"/>
                  <a:pt x="7909" y="3270"/>
                  <a:pt x="7898" y="3245"/>
                </a:cubicBezTo>
                <a:cubicBezTo>
                  <a:pt x="7891" y="3217"/>
                  <a:pt x="7877" y="3192"/>
                  <a:pt x="7862" y="3170"/>
                </a:cubicBezTo>
                <a:cubicBezTo>
                  <a:pt x="7845" y="3138"/>
                  <a:pt x="7823" y="3110"/>
                  <a:pt x="7802" y="3089"/>
                </a:cubicBezTo>
                <a:cubicBezTo>
                  <a:pt x="7834" y="3085"/>
                  <a:pt x="7862" y="3085"/>
                  <a:pt x="7894" y="3081"/>
                </a:cubicBezTo>
                <a:cubicBezTo>
                  <a:pt x="8001" y="3067"/>
                  <a:pt x="8108" y="3057"/>
                  <a:pt x="8214" y="3039"/>
                </a:cubicBezTo>
                <a:cubicBezTo>
                  <a:pt x="8321" y="3021"/>
                  <a:pt x="8424" y="3003"/>
                  <a:pt x="8527" y="2985"/>
                </a:cubicBezTo>
                <a:cubicBezTo>
                  <a:pt x="8566" y="2982"/>
                  <a:pt x="8602" y="2975"/>
                  <a:pt x="8641" y="2964"/>
                </a:cubicBezTo>
                <a:lnTo>
                  <a:pt x="8726" y="2996"/>
                </a:lnTo>
                <a:cubicBezTo>
                  <a:pt x="8733" y="3000"/>
                  <a:pt x="8758" y="3010"/>
                  <a:pt x="8773" y="3017"/>
                </a:cubicBezTo>
                <a:cubicBezTo>
                  <a:pt x="8787" y="3028"/>
                  <a:pt x="8801" y="3035"/>
                  <a:pt x="8815" y="3049"/>
                </a:cubicBezTo>
                <a:cubicBezTo>
                  <a:pt x="8829" y="3057"/>
                  <a:pt x="8844" y="3071"/>
                  <a:pt x="8854" y="3085"/>
                </a:cubicBezTo>
                <a:cubicBezTo>
                  <a:pt x="8869" y="3099"/>
                  <a:pt x="8876" y="3110"/>
                  <a:pt x="8886" y="3124"/>
                </a:cubicBezTo>
                <a:cubicBezTo>
                  <a:pt x="8894" y="3138"/>
                  <a:pt x="8904" y="3153"/>
                  <a:pt x="8911" y="3170"/>
                </a:cubicBezTo>
                <a:cubicBezTo>
                  <a:pt x="8918" y="3181"/>
                  <a:pt x="8926" y="3199"/>
                  <a:pt x="8926" y="3213"/>
                </a:cubicBezTo>
                <a:cubicBezTo>
                  <a:pt x="8933" y="3231"/>
                  <a:pt x="8933" y="3245"/>
                  <a:pt x="8933" y="3263"/>
                </a:cubicBezTo>
                <a:cubicBezTo>
                  <a:pt x="8933" y="3281"/>
                  <a:pt x="8933" y="3298"/>
                  <a:pt x="8926" y="3316"/>
                </a:cubicBezTo>
                <a:cubicBezTo>
                  <a:pt x="8922" y="3334"/>
                  <a:pt x="8922" y="3352"/>
                  <a:pt x="8911" y="3373"/>
                </a:cubicBezTo>
                <a:cubicBezTo>
                  <a:pt x="8908" y="3391"/>
                  <a:pt x="8901" y="3409"/>
                  <a:pt x="8897" y="3430"/>
                </a:cubicBezTo>
                <a:cubicBezTo>
                  <a:pt x="8886" y="3448"/>
                  <a:pt x="8883" y="3473"/>
                  <a:pt x="8869" y="3490"/>
                </a:cubicBezTo>
                <a:cubicBezTo>
                  <a:pt x="8862" y="3508"/>
                  <a:pt x="8851" y="3526"/>
                  <a:pt x="8840" y="3547"/>
                </a:cubicBezTo>
                <a:cubicBezTo>
                  <a:pt x="8833" y="3565"/>
                  <a:pt x="8819" y="3586"/>
                  <a:pt x="8812" y="3604"/>
                </a:cubicBezTo>
                <a:cubicBezTo>
                  <a:pt x="8797" y="3622"/>
                  <a:pt x="8787" y="3640"/>
                  <a:pt x="8776" y="3658"/>
                </a:cubicBezTo>
                <a:cubicBezTo>
                  <a:pt x="8751" y="3693"/>
                  <a:pt x="8726" y="3729"/>
                  <a:pt x="8698" y="3768"/>
                </a:cubicBezTo>
                <a:cubicBezTo>
                  <a:pt x="8716" y="3757"/>
                  <a:pt x="8733" y="3743"/>
                  <a:pt x="8758" y="3732"/>
                </a:cubicBezTo>
                <a:lnTo>
                  <a:pt x="8812" y="3693"/>
                </a:lnTo>
                <a:cubicBezTo>
                  <a:pt x="8847" y="3668"/>
                  <a:pt x="8876" y="3636"/>
                  <a:pt x="8911" y="3601"/>
                </a:cubicBezTo>
                <a:cubicBezTo>
                  <a:pt x="8929" y="3583"/>
                  <a:pt x="8943" y="3565"/>
                  <a:pt x="8958" y="3547"/>
                </a:cubicBezTo>
                <a:cubicBezTo>
                  <a:pt x="8972" y="3529"/>
                  <a:pt x="8986" y="3508"/>
                  <a:pt x="8997" y="3490"/>
                </a:cubicBezTo>
                <a:cubicBezTo>
                  <a:pt x="9011" y="3465"/>
                  <a:pt x="9025" y="3448"/>
                  <a:pt x="9032" y="3426"/>
                </a:cubicBezTo>
                <a:cubicBezTo>
                  <a:pt x="9043" y="3405"/>
                  <a:pt x="9050" y="3384"/>
                  <a:pt x="9061" y="3355"/>
                </a:cubicBezTo>
                <a:cubicBezTo>
                  <a:pt x="9075" y="3305"/>
                  <a:pt x="9082" y="3252"/>
                  <a:pt x="9078" y="3195"/>
                </a:cubicBezTo>
                <a:cubicBezTo>
                  <a:pt x="9071" y="3170"/>
                  <a:pt x="9068" y="3142"/>
                  <a:pt x="9061" y="3117"/>
                </a:cubicBezTo>
                <a:cubicBezTo>
                  <a:pt x="9050" y="3089"/>
                  <a:pt x="9039" y="3064"/>
                  <a:pt x="9025" y="3039"/>
                </a:cubicBezTo>
                <a:cubicBezTo>
                  <a:pt x="8997" y="2993"/>
                  <a:pt x="8961" y="2950"/>
                  <a:pt x="8918" y="2921"/>
                </a:cubicBezTo>
                <a:lnTo>
                  <a:pt x="8908" y="2911"/>
                </a:lnTo>
                <a:cubicBezTo>
                  <a:pt x="9199" y="2843"/>
                  <a:pt x="9473" y="2761"/>
                  <a:pt x="9733" y="2662"/>
                </a:cubicBezTo>
                <a:cubicBezTo>
                  <a:pt x="9750" y="2665"/>
                  <a:pt x="9768" y="2676"/>
                  <a:pt x="9779" y="2680"/>
                </a:cubicBezTo>
                <a:cubicBezTo>
                  <a:pt x="9797" y="2690"/>
                  <a:pt x="9811" y="2697"/>
                  <a:pt x="9825" y="2708"/>
                </a:cubicBezTo>
                <a:cubicBezTo>
                  <a:pt x="9839" y="2715"/>
                  <a:pt x="9850" y="2726"/>
                  <a:pt x="9864" y="2737"/>
                </a:cubicBezTo>
                <a:cubicBezTo>
                  <a:pt x="9878" y="2747"/>
                  <a:pt x="9886" y="2761"/>
                  <a:pt x="9900" y="2772"/>
                </a:cubicBezTo>
                <a:lnTo>
                  <a:pt x="9928" y="2815"/>
                </a:lnTo>
                <a:cubicBezTo>
                  <a:pt x="9935" y="2825"/>
                  <a:pt x="9939" y="2843"/>
                  <a:pt x="9946" y="2861"/>
                </a:cubicBezTo>
                <a:cubicBezTo>
                  <a:pt x="9950" y="2879"/>
                  <a:pt x="9953" y="2897"/>
                  <a:pt x="9953" y="2914"/>
                </a:cubicBezTo>
                <a:cubicBezTo>
                  <a:pt x="9953" y="2932"/>
                  <a:pt x="9957" y="2950"/>
                  <a:pt x="9953" y="2975"/>
                </a:cubicBezTo>
                <a:cubicBezTo>
                  <a:pt x="9953" y="2993"/>
                  <a:pt x="9950" y="3014"/>
                  <a:pt x="9950" y="3032"/>
                </a:cubicBezTo>
                <a:cubicBezTo>
                  <a:pt x="9942" y="3053"/>
                  <a:pt x="9942" y="3071"/>
                  <a:pt x="9935" y="3092"/>
                </a:cubicBezTo>
                <a:cubicBezTo>
                  <a:pt x="9932" y="3117"/>
                  <a:pt x="9928" y="3135"/>
                  <a:pt x="9921" y="3156"/>
                </a:cubicBezTo>
                <a:cubicBezTo>
                  <a:pt x="9918" y="3177"/>
                  <a:pt x="9907" y="3195"/>
                  <a:pt x="9903" y="3217"/>
                </a:cubicBezTo>
                <a:cubicBezTo>
                  <a:pt x="9896" y="3241"/>
                  <a:pt x="9889" y="3259"/>
                  <a:pt x="9882" y="3281"/>
                </a:cubicBezTo>
                <a:cubicBezTo>
                  <a:pt x="9868" y="3320"/>
                  <a:pt x="9850" y="3359"/>
                  <a:pt x="9832" y="3405"/>
                </a:cubicBezTo>
                <a:cubicBezTo>
                  <a:pt x="9850" y="3387"/>
                  <a:pt x="9864" y="3373"/>
                  <a:pt x="9878" y="3355"/>
                </a:cubicBezTo>
                <a:cubicBezTo>
                  <a:pt x="9889" y="3337"/>
                  <a:pt x="9903" y="3320"/>
                  <a:pt x="9921" y="3302"/>
                </a:cubicBezTo>
                <a:cubicBezTo>
                  <a:pt x="9950" y="3266"/>
                  <a:pt x="9974" y="3227"/>
                  <a:pt x="9996" y="3192"/>
                </a:cubicBezTo>
                <a:cubicBezTo>
                  <a:pt x="10010" y="3174"/>
                  <a:pt x="10021" y="3153"/>
                  <a:pt x="10028" y="3128"/>
                </a:cubicBezTo>
                <a:lnTo>
                  <a:pt x="10056" y="3064"/>
                </a:lnTo>
                <a:cubicBezTo>
                  <a:pt x="10063" y="3039"/>
                  <a:pt x="10074" y="3017"/>
                  <a:pt x="10078" y="2993"/>
                </a:cubicBezTo>
                <a:cubicBezTo>
                  <a:pt x="10081" y="2968"/>
                  <a:pt x="10085" y="2943"/>
                  <a:pt x="10092" y="2914"/>
                </a:cubicBezTo>
                <a:cubicBezTo>
                  <a:pt x="10095" y="2868"/>
                  <a:pt x="10092" y="2808"/>
                  <a:pt x="10074" y="2761"/>
                </a:cubicBezTo>
                <a:cubicBezTo>
                  <a:pt x="10063" y="2733"/>
                  <a:pt x="10053" y="2708"/>
                  <a:pt x="10038" y="2683"/>
                </a:cubicBezTo>
                <a:cubicBezTo>
                  <a:pt x="10024" y="2662"/>
                  <a:pt x="10006" y="2641"/>
                  <a:pt x="9989" y="2619"/>
                </a:cubicBezTo>
                <a:cubicBezTo>
                  <a:pt x="9974" y="2605"/>
                  <a:pt x="9960" y="2591"/>
                  <a:pt x="9942" y="2577"/>
                </a:cubicBezTo>
                <a:cubicBezTo>
                  <a:pt x="9950" y="2577"/>
                  <a:pt x="9953" y="2573"/>
                  <a:pt x="9957" y="2573"/>
                </a:cubicBezTo>
                <a:cubicBezTo>
                  <a:pt x="10095" y="2513"/>
                  <a:pt x="10230" y="2449"/>
                  <a:pt x="10358" y="2377"/>
                </a:cubicBezTo>
                <a:lnTo>
                  <a:pt x="10358" y="2381"/>
                </a:lnTo>
                <a:lnTo>
                  <a:pt x="10447" y="2381"/>
                </a:lnTo>
                <a:cubicBezTo>
                  <a:pt x="10462" y="2381"/>
                  <a:pt x="10476" y="2388"/>
                  <a:pt x="10497" y="2388"/>
                </a:cubicBezTo>
                <a:lnTo>
                  <a:pt x="10550" y="2399"/>
                </a:lnTo>
                <a:cubicBezTo>
                  <a:pt x="10565" y="2406"/>
                  <a:pt x="10586" y="2413"/>
                  <a:pt x="10597" y="2417"/>
                </a:cubicBezTo>
                <a:cubicBezTo>
                  <a:pt x="10614" y="2427"/>
                  <a:pt x="10629" y="2431"/>
                  <a:pt x="10643" y="2441"/>
                </a:cubicBezTo>
                <a:cubicBezTo>
                  <a:pt x="10657" y="2449"/>
                  <a:pt x="10668" y="2459"/>
                  <a:pt x="10678" y="2470"/>
                </a:cubicBezTo>
                <a:cubicBezTo>
                  <a:pt x="10693" y="2484"/>
                  <a:pt x="10700" y="2495"/>
                  <a:pt x="10710" y="2513"/>
                </a:cubicBezTo>
                <a:cubicBezTo>
                  <a:pt x="10718" y="2523"/>
                  <a:pt x="10728" y="2537"/>
                  <a:pt x="10732" y="2555"/>
                </a:cubicBezTo>
                <a:cubicBezTo>
                  <a:pt x="10739" y="2573"/>
                  <a:pt x="10746" y="2591"/>
                  <a:pt x="10750" y="2609"/>
                </a:cubicBezTo>
                <a:cubicBezTo>
                  <a:pt x="10753" y="2626"/>
                  <a:pt x="10757" y="2644"/>
                  <a:pt x="10757" y="2665"/>
                </a:cubicBezTo>
                <a:cubicBezTo>
                  <a:pt x="10764" y="2683"/>
                  <a:pt x="10757" y="2708"/>
                  <a:pt x="10764" y="2726"/>
                </a:cubicBezTo>
                <a:cubicBezTo>
                  <a:pt x="10764" y="2747"/>
                  <a:pt x="10764" y="2765"/>
                  <a:pt x="10757" y="2786"/>
                </a:cubicBezTo>
                <a:cubicBezTo>
                  <a:pt x="10753" y="2808"/>
                  <a:pt x="10753" y="2825"/>
                  <a:pt x="10750" y="2850"/>
                </a:cubicBezTo>
                <a:cubicBezTo>
                  <a:pt x="10742" y="2872"/>
                  <a:pt x="10742" y="2893"/>
                  <a:pt x="10739" y="2911"/>
                </a:cubicBezTo>
                <a:cubicBezTo>
                  <a:pt x="10735" y="2932"/>
                  <a:pt x="10732" y="2957"/>
                  <a:pt x="10728" y="2975"/>
                </a:cubicBezTo>
                <a:cubicBezTo>
                  <a:pt x="10718" y="3017"/>
                  <a:pt x="10703" y="3057"/>
                  <a:pt x="10696" y="3103"/>
                </a:cubicBezTo>
                <a:lnTo>
                  <a:pt x="10735" y="3049"/>
                </a:lnTo>
                <a:cubicBezTo>
                  <a:pt x="10750" y="3032"/>
                  <a:pt x="10757" y="3010"/>
                  <a:pt x="10771" y="2993"/>
                </a:cubicBezTo>
                <a:cubicBezTo>
                  <a:pt x="10792" y="2950"/>
                  <a:pt x="10817" y="2911"/>
                  <a:pt x="10831" y="2868"/>
                </a:cubicBezTo>
                <a:cubicBezTo>
                  <a:pt x="10842" y="2843"/>
                  <a:pt x="10849" y="2822"/>
                  <a:pt x="10856" y="2801"/>
                </a:cubicBezTo>
                <a:cubicBezTo>
                  <a:pt x="10863" y="2779"/>
                  <a:pt x="10867" y="2754"/>
                  <a:pt x="10874" y="2733"/>
                </a:cubicBezTo>
                <a:cubicBezTo>
                  <a:pt x="10878" y="2712"/>
                  <a:pt x="10881" y="2683"/>
                  <a:pt x="10881" y="2662"/>
                </a:cubicBezTo>
                <a:cubicBezTo>
                  <a:pt x="10885" y="2637"/>
                  <a:pt x="10881" y="2612"/>
                  <a:pt x="10881" y="2587"/>
                </a:cubicBezTo>
                <a:cubicBezTo>
                  <a:pt x="10878" y="2537"/>
                  <a:pt x="10863" y="2484"/>
                  <a:pt x="10842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8"/>
                  <a:pt x="10760" y="2321"/>
                  <a:pt x="10739" y="2303"/>
                </a:cubicBezTo>
                <a:cubicBezTo>
                  <a:pt x="10696" y="2267"/>
                  <a:pt x="10650" y="2239"/>
                  <a:pt x="10597" y="2228"/>
                </a:cubicBezTo>
                <a:lnTo>
                  <a:pt x="10593" y="2228"/>
                </a:lnTo>
                <a:cubicBezTo>
                  <a:pt x="10689" y="2164"/>
                  <a:pt x="10785" y="2097"/>
                  <a:pt x="10874" y="2033"/>
                </a:cubicBezTo>
                <a:cubicBezTo>
                  <a:pt x="10910" y="2004"/>
                  <a:pt x="10949" y="1972"/>
                  <a:pt x="10984" y="1944"/>
                </a:cubicBezTo>
                <a:lnTo>
                  <a:pt x="10984" y="1947"/>
                </a:lnTo>
                <a:lnTo>
                  <a:pt x="11073" y="1937"/>
                </a:lnTo>
                <a:lnTo>
                  <a:pt x="11123" y="1937"/>
                </a:lnTo>
                <a:cubicBezTo>
                  <a:pt x="11141" y="1937"/>
                  <a:pt x="11159" y="1944"/>
                  <a:pt x="11176" y="1944"/>
                </a:cubicBezTo>
                <a:cubicBezTo>
                  <a:pt x="11194" y="1947"/>
                  <a:pt x="11212" y="1951"/>
                  <a:pt x="11223" y="1954"/>
                </a:cubicBezTo>
                <a:cubicBezTo>
                  <a:pt x="11240" y="1961"/>
                  <a:pt x="11255" y="1969"/>
                  <a:pt x="11272" y="1972"/>
                </a:cubicBezTo>
                <a:lnTo>
                  <a:pt x="11311" y="2001"/>
                </a:lnTo>
                <a:cubicBezTo>
                  <a:pt x="11326" y="2008"/>
                  <a:pt x="11340" y="2022"/>
                  <a:pt x="11351" y="2036"/>
                </a:cubicBezTo>
                <a:cubicBezTo>
                  <a:pt x="11358" y="2050"/>
                  <a:pt x="11372" y="2061"/>
                  <a:pt x="11375" y="2075"/>
                </a:cubicBezTo>
                <a:cubicBezTo>
                  <a:pt x="11386" y="2089"/>
                  <a:pt x="11390" y="2107"/>
                  <a:pt x="11397" y="2125"/>
                </a:cubicBezTo>
                <a:cubicBezTo>
                  <a:pt x="11404" y="2143"/>
                  <a:pt x="11411" y="2161"/>
                  <a:pt x="11411" y="2178"/>
                </a:cubicBezTo>
                <a:cubicBezTo>
                  <a:pt x="11415" y="2196"/>
                  <a:pt x="11422" y="2217"/>
                  <a:pt x="11422" y="2235"/>
                </a:cubicBezTo>
                <a:cubicBezTo>
                  <a:pt x="11422" y="2257"/>
                  <a:pt x="11425" y="2274"/>
                  <a:pt x="11425" y="2299"/>
                </a:cubicBezTo>
                <a:lnTo>
                  <a:pt x="11425" y="2360"/>
                </a:lnTo>
                <a:cubicBezTo>
                  <a:pt x="11425" y="2381"/>
                  <a:pt x="11425" y="2406"/>
                  <a:pt x="11422" y="2424"/>
                </a:cubicBezTo>
                <a:cubicBezTo>
                  <a:pt x="11422" y="2445"/>
                  <a:pt x="11415" y="2466"/>
                  <a:pt x="11415" y="2488"/>
                </a:cubicBezTo>
                <a:lnTo>
                  <a:pt x="11400" y="2623"/>
                </a:lnTo>
                <a:cubicBezTo>
                  <a:pt x="11415" y="2605"/>
                  <a:pt x="11425" y="2584"/>
                  <a:pt x="11432" y="2566"/>
                </a:cubicBezTo>
                <a:cubicBezTo>
                  <a:pt x="11443" y="2548"/>
                  <a:pt x="11450" y="2523"/>
                  <a:pt x="11464" y="2502"/>
                </a:cubicBezTo>
                <a:cubicBezTo>
                  <a:pt x="11482" y="2463"/>
                  <a:pt x="11500" y="2417"/>
                  <a:pt x="11514" y="2374"/>
                </a:cubicBezTo>
                <a:cubicBezTo>
                  <a:pt x="11521" y="2353"/>
                  <a:pt x="11528" y="2328"/>
                  <a:pt x="11532" y="2306"/>
                </a:cubicBezTo>
                <a:cubicBezTo>
                  <a:pt x="11535" y="2285"/>
                  <a:pt x="11539" y="2264"/>
                  <a:pt x="11539" y="2235"/>
                </a:cubicBezTo>
                <a:cubicBezTo>
                  <a:pt x="11539" y="2214"/>
                  <a:pt x="11543" y="2185"/>
                  <a:pt x="11543" y="2164"/>
                </a:cubicBezTo>
                <a:cubicBezTo>
                  <a:pt x="11543" y="2139"/>
                  <a:pt x="11539" y="2114"/>
                  <a:pt x="11535" y="2089"/>
                </a:cubicBezTo>
                <a:cubicBezTo>
                  <a:pt x="11528" y="2040"/>
                  <a:pt x="11507" y="1986"/>
                  <a:pt x="11479" y="1944"/>
                </a:cubicBezTo>
                <a:cubicBezTo>
                  <a:pt x="11464" y="1919"/>
                  <a:pt x="11447" y="1897"/>
                  <a:pt x="11425" y="1876"/>
                </a:cubicBezTo>
                <a:cubicBezTo>
                  <a:pt x="11407" y="1858"/>
                  <a:pt x="11386" y="1841"/>
                  <a:pt x="11358" y="1823"/>
                </a:cubicBezTo>
                <a:cubicBezTo>
                  <a:pt x="11311" y="1791"/>
                  <a:pt x="11262" y="1773"/>
                  <a:pt x="11212" y="1759"/>
                </a:cubicBezTo>
                <a:cubicBezTo>
                  <a:pt x="11201" y="1755"/>
                  <a:pt x="11187" y="1755"/>
                  <a:pt x="11180" y="1755"/>
                </a:cubicBezTo>
                <a:cubicBezTo>
                  <a:pt x="11276" y="1663"/>
                  <a:pt x="11365" y="1563"/>
                  <a:pt x="11447" y="1467"/>
                </a:cubicBezTo>
                <a:lnTo>
                  <a:pt x="11447" y="1471"/>
                </a:lnTo>
                <a:lnTo>
                  <a:pt x="11514" y="1457"/>
                </a:lnTo>
                <a:cubicBezTo>
                  <a:pt x="11528" y="1453"/>
                  <a:pt x="11550" y="1453"/>
                  <a:pt x="11567" y="1453"/>
                </a:cubicBezTo>
                <a:lnTo>
                  <a:pt x="11624" y="1453"/>
                </a:lnTo>
                <a:cubicBezTo>
                  <a:pt x="11642" y="1453"/>
                  <a:pt x="11660" y="1457"/>
                  <a:pt x="11678" y="1464"/>
                </a:cubicBezTo>
                <a:lnTo>
                  <a:pt x="11731" y="1474"/>
                </a:lnTo>
                <a:cubicBezTo>
                  <a:pt x="11799" y="1503"/>
                  <a:pt x="11852" y="1556"/>
                  <a:pt x="11880" y="1624"/>
                </a:cubicBezTo>
                <a:cubicBezTo>
                  <a:pt x="11891" y="1641"/>
                  <a:pt x="11895" y="1659"/>
                  <a:pt x="11905" y="1681"/>
                </a:cubicBezTo>
                <a:cubicBezTo>
                  <a:pt x="11909" y="1698"/>
                  <a:pt x="11912" y="1720"/>
                  <a:pt x="11923" y="1737"/>
                </a:cubicBezTo>
                <a:cubicBezTo>
                  <a:pt x="11927" y="1759"/>
                  <a:pt x="11930" y="1777"/>
                  <a:pt x="11930" y="1801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3"/>
                  <a:pt x="11941" y="1908"/>
                  <a:pt x="11941" y="1929"/>
                </a:cubicBezTo>
                <a:lnTo>
                  <a:pt x="11941" y="1997"/>
                </a:lnTo>
                <a:cubicBezTo>
                  <a:pt x="11941" y="2040"/>
                  <a:pt x="11934" y="2086"/>
                  <a:pt x="11934" y="2129"/>
                </a:cubicBezTo>
                <a:lnTo>
                  <a:pt x="11959" y="2068"/>
                </a:lnTo>
                <a:cubicBezTo>
                  <a:pt x="11966" y="2043"/>
                  <a:pt x="11969" y="2022"/>
                  <a:pt x="11976" y="2004"/>
                </a:cubicBezTo>
                <a:cubicBezTo>
                  <a:pt x="11987" y="1961"/>
                  <a:pt x="11998" y="1915"/>
                  <a:pt x="12001" y="1873"/>
                </a:cubicBezTo>
                <a:cubicBezTo>
                  <a:pt x="12005" y="1848"/>
                  <a:pt x="12005" y="1826"/>
                  <a:pt x="12005" y="1805"/>
                </a:cubicBezTo>
                <a:lnTo>
                  <a:pt x="12005" y="1734"/>
                </a:lnTo>
                <a:cubicBezTo>
                  <a:pt x="12001" y="1713"/>
                  <a:pt x="12001" y="1684"/>
                  <a:pt x="11998" y="1663"/>
                </a:cubicBezTo>
                <a:cubicBezTo>
                  <a:pt x="11994" y="1641"/>
                  <a:pt x="11987" y="1613"/>
                  <a:pt x="11980" y="1592"/>
                </a:cubicBezTo>
                <a:cubicBezTo>
                  <a:pt x="11962" y="1545"/>
                  <a:pt x="11941" y="1499"/>
                  <a:pt x="11909" y="1457"/>
                </a:cubicBezTo>
                <a:cubicBezTo>
                  <a:pt x="11891" y="1439"/>
                  <a:pt x="11873" y="1417"/>
                  <a:pt x="11852" y="1403"/>
                </a:cubicBezTo>
                <a:cubicBezTo>
                  <a:pt x="11827" y="1385"/>
                  <a:pt x="11806" y="1375"/>
                  <a:pt x="11784" y="1364"/>
                </a:cubicBezTo>
                <a:cubicBezTo>
                  <a:pt x="11735" y="1343"/>
                  <a:pt x="11685" y="1329"/>
                  <a:pt x="11639" y="1325"/>
                </a:cubicBezTo>
                <a:cubicBezTo>
                  <a:pt x="11610" y="1321"/>
                  <a:pt x="11589" y="1321"/>
                  <a:pt x="11560" y="1321"/>
                </a:cubicBezTo>
                <a:cubicBezTo>
                  <a:pt x="11649" y="1201"/>
                  <a:pt x="11717" y="1080"/>
                  <a:pt x="11774" y="969"/>
                </a:cubicBezTo>
                <a:lnTo>
                  <a:pt x="11820" y="959"/>
                </a:lnTo>
                <a:cubicBezTo>
                  <a:pt x="11838" y="955"/>
                  <a:pt x="11859" y="955"/>
                  <a:pt x="11877" y="952"/>
                </a:cubicBezTo>
                <a:lnTo>
                  <a:pt x="11941" y="952"/>
                </a:lnTo>
                <a:cubicBezTo>
                  <a:pt x="11959" y="952"/>
                  <a:pt x="11980" y="955"/>
                  <a:pt x="11998" y="959"/>
                </a:cubicBezTo>
                <a:cubicBezTo>
                  <a:pt x="12015" y="966"/>
                  <a:pt x="12033" y="969"/>
                  <a:pt x="12055" y="976"/>
                </a:cubicBezTo>
                <a:cubicBezTo>
                  <a:pt x="12072" y="987"/>
                  <a:pt x="12090" y="994"/>
                  <a:pt x="12104" y="1005"/>
                </a:cubicBezTo>
                <a:cubicBezTo>
                  <a:pt x="12122" y="1012"/>
                  <a:pt x="12136" y="1026"/>
                  <a:pt x="12151" y="1040"/>
                </a:cubicBezTo>
                <a:cubicBezTo>
                  <a:pt x="12161" y="1055"/>
                  <a:pt x="12175" y="1072"/>
                  <a:pt x="12186" y="1083"/>
                </a:cubicBezTo>
                <a:lnTo>
                  <a:pt x="12211" y="1136"/>
                </a:lnTo>
                <a:cubicBezTo>
                  <a:pt x="12222" y="1154"/>
                  <a:pt x="12225" y="1179"/>
                  <a:pt x="12229" y="1197"/>
                </a:cubicBezTo>
                <a:cubicBezTo>
                  <a:pt x="12232" y="1215"/>
                  <a:pt x="12239" y="1236"/>
                  <a:pt x="12243" y="1257"/>
                </a:cubicBezTo>
                <a:cubicBezTo>
                  <a:pt x="12247" y="1279"/>
                  <a:pt x="12250" y="1297"/>
                  <a:pt x="12250" y="1321"/>
                </a:cubicBezTo>
                <a:cubicBezTo>
                  <a:pt x="12250" y="1343"/>
                  <a:pt x="12257" y="1364"/>
                  <a:pt x="12257" y="1382"/>
                </a:cubicBezTo>
                <a:lnTo>
                  <a:pt x="12257" y="1449"/>
                </a:lnTo>
                <a:cubicBezTo>
                  <a:pt x="12257" y="1471"/>
                  <a:pt x="12257" y="1492"/>
                  <a:pt x="12250" y="1517"/>
                </a:cubicBezTo>
                <a:lnTo>
                  <a:pt x="12239" y="1649"/>
                </a:lnTo>
                <a:lnTo>
                  <a:pt x="12254" y="1588"/>
                </a:lnTo>
                <a:cubicBezTo>
                  <a:pt x="12261" y="1563"/>
                  <a:pt x="12264" y="1542"/>
                  <a:pt x="12271" y="1521"/>
                </a:cubicBezTo>
                <a:cubicBezTo>
                  <a:pt x="12282" y="1474"/>
                  <a:pt x="12289" y="1432"/>
                  <a:pt x="12296" y="1385"/>
                </a:cubicBezTo>
                <a:cubicBezTo>
                  <a:pt x="12300" y="1364"/>
                  <a:pt x="12300" y="1343"/>
                  <a:pt x="12300" y="1321"/>
                </a:cubicBezTo>
                <a:lnTo>
                  <a:pt x="12300" y="1254"/>
                </a:lnTo>
                <a:cubicBezTo>
                  <a:pt x="12296" y="1233"/>
                  <a:pt x="12296" y="1208"/>
                  <a:pt x="12289" y="1186"/>
                </a:cubicBezTo>
                <a:cubicBezTo>
                  <a:pt x="12286" y="1165"/>
                  <a:pt x="12282" y="1144"/>
                  <a:pt x="12275" y="1119"/>
                </a:cubicBezTo>
                <a:cubicBezTo>
                  <a:pt x="12257" y="1076"/>
                  <a:pt x="12232" y="1030"/>
                  <a:pt x="12200" y="994"/>
                </a:cubicBezTo>
                <a:cubicBezTo>
                  <a:pt x="12186" y="976"/>
                  <a:pt x="12165" y="959"/>
                  <a:pt x="12151" y="948"/>
                </a:cubicBezTo>
                <a:cubicBezTo>
                  <a:pt x="12126" y="934"/>
                  <a:pt x="12108" y="920"/>
                  <a:pt x="12087" y="905"/>
                </a:cubicBezTo>
                <a:cubicBezTo>
                  <a:pt x="12044" y="884"/>
                  <a:pt x="11994" y="877"/>
                  <a:pt x="11944" y="870"/>
                </a:cubicBezTo>
                <a:cubicBezTo>
                  <a:pt x="11934" y="868"/>
                  <a:pt x="11921" y="867"/>
                  <a:pt x="11909" y="867"/>
                </a:cubicBezTo>
                <a:cubicBezTo>
                  <a:pt x="11896" y="867"/>
                  <a:pt x="11884" y="868"/>
                  <a:pt x="11873" y="870"/>
                </a:cubicBezTo>
                <a:lnTo>
                  <a:pt x="11845" y="870"/>
                </a:lnTo>
                <a:cubicBezTo>
                  <a:pt x="11845" y="863"/>
                  <a:pt x="11841" y="848"/>
                  <a:pt x="11838" y="841"/>
                </a:cubicBezTo>
                <a:cubicBezTo>
                  <a:pt x="11845" y="824"/>
                  <a:pt x="11852" y="809"/>
                  <a:pt x="11859" y="792"/>
                </a:cubicBezTo>
                <a:cubicBezTo>
                  <a:pt x="11912" y="667"/>
                  <a:pt x="11948" y="560"/>
                  <a:pt x="11973" y="468"/>
                </a:cubicBezTo>
                <a:lnTo>
                  <a:pt x="11976" y="486"/>
                </a:lnTo>
                <a:lnTo>
                  <a:pt x="11998" y="479"/>
                </a:lnTo>
                <a:cubicBezTo>
                  <a:pt x="12015" y="475"/>
                  <a:pt x="12033" y="475"/>
                  <a:pt x="12051" y="475"/>
                </a:cubicBezTo>
                <a:lnTo>
                  <a:pt x="12104" y="475"/>
                </a:lnTo>
                <a:cubicBezTo>
                  <a:pt x="12122" y="475"/>
                  <a:pt x="12140" y="479"/>
                  <a:pt x="12158" y="486"/>
                </a:cubicBezTo>
                <a:cubicBezTo>
                  <a:pt x="12175" y="489"/>
                  <a:pt x="12193" y="493"/>
                  <a:pt x="12207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4" y="532"/>
                  <a:pt x="12279" y="546"/>
                  <a:pt x="12289" y="560"/>
                </a:cubicBezTo>
                <a:cubicBezTo>
                  <a:pt x="12303" y="575"/>
                  <a:pt x="12314" y="585"/>
                  <a:pt x="12321" y="600"/>
                </a:cubicBezTo>
                <a:cubicBezTo>
                  <a:pt x="12335" y="614"/>
                  <a:pt x="12339" y="632"/>
                  <a:pt x="12343" y="649"/>
                </a:cubicBezTo>
                <a:cubicBezTo>
                  <a:pt x="12353" y="667"/>
                  <a:pt x="12357" y="681"/>
                  <a:pt x="12360" y="699"/>
                </a:cubicBezTo>
                <a:lnTo>
                  <a:pt x="12375" y="752"/>
                </a:lnTo>
                <a:lnTo>
                  <a:pt x="12378" y="806"/>
                </a:lnTo>
                <a:cubicBezTo>
                  <a:pt x="12378" y="824"/>
                  <a:pt x="12385" y="841"/>
                  <a:pt x="12385" y="859"/>
                </a:cubicBezTo>
                <a:lnTo>
                  <a:pt x="12385" y="916"/>
                </a:lnTo>
                <a:cubicBezTo>
                  <a:pt x="12385" y="934"/>
                  <a:pt x="12385" y="952"/>
                  <a:pt x="12378" y="973"/>
                </a:cubicBezTo>
                <a:cubicBezTo>
                  <a:pt x="12375" y="1008"/>
                  <a:pt x="12371" y="1048"/>
                  <a:pt x="12367" y="1083"/>
                </a:cubicBezTo>
                <a:cubicBezTo>
                  <a:pt x="12375" y="1048"/>
                  <a:pt x="12385" y="1012"/>
                  <a:pt x="12392" y="973"/>
                </a:cubicBezTo>
                <a:cubicBezTo>
                  <a:pt x="12399" y="955"/>
                  <a:pt x="12399" y="937"/>
                  <a:pt x="12403" y="916"/>
                </a:cubicBezTo>
                <a:lnTo>
                  <a:pt x="12407" y="859"/>
                </a:lnTo>
                <a:cubicBezTo>
                  <a:pt x="12410" y="841"/>
                  <a:pt x="12407" y="816"/>
                  <a:pt x="12407" y="799"/>
                </a:cubicBezTo>
                <a:lnTo>
                  <a:pt x="12407" y="742"/>
                </a:lnTo>
                <a:lnTo>
                  <a:pt x="12399" y="685"/>
                </a:lnTo>
                <a:cubicBezTo>
                  <a:pt x="12399" y="667"/>
                  <a:pt x="12389" y="649"/>
                  <a:pt x="12382" y="628"/>
                </a:cubicBezTo>
                <a:cubicBezTo>
                  <a:pt x="12375" y="610"/>
                  <a:pt x="12367" y="592"/>
                  <a:pt x="12357" y="575"/>
                </a:cubicBezTo>
                <a:cubicBezTo>
                  <a:pt x="12350" y="557"/>
                  <a:pt x="12339" y="539"/>
                  <a:pt x="12321" y="525"/>
                </a:cubicBezTo>
                <a:cubicBezTo>
                  <a:pt x="12311" y="511"/>
                  <a:pt x="12296" y="493"/>
                  <a:pt x="12279" y="486"/>
                </a:cubicBezTo>
                <a:lnTo>
                  <a:pt x="12250" y="468"/>
                </a:lnTo>
                <a:lnTo>
                  <a:pt x="12225" y="454"/>
                </a:lnTo>
                <a:cubicBezTo>
                  <a:pt x="12207" y="443"/>
                  <a:pt x="12190" y="440"/>
                  <a:pt x="12165" y="432"/>
                </a:cubicBezTo>
                <a:cubicBezTo>
                  <a:pt x="12151" y="425"/>
                  <a:pt x="12126" y="422"/>
                  <a:pt x="12108" y="422"/>
                </a:cubicBezTo>
                <a:cubicBezTo>
                  <a:pt x="12096" y="422"/>
                  <a:pt x="12083" y="420"/>
                  <a:pt x="12070" y="420"/>
                </a:cubicBezTo>
                <a:cubicBezTo>
                  <a:pt x="12063" y="420"/>
                  <a:pt x="12057" y="421"/>
                  <a:pt x="12051" y="422"/>
                </a:cubicBezTo>
                <a:cubicBezTo>
                  <a:pt x="12037" y="422"/>
                  <a:pt x="12030" y="422"/>
                  <a:pt x="12015" y="425"/>
                </a:cubicBezTo>
                <a:cubicBezTo>
                  <a:pt x="12012" y="415"/>
                  <a:pt x="12012" y="400"/>
                  <a:pt x="12005" y="383"/>
                </a:cubicBezTo>
                <a:cubicBezTo>
                  <a:pt x="12005" y="372"/>
                  <a:pt x="12001" y="368"/>
                  <a:pt x="12001" y="361"/>
                </a:cubicBezTo>
                <a:lnTo>
                  <a:pt x="12001" y="354"/>
                </a:lnTo>
                <a:cubicBezTo>
                  <a:pt x="12023" y="255"/>
                  <a:pt x="12023" y="202"/>
                  <a:pt x="12023" y="201"/>
                </a:cubicBezTo>
                <a:lnTo>
                  <a:pt x="12023" y="201"/>
                </a:lnTo>
                <a:cubicBezTo>
                  <a:pt x="12023" y="202"/>
                  <a:pt x="12019" y="255"/>
                  <a:pt x="11998" y="351"/>
                </a:cubicBezTo>
                <a:cubicBezTo>
                  <a:pt x="11994" y="344"/>
                  <a:pt x="11987" y="329"/>
                  <a:pt x="11983" y="319"/>
                </a:cubicBezTo>
                <a:cubicBezTo>
                  <a:pt x="11976" y="297"/>
                  <a:pt x="11966" y="280"/>
                  <a:pt x="11951" y="262"/>
                </a:cubicBezTo>
                <a:cubicBezTo>
                  <a:pt x="11941" y="244"/>
                  <a:pt x="11930" y="226"/>
                  <a:pt x="11912" y="208"/>
                </a:cubicBezTo>
                <a:cubicBezTo>
                  <a:pt x="11855" y="137"/>
                  <a:pt x="11781" y="88"/>
                  <a:pt x="11699" y="59"/>
                </a:cubicBezTo>
                <a:cubicBezTo>
                  <a:pt x="11621" y="27"/>
                  <a:pt x="11532" y="9"/>
                  <a:pt x="11447" y="6"/>
                </a:cubicBezTo>
                <a:cubicBezTo>
                  <a:pt x="11423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2036368">
            <a:off x="2292801" y="2780203"/>
            <a:ext cx="2008095" cy="676599"/>
          </a:xfrm>
          <a:custGeom>
            <a:avLst/>
            <a:gdLst/>
            <a:ahLst/>
            <a:cxnLst/>
            <a:rect l="l" t="t" r="r" b="b"/>
            <a:pathLst>
              <a:path w="12371" h="4168" extrusionOk="0">
                <a:moveTo>
                  <a:pt x="11154" y="2416"/>
                </a:moveTo>
                <a:cubicBezTo>
                  <a:pt x="11150" y="2417"/>
                  <a:pt x="11146" y="2418"/>
                  <a:pt x="11144" y="2418"/>
                </a:cubicBezTo>
                <a:cubicBezTo>
                  <a:pt x="11240" y="2511"/>
                  <a:pt x="11329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cubicBezTo>
                  <a:pt x="11351" y="2608"/>
                  <a:pt x="11257" y="2511"/>
                  <a:pt x="11154" y="2416"/>
                </a:cubicBezTo>
                <a:close/>
                <a:moveTo>
                  <a:pt x="11529" y="2852"/>
                </a:moveTo>
                <a:lnTo>
                  <a:pt x="11528" y="2856"/>
                </a:lnTo>
                <a:lnTo>
                  <a:pt x="11527" y="2857"/>
                </a:lnTo>
                <a:lnTo>
                  <a:pt x="11527" y="2857"/>
                </a:lnTo>
                <a:cubicBezTo>
                  <a:pt x="11526" y="2855"/>
                  <a:pt x="11525" y="2853"/>
                  <a:pt x="11524" y="2852"/>
                </a:cubicBezTo>
                <a:cubicBezTo>
                  <a:pt x="11526" y="2852"/>
                  <a:pt x="11528" y="2852"/>
                  <a:pt x="11529" y="2852"/>
                </a:cubicBezTo>
                <a:close/>
                <a:moveTo>
                  <a:pt x="11898" y="2045"/>
                </a:moveTo>
                <a:cubicBezTo>
                  <a:pt x="11898" y="2087"/>
                  <a:pt x="11901" y="2134"/>
                  <a:pt x="11901" y="2176"/>
                </a:cubicBezTo>
                <a:lnTo>
                  <a:pt x="11901" y="2244"/>
                </a:lnTo>
                <a:cubicBezTo>
                  <a:pt x="11901" y="2265"/>
                  <a:pt x="11901" y="2287"/>
                  <a:pt x="11898" y="2311"/>
                </a:cubicBezTo>
                <a:cubicBezTo>
                  <a:pt x="11898" y="2333"/>
                  <a:pt x="11894" y="2354"/>
                  <a:pt x="11894" y="2372"/>
                </a:cubicBezTo>
                <a:cubicBezTo>
                  <a:pt x="11894" y="2393"/>
                  <a:pt x="11887" y="2411"/>
                  <a:pt x="11883" y="2436"/>
                </a:cubicBezTo>
                <a:cubicBezTo>
                  <a:pt x="11880" y="2454"/>
                  <a:pt x="11876" y="2475"/>
                  <a:pt x="11866" y="2493"/>
                </a:cubicBezTo>
                <a:cubicBezTo>
                  <a:pt x="11862" y="2511"/>
                  <a:pt x="11855" y="2528"/>
                  <a:pt x="11844" y="2550"/>
                </a:cubicBezTo>
                <a:cubicBezTo>
                  <a:pt x="11809" y="2621"/>
                  <a:pt x="11759" y="2674"/>
                  <a:pt x="11695" y="2695"/>
                </a:cubicBezTo>
                <a:cubicBezTo>
                  <a:pt x="11677" y="2703"/>
                  <a:pt x="11659" y="2710"/>
                  <a:pt x="11642" y="2710"/>
                </a:cubicBezTo>
                <a:cubicBezTo>
                  <a:pt x="11624" y="2713"/>
                  <a:pt x="11606" y="2713"/>
                  <a:pt x="11588" y="2720"/>
                </a:cubicBezTo>
                <a:lnTo>
                  <a:pt x="11528" y="2720"/>
                </a:lnTo>
                <a:cubicBezTo>
                  <a:pt x="11510" y="2720"/>
                  <a:pt x="11489" y="2713"/>
                  <a:pt x="11475" y="2713"/>
                </a:cubicBezTo>
                <a:lnTo>
                  <a:pt x="11432" y="2706"/>
                </a:lnTo>
                <a:lnTo>
                  <a:pt x="11425" y="2727"/>
                </a:lnTo>
                <a:lnTo>
                  <a:pt x="11414" y="2795"/>
                </a:lnTo>
                <a:lnTo>
                  <a:pt x="11403" y="2827"/>
                </a:lnTo>
                <a:lnTo>
                  <a:pt x="11389" y="2856"/>
                </a:lnTo>
                <a:cubicBezTo>
                  <a:pt x="11382" y="2880"/>
                  <a:pt x="11371" y="2898"/>
                  <a:pt x="11364" y="2916"/>
                </a:cubicBezTo>
                <a:lnTo>
                  <a:pt x="11347" y="2941"/>
                </a:lnTo>
                <a:lnTo>
                  <a:pt x="11329" y="2969"/>
                </a:lnTo>
                <a:cubicBezTo>
                  <a:pt x="11315" y="2987"/>
                  <a:pt x="11300" y="3005"/>
                  <a:pt x="11283" y="3016"/>
                </a:cubicBezTo>
                <a:cubicBezTo>
                  <a:pt x="11272" y="3033"/>
                  <a:pt x="11254" y="3048"/>
                  <a:pt x="11236" y="3062"/>
                </a:cubicBezTo>
                <a:cubicBezTo>
                  <a:pt x="11219" y="3076"/>
                  <a:pt x="11201" y="3087"/>
                  <a:pt x="11176" y="3097"/>
                </a:cubicBezTo>
                <a:cubicBezTo>
                  <a:pt x="11158" y="3112"/>
                  <a:pt x="11137" y="3119"/>
                  <a:pt x="11115" y="3129"/>
                </a:cubicBezTo>
                <a:cubicBezTo>
                  <a:pt x="11076" y="3151"/>
                  <a:pt x="11030" y="3165"/>
                  <a:pt x="10980" y="3176"/>
                </a:cubicBezTo>
                <a:cubicBezTo>
                  <a:pt x="10938" y="3190"/>
                  <a:pt x="10888" y="3204"/>
                  <a:pt x="10838" y="3211"/>
                </a:cubicBezTo>
                <a:cubicBezTo>
                  <a:pt x="10742" y="3229"/>
                  <a:pt x="10642" y="3240"/>
                  <a:pt x="10546" y="3243"/>
                </a:cubicBezTo>
                <a:cubicBezTo>
                  <a:pt x="10596" y="3257"/>
                  <a:pt x="10642" y="3264"/>
                  <a:pt x="10696" y="3272"/>
                </a:cubicBezTo>
                <a:cubicBezTo>
                  <a:pt x="10746" y="3275"/>
                  <a:pt x="10799" y="3279"/>
                  <a:pt x="10849" y="3279"/>
                </a:cubicBezTo>
                <a:cubicBezTo>
                  <a:pt x="10902" y="3279"/>
                  <a:pt x="10952" y="3275"/>
                  <a:pt x="11005" y="3264"/>
                </a:cubicBezTo>
                <a:cubicBezTo>
                  <a:pt x="11058" y="3257"/>
                  <a:pt x="11105" y="3243"/>
                  <a:pt x="11154" y="3225"/>
                </a:cubicBezTo>
                <a:cubicBezTo>
                  <a:pt x="11183" y="3218"/>
                  <a:pt x="11204" y="3208"/>
                  <a:pt x="11229" y="3193"/>
                </a:cubicBezTo>
                <a:cubicBezTo>
                  <a:pt x="11254" y="3183"/>
                  <a:pt x="11279" y="3168"/>
                  <a:pt x="11300" y="3154"/>
                </a:cubicBezTo>
                <a:cubicBezTo>
                  <a:pt x="11325" y="3136"/>
                  <a:pt x="11347" y="3122"/>
                  <a:pt x="11368" y="3104"/>
                </a:cubicBezTo>
                <a:cubicBezTo>
                  <a:pt x="11389" y="3087"/>
                  <a:pt x="11407" y="3065"/>
                  <a:pt x="11425" y="3044"/>
                </a:cubicBezTo>
                <a:lnTo>
                  <a:pt x="11453" y="3008"/>
                </a:lnTo>
                <a:lnTo>
                  <a:pt x="11475" y="2973"/>
                </a:lnTo>
                <a:cubicBezTo>
                  <a:pt x="11489" y="2952"/>
                  <a:pt x="11503" y="2923"/>
                  <a:pt x="11514" y="2898"/>
                </a:cubicBezTo>
                <a:lnTo>
                  <a:pt x="11527" y="2857"/>
                </a:lnTo>
                <a:lnTo>
                  <a:pt x="11527" y="2857"/>
                </a:lnTo>
                <a:cubicBezTo>
                  <a:pt x="11611" y="2979"/>
                  <a:pt x="11681" y="3095"/>
                  <a:pt x="11738" y="3204"/>
                </a:cubicBezTo>
                <a:lnTo>
                  <a:pt x="11753" y="3206"/>
                </a:lnTo>
                <a:lnTo>
                  <a:pt x="11753" y="3206"/>
                </a:lnTo>
                <a:lnTo>
                  <a:pt x="11755" y="3193"/>
                </a:lnTo>
                <a:lnTo>
                  <a:pt x="11759" y="3183"/>
                </a:lnTo>
                <a:cubicBezTo>
                  <a:pt x="11705" y="3075"/>
                  <a:pt x="11636" y="2965"/>
                  <a:pt x="11554" y="2852"/>
                </a:cubicBezTo>
                <a:lnTo>
                  <a:pt x="11554" y="2852"/>
                </a:lnTo>
                <a:cubicBezTo>
                  <a:pt x="11545" y="2852"/>
                  <a:pt x="11537" y="2852"/>
                  <a:pt x="11529" y="2852"/>
                </a:cubicBezTo>
                <a:lnTo>
                  <a:pt x="11529" y="2852"/>
                </a:lnTo>
                <a:lnTo>
                  <a:pt x="11539" y="2831"/>
                </a:lnTo>
                <a:cubicBezTo>
                  <a:pt x="11544" y="2838"/>
                  <a:pt x="11549" y="2845"/>
                  <a:pt x="11554" y="2852"/>
                </a:cubicBezTo>
                <a:lnTo>
                  <a:pt x="11554" y="2852"/>
                </a:lnTo>
                <a:cubicBezTo>
                  <a:pt x="11569" y="2851"/>
                  <a:pt x="11584" y="2850"/>
                  <a:pt x="11599" y="2848"/>
                </a:cubicBezTo>
                <a:cubicBezTo>
                  <a:pt x="11649" y="2845"/>
                  <a:pt x="11702" y="2831"/>
                  <a:pt x="11748" y="2809"/>
                </a:cubicBezTo>
                <a:lnTo>
                  <a:pt x="11812" y="2767"/>
                </a:lnTo>
                <a:cubicBezTo>
                  <a:pt x="11837" y="2749"/>
                  <a:pt x="11855" y="2731"/>
                  <a:pt x="11873" y="2713"/>
                </a:cubicBezTo>
                <a:cubicBezTo>
                  <a:pt x="11908" y="2674"/>
                  <a:pt x="11930" y="2631"/>
                  <a:pt x="11944" y="2582"/>
                </a:cubicBezTo>
                <a:cubicBezTo>
                  <a:pt x="11951" y="2560"/>
                  <a:pt x="11955" y="2532"/>
                  <a:pt x="11962" y="2511"/>
                </a:cubicBezTo>
                <a:cubicBezTo>
                  <a:pt x="11965" y="2489"/>
                  <a:pt x="11965" y="2461"/>
                  <a:pt x="11969" y="2439"/>
                </a:cubicBezTo>
                <a:lnTo>
                  <a:pt x="11969" y="2368"/>
                </a:lnTo>
                <a:cubicBezTo>
                  <a:pt x="11969" y="2347"/>
                  <a:pt x="11969" y="2322"/>
                  <a:pt x="11965" y="2301"/>
                </a:cubicBezTo>
                <a:cubicBezTo>
                  <a:pt x="11962" y="2258"/>
                  <a:pt x="11951" y="2212"/>
                  <a:pt x="11937" y="2169"/>
                </a:cubicBezTo>
                <a:cubicBezTo>
                  <a:pt x="11933" y="2144"/>
                  <a:pt x="11926" y="2123"/>
                  <a:pt x="11919" y="2105"/>
                </a:cubicBezTo>
                <a:lnTo>
                  <a:pt x="11898" y="2045"/>
                </a:lnTo>
                <a:close/>
                <a:moveTo>
                  <a:pt x="5430" y="0"/>
                </a:moveTo>
                <a:lnTo>
                  <a:pt x="5430" y="0"/>
                </a:lnTo>
                <a:cubicBezTo>
                  <a:pt x="5384" y="29"/>
                  <a:pt x="5341" y="64"/>
                  <a:pt x="5302" y="100"/>
                </a:cubicBezTo>
                <a:cubicBezTo>
                  <a:pt x="5280" y="118"/>
                  <a:pt x="5263" y="142"/>
                  <a:pt x="5245" y="160"/>
                </a:cubicBezTo>
                <a:cubicBezTo>
                  <a:pt x="5227" y="182"/>
                  <a:pt x="5206" y="199"/>
                  <a:pt x="5188" y="221"/>
                </a:cubicBezTo>
                <a:cubicBezTo>
                  <a:pt x="5152" y="267"/>
                  <a:pt x="5120" y="310"/>
                  <a:pt x="5088" y="359"/>
                </a:cubicBezTo>
                <a:cubicBezTo>
                  <a:pt x="5074" y="384"/>
                  <a:pt x="5064" y="409"/>
                  <a:pt x="5049" y="434"/>
                </a:cubicBezTo>
                <a:cubicBezTo>
                  <a:pt x="5035" y="463"/>
                  <a:pt x="5028" y="487"/>
                  <a:pt x="5014" y="516"/>
                </a:cubicBezTo>
                <a:cubicBezTo>
                  <a:pt x="5003" y="541"/>
                  <a:pt x="4996" y="573"/>
                  <a:pt x="4985" y="598"/>
                </a:cubicBezTo>
                <a:cubicBezTo>
                  <a:pt x="4978" y="630"/>
                  <a:pt x="4975" y="658"/>
                  <a:pt x="4968" y="687"/>
                </a:cubicBezTo>
                <a:cubicBezTo>
                  <a:pt x="4964" y="719"/>
                  <a:pt x="4964" y="751"/>
                  <a:pt x="4964" y="783"/>
                </a:cubicBezTo>
                <a:cubicBezTo>
                  <a:pt x="4964" y="811"/>
                  <a:pt x="4968" y="843"/>
                  <a:pt x="4975" y="875"/>
                </a:cubicBezTo>
                <a:lnTo>
                  <a:pt x="4982" y="918"/>
                </a:lnTo>
                <a:lnTo>
                  <a:pt x="4996" y="964"/>
                </a:lnTo>
                <a:cubicBezTo>
                  <a:pt x="5003" y="996"/>
                  <a:pt x="5017" y="1021"/>
                  <a:pt x="5035" y="1049"/>
                </a:cubicBezTo>
                <a:lnTo>
                  <a:pt x="5056" y="1088"/>
                </a:lnTo>
                <a:lnTo>
                  <a:pt x="5085" y="1127"/>
                </a:lnTo>
                <a:lnTo>
                  <a:pt x="5088" y="1131"/>
                </a:lnTo>
                <a:lnTo>
                  <a:pt x="5085" y="1138"/>
                </a:lnTo>
                <a:cubicBezTo>
                  <a:pt x="5028" y="1145"/>
                  <a:pt x="4964" y="1156"/>
                  <a:pt x="4907" y="1163"/>
                </a:cubicBezTo>
                <a:cubicBezTo>
                  <a:pt x="4729" y="1195"/>
                  <a:pt x="4551" y="1227"/>
                  <a:pt x="4377" y="1263"/>
                </a:cubicBezTo>
                <a:lnTo>
                  <a:pt x="4359" y="1238"/>
                </a:lnTo>
                <a:cubicBezTo>
                  <a:pt x="4345" y="1220"/>
                  <a:pt x="4335" y="1209"/>
                  <a:pt x="4320" y="1191"/>
                </a:cubicBezTo>
                <a:lnTo>
                  <a:pt x="4303" y="1163"/>
                </a:lnTo>
                <a:lnTo>
                  <a:pt x="4288" y="1138"/>
                </a:lnTo>
                <a:lnTo>
                  <a:pt x="4263" y="1085"/>
                </a:lnTo>
                <a:lnTo>
                  <a:pt x="4253" y="1056"/>
                </a:lnTo>
                <a:lnTo>
                  <a:pt x="4246" y="1024"/>
                </a:lnTo>
                <a:cubicBezTo>
                  <a:pt x="4239" y="1007"/>
                  <a:pt x="4235" y="985"/>
                  <a:pt x="4235" y="967"/>
                </a:cubicBezTo>
                <a:cubicBezTo>
                  <a:pt x="4231" y="946"/>
                  <a:pt x="4231" y="928"/>
                  <a:pt x="4231" y="907"/>
                </a:cubicBezTo>
                <a:cubicBezTo>
                  <a:pt x="4231" y="882"/>
                  <a:pt x="4231" y="864"/>
                  <a:pt x="4235" y="843"/>
                </a:cubicBezTo>
                <a:cubicBezTo>
                  <a:pt x="4239" y="822"/>
                  <a:pt x="4239" y="800"/>
                  <a:pt x="4246" y="775"/>
                </a:cubicBezTo>
                <a:cubicBezTo>
                  <a:pt x="4249" y="754"/>
                  <a:pt x="4253" y="733"/>
                  <a:pt x="4263" y="711"/>
                </a:cubicBezTo>
                <a:cubicBezTo>
                  <a:pt x="4271" y="687"/>
                  <a:pt x="4274" y="665"/>
                  <a:pt x="4285" y="644"/>
                </a:cubicBezTo>
                <a:cubicBezTo>
                  <a:pt x="4303" y="598"/>
                  <a:pt x="4320" y="559"/>
                  <a:pt x="4342" y="516"/>
                </a:cubicBezTo>
                <a:cubicBezTo>
                  <a:pt x="4363" y="470"/>
                  <a:pt x="4388" y="430"/>
                  <a:pt x="4409" y="391"/>
                </a:cubicBezTo>
                <a:cubicBezTo>
                  <a:pt x="4434" y="349"/>
                  <a:pt x="4459" y="306"/>
                  <a:pt x="4487" y="267"/>
                </a:cubicBezTo>
                <a:lnTo>
                  <a:pt x="4487" y="267"/>
                </a:lnTo>
                <a:cubicBezTo>
                  <a:pt x="4445" y="292"/>
                  <a:pt x="4409" y="324"/>
                  <a:pt x="4370" y="356"/>
                </a:cubicBezTo>
                <a:lnTo>
                  <a:pt x="4317" y="409"/>
                </a:lnTo>
                <a:cubicBezTo>
                  <a:pt x="4299" y="427"/>
                  <a:pt x="4281" y="445"/>
                  <a:pt x="4263" y="466"/>
                </a:cubicBezTo>
                <a:cubicBezTo>
                  <a:pt x="4231" y="505"/>
                  <a:pt x="4199" y="544"/>
                  <a:pt x="4175" y="591"/>
                </a:cubicBezTo>
                <a:cubicBezTo>
                  <a:pt x="4146" y="633"/>
                  <a:pt x="4125" y="683"/>
                  <a:pt x="4103" y="733"/>
                </a:cubicBezTo>
                <a:cubicBezTo>
                  <a:pt x="4093" y="758"/>
                  <a:pt x="4086" y="783"/>
                  <a:pt x="4079" y="807"/>
                </a:cubicBezTo>
                <a:cubicBezTo>
                  <a:pt x="4071" y="836"/>
                  <a:pt x="4071" y="861"/>
                  <a:pt x="4068" y="889"/>
                </a:cubicBezTo>
                <a:cubicBezTo>
                  <a:pt x="4068" y="914"/>
                  <a:pt x="4061" y="946"/>
                  <a:pt x="4061" y="971"/>
                </a:cubicBezTo>
                <a:cubicBezTo>
                  <a:pt x="4061" y="999"/>
                  <a:pt x="4068" y="1031"/>
                  <a:pt x="4071" y="1056"/>
                </a:cubicBezTo>
                <a:lnTo>
                  <a:pt x="4079" y="1095"/>
                </a:lnTo>
                <a:lnTo>
                  <a:pt x="4093" y="1138"/>
                </a:lnTo>
                <a:cubicBezTo>
                  <a:pt x="4103" y="1163"/>
                  <a:pt x="4114" y="1191"/>
                  <a:pt x="4128" y="1216"/>
                </a:cubicBezTo>
                <a:lnTo>
                  <a:pt x="4150" y="1252"/>
                </a:lnTo>
                <a:lnTo>
                  <a:pt x="4175" y="1284"/>
                </a:lnTo>
                <a:cubicBezTo>
                  <a:pt x="4167" y="1287"/>
                  <a:pt x="4167" y="1287"/>
                  <a:pt x="4167" y="1291"/>
                </a:cubicBezTo>
                <a:cubicBezTo>
                  <a:pt x="3997" y="1327"/>
                  <a:pt x="3826" y="1369"/>
                  <a:pt x="3663" y="1408"/>
                </a:cubicBezTo>
                <a:cubicBezTo>
                  <a:pt x="3552" y="1433"/>
                  <a:pt x="3439" y="1465"/>
                  <a:pt x="3328" y="1497"/>
                </a:cubicBezTo>
                <a:lnTo>
                  <a:pt x="3296" y="1469"/>
                </a:lnTo>
                <a:cubicBezTo>
                  <a:pt x="3286" y="1458"/>
                  <a:pt x="3268" y="1447"/>
                  <a:pt x="3254" y="1433"/>
                </a:cubicBezTo>
                <a:lnTo>
                  <a:pt x="3232" y="1415"/>
                </a:lnTo>
                <a:lnTo>
                  <a:pt x="3215" y="1398"/>
                </a:lnTo>
                <a:cubicBezTo>
                  <a:pt x="3200" y="1387"/>
                  <a:pt x="3190" y="1373"/>
                  <a:pt x="3183" y="1359"/>
                </a:cubicBezTo>
                <a:cubicBezTo>
                  <a:pt x="3172" y="1344"/>
                  <a:pt x="3165" y="1327"/>
                  <a:pt x="3154" y="1316"/>
                </a:cubicBezTo>
                <a:cubicBezTo>
                  <a:pt x="3126" y="1252"/>
                  <a:pt x="3111" y="1181"/>
                  <a:pt x="3111" y="1103"/>
                </a:cubicBezTo>
                <a:lnTo>
                  <a:pt x="3111" y="1042"/>
                </a:lnTo>
                <a:cubicBezTo>
                  <a:pt x="3111" y="1024"/>
                  <a:pt x="3115" y="1003"/>
                  <a:pt x="3115" y="982"/>
                </a:cubicBezTo>
                <a:cubicBezTo>
                  <a:pt x="3119" y="943"/>
                  <a:pt x="3129" y="900"/>
                  <a:pt x="3136" y="857"/>
                </a:cubicBezTo>
                <a:cubicBezTo>
                  <a:pt x="3147" y="818"/>
                  <a:pt x="3161" y="772"/>
                  <a:pt x="3172" y="733"/>
                </a:cubicBezTo>
                <a:cubicBezTo>
                  <a:pt x="3186" y="694"/>
                  <a:pt x="3200" y="647"/>
                  <a:pt x="3215" y="608"/>
                </a:cubicBezTo>
                <a:lnTo>
                  <a:pt x="3215" y="608"/>
                </a:lnTo>
                <a:cubicBezTo>
                  <a:pt x="3179" y="640"/>
                  <a:pt x="3151" y="676"/>
                  <a:pt x="3126" y="711"/>
                </a:cubicBezTo>
                <a:cubicBezTo>
                  <a:pt x="3111" y="729"/>
                  <a:pt x="3097" y="747"/>
                  <a:pt x="3083" y="768"/>
                </a:cubicBezTo>
                <a:cubicBezTo>
                  <a:pt x="3072" y="786"/>
                  <a:pt x="3062" y="807"/>
                  <a:pt x="3047" y="825"/>
                </a:cubicBezTo>
                <a:cubicBezTo>
                  <a:pt x="3026" y="864"/>
                  <a:pt x="3008" y="907"/>
                  <a:pt x="2991" y="950"/>
                </a:cubicBezTo>
                <a:cubicBezTo>
                  <a:pt x="2976" y="996"/>
                  <a:pt x="2966" y="1039"/>
                  <a:pt x="2955" y="1088"/>
                </a:cubicBezTo>
                <a:cubicBezTo>
                  <a:pt x="2948" y="1138"/>
                  <a:pt x="2948" y="1184"/>
                  <a:pt x="2951" y="1234"/>
                </a:cubicBezTo>
                <a:cubicBezTo>
                  <a:pt x="2955" y="1263"/>
                  <a:pt x="2959" y="1284"/>
                  <a:pt x="2966" y="1309"/>
                </a:cubicBezTo>
                <a:cubicBezTo>
                  <a:pt x="2969" y="1337"/>
                  <a:pt x="2976" y="1359"/>
                  <a:pt x="2987" y="1387"/>
                </a:cubicBezTo>
                <a:cubicBezTo>
                  <a:pt x="2994" y="1408"/>
                  <a:pt x="3008" y="1433"/>
                  <a:pt x="3023" y="1458"/>
                </a:cubicBezTo>
                <a:cubicBezTo>
                  <a:pt x="3037" y="1479"/>
                  <a:pt x="3055" y="1501"/>
                  <a:pt x="3065" y="1519"/>
                </a:cubicBezTo>
                <a:lnTo>
                  <a:pt x="3094" y="1551"/>
                </a:lnTo>
                <a:lnTo>
                  <a:pt x="3108" y="1565"/>
                </a:lnTo>
                <a:cubicBezTo>
                  <a:pt x="2859" y="1639"/>
                  <a:pt x="2617" y="1718"/>
                  <a:pt x="2390" y="1807"/>
                </a:cubicBezTo>
                <a:lnTo>
                  <a:pt x="2386" y="1807"/>
                </a:lnTo>
                <a:cubicBezTo>
                  <a:pt x="2368" y="1799"/>
                  <a:pt x="2350" y="1789"/>
                  <a:pt x="2336" y="1778"/>
                </a:cubicBezTo>
                <a:lnTo>
                  <a:pt x="2315" y="1760"/>
                </a:lnTo>
                <a:lnTo>
                  <a:pt x="2294" y="1743"/>
                </a:lnTo>
                <a:lnTo>
                  <a:pt x="2254" y="1700"/>
                </a:lnTo>
                <a:cubicBezTo>
                  <a:pt x="2240" y="1689"/>
                  <a:pt x="2230" y="1671"/>
                  <a:pt x="2222" y="1657"/>
                </a:cubicBezTo>
                <a:cubicBezTo>
                  <a:pt x="2183" y="1593"/>
                  <a:pt x="2158" y="1515"/>
                  <a:pt x="2151" y="1433"/>
                </a:cubicBezTo>
                <a:cubicBezTo>
                  <a:pt x="2148" y="1394"/>
                  <a:pt x="2148" y="1351"/>
                  <a:pt x="2151" y="1309"/>
                </a:cubicBezTo>
                <a:cubicBezTo>
                  <a:pt x="2151" y="1270"/>
                  <a:pt x="2158" y="1227"/>
                  <a:pt x="2166" y="1181"/>
                </a:cubicBezTo>
                <a:cubicBezTo>
                  <a:pt x="2176" y="1095"/>
                  <a:pt x="2201" y="1014"/>
                  <a:pt x="2226" y="925"/>
                </a:cubicBezTo>
                <a:lnTo>
                  <a:pt x="2226" y="925"/>
                </a:lnTo>
                <a:cubicBezTo>
                  <a:pt x="2201" y="960"/>
                  <a:pt x="2173" y="999"/>
                  <a:pt x="2155" y="1039"/>
                </a:cubicBezTo>
                <a:cubicBezTo>
                  <a:pt x="2134" y="1078"/>
                  <a:pt x="2116" y="1120"/>
                  <a:pt x="2098" y="1163"/>
                </a:cubicBezTo>
                <a:cubicBezTo>
                  <a:pt x="2080" y="1209"/>
                  <a:pt x="2066" y="1252"/>
                  <a:pt x="2059" y="1298"/>
                </a:cubicBezTo>
                <a:cubicBezTo>
                  <a:pt x="2048" y="1341"/>
                  <a:pt x="2045" y="1391"/>
                  <a:pt x="2041" y="1440"/>
                </a:cubicBezTo>
                <a:cubicBezTo>
                  <a:pt x="2041" y="1487"/>
                  <a:pt x="2045" y="1536"/>
                  <a:pt x="2052" y="1586"/>
                </a:cubicBezTo>
                <a:cubicBezTo>
                  <a:pt x="2059" y="1607"/>
                  <a:pt x="2066" y="1636"/>
                  <a:pt x="2077" y="1657"/>
                </a:cubicBezTo>
                <a:cubicBezTo>
                  <a:pt x="2084" y="1679"/>
                  <a:pt x="2094" y="1700"/>
                  <a:pt x="2105" y="1725"/>
                </a:cubicBezTo>
                <a:cubicBezTo>
                  <a:pt x="2119" y="1746"/>
                  <a:pt x="2134" y="1767"/>
                  <a:pt x="2151" y="1785"/>
                </a:cubicBezTo>
                <a:cubicBezTo>
                  <a:pt x="2169" y="1803"/>
                  <a:pt x="2183" y="1824"/>
                  <a:pt x="2205" y="1842"/>
                </a:cubicBezTo>
                <a:lnTo>
                  <a:pt x="2230" y="1871"/>
                </a:lnTo>
                <a:lnTo>
                  <a:pt x="2240" y="1874"/>
                </a:lnTo>
                <a:cubicBezTo>
                  <a:pt x="2013" y="1967"/>
                  <a:pt x="1799" y="2066"/>
                  <a:pt x="1604" y="2169"/>
                </a:cubicBezTo>
                <a:lnTo>
                  <a:pt x="1568" y="2144"/>
                </a:lnTo>
                <a:lnTo>
                  <a:pt x="1550" y="2134"/>
                </a:lnTo>
                <a:lnTo>
                  <a:pt x="1536" y="2119"/>
                </a:lnTo>
                <a:cubicBezTo>
                  <a:pt x="1529" y="2109"/>
                  <a:pt x="1515" y="2102"/>
                  <a:pt x="1508" y="2087"/>
                </a:cubicBezTo>
                <a:lnTo>
                  <a:pt x="1479" y="2052"/>
                </a:lnTo>
                <a:cubicBezTo>
                  <a:pt x="1472" y="2038"/>
                  <a:pt x="1465" y="2027"/>
                  <a:pt x="1462" y="2013"/>
                </a:cubicBezTo>
                <a:cubicBezTo>
                  <a:pt x="1454" y="1999"/>
                  <a:pt x="1454" y="1984"/>
                  <a:pt x="1447" y="1974"/>
                </a:cubicBezTo>
                <a:cubicBezTo>
                  <a:pt x="1444" y="1959"/>
                  <a:pt x="1440" y="1945"/>
                  <a:pt x="1440" y="1927"/>
                </a:cubicBezTo>
                <a:cubicBezTo>
                  <a:pt x="1440" y="1913"/>
                  <a:pt x="1437" y="1895"/>
                  <a:pt x="1437" y="1885"/>
                </a:cubicBezTo>
                <a:lnTo>
                  <a:pt x="1430" y="1839"/>
                </a:lnTo>
                <a:lnTo>
                  <a:pt x="1430" y="1796"/>
                </a:lnTo>
                <a:cubicBezTo>
                  <a:pt x="1430" y="1778"/>
                  <a:pt x="1437" y="1764"/>
                  <a:pt x="1437" y="1746"/>
                </a:cubicBezTo>
                <a:cubicBezTo>
                  <a:pt x="1437" y="1728"/>
                  <a:pt x="1440" y="1714"/>
                  <a:pt x="1444" y="1696"/>
                </a:cubicBezTo>
                <a:cubicBezTo>
                  <a:pt x="1447" y="1664"/>
                  <a:pt x="1458" y="1636"/>
                  <a:pt x="1465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6" y="1536"/>
                  <a:pt x="1458" y="1565"/>
                  <a:pt x="1440" y="1593"/>
                </a:cubicBezTo>
                <a:cubicBezTo>
                  <a:pt x="1430" y="1607"/>
                  <a:pt x="1426" y="1625"/>
                  <a:pt x="1419" y="1639"/>
                </a:cubicBezTo>
                <a:cubicBezTo>
                  <a:pt x="1412" y="1654"/>
                  <a:pt x="1405" y="1671"/>
                  <a:pt x="1401" y="1682"/>
                </a:cubicBezTo>
                <a:cubicBezTo>
                  <a:pt x="1394" y="1700"/>
                  <a:pt x="1387" y="1714"/>
                  <a:pt x="1387" y="1732"/>
                </a:cubicBezTo>
                <a:cubicBezTo>
                  <a:pt x="1383" y="1750"/>
                  <a:pt x="1376" y="1764"/>
                  <a:pt x="1373" y="1782"/>
                </a:cubicBezTo>
                <a:lnTo>
                  <a:pt x="1366" y="1831"/>
                </a:lnTo>
                <a:lnTo>
                  <a:pt x="1358" y="1885"/>
                </a:lnTo>
                <a:cubicBezTo>
                  <a:pt x="1358" y="1903"/>
                  <a:pt x="1358" y="1920"/>
                  <a:pt x="1366" y="1938"/>
                </a:cubicBezTo>
                <a:cubicBezTo>
                  <a:pt x="1366" y="1956"/>
                  <a:pt x="1369" y="1974"/>
                  <a:pt x="1373" y="1991"/>
                </a:cubicBezTo>
                <a:lnTo>
                  <a:pt x="1387" y="2045"/>
                </a:lnTo>
                <a:cubicBezTo>
                  <a:pt x="1394" y="2063"/>
                  <a:pt x="1401" y="2080"/>
                  <a:pt x="1408" y="2091"/>
                </a:cubicBezTo>
                <a:lnTo>
                  <a:pt x="1440" y="2137"/>
                </a:lnTo>
                <a:cubicBezTo>
                  <a:pt x="1447" y="2151"/>
                  <a:pt x="1465" y="2162"/>
                  <a:pt x="1479" y="2176"/>
                </a:cubicBezTo>
                <a:lnTo>
                  <a:pt x="1497" y="2194"/>
                </a:lnTo>
                <a:lnTo>
                  <a:pt x="1515" y="2208"/>
                </a:lnTo>
                <a:cubicBezTo>
                  <a:pt x="1351" y="2297"/>
                  <a:pt x="1198" y="2390"/>
                  <a:pt x="1063" y="2489"/>
                </a:cubicBezTo>
                <a:lnTo>
                  <a:pt x="1028" y="2471"/>
                </a:lnTo>
                <a:lnTo>
                  <a:pt x="1010" y="2461"/>
                </a:lnTo>
                <a:lnTo>
                  <a:pt x="992" y="2447"/>
                </a:lnTo>
                <a:cubicBezTo>
                  <a:pt x="982" y="2439"/>
                  <a:pt x="967" y="2429"/>
                  <a:pt x="960" y="2422"/>
                </a:cubicBezTo>
                <a:lnTo>
                  <a:pt x="932" y="2390"/>
                </a:lnTo>
                <a:cubicBezTo>
                  <a:pt x="925" y="2383"/>
                  <a:pt x="921" y="2368"/>
                  <a:pt x="910" y="2354"/>
                </a:cubicBezTo>
                <a:cubicBezTo>
                  <a:pt x="903" y="2340"/>
                  <a:pt x="896" y="2329"/>
                  <a:pt x="893" y="2315"/>
                </a:cubicBezTo>
                <a:cubicBezTo>
                  <a:pt x="889" y="2301"/>
                  <a:pt x="878" y="2287"/>
                  <a:pt x="878" y="2276"/>
                </a:cubicBezTo>
                <a:cubicBezTo>
                  <a:pt x="875" y="2262"/>
                  <a:pt x="871" y="2247"/>
                  <a:pt x="871" y="2230"/>
                </a:cubicBezTo>
                <a:lnTo>
                  <a:pt x="861" y="2187"/>
                </a:lnTo>
                <a:lnTo>
                  <a:pt x="857" y="2141"/>
                </a:lnTo>
                <a:lnTo>
                  <a:pt x="857" y="2091"/>
                </a:lnTo>
                <a:cubicBezTo>
                  <a:pt x="857" y="2073"/>
                  <a:pt x="857" y="2063"/>
                  <a:pt x="861" y="2045"/>
                </a:cubicBezTo>
                <a:cubicBezTo>
                  <a:pt x="861" y="2013"/>
                  <a:pt x="868" y="1981"/>
                  <a:pt x="871" y="1945"/>
                </a:cubicBezTo>
                <a:cubicBezTo>
                  <a:pt x="875" y="1913"/>
                  <a:pt x="878" y="1885"/>
                  <a:pt x="889" y="1849"/>
                </a:cubicBezTo>
                <a:lnTo>
                  <a:pt x="889" y="1849"/>
                </a:lnTo>
                <a:cubicBezTo>
                  <a:pt x="871" y="1874"/>
                  <a:pt x="857" y="1906"/>
                  <a:pt x="843" y="1938"/>
                </a:cubicBezTo>
                <a:cubicBezTo>
                  <a:pt x="839" y="1949"/>
                  <a:pt x="832" y="1967"/>
                  <a:pt x="825" y="1984"/>
                </a:cubicBezTo>
                <a:cubicBezTo>
                  <a:pt x="822" y="2002"/>
                  <a:pt x="818" y="2016"/>
                  <a:pt x="814" y="2034"/>
                </a:cubicBezTo>
                <a:cubicBezTo>
                  <a:pt x="807" y="2052"/>
                  <a:pt x="804" y="2066"/>
                  <a:pt x="804" y="2084"/>
                </a:cubicBezTo>
                <a:cubicBezTo>
                  <a:pt x="800" y="2102"/>
                  <a:pt x="800" y="2119"/>
                  <a:pt x="797" y="2134"/>
                </a:cubicBezTo>
                <a:lnTo>
                  <a:pt x="790" y="2187"/>
                </a:lnTo>
                <a:lnTo>
                  <a:pt x="790" y="2240"/>
                </a:lnTo>
                <a:cubicBezTo>
                  <a:pt x="790" y="2258"/>
                  <a:pt x="797" y="2276"/>
                  <a:pt x="800" y="2294"/>
                </a:cubicBezTo>
                <a:lnTo>
                  <a:pt x="814" y="2347"/>
                </a:lnTo>
                <a:cubicBezTo>
                  <a:pt x="818" y="2365"/>
                  <a:pt x="825" y="2383"/>
                  <a:pt x="836" y="2393"/>
                </a:cubicBezTo>
                <a:cubicBezTo>
                  <a:pt x="843" y="2411"/>
                  <a:pt x="854" y="2425"/>
                  <a:pt x="861" y="2443"/>
                </a:cubicBezTo>
                <a:lnTo>
                  <a:pt x="896" y="2489"/>
                </a:lnTo>
                <a:cubicBezTo>
                  <a:pt x="910" y="2500"/>
                  <a:pt x="925" y="2511"/>
                  <a:pt x="939" y="2525"/>
                </a:cubicBezTo>
                <a:lnTo>
                  <a:pt x="960" y="2543"/>
                </a:lnTo>
                <a:lnTo>
                  <a:pt x="978" y="2550"/>
                </a:lnTo>
                <a:cubicBezTo>
                  <a:pt x="910" y="2599"/>
                  <a:pt x="850" y="2649"/>
                  <a:pt x="790" y="2695"/>
                </a:cubicBezTo>
                <a:cubicBezTo>
                  <a:pt x="718" y="2749"/>
                  <a:pt x="662" y="2809"/>
                  <a:pt x="605" y="2863"/>
                </a:cubicBezTo>
                <a:lnTo>
                  <a:pt x="576" y="2848"/>
                </a:lnTo>
                <a:lnTo>
                  <a:pt x="558" y="2838"/>
                </a:lnTo>
                <a:lnTo>
                  <a:pt x="548" y="2831"/>
                </a:lnTo>
                <a:cubicBezTo>
                  <a:pt x="537" y="2820"/>
                  <a:pt x="530" y="2816"/>
                  <a:pt x="519" y="2809"/>
                </a:cubicBezTo>
                <a:lnTo>
                  <a:pt x="498" y="2781"/>
                </a:lnTo>
                <a:cubicBezTo>
                  <a:pt x="487" y="2774"/>
                  <a:pt x="484" y="2759"/>
                  <a:pt x="480" y="2749"/>
                </a:cubicBezTo>
                <a:cubicBezTo>
                  <a:pt x="469" y="2742"/>
                  <a:pt x="469" y="2727"/>
                  <a:pt x="466" y="2720"/>
                </a:cubicBezTo>
                <a:cubicBezTo>
                  <a:pt x="462" y="2710"/>
                  <a:pt x="459" y="2695"/>
                  <a:pt x="452" y="2685"/>
                </a:cubicBezTo>
                <a:cubicBezTo>
                  <a:pt x="448" y="2671"/>
                  <a:pt x="445" y="2660"/>
                  <a:pt x="445" y="2649"/>
                </a:cubicBezTo>
                <a:lnTo>
                  <a:pt x="441" y="2614"/>
                </a:lnTo>
                <a:lnTo>
                  <a:pt x="441" y="2578"/>
                </a:lnTo>
                <a:lnTo>
                  <a:pt x="441" y="2543"/>
                </a:lnTo>
                <a:cubicBezTo>
                  <a:pt x="441" y="2528"/>
                  <a:pt x="441" y="2514"/>
                  <a:pt x="445" y="2500"/>
                </a:cubicBezTo>
                <a:cubicBezTo>
                  <a:pt x="448" y="2454"/>
                  <a:pt x="459" y="2400"/>
                  <a:pt x="469" y="2351"/>
                </a:cubicBezTo>
                <a:lnTo>
                  <a:pt x="469" y="2351"/>
                </a:lnTo>
                <a:cubicBezTo>
                  <a:pt x="459" y="2372"/>
                  <a:pt x="448" y="2400"/>
                  <a:pt x="441" y="2422"/>
                </a:cubicBezTo>
                <a:cubicBezTo>
                  <a:pt x="430" y="2447"/>
                  <a:pt x="423" y="2471"/>
                  <a:pt x="416" y="2496"/>
                </a:cubicBezTo>
                <a:cubicBezTo>
                  <a:pt x="416" y="2511"/>
                  <a:pt x="413" y="2525"/>
                  <a:pt x="409" y="2535"/>
                </a:cubicBezTo>
                <a:cubicBezTo>
                  <a:pt x="409" y="2550"/>
                  <a:pt x="405" y="2564"/>
                  <a:pt x="405" y="2578"/>
                </a:cubicBezTo>
                <a:lnTo>
                  <a:pt x="405" y="2617"/>
                </a:lnTo>
                <a:lnTo>
                  <a:pt x="409" y="2656"/>
                </a:lnTo>
                <a:cubicBezTo>
                  <a:pt x="409" y="2671"/>
                  <a:pt x="413" y="2685"/>
                  <a:pt x="413" y="2695"/>
                </a:cubicBezTo>
                <a:cubicBezTo>
                  <a:pt x="413" y="2710"/>
                  <a:pt x="416" y="2724"/>
                  <a:pt x="427" y="2738"/>
                </a:cubicBezTo>
                <a:cubicBezTo>
                  <a:pt x="430" y="2749"/>
                  <a:pt x="434" y="2763"/>
                  <a:pt x="445" y="2777"/>
                </a:cubicBezTo>
                <a:cubicBezTo>
                  <a:pt x="452" y="2791"/>
                  <a:pt x="459" y="2802"/>
                  <a:pt x="466" y="2813"/>
                </a:cubicBezTo>
                <a:lnTo>
                  <a:pt x="494" y="2845"/>
                </a:lnTo>
                <a:cubicBezTo>
                  <a:pt x="501" y="2852"/>
                  <a:pt x="516" y="2863"/>
                  <a:pt x="523" y="2870"/>
                </a:cubicBezTo>
                <a:lnTo>
                  <a:pt x="541" y="2884"/>
                </a:lnTo>
                <a:lnTo>
                  <a:pt x="558" y="2891"/>
                </a:lnTo>
                <a:lnTo>
                  <a:pt x="573" y="2902"/>
                </a:lnTo>
                <a:cubicBezTo>
                  <a:pt x="555" y="2920"/>
                  <a:pt x="537" y="2937"/>
                  <a:pt x="516" y="2955"/>
                </a:cubicBezTo>
                <a:cubicBezTo>
                  <a:pt x="477" y="2998"/>
                  <a:pt x="441" y="3040"/>
                  <a:pt x="405" y="3080"/>
                </a:cubicBezTo>
                <a:cubicBezTo>
                  <a:pt x="388" y="3097"/>
                  <a:pt x="370" y="3119"/>
                  <a:pt x="352" y="3136"/>
                </a:cubicBezTo>
                <a:cubicBezTo>
                  <a:pt x="338" y="3158"/>
                  <a:pt x="320" y="3176"/>
                  <a:pt x="306" y="3193"/>
                </a:cubicBezTo>
                <a:cubicBezTo>
                  <a:pt x="281" y="3229"/>
                  <a:pt x="253" y="3264"/>
                  <a:pt x="228" y="3296"/>
                </a:cubicBezTo>
                <a:lnTo>
                  <a:pt x="221" y="3296"/>
                </a:lnTo>
                <a:lnTo>
                  <a:pt x="192" y="3279"/>
                </a:lnTo>
                <a:lnTo>
                  <a:pt x="174" y="3272"/>
                </a:lnTo>
                <a:lnTo>
                  <a:pt x="160" y="3261"/>
                </a:lnTo>
                <a:cubicBezTo>
                  <a:pt x="149" y="3254"/>
                  <a:pt x="142" y="3247"/>
                  <a:pt x="132" y="3240"/>
                </a:cubicBezTo>
                <a:lnTo>
                  <a:pt x="110" y="3211"/>
                </a:lnTo>
                <a:cubicBezTo>
                  <a:pt x="103" y="3204"/>
                  <a:pt x="96" y="3190"/>
                  <a:pt x="93" y="3183"/>
                </a:cubicBezTo>
                <a:cubicBezTo>
                  <a:pt x="85" y="3172"/>
                  <a:pt x="85" y="3158"/>
                  <a:pt x="78" y="3151"/>
                </a:cubicBezTo>
                <a:cubicBezTo>
                  <a:pt x="75" y="3140"/>
                  <a:pt x="71" y="3129"/>
                  <a:pt x="68" y="3115"/>
                </a:cubicBezTo>
                <a:cubicBezTo>
                  <a:pt x="61" y="3101"/>
                  <a:pt x="57" y="3094"/>
                  <a:pt x="57" y="3080"/>
                </a:cubicBezTo>
                <a:lnTo>
                  <a:pt x="53" y="3044"/>
                </a:lnTo>
                <a:lnTo>
                  <a:pt x="53" y="3008"/>
                </a:lnTo>
                <a:lnTo>
                  <a:pt x="53" y="2973"/>
                </a:lnTo>
                <a:cubicBezTo>
                  <a:pt x="53" y="2959"/>
                  <a:pt x="57" y="2944"/>
                  <a:pt x="57" y="2934"/>
                </a:cubicBezTo>
                <a:cubicBezTo>
                  <a:pt x="61" y="2884"/>
                  <a:pt x="71" y="2831"/>
                  <a:pt x="85" y="2781"/>
                </a:cubicBezTo>
                <a:lnTo>
                  <a:pt x="85" y="2781"/>
                </a:lnTo>
                <a:cubicBezTo>
                  <a:pt x="71" y="2802"/>
                  <a:pt x="61" y="2831"/>
                  <a:pt x="53" y="2852"/>
                </a:cubicBezTo>
                <a:cubicBezTo>
                  <a:pt x="43" y="2880"/>
                  <a:pt x="36" y="2902"/>
                  <a:pt x="32" y="2927"/>
                </a:cubicBezTo>
                <a:cubicBezTo>
                  <a:pt x="32" y="2941"/>
                  <a:pt x="25" y="2955"/>
                  <a:pt x="21" y="2969"/>
                </a:cubicBezTo>
                <a:cubicBezTo>
                  <a:pt x="21" y="2980"/>
                  <a:pt x="18" y="2994"/>
                  <a:pt x="18" y="3008"/>
                </a:cubicBezTo>
                <a:lnTo>
                  <a:pt x="18" y="3048"/>
                </a:lnTo>
                <a:lnTo>
                  <a:pt x="21" y="3087"/>
                </a:lnTo>
                <a:cubicBezTo>
                  <a:pt x="21" y="3101"/>
                  <a:pt x="25" y="3115"/>
                  <a:pt x="25" y="3129"/>
                </a:cubicBezTo>
                <a:cubicBezTo>
                  <a:pt x="25" y="3140"/>
                  <a:pt x="32" y="3154"/>
                  <a:pt x="39" y="3168"/>
                </a:cubicBezTo>
                <a:cubicBezTo>
                  <a:pt x="43" y="3183"/>
                  <a:pt x="50" y="3193"/>
                  <a:pt x="57" y="3208"/>
                </a:cubicBezTo>
                <a:cubicBezTo>
                  <a:pt x="68" y="3222"/>
                  <a:pt x="71" y="3236"/>
                  <a:pt x="78" y="3243"/>
                </a:cubicBezTo>
                <a:lnTo>
                  <a:pt x="107" y="3275"/>
                </a:lnTo>
                <a:cubicBezTo>
                  <a:pt x="114" y="3282"/>
                  <a:pt x="128" y="3293"/>
                  <a:pt x="139" y="3300"/>
                </a:cubicBezTo>
                <a:lnTo>
                  <a:pt x="157" y="3314"/>
                </a:lnTo>
                <a:lnTo>
                  <a:pt x="174" y="3325"/>
                </a:lnTo>
                <a:lnTo>
                  <a:pt x="192" y="3332"/>
                </a:lnTo>
                <a:cubicBezTo>
                  <a:pt x="185" y="3350"/>
                  <a:pt x="181" y="3364"/>
                  <a:pt x="178" y="3382"/>
                </a:cubicBezTo>
                <a:lnTo>
                  <a:pt x="178" y="3385"/>
                </a:lnTo>
                <a:cubicBezTo>
                  <a:pt x="174" y="3396"/>
                  <a:pt x="167" y="3400"/>
                  <a:pt x="164" y="3407"/>
                </a:cubicBezTo>
                <a:cubicBezTo>
                  <a:pt x="146" y="3439"/>
                  <a:pt x="125" y="3471"/>
                  <a:pt x="110" y="3496"/>
                </a:cubicBezTo>
                <a:cubicBezTo>
                  <a:pt x="93" y="3524"/>
                  <a:pt x="85" y="3549"/>
                  <a:pt x="71" y="3574"/>
                </a:cubicBezTo>
                <a:cubicBezTo>
                  <a:pt x="25" y="3666"/>
                  <a:pt x="0" y="3716"/>
                  <a:pt x="0" y="3716"/>
                </a:cubicBezTo>
                <a:cubicBezTo>
                  <a:pt x="0" y="3716"/>
                  <a:pt x="25" y="3666"/>
                  <a:pt x="75" y="3577"/>
                </a:cubicBezTo>
                <a:cubicBezTo>
                  <a:pt x="89" y="3556"/>
                  <a:pt x="96" y="3528"/>
                  <a:pt x="114" y="3503"/>
                </a:cubicBezTo>
                <a:cubicBezTo>
                  <a:pt x="132" y="3474"/>
                  <a:pt x="149" y="3449"/>
                  <a:pt x="174" y="3417"/>
                </a:cubicBezTo>
                <a:cubicBezTo>
                  <a:pt x="174" y="3417"/>
                  <a:pt x="174" y="3414"/>
                  <a:pt x="178" y="3414"/>
                </a:cubicBezTo>
                <a:cubicBezTo>
                  <a:pt x="178" y="3424"/>
                  <a:pt x="178" y="3442"/>
                  <a:pt x="181" y="3460"/>
                </a:cubicBezTo>
                <a:lnTo>
                  <a:pt x="185" y="3478"/>
                </a:lnTo>
                <a:lnTo>
                  <a:pt x="196" y="3496"/>
                </a:lnTo>
                <a:cubicBezTo>
                  <a:pt x="199" y="3510"/>
                  <a:pt x="203" y="3520"/>
                  <a:pt x="213" y="3531"/>
                </a:cubicBezTo>
                <a:cubicBezTo>
                  <a:pt x="217" y="3545"/>
                  <a:pt x="231" y="3549"/>
                  <a:pt x="238" y="3560"/>
                </a:cubicBezTo>
                <a:cubicBezTo>
                  <a:pt x="249" y="3567"/>
                  <a:pt x="256" y="3577"/>
                  <a:pt x="270" y="3581"/>
                </a:cubicBezTo>
                <a:cubicBezTo>
                  <a:pt x="281" y="3592"/>
                  <a:pt x="292" y="3595"/>
                  <a:pt x="302" y="3599"/>
                </a:cubicBezTo>
                <a:lnTo>
                  <a:pt x="334" y="3613"/>
                </a:lnTo>
                <a:lnTo>
                  <a:pt x="370" y="3620"/>
                </a:lnTo>
                <a:cubicBezTo>
                  <a:pt x="381" y="3627"/>
                  <a:pt x="391" y="3631"/>
                  <a:pt x="405" y="3631"/>
                </a:cubicBezTo>
                <a:cubicBezTo>
                  <a:pt x="427" y="3631"/>
                  <a:pt x="448" y="3634"/>
                  <a:pt x="477" y="3638"/>
                </a:cubicBezTo>
                <a:lnTo>
                  <a:pt x="541" y="3638"/>
                </a:lnTo>
                <a:lnTo>
                  <a:pt x="477" y="3627"/>
                </a:lnTo>
                <a:cubicBezTo>
                  <a:pt x="452" y="3620"/>
                  <a:pt x="430" y="3616"/>
                  <a:pt x="409" y="3609"/>
                </a:cubicBezTo>
                <a:cubicBezTo>
                  <a:pt x="388" y="3602"/>
                  <a:pt x="370" y="3595"/>
                  <a:pt x="345" y="3584"/>
                </a:cubicBezTo>
                <a:lnTo>
                  <a:pt x="320" y="3567"/>
                </a:lnTo>
                <a:cubicBezTo>
                  <a:pt x="309" y="3563"/>
                  <a:pt x="302" y="3556"/>
                  <a:pt x="292" y="3549"/>
                </a:cubicBezTo>
                <a:cubicBezTo>
                  <a:pt x="285" y="3545"/>
                  <a:pt x="274" y="3538"/>
                  <a:pt x="270" y="3528"/>
                </a:cubicBezTo>
                <a:cubicBezTo>
                  <a:pt x="267" y="3520"/>
                  <a:pt x="256" y="3513"/>
                  <a:pt x="253" y="3506"/>
                </a:cubicBezTo>
                <a:lnTo>
                  <a:pt x="238" y="3478"/>
                </a:lnTo>
                <a:lnTo>
                  <a:pt x="235" y="3467"/>
                </a:lnTo>
                <a:lnTo>
                  <a:pt x="235" y="3453"/>
                </a:lnTo>
                <a:cubicBezTo>
                  <a:pt x="231" y="3435"/>
                  <a:pt x="235" y="3414"/>
                  <a:pt x="235" y="3389"/>
                </a:cubicBezTo>
                <a:cubicBezTo>
                  <a:pt x="238" y="3368"/>
                  <a:pt x="245" y="3350"/>
                  <a:pt x="253" y="3332"/>
                </a:cubicBezTo>
                <a:lnTo>
                  <a:pt x="263" y="3311"/>
                </a:lnTo>
                <a:lnTo>
                  <a:pt x="256" y="3307"/>
                </a:lnTo>
                <a:cubicBezTo>
                  <a:pt x="285" y="3275"/>
                  <a:pt x="309" y="3240"/>
                  <a:pt x="338" y="3208"/>
                </a:cubicBezTo>
                <a:cubicBezTo>
                  <a:pt x="352" y="3190"/>
                  <a:pt x="370" y="3168"/>
                  <a:pt x="381" y="3151"/>
                </a:cubicBezTo>
                <a:cubicBezTo>
                  <a:pt x="398" y="3133"/>
                  <a:pt x="416" y="3115"/>
                  <a:pt x="434" y="3094"/>
                </a:cubicBezTo>
                <a:cubicBezTo>
                  <a:pt x="469" y="3051"/>
                  <a:pt x="512" y="3012"/>
                  <a:pt x="551" y="2973"/>
                </a:cubicBezTo>
                <a:lnTo>
                  <a:pt x="576" y="2944"/>
                </a:lnTo>
                <a:lnTo>
                  <a:pt x="576" y="2952"/>
                </a:lnTo>
                <a:cubicBezTo>
                  <a:pt x="573" y="2976"/>
                  <a:pt x="573" y="2998"/>
                  <a:pt x="576" y="3026"/>
                </a:cubicBezTo>
                <a:lnTo>
                  <a:pt x="583" y="3044"/>
                </a:lnTo>
                <a:lnTo>
                  <a:pt x="590" y="3062"/>
                </a:lnTo>
                <a:cubicBezTo>
                  <a:pt x="594" y="3076"/>
                  <a:pt x="601" y="3083"/>
                  <a:pt x="608" y="3097"/>
                </a:cubicBezTo>
                <a:cubicBezTo>
                  <a:pt x="612" y="3112"/>
                  <a:pt x="626" y="3115"/>
                  <a:pt x="637" y="3122"/>
                </a:cubicBezTo>
                <a:cubicBezTo>
                  <a:pt x="644" y="3133"/>
                  <a:pt x="654" y="3140"/>
                  <a:pt x="665" y="3147"/>
                </a:cubicBezTo>
                <a:cubicBezTo>
                  <a:pt x="676" y="3154"/>
                  <a:pt x="690" y="3158"/>
                  <a:pt x="697" y="3165"/>
                </a:cubicBezTo>
                <a:lnTo>
                  <a:pt x="729" y="3176"/>
                </a:lnTo>
                <a:lnTo>
                  <a:pt x="765" y="3186"/>
                </a:lnTo>
                <a:cubicBezTo>
                  <a:pt x="779" y="3190"/>
                  <a:pt x="786" y="3193"/>
                  <a:pt x="800" y="3193"/>
                </a:cubicBezTo>
                <a:cubicBezTo>
                  <a:pt x="822" y="3193"/>
                  <a:pt x="843" y="3200"/>
                  <a:pt x="871" y="3204"/>
                </a:cubicBezTo>
                <a:lnTo>
                  <a:pt x="939" y="3204"/>
                </a:lnTo>
                <a:lnTo>
                  <a:pt x="871" y="3190"/>
                </a:lnTo>
                <a:cubicBezTo>
                  <a:pt x="850" y="3186"/>
                  <a:pt x="825" y="3183"/>
                  <a:pt x="804" y="3172"/>
                </a:cubicBezTo>
                <a:cubicBezTo>
                  <a:pt x="782" y="3168"/>
                  <a:pt x="765" y="3158"/>
                  <a:pt x="743" y="3151"/>
                </a:cubicBezTo>
                <a:lnTo>
                  <a:pt x="715" y="3133"/>
                </a:lnTo>
                <a:cubicBezTo>
                  <a:pt x="708" y="3129"/>
                  <a:pt x="697" y="3119"/>
                  <a:pt x="690" y="3115"/>
                </a:cubicBezTo>
                <a:cubicBezTo>
                  <a:pt x="679" y="3112"/>
                  <a:pt x="672" y="3101"/>
                  <a:pt x="665" y="3094"/>
                </a:cubicBezTo>
                <a:cubicBezTo>
                  <a:pt x="662" y="3083"/>
                  <a:pt x="654" y="3080"/>
                  <a:pt x="647" y="3069"/>
                </a:cubicBezTo>
                <a:lnTo>
                  <a:pt x="637" y="3044"/>
                </a:lnTo>
                <a:lnTo>
                  <a:pt x="630" y="3030"/>
                </a:lnTo>
                <a:lnTo>
                  <a:pt x="630" y="3016"/>
                </a:lnTo>
                <a:cubicBezTo>
                  <a:pt x="626" y="2998"/>
                  <a:pt x="630" y="2976"/>
                  <a:pt x="630" y="2955"/>
                </a:cubicBezTo>
                <a:cubicBezTo>
                  <a:pt x="637" y="2934"/>
                  <a:pt x="640" y="2916"/>
                  <a:pt x="647" y="2898"/>
                </a:cubicBezTo>
                <a:lnTo>
                  <a:pt x="658" y="2880"/>
                </a:lnTo>
                <a:cubicBezTo>
                  <a:pt x="715" y="2827"/>
                  <a:pt x="772" y="2774"/>
                  <a:pt x="843" y="2724"/>
                </a:cubicBezTo>
                <a:cubicBezTo>
                  <a:pt x="896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0" y="2607"/>
                  <a:pt x="1010" y="2614"/>
                </a:cubicBezTo>
                <a:cubicBezTo>
                  <a:pt x="1003" y="2631"/>
                  <a:pt x="1003" y="2642"/>
                  <a:pt x="1003" y="2660"/>
                </a:cubicBezTo>
                <a:cubicBezTo>
                  <a:pt x="1003" y="2678"/>
                  <a:pt x="1003" y="2695"/>
                  <a:pt x="1010" y="2710"/>
                </a:cubicBezTo>
                <a:lnTo>
                  <a:pt x="1014" y="2738"/>
                </a:lnTo>
                <a:lnTo>
                  <a:pt x="1021" y="2759"/>
                </a:lnTo>
                <a:cubicBezTo>
                  <a:pt x="1028" y="2777"/>
                  <a:pt x="1035" y="2791"/>
                  <a:pt x="1049" y="2802"/>
                </a:cubicBezTo>
                <a:cubicBezTo>
                  <a:pt x="1056" y="2816"/>
                  <a:pt x="1070" y="2831"/>
                  <a:pt x="1085" y="2845"/>
                </a:cubicBezTo>
                <a:cubicBezTo>
                  <a:pt x="1099" y="2856"/>
                  <a:pt x="1110" y="2866"/>
                  <a:pt x="1124" y="2873"/>
                </a:cubicBezTo>
                <a:cubicBezTo>
                  <a:pt x="1138" y="2884"/>
                  <a:pt x="1152" y="2891"/>
                  <a:pt x="1163" y="2898"/>
                </a:cubicBezTo>
                <a:cubicBezTo>
                  <a:pt x="1177" y="2902"/>
                  <a:pt x="1195" y="2909"/>
                  <a:pt x="1209" y="2916"/>
                </a:cubicBezTo>
                <a:lnTo>
                  <a:pt x="1252" y="2923"/>
                </a:lnTo>
                <a:cubicBezTo>
                  <a:pt x="1266" y="2927"/>
                  <a:pt x="1284" y="2934"/>
                  <a:pt x="1298" y="2934"/>
                </a:cubicBezTo>
                <a:cubicBezTo>
                  <a:pt x="1324" y="2934"/>
                  <a:pt x="1345" y="2938"/>
                  <a:pt x="1368" y="2938"/>
                </a:cubicBezTo>
                <a:cubicBezTo>
                  <a:pt x="1374" y="2938"/>
                  <a:pt x="1380" y="2938"/>
                  <a:pt x="1387" y="2937"/>
                </a:cubicBezTo>
                <a:cubicBezTo>
                  <a:pt x="1419" y="2937"/>
                  <a:pt x="1444" y="2934"/>
                  <a:pt x="1476" y="2934"/>
                </a:cubicBezTo>
                <a:cubicBezTo>
                  <a:pt x="1447" y="2923"/>
                  <a:pt x="1419" y="2920"/>
                  <a:pt x="1390" y="2916"/>
                </a:cubicBezTo>
                <a:cubicBezTo>
                  <a:pt x="1366" y="2909"/>
                  <a:pt x="1337" y="2898"/>
                  <a:pt x="1312" y="2891"/>
                </a:cubicBezTo>
                <a:lnTo>
                  <a:pt x="1270" y="2880"/>
                </a:lnTo>
                <a:lnTo>
                  <a:pt x="1230" y="2863"/>
                </a:lnTo>
                <a:cubicBezTo>
                  <a:pt x="1216" y="2852"/>
                  <a:pt x="1209" y="2848"/>
                  <a:pt x="1195" y="2838"/>
                </a:cubicBezTo>
                <a:cubicBezTo>
                  <a:pt x="1181" y="2834"/>
                  <a:pt x="1174" y="2827"/>
                  <a:pt x="1163" y="2816"/>
                </a:cubicBezTo>
                <a:lnTo>
                  <a:pt x="1138" y="2791"/>
                </a:lnTo>
                <a:cubicBezTo>
                  <a:pt x="1127" y="2781"/>
                  <a:pt x="1120" y="2774"/>
                  <a:pt x="1117" y="2759"/>
                </a:cubicBezTo>
                <a:cubicBezTo>
                  <a:pt x="1110" y="2749"/>
                  <a:pt x="1102" y="2742"/>
                  <a:pt x="1102" y="2727"/>
                </a:cubicBezTo>
                <a:lnTo>
                  <a:pt x="1099" y="2710"/>
                </a:lnTo>
                <a:lnTo>
                  <a:pt x="1099" y="2692"/>
                </a:lnTo>
                <a:cubicBezTo>
                  <a:pt x="1092" y="2678"/>
                  <a:pt x="1099" y="2671"/>
                  <a:pt x="1099" y="2656"/>
                </a:cubicBezTo>
                <a:cubicBezTo>
                  <a:pt x="1099" y="2642"/>
                  <a:pt x="1099" y="2635"/>
                  <a:pt x="1102" y="2621"/>
                </a:cubicBezTo>
                <a:cubicBezTo>
                  <a:pt x="1106" y="2607"/>
                  <a:pt x="1106" y="2599"/>
                  <a:pt x="1110" y="2585"/>
                </a:cubicBezTo>
                <a:cubicBezTo>
                  <a:pt x="1117" y="2571"/>
                  <a:pt x="1120" y="2564"/>
                  <a:pt x="1124" y="2553"/>
                </a:cubicBezTo>
                <a:lnTo>
                  <a:pt x="1142" y="2514"/>
                </a:lnTo>
                <a:lnTo>
                  <a:pt x="1138" y="2511"/>
                </a:lnTo>
                <a:cubicBezTo>
                  <a:pt x="1262" y="2429"/>
                  <a:pt x="1394" y="2347"/>
                  <a:pt x="1543" y="2269"/>
                </a:cubicBezTo>
                <a:lnTo>
                  <a:pt x="1543" y="2269"/>
                </a:lnTo>
                <a:cubicBezTo>
                  <a:pt x="1536" y="2283"/>
                  <a:pt x="1533" y="2301"/>
                  <a:pt x="1533" y="2315"/>
                </a:cubicBezTo>
                <a:cubicBezTo>
                  <a:pt x="1533" y="2333"/>
                  <a:pt x="1529" y="2351"/>
                  <a:pt x="1533" y="2365"/>
                </a:cubicBezTo>
                <a:lnTo>
                  <a:pt x="1536" y="2390"/>
                </a:lnTo>
                <a:lnTo>
                  <a:pt x="1547" y="2418"/>
                </a:lnTo>
                <a:cubicBezTo>
                  <a:pt x="1550" y="2436"/>
                  <a:pt x="1561" y="2447"/>
                  <a:pt x="1565" y="2464"/>
                </a:cubicBezTo>
                <a:cubicBezTo>
                  <a:pt x="1568" y="2482"/>
                  <a:pt x="1582" y="2493"/>
                  <a:pt x="1597" y="2507"/>
                </a:cubicBezTo>
                <a:cubicBezTo>
                  <a:pt x="1604" y="2518"/>
                  <a:pt x="1618" y="2528"/>
                  <a:pt x="1632" y="2543"/>
                </a:cubicBezTo>
                <a:cubicBezTo>
                  <a:pt x="1643" y="2550"/>
                  <a:pt x="1657" y="2564"/>
                  <a:pt x="1671" y="2567"/>
                </a:cubicBezTo>
                <a:cubicBezTo>
                  <a:pt x="1686" y="2578"/>
                  <a:pt x="1696" y="2582"/>
                  <a:pt x="1710" y="2589"/>
                </a:cubicBezTo>
                <a:lnTo>
                  <a:pt x="1757" y="2603"/>
                </a:lnTo>
                <a:cubicBezTo>
                  <a:pt x="1767" y="2607"/>
                  <a:pt x="1782" y="2614"/>
                  <a:pt x="1799" y="2617"/>
                </a:cubicBezTo>
                <a:cubicBezTo>
                  <a:pt x="1831" y="2621"/>
                  <a:pt x="1856" y="2631"/>
                  <a:pt x="1888" y="2631"/>
                </a:cubicBezTo>
                <a:cubicBezTo>
                  <a:pt x="1920" y="2635"/>
                  <a:pt x="1945" y="2635"/>
                  <a:pt x="1977" y="2635"/>
                </a:cubicBezTo>
                <a:lnTo>
                  <a:pt x="1899" y="2607"/>
                </a:lnTo>
                <a:cubicBezTo>
                  <a:pt x="1870" y="2599"/>
                  <a:pt x="1846" y="2585"/>
                  <a:pt x="1817" y="2578"/>
                </a:cubicBezTo>
                <a:cubicBezTo>
                  <a:pt x="1803" y="2571"/>
                  <a:pt x="1792" y="2564"/>
                  <a:pt x="1782" y="2560"/>
                </a:cubicBezTo>
                <a:lnTo>
                  <a:pt x="1746" y="2543"/>
                </a:lnTo>
                <a:cubicBezTo>
                  <a:pt x="1739" y="2532"/>
                  <a:pt x="1725" y="2525"/>
                  <a:pt x="1714" y="2518"/>
                </a:cubicBezTo>
                <a:cubicBezTo>
                  <a:pt x="1703" y="2511"/>
                  <a:pt x="1693" y="2500"/>
                  <a:pt x="1689" y="2493"/>
                </a:cubicBezTo>
                <a:cubicBezTo>
                  <a:pt x="1678" y="2482"/>
                  <a:pt x="1671" y="2475"/>
                  <a:pt x="1664" y="2464"/>
                </a:cubicBezTo>
                <a:cubicBezTo>
                  <a:pt x="1661" y="2457"/>
                  <a:pt x="1654" y="2447"/>
                  <a:pt x="1650" y="2436"/>
                </a:cubicBezTo>
                <a:cubicBezTo>
                  <a:pt x="1643" y="2425"/>
                  <a:pt x="1639" y="2411"/>
                  <a:pt x="1639" y="2404"/>
                </a:cubicBezTo>
                <a:lnTo>
                  <a:pt x="1636" y="2386"/>
                </a:lnTo>
                <a:lnTo>
                  <a:pt x="1636" y="2368"/>
                </a:lnTo>
                <a:cubicBezTo>
                  <a:pt x="1636" y="2354"/>
                  <a:pt x="1636" y="2347"/>
                  <a:pt x="1639" y="2333"/>
                </a:cubicBezTo>
                <a:cubicBezTo>
                  <a:pt x="1639" y="2319"/>
                  <a:pt x="1643" y="2311"/>
                  <a:pt x="1650" y="2297"/>
                </a:cubicBezTo>
                <a:cubicBezTo>
                  <a:pt x="1654" y="2283"/>
                  <a:pt x="1657" y="2276"/>
                  <a:pt x="1661" y="2262"/>
                </a:cubicBezTo>
                <a:cubicBezTo>
                  <a:pt x="1668" y="2251"/>
                  <a:pt x="1675" y="2240"/>
                  <a:pt x="1678" y="2230"/>
                </a:cubicBezTo>
                <a:lnTo>
                  <a:pt x="1693" y="2208"/>
                </a:lnTo>
                <a:cubicBezTo>
                  <a:pt x="1885" y="2109"/>
                  <a:pt x="2094" y="2016"/>
                  <a:pt x="2311" y="1931"/>
                </a:cubicBezTo>
                <a:lnTo>
                  <a:pt x="2311" y="1931"/>
                </a:lnTo>
                <a:cubicBezTo>
                  <a:pt x="2304" y="1942"/>
                  <a:pt x="2304" y="1945"/>
                  <a:pt x="2301" y="1956"/>
                </a:cubicBezTo>
                <a:lnTo>
                  <a:pt x="2286" y="2020"/>
                </a:lnTo>
                <a:cubicBezTo>
                  <a:pt x="2286" y="2045"/>
                  <a:pt x="2283" y="2066"/>
                  <a:pt x="2286" y="2091"/>
                </a:cubicBezTo>
                <a:lnTo>
                  <a:pt x="2294" y="2127"/>
                </a:lnTo>
                <a:lnTo>
                  <a:pt x="2301" y="2162"/>
                </a:lnTo>
                <a:cubicBezTo>
                  <a:pt x="2308" y="2187"/>
                  <a:pt x="2318" y="2208"/>
                  <a:pt x="2329" y="2230"/>
                </a:cubicBezTo>
                <a:cubicBezTo>
                  <a:pt x="2336" y="2251"/>
                  <a:pt x="2354" y="2269"/>
                  <a:pt x="2368" y="2287"/>
                </a:cubicBezTo>
                <a:cubicBezTo>
                  <a:pt x="2382" y="2304"/>
                  <a:pt x="2400" y="2319"/>
                  <a:pt x="2418" y="2333"/>
                </a:cubicBezTo>
                <a:cubicBezTo>
                  <a:pt x="2436" y="2347"/>
                  <a:pt x="2454" y="2358"/>
                  <a:pt x="2471" y="2368"/>
                </a:cubicBezTo>
                <a:cubicBezTo>
                  <a:pt x="2489" y="2375"/>
                  <a:pt x="2510" y="2386"/>
                  <a:pt x="2528" y="2400"/>
                </a:cubicBezTo>
                <a:lnTo>
                  <a:pt x="2585" y="2422"/>
                </a:lnTo>
                <a:cubicBezTo>
                  <a:pt x="2603" y="2425"/>
                  <a:pt x="2628" y="2436"/>
                  <a:pt x="2646" y="2439"/>
                </a:cubicBezTo>
                <a:lnTo>
                  <a:pt x="2703" y="2447"/>
                </a:lnTo>
                <a:cubicBezTo>
                  <a:pt x="2720" y="2454"/>
                  <a:pt x="2742" y="2457"/>
                  <a:pt x="2759" y="2457"/>
                </a:cubicBezTo>
                <a:cubicBezTo>
                  <a:pt x="2799" y="2461"/>
                  <a:pt x="2841" y="2461"/>
                  <a:pt x="2880" y="2461"/>
                </a:cubicBezTo>
                <a:cubicBezTo>
                  <a:pt x="2845" y="2447"/>
                  <a:pt x="2806" y="2436"/>
                  <a:pt x="2770" y="2422"/>
                </a:cubicBezTo>
                <a:cubicBezTo>
                  <a:pt x="2752" y="2418"/>
                  <a:pt x="2735" y="2407"/>
                  <a:pt x="2717" y="2400"/>
                </a:cubicBezTo>
                <a:lnTo>
                  <a:pt x="2663" y="2375"/>
                </a:lnTo>
                <a:cubicBezTo>
                  <a:pt x="2646" y="2368"/>
                  <a:pt x="2628" y="2358"/>
                  <a:pt x="2614" y="2351"/>
                </a:cubicBezTo>
                <a:lnTo>
                  <a:pt x="2564" y="2322"/>
                </a:lnTo>
                <a:cubicBezTo>
                  <a:pt x="2550" y="2315"/>
                  <a:pt x="2539" y="2301"/>
                  <a:pt x="2521" y="2294"/>
                </a:cubicBezTo>
                <a:cubicBezTo>
                  <a:pt x="2507" y="2283"/>
                  <a:pt x="2493" y="2269"/>
                  <a:pt x="2478" y="2258"/>
                </a:cubicBezTo>
                <a:cubicBezTo>
                  <a:pt x="2468" y="2244"/>
                  <a:pt x="2457" y="2233"/>
                  <a:pt x="2450" y="2215"/>
                </a:cubicBezTo>
                <a:cubicBezTo>
                  <a:pt x="2439" y="2205"/>
                  <a:pt x="2432" y="2191"/>
                  <a:pt x="2425" y="2176"/>
                </a:cubicBezTo>
                <a:cubicBezTo>
                  <a:pt x="2422" y="2162"/>
                  <a:pt x="2414" y="2151"/>
                  <a:pt x="2414" y="2134"/>
                </a:cubicBezTo>
                <a:lnTo>
                  <a:pt x="2407" y="2109"/>
                </a:lnTo>
                <a:lnTo>
                  <a:pt x="2407" y="2087"/>
                </a:lnTo>
                <a:cubicBezTo>
                  <a:pt x="2407" y="2073"/>
                  <a:pt x="2407" y="2055"/>
                  <a:pt x="2414" y="2038"/>
                </a:cubicBezTo>
                <a:cubicBezTo>
                  <a:pt x="2418" y="2020"/>
                  <a:pt x="2418" y="2009"/>
                  <a:pt x="2422" y="1991"/>
                </a:cubicBezTo>
                <a:cubicBezTo>
                  <a:pt x="2425" y="1974"/>
                  <a:pt x="2432" y="1959"/>
                  <a:pt x="2439" y="1945"/>
                </a:cubicBezTo>
                <a:cubicBezTo>
                  <a:pt x="2443" y="1931"/>
                  <a:pt x="2454" y="1913"/>
                  <a:pt x="2461" y="1906"/>
                </a:cubicBezTo>
                <a:lnTo>
                  <a:pt x="2489" y="1860"/>
                </a:lnTo>
                <a:cubicBezTo>
                  <a:pt x="2521" y="1849"/>
                  <a:pt x="2550" y="1839"/>
                  <a:pt x="2582" y="1824"/>
                </a:cubicBezTo>
                <a:cubicBezTo>
                  <a:pt x="2756" y="1764"/>
                  <a:pt x="2937" y="1707"/>
                  <a:pt x="3126" y="1647"/>
                </a:cubicBezTo>
                <a:lnTo>
                  <a:pt x="3126" y="1647"/>
                </a:lnTo>
                <a:cubicBezTo>
                  <a:pt x="3119" y="1657"/>
                  <a:pt x="3119" y="1671"/>
                  <a:pt x="3115" y="1679"/>
                </a:cubicBezTo>
                <a:cubicBezTo>
                  <a:pt x="3111" y="1700"/>
                  <a:pt x="3108" y="1728"/>
                  <a:pt x="3108" y="1750"/>
                </a:cubicBezTo>
                <a:lnTo>
                  <a:pt x="3108" y="1785"/>
                </a:lnTo>
                <a:lnTo>
                  <a:pt x="3111" y="1821"/>
                </a:lnTo>
                <a:cubicBezTo>
                  <a:pt x="3115" y="1849"/>
                  <a:pt x="3126" y="1871"/>
                  <a:pt x="3133" y="1892"/>
                </a:cubicBezTo>
                <a:cubicBezTo>
                  <a:pt x="3143" y="1913"/>
                  <a:pt x="3154" y="1938"/>
                  <a:pt x="3168" y="1956"/>
                </a:cubicBezTo>
                <a:cubicBezTo>
                  <a:pt x="3183" y="1977"/>
                  <a:pt x="3200" y="1991"/>
                  <a:pt x="3215" y="2009"/>
                </a:cubicBezTo>
                <a:cubicBezTo>
                  <a:pt x="3232" y="2027"/>
                  <a:pt x="3243" y="2038"/>
                  <a:pt x="3268" y="2052"/>
                </a:cubicBezTo>
                <a:cubicBezTo>
                  <a:pt x="3286" y="2066"/>
                  <a:pt x="3303" y="2073"/>
                  <a:pt x="3321" y="2087"/>
                </a:cubicBezTo>
                <a:cubicBezTo>
                  <a:pt x="3339" y="2098"/>
                  <a:pt x="3360" y="2105"/>
                  <a:pt x="3378" y="2116"/>
                </a:cubicBezTo>
                <a:cubicBezTo>
                  <a:pt x="3396" y="2123"/>
                  <a:pt x="3414" y="2134"/>
                  <a:pt x="3435" y="2137"/>
                </a:cubicBezTo>
                <a:lnTo>
                  <a:pt x="3492" y="2151"/>
                </a:lnTo>
                <a:cubicBezTo>
                  <a:pt x="3510" y="2155"/>
                  <a:pt x="3535" y="2159"/>
                  <a:pt x="3552" y="2162"/>
                </a:cubicBezTo>
                <a:lnTo>
                  <a:pt x="3670" y="2176"/>
                </a:lnTo>
                <a:cubicBezTo>
                  <a:pt x="3634" y="2155"/>
                  <a:pt x="3606" y="2137"/>
                  <a:pt x="3570" y="2119"/>
                </a:cubicBezTo>
                <a:cubicBezTo>
                  <a:pt x="3552" y="2109"/>
                  <a:pt x="3538" y="2102"/>
                  <a:pt x="3520" y="2087"/>
                </a:cubicBezTo>
                <a:lnTo>
                  <a:pt x="3471" y="2055"/>
                </a:lnTo>
                <a:cubicBezTo>
                  <a:pt x="3453" y="2048"/>
                  <a:pt x="3439" y="2034"/>
                  <a:pt x="3428" y="2027"/>
                </a:cubicBezTo>
                <a:lnTo>
                  <a:pt x="3382" y="1995"/>
                </a:lnTo>
                <a:cubicBezTo>
                  <a:pt x="3367" y="1981"/>
                  <a:pt x="3360" y="1967"/>
                  <a:pt x="3346" y="1959"/>
                </a:cubicBezTo>
                <a:cubicBezTo>
                  <a:pt x="3332" y="1949"/>
                  <a:pt x="3325" y="1931"/>
                  <a:pt x="3314" y="1924"/>
                </a:cubicBezTo>
                <a:cubicBezTo>
                  <a:pt x="3307" y="1910"/>
                  <a:pt x="3296" y="1895"/>
                  <a:pt x="3293" y="1885"/>
                </a:cubicBezTo>
                <a:cubicBezTo>
                  <a:pt x="3289" y="1871"/>
                  <a:pt x="3279" y="1856"/>
                  <a:pt x="3279" y="1842"/>
                </a:cubicBezTo>
                <a:cubicBezTo>
                  <a:pt x="3275" y="1831"/>
                  <a:pt x="3271" y="1817"/>
                  <a:pt x="3271" y="1803"/>
                </a:cubicBezTo>
                <a:lnTo>
                  <a:pt x="3271" y="1785"/>
                </a:lnTo>
                <a:lnTo>
                  <a:pt x="3275" y="1764"/>
                </a:lnTo>
                <a:cubicBezTo>
                  <a:pt x="3275" y="1750"/>
                  <a:pt x="3279" y="1735"/>
                  <a:pt x="3286" y="1721"/>
                </a:cubicBezTo>
                <a:lnTo>
                  <a:pt x="3296" y="1682"/>
                </a:lnTo>
                <a:cubicBezTo>
                  <a:pt x="3303" y="1668"/>
                  <a:pt x="3311" y="1657"/>
                  <a:pt x="3321" y="1643"/>
                </a:cubicBezTo>
                <a:cubicBezTo>
                  <a:pt x="3328" y="1629"/>
                  <a:pt x="3339" y="1615"/>
                  <a:pt x="3343" y="1607"/>
                </a:cubicBezTo>
                <a:lnTo>
                  <a:pt x="3360" y="1579"/>
                </a:lnTo>
                <a:cubicBezTo>
                  <a:pt x="3474" y="1551"/>
                  <a:pt x="3591" y="1519"/>
                  <a:pt x="3712" y="1487"/>
                </a:cubicBezTo>
                <a:cubicBezTo>
                  <a:pt x="3847" y="1451"/>
                  <a:pt x="3990" y="1419"/>
                  <a:pt x="4132" y="1391"/>
                </a:cubicBezTo>
                <a:lnTo>
                  <a:pt x="4132" y="1391"/>
                </a:lnTo>
                <a:cubicBezTo>
                  <a:pt x="4121" y="1415"/>
                  <a:pt x="4107" y="1447"/>
                  <a:pt x="4103" y="1479"/>
                </a:cubicBezTo>
                <a:lnTo>
                  <a:pt x="4089" y="1558"/>
                </a:lnTo>
                <a:cubicBezTo>
                  <a:pt x="4089" y="1586"/>
                  <a:pt x="4089" y="1611"/>
                  <a:pt x="4096" y="1639"/>
                </a:cubicBezTo>
                <a:cubicBezTo>
                  <a:pt x="4107" y="1693"/>
                  <a:pt x="4128" y="1739"/>
                  <a:pt x="4160" y="1782"/>
                </a:cubicBezTo>
                <a:cubicBezTo>
                  <a:pt x="4175" y="1803"/>
                  <a:pt x="4192" y="1821"/>
                  <a:pt x="4203" y="1839"/>
                </a:cubicBezTo>
                <a:cubicBezTo>
                  <a:pt x="4217" y="1856"/>
                  <a:pt x="4239" y="1874"/>
                  <a:pt x="4256" y="1888"/>
                </a:cubicBezTo>
                <a:cubicBezTo>
                  <a:pt x="4274" y="1899"/>
                  <a:pt x="4292" y="1917"/>
                  <a:pt x="4310" y="1931"/>
                </a:cubicBezTo>
                <a:cubicBezTo>
                  <a:pt x="4327" y="1945"/>
                  <a:pt x="4345" y="1959"/>
                  <a:pt x="4370" y="1967"/>
                </a:cubicBezTo>
                <a:cubicBezTo>
                  <a:pt x="4409" y="1988"/>
                  <a:pt x="4448" y="2013"/>
                  <a:pt x="4487" y="2023"/>
                </a:cubicBezTo>
                <a:cubicBezTo>
                  <a:pt x="4509" y="2034"/>
                  <a:pt x="4527" y="2041"/>
                  <a:pt x="4551" y="2048"/>
                </a:cubicBezTo>
                <a:cubicBezTo>
                  <a:pt x="4573" y="2052"/>
                  <a:pt x="4591" y="2059"/>
                  <a:pt x="4612" y="2066"/>
                </a:cubicBezTo>
                <a:cubicBezTo>
                  <a:pt x="4576" y="2038"/>
                  <a:pt x="4544" y="2013"/>
                  <a:pt x="4509" y="1981"/>
                </a:cubicBezTo>
                <a:cubicBezTo>
                  <a:pt x="4491" y="1967"/>
                  <a:pt x="4480" y="1952"/>
                  <a:pt x="4463" y="1935"/>
                </a:cubicBezTo>
                <a:cubicBezTo>
                  <a:pt x="4445" y="1924"/>
                  <a:pt x="4431" y="1910"/>
                  <a:pt x="4416" y="1892"/>
                </a:cubicBezTo>
                <a:cubicBezTo>
                  <a:pt x="4402" y="1878"/>
                  <a:pt x="4391" y="1860"/>
                  <a:pt x="4374" y="1846"/>
                </a:cubicBezTo>
                <a:cubicBezTo>
                  <a:pt x="4359" y="1835"/>
                  <a:pt x="4345" y="1817"/>
                  <a:pt x="4331" y="1803"/>
                </a:cubicBezTo>
                <a:cubicBezTo>
                  <a:pt x="4324" y="1785"/>
                  <a:pt x="4310" y="1771"/>
                  <a:pt x="4303" y="1753"/>
                </a:cubicBezTo>
                <a:cubicBezTo>
                  <a:pt x="4292" y="1735"/>
                  <a:pt x="4285" y="1721"/>
                  <a:pt x="4274" y="1703"/>
                </a:cubicBezTo>
                <a:cubicBezTo>
                  <a:pt x="4271" y="1686"/>
                  <a:pt x="4260" y="1675"/>
                  <a:pt x="4256" y="1657"/>
                </a:cubicBezTo>
                <a:cubicBezTo>
                  <a:pt x="4253" y="1639"/>
                  <a:pt x="4249" y="1625"/>
                  <a:pt x="4249" y="1607"/>
                </a:cubicBezTo>
                <a:lnTo>
                  <a:pt x="4249" y="1558"/>
                </a:lnTo>
                <a:cubicBezTo>
                  <a:pt x="4253" y="1540"/>
                  <a:pt x="4253" y="1526"/>
                  <a:pt x="4256" y="1515"/>
                </a:cubicBezTo>
                <a:cubicBezTo>
                  <a:pt x="4267" y="1483"/>
                  <a:pt x="4285" y="1451"/>
                  <a:pt x="4306" y="1426"/>
                </a:cubicBezTo>
                <a:cubicBezTo>
                  <a:pt x="4313" y="1412"/>
                  <a:pt x="4327" y="1398"/>
                  <a:pt x="4342" y="1383"/>
                </a:cubicBezTo>
                <a:lnTo>
                  <a:pt x="4377" y="1348"/>
                </a:lnTo>
                <a:lnTo>
                  <a:pt x="4416" y="1319"/>
                </a:lnTo>
                <a:cubicBezTo>
                  <a:pt x="4591" y="1284"/>
                  <a:pt x="4768" y="1252"/>
                  <a:pt x="4950" y="1227"/>
                </a:cubicBezTo>
                <a:cubicBezTo>
                  <a:pt x="4982" y="1220"/>
                  <a:pt x="5017" y="1216"/>
                  <a:pt x="5049" y="1213"/>
                </a:cubicBezTo>
                <a:lnTo>
                  <a:pt x="5049" y="1213"/>
                </a:lnTo>
                <a:cubicBezTo>
                  <a:pt x="5032" y="1248"/>
                  <a:pt x="5014" y="1287"/>
                  <a:pt x="5003" y="1327"/>
                </a:cubicBezTo>
                <a:cubicBezTo>
                  <a:pt x="4996" y="1355"/>
                  <a:pt x="4989" y="1383"/>
                  <a:pt x="4989" y="1415"/>
                </a:cubicBezTo>
                <a:cubicBezTo>
                  <a:pt x="4989" y="1447"/>
                  <a:pt x="4989" y="1472"/>
                  <a:pt x="5000" y="1504"/>
                </a:cubicBezTo>
                <a:cubicBezTo>
                  <a:pt x="5007" y="1561"/>
                  <a:pt x="5035" y="1615"/>
                  <a:pt x="5067" y="1661"/>
                </a:cubicBezTo>
                <a:cubicBezTo>
                  <a:pt x="5085" y="1682"/>
                  <a:pt x="5096" y="1703"/>
                  <a:pt x="5113" y="1725"/>
                </a:cubicBezTo>
                <a:cubicBezTo>
                  <a:pt x="5131" y="1746"/>
                  <a:pt x="5149" y="1760"/>
                  <a:pt x="5174" y="1778"/>
                </a:cubicBezTo>
                <a:cubicBezTo>
                  <a:pt x="5195" y="1796"/>
                  <a:pt x="5213" y="1807"/>
                  <a:pt x="5234" y="1824"/>
                </a:cubicBezTo>
                <a:cubicBezTo>
                  <a:pt x="5256" y="1839"/>
                  <a:pt x="5273" y="1856"/>
                  <a:pt x="5298" y="1867"/>
                </a:cubicBezTo>
                <a:cubicBezTo>
                  <a:pt x="5341" y="1892"/>
                  <a:pt x="5387" y="1913"/>
                  <a:pt x="5430" y="1931"/>
                </a:cubicBezTo>
                <a:lnTo>
                  <a:pt x="5497" y="1959"/>
                </a:lnTo>
                <a:cubicBezTo>
                  <a:pt x="5519" y="1967"/>
                  <a:pt x="5540" y="1977"/>
                  <a:pt x="5568" y="1981"/>
                </a:cubicBezTo>
                <a:cubicBezTo>
                  <a:pt x="5529" y="1949"/>
                  <a:pt x="5494" y="1924"/>
                  <a:pt x="5458" y="1892"/>
                </a:cubicBezTo>
                <a:cubicBezTo>
                  <a:pt x="5440" y="1878"/>
                  <a:pt x="5423" y="1860"/>
                  <a:pt x="5405" y="1849"/>
                </a:cubicBezTo>
                <a:cubicBezTo>
                  <a:pt x="5387" y="1835"/>
                  <a:pt x="5369" y="1817"/>
                  <a:pt x="5352" y="1799"/>
                </a:cubicBezTo>
                <a:lnTo>
                  <a:pt x="5302" y="1750"/>
                </a:lnTo>
                <a:cubicBezTo>
                  <a:pt x="5284" y="1732"/>
                  <a:pt x="5270" y="1714"/>
                  <a:pt x="5256" y="1700"/>
                </a:cubicBezTo>
                <a:cubicBezTo>
                  <a:pt x="5245" y="1682"/>
                  <a:pt x="5231" y="1664"/>
                  <a:pt x="5220" y="1647"/>
                </a:cubicBezTo>
                <a:cubicBezTo>
                  <a:pt x="5209" y="1629"/>
                  <a:pt x="5199" y="1611"/>
                  <a:pt x="5192" y="1593"/>
                </a:cubicBezTo>
                <a:cubicBezTo>
                  <a:pt x="5181" y="1575"/>
                  <a:pt x="5174" y="1558"/>
                  <a:pt x="5167" y="1536"/>
                </a:cubicBezTo>
                <a:cubicBezTo>
                  <a:pt x="5163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3" y="1408"/>
                  <a:pt x="5163" y="1391"/>
                  <a:pt x="5174" y="1373"/>
                </a:cubicBezTo>
                <a:cubicBezTo>
                  <a:pt x="5177" y="1355"/>
                  <a:pt x="5184" y="1337"/>
                  <a:pt x="5195" y="1319"/>
                </a:cubicBezTo>
                <a:cubicBezTo>
                  <a:pt x="5202" y="1302"/>
                  <a:pt x="5213" y="1284"/>
                  <a:pt x="5227" y="1270"/>
                </a:cubicBezTo>
                <a:cubicBezTo>
                  <a:pt x="5238" y="1252"/>
                  <a:pt x="5252" y="1238"/>
                  <a:pt x="5266" y="1227"/>
                </a:cubicBezTo>
                <a:lnTo>
                  <a:pt x="5305" y="1184"/>
                </a:lnTo>
                <a:lnTo>
                  <a:pt x="5323" y="1174"/>
                </a:lnTo>
                <a:cubicBezTo>
                  <a:pt x="5416" y="1159"/>
                  <a:pt x="5512" y="1149"/>
                  <a:pt x="5604" y="1138"/>
                </a:cubicBezTo>
                <a:cubicBezTo>
                  <a:pt x="5657" y="1131"/>
                  <a:pt x="5714" y="1124"/>
                  <a:pt x="5764" y="1120"/>
                </a:cubicBezTo>
                <a:lnTo>
                  <a:pt x="5928" y="1113"/>
                </a:lnTo>
                <a:lnTo>
                  <a:pt x="6258" y="1103"/>
                </a:lnTo>
                <a:lnTo>
                  <a:pt x="6354" y="1103"/>
                </a:lnTo>
                <a:cubicBezTo>
                  <a:pt x="6368" y="1120"/>
                  <a:pt x="6383" y="1138"/>
                  <a:pt x="6390" y="1159"/>
                </a:cubicBezTo>
                <a:lnTo>
                  <a:pt x="6408" y="1191"/>
                </a:lnTo>
                <a:lnTo>
                  <a:pt x="6422" y="1220"/>
                </a:lnTo>
                <a:cubicBezTo>
                  <a:pt x="6429" y="1245"/>
                  <a:pt x="6440" y="1266"/>
                  <a:pt x="6443" y="1287"/>
                </a:cubicBezTo>
                <a:lnTo>
                  <a:pt x="6454" y="1319"/>
                </a:lnTo>
                <a:lnTo>
                  <a:pt x="6457" y="1355"/>
                </a:lnTo>
                <a:cubicBezTo>
                  <a:pt x="6461" y="1369"/>
                  <a:pt x="6457" y="1376"/>
                  <a:pt x="6461" y="1391"/>
                </a:cubicBezTo>
                <a:lnTo>
                  <a:pt x="6461" y="1426"/>
                </a:lnTo>
                <a:cubicBezTo>
                  <a:pt x="6461" y="1447"/>
                  <a:pt x="6461" y="1469"/>
                  <a:pt x="6457" y="1497"/>
                </a:cubicBezTo>
                <a:cubicBezTo>
                  <a:pt x="6454" y="1519"/>
                  <a:pt x="6447" y="1547"/>
                  <a:pt x="6443" y="1568"/>
                </a:cubicBezTo>
                <a:cubicBezTo>
                  <a:pt x="6440" y="1590"/>
                  <a:pt x="6429" y="1615"/>
                  <a:pt x="6422" y="1639"/>
                </a:cubicBezTo>
                <a:cubicBezTo>
                  <a:pt x="6411" y="1661"/>
                  <a:pt x="6404" y="1682"/>
                  <a:pt x="6393" y="1711"/>
                </a:cubicBezTo>
                <a:cubicBezTo>
                  <a:pt x="6386" y="1732"/>
                  <a:pt x="6372" y="1753"/>
                  <a:pt x="6365" y="1782"/>
                </a:cubicBezTo>
                <a:cubicBezTo>
                  <a:pt x="6340" y="1824"/>
                  <a:pt x="6315" y="1871"/>
                  <a:pt x="6283" y="1913"/>
                </a:cubicBezTo>
                <a:cubicBezTo>
                  <a:pt x="6258" y="1959"/>
                  <a:pt x="6226" y="2002"/>
                  <a:pt x="6191" y="2041"/>
                </a:cubicBezTo>
                <a:cubicBezTo>
                  <a:pt x="6159" y="2087"/>
                  <a:pt x="6123" y="2127"/>
                  <a:pt x="6088" y="2166"/>
                </a:cubicBezTo>
                <a:cubicBezTo>
                  <a:pt x="6137" y="2141"/>
                  <a:pt x="6187" y="2112"/>
                  <a:pt x="6230" y="2077"/>
                </a:cubicBezTo>
                <a:lnTo>
                  <a:pt x="6297" y="2023"/>
                </a:lnTo>
                <a:cubicBezTo>
                  <a:pt x="6319" y="2006"/>
                  <a:pt x="6340" y="1988"/>
                  <a:pt x="6358" y="1967"/>
                </a:cubicBezTo>
                <a:cubicBezTo>
                  <a:pt x="6400" y="1927"/>
                  <a:pt x="6436" y="1888"/>
                  <a:pt x="6472" y="1839"/>
                </a:cubicBezTo>
                <a:cubicBezTo>
                  <a:pt x="6489" y="1817"/>
                  <a:pt x="6500" y="1789"/>
                  <a:pt x="6518" y="1767"/>
                </a:cubicBezTo>
                <a:cubicBezTo>
                  <a:pt x="6532" y="1739"/>
                  <a:pt x="6550" y="1718"/>
                  <a:pt x="6564" y="1693"/>
                </a:cubicBezTo>
                <a:cubicBezTo>
                  <a:pt x="6578" y="1664"/>
                  <a:pt x="6589" y="1639"/>
                  <a:pt x="6600" y="1607"/>
                </a:cubicBezTo>
                <a:cubicBezTo>
                  <a:pt x="6607" y="1579"/>
                  <a:pt x="6617" y="1551"/>
                  <a:pt x="6624" y="1519"/>
                </a:cubicBezTo>
                <a:lnTo>
                  <a:pt x="6639" y="1426"/>
                </a:lnTo>
                <a:cubicBezTo>
                  <a:pt x="6642" y="1394"/>
                  <a:pt x="6642" y="1362"/>
                  <a:pt x="6639" y="1330"/>
                </a:cubicBezTo>
                <a:lnTo>
                  <a:pt x="6635" y="1284"/>
                </a:lnTo>
                <a:lnTo>
                  <a:pt x="6624" y="1238"/>
                </a:lnTo>
                <a:cubicBezTo>
                  <a:pt x="6617" y="1206"/>
                  <a:pt x="6607" y="1177"/>
                  <a:pt x="6596" y="1149"/>
                </a:cubicBezTo>
                <a:lnTo>
                  <a:pt x="6578" y="1106"/>
                </a:lnTo>
                <a:lnTo>
                  <a:pt x="6571" y="1095"/>
                </a:lnTo>
                <a:cubicBezTo>
                  <a:pt x="6884" y="1095"/>
                  <a:pt x="7201" y="1099"/>
                  <a:pt x="7506" y="1124"/>
                </a:cubicBezTo>
                <a:lnTo>
                  <a:pt x="7510" y="1135"/>
                </a:lnTo>
                <a:cubicBezTo>
                  <a:pt x="7521" y="1159"/>
                  <a:pt x="7528" y="1177"/>
                  <a:pt x="7531" y="1195"/>
                </a:cubicBezTo>
                <a:lnTo>
                  <a:pt x="7542" y="1223"/>
                </a:lnTo>
                <a:lnTo>
                  <a:pt x="7549" y="1255"/>
                </a:lnTo>
                <a:cubicBezTo>
                  <a:pt x="7556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6" y="1423"/>
                  <a:pt x="7549" y="1444"/>
                </a:cubicBezTo>
                <a:cubicBezTo>
                  <a:pt x="7545" y="1465"/>
                  <a:pt x="7542" y="1483"/>
                  <a:pt x="7538" y="1504"/>
                </a:cubicBezTo>
                <a:cubicBezTo>
                  <a:pt x="7528" y="1529"/>
                  <a:pt x="7524" y="1547"/>
                  <a:pt x="7513" y="1568"/>
                </a:cubicBezTo>
                <a:cubicBezTo>
                  <a:pt x="7506" y="1590"/>
                  <a:pt x="7496" y="1607"/>
                  <a:pt x="7485" y="1625"/>
                </a:cubicBezTo>
                <a:cubicBezTo>
                  <a:pt x="7474" y="1643"/>
                  <a:pt x="7460" y="1664"/>
                  <a:pt x="7449" y="1682"/>
                </a:cubicBezTo>
                <a:cubicBezTo>
                  <a:pt x="7435" y="1700"/>
                  <a:pt x="7421" y="1725"/>
                  <a:pt x="7407" y="1743"/>
                </a:cubicBezTo>
                <a:cubicBezTo>
                  <a:pt x="7382" y="1778"/>
                  <a:pt x="7350" y="1817"/>
                  <a:pt x="7314" y="1849"/>
                </a:cubicBezTo>
                <a:cubicBezTo>
                  <a:pt x="7282" y="1885"/>
                  <a:pt x="7247" y="1920"/>
                  <a:pt x="7208" y="1949"/>
                </a:cubicBezTo>
                <a:cubicBezTo>
                  <a:pt x="7172" y="1984"/>
                  <a:pt x="7133" y="2016"/>
                  <a:pt x="7094" y="2048"/>
                </a:cubicBezTo>
                <a:cubicBezTo>
                  <a:pt x="7140" y="2034"/>
                  <a:pt x="7190" y="2016"/>
                  <a:pt x="7236" y="1995"/>
                </a:cubicBezTo>
                <a:cubicBezTo>
                  <a:pt x="7257" y="1984"/>
                  <a:pt x="7279" y="1974"/>
                  <a:pt x="7300" y="1959"/>
                </a:cubicBezTo>
                <a:lnTo>
                  <a:pt x="7368" y="1920"/>
                </a:lnTo>
                <a:cubicBezTo>
                  <a:pt x="7414" y="1888"/>
                  <a:pt x="7453" y="1856"/>
                  <a:pt x="7492" y="1824"/>
                </a:cubicBezTo>
                <a:cubicBezTo>
                  <a:pt x="7531" y="1789"/>
                  <a:pt x="7567" y="1750"/>
                  <a:pt x="7602" y="1707"/>
                </a:cubicBezTo>
                <a:cubicBezTo>
                  <a:pt x="7620" y="1682"/>
                  <a:pt x="7634" y="1661"/>
                  <a:pt x="7649" y="1639"/>
                </a:cubicBezTo>
                <a:cubicBezTo>
                  <a:pt x="7663" y="1618"/>
                  <a:pt x="7673" y="1590"/>
                  <a:pt x="7688" y="1565"/>
                </a:cubicBezTo>
                <a:cubicBezTo>
                  <a:pt x="7698" y="1536"/>
                  <a:pt x="7709" y="1511"/>
                  <a:pt x="7716" y="1483"/>
                </a:cubicBezTo>
                <a:cubicBezTo>
                  <a:pt x="7723" y="1458"/>
                  <a:pt x="7727" y="1426"/>
                  <a:pt x="7734" y="1398"/>
                </a:cubicBezTo>
                <a:lnTo>
                  <a:pt x="7737" y="1355"/>
                </a:lnTo>
                <a:lnTo>
                  <a:pt x="7737" y="1309"/>
                </a:lnTo>
                <a:cubicBezTo>
                  <a:pt x="7737" y="1280"/>
                  <a:pt x="7734" y="1252"/>
                  <a:pt x="7727" y="1220"/>
                </a:cubicBezTo>
                <a:lnTo>
                  <a:pt x="7720" y="1177"/>
                </a:lnTo>
                <a:lnTo>
                  <a:pt x="7705" y="1138"/>
                </a:lnTo>
                <a:lnTo>
                  <a:pt x="7709" y="1138"/>
                </a:lnTo>
                <a:cubicBezTo>
                  <a:pt x="7769" y="1142"/>
                  <a:pt x="7826" y="1145"/>
                  <a:pt x="7883" y="1156"/>
                </a:cubicBezTo>
                <a:cubicBezTo>
                  <a:pt x="7990" y="1167"/>
                  <a:pt x="8097" y="1177"/>
                  <a:pt x="8200" y="1191"/>
                </a:cubicBezTo>
                <a:cubicBezTo>
                  <a:pt x="8303" y="1209"/>
                  <a:pt x="8409" y="1220"/>
                  <a:pt x="8509" y="1238"/>
                </a:cubicBezTo>
                <a:cubicBezTo>
                  <a:pt x="8562" y="1248"/>
                  <a:pt x="8612" y="1255"/>
                  <a:pt x="8662" y="1266"/>
                </a:cubicBezTo>
                <a:lnTo>
                  <a:pt x="8669" y="1266"/>
                </a:lnTo>
                <a:cubicBezTo>
                  <a:pt x="8680" y="1287"/>
                  <a:pt x="8687" y="1305"/>
                  <a:pt x="8694" y="1323"/>
                </a:cubicBezTo>
                <a:lnTo>
                  <a:pt x="8701" y="1355"/>
                </a:lnTo>
                <a:lnTo>
                  <a:pt x="8712" y="1383"/>
                </a:lnTo>
                <a:cubicBezTo>
                  <a:pt x="8715" y="1408"/>
                  <a:pt x="8719" y="1426"/>
                  <a:pt x="8719" y="1447"/>
                </a:cubicBezTo>
                <a:lnTo>
                  <a:pt x="8719" y="1479"/>
                </a:lnTo>
                <a:lnTo>
                  <a:pt x="8719" y="1511"/>
                </a:lnTo>
                <a:cubicBezTo>
                  <a:pt x="8719" y="1533"/>
                  <a:pt x="8715" y="1551"/>
                  <a:pt x="8712" y="1572"/>
                </a:cubicBezTo>
                <a:cubicBezTo>
                  <a:pt x="8705" y="1593"/>
                  <a:pt x="8701" y="1611"/>
                  <a:pt x="8697" y="1636"/>
                </a:cubicBezTo>
                <a:cubicBezTo>
                  <a:pt x="8687" y="1657"/>
                  <a:pt x="8683" y="1675"/>
                  <a:pt x="8676" y="1696"/>
                </a:cubicBezTo>
                <a:cubicBezTo>
                  <a:pt x="8665" y="1718"/>
                  <a:pt x="8658" y="1735"/>
                  <a:pt x="8644" y="1753"/>
                </a:cubicBezTo>
                <a:cubicBezTo>
                  <a:pt x="8633" y="1771"/>
                  <a:pt x="8623" y="1796"/>
                  <a:pt x="8609" y="1814"/>
                </a:cubicBezTo>
                <a:cubicBezTo>
                  <a:pt x="8594" y="1831"/>
                  <a:pt x="8580" y="1853"/>
                  <a:pt x="8569" y="1871"/>
                </a:cubicBezTo>
                <a:cubicBezTo>
                  <a:pt x="8541" y="1906"/>
                  <a:pt x="8509" y="1945"/>
                  <a:pt x="8473" y="1977"/>
                </a:cubicBezTo>
                <a:cubicBezTo>
                  <a:pt x="8445" y="2013"/>
                  <a:pt x="8409" y="2048"/>
                  <a:pt x="8367" y="2080"/>
                </a:cubicBezTo>
                <a:cubicBezTo>
                  <a:pt x="8331" y="2116"/>
                  <a:pt x="8292" y="2144"/>
                  <a:pt x="8253" y="2176"/>
                </a:cubicBezTo>
                <a:cubicBezTo>
                  <a:pt x="8303" y="2162"/>
                  <a:pt x="8349" y="2144"/>
                  <a:pt x="8395" y="2123"/>
                </a:cubicBezTo>
                <a:cubicBezTo>
                  <a:pt x="8417" y="2116"/>
                  <a:pt x="8438" y="2102"/>
                  <a:pt x="8463" y="2087"/>
                </a:cubicBezTo>
                <a:lnTo>
                  <a:pt x="8527" y="2048"/>
                </a:lnTo>
                <a:cubicBezTo>
                  <a:pt x="8573" y="2016"/>
                  <a:pt x="8612" y="1984"/>
                  <a:pt x="8651" y="1956"/>
                </a:cubicBezTo>
                <a:cubicBezTo>
                  <a:pt x="8694" y="1920"/>
                  <a:pt x="8729" y="1878"/>
                  <a:pt x="8765" y="1835"/>
                </a:cubicBezTo>
                <a:cubicBezTo>
                  <a:pt x="8783" y="1814"/>
                  <a:pt x="8793" y="1789"/>
                  <a:pt x="8808" y="1767"/>
                </a:cubicBezTo>
                <a:cubicBezTo>
                  <a:pt x="8822" y="1746"/>
                  <a:pt x="8836" y="1718"/>
                  <a:pt x="8847" y="1693"/>
                </a:cubicBezTo>
                <a:cubicBezTo>
                  <a:pt x="8857" y="1664"/>
                  <a:pt x="8872" y="1639"/>
                  <a:pt x="8875" y="1611"/>
                </a:cubicBezTo>
                <a:cubicBezTo>
                  <a:pt x="8882" y="1586"/>
                  <a:pt x="8889" y="1554"/>
                  <a:pt x="8893" y="1529"/>
                </a:cubicBezTo>
                <a:lnTo>
                  <a:pt x="8897" y="1483"/>
                </a:lnTo>
                <a:lnTo>
                  <a:pt x="8897" y="1440"/>
                </a:lnTo>
                <a:cubicBezTo>
                  <a:pt x="8897" y="1408"/>
                  <a:pt x="8893" y="1380"/>
                  <a:pt x="8889" y="1351"/>
                </a:cubicBezTo>
                <a:lnTo>
                  <a:pt x="8879" y="1309"/>
                </a:lnTo>
                <a:lnTo>
                  <a:pt x="8879" y="1309"/>
                </a:lnTo>
                <a:cubicBezTo>
                  <a:pt x="9128" y="1369"/>
                  <a:pt x="9370" y="1433"/>
                  <a:pt x="9594" y="1511"/>
                </a:cubicBezTo>
                <a:lnTo>
                  <a:pt x="9608" y="1607"/>
                </a:lnTo>
                <a:cubicBezTo>
                  <a:pt x="9611" y="1629"/>
                  <a:pt x="9618" y="1654"/>
                  <a:pt x="9618" y="1671"/>
                </a:cubicBezTo>
                <a:lnTo>
                  <a:pt x="9622" y="1700"/>
                </a:lnTo>
                <a:lnTo>
                  <a:pt x="9622" y="1732"/>
                </a:lnTo>
                <a:cubicBezTo>
                  <a:pt x="9622" y="1753"/>
                  <a:pt x="9618" y="1771"/>
                  <a:pt x="9618" y="1796"/>
                </a:cubicBezTo>
                <a:lnTo>
                  <a:pt x="9611" y="1824"/>
                </a:lnTo>
                <a:lnTo>
                  <a:pt x="9604" y="1856"/>
                </a:lnTo>
                <a:cubicBezTo>
                  <a:pt x="9601" y="1874"/>
                  <a:pt x="9590" y="1895"/>
                  <a:pt x="9583" y="1913"/>
                </a:cubicBezTo>
                <a:cubicBezTo>
                  <a:pt x="9572" y="1931"/>
                  <a:pt x="9565" y="1956"/>
                  <a:pt x="9554" y="1974"/>
                </a:cubicBezTo>
                <a:cubicBezTo>
                  <a:pt x="9540" y="1991"/>
                  <a:pt x="9533" y="2009"/>
                  <a:pt x="9519" y="2027"/>
                </a:cubicBezTo>
                <a:cubicBezTo>
                  <a:pt x="9505" y="2045"/>
                  <a:pt x="9494" y="2063"/>
                  <a:pt x="9476" y="2080"/>
                </a:cubicBezTo>
                <a:cubicBezTo>
                  <a:pt x="9462" y="2098"/>
                  <a:pt x="9444" y="2109"/>
                  <a:pt x="9426" y="2127"/>
                </a:cubicBezTo>
                <a:cubicBezTo>
                  <a:pt x="9409" y="2144"/>
                  <a:pt x="9391" y="2159"/>
                  <a:pt x="9373" y="2173"/>
                </a:cubicBezTo>
                <a:cubicBezTo>
                  <a:pt x="9338" y="2205"/>
                  <a:pt x="9298" y="2230"/>
                  <a:pt x="9256" y="2258"/>
                </a:cubicBezTo>
                <a:cubicBezTo>
                  <a:pt x="9217" y="2283"/>
                  <a:pt x="9178" y="2311"/>
                  <a:pt x="9131" y="2333"/>
                </a:cubicBezTo>
                <a:cubicBezTo>
                  <a:pt x="9089" y="2358"/>
                  <a:pt x="9042" y="2383"/>
                  <a:pt x="9000" y="2404"/>
                </a:cubicBezTo>
                <a:cubicBezTo>
                  <a:pt x="9053" y="2404"/>
                  <a:pt x="9103" y="2393"/>
                  <a:pt x="9149" y="2383"/>
                </a:cubicBezTo>
                <a:cubicBezTo>
                  <a:pt x="9178" y="2375"/>
                  <a:pt x="9199" y="2368"/>
                  <a:pt x="9227" y="2365"/>
                </a:cubicBezTo>
                <a:cubicBezTo>
                  <a:pt x="9252" y="2354"/>
                  <a:pt x="9274" y="2351"/>
                  <a:pt x="9302" y="2340"/>
                </a:cubicBezTo>
                <a:cubicBezTo>
                  <a:pt x="9352" y="2322"/>
                  <a:pt x="9398" y="2301"/>
                  <a:pt x="9444" y="2276"/>
                </a:cubicBezTo>
                <a:cubicBezTo>
                  <a:pt x="9487" y="2247"/>
                  <a:pt x="9537" y="2215"/>
                  <a:pt x="9576" y="2180"/>
                </a:cubicBezTo>
                <a:cubicBezTo>
                  <a:pt x="9601" y="2162"/>
                  <a:pt x="9618" y="2144"/>
                  <a:pt x="9640" y="2123"/>
                </a:cubicBezTo>
                <a:cubicBezTo>
                  <a:pt x="9658" y="2102"/>
                  <a:pt x="9675" y="2084"/>
                  <a:pt x="9693" y="2055"/>
                </a:cubicBezTo>
                <a:cubicBezTo>
                  <a:pt x="9711" y="2034"/>
                  <a:pt x="9725" y="2009"/>
                  <a:pt x="9736" y="1981"/>
                </a:cubicBezTo>
                <a:cubicBezTo>
                  <a:pt x="9750" y="1956"/>
                  <a:pt x="9764" y="1927"/>
                  <a:pt x="9771" y="1903"/>
                </a:cubicBezTo>
                <a:lnTo>
                  <a:pt x="9786" y="1860"/>
                </a:lnTo>
                <a:lnTo>
                  <a:pt x="9796" y="1817"/>
                </a:lnTo>
                <a:cubicBezTo>
                  <a:pt x="9800" y="1789"/>
                  <a:pt x="9803" y="1760"/>
                  <a:pt x="9803" y="1728"/>
                </a:cubicBezTo>
                <a:lnTo>
                  <a:pt x="9803" y="1682"/>
                </a:lnTo>
                <a:lnTo>
                  <a:pt x="9800" y="1643"/>
                </a:lnTo>
                <a:cubicBezTo>
                  <a:pt x="9821" y="1636"/>
                  <a:pt x="9839" y="1625"/>
                  <a:pt x="9860" y="1618"/>
                </a:cubicBezTo>
                <a:cubicBezTo>
                  <a:pt x="9867" y="1611"/>
                  <a:pt x="9874" y="1611"/>
                  <a:pt x="9878" y="1607"/>
                </a:cubicBezTo>
                <a:cubicBezTo>
                  <a:pt x="9896" y="1618"/>
                  <a:pt x="9914" y="1622"/>
                  <a:pt x="9938" y="1629"/>
                </a:cubicBezTo>
                <a:cubicBezTo>
                  <a:pt x="10084" y="1693"/>
                  <a:pt x="10226" y="1760"/>
                  <a:pt x="10365" y="1835"/>
                </a:cubicBezTo>
                <a:lnTo>
                  <a:pt x="10365" y="1856"/>
                </a:lnTo>
                <a:cubicBezTo>
                  <a:pt x="10365" y="1878"/>
                  <a:pt x="10369" y="1903"/>
                  <a:pt x="10365" y="1920"/>
                </a:cubicBezTo>
                <a:lnTo>
                  <a:pt x="10365" y="1949"/>
                </a:lnTo>
                <a:lnTo>
                  <a:pt x="10358" y="1981"/>
                </a:lnTo>
                <a:cubicBezTo>
                  <a:pt x="10354" y="2002"/>
                  <a:pt x="10351" y="2020"/>
                  <a:pt x="10347" y="2045"/>
                </a:cubicBezTo>
                <a:lnTo>
                  <a:pt x="10337" y="2073"/>
                </a:lnTo>
                <a:lnTo>
                  <a:pt x="10322" y="2102"/>
                </a:lnTo>
                <a:lnTo>
                  <a:pt x="10298" y="2155"/>
                </a:lnTo>
                <a:cubicBezTo>
                  <a:pt x="10287" y="2173"/>
                  <a:pt x="10276" y="2191"/>
                  <a:pt x="10262" y="2208"/>
                </a:cubicBezTo>
                <a:cubicBezTo>
                  <a:pt x="10248" y="2226"/>
                  <a:pt x="10234" y="2244"/>
                  <a:pt x="10216" y="2258"/>
                </a:cubicBezTo>
                <a:cubicBezTo>
                  <a:pt x="10205" y="2276"/>
                  <a:pt x="10187" y="2287"/>
                  <a:pt x="10170" y="2301"/>
                </a:cubicBezTo>
                <a:cubicBezTo>
                  <a:pt x="10152" y="2315"/>
                  <a:pt x="10134" y="2329"/>
                  <a:pt x="10116" y="2347"/>
                </a:cubicBezTo>
                <a:cubicBezTo>
                  <a:pt x="10098" y="2358"/>
                  <a:pt x="10074" y="2372"/>
                  <a:pt x="10056" y="2386"/>
                </a:cubicBezTo>
                <a:cubicBezTo>
                  <a:pt x="10017" y="2411"/>
                  <a:pt x="9978" y="2436"/>
                  <a:pt x="9931" y="2457"/>
                </a:cubicBezTo>
                <a:cubicBezTo>
                  <a:pt x="9889" y="2479"/>
                  <a:pt x="9842" y="2496"/>
                  <a:pt x="9800" y="2514"/>
                </a:cubicBezTo>
                <a:cubicBezTo>
                  <a:pt x="9754" y="2532"/>
                  <a:pt x="9707" y="2550"/>
                  <a:pt x="9658" y="2567"/>
                </a:cubicBezTo>
                <a:cubicBezTo>
                  <a:pt x="9682" y="2569"/>
                  <a:pt x="9708" y="2570"/>
                  <a:pt x="9734" y="2570"/>
                </a:cubicBezTo>
                <a:cubicBezTo>
                  <a:pt x="9759" y="2570"/>
                  <a:pt x="9784" y="2569"/>
                  <a:pt x="9807" y="2567"/>
                </a:cubicBezTo>
                <a:cubicBezTo>
                  <a:pt x="9835" y="2567"/>
                  <a:pt x="9857" y="2564"/>
                  <a:pt x="9885" y="2560"/>
                </a:cubicBezTo>
                <a:cubicBezTo>
                  <a:pt x="9910" y="2553"/>
                  <a:pt x="9931" y="2550"/>
                  <a:pt x="9960" y="2546"/>
                </a:cubicBezTo>
                <a:cubicBezTo>
                  <a:pt x="10010" y="2532"/>
                  <a:pt x="10063" y="2518"/>
                  <a:pt x="10109" y="2500"/>
                </a:cubicBezTo>
                <a:cubicBezTo>
                  <a:pt x="10159" y="2482"/>
                  <a:pt x="10209" y="2457"/>
                  <a:pt x="10251" y="2429"/>
                </a:cubicBezTo>
                <a:cubicBezTo>
                  <a:pt x="10276" y="2418"/>
                  <a:pt x="10298" y="2400"/>
                  <a:pt x="10319" y="2383"/>
                </a:cubicBezTo>
                <a:cubicBezTo>
                  <a:pt x="10340" y="2365"/>
                  <a:pt x="10358" y="2347"/>
                  <a:pt x="10383" y="2322"/>
                </a:cubicBezTo>
                <a:cubicBezTo>
                  <a:pt x="10401" y="2301"/>
                  <a:pt x="10422" y="2279"/>
                  <a:pt x="10436" y="2258"/>
                </a:cubicBezTo>
                <a:cubicBezTo>
                  <a:pt x="10454" y="2233"/>
                  <a:pt x="10465" y="2208"/>
                  <a:pt x="10479" y="2180"/>
                </a:cubicBezTo>
                <a:lnTo>
                  <a:pt x="10497" y="2141"/>
                </a:lnTo>
                <a:lnTo>
                  <a:pt x="10511" y="2102"/>
                </a:lnTo>
                <a:cubicBezTo>
                  <a:pt x="10518" y="2073"/>
                  <a:pt x="10529" y="2045"/>
                  <a:pt x="10529" y="2016"/>
                </a:cubicBezTo>
                <a:lnTo>
                  <a:pt x="10532" y="1974"/>
                </a:lnTo>
                <a:lnTo>
                  <a:pt x="10532" y="1942"/>
                </a:lnTo>
                <a:cubicBezTo>
                  <a:pt x="10642" y="2009"/>
                  <a:pt x="10746" y="2073"/>
                  <a:pt x="10845" y="2151"/>
                </a:cubicBezTo>
                <a:lnTo>
                  <a:pt x="10977" y="2258"/>
                </a:lnTo>
                <a:lnTo>
                  <a:pt x="10973" y="2287"/>
                </a:lnTo>
                <a:cubicBezTo>
                  <a:pt x="10970" y="2311"/>
                  <a:pt x="10973" y="2333"/>
                  <a:pt x="10970" y="2351"/>
                </a:cubicBezTo>
                <a:lnTo>
                  <a:pt x="10962" y="2383"/>
                </a:lnTo>
                <a:lnTo>
                  <a:pt x="10955" y="2411"/>
                </a:lnTo>
                <a:cubicBezTo>
                  <a:pt x="10952" y="2436"/>
                  <a:pt x="10941" y="2454"/>
                  <a:pt x="10938" y="2471"/>
                </a:cubicBezTo>
                <a:lnTo>
                  <a:pt x="10923" y="2496"/>
                </a:lnTo>
                <a:lnTo>
                  <a:pt x="10909" y="2525"/>
                </a:lnTo>
                <a:cubicBezTo>
                  <a:pt x="10902" y="2543"/>
                  <a:pt x="10888" y="2560"/>
                  <a:pt x="10874" y="2578"/>
                </a:cubicBezTo>
                <a:cubicBezTo>
                  <a:pt x="10863" y="2596"/>
                  <a:pt x="10849" y="2607"/>
                  <a:pt x="10834" y="2624"/>
                </a:cubicBezTo>
                <a:cubicBezTo>
                  <a:pt x="10820" y="2639"/>
                  <a:pt x="10802" y="2656"/>
                  <a:pt x="10785" y="2671"/>
                </a:cubicBezTo>
                <a:lnTo>
                  <a:pt x="10731" y="2710"/>
                </a:lnTo>
                <a:cubicBezTo>
                  <a:pt x="10714" y="2724"/>
                  <a:pt x="10692" y="2731"/>
                  <a:pt x="10674" y="2745"/>
                </a:cubicBezTo>
                <a:cubicBezTo>
                  <a:pt x="10653" y="2759"/>
                  <a:pt x="10635" y="2767"/>
                  <a:pt x="10614" y="2777"/>
                </a:cubicBezTo>
                <a:cubicBezTo>
                  <a:pt x="10568" y="2799"/>
                  <a:pt x="10525" y="2816"/>
                  <a:pt x="10479" y="2831"/>
                </a:cubicBezTo>
                <a:cubicBezTo>
                  <a:pt x="10436" y="2848"/>
                  <a:pt x="10386" y="2863"/>
                  <a:pt x="10337" y="2873"/>
                </a:cubicBezTo>
                <a:cubicBezTo>
                  <a:pt x="10287" y="2888"/>
                  <a:pt x="10241" y="2902"/>
                  <a:pt x="10191" y="2909"/>
                </a:cubicBezTo>
                <a:cubicBezTo>
                  <a:pt x="10241" y="2920"/>
                  <a:pt x="10294" y="2923"/>
                  <a:pt x="10340" y="2927"/>
                </a:cubicBezTo>
                <a:lnTo>
                  <a:pt x="10418" y="2927"/>
                </a:lnTo>
                <a:cubicBezTo>
                  <a:pt x="10443" y="2927"/>
                  <a:pt x="10472" y="2927"/>
                  <a:pt x="10493" y="2923"/>
                </a:cubicBezTo>
                <a:cubicBezTo>
                  <a:pt x="10546" y="2920"/>
                  <a:pt x="10596" y="2909"/>
                  <a:pt x="10650" y="2898"/>
                </a:cubicBezTo>
                <a:cubicBezTo>
                  <a:pt x="10703" y="2884"/>
                  <a:pt x="10749" y="2866"/>
                  <a:pt x="10799" y="2838"/>
                </a:cubicBezTo>
                <a:cubicBezTo>
                  <a:pt x="10827" y="2827"/>
                  <a:pt x="10849" y="2813"/>
                  <a:pt x="10870" y="2799"/>
                </a:cubicBezTo>
                <a:cubicBezTo>
                  <a:pt x="10891" y="2784"/>
                  <a:pt x="10916" y="2767"/>
                  <a:pt x="10938" y="2749"/>
                </a:cubicBezTo>
                <a:cubicBezTo>
                  <a:pt x="10959" y="2731"/>
                  <a:pt x="10980" y="2710"/>
                  <a:pt x="10998" y="2688"/>
                </a:cubicBezTo>
                <a:cubicBezTo>
                  <a:pt x="11016" y="2667"/>
                  <a:pt x="11034" y="2642"/>
                  <a:pt x="11051" y="2617"/>
                </a:cubicBezTo>
                <a:lnTo>
                  <a:pt x="11076" y="2582"/>
                </a:lnTo>
                <a:lnTo>
                  <a:pt x="11094" y="2543"/>
                </a:lnTo>
                <a:cubicBezTo>
                  <a:pt x="11105" y="2514"/>
                  <a:pt x="11115" y="2489"/>
                  <a:pt x="11122" y="2457"/>
                </a:cubicBezTo>
                <a:lnTo>
                  <a:pt x="11133" y="2418"/>
                </a:lnTo>
                <a:lnTo>
                  <a:pt x="11137" y="2400"/>
                </a:lnTo>
                <a:cubicBezTo>
                  <a:pt x="11142" y="2406"/>
                  <a:pt x="11148" y="2411"/>
                  <a:pt x="11154" y="2416"/>
                </a:cubicBezTo>
                <a:lnTo>
                  <a:pt x="11154" y="2416"/>
                </a:lnTo>
                <a:cubicBezTo>
                  <a:pt x="11160" y="2414"/>
                  <a:pt x="11168" y="2411"/>
                  <a:pt x="11172" y="2411"/>
                </a:cubicBezTo>
                <a:cubicBezTo>
                  <a:pt x="11222" y="2404"/>
                  <a:pt x="11275" y="2383"/>
                  <a:pt x="11322" y="2351"/>
                </a:cubicBezTo>
                <a:cubicBezTo>
                  <a:pt x="11343" y="2336"/>
                  <a:pt x="11364" y="2319"/>
                  <a:pt x="11386" y="2297"/>
                </a:cubicBezTo>
                <a:cubicBezTo>
                  <a:pt x="11403" y="2279"/>
                  <a:pt x="11421" y="2258"/>
                  <a:pt x="11439" y="2230"/>
                </a:cubicBezTo>
                <a:cubicBezTo>
                  <a:pt x="11471" y="2187"/>
                  <a:pt x="11489" y="2134"/>
                  <a:pt x="11499" y="2084"/>
                </a:cubicBezTo>
                <a:cubicBezTo>
                  <a:pt x="11503" y="2055"/>
                  <a:pt x="11507" y="2034"/>
                  <a:pt x="11507" y="2009"/>
                </a:cubicBezTo>
                <a:cubicBezTo>
                  <a:pt x="11507" y="1981"/>
                  <a:pt x="11507" y="1959"/>
                  <a:pt x="11503" y="1938"/>
                </a:cubicBezTo>
                <a:cubicBezTo>
                  <a:pt x="11499" y="1913"/>
                  <a:pt x="11499" y="1888"/>
                  <a:pt x="11492" y="1867"/>
                </a:cubicBezTo>
                <a:cubicBezTo>
                  <a:pt x="11489" y="1842"/>
                  <a:pt x="11485" y="1821"/>
                  <a:pt x="11475" y="1799"/>
                </a:cubicBezTo>
                <a:cubicBezTo>
                  <a:pt x="11464" y="1753"/>
                  <a:pt x="11450" y="1711"/>
                  <a:pt x="11428" y="1671"/>
                </a:cubicBezTo>
                <a:cubicBezTo>
                  <a:pt x="11418" y="1647"/>
                  <a:pt x="11411" y="1629"/>
                  <a:pt x="11396" y="1607"/>
                </a:cubicBezTo>
                <a:cubicBezTo>
                  <a:pt x="11386" y="1590"/>
                  <a:pt x="11375" y="1568"/>
                  <a:pt x="11364" y="1551"/>
                </a:cubicBezTo>
                <a:lnTo>
                  <a:pt x="11364" y="1551"/>
                </a:lnTo>
                <a:cubicBezTo>
                  <a:pt x="11368" y="1593"/>
                  <a:pt x="11379" y="1639"/>
                  <a:pt x="11379" y="1682"/>
                </a:cubicBezTo>
                <a:cubicBezTo>
                  <a:pt x="11382" y="1707"/>
                  <a:pt x="11382" y="1728"/>
                  <a:pt x="11382" y="1750"/>
                </a:cubicBezTo>
                <a:cubicBezTo>
                  <a:pt x="11386" y="1771"/>
                  <a:pt x="11386" y="1796"/>
                  <a:pt x="11386" y="1814"/>
                </a:cubicBezTo>
                <a:lnTo>
                  <a:pt x="11386" y="1874"/>
                </a:lnTo>
                <a:cubicBezTo>
                  <a:pt x="11386" y="1895"/>
                  <a:pt x="11382" y="1913"/>
                  <a:pt x="11382" y="1938"/>
                </a:cubicBezTo>
                <a:cubicBezTo>
                  <a:pt x="11379" y="1956"/>
                  <a:pt x="11379" y="1977"/>
                  <a:pt x="11375" y="1995"/>
                </a:cubicBezTo>
                <a:lnTo>
                  <a:pt x="11361" y="2048"/>
                </a:lnTo>
                <a:cubicBezTo>
                  <a:pt x="11350" y="2066"/>
                  <a:pt x="11347" y="2084"/>
                  <a:pt x="11339" y="2098"/>
                </a:cubicBezTo>
                <a:cubicBezTo>
                  <a:pt x="11329" y="2109"/>
                  <a:pt x="11322" y="2127"/>
                  <a:pt x="11311" y="2137"/>
                </a:cubicBezTo>
                <a:cubicBezTo>
                  <a:pt x="11304" y="2151"/>
                  <a:pt x="11290" y="2159"/>
                  <a:pt x="11275" y="2173"/>
                </a:cubicBezTo>
                <a:lnTo>
                  <a:pt x="11236" y="2198"/>
                </a:lnTo>
                <a:cubicBezTo>
                  <a:pt x="11222" y="2208"/>
                  <a:pt x="11204" y="2212"/>
                  <a:pt x="11186" y="2215"/>
                </a:cubicBezTo>
                <a:cubicBezTo>
                  <a:pt x="11169" y="2223"/>
                  <a:pt x="11151" y="2226"/>
                  <a:pt x="11137" y="2230"/>
                </a:cubicBezTo>
                <a:cubicBezTo>
                  <a:pt x="11119" y="2233"/>
                  <a:pt x="11101" y="2233"/>
                  <a:pt x="11083" y="2233"/>
                </a:cubicBezTo>
                <a:lnTo>
                  <a:pt x="11037" y="2233"/>
                </a:lnTo>
                <a:lnTo>
                  <a:pt x="10948" y="2226"/>
                </a:lnTo>
                <a:lnTo>
                  <a:pt x="10948" y="2230"/>
                </a:lnTo>
                <a:cubicBezTo>
                  <a:pt x="10913" y="2198"/>
                  <a:pt x="10877" y="2173"/>
                  <a:pt x="10834" y="2141"/>
                </a:cubicBezTo>
                <a:cubicBezTo>
                  <a:pt x="10746" y="2073"/>
                  <a:pt x="10653" y="2009"/>
                  <a:pt x="10557" y="1945"/>
                </a:cubicBezTo>
                <a:lnTo>
                  <a:pt x="10561" y="1945"/>
                </a:lnTo>
                <a:cubicBezTo>
                  <a:pt x="10610" y="1927"/>
                  <a:pt x="10657" y="1903"/>
                  <a:pt x="10703" y="1871"/>
                </a:cubicBezTo>
                <a:cubicBezTo>
                  <a:pt x="10724" y="1853"/>
                  <a:pt x="10742" y="1835"/>
                  <a:pt x="10760" y="1814"/>
                </a:cubicBezTo>
                <a:cubicBezTo>
                  <a:pt x="10778" y="1789"/>
                  <a:pt x="10792" y="1767"/>
                  <a:pt x="10806" y="1743"/>
                </a:cubicBezTo>
                <a:cubicBezTo>
                  <a:pt x="10831" y="1693"/>
                  <a:pt x="10842" y="1639"/>
                  <a:pt x="10845" y="1586"/>
                </a:cubicBezTo>
                <a:lnTo>
                  <a:pt x="10845" y="1511"/>
                </a:lnTo>
                <a:cubicBezTo>
                  <a:pt x="10845" y="1483"/>
                  <a:pt x="10834" y="1462"/>
                  <a:pt x="10834" y="1440"/>
                </a:cubicBezTo>
                <a:cubicBezTo>
                  <a:pt x="10831" y="1415"/>
                  <a:pt x="10827" y="1394"/>
                  <a:pt x="10817" y="1373"/>
                </a:cubicBezTo>
                <a:cubicBezTo>
                  <a:pt x="10810" y="1351"/>
                  <a:pt x="10806" y="1327"/>
                  <a:pt x="10795" y="1305"/>
                </a:cubicBezTo>
                <a:cubicBezTo>
                  <a:pt x="10778" y="1263"/>
                  <a:pt x="10760" y="1220"/>
                  <a:pt x="10735" y="1181"/>
                </a:cubicBezTo>
                <a:cubicBezTo>
                  <a:pt x="10721" y="1163"/>
                  <a:pt x="10710" y="1142"/>
                  <a:pt x="10699" y="1124"/>
                </a:cubicBezTo>
                <a:lnTo>
                  <a:pt x="10657" y="1071"/>
                </a:lnTo>
                <a:lnTo>
                  <a:pt x="10657" y="1071"/>
                </a:lnTo>
                <a:cubicBezTo>
                  <a:pt x="10667" y="1113"/>
                  <a:pt x="10682" y="1159"/>
                  <a:pt x="10689" y="1199"/>
                </a:cubicBezTo>
                <a:cubicBezTo>
                  <a:pt x="10692" y="1220"/>
                  <a:pt x="10699" y="1245"/>
                  <a:pt x="10703" y="1263"/>
                </a:cubicBezTo>
                <a:cubicBezTo>
                  <a:pt x="10706" y="1284"/>
                  <a:pt x="10710" y="1305"/>
                  <a:pt x="10710" y="1323"/>
                </a:cubicBezTo>
                <a:cubicBezTo>
                  <a:pt x="10717" y="1344"/>
                  <a:pt x="10717" y="1362"/>
                  <a:pt x="10721" y="1387"/>
                </a:cubicBezTo>
                <a:cubicBezTo>
                  <a:pt x="10724" y="1408"/>
                  <a:pt x="10721" y="1426"/>
                  <a:pt x="10724" y="1447"/>
                </a:cubicBezTo>
                <a:cubicBezTo>
                  <a:pt x="10724" y="1469"/>
                  <a:pt x="10724" y="1487"/>
                  <a:pt x="10721" y="1504"/>
                </a:cubicBezTo>
                <a:cubicBezTo>
                  <a:pt x="10721" y="1522"/>
                  <a:pt x="10717" y="1547"/>
                  <a:pt x="10710" y="1565"/>
                </a:cubicBezTo>
                <a:cubicBezTo>
                  <a:pt x="10706" y="1583"/>
                  <a:pt x="10703" y="1600"/>
                  <a:pt x="10692" y="1618"/>
                </a:cubicBezTo>
                <a:cubicBezTo>
                  <a:pt x="10689" y="1636"/>
                  <a:pt x="10682" y="1647"/>
                  <a:pt x="10671" y="1661"/>
                </a:cubicBezTo>
                <a:cubicBezTo>
                  <a:pt x="10664" y="1675"/>
                  <a:pt x="10653" y="1689"/>
                  <a:pt x="10639" y="1700"/>
                </a:cubicBezTo>
                <a:cubicBezTo>
                  <a:pt x="10628" y="1714"/>
                  <a:pt x="10618" y="1725"/>
                  <a:pt x="10603" y="1732"/>
                </a:cubicBezTo>
                <a:cubicBezTo>
                  <a:pt x="10593" y="1743"/>
                  <a:pt x="10578" y="1750"/>
                  <a:pt x="10561" y="1753"/>
                </a:cubicBezTo>
                <a:cubicBezTo>
                  <a:pt x="10543" y="1764"/>
                  <a:pt x="10529" y="1767"/>
                  <a:pt x="10511" y="1771"/>
                </a:cubicBezTo>
                <a:lnTo>
                  <a:pt x="10458" y="1785"/>
                </a:lnTo>
                <a:cubicBezTo>
                  <a:pt x="10440" y="1789"/>
                  <a:pt x="10418" y="1789"/>
                  <a:pt x="10408" y="1789"/>
                </a:cubicBezTo>
                <a:lnTo>
                  <a:pt x="10319" y="1789"/>
                </a:lnTo>
                <a:lnTo>
                  <a:pt x="10319" y="1796"/>
                </a:lnTo>
                <a:cubicBezTo>
                  <a:pt x="10191" y="1725"/>
                  <a:pt x="10063" y="1661"/>
                  <a:pt x="9921" y="1600"/>
                </a:cubicBezTo>
                <a:cubicBezTo>
                  <a:pt x="9917" y="1600"/>
                  <a:pt x="9910" y="1593"/>
                  <a:pt x="9906" y="1593"/>
                </a:cubicBezTo>
                <a:cubicBezTo>
                  <a:pt x="9921" y="1583"/>
                  <a:pt x="9938" y="1568"/>
                  <a:pt x="9953" y="1554"/>
                </a:cubicBezTo>
                <a:cubicBezTo>
                  <a:pt x="9970" y="1536"/>
                  <a:pt x="9988" y="1515"/>
                  <a:pt x="9999" y="1487"/>
                </a:cubicBezTo>
                <a:cubicBezTo>
                  <a:pt x="10013" y="1465"/>
                  <a:pt x="10027" y="1440"/>
                  <a:pt x="10034" y="1412"/>
                </a:cubicBezTo>
                <a:cubicBezTo>
                  <a:pt x="10052" y="1359"/>
                  <a:pt x="10059" y="1305"/>
                  <a:pt x="10052" y="1255"/>
                </a:cubicBezTo>
                <a:cubicBezTo>
                  <a:pt x="10049" y="1231"/>
                  <a:pt x="10049" y="1209"/>
                  <a:pt x="10042" y="1181"/>
                </a:cubicBezTo>
                <a:cubicBezTo>
                  <a:pt x="10034" y="1156"/>
                  <a:pt x="10027" y="1131"/>
                  <a:pt x="10017" y="1110"/>
                </a:cubicBezTo>
                <a:lnTo>
                  <a:pt x="9992" y="1042"/>
                </a:lnTo>
                <a:cubicBezTo>
                  <a:pt x="9981" y="1021"/>
                  <a:pt x="9974" y="999"/>
                  <a:pt x="9960" y="982"/>
                </a:cubicBezTo>
                <a:cubicBezTo>
                  <a:pt x="9938" y="943"/>
                  <a:pt x="9910" y="900"/>
                  <a:pt x="9885" y="871"/>
                </a:cubicBezTo>
                <a:cubicBezTo>
                  <a:pt x="9871" y="854"/>
                  <a:pt x="9857" y="836"/>
                  <a:pt x="9839" y="818"/>
                </a:cubicBezTo>
                <a:cubicBezTo>
                  <a:pt x="9828" y="800"/>
                  <a:pt x="9810" y="786"/>
                  <a:pt x="9796" y="768"/>
                </a:cubicBezTo>
                <a:lnTo>
                  <a:pt x="9796" y="768"/>
                </a:lnTo>
                <a:cubicBezTo>
                  <a:pt x="9810" y="811"/>
                  <a:pt x="9828" y="854"/>
                  <a:pt x="9846" y="893"/>
                </a:cubicBezTo>
                <a:cubicBezTo>
                  <a:pt x="9853" y="914"/>
                  <a:pt x="9857" y="932"/>
                  <a:pt x="9867" y="953"/>
                </a:cubicBezTo>
                <a:cubicBezTo>
                  <a:pt x="9874" y="978"/>
                  <a:pt x="9882" y="996"/>
                  <a:pt x="9885" y="1017"/>
                </a:cubicBezTo>
                <a:cubicBezTo>
                  <a:pt x="9889" y="1039"/>
                  <a:pt x="9892" y="1056"/>
                  <a:pt x="9899" y="1078"/>
                </a:cubicBezTo>
                <a:cubicBezTo>
                  <a:pt x="9903" y="1103"/>
                  <a:pt x="9906" y="1120"/>
                  <a:pt x="9910" y="1142"/>
                </a:cubicBezTo>
                <a:cubicBezTo>
                  <a:pt x="9910" y="1163"/>
                  <a:pt x="9917" y="1181"/>
                  <a:pt x="9917" y="1199"/>
                </a:cubicBezTo>
                <a:lnTo>
                  <a:pt x="9917" y="1255"/>
                </a:lnTo>
                <a:cubicBezTo>
                  <a:pt x="9910" y="1273"/>
                  <a:pt x="9910" y="1291"/>
                  <a:pt x="9906" y="1309"/>
                </a:cubicBezTo>
                <a:cubicBezTo>
                  <a:pt x="9903" y="1327"/>
                  <a:pt x="9899" y="1341"/>
                  <a:pt x="9889" y="1359"/>
                </a:cubicBezTo>
                <a:lnTo>
                  <a:pt x="9864" y="1398"/>
                </a:lnTo>
                <a:cubicBezTo>
                  <a:pt x="9853" y="1412"/>
                  <a:pt x="9839" y="1426"/>
                  <a:pt x="9828" y="1433"/>
                </a:cubicBezTo>
                <a:cubicBezTo>
                  <a:pt x="9814" y="1444"/>
                  <a:pt x="9800" y="1458"/>
                  <a:pt x="9786" y="1465"/>
                </a:cubicBezTo>
                <a:cubicBezTo>
                  <a:pt x="9775" y="1476"/>
                  <a:pt x="9757" y="1483"/>
                  <a:pt x="9743" y="1494"/>
                </a:cubicBezTo>
                <a:cubicBezTo>
                  <a:pt x="9725" y="1501"/>
                  <a:pt x="9707" y="1504"/>
                  <a:pt x="9693" y="1511"/>
                </a:cubicBezTo>
                <a:cubicBezTo>
                  <a:pt x="9437" y="1412"/>
                  <a:pt x="9160" y="1327"/>
                  <a:pt x="8872" y="1263"/>
                </a:cubicBezTo>
                <a:lnTo>
                  <a:pt x="8879" y="1252"/>
                </a:lnTo>
                <a:cubicBezTo>
                  <a:pt x="8921" y="1220"/>
                  <a:pt x="8957" y="1177"/>
                  <a:pt x="8985" y="1131"/>
                </a:cubicBezTo>
                <a:cubicBezTo>
                  <a:pt x="9000" y="1110"/>
                  <a:pt x="9014" y="1085"/>
                  <a:pt x="9021" y="1056"/>
                </a:cubicBezTo>
                <a:cubicBezTo>
                  <a:pt x="9032" y="1031"/>
                  <a:pt x="9035" y="1003"/>
                  <a:pt x="9039" y="978"/>
                </a:cubicBezTo>
                <a:cubicBezTo>
                  <a:pt x="9046" y="925"/>
                  <a:pt x="9039" y="864"/>
                  <a:pt x="9021" y="818"/>
                </a:cubicBezTo>
                <a:cubicBezTo>
                  <a:pt x="9014" y="793"/>
                  <a:pt x="9003" y="768"/>
                  <a:pt x="8996" y="747"/>
                </a:cubicBezTo>
                <a:cubicBezTo>
                  <a:pt x="8985" y="722"/>
                  <a:pt x="8975" y="701"/>
                  <a:pt x="8961" y="683"/>
                </a:cubicBezTo>
                <a:cubicBezTo>
                  <a:pt x="8946" y="665"/>
                  <a:pt x="8932" y="644"/>
                  <a:pt x="8921" y="626"/>
                </a:cubicBezTo>
                <a:cubicBezTo>
                  <a:pt x="8907" y="608"/>
                  <a:pt x="8893" y="591"/>
                  <a:pt x="8875" y="573"/>
                </a:cubicBezTo>
                <a:cubicBezTo>
                  <a:pt x="8843" y="537"/>
                  <a:pt x="8815" y="505"/>
                  <a:pt x="8772" y="480"/>
                </a:cubicBezTo>
                <a:lnTo>
                  <a:pt x="8719" y="438"/>
                </a:lnTo>
                <a:cubicBezTo>
                  <a:pt x="8701" y="427"/>
                  <a:pt x="8683" y="413"/>
                  <a:pt x="8662" y="402"/>
                </a:cubicBezTo>
                <a:lnTo>
                  <a:pt x="8662" y="402"/>
                </a:lnTo>
                <a:cubicBezTo>
                  <a:pt x="8690" y="445"/>
                  <a:pt x="8712" y="480"/>
                  <a:pt x="8737" y="516"/>
                </a:cubicBezTo>
                <a:cubicBezTo>
                  <a:pt x="8751" y="534"/>
                  <a:pt x="8761" y="551"/>
                  <a:pt x="8772" y="569"/>
                </a:cubicBezTo>
                <a:cubicBezTo>
                  <a:pt x="8786" y="587"/>
                  <a:pt x="8797" y="605"/>
                  <a:pt x="8804" y="626"/>
                </a:cubicBezTo>
                <a:cubicBezTo>
                  <a:pt x="8815" y="644"/>
                  <a:pt x="8822" y="662"/>
                  <a:pt x="8833" y="683"/>
                </a:cubicBezTo>
                <a:cubicBezTo>
                  <a:pt x="8840" y="701"/>
                  <a:pt x="8850" y="722"/>
                  <a:pt x="8857" y="740"/>
                </a:cubicBezTo>
                <a:cubicBezTo>
                  <a:pt x="8861" y="758"/>
                  <a:pt x="8872" y="783"/>
                  <a:pt x="8875" y="800"/>
                </a:cubicBezTo>
                <a:cubicBezTo>
                  <a:pt x="8879" y="818"/>
                  <a:pt x="8886" y="836"/>
                  <a:pt x="8889" y="857"/>
                </a:cubicBezTo>
                <a:cubicBezTo>
                  <a:pt x="8889" y="875"/>
                  <a:pt x="8893" y="893"/>
                  <a:pt x="8893" y="911"/>
                </a:cubicBezTo>
                <a:cubicBezTo>
                  <a:pt x="8893" y="928"/>
                  <a:pt x="8889" y="946"/>
                  <a:pt x="8889" y="960"/>
                </a:cubicBezTo>
                <a:cubicBezTo>
                  <a:pt x="8886" y="978"/>
                  <a:pt x="8879" y="989"/>
                  <a:pt x="8875" y="1003"/>
                </a:cubicBezTo>
                <a:cubicBezTo>
                  <a:pt x="8868" y="1017"/>
                  <a:pt x="8861" y="1031"/>
                  <a:pt x="8850" y="1049"/>
                </a:cubicBezTo>
                <a:cubicBezTo>
                  <a:pt x="8840" y="1060"/>
                  <a:pt x="8825" y="1074"/>
                  <a:pt x="8818" y="1088"/>
                </a:cubicBezTo>
                <a:cubicBezTo>
                  <a:pt x="8804" y="1103"/>
                  <a:pt x="8790" y="1110"/>
                  <a:pt x="8779" y="1124"/>
                </a:cubicBezTo>
                <a:cubicBezTo>
                  <a:pt x="8765" y="1131"/>
                  <a:pt x="8747" y="1145"/>
                  <a:pt x="8733" y="1156"/>
                </a:cubicBezTo>
                <a:cubicBezTo>
                  <a:pt x="8719" y="1163"/>
                  <a:pt x="8697" y="1174"/>
                  <a:pt x="8690" y="1177"/>
                </a:cubicBezTo>
                <a:lnTo>
                  <a:pt x="8605" y="1209"/>
                </a:lnTo>
                <a:cubicBezTo>
                  <a:pt x="8566" y="1199"/>
                  <a:pt x="8530" y="1191"/>
                  <a:pt x="8488" y="1184"/>
                </a:cubicBezTo>
                <a:cubicBezTo>
                  <a:pt x="8388" y="1167"/>
                  <a:pt x="8281" y="1149"/>
                  <a:pt x="8178" y="1131"/>
                </a:cubicBezTo>
                <a:lnTo>
                  <a:pt x="7858" y="1092"/>
                </a:lnTo>
                <a:cubicBezTo>
                  <a:pt x="7826" y="1088"/>
                  <a:pt x="7794" y="1085"/>
                  <a:pt x="7766" y="1085"/>
                </a:cubicBezTo>
                <a:cubicBezTo>
                  <a:pt x="7787" y="1056"/>
                  <a:pt x="7809" y="1031"/>
                  <a:pt x="7826" y="1003"/>
                </a:cubicBezTo>
                <a:cubicBezTo>
                  <a:pt x="7841" y="982"/>
                  <a:pt x="7855" y="953"/>
                  <a:pt x="7862" y="928"/>
                </a:cubicBezTo>
                <a:cubicBezTo>
                  <a:pt x="7873" y="900"/>
                  <a:pt x="7876" y="875"/>
                  <a:pt x="7880" y="847"/>
                </a:cubicBezTo>
                <a:cubicBezTo>
                  <a:pt x="7883" y="793"/>
                  <a:pt x="7880" y="736"/>
                  <a:pt x="7862" y="687"/>
                </a:cubicBezTo>
                <a:cubicBezTo>
                  <a:pt x="7855" y="665"/>
                  <a:pt x="7844" y="640"/>
                  <a:pt x="7837" y="615"/>
                </a:cubicBezTo>
                <a:cubicBezTo>
                  <a:pt x="7826" y="594"/>
                  <a:pt x="7812" y="573"/>
                  <a:pt x="7801" y="555"/>
                </a:cubicBezTo>
                <a:cubicBezTo>
                  <a:pt x="7787" y="537"/>
                  <a:pt x="7773" y="516"/>
                  <a:pt x="7759" y="498"/>
                </a:cubicBezTo>
                <a:cubicBezTo>
                  <a:pt x="7748" y="480"/>
                  <a:pt x="7734" y="463"/>
                  <a:pt x="7716" y="445"/>
                </a:cubicBezTo>
                <a:cubicBezTo>
                  <a:pt x="7684" y="409"/>
                  <a:pt x="7652" y="377"/>
                  <a:pt x="7613" y="349"/>
                </a:cubicBezTo>
                <a:lnTo>
                  <a:pt x="7560" y="310"/>
                </a:lnTo>
                <a:cubicBezTo>
                  <a:pt x="7542" y="295"/>
                  <a:pt x="7524" y="285"/>
                  <a:pt x="7503" y="274"/>
                </a:cubicBezTo>
                <a:lnTo>
                  <a:pt x="7503" y="274"/>
                </a:lnTo>
                <a:cubicBezTo>
                  <a:pt x="7528" y="313"/>
                  <a:pt x="7553" y="349"/>
                  <a:pt x="7577" y="384"/>
                </a:cubicBezTo>
                <a:cubicBezTo>
                  <a:pt x="7592" y="402"/>
                  <a:pt x="7599" y="420"/>
                  <a:pt x="7613" y="438"/>
                </a:cubicBezTo>
                <a:cubicBezTo>
                  <a:pt x="7627" y="455"/>
                  <a:pt x="7634" y="473"/>
                  <a:pt x="7645" y="498"/>
                </a:cubicBezTo>
                <a:cubicBezTo>
                  <a:pt x="7652" y="516"/>
                  <a:pt x="7663" y="534"/>
                  <a:pt x="7670" y="555"/>
                </a:cubicBezTo>
                <a:cubicBezTo>
                  <a:pt x="7681" y="573"/>
                  <a:pt x="7688" y="594"/>
                  <a:pt x="7698" y="612"/>
                </a:cubicBezTo>
                <a:cubicBezTo>
                  <a:pt x="7702" y="630"/>
                  <a:pt x="7713" y="651"/>
                  <a:pt x="7716" y="669"/>
                </a:cubicBezTo>
                <a:cubicBezTo>
                  <a:pt x="7720" y="687"/>
                  <a:pt x="7723" y="704"/>
                  <a:pt x="7730" y="729"/>
                </a:cubicBezTo>
                <a:cubicBezTo>
                  <a:pt x="7730" y="747"/>
                  <a:pt x="7734" y="765"/>
                  <a:pt x="7734" y="783"/>
                </a:cubicBezTo>
                <a:cubicBezTo>
                  <a:pt x="7734" y="800"/>
                  <a:pt x="7730" y="818"/>
                  <a:pt x="7730" y="829"/>
                </a:cubicBezTo>
                <a:cubicBezTo>
                  <a:pt x="7723" y="847"/>
                  <a:pt x="7720" y="861"/>
                  <a:pt x="7716" y="875"/>
                </a:cubicBezTo>
                <a:cubicBezTo>
                  <a:pt x="7705" y="889"/>
                  <a:pt x="7702" y="900"/>
                  <a:pt x="7688" y="918"/>
                </a:cubicBezTo>
                <a:cubicBezTo>
                  <a:pt x="7681" y="932"/>
                  <a:pt x="7666" y="946"/>
                  <a:pt x="7659" y="960"/>
                </a:cubicBezTo>
                <a:cubicBezTo>
                  <a:pt x="7645" y="971"/>
                  <a:pt x="7631" y="982"/>
                  <a:pt x="7617" y="996"/>
                </a:cubicBezTo>
                <a:cubicBezTo>
                  <a:pt x="7606" y="1003"/>
                  <a:pt x="7588" y="1017"/>
                  <a:pt x="7574" y="1024"/>
                </a:cubicBezTo>
                <a:cubicBezTo>
                  <a:pt x="7560" y="1035"/>
                  <a:pt x="7538" y="1042"/>
                  <a:pt x="7528" y="1049"/>
                </a:cubicBezTo>
                <a:lnTo>
                  <a:pt x="7471" y="1071"/>
                </a:lnTo>
                <a:cubicBezTo>
                  <a:pt x="7172" y="1049"/>
                  <a:pt x="6877" y="1039"/>
                  <a:pt x="6575" y="1039"/>
                </a:cubicBezTo>
                <a:lnTo>
                  <a:pt x="6575" y="1035"/>
                </a:lnTo>
                <a:cubicBezTo>
                  <a:pt x="6610" y="989"/>
                  <a:pt x="6639" y="943"/>
                  <a:pt x="6656" y="889"/>
                </a:cubicBezTo>
                <a:cubicBezTo>
                  <a:pt x="6667" y="861"/>
                  <a:pt x="6674" y="829"/>
                  <a:pt x="6681" y="804"/>
                </a:cubicBezTo>
                <a:cubicBezTo>
                  <a:pt x="6685" y="772"/>
                  <a:pt x="6685" y="747"/>
                  <a:pt x="6685" y="715"/>
                </a:cubicBezTo>
                <a:cubicBezTo>
                  <a:pt x="6681" y="658"/>
                  <a:pt x="6664" y="598"/>
                  <a:pt x="6635" y="551"/>
                </a:cubicBezTo>
                <a:cubicBezTo>
                  <a:pt x="6621" y="527"/>
                  <a:pt x="6610" y="502"/>
                  <a:pt x="6592" y="484"/>
                </a:cubicBezTo>
                <a:cubicBezTo>
                  <a:pt x="6578" y="463"/>
                  <a:pt x="6560" y="445"/>
                  <a:pt x="6543" y="420"/>
                </a:cubicBezTo>
                <a:lnTo>
                  <a:pt x="6489" y="366"/>
                </a:lnTo>
                <a:cubicBezTo>
                  <a:pt x="6472" y="349"/>
                  <a:pt x="6454" y="331"/>
                  <a:pt x="6432" y="320"/>
                </a:cubicBezTo>
                <a:cubicBezTo>
                  <a:pt x="6390" y="288"/>
                  <a:pt x="6351" y="260"/>
                  <a:pt x="6308" y="238"/>
                </a:cubicBezTo>
                <a:cubicBezTo>
                  <a:pt x="6283" y="224"/>
                  <a:pt x="6262" y="217"/>
                  <a:pt x="6240" y="203"/>
                </a:cubicBezTo>
                <a:cubicBezTo>
                  <a:pt x="6219" y="196"/>
                  <a:pt x="6194" y="182"/>
                  <a:pt x="6173" y="171"/>
                </a:cubicBezTo>
                <a:lnTo>
                  <a:pt x="6173" y="171"/>
                </a:lnTo>
                <a:cubicBezTo>
                  <a:pt x="6208" y="206"/>
                  <a:pt x="6244" y="238"/>
                  <a:pt x="6276" y="274"/>
                </a:cubicBezTo>
                <a:cubicBezTo>
                  <a:pt x="6294" y="292"/>
                  <a:pt x="6308" y="310"/>
                  <a:pt x="6326" y="327"/>
                </a:cubicBezTo>
                <a:cubicBezTo>
                  <a:pt x="6344" y="345"/>
                  <a:pt x="6354" y="363"/>
                  <a:pt x="6368" y="381"/>
                </a:cubicBezTo>
                <a:cubicBezTo>
                  <a:pt x="6383" y="398"/>
                  <a:pt x="6397" y="416"/>
                  <a:pt x="6415" y="434"/>
                </a:cubicBezTo>
                <a:lnTo>
                  <a:pt x="6454" y="487"/>
                </a:lnTo>
                <a:cubicBezTo>
                  <a:pt x="6461" y="505"/>
                  <a:pt x="6475" y="527"/>
                  <a:pt x="6486" y="544"/>
                </a:cubicBezTo>
                <a:cubicBezTo>
                  <a:pt x="6493" y="562"/>
                  <a:pt x="6504" y="587"/>
                  <a:pt x="6511" y="605"/>
                </a:cubicBezTo>
                <a:cubicBezTo>
                  <a:pt x="6514" y="623"/>
                  <a:pt x="6525" y="644"/>
                  <a:pt x="6525" y="662"/>
                </a:cubicBezTo>
                <a:cubicBezTo>
                  <a:pt x="6528" y="679"/>
                  <a:pt x="6528" y="701"/>
                  <a:pt x="6528" y="719"/>
                </a:cubicBezTo>
                <a:cubicBezTo>
                  <a:pt x="6528" y="736"/>
                  <a:pt x="6525" y="754"/>
                  <a:pt x="6521" y="772"/>
                </a:cubicBezTo>
                <a:cubicBezTo>
                  <a:pt x="6514" y="790"/>
                  <a:pt x="6511" y="807"/>
                  <a:pt x="6504" y="825"/>
                </a:cubicBezTo>
                <a:cubicBezTo>
                  <a:pt x="6493" y="843"/>
                  <a:pt x="6486" y="857"/>
                  <a:pt x="6475" y="875"/>
                </a:cubicBezTo>
                <a:cubicBezTo>
                  <a:pt x="6468" y="893"/>
                  <a:pt x="6454" y="907"/>
                  <a:pt x="6440" y="918"/>
                </a:cubicBezTo>
                <a:cubicBezTo>
                  <a:pt x="6425" y="932"/>
                  <a:pt x="6415" y="946"/>
                  <a:pt x="6397" y="960"/>
                </a:cubicBezTo>
                <a:cubicBezTo>
                  <a:pt x="6383" y="971"/>
                  <a:pt x="6365" y="985"/>
                  <a:pt x="6351" y="996"/>
                </a:cubicBezTo>
                <a:lnTo>
                  <a:pt x="6280" y="1039"/>
                </a:lnTo>
                <a:lnTo>
                  <a:pt x="6226" y="1039"/>
                </a:lnTo>
                <a:lnTo>
                  <a:pt x="5899" y="1053"/>
                </a:lnTo>
                <a:lnTo>
                  <a:pt x="5732" y="1060"/>
                </a:lnTo>
                <a:cubicBezTo>
                  <a:pt x="5675" y="1067"/>
                  <a:pt x="5622" y="1071"/>
                  <a:pt x="5568" y="1078"/>
                </a:cubicBezTo>
                <a:cubicBezTo>
                  <a:pt x="5483" y="1088"/>
                  <a:pt x="5401" y="1103"/>
                  <a:pt x="5316" y="1110"/>
                </a:cubicBezTo>
                <a:lnTo>
                  <a:pt x="5295" y="1078"/>
                </a:lnTo>
                <a:cubicBezTo>
                  <a:pt x="5280" y="1060"/>
                  <a:pt x="5263" y="1042"/>
                  <a:pt x="5248" y="1024"/>
                </a:cubicBezTo>
                <a:lnTo>
                  <a:pt x="5227" y="999"/>
                </a:lnTo>
                <a:lnTo>
                  <a:pt x="5209" y="967"/>
                </a:lnTo>
                <a:cubicBezTo>
                  <a:pt x="5195" y="950"/>
                  <a:pt x="5188" y="928"/>
                  <a:pt x="5177" y="907"/>
                </a:cubicBezTo>
                <a:lnTo>
                  <a:pt x="5163" y="875"/>
                </a:lnTo>
                <a:lnTo>
                  <a:pt x="5156" y="843"/>
                </a:lnTo>
                <a:cubicBezTo>
                  <a:pt x="5152" y="836"/>
                  <a:pt x="5152" y="822"/>
                  <a:pt x="5145" y="807"/>
                </a:cubicBezTo>
                <a:cubicBezTo>
                  <a:pt x="5142" y="793"/>
                  <a:pt x="5142" y="786"/>
                  <a:pt x="5142" y="772"/>
                </a:cubicBezTo>
                <a:cubicBezTo>
                  <a:pt x="5138" y="751"/>
                  <a:pt x="5138" y="729"/>
                  <a:pt x="5138" y="701"/>
                </a:cubicBezTo>
                <a:cubicBezTo>
                  <a:pt x="5138" y="679"/>
                  <a:pt x="5138" y="651"/>
                  <a:pt x="5142" y="630"/>
                </a:cubicBezTo>
                <a:cubicBezTo>
                  <a:pt x="5145" y="608"/>
                  <a:pt x="5152" y="580"/>
                  <a:pt x="5156" y="559"/>
                </a:cubicBezTo>
                <a:cubicBezTo>
                  <a:pt x="5160" y="537"/>
                  <a:pt x="5170" y="509"/>
                  <a:pt x="5174" y="487"/>
                </a:cubicBezTo>
                <a:cubicBezTo>
                  <a:pt x="5181" y="466"/>
                  <a:pt x="5192" y="438"/>
                  <a:pt x="5199" y="416"/>
                </a:cubicBezTo>
                <a:cubicBezTo>
                  <a:pt x="5216" y="366"/>
                  <a:pt x="5241" y="320"/>
                  <a:pt x="5263" y="274"/>
                </a:cubicBezTo>
                <a:cubicBezTo>
                  <a:pt x="5284" y="224"/>
                  <a:pt x="5312" y="182"/>
                  <a:pt x="5341" y="135"/>
                </a:cubicBezTo>
                <a:cubicBezTo>
                  <a:pt x="5369" y="93"/>
                  <a:pt x="5401" y="43"/>
                  <a:pt x="5430" y="0"/>
                </a:cubicBezTo>
                <a:close/>
                <a:moveTo>
                  <a:pt x="12200" y="2525"/>
                </a:moveTo>
                <a:lnTo>
                  <a:pt x="12214" y="2656"/>
                </a:lnTo>
                <a:cubicBezTo>
                  <a:pt x="12214" y="2678"/>
                  <a:pt x="12214" y="2703"/>
                  <a:pt x="12218" y="2724"/>
                </a:cubicBezTo>
                <a:lnTo>
                  <a:pt x="12218" y="2791"/>
                </a:lnTo>
                <a:cubicBezTo>
                  <a:pt x="12218" y="2813"/>
                  <a:pt x="12214" y="2834"/>
                  <a:pt x="12214" y="2852"/>
                </a:cubicBezTo>
                <a:cubicBezTo>
                  <a:pt x="12214" y="2873"/>
                  <a:pt x="12211" y="2898"/>
                  <a:pt x="12203" y="2916"/>
                </a:cubicBezTo>
                <a:cubicBezTo>
                  <a:pt x="12200" y="2937"/>
                  <a:pt x="12196" y="2955"/>
                  <a:pt x="12193" y="2976"/>
                </a:cubicBezTo>
                <a:cubicBezTo>
                  <a:pt x="12186" y="2998"/>
                  <a:pt x="12179" y="3016"/>
                  <a:pt x="12175" y="3033"/>
                </a:cubicBezTo>
                <a:lnTo>
                  <a:pt x="12147" y="3087"/>
                </a:lnTo>
                <a:cubicBezTo>
                  <a:pt x="12139" y="3104"/>
                  <a:pt x="12125" y="3119"/>
                  <a:pt x="12111" y="3133"/>
                </a:cubicBezTo>
                <a:cubicBezTo>
                  <a:pt x="12097" y="3147"/>
                  <a:pt x="12086" y="3158"/>
                  <a:pt x="12068" y="3168"/>
                </a:cubicBezTo>
                <a:cubicBezTo>
                  <a:pt x="12051" y="3176"/>
                  <a:pt x="12036" y="3186"/>
                  <a:pt x="12019" y="3193"/>
                </a:cubicBezTo>
                <a:cubicBezTo>
                  <a:pt x="12001" y="3204"/>
                  <a:pt x="11983" y="3208"/>
                  <a:pt x="11962" y="3211"/>
                </a:cubicBezTo>
                <a:cubicBezTo>
                  <a:pt x="11944" y="3218"/>
                  <a:pt x="11919" y="3222"/>
                  <a:pt x="11901" y="3222"/>
                </a:cubicBezTo>
                <a:lnTo>
                  <a:pt x="11841" y="3222"/>
                </a:lnTo>
                <a:cubicBezTo>
                  <a:pt x="11823" y="3222"/>
                  <a:pt x="11802" y="3218"/>
                  <a:pt x="11784" y="3211"/>
                </a:cubicBezTo>
                <a:lnTo>
                  <a:pt x="11753" y="3206"/>
                </a:lnTo>
                <a:lnTo>
                  <a:pt x="11753" y="3206"/>
                </a:lnTo>
                <a:lnTo>
                  <a:pt x="11741" y="3261"/>
                </a:lnTo>
                <a:lnTo>
                  <a:pt x="11734" y="3296"/>
                </a:lnTo>
                <a:lnTo>
                  <a:pt x="11720" y="3328"/>
                </a:lnTo>
                <a:cubicBezTo>
                  <a:pt x="11709" y="3350"/>
                  <a:pt x="11702" y="3368"/>
                  <a:pt x="11688" y="3389"/>
                </a:cubicBezTo>
                <a:lnTo>
                  <a:pt x="11670" y="3421"/>
                </a:lnTo>
                <a:lnTo>
                  <a:pt x="11649" y="3449"/>
                </a:lnTo>
                <a:cubicBezTo>
                  <a:pt x="11635" y="3467"/>
                  <a:pt x="11620" y="3485"/>
                  <a:pt x="11603" y="3496"/>
                </a:cubicBezTo>
                <a:cubicBezTo>
                  <a:pt x="11585" y="3513"/>
                  <a:pt x="11567" y="3528"/>
                  <a:pt x="11549" y="3542"/>
                </a:cubicBezTo>
                <a:cubicBezTo>
                  <a:pt x="11531" y="3556"/>
                  <a:pt x="11510" y="3567"/>
                  <a:pt x="11492" y="3581"/>
                </a:cubicBezTo>
                <a:cubicBezTo>
                  <a:pt x="11471" y="3595"/>
                  <a:pt x="11453" y="3602"/>
                  <a:pt x="11432" y="3613"/>
                </a:cubicBezTo>
                <a:cubicBezTo>
                  <a:pt x="11386" y="3634"/>
                  <a:pt x="11343" y="3648"/>
                  <a:pt x="11297" y="3663"/>
                </a:cubicBezTo>
                <a:cubicBezTo>
                  <a:pt x="11254" y="3673"/>
                  <a:pt x="11204" y="3684"/>
                  <a:pt x="11154" y="3691"/>
                </a:cubicBezTo>
                <a:cubicBezTo>
                  <a:pt x="11105" y="3702"/>
                  <a:pt x="11058" y="3705"/>
                  <a:pt x="11009" y="3709"/>
                </a:cubicBezTo>
                <a:cubicBezTo>
                  <a:pt x="10959" y="3716"/>
                  <a:pt x="10909" y="3716"/>
                  <a:pt x="10856" y="3716"/>
                </a:cubicBezTo>
                <a:cubicBezTo>
                  <a:pt x="10906" y="3727"/>
                  <a:pt x="10955" y="3734"/>
                  <a:pt x="11009" y="3737"/>
                </a:cubicBezTo>
                <a:cubicBezTo>
                  <a:pt x="11058" y="3741"/>
                  <a:pt x="11112" y="3741"/>
                  <a:pt x="11158" y="3741"/>
                </a:cubicBezTo>
                <a:cubicBezTo>
                  <a:pt x="11208" y="3737"/>
                  <a:pt x="11261" y="3734"/>
                  <a:pt x="11311" y="3723"/>
                </a:cubicBezTo>
                <a:cubicBezTo>
                  <a:pt x="11361" y="3716"/>
                  <a:pt x="11414" y="3702"/>
                  <a:pt x="11460" y="3684"/>
                </a:cubicBezTo>
                <a:cubicBezTo>
                  <a:pt x="11489" y="3673"/>
                  <a:pt x="11510" y="3666"/>
                  <a:pt x="11531" y="3652"/>
                </a:cubicBezTo>
                <a:lnTo>
                  <a:pt x="11599" y="3613"/>
                </a:lnTo>
                <a:cubicBezTo>
                  <a:pt x="11620" y="3595"/>
                  <a:pt x="11645" y="3581"/>
                  <a:pt x="11663" y="3563"/>
                </a:cubicBezTo>
                <a:cubicBezTo>
                  <a:pt x="11684" y="3545"/>
                  <a:pt x="11702" y="3528"/>
                  <a:pt x="11720" y="3506"/>
                </a:cubicBezTo>
                <a:lnTo>
                  <a:pt x="11745" y="3474"/>
                </a:lnTo>
                <a:lnTo>
                  <a:pt x="11770" y="3439"/>
                </a:lnTo>
                <a:cubicBezTo>
                  <a:pt x="11780" y="3417"/>
                  <a:pt x="11795" y="3389"/>
                  <a:pt x="11805" y="3368"/>
                </a:cubicBezTo>
                <a:lnTo>
                  <a:pt x="11810" y="3351"/>
                </a:lnTo>
                <a:lnTo>
                  <a:pt x="11810" y="3351"/>
                </a:lnTo>
                <a:cubicBezTo>
                  <a:pt x="11816" y="3362"/>
                  <a:pt x="11821" y="3373"/>
                  <a:pt x="11823" y="3382"/>
                </a:cubicBezTo>
                <a:cubicBezTo>
                  <a:pt x="11876" y="3506"/>
                  <a:pt x="11912" y="3616"/>
                  <a:pt x="11933" y="3705"/>
                </a:cubicBezTo>
                <a:lnTo>
                  <a:pt x="11937" y="3688"/>
                </a:lnTo>
                <a:lnTo>
                  <a:pt x="11956" y="3690"/>
                </a:lnTo>
                <a:lnTo>
                  <a:pt x="11956" y="3690"/>
                </a:lnTo>
                <a:cubicBezTo>
                  <a:pt x="11957" y="3687"/>
                  <a:pt x="11957" y="3684"/>
                  <a:pt x="11958" y="3680"/>
                </a:cubicBezTo>
                <a:cubicBezTo>
                  <a:pt x="11933" y="3584"/>
                  <a:pt x="11894" y="3474"/>
                  <a:pt x="11834" y="3346"/>
                </a:cubicBezTo>
                <a:lnTo>
                  <a:pt x="11823" y="3318"/>
                </a:lnTo>
                <a:lnTo>
                  <a:pt x="11816" y="3332"/>
                </a:lnTo>
                <a:lnTo>
                  <a:pt x="11810" y="3351"/>
                </a:lnTo>
                <a:lnTo>
                  <a:pt x="11810" y="3351"/>
                </a:lnTo>
                <a:cubicBezTo>
                  <a:pt x="11807" y="3345"/>
                  <a:pt x="11804" y="3338"/>
                  <a:pt x="11802" y="3332"/>
                </a:cubicBezTo>
                <a:cubicBezTo>
                  <a:pt x="11805" y="3325"/>
                  <a:pt x="11805" y="3311"/>
                  <a:pt x="11809" y="3300"/>
                </a:cubicBezTo>
                <a:lnTo>
                  <a:pt x="11908" y="3300"/>
                </a:lnTo>
                <a:cubicBezTo>
                  <a:pt x="11955" y="3296"/>
                  <a:pt x="12004" y="3282"/>
                  <a:pt x="12051" y="3264"/>
                </a:cubicBezTo>
                <a:cubicBezTo>
                  <a:pt x="12072" y="3257"/>
                  <a:pt x="12093" y="3243"/>
                  <a:pt x="12111" y="3225"/>
                </a:cubicBezTo>
                <a:cubicBezTo>
                  <a:pt x="12129" y="3211"/>
                  <a:pt x="12150" y="3193"/>
                  <a:pt x="12164" y="3176"/>
                </a:cubicBezTo>
                <a:cubicBezTo>
                  <a:pt x="12196" y="3140"/>
                  <a:pt x="12218" y="3097"/>
                  <a:pt x="12235" y="3051"/>
                </a:cubicBezTo>
                <a:cubicBezTo>
                  <a:pt x="12246" y="3030"/>
                  <a:pt x="12250" y="3008"/>
                  <a:pt x="12253" y="2987"/>
                </a:cubicBezTo>
                <a:cubicBezTo>
                  <a:pt x="12257" y="2962"/>
                  <a:pt x="12257" y="2941"/>
                  <a:pt x="12264" y="2920"/>
                </a:cubicBezTo>
                <a:cubicBezTo>
                  <a:pt x="12264" y="2898"/>
                  <a:pt x="12267" y="2873"/>
                  <a:pt x="12264" y="2852"/>
                </a:cubicBezTo>
                <a:cubicBezTo>
                  <a:pt x="12264" y="2831"/>
                  <a:pt x="12264" y="2809"/>
                  <a:pt x="12257" y="2784"/>
                </a:cubicBezTo>
                <a:cubicBezTo>
                  <a:pt x="12253" y="2742"/>
                  <a:pt x="12246" y="2695"/>
                  <a:pt x="12235" y="2653"/>
                </a:cubicBezTo>
                <a:cubicBezTo>
                  <a:pt x="12232" y="2631"/>
                  <a:pt x="12228" y="2607"/>
                  <a:pt x="12218" y="2585"/>
                </a:cubicBezTo>
                <a:lnTo>
                  <a:pt x="12200" y="2525"/>
                </a:lnTo>
                <a:close/>
                <a:moveTo>
                  <a:pt x="12328" y="3087"/>
                </a:moveTo>
                <a:cubicBezTo>
                  <a:pt x="12335" y="3122"/>
                  <a:pt x="12339" y="3165"/>
                  <a:pt x="12342" y="3200"/>
                </a:cubicBezTo>
                <a:cubicBezTo>
                  <a:pt x="12346" y="3218"/>
                  <a:pt x="12346" y="3236"/>
                  <a:pt x="12346" y="3257"/>
                </a:cubicBezTo>
                <a:lnTo>
                  <a:pt x="12346" y="3314"/>
                </a:lnTo>
                <a:cubicBezTo>
                  <a:pt x="12346" y="3332"/>
                  <a:pt x="12346" y="3350"/>
                  <a:pt x="12342" y="3368"/>
                </a:cubicBezTo>
                <a:lnTo>
                  <a:pt x="12339" y="3421"/>
                </a:lnTo>
                <a:lnTo>
                  <a:pt x="12324" y="3474"/>
                </a:lnTo>
                <a:cubicBezTo>
                  <a:pt x="12321" y="3492"/>
                  <a:pt x="12317" y="3510"/>
                  <a:pt x="12307" y="3524"/>
                </a:cubicBezTo>
                <a:cubicBezTo>
                  <a:pt x="12299" y="3542"/>
                  <a:pt x="12292" y="3556"/>
                  <a:pt x="12285" y="3570"/>
                </a:cubicBezTo>
                <a:cubicBezTo>
                  <a:pt x="12275" y="3584"/>
                  <a:pt x="12267" y="3602"/>
                  <a:pt x="12253" y="3613"/>
                </a:cubicBezTo>
                <a:cubicBezTo>
                  <a:pt x="12239" y="3627"/>
                  <a:pt x="12232" y="3638"/>
                  <a:pt x="12214" y="3648"/>
                </a:cubicBezTo>
                <a:lnTo>
                  <a:pt x="12193" y="3659"/>
                </a:lnTo>
                <a:lnTo>
                  <a:pt x="12168" y="3670"/>
                </a:lnTo>
                <a:cubicBezTo>
                  <a:pt x="12157" y="3680"/>
                  <a:pt x="12139" y="3684"/>
                  <a:pt x="12122" y="3688"/>
                </a:cubicBezTo>
                <a:cubicBezTo>
                  <a:pt x="12104" y="3691"/>
                  <a:pt x="12086" y="3691"/>
                  <a:pt x="12068" y="3698"/>
                </a:cubicBezTo>
                <a:lnTo>
                  <a:pt x="12015" y="3698"/>
                </a:lnTo>
                <a:cubicBezTo>
                  <a:pt x="11997" y="3698"/>
                  <a:pt x="11979" y="3691"/>
                  <a:pt x="11962" y="3691"/>
                </a:cubicBezTo>
                <a:lnTo>
                  <a:pt x="11956" y="3690"/>
                </a:lnTo>
                <a:lnTo>
                  <a:pt x="11956" y="3690"/>
                </a:lnTo>
                <a:cubicBezTo>
                  <a:pt x="11954" y="3705"/>
                  <a:pt x="11954" y="3718"/>
                  <a:pt x="11951" y="3727"/>
                </a:cubicBezTo>
                <a:cubicBezTo>
                  <a:pt x="11947" y="3744"/>
                  <a:pt x="11937" y="3769"/>
                  <a:pt x="11933" y="3784"/>
                </a:cubicBezTo>
                <a:lnTo>
                  <a:pt x="11905" y="3837"/>
                </a:lnTo>
                <a:cubicBezTo>
                  <a:pt x="11898" y="3858"/>
                  <a:pt x="11883" y="3872"/>
                  <a:pt x="11869" y="3887"/>
                </a:cubicBezTo>
                <a:cubicBezTo>
                  <a:pt x="11859" y="3904"/>
                  <a:pt x="11844" y="3919"/>
                  <a:pt x="11830" y="3933"/>
                </a:cubicBezTo>
                <a:cubicBezTo>
                  <a:pt x="11816" y="3944"/>
                  <a:pt x="11798" y="3958"/>
                  <a:pt x="11787" y="3972"/>
                </a:cubicBezTo>
                <a:cubicBezTo>
                  <a:pt x="11770" y="3986"/>
                  <a:pt x="11752" y="3993"/>
                  <a:pt x="11734" y="4004"/>
                </a:cubicBezTo>
                <a:lnTo>
                  <a:pt x="11681" y="4029"/>
                </a:lnTo>
                <a:cubicBezTo>
                  <a:pt x="11603" y="4064"/>
                  <a:pt x="11524" y="4082"/>
                  <a:pt x="11439" y="4093"/>
                </a:cubicBezTo>
                <a:cubicBezTo>
                  <a:pt x="11385" y="4100"/>
                  <a:pt x="11332" y="4102"/>
                  <a:pt x="11279" y="4102"/>
                </a:cubicBezTo>
                <a:cubicBezTo>
                  <a:pt x="11248" y="4102"/>
                  <a:pt x="11218" y="4101"/>
                  <a:pt x="11187" y="4100"/>
                </a:cubicBezTo>
                <a:lnTo>
                  <a:pt x="11186" y="4100"/>
                </a:lnTo>
                <a:cubicBezTo>
                  <a:pt x="11226" y="4111"/>
                  <a:pt x="11272" y="4114"/>
                  <a:pt x="11315" y="4114"/>
                </a:cubicBezTo>
                <a:cubicBezTo>
                  <a:pt x="11325" y="4168"/>
                  <a:pt x="11368" y="4168"/>
                  <a:pt x="11411" y="4168"/>
                </a:cubicBezTo>
                <a:cubicBezTo>
                  <a:pt x="11492" y="4164"/>
                  <a:pt x="11581" y="4146"/>
                  <a:pt x="11663" y="4114"/>
                </a:cubicBezTo>
                <a:cubicBezTo>
                  <a:pt x="11741" y="4082"/>
                  <a:pt x="11819" y="4036"/>
                  <a:pt x="11876" y="3961"/>
                </a:cubicBezTo>
                <a:lnTo>
                  <a:pt x="11915" y="3908"/>
                </a:lnTo>
                <a:cubicBezTo>
                  <a:pt x="11926" y="3890"/>
                  <a:pt x="11937" y="3869"/>
                  <a:pt x="11947" y="3851"/>
                </a:cubicBezTo>
                <a:cubicBezTo>
                  <a:pt x="11951" y="3844"/>
                  <a:pt x="11955" y="3830"/>
                  <a:pt x="11962" y="3819"/>
                </a:cubicBezTo>
                <a:cubicBezTo>
                  <a:pt x="11983" y="3919"/>
                  <a:pt x="11987" y="3972"/>
                  <a:pt x="11987" y="3972"/>
                </a:cubicBezTo>
                <a:cubicBezTo>
                  <a:pt x="11987" y="3972"/>
                  <a:pt x="11983" y="3919"/>
                  <a:pt x="11965" y="3816"/>
                </a:cubicBezTo>
                <a:lnTo>
                  <a:pt x="11965" y="3812"/>
                </a:lnTo>
                <a:cubicBezTo>
                  <a:pt x="11965" y="3805"/>
                  <a:pt x="11969" y="3798"/>
                  <a:pt x="11969" y="3791"/>
                </a:cubicBezTo>
                <a:cubicBezTo>
                  <a:pt x="11972" y="3776"/>
                  <a:pt x="11979" y="3762"/>
                  <a:pt x="11979" y="3744"/>
                </a:cubicBezTo>
                <a:cubicBezTo>
                  <a:pt x="11990" y="3744"/>
                  <a:pt x="12001" y="3748"/>
                  <a:pt x="12015" y="3748"/>
                </a:cubicBezTo>
                <a:lnTo>
                  <a:pt x="12072" y="3748"/>
                </a:lnTo>
                <a:cubicBezTo>
                  <a:pt x="12090" y="3748"/>
                  <a:pt x="12111" y="3744"/>
                  <a:pt x="12129" y="3741"/>
                </a:cubicBezTo>
                <a:cubicBezTo>
                  <a:pt x="12147" y="3737"/>
                  <a:pt x="12168" y="3730"/>
                  <a:pt x="12186" y="3720"/>
                </a:cubicBezTo>
                <a:lnTo>
                  <a:pt x="12214" y="3705"/>
                </a:lnTo>
                <a:lnTo>
                  <a:pt x="12239" y="3688"/>
                </a:lnTo>
                <a:cubicBezTo>
                  <a:pt x="12257" y="3677"/>
                  <a:pt x="12271" y="3659"/>
                  <a:pt x="12285" y="3648"/>
                </a:cubicBezTo>
                <a:cubicBezTo>
                  <a:pt x="12299" y="3634"/>
                  <a:pt x="12307" y="3616"/>
                  <a:pt x="12321" y="3599"/>
                </a:cubicBezTo>
                <a:cubicBezTo>
                  <a:pt x="12335" y="3581"/>
                  <a:pt x="12339" y="3563"/>
                  <a:pt x="12342" y="3545"/>
                </a:cubicBezTo>
                <a:cubicBezTo>
                  <a:pt x="12353" y="3528"/>
                  <a:pt x="12356" y="3510"/>
                  <a:pt x="12360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3" y="3257"/>
                </a:lnTo>
                <a:cubicBezTo>
                  <a:pt x="12360" y="3240"/>
                  <a:pt x="12360" y="3222"/>
                  <a:pt x="12356" y="3200"/>
                </a:cubicBezTo>
                <a:cubicBezTo>
                  <a:pt x="12346" y="3165"/>
                  <a:pt x="12339" y="3122"/>
                  <a:pt x="12328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2036368">
            <a:off x="2124017" y="2528069"/>
            <a:ext cx="752691" cy="731467"/>
          </a:xfrm>
          <a:custGeom>
            <a:avLst/>
            <a:gdLst/>
            <a:ahLst/>
            <a:cxnLst/>
            <a:rect l="l" t="t" r="r" b="b"/>
            <a:pathLst>
              <a:path w="4637" h="4506" extrusionOk="0">
                <a:moveTo>
                  <a:pt x="0" y="0"/>
                </a:moveTo>
                <a:lnTo>
                  <a:pt x="0" y="445"/>
                </a:lnTo>
                <a:cubicBezTo>
                  <a:pt x="221" y="498"/>
                  <a:pt x="334" y="526"/>
                  <a:pt x="555" y="576"/>
                </a:cubicBezTo>
                <a:lnTo>
                  <a:pt x="555" y="3929"/>
                </a:lnTo>
                <a:cubicBezTo>
                  <a:pt x="334" y="3979"/>
                  <a:pt x="221" y="4007"/>
                  <a:pt x="0" y="4061"/>
                </a:cubicBezTo>
                <a:lnTo>
                  <a:pt x="0" y="4505"/>
                </a:lnTo>
                <a:cubicBezTo>
                  <a:pt x="533" y="4338"/>
                  <a:pt x="1070" y="4196"/>
                  <a:pt x="1618" y="4082"/>
                </a:cubicBezTo>
                <a:lnTo>
                  <a:pt x="1618" y="3723"/>
                </a:lnTo>
                <a:cubicBezTo>
                  <a:pt x="1390" y="3759"/>
                  <a:pt x="1280" y="3780"/>
                  <a:pt x="1053" y="3826"/>
                </a:cubicBezTo>
                <a:lnTo>
                  <a:pt x="1053" y="2404"/>
                </a:lnTo>
                <a:cubicBezTo>
                  <a:pt x="1885" y="2386"/>
                  <a:pt x="2720" y="2375"/>
                  <a:pt x="3552" y="2368"/>
                </a:cubicBezTo>
                <a:lnTo>
                  <a:pt x="3552" y="3471"/>
                </a:lnTo>
                <a:cubicBezTo>
                  <a:pt x="3325" y="3492"/>
                  <a:pt x="3207" y="3499"/>
                  <a:pt x="2983" y="3527"/>
                </a:cubicBezTo>
                <a:lnTo>
                  <a:pt x="2983" y="3837"/>
                </a:lnTo>
                <a:cubicBezTo>
                  <a:pt x="3527" y="3762"/>
                  <a:pt x="4086" y="3709"/>
                  <a:pt x="4637" y="3677"/>
                </a:cubicBezTo>
                <a:lnTo>
                  <a:pt x="4637" y="3403"/>
                </a:lnTo>
                <a:cubicBezTo>
                  <a:pt x="4406" y="3410"/>
                  <a:pt x="4292" y="3421"/>
                  <a:pt x="4061" y="3431"/>
                </a:cubicBezTo>
                <a:lnTo>
                  <a:pt x="4061" y="1078"/>
                </a:lnTo>
                <a:cubicBezTo>
                  <a:pt x="4292" y="1092"/>
                  <a:pt x="4406" y="1099"/>
                  <a:pt x="4637" y="1110"/>
                </a:cubicBezTo>
                <a:lnTo>
                  <a:pt x="4637" y="829"/>
                </a:lnTo>
                <a:cubicBezTo>
                  <a:pt x="4086" y="797"/>
                  <a:pt x="3527" y="743"/>
                  <a:pt x="2983" y="669"/>
                </a:cubicBezTo>
                <a:lnTo>
                  <a:pt x="2983" y="982"/>
                </a:lnTo>
                <a:cubicBezTo>
                  <a:pt x="3207" y="1006"/>
                  <a:pt x="3325" y="1017"/>
                  <a:pt x="3552" y="1038"/>
                </a:cubicBezTo>
                <a:lnTo>
                  <a:pt x="3552" y="2084"/>
                </a:lnTo>
                <a:cubicBezTo>
                  <a:pt x="2720" y="2073"/>
                  <a:pt x="1885" y="2055"/>
                  <a:pt x="1053" y="2034"/>
                </a:cubicBezTo>
                <a:lnTo>
                  <a:pt x="1053" y="683"/>
                </a:lnTo>
                <a:cubicBezTo>
                  <a:pt x="1280" y="726"/>
                  <a:pt x="1390" y="743"/>
                  <a:pt x="1618" y="782"/>
                </a:cubicBezTo>
                <a:lnTo>
                  <a:pt x="1618" y="423"/>
                </a:lnTo>
                <a:cubicBezTo>
                  <a:pt x="1070" y="310"/>
                  <a:pt x="533" y="167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2036368">
            <a:off x="2868388" y="2321263"/>
            <a:ext cx="269131" cy="467840"/>
          </a:xfrm>
          <a:custGeom>
            <a:avLst/>
            <a:gdLst/>
            <a:ahLst/>
            <a:cxnLst/>
            <a:rect l="l" t="t" r="r" b="b"/>
            <a:pathLst>
              <a:path w="1658" h="2882" extrusionOk="0">
                <a:moveTo>
                  <a:pt x="1657" y="1"/>
                </a:moveTo>
                <a:cubicBezTo>
                  <a:pt x="1249" y="27"/>
                  <a:pt x="836" y="42"/>
                  <a:pt x="427" y="42"/>
                </a:cubicBezTo>
                <a:cubicBezTo>
                  <a:pt x="284" y="42"/>
                  <a:pt x="142" y="40"/>
                  <a:pt x="0" y="36"/>
                </a:cubicBezTo>
                <a:lnTo>
                  <a:pt x="0" y="314"/>
                </a:lnTo>
                <a:cubicBezTo>
                  <a:pt x="224" y="317"/>
                  <a:pt x="342" y="317"/>
                  <a:pt x="573" y="317"/>
                </a:cubicBezTo>
                <a:lnTo>
                  <a:pt x="573" y="2565"/>
                </a:lnTo>
                <a:cubicBezTo>
                  <a:pt x="345" y="2565"/>
                  <a:pt x="228" y="2565"/>
                  <a:pt x="0" y="2572"/>
                </a:cubicBezTo>
                <a:lnTo>
                  <a:pt x="0" y="2845"/>
                </a:lnTo>
                <a:cubicBezTo>
                  <a:pt x="124" y="2844"/>
                  <a:pt x="248" y="2843"/>
                  <a:pt x="372" y="2843"/>
                </a:cubicBezTo>
                <a:cubicBezTo>
                  <a:pt x="801" y="2843"/>
                  <a:pt x="1230" y="2853"/>
                  <a:pt x="1657" y="2881"/>
                </a:cubicBezTo>
                <a:lnTo>
                  <a:pt x="1657" y="2597"/>
                </a:lnTo>
                <a:cubicBezTo>
                  <a:pt x="1430" y="2582"/>
                  <a:pt x="1316" y="2579"/>
                  <a:pt x="1088" y="2575"/>
                </a:cubicBezTo>
                <a:lnTo>
                  <a:pt x="1088" y="307"/>
                </a:lnTo>
                <a:cubicBezTo>
                  <a:pt x="1320" y="303"/>
                  <a:pt x="1430" y="300"/>
                  <a:pt x="1657" y="285"/>
                </a:cubicBezTo>
                <a:lnTo>
                  <a:pt x="16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2036368">
            <a:off x="3109831" y="1902357"/>
            <a:ext cx="646045" cy="682443"/>
          </a:xfrm>
          <a:custGeom>
            <a:avLst/>
            <a:gdLst/>
            <a:ahLst/>
            <a:cxnLst/>
            <a:rect l="l" t="t" r="r" b="b"/>
            <a:pathLst>
              <a:path w="3980" h="4204" extrusionOk="0">
                <a:moveTo>
                  <a:pt x="3852" y="1"/>
                </a:moveTo>
                <a:cubicBezTo>
                  <a:pt x="2629" y="349"/>
                  <a:pt x="1402" y="587"/>
                  <a:pt x="136" y="726"/>
                </a:cubicBezTo>
                <a:cubicBezTo>
                  <a:pt x="83" y="1096"/>
                  <a:pt x="54" y="1277"/>
                  <a:pt x="1" y="1636"/>
                </a:cubicBezTo>
                <a:cubicBezTo>
                  <a:pt x="179" y="1636"/>
                  <a:pt x="268" y="1643"/>
                  <a:pt x="445" y="1643"/>
                </a:cubicBezTo>
                <a:cubicBezTo>
                  <a:pt x="499" y="1380"/>
                  <a:pt x="527" y="1245"/>
                  <a:pt x="584" y="979"/>
                </a:cubicBezTo>
                <a:cubicBezTo>
                  <a:pt x="1050" y="939"/>
                  <a:pt x="1281" y="907"/>
                  <a:pt x="1750" y="843"/>
                </a:cubicBezTo>
                <a:lnTo>
                  <a:pt x="1750" y="3585"/>
                </a:lnTo>
                <a:cubicBezTo>
                  <a:pt x="1438" y="3539"/>
                  <a:pt x="1281" y="3521"/>
                  <a:pt x="972" y="3485"/>
                </a:cubicBezTo>
                <a:lnTo>
                  <a:pt x="972" y="3798"/>
                </a:lnTo>
                <a:cubicBezTo>
                  <a:pt x="1669" y="3894"/>
                  <a:pt x="2362" y="4029"/>
                  <a:pt x="3041" y="4204"/>
                </a:cubicBezTo>
                <a:lnTo>
                  <a:pt x="3041" y="3812"/>
                </a:lnTo>
                <a:cubicBezTo>
                  <a:pt x="2728" y="3748"/>
                  <a:pt x="2568" y="3716"/>
                  <a:pt x="2252" y="3663"/>
                </a:cubicBezTo>
                <a:lnTo>
                  <a:pt x="2252" y="765"/>
                </a:lnTo>
                <a:cubicBezTo>
                  <a:pt x="2714" y="691"/>
                  <a:pt x="2945" y="648"/>
                  <a:pt x="3404" y="545"/>
                </a:cubicBezTo>
                <a:cubicBezTo>
                  <a:pt x="3461" y="886"/>
                  <a:pt x="3486" y="1064"/>
                  <a:pt x="3539" y="1419"/>
                </a:cubicBezTo>
                <a:cubicBezTo>
                  <a:pt x="3717" y="1391"/>
                  <a:pt x="3802" y="1370"/>
                  <a:pt x="3980" y="1338"/>
                </a:cubicBezTo>
                <a:cubicBezTo>
                  <a:pt x="3937" y="897"/>
                  <a:pt x="3891" y="452"/>
                  <a:pt x="38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0" name="Google Shape;510;p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7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"/>
          <p:cNvSpPr/>
          <p:nvPr/>
        </p:nvSpPr>
        <p:spPr>
          <a:xfrm flipH="1">
            <a:off x="181125" y="641875"/>
            <a:ext cx="8776200" cy="38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8"/>
          <p:cNvSpPr/>
          <p:nvPr/>
        </p:nvSpPr>
        <p:spPr>
          <a:xfrm flipH="1"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8"/>
          <p:cNvSpPr/>
          <p:nvPr/>
        </p:nvSpPr>
        <p:spPr>
          <a:xfrm flipH="1"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5" name="Google Shape;515;p8"/>
          <p:cNvCxnSpPr/>
          <p:nvPr/>
        </p:nvCxnSpPr>
        <p:spPr>
          <a:xfrm rot="10800000">
            <a:off x="1020375" y="414025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6" name="Google Shape;516;p8"/>
          <p:cNvSpPr/>
          <p:nvPr/>
        </p:nvSpPr>
        <p:spPr>
          <a:xfrm flipH="1">
            <a:off x="802050" y="3516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7" name="Google Shape;517;p8"/>
          <p:cNvCxnSpPr/>
          <p:nvPr/>
        </p:nvCxnSpPr>
        <p:spPr>
          <a:xfrm>
            <a:off x="717863" y="4725275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8" name="Google Shape;518;p8"/>
          <p:cNvSpPr/>
          <p:nvPr/>
        </p:nvSpPr>
        <p:spPr>
          <a:xfrm rot="10800000" flipH="1">
            <a:off x="8295788" y="46628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"/>
          <p:cNvSpPr txBox="1">
            <a:spLocks noGrp="1"/>
          </p:cNvSpPr>
          <p:nvPr>
            <p:ph type="title"/>
          </p:nvPr>
        </p:nvSpPr>
        <p:spPr>
          <a:xfrm>
            <a:off x="720000" y="1889700"/>
            <a:ext cx="7704000" cy="13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20" name="Google Shape;520;p8"/>
          <p:cNvGrpSpPr/>
          <p:nvPr/>
        </p:nvGrpSpPr>
        <p:grpSpPr>
          <a:xfrm>
            <a:off x="8542556" y="234409"/>
            <a:ext cx="363385" cy="363364"/>
            <a:chOff x="8542556" y="234409"/>
            <a:chExt cx="363385" cy="363364"/>
          </a:xfrm>
        </p:grpSpPr>
        <p:sp>
          <p:nvSpPr>
            <p:cNvPr id="521" name="Google Shape;521;p8"/>
            <p:cNvSpPr/>
            <p:nvPr/>
          </p:nvSpPr>
          <p:spPr>
            <a:xfrm rot="-5400000">
              <a:off x="8542567" y="234398"/>
              <a:ext cx="363364" cy="363385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 rot="-5400000">
              <a:off x="8551303" y="289636"/>
              <a:ext cx="308624" cy="255832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8"/>
          <p:cNvGrpSpPr/>
          <p:nvPr/>
        </p:nvGrpSpPr>
        <p:grpSpPr>
          <a:xfrm>
            <a:off x="260956" y="4543596"/>
            <a:ext cx="363385" cy="363364"/>
            <a:chOff x="8542556" y="234409"/>
            <a:chExt cx="363385" cy="363364"/>
          </a:xfrm>
        </p:grpSpPr>
        <p:sp>
          <p:nvSpPr>
            <p:cNvPr id="524" name="Google Shape;524;p8"/>
            <p:cNvSpPr/>
            <p:nvPr/>
          </p:nvSpPr>
          <p:spPr>
            <a:xfrm rot="5400000">
              <a:off x="8542567" y="234398"/>
              <a:ext cx="363364" cy="363385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 rot="5400000">
              <a:off x="8588570" y="286714"/>
              <a:ext cx="308624" cy="255832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8"/>
          <p:cNvGrpSpPr/>
          <p:nvPr/>
        </p:nvGrpSpPr>
        <p:grpSpPr>
          <a:xfrm>
            <a:off x="316893" y="220694"/>
            <a:ext cx="241274" cy="388450"/>
            <a:chOff x="8575218" y="4527769"/>
            <a:chExt cx="241274" cy="388450"/>
          </a:xfrm>
        </p:grpSpPr>
        <p:sp>
          <p:nvSpPr>
            <p:cNvPr id="527" name="Google Shape;527;p8"/>
            <p:cNvSpPr/>
            <p:nvPr/>
          </p:nvSpPr>
          <p:spPr>
            <a:xfrm flipH="1">
              <a:off x="8728017" y="4619029"/>
              <a:ext cx="54186" cy="58225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 flipH="1">
              <a:off x="8770236" y="4564200"/>
              <a:ext cx="46257" cy="57071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 flipH="1">
              <a:off x="8718934" y="4648108"/>
              <a:ext cx="15727" cy="21167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 flipH="1">
              <a:off x="8698312" y="4620958"/>
              <a:ext cx="29376" cy="45630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 flipH="1">
              <a:off x="8598775" y="4844163"/>
              <a:ext cx="17194" cy="29327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 flipH="1">
              <a:off x="8614535" y="4817622"/>
              <a:ext cx="65610" cy="34487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 flipH="1">
              <a:off x="8693613" y="4729643"/>
              <a:ext cx="59395" cy="82722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 flipH="1">
              <a:off x="8666941" y="4802605"/>
              <a:ext cx="43801" cy="32607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 flipH="1">
              <a:off x="8784231" y="4898794"/>
              <a:ext cx="30266" cy="17425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 flipH="1">
              <a:off x="8738337" y="4841476"/>
              <a:ext cx="52126" cy="63319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 flipH="1">
              <a:off x="8635289" y="4729873"/>
              <a:ext cx="120357" cy="123407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 flipH="1">
              <a:off x="8575218" y="4629810"/>
              <a:ext cx="54879" cy="101844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 flipH="1">
              <a:off x="8593681" y="4625953"/>
              <a:ext cx="11737" cy="22865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 flipH="1">
              <a:off x="8599946" y="4601885"/>
              <a:ext cx="76573" cy="132045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 flipH="1">
              <a:off x="8670518" y="4605726"/>
              <a:ext cx="48796" cy="128204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 flipH="1">
              <a:off x="8700125" y="4558595"/>
              <a:ext cx="2885" cy="16304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 flipH="1">
              <a:off x="8659209" y="4558068"/>
              <a:ext cx="39515" cy="55604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 flipH="1">
              <a:off x="8653406" y="4527769"/>
              <a:ext cx="64967" cy="46224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 flipH="1">
              <a:off x="8776154" y="4569673"/>
              <a:ext cx="27678" cy="27200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8"/>
          <p:cNvGrpSpPr/>
          <p:nvPr/>
        </p:nvGrpSpPr>
        <p:grpSpPr>
          <a:xfrm>
            <a:off x="8575218" y="4527769"/>
            <a:ext cx="241274" cy="388450"/>
            <a:chOff x="8575218" y="4527769"/>
            <a:chExt cx="241274" cy="388450"/>
          </a:xfrm>
        </p:grpSpPr>
        <p:sp>
          <p:nvSpPr>
            <p:cNvPr id="547" name="Google Shape;547;p8"/>
            <p:cNvSpPr/>
            <p:nvPr/>
          </p:nvSpPr>
          <p:spPr>
            <a:xfrm>
              <a:off x="8609507" y="4619029"/>
              <a:ext cx="54186" cy="58225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8575218" y="4564200"/>
              <a:ext cx="46257" cy="57071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8657050" y="4648108"/>
              <a:ext cx="15727" cy="21167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8664023" y="4620958"/>
              <a:ext cx="29376" cy="45630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8775742" y="4844163"/>
              <a:ext cx="17194" cy="29327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8711565" y="4817622"/>
              <a:ext cx="65610" cy="34487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8638702" y="4729643"/>
              <a:ext cx="59395" cy="82722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8680969" y="4802605"/>
              <a:ext cx="43801" cy="32607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8577213" y="4898794"/>
              <a:ext cx="30266" cy="17425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8601248" y="4841476"/>
              <a:ext cx="52126" cy="63319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8636064" y="4729873"/>
              <a:ext cx="120357" cy="123407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8761614" y="4629810"/>
              <a:ext cx="54879" cy="101844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8786292" y="4625953"/>
              <a:ext cx="11737" cy="22865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8715192" y="4601885"/>
              <a:ext cx="76573" cy="132045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8672397" y="4605726"/>
              <a:ext cx="48796" cy="128204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8688701" y="4558595"/>
              <a:ext cx="2885" cy="16304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8692987" y="4558068"/>
              <a:ext cx="39515" cy="55604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8673337" y="4527769"/>
              <a:ext cx="64967" cy="46224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8587879" y="4569673"/>
              <a:ext cx="27678" cy="27200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8"/>
          <p:cNvSpPr/>
          <p:nvPr/>
        </p:nvSpPr>
        <p:spPr>
          <a:xfrm rot="10800000">
            <a:off x="7429100" y="599188"/>
            <a:ext cx="1530475" cy="1446075"/>
          </a:xfrm>
          <a:custGeom>
            <a:avLst/>
            <a:gdLst/>
            <a:ahLst/>
            <a:cxnLst/>
            <a:rect l="l" t="t" r="r" b="b"/>
            <a:pathLst>
              <a:path w="61219" h="57843" extrusionOk="0">
                <a:moveTo>
                  <a:pt x="61219" y="35237"/>
                </a:moveTo>
                <a:lnTo>
                  <a:pt x="43124" y="57749"/>
                </a:lnTo>
                <a:lnTo>
                  <a:pt x="0" y="57843"/>
                </a:lnTo>
                <a:lnTo>
                  <a:pt x="33" y="24453"/>
                </a:lnTo>
                <a:lnTo>
                  <a:pt x="192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cxnSp>
        <p:nvCxnSpPr>
          <p:cNvPr id="567" name="Google Shape;567;p8"/>
          <p:cNvCxnSpPr/>
          <p:nvPr/>
        </p:nvCxnSpPr>
        <p:spPr>
          <a:xfrm rot="10800000" flipH="1">
            <a:off x="7683646" y="676323"/>
            <a:ext cx="441300" cy="5622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8"/>
          <p:cNvCxnSpPr/>
          <p:nvPr/>
        </p:nvCxnSpPr>
        <p:spPr>
          <a:xfrm rot="10800000" flipH="1">
            <a:off x="7924515" y="698986"/>
            <a:ext cx="574800" cy="7143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9" name="Google Shape;569;p8"/>
          <p:cNvCxnSpPr/>
          <p:nvPr/>
        </p:nvCxnSpPr>
        <p:spPr>
          <a:xfrm rot="10800000" flipH="1">
            <a:off x="8410962" y="1130463"/>
            <a:ext cx="491700" cy="6276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8"/>
          <p:cNvCxnSpPr/>
          <p:nvPr/>
        </p:nvCxnSpPr>
        <p:spPr>
          <a:xfrm rot="10800000" flipH="1">
            <a:off x="8184261" y="700468"/>
            <a:ext cx="708900" cy="8970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1" name="Google Shape;571;p8"/>
          <p:cNvSpPr/>
          <p:nvPr/>
        </p:nvSpPr>
        <p:spPr>
          <a:xfrm>
            <a:off x="182600" y="3055375"/>
            <a:ext cx="1530475" cy="1446075"/>
          </a:xfrm>
          <a:custGeom>
            <a:avLst/>
            <a:gdLst/>
            <a:ahLst/>
            <a:cxnLst/>
            <a:rect l="l" t="t" r="r" b="b"/>
            <a:pathLst>
              <a:path w="61219" h="57843" extrusionOk="0">
                <a:moveTo>
                  <a:pt x="61219" y="35237"/>
                </a:moveTo>
                <a:lnTo>
                  <a:pt x="43124" y="57749"/>
                </a:lnTo>
                <a:lnTo>
                  <a:pt x="0" y="57843"/>
                </a:lnTo>
                <a:lnTo>
                  <a:pt x="33" y="24453"/>
                </a:lnTo>
                <a:lnTo>
                  <a:pt x="192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cxnSp>
        <p:nvCxnSpPr>
          <p:cNvPr id="572" name="Google Shape;572;p8"/>
          <p:cNvCxnSpPr/>
          <p:nvPr/>
        </p:nvCxnSpPr>
        <p:spPr>
          <a:xfrm flipH="1">
            <a:off x="1017229" y="3862115"/>
            <a:ext cx="441300" cy="5622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8"/>
          <p:cNvCxnSpPr/>
          <p:nvPr/>
        </p:nvCxnSpPr>
        <p:spPr>
          <a:xfrm flipH="1">
            <a:off x="642860" y="3687352"/>
            <a:ext cx="574800" cy="7143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8"/>
          <p:cNvCxnSpPr/>
          <p:nvPr/>
        </p:nvCxnSpPr>
        <p:spPr>
          <a:xfrm flipH="1">
            <a:off x="239513" y="3342575"/>
            <a:ext cx="491700" cy="6276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8"/>
          <p:cNvCxnSpPr/>
          <p:nvPr/>
        </p:nvCxnSpPr>
        <p:spPr>
          <a:xfrm flipH="1">
            <a:off x="249014" y="3503169"/>
            <a:ext cx="708900" cy="897000"/>
          </a:xfrm>
          <a:prstGeom prst="straightConnector1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6" name="Google Shape;576;p8"/>
          <p:cNvSpPr/>
          <p:nvPr/>
        </p:nvSpPr>
        <p:spPr>
          <a:xfrm rot="-2700000">
            <a:off x="499722" y="914401"/>
            <a:ext cx="1372187" cy="1364094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9" y="1"/>
                  <a:pt x="1" y="3734"/>
                  <a:pt x="1" y="8343"/>
                </a:cubicBezTo>
                <a:cubicBezTo>
                  <a:pt x="1" y="12951"/>
                  <a:pt x="3759" y="16684"/>
                  <a:pt x="8392" y="16684"/>
                </a:cubicBezTo>
                <a:cubicBezTo>
                  <a:pt x="13029" y="16684"/>
                  <a:pt x="16784" y="12951"/>
                  <a:pt x="16784" y="8343"/>
                </a:cubicBezTo>
                <a:cubicBezTo>
                  <a:pt x="16784" y="3734"/>
                  <a:pt x="13029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8"/>
          <p:cNvSpPr/>
          <p:nvPr/>
        </p:nvSpPr>
        <p:spPr>
          <a:xfrm rot="-2700000">
            <a:off x="479034" y="1198583"/>
            <a:ext cx="1014670" cy="336833"/>
          </a:xfrm>
          <a:custGeom>
            <a:avLst/>
            <a:gdLst/>
            <a:ahLst/>
            <a:cxnLst/>
            <a:rect l="l" t="t" r="r" b="b"/>
            <a:pathLst>
              <a:path w="12411" h="4120" extrusionOk="0">
                <a:moveTo>
                  <a:pt x="11381" y="0"/>
                </a:moveTo>
                <a:cubicBezTo>
                  <a:pt x="11360" y="0"/>
                  <a:pt x="11338" y="2"/>
                  <a:pt x="11315" y="6"/>
                </a:cubicBezTo>
                <a:cubicBezTo>
                  <a:pt x="11273" y="6"/>
                  <a:pt x="11230" y="9"/>
                  <a:pt x="11187" y="16"/>
                </a:cubicBezTo>
                <a:cubicBezTo>
                  <a:pt x="11209" y="16"/>
                  <a:pt x="11230" y="15"/>
                  <a:pt x="11251" y="15"/>
                </a:cubicBezTo>
                <a:cubicBezTo>
                  <a:pt x="11314" y="15"/>
                  <a:pt x="11376" y="19"/>
                  <a:pt x="11440" y="27"/>
                </a:cubicBezTo>
                <a:cubicBezTo>
                  <a:pt x="11525" y="34"/>
                  <a:pt x="11603" y="59"/>
                  <a:pt x="11682" y="88"/>
                </a:cubicBezTo>
                <a:lnTo>
                  <a:pt x="11735" y="116"/>
                </a:lnTo>
                <a:cubicBezTo>
                  <a:pt x="11753" y="123"/>
                  <a:pt x="11770" y="137"/>
                  <a:pt x="11788" y="148"/>
                </a:cubicBezTo>
                <a:cubicBezTo>
                  <a:pt x="11806" y="159"/>
                  <a:pt x="11817" y="173"/>
                  <a:pt x="11831" y="187"/>
                </a:cubicBezTo>
                <a:cubicBezTo>
                  <a:pt x="11845" y="201"/>
                  <a:pt x="11859" y="219"/>
                  <a:pt x="11870" y="230"/>
                </a:cubicBezTo>
                <a:cubicBezTo>
                  <a:pt x="11884" y="248"/>
                  <a:pt x="11895" y="262"/>
                  <a:pt x="11906" y="280"/>
                </a:cubicBezTo>
                <a:lnTo>
                  <a:pt x="11934" y="333"/>
                </a:lnTo>
                <a:cubicBezTo>
                  <a:pt x="11941" y="351"/>
                  <a:pt x="11948" y="372"/>
                  <a:pt x="11952" y="390"/>
                </a:cubicBezTo>
                <a:cubicBezTo>
                  <a:pt x="11955" y="408"/>
                  <a:pt x="11959" y="422"/>
                  <a:pt x="11959" y="440"/>
                </a:cubicBezTo>
                <a:cubicBezTo>
                  <a:pt x="11934" y="528"/>
                  <a:pt x="11895" y="646"/>
                  <a:pt x="11834" y="774"/>
                </a:cubicBezTo>
                <a:lnTo>
                  <a:pt x="11824" y="799"/>
                </a:lnTo>
                <a:lnTo>
                  <a:pt x="11817" y="788"/>
                </a:lnTo>
                <a:lnTo>
                  <a:pt x="11806" y="752"/>
                </a:lnTo>
                <a:cubicBezTo>
                  <a:pt x="11795" y="724"/>
                  <a:pt x="11781" y="703"/>
                  <a:pt x="11770" y="681"/>
                </a:cubicBezTo>
                <a:lnTo>
                  <a:pt x="11746" y="646"/>
                </a:lnTo>
                <a:lnTo>
                  <a:pt x="11721" y="614"/>
                </a:lnTo>
                <a:cubicBezTo>
                  <a:pt x="11703" y="592"/>
                  <a:pt x="11685" y="575"/>
                  <a:pt x="11664" y="557"/>
                </a:cubicBezTo>
                <a:cubicBezTo>
                  <a:pt x="11646" y="539"/>
                  <a:pt x="11621" y="521"/>
                  <a:pt x="11600" y="507"/>
                </a:cubicBezTo>
                <a:lnTo>
                  <a:pt x="11532" y="468"/>
                </a:lnTo>
                <a:cubicBezTo>
                  <a:pt x="11511" y="454"/>
                  <a:pt x="11486" y="443"/>
                  <a:pt x="11461" y="436"/>
                </a:cubicBezTo>
                <a:cubicBezTo>
                  <a:pt x="11415" y="418"/>
                  <a:pt x="11365" y="404"/>
                  <a:pt x="11312" y="397"/>
                </a:cubicBezTo>
                <a:cubicBezTo>
                  <a:pt x="11262" y="386"/>
                  <a:pt x="11209" y="383"/>
                  <a:pt x="11159" y="379"/>
                </a:cubicBezTo>
                <a:cubicBezTo>
                  <a:pt x="11113" y="379"/>
                  <a:pt x="11059" y="379"/>
                  <a:pt x="11010" y="383"/>
                </a:cubicBezTo>
                <a:cubicBezTo>
                  <a:pt x="10960" y="386"/>
                  <a:pt x="10906" y="390"/>
                  <a:pt x="10857" y="404"/>
                </a:cubicBezTo>
                <a:cubicBezTo>
                  <a:pt x="10906" y="404"/>
                  <a:pt x="10956" y="404"/>
                  <a:pt x="11010" y="408"/>
                </a:cubicBezTo>
                <a:cubicBezTo>
                  <a:pt x="11059" y="415"/>
                  <a:pt x="11106" y="418"/>
                  <a:pt x="11155" y="425"/>
                </a:cubicBezTo>
                <a:cubicBezTo>
                  <a:pt x="11205" y="436"/>
                  <a:pt x="11255" y="443"/>
                  <a:pt x="11298" y="457"/>
                </a:cubicBezTo>
                <a:cubicBezTo>
                  <a:pt x="11347" y="472"/>
                  <a:pt x="11390" y="486"/>
                  <a:pt x="11433" y="507"/>
                </a:cubicBezTo>
                <a:cubicBezTo>
                  <a:pt x="11454" y="514"/>
                  <a:pt x="11475" y="528"/>
                  <a:pt x="11493" y="539"/>
                </a:cubicBezTo>
                <a:cubicBezTo>
                  <a:pt x="11514" y="550"/>
                  <a:pt x="11532" y="564"/>
                  <a:pt x="11550" y="578"/>
                </a:cubicBezTo>
                <a:cubicBezTo>
                  <a:pt x="11568" y="592"/>
                  <a:pt x="11586" y="603"/>
                  <a:pt x="11603" y="621"/>
                </a:cubicBezTo>
                <a:cubicBezTo>
                  <a:pt x="11621" y="639"/>
                  <a:pt x="11635" y="656"/>
                  <a:pt x="11650" y="671"/>
                </a:cubicBezTo>
                <a:lnTo>
                  <a:pt x="11671" y="699"/>
                </a:lnTo>
                <a:lnTo>
                  <a:pt x="11689" y="728"/>
                </a:lnTo>
                <a:cubicBezTo>
                  <a:pt x="11699" y="745"/>
                  <a:pt x="11710" y="770"/>
                  <a:pt x="11721" y="792"/>
                </a:cubicBezTo>
                <a:lnTo>
                  <a:pt x="11735" y="824"/>
                </a:lnTo>
                <a:lnTo>
                  <a:pt x="11742" y="859"/>
                </a:lnTo>
                <a:cubicBezTo>
                  <a:pt x="11753" y="880"/>
                  <a:pt x="11753" y="902"/>
                  <a:pt x="11756" y="923"/>
                </a:cubicBezTo>
                <a:lnTo>
                  <a:pt x="11760" y="937"/>
                </a:lnTo>
                <a:cubicBezTo>
                  <a:pt x="11703" y="1048"/>
                  <a:pt x="11628" y="1168"/>
                  <a:pt x="11539" y="1289"/>
                </a:cubicBezTo>
                <a:lnTo>
                  <a:pt x="11529" y="1261"/>
                </a:lnTo>
                <a:lnTo>
                  <a:pt x="11514" y="1222"/>
                </a:lnTo>
                <a:cubicBezTo>
                  <a:pt x="11507" y="1197"/>
                  <a:pt x="11493" y="1172"/>
                  <a:pt x="11475" y="1147"/>
                </a:cubicBezTo>
                <a:lnTo>
                  <a:pt x="11454" y="1112"/>
                </a:lnTo>
                <a:lnTo>
                  <a:pt x="11426" y="1076"/>
                </a:lnTo>
                <a:cubicBezTo>
                  <a:pt x="11408" y="1055"/>
                  <a:pt x="11390" y="1030"/>
                  <a:pt x="11369" y="1012"/>
                </a:cubicBezTo>
                <a:cubicBezTo>
                  <a:pt x="11347" y="994"/>
                  <a:pt x="11326" y="976"/>
                  <a:pt x="11301" y="966"/>
                </a:cubicBezTo>
                <a:cubicBezTo>
                  <a:pt x="11280" y="952"/>
                  <a:pt x="11258" y="934"/>
                  <a:pt x="11230" y="923"/>
                </a:cubicBezTo>
                <a:cubicBezTo>
                  <a:pt x="11209" y="912"/>
                  <a:pt x="11184" y="902"/>
                  <a:pt x="11155" y="895"/>
                </a:cubicBezTo>
                <a:cubicBezTo>
                  <a:pt x="11106" y="877"/>
                  <a:pt x="11052" y="863"/>
                  <a:pt x="11006" y="852"/>
                </a:cubicBezTo>
                <a:cubicBezTo>
                  <a:pt x="10953" y="845"/>
                  <a:pt x="10903" y="841"/>
                  <a:pt x="10849" y="841"/>
                </a:cubicBezTo>
                <a:cubicBezTo>
                  <a:pt x="10796" y="841"/>
                  <a:pt x="10746" y="845"/>
                  <a:pt x="10697" y="848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0"/>
                  <a:pt x="10746" y="888"/>
                  <a:pt x="10839" y="905"/>
                </a:cubicBezTo>
                <a:cubicBezTo>
                  <a:pt x="10889" y="916"/>
                  <a:pt x="10935" y="930"/>
                  <a:pt x="10981" y="941"/>
                </a:cubicBezTo>
                <a:cubicBezTo>
                  <a:pt x="11027" y="955"/>
                  <a:pt x="11070" y="973"/>
                  <a:pt x="11116" y="991"/>
                </a:cubicBezTo>
                <a:cubicBezTo>
                  <a:pt x="11138" y="1001"/>
                  <a:pt x="11155" y="1012"/>
                  <a:pt x="11177" y="1023"/>
                </a:cubicBezTo>
                <a:cubicBezTo>
                  <a:pt x="11194" y="1037"/>
                  <a:pt x="11219" y="1048"/>
                  <a:pt x="11237" y="1058"/>
                </a:cubicBezTo>
                <a:cubicBezTo>
                  <a:pt x="11255" y="1072"/>
                  <a:pt x="11273" y="1083"/>
                  <a:pt x="11283" y="1101"/>
                </a:cubicBezTo>
                <a:cubicBezTo>
                  <a:pt x="11301" y="1115"/>
                  <a:pt x="11315" y="1133"/>
                  <a:pt x="11330" y="1151"/>
                </a:cubicBezTo>
                <a:lnTo>
                  <a:pt x="11347" y="1179"/>
                </a:lnTo>
                <a:lnTo>
                  <a:pt x="11365" y="1204"/>
                </a:lnTo>
                <a:cubicBezTo>
                  <a:pt x="11372" y="1222"/>
                  <a:pt x="11386" y="1243"/>
                  <a:pt x="11390" y="1261"/>
                </a:cubicBezTo>
                <a:lnTo>
                  <a:pt x="11404" y="1293"/>
                </a:lnTo>
                <a:lnTo>
                  <a:pt x="11415" y="1325"/>
                </a:lnTo>
                <a:lnTo>
                  <a:pt x="11426" y="1393"/>
                </a:lnTo>
                <a:lnTo>
                  <a:pt x="11433" y="1414"/>
                </a:lnTo>
                <a:cubicBezTo>
                  <a:pt x="11347" y="1517"/>
                  <a:pt x="11248" y="1617"/>
                  <a:pt x="11138" y="1720"/>
                </a:cubicBezTo>
                <a:lnTo>
                  <a:pt x="11134" y="1702"/>
                </a:lnTo>
                <a:lnTo>
                  <a:pt x="11123" y="1663"/>
                </a:lnTo>
                <a:cubicBezTo>
                  <a:pt x="11116" y="1634"/>
                  <a:pt x="11106" y="1606"/>
                  <a:pt x="11095" y="1577"/>
                </a:cubicBezTo>
                <a:lnTo>
                  <a:pt x="11077" y="1538"/>
                </a:lnTo>
                <a:lnTo>
                  <a:pt x="11052" y="1503"/>
                </a:lnTo>
                <a:cubicBezTo>
                  <a:pt x="11034" y="1481"/>
                  <a:pt x="11017" y="1453"/>
                  <a:pt x="10999" y="1432"/>
                </a:cubicBezTo>
                <a:cubicBezTo>
                  <a:pt x="10981" y="1410"/>
                  <a:pt x="10960" y="1393"/>
                  <a:pt x="10938" y="1368"/>
                </a:cubicBezTo>
                <a:cubicBezTo>
                  <a:pt x="10917" y="1350"/>
                  <a:pt x="10892" y="1332"/>
                  <a:pt x="10871" y="1321"/>
                </a:cubicBezTo>
                <a:cubicBezTo>
                  <a:pt x="10849" y="1307"/>
                  <a:pt x="10821" y="1293"/>
                  <a:pt x="10800" y="1279"/>
                </a:cubicBezTo>
                <a:cubicBezTo>
                  <a:pt x="10750" y="1257"/>
                  <a:pt x="10697" y="1236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5" y="1190"/>
                  <a:pt x="10441" y="1190"/>
                  <a:pt x="10419" y="1190"/>
                </a:cubicBezTo>
                <a:lnTo>
                  <a:pt x="10341" y="1190"/>
                </a:lnTo>
                <a:cubicBezTo>
                  <a:pt x="10288" y="1190"/>
                  <a:pt x="10241" y="1197"/>
                  <a:pt x="10192" y="1208"/>
                </a:cubicBezTo>
                <a:cubicBezTo>
                  <a:pt x="10241" y="1218"/>
                  <a:pt x="10288" y="1233"/>
                  <a:pt x="10337" y="1243"/>
                </a:cubicBezTo>
                <a:cubicBezTo>
                  <a:pt x="10387" y="1257"/>
                  <a:pt x="10433" y="1272"/>
                  <a:pt x="10480" y="1289"/>
                </a:cubicBezTo>
                <a:lnTo>
                  <a:pt x="10615" y="1343"/>
                </a:lnTo>
                <a:cubicBezTo>
                  <a:pt x="10636" y="1350"/>
                  <a:pt x="10654" y="1364"/>
                  <a:pt x="10675" y="1375"/>
                </a:cubicBezTo>
                <a:cubicBezTo>
                  <a:pt x="10693" y="1385"/>
                  <a:pt x="10714" y="1396"/>
                  <a:pt x="10732" y="1410"/>
                </a:cubicBezTo>
                <a:lnTo>
                  <a:pt x="10785" y="1449"/>
                </a:lnTo>
                <a:cubicBezTo>
                  <a:pt x="10803" y="1464"/>
                  <a:pt x="10817" y="1474"/>
                  <a:pt x="10835" y="1492"/>
                </a:cubicBezTo>
                <a:cubicBezTo>
                  <a:pt x="10849" y="1510"/>
                  <a:pt x="10867" y="1524"/>
                  <a:pt x="10874" y="1542"/>
                </a:cubicBezTo>
                <a:cubicBezTo>
                  <a:pt x="10889" y="1560"/>
                  <a:pt x="10899" y="1577"/>
                  <a:pt x="10910" y="1595"/>
                </a:cubicBezTo>
                <a:lnTo>
                  <a:pt x="10924" y="1624"/>
                </a:lnTo>
                <a:lnTo>
                  <a:pt x="10938" y="1649"/>
                </a:lnTo>
                <a:cubicBezTo>
                  <a:pt x="10949" y="1666"/>
                  <a:pt x="10953" y="1688"/>
                  <a:pt x="10956" y="1705"/>
                </a:cubicBezTo>
                <a:lnTo>
                  <a:pt x="10963" y="1737"/>
                </a:lnTo>
                <a:lnTo>
                  <a:pt x="10970" y="1769"/>
                </a:lnTo>
                <a:cubicBezTo>
                  <a:pt x="10974" y="1791"/>
                  <a:pt x="10974" y="1812"/>
                  <a:pt x="10974" y="1830"/>
                </a:cubicBezTo>
                <a:lnTo>
                  <a:pt x="10978" y="1862"/>
                </a:lnTo>
                <a:lnTo>
                  <a:pt x="10846" y="1969"/>
                </a:lnTo>
                <a:cubicBezTo>
                  <a:pt x="10746" y="2040"/>
                  <a:pt x="10647" y="2111"/>
                  <a:pt x="10533" y="2178"/>
                </a:cubicBezTo>
                <a:lnTo>
                  <a:pt x="10533" y="2146"/>
                </a:lnTo>
                <a:lnTo>
                  <a:pt x="10529" y="2104"/>
                </a:lnTo>
                <a:cubicBezTo>
                  <a:pt x="10526" y="2075"/>
                  <a:pt x="10515" y="2043"/>
                  <a:pt x="10512" y="2018"/>
                </a:cubicBezTo>
                <a:lnTo>
                  <a:pt x="10497" y="1979"/>
                </a:lnTo>
                <a:lnTo>
                  <a:pt x="10480" y="1937"/>
                </a:lnTo>
                <a:cubicBezTo>
                  <a:pt x="10469" y="1912"/>
                  <a:pt x="10455" y="1883"/>
                  <a:pt x="10437" y="1862"/>
                </a:cubicBezTo>
                <a:lnTo>
                  <a:pt x="10384" y="1794"/>
                </a:lnTo>
                <a:cubicBezTo>
                  <a:pt x="10362" y="1777"/>
                  <a:pt x="10345" y="1755"/>
                  <a:pt x="10320" y="1737"/>
                </a:cubicBezTo>
                <a:cubicBezTo>
                  <a:pt x="10298" y="1720"/>
                  <a:pt x="10277" y="1702"/>
                  <a:pt x="10256" y="1688"/>
                </a:cubicBezTo>
                <a:cubicBezTo>
                  <a:pt x="10209" y="1659"/>
                  <a:pt x="10160" y="1634"/>
                  <a:pt x="10113" y="1617"/>
                </a:cubicBezTo>
                <a:cubicBezTo>
                  <a:pt x="10064" y="1599"/>
                  <a:pt x="10014" y="1581"/>
                  <a:pt x="9961" y="1574"/>
                </a:cubicBezTo>
                <a:cubicBezTo>
                  <a:pt x="9936" y="1570"/>
                  <a:pt x="9911" y="1563"/>
                  <a:pt x="9886" y="1560"/>
                </a:cubicBezTo>
                <a:cubicBezTo>
                  <a:pt x="9857" y="1556"/>
                  <a:pt x="9836" y="1553"/>
                  <a:pt x="9811" y="1553"/>
                </a:cubicBezTo>
                <a:cubicBezTo>
                  <a:pt x="9785" y="1549"/>
                  <a:pt x="9759" y="1547"/>
                  <a:pt x="9733" y="1547"/>
                </a:cubicBezTo>
                <a:cubicBezTo>
                  <a:pt x="9708" y="1547"/>
                  <a:pt x="9683" y="1549"/>
                  <a:pt x="9658" y="1553"/>
                </a:cubicBezTo>
                <a:cubicBezTo>
                  <a:pt x="9708" y="1570"/>
                  <a:pt x="9751" y="1588"/>
                  <a:pt x="9801" y="1606"/>
                </a:cubicBezTo>
                <a:cubicBezTo>
                  <a:pt x="9847" y="1624"/>
                  <a:pt x="9889" y="1645"/>
                  <a:pt x="9936" y="1663"/>
                </a:cubicBezTo>
                <a:cubicBezTo>
                  <a:pt x="9978" y="1684"/>
                  <a:pt x="10017" y="1705"/>
                  <a:pt x="10060" y="1734"/>
                </a:cubicBezTo>
                <a:cubicBezTo>
                  <a:pt x="10081" y="1748"/>
                  <a:pt x="10099" y="1759"/>
                  <a:pt x="10117" y="1773"/>
                </a:cubicBezTo>
                <a:cubicBezTo>
                  <a:pt x="10135" y="1787"/>
                  <a:pt x="10153" y="1801"/>
                  <a:pt x="10170" y="1819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6"/>
                  <a:pt x="10249" y="1894"/>
                  <a:pt x="10263" y="1912"/>
                </a:cubicBezTo>
                <a:cubicBezTo>
                  <a:pt x="10277" y="1929"/>
                  <a:pt x="10291" y="1947"/>
                  <a:pt x="10298" y="1965"/>
                </a:cubicBezTo>
                <a:cubicBezTo>
                  <a:pt x="10313" y="1983"/>
                  <a:pt x="10316" y="2001"/>
                  <a:pt x="10327" y="2018"/>
                </a:cubicBezTo>
                <a:lnTo>
                  <a:pt x="10337" y="2043"/>
                </a:lnTo>
                <a:lnTo>
                  <a:pt x="10348" y="2075"/>
                </a:lnTo>
                <a:cubicBezTo>
                  <a:pt x="10352" y="2097"/>
                  <a:pt x="10355" y="2114"/>
                  <a:pt x="10362" y="2139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1" y="2356"/>
                  <a:pt x="10089" y="2427"/>
                  <a:pt x="9939" y="2488"/>
                </a:cubicBezTo>
                <a:cubicBezTo>
                  <a:pt x="9921" y="2498"/>
                  <a:pt x="9904" y="2502"/>
                  <a:pt x="9882" y="2513"/>
                </a:cubicBezTo>
                <a:cubicBezTo>
                  <a:pt x="9875" y="2505"/>
                  <a:pt x="9868" y="2502"/>
                  <a:pt x="9865" y="2502"/>
                </a:cubicBezTo>
                <a:cubicBezTo>
                  <a:pt x="9847" y="2495"/>
                  <a:pt x="9822" y="2484"/>
                  <a:pt x="9801" y="2477"/>
                </a:cubicBezTo>
                <a:lnTo>
                  <a:pt x="9804" y="2434"/>
                </a:lnTo>
                <a:lnTo>
                  <a:pt x="9804" y="2392"/>
                </a:lnTo>
                <a:cubicBezTo>
                  <a:pt x="9804" y="2360"/>
                  <a:pt x="9801" y="2335"/>
                  <a:pt x="9797" y="2303"/>
                </a:cubicBezTo>
                <a:lnTo>
                  <a:pt x="9786" y="2257"/>
                </a:lnTo>
                <a:lnTo>
                  <a:pt x="9776" y="2217"/>
                </a:lnTo>
                <a:cubicBezTo>
                  <a:pt x="9765" y="2193"/>
                  <a:pt x="9751" y="2164"/>
                  <a:pt x="9740" y="2139"/>
                </a:cubicBezTo>
                <a:cubicBezTo>
                  <a:pt x="9726" y="2111"/>
                  <a:pt x="9708" y="2089"/>
                  <a:pt x="9694" y="2061"/>
                </a:cubicBezTo>
                <a:lnTo>
                  <a:pt x="9641" y="1997"/>
                </a:lnTo>
                <a:cubicBezTo>
                  <a:pt x="9623" y="1972"/>
                  <a:pt x="9601" y="1954"/>
                  <a:pt x="9580" y="1937"/>
                </a:cubicBezTo>
                <a:cubicBezTo>
                  <a:pt x="9537" y="1901"/>
                  <a:pt x="9491" y="1873"/>
                  <a:pt x="9445" y="1844"/>
                </a:cubicBezTo>
                <a:cubicBezTo>
                  <a:pt x="9395" y="1819"/>
                  <a:pt x="9353" y="1801"/>
                  <a:pt x="9303" y="1777"/>
                </a:cubicBezTo>
                <a:cubicBezTo>
                  <a:pt x="9281" y="1769"/>
                  <a:pt x="9253" y="1759"/>
                  <a:pt x="9228" y="1755"/>
                </a:cubicBezTo>
                <a:cubicBezTo>
                  <a:pt x="9200" y="1748"/>
                  <a:pt x="9178" y="1741"/>
                  <a:pt x="9153" y="1737"/>
                </a:cubicBezTo>
                <a:cubicBezTo>
                  <a:pt x="9104" y="1730"/>
                  <a:pt x="9050" y="1720"/>
                  <a:pt x="9001" y="1716"/>
                </a:cubicBezTo>
                <a:lnTo>
                  <a:pt x="9001" y="1716"/>
                </a:lnTo>
                <a:cubicBezTo>
                  <a:pt x="9047" y="1737"/>
                  <a:pt x="9089" y="1759"/>
                  <a:pt x="9136" y="1787"/>
                </a:cubicBezTo>
                <a:cubicBezTo>
                  <a:pt x="9178" y="1809"/>
                  <a:pt x="9217" y="1837"/>
                  <a:pt x="9260" y="1862"/>
                </a:cubicBezTo>
                <a:cubicBezTo>
                  <a:pt x="9299" y="1890"/>
                  <a:pt x="9338" y="1915"/>
                  <a:pt x="9374" y="1947"/>
                </a:cubicBezTo>
                <a:cubicBezTo>
                  <a:pt x="9392" y="1961"/>
                  <a:pt x="9409" y="1979"/>
                  <a:pt x="9427" y="1990"/>
                </a:cubicBezTo>
                <a:lnTo>
                  <a:pt x="9477" y="2040"/>
                </a:lnTo>
                <a:cubicBezTo>
                  <a:pt x="9491" y="2057"/>
                  <a:pt x="9509" y="2075"/>
                  <a:pt x="9520" y="2093"/>
                </a:cubicBezTo>
                <a:cubicBezTo>
                  <a:pt x="9534" y="2111"/>
                  <a:pt x="9548" y="2129"/>
                  <a:pt x="9555" y="2146"/>
                </a:cubicBezTo>
                <a:cubicBezTo>
                  <a:pt x="9566" y="2164"/>
                  <a:pt x="9580" y="2182"/>
                  <a:pt x="9584" y="2203"/>
                </a:cubicBezTo>
                <a:cubicBezTo>
                  <a:pt x="9591" y="2221"/>
                  <a:pt x="9598" y="2246"/>
                  <a:pt x="9605" y="2264"/>
                </a:cubicBezTo>
                <a:lnTo>
                  <a:pt x="9616" y="2292"/>
                </a:lnTo>
                <a:lnTo>
                  <a:pt x="9619" y="2324"/>
                </a:lnTo>
                <a:cubicBezTo>
                  <a:pt x="9619" y="2349"/>
                  <a:pt x="9623" y="2367"/>
                  <a:pt x="9623" y="2388"/>
                </a:cubicBezTo>
                <a:lnTo>
                  <a:pt x="9623" y="2420"/>
                </a:lnTo>
                <a:lnTo>
                  <a:pt x="9619" y="2449"/>
                </a:lnTo>
                <a:cubicBezTo>
                  <a:pt x="9619" y="2473"/>
                  <a:pt x="9609" y="2495"/>
                  <a:pt x="9609" y="2513"/>
                </a:cubicBezTo>
                <a:lnTo>
                  <a:pt x="9598" y="2609"/>
                </a:lnTo>
                <a:cubicBezTo>
                  <a:pt x="9370" y="2690"/>
                  <a:pt x="9129" y="2751"/>
                  <a:pt x="8880" y="2811"/>
                </a:cubicBezTo>
                <a:lnTo>
                  <a:pt x="8890" y="2769"/>
                </a:lnTo>
                <a:cubicBezTo>
                  <a:pt x="8894" y="2744"/>
                  <a:pt x="8897" y="2712"/>
                  <a:pt x="8897" y="2680"/>
                </a:cubicBezTo>
                <a:lnTo>
                  <a:pt x="8897" y="2637"/>
                </a:lnTo>
                <a:lnTo>
                  <a:pt x="8894" y="2591"/>
                </a:lnTo>
                <a:cubicBezTo>
                  <a:pt x="8890" y="2562"/>
                  <a:pt x="8887" y="2534"/>
                  <a:pt x="8876" y="2509"/>
                </a:cubicBezTo>
                <a:lnTo>
                  <a:pt x="8851" y="2427"/>
                </a:lnTo>
                <a:cubicBezTo>
                  <a:pt x="8837" y="2402"/>
                  <a:pt x="8826" y="2374"/>
                  <a:pt x="8809" y="2353"/>
                </a:cubicBezTo>
                <a:cubicBezTo>
                  <a:pt x="8798" y="2331"/>
                  <a:pt x="8780" y="2303"/>
                  <a:pt x="8766" y="2285"/>
                </a:cubicBezTo>
                <a:cubicBezTo>
                  <a:pt x="8734" y="2242"/>
                  <a:pt x="8695" y="2200"/>
                  <a:pt x="8656" y="2164"/>
                </a:cubicBezTo>
                <a:cubicBezTo>
                  <a:pt x="8613" y="2129"/>
                  <a:pt x="8574" y="2100"/>
                  <a:pt x="8531" y="2072"/>
                </a:cubicBezTo>
                <a:lnTo>
                  <a:pt x="8464" y="2033"/>
                </a:lnTo>
                <a:cubicBezTo>
                  <a:pt x="8442" y="2018"/>
                  <a:pt x="8417" y="2004"/>
                  <a:pt x="8396" y="1997"/>
                </a:cubicBezTo>
                <a:cubicBezTo>
                  <a:pt x="8353" y="1976"/>
                  <a:pt x="8304" y="1958"/>
                  <a:pt x="8254" y="1944"/>
                </a:cubicBezTo>
                <a:lnTo>
                  <a:pt x="8254" y="1944"/>
                </a:lnTo>
                <a:cubicBezTo>
                  <a:pt x="8293" y="1976"/>
                  <a:pt x="8328" y="2011"/>
                  <a:pt x="8371" y="2040"/>
                </a:cubicBezTo>
                <a:cubicBezTo>
                  <a:pt x="8407" y="2072"/>
                  <a:pt x="8442" y="2107"/>
                  <a:pt x="8478" y="2143"/>
                </a:cubicBezTo>
                <a:cubicBezTo>
                  <a:pt x="8513" y="2178"/>
                  <a:pt x="8542" y="2214"/>
                  <a:pt x="8570" y="2249"/>
                </a:cubicBezTo>
                <a:cubicBezTo>
                  <a:pt x="8584" y="2267"/>
                  <a:pt x="8595" y="2285"/>
                  <a:pt x="8609" y="2306"/>
                </a:cubicBezTo>
                <a:cubicBezTo>
                  <a:pt x="8624" y="2324"/>
                  <a:pt x="8638" y="2349"/>
                  <a:pt x="8645" y="2367"/>
                </a:cubicBezTo>
                <a:cubicBezTo>
                  <a:pt x="8659" y="2381"/>
                  <a:pt x="8666" y="2406"/>
                  <a:pt x="8677" y="2424"/>
                </a:cubicBezTo>
                <a:cubicBezTo>
                  <a:pt x="8684" y="2445"/>
                  <a:pt x="8695" y="2463"/>
                  <a:pt x="8698" y="2484"/>
                </a:cubicBezTo>
                <a:cubicBezTo>
                  <a:pt x="8702" y="2505"/>
                  <a:pt x="8712" y="2523"/>
                  <a:pt x="8712" y="2548"/>
                </a:cubicBezTo>
                <a:cubicBezTo>
                  <a:pt x="8716" y="2569"/>
                  <a:pt x="8716" y="2587"/>
                  <a:pt x="8720" y="2609"/>
                </a:cubicBezTo>
                <a:lnTo>
                  <a:pt x="8720" y="2641"/>
                </a:lnTo>
                <a:lnTo>
                  <a:pt x="8720" y="2673"/>
                </a:lnTo>
                <a:cubicBezTo>
                  <a:pt x="8716" y="2694"/>
                  <a:pt x="8716" y="2712"/>
                  <a:pt x="8712" y="2733"/>
                </a:cubicBezTo>
                <a:lnTo>
                  <a:pt x="8702" y="2765"/>
                </a:lnTo>
                <a:lnTo>
                  <a:pt x="8695" y="2797"/>
                </a:lnTo>
                <a:cubicBezTo>
                  <a:pt x="8691" y="2818"/>
                  <a:pt x="8677" y="2836"/>
                  <a:pt x="8673" y="2854"/>
                </a:cubicBezTo>
                <a:lnTo>
                  <a:pt x="8663" y="2854"/>
                </a:lnTo>
                <a:cubicBezTo>
                  <a:pt x="8613" y="2865"/>
                  <a:pt x="8560" y="2875"/>
                  <a:pt x="8513" y="2882"/>
                </a:cubicBezTo>
                <a:cubicBezTo>
                  <a:pt x="8410" y="2900"/>
                  <a:pt x="8307" y="2911"/>
                  <a:pt x="8200" y="2929"/>
                </a:cubicBezTo>
                <a:cubicBezTo>
                  <a:pt x="8094" y="2943"/>
                  <a:pt x="7991" y="2953"/>
                  <a:pt x="7884" y="2964"/>
                </a:cubicBezTo>
                <a:cubicBezTo>
                  <a:pt x="7827" y="2975"/>
                  <a:pt x="7770" y="2978"/>
                  <a:pt x="7713" y="2982"/>
                </a:cubicBezTo>
                <a:lnTo>
                  <a:pt x="7706" y="2982"/>
                </a:lnTo>
                <a:lnTo>
                  <a:pt x="7720" y="2943"/>
                </a:lnTo>
                <a:lnTo>
                  <a:pt x="7731" y="2900"/>
                </a:lnTo>
                <a:cubicBezTo>
                  <a:pt x="7735" y="2872"/>
                  <a:pt x="7738" y="2840"/>
                  <a:pt x="7738" y="2811"/>
                </a:cubicBezTo>
                <a:lnTo>
                  <a:pt x="7738" y="2765"/>
                </a:lnTo>
                <a:lnTo>
                  <a:pt x="7735" y="2722"/>
                </a:lnTo>
                <a:cubicBezTo>
                  <a:pt x="7731" y="2690"/>
                  <a:pt x="7724" y="2662"/>
                  <a:pt x="7717" y="2637"/>
                </a:cubicBezTo>
                <a:lnTo>
                  <a:pt x="7688" y="2555"/>
                </a:lnTo>
                <a:cubicBezTo>
                  <a:pt x="7678" y="2530"/>
                  <a:pt x="7667" y="2502"/>
                  <a:pt x="7649" y="2481"/>
                </a:cubicBezTo>
                <a:cubicBezTo>
                  <a:pt x="7635" y="2459"/>
                  <a:pt x="7617" y="2431"/>
                  <a:pt x="7607" y="2413"/>
                </a:cubicBezTo>
                <a:cubicBezTo>
                  <a:pt x="7575" y="2370"/>
                  <a:pt x="7536" y="2331"/>
                  <a:pt x="7493" y="2292"/>
                </a:cubicBezTo>
                <a:cubicBezTo>
                  <a:pt x="7454" y="2260"/>
                  <a:pt x="7415" y="2228"/>
                  <a:pt x="7368" y="2200"/>
                </a:cubicBezTo>
                <a:lnTo>
                  <a:pt x="7304" y="2161"/>
                </a:lnTo>
                <a:cubicBezTo>
                  <a:pt x="7280" y="2146"/>
                  <a:pt x="7258" y="2132"/>
                  <a:pt x="7237" y="2125"/>
                </a:cubicBezTo>
                <a:cubicBezTo>
                  <a:pt x="7191" y="2104"/>
                  <a:pt x="7144" y="2086"/>
                  <a:pt x="7095" y="2072"/>
                </a:cubicBezTo>
                <a:lnTo>
                  <a:pt x="7095" y="2072"/>
                </a:lnTo>
                <a:cubicBezTo>
                  <a:pt x="7134" y="2104"/>
                  <a:pt x="7169" y="2139"/>
                  <a:pt x="7208" y="2171"/>
                </a:cubicBezTo>
                <a:cubicBezTo>
                  <a:pt x="7244" y="2200"/>
                  <a:pt x="7280" y="2235"/>
                  <a:pt x="7315" y="2271"/>
                </a:cubicBezTo>
                <a:cubicBezTo>
                  <a:pt x="7351" y="2306"/>
                  <a:pt x="7383" y="2342"/>
                  <a:pt x="7411" y="2377"/>
                </a:cubicBezTo>
                <a:cubicBezTo>
                  <a:pt x="7422" y="2395"/>
                  <a:pt x="7436" y="2413"/>
                  <a:pt x="7450" y="2434"/>
                </a:cubicBezTo>
                <a:cubicBezTo>
                  <a:pt x="7464" y="2452"/>
                  <a:pt x="7475" y="2477"/>
                  <a:pt x="7486" y="2495"/>
                </a:cubicBezTo>
                <a:cubicBezTo>
                  <a:pt x="7500" y="2513"/>
                  <a:pt x="7507" y="2534"/>
                  <a:pt x="7518" y="2552"/>
                </a:cubicBezTo>
                <a:cubicBezTo>
                  <a:pt x="7525" y="2573"/>
                  <a:pt x="7536" y="2591"/>
                  <a:pt x="7539" y="2612"/>
                </a:cubicBezTo>
                <a:cubicBezTo>
                  <a:pt x="7543" y="2637"/>
                  <a:pt x="7553" y="2655"/>
                  <a:pt x="7553" y="2676"/>
                </a:cubicBezTo>
                <a:cubicBezTo>
                  <a:pt x="7557" y="2697"/>
                  <a:pt x="7557" y="2715"/>
                  <a:pt x="7560" y="2737"/>
                </a:cubicBezTo>
                <a:lnTo>
                  <a:pt x="7560" y="2769"/>
                </a:lnTo>
                <a:lnTo>
                  <a:pt x="7560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3" y="2893"/>
                </a:lnTo>
                <a:lnTo>
                  <a:pt x="7536" y="2925"/>
                </a:lnTo>
                <a:cubicBezTo>
                  <a:pt x="7528" y="2946"/>
                  <a:pt x="7518" y="2964"/>
                  <a:pt x="7511" y="2982"/>
                </a:cubicBezTo>
                <a:lnTo>
                  <a:pt x="7507" y="2996"/>
                </a:lnTo>
                <a:cubicBezTo>
                  <a:pt x="7265" y="3013"/>
                  <a:pt x="7016" y="3023"/>
                  <a:pt x="6770" y="3023"/>
                </a:cubicBezTo>
                <a:cubicBezTo>
                  <a:pt x="6705" y="3023"/>
                  <a:pt x="6640" y="3023"/>
                  <a:pt x="6575" y="3021"/>
                </a:cubicBezTo>
                <a:lnTo>
                  <a:pt x="6579" y="3014"/>
                </a:lnTo>
                <a:lnTo>
                  <a:pt x="6597" y="2968"/>
                </a:lnTo>
                <a:cubicBezTo>
                  <a:pt x="6611" y="2943"/>
                  <a:pt x="6618" y="2911"/>
                  <a:pt x="6629" y="2879"/>
                </a:cubicBezTo>
                <a:lnTo>
                  <a:pt x="6636" y="2836"/>
                </a:lnTo>
                <a:lnTo>
                  <a:pt x="6640" y="2786"/>
                </a:lnTo>
                <a:cubicBezTo>
                  <a:pt x="6647" y="2754"/>
                  <a:pt x="6647" y="2726"/>
                  <a:pt x="6640" y="2694"/>
                </a:cubicBezTo>
                <a:cubicBezTo>
                  <a:pt x="6640" y="2662"/>
                  <a:pt x="6632" y="2630"/>
                  <a:pt x="6629" y="2601"/>
                </a:cubicBezTo>
                <a:cubicBezTo>
                  <a:pt x="6618" y="2569"/>
                  <a:pt x="6615" y="2541"/>
                  <a:pt x="6600" y="2513"/>
                </a:cubicBezTo>
                <a:cubicBezTo>
                  <a:pt x="6593" y="2484"/>
                  <a:pt x="6579" y="2452"/>
                  <a:pt x="6565" y="2427"/>
                </a:cubicBezTo>
                <a:cubicBezTo>
                  <a:pt x="6551" y="2399"/>
                  <a:pt x="6540" y="2374"/>
                  <a:pt x="6522" y="2353"/>
                </a:cubicBezTo>
                <a:cubicBezTo>
                  <a:pt x="6504" y="2324"/>
                  <a:pt x="6490" y="2303"/>
                  <a:pt x="6472" y="2281"/>
                </a:cubicBezTo>
                <a:cubicBezTo>
                  <a:pt x="6437" y="2235"/>
                  <a:pt x="6401" y="2193"/>
                  <a:pt x="6362" y="2150"/>
                </a:cubicBezTo>
                <a:cubicBezTo>
                  <a:pt x="6344" y="2132"/>
                  <a:pt x="6319" y="2111"/>
                  <a:pt x="6298" y="2093"/>
                </a:cubicBezTo>
                <a:lnTo>
                  <a:pt x="6231" y="2040"/>
                </a:lnTo>
                <a:cubicBezTo>
                  <a:pt x="6188" y="2008"/>
                  <a:pt x="6138" y="1979"/>
                  <a:pt x="6088" y="1951"/>
                </a:cubicBezTo>
                <a:lnTo>
                  <a:pt x="6088" y="1951"/>
                </a:lnTo>
                <a:cubicBezTo>
                  <a:pt x="6124" y="1990"/>
                  <a:pt x="6159" y="2036"/>
                  <a:pt x="6191" y="2075"/>
                </a:cubicBezTo>
                <a:cubicBezTo>
                  <a:pt x="6223" y="2121"/>
                  <a:pt x="6255" y="2161"/>
                  <a:pt x="6284" y="2203"/>
                </a:cubicBezTo>
                <a:cubicBezTo>
                  <a:pt x="6316" y="2249"/>
                  <a:pt x="6344" y="2292"/>
                  <a:pt x="6366" y="2338"/>
                </a:cubicBezTo>
                <a:cubicBezTo>
                  <a:pt x="6380" y="2360"/>
                  <a:pt x="6387" y="2381"/>
                  <a:pt x="6398" y="2409"/>
                </a:cubicBezTo>
                <a:cubicBezTo>
                  <a:pt x="6405" y="2431"/>
                  <a:pt x="6415" y="2452"/>
                  <a:pt x="6423" y="2481"/>
                </a:cubicBezTo>
                <a:cubicBezTo>
                  <a:pt x="6433" y="2502"/>
                  <a:pt x="6437" y="2530"/>
                  <a:pt x="6444" y="2552"/>
                </a:cubicBezTo>
                <a:cubicBezTo>
                  <a:pt x="6451" y="2573"/>
                  <a:pt x="6455" y="2601"/>
                  <a:pt x="6458" y="2623"/>
                </a:cubicBezTo>
                <a:cubicBezTo>
                  <a:pt x="6458" y="2644"/>
                  <a:pt x="6462" y="2673"/>
                  <a:pt x="6462" y="2694"/>
                </a:cubicBezTo>
                <a:lnTo>
                  <a:pt x="6462" y="2729"/>
                </a:lnTo>
                <a:cubicBezTo>
                  <a:pt x="6462" y="2744"/>
                  <a:pt x="6462" y="2751"/>
                  <a:pt x="6458" y="2765"/>
                </a:cubicBezTo>
                <a:lnTo>
                  <a:pt x="6455" y="2801"/>
                </a:lnTo>
                <a:lnTo>
                  <a:pt x="6444" y="2833"/>
                </a:lnTo>
                <a:cubicBezTo>
                  <a:pt x="6437" y="2854"/>
                  <a:pt x="6433" y="2875"/>
                  <a:pt x="6423" y="2897"/>
                </a:cubicBezTo>
                <a:lnTo>
                  <a:pt x="6408" y="2929"/>
                </a:lnTo>
                <a:lnTo>
                  <a:pt x="6391" y="2961"/>
                </a:lnTo>
                <a:cubicBezTo>
                  <a:pt x="6383" y="2978"/>
                  <a:pt x="6369" y="2996"/>
                  <a:pt x="6355" y="3017"/>
                </a:cubicBezTo>
                <a:lnTo>
                  <a:pt x="6259" y="3017"/>
                </a:lnTo>
                <a:lnTo>
                  <a:pt x="5928" y="3003"/>
                </a:lnTo>
                <a:lnTo>
                  <a:pt x="5765" y="3000"/>
                </a:lnTo>
                <a:cubicBezTo>
                  <a:pt x="5711" y="2996"/>
                  <a:pt x="5658" y="2993"/>
                  <a:pt x="5605" y="2982"/>
                </a:cubicBezTo>
                <a:cubicBezTo>
                  <a:pt x="5512" y="2975"/>
                  <a:pt x="5420" y="2961"/>
                  <a:pt x="5324" y="2946"/>
                </a:cubicBezTo>
                <a:lnTo>
                  <a:pt x="5306" y="2932"/>
                </a:lnTo>
                <a:lnTo>
                  <a:pt x="5267" y="2893"/>
                </a:lnTo>
                <a:cubicBezTo>
                  <a:pt x="5253" y="2879"/>
                  <a:pt x="5242" y="2861"/>
                  <a:pt x="5228" y="2850"/>
                </a:cubicBezTo>
                <a:cubicBezTo>
                  <a:pt x="5214" y="2833"/>
                  <a:pt x="5207" y="2818"/>
                  <a:pt x="5196" y="2801"/>
                </a:cubicBezTo>
                <a:cubicBezTo>
                  <a:pt x="5189" y="2783"/>
                  <a:pt x="5178" y="2765"/>
                  <a:pt x="5175" y="2747"/>
                </a:cubicBezTo>
                <a:lnTo>
                  <a:pt x="5160" y="2694"/>
                </a:lnTo>
                <a:cubicBezTo>
                  <a:pt x="5160" y="2676"/>
                  <a:pt x="5157" y="2658"/>
                  <a:pt x="5160" y="2641"/>
                </a:cubicBezTo>
                <a:cubicBezTo>
                  <a:pt x="5160" y="2623"/>
                  <a:pt x="5164" y="2605"/>
                  <a:pt x="5171" y="2584"/>
                </a:cubicBezTo>
                <a:cubicBezTo>
                  <a:pt x="5175" y="2566"/>
                  <a:pt x="5182" y="2548"/>
                  <a:pt x="5192" y="2523"/>
                </a:cubicBezTo>
                <a:cubicBezTo>
                  <a:pt x="5199" y="2505"/>
                  <a:pt x="5210" y="2488"/>
                  <a:pt x="5224" y="2470"/>
                </a:cubicBezTo>
                <a:cubicBezTo>
                  <a:pt x="5231" y="2452"/>
                  <a:pt x="5249" y="2434"/>
                  <a:pt x="5260" y="2417"/>
                </a:cubicBezTo>
                <a:cubicBezTo>
                  <a:pt x="5271" y="2399"/>
                  <a:pt x="5285" y="2381"/>
                  <a:pt x="5303" y="2370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6" y="2271"/>
                </a:cubicBezTo>
                <a:cubicBezTo>
                  <a:pt x="5423" y="2257"/>
                  <a:pt x="5441" y="2239"/>
                  <a:pt x="5459" y="2228"/>
                </a:cubicBezTo>
                <a:cubicBezTo>
                  <a:pt x="5495" y="2196"/>
                  <a:pt x="5534" y="2168"/>
                  <a:pt x="5569" y="2139"/>
                </a:cubicBezTo>
                <a:lnTo>
                  <a:pt x="5569" y="2139"/>
                </a:lnTo>
                <a:cubicBezTo>
                  <a:pt x="5548" y="2146"/>
                  <a:pt x="5527" y="2150"/>
                  <a:pt x="5498" y="2161"/>
                </a:cubicBezTo>
                <a:lnTo>
                  <a:pt x="5431" y="2185"/>
                </a:lnTo>
                <a:cubicBezTo>
                  <a:pt x="5388" y="2203"/>
                  <a:pt x="5342" y="2228"/>
                  <a:pt x="5299" y="2253"/>
                </a:cubicBezTo>
                <a:cubicBezTo>
                  <a:pt x="5278" y="2267"/>
                  <a:pt x="5253" y="2281"/>
                  <a:pt x="5235" y="2292"/>
                </a:cubicBezTo>
                <a:cubicBezTo>
                  <a:pt x="5214" y="2306"/>
                  <a:pt x="5196" y="2324"/>
                  <a:pt x="5175" y="2342"/>
                </a:cubicBezTo>
                <a:cubicBezTo>
                  <a:pt x="5157" y="2360"/>
                  <a:pt x="5135" y="2377"/>
                  <a:pt x="5118" y="2395"/>
                </a:cubicBezTo>
                <a:cubicBezTo>
                  <a:pt x="5100" y="2413"/>
                  <a:pt x="5082" y="2434"/>
                  <a:pt x="5068" y="2459"/>
                </a:cubicBezTo>
                <a:cubicBezTo>
                  <a:pt x="5036" y="2502"/>
                  <a:pt x="5015" y="2555"/>
                  <a:pt x="5000" y="2612"/>
                </a:cubicBezTo>
                <a:cubicBezTo>
                  <a:pt x="4997" y="2644"/>
                  <a:pt x="4993" y="2673"/>
                  <a:pt x="4993" y="2701"/>
                </a:cubicBezTo>
                <a:cubicBezTo>
                  <a:pt x="4993" y="2733"/>
                  <a:pt x="4997" y="2761"/>
                  <a:pt x="5004" y="2790"/>
                </a:cubicBezTo>
                <a:cubicBezTo>
                  <a:pt x="5015" y="2833"/>
                  <a:pt x="5032" y="2872"/>
                  <a:pt x="5050" y="2907"/>
                </a:cubicBezTo>
                <a:cubicBezTo>
                  <a:pt x="5018" y="2904"/>
                  <a:pt x="4983" y="2897"/>
                  <a:pt x="4951" y="2893"/>
                </a:cubicBezTo>
                <a:cubicBezTo>
                  <a:pt x="4773" y="2868"/>
                  <a:pt x="4595" y="2833"/>
                  <a:pt x="4417" y="2801"/>
                </a:cubicBezTo>
                <a:lnTo>
                  <a:pt x="4378" y="2769"/>
                </a:lnTo>
                <a:lnTo>
                  <a:pt x="4342" y="2733"/>
                </a:lnTo>
                <a:cubicBezTo>
                  <a:pt x="4328" y="2719"/>
                  <a:pt x="4321" y="2708"/>
                  <a:pt x="4307" y="2694"/>
                </a:cubicBezTo>
                <a:cubicBezTo>
                  <a:pt x="4286" y="2665"/>
                  <a:pt x="4271" y="2637"/>
                  <a:pt x="4257" y="2605"/>
                </a:cubicBezTo>
                <a:cubicBezTo>
                  <a:pt x="4254" y="2591"/>
                  <a:pt x="4250" y="2573"/>
                  <a:pt x="4250" y="2559"/>
                </a:cubicBezTo>
                <a:cubicBezTo>
                  <a:pt x="4250" y="2541"/>
                  <a:pt x="4246" y="2530"/>
                  <a:pt x="4250" y="2513"/>
                </a:cubicBezTo>
                <a:cubicBezTo>
                  <a:pt x="4250" y="2495"/>
                  <a:pt x="4254" y="2481"/>
                  <a:pt x="4257" y="2463"/>
                </a:cubicBezTo>
                <a:cubicBezTo>
                  <a:pt x="4264" y="2445"/>
                  <a:pt x="4268" y="2431"/>
                  <a:pt x="4275" y="2413"/>
                </a:cubicBezTo>
                <a:cubicBezTo>
                  <a:pt x="4286" y="2395"/>
                  <a:pt x="4293" y="2381"/>
                  <a:pt x="4303" y="2363"/>
                </a:cubicBezTo>
                <a:cubicBezTo>
                  <a:pt x="4310" y="2345"/>
                  <a:pt x="4325" y="2335"/>
                  <a:pt x="4335" y="2317"/>
                </a:cubicBezTo>
                <a:cubicBezTo>
                  <a:pt x="4346" y="2303"/>
                  <a:pt x="4360" y="2285"/>
                  <a:pt x="4374" y="2271"/>
                </a:cubicBezTo>
                <a:cubicBezTo>
                  <a:pt x="4389" y="2257"/>
                  <a:pt x="4399" y="2239"/>
                  <a:pt x="4417" y="2228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39"/>
                </a:cubicBezTo>
                <a:cubicBezTo>
                  <a:pt x="4542" y="2111"/>
                  <a:pt x="4577" y="2086"/>
                  <a:pt x="4613" y="2054"/>
                </a:cubicBezTo>
                <a:lnTo>
                  <a:pt x="4613" y="2054"/>
                </a:lnTo>
                <a:cubicBezTo>
                  <a:pt x="4591" y="2057"/>
                  <a:pt x="4574" y="2068"/>
                  <a:pt x="4552" y="2072"/>
                </a:cubicBezTo>
                <a:cubicBezTo>
                  <a:pt x="4531" y="2075"/>
                  <a:pt x="4513" y="2086"/>
                  <a:pt x="4488" y="2093"/>
                </a:cubicBezTo>
                <a:cubicBezTo>
                  <a:pt x="4449" y="2111"/>
                  <a:pt x="4410" y="2129"/>
                  <a:pt x="4371" y="2150"/>
                </a:cubicBezTo>
                <a:cubicBezTo>
                  <a:pt x="4346" y="2161"/>
                  <a:pt x="4328" y="2175"/>
                  <a:pt x="4310" y="2185"/>
                </a:cubicBezTo>
                <a:cubicBezTo>
                  <a:pt x="4293" y="2200"/>
                  <a:pt x="4275" y="2214"/>
                  <a:pt x="4257" y="2232"/>
                </a:cubicBezTo>
                <a:cubicBezTo>
                  <a:pt x="4239" y="2249"/>
                  <a:pt x="4222" y="2264"/>
                  <a:pt x="4204" y="2281"/>
                </a:cubicBezTo>
                <a:cubicBezTo>
                  <a:pt x="4186" y="2299"/>
                  <a:pt x="4175" y="2317"/>
                  <a:pt x="4161" y="2338"/>
                </a:cubicBezTo>
                <a:cubicBezTo>
                  <a:pt x="4133" y="2377"/>
                  <a:pt x="4111" y="2427"/>
                  <a:pt x="4097" y="2481"/>
                </a:cubicBezTo>
                <a:cubicBezTo>
                  <a:pt x="4094" y="2505"/>
                  <a:pt x="4090" y="2534"/>
                  <a:pt x="4090" y="2559"/>
                </a:cubicBezTo>
                <a:cubicBezTo>
                  <a:pt x="4090" y="2587"/>
                  <a:pt x="4094" y="2612"/>
                  <a:pt x="4104" y="2641"/>
                </a:cubicBezTo>
                <a:cubicBezTo>
                  <a:pt x="4111" y="2673"/>
                  <a:pt x="4122" y="2701"/>
                  <a:pt x="4133" y="2729"/>
                </a:cubicBezTo>
                <a:cubicBezTo>
                  <a:pt x="3990" y="2697"/>
                  <a:pt x="3848" y="2665"/>
                  <a:pt x="3713" y="2630"/>
                </a:cubicBezTo>
                <a:cubicBezTo>
                  <a:pt x="3592" y="2601"/>
                  <a:pt x="3475" y="2569"/>
                  <a:pt x="3361" y="2537"/>
                </a:cubicBezTo>
                <a:lnTo>
                  <a:pt x="3343" y="2513"/>
                </a:lnTo>
                <a:cubicBezTo>
                  <a:pt x="3340" y="2502"/>
                  <a:pt x="3326" y="2488"/>
                  <a:pt x="3322" y="2477"/>
                </a:cubicBezTo>
                <a:cubicBezTo>
                  <a:pt x="3311" y="2463"/>
                  <a:pt x="3308" y="2449"/>
                  <a:pt x="3297" y="2434"/>
                </a:cubicBezTo>
                <a:cubicBezTo>
                  <a:pt x="3294" y="2424"/>
                  <a:pt x="3286" y="2409"/>
                  <a:pt x="3286" y="2395"/>
                </a:cubicBezTo>
                <a:cubicBezTo>
                  <a:pt x="3279" y="2381"/>
                  <a:pt x="3276" y="2370"/>
                  <a:pt x="3276" y="2356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6" y="2289"/>
                  <a:pt x="3279" y="2274"/>
                </a:cubicBezTo>
                <a:cubicBezTo>
                  <a:pt x="3279" y="2264"/>
                  <a:pt x="3290" y="2249"/>
                  <a:pt x="3294" y="2235"/>
                </a:cubicBezTo>
                <a:cubicBezTo>
                  <a:pt x="3297" y="2221"/>
                  <a:pt x="3308" y="2210"/>
                  <a:pt x="3315" y="2196"/>
                </a:cubicBezTo>
                <a:cubicBezTo>
                  <a:pt x="3326" y="2182"/>
                  <a:pt x="3333" y="2168"/>
                  <a:pt x="3347" y="2161"/>
                </a:cubicBezTo>
                <a:lnTo>
                  <a:pt x="3382" y="2125"/>
                </a:lnTo>
                <a:lnTo>
                  <a:pt x="3429" y="2093"/>
                </a:lnTo>
                <a:cubicBezTo>
                  <a:pt x="3439" y="2086"/>
                  <a:pt x="3454" y="2072"/>
                  <a:pt x="3471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5" y="1965"/>
                  <a:pt x="3670" y="1944"/>
                </a:cubicBezTo>
                <a:cubicBezTo>
                  <a:pt x="3631" y="1944"/>
                  <a:pt x="3592" y="1947"/>
                  <a:pt x="3553" y="1954"/>
                </a:cubicBezTo>
                <a:cubicBezTo>
                  <a:pt x="3528" y="1954"/>
                  <a:pt x="3510" y="1965"/>
                  <a:pt x="3493" y="1969"/>
                </a:cubicBezTo>
                <a:lnTo>
                  <a:pt x="3436" y="1983"/>
                </a:lnTo>
                <a:cubicBezTo>
                  <a:pt x="3414" y="1986"/>
                  <a:pt x="3397" y="1997"/>
                  <a:pt x="3379" y="2004"/>
                </a:cubicBezTo>
                <a:cubicBezTo>
                  <a:pt x="3361" y="2015"/>
                  <a:pt x="3340" y="2022"/>
                  <a:pt x="3322" y="2033"/>
                </a:cubicBezTo>
                <a:cubicBezTo>
                  <a:pt x="3304" y="2043"/>
                  <a:pt x="3286" y="2054"/>
                  <a:pt x="3269" y="2068"/>
                </a:cubicBezTo>
                <a:cubicBezTo>
                  <a:pt x="3251" y="2075"/>
                  <a:pt x="3233" y="2093"/>
                  <a:pt x="3215" y="2111"/>
                </a:cubicBezTo>
                <a:cubicBezTo>
                  <a:pt x="3198" y="2129"/>
                  <a:pt x="3183" y="2143"/>
                  <a:pt x="3169" y="2164"/>
                </a:cubicBezTo>
                <a:cubicBezTo>
                  <a:pt x="3155" y="2185"/>
                  <a:pt x="3144" y="2203"/>
                  <a:pt x="3134" y="2228"/>
                </a:cubicBezTo>
                <a:cubicBezTo>
                  <a:pt x="3126" y="2249"/>
                  <a:pt x="3116" y="2271"/>
                  <a:pt x="3112" y="2299"/>
                </a:cubicBezTo>
                <a:lnTo>
                  <a:pt x="3109" y="2335"/>
                </a:lnTo>
                <a:lnTo>
                  <a:pt x="3109" y="2370"/>
                </a:lnTo>
                <a:cubicBezTo>
                  <a:pt x="3109" y="2395"/>
                  <a:pt x="3112" y="2417"/>
                  <a:pt x="3116" y="2441"/>
                </a:cubicBezTo>
                <a:cubicBezTo>
                  <a:pt x="3116" y="2449"/>
                  <a:pt x="3119" y="2463"/>
                  <a:pt x="3126" y="2470"/>
                </a:cubicBezTo>
                <a:cubicBezTo>
                  <a:pt x="2938" y="2417"/>
                  <a:pt x="2757" y="2356"/>
                  <a:pt x="2582" y="2292"/>
                </a:cubicBezTo>
                <a:cubicBezTo>
                  <a:pt x="2550" y="2281"/>
                  <a:pt x="2522" y="2271"/>
                  <a:pt x="2490" y="2257"/>
                </a:cubicBezTo>
                <a:lnTo>
                  <a:pt x="2462" y="2214"/>
                </a:lnTo>
                <a:cubicBezTo>
                  <a:pt x="2458" y="2203"/>
                  <a:pt x="2451" y="2185"/>
                  <a:pt x="2440" y="2175"/>
                </a:cubicBezTo>
                <a:cubicBezTo>
                  <a:pt x="2433" y="2161"/>
                  <a:pt x="2426" y="2143"/>
                  <a:pt x="2422" y="2129"/>
                </a:cubicBezTo>
                <a:cubicBezTo>
                  <a:pt x="2419" y="2111"/>
                  <a:pt x="2415" y="2097"/>
                  <a:pt x="2415" y="2079"/>
                </a:cubicBezTo>
                <a:cubicBezTo>
                  <a:pt x="2415" y="2061"/>
                  <a:pt x="2408" y="2050"/>
                  <a:pt x="2408" y="2033"/>
                </a:cubicBezTo>
                <a:lnTo>
                  <a:pt x="2408" y="2008"/>
                </a:lnTo>
                <a:lnTo>
                  <a:pt x="2415" y="1986"/>
                </a:lnTo>
                <a:cubicBezTo>
                  <a:pt x="2415" y="1972"/>
                  <a:pt x="2422" y="1954"/>
                  <a:pt x="2426" y="1944"/>
                </a:cubicBezTo>
                <a:cubicBezTo>
                  <a:pt x="2433" y="1929"/>
                  <a:pt x="2440" y="1915"/>
                  <a:pt x="2451" y="1901"/>
                </a:cubicBezTo>
                <a:cubicBezTo>
                  <a:pt x="2458" y="1890"/>
                  <a:pt x="2469" y="1876"/>
                  <a:pt x="2479" y="1862"/>
                </a:cubicBezTo>
                <a:cubicBezTo>
                  <a:pt x="2494" y="1848"/>
                  <a:pt x="2504" y="1837"/>
                  <a:pt x="2522" y="1826"/>
                </a:cubicBezTo>
                <a:cubicBezTo>
                  <a:pt x="2533" y="1819"/>
                  <a:pt x="2547" y="1805"/>
                  <a:pt x="2565" y="1794"/>
                </a:cubicBezTo>
                <a:lnTo>
                  <a:pt x="2614" y="1769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8" y="1720"/>
                </a:lnTo>
                <a:cubicBezTo>
                  <a:pt x="2735" y="1713"/>
                  <a:pt x="2753" y="1702"/>
                  <a:pt x="2771" y="1698"/>
                </a:cubicBezTo>
                <a:cubicBezTo>
                  <a:pt x="2806" y="1684"/>
                  <a:pt x="2846" y="1670"/>
                  <a:pt x="2881" y="1659"/>
                </a:cubicBezTo>
                <a:cubicBezTo>
                  <a:pt x="2842" y="1659"/>
                  <a:pt x="2799" y="1659"/>
                  <a:pt x="2760" y="1663"/>
                </a:cubicBezTo>
                <a:cubicBezTo>
                  <a:pt x="2739" y="1663"/>
                  <a:pt x="2721" y="1666"/>
                  <a:pt x="2703" y="1670"/>
                </a:cubicBezTo>
                <a:lnTo>
                  <a:pt x="2646" y="1681"/>
                </a:lnTo>
                <a:cubicBezTo>
                  <a:pt x="2622" y="1684"/>
                  <a:pt x="2604" y="1688"/>
                  <a:pt x="2586" y="1698"/>
                </a:cubicBezTo>
                <a:lnTo>
                  <a:pt x="2529" y="1720"/>
                </a:lnTo>
                <a:cubicBezTo>
                  <a:pt x="2511" y="1730"/>
                  <a:pt x="2490" y="1737"/>
                  <a:pt x="2472" y="1752"/>
                </a:cubicBezTo>
                <a:cubicBezTo>
                  <a:pt x="2454" y="1759"/>
                  <a:pt x="2437" y="1773"/>
                  <a:pt x="2419" y="1787"/>
                </a:cubicBezTo>
                <a:cubicBezTo>
                  <a:pt x="2401" y="1801"/>
                  <a:pt x="2383" y="1812"/>
                  <a:pt x="2369" y="1830"/>
                </a:cubicBezTo>
                <a:cubicBezTo>
                  <a:pt x="2355" y="1848"/>
                  <a:pt x="2337" y="1865"/>
                  <a:pt x="2330" y="1890"/>
                </a:cubicBezTo>
                <a:cubicBezTo>
                  <a:pt x="2319" y="1912"/>
                  <a:pt x="2309" y="1929"/>
                  <a:pt x="2301" y="1954"/>
                </a:cubicBezTo>
                <a:lnTo>
                  <a:pt x="2294" y="1990"/>
                </a:lnTo>
                <a:lnTo>
                  <a:pt x="2291" y="2025"/>
                </a:lnTo>
                <a:cubicBezTo>
                  <a:pt x="2284" y="2050"/>
                  <a:pt x="2291" y="2075"/>
                  <a:pt x="2291" y="2097"/>
                </a:cubicBezTo>
                <a:lnTo>
                  <a:pt x="2301" y="2164"/>
                </a:lnTo>
                <a:cubicBezTo>
                  <a:pt x="2301" y="2175"/>
                  <a:pt x="2309" y="2178"/>
                  <a:pt x="2312" y="2185"/>
                </a:cubicBezTo>
                <a:cubicBezTo>
                  <a:pt x="2095" y="2104"/>
                  <a:pt x="1885" y="2008"/>
                  <a:pt x="1693" y="1912"/>
                </a:cubicBezTo>
                <a:lnTo>
                  <a:pt x="1679" y="1890"/>
                </a:lnTo>
                <a:cubicBezTo>
                  <a:pt x="1676" y="1880"/>
                  <a:pt x="1669" y="1865"/>
                  <a:pt x="1661" y="1858"/>
                </a:cubicBezTo>
                <a:cubicBezTo>
                  <a:pt x="1658" y="1844"/>
                  <a:pt x="1654" y="1837"/>
                  <a:pt x="1651" y="1823"/>
                </a:cubicBezTo>
                <a:cubicBezTo>
                  <a:pt x="1644" y="1809"/>
                  <a:pt x="1644" y="1801"/>
                  <a:pt x="1640" y="1787"/>
                </a:cubicBezTo>
                <a:cubicBezTo>
                  <a:pt x="1640" y="1773"/>
                  <a:pt x="1637" y="1766"/>
                  <a:pt x="1637" y="1752"/>
                </a:cubicBezTo>
                <a:lnTo>
                  <a:pt x="1637" y="1734"/>
                </a:lnTo>
                <a:lnTo>
                  <a:pt x="1640" y="1716"/>
                </a:lnTo>
                <a:cubicBezTo>
                  <a:pt x="1640" y="1702"/>
                  <a:pt x="1644" y="1695"/>
                  <a:pt x="1651" y="1684"/>
                </a:cubicBezTo>
                <a:cubicBezTo>
                  <a:pt x="1654" y="1670"/>
                  <a:pt x="1661" y="1663"/>
                  <a:pt x="1669" y="1652"/>
                </a:cubicBezTo>
                <a:cubicBezTo>
                  <a:pt x="1672" y="1645"/>
                  <a:pt x="1679" y="1634"/>
                  <a:pt x="1690" y="1627"/>
                </a:cubicBezTo>
                <a:lnTo>
                  <a:pt x="1715" y="1599"/>
                </a:lnTo>
                <a:cubicBezTo>
                  <a:pt x="1725" y="1592"/>
                  <a:pt x="1740" y="1581"/>
                  <a:pt x="1747" y="1577"/>
                </a:cubicBezTo>
                <a:lnTo>
                  <a:pt x="1782" y="1560"/>
                </a:lnTo>
                <a:cubicBezTo>
                  <a:pt x="1797" y="1556"/>
                  <a:pt x="1804" y="1545"/>
                  <a:pt x="1818" y="1542"/>
                </a:cubicBezTo>
                <a:cubicBezTo>
                  <a:pt x="1846" y="1535"/>
                  <a:pt x="1871" y="1521"/>
                  <a:pt x="1900" y="1510"/>
                </a:cubicBezTo>
                <a:lnTo>
                  <a:pt x="1978" y="1485"/>
                </a:lnTo>
                <a:cubicBezTo>
                  <a:pt x="1946" y="1485"/>
                  <a:pt x="1921" y="1489"/>
                  <a:pt x="1889" y="1489"/>
                </a:cubicBezTo>
                <a:cubicBezTo>
                  <a:pt x="1857" y="1489"/>
                  <a:pt x="1832" y="1499"/>
                  <a:pt x="1800" y="1503"/>
                </a:cubicBezTo>
                <a:cubicBezTo>
                  <a:pt x="1786" y="1503"/>
                  <a:pt x="1775" y="1510"/>
                  <a:pt x="1757" y="1517"/>
                </a:cubicBezTo>
                <a:lnTo>
                  <a:pt x="1711" y="1528"/>
                </a:lnTo>
                <a:cubicBezTo>
                  <a:pt x="1697" y="1538"/>
                  <a:pt x="1686" y="1542"/>
                  <a:pt x="1672" y="1553"/>
                </a:cubicBezTo>
                <a:lnTo>
                  <a:pt x="1633" y="1577"/>
                </a:lnTo>
                <a:cubicBezTo>
                  <a:pt x="1619" y="1588"/>
                  <a:pt x="1605" y="1599"/>
                  <a:pt x="1597" y="1613"/>
                </a:cubicBezTo>
                <a:cubicBezTo>
                  <a:pt x="1587" y="1627"/>
                  <a:pt x="1573" y="1641"/>
                  <a:pt x="1565" y="1652"/>
                </a:cubicBezTo>
                <a:cubicBezTo>
                  <a:pt x="1555" y="1666"/>
                  <a:pt x="1548" y="1684"/>
                  <a:pt x="1548" y="1702"/>
                </a:cubicBezTo>
                <a:lnTo>
                  <a:pt x="1537" y="1730"/>
                </a:lnTo>
                <a:lnTo>
                  <a:pt x="1533" y="1755"/>
                </a:lnTo>
                <a:cubicBezTo>
                  <a:pt x="1530" y="1773"/>
                  <a:pt x="1533" y="1791"/>
                  <a:pt x="1533" y="1805"/>
                </a:cubicBezTo>
                <a:cubicBezTo>
                  <a:pt x="1533" y="1819"/>
                  <a:pt x="1537" y="1837"/>
                  <a:pt x="1544" y="1848"/>
                </a:cubicBezTo>
                <a:cubicBezTo>
                  <a:pt x="1395" y="1769"/>
                  <a:pt x="1263" y="1688"/>
                  <a:pt x="1139" y="1609"/>
                </a:cubicBezTo>
                <a:lnTo>
                  <a:pt x="1142" y="1606"/>
                </a:lnTo>
                <a:lnTo>
                  <a:pt x="1125" y="1563"/>
                </a:lnTo>
                <a:cubicBezTo>
                  <a:pt x="1121" y="1556"/>
                  <a:pt x="1117" y="1542"/>
                  <a:pt x="1110" y="1535"/>
                </a:cubicBezTo>
                <a:cubicBezTo>
                  <a:pt x="1107" y="1521"/>
                  <a:pt x="1103" y="1510"/>
                  <a:pt x="1103" y="1499"/>
                </a:cubicBezTo>
                <a:cubicBezTo>
                  <a:pt x="1103" y="1485"/>
                  <a:pt x="1100" y="1474"/>
                  <a:pt x="1100" y="1464"/>
                </a:cubicBezTo>
                <a:lnTo>
                  <a:pt x="1100" y="1428"/>
                </a:lnTo>
                <a:lnTo>
                  <a:pt x="1100" y="1410"/>
                </a:lnTo>
                <a:lnTo>
                  <a:pt x="1103" y="1393"/>
                </a:lnTo>
                <a:cubicBezTo>
                  <a:pt x="1107" y="1378"/>
                  <a:pt x="1110" y="1368"/>
                  <a:pt x="1117" y="1361"/>
                </a:cubicBezTo>
                <a:cubicBezTo>
                  <a:pt x="1121" y="1350"/>
                  <a:pt x="1128" y="1343"/>
                  <a:pt x="1139" y="1329"/>
                </a:cubicBezTo>
                <a:cubicBezTo>
                  <a:pt x="1142" y="1321"/>
                  <a:pt x="1157" y="1311"/>
                  <a:pt x="1164" y="1304"/>
                </a:cubicBezTo>
                <a:cubicBezTo>
                  <a:pt x="1174" y="1293"/>
                  <a:pt x="1181" y="1286"/>
                  <a:pt x="1196" y="1279"/>
                </a:cubicBezTo>
                <a:cubicBezTo>
                  <a:pt x="1210" y="1275"/>
                  <a:pt x="1217" y="1268"/>
                  <a:pt x="1231" y="1257"/>
                </a:cubicBezTo>
                <a:lnTo>
                  <a:pt x="1270" y="1240"/>
                </a:lnTo>
                <a:cubicBezTo>
                  <a:pt x="1285" y="1236"/>
                  <a:pt x="1299" y="1225"/>
                  <a:pt x="1313" y="1225"/>
                </a:cubicBezTo>
                <a:cubicBezTo>
                  <a:pt x="1338" y="1218"/>
                  <a:pt x="1366" y="1208"/>
                  <a:pt x="1391" y="1204"/>
                </a:cubicBezTo>
                <a:cubicBezTo>
                  <a:pt x="1420" y="1201"/>
                  <a:pt x="1448" y="1190"/>
                  <a:pt x="1477" y="1186"/>
                </a:cubicBezTo>
                <a:cubicBezTo>
                  <a:pt x="1448" y="1186"/>
                  <a:pt x="1420" y="1183"/>
                  <a:pt x="1388" y="1183"/>
                </a:cubicBezTo>
                <a:cubicBezTo>
                  <a:pt x="1356" y="1183"/>
                  <a:pt x="1331" y="1186"/>
                  <a:pt x="1299" y="1186"/>
                </a:cubicBezTo>
                <a:cubicBezTo>
                  <a:pt x="1285" y="1186"/>
                  <a:pt x="1267" y="1190"/>
                  <a:pt x="1253" y="1197"/>
                </a:cubicBezTo>
                <a:lnTo>
                  <a:pt x="1210" y="1204"/>
                </a:lnTo>
                <a:cubicBezTo>
                  <a:pt x="1196" y="1208"/>
                  <a:pt x="1178" y="1218"/>
                  <a:pt x="1164" y="1222"/>
                </a:cubicBezTo>
                <a:cubicBezTo>
                  <a:pt x="1153" y="1225"/>
                  <a:pt x="1139" y="1236"/>
                  <a:pt x="1125" y="1243"/>
                </a:cubicBezTo>
                <a:cubicBezTo>
                  <a:pt x="1110" y="1254"/>
                  <a:pt x="1100" y="1261"/>
                  <a:pt x="1085" y="1275"/>
                </a:cubicBezTo>
                <a:cubicBezTo>
                  <a:pt x="1071" y="1289"/>
                  <a:pt x="1057" y="1297"/>
                  <a:pt x="1050" y="1314"/>
                </a:cubicBezTo>
                <a:cubicBezTo>
                  <a:pt x="1039" y="1329"/>
                  <a:pt x="1032" y="1343"/>
                  <a:pt x="1021" y="1361"/>
                </a:cubicBezTo>
                <a:lnTo>
                  <a:pt x="1014" y="1382"/>
                </a:lnTo>
                <a:lnTo>
                  <a:pt x="1011" y="1410"/>
                </a:lnTo>
                <a:cubicBezTo>
                  <a:pt x="1004" y="1428"/>
                  <a:pt x="1004" y="1446"/>
                  <a:pt x="1004" y="1457"/>
                </a:cubicBezTo>
                <a:cubicBezTo>
                  <a:pt x="1004" y="1474"/>
                  <a:pt x="1004" y="1489"/>
                  <a:pt x="1011" y="1506"/>
                </a:cubicBezTo>
                <a:cubicBezTo>
                  <a:pt x="1011" y="1510"/>
                  <a:pt x="1014" y="1517"/>
                  <a:pt x="1014" y="1521"/>
                </a:cubicBezTo>
                <a:cubicBezTo>
                  <a:pt x="957" y="1481"/>
                  <a:pt x="897" y="1435"/>
                  <a:pt x="844" y="1396"/>
                </a:cubicBezTo>
                <a:cubicBezTo>
                  <a:pt x="780" y="1346"/>
                  <a:pt x="716" y="1293"/>
                  <a:pt x="659" y="1240"/>
                </a:cubicBezTo>
                <a:lnTo>
                  <a:pt x="648" y="1222"/>
                </a:lnTo>
                <a:cubicBezTo>
                  <a:pt x="641" y="1204"/>
                  <a:pt x="637" y="1183"/>
                  <a:pt x="630" y="1165"/>
                </a:cubicBezTo>
                <a:cubicBezTo>
                  <a:pt x="627" y="1144"/>
                  <a:pt x="627" y="1126"/>
                  <a:pt x="630" y="1101"/>
                </a:cubicBezTo>
                <a:lnTo>
                  <a:pt x="630" y="1090"/>
                </a:lnTo>
                <a:lnTo>
                  <a:pt x="637" y="1076"/>
                </a:lnTo>
                <a:lnTo>
                  <a:pt x="648" y="1048"/>
                </a:lnTo>
                <a:cubicBezTo>
                  <a:pt x="655" y="1040"/>
                  <a:pt x="662" y="1030"/>
                  <a:pt x="666" y="1026"/>
                </a:cubicBezTo>
                <a:cubicBezTo>
                  <a:pt x="673" y="1019"/>
                  <a:pt x="680" y="1012"/>
                  <a:pt x="691" y="1005"/>
                </a:cubicBezTo>
                <a:cubicBezTo>
                  <a:pt x="698" y="994"/>
                  <a:pt x="709" y="991"/>
                  <a:pt x="716" y="987"/>
                </a:cubicBezTo>
                <a:lnTo>
                  <a:pt x="744" y="969"/>
                </a:lnTo>
                <a:cubicBezTo>
                  <a:pt x="765" y="959"/>
                  <a:pt x="783" y="952"/>
                  <a:pt x="805" y="948"/>
                </a:cubicBezTo>
                <a:cubicBezTo>
                  <a:pt x="826" y="941"/>
                  <a:pt x="851" y="934"/>
                  <a:pt x="872" y="930"/>
                </a:cubicBezTo>
                <a:lnTo>
                  <a:pt x="940" y="916"/>
                </a:lnTo>
                <a:lnTo>
                  <a:pt x="872" y="916"/>
                </a:lnTo>
                <a:cubicBezTo>
                  <a:pt x="851" y="916"/>
                  <a:pt x="826" y="920"/>
                  <a:pt x="801" y="923"/>
                </a:cubicBezTo>
                <a:cubicBezTo>
                  <a:pt x="787" y="923"/>
                  <a:pt x="780" y="930"/>
                  <a:pt x="765" y="934"/>
                </a:cubicBezTo>
                <a:lnTo>
                  <a:pt x="730" y="944"/>
                </a:lnTo>
                <a:lnTo>
                  <a:pt x="698" y="955"/>
                </a:lnTo>
                <a:cubicBezTo>
                  <a:pt x="684" y="959"/>
                  <a:pt x="677" y="966"/>
                  <a:pt x="666" y="973"/>
                </a:cubicBezTo>
                <a:cubicBezTo>
                  <a:pt x="659" y="984"/>
                  <a:pt x="645" y="987"/>
                  <a:pt x="637" y="994"/>
                </a:cubicBezTo>
                <a:lnTo>
                  <a:pt x="609" y="1023"/>
                </a:lnTo>
                <a:cubicBezTo>
                  <a:pt x="602" y="1033"/>
                  <a:pt x="595" y="1044"/>
                  <a:pt x="591" y="1058"/>
                </a:cubicBezTo>
                <a:lnTo>
                  <a:pt x="584" y="1076"/>
                </a:lnTo>
                <a:lnTo>
                  <a:pt x="577" y="1094"/>
                </a:lnTo>
                <a:cubicBezTo>
                  <a:pt x="573" y="1119"/>
                  <a:pt x="573" y="1144"/>
                  <a:pt x="577" y="1168"/>
                </a:cubicBezTo>
                <a:lnTo>
                  <a:pt x="577" y="1172"/>
                </a:lnTo>
                <a:lnTo>
                  <a:pt x="552" y="1147"/>
                </a:lnTo>
                <a:cubicBezTo>
                  <a:pt x="513" y="1108"/>
                  <a:pt x="470" y="1065"/>
                  <a:pt x="435" y="1026"/>
                </a:cubicBezTo>
                <a:cubicBezTo>
                  <a:pt x="417" y="1008"/>
                  <a:pt x="399" y="991"/>
                  <a:pt x="381" y="969"/>
                </a:cubicBezTo>
                <a:cubicBezTo>
                  <a:pt x="364" y="952"/>
                  <a:pt x="353" y="930"/>
                  <a:pt x="339" y="912"/>
                </a:cubicBezTo>
                <a:cubicBezTo>
                  <a:pt x="310" y="877"/>
                  <a:pt x="285" y="845"/>
                  <a:pt x="257" y="813"/>
                </a:cubicBezTo>
                <a:lnTo>
                  <a:pt x="264" y="809"/>
                </a:lnTo>
                <a:lnTo>
                  <a:pt x="253" y="788"/>
                </a:lnTo>
                <a:cubicBezTo>
                  <a:pt x="246" y="770"/>
                  <a:pt x="239" y="745"/>
                  <a:pt x="236" y="728"/>
                </a:cubicBezTo>
                <a:cubicBezTo>
                  <a:pt x="232" y="706"/>
                  <a:pt x="232" y="688"/>
                  <a:pt x="236" y="667"/>
                </a:cubicBezTo>
                <a:lnTo>
                  <a:pt x="236" y="653"/>
                </a:lnTo>
                <a:lnTo>
                  <a:pt x="239" y="642"/>
                </a:lnTo>
                <a:lnTo>
                  <a:pt x="253" y="614"/>
                </a:lnTo>
                <a:cubicBezTo>
                  <a:pt x="257" y="603"/>
                  <a:pt x="268" y="596"/>
                  <a:pt x="271" y="592"/>
                </a:cubicBezTo>
                <a:cubicBezTo>
                  <a:pt x="275" y="582"/>
                  <a:pt x="285" y="578"/>
                  <a:pt x="293" y="571"/>
                </a:cubicBezTo>
                <a:cubicBezTo>
                  <a:pt x="303" y="560"/>
                  <a:pt x="310" y="557"/>
                  <a:pt x="321" y="553"/>
                </a:cubicBezTo>
                <a:lnTo>
                  <a:pt x="346" y="536"/>
                </a:lnTo>
                <a:cubicBezTo>
                  <a:pt x="371" y="525"/>
                  <a:pt x="389" y="518"/>
                  <a:pt x="410" y="511"/>
                </a:cubicBezTo>
                <a:cubicBezTo>
                  <a:pt x="431" y="507"/>
                  <a:pt x="453" y="500"/>
                  <a:pt x="477" y="493"/>
                </a:cubicBezTo>
                <a:lnTo>
                  <a:pt x="541" y="482"/>
                </a:lnTo>
                <a:lnTo>
                  <a:pt x="477" y="482"/>
                </a:lnTo>
                <a:cubicBezTo>
                  <a:pt x="453" y="482"/>
                  <a:pt x="431" y="486"/>
                  <a:pt x="406" y="489"/>
                </a:cubicBezTo>
                <a:cubicBezTo>
                  <a:pt x="392" y="489"/>
                  <a:pt x="381" y="493"/>
                  <a:pt x="371" y="500"/>
                </a:cubicBezTo>
                <a:lnTo>
                  <a:pt x="335" y="507"/>
                </a:lnTo>
                <a:lnTo>
                  <a:pt x="303" y="521"/>
                </a:lnTo>
                <a:cubicBezTo>
                  <a:pt x="289" y="525"/>
                  <a:pt x="282" y="528"/>
                  <a:pt x="271" y="539"/>
                </a:cubicBezTo>
                <a:cubicBezTo>
                  <a:pt x="264" y="546"/>
                  <a:pt x="250" y="553"/>
                  <a:pt x="239" y="560"/>
                </a:cubicBezTo>
                <a:lnTo>
                  <a:pt x="214" y="589"/>
                </a:lnTo>
                <a:cubicBezTo>
                  <a:pt x="204" y="596"/>
                  <a:pt x="200" y="610"/>
                  <a:pt x="197" y="624"/>
                </a:cubicBezTo>
                <a:lnTo>
                  <a:pt x="186" y="642"/>
                </a:lnTo>
                <a:lnTo>
                  <a:pt x="182" y="660"/>
                </a:lnTo>
                <a:cubicBezTo>
                  <a:pt x="179" y="678"/>
                  <a:pt x="179" y="688"/>
                  <a:pt x="179" y="706"/>
                </a:cubicBezTo>
                <a:cubicBezTo>
                  <a:pt x="179" y="706"/>
                  <a:pt x="179" y="703"/>
                  <a:pt x="175" y="703"/>
                </a:cubicBezTo>
                <a:cubicBezTo>
                  <a:pt x="150" y="671"/>
                  <a:pt x="132" y="646"/>
                  <a:pt x="115" y="617"/>
                </a:cubicBezTo>
                <a:cubicBezTo>
                  <a:pt x="97" y="592"/>
                  <a:pt x="86" y="564"/>
                  <a:pt x="76" y="543"/>
                </a:cubicBezTo>
                <a:cubicBezTo>
                  <a:pt x="26" y="454"/>
                  <a:pt x="1" y="404"/>
                  <a:pt x="1" y="404"/>
                </a:cubicBezTo>
                <a:lnTo>
                  <a:pt x="1" y="404"/>
                </a:lnTo>
                <a:cubicBezTo>
                  <a:pt x="1" y="404"/>
                  <a:pt x="22" y="454"/>
                  <a:pt x="72" y="546"/>
                </a:cubicBezTo>
                <a:cubicBezTo>
                  <a:pt x="86" y="571"/>
                  <a:pt x="93" y="596"/>
                  <a:pt x="111" y="624"/>
                </a:cubicBezTo>
                <a:cubicBezTo>
                  <a:pt x="129" y="649"/>
                  <a:pt x="147" y="681"/>
                  <a:pt x="164" y="713"/>
                </a:cubicBezTo>
                <a:cubicBezTo>
                  <a:pt x="168" y="720"/>
                  <a:pt x="175" y="724"/>
                  <a:pt x="179" y="735"/>
                </a:cubicBezTo>
                <a:lnTo>
                  <a:pt x="179" y="738"/>
                </a:lnTo>
                <a:cubicBezTo>
                  <a:pt x="182" y="756"/>
                  <a:pt x="186" y="774"/>
                  <a:pt x="193" y="788"/>
                </a:cubicBezTo>
                <a:lnTo>
                  <a:pt x="175" y="795"/>
                </a:lnTo>
                <a:lnTo>
                  <a:pt x="157" y="806"/>
                </a:lnTo>
                <a:lnTo>
                  <a:pt x="140" y="820"/>
                </a:lnTo>
                <a:cubicBezTo>
                  <a:pt x="129" y="827"/>
                  <a:pt x="115" y="838"/>
                  <a:pt x="108" y="845"/>
                </a:cubicBezTo>
                <a:lnTo>
                  <a:pt x="79" y="877"/>
                </a:lnTo>
                <a:cubicBezTo>
                  <a:pt x="72" y="884"/>
                  <a:pt x="68" y="898"/>
                  <a:pt x="58" y="912"/>
                </a:cubicBezTo>
                <a:cubicBezTo>
                  <a:pt x="51" y="927"/>
                  <a:pt x="44" y="937"/>
                  <a:pt x="40" y="952"/>
                </a:cubicBezTo>
                <a:lnTo>
                  <a:pt x="26" y="991"/>
                </a:lnTo>
                <a:cubicBezTo>
                  <a:pt x="22" y="1005"/>
                  <a:pt x="22" y="1019"/>
                  <a:pt x="22" y="1033"/>
                </a:cubicBezTo>
                <a:lnTo>
                  <a:pt x="19" y="1072"/>
                </a:lnTo>
                <a:lnTo>
                  <a:pt x="19" y="1112"/>
                </a:lnTo>
                <a:cubicBezTo>
                  <a:pt x="19" y="1126"/>
                  <a:pt x="22" y="1140"/>
                  <a:pt x="22" y="1151"/>
                </a:cubicBezTo>
                <a:cubicBezTo>
                  <a:pt x="22" y="1165"/>
                  <a:pt x="26" y="1179"/>
                  <a:pt x="33" y="1193"/>
                </a:cubicBezTo>
                <a:cubicBezTo>
                  <a:pt x="36" y="1218"/>
                  <a:pt x="44" y="1240"/>
                  <a:pt x="54" y="1268"/>
                </a:cubicBezTo>
                <a:cubicBezTo>
                  <a:pt x="61" y="1293"/>
                  <a:pt x="72" y="1318"/>
                  <a:pt x="86" y="1339"/>
                </a:cubicBezTo>
                <a:cubicBezTo>
                  <a:pt x="72" y="1289"/>
                  <a:pt x="61" y="1236"/>
                  <a:pt x="58" y="1186"/>
                </a:cubicBezTo>
                <a:cubicBezTo>
                  <a:pt x="58" y="1176"/>
                  <a:pt x="54" y="1161"/>
                  <a:pt x="54" y="1147"/>
                </a:cubicBezTo>
                <a:lnTo>
                  <a:pt x="54" y="1112"/>
                </a:lnTo>
                <a:lnTo>
                  <a:pt x="54" y="1076"/>
                </a:lnTo>
                <a:lnTo>
                  <a:pt x="58" y="1040"/>
                </a:lnTo>
                <a:cubicBezTo>
                  <a:pt x="58" y="1026"/>
                  <a:pt x="61" y="1019"/>
                  <a:pt x="68" y="1005"/>
                </a:cubicBezTo>
                <a:cubicBezTo>
                  <a:pt x="72" y="991"/>
                  <a:pt x="76" y="984"/>
                  <a:pt x="79" y="969"/>
                </a:cubicBezTo>
                <a:cubicBezTo>
                  <a:pt x="86" y="955"/>
                  <a:pt x="90" y="948"/>
                  <a:pt x="93" y="937"/>
                </a:cubicBezTo>
                <a:cubicBezTo>
                  <a:pt x="97" y="930"/>
                  <a:pt x="108" y="916"/>
                  <a:pt x="111" y="909"/>
                </a:cubicBezTo>
                <a:lnTo>
                  <a:pt x="132" y="880"/>
                </a:lnTo>
                <a:cubicBezTo>
                  <a:pt x="143" y="873"/>
                  <a:pt x="150" y="866"/>
                  <a:pt x="161" y="859"/>
                </a:cubicBezTo>
                <a:lnTo>
                  <a:pt x="175" y="848"/>
                </a:lnTo>
                <a:lnTo>
                  <a:pt x="193" y="841"/>
                </a:lnTo>
                <a:lnTo>
                  <a:pt x="221" y="824"/>
                </a:lnTo>
                <a:lnTo>
                  <a:pt x="229" y="824"/>
                </a:lnTo>
                <a:cubicBezTo>
                  <a:pt x="253" y="856"/>
                  <a:pt x="282" y="891"/>
                  <a:pt x="307" y="927"/>
                </a:cubicBezTo>
                <a:cubicBezTo>
                  <a:pt x="321" y="944"/>
                  <a:pt x="339" y="966"/>
                  <a:pt x="353" y="984"/>
                </a:cubicBezTo>
                <a:cubicBezTo>
                  <a:pt x="371" y="1001"/>
                  <a:pt x="389" y="1023"/>
                  <a:pt x="406" y="1040"/>
                </a:cubicBezTo>
                <a:cubicBezTo>
                  <a:pt x="442" y="1080"/>
                  <a:pt x="477" y="1122"/>
                  <a:pt x="517" y="1165"/>
                </a:cubicBezTo>
                <a:cubicBezTo>
                  <a:pt x="534" y="1183"/>
                  <a:pt x="552" y="1201"/>
                  <a:pt x="573" y="1218"/>
                </a:cubicBezTo>
                <a:lnTo>
                  <a:pt x="559" y="1229"/>
                </a:lnTo>
                <a:lnTo>
                  <a:pt x="541" y="1236"/>
                </a:lnTo>
                <a:lnTo>
                  <a:pt x="524" y="1250"/>
                </a:lnTo>
                <a:cubicBezTo>
                  <a:pt x="517" y="1257"/>
                  <a:pt x="502" y="1268"/>
                  <a:pt x="495" y="1275"/>
                </a:cubicBezTo>
                <a:lnTo>
                  <a:pt x="467" y="1307"/>
                </a:lnTo>
                <a:cubicBezTo>
                  <a:pt x="460" y="1318"/>
                  <a:pt x="453" y="1329"/>
                  <a:pt x="445" y="1343"/>
                </a:cubicBezTo>
                <a:cubicBezTo>
                  <a:pt x="435" y="1357"/>
                  <a:pt x="431" y="1371"/>
                  <a:pt x="428" y="1382"/>
                </a:cubicBezTo>
                <a:lnTo>
                  <a:pt x="413" y="1425"/>
                </a:lnTo>
                <a:cubicBezTo>
                  <a:pt x="410" y="1435"/>
                  <a:pt x="410" y="1449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6"/>
                  <a:pt x="410" y="1570"/>
                  <a:pt x="410" y="1585"/>
                </a:cubicBezTo>
                <a:cubicBezTo>
                  <a:pt x="410" y="1595"/>
                  <a:pt x="413" y="1609"/>
                  <a:pt x="417" y="1624"/>
                </a:cubicBezTo>
                <a:cubicBezTo>
                  <a:pt x="424" y="1649"/>
                  <a:pt x="431" y="1673"/>
                  <a:pt x="442" y="1698"/>
                </a:cubicBezTo>
                <a:cubicBezTo>
                  <a:pt x="449" y="1727"/>
                  <a:pt x="460" y="1748"/>
                  <a:pt x="470" y="1769"/>
                </a:cubicBezTo>
                <a:cubicBezTo>
                  <a:pt x="460" y="1720"/>
                  <a:pt x="449" y="1666"/>
                  <a:pt x="445" y="1620"/>
                </a:cubicBezTo>
                <a:cubicBezTo>
                  <a:pt x="445" y="1606"/>
                  <a:pt x="442" y="1592"/>
                  <a:pt x="442" y="1577"/>
                </a:cubicBezTo>
                <a:lnTo>
                  <a:pt x="442" y="1542"/>
                </a:lnTo>
                <a:lnTo>
                  <a:pt x="442" y="1506"/>
                </a:lnTo>
                <a:lnTo>
                  <a:pt x="445" y="1471"/>
                </a:lnTo>
                <a:cubicBezTo>
                  <a:pt x="445" y="1460"/>
                  <a:pt x="449" y="1449"/>
                  <a:pt x="453" y="1435"/>
                </a:cubicBezTo>
                <a:cubicBezTo>
                  <a:pt x="460" y="1425"/>
                  <a:pt x="463" y="1414"/>
                  <a:pt x="467" y="1400"/>
                </a:cubicBezTo>
                <a:cubicBezTo>
                  <a:pt x="470" y="1389"/>
                  <a:pt x="477" y="1378"/>
                  <a:pt x="481" y="1371"/>
                </a:cubicBezTo>
                <a:cubicBezTo>
                  <a:pt x="485" y="1361"/>
                  <a:pt x="495" y="1346"/>
                  <a:pt x="499" y="1339"/>
                </a:cubicBezTo>
                <a:lnTo>
                  <a:pt x="520" y="1311"/>
                </a:lnTo>
                <a:cubicBezTo>
                  <a:pt x="531" y="1304"/>
                  <a:pt x="538" y="1300"/>
                  <a:pt x="549" y="1289"/>
                </a:cubicBezTo>
                <a:lnTo>
                  <a:pt x="559" y="1282"/>
                </a:lnTo>
                <a:lnTo>
                  <a:pt x="577" y="1272"/>
                </a:lnTo>
                <a:lnTo>
                  <a:pt x="605" y="1257"/>
                </a:lnTo>
                <a:cubicBezTo>
                  <a:pt x="662" y="1311"/>
                  <a:pt x="726" y="1371"/>
                  <a:pt x="790" y="1425"/>
                </a:cubicBezTo>
                <a:cubicBezTo>
                  <a:pt x="851" y="1471"/>
                  <a:pt x="915" y="1521"/>
                  <a:pt x="979" y="1570"/>
                </a:cubicBezTo>
                <a:lnTo>
                  <a:pt x="961" y="1577"/>
                </a:lnTo>
                <a:lnTo>
                  <a:pt x="940" y="1595"/>
                </a:lnTo>
                <a:cubicBezTo>
                  <a:pt x="925" y="1609"/>
                  <a:pt x="908" y="1620"/>
                  <a:pt x="897" y="1631"/>
                </a:cubicBezTo>
                <a:lnTo>
                  <a:pt x="861" y="1677"/>
                </a:lnTo>
                <a:cubicBezTo>
                  <a:pt x="851" y="1691"/>
                  <a:pt x="844" y="1709"/>
                  <a:pt x="837" y="1727"/>
                </a:cubicBezTo>
                <a:cubicBezTo>
                  <a:pt x="826" y="1745"/>
                  <a:pt x="822" y="1755"/>
                  <a:pt x="815" y="1773"/>
                </a:cubicBezTo>
                <a:cubicBezTo>
                  <a:pt x="808" y="1791"/>
                  <a:pt x="801" y="1809"/>
                  <a:pt x="801" y="1826"/>
                </a:cubicBezTo>
                <a:cubicBezTo>
                  <a:pt x="797" y="1844"/>
                  <a:pt x="790" y="1862"/>
                  <a:pt x="790" y="1880"/>
                </a:cubicBezTo>
                <a:lnTo>
                  <a:pt x="790" y="1933"/>
                </a:lnTo>
                <a:lnTo>
                  <a:pt x="797" y="1986"/>
                </a:lnTo>
                <a:cubicBezTo>
                  <a:pt x="797" y="2004"/>
                  <a:pt x="801" y="2022"/>
                  <a:pt x="805" y="2036"/>
                </a:cubicBezTo>
                <a:cubicBezTo>
                  <a:pt x="805" y="2054"/>
                  <a:pt x="815" y="2068"/>
                  <a:pt x="815" y="2086"/>
                </a:cubicBezTo>
                <a:cubicBezTo>
                  <a:pt x="819" y="2104"/>
                  <a:pt x="822" y="2118"/>
                  <a:pt x="826" y="2136"/>
                </a:cubicBezTo>
                <a:cubicBezTo>
                  <a:pt x="833" y="2153"/>
                  <a:pt x="837" y="2164"/>
                  <a:pt x="844" y="2182"/>
                </a:cubicBezTo>
                <a:cubicBezTo>
                  <a:pt x="858" y="2214"/>
                  <a:pt x="872" y="2246"/>
                  <a:pt x="890" y="2271"/>
                </a:cubicBezTo>
                <a:cubicBezTo>
                  <a:pt x="879" y="2242"/>
                  <a:pt x="876" y="2207"/>
                  <a:pt x="872" y="2175"/>
                </a:cubicBezTo>
                <a:cubicBezTo>
                  <a:pt x="869" y="2143"/>
                  <a:pt x="861" y="2111"/>
                  <a:pt x="861" y="2075"/>
                </a:cubicBezTo>
                <a:cubicBezTo>
                  <a:pt x="861" y="2057"/>
                  <a:pt x="858" y="2047"/>
                  <a:pt x="858" y="2029"/>
                </a:cubicBezTo>
                <a:lnTo>
                  <a:pt x="858" y="1979"/>
                </a:lnTo>
                <a:lnTo>
                  <a:pt x="861" y="1933"/>
                </a:lnTo>
                <a:lnTo>
                  <a:pt x="872" y="1890"/>
                </a:lnTo>
                <a:cubicBezTo>
                  <a:pt x="872" y="1876"/>
                  <a:pt x="879" y="1858"/>
                  <a:pt x="879" y="1844"/>
                </a:cubicBezTo>
                <a:lnTo>
                  <a:pt x="893" y="1805"/>
                </a:lnTo>
                <a:cubicBezTo>
                  <a:pt x="897" y="1791"/>
                  <a:pt x="904" y="1780"/>
                  <a:pt x="911" y="1766"/>
                </a:cubicBezTo>
                <a:cubicBezTo>
                  <a:pt x="922" y="1752"/>
                  <a:pt x="925" y="1737"/>
                  <a:pt x="933" y="1730"/>
                </a:cubicBezTo>
                <a:lnTo>
                  <a:pt x="961" y="1698"/>
                </a:lnTo>
                <a:cubicBezTo>
                  <a:pt x="968" y="1691"/>
                  <a:pt x="982" y="1681"/>
                  <a:pt x="993" y="1673"/>
                </a:cubicBezTo>
                <a:lnTo>
                  <a:pt x="1011" y="1659"/>
                </a:lnTo>
                <a:lnTo>
                  <a:pt x="1029" y="1649"/>
                </a:lnTo>
                <a:lnTo>
                  <a:pt x="1064" y="1631"/>
                </a:lnTo>
                <a:cubicBezTo>
                  <a:pt x="1199" y="1730"/>
                  <a:pt x="1352" y="1823"/>
                  <a:pt x="1516" y="1912"/>
                </a:cubicBezTo>
                <a:lnTo>
                  <a:pt x="1498" y="1926"/>
                </a:lnTo>
                <a:lnTo>
                  <a:pt x="1480" y="1944"/>
                </a:lnTo>
                <a:lnTo>
                  <a:pt x="1441" y="1983"/>
                </a:lnTo>
                <a:lnTo>
                  <a:pt x="1409" y="2029"/>
                </a:lnTo>
                <a:cubicBezTo>
                  <a:pt x="1402" y="2040"/>
                  <a:pt x="1395" y="2065"/>
                  <a:pt x="1388" y="2075"/>
                </a:cubicBezTo>
                <a:cubicBezTo>
                  <a:pt x="1377" y="2093"/>
                  <a:pt x="1373" y="2111"/>
                  <a:pt x="1373" y="2129"/>
                </a:cubicBezTo>
                <a:cubicBezTo>
                  <a:pt x="1370" y="2146"/>
                  <a:pt x="1366" y="2164"/>
                  <a:pt x="1366" y="2182"/>
                </a:cubicBezTo>
                <a:cubicBezTo>
                  <a:pt x="1366" y="2200"/>
                  <a:pt x="1359" y="2217"/>
                  <a:pt x="1359" y="2235"/>
                </a:cubicBezTo>
                <a:lnTo>
                  <a:pt x="1366" y="2289"/>
                </a:lnTo>
                <a:lnTo>
                  <a:pt x="1373" y="2338"/>
                </a:lnTo>
                <a:cubicBezTo>
                  <a:pt x="1377" y="2356"/>
                  <a:pt x="1384" y="2370"/>
                  <a:pt x="1388" y="2388"/>
                </a:cubicBezTo>
                <a:cubicBezTo>
                  <a:pt x="1391" y="2406"/>
                  <a:pt x="1395" y="2420"/>
                  <a:pt x="1402" y="2438"/>
                </a:cubicBezTo>
                <a:cubicBezTo>
                  <a:pt x="1405" y="2456"/>
                  <a:pt x="1413" y="2466"/>
                  <a:pt x="1420" y="2481"/>
                </a:cubicBezTo>
                <a:cubicBezTo>
                  <a:pt x="1423" y="2495"/>
                  <a:pt x="1430" y="2513"/>
                  <a:pt x="1441" y="2527"/>
                </a:cubicBezTo>
                <a:cubicBezTo>
                  <a:pt x="1455" y="2555"/>
                  <a:pt x="1473" y="2584"/>
                  <a:pt x="1494" y="2609"/>
                </a:cubicBezTo>
                <a:lnTo>
                  <a:pt x="1466" y="2516"/>
                </a:lnTo>
                <a:cubicBezTo>
                  <a:pt x="1459" y="2484"/>
                  <a:pt x="1455" y="2456"/>
                  <a:pt x="1445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6"/>
                  <a:pt x="1430" y="2342"/>
                  <a:pt x="1430" y="2324"/>
                </a:cubicBezTo>
                <a:lnTo>
                  <a:pt x="1430" y="2281"/>
                </a:lnTo>
                <a:lnTo>
                  <a:pt x="1437" y="2235"/>
                </a:lnTo>
                <a:cubicBezTo>
                  <a:pt x="1437" y="2225"/>
                  <a:pt x="1441" y="2207"/>
                  <a:pt x="1441" y="2193"/>
                </a:cubicBezTo>
                <a:cubicBezTo>
                  <a:pt x="1441" y="2178"/>
                  <a:pt x="1445" y="2161"/>
                  <a:pt x="1448" y="2146"/>
                </a:cubicBezTo>
                <a:lnTo>
                  <a:pt x="1462" y="2107"/>
                </a:lnTo>
                <a:cubicBezTo>
                  <a:pt x="1473" y="2093"/>
                  <a:pt x="1477" y="2082"/>
                  <a:pt x="1480" y="2068"/>
                </a:cubicBezTo>
                <a:lnTo>
                  <a:pt x="1509" y="2033"/>
                </a:lnTo>
                <a:cubicBezTo>
                  <a:pt x="1516" y="2018"/>
                  <a:pt x="1530" y="2015"/>
                  <a:pt x="1537" y="2001"/>
                </a:cubicBezTo>
                <a:lnTo>
                  <a:pt x="1551" y="1986"/>
                </a:lnTo>
                <a:lnTo>
                  <a:pt x="1569" y="1976"/>
                </a:lnTo>
                <a:lnTo>
                  <a:pt x="1605" y="1951"/>
                </a:lnTo>
                <a:cubicBezTo>
                  <a:pt x="1800" y="2054"/>
                  <a:pt x="2013" y="2157"/>
                  <a:pt x="2241" y="2246"/>
                </a:cubicBezTo>
                <a:lnTo>
                  <a:pt x="2230" y="2249"/>
                </a:lnTo>
                <a:lnTo>
                  <a:pt x="2205" y="2278"/>
                </a:lnTo>
                <a:cubicBezTo>
                  <a:pt x="2188" y="2296"/>
                  <a:pt x="2170" y="2313"/>
                  <a:pt x="2152" y="2335"/>
                </a:cubicBezTo>
                <a:cubicBezTo>
                  <a:pt x="2134" y="2356"/>
                  <a:pt x="2120" y="2374"/>
                  <a:pt x="2106" y="2395"/>
                </a:cubicBezTo>
                <a:cubicBezTo>
                  <a:pt x="2095" y="2420"/>
                  <a:pt x="2085" y="2441"/>
                  <a:pt x="2077" y="2463"/>
                </a:cubicBezTo>
                <a:cubicBezTo>
                  <a:pt x="2067" y="2484"/>
                  <a:pt x="2060" y="2513"/>
                  <a:pt x="2053" y="2534"/>
                </a:cubicBezTo>
                <a:cubicBezTo>
                  <a:pt x="2045" y="2584"/>
                  <a:pt x="2042" y="2633"/>
                  <a:pt x="2042" y="2680"/>
                </a:cubicBezTo>
                <a:cubicBezTo>
                  <a:pt x="2042" y="2729"/>
                  <a:pt x="2049" y="2776"/>
                  <a:pt x="2060" y="2822"/>
                </a:cubicBezTo>
                <a:cubicBezTo>
                  <a:pt x="2067" y="2868"/>
                  <a:pt x="2081" y="2911"/>
                  <a:pt x="2099" y="2957"/>
                </a:cubicBezTo>
                <a:cubicBezTo>
                  <a:pt x="2117" y="3000"/>
                  <a:pt x="2134" y="3042"/>
                  <a:pt x="2156" y="3081"/>
                </a:cubicBezTo>
                <a:cubicBezTo>
                  <a:pt x="2177" y="3121"/>
                  <a:pt x="2202" y="3160"/>
                  <a:pt x="2227" y="3195"/>
                </a:cubicBezTo>
                <a:cubicBezTo>
                  <a:pt x="2202" y="3113"/>
                  <a:pt x="2177" y="3028"/>
                  <a:pt x="2166" y="2939"/>
                </a:cubicBezTo>
                <a:cubicBezTo>
                  <a:pt x="2156" y="2893"/>
                  <a:pt x="2152" y="2854"/>
                  <a:pt x="2152" y="2811"/>
                </a:cubicBezTo>
                <a:cubicBezTo>
                  <a:pt x="2149" y="2769"/>
                  <a:pt x="2149" y="2726"/>
                  <a:pt x="2152" y="2687"/>
                </a:cubicBezTo>
                <a:cubicBezTo>
                  <a:pt x="2159" y="2605"/>
                  <a:pt x="2184" y="2530"/>
                  <a:pt x="2223" y="2463"/>
                </a:cubicBezTo>
                <a:cubicBezTo>
                  <a:pt x="2230" y="2445"/>
                  <a:pt x="2245" y="2431"/>
                  <a:pt x="2255" y="2420"/>
                </a:cubicBezTo>
                <a:lnTo>
                  <a:pt x="2294" y="2377"/>
                </a:lnTo>
                <a:lnTo>
                  <a:pt x="2316" y="2360"/>
                </a:lnTo>
                <a:lnTo>
                  <a:pt x="2337" y="2342"/>
                </a:lnTo>
                <a:cubicBezTo>
                  <a:pt x="2351" y="2331"/>
                  <a:pt x="2369" y="2321"/>
                  <a:pt x="2387" y="2313"/>
                </a:cubicBezTo>
                <a:lnTo>
                  <a:pt x="2390" y="2313"/>
                </a:lnTo>
                <a:cubicBezTo>
                  <a:pt x="2618" y="2402"/>
                  <a:pt x="2860" y="2481"/>
                  <a:pt x="3109" y="2555"/>
                </a:cubicBezTo>
                <a:lnTo>
                  <a:pt x="3094" y="2569"/>
                </a:lnTo>
                <a:lnTo>
                  <a:pt x="3066" y="2601"/>
                </a:lnTo>
                <a:cubicBezTo>
                  <a:pt x="3048" y="2619"/>
                  <a:pt x="3038" y="2641"/>
                  <a:pt x="3023" y="2662"/>
                </a:cubicBezTo>
                <a:cubicBezTo>
                  <a:pt x="3009" y="2687"/>
                  <a:pt x="2995" y="2708"/>
                  <a:pt x="2988" y="2733"/>
                </a:cubicBezTo>
                <a:cubicBezTo>
                  <a:pt x="2977" y="2758"/>
                  <a:pt x="2970" y="2783"/>
                  <a:pt x="2966" y="2811"/>
                </a:cubicBezTo>
                <a:cubicBezTo>
                  <a:pt x="2959" y="2836"/>
                  <a:pt x="2956" y="2857"/>
                  <a:pt x="2952" y="2886"/>
                </a:cubicBezTo>
                <a:cubicBezTo>
                  <a:pt x="2949" y="2936"/>
                  <a:pt x="2949" y="2989"/>
                  <a:pt x="2956" y="3032"/>
                </a:cubicBezTo>
                <a:cubicBezTo>
                  <a:pt x="2966" y="3081"/>
                  <a:pt x="2974" y="3124"/>
                  <a:pt x="2991" y="3170"/>
                </a:cubicBezTo>
                <a:cubicBezTo>
                  <a:pt x="3009" y="3213"/>
                  <a:pt x="3027" y="3256"/>
                  <a:pt x="3048" y="3295"/>
                </a:cubicBezTo>
                <a:cubicBezTo>
                  <a:pt x="3059" y="3316"/>
                  <a:pt x="3073" y="3334"/>
                  <a:pt x="3084" y="3352"/>
                </a:cubicBezTo>
                <a:cubicBezTo>
                  <a:pt x="3098" y="3369"/>
                  <a:pt x="3112" y="3391"/>
                  <a:pt x="3126" y="3409"/>
                </a:cubicBezTo>
                <a:cubicBezTo>
                  <a:pt x="3151" y="3444"/>
                  <a:pt x="3183" y="3480"/>
                  <a:pt x="3215" y="3512"/>
                </a:cubicBezTo>
                <a:cubicBezTo>
                  <a:pt x="3201" y="3473"/>
                  <a:pt x="3183" y="3426"/>
                  <a:pt x="3173" y="3387"/>
                </a:cubicBezTo>
                <a:cubicBezTo>
                  <a:pt x="3162" y="3348"/>
                  <a:pt x="3148" y="3302"/>
                  <a:pt x="3137" y="3263"/>
                </a:cubicBezTo>
                <a:cubicBezTo>
                  <a:pt x="3130" y="3224"/>
                  <a:pt x="3119" y="3185"/>
                  <a:pt x="3116" y="3138"/>
                </a:cubicBezTo>
                <a:cubicBezTo>
                  <a:pt x="3112" y="3117"/>
                  <a:pt x="3112" y="3099"/>
                  <a:pt x="3112" y="3078"/>
                </a:cubicBezTo>
                <a:cubicBezTo>
                  <a:pt x="3112" y="3060"/>
                  <a:pt x="3109" y="3035"/>
                  <a:pt x="3112" y="3017"/>
                </a:cubicBezTo>
                <a:cubicBezTo>
                  <a:pt x="3112" y="2939"/>
                  <a:pt x="3126" y="2868"/>
                  <a:pt x="3155" y="2804"/>
                </a:cubicBezTo>
                <a:cubicBezTo>
                  <a:pt x="3166" y="2786"/>
                  <a:pt x="3173" y="2776"/>
                  <a:pt x="3183" y="2761"/>
                </a:cubicBezTo>
                <a:cubicBezTo>
                  <a:pt x="3190" y="2747"/>
                  <a:pt x="3205" y="2733"/>
                  <a:pt x="3215" y="2722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9" y="2673"/>
                  <a:pt x="3279" y="2662"/>
                  <a:pt x="3297" y="2651"/>
                </a:cubicBezTo>
                <a:lnTo>
                  <a:pt x="3329" y="2623"/>
                </a:lnTo>
                <a:cubicBezTo>
                  <a:pt x="3439" y="2655"/>
                  <a:pt x="3553" y="2687"/>
                  <a:pt x="3663" y="2712"/>
                </a:cubicBezTo>
                <a:cubicBezTo>
                  <a:pt x="3827" y="2751"/>
                  <a:pt x="3998" y="2793"/>
                  <a:pt x="4168" y="2829"/>
                </a:cubicBezTo>
                <a:cubicBezTo>
                  <a:pt x="4168" y="2833"/>
                  <a:pt x="4175" y="2833"/>
                  <a:pt x="4175" y="2836"/>
                </a:cubicBezTo>
                <a:lnTo>
                  <a:pt x="4150" y="2868"/>
                </a:lnTo>
                <a:lnTo>
                  <a:pt x="4129" y="2904"/>
                </a:lnTo>
                <a:cubicBezTo>
                  <a:pt x="4115" y="2929"/>
                  <a:pt x="4104" y="2957"/>
                  <a:pt x="4094" y="2982"/>
                </a:cubicBezTo>
                <a:lnTo>
                  <a:pt x="4079" y="3025"/>
                </a:lnTo>
                <a:lnTo>
                  <a:pt x="4072" y="3064"/>
                </a:lnTo>
                <a:cubicBezTo>
                  <a:pt x="4069" y="3089"/>
                  <a:pt x="4062" y="3121"/>
                  <a:pt x="4062" y="3149"/>
                </a:cubicBezTo>
                <a:cubicBezTo>
                  <a:pt x="4062" y="3174"/>
                  <a:pt x="4062" y="3206"/>
                  <a:pt x="4069" y="3231"/>
                </a:cubicBezTo>
                <a:lnTo>
                  <a:pt x="4079" y="3313"/>
                </a:lnTo>
                <a:cubicBezTo>
                  <a:pt x="4086" y="3337"/>
                  <a:pt x="4094" y="3366"/>
                  <a:pt x="4104" y="3387"/>
                </a:cubicBezTo>
                <a:cubicBezTo>
                  <a:pt x="4122" y="3437"/>
                  <a:pt x="4147" y="3487"/>
                  <a:pt x="4175" y="3529"/>
                </a:cubicBezTo>
                <a:cubicBezTo>
                  <a:pt x="4200" y="3576"/>
                  <a:pt x="4232" y="3615"/>
                  <a:pt x="4264" y="3654"/>
                </a:cubicBezTo>
                <a:cubicBezTo>
                  <a:pt x="4282" y="3672"/>
                  <a:pt x="4300" y="3693"/>
                  <a:pt x="4318" y="3711"/>
                </a:cubicBezTo>
                <a:lnTo>
                  <a:pt x="4371" y="3764"/>
                </a:lnTo>
                <a:cubicBezTo>
                  <a:pt x="4406" y="3796"/>
                  <a:pt x="4446" y="3832"/>
                  <a:pt x="4488" y="3853"/>
                </a:cubicBezTo>
                <a:cubicBezTo>
                  <a:pt x="4463" y="3814"/>
                  <a:pt x="4435" y="3771"/>
                  <a:pt x="4410" y="3729"/>
                </a:cubicBezTo>
                <a:cubicBezTo>
                  <a:pt x="4382" y="3690"/>
                  <a:pt x="4360" y="3647"/>
                  <a:pt x="4342" y="3604"/>
                </a:cubicBezTo>
                <a:cubicBezTo>
                  <a:pt x="4321" y="3565"/>
                  <a:pt x="4303" y="3522"/>
                  <a:pt x="4286" y="3476"/>
                </a:cubicBezTo>
                <a:cubicBezTo>
                  <a:pt x="4275" y="3455"/>
                  <a:pt x="4271" y="3433"/>
                  <a:pt x="4264" y="3409"/>
                </a:cubicBezTo>
                <a:cubicBezTo>
                  <a:pt x="4257" y="3387"/>
                  <a:pt x="4250" y="3366"/>
                  <a:pt x="4246" y="3345"/>
                </a:cubicBezTo>
                <a:cubicBezTo>
                  <a:pt x="4239" y="3320"/>
                  <a:pt x="4236" y="3298"/>
                  <a:pt x="4236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6" y="3153"/>
                </a:cubicBezTo>
                <a:cubicBezTo>
                  <a:pt x="4236" y="3131"/>
                  <a:pt x="4239" y="3113"/>
                  <a:pt x="4246" y="3096"/>
                </a:cubicBezTo>
                <a:lnTo>
                  <a:pt x="4254" y="3064"/>
                </a:lnTo>
                <a:lnTo>
                  <a:pt x="4264" y="3035"/>
                </a:lnTo>
                <a:lnTo>
                  <a:pt x="4289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6" y="2900"/>
                  <a:pt x="4360" y="2882"/>
                </a:cubicBezTo>
                <a:lnTo>
                  <a:pt x="4378" y="2857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5" y="2964"/>
                  <a:pt x="5029" y="2975"/>
                  <a:pt x="5086" y="2982"/>
                </a:cubicBezTo>
                <a:lnTo>
                  <a:pt x="5089" y="2989"/>
                </a:lnTo>
                <a:lnTo>
                  <a:pt x="5086" y="2993"/>
                </a:lnTo>
                <a:lnTo>
                  <a:pt x="5057" y="3032"/>
                </a:lnTo>
                <a:lnTo>
                  <a:pt x="5036" y="3071"/>
                </a:lnTo>
                <a:cubicBezTo>
                  <a:pt x="5022" y="3099"/>
                  <a:pt x="5011" y="3131"/>
                  <a:pt x="4997" y="3156"/>
                </a:cubicBezTo>
                <a:lnTo>
                  <a:pt x="4983" y="3202"/>
                </a:lnTo>
                <a:lnTo>
                  <a:pt x="4975" y="3245"/>
                </a:lnTo>
                <a:cubicBezTo>
                  <a:pt x="4968" y="3277"/>
                  <a:pt x="4965" y="3309"/>
                  <a:pt x="4965" y="3337"/>
                </a:cubicBezTo>
                <a:cubicBezTo>
                  <a:pt x="4965" y="3369"/>
                  <a:pt x="4965" y="3401"/>
                  <a:pt x="4968" y="3433"/>
                </a:cubicBezTo>
                <a:cubicBezTo>
                  <a:pt x="4975" y="3462"/>
                  <a:pt x="4979" y="3494"/>
                  <a:pt x="4986" y="3522"/>
                </a:cubicBezTo>
                <a:cubicBezTo>
                  <a:pt x="4997" y="3551"/>
                  <a:pt x="5000" y="3579"/>
                  <a:pt x="5015" y="3604"/>
                </a:cubicBezTo>
                <a:cubicBezTo>
                  <a:pt x="5022" y="3633"/>
                  <a:pt x="5036" y="3658"/>
                  <a:pt x="5050" y="3686"/>
                </a:cubicBezTo>
                <a:cubicBezTo>
                  <a:pt x="5064" y="3711"/>
                  <a:pt x="5075" y="3739"/>
                  <a:pt x="5089" y="3761"/>
                </a:cubicBezTo>
                <a:cubicBezTo>
                  <a:pt x="5121" y="3810"/>
                  <a:pt x="5153" y="3853"/>
                  <a:pt x="5189" y="3899"/>
                </a:cubicBezTo>
                <a:cubicBezTo>
                  <a:pt x="5207" y="3921"/>
                  <a:pt x="5224" y="3942"/>
                  <a:pt x="5246" y="3960"/>
                </a:cubicBezTo>
                <a:cubicBezTo>
                  <a:pt x="5263" y="3985"/>
                  <a:pt x="5285" y="4002"/>
                  <a:pt x="5303" y="4020"/>
                </a:cubicBezTo>
                <a:cubicBezTo>
                  <a:pt x="5342" y="4056"/>
                  <a:pt x="5388" y="4091"/>
                  <a:pt x="5431" y="4120"/>
                </a:cubicBezTo>
                <a:cubicBezTo>
                  <a:pt x="5402" y="4077"/>
                  <a:pt x="5370" y="4031"/>
                  <a:pt x="5342" y="3985"/>
                </a:cubicBezTo>
                <a:lnTo>
                  <a:pt x="5342" y="3985"/>
                </a:lnTo>
                <a:cubicBezTo>
                  <a:pt x="5342" y="3985"/>
                  <a:pt x="5342" y="3985"/>
                  <a:pt x="5343" y="3985"/>
                </a:cubicBezTo>
                <a:cubicBezTo>
                  <a:pt x="5345" y="3985"/>
                  <a:pt x="5319" y="3939"/>
                  <a:pt x="5299" y="3899"/>
                </a:cubicBezTo>
                <a:cubicBezTo>
                  <a:pt x="5271" y="3853"/>
                  <a:pt x="5253" y="3807"/>
                  <a:pt x="5235" y="3757"/>
                </a:cubicBezTo>
                <a:cubicBezTo>
                  <a:pt x="5228" y="3736"/>
                  <a:pt x="5217" y="3707"/>
                  <a:pt x="5210" y="3686"/>
                </a:cubicBezTo>
                <a:cubicBezTo>
                  <a:pt x="5199" y="3665"/>
                  <a:pt x="5196" y="3636"/>
                  <a:pt x="5192" y="3615"/>
                </a:cubicBezTo>
                <a:cubicBezTo>
                  <a:pt x="5189" y="3594"/>
                  <a:pt x="5182" y="3565"/>
                  <a:pt x="5178" y="3544"/>
                </a:cubicBezTo>
                <a:cubicBezTo>
                  <a:pt x="5175" y="3522"/>
                  <a:pt x="5175" y="3494"/>
                  <a:pt x="5175" y="3473"/>
                </a:cubicBezTo>
                <a:cubicBezTo>
                  <a:pt x="5175" y="3448"/>
                  <a:pt x="5175" y="3423"/>
                  <a:pt x="5178" y="3401"/>
                </a:cubicBezTo>
                <a:cubicBezTo>
                  <a:pt x="5178" y="3387"/>
                  <a:pt x="5182" y="3377"/>
                  <a:pt x="5182" y="3366"/>
                </a:cubicBezTo>
                <a:cubicBezTo>
                  <a:pt x="5189" y="3352"/>
                  <a:pt x="5189" y="3345"/>
                  <a:pt x="5192" y="3330"/>
                </a:cubicBezTo>
                <a:lnTo>
                  <a:pt x="5199" y="3298"/>
                </a:lnTo>
                <a:lnTo>
                  <a:pt x="5214" y="3266"/>
                </a:lnTo>
                <a:cubicBezTo>
                  <a:pt x="5224" y="3245"/>
                  <a:pt x="5231" y="3227"/>
                  <a:pt x="5246" y="3206"/>
                </a:cubicBezTo>
                <a:lnTo>
                  <a:pt x="5263" y="3174"/>
                </a:lnTo>
                <a:lnTo>
                  <a:pt x="5285" y="3145"/>
                </a:lnTo>
                <a:cubicBezTo>
                  <a:pt x="5299" y="3128"/>
                  <a:pt x="5317" y="3110"/>
                  <a:pt x="5331" y="3092"/>
                </a:cubicBezTo>
                <a:lnTo>
                  <a:pt x="5352" y="3064"/>
                </a:lnTo>
                <a:cubicBezTo>
                  <a:pt x="5438" y="3074"/>
                  <a:pt x="5519" y="3085"/>
                  <a:pt x="5605" y="3092"/>
                </a:cubicBezTo>
                <a:cubicBezTo>
                  <a:pt x="5658" y="3099"/>
                  <a:pt x="5711" y="3106"/>
                  <a:pt x="5768" y="3110"/>
                </a:cubicBezTo>
                <a:lnTo>
                  <a:pt x="5932" y="3121"/>
                </a:lnTo>
                <a:lnTo>
                  <a:pt x="6263" y="3135"/>
                </a:lnTo>
                <a:lnTo>
                  <a:pt x="6316" y="3135"/>
                </a:lnTo>
                <a:lnTo>
                  <a:pt x="6387" y="3177"/>
                </a:lnTo>
                <a:cubicBezTo>
                  <a:pt x="6401" y="3188"/>
                  <a:pt x="6419" y="3199"/>
                  <a:pt x="6430" y="3213"/>
                </a:cubicBezTo>
                <a:cubicBezTo>
                  <a:pt x="6444" y="3227"/>
                  <a:pt x="6462" y="3241"/>
                  <a:pt x="6476" y="3252"/>
                </a:cubicBezTo>
                <a:cubicBezTo>
                  <a:pt x="6490" y="3266"/>
                  <a:pt x="6504" y="3284"/>
                  <a:pt x="6511" y="3298"/>
                </a:cubicBezTo>
                <a:cubicBezTo>
                  <a:pt x="6526" y="3316"/>
                  <a:pt x="6529" y="3330"/>
                  <a:pt x="6540" y="3348"/>
                </a:cubicBezTo>
                <a:cubicBezTo>
                  <a:pt x="6547" y="3366"/>
                  <a:pt x="6551" y="3384"/>
                  <a:pt x="6554" y="3401"/>
                </a:cubicBezTo>
                <a:cubicBezTo>
                  <a:pt x="6561" y="3419"/>
                  <a:pt x="6565" y="3437"/>
                  <a:pt x="6565" y="3455"/>
                </a:cubicBezTo>
                <a:cubicBezTo>
                  <a:pt x="6565" y="3473"/>
                  <a:pt x="6565" y="3490"/>
                  <a:pt x="6561" y="3512"/>
                </a:cubicBezTo>
                <a:cubicBezTo>
                  <a:pt x="6554" y="3529"/>
                  <a:pt x="6551" y="3551"/>
                  <a:pt x="6547" y="3569"/>
                </a:cubicBezTo>
                <a:cubicBezTo>
                  <a:pt x="6536" y="3586"/>
                  <a:pt x="6533" y="3608"/>
                  <a:pt x="6519" y="3626"/>
                </a:cubicBezTo>
                <a:cubicBezTo>
                  <a:pt x="6511" y="3643"/>
                  <a:pt x="6497" y="3668"/>
                  <a:pt x="6490" y="3686"/>
                </a:cubicBezTo>
                <a:cubicBezTo>
                  <a:pt x="6476" y="3704"/>
                  <a:pt x="6465" y="3722"/>
                  <a:pt x="6447" y="3739"/>
                </a:cubicBezTo>
                <a:cubicBezTo>
                  <a:pt x="6437" y="3757"/>
                  <a:pt x="6423" y="3775"/>
                  <a:pt x="6405" y="3793"/>
                </a:cubicBezTo>
                <a:cubicBezTo>
                  <a:pt x="6391" y="3810"/>
                  <a:pt x="6373" y="3828"/>
                  <a:pt x="6359" y="3846"/>
                </a:cubicBezTo>
                <a:cubicBezTo>
                  <a:pt x="6341" y="3864"/>
                  <a:pt x="6330" y="3882"/>
                  <a:pt x="6312" y="3899"/>
                </a:cubicBezTo>
                <a:cubicBezTo>
                  <a:pt x="6280" y="3935"/>
                  <a:pt x="6245" y="3963"/>
                  <a:pt x="6209" y="3999"/>
                </a:cubicBezTo>
                <a:cubicBezTo>
                  <a:pt x="6231" y="3992"/>
                  <a:pt x="6252" y="3981"/>
                  <a:pt x="6277" y="3970"/>
                </a:cubicBezTo>
                <a:cubicBezTo>
                  <a:pt x="6298" y="3960"/>
                  <a:pt x="6319" y="3946"/>
                  <a:pt x="6341" y="3935"/>
                </a:cubicBezTo>
                <a:cubicBezTo>
                  <a:pt x="6387" y="3910"/>
                  <a:pt x="6426" y="3885"/>
                  <a:pt x="6465" y="3853"/>
                </a:cubicBezTo>
                <a:cubicBezTo>
                  <a:pt x="6490" y="3839"/>
                  <a:pt x="6508" y="3821"/>
                  <a:pt x="6526" y="3803"/>
                </a:cubicBezTo>
                <a:lnTo>
                  <a:pt x="6579" y="3750"/>
                </a:lnTo>
                <a:cubicBezTo>
                  <a:pt x="6597" y="3729"/>
                  <a:pt x="6615" y="3711"/>
                  <a:pt x="6625" y="3690"/>
                </a:cubicBezTo>
                <a:cubicBezTo>
                  <a:pt x="6643" y="3668"/>
                  <a:pt x="6657" y="3643"/>
                  <a:pt x="6672" y="3622"/>
                </a:cubicBezTo>
                <a:cubicBezTo>
                  <a:pt x="6696" y="3572"/>
                  <a:pt x="6714" y="3515"/>
                  <a:pt x="6721" y="3458"/>
                </a:cubicBezTo>
                <a:cubicBezTo>
                  <a:pt x="6725" y="3426"/>
                  <a:pt x="6721" y="3401"/>
                  <a:pt x="6714" y="3369"/>
                </a:cubicBezTo>
                <a:cubicBezTo>
                  <a:pt x="6711" y="3337"/>
                  <a:pt x="6704" y="3313"/>
                  <a:pt x="6693" y="3284"/>
                </a:cubicBezTo>
                <a:cubicBezTo>
                  <a:pt x="6672" y="3231"/>
                  <a:pt x="6643" y="3177"/>
                  <a:pt x="6608" y="3138"/>
                </a:cubicBezTo>
                <a:lnTo>
                  <a:pt x="6608" y="3135"/>
                </a:lnTo>
                <a:cubicBezTo>
                  <a:pt x="6910" y="3135"/>
                  <a:pt x="7208" y="3124"/>
                  <a:pt x="7507" y="3103"/>
                </a:cubicBezTo>
                <a:lnTo>
                  <a:pt x="7564" y="3124"/>
                </a:lnTo>
                <a:cubicBezTo>
                  <a:pt x="7575" y="3128"/>
                  <a:pt x="7596" y="3138"/>
                  <a:pt x="7610" y="3145"/>
                </a:cubicBezTo>
                <a:cubicBezTo>
                  <a:pt x="7628" y="3156"/>
                  <a:pt x="7639" y="3163"/>
                  <a:pt x="7653" y="3177"/>
                </a:cubicBezTo>
                <a:cubicBezTo>
                  <a:pt x="7667" y="3188"/>
                  <a:pt x="7681" y="3199"/>
                  <a:pt x="7692" y="3213"/>
                </a:cubicBezTo>
                <a:cubicBezTo>
                  <a:pt x="7706" y="3227"/>
                  <a:pt x="7717" y="3241"/>
                  <a:pt x="7724" y="3252"/>
                </a:cubicBezTo>
                <a:cubicBezTo>
                  <a:pt x="7735" y="3266"/>
                  <a:pt x="7742" y="3281"/>
                  <a:pt x="7752" y="3298"/>
                </a:cubicBezTo>
                <a:cubicBezTo>
                  <a:pt x="7756" y="3313"/>
                  <a:pt x="7763" y="3330"/>
                  <a:pt x="7763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6"/>
                  <a:pt x="7763" y="3444"/>
                </a:cubicBezTo>
                <a:cubicBezTo>
                  <a:pt x="7760" y="3462"/>
                  <a:pt x="7760" y="3480"/>
                  <a:pt x="7752" y="3501"/>
                </a:cubicBezTo>
                <a:cubicBezTo>
                  <a:pt x="7745" y="3519"/>
                  <a:pt x="7738" y="3537"/>
                  <a:pt x="7735" y="3562"/>
                </a:cubicBezTo>
                <a:cubicBezTo>
                  <a:pt x="7724" y="3579"/>
                  <a:pt x="7720" y="3601"/>
                  <a:pt x="7706" y="3618"/>
                </a:cubicBezTo>
                <a:cubicBezTo>
                  <a:pt x="7699" y="3636"/>
                  <a:pt x="7688" y="3654"/>
                  <a:pt x="7681" y="3675"/>
                </a:cubicBezTo>
                <a:cubicBezTo>
                  <a:pt x="7671" y="3693"/>
                  <a:pt x="7656" y="3714"/>
                  <a:pt x="7649" y="3732"/>
                </a:cubicBezTo>
                <a:cubicBezTo>
                  <a:pt x="7635" y="3750"/>
                  <a:pt x="7628" y="3768"/>
                  <a:pt x="7614" y="3786"/>
                </a:cubicBezTo>
                <a:cubicBezTo>
                  <a:pt x="7592" y="3821"/>
                  <a:pt x="7564" y="3857"/>
                  <a:pt x="7539" y="3899"/>
                </a:cubicBezTo>
                <a:cubicBezTo>
                  <a:pt x="7557" y="3885"/>
                  <a:pt x="7575" y="3871"/>
                  <a:pt x="7596" y="3864"/>
                </a:cubicBezTo>
                <a:lnTo>
                  <a:pt x="7649" y="3821"/>
                </a:lnTo>
                <a:cubicBezTo>
                  <a:pt x="7685" y="3796"/>
                  <a:pt x="7717" y="3764"/>
                  <a:pt x="7752" y="3729"/>
                </a:cubicBezTo>
                <a:cubicBezTo>
                  <a:pt x="7770" y="3711"/>
                  <a:pt x="7781" y="3693"/>
                  <a:pt x="7795" y="3675"/>
                </a:cubicBezTo>
                <a:cubicBezTo>
                  <a:pt x="7809" y="3658"/>
                  <a:pt x="7824" y="3636"/>
                  <a:pt x="7834" y="3618"/>
                </a:cubicBezTo>
                <a:cubicBezTo>
                  <a:pt x="7848" y="3597"/>
                  <a:pt x="7863" y="3579"/>
                  <a:pt x="7870" y="3554"/>
                </a:cubicBezTo>
                <a:cubicBezTo>
                  <a:pt x="7880" y="3533"/>
                  <a:pt x="7888" y="3512"/>
                  <a:pt x="7898" y="3483"/>
                </a:cubicBezTo>
                <a:cubicBezTo>
                  <a:pt x="7912" y="3437"/>
                  <a:pt x="7920" y="3384"/>
                  <a:pt x="7916" y="3323"/>
                </a:cubicBezTo>
                <a:cubicBezTo>
                  <a:pt x="7912" y="3298"/>
                  <a:pt x="7905" y="3270"/>
                  <a:pt x="7898" y="3245"/>
                </a:cubicBezTo>
                <a:cubicBezTo>
                  <a:pt x="7888" y="3217"/>
                  <a:pt x="7877" y="3192"/>
                  <a:pt x="7863" y="3170"/>
                </a:cubicBezTo>
                <a:cubicBezTo>
                  <a:pt x="7845" y="3138"/>
                  <a:pt x="7824" y="3110"/>
                  <a:pt x="7799" y="3089"/>
                </a:cubicBezTo>
                <a:cubicBezTo>
                  <a:pt x="7831" y="3085"/>
                  <a:pt x="7863" y="3085"/>
                  <a:pt x="7895" y="3081"/>
                </a:cubicBezTo>
                <a:cubicBezTo>
                  <a:pt x="8001" y="3067"/>
                  <a:pt x="8108" y="3057"/>
                  <a:pt x="8215" y="3039"/>
                </a:cubicBezTo>
                <a:cubicBezTo>
                  <a:pt x="8321" y="3021"/>
                  <a:pt x="8421" y="3003"/>
                  <a:pt x="8524" y="2985"/>
                </a:cubicBezTo>
                <a:cubicBezTo>
                  <a:pt x="8563" y="2982"/>
                  <a:pt x="8599" y="2975"/>
                  <a:pt x="8641" y="2964"/>
                </a:cubicBezTo>
                <a:lnTo>
                  <a:pt x="8727" y="2996"/>
                </a:lnTo>
                <a:cubicBezTo>
                  <a:pt x="8734" y="3000"/>
                  <a:pt x="8755" y="3010"/>
                  <a:pt x="8769" y="3017"/>
                </a:cubicBezTo>
                <a:cubicBezTo>
                  <a:pt x="8787" y="3028"/>
                  <a:pt x="8801" y="3035"/>
                  <a:pt x="8816" y="3049"/>
                </a:cubicBezTo>
                <a:cubicBezTo>
                  <a:pt x="8826" y="3057"/>
                  <a:pt x="8841" y="3071"/>
                  <a:pt x="8855" y="3085"/>
                </a:cubicBezTo>
                <a:cubicBezTo>
                  <a:pt x="8865" y="3099"/>
                  <a:pt x="8876" y="3110"/>
                  <a:pt x="8883" y="3124"/>
                </a:cubicBezTo>
                <a:cubicBezTo>
                  <a:pt x="8894" y="3138"/>
                  <a:pt x="8901" y="3153"/>
                  <a:pt x="8912" y="3170"/>
                </a:cubicBezTo>
                <a:cubicBezTo>
                  <a:pt x="8915" y="3181"/>
                  <a:pt x="8926" y="3199"/>
                  <a:pt x="8926" y="3213"/>
                </a:cubicBezTo>
                <a:cubicBezTo>
                  <a:pt x="8929" y="3231"/>
                  <a:pt x="8929" y="3245"/>
                  <a:pt x="8929" y="3263"/>
                </a:cubicBezTo>
                <a:cubicBezTo>
                  <a:pt x="8929" y="3281"/>
                  <a:pt x="8929" y="3298"/>
                  <a:pt x="8926" y="3316"/>
                </a:cubicBezTo>
                <a:cubicBezTo>
                  <a:pt x="8919" y="3334"/>
                  <a:pt x="8919" y="3352"/>
                  <a:pt x="8912" y="3373"/>
                </a:cubicBezTo>
                <a:cubicBezTo>
                  <a:pt x="8908" y="3391"/>
                  <a:pt x="8897" y="3409"/>
                  <a:pt x="8894" y="3430"/>
                </a:cubicBezTo>
                <a:cubicBezTo>
                  <a:pt x="8887" y="3448"/>
                  <a:pt x="8880" y="3473"/>
                  <a:pt x="8865" y="3490"/>
                </a:cubicBezTo>
                <a:cubicBezTo>
                  <a:pt x="8858" y="3508"/>
                  <a:pt x="8851" y="3526"/>
                  <a:pt x="8841" y="3547"/>
                </a:cubicBezTo>
                <a:cubicBezTo>
                  <a:pt x="8830" y="3565"/>
                  <a:pt x="8819" y="3586"/>
                  <a:pt x="8809" y="3604"/>
                </a:cubicBezTo>
                <a:cubicBezTo>
                  <a:pt x="8794" y="3622"/>
                  <a:pt x="8787" y="3640"/>
                  <a:pt x="8773" y="3658"/>
                </a:cubicBezTo>
                <a:cubicBezTo>
                  <a:pt x="8752" y="3693"/>
                  <a:pt x="8723" y="3729"/>
                  <a:pt x="8698" y="3768"/>
                </a:cubicBezTo>
                <a:cubicBezTo>
                  <a:pt x="8716" y="3757"/>
                  <a:pt x="8734" y="3743"/>
                  <a:pt x="8755" y="3732"/>
                </a:cubicBezTo>
                <a:lnTo>
                  <a:pt x="8809" y="3693"/>
                </a:lnTo>
                <a:cubicBezTo>
                  <a:pt x="8844" y="3668"/>
                  <a:pt x="8876" y="3636"/>
                  <a:pt x="8912" y="3601"/>
                </a:cubicBezTo>
                <a:cubicBezTo>
                  <a:pt x="8929" y="3583"/>
                  <a:pt x="8944" y="3565"/>
                  <a:pt x="8954" y="3547"/>
                </a:cubicBezTo>
                <a:cubicBezTo>
                  <a:pt x="8969" y="3529"/>
                  <a:pt x="8983" y="3508"/>
                  <a:pt x="8997" y="3490"/>
                </a:cubicBezTo>
                <a:cubicBezTo>
                  <a:pt x="9008" y="3465"/>
                  <a:pt x="9022" y="3448"/>
                  <a:pt x="9033" y="3426"/>
                </a:cubicBezTo>
                <a:cubicBezTo>
                  <a:pt x="9040" y="3405"/>
                  <a:pt x="9050" y="3384"/>
                  <a:pt x="9057" y="3355"/>
                </a:cubicBezTo>
                <a:cubicBezTo>
                  <a:pt x="9072" y="3305"/>
                  <a:pt x="9082" y="3252"/>
                  <a:pt x="9075" y="3195"/>
                </a:cubicBezTo>
                <a:cubicBezTo>
                  <a:pt x="9072" y="3170"/>
                  <a:pt x="9068" y="3142"/>
                  <a:pt x="9057" y="3117"/>
                </a:cubicBezTo>
                <a:cubicBezTo>
                  <a:pt x="9050" y="3089"/>
                  <a:pt x="9036" y="3064"/>
                  <a:pt x="9022" y="3039"/>
                </a:cubicBezTo>
                <a:cubicBezTo>
                  <a:pt x="8997" y="2993"/>
                  <a:pt x="8961" y="2950"/>
                  <a:pt x="8915" y="2921"/>
                </a:cubicBezTo>
                <a:lnTo>
                  <a:pt x="8908" y="2911"/>
                </a:lnTo>
                <a:cubicBezTo>
                  <a:pt x="9196" y="2843"/>
                  <a:pt x="9473" y="2761"/>
                  <a:pt x="9729" y="2662"/>
                </a:cubicBezTo>
                <a:cubicBezTo>
                  <a:pt x="9747" y="2665"/>
                  <a:pt x="9765" y="2676"/>
                  <a:pt x="9779" y="2680"/>
                </a:cubicBezTo>
                <a:cubicBezTo>
                  <a:pt x="9797" y="2690"/>
                  <a:pt x="9811" y="2697"/>
                  <a:pt x="9822" y="2708"/>
                </a:cubicBezTo>
                <a:cubicBezTo>
                  <a:pt x="9836" y="2715"/>
                  <a:pt x="9850" y="2726"/>
                  <a:pt x="9865" y="2737"/>
                </a:cubicBezTo>
                <a:cubicBezTo>
                  <a:pt x="9875" y="2747"/>
                  <a:pt x="9886" y="2761"/>
                  <a:pt x="9900" y="2772"/>
                </a:cubicBezTo>
                <a:lnTo>
                  <a:pt x="9925" y="2815"/>
                </a:lnTo>
                <a:cubicBezTo>
                  <a:pt x="9936" y="2825"/>
                  <a:pt x="9939" y="2843"/>
                  <a:pt x="9943" y="2861"/>
                </a:cubicBezTo>
                <a:cubicBezTo>
                  <a:pt x="9946" y="2879"/>
                  <a:pt x="9953" y="2897"/>
                  <a:pt x="9953" y="2914"/>
                </a:cubicBezTo>
                <a:cubicBezTo>
                  <a:pt x="9953" y="2932"/>
                  <a:pt x="9957" y="2950"/>
                  <a:pt x="9953" y="2975"/>
                </a:cubicBezTo>
                <a:cubicBezTo>
                  <a:pt x="9953" y="2993"/>
                  <a:pt x="9946" y="3014"/>
                  <a:pt x="9946" y="3032"/>
                </a:cubicBezTo>
                <a:cubicBezTo>
                  <a:pt x="9943" y="3053"/>
                  <a:pt x="9943" y="3071"/>
                  <a:pt x="9932" y="3092"/>
                </a:cubicBezTo>
                <a:cubicBezTo>
                  <a:pt x="9929" y="3117"/>
                  <a:pt x="9925" y="3135"/>
                  <a:pt x="9921" y="3156"/>
                </a:cubicBezTo>
                <a:cubicBezTo>
                  <a:pt x="9914" y="3177"/>
                  <a:pt x="9907" y="3195"/>
                  <a:pt x="9904" y="3217"/>
                </a:cubicBezTo>
                <a:cubicBezTo>
                  <a:pt x="9893" y="3241"/>
                  <a:pt x="9889" y="3259"/>
                  <a:pt x="9882" y="3281"/>
                </a:cubicBezTo>
                <a:cubicBezTo>
                  <a:pt x="9868" y="3320"/>
                  <a:pt x="9850" y="3359"/>
                  <a:pt x="9833" y="3405"/>
                </a:cubicBezTo>
                <a:cubicBezTo>
                  <a:pt x="9850" y="3387"/>
                  <a:pt x="9861" y="3373"/>
                  <a:pt x="9875" y="3355"/>
                </a:cubicBezTo>
                <a:cubicBezTo>
                  <a:pt x="9889" y="3337"/>
                  <a:pt x="9904" y="3320"/>
                  <a:pt x="9921" y="3302"/>
                </a:cubicBezTo>
                <a:cubicBezTo>
                  <a:pt x="9946" y="3266"/>
                  <a:pt x="9975" y="3227"/>
                  <a:pt x="9996" y="3192"/>
                </a:cubicBezTo>
                <a:cubicBezTo>
                  <a:pt x="10010" y="3174"/>
                  <a:pt x="10017" y="3153"/>
                  <a:pt x="10028" y="3128"/>
                </a:cubicBezTo>
                <a:lnTo>
                  <a:pt x="10053" y="3064"/>
                </a:lnTo>
                <a:cubicBezTo>
                  <a:pt x="10064" y="3039"/>
                  <a:pt x="10071" y="3017"/>
                  <a:pt x="10074" y="2993"/>
                </a:cubicBezTo>
                <a:cubicBezTo>
                  <a:pt x="10081" y="2968"/>
                  <a:pt x="10085" y="2943"/>
                  <a:pt x="10089" y="2914"/>
                </a:cubicBezTo>
                <a:cubicBezTo>
                  <a:pt x="10096" y="2868"/>
                  <a:pt x="10089" y="2808"/>
                  <a:pt x="10071" y="2761"/>
                </a:cubicBezTo>
                <a:cubicBezTo>
                  <a:pt x="10064" y="2733"/>
                  <a:pt x="10049" y="2708"/>
                  <a:pt x="10035" y="2683"/>
                </a:cubicBezTo>
                <a:cubicBezTo>
                  <a:pt x="10021" y="2662"/>
                  <a:pt x="10007" y="2641"/>
                  <a:pt x="9985" y="2619"/>
                </a:cubicBezTo>
                <a:cubicBezTo>
                  <a:pt x="9975" y="2605"/>
                  <a:pt x="9961" y="2591"/>
                  <a:pt x="9943" y="2577"/>
                </a:cubicBezTo>
                <a:cubicBezTo>
                  <a:pt x="9946" y="2577"/>
                  <a:pt x="9950" y="2573"/>
                  <a:pt x="9957" y="2573"/>
                </a:cubicBezTo>
                <a:cubicBezTo>
                  <a:pt x="10096" y="2513"/>
                  <a:pt x="10227" y="2449"/>
                  <a:pt x="10355" y="2377"/>
                </a:cubicBezTo>
                <a:lnTo>
                  <a:pt x="10355" y="2381"/>
                </a:lnTo>
                <a:lnTo>
                  <a:pt x="10444" y="2381"/>
                </a:lnTo>
                <a:cubicBezTo>
                  <a:pt x="10458" y="2381"/>
                  <a:pt x="10476" y="2388"/>
                  <a:pt x="10494" y="2388"/>
                </a:cubicBezTo>
                <a:lnTo>
                  <a:pt x="10547" y="2399"/>
                </a:lnTo>
                <a:cubicBezTo>
                  <a:pt x="10565" y="2406"/>
                  <a:pt x="10583" y="2413"/>
                  <a:pt x="10597" y="2417"/>
                </a:cubicBezTo>
                <a:cubicBezTo>
                  <a:pt x="10615" y="2427"/>
                  <a:pt x="10629" y="2431"/>
                  <a:pt x="10640" y="2441"/>
                </a:cubicBezTo>
                <a:cubicBezTo>
                  <a:pt x="10654" y="2449"/>
                  <a:pt x="10668" y="2459"/>
                  <a:pt x="10675" y="2470"/>
                </a:cubicBezTo>
                <a:cubicBezTo>
                  <a:pt x="10689" y="2484"/>
                  <a:pt x="10700" y="2495"/>
                  <a:pt x="10707" y="2513"/>
                </a:cubicBezTo>
                <a:cubicBezTo>
                  <a:pt x="10718" y="2523"/>
                  <a:pt x="10725" y="2537"/>
                  <a:pt x="10729" y="2555"/>
                </a:cubicBezTo>
                <a:cubicBezTo>
                  <a:pt x="10739" y="2573"/>
                  <a:pt x="10743" y="2591"/>
                  <a:pt x="10746" y="2609"/>
                </a:cubicBezTo>
                <a:cubicBezTo>
                  <a:pt x="10753" y="2626"/>
                  <a:pt x="10757" y="2644"/>
                  <a:pt x="10757" y="2665"/>
                </a:cubicBezTo>
                <a:cubicBezTo>
                  <a:pt x="10761" y="2683"/>
                  <a:pt x="10757" y="2708"/>
                  <a:pt x="10761" y="2726"/>
                </a:cubicBezTo>
                <a:cubicBezTo>
                  <a:pt x="10761" y="2747"/>
                  <a:pt x="10761" y="2765"/>
                  <a:pt x="10757" y="2786"/>
                </a:cubicBezTo>
                <a:cubicBezTo>
                  <a:pt x="10750" y="2808"/>
                  <a:pt x="10750" y="2825"/>
                  <a:pt x="10746" y="2850"/>
                </a:cubicBezTo>
                <a:cubicBezTo>
                  <a:pt x="10743" y="2872"/>
                  <a:pt x="10743" y="2893"/>
                  <a:pt x="10739" y="2911"/>
                </a:cubicBezTo>
                <a:cubicBezTo>
                  <a:pt x="10732" y="2932"/>
                  <a:pt x="10729" y="2957"/>
                  <a:pt x="10725" y="2975"/>
                </a:cubicBezTo>
                <a:cubicBezTo>
                  <a:pt x="10718" y="3017"/>
                  <a:pt x="10704" y="3057"/>
                  <a:pt x="10693" y="3103"/>
                </a:cubicBezTo>
                <a:lnTo>
                  <a:pt x="10732" y="3049"/>
                </a:lnTo>
                <a:cubicBezTo>
                  <a:pt x="10746" y="3032"/>
                  <a:pt x="10757" y="3010"/>
                  <a:pt x="10771" y="2993"/>
                </a:cubicBezTo>
                <a:cubicBezTo>
                  <a:pt x="10793" y="2950"/>
                  <a:pt x="10814" y="2911"/>
                  <a:pt x="10832" y="2868"/>
                </a:cubicBezTo>
                <a:cubicBezTo>
                  <a:pt x="10839" y="2843"/>
                  <a:pt x="10849" y="2822"/>
                  <a:pt x="10853" y="2801"/>
                </a:cubicBezTo>
                <a:cubicBezTo>
                  <a:pt x="10864" y="2779"/>
                  <a:pt x="10867" y="2754"/>
                  <a:pt x="10871" y="2733"/>
                </a:cubicBezTo>
                <a:cubicBezTo>
                  <a:pt x="10874" y="2712"/>
                  <a:pt x="10882" y="2683"/>
                  <a:pt x="10882" y="2662"/>
                </a:cubicBezTo>
                <a:cubicBezTo>
                  <a:pt x="10885" y="2637"/>
                  <a:pt x="10882" y="2612"/>
                  <a:pt x="10882" y="2587"/>
                </a:cubicBezTo>
                <a:cubicBezTo>
                  <a:pt x="10874" y="2537"/>
                  <a:pt x="10864" y="2484"/>
                  <a:pt x="10839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8"/>
                  <a:pt x="10761" y="2321"/>
                  <a:pt x="10739" y="2303"/>
                </a:cubicBezTo>
                <a:cubicBezTo>
                  <a:pt x="10693" y="2267"/>
                  <a:pt x="10650" y="2239"/>
                  <a:pt x="10597" y="2228"/>
                </a:cubicBezTo>
                <a:lnTo>
                  <a:pt x="10590" y="2228"/>
                </a:lnTo>
                <a:cubicBezTo>
                  <a:pt x="10689" y="2164"/>
                  <a:pt x="10782" y="2097"/>
                  <a:pt x="10871" y="2033"/>
                </a:cubicBezTo>
                <a:cubicBezTo>
                  <a:pt x="10906" y="2004"/>
                  <a:pt x="10946" y="1972"/>
                  <a:pt x="10981" y="1944"/>
                </a:cubicBezTo>
                <a:lnTo>
                  <a:pt x="10981" y="1947"/>
                </a:lnTo>
                <a:lnTo>
                  <a:pt x="11070" y="1937"/>
                </a:lnTo>
                <a:lnTo>
                  <a:pt x="11120" y="1937"/>
                </a:lnTo>
                <a:cubicBezTo>
                  <a:pt x="11138" y="1937"/>
                  <a:pt x="11155" y="1944"/>
                  <a:pt x="11173" y="1944"/>
                </a:cubicBezTo>
                <a:cubicBezTo>
                  <a:pt x="11191" y="1947"/>
                  <a:pt x="11209" y="1951"/>
                  <a:pt x="11223" y="1954"/>
                </a:cubicBezTo>
                <a:cubicBezTo>
                  <a:pt x="11241" y="1961"/>
                  <a:pt x="11255" y="1969"/>
                  <a:pt x="11273" y="1972"/>
                </a:cubicBezTo>
                <a:lnTo>
                  <a:pt x="11312" y="2001"/>
                </a:lnTo>
                <a:cubicBezTo>
                  <a:pt x="11326" y="2008"/>
                  <a:pt x="11340" y="2022"/>
                  <a:pt x="11347" y="2036"/>
                </a:cubicBezTo>
                <a:cubicBezTo>
                  <a:pt x="11354" y="2050"/>
                  <a:pt x="11369" y="2061"/>
                  <a:pt x="11376" y="2075"/>
                </a:cubicBezTo>
                <a:cubicBezTo>
                  <a:pt x="11383" y="2089"/>
                  <a:pt x="11386" y="2107"/>
                  <a:pt x="11397" y="2125"/>
                </a:cubicBezTo>
                <a:cubicBezTo>
                  <a:pt x="11401" y="2143"/>
                  <a:pt x="11411" y="2161"/>
                  <a:pt x="11411" y="2178"/>
                </a:cubicBezTo>
                <a:cubicBezTo>
                  <a:pt x="11415" y="2196"/>
                  <a:pt x="11418" y="2217"/>
                  <a:pt x="11418" y="2235"/>
                </a:cubicBezTo>
                <a:cubicBezTo>
                  <a:pt x="11418" y="2257"/>
                  <a:pt x="11422" y="2274"/>
                  <a:pt x="11422" y="2299"/>
                </a:cubicBezTo>
                <a:lnTo>
                  <a:pt x="11422" y="2360"/>
                </a:lnTo>
                <a:cubicBezTo>
                  <a:pt x="11422" y="2381"/>
                  <a:pt x="11422" y="2406"/>
                  <a:pt x="11418" y="2424"/>
                </a:cubicBezTo>
                <a:cubicBezTo>
                  <a:pt x="11418" y="2445"/>
                  <a:pt x="11415" y="2466"/>
                  <a:pt x="11415" y="2488"/>
                </a:cubicBezTo>
                <a:lnTo>
                  <a:pt x="11401" y="2623"/>
                </a:lnTo>
                <a:cubicBezTo>
                  <a:pt x="11415" y="2605"/>
                  <a:pt x="11422" y="2584"/>
                  <a:pt x="11433" y="2566"/>
                </a:cubicBezTo>
                <a:cubicBezTo>
                  <a:pt x="11440" y="2548"/>
                  <a:pt x="11450" y="2523"/>
                  <a:pt x="11461" y="2502"/>
                </a:cubicBezTo>
                <a:cubicBezTo>
                  <a:pt x="11479" y="2463"/>
                  <a:pt x="11497" y="2417"/>
                  <a:pt x="11511" y="2374"/>
                </a:cubicBezTo>
                <a:cubicBezTo>
                  <a:pt x="11522" y="2353"/>
                  <a:pt x="11525" y="2328"/>
                  <a:pt x="11529" y="2306"/>
                </a:cubicBezTo>
                <a:cubicBezTo>
                  <a:pt x="11532" y="2285"/>
                  <a:pt x="11539" y="2264"/>
                  <a:pt x="11539" y="2235"/>
                </a:cubicBezTo>
                <a:cubicBezTo>
                  <a:pt x="11539" y="2214"/>
                  <a:pt x="11543" y="2185"/>
                  <a:pt x="11543" y="2164"/>
                </a:cubicBezTo>
                <a:cubicBezTo>
                  <a:pt x="11543" y="2139"/>
                  <a:pt x="11539" y="2114"/>
                  <a:pt x="11532" y="2089"/>
                </a:cubicBezTo>
                <a:cubicBezTo>
                  <a:pt x="11525" y="2040"/>
                  <a:pt x="11507" y="1986"/>
                  <a:pt x="11475" y="1944"/>
                </a:cubicBezTo>
                <a:cubicBezTo>
                  <a:pt x="11461" y="1919"/>
                  <a:pt x="11443" y="1897"/>
                  <a:pt x="11422" y="1876"/>
                </a:cubicBezTo>
                <a:cubicBezTo>
                  <a:pt x="11404" y="1858"/>
                  <a:pt x="11383" y="1841"/>
                  <a:pt x="11354" y="1823"/>
                </a:cubicBezTo>
                <a:cubicBezTo>
                  <a:pt x="11312" y="1791"/>
                  <a:pt x="11258" y="1773"/>
                  <a:pt x="11209" y="1759"/>
                </a:cubicBezTo>
                <a:cubicBezTo>
                  <a:pt x="11202" y="1755"/>
                  <a:pt x="11187" y="1755"/>
                  <a:pt x="11177" y="1755"/>
                </a:cubicBezTo>
                <a:cubicBezTo>
                  <a:pt x="11276" y="1663"/>
                  <a:pt x="11365" y="1563"/>
                  <a:pt x="11443" y="1467"/>
                </a:cubicBezTo>
                <a:lnTo>
                  <a:pt x="11443" y="1471"/>
                </a:lnTo>
                <a:lnTo>
                  <a:pt x="11511" y="1457"/>
                </a:lnTo>
                <a:cubicBezTo>
                  <a:pt x="11525" y="1453"/>
                  <a:pt x="11546" y="1453"/>
                  <a:pt x="11564" y="1453"/>
                </a:cubicBezTo>
                <a:lnTo>
                  <a:pt x="11621" y="1453"/>
                </a:lnTo>
                <a:cubicBezTo>
                  <a:pt x="11639" y="1453"/>
                  <a:pt x="11660" y="1457"/>
                  <a:pt x="11674" y="1464"/>
                </a:cubicBezTo>
                <a:lnTo>
                  <a:pt x="11728" y="1474"/>
                </a:lnTo>
                <a:cubicBezTo>
                  <a:pt x="11795" y="1503"/>
                  <a:pt x="11849" y="1556"/>
                  <a:pt x="11881" y="1624"/>
                </a:cubicBezTo>
                <a:cubicBezTo>
                  <a:pt x="11888" y="1641"/>
                  <a:pt x="11895" y="1659"/>
                  <a:pt x="11902" y="1681"/>
                </a:cubicBezTo>
                <a:cubicBezTo>
                  <a:pt x="11906" y="1698"/>
                  <a:pt x="11913" y="1720"/>
                  <a:pt x="11920" y="1737"/>
                </a:cubicBezTo>
                <a:cubicBezTo>
                  <a:pt x="11923" y="1759"/>
                  <a:pt x="11930" y="1777"/>
                  <a:pt x="11930" y="1801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3"/>
                  <a:pt x="11938" y="1908"/>
                  <a:pt x="11938" y="1929"/>
                </a:cubicBezTo>
                <a:lnTo>
                  <a:pt x="11938" y="1997"/>
                </a:lnTo>
                <a:cubicBezTo>
                  <a:pt x="11938" y="2040"/>
                  <a:pt x="11934" y="2086"/>
                  <a:pt x="11934" y="2129"/>
                </a:cubicBezTo>
                <a:lnTo>
                  <a:pt x="11955" y="2068"/>
                </a:lnTo>
                <a:cubicBezTo>
                  <a:pt x="11966" y="2043"/>
                  <a:pt x="11970" y="2022"/>
                  <a:pt x="11973" y="2004"/>
                </a:cubicBezTo>
                <a:cubicBezTo>
                  <a:pt x="11987" y="1961"/>
                  <a:pt x="11994" y="1915"/>
                  <a:pt x="12002" y="1873"/>
                </a:cubicBezTo>
                <a:cubicBezTo>
                  <a:pt x="12005" y="1848"/>
                  <a:pt x="12005" y="1826"/>
                  <a:pt x="12005" y="1805"/>
                </a:cubicBezTo>
                <a:lnTo>
                  <a:pt x="12005" y="1734"/>
                </a:lnTo>
                <a:cubicBezTo>
                  <a:pt x="12002" y="1713"/>
                  <a:pt x="12002" y="1684"/>
                  <a:pt x="11994" y="1663"/>
                </a:cubicBezTo>
                <a:cubicBezTo>
                  <a:pt x="11991" y="1641"/>
                  <a:pt x="11987" y="1613"/>
                  <a:pt x="11977" y="1592"/>
                </a:cubicBezTo>
                <a:cubicBezTo>
                  <a:pt x="11962" y="1545"/>
                  <a:pt x="11938" y="1499"/>
                  <a:pt x="11906" y="1457"/>
                </a:cubicBezTo>
                <a:cubicBezTo>
                  <a:pt x="11888" y="1439"/>
                  <a:pt x="11870" y="1417"/>
                  <a:pt x="11849" y="1403"/>
                </a:cubicBezTo>
                <a:cubicBezTo>
                  <a:pt x="11827" y="1385"/>
                  <a:pt x="11806" y="1375"/>
                  <a:pt x="11781" y="1364"/>
                </a:cubicBezTo>
                <a:cubicBezTo>
                  <a:pt x="11735" y="1343"/>
                  <a:pt x="11685" y="1329"/>
                  <a:pt x="11635" y="1325"/>
                </a:cubicBezTo>
                <a:cubicBezTo>
                  <a:pt x="11610" y="1321"/>
                  <a:pt x="11586" y="1321"/>
                  <a:pt x="11561" y="1321"/>
                </a:cubicBezTo>
                <a:cubicBezTo>
                  <a:pt x="11650" y="1201"/>
                  <a:pt x="11717" y="1080"/>
                  <a:pt x="11774" y="969"/>
                </a:cubicBezTo>
                <a:lnTo>
                  <a:pt x="11817" y="959"/>
                </a:lnTo>
                <a:cubicBezTo>
                  <a:pt x="11834" y="955"/>
                  <a:pt x="11859" y="955"/>
                  <a:pt x="11877" y="952"/>
                </a:cubicBezTo>
                <a:lnTo>
                  <a:pt x="11938" y="952"/>
                </a:lnTo>
                <a:cubicBezTo>
                  <a:pt x="11955" y="952"/>
                  <a:pt x="11977" y="955"/>
                  <a:pt x="11994" y="959"/>
                </a:cubicBezTo>
                <a:cubicBezTo>
                  <a:pt x="12012" y="966"/>
                  <a:pt x="12030" y="969"/>
                  <a:pt x="12055" y="976"/>
                </a:cubicBezTo>
                <a:cubicBezTo>
                  <a:pt x="12073" y="987"/>
                  <a:pt x="12090" y="994"/>
                  <a:pt x="12105" y="1005"/>
                </a:cubicBezTo>
                <a:cubicBezTo>
                  <a:pt x="12119" y="1012"/>
                  <a:pt x="12133" y="1026"/>
                  <a:pt x="12147" y="1040"/>
                </a:cubicBezTo>
                <a:cubicBezTo>
                  <a:pt x="12162" y="1055"/>
                  <a:pt x="12176" y="1072"/>
                  <a:pt x="12183" y="1083"/>
                </a:cubicBezTo>
                <a:lnTo>
                  <a:pt x="12211" y="1136"/>
                </a:lnTo>
                <a:cubicBezTo>
                  <a:pt x="12218" y="1154"/>
                  <a:pt x="12222" y="1179"/>
                  <a:pt x="12229" y="1197"/>
                </a:cubicBezTo>
                <a:cubicBezTo>
                  <a:pt x="12233" y="1215"/>
                  <a:pt x="12236" y="1236"/>
                  <a:pt x="12240" y="1257"/>
                </a:cubicBezTo>
                <a:cubicBezTo>
                  <a:pt x="12247" y="1279"/>
                  <a:pt x="12250" y="1297"/>
                  <a:pt x="12250" y="1321"/>
                </a:cubicBezTo>
                <a:cubicBezTo>
                  <a:pt x="12250" y="1343"/>
                  <a:pt x="12254" y="1364"/>
                  <a:pt x="12254" y="1382"/>
                </a:cubicBezTo>
                <a:lnTo>
                  <a:pt x="12254" y="1449"/>
                </a:lnTo>
                <a:cubicBezTo>
                  <a:pt x="12254" y="1471"/>
                  <a:pt x="12254" y="1492"/>
                  <a:pt x="12250" y="1517"/>
                </a:cubicBezTo>
                <a:lnTo>
                  <a:pt x="12236" y="1649"/>
                </a:lnTo>
                <a:lnTo>
                  <a:pt x="12254" y="1588"/>
                </a:lnTo>
                <a:cubicBezTo>
                  <a:pt x="12258" y="1563"/>
                  <a:pt x="12261" y="1542"/>
                  <a:pt x="12272" y="1521"/>
                </a:cubicBezTo>
                <a:cubicBezTo>
                  <a:pt x="12279" y="1474"/>
                  <a:pt x="12290" y="1432"/>
                  <a:pt x="12293" y="1385"/>
                </a:cubicBezTo>
                <a:cubicBezTo>
                  <a:pt x="12297" y="1364"/>
                  <a:pt x="12297" y="1343"/>
                  <a:pt x="12297" y="1321"/>
                </a:cubicBezTo>
                <a:lnTo>
                  <a:pt x="12297" y="1254"/>
                </a:lnTo>
                <a:cubicBezTo>
                  <a:pt x="12293" y="1233"/>
                  <a:pt x="12293" y="1208"/>
                  <a:pt x="12290" y="1186"/>
                </a:cubicBezTo>
                <a:cubicBezTo>
                  <a:pt x="12286" y="1165"/>
                  <a:pt x="12282" y="1144"/>
                  <a:pt x="12272" y="1119"/>
                </a:cubicBezTo>
                <a:cubicBezTo>
                  <a:pt x="12254" y="1076"/>
                  <a:pt x="12233" y="1030"/>
                  <a:pt x="12201" y="994"/>
                </a:cubicBezTo>
                <a:cubicBezTo>
                  <a:pt x="12183" y="976"/>
                  <a:pt x="12165" y="959"/>
                  <a:pt x="12147" y="948"/>
                </a:cubicBezTo>
                <a:cubicBezTo>
                  <a:pt x="12126" y="934"/>
                  <a:pt x="12108" y="920"/>
                  <a:pt x="12087" y="905"/>
                </a:cubicBezTo>
                <a:cubicBezTo>
                  <a:pt x="12041" y="884"/>
                  <a:pt x="11991" y="877"/>
                  <a:pt x="11945" y="870"/>
                </a:cubicBezTo>
                <a:cubicBezTo>
                  <a:pt x="11932" y="868"/>
                  <a:pt x="11920" y="867"/>
                  <a:pt x="11908" y="867"/>
                </a:cubicBezTo>
                <a:cubicBezTo>
                  <a:pt x="11896" y="867"/>
                  <a:pt x="11884" y="868"/>
                  <a:pt x="11874" y="870"/>
                </a:cubicBezTo>
                <a:lnTo>
                  <a:pt x="11845" y="870"/>
                </a:lnTo>
                <a:cubicBezTo>
                  <a:pt x="11845" y="863"/>
                  <a:pt x="11842" y="848"/>
                  <a:pt x="11838" y="841"/>
                </a:cubicBezTo>
                <a:cubicBezTo>
                  <a:pt x="11845" y="824"/>
                  <a:pt x="11849" y="809"/>
                  <a:pt x="11859" y="792"/>
                </a:cubicBezTo>
                <a:cubicBezTo>
                  <a:pt x="11913" y="667"/>
                  <a:pt x="11948" y="560"/>
                  <a:pt x="11970" y="468"/>
                </a:cubicBezTo>
                <a:lnTo>
                  <a:pt x="11973" y="486"/>
                </a:lnTo>
                <a:lnTo>
                  <a:pt x="11998" y="479"/>
                </a:lnTo>
                <a:cubicBezTo>
                  <a:pt x="12016" y="475"/>
                  <a:pt x="12034" y="475"/>
                  <a:pt x="12051" y="475"/>
                </a:cubicBezTo>
                <a:lnTo>
                  <a:pt x="12105" y="475"/>
                </a:lnTo>
                <a:cubicBezTo>
                  <a:pt x="12119" y="475"/>
                  <a:pt x="12140" y="479"/>
                  <a:pt x="12154" y="486"/>
                </a:cubicBezTo>
                <a:cubicBezTo>
                  <a:pt x="12172" y="489"/>
                  <a:pt x="12194" y="493"/>
                  <a:pt x="12204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5" y="532"/>
                  <a:pt x="12275" y="546"/>
                  <a:pt x="12290" y="560"/>
                </a:cubicBezTo>
                <a:cubicBezTo>
                  <a:pt x="12304" y="575"/>
                  <a:pt x="12311" y="585"/>
                  <a:pt x="12322" y="600"/>
                </a:cubicBezTo>
                <a:cubicBezTo>
                  <a:pt x="12332" y="614"/>
                  <a:pt x="12339" y="632"/>
                  <a:pt x="12343" y="649"/>
                </a:cubicBezTo>
                <a:cubicBezTo>
                  <a:pt x="12350" y="667"/>
                  <a:pt x="12357" y="681"/>
                  <a:pt x="12361" y="699"/>
                </a:cubicBezTo>
                <a:lnTo>
                  <a:pt x="12375" y="752"/>
                </a:lnTo>
                <a:lnTo>
                  <a:pt x="12378" y="806"/>
                </a:lnTo>
                <a:cubicBezTo>
                  <a:pt x="12378" y="824"/>
                  <a:pt x="12382" y="841"/>
                  <a:pt x="12382" y="859"/>
                </a:cubicBezTo>
                <a:lnTo>
                  <a:pt x="12382" y="916"/>
                </a:lnTo>
                <a:cubicBezTo>
                  <a:pt x="12382" y="934"/>
                  <a:pt x="12382" y="952"/>
                  <a:pt x="12378" y="973"/>
                </a:cubicBezTo>
                <a:cubicBezTo>
                  <a:pt x="12375" y="1008"/>
                  <a:pt x="12371" y="1048"/>
                  <a:pt x="12364" y="1083"/>
                </a:cubicBezTo>
                <a:cubicBezTo>
                  <a:pt x="12375" y="1048"/>
                  <a:pt x="12382" y="1012"/>
                  <a:pt x="12393" y="973"/>
                </a:cubicBezTo>
                <a:cubicBezTo>
                  <a:pt x="12396" y="955"/>
                  <a:pt x="12396" y="937"/>
                  <a:pt x="12400" y="916"/>
                </a:cubicBezTo>
                <a:lnTo>
                  <a:pt x="12407" y="859"/>
                </a:lnTo>
                <a:cubicBezTo>
                  <a:pt x="12410" y="841"/>
                  <a:pt x="12407" y="816"/>
                  <a:pt x="12407" y="799"/>
                </a:cubicBezTo>
                <a:lnTo>
                  <a:pt x="12407" y="742"/>
                </a:lnTo>
                <a:lnTo>
                  <a:pt x="12396" y="685"/>
                </a:lnTo>
                <a:cubicBezTo>
                  <a:pt x="12396" y="667"/>
                  <a:pt x="12389" y="649"/>
                  <a:pt x="12378" y="628"/>
                </a:cubicBezTo>
                <a:cubicBezTo>
                  <a:pt x="12375" y="610"/>
                  <a:pt x="12364" y="592"/>
                  <a:pt x="12357" y="575"/>
                </a:cubicBezTo>
                <a:cubicBezTo>
                  <a:pt x="12346" y="557"/>
                  <a:pt x="12339" y="539"/>
                  <a:pt x="12322" y="525"/>
                </a:cubicBezTo>
                <a:cubicBezTo>
                  <a:pt x="12307" y="511"/>
                  <a:pt x="12293" y="493"/>
                  <a:pt x="12275" y="486"/>
                </a:cubicBezTo>
                <a:lnTo>
                  <a:pt x="12250" y="468"/>
                </a:lnTo>
                <a:lnTo>
                  <a:pt x="12222" y="454"/>
                </a:lnTo>
                <a:cubicBezTo>
                  <a:pt x="12204" y="443"/>
                  <a:pt x="12186" y="440"/>
                  <a:pt x="12165" y="432"/>
                </a:cubicBezTo>
                <a:cubicBezTo>
                  <a:pt x="12147" y="425"/>
                  <a:pt x="12126" y="422"/>
                  <a:pt x="12108" y="422"/>
                </a:cubicBezTo>
                <a:cubicBezTo>
                  <a:pt x="12096" y="422"/>
                  <a:pt x="12081" y="420"/>
                  <a:pt x="12067" y="420"/>
                </a:cubicBezTo>
                <a:cubicBezTo>
                  <a:pt x="12060" y="420"/>
                  <a:pt x="12054" y="421"/>
                  <a:pt x="12048" y="422"/>
                </a:cubicBezTo>
                <a:cubicBezTo>
                  <a:pt x="12037" y="422"/>
                  <a:pt x="12026" y="422"/>
                  <a:pt x="12012" y="425"/>
                </a:cubicBezTo>
                <a:cubicBezTo>
                  <a:pt x="12009" y="415"/>
                  <a:pt x="12009" y="400"/>
                  <a:pt x="12005" y="383"/>
                </a:cubicBezTo>
                <a:cubicBezTo>
                  <a:pt x="12005" y="372"/>
                  <a:pt x="12002" y="368"/>
                  <a:pt x="12002" y="361"/>
                </a:cubicBezTo>
                <a:lnTo>
                  <a:pt x="12002" y="354"/>
                </a:lnTo>
                <a:cubicBezTo>
                  <a:pt x="12023" y="255"/>
                  <a:pt x="12023" y="202"/>
                  <a:pt x="12023" y="201"/>
                </a:cubicBezTo>
                <a:lnTo>
                  <a:pt x="12023" y="201"/>
                </a:lnTo>
                <a:cubicBezTo>
                  <a:pt x="12023" y="202"/>
                  <a:pt x="12019" y="255"/>
                  <a:pt x="11994" y="351"/>
                </a:cubicBezTo>
                <a:cubicBezTo>
                  <a:pt x="11991" y="344"/>
                  <a:pt x="11987" y="329"/>
                  <a:pt x="11984" y="319"/>
                </a:cubicBezTo>
                <a:cubicBezTo>
                  <a:pt x="11973" y="297"/>
                  <a:pt x="11966" y="280"/>
                  <a:pt x="11952" y="262"/>
                </a:cubicBezTo>
                <a:cubicBezTo>
                  <a:pt x="11938" y="244"/>
                  <a:pt x="11930" y="226"/>
                  <a:pt x="11913" y="208"/>
                </a:cubicBezTo>
                <a:cubicBezTo>
                  <a:pt x="11852" y="137"/>
                  <a:pt x="11778" y="88"/>
                  <a:pt x="11699" y="59"/>
                </a:cubicBezTo>
                <a:cubicBezTo>
                  <a:pt x="11618" y="27"/>
                  <a:pt x="11529" y="9"/>
                  <a:pt x="11443" y="6"/>
                </a:cubicBezTo>
                <a:cubicBezTo>
                  <a:pt x="11422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8"/>
          <p:cNvSpPr/>
          <p:nvPr/>
        </p:nvSpPr>
        <p:spPr>
          <a:xfrm rot="-2700000">
            <a:off x="918217" y="1662364"/>
            <a:ext cx="1011481" cy="340758"/>
          </a:xfrm>
          <a:custGeom>
            <a:avLst/>
            <a:gdLst/>
            <a:ahLst/>
            <a:cxnLst/>
            <a:rect l="l" t="t" r="r" b="b"/>
            <a:pathLst>
              <a:path w="12372" h="4168" extrusionOk="0">
                <a:moveTo>
                  <a:pt x="11158" y="2416"/>
                </a:moveTo>
                <a:cubicBezTo>
                  <a:pt x="11153" y="2417"/>
                  <a:pt x="11149" y="2418"/>
                  <a:pt x="11145" y="2418"/>
                </a:cubicBezTo>
                <a:cubicBezTo>
                  <a:pt x="11244" y="2511"/>
                  <a:pt x="11333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lnTo>
                  <a:pt x="11432" y="2706"/>
                </a:lnTo>
                <a:cubicBezTo>
                  <a:pt x="11351" y="2608"/>
                  <a:pt x="11261" y="2510"/>
                  <a:pt x="11158" y="2416"/>
                </a:cubicBezTo>
                <a:close/>
                <a:moveTo>
                  <a:pt x="11533" y="2852"/>
                </a:moveTo>
                <a:lnTo>
                  <a:pt x="11532" y="2856"/>
                </a:lnTo>
                <a:lnTo>
                  <a:pt x="11532" y="2857"/>
                </a:lnTo>
                <a:lnTo>
                  <a:pt x="11532" y="2857"/>
                </a:lnTo>
                <a:cubicBezTo>
                  <a:pt x="11531" y="2855"/>
                  <a:pt x="11530" y="2854"/>
                  <a:pt x="11529" y="2852"/>
                </a:cubicBezTo>
                <a:cubicBezTo>
                  <a:pt x="11530" y="2852"/>
                  <a:pt x="11532" y="2852"/>
                  <a:pt x="11533" y="2852"/>
                </a:cubicBezTo>
                <a:close/>
                <a:moveTo>
                  <a:pt x="11902" y="2045"/>
                </a:moveTo>
                <a:cubicBezTo>
                  <a:pt x="11902" y="2087"/>
                  <a:pt x="11906" y="2134"/>
                  <a:pt x="11906" y="2176"/>
                </a:cubicBezTo>
                <a:lnTo>
                  <a:pt x="11906" y="2244"/>
                </a:lnTo>
                <a:cubicBezTo>
                  <a:pt x="11906" y="2265"/>
                  <a:pt x="11906" y="2287"/>
                  <a:pt x="11902" y="2311"/>
                </a:cubicBezTo>
                <a:cubicBezTo>
                  <a:pt x="11902" y="2333"/>
                  <a:pt x="11895" y="2354"/>
                  <a:pt x="11895" y="2372"/>
                </a:cubicBezTo>
                <a:cubicBezTo>
                  <a:pt x="11895" y="2393"/>
                  <a:pt x="11891" y="2411"/>
                  <a:pt x="11888" y="2436"/>
                </a:cubicBezTo>
                <a:cubicBezTo>
                  <a:pt x="11884" y="2454"/>
                  <a:pt x="11877" y="2475"/>
                  <a:pt x="11870" y="2493"/>
                </a:cubicBezTo>
                <a:cubicBezTo>
                  <a:pt x="11866" y="2511"/>
                  <a:pt x="11856" y="2528"/>
                  <a:pt x="11849" y="2550"/>
                </a:cubicBezTo>
                <a:cubicBezTo>
                  <a:pt x="11813" y="2621"/>
                  <a:pt x="11763" y="2674"/>
                  <a:pt x="11696" y="2695"/>
                </a:cubicBezTo>
                <a:cubicBezTo>
                  <a:pt x="11678" y="2703"/>
                  <a:pt x="11660" y="2710"/>
                  <a:pt x="11642" y="2710"/>
                </a:cubicBezTo>
                <a:cubicBezTo>
                  <a:pt x="11625" y="2713"/>
                  <a:pt x="11607" y="2713"/>
                  <a:pt x="11589" y="2720"/>
                </a:cubicBezTo>
                <a:lnTo>
                  <a:pt x="11532" y="2720"/>
                </a:lnTo>
                <a:cubicBezTo>
                  <a:pt x="11514" y="2720"/>
                  <a:pt x="11493" y="2713"/>
                  <a:pt x="11479" y="2713"/>
                </a:cubicBezTo>
                <a:lnTo>
                  <a:pt x="11432" y="2706"/>
                </a:lnTo>
                <a:lnTo>
                  <a:pt x="11432" y="2706"/>
                </a:lnTo>
                <a:cubicBezTo>
                  <a:pt x="11433" y="2706"/>
                  <a:pt x="11433" y="2706"/>
                  <a:pt x="11433" y="2706"/>
                </a:cubicBezTo>
                <a:lnTo>
                  <a:pt x="11429" y="2727"/>
                </a:lnTo>
                <a:lnTo>
                  <a:pt x="11415" y="2795"/>
                </a:lnTo>
                <a:lnTo>
                  <a:pt x="11408" y="2827"/>
                </a:lnTo>
                <a:lnTo>
                  <a:pt x="11394" y="2856"/>
                </a:lnTo>
                <a:cubicBezTo>
                  <a:pt x="11383" y="2880"/>
                  <a:pt x="11376" y="2898"/>
                  <a:pt x="11365" y="2916"/>
                </a:cubicBezTo>
                <a:lnTo>
                  <a:pt x="11347" y="2941"/>
                </a:lnTo>
                <a:lnTo>
                  <a:pt x="11330" y="2969"/>
                </a:lnTo>
                <a:cubicBezTo>
                  <a:pt x="11319" y="2987"/>
                  <a:pt x="11305" y="3005"/>
                  <a:pt x="11287" y="3016"/>
                </a:cubicBezTo>
                <a:cubicBezTo>
                  <a:pt x="11273" y="3033"/>
                  <a:pt x="11255" y="3048"/>
                  <a:pt x="11237" y="3062"/>
                </a:cubicBezTo>
                <a:cubicBezTo>
                  <a:pt x="11219" y="3076"/>
                  <a:pt x="11202" y="3087"/>
                  <a:pt x="11180" y="3097"/>
                </a:cubicBezTo>
                <a:cubicBezTo>
                  <a:pt x="11162" y="3112"/>
                  <a:pt x="11141" y="3119"/>
                  <a:pt x="11116" y="3129"/>
                </a:cubicBezTo>
                <a:cubicBezTo>
                  <a:pt x="11077" y="3151"/>
                  <a:pt x="11034" y="3165"/>
                  <a:pt x="10985" y="3176"/>
                </a:cubicBezTo>
                <a:cubicBezTo>
                  <a:pt x="10938" y="3190"/>
                  <a:pt x="10892" y="3204"/>
                  <a:pt x="10842" y="3211"/>
                </a:cubicBezTo>
                <a:cubicBezTo>
                  <a:pt x="10743" y="3229"/>
                  <a:pt x="10647" y="3240"/>
                  <a:pt x="10547" y="3243"/>
                </a:cubicBezTo>
                <a:cubicBezTo>
                  <a:pt x="10597" y="3257"/>
                  <a:pt x="10647" y="3264"/>
                  <a:pt x="10700" y="3272"/>
                </a:cubicBezTo>
                <a:cubicBezTo>
                  <a:pt x="10750" y="3275"/>
                  <a:pt x="10803" y="3279"/>
                  <a:pt x="10849" y="3279"/>
                </a:cubicBezTo>
                <a:cubicBezTo>
                  <a:pt x="10903" y="3279"/>
                  <a:pt x="10953" y="3275"/>
                  <a:pt x="11006" y="3264"/>
                </a:cubicBezTo>
                <a:cubicBezTo>
                  <a:pt x="11059" y="3257"/>
                  <a:pt x="11109" y="3243"/>
                  <a:pt x="11159" y="3225"/>
                </a:cubicBezTo>
                <a:cubicBezTo>
                  <a:pt x="11184" y="3218"/>
                  <a:pt x="11205" y="3208"/>
                  <a:pt x="11234" y="3193"/>
                </a:cubicBezTo>
                <a:cubicBezTo>
                  <a:pt x="11255" y="3183"/>
                  <a:pt x="11283" y="3168"/>
                  <a:pt x="11305" y="3154"/>
                </a:cubicBezTo>
                <a:cubicBezTo>
                  <a:pt x="11326" y="3136"/>
                  <a:pt x="11347" y="3122"/>
                  <a:pt x="11372" y="3104"/>
                </a:cubicBezTo>
                <a:cubicBezTo>
                  <a:pt x="11394" y="3087"/>
                  <a:pt x="11411" y="3065"/>
                  <a:pt x="11429" y="3044"/>
                </a:cubicBezTo>
                <a:lnTo>
                  <a:pt x="11454" y="3008"/>
                </a:lnTo>
                <a:lnTo>
                  <a:pt x="11479" y="2973"/>
                </a:lnTo>
                <a:cubicBezTo>
                  <a:pt x="11490" y="2952"/>
                  <a:pt x="11504" y="2923"/>
                  <a:pt x="11518" y="2898"/>
                </a:cubicBezTo>
                <a:lnTo>
                  <a:pt x="11532" y="2857"/>
                </a:lnTo>
                <a:lnTo>
                  <a:pt x="11532" y="2857"/>
                </a:lnTo>
                <a:cubicBezTo>
                  <a:pt x="11612" y="2979"/>
                  <a:pt x="11682" y="3095"/>
                  <a:pt x="11742" y="3204"/>
                </a:cubicBezTo>
                <a:lnTo>
                  <a:pt x="11754" y="3206"/>
                </a:lnTo>
                <a:lnTo>
                  <a:pt x="11756" y="3193"/>
                </a:lnTo>
                <a:lnTo>
                  <a:pt x="11763" y="3183"/>
                </a:lnTo>
                <a:cubicBezTo>
                  <a:pt x="11706" y="3075"/>
                  <a:pt x="11637" y="2965"/>
                  <a:pt x="11555" y="2852"/>
                </a:cubicBezTo>
                <a:lnTo>
                  <a:pt x="11555" y="2852"/>
                </a:lnTo>
                <a:cubicBezTo>
                  <a:pt x="11547" y="2852"/>
                  <a:pt x="11540" y="2852"/>
                  <a:pt x="11533" y="2852"/>
                </a:cubicBezTo>
                <a:lnTo>
                  <a:pt x="11533" y="2852"/>
                </a:lnTo>
                <a:lnTo>
                  <a:pt x="11539" y="2831"/>
                </a:lnTo>
                <a:cubicBezTo>
                  <a:pt x="11544" y="2838"/>
                  <a:pt x="11550" y="2845"/>
                  <a:pt x="11555" y="2852"/>
                </a:cubicBezTo>
                <a:lnTo>
                  <a:pt x="11555" y="2852"/>
                </a:lnTo>
                <a:cubicBezTo>
                  <a:pt x="11570" y="2851"/>
                  <a:pt x="11586" y="2851"/>
                  <a:pt x="11603" y="2848"/>
                </a:cubicBezTo>
                <a:cubicBezTo>
                  <a:pt x="11653" y="2845"/>
                  <a:pt x="11706" y="2831"/>
                  <a:pt x="11749" y="2809"/>
                </a:cubicBezTo>
                <a:lnTo>
                  <a:pt x="11817" y="2767"/>
                </a:lnTo>
                <a:cubicBezTo>
                  <a:pt x="11838" y="2749"/>
                  <a:pt x="11856" y="2731"/>
                  <a:pt x="11874" y="2713"/>
                </a:cubicBezTo>
                <a:cubicBezTo>
                  <a:pt x="11909" y="2674"/>
                  <a:pt x="11930" y="2631"/>
                  <a:pt x="11945" y="2582"/>
                </a:cubicBezTo>
                <a:cubicBezTo>
                  <a:pt x="11955" y="2560"/>
                  <a:pt x="11959" y="2532"/>
                  <a:pt x="11962" y="2511"/>
                </a:cubicBezTo>
                <a:cubicBezTo>
                  <a:pt x="11966" y="2489"/>
                  <a:pt x="11966" y="2461"/>
                  <a:pt x="11973" y="2439"/>
                </a:cubicBezTo>
                <a:lnTo>
                  <a:pt x="11973" y="2368"/>
                </a:lnTo>
                <a:cubicBezTo>
                  <a:pt x="11973" y="2347"/>
                  <a:pt x="11973" y="2322"/>
                  <a:pt x="11966" y="2301"/>
                </a:cubicBezTo>
                <a:cubicBezTo>
                  <a:pt x="11962" y="2258"/>
                  <a:pt x="11955" y="2212"/>
                  <a:pt x="11941" y="2169"/>
                </a:cubicBezTo>
                <a:cubicBezTo>
                  <a:pt x="11934" y="2144"/>
                  <a:pt x="11927" y="2123"/>
                  <a:pt x="11923" y="2105"/>
                </a:cubicBezTo>
                <a:lnTo>
                  <a:pt x="11902" y="2045"/>
                </a:lnTo>
                <a:close/>
                <a:moveTo>
                  <a:pt x="5434" y="0"/>
                </a:moveTo>
                <a:cubicBezTo>
                  <a:pt x="5384" y="29"/>
                  <a:pt x="5345" y="64"/>
                  <a:pt x="5306" y="100"/>
                </a:cubicBezTo>
                <a:cubicBezTo>
                  <a:pt x="5281" y="118"/>
                  <a:pt x="5263" y="142"/>
                  <a:pt x="5246" y="160"/>
                </a:cubicBezTo>
                <a:cubicBezTo>
                  <a:pt x="5228" y="182"/>
                  <a:pt x="5207" y="199"/>
                  <a:pt x="5189" y="221"/>
                </a:cubicBezTo>
                <a:cubicBezTo>
                  <a:pt x="5153" y="267"/>
                  <a:pt x="5121" y="310"/>
                  <a:pt x="5093" y="359"/>
                </a:cubicBezTo>
                <a:cubicBezTo>
                  <a:pt x="5079" y="384"/>
                  <a:pt x="5064" y="409"/>
                  <a:pt x="5050" y="434"/>
                </a:cubicBezTo>
                <a:cubicBezTo>
                  <a:pt x="5039" y="463"/>
                  <a:pt x="5029" y="487"/>
                  <a:pt x="5015" y="516"/>
                </a:cubicBezTo>
                <a:cubicBezTo>
                  <a:pt x="5007" y="541"/>
                  <a:pt x="4997" y="573"/>
                  <a:pt x="4990" y="598"/>
                </a:cubicBezTo>
                <a:cubicBezTo>
                  <a:pt x="4979" y="630"/>
                  <a:pt x="4975" y="658"/>
                  <a:pt x="4972" y="687"/>
                </a:cubicBezTo>
                <a:cubicBezTo>
                  <a:pt x="4968" y="719"/>
                  <a:pt x="4968" y="751"/>
                  <a:pt x="4968" y="783"/>
                </a:cubicBezTo>
                <a:cubicBezTo>
                  <a:pt x="4968" y="811"/>
                  <a:pt x="4972" y="843"/>
                  <a:pt x="4975" y="875"/>
                </a:cubicBezTo>
                <a:lnTo>
                  <a:pt x="4986" y="918"/>
                </a:lnTo>
                <a:lnTo>
                  <a:pt x="4997" y="964"/>
                </a:lnTo>
                <a:cubicBezTo>
                  <a:pt x="5007" y="996"/>
                  <a:pt x="5022" y="1021"/>
                  <a:pt x="5039" y="1049"/>
                </a:cubicBezTo>
                <a:lnTo>
                  <a:pt x="5061" y="1088"/>
                </a:lnTo>
                <a:lnTo>
                  <a:pt x="5086" y="1127"/>
                </a:lnTo>
                <a:lnTo>
                  <a:pt x="5093" y="1131"/>
                </a:lnTo>
                <a:lnTo>
                  <a:pt x="5086" y="1138"/>
                </a:lnTo>
                <a:cubicBezTo>
                  <a:pt x="5029" y="1145"/>
                  <a:pt x="4968" y="1156"/>
                  <a:pt x="4908" y="1163"/>
                </a:cubicBezTo>
                <a:cubicBezTo>
                  <a:pt x="4730" y="1195"/>
                  <a:pt x="4552" y="1227"/>
                  <a:pt x="4382" y="1263"/>
                </a:cubicBezTo>
                <a:lnTo>
                  <a:pt x="4364" y="1238"/>
                </a:lnTo>
                <a:cubicBezTo>
                  <a:pt x="4350" y="1220"/>
                  <a:pt x="4335" y="1209"/>
                  <a:pt x="4321" y="1191"/>
                </a:cubicBezTo>
                <a:lnTo>
                  <a:pt x="4303" y="1163"/>
                </a:lnTo>
                <a:lnTo>
                  <a:pt x="4293" y="1138"/>
                </a:lnTo>
                <a:lnTo>
                  <a:pt x="4264" y="1085"/>
                </a:lnTo>
                <a:lnTo>
                  <a:pt x="4257" y="1056"/>
                </a:lnTo>
                <a:lnTo>
                  <a:pt x="4246" y="1024"/>
                </a:lnTo>
                <a:cubicBezTo>
                  <a:pt x="4243" y="1007"/>
                  <a:pt x="4239" y="985"/>
                  <a:pt x="4239" y="967"/>
                </a:cubicBezTo>
                <a:cubicBezTo>
                  <a:pt x="4232" y="946"/>
                  <a:pt x="4232" y="928"/>
                  <a:pt x="4232" y="907"/>
                </a:cubicBezTo>
                <a:cubicBezTo>
                  <a:pt x="4232" y="882"/>
                  <a:pt x="4232" y="864"/>
                  <a:pt x="4239" y="843"/>
                </a:cubicBezTo>
                <a:cubicBezTo>
                  <a:pt x="4243" y="822"/>
                  <a:pt x="4243" y="800"/>
                  <a:pt x="4246" y="775"/>
                </a:cubicBezTo>
                <a:cubicBezTo>
                  <a:pt x="4250" y="754"/>
                  <a:pt x="4257" y="733"/>
                  <a:pt x="4264" y="711"/>
                </a:cubicBezTo>
                <a:cubicBezTo>
                  <a:pt x="4275" y="687"/>
                  <a:pt x="4278" y="665"/>
                  <a:pt x="4286" y="644"/>
                </a:cubicBezTo>
                <a:cubicBezTo>
                  <a:pt x="4303" y="598"/>
                  <a:pt x="4321" y="559"/>
                  <a:pt x="4346" y="516"/>
                </a:cubicBezTo>
                <a:cubicBezTo>
                  <a:pt x="4367" y="470"/>
                  <a:pt x="4389" y="430"/>
                  <a:pt x="4410" y="391"/>
                </a:cubicBezTo>
                <a:cubicBezTo>
                  <a:pt x="4438" y="349"/>
                  <a:pt x="4460" y="306"/>
                  <a:pt x="4492" y="267"/>
                </a:cubicBezTo>
                <a:lnTo>
                  <a:pt x="4492" y="267"/>
                </a:lnTo>
                <a:cubicBezTo>
                  <a:pt x="4446" y="292"/>
                  <a:pt x="4410" y="324"/>
                  <a:pt x="4371" y="356"/>
                </a:cubicBezTo>
                <a:lnTo>
                  <a:pt x="4318" y="409"/>
                </a:lnTo>
                <a:cubicBezTo>
                  <a:pt x="4300" y="427"/>
                  <a:pt x="4282" y="445"/>
                  <a:pt x="4264" y="466"/>
                </a:cubicBezTo>
                <a:cubicBezTo>
                  <a:pt x="4232" y="505"/>
                  <a:pt x="4204" y="544"/>
                  <a:pt x="4175" y="591"/>
                </a:cubicBezTo>
                <a:cubicBezTo>
                  <a:pt x="4150" y="633"/>
                  <a:pt x="4126" y="683"/>
                  <a:pt x="4104" y="733"/>
                </a:cubicBezTo>
                <a:cubicBezTo>
                  <a:pt x="4097" y="758"/>
                  <a:pt x="4086" y="783"/>
                  <a:pt x="4083" y="807"/>
                </a:cubicBezTo>
                <a:cubicBezTo>
                  <a:pt x="4072" y="836"/>
                  <a:pt x="4072" y="861"/>
                  <a:pt x="4069" y="889"/>
                </a:cubicBezTo>
                <a:cubicBezTo>
                  <a:pt x="4069" y="914"/>
                  <a:pt x="4065" y="946"/>
                  <a:pt x="4065" y="971"/>
                </a:cubicBezTo>
                <a:cubicBezTo>
                  <a:pt x="4065" y="999"/>
                  <a:pt x="4069" y="1031"/>
                  <a:pt x="4072" y="1056"/>
                </a:cubicBezTo>
                <a:lnTo>
                  <a:pt x="4083" y="1095"/>
                </a:lnTo>
                <a:lnTo>
                  <a:pt x="4097" y="1138"/>
                </a:lnTo>
                <a:cubicBezTo>
                  <a:pt x="4104" y="1163"/>
                  <a:pt x="4118" y="1191"/>
                  <a:pt x="4133" y="1216"/>
                </a:cubicBezTo>
                <a:lnTo>
                  <a:pt x="4154" y="1252"/>
                </a:lnTo>
                <a:lnTo>
                  <a:pt x="4175" y="1284"/>
                </a:lnTo>
                <a:cubicBezTo>
                  <a:pt x="4172" y="1287"/>
                  <a:pt x="4172" y="1287"/>
                  <a:pt x="4172" y="1291"/>
                </a:cubicBezTo>
                <a:cubicBezTo>
                  <a:pt x="3998" y="1327"/>
                  <a:pt x="3830" y="1369"/>
                  <a:pt x="3663" y="1408"/>
                </a:cubicBezTo>
                <a:cubicBezTo>
                  <a:pt x="3553" y="1433"/>
                  <a:pt x="3443" y="1465"/>
                  <a:pt x="3333" y="1497"/>
                </a:cubicBezTo>
                <a:lnTo>
                  <a:pt x="3301" y="1469"/>
                </a:lnTo>
                <a:cubicBezTo>
                  <a:pt x="3286" y="1458"/>
                  <a:pt x="3269" y="1447"/>
                  <a:pt x="3254" y="1433"/>
                </a:cubicBezTo>
                <a:lnTo>
                  <a:pt x="3233" y="1415"/>
                </a:lnTo>
                <a:lnTo>
                  <a:pt x="3215" y="1398"/>
                </a:lnTo>
                <a:cubicBezTo>
                  <a:pt x="3201" y="1387"/>
                  <a:pt x="3194" y="1373"/>
                  <a:pt x="3183" y="1359"/>
                </a:cubicBezTo>
                <a:cubicBezTo>
                  <a:pt x="3176" y="1344"/>
                  <a:pt x="3166" y="1327"/>
                  <a:pt x="3158" y="1316"/>
                </a:cubicBezTo>
                <a:cubicBezTo>
                  <a:pt x="3126" y="1252"/>
                  <a:pt x="3112" y="1181"/>
                  <a:pt x="3112" y="1103"/>
                </a:cubicBezTo>
                <a:lnTo>
                  <a:pt x="3112" y="1042"/>
                </a:lnTo>
                <a:cubicBezTo>
                  <a:pt x="3112" y="1024"/>
                  <a:pt x="3119" y="1003"/>
                  <a:pt x="3119" y="982"/>
                </a:cubicBezTo>
                <a:cubicBezTo>
                  <a:pt x="3123" y="943"/>
                  <a:pt x="3130" y="900"/>
                  <a:pt x="3141" y="857"/>
                </a:cubicBezTo>
                <a:cubicBezTo>
                  <a:pt x="3148" y="818"/>
                  <a:pt x="3162" y="772"/>
                  <a:pt x="3176" y="733"/>
                </a:cubicBezTo>
                <a:cubicBezTo>
                  <a:pt x="3190" y="694"/>
                  <a:pt x="3201" y="647"/>
                  <a:pt x="3215" y="608"/>
                </a:cubicBezTo>
                <a:lnTo>
                  <a:pt x="3215" y="608"/>
                </a:lnTo>
                <a:cubicBezTo>
                  <a:pt x="3180" y="640"/>
                  <a:pt x="3155" y="676"/>
                  <a:pt x="3126" y="711"/>
                </a:cubicBezTo>
                <a:cubicBezTo>
                  <a:pt x="3112" y="729"/>
                  <a:pt x="3102" y="747"/>
                  <a:pt x="3087" y="768"/>
                </a:cubicBezTo>
                <a:cubicBezTo>
                  <a:pt x="3073" y="786"/>
                  <a:pt x="3066" y="807"/>
                  <a:pt x="3052" y="825"/>
                </a:cubicBezTo>
                <a:cubicBezTo>
                  <a:pt x="3030" y="864"/>
                  <a:pt x="3013" y="907"/>
                  <a:pt x="2995" y="950"/>
                </a:cubicBezTo>
                <a:cubicBezTo>
                  <a:pt x="2981" y="996"/>
                  <a:pt x="2966" y="1039"/>
                  <a:pt x="2959" y="1088"/>
                </a:cubicBezTo>
                <a:cubicBezTo>
                  <a:pt x="2949" y="1138"/>
                  <a:pt x="2949" y="1184"/>
                  <a:pt x="2952" y="1234"/>
                </a:cubicBezTo>
                <a:cubicBezTo>
                  <a:pt x="2959" y="1263"/>
                  <a:pt x="2963" y="1284"/>
                  <a:pt x="2966" y="1309"/>
                </a:cubicBezTo>
                <a:cubicBezTo>
                  <a:pt x="2970" y="1337"/>
                  <a:pt x="2981" y="1359"/>
                  <a:pt x="2988" y="1387"/>
                </a:cubicBezTo>
                <a:cubicBezTo>
                  <a:pt x="2998" y="1408"/>
                  <a:pt x="3013" y="1433"/>
                  <a:pt x="3023" y="1458"/>
                </a:cubicBezTo>
                <a:cubicBezTo>
                  <a:pt x="3038" y="1479"/>
                  <a:pt x="3055" y="1501"/>
                  <a:pt x="3070" y="1519"/>
                </a:cubicBezTo>
                <a:lnTo>
                  <a:pt x="3094" y="1551"/>
                </a:lnTo>
                <a:lnTo>
                  <a:pt x="3109" y="1565"/>
                </a:lnTo>
                <a:cubicBezTo>
                  <a:pt x="2860" y="1639"/>
                  <a:pt x="2622" y="1718"/>
                  <a:pt x="2394" y="1807"/>
                </a:cubicBezTo>
                <a:lnTo>
                  <a:pt x="2390" y="1807"/>
                </a:lnTo>
                <a:cubicBezTo>
                  <a:pt x="2373" y="1799"/>
                  <a:pt x="2355" y="1789"/>
                  <a:pt x="2341" y="1778"/>
                </a:cubicBezTo>
                <a:lnTo>
                  <a:pt x="2319" y="1760"/>
                </a:lnTo>
                <a:lnTo>
                  <a:pt x="2294" y="1743"/>
                </a:lnTo>
                <a:lnTo>
                  <a:pt x="2255" y="1700"/>
                </a:lnTo>
                <a:cubicBezTo>
                  <a:pt x="2241" y="1689"/>
                  <a:pt x="2234" y="1671"/>
                  <a:pt x="2223" y="1657"/>
                </a:cubicBezTo>
                <a:cubicBezTo>
                  <a:pt x="2184" y="1593"/>
                  <a:pt x="2163" y="1515"/>
                  <a:pt x="2152" y="1433"/>
                </a:cubicBezTo>
                <a:cubicBezTo>
                  <a:pt x="2149" y="1394"/>
                  <a:pt x="2149" y="1351"/>
                  <a:pt x="2152" y="1309"/>
                </a:cubicBezTo>
                <a:cubicBezTo>
                  <a:pt x="2152" y="1270"/>
                  <a:pt x="2163" y="1227"/>
                  <a:pt x="2166" y="1181"/>
                </a:cubicBezTo>
                <a:cubicBezTo>
                  <a:pt x="2181" y="1095"/>
                  <a:pt x="2202" y="1014"/>
                  <a:pt x="2230" y="925"/>
                </a:cubicBezTo>
                <a:lnTo>
                  <a:pt x="2230" y="925"/>
                </a:lnTo>
                <a:cubicBezTo>
                  <a:pt x="2202" y="960"/>
                  <a:pt x="2177" y="999"/>
                  <a:pt x="2159" y="1039"/>
                </a:cubicBezTo>
                <a:cubicBezTo>
                  <a:pt x="2134" y="1078"/>
                  <a:pt x="2117" y="1120"/>
                  <a:pt x="2099" y="1163"/>
                </a:cubicBezTo>
                <a:cubicBezTo>
                  <a:pt x="2081" y="1209"/>
                  <a:pt x="2070" y="1252"/>
                  <a:pt x="2060" y="1298"/>
                </a:cubicBezTo>
                <a:cubicBezTo>
                  <a:pt x="2053" y="1341"/>
                  <a:pt x="2045" y="1391"/>
                  <a:pt x="2042" y="1440"/>
                </a:cubicBezTo>
                <a:cubicBezTo>
                  <a:pt x="2042" y="1487"/>
                  <a:pt x="2045" y="1536"/>
                  <a:pt x="2056" y="1586"/>
                </a:cubicBezTo>
                <a:cubicBezTo>
                  <a:pt x="2060" y="1607"/>
                  <a:pt x="2070" y="1636"/>
                  <a:pt x="2077" y="1657"/>
                </a:cubicBezTo>
                <a:cubicBezTo>
                  <a:pt x="2088" y="1679"/>
                  <a:pt x="2095" y="1700"/>
                  <a:pt x="2109" y="1725"/>
                </a:cubicBezTo>
                <a:cubicBezTo>
                  <a:pt x="2124" y="1746"/>
                  <a:pt x="2134" y="1767"/>
                  <a:pt x="2152" y="1785"/>
                </a:cubicBezTo>
                <a:cubicBezTo>
                  <a:pt x="2170" y="1803"/>
                  <a:pt x="2184" y="1824"/>
                  <a:pt x="2205" y="1842"/>
                </a:cubicBezTo>
                <a:lnTo>
                  <a:pt x="2234" y="1871"/>
                </a:lnTo>
                <a:lnTo>
                  <a:pt x="2241" y="1874"/>
                </a:lnTo>
                <a:cubicBezTo>
                  <a:pt x="2017" y="1967"/>
                  <a:pt x="1804" y="2066"/>
                  <a:pt x="1608" y="2169"/>
                </a:cubicBezTo>
                <a:lnTo>
                  <a:pt x="1573" y="2144"/>
                </a:lnTo>
                <a:lnTo>
                  <a:pt x="1555" y="2134"/>
                </a:lnTo>
                <a:lnTo>
                  <a:pt x="1541" y="2119"/>
                </a:lnTo>
                <a:cubicBezTo>
                  <a:pt x="1530" y="2109"/>
                  <a:pt x="1519" y="2102"/>
                  <a:pt x="1509" y="2087"/>
                </a:cubicBezTo>
                <a:lnTo>
                  <a:pt x="1484" y="2052"/>
                </a:lnTo>
                <a:cubicBezTo>
                  <a:pt x="1473" y="2038"/>
                  <a:pt x="1469" y="2027"/>
                  <a:pt x="1466" y="2013"/>
                </a:cubicBezTo>
                <a:cubicBezTo>
                  <a:pt x="1455" y="1999"/>
                  <a:pt x="1455" y="1984"/>
                  <a:pt x="1452" y="1974"/>
                </a:cubicBezTo>
                <a:cubicBezTo>
                  <a:pt x="1448" y="1959"/>
                  <a:pt x="1441" y="1945"/>
                  <a:pt x="1441" y="1927"/>
                </a:cubicBezTo>
                <a:cubicBezTo>
                  <a:pt x="1441" y="1913"/>
                  <a:pt x="1437" y="1895"/>
                  <a:pt x="1437" y="1885"/>
                </a:cubicBezTo>
                <a:lnTo>
                  <a:pt x="1434" y="1839"/>
                </a:lnTo>
                <a:lnTo>
                  <a:pt x="1434" y="1796"/>
                </a:lnTo>
                <a:cubicBezTo>
                  <a:pt x="1434" y="1778"/>
                  <a:pt x="1437" y="1764"/>
                  <a:pt x="1437" y="1746"/>
                </a:cubicBezTo>
                <a:cubicBezTo>
                  <a:pt x="1437" y="1728"/>
                  <a:pt x="1441" y="1714"/>
                  <a:pt x="1448" y="1696"/>
                </a:cubicBezTo>
                <a:cubicBezTo>
                  <a:pt x="1452" y="1664"/>
                  <a:pt x="1459" y="1636"/>
                  <a:pt x="1469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7" y="1536"/>
                  <a:pt x="1459" y="1565"/>
                  <a:pt x="1441" y="1593"/>
                </a:cubicBezTo>
                <a:cubicBezTo>
                  <a:pt x="1434" y="1607"/>
                  <a:pt x="1430" y="1625"/>
                  <a:pt x="1420" y="1639"/>
                </a:cubicBezTo>
                <a:cubicBezTo>
                  <a:pt x="1416" y="1654"/>
                  <a:pt x="1405" y="1671"/>
                  <a:pt x="1402" y="1682"/>
                </a:cubicBezTo>
                <a:cubicBezTo>
                  <a:pt x="1398" y="1700"/>
                  <a:pt x="1388" y="1714"/>
                  <a:pt x="1388" y="1732"/>
                </a:cubicBezTo>
                <a:cubicBezTo>
                  <a:pt x="1384" y="1750"/>
                  <a:pt x="1381" y="1764"/>
                  <a:pt x="1377" y="1782"/>
                </a:cubicBezTo>
                <a:lnTo>
                  <a:pt x="1366" y="1831"/>
                </a:lnTo>
                <a:lnTo>
                  <a:pt x="1363" y="1885"/>
                </a:lnTo>
                <a:cubicBezTo>
                  <a:pt x="1363" y="1903"/>
                  <a:pt x="1363" y="1920"/>
                  <a:pt x="1366" y="1938"/>
                </a:cubicBezTo>
                <a:cubicBezTo>
                  <a:pt x="1366" y="1956"/>
                  <a:pt x="1370" y="1974"/>
                  <a:pt x="1377" y="1991"/>
                </a:cubicBezTo>
                <a:lnTo>
                  <a:pt x="1388" y="2045"/>
                </a:lnTo>
                <a:cubicBezTo>
                  <a:pt x="1398" y="2063"/>
                  <a:pt x="1402" y="2080"/>
                  <a:pt x="1413" y="2091"/>
                </a:cubicBezTo>
                <a:lnTo>
                  <a:pt x="1441" y="2137"/>
                </a:lnTo>
                <a:cubicBezTo>
                  <a:pt x="1452" y="2151"/>
                  <a:pt x="1469" y="2162"/>
                  <a:pt x="1484" y="2176"/>
                </a:cubicBezTo>
                <a:lnTo>
                  <a:pt x="1501" y="2194"/>
                </a:lnTo>
                <a:lnTo>
                  <a:pt x="1519" y="2208"/>
                </a:lnTo>
                <a:cubicBezTo>
                  <a:pt x="1352" y="2297"/>
                  <a:pt x="1203" y="2390"/>
                  <a:pt x="1064" y="2489"/>
                </a:cubicBezTo>
                <a:lnTo>
                  <a:pt x="1029" y="2471"/>
                </a:lnTo>
                <a:lnTo>
                  <a:pt x="1011" y="2461"/>
                </a:lnTo>
                <a:lnTo>
                  <a:pt x="993" y="2447"/>
                </a:lnTo>
                <a:cubicBezTo>
                  <a:pt x="986" y="2439"/>
                  <a:pt x="972" y="2429"/>
                  <a:pt x="961" y="2422"/>
                </a:cubicBezTo>
                <a:lnTo>
                  <a:pt x="936" y="2390"/>
                </a:lnTo>
                <a:cubicBezTo>
                  <a:pt x="925" y="2383"/>
                  <a:pt x="922" y="2368"/>
                  <a:pt x="915" y="2354"/>
                </a:cubicBezTo>
                <a:cubicBezTo>
                  <a:pt x="904" y="2340"/>
                  <a:pt x="901" y="2329"/>
                  <a:pt x="897" y="2315"/>
                </a:cubicBezTo>
                <a:cubicBezTo>
                  <a:pt x="890" y="2301"/>
                  <a:pt x="883" y="2287"/>
                  <a:pt x="883" y="2276"/>
                </a:cubicBezTo>
                <a:cubicBezTo>
                  <a:pt x="879" y="2262"/>
                  <a:pt x="872" y="2247"/>
                  <a:pt x="872" y="2230"/>
                </a:cubicBezTo>
                <a:lnTo>
                  <a:pt x="865" y="2187"/>
                </a:lnTo>
                <a:lnTo>
                  <a:pt x="861" y="2141"/>
                </a:lnTo>
                <a:lnTo>
                  <a:pt x="861" y="2091"/>
                </a:lnTo>
                <a:cubicBezTo>
                  <a:pt x="861" y="2073"/>
                  <a:pt x="861" y="2063"/>
                  <a:pt x="865" y="2045"/>
                </a:cubicBezTo>
                <a:cubicBezTo>
                  <a:pt x="865" y="2013"/>
                  <a:pt x="869" y="1981"/>
                  <a:pt x="872" y="1945"/>
                </a:cubicBezTo>
                <a:cubicBezTo>
                  <a:pt x="879" y="1913"/>
                  <a:pt x="883" y="1885"/>
                  <a:pt x="890" y="1849"/>
                </a:cubicBezTo>
                <a:lnTo>
                  <a:pt x="890" y="1849"/>
                </a:lnTo>
                <a:cubicBezTo>
                  <a:pt x="872" y="1874"/>
                  <a:pt x="861" y="1906"/>
                  <a:pt x="847" y="1938"/>
                </a:cubicBezTo>
                <a:cubicBezTo>
                  <a:pt x="844" y="1949"/>
                  <a:pt x="833" y="1967"/>
                  <a:pt x="829" y="1984"/>
                </a:cubicBezTo>
                <a:cubicBezTo>
                  <a:pt x="826" y="2002"/>
                  <a:pt x="819" y="2016"/>
                  <a:pt x="815" y="2034"/>
                </a:cubicBezTo>
                <a:cubicBezTo>
                  <a:pt x="812" y="2052"/>
                  <a:pt x="808" y="2066"/>
                  <a:pt x="808" y="2084"/>
                </a:cubicBezTo>
                <a:cubicBezTo>
                  <a:pt x="801" y="2102"/>
                  <a:pt x="801" y="2119"/>
                  <a:pt x="797" y="2134"/>
                </a:cubicBezTo>
                <a:lnTo>
                  <a:pt x="794" y="2187"/>
                </a:lnTo>
                <a:lnTo>
                  <a:pt x="794" y="2240"/>
                </a:lnTo>
                <a:cubicBezTo>
                  <a:pt x="794" y="2258"/>
                  <a:pt x="797" y="2276"/>
                  <a:pt x="801" y="2294"/>
                </a:cubicBezTo>
                <a:lnTo>
                  <a:pt x="815" y="2347"/>
                </a:lnTo>
                <a:cubicBezTo>
                  <a:pt x="819" y="2365"/>
                  <a:pt x="829" y="2383"/>
                  <a:pt x="837" y="2393"/>
                </a:cubicBezTo>
                <a:cubicBezTo>
                  <a:pt x="847" y="2411"/>
                  <a:pt x="854" y="2425"/>
                  <a:pt x="865" y="2443"/>
                </a:cubicBezTo>
                <a:lnTo>
                  <a:pt x="901" y="2489"/>
                </a:lnTo>
                <a:cubicBezTo>
                  <a:pt x="915" y="2500"/>
                  <a:pt x="925" y="2511"/>
                  <a:pt x="940" y="2525"/>
                </a:cubicBezTo>
                <a:lnTo>
                  <a:pt x="961" y="2543"/>
                </a:lnTo>
                <a:lnTo>
                  <a:pt x="979" y="2550"/>
                </a:lnTo>
                <a:cubicBezTo>
                  <a:pt x="915" y="2599"/>
                  <a:pt x="851" y="2649"/>
                  <a:pt x="794" y="2695"/>
                </a:cubicBezTo>
                <a:cubicBezTo>
                  <a:pt x="723" y="2749"/>
                  <a:pt x="666" y="2809"/>
                  <a:pt x="605" y="2863"/>
                </a:cubicBezTo>
                <a:lnTo>
                  <a:pt x="581" y="2848"/>
                </a:lnTo>
                <a:lnTo>
                  <a:pt x="563" y="2838"/>
                </a:lnTo>
                <a:lnTo>
                  <a:pt x="549" y="2831"/>
                </a:lnTo>
                <a:cubicBezTo>
                  <a:pt x="541" y="2820"/>
                  <a:pt x="531" y="2816"/>
                  <a:pt x="524" y="2809"/>
                </a:cubicBezTo>
                <a:lnTo>
                  <a:pt x="499" y="2781"/>
                </a:lnTo>
                <a:cubicBezTo>
                  <a:pt x="492" y="2774"/>
                  <a:pt x="488" y="2759"/>
                  <a:pt x="481" y="2749"/>
                </a:cubicBezTo>
                <a:cubicBezTo>
                  <a:pt x="474" y="2742"/>
                  <a:pt x="474" y="2727"/>
                  <a:pt x="470" y="2720"/>
                </a:cubicBezTo>
                <a:cubicBezTo>
                  <a:pt x="463" y="2710"/>
                  <a:pt x="460" y="2695"/>
                  <a:pt x="456" y="2685"/>
                </a:cubicBezTo>
                <a:cubicBezTo>
                  <a:pt x="453" y="2671"/>
                  <a:pt x="445" y="2660"/>
                  <a:pt x="445" y="2649"/>
                </a:cubicBezTo>
                <a:lnTo>
                  <a:pt x="442" y="2614"/>
                </a:lnTo>
                <a:lnTo>
                  <a:pt x="442" y="2578"/>
                </a:lnTo>
                <a:lnTo>
                  <a:pt x="442" y="2543"/>
                </a:lnTo>
                <a:cubicBezTo>
                  <a:pt x="442" y="2528"/>
                  <a:pt x="442" y="2514"/>
                  <a:pt x="445" y="2500"/>
                </a:cubicBezTo>
                <a:cubicBezTo>
                  <a:pt x="453" y="2454"/>
                  <a:pt x="460" y="2400"/>
                  <a:pt x="474" y="2351"/>
                </a:cubicBezTo>
                <a:lnTo>
                  <a:pt x="474" y="2351"/>
                </a:lnTo>
                <a:cubicBezTo>
                  <a:pt x="460" y="2372"/>
                  <a:pt x="453" y="2400"/>
                  <a:pt x="442" y="2422"/>
                </a:cubicBezTo>
                <a:cubicBezTo>
                  <a:pt x="435" y="2447"/>
                  <a:pt x="424" y="2471"/>
                  <a:pt x="421" y="2496"/>
                </a:cubicBezTo>
                <a:cubicBezTo>
                  <a:pt x="421" y="2511"/>
                  <a:pt x="417" y="2525"/>
                  <a:pt x="410" y="2535"/>
                </a:cubicBezTo>
                <a:cubicBezTo>
                  <a:pt x="410" y="2550"/>
                  <a:pt x="406" y="2564"/>
                  <a:pt x="406" y="2578"/>
                </a:cubicBezTo>
                <a:lnTo>
                  <a:pt x="406" y="2617"/>
                </a:lnTo>
                <a:lnTo>
                  <a:pt x="410" y="2656"/>
                </a:lnTo>
                <a:cubicBezTo>
                  <a:pt x="410" y="2671"/>
                  <a:pt x="417" y="2685"/>
                  <a:pt x="417" y="2695"/>
                </a:cubicBezTo>
                <a:cubicBezTo>
                  <a:pt x="417" y="2710"/>
                  <a:pt x="421" y="2724"/>
                  <a:pt x="428" y="2738"/>
                </a:cubicBezTo>
                <a:cubicBezTo>
                  <a:pt x="435" y="2749"/>
                  <a:pt x="438" y="2763"/>
                  <a:pt x="445" y="2777"/>
                </a:cubicBezTo>
                <a:cubicBezTo>
                  <a:pt x="456" y="2791"/>
                  <a:pt x="460" y="2802"/>
                  <a:pt x="470" y="2813"/>
                </a:cubicBezTo>
                <a:lnTo>
                  <a:pt x="495" y="2845"/>
                </a:lnTo>
                <a:cubicBezTo>
                  <a:pt x="506" y="2852"/>
                  <a:pt x="517" y="2863"/>
                  <a:pt x="527" y="2870"/>
                </a:cubicBezTo>
                <a:lnTo>
                  <a:pt x="545" y="2884"/>
                </a:lnTo>
                <a:lnTo>
                  <a:pt x="563" y="2891"/>
                </a:lnTo>
                <a:lnTo>
                  <a:pt x="577" y="2902"/>
                </a:lnTo>
                <a:cubicBezTo>
                  <a:pt x="559" y="2920"/>
                  <a:pt x="541" y="2937"/>
                  <a:pt x="517" y="2955"/>
                </a:cubicBezTo>
                <a:cubicBezTo>
                  <a:pt x="477" y="2998"/>
                  <a:pt x="442" y="3040"/>
                  <a:pt x="406" y="3080"/>
                </a:cubicBezTo>
                <a:cubicBezTo>
                  <a:pt x="388" y="3097"/>
                  <a:pt x="371" y="3119"/>
                  <a:pt x="353" y="3136"/>
                </a:cubicBezTo>
                <a:cubicBezTo>
                  <a:pt x="339" y="3158"/>
                  <a:pt x="321" y="3176"/>
                  <a:pt x="310" y="3193"/>
                </a:cubicBezTo>
                <a:cubicBezTo>
                  <a:pt x="282" y="3229"/>
                  <a:pt x="257" y="3264"/>
                  <a:pt x="228" y="3296"/>
                </a:cubicBezTo>
                <a:lnTo>
                  <a:pt x="225" y="3296"/>
                </a:lnTo>
                <a:lnTo>
                  <a:pt x="193" y="3279"/>
                </a:lnTo>
                <a:lnTo>
                  <a:pt x="175" y="3272"/>
                </a:lnTo>
                <a:lnTo>
                  <a:pt x="161" y="3261"/>
                </a:lnTo>
                <a:cubicBezTo>
                  <a:pt x="154" y="3254"/>
                  <a:pt x="143" y="3247"/>
                  <a:pt x="136" y="3240"/>
                </a:cubicBezTo>
                <a:lnTo>
                  <a:pt x="115" y="3211"/>
                </a:lnTo>
                <a:cubicBezTo>
                  <a:pt x="104" y="3204"/>
                  <a:pt x="100" y="3190"/>
                  <a:pt x="97" y="3183"/>
                </a:cubicBezTo>
                <a:cubicBezTo>
                  <a:pt x="86" y="3172"/>
                  <a:pt x="86" y="3158"/>
                  <a:pt x="83" y="3151"/>
                </a:cubicBezTo>
                <a:cubicBezTo>
                  <a:pt x="79" y="3140"/>
                  <a:pt x="72" y="3129"/>
                  <a:pt x="68" y="3115"/>
                </a:cubicBezTo>
                <a:cubicBezTo>
                  <a:pt x="65" y="3101"/>
                  <a:pt x="61" y="3094"/>
                  <a:pt x="61" y="3080"/>
                </a:cubicBezTo>
                <a:lnTo>
                  <a:pt x="54" y="3044"/>
                </a:lnTo>
                <a:lnTo>
                  <a:pt x="54" y="3008"/>
                </a:lnTo>
                <a:lnTo>
                  <a:pt x="54" y="2973"/>
                </a:lnTo>
                <a:cubicBezTo>
                  <a:pt x="54" y="2959"/>
                  <a:pt x="61" y="2944"/>
                  <a:pt x="61" y="2934"/>
                </a:cubicBezTo>
                <a:cubicBezTo>
                  <a:pt x="65" y="2884"/>
                  <a:pt x="72" y="2831"/>
                  <a:pt x="86" y="2781"/>
                </a:cubicBezTo>
                <a:lnTo>
                  <a:pt x="86" y="2781"/>
                </a:lnTo>
                <a:cubicBezTo>
                  <a:pt x="72" y="2802"/>
                  <a:pt x="65" y="2831"/>
                  <a:pt x="54" y="2852"/>
                </a:cubicBezTo>
                <a:cubicBezTo>
                  <a:pt x="47" y="2880"/>
                  <a:pt x="36" y="2902"/>
                  <a:pt x="33" y="2927"/>
                </a:cubicBezTo>
                <a:cubicBezTo>
                  <a:pt x="33" y="2941"/>
                  <a:pt x="29" y="2955"/>
                  <a:pt x="26" y="2969"/>
                </a:cubicBezTo>
                <a:cubicBezTo>
                  <a:pt x="26" y="2980"/>
                  <a:pt x="19" y="2994"/>
                  <a:pt x="19" y="3008"/>
                </a:cubicBezTo>
                <a:lnTo>
                  <a:pt x="19" y="3048"/>
                </a:lnTo>
                <a:lnTo>
                  <a:pt x="26" y="3087"/>
                </a:lnTo>
                <a:cubicBezTo>
                  <a:pt x="26" y="3101"/>
                  <a:pt x="29" y="3115"/>
                  <a:pt x="29" y="3129"/>
                </a:cubicBezTo>
                <a:cubicBezTo>
                  <a:pt x="29" y="3140"/>
                  <a:pt x="33" y="3154"/>
                  <a:pt x="44" y="3168"/>
                </a:cubicBezTo>
                <a:cubicBezTo>
                  <a:pt x="47" y="3183"/>
                  <a:pt x="51" y="3193"/>
                  <a:pt x="61" y="3208"/>
                </a:cubicBezTo>
                <a:cubicBezTo>
                  <a:pt x="68" y="3222"/>
                  <a:pt x="72" y="3236"/>
                  <a:pt x="83" y="3243"/>
                </a:cubicBezTo>
                <a:lnTo>
                  <a:pt x="108" y="3275"/>
                </a:lnTo>
                <a:cubicBezTo>
                  <a:pt x="118" y="3282"/>
                  <a:pt x="132" y="3293"/>
                  <a:pt x="140" y="3300"/>
                </a:cubicBezTo>
                <a:lnTo>
                  <a:pt x="157" y="3314"/>
                </a:lnTo>
                <a:lnTo>
                  <a:pt x="175" y="3325"/>
                </a:lnTo>
                <a:lnTo>
                  <a:pt x="193" y="3332"/>
                </a:lnTo>
                <a:cubicBezTo>
                  <a:pt x="189" y="3350"/>
                  <a:pt x="186" y="3364"/>
                  <a:pt x="179" y="3382"/>
                </a:cubicBezTo>
                <a:lnTo>
                  <a:pt x="179" y="3385"/>
                </a:lnTo>
                <a:cubicBezTo>
                  <a:pt x="175" y="3396"/>
                  <a:pt x="172" y="3400"/>
                  <a:pt x="168" y="3407"/>
                </a:cubicBezTo>
                <a:cubicBezTo>
                  <a:pt x="150" y="3439"/>
                  <a:pt x="125" y="3471"/>
                  <a:pt x="115" y="3496"/>
                </a:cubicBezTo>
                <a:cubicBezTo>
                  <a:pt x="97" y="3524"/>
                  <a:pt x="86" y="3549"/>
                  <a:pt x="72" y="3574"/>
                </a:cubicBezTo>
                <a:cubicBezTo>
                  <a:pt x="29" y="3666"/>
                  <a:pt x="1" y="3716"/>
                  <a:pt x="1" y="3716"/>
                </a:cubicBezTo>
                <a:cubicBezTo>
                  <a:pt x="1" y="3716"/>
                  <a:pt x="29" y="3666"/>
                  <a:pt x="79" y="3577"/>
                </a:cubicBezTo>
                <a:cubicBezTo>
                  <a:pt x="90" y="3556"/>
                  <a:pt x="100" y="3528"/>
                  <a:pt x="118" y="3503"/>
                </a:cubicBezTo>
                <a:cubicBezTo>
                  <a:pt x="136" y="3474"/>
                  <a:pt x="154" y="3449"/>
                  <a:pt x="175" y="3417"/>
                </a:cubicBezTo>
                <a:cubicBezTo>
                  <a:pt x="175" y="3417"/>
                  <a:pt x="175" y="3414"/>
                  <a:pt x="179" y="3414"/>
                </a:cubicBezTo>
                <a:cubicBezTo>
                  <a:pt x="179" y="3424"/>
                  <a:pt x="179" y="3442"/>
                  <a:pt x="186" y="3460"/>
                </a:cubicBezTo>
                <a:lnTo>
                  <a:pt x="189" y="3478"/>
                </a:lnTo>
                <a:lnTo>
                  <a:pt x="196" y="3496"/>
                </a:lnTo>
                <a:cubicBezTo>
                  <a:pt x="204" y="3510"/>
                  <a:pt x="207" y="3520"/>
                  <a:pt x="214" y="3531"/>
                </a:cubicBezTo>
                <a:cubicBezTo>
                  <a:pt x="221" y="3545"/>
                  <a:pt x="232" y="3549"/>
                  <a:pt x="243" y="3560"/>
                </a:cubicBezTo>
                <a:cubicBezTo>
                  <a:pt x="250" y="3567"/>
                  <a:pt x="260" y="3577"/>
                  <a:pt x="275" y="3581"/>
                </a:cubicBezTo>
                <a:cubicBezTo>
                  <a:pt x="282" y="3592"/>
                  <a:pt x="296" y="3595"/>
                  <a:pt x="303" y="3599"/>
                </a:cubicBezTo>
                <a:lnTo>
                  <a:pt x="335" y="3613"/>
                </a:lnTo>
                <a:lnTo>
                  <a:pt x="371" y="3620"/>
                </a:lnTo>
                <a:cubicBezTo>
                  <a:pt x="385" y="3627"/>
                  <a:pt x="392" y="3631"/>
                  <a:pt x="406" y="3631"/>
                </a:cubicBezTo>
                <a:cubicBezTo>
                  <a:pt x="428" y="3631"/>
                  <a:pt x="453" y="3634"/>
                  <a:pt x="477" y="3638"/>
                </a:cubicBezTo>
                <a:lnTo>
                  <a:pt x="545" y="3638"/>
                </a:lnTo>
                <a:lnTo>
                  <a:pt x="477" y="3627"/>
                </a:lnTo>
                <a:cubicBezTo>
                  <a:pt x="456" y="3620"/>
                  <a:pt x="435" y="3616"/>
                  <a:pt x="410" y="3609"/>
                </a:cubicBezTo>
                <a:cubicBezTo>
                  <a:pt x="388" y="3602"/>
                  <a:pt x="371" y="3595"/>
                  <a:pt x="349" y="3584"/>
                </a:cubicBezTo>
                <a:lnTo>
                  <a:pt x="321" y="3567"/>
                </a:lnTo>
                <a:cubicBezTo>
                  <a:pt x="314" y="3563"/>
                  <a:pt x="303" y="3556"/>
                  <a:pt x="296" y="3549"/>
                </a:cubicBezTo>
                <a:cubicBezTo>
                  <a:pt x="285" y="3545"/>
                  <a:pt x="278" y="3538"/>
                  <a:pt x="275" y="3528"/>
                </a:cubicBezTo>
                <a:cubicBezTo>
                  <a:pt x="268" y="3520"/>
                  <a:pt x="260" y="3513"/>
                  <a:pt x="257" y="3506"/>
                </a:cubicBezTo>
                <a:lnTo>
                  <a:pt x="243" y="3478"/>
                </a:lnTo>
                <a:lnTo>
                  <a:pt x="239" y="3467"/>
                </a:lnTo>
                <a:lnTo>
                  <a:pt x="239" y="3453"/>
                </a:lnTo>
                <a:cubicBezTo>
                  <a:pt x="232" y="3435"/>
                  <a:pt x="239" y="3414"/>
                  <a:pt x="239" y="3389"/>
                </a:cubicBezTo>
                <a:cubicBezTo>
                  <a:pt x="243" y="3368"/>
                  <a:pt x="246" y="3350"/>
                  <a:pt x="257" y="3332"/>
                </a:cubicBezTo>
                <a:lnTo>
                  <a:pt x="264" y="3311"/>
                </a:lnTo>
                <a:lnTo>
                  <a:pt x="260" y="3307"/>
                </a:lnTo>
                <a:cubicBezTo>
                  <a:pt x="285" y="3275"/>
                  <a:pt x="314" y="3240"/>
                  <a:pt x="339" y="3208"/>
                </a:cubicBezTo>
                <a:cubicBezTo>
                  <a:pt x="353" y="3190"/>
                  <a:pt x="371" y="3168"/>
                  <a:pt x="385" y="3151"/>
                </a:cubicBezTo>
                <a:cubicBezTo>
                  <a:pt x="403" y="3133"/>
                  <a:pt x="421" y="3115"/>
                  <a:pt x="438" y="3094"/>
                </a:cubicBezTo>
                <a:cubicBezTo>
                  <a:pt x="474" y="3051"/>
                  <a:pt x="513" y="3012"/>
                  <a:pt x="552" y="2973"/>
                </a:cubicBezTo>
                <a:lnTo>
                  <a:pt x="581" y="2944"/>
                </a:lnTo>
                <a:lnTo>
                  <a:pt x="581" y="2952"/>
                </a:lnTo>
                <a:cubicBezTo>
                  <a:pt x="577" y="2976"/>
                  <a:pt x="577" y="2998"/>
                  <a:pt x="581" y="3026"/>
                </a:cubicBezTo>
                <a:lnTo>
                  <a:pt x="584" y="3044"/>
                </a:lnTo>
                <a:lnTo>
                  <a:pt x="595" y="3062"/>
                </a:lnTo>
                <a:cubicBezTo>
                  <a:pt x="598" y="3076"/>
                  <a:pt x="602" y="3083"/>
                  <a:pt x="613" y="3097"/>
                </a:cubicBezTo>
                <a:cubicBezTo>
                  <a:pt x="616" y="3112"/>
                  <a:pt x="630" y="3115"/>
                  <a:pt x="637" y="3122"/>
                </a:cubicBezTo>
                <a:cubicBezTo>
                  <a:pt x="648" y="3133"/>
                  <a:pt x="655" y="3140"/>
                  <a:pt x="669" y="3147"/>
                </a:cubicBezTo>
                <a:cubicBezTo>
                  <a:pt x="677" y="3154"/>
                  <a:pt x="691" y="3158"/>
                  <a:pt x="701" y="3165"/>
                </a:cubicBezTo>
                <a:lnTo>
                  <a:pt x="730" y="3176"/>
                </a:lnTo>
                <a:lnTo>
                  <a:pt x="765" y="3186"/>
                </a:lnTo>
                <a:cubicBezTo>
                  <a:pt x="780" y="3190"/>
                  <a:pt x="790" y="3193"/>
                  <a:pt x="801" y="3193"/>
                </a:cubicBezTo>
                <a:cubicBezTo>
                  <a:pt x="826" y="3193"/>
                  <a:pt x="847" y="3200"/>
                  <a:pt x="872" y="3204"/>
                </a:cubicBezTo>
                <a:lnTo>
                  <a:pt x="940" y="3204"/>
                </a:lnTo>
                <a:lnTo>
                  <a:pt x="872" y="3190"/>
                </a:lnTo>
                <a:cubicBezTo>
                  <a:pt x="851" y="3186"/>
                  <a:pt x="829" y="3183"/>
                  <a:pt x="808" y="3172"/>
                </a:cubicBezTo>
                <a:cubicBezTo>
                  <a:pt x="783" y="3168"/>
                  <a:pt x="765" y="3158"/>
                  <a:pt x="744" y="3151"/>
                </a:cubicBezTo>
                <a:lnTo>
                  <a:pt x="719" y="3133"/>
                </a:lnTo>
                <a:cubicBezTo>
                  <a:pt x="709" y="3129"/>
                  <a:pt x="701" y="3119"/>
                  <a:pt x="691" y="3115"/>
                </a:cubicBezTo>
                <a:cubicBezTo>
                  <a:pt x="684" y="3112"/>
                  <a:pt x="673" y="3101"/>
                  <a:pt x="669" y="3094"/>
                </a:cubicBezTo>
                <a:cubicBezTo>
                  <a:pt x="666" y="3083"/>
                  <a:pt x="655" y="3080"/>
                  <a:pt x="652" y="3069"/>
                </a:cubicBezTo>
                <a:lnTo>
                  <a:pt x="637" y="3044"/>
                </a:lnTo>
                <a:lnTo>
                  <a:pt x="634" y="3030"/>
                </a:lnTo>
                <a:lnTo>
                  <a:pt x="634" y="3016"/>
                </a:lnTo>
                <a:cubicBezTo>
                  <a:pt x="630" y="2998"/>
                  <a:pt x="634" y="2976"/>
                  <a:pt x="634" y="2955"/>
                </a:cubicBezTo>
                <a:cubicBezTo>
                  <a:pt x="637" y="2934"/>
                  <a:pt x="641" y="2916"/>
                  <a:pt x="652" y="2898"/>
                </a:cubicBezTo>
                <a:lnTo>
                  <a:pt x="659" y="2880"/>
                </a:lnTo>
                <a:cubicBezTo>
                  <a:pt x="719" y="2827"/>
                  <a:pt x="776" y="2774"/>
                  <a:pt x="847" y="2724"/>
                </a:cubicBezTo>
                <a:cubicBezTo>
                  <a:pt x="901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1" y="2607"/>
                  <a:pt x="1011" y="2614"/>
                </a:cubicBezTo>
                <a:cubicBezTo>
                  <a:pt x="1007" y="2631"/>
                  <a:pt x="1007" y="2642"/>
                  <a:pt x="1007" y="2660"/>
                </a:cubicBezTo>
                <a:cubicBezTo>
                  <a:pt x="1007" y="2678"/>
                  <a:pt x="1007" y="2695"/>
                  <a:pt x="1011" y="2710"/>
                </a:cubicBezTo>
                <a:lnTo>
                  <a:pt x="1014" y="2738"/>
                </a:lnTo>
                <a:lnTo>
                  <a:pt x="1025" y="2759"/>
                </a:lnTo>
                <a:cubicBezTo>
                  <a:pt x="1029" y="2777"/>
                  <a:pt x="1039" y="2791"/>
                  <a:pt x="1050" y="2802"/>
                </a:cubicBezTo>
                <a:cubicBezTo>
                  <a:pt x="1061" y="2816"/>
                  <a:pt x="1075" y="2831"/>
                  <a:pt x="1085" y="2845"/>
                </a:cubicBezTo>
                <a:cubicBezTo>
                  <a:pt x="1100" y="2856"/>
                  <a:pt x="1114" y="2866"/>
                  <a:pt x="1128" y="2873"/>
                </a:cubicBezTo>
                <a:cubicBezTo>
                  <a:pt x="1139" y="2884"/>
                  <a:pt x="1153" y="2891"/>
                  <a:pt x="1167" y="2898"/>
                </a:cubicBezTo>
                <a:cubicBezTo>
                  <a:pt x="1181" y="2902"/>
                  <a:pt x="1199" y="2909"/>
                  <a:pt x="1210" y="2916"/>
                </a:cubicBezTo>
                <a:lnTo>
                  <a:pt x="1256" y="2923"/>
                </a:lnTo>
                <a:cubicBezTo>
                  <a:pt x="1270" y="2927"/>
                  <a:pt x="1288" y="2934"/>
                  <a:pt x="1299" y="2934"/>
                </a:cubicBezTo>
                <a:cubicBezTo>
                  <a:pt x="1324" y="2934"/>
                  <a:pt x="1348" y="2938"/>
                  <a:pt x="1371" y="2938"/>
                </a:cubicBezTo>
                <a:cubicBezTo>
                  <a:pt x="1376" y="2938"/>
                  <a:pt x="1382" y="2938"/>
                  <a:pt x="1388" y="2937"/>
                </a:cubicBezTo>
                <a:cubicBezTo>
                  <a:pt x="1420" y="2937"/>
                  <a:pt x="1448" y="2934"/>
                  <a:pt x="1477" y="2934"/>
                </a:cubicBezTo>
                <a:cubicBezTo>
                  <a:pt x="1452" y="2923"/>
                  <a:pt x="1420" y="2920"/>
                  <a:pt x="1395" y="2916"/>
                </a:cubicBezTo>
                <a:cubicBezTo>
                  <a:pt x="1366" y="2909"/>
                  <a:pt x="1341" y="2898"/>
                  <a:pt x="1313" y="2891"/>
                </a:cubicBezTo>
                <a:lnTo>
                  <a:pt x="1274" y="2880"/>
                </a:lnTo>
                <a:lnTo>
                  <a:pt x="1235" y="2863"/>
                </a:lnTo>
                <a:cubicBezTo>
                  <a:pt x="1221" y="2852"/>
                  <a:pt x="1210" y="2848"/>
                  <a:pt x="1199" y="2838"/>
                </a:cubicBezTo>
                <a:cubicBezTo>
                  <a:pt x="1185" y="2834"/>
                  <a:pt x="1174" y="2827"/>
                  <a:pt x="1167" y="2816"/>
                </a:cubicBezTo>
                <a:lnTo>
                  <a:pt x="1139" y="2791"/>
                </a:lnTo>
                <a:cubicBezTo>
                  <a:pt x="1132" y="2781"/>
                  <a:pt x="1121" y="2774"/>
                  <a:pt x="1117" y="2759"/>
                </a:cubicBezTo>
                <a:cubicBezTo>
                  <a:pt x="1114" y="2749"/>
                  <a:pt x="1103" y="2742"/>
                  <a:pt x="1103" y="2727"/>
                </a:cubicBezTo>
                <a:lnTo>
                  <a:pt x="1100" y="2710"/>
                </a:lnTo>
                <a:lnTo>
                  <a:pt x="1100" y="2692"/>
                </a:lnTo>
                <a:cubicBezTo>
                  <a:pt x="1096" y="2678"/>
                  <a:pt x="1100" y="2671"/>
                  <a:pt x="1100" y="2656"/>
                </a:cubicBezTo>
                <a:cubicBezTo>
                  <a:pt x="1100" y="2642"/>
                  <a:pt x="1100" y="2635"/>
                  <a:pt x="1103" y="2621"/>
                </a:cubicBezTo>
                <a:cubicBezTo>
                  <a:pt x="1110" y="2607"/>
                  <a:pt x="1110" y="2599"/>
                  <a:pt x="1114" y="2585"/>
                </a:cubicBezTo>
                <a:cubicBezTo>
                  <a:pt x="1117" y="2571"/>
                  <a:pt x="1121" y="2564"/>
                  <a:pt x="1128" y="2553"/>
                </a:cubicBezTo>
                <a:lnTo>
                  <a:pt x="1146" y="2514"/>
                </a:lnTo>
                <a:lnTo>
                  <a:pt x="1139" y="2511"/>
                </a:lnTo>
                <a:cubicBezTo>
                  <a:pt x="1263" y="2429"/>
                  <a:pt x="1398" y="2347"/>
                  <a:pt x="1544" y="2269"/>
                </a:cubicBezTo>
                <a:lnTo>
                  <a:pt x="1544" y="2269"/>
                </a:lnTo>
                <a:cubicBezTo>
                  <a:pt x="1541" y="2283"/>
                  <a:pt x="1537" y="2301"/>
                  <a:pt x="1537" y="2315"/>
                </a:cubicBezTo>
                <a:cubicBezTo>
                  <a:pt x="1537" y="2333"/>
                  <a:pt x="1530" y="2351"/>
                  <a:pt x="1537" y="2365"/>
                </a:cubicBezTo>
                <a:lnTo>
                  <a:pt x="1541" y="2390"/>
                </a:lnTo>
                <a:lnTo>
                  <a:pt x="1548" y="2418"/>
                </a:lnTo>
                <a:cubicBezTo>
                  <a:pt x="1555" y="2436"/>
                  <a:pt x="1562" y="2447"/>
                  <a:pt x="1565" y="2464"/>
                </a:cubicBezTo>
                <a:cubicBezTo>
                  <a:pt x="1573" y="2482"/>
                  <a:pt x="1583" y="2493"/>
                  <a:pt x="1597" y="2507"/>
                </a:cubicBezTo>
                <a:cubicBezTo>
                  <a:pt x="1608" y="2518"/>
                  <a:pt x="1619" y="2528"/>
                  <a:pt x="1633" y="2543"/>
                </a:cubicBezTo>
                <a:cubicBezTo>
                  <a:pt x="1647" y="2550"/>
                  <a:pt x="1661" y="2564"/>
                  <a:pt x="1672" y="2567"/>
                </a:cubicBezTo>
                <a:cubicBezTo>
                  <a:pt x="1686" y="2578"/>
                  <a:pt x="1701" y="2582"/>
                  <a:pt x="1715" y="2589"/>
                </a:cubicBezTo>
                <a:lnTo>
                  <a:pt x="1757" y="2603"/>
                </a:lnTo>
                <a:cubicBezTo>
                  <a:pt x="1772" y="2607"/>
                  <a:pt x="1786" y="2614"/>
                  <a:pt x="1804" y="2617"/>
                </a:cubicBezTo>
                <a:cubicBezTo>
                  <a:pt x="1832" y="2621"/>
                  <a:pt x="1861" y="2631"/>
                  <a:pt x="1893" y="2631"/>
                </a:cubicBezTo>
                <a:cubicBezTo>
                  <a:pt x="1921" y="2635"/>
                  <a:pt x="1949" y="2635"/>
                  <a:pt x="1981" y="2635"/>
                </a:cubicBezTo>
                <a:lnTo>
                  <a:pt x="1900" y="2607"/>
                </a:lnTo>
                <a:cubicBezTo>
                  <a:pt x="1875" y="2599"/>
                  <a:pt x="1846" y="2585"/>
                  <a:pt x="1821" y="2578"/>
                </a:cubicBezTo>
                <a:cubicBezTo>
                  <a:pt x="1807" y="2571"/>
                  <a:pt x="1793" y="2564"/>
                  <a:pt x="1786" y="2560"/>
                </a:cubicBezTo>
                <a:lnTo>
                  <a:pt x="1750" y="2543"/>
                </a:lnTo>
                <a:cubicBezTo>
                  <a:pt x="1740" y="2532"/>
                  <a:pt x="1725" y="2525"/>
                  <a:pt x="1718" y="2518"/>
                </a:cubicBezTo>
                <a:cubicBezTo>
                  <a:pt x="1704" y="2511"/>
                  <a:pt x="1697" y="2500"/>
                  <a:pt x="1690" y="2493"/>
                </a:cubicBezTo>
                <a:cubicBezTo>
                  <a:pt x="1683" y="2482"/>
                  <a:pt x="1672" y="2475"/>
                  <a:pt x="1669" y="2464"/>
                </a:cubicBezTo>
                <a:cubicBezTo>
                  <a:pt x="1665" y="2457"/>
                  <a:pt x="1654" y="2447"/>
                  <a:pt x="1651" y="2436"/>
                </a:cubicBezTo>
                <a:cubicBezTo>
                  <a:pt x="1647" y="2425"/>
                  <a:pt x="1644" y="2411"/>
                  <a:pt x="1644" y="2404"/>
                </a:cubicBezTo>
                <a:lnTo>
                  <a:pt x="1637" y="2386"/>
                </a:lnTo>
                <a:lnTo>
                  <a:pt x="1637" y="2368"/>
                </a:lnTo>
                <a:cubicBezTo>
                  <a:pt x="1637" y="2354"/>
                  <a:pt x="1637" y="2347"/>
                  <a:pt x="1644" y="2333"/>
                </a:cubicBezTo>
                <a:cubicBezTo>
                  <a:pt x="1644" y="2319"/>
                  <a:pt x="1647" y="2311"/>
                  <a:pt x="1651" y="2297"/>
                </a:cubicBezTo>
                <a:cubicBezTo>
                  <a:pt x="1654" y="2283"/>
                  <a:pt x="1661" y="2276"/>
                  <a:pt x="1665" y="2262"/>
                </a:cubicBezTo>
                <a:cubicBezTo>
                  <a:pt x="1669" y="2251"/>
                  <a:pt x="1679" y="2240"/>
                  <a:pt x="1683" y="2230"/>
                </a:cubicBezTo>
                <a:lnTo>
                  <a:pt x="1697" y="2208"/>
                </a:lnTo>
                <a:cubicBezTo>
                  <a:pt x="1885" y="2109"/>
                  <a:pt x="2095" y="2016"/>
                  <a:pt x="2312" y="1931"/>
                </a:cubicBezTo>
                <a:lnTo>
                  <a:pt x="2312" y="1931"/>
                </a:lnTo>
                <a:cubicBezTo>
                  <a:pt x="2309" y="1942"/>
                  <a:pt x="2309" y="1945"/>
                  <a:pt x="2305" y="1956"/>
                </a:cubicBezTo>
                <a:lnTo>
                  <a:pt x="2291" y="2020"/>
                </a:lnTo>
                <a:cubicBezTo>
                  <a:pt x="2291" y="2045"/>
                  <a:pt x="2287" y="2066"/>
                  <a:pt x="2291" y="2091"/>
                </a:cubicBezTo>
                <a:lnTo>
                  <a:pt x="2294" y="2127"/>
                </a:lnTo>
                <a:lnTo>
                  <a:pt x="2305" y="2162"/>
                </a:lnTo>
                <a:cubicBezTo>
                  <a:pt x="2309" y="2187"/>
                  <a:pt x="2323" y="2208"/>
                  <a:pt x="2330" y="2230"/>
                </a:cubicBezTo>
                <a:cubicBezTo>
                  <a:pt x="2341" y="2251"/>
                  <a:pt x="2358" y="2269"/>
                  <a:pt x="2373" y="2287"/>
                </a:cubicBezTo>
                <a:cubicBezTo>
                  <a:pt x="2383" y="2304"/>
                  <a:pt x="2401" y="2319"/>
                  <a:pt x="2419" y="2333"/>
                </a:cubicBezTo>
                <a:cubicBezTo>
                  <a:pt x="2437" y="2347"/>
                  <a:pt x="2454" y="2358"/>
                  <a:pt x="2472" y="2368"/>
                </a:cubicBezTo>
                <a:cubicBezTo>
                  <a:pt x="2490" y="2375"/>
                  <a:pt x="2511" y="2386"/>
                  <a:pt x="2533" y="2400"/>
                </a:cubicBezTo>
                <a:lnTo>
                  <a:pt x="2590" y="2422"/>
                </a:lnTo>
                <a:cubicBezTo>
                  <a:pt x="2607" y="2425"/>
                  <a:pt x="2629" y="2436"/>
                  <a:pt x="2646" y="2439"/>
                </a:cubicBezTo>
                <a:lnTo>
                  <a:pt x="2703" y="2447"/>
                </a:lnTo>
                <a:cubicBezTo>
                  <a:pt x="2721" y="2454"/>
                  <a:pt x="2746" y="2457"/>
                  <a:pt x="2764" y="2457"/>
                </a:cubicBezTo>
                <a:cubicBezTo>
                  <a:pt x="2803" y="2461"/>
                  <a:pt x="2842" y="2461"/>
                  <a:pt x="2881" y="2461"/>
                </a:cubicBezTo>
                <a:cubicBezTo>
                  <a:pt x="2846" y="2447"/>
                  <a:pt x="2806" y="2436"/>
                  <a:pt x="2771" y="2422"/>
                </a:cubicBezTo>
                <a:cubicBezTo>
                  <a:pt x="2753" y="2418"/>
                  <a:pt x="2735" y="2407"/>
                  <a:pt x="2718" y="2400"/>
                </a:cubicBezTo>
                <a:lnTo>
                  <a:pt x="2664" y="2375"/>
                </a:lnTo>
                <a:cubicBezTo>
                  <a:pt x="2646" y="2368"/>
                  <a:pt x="2629" y="2358"/>
                  <a:pt x="2614" y="2351"/>
                </a:cubicBezTo>
                <a:lnTo>
                  <a:pt x="2568" y="2322"/>
                </a:lnTo>
                <a:cubicBezTo>
                  <a:pt x="2554" y="2315"/>
                  <a:pt x="2540" y="2301"/>
                  <a:pt x="2522" y="2294"/>
                </a:cubicBezTo>
                <a:cubicBezTo>
                  <a:pt x="2508" y="2283"/>
                  <a:pt x="2497" y="2269"/>
                  <a:pt x="2483" y="2258"/>
                </a:cubicBezTo>
                <a:cubicBezTo>
                  <a:pt x="2469" y="2244"/>
                  <a:pt x="2461" y="2233"/>
                  <a:pt x="2451" y="2215"/>
                </a:cubicBezTo>
                <a:cubicBezTo>
                  <a:pt x="2444" y="2205"/>
                  <a:pt x="2433" y="2191"/>
                  <a:pt x="2429" y="2176"/>
                </a:cubicBezTo>
                <a:cubicBezTo>
                  <a:pt x="2426" y="2162"/>
                  <a:pt x="2415" y="2151"/>
                  <a:pt x="2415" y="2134"/>
                </a:cubicBezTo>
                <a:lnTo>
                  <a:pt x="2412" y="2109"/>
                </a:lnTo>
                <a:lnTo>
                  <a:pt x="2412" y="2087"/>
                </a:lnTo>
                <a:cubicBezTo>
                  <a:pt x="2412" y="2073"/>
                  <a:pt x="2412" y="2055"/>
                  <a:pt x="2415" y="2038"/>
                </a:cubicBezTo>
                <a:cubicBezTo>
                  <a:pt x="2419" y="2020"/>
                  <a:pt x="2419" y="2009"/>
                  <a:pt x="2426" y="1991"/>
                </a:cubicBezTo>
                <a:cubicBezTo>
                  <a:pt x="2429" y="1974"/>
                  <a:pt x="2433" y="1959"/>
                  <a:pt x="2444" y="1945"/>
                </a:cubicBezTo>
                <a:cubicBezTo>
                  <a:pt x="2447" y="1931"/>
                  <a:pt x="2454" y="1913"/>
                  <a:pt x="2465" y="1906"/>
                </a:cubicBezTo>
                <a:lnTo>
                  <a:pt x="2490" y="1860"/>
                </a:lnTo>
                <a:cubicBezTo>
                  <a:pt x="2522" y="1849"/>
                  <a:pt x="2554" y="1839"/>
                  <a:pt x="2586" y="1824"/>
                </a:cubicBezTo>
                <a:cubicBezTo>
                  <a:pt x="2757" y="1764"/>
                  <a:pt x="2942" y="1707"/>
                  <a:pt x="3126" y="1647"/>
                </a:cubicBezTo>
                <a:lnTo>
                  <a:pt x="3126" y="1647"/>
                </a:lnTo>
                <a:cubicBezTo>
                  <a:pt x="3123" y="1657"/>
                  <a:pt x="3123" y="1671"/>
                  <a:pt x="3119" y="1679"/>
                </a:cubicBezTo>
                <a:cubicBezTo>
                  <a:pt x="3112" y="1700"/>
                  <a:pt x="3109" y="1728"/>
                  <a:pt x="3109" y="1750"/>
                </a:cubicBezTo>
                <a:lnTo>
                  <a:pt x="3109" y="1785"/>
                </a:lnTo>
                <a:lnTo>
                  <a:pt x="3112" y="1821"/>
                </a:lnTo>
                <a:cubicBezTo>
                  <a:pt x="3119" y="1849"/>
                  <a:pt x="3126" y="1871"/>
                  <a:pt x="3137" y="1892"/>
                </a:cubicBezTo>
                <a:cubicBezTo>
                  <a:pt x="3144" y="1913"/>
                  <a:pt x="3158" y="1938"/>
                  <a:pt x="3173" y="1956"/>
                </a:cubicBezTo>
                <a:cubicBezTo>
                  <a:pt x="3183" y="1977"/>
                  <a:pt x="3201" y="1991"/>
                  <a:pt x="3215" y="2009"/>
                </a:cubicBezTo>
                <a:cubicBezTo>
                  <a:pt x="3233" y="2027"/>
                  <a:pt x="3247" y="2038"/>
                  <a:pt x="3269" y="2052"/>
                </a:cubicBezTo>
                <a:cubicBezTo>
                  <a:pt x="3286" y="2066"/>
                  <a:pt x="3304" y="2073"/>
                  <a:pt x="3322" y="2087"/>
                </a:cubicBezTo>
                <a:cubicBezTo>
                  <a:pt x="3340" y="2098"/>
                  <a:pt x="3361" y="2105"/>
                  <a:pt x="3379" y="2116"/>
                </a:cubicBezTo>
                <a:cubicBezTo>
                  <a:pt x="3397" y="2123"/>
                  <a:pt x="3414" y="2134"/>
                  <a:pt x="3439" y="2137"/>
                </a:cubicBezTo>
                <a:lnTo>
                  <a:pt x="3496" y="2151"/>
                </a:lnTo>
                <a:cubicBezTo>
                  <a:pt x="3514" y="2155"/>
                  <a:pt x="3535" y="2159"/>
                  <a:pt x="3553" y="2162"/>
                </a:cubicBezTo>
                <a:lnTo>
                  <a:pt x="3674" y="2176"/>
                </a:lnTo>
                <a:cubicBezTo>
                  <a:pt x="3638" y="2155"/>
                  <a:pt x="3606" y="2137"/>
                  <a:pt x="3571" y="2119"/>
                </a:cubicBezTo>
                <a:cubicBezTo>
                  <a:pt x="3553" y="2109"/>
                  <a:pt x="3539" y="2102"/>
                  <a:pt x="3521" y="2087"/>
                </a:cubicBezTo>
                <a:lnTo>
                  <a:pt x="3475" y="2055"/>
                </a:lnTo>
                <a:cubicBezTo>
                  <a:pt x="3457" y="2048"/>
                  <a:pt x="3443" y="2034"/>
                  <a:pt x="3429" y="2027"/>
                </a:cubicBezTo>
                <a:lnTo>
                  <a:pt x="3386" y="1995"/>
                </a:lnTo>
                <a:cubicBezTo>
                  <a:pt x="3372" y="1981"/>
                  <a:pt x="3361" y="1967"/>
                  <a:pt x="3350" y="1959"/>
                </a:cubicBezTo>
                <a:cubicBezTo>
                  <a:pt x="3336" y="1949"/>
                  <a:pt x="3326" y="1931"/>
                  <a:pt x="3318" y="1924"/>
                </a:cubicBezTo>
                <a:cubicBezTo>
                  <a:pt x="3308" y="1910"/>
                  <a:pt x="3301" y="1895"/>
                  <a:pt x="3297" y="1885"/>
                </a:cubicBezTo>
                <a:cubicBezTo>
                  <a:pt x="3290" y="1871"/>
                  <a:pt x="3283" y="1856"/>
                  <a:pt x="3283" y="1842"/>
                </a:cubicBezTo>
                <a:cubicBezTo>
                  <a:pt x="3279" y="1831"/>
                  <a:pt x="3272" y="1817"/>
                  <a:pt x="3272" y="1803"/>
                </a:cubicBezTo>
                <a:lnTo>
                  <a:pt x="3272" y="1785"/>
                </a:lnTo>
                <a:lnTo>
                  <a:pt x="3279" y="1764"/>
                </a:lnTo>
                <a:cubicBezTo>
                  <a:pt x="3279" y="1750"/>
                  <a:pt x="3283" y="1735"/>
                  <a:pt x="3286" y="1721"/>
                </a:cubicBezTo>
                <a:lnTo>
                  <a:pt x="3301" y="1682"/>
                </a:lnTo>
                <a:cubicBezTo>
                  <a:pt x="3304" y="1668"/>
                  <a:pt x="3315" y="1657"/>
                  <a:pt x="3322" y="1643"/>
                </a:cubicBezTo>
                <a:cubicBezTo>
                  <a:pt x="3333" y="1629"/>
                  <a:pt x="3340" y="1615"/>
                  <a:pt x="3343" y="1607"/>
                </a:cubicBezTo>
                <a:lnTo>
                  <a:pt x="3361" y="1579"/>
                </a:lnTo>
                <a:cubicBezTo>
                  <a:pt x="3478" y="1551"/>
                  <a:pt x="3592" y="1519"/>
                  <a:pt x="3713" y="1487"/>
                </a:cubicBezTo>
                <a:cubicBezTo>
                  <a:pt x="3852" y="1451"/>
                  <a:pt x="3994" y="1419"/>
                  <a:pt x="4136" y="1391"/>
                </a:cubicBezTo>
                <a:lnTo>
                  <a:pt x="4136" y="1391"/>
                </a:lnTo>
                <a:cubicBezTo>
                  <a:pt x="4122" y="1415"/>
                  <a:pt x="4108" y="1447"/>
                  <a:pt x="4104" y="1479"/>
                </a:cubicBezTo>
                <a:lnTo>
                  <a:pt x="4090" y="1558"/>
                </a:lnTo>
                <a:cubicBezTo>
                  <a:pt x="4090" y="1586"/>
                  <a:pt x="4090" y="1611"/>
                  <a:pt x="4101" y="1639"/>
                </a:cubicBezTo>
                <a:cubicBezTo>
                  <a:pt x="4108" y="1693"/>
                  <a:pt x="4133" y="1739"/>
                  <a:pt x="4161" y="1782"/>
                </a:cubicBezTo>
                <a:cubicBezTo>
                  <a:pt x="4175" y="1803"/>
                  <a:pt x="4193" y="1821"/>
                  <a:pt x="4207" y="1839"/>
                </a:cubicBezTo>
                <a:cubicBezTo>
                  <a:pt x="4222" y="1856"/>
                  <a:pt x="4243" y="1874"/>
                  <a:pt x="4261" y="1888"/>
                </a:cubicBezTo>
                <a:cubicBezTo>
                  <a:pt x="4278" y="1899"/>
                  <a:pt x="4296" y="1917"/>
                  <a:pt x="4314" y="1931"/>
                </a:cubicBezTo>
                <a:cubicBezTo>
                  <a:pt x="4332" y="1945"/>
                  <a:pt x="4350" y="1959"/>
                  <a:pt x="4371" y="1967"/>
                </a:cubicBezTo>
                <a:cubicBezTo>
                  <a:pt x="4410" y="1988"/>
                  <a:pt x="4453" y="2013"/>
                  <a:pt x="4492" y="2023"/>
                </a:cubicBezTo>
                <a:cubicBezTo>
                  <a:pt x="4513" y="2034"/>
                  <a:pt x="4531" y="2041"/>
                  <a:pt x="4552" y="2048"/>
                </a:cubicBezTo>
                <a:cubicBezTo>
                  <a:pt x="4574" y="2052"/>
                  <a:pt x="4591" y="2059"/>
                  <a:pt x="4616" y="2066"/>
                </a:cubicBezTo>
                <a:cubicBezTo>
                  <a:pt x="4581" y="2038"/>
                  <a:pt x="4549" y="2013"/>
                  <a:pt x="4513" y="1981"/>
                </a:cubicBezTo>
                <a:cubicBezTo>
                  <a:pt x="4495" y="1967"/>
                  <a:pt x="4481" y="1952"/>
                  <a:pt x="4463" y="1935"/>
                </a:cubicBezTo>
                <a:cubicBezTo>
                  <a:pt x="4446" y="1924"/>
                  <a:pt x="4431" y="1910"/>
                  <a:pt x="4421" y="1892"/>
                </a:cubicBezTo>
                <a:cubicBezTo>
                  <a:pt x="4406" y="1878"/>
                  <a:pt x="4392" y="1860"/>
                  <a:pt x="4374" y="1846"/>
                </a:cubicBezTo>
                <a:cubicBezTo>
                  <a:pt x="4360" y="1835"/>
                  <a:pt x="4350" y="1817"/>
                  <a:pt x="4335" y="1803"/>
                </a:cubicBezTo>
                <a:cubicBezTo>
                  <a:pt x="4325" y="1785"/>
                  <a:pt x="4314" y="1771"/>
                  <a:pt x="4303" y="1753"/>
                </a:cubicBezTo>
                <a:cubicBezTo>
                  <a:pt x="4296" y="1735"/>
                  <a:pt x="4286" y="1721"/>
                  <a:pt x="4278" y="1703"/>
                </a:cubicBezTo>
                <a:cubicBezTo>
                  <a:pt x="4271" y="1686"/>
                  <a:pt x="4264" y="1675"/>
                  <a:pt x="4261" y="1657"/>
                </a:cubicBezTo>
                <a:cubicBezTo>
                  <a:pt x="4254" y="1639"/>
                  <a:pt x="4250" y="1625"/>
                  <a:pt x="4250" y="1607"/>
                </a:cubicBezTo>
                <a:lnTo>
                  <a:pt x="4250" y="1558"/>
                </a:lnTo>
                <a:cubicBezTo>
                  <a:pt x="4254" y="1540"/>
                  <a:pt x="4254" y="1526"/>
                  <a:pt x="4261" y="1515"/>
                </a:cubicBezTo>
                <a:cubicBezTo>
                  <a:pt x="4268" y="1483"/>
                  <a:pt x="4286" y="1451"/>
                  <a:pt x="4307" y="1426"/>
                </a:cubicBezTo>
                <a:cubicBezTo>
                  <a:pt x="4318" y="1412"/>
                  <a:pt x="4332" y="1398"/>
                  <a:pt x="4342" y="1383"/>
                </a:cubicBezTo>
                <a:lnTo>
                  <a:pt x="4378" y="1348"/>
                </a:lnTo>
                <a:lnTo>
                  <a:pt x="4421" y="1319"/>
                </a:lnTo>
                <a:cubicBezTo>
                  <a:pt x="4591" y="1284"/>
                  <a:pt x="4769" y="1252"/>
                  <a:pt x="4954" y="1227"/>
                </a:cubicBezTo>
                <a:cubicBezTo>
                  <a:pt x="4983" y="1220"/>
                  <a:pt x="5018" y="1216"/>
                  <a:pt x="5050" y="1213"/>
                </a:cubicBezTo>
                <a:lnTo>
                  <a:pt x="5050" y="1213"/>
                </a:lnTo>
                <a:cubicBezTo>
                  <a:pt x="5032" y="1248"/>
                  <a:pt x="5015" y="1287"/>
                  <a:pt x="5007" y="1327"/>
                </a:cubicBezTo>
                <a:cubicBezTo>
                  <a:pt x="4997" y="1355"/>
                  <a:pt x="4993" y="1383"/>
                  <a:pt x="4993" y="1415"/>
                </a:cubicBezTo>
                <a:cubicBezTo>
                  <a:pt x="4993" y="1447"/>
                  <a:pt x="4993" y="1472"/>
                  <a:pt x="5000" y="1504"/>
                </a:cubicBezTo>
                <a:cubicBezTo>
                  <a:pt x="5011" y="1561"/>
                  <a:pt x="5036" y="1615"/>
                  <a:pt x="5068" y="1661"/>
                </a:cubicBezTo>
                <a:cubicBezTo>
                  <a:pt x="5086" y="1682"/>
                  <a:pt x="5100" y="1703"/>
                  <a:pt x="5118" y="1725"/>
                </a:cubicBezTo>
                <a:cubicBezTo>
                  <a:pt x="5135" y="1746"/>
                  <a:pt x="5153" y="1760"/>
                  <a:pt x="5175" y="1778"/>
                </a:cubicBezTo>
                <a:cubicBezTo>
                  <a:pt x="5196" y="1796"/>
                  <a:pt x="5214" y="1807"/>
                  <a:pt x="5239" y="1824"/>
                </a:cubicBezTo>
                <a:cubicBezTo>
                  <a:pt x="5260" y="1839"/>
                  <a:pt x="5278" y="1856"/>
                  <a:pt x="5299" y="1867"/>
                </a:cubicBezTo>
                <a:cubicBezTo>
                  <a:pt x="5345" y="1892"/>
                  <a:pt x="5388" y="1913"/>
                  <a:pt x="5434" y="1931"/>
                </a:cubicBezTo>
                <a:lnTo>
                  <a:pt x="5498" y="1959"/>
                </a:lnTo>
                <a:cubicBezTo>
                  <a:pt x="5523" y="1967"/>
                  <a:pt x="5544" y="1977"/>
                  <a:pt x="5569" y="1981"/>
                </a:cubicBezTo>
                <a:cubicBezTo>
                  <a:pt x="5530" y="1949"/>
                  <a:pt x="5495" y="1924"/>
                  <a:pt x="5459" y="1892"/>
                </a:cubicBezTo>
                <a:cubicBezTo>
                  <a:pt x="5441" y="1878"/>
                  <a:pt x="5423" y="1860"/>
                  <a:pt x="5406" y="1849"/>
                </a:cubicBezTo>
                <a:cubicBezTo>
                  <a:pt x="5388" y="1835"/>
                  <a:pt x="5370" y="1817"/>
                  <a:pt x="5352" y="1799"/>
                </a:cubicBezTo>
                <a:lnTo>
                  <a:pt x="5303" y="1750"/>
                </a:lnTo>
                <a:cubicBezTo>
                  <a:pt x="5285" y="1732"/>
                  <a:pt x="5274" y="1714"/>
                  <a:pt x="5260" y="1700"/>
                </a:cubicBezTo>
                <a:cubicBezTo>
                  <a:pt x="5246" y="1682"/>
                  <a:pt x="5231" y="1664"/>
                  <a:pt x="5224" y="1647"/>
                </a:cubicBezTo>
                <a:cubicBezTo>
                  <a:pt x="5210" y="1629"/>
                  <a:pt x="5203" y="1611"/>
                  <a:pt x="5192" y="1593"/>
                </a:cubicBezTo>
                <a:cubicBezTo>
                  <a:pt x="5185" y="1575"/>
                  <a:pt x="5175" y="1558"/>
                  <a:pt x="5171" y="1536"/>
                </a:cubicBezTo>
                <a:cubicBezTo>
                  <a:pt x="5167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7" y="1408"/>
                  <a:pt x="5167" y="1391"/>
                  <a:pt x="5175" y="1373"/>
                </a:cubicBezTo>
                <a:cubicBezTo>
                  <a:pt x="5178" y="1355"/>
                  <a:pt x="5189" y="1337"/>
                  <a:pt x="5196" y="1319"/>
                </a:cubicBezTo>
                <a:cubicBezTo>
                  <a:pt x="5207" y="1302"/>
                  <a:pt x="5214" y="1284"/>
                  <a:pt x="5228" y="1270"/>
                </a:cubicBezTo>
                <a:cubicBezTo>
                  <a:pt x="5242" y="1252"/>
                  <a:pt x="5256" y="1238"/>
                  <a:pt x="5267" y="1227"/>
                </a:cubicBezTo>
                <a:lnTo>
                  <a:pt x="5310" y="1184"/>
                </a:lnTo>
                <a:lnTo>
                  <a:pt x="5327" y="1174"/>
                </a:lnTo>
                <a:cubicBezTo>
                  <a:pt x="5420" y="1159"/>
                  <a:pt x="5512" y="1149"/>
                  <a:pt x="5605" y="1138"/>
                </a:cubicBezTo>
                <a:cubicBezTo>
                  <a:pt x="5658" y="1131"/>
                  <a:pt x="5719" y="1124"/>
                  <a:pt x="5765" y="1120"/>
                </a:cubicBezTo>
                <a:lnTo>
                  <a:pt x="5932" y="1113"/>
                </a:lnTo>
                <a:lnTo>
                  <a:pt x="6259" y="1103"/>
                </a:lnTo>
                <a:lnTo>
                  <a:pt x="6359" y="1103"/>
                </a:lnTo>
                <a:cubicBezTo>
                  <a:pt x="6369" y="1120"/>
                  <a:pt x="6383" y="1138"/>
                  <a:pt x="6394" y="1159"/>
                </a:cubicBezTo>
                <a:lnTo>
                  <a:pt x="6412" y="1191"/>
                </a:lnTo>
                <a:lnTo>
                  <a:pt x="6423" y="1220"/>
                </a:lnTo>
                <a:cubicBezTo>
                  <a:pt x="6433" y="1245"/>
                  <a:pt x="6440" y="1266"/>
                  <a:pt x="6447" y="1287"/>
                </a:cubicBezTo>
                <a:lnTo>
                  <a:pt x="6455" y="1319"/>
                </a:lnTo>
                <a:lnTo>
                  <a:pt x="6458" y="1355"/>
                </a:lnTo>
                <a:cubicBezTo>
                  <a:pt x="6465" y="1369"/>
                  <a:pt x="6458" y="1376"/>
                  <a:pt x="6465" y="1391"/>
                </a:cubicBezTo>
                <a:lnTo>
                  <a:pt x="6465" y="1426"/>
                </a:lnTo>
                <a:cubicBezTo>
                  <a:pt x="6465" y="1447"/>
                  <a:pt x="6465" y="1469"/>
                  <a:pt x="6458" y="1497"/>
                </a:cubicBezTo>
                <a:cubicBezTo>
                  <a:pt x="6455" y="1519"/>
                  <a:pt x="6451" y="1547"/>
                  <a:pt x="6447" y="1568"/>
                </a:cubicBezTo>
                <a:cubicBezTo>
                  <a:pt x="6440" y="1590"/>
                  <a:pt x="6433" y="1615"/>
                  <a:pt x="6423" y="1639"/>
                </a:cubicBezTo>
                <a:cubicBezTo>
                  <a:pt x="6415" y="1661"/>
                  <a:pt x="6405" y="1682"/>
                  <a:pt x="6398" y="1711"/>
                </a:cubicBezTo>
                <a:cubicBezTo>
                  <a:pt x="6387" y="1732"/>
                  <a:pt x="6376" y="1753"/>
                  <a:pt x="6366" y="1782"/>
                </a:cubicBezTo>
                <a:cubicBezTo>
                  <a:pt x="6344" y="1824"/>
                  <a:pt x="6316" y="1871"/>
                  <a:pt x="6287" y="1913"/>
                </a:cubicBezTo>
                <a:cubicBezTo>
                  <a:pt x="6259" y="1959"/>
                  <a:pt x="6227" y="2002"/>
                  <a:pt x="6191" y="2041"/>
                </a:cubicBezTo>
                <a:cubicBezTo>
                  <a:pt x="6163" y="2087"/>
                  <a:pt x="6127" y="2127"/>
                  <a:pt x="6092" y="2166"/>
                </a:cubicBezTo>
                <a:cubicBezTo>
                  <a:pt x="6138" y="2141"/>
                  <a:pt x="6188" y="2112"/>
                  <a:pt x="6234" y="2077"/>
                </a:cubicBezTo>
                <a:lnTo>
                  <a:pt x="6298" y="2023"/>
                </a:lnTo>
                <a:cubicBezTo>
                  <a:pt x="6323" y="2006"/>
                  <a:pt x="6344" y="1988"/>
                  <a:pt x="6362" y="1967"/>
                </a:cubicBezTo>
                <a:cubicBezTo>
                  <a:pt x="6401" y="1927"/>
                  <a:pt x="6437" y="1888"/>
                  <a:pt x="6472" y="1839"/>
                </a:cubicBezTo>
                <a:cubicBezTo>
                  <a:pt x="6490" y="1817"/>
                  <a:pt x="6504" y="1789"/>
                  <a:pt x="6522" y="1767"/>
                </a:cubicBezTo>
                <a:cubicBezTo>
                  <a:pt x="6536" y="1739"/>
                  <a:pt x="6554" y="1718"/>
                  <a:pt x="6565" y="1693"/>
                </a:cubicBezTo>
                <a:cubicBezTo>
                  <a:pt x="6579" y="1664"/>
                  <a:pt x="6593" y="1639"/>
                  <a:pt x="6600" y="1607"/>
                </a:cubicBezTo>
                <a:cubicBezTo>
                  <a:pt x="6611" y="1579"/>
                  <a:pt x="6618" y="1551"/>
                  <a:pt x="6629" y="1519"/>
                </a:cubicBezTo>
                <a:lnTo>
                  <a:pt x="6643" y="1426"/>
                </a:lnTo>
                <a:cubicBezTo>
                  <a:pt x="6647" y="1394"/>
                  <a:pt x="6647" y="1362"/>
                  <a:pt x="6643" y="1330"/>
                </a:cubicBezTo>
                <a:lnTo>
                  <a:pt x="6636" y="1284"/>
                </a:lnTo>
                <a:lnTo>
                  <a:pt x="6629" y="1238"/>
                </a:lnTo>
                <a:cubicBezTo>
                  <a:pt x="6618" y="1206"/>
                  <a:pt x="6611" y="1177"/>
                  <a:pt x="6597" y="1149"/>
                </a:cubicBezTo>
                <a:lnTo>
                  <a:pt x="6579" y="1106"/>
                </a:lnTo>
                <a:lnTo>
                  <a:pt x="6575" y="1095"/>
                </a:lnTo>
                <a:cubicBezTo>
                  <a:pt x="6885" y="1095"/>
                  <a:pt x="7201" y="1099"/>
                  <a:pt x="7507" y="1124"/>
                </a:cubicBezTo>
                <a:lnTo>
                  <a:pt x="7514" y="1135"/>
                </a:lnTo>
                <a:cubicBezTo>
                  <a:pt x="7521" y="1159"/>
                  <a:pt x="7532" y="1177"/>
                  <a:pt x="7536" y="1195"/>
                </a:cubicBezTo>
                <a:lnTo>
                  <a:pt x="7543" y="1223"/>
                </a:lnTo>
                <a:lnTo>
                  <a:pt x="7553" y="1255"/>
                </a:lnTo>
                <a:cubicBezTo>
                  <a:pt x="7557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7" y="1423"/>
                  <a:pt x="7553" y="1444"/>
                </a:cubicBezTo>
                <a:cubicBezTo>
                  <a:pt x="7550" y="1465"/>
                  <a:pt x="7543" y="1483"/>
                  <a:pt x="7539" y="1504"/>
                </a:cubicBezTo>
                <a:cubicBezTo>
                  <a:pt x="7532" y="1529"/>
                  <a:pt x="7525" y="1547"/>
                  <a:pt x="7518" y="1568"/>
                </a:cubicBezTo>
                <a:cubicBezTo>
                  <a:pt x="7507" y="1590"/>
                  <a:pt x="7500" y="1607"/>
                  <a:pt x="7486" y="1625"/>
                </a:cubicBezTo>
                <a:cubicBezTo>
                  <a:pt x="7479" y="1643"/>
                  <a:pt x="7464" y="1664"/>
                  <a:pt x="7450" y="1682"/>
                </a:cubicBezTo>
                <a:cubicBezTo>
                  <a:pt x="7436" y="1700"/>
                  <a:pt x="7425" y="1725"/>
                  <a:pt x="7411" y="1743"/>
                </a:cubicBezTo>
                <a:cubicBezTo>
                  <a:pt x="7383" y="1778"/>
                  <a:pt x="7354" y="1817"/>
                  <a:pt x="7319" y="1849"/>
                </a:cubicBezTo>
                <a:cubicBezTo>
                  <a:pt x="7287" y="1885"/>
                  <a:pt x="7251" y="1920"/>
                  <a:pt x="7212" y="1949"/>
                </a:cubicBezTo>
                <a:cubicBezTo>
                  <a:pt x="7176" y="1984"/>
                  <a:pt x="7134" y="2016"/>
                  <a:pt x="7095" y="2048"/>
                </a:cubicBezTo>
                <a:cubicBezTo>
                  <a:pt x="7144" y="2034"/>
                  <a:pt x="7194" y="2016"/>
                  <a:pt x="7237" y="1995"/>
                </a:cubicBezTo>
                <a:cubicBezTo>
                  <a:pt x="7258" y="1984"/>
                  <a:pt x="7283" y="1974"/>
                  <a:pt x="7304" y="1959"/>
                </a:cubicBezTo>
                <a:lnTo>
                  <a:pt x="7372" y="1920"/>
                </a:lnTo>
                <a:cubicBezTo>
                  <a:pt x="7415" y="1888"/>
                  <a:pt x="7454" y="1856"/>
                  <a:pt x="7496" y="1824"/>
                </a:cubicBezTo>
                <a:cubicBezTo>
                  <a:pt x="7536" y="1789"/>
                  <a:pt x="7571" y="1750"/>
                  <a:pt x="7607" y="1707"/>
                </a:cubicBezTo>
                <a:cubicBezTo>
                  <a:pt x="7624" y="1682"/>
                  <a:pt x="7639" y="1661"/>
                  <a:pt x="7649" y="1639"/>
                </a:cubicBezTo>
                <a:cubicBezTo>
                  <a:pt x="7664" y="1618"/>
                  <a:pt x="7678" y="1590"/>
                  <a:pt x="7692" y="1565"/>
                </a:cubicBezTo>
                <a:cubicBezTo>
                  <a:pt x="7699" y="1536"/>
                  <a:pt x="7713" y="1511"/>
                  <a:pt x="7717" y="1483"/>
                </a:cubicBezTo>
                <a:cubicBezTo>
                  <a:pt x="7728" y="1458"/>
                  <a:pt x="7731" y="1426"/>
                  <a:pt x="7735" y="1398"/>
                </a:cubicBezTo>
                <a:lnTo>
                  <a:pt x="7738" y="1355"/>
                </a:lnTo>
                <a:lnTo>
                  <a:pt x="7738" y="1309"/>
                </a:lnTo>
                <a:cubicBezTo>
                  <a:pt x="7738" y="1280"/>
                  <a:pt x="7735" y="1252"/>
                  <a:pt x="7731" y="1220"/>
                </a:cubicBezTo>
                <a:lnTo>
                  <a:pt x="7720" y="1177"/>
                </a:lnTo>
                <a:lnTo>
                  <a:pt x="7710" y="1138"/>
                </a:lnTo>
                <a:lnTo>
                  <a:pt x="7713" y="1138"/>
                </a:lnTo>
                <a:cubicBezTo>
                  <a:pt x="7770" y="1142"/>
                  <a:pt x="7827" y="1145"/>
                  <a:pt x="7888" y="1156"/>
                </a:cubicBezTo>
                <a:cubicBezTo>
                  <a:pt x="7994" y="1167"/>
                  <a:pt x="8101" y="1177"/>
                  <a:pt x="8200" y="1191"/>
                </a:cubicBezTo>
                <a:cubicBezTo>
                  <a:pt x="8304" y="1209"/>
                  <a:pt x="8410" y="1220"/>
                  <a:pt x="8513" y="1238"/>
                </a:cubicBezTo>
                <a:cubicBezTo>
                  <a:pt x="8567" y="1248"/>
                  <a:pt x="8616" y="1255"/>
                  <a:pt x="8663" y="1266"/>
                </a:cubicBezTo>
                <a:lnTo>
                  <a:pt x="8673" y="1266"/>
                </a:lnTo>
                <a:cubicBezTo>
                  <a:pt x="8680" y="1287"/>
                  <a:pt x="8691" y="1305"/>
                  <a:pt x="8695" y="1323"/>
                </a:cubicBezTo>
                <a:lnTo>
                  <a:pt x="8705" y="1355"/>
                </a:lnTo>
                <a:lnTo>
                  <a:pt x="8712" y="1383"/>
                </a:lnTo>
                <a:cubicBezTo>
                  <a:pt x="8716" y="1408"/>
                  <a:pt x="8723" y="1426"/>
                  <a:pt x="8723" y="1447"/>
                </a:cubicBezTo>
                <a:lnTo>
                  <a:pt x="8723" y="1479"/>
                </a:lnTo>
                <a:lnTo>
                  <a:pt x="8723" y="1511"/>
                </a:lnTo>
                <a:cubicBezTo>
                  <a:pt x="8723" y="1533"/>
                  <a:pt x="8716" y="1551"/>
                  <a:pt x="8712" y="1572"/>
                </a:cubicBezTo>
                <a:cubicBezTo>
                  <a:pt x="8709" y="1593"/>
                  <a:pt x="8705" y="1611"/>
                  <a:pt x="8698" y="1636"/>
                </a:cubicBezTo>
                <a:cubicBezTo>
                  <a:pt x="8691" y="1657"/>
                  <a:pt x="8688" y="1675"/>
                  <a:pt x="8677" y="1696"/>
                </a:cubicBezTo>
                <a:cubicBezTo>
                  <a:pt x="8670" y="1718"/>
                  <a:pt x="8659" y="1735"/>
                  <a:pt x="8645" y="1753"/>
                </a:cubicBezTo>
                <a:cubicBezTo>
                  <a:pt x="8638" y="1771"/>
                  <a:pt x="8624" y="1796"/>
                  <a:pt x="8609" y="1814"/>
                </a:cubicBezTo>
                <a:cubicBezTo>
                  <a:pt x="8599" y="1831"/>
                  <a:pt x="8584" y="1853"/>
                  <a:pt x="8570" y="1871"/>
                </a:cubicBezTo>
                <a:cubicBezTo>
                  <a:pt x="8545" y="1906"/>
                  <a:pt x="8513" y="1945"/>
                  <a:pt x="8478" y="1977"/>
                </a:cubicBezTo>
                <a:cubicBezTo>
                  <a:pt x="8446" y="2013"/>
                  <a:pt x="8410" y="2048"/>
                  <a:pt x="8371" y="2080"/>
                </a:cubicBezTo>
                <a:cubicBezTo>
                  <a:pt x="8336" y="2116"/>
                  <a:pt x="8296" y="2144"/>
                  <a:pt x="8254" y="2176"/>
                </a:cubicBezTo>
                <a:cubicBezTo>
                  <a:pt x="8304" y="2162"/>
                  <a:pt x="8353" y="2144"/>
                  <a:pt x="8396" y="2123"/>
                </a:cubicBezTo>
                <a:cubicBezTo>
                  <a:pt x="8421" y="2116"/>
                  <a:pt x="8442" y="2102"/>
                  <a:pt x="8464" y="2087"/>
                </a:cubicBezTo>
                <a:lnTo>
                  <a:pt x="8531" y="2048"/>
                </a:lnTo>
                <a:cubicBezTo>
                  <a:pt x="8574" y="2016"/>
                  <a:pt x="8616" y="1984"/>
                  <a:pt x="8656" y="1956"/>
                </a:cubicBezTo>
                <a:cubicBezTo>
                  <a:pt x="8695" y="1920"/>
                  <a:pt x="8730" y="1878"/>
                  <a:pt x="8766" y="1835"/>
                </a:cubicBezTo>
                <a:cubicBezTo>
                  <a:pt x="8784" y="1814"/>
                  <a:pt x="8798" y="1789"/>
                  <a:pt x="8812" y="1767"/>
                </a:cubicBezTo>
                <a:cubicBezTo>
                  <a:pt x="8823" y="1746"/>
                  <a:pt x="8837" y="1718"/>
                  <a:pt x="8851" y="1693"/>
                </a:cubicBezTo>
                <a:cubicBezTo>
                  <a:pt x="8858" y="1664"/>
                  <a:pt x="8872" y="1639"/>
                  <a:pt x="8876" y="1611"/>
                </a:cubicBezTo>
                <a:cubicBezTo>
                  <a:pt x="8887" y="1586"/>
                  <a:pt x="8890" y="1554"/>
                  <a:pt x="8894" y="1529"/>
                </a:cubicBezTo>
                <a:lnTo>
                  <a:pt x="8901" y="1483"/>
                </a:lnTo>
                <a:lnTo>
                  <a:pt x="8901" y="1440"/>
                </a:lnTo>
                <a:cubicBezTo>
                  <a:pt x="8901" y="1408"/>
                  <a:pt x="8894" y="1380"/>
                  <a:pt x="8890" y="1351"/>
                </a:cubicBezTo>
                <a:lnTo>
                  <a:pt x="8883" y="1309"/>
                </a:lnTo>
                <a:lnTo>
                  <a:pt x="8883" y="1309"/>
                </a:lnTo>
                <a:cubicBezTo>
                  <a:pt x="9132" y="1369"/>
                  <a:pt x="9370" y="1433"/>
                  <a:pt x="9598" y="1511"/>
                </a:cubicBezTo>
                <a:lnTo>
                  <a:pt x="9612" y="1607"/>
                </a:lnTo>
                <a:cubicBezTo>
                  <a:pt x="9616" y="1629"/>
                  <a:pt x="9619" y="1654"/>
                  <a:pt x="9619" y="1671"/>
                </a:cubicBezTo>
                <a:lnTo>
                  <a:pt x="9623" y="1700"/>
                </a:lnTo>
                <a:lnTo>
                  <a:pt x="9623" y="1732"/>
                </a:lnTo>
                <a:cubicBezTo>
                  <a:pt x="9623" y="1753"/>
                  <a:pt x="9619" y="1771"/>
                  <a:pt x="9619" y="1796"/>
                </a:cubicBezTo>
                <a:lnTo>
                  <a:pt x="9616" y="1824"/>
                </a:lnTo>
                <a:lnTo>
                  <a:pt x="9605" y="1856"/>
                </a:lnTo>
                <a:cubicBezTo>
                  <a:pt x="9601" y="1874"/>
                  <a:pt x="9594" y="1895"/>
                  <a:pt x="9584" y="1913"/>
                </a:cubicBezTo>
                <a:cubicBezTo>
                  <a:pt x="9577" y="1931"/>
                  <a:pt x="9566" y="1956"/>
                  <a:pt x="9559" y="1974"/>
                </a:cubicBezTo>
                <a:cubicBezTo>
                  <a:pt x="9545" y="1991"/>
                  <a:pt x="9534" y="2009"/>
                  <a:pt x="9523" y="2027"/>
                </a:cubicBezTo>
                <a:cubicBezTo>
                  <a:pt x="9509" y="2045"/>
                  <a:pt x="9495" y="2063"/>
                  <a:pt x="9477" y="2080"/>
                </a:cubicBezTo>
                <a:cubicBezTo>
                  <a:pt x="9463" y="2098"/>
                  <a:pt x="9445" y="2109"/>
                  <a:pt x="9427" y="2127"/>
                </a:cubicBezTo>
                <a:cubicBezTo>
                  <a:pt x="9409" y="2144"/>
                  <a:pt x="9392" y="2159"/>
                  <a:pt x="9374" y="2173"/>
                </a:cubicBezTo>
                <a:cubicBezTo>
                  <a:pt x="9338" y="2205"/>
                  <a:pt x="9299" y="2230"/>
                  <a:pt x="9260" y="2258"/>
                </a:cubicBezTo>
                <a:cubicBezTo>
                  <a:pt x="9221" y="2283"/>
                  <a:pt x="9178" y="2311"/>
                  <a:pt x="9136" y="2333"/>
                </a:cubicBezTo>
                <a:cubicBezTo>
                  <a:pt x="9089" y="2358"/>
                  <a:pt x="9047" y="2383"/>
                  <a:pt x="9001" y="2404"/>
                </a:cubicBezTo>
                <a:cubicBezTo>
                  <a:pt x="9054" y="2404"/>
                  <a:pt x="9104" y="2393"/>
                  <a:pt x="9153" y="2383"/>
                </a:cubicBezTo>
                <a:cubicBezTo>
                  <a:pt x="9178" y="2375"/>
                  <a:pt x="9203" y="2368"/>
                  <a:pt x="9228" y="2365"/>
                </a:cubicBezTo>
                <a:cubicBezTo>
                  <a:pt x="9257" y="2354"/>
                  <a:pt x="9278" y="2351"/>
                  <a:pt x="9303" y="2340"/>
                </a:cubicBezTo>
                <a:cubicBezTo>
                  <a:pt x="9353" y="2322"/>
                  <a:pt x="9402" y="2301"/>
                  <a:pt x="9445" y="2276"/>
                </a:cubicBezTo>
                <a:cubicBezTo>
                  <a:pt x="9491" y="2247"/>
                  <a:pt x="9541" y="2215"/>
                  <a:pt x="9580" y="2180"/>
                </a:cubicBezTo>
                <a:cubicBezTo>
                  <a:pt x="9601" y="2162"/>
                  <a:pt x="9619" y="2144"/>
                  <a:pt x="9641" y="2123"/>
                </a:cubicBezTo>
                <a:cubicBezTo>
                  <a:pt x="9658" y="2102"/>
                  <a:pt x="9676" y="2084"/>
                  <a:pt x="9694" y="2055"/>
                </a:cubicBezTo>
                <a:cubicBezTo>
                  <a:pt x="9712" y="2034"/>
                  <a:pt x="9726" y="2009"/>
                  <a:pt x="9740" y="1981"/>
                </a:cubicBezTo>
                <a:cubicBezTo>
                  <a:pt x="9754" y="1956"/>
                  <a:pt x="9765" y="1927"/>
                  <a:pt x="9776" y="1903"/>
                </a:cubicBezTo>
                <a:lnTo>
                  <a:pt x="9790" y="1860"/>
                </a:lnTo>
                <a:lnTo>
                  <a:pt x="9797" y="1817"/>
                </a:lnTo>
                <a:cubicBezTo>
                  <a:pt x="9801" y="1789"/>
                  <a:pt x="9808" y="1760"/>
                  <a:pt x="9808" y="1728"/>
                </a:cubicBezTo>
                <a:lnTo>
                  <a:pt x="9808" y="1682"/>
                </a:lnTo>
                <a:lnTo>
                  <a:pt x="9801" y="1643"/>
                </a:lnTo>
                <a:cubicBezTo>
                  <a:pt x="9825" y="1636"/>
                  <a:pt x="9843" y="1625"/>
                  <a:pt x="9865" y="1618"/>
                </a:cubicBezTo>
                <a:cubicBezTo>
                  <a:pt x="9868" y="1611"/>
                  <a:pt x="9879" y="1611"/>
                  <a:pt x="9882" y="1607"/>
                </a:cubicBezTo>
                <a:cubicBezTo>
                  <a:pt x="9900" y="1618"/>
                  <a:pt x="9918" y="1622"/>
                  <a:pt x="9939" y="1629"/>
                </a:cubicBezTo>
                <a:cubicBezTo>
                  <a:pt x="10085" y="1693"/>
                  <a:pt x="10227" y="1760"/>
                  <a:pt x="10366" y="1835"/>
                </a:cubicBezTo>
                <a:lnTo>
                  <a:pt x="10366" y="1856"/>
                </a:lnTo>
                <a:cubicBezTo>
                  <a:pt x="10366" y="1878"/>
                  <a:pt x="10369" y="1903"/>
                  <a:pt x="10366" y="1920"/>
                </a:cubicBezTo>
                <a:lnTo>
                  <a:pt x="10366" y="1949"/>
                </a:lnTo>
                <a:lnTo>
                  <a:pt x="10362" y="1981"/>
                </a:lnTo>
                <a:cubicBezTo>
                  <a:pt x="10359" y="2002"/>
                  <a:pt x="10352" y="2020"/>
                  <a:pt x="10348" y="2045"/>
                </a:cubicBezTo>
                <a:lnTo>
                  <a:pt x="10341" y="2073"/>
                </a:lnTo>
                <a:lnTo>
                  <a:pt x="10327" y="2102"/>
                </a:lnTo>
                <a:lnTo>
                  <a:pt x="10298" y="2155"/>
                </a:lnTo>
                <a:cubicBezTo>
                  <a:pt x="10291" y="2173"/>
                  <a:pt x="10277" y="2191"/>
                  <a:pt x="10263" y="2208"/>
                </a:cubicBezTo>
                <a:cubicBezTo>
                  <a:pt x="10252" y="2226"/>
                  <a:pt x="10238" y="2244"/>
                  <a:pt x="10220" y="2258"/>
                </a:cubicBezTo>
                <a:cubicBezTo>
                  <a:pt x="10206" y="2276"/>
                  <a:pt x="10188" y="2287"/>
                  <a:pt x="10170" y="2301"/>
                </a:cubicBezTo>
                <a:cubicBezTo>
                  <a:pt x="10153" y="2315"/>
                  <a:pt x="10135" y="2329"/>
                  <a:pt x="10117" y="2347"/>
                </a:cubicBezTo>
                <a:cubicBezTo>
                  <a:pt x="10099" y="2358"/>
                  <a:pt x="10078" y="2372"/>
                  <a:pt x="10060" y="2386"/>
                </a:cubicBezTo>
                <a:cubicBezTo>
                  <a:pt x="10021" y="2411"/>
                  <a:pt x="9978" y="2436"/>
                  <a:pt x="9936" y="2457"/>
                </a:cubicBezTo>
                <a:cubicBezTo>
                  <a:pt x="9889" y="2479"/>
                  <a:pt x="9847" y="2496"/>
                  <a:pt x="9801" y="2514"/>
                </a:cubicBezTo>
                <a:cubicBezTo>
                  <a:pt x="9758" y="2532"/>
                  <a:pt x="9708" y="2550"/>
                  <a:pt x="9658" y="2567"/>
                </a:cubicBezTo>
                <a:cubicBezTo>
                  <a:pt x="9683" y="2569"/>
                  <a:pt x="9709" y="2570"/>
                  <a:pt x="9735" y="2570"/>
                </a:cubicBezTo>
                <a:cubicBezTo>
                  <a:pt x="9761" y="2570"/>
                  <a:pt x="9786" y="2569"/>
                  <a:pt x="9811" y="2567"/>
                </a:cubicBezTo>
                <a:cubicBezTo>
                  <a:pt x="9836" y="2567"/>
                  <a:pt x="9861" y="2564"/>
                  <a:pt x="9886" y="2560"/>
                </a:cubicBezTo>
                <a:cubicBezTo>
                  <a:pt x="9914" y="2553"/>
                  <a:pt x="9936" y="2550"/>
                  <a:pt x="9961" y="2546"/>
                </a:cubicBezTo>
                <a:cubicBezTo>
                  <a:pt x="10010" y="2532"/>
                  <a:pt x="10064" y="2518"/>
                  <a:pt x="10113" y="2500"/>
                </a:cubicBezTo>
                <a:cubicBezTo>
                  <a:pt x="10163" y="2482"/>
                  <a:pt x="10209" y="2457"/>
                  <a:pt x="10256" y="2429"/>
                </a:cubicBezTo>
                <a:cubicBezTo>
                  <a:pt x="10277" y="2418"/>
                  <a:pt x="10298" y="2400"/>
                  <a:pt x="10323" y="2383"/>
                </a:cubicBezTo>
                <a:cubicBezTo>
                  <a:pt x="10345" y="2365"/>
                  <a:pt x="10362" y="2347"/>
                  <a:pt x="10384" y="2322"/>
                </a:cubicBezTo>
                <a:cubicBezTo>
                  <a:pt x="10401" y="2301"/>
                  <a:pt x="10423" y="2279"/>
                  <a:pt x="10437" y="2258"/>
                </a:cubicBezTo>
                <a:cubicBezTo>
                  <a:pt x="10455" y="2233"/>
                  <a:pt x="10469" y="2208"/>
                  <a:pt x="10483" y="2180"/>
                </a:cubicBezTo>
                <a:lnTo>
                  <a:pt x="10501" y="2141"/>
                </a:lnTo>
                <a:lnTo>
                  <a:pt x="10512" y="2102"/>
                </a:lnTo>
                <a:cubicBezTo>
                  <a:pt x="10522" y="2073"/>
                  <a:pt x="10529" y="2045"/>
                  <a:pt x="10529" y="2016"/>
                </a:cubicBezTo>
                <a:lnTo>
                  <a:pt x="10537" y="1974"/>
                </a:lnTo>
                <a:lnTo>
                  <a:pt x="10537" y="1942"/>
                </a:lnTo>
                <a:cubicBezTo>
                  <a:pt x="10647" y="2009"/>
                  <a:pt x="10750" y="2073"/>
                  <a:pt x="10846" y="2151"/>
                </a:cubicBezTo>
                <a:lnTo>
                  <a:pt x="10981" y="2258"/>
                </a:lnTo>
                <a:lnTo>
                  <a:pt x="10974" y="2287"/>
                </a:lnTo>
                <a:cubicBezTo>
                  <a:pt x="10970" y="2311"/>
                  <a:pt x="10974" y="2333"/>
                  <a:pt x="10970" y="2351"/>
                </a:cubicBezTo>
                <a:lnTo>
                  <a:pt x="10967" y="2383"/>
                </a:lnTo>
                <a:lnTo>
                  <a:pt x="10956" y="2411"/>
                </a:lnTo>
                <a:cubicBezTo>
                  <a:pt x="10953" y="2436"/>
                  <a:pt x="10945" y="2454"/>
                  <a:pt x="10938" y="2471"/>
                </a:cubicBezTo>
                <a:lnTo>
                  <a:pt x="10928" y="2496"/>
                </a:lnTo>
                <a:lnTo>
                  <a:pt x="10913" y="2525"/>
                </a:lnTo>
                <a:cubicBezTo>
                  <a:pt x="10903" y="2543"/>
                  <a:pt x="10892" y="2560"/>
                  <a:pt x="10878" y="2578"/>
                </a:cubicBezTo>
                <a:cubicBezTo>
                  <a:pt x="10864" y="2596"/>
                  <a:pt x="10849" y="2607"/>
                  <a:pt x="10839" y="2624"/>
                </a:cubicBezTo>
                <a:cubicBezTo>
                  <a:pt x="10825" y="2639"/>
                  <a:pt x="10807" y="2656"/>
                  <a:pt x="10789" y="2671"/>
                </a:cubicBezTo>
                <a:lnTo>
                  <a:pt x="10736" y="2710"/>
                </a:lnTo>
                <a:cubicBezTo>
                  <a:pt x="10718" y="2724"/>
                  <a:pt x="10697" y="2731"/>
                  <a:pt x="10679" y="2745"/>
                </a:cubicBezTo>
                <a:cubicBezTo>
                  <a:pt x="10654" y="2759"/>
                  <a:pt x="10636" y="2767"/>
                  <a:pt x="10615" y="2777"/>
                </a:cubicBezTo>
                <a:cubicBezTo>
                  <a:pt x="10572" y="2799"/>
                  <a:pt x="10526" y="2816"/>
                  <a:pt x="10483" y="2831"/>
                </a:cubicBezTo>
                <a:cubicBezTo>
                  <a:pt x="10437" y="2848"/>
                  <a:pt x="10387" y="2863"/>
                  <a:pt x="10341" y="2873"/>
                </a:cubicBezTo>
                <a:cubicBezTo>
                  <a:pt x="10291" y="2888"/>
                  <a:pt x="10241" y="2902"/>
                  <a:pt x="10192" y="2909"/>
                </a:cubicBezTo>
                <a:cubicBezTo>
                  <a:pt x="10241" y="2920"/>
                  <a:pt x="10295" y="2923"/>
                  <a:pt x="10345" y="2927"/>
                </a:cubicBezTo>
                <a:lnTo>
                  <a:pt x="10419" y="2927"/>
                </a:lnTo>
                <a:cubicBezTo>
                  <a:pt x="10448" y="2927"/>
                  <a:pt x="10473" y="2927"/>
                  <a:pt x="10494" y="2923"/>
                </a:cubicBezTo>
                <a:cubicBezTo>
                  <a:pt x="10547" y="2920"/>
                  <a:pt x="10597" y="2909"/>
                  <a:pt x="10650" y="2898"/>
                </a:cubicBezTo>
                <a:cubicBezTo>
                  <a:pt x="10704" y="2884"/>
                  <a:pt x="10753" y="2866"/>
                  <a:pt x="10803" y="2838"/>
                </a:cubicBezTo>
                <a:cubicBezTo>
                  <a:pt x="10828" y="2827"/>
                  <a:pt x="10849" y="2813"/>
                  <a:pt x="10874" y="2799"/>
                </a:cubicBezTo>
                <a:cubicBezTo>
                  <a:pt x="10896" y="2784"/>
                  <a:pt x="10917" y="2767"/>
                  <a:pt x="10938" y="2749"/>
                </a:cubicBezTo>
                <a:cubicBezTo>
                  <a:pt x="10963" y="2731"/>
                  <a:pt x="10985" y="2710"/>
                  <a:pt x="11002" y="2688"/>
                </a:cubicBezTo>
                <a:cubicBezTo>
                  <a:pt x="11020" y="2667"/>
                  <a:pt x="11038" y="2642"/>
                  <a:pt x="11056" y="2617"/>
                </a:cubicBezTo>
                <a:lnTo>
                  <a:pt x="11077" y="2582"/>
                </a:lnTo>
                <a:lnTo>
                  <a:pt x="11095" y="2543"/>
                </a:lnTo>
                <a:cubicBezTo>
                  <a:pt x="11109" y="2514"/>
                  <a:pt x="11116" y="2489"/>
                  <a:pt x="11127" y="2457"/>
                </a:cubicBezTo>
                <a:lnTo>
                  <a:pt x="11134" y="2418"/>
                </a:lnTo>
                <a:lnTo>
                  <a:pt x="11141" y="2400"/>
                </a:lnTo>
                <a:cubicBezTo>
                  <a:pt x="11147" y="2405"/>
                  <a:pt x="11152" y="2410"/>
                  <a:pt x="11158" y="2416"/>
                </a:cubicBezTo>
                <a:lnTo>
                  <a:pt x="11158" y="2416"/>
                </a:lnTo>
                <a:cubicBezTo>
                  <a:pt x="11164" y="2414"/>
                  <a:pt x="11170" y="2411"/>
                  <a:pt x="11177" y="2411"/>
                </a:cubicBezTo>
                <a:cubicBezTo>
                  <a:pt x="11226" y="2404"/>
                  <a:pt x="11280" y="2383"/>
                  <a:pt x="11322" y="2351"/>
                </a:cubicBezTo>
                <a:cubicBezTo>
                  <a:pt x="11344" y="2336"/>
                  <a:pt x="11369" y="2319"/>
                  <a:pt x="11390" y="2297"/>
                </a:cubicBezTo>
                <a:cubicBezTo>
                  <a:pt x="11408" y="2279"/>
                  <a:pt x="11426" y="2258"/>
                  <a:pt x="11443" y="2230"/>
                </a:cubicBezTo>
                <a:cubicBezTo>
                  <a:pt x="11475" y="2187"/>
                  <a:pt x="11493" y="2134"/>
                  <a:pt x="11500" y="2084"/>
                </a:cubicBezTo>
                <a:cubicBezTo>
                  <a:pt x="11504" y="2055"/>
                  <a:pt x="11511" y="2034"/>
                  <a:pt x="11511" y="2009"/>
                </a:cubicBezTo>
                <a:cubicBezTo>
                  <a:pt x="11511" y="1981"/>
                  <a:pt x="11511" y="1959"/>
                  <a:pt x="11504" y="1938"/>
                </a:cubicBezTo>
                <a:cubicBezTo>
                  <a:pt x="11500" y="1913"/>
                  <a:pt x="11500" y="1888"/>
                  <a:pt x="11497" y="1867"/>
                </a:cubicBezTo>
                <a:cubicBezTo>
                  <a:pt x="11493" y="1842"/>
                  <a:pt x="11486" y="1821"/>
                  <a:pt x="11479" y="1799"/>
                </a:cubicBezTo>
                <a:cubicBezTo>
                  <a:pt x="11465" y="1753"/>
                  <a:pt x="11450" y="1711"/>
                  <a:pt x="11429" y="1671"/>
                </a:cubicBezTo>
                <a:cubicBezTo>
                  <a:pt x="11422" y="1647"/>
                  <a:pt x="11411" y="1629"/>
                  <a:pt x="11397" y="1607"/>
                </a:cubicBezTo>
                <a:cubicBezTo>
                  <a:pt x="11390" y="1590"/>
                  <a:pt x="11376" y="1568"/>
                  <a:pt x="11369" y="1551"/>
                </a:cubicBezTo>
                <a:lnTo>
                  <a:pt x="11369" y="1551"/>
                </a:lnTo>
                <a:cubicBezTo>
                  <a:pt x="11372" y="1593"/>
                  <a:pt x="11379" y="1639"/>
                  <a:pt x="11379" y="1682"/>
                </a:cubicBezTo>
                <a:cubicBezTo>
                  <a:pt x="11386" y="1707"/>
                  <a:pt x="11386" y="1728"/>
                  <a:pt x="11386" y="1750"/>
                </a:cubicBezTo>
                <a:cubicBezTo>
                  <a:pt x="11390" y="1771"/>
                  <a:pt x="11390" y="1796"/>
                  <a:pt x="11390" y="1814"/>
                </a:cubicBezTo>
                <a:lnTo>
                  <a:pt x="11390" y="1874"/>
                </a:lnTo>
                <a:cubicBezTo>
                  <a:pt x="11390" y="1895"/>
                  <a:pt x="11386" y="1913"/>
                  <a:pt x="11386" y="1938"/>
                </a:cubicBezTo>
                <a:cubicBezTo>
                  <a:pt x="11379" y="1956"/>
                  <a:pt x="11379" y="1977"/>
                  <a:pt x="11376" y="1995"/>
                </a:cubicBezTo>
                <a:lnTo>
                  <a:pt x="11362" y="2048"/>
                </a:lnTo>
                <a:cubicBezTo>
                  <a:pt x="11354" y="2066"/>
                  <a:pt x="11351" y="2084"/>
                  <a:pt x="11340" y="2098"/>
                </a:cubicBezTo>
                <a:cubicBezTo>
                  <a:pt x="11333" y="2109"/>
                  <a:pt x="11322" y="2127"/>
                  <a:pt x="11315" y="2137"/>
                </a:cubicBezTo>
                <a:cubicBezTo>
                  <a:pt x="11305" y="2151"/>
                  <a:pt x="11290" y="2159"/>
                  <a:pt x="11280" y="2173"/>
                </a:cubicBezTo>
                <a:lnTo>
                  <a:pt x="11237" y="2198"/>
                </a:lnTo>
                <a:cubicBezTo>
                  <a:pt x="11226" y="2208"/>
                  <a:pt x="11209" y="2212"/>
                  <a:pt x="11191" y="2215"/>
                </a:cubicBezTo>
                <a:cubicBezTo>
                  <a:pt x="11173" y="2223"/>
                  <a:pt x="11155" y="2226"/>
                  <a:pt x="11141" y="2230"/>
                </a:cubicBezTo>
                <a:cubicBezTo>
                  <a:pt x="11123" y="2233"/>
                  <a:pt x="11106" y="2233"/>
                  <a:pt x="11088" y="2233"/>
                </a:cubicBezTo>
                <a:lnTo>
                  <a:pt x="11038" y="2233"/>
                </a:lnTo>
                <a:lnTo>
                  <a:pt x="10949" y="2226"/>
                </a:lnTo>
                <a:lnTo>
                  <a:pt x="10949" y="2230"/>
                </a:lnTo>
                <a:cubicBezTo>
                  <a:pt x="10913" y="2198"/>
                  <a:pt x="10878" y="2173"/>
                  <a:pt x="10839" y="2141"/>
                </a:cubicBezTo>
                <a:cubicBezTo>
                  <a:pt x="10750" y="2073"/>
                  <a:pt x="10657" y="2009"/>
                  <a:pt x="10558" y="1945"/>
                </a:cubicBezTo>
                <a:lnTo>
                  <a:pt x="10561" y="1945"/>
                </a:lnTo>
                <a:cubicBezTo>
                  <a:pt x="10611" y="1927"/>
                  <a:pt x="10661" y="1903"/>
                  <a:pt x="10704" y="1871"/>
                </a:cubicBezTo>
                <a:cubicBezTo>
                  <a:pt x="10729" y="1853"/>
                  <a:pt x="10746" y="1835"/>
                  <a:pt x="10764" y="1814"/>
                </a:cubicBezTo>
                <a:cubicBezTo>
                  <a:pt x="10782" y="1789"/>
                  <a:pt x="10793" y="1767"/>
                  <a:pt x="10807" y="1743"/>
                </a:cubicBezTo>
                <a:cubicBezTo>
                  <a:pt x="10835" y="1693"/>
                  <a:pt x="10842" y="1639"/>
                  <a:pt x="10846" y="1586"/>
                </a:cubicBezTo>
                <a:lnTo>
                  <a:pt x="10846" y="1511"/>
                </a:lnTo>
                <a:cubicBezTo>
                  <a:pt x="10846" y="1483"/>
                  <a:pt x="10839" y="1462"/>
                  <a:pt x="10839" y="1440"/>
                </a:cubicBezTo>
                <a:cubicBezTo>
                  <a:pt x="10835" y="1415"/>
                  <a:pt x="10828" y="1394"/>
                  <a:pt x="10821" y="1373"/>
                </a:cubicBezTo>
                <a:cubicBezTo>
                  <a:pt x="10810" y="1351"/>
                  <a:pt x="10807" y="1327"/>
                  <a:pt x="10800" y="1305"/>
                </a:cubicBezTo>
                <a:cubicBezTo>
                  <a:pt x="10782" y="1263"/>
                  <a:pt x="10764" y="1220"/>
                  <a:pt x="10736" y="1181"/>
                </a:cubicBezTo>
                <a:cubicBezTo>
                  <a:pt x="10721" y="1163"/>
                  <a:pt x="10714" y="1142"/>
                  <a:pt x="10700" y="1124"/>
                </a:cubicBezTo>
                <a:lnTo>
                  <a:pt x="10661" y="1071"/>
                </a:lnTo>
                <a:lnTo>
                  <a:pt x="10661" y="1071"/>
                </a:lnTo>
                <a:cubicBezTo>
                  <a:pt x="10668" y="1113"/>
                  <a:pt x="10682" y="1159"/>
                  <a:pt x="10693" y="1199"/>
                </a:cubicBezTo>
                <a:cubicBezTo>
                  <a:pt x="10697" y="1220"/>
                  <a:pt x="10700" y="1245"/>
                  <a:pt x="10704" y="1263"/>
                </a:cubicBezTo>
                <a:cubicBezTo>
                  <a:pt x="10711" y="1284"/>
                  <a:pt x="10714" y="1305"/>
                  <a:pt x="10714" y="1323"/>
                </a:cubicBezTo>
                <a:cubicBezTo>
                  <a:pt x="10718" y="1344"/>
                  <a:pt x="10718" y="1362"/>
                  <a:pt x="10721" y="1387"/>
                </a:cubicBezTo>
                <a:cubicBezTo>
                  <a:pt x="10729" y="1408"/>
                  <a:pt x="10721" y="1426"/>
                  <a:pt x="10729" y="1447"/>
                </a:cubicBezTo>
                <a:cubicBezTo>
                  <a:pt x="10729" y="1469"/>
                  <a:pt x="10729" y="1487"/>
                  <a:pt x="10721" y="1504"/>
                </a:cubicBezTo>
                <a:cubicBezTo>
                  <a:pt x="10721" y="1522"/>
                  <a:pt x="10718" y="1547"/>
                  <a:pt x="10714" y="1565"/>
                </a:cubicBezTo>
                <a:cubicBezTo>
                  <a:pt x="10711" y="1583"/>
                  <a:pt x="10704" y="1600"/>
                  <a:pt x="10697" y="1618"/>
                </a:cubicBezTo>
                <a:cubicBezTo>
                  <a:pt x="10693" y="1636"/>
                  <a:pt x="10682" y="1647"/>
                  <a:pt x="10675" y="1661"/>
                </a:cubicBezTo>
                <a:cubicBezTo>
                  <a:pt x="10665" y="1675"/>
                  <a:pt x="10657" y="1689"/>
                  <a:pt x="10643" y="1700"/>
                </a:cubicBezTo>
                <a:cubicBezTo>
                  <a:pt x="10629" y="1714"/>
                  <a:pt x="10622" y="1725"/>
                  <a:pt x="10608" y="1732"/>
                </a:cubicBezTo>
                <a:cubicBezTo>
                  <a:pt x="10593" y="1743"/>
                  <a:pt x="10579" y="1750"/>
                  <a:pt x="10561" y="1753"/>
                </a:cubicBezTo>
                <a:cubicBezTo>
                  <a:pt x="10544" y="1764"/>
                  <a:pt x="10533" y="1767"/>
                  <a:pt x="10515" y="1771"/>
                </a:cubicBezTo>
                <a:lnTo>
                  <a:pt x="10462" y="1785"/>
                </a:lnTo>
                <a:cubicBezTo>
                  <a:pt x="10444" y="1789"/>
                  <a:pt x="10419" y="1789"/>
                  <a:pt x="10412" y="1789"/>
                </a:cubicBezTo>
                <a:lnTo>
                  <a:pt x="10323" y="1789"/>
                </a:lnTo>
                <a:lnTo>
                  <a:pt x="10323" y="1796"/>
                </a:lnTo>
                <a:cubicBezTo>
                  <a:pt x="10195" y="1725"/>
                  <a:pt x="10064" y="1661"/>
                  <a:pt x="9921" y="1600"/>
                </a:cubicBezTo>
                <a:cubicBezTo>
                  <a:pt x="9918" y="1600"/>
                  <a:pt x="9914" y="1593"/>
                  <a:pt x="9911" y="1593"/>
                </a:cubicBezTo>
                <a:cubicBezTo>
                  <a:pt x="9921" y="1583"/>
                  <a:pt x="9939" y="1568"/>
                  <a:pt x="9953" y="1554"/>
                </a:cubicBezTo>
                <a:cubicBezTo>
                  <a:pt x="9971" y="1536"/>
                  <a:pt x="9989" y="1515"/>
                  <a:pt x="10003" y="1487"/>
                </a:cubicBezTo>
                <a:cubicBezTo>
                  <a:pt x="10017" y="1465"/>
                  <a:pt x="10028" y="1440"/>
                  <a:pt x="10039" y="1412"/>
                </a:cubicBezTo>
                <a:cubicBezTo>
                  <a:pt x="10057" y="1359"/>
                  <a:pt x="10060" y="1305"/>
                  <a:pt x="10057" y="1255"/>
                </a:cubicBezTo>
                <a:cubicBezTo>
                  <a:pt x="10053" y="1231"/>
                  <a:pt x="10053" y="1209"/>
                  <a:pt x="10042" y="1181"/>
                </a:cubicBezTo>
                <a:cubicBezTo>
                  <a:pt x="10039" y="1156"/>
                  <a:pt x="10028" y="1131"/>
                  <a:pt x="10021" y="1110"/>
                </a:cubicBezTo>
                <a:lnTo>
                  <a:pt x="9993" y="1042"/>
                </a:lnTo>
                <a:cubicBezTo>
                  <a:pt x="9985" y="1021"/>
                  <a:pt x="9975" y="999"/>
                  <a:pt x="9964" y="982"/>
                </a:cubicBezTo>
                <a:cubicBezTo>
                  <a:pt x="9939" y="943"/>
                  <a:pt x="9914" y="900"/>
                  <a:pt x="9886" y="871"/>
                </a:cubicBezTo>
                <a:cubicBezTo>
                  <a:pt x="9875" y="854"/>
                  <a:pt x="9861" y="836"/>
                  <a:pt x="9843" y="818"/>
                </a:cubicBezTo>
                <a:cubicBezTo>
                  <a:pt x="9829" y="800"/>
                  <a:pt x="9811" y="786"/>
                  <a:pt x="9797" y="768"/>
                </a:cubicBezTo>
                <a:lnTo>
                  <a:pt x="9797" y="768"/>
                </a:lnTo>
                <a:cubicBezTo>
                  <a:pt x="9811" y="811"/>
                  <a:pt x="9829" y="854"/>
                  <a:pt x="9847" y="893"/>
                </a:cubicBezTo>
                <a:cubicBezTo>
                  <a:pt x="9857" y="914"/>
                  <a:pt x="9861" y="932"/>
                  <a:pt x="9868" y="953"/>
                </a:cubicBezTo>
                <a:cubicBezTo>
                  <a:pt x="9879" y="978"/>
                  <a:pt x="9882" y="996"/>
                  <a:pt x="9886" y="1017"/>
                </a:cubicBezTo>
                <a:cubicBezTo>
                  <a:pt x="9893" y="1039"/>
                  <a:pt x="9897" y="1056"/>
                  <a:pt x="9900" y="1078"/>
                </a:cubicBezTo>
                <a:cubicBezTo>
                  <a:pt x="9904" y="1103"/>
                  <a:pt x="9911" y="1120"/>
                  <a:pt x="9914" y="1142"/>
                </a:cubicBezTo>
                <a:cubicBezTo>
                  <a:pt x="9914" y="1163"/>
                  <a:pt x="9918" y="1181"/>
                  <a:pt x="9918" y="1199"/>
                </a:cubicBezTo>
                <a:lnTo>
                  <a:pt x="9918" y="1255"/>
                </a:lnTo>
                <a:cubicBezTo>
                  <a:pt x="9914" y="1273"/>
                  <a:pt x="9914" y="1291"/>
                  <a:pt x="9911" y="1309"/>
                </a:cubicBezTo>
                <a:cubicBezTo>
                  <a:pt x="9904" y="1327"/>
                  <a:pt x="9900" y="1341"/>
                  <a:pt x="9893" y="1359"/>
                </a:cubicBezTo>
                <a:lnTo>
                  <a:pt x="9865" y="1398"/>
                </a:lnTo>
                <a:cubicBezTo>
                  <a:pt x="9857" y="1412"/>
                  <a:pt x="9843" y="1426"/>
                  <a:pt x="9829" y="1433"/>
                </a:cubicBezTo>
                <a:cubicBezTo>
                  <a:pt x="9815" y="1444"/>
                  <a:pt x="9804" y="1458"/>
                  <a:pt x="9790" y="1465"/>
                </a:cubicBezTo>
                <a:cubicBezTo>
                  <a:pt x="9776" y="1476"/>
                  <a:pt x="9758" y="1483"/>
                  <a:pt x="9744" y="1494"/>
                </a:cubicBezTo>
                <a:cubicBezTo>
                  <a:pt x="9726" y="1501"/>
                  <a:pt x="9708" y="1504"/>
                  <a:pt x="9697" y="1511"/>
                </a:cubicBezTo>
                <a:cubicBezTo>
                  <a:pt x="9438" y="1412"/>
                  <a:pt x="9164" y="1327"/>
                  <a:pt x="8872" y="1263"/>
                </a:cubicBezTo>
                <a:lnTo>
                  <a:pt x="8883" y="1252"/>
                </a:lnTo>
                <a:cubicBezTo>
                  <a:pt x="8922" y="1220"/>
                  <a:pt x="8958" y="1177"/>
                  <a:pt x="8990" y="1131"/>
                </a:cubicBezTo>
                <a:cubicBezTo>
                  <a:pt x="9004" y="1110"/>
                  <a:pt x="9015" y="1085"/>
                  <a:pt x="9025" y="1056"/>
                </a:cubicBezTo>
                <a:cubicBezTo>
                  <a:pt x="9033" y="1031"/>
                  <a:pt x="9040" y="1003"/>
                  <a:pt x="9043" y="978"/>
                </a:cubicBezTo>
                <a:cubicBezTo>
                  <a:pt x="9047" y="925"/>
                  <a:pt x="9043" y="864"/>
                  <a:pt x="9025" y="818"/>
                </a:cubicBezTo>
                <a:cubicBezTo>
                  <a:pt x="9015" y="793"/>
                  <a:pt x="9008" y="768"/>
                  <a:pt x="8997" y="747"/>
                </a:cubicBezTo>
                <a:cubicBezTo>
                  <a:pt x="8990" y="722"/>
                  <a:pt x="8976" y="701"/>
                  <a:pt x="8961" y="683"/>
                </a:cubicBezTo>
                <a:cubicBezTo>
                  <a:pt x="8951" y="665"/>
                  <a:pt x="8936" y="644"/>
                  <a:pt x="8922" y="626"/>
                </a:cubicBezTo>
                <a:cubicBezTo>
                  <a:pt x="8908" y="608"/>
                  <a:pt x="8897" y="591"/>
                  <a:pt x="8880" y="573"/>
                </a:cubicBezTo>
                <a:cubicBezTo>
                  <a:pt x="8848" y="537"/>
                  <a:pt x="8816" y="505"/>
                  <a:pt x="8776" y="480"/>
                </a:cubicBezTo>
                <a:lnTo>
                  <a:pt x="8723" y="438"/>
                </a:lnTo>
                <a:cubicBezTo>
                  <a:pt x="8705" y="427"/>
                  <a:pt x="8688" y="413"/>
                  <a:pt x="8666" y="402"/>
                </a:cubicBezTo>
                <a:lnTo>
                  <a:pt x="8666" y="402"/>
                </a:lnTo>
                <a:cubicBezTo>
                  <a:pt x="8691" y="445"/>
                  <a:pt x="8712" y="480"/>
                  <a:pt x="8741" y="516"/>
                </a:cubicBezTo>
                <a:cubicBezTo>
                  <a:pt x="8755" y="534"/>
                  <a:pt x="8762" y="551"/>
                  <a:pt x="8776" y="569"/>
                </a:cubicBezTo>
                <a:cubicBezTo>
                  <a:pt x="8791" y="587"/>
                  <a:pt x="8798" y="605"/>
                  <a:pt x="8808" y="626"/>
                </a:cubicBezTo>
                <a:cubicBezTo>
                  <a:pt x="8816" y="644"/>
                  <a:pt x="8826" y="662"/>
                  <a:pt x="8833" y="683"/>
                </a:cubicBezTo>
                <a:cubicBezTo>
                  <a:pt x="8844" y="701"/>
                  <a:pt x="8851" y="722"/>
                  <a:pt x="8862" y="740"/>
                </a:cubicBezTo>
                <a:cubicBezTo>
                  <a:pt x="8865" y="758"/>
                  <a:pt x="8872" y="783"/>
                  <a:pt x="8880" y="800"/>
                </a:cubicBezTo>
                <a:cubicBezTo>
                  <a:pt x="8883" y="818"/>
                  <a:pt x="8887" y="836"/>
                  <a:pt x="8890" y="857"/>
                </a:cubicBezTo>
                <a:cubicBezTo>
                  <a:pt x="8890" y="875"/>
                  <a:pt x="8897" y="893"/>
                  <a:pt x="8897" y="911"/>
                </a:cubicBezTo>
                <a:cubicBezTo>
                  <a:pt x="8897" y="928"/>
                  <a:pt x="8890" y="946"/>
                  <a:pt x="8890" y="960"/>
                </a:cubicBezTo>
                <a:cubicBezTo>
                  <a:pt x="8887" y="978"/>
                  <a:pt x="8883" y="989"/>
                  <a:pt x="8880" y="1003"/>
                </a:cubicBezTo>
                <a:cubicBezTo>
                  <a:pt x="8869" y="1017"/>
                  <a:pt x="8865" y="1031"/>
                  <a:pt x="8851" y="1049"/>
                </a:cubicBezTo>
                <a:cubicBezTo>
                  <a:pt x="8844" y="1060"/>
                  <a:pt x="8830" y="1074"/>
                  <a:pt x="8819" y="1088"/>
                </a:cubicBezTo>
                <a:cubicBezTo>
                  <a:pt x="8808" y="1103"/>
                  <a:pt x="8794" y="1110"/>
                  <a:pt x="8780" y="1124"/>
                </a:cubicBezTo>
                <a:cubicBezTo>
                  <a:pt x="8766" y="1131"/>
                  <a:pt x="8748" y="1145"/>
                  <a:pt x="8737" y="1156"/>
                </a:cubicBezTo>
                <a:cubicBezTo>
                  <a:pt x="8723" y="1163"/>
                  <a:pt x="8702" y="1174"/>
                  <a:pt x="8691" y="1177"/>
                </a:cubicBezTo>
                <a:lnTo>
                  <a:pt x="8606" y="1209"/>
                </a:lnTo>
                <a:cubicBezTo>
                  <a:pt x="8567" y="1199"/>
                  <a:pt x="8531" y="1191"/>
                  <a:pt x="8492" y="1184"/>
                </a:cubicBezTo>
                <a:cubicBezTo>
                  <a:pt x="8389" y="1167"/>
                  <a:pt x="8282" y="1149"/>
                  <a:pt x="8179" y="1131"/>
                </a:cubicBezTo>
                <a:lnTo>
                  <a:pt x="7859" y="1092"/>
                </a:lnTo>
                <a:cubicBezTo>
                  <a:pt x="7831" y="1088"/>
                  <a:pt x="7799" y="1085"/>
                  <a:pt x="7767" y="1085"/>
                </a:cubicBezTo>
                <a:cubicBezTo>
                  <a:pt x="7788" y="1056"/>
                  <a:pt x="7813" y="1031"/>
                  <a:pt x="7831" y="1003"/>
                </a:cubicBezTo>
                <a:cubicBezTo>
                  <a:pt x="7841" y="982"/>
                  <a:pt x="7856" y="953"/>
                  <a:pt x="7866" y="928"/>
                </a:cubicBezTo>
                <a:cubicBezTo>
                  <a:pt x="7873" y="900"/>
                  <a:pt x="7877" y="875"/>
                  <a:pt x="7884" y="847"/>
                </a:cubicBezTo>
                <a:cubicBezTo>
                  <a:pt x="7888" y="793"/>
                  <a:pt x="7884" y="736"/>
                  <a:pt x="7866" y="687"/>
                </a:cubicBezTo>
                <a:cubicBezTo>
                  <a:pt x="7856" y="665"/>
                  <a:pt x="7848" y="640"/>
                  <a:pt x="7838" y="615"/>
                </a:cubicBezTo>
                <a:cubicBezTo>
                  <a:pt x="7831" y="594"/>
                  <a:pt x="7816" y="573"/>
                  <a:pt x="7802" y="555"/>
                </a:cubicBezTo>
                <a:cubicBezTo>
                  <a:pt x="7788" y="537"/>
                  <a:pt x="7777" y="516"/>
                  <a:pt x="7763" y="498"/>
                </a:cubicBezTo>
                <a:cubicBezTo>
                  <a:pt x="7749" y="480"/>
                  <a:pt x="7735" y="463"/>
                  <a:pt x="7717" y="445"/>
                </a:cubicBezTo>
                <a:cubicBezTo>
                  <a:pt x="7688" y="409"/>
                  <a:pt x="7656" y="377"/>
                  <a:pt x="7617" y="349"/>
                </a:cubicBezTo>
                <a:lnTo>
                  <a:pt x="7564" y="310"/>
                </a:lnTo>
                <a:cubicBezTo>
                  <a:pt x="7546" y="295"/>
                  <a:pt x="7528" y="285"/>
                  <a:pt x="7504" y="274"/>
                </a:cubicBezTo>
                <a:lnTo>
                  <a:pt x="7504" y="274"/>
                </a:lnTo>
                <a:cubicBezTo>
                  <a:pt x="7532" y="313"/>
                  <a:pt x="7553" y="349"/>
                  <a:pt x="7582" y="384"/>
                </a:cubicBezTo>
                <a:cubicBezTo>
                  <a:pt x="7592" y="402"/>
                  <a:pt x="7603" y="420"/>
                  <a:pt x="7617" y="438"/>
                </a:cubicBezTo>
                <a:cubicBezTo>
                  <a:pt x="7628" y="455"/>
                  <a:pt x="7639" y="473"/>
                  <a:pt x="7646" y="498"/>
                </a:cubicBezTo>
                <a:cubicBezTo>
                  <a:pt x="7656" y="516"/>
                  <a:pt x="7664" y="534"/>
                  <a:pt x="7674" y="555"/>
                </a:cubicBezTo>
                <a:cubicBezTo>
                  <a:pt x="7681" y="573"/>
                  <a:pt x="7692" y="594"/>
                  <a:pt x="7699" y="612"/>
                </a:cubicBezTo>
                <a:cubicBezTo>
                  <a:pt x="7706" y="630"/>
                  <a:pt x="7713" y="651"/>
                  <a:pt x="7717" y="669"/>
                </a:cubicBezTo>
                <a:cubicBezTo>
                  <a:pt x="7724" y="687"/>
                  <a:pt x="7728" y="704"/>
                  <a:pt x="7731" y="729"/>
                </a:cubicBezTo>
                <a:cubicBezTo>
                  <a:pt x="7731" y="747"/>
                  <a:pt x="7735" y="765"/>
                  <a:pt x="7735" y="783"/>
                </a:cubicBezTo>
                <a:cubicBezTo>
                  <a:pt x="7735" y="800"/>
                  <a:pt x="7731" y="818"/>
                  <a:pt x="7731" y="829"/>
                </a:cubicBezTo>
                <a:cubicBezTo>
                  <a:pt x="7728" y="847"/>
                  <a:pt x="7724" y="861"/>
                  <a:pt x="7717" y="875"/>
                </a:cubicBezTo>
                <a:cubicBezTo>
                  <a:pt x="7710" y="889"/>
                  <a:pt x="7706" y="900"/>
                  <a:pt x="7692" y="918"/>
                </a:cubicBezTo>
                <a:cubicBezTo>
                  <a:pt x="7681" y="932"/>
                  <a:pt x="7671" y="946"/>
                  <a:pt x="7660" y="960"/>
                </a:cubicBezTo>
                <a:cubicBezTo>
                  <a:pt x="7646" y="971"/>
                  <a:pt x="7635" y="982"/>
                  <a:pt x="7621" y="996"/>
                </a:cubicBezTo>
                <a:cubicBezTo>
                  <a:pt x="7607" y="1003"/>
                  <a:pt x="7589" y="1017"/>
                  <a:pt x="7575" y="1024"/>
                </a:cubicBezTo>
                <a:cubicBezTo>
                  <a:pt x="7564" y="1035"/>
                  <a:pt x="7539" y="1042"/>
                  <a:pt x="7532" y="1049"/>
                </a:cubicBezTo>
                <a:lnTo>
                  <a:pt x="7475" y="1071"/>
                </a:lnTo>
                <a:cubicBezTo>
                  <a:pt x="7176" y="1049"/>
                  <a:pt x="6878" y="1039"/>
                  <a:pt x="6575" y="1039"/>
                </a:cubicBezTo>
                <a:lnTo>
                  <a:pt x="6575" y="1035"/>
                </a:lnTo>
                <a:cubicBezTo>
                  <a:pt x="6611" y="989"/>
                  <a:pt x="6643" y="943"/>
                  <a:pt x="6661" y="889"/>
                </a:cubicBezTo>
                <a:cubicBezTo>
                  <a:pt x="6668" y="861"/>
                  <a:pt x="6679" y="829"/>
                  <a:pt x="6682" y="804"/>
                </a:cubicBezTo>
                <a:cubicBezTo>
                  <a:pt x="6686" y="772"/>
                  <a:pt x="6686" y="747"/>
                  <a:pt x="6686" y="715"/>
                </a:cubicBezTo>
                <a:cubicBezTo>
                  <a:pt x="6682" y="658"/>
                  <a:pt x="6664" y="598"/>
                  <a:pt x="6639" y="551"/>
                </a:cubicBezTo>
                <a:cubicBezTo>
                  <a:pt x="6625" y="527"/>
                  <a:pt x="6611" y="502"/>
                  <a:pt x="6593" y="484"/>
                </a:cubicBezTo>
                <a:cubicBezTo>
                  <a:pt x="6579" y="463"/>
                  <a:pt x="6561" y="445"/>
                  <a:pt x="6543" y="420"/>
                </a:cubicBezTo>
                <a:lnTo>
                  <a:pt x="6490" y="366"/>
                </a:lnTo>
                <a:cubicBezTo>
                  <a:pt x="6472" y="349"/>
                  <a:pt x="6455" y="331"/>
                  <a:pt x="6433" y="320"/>
                </a:cubicBezTo>
                <a:cubicBezTo>
                  <a:pt x="6394" y="288"/>
                  <a:pt x="6355" y="260"/>
                  <a:pt x="6309" y="238"/>
                </a:cubicBezTo>
                <a:cubicBezTo>
                  <a:pt x="6287" y="224"/>
                  <a:pt x="6266" y="217"/>
                  <a:pt x="6241" y="203"/>
                </a:cubicBezTo>
                <a:cubicBezTo>
                  <a:pt x="6220" y="196"/>
                  <a:pt x="6199" y="182"/>
                  <a:pt x="6177" y="171"/>
                </a:cubicBezTo>
                <a:lnTo>
                  <a:pt x="6177" y="171"/>
                </a:lnTo>
                <a:cubicBezTo>
                  <a:pt x="6213" y="206"/>
                  <a:pt x="6248" y="238"/>
                  <a:pt x="6277" y="274"/>
                </a:cubicBezTo>
                <a:cubicBezTo>
                  <a:pt x="6295" y="292"/>
                  <a:pt x="6309" y="310"/>
                  <a:pt x="6327" y="327"/>
                </a:cubicBezTo>
                <a:cubicBezTo>
                  <a:pt x="6344" y="345"/>
                  <a:pt x="6359" y="363"/>
                  <a:pt x="6373" y="381"/>
                </a:cubicBezTo>
                <a:cubicBezTo>
                  <a:pt x="6383" y="398"/>
                  <a:pt x="6398" y="416"/>
                  <a:pt x="6415" y="434"/>
                </a:cubicBezTo>
                <a:lnTo>
                  <a:pt x="6455" y="487"/>
                </a:lnTo>
                <a:cubicBezTo>
                  <a:pt x="6465" y="505"/>
                  <a:pt x="6479" y="527"/>
                  <a:pt x="6487" y="544"/>
                </a:cubicBezTo>
                <a:cubicBezTo>
                  <a:pt x="6497" y="562"/>
                  <a:pt x="6504" y="587"/>
                  <a:pt x="6515" y="605"/>
                </a:cubicBezTo>
                <a:cubicBezTo>
                  <a:pt x="6519" y="623"/>
                  <a:pt x="6526" y="644"/>
                  <a:pt x="6526" y="662"/>
                </a:cubicBezTo>
                <a:cubicBezTo>
                  <a:pt x="6533" y="679"/>
                  <a:pt x="6533" y="701"/>
                  <a:pt x="6533" y="719"/>
                </a:cubicBezTo>
                <a:cubicBezTo>
                  <a:pt x="6533" y="736"/>
                  <a:pt x="6526" y="754"/>
                  <a:pt x="6522" y="772"/>
                </a:cubicBezTo>
                <a:cubicBezTo>
                  <a:pt x="6519" y="790"/>
                  <a:pt x="6515" y="807"/>
                  <a:pt x="6504" y="825"/>
                </a:cubicBezTo>
                <a:cubicBezTo>
                  <a:pt x="6497" y="843"/>
                  <a:pt x="6487" y="857"/>
                  <a:pt x="6479" y="875"/>
                </a:cubicBezTo>
                <a:cubicBezTo>
                  <a:pt x="6469" y="893"/>
                  <a:pt x="6455" y="907"/>
                  <a:pt x="6444" y="918"/>
                </a:cubicBezTo>
                <a:cubicBezTo>
                  <a:pt x="6430" y="932"/>
                  <a:pt x="6415" y="946"/>
                  <a:pt x="6398" y="960"/>
                </a:cubicBezTo>
                <a:cubicBezTo>
                  <a:pt x="6383" y="971"/>
                  <a:pt x="6366" y="985"/>
                  <a:pt x="6355" y="996"/>
                </a:cubicBezTo>
                <a:lnTo>
                  <a:pt x="6284" y="1039"/>
                </a:lnTo>
                <a:lnTo>
                  <a:pt x="6231" y="1039"/>
                </a:lnTo>
                <a:lnTo>
                  <a:pt x="5900" y="1053"/>
                </a:lnTo>
                <a:lnTo>
                  <a:pt x="5736" y="1060"/>
                </a:lnTo>
                <a:cubicBezTo>
                  <a:pt x="5679" y="1067"/>
                  <a:pt x="5626" y="1071"/>
                  <a:pt x="5573" y="1078"/>
                </a:cubicBezTo>
                <a:cubicBezTo>
                  <a:pt x="5487" y="1088"/>
                  <a:pt x="5402" y="1103"/>
                  <a:pt x="5317" y="1110"/>
                </a:cubicBezTo>
                <a:lnTo>
                  <a:pt x="5295" y="1078"/>
                </a:lnTo>
                <a:cubicBezTo>
                  <a:pt x="5281" y="1060"/>
                  <a:pt x="5263" y="1042"/>
                  <a:pt x="5253" y="1024"/>
                </a:cubicBezTo>
                <a:lnTo>
                  <a:pt x="5228" y="999"/>
                </a:lnTo>
                <a:lnTo>
                  <a:pt x="5210" y="967"/>
                </a:lnTo>
                <a:cubicBezTo>
                  <a:pt x="5199" y="950"/>
                  <a:pt x="5189" y="928"/>
                  <a:pt x="5182" y="907"/>
                </a:cubicBezTo>
                <a:lnTo>
                  <a:pt x="5167" y="875"/>
                </a:lnTo>
                <a:lnTo>
                  <a:pt x="5157" y="843"/>
                </a:lnTo>
                <a:cubicBezTo>
                  <a:pt x="5153" y="836"/>
                  <a:pt x="5153" y="822"/>
                  <a:pt x="5150" y="807"/>
                </a:cubicBezTo>
                <a:cubicBezTo>
                  <a:pt x="5146" y="793"/>
                  <a:pt x="5146" y="786"/>
                  <a:pt x="5146" y="772"/>
                </a:cubicBezTo>
                <a:cubicBezTo>
                  <a:pt x="5139" y="751"/>
                  <a:pt x="5139" y="729"/>
                  <a:pt x="5139" y="701"/>
                </a:cubicBezTo>
                <a:cubicBezTo>
                  <a:pt x="5139" y="679"/>
                  <a:pt x="5139" y="651"/>
                  <a:pt x="5146" y="630"/>
                </a:cubicBezTo>
                <a:cubicBezTo>
                  <a:pt x="5150" y="608"/>
                  <a:pt x="5153" y="580"/>
                  <a:pt x="5157" y="559"/>
                </a:cubicBezTo>
                <a:cubicBezTo>
                  <a:pt x="5164" y="537"/>
                  <a:pt x="5171" y="509"/>
                  <a:pt x="5175" y="487"/>
                </a:cubicBezTo>
                <a:cubicBezTo>
                  <a:pt x="5185" y="466"/>
                  <a:pt x="5192" y="438"/>
                  <a:pt x="5203" y="416"/>
                </a:cubicBezTo>
                <a:cubicBezTo>
                  <a:pt x="5221" y="366"/>
                  <a:pt x="5242" y="320"/>
                  <a:pt x="5263" y="274"/>
                </a:cubicBezTo>
                <a:cubicBezTo>
                  <a:pt x="5288" y="224"/>
                  <a:pt x="5313" y="182"/>
                  <a:pt x="5345" y="135"/>
                </a:cubicBezTo>
                <a:cubicBezTo>
                  <a:pt x="5370" y="93"/>
                  <a:pt x="5402" y="43"/>
                  <a:pt x="5434" y="0"/>
                </a:cubicBezTo>
                <a:close/>
                <a:moveTo>
                  <a:pt x="12204" y="2525"/>
                </a:moveTo>
                <a:lnTo>
                  <a:pt x="12215" y="2656"/>
                </a:lnTo>
                <a:cubicBezTo>
                  <a:pt x="12215" y="2678"/>
                  <a:pt x="12215" y="2703"/>
                  <a:pt x="12222" y="2724"/>
                </a:cubicBezTo>
                <a:lnTo>
                  <a:pt x="12222" y="2791"/>
                </a:lnTo>
                <a:cubicBezTo>
                  <a:pt x="12222" y="2813"/>
                  <a:pt x="12215" y="2834"/>
                  <a:pt x="12215" y="2852"/>
                </a:cubicBezTo>
                <a:cubicBezTo>
                  <a:pt x="12215" y="2873"/>
                  <a:pt x="12211" y="2898"/>
                  <a:pt x="12208" y="2916"/>
                </a:cubicBezTo>
                <a:cubicBezTo>
                  <a:pt x="12204" y="2937"/>
                  <a:pt x="12197" y="2955"/>
                  <a:pt x="12194" y="2976"/>
                </a:cubicBezTo>
                <a:cubicBezTo>
                  <a:pt x="12190" y="2998"/>
                  <a:pt x="12179" y="3016"/>
                  <a:pt x="12176" y="3033"/>
                </a:cubicBezTo>
                <a:lnTo>
                  <a:pt x="12151" y="3087"/>
                </a:lnTo>
                <a:cubicBezTo>
                  <a:pt x="12140" y="3104"/>
                  <a:pt x="12126" y="3119"/>
                  <a:pt x="12115" y="3133"/>
                </a:cubicBezTo>
                <a:cubicBezTo>
                  <a:pt x="12101" y="3147"/>
                  <a:pt x="12087" y="3158"/>
                  <a:pt x="12069" y="3168"/>
                </a:cubicBezTo>
                <a:cubicBezTo>
                  <a:pt x="12051" y="3176"/>
                  <a:pt x="12037" y="3186"/>
                  <a:pt x="12019" y="3193"/>
                </a:cubicBezTo>
                <a:cubicBezTo>
                  <a:pt x="12002" y="3204"/>
                  <a:pt x="11984" y="3208"/>
                  <a:pt x="11962" y="3211"/>
                </a:cubicBezTo>
                <a:cubicBezTo>
                  <a:pt x="11945" y="3218"/>
                  <a:pt x="11923" y="3222"/>
                  <a:pt x="11906" y="3222"/>
                </a:cubicBezTo>
                <a:lnTo>
                  <a:pt x="11842" y="3222"/>
                </a:lnTo>
                <a:cubicBezTo>
                  <a:pt x="11824" y="3222"/>
                  <a:pt x="11802" y="3218"/>
                  <a:pt x="11785" y="3211"/>
                </a:cubicBezTo>
                <a:lnTo>
                  <a:pt x="11754" y="3206"/>
                </a:lnTo>
                <a:lnTo>
                  <a:pt x="11746" y="3261"/>
                </a:lnTo>
                <a:lnTo>
                  <a:pt x="11735" y="3296"/>
                </a:lnTo>
                <a:lnTo>
                  <a:pt x="11721" y="3328"/>
                </a:lnTo>
                <a:cubicBezTo>
                  <a:pt x="11714" y="3350"/>
                  <a:pt x="11703" y="3368"/>
                  <a:pt x="11692" y="3389"/>
                </a:cubicBezTo>
                <a:lnTo>
                  <a:pt x="11674" y="3421"/>
                </a:lnTo>
                <a:lnTo>
                  <a:pt x="11650" y="3449"/>
                </a:lnTo>
                <a:cubicBezTo>
                  <a:pt x="11639" y="3467"/>
                  <a:pt x="11625" y="3485"/>
                  <a:pt x="11607" y="3496"/>
                </a:cubicBezTo>
                <a:cubicBezTo>
                  <a:pt x="11589" y="3513"/>
                  <a:pt x="11571" y="3528"/>
                  <a:pt x="11554" y="3542"/>
                </a:cubicBezTo>
                <a:cubicBezTo>
                  <a:pt x="11536" y="3556"/>
                  <a:pt x="11514" y="3567"/>
                  <a:pt x="11497" y="3581"/>
                </a:cubicBezTo>
                <a:cubicBezTo>
                  <a:pt x="11472" y="3595"/>
                  <a:pt x="11454" y="3602"/>
                  <a:pt x="11433" y="3613"/>
                </a:cubicBezTo>
                <a:cubicBezTo>
                  <a:pt x="11390" y="3634"/>
                  <a:pt x="11344" y="3648"/>
                  <a:pt x="11301" y="3663"/>
                </a:cubicBezTo>
                <a:cubicBezTo>
                  <a:pt x="11255" y="3673"/>
                  <a:pt x="11205" y="3684"/>
                  <a:pt x="11159" y="3691"/>
                </a:cubicBezTo>
                <a:cubicBezTo>
                  <a:pt x="11109" y="3702"/>
                  <a:pt x="11059" y="3705"/>
                  <a:pt x="11009" y="3709"/>
                </a:cubicBezTo>
                <a:cubicBezTo>
                  <a:pt x="10963" y="3716"/>
                  <a:pt x="10913" y="3716"/>
                  <a:pt x="10860" y="3716"/>
                </a:cubicBezTo>
                <a:cubicBezTo>
                  <a:pt x="10910" y="3727"/>
                  <a:pt x="10956" y="3734"/>
                  <a:pt x="11009" y="3737"/>
                </a:cubicBezTo>
                <a:cubicBezTo>
                  <a:pt x="11059" y="3741"/>
                  <a:pt x="11113" y="3741"/>
                  <a:pt x="11162" y="3741"/>
                </a:cubicBezTo>
                <a:cubicBezTo>
                  <a:pt x="11212" y="3737"/>
                  <a:pt x="11266" y="3734"/>
                  <a:pt x="11312" y="3723"/>
                </a:cubicBezTo>
                <a:cubicBezTo>
                  <a:pt x="11362" y="3716"/>
                  <a:pt x="11415" y="3702"/>
                  <a:pt x="11465" y="3684"/>
                </a:cubicBezTo>
                <a:cubicBezTo>
                  <a:pt x="11490" y="3673"/>
                  <a:pt x="11514" y="3666"/>
                  <a:pt x="11536" y="3652"/>
                </a:cubicBezTo>
                <a:lnTo>
                  <a:pt x="11603" y="3613"/>
                </a:lnTo>
                <a:cubicBezTo>
                  <a:pt x="11625" y="3595"/>
                  <a:pt x="11646" y="3581"/>
                  <a:pt x="11664" y="3563"/>
                </a:cubicBezTo>
                <a:cubicBezTo>
                  <a:pt x="11685" y="3545"/>
                  <a:pt x="11703" y="3528"/>
                  <a:pt x="11721" y="3506"/>
                </a:cubicBezTo>
                <a:lnTo>
                  <a:pt x="11749" y="3474"/>
                </a:lnTo>
                <a:lnTo>
                  <a:pt x="11770" y="3439"/>
                </a:lnTo>
                <a:cubicBezTo>
                  <a:pt x="11785" y="3417"/>
                  <a:pt x="11799" y="3389"/>
                  <a:pt x="11806" y="3368"/>
                </a:cubicBezTo>
                <a:lnTo>
                  <a:pt x="11813" y="3351"/>
                </a:lnTo>
                <a:lnTo>
                  <a:pt x="11813" y="3351"/>
                </a:lnTo>
                <a:cubicBezTo>
                  <a:pt x="11818" y="3362"/>
                  <a:pt x="11821" y="3373"/>
                  <a:pt x="11824" y="3382"/>
                </a:cubicBezTo>
                <a:cubicBezTo>
                  <a:pt x="11877" y="3506"/>
                  <a:pt x="11913" y="3616"/>
                  <a:pt x="11938" y="3705"/>
                </a:cubicBezTo>
                <a:lnTo>
                  <a:pt x="11941" y="3688"/>
                </a:lnTo>
                <a:lnTo>
                  <a:pt x="11961" y="3691"/>
                </a:lnTo>
                <a:lnTo>
                  <a:pt x="11961" y="3691"/>
                </a:lnTo>
                <a:cubicBezTo>
                  <a:pt x="11961" y="3687"/>
                  <a:pt x="11962" y="3684"/>
                  <a:pt x="11962" y="3680"/>
                </a:cubicBezTo>
                <a:cubicBezTo>
                  <a:pt x="11934" y="3584"/>
                  <a:pt x="11895" y="3474"/>
                  <a:pt x="11838" y="3346"/>
                </a:cubicBezTo>
                <a:lnTo>
                  <a:pt x="11824" y="3318"/>
                </a:lnTo>
                <a:lnTo>
                  <a:pt x="11820" y="3332"/>
                </a:lnTo>
                <a:lnTo>
                  <a:pt x="11813" y="3351"/>
                </a:lnTo>
                <a:lnTo>
                  <a:pt x="11813" y="3351"/>
                </a:lnTo>
                <a:cubicBezTo>
                  <a:pt x="11810" y="3345"/>
                  <a:pt x="11806" y="3338"/>
                  <a:pt x="11802" y="3332"/>
                </a:cubicBezTo>
                <a:cubicBezTo>
                  <a:pt x="11806" y="3325"/>
                  <a:pt x="11806" y="3311"/>
                  <a:pt x="11813" y="3300"/>
                </a:cubicBezTo>
                <a:lnTo>
                  <a:pt x="11909" y="3300"/>
                </a:lnTo>
                <a:cubicBezTo>
                  <a:pt x="11959" y="3296"/>
                  <a:pt x="12009" y="3282"/>
                  <a:pt x="12051" y="3264"/>
                </a:cubicBezTo>
                <a:cubicBezTo>
                  <a:pt x="12073" y="3257"/>
                  <a:pt x="12098" y="3243"/>
                  <a:pt x="12115" y="3225"/>
                </a:cubicBezTo>
                <a:cubicBezTo>
                  <a:pt x="12133" y="3211"/>
                  <a:pt x="12154" y="3193"/>
                  <a:pt x="12169" y="3176"/>
                </a:cubicBezTo>
                <a:cubicBezTo>
                  <a:pt x="12197" y="3140"/>
                  <a:pt x="12222" y="3097"/>
                  <a:pt x="12240" y="3051"/>
                </a:cubicBezTo>
                <a:cubicBezTo>
                  <a:pt x="12247" y="3030"/>
                  <a:pt x="12250" y="3008"/>
                  <a:pt x="12258" y="2987"/>
                </a:cubicBezTo>
                <a:cubicBezTo>
                  <a:pt x="12261" y="2962"/>
                  <a:pt x="12261" y="2941"/>
                  <a:pt x="12265" y="2920"/>
                </a:cubicBezTo>
                <a:cubicBezTo>
                  <a:pt x="12265" y="2898"/>
                  <a:pt x="12268" y="2873"/>
                  <a:pt x="12265" y="2852"/>
                </a:cubicBezTo>
                <a:cubicBezTo>
                  <a:pt x="12265" y="2831"/>
                  <a:pt x="12265" y="2809"/>
                  <a:pt x="12261" y="2784"/>
                </a:cubicBezTo>
                <a:cubicBezTo>
                  <a:pt x="12258" y="2742"/>
                  <a:pt x="12247" y="2695"/>
                  <a:pt x="12240" y="2653"/>
                </a:cubicBezTo>
                <a:cubicBezTo>
                  <a:pt x="12233" y="2631"/>
                  <a:pt x="12229" y="2607"/>
                  <a:pt x="12222" y="2585"/>
                </a:cubicBezTo>
                <a:lnTo>
                  <a:pt x="12204" y="2525"/>
                </a:lnTo>
                <a:close/>
                <a:moveTo>
                  <a:pt x="12332" y="3087"/>
                </a:moveTo>
                <a:lnTo>
                  <a:pt x="12332" y="3087"/>
                </a:lnTo>
                <a:cubicBezTo>
                  <a:pt x="12336" y="3122"/>
                  <a:pt x="12339" y="3165"/>
                  <a:pt x="12346" y="3200"/>
                </a:cubicBezTo>
                <a:cubicBezTo>
                  <a:pt x="12350" y="3218"/>
                  <a:pt x="12350" y="3236"/>
                  <a:pt x="12350" y="3257"/>
                </a:cubicBezTo>
                <a:lnTo>
                  <a:pt x="12350" y="3314"/>
                </a:lnTo>
                <a:cubicBezTo>
                  <a:pt x="12350" y="3332"/>
                  <a:pt x="12350" y="3350"/>
                  <a:pt x="12346" y="3368"/>
                </a:cubicBezTo>
                <a:lnTo>
                  <a:pt x="12339" y="3421"/>
                </a:lnTo>
                <a:lnTo>
                  <a:pt x="12329" y="3474"/>
                </a:lnTo>
                <a:cubicBezTo>
                  <a:pt x="12322" y="3492"/>
                  <a:pt x="12318" y="3510"/>
                  <a:pt x="12311" y="3524"/>
                </a:cubicBezTo>
                <a:cubicBezTo>
                  <a:pt x="12300" y="3542"/>
                  <a:pt x="12297" y="3556"/>
                  <a:pt x="12286" y="3570"/>
                </a:cubicBezTo>
                <a:cubicBezTo>
                  <a:pt x="12279" y="3584"/>
                  <a:pt x="12268" y="3602"/>
                  <a:pt x="12258" y="3613"/>
                </a:cubicBezTo>
                <a:cubicBezTo>
                  <a:pt x="12243" y="3627"/>
                  <a:pt x="12233" y="3638"/>
                  <a:pt x="12215" y="3648"/>
                </a:cubicBezTo>
                <a:lnTo>
                  <a:pt x="12194" y="3659"/>
                </a:lnTo>
                <a:lnTo>
                  <a:pt x="12172" y="3670"/>
                </a:lnTo>
                <a:cubicBezTo>
                  <a:pt x="12158" y="3680"/>
                  <a:pt x="12140" y="3684"/>
                  <a:pt x="12122" y="3688"/>
                </a:cubicBezTo>
                <a:cubicBezTo>
                  <a:pt x="12105" y="3691"/>
                  <a:pt x="12087" y="3691"/>
                  <a:pt x="12069" y="3698"/>
                </a:cubicBezTo>
                <a:lnTo>
                  <a:pt x="12016" y="3698"/>
                </a:lnTo>
                <a:cubicBezTo>
                  <a:pt x="11998" y="3698"/>
                  <a:pt x="11980" y="3691"/>
                  <a:pt x="11962" y="3691"/>
                </a:cubicBezTo>
                <a:lnTo>
                  <a:pt x="11961" y="3691"/>
                </a:lnTo>
                <a:lnTo>
                  <a:pt x="11961" y="3691"/>
                </a:lnTo>
                <a:cubicBezTo>
                  <a:pt x="11959" y="3705"/>
                  <a:pt x="11957" y="3718"/>
                  <a:pt x="11952" y="3727"/>
                </a:cubicBezTo>
                <a:cubicBezTo>
                  <a:pt x="11948" y="3744"/>
                  <a:pt x="11941" y="3769"/>
                  <a:pt x="11934" y="3784"/>
                </a:cubicBezTo>
                <a:lnTo>
                  <a:pt x="11909" y="3837"/>
                </a:lnTo>
                <a:cubicBezTo>
                  <a:pt x="11898" y="3858"/>
                  <a:pt x="11888" y="3872"/>
                  <a:pt x="11874" y="3887"/>
                </a:cubicBezTo>
                <a:cubicBezTo>
                  <a:pt x="11859" y="3904"/>
                  <a:pt x="11845" y="3919"/>
                  <a:pt x="11834" y="3933"/>
                </a:cubicBezTo>
                <a:cubicBezTo>
                  <a:pt x="11820" y="3944"/>
                  <a:pt x="11802" y="3958"/>
                  <a:pt x="11788" y="3972"/>
                </a:cubicBezTo>
                <a:cubicBezTo>
                  <a:pt x="11770" y="3986"/>
                  <a:pt x="11753" y="3993"/>
                  <a:pt x="11735" y="4004"/>
                </a:cubicBezTo>
                <a:lnTo>
                  <a:pt x="11682" y="4029"/>
                </a:lnTo>
                <a:cubicBezTo>
                  <a:pt x="11607" y="4064"/>
                  <a:pt x="11525" y="4082"/>
                  <a:pt x="11443" y="4093"/>
                </a:cubicBezTo>
                <a:cubicBezTo>
                  <a:pt x="11389" y="4100"/>
                  <a:pt x="11335" y="4102"/>
                  <a:pt x="11281" y="4102"/>
                </a:cubicBezTo>
                <a:cubicBezTo>
                  <a:pt x="11250" y="4102"/>
                  <a:pt x="11219" y="4101"/>
                  <a:pt x="11187" y="4100"/>
                </a:cubicBezTo>
                <a:lnTo>
                  <a:pt x="11187" y="4100"/>
                </a:lnTo>
                <a:cubicBezTo>
                  <a:pt x="11230" y="4111"/>
                  <a:pt x="11273" y="4114"/>
                  <a:pt x="11319" y="4114"/>
                </a:cubicBezTo>
                <a:cubicBezTo>
                  <a:pt x="11326" y="4168"/>
                  <a:pt x="11372" y="4168"/>
                  <a:pt x="11411" y="4168"/>
                </a:cubicBezTo>
                <a:cubicBezTo>
                  <a:pt x="11497" y="4164"/>
                  <a:pt x="11586" y="4146"/>
                  <a:pt x="11664" y="4114"/>
                </a:cubicBezTo>
                <a:cubicBezTo>
                  <a:pt x="11746" y="4082"/>
                  <a:pt x="11820" y="4036"/>
                  <a:pt x="11877" y="3961"/>
                </a:cubicBezTo>
                <a:lnTo>
                  <a:pt x="11920" y="3908"/>
                </a:lnTo>
                <a:cubicBezTo>
                  <a:pt x="11927" y="3890"/>
                  <a:pt x="11941" y="3869"/>
                  <a:pt x="11948" y="3851"/>
                </a:cubicBezTo>
                <a:cubicBezTo>
                  <a:pt x="11955" y="3844"/>
                  <a:pt x="11959" y="3830"/>
                  <a:pt x="11962" y="3819"/>
                </a:cubicBezTo>
                <a:cubicBezTo>
                  <a:pt x="11984" y="3919"/>
                  <a:pt x="11991" y="3972"/>
                  <a:pt x="11991" y="3972"/>
                </a:cubicBezTo>
                <a:cubicBezTo>
                  <a:pt x="11991" y="3972"/>
                  <a:pt x="11984" y="3919"/>
                  <a:pt x="11966" y="3816"/>
                </a:cubicBezTo>
                <a:lnTo>
                  <a:pt x="11966" y="3812"/>
                </a:lnTo>
                <a:cubicBezTo>
                  <a:pt x="11966" y="3805"/>
                  <a:pt x="11973" y="3798"/>
                  <a:pt x="11973" y="3791"/>
                </a:cubicBezTo>
                <a:cubicBezTo>
                  <a:pt x="11977" y="3776"/>
                  <a:pt x="11980" y="3762"/>
                  <a:pt x="11980" y="3744"/>
                </a:cubicBezTo>
                <a:cubicBezTo>
                  <a:pt x="11994" y="3744"/>
                  <a:pt x="12002" y="3748"/>
                  <a:pt x="12016" y="3748"/>
                </a:cubicBezTo>
                <a:lnTo>
                  <a:pt x="12073" y="3748"/>
                </a:lnTo>
                <a:cubicBezTo>
                  <a:pt x="12090" y="3748"/>
                  <a:pt x="12115" y="3744"/>
                  <a:pt x="12133" y="3741"/>
                </a:cubicBezTo>
                <a:cubicBezTo>
                  <a:pt x="12151" y="3737"/>
                  <a:pt x="12172" y="3730"/>
                  <a:pt x="12190" y="3720"/>
                </a:cubicBezTo>
                <a:lnTo>
                  <a:pt x="12215" y="3705"/>
                </a:lnTo>
                <a:lnTo>
                  <a:pt x="12243" y="3688"/>
                </a:lnTo>
                <a:cubicBezTo>
                  <a:pt x="12261" y="3677"/>
                  <a:pt x="12275" y="3659"/>
                  <a:pt x="12286" y="3648"/>
                </a:cubicBezTo>
                <a:cubicBezTo>
                  <a:pt x="12300" y="3634"/>
                  <a:pt x="12311" y="3616"/>
                  <a:pt x="12322" y="3599"/>
                </a:cubicBezTo>
                <a:cubicBezTo>
                  <a:pt x="12336" y="3581"/>
                  <a:pt x="12339" y="3563"/>
                  <a:pt x="12346" y="3545"/>
                </a:cubicBezTo>
                <a:cubicBezTo>
                  <a:pt x="12354" y="3528"/>
                  <a:pt x="12357" y="3510"/>
                  <a:pt x="12364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8" y="3257"/>
                </a:lnTo>
                <a:cubicBezTo>
                  <a:pt x="12364" y="3240"/>
                  <a:pt x="12364" y="3222"/>
                  <a:pt x="12357" y="3200"/>
                </a:cubicBezTo>
                <a:cubicBezTo>
                  <a:pt x="12350" y="3165"/>
                  <a:pt x="12339" y="3122"/>
                  <a:pt x="12332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8"/>
          <p:cNvSpPr/>
          <p:nvPr/>
        </p:nvSpPr>
        <p:spPr>
          <a:xfrm rot="-2700000">
            <a:off x="725891" y="1911607"/>
            <a:ext cx="164901" cy="159996"/>
          </a:xfrm>
          <a:custGeom>
            <a:avLst/>
            <a:gdLst/>
            <a:ahLst/>
            <a:cxnLst/>
            <a:rect l="l" t="t" r="r" b="b"/>
            <a:pathLst>
              <a:path w="2017" h="1957" extrusionOk="0">
                <a:moveTo>
                  <a:pt x="0" y="1"/>
                </a:moveTo>
                <a:lnTo>
                  <a:pt x="0" y="189"/>
                </a:lnTo>
                <a:cubicBezTo>
                  <a:pt x="96" y="200"/>
                  <a:pt x="146" y="207"/>
                  <a:pt x="242" y="218"/>
                </a:cubicBezTo>
                <a:lnTo>
                  <a:pt x="242" y="1736"/>
                </a:lnTo>
                <a:cubicBezTo>
                  <a:pt x="146" y="1747"/>
                  <a:pt x="96" y="1754"/>
                  <a:pt x="0" y="1764"/>
                </a:cubicBezTo>
                <a:lnTo>
                  <a:pt x="0" y="1956"/>
                </a:lnTo>
                <a:cubicBezTo>
                  <a:pt x="285" y="1914"/>
                  <a:pt x="427" y="1896"/>
                  <a:pt x="711" y="1860"/>
                </a:cubicBezTo>
                <a:lnTo>
                  <a:pt x="711" y="1690"/>
                </a:lnTo>
                <a:cubicBezTo>
                  <a:pt x="612" y="1700"/>
                  <a:pt x="562" y="1707"/>
                  <a:pt x="466" y="1715"/>
                </a:cubicBezTo>
                <a:lnTo>
                  <a:pt x="466" y="1050"/>
                </a:lnTo>
                <a:cubicBezTo>
                  <a:pt x="896" y="1043"/>
                  <a:pt x="1113" y="1043"/>
                  <a:pt x="1550" y="1039"/>
                </a:cubicBezTo>
                <a:lnTo>
                  <a:pt x="1550" y="1611"/>
                </a:lnTo>
                <a:cubicBezTo>
                  <a:pt x="1447" y="1622"/>
                  <a:pt x="1397" y="1626"/>
                  <a:pt x="1301" y="1636"/>
                </a:cubicBezTo>
                <a:lnTo>
                  <a:pt x="1301" y="1796"/>
                </a:lnTo>
                <a:cubicBezTo>
                  <a:pt x="1589" y="1764"/>
                  <a:pt x="1732" y="1750"/>
                  <a:pt x="2016" y="1718"/>
                </a:cubicBezTo>
                <a:lnTo>
                  <a:pt x="2016" y="1565"/>
                </a:lnTo>
                <a:cubicBezTo>
                  <a:pt x="1913" y="1572"/>
                  <a:pt x="1863" y="1576"/>
                  <a:pt x="1767" y="1587"/>
                </a:cubicBezTo>
                <a:lnTo>
                  <a:pt x="1767" y="360"/>
                </a:lnTo>
                <a:cubicBezTo>
                  <a:pt x="1870" y="367"/>
                  <a:pt x="1920" y="374"/>
                  <a:pt x="2016" y="381"/>
                </a:cubicBezTo>
                <a:lnTo>
                  <a:pt x="2016" y="235"/>
                </a:lnTo>
                <a:cubicBezTo>
                  <a:pt x="1728" y="207"/>
                  <a:pt x="1586" y="189"/>
                  <a:pt x="1301" y="161"/>
                </a:cubicBezTo>
                <a:lnTo>
                  <a:pt x="1301" y="321"/>
                </a:lnTo>
                <a:cubicBezTo>
                  <a:pt x="1405" y="328"/>
                  <a:pt x="1451" y="331"/>
                  <a:pt x="1550" y="342"/>
                </a:cubicBezTo>
                <a:lnTo>
                  <a:pt x="1550" y="882"/>
                </a:lnTo>
                <a:cubicBezTo>
                  <a:pt x="1120" y="879"/>
                  <a:pt x="900" y="875"/>
                  <a:pt x="466" y="872"/>
                </a:cubicBezTo>
                <a:lnTo>
                  <a:pt x="466" y="239"/>
                </a:lnTo>
                <a:cubicBezTo>
                  <a:pt x="562" y="253"/>
                  <a:pt x="612" y="257"/>
                  <a:pt x="711" y="267"/>
                </a:cubicBezTo>
                <a:lnTo>
                  <a:pt x="711" y="93"/>
                </a:lnTo>
                <a:cubicBezTo>
                  <a:pt x="427" y="58"/>
                  <a:pt x="285" y="40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8"/>
          <p:cNvSpPr/>
          <p:nvPr/>
        </p:nvSpPr>
        <p:spPr>
          <a:xfrm rot="-2700000">
            <a:off x="855087" y="1811028"/>
            <a:ext cx="160813" cy="107427"/>
          </a:xfrm>
          <a:custGeom>
            <a:avLst/>
            <a:gdLst/>
            <a:ahLst/>
            <a:cxnLst/>
            <a:rect l="l" t="t" r="r" b="b"/>
            <a:pathLst>
              <a:path w="1967" h="1314" extrusionOk="0">
                <a:moveTo>
                  <a:pt x="898" y="130"/>
                </a:moveTo>
                <a:cubicBezTo>
                  <a:pt x="925" y="130"/>
                  <a:pt x="953" y="131"/>
                  <a:pt x="982" y="132"/>
                </a:cubicBezTo>
                <a:cubicBezTo>
                  <a:pt x="1206" y="150"/>
                  <a:pt x="1391" y="206"/>
                  <a:pt x="1522" y="306"/>
                </a:cubicBezTo>
                <a:cubicBezTo>
                  <a:pt x="1661" y="402"/>
                  <a:pt x="1728" y="519"/>
                  <a:pt x="1728" y="658"/>
                </a:cubicBezTo>
                <a:cubicBezTo>
                  <a:pt x="1728" y="790"/>
                  <a:pt x="1664" y="903"/>
                  <a:pt x="1526" y="1003"/>
                </a:cubicBezTo>
                <a:cubicBezTo>
                  <a:pt x="1398" y="1103"/>
                  <a:pt x="1216" y="1163"/>
                  <a:pt x="985" y="1177"/>
                </a:cubicBezTo>
                <a:cubicBezTo>
                  <a:pt x="956" y="1179"/>
                  <a:pt x="927" y="1180"/>
                  <a:pt x="900" y="1180"/>
                </a:cubicBezTo>
                <a:cubicBezTo>
                  <a:pt x="704" y="1180"/>
                  <a:pt x="546" y="1136"/>
                  <a:pt x="434" y="1049"/>
                </a:cubicBezTo>
                <a:cubicBezTo>
                  <a:pt x="306" y="946"/>
                  <a:pt x="239" y="807"/>
                  <a:pt x="239" y="651"/>
                </a:cubicBezTo>
                <a:cubicBezTo>
                  <a:pt x="239" y="491"/>
                  <a:pt x="306" y="359"/>
                  <a:pt x="434" y="256"/>
                </a:cubicBezTo>
                <a:cubicBezTo>
                  <a:pt x="550" y="166"/>
                  <a:pt x="701" y="130"/>
                  <a:pt x="898" y="130"/>
                </a:cubicBezTo>
                <a:close/>
                <a:moveTo>
                  <a:pt x="826" y="1"/>
                </a:moveTo>
                <a:cubicBezTo>
                  <a:pt x="604" y="1"/>
                  <a:pt x="419" y="48"/>
                  <a:pt x="271" y="150"/>
                </a:cubicBezTo>
                <a:cubicBezTo>
                  <a:pt x="89" y="281"/>
                  <a:pt x="0" y="452"/>
                  <a:pt x="0" y="658"/>
                </a:cubicBezTo>
                <a:cubicBezTo>
                  <a:pt x="0" y="857"/>
                  <a:pt x="89" y="1031"/>
                  <a:pt x="267" y="1159"/>
                </a:cubicBezTo>
                <a:cubicBezTo>
                  <a:pt x="411" y="1263"/>
                  <a:pt x="593" y="1313"/>
                  <a:pt x="816" y="1313"/>
                </a:cubicBezTo>
                <a:cubicBezTo>
                  <a:pt x="868" y="1313"/>
                  <a:pt x="922" y="1311"/>
                  <a:pt x="978" y="1305"/>
                </a:cubicBezTo>
                <a:cubicBezTo>
                  <a:pt x="1177" y="1287"/>
                  <a:pt x="1344" y="1248"/>
                  <a:pt x="1497" y="1181"/>
                </a:cubicBezTo>
                <a:cubicBezTo>
                  <a:pt x="1643" y="1113"/>
                  <a:pt x="1760" y="1039"/>
                  <a:pt x="1842" y="946"/>
                </a:cubicBezTo>
                <a:cubicBezTo>
                  <a:pt x="1928" y="857"/>
                  <a:pt x="1967" y="761"/>
                  <a:pt x="1967" y="655"/>
                </a:cubicBezTo>
                <a:cubicBezTo>
                  <a:pt x="1967" y="498"/>
                  <a:pt x="1878" y="359"/>
                  <a:pt x="1689" y="235"/>
                </a:cubicBezTo>
                <a:cubicBezTo>
                  <a:pt x="1512" y="110"/>
                  <a:pt x="1270" y="32"/>
                  <a:pt x="978" y="7"/>
                </a:cubicBezTo>
                <a:cubicBezTo>
                  <a:pt x="926" y="3"/>
                  <a:pt x="875" y="1"/>
                  <a:pt x="8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8"/>
          <p:cNvSpPr/>
          <p:nvPr/>
        </p:nvSpPr>
        <p:spPr>
          <a:xfrm rot="-2700000">
            <a:off x="974556" y="1681214"/>
            <a:ext cx="198666" cy="89686"/>
          </a:xfrm>
          <a:custGeom>
            <a:avLst/>
            <a:gdLst/>
            <a:ahLst/>
            <a:cxnLst/>
            <a:rect l="l" t="t" r="r" b="b"/>
            <a:pathLst>
              <a:path w="2430" h="1097" extrusionOk="0">
                <a:moveTo>
                  <a:pt x="1" y="1"/>
                </a:moveTo>
                <a:lnTo>
                  <a:pt x="1" y="108"/>
                </a:lnTo>
                <a:cubicBezTo>
                  <a:pt x="104" y="111"/>
                  <a:pt x="157" y="115"/>
                  <a:pt x="260" y="118"/>
                </a:cubicBezTo>
                <a:lnTo>
                  <a:pt x="260" y="979"/>
                </a:lnTo>
                <a:cubicBezTo>
                  <a:pt x="157" y="982"/>
                  <a:pt x="108" y="986"/>
                  <a:pt x="12" y="989"/>
                </a:cubicBezTo>
                <a:lnTo>
                  <a:pt x="12" y="1096"/>
                </a:lnTo>
                <a:cubicBezTo>
                  <a:pt x="289" y="1085"/>
                  <a:pt x="424" y="1075"/>
                  <a:pt x="705" y="1064"/>
                </a:cubicBezTo>
                <a:lnTo>
                  <a:pt x="705" y="961"/>
                </a:lnTo>
                <a:cubicBezTo>
                  <a:pt x="612" y="965"/>
                  <a:pt x="563" y="965"/>
                  <a:pt x="470" y="968"/>
                </a:cubicBezTo>
                <a:lnTo>
                  <a:pt x="470" y="300"/>
                </a:lnTo>
                <a:lnTo>
                  <a:pt x="484" y="300"/>
                </a:lnTo>
                <a:cubicBezTo>
                  <a:pt x="755" y="595"/>
                  <a:pt x="886" y="730"/>
                  <a:pt x="1156" y="993"/>
                </a:cubicBezTo>
                <a:cubicBezTo>
                  <a:pt x="1206" y="993"/>
                  <a:pt x="1228" y="986"/>
                  <a:pt x="1277" y="986"/>
                </a:cubicBezTo>
                <a:cubicBezTo>
                  <a:pt x="1540" y="712"/>
                  <a:pt x="1676" y="584"/>
                  <a:pt x="1935" y="328"/>
                </a:cubicBezTo>
                <a:lnTo>
                  <a:pt x="1949" y="328"/>
                </a:lnTo>
                <a:lnTo>
                  <a:pt x="1949" y="925"/>
                </a:lnTo>
                <a:cubicBezTo>
                  <a:pt x="1857" y="925"/>
                  <a:pt x="1811" y="929"/>
                  <a:pt x="1718" y="929"/>
                </a:cubicBezTo>
                <a:lnTo>
                  <a:pt x="1718" y="1021"/>
                </a:lnTo>
                <a:cubicBezTo>
                  <a:pt x="1999" y="1014"/>
                  <a:pt x="2134" y="1007"/>
                  <a:pt x="2415" y="1004"/>
                </a:cubicBezTo>
                <a:lnTo>
                  <a:pt x="2415" y="915"/>
                </a:lnTo>
                <a:cubicBezTo>
                  <a:pt x="2319" y="915"/>
                  <a:pt x="2269" y="918"/>
                  <a:pt x="2173" y="918"/>
                </a:cubicBezTo>
                <a:lnTo>
                  <a:pt x="2173" y="179"/>
                </a:lnTo>
                <a:cubicBezTo>
                  <a:pt x="2273" y="182"/>
                  <a:pt x="2326" y="182"/>
                  <a:pt x="2429" y="182"/>
                </a:cubicBezTo>
                <a:cubicBezTo>
                  <a:pt x="2429" y="147"/>
                  <a:pt x="2429" y="129"/>
                  <a:pt x="2426" y="93"/>
                </a:cubicBezTo>
                <a:cubicBezTo>
                  <a:pt x="2245" y="90"/>
                  <a:pt x="2156" y="90"/>
                  <a:pt x="1971" y="86"/>
                </a:cubicBezTo>
                <a:cubicBezTo>
                  <a:pt x="1676" y="371"/>
                  <a:pt x="1526" y="517"/>
                  <a:pt x="1231" y="826"/>
                </a:cubicBezTo>
                <a:lnTo>
                  <a:pt x="1217" y="826"/>
                </a:lnTo>
                <a:cubicBezTo>
                  <a:pt x="911" y="531"/>
                  <a:pt x="758" y="371"/>
                  <a:pt x="452" y="26"/>
                </a:cubicBezTo>
                <a:cubicBezTo>
                  <a:pt x="275" y="19"/>
                  <a:pt x="186" y="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8"/>
          <p:cNvSpPr/>
          <p:nvPr/>
        </p:nvSpPr>
        <p:spPr>
          <a:xfrm rot="-2700000">
            <a:off x="1140351" y="1561306"/>
            <a:ext cx="124269" cy="73580"/>
          </a:xfrm>
          <a:custGeom>
            <a:avLst/>
            <a:gdLst/>
            <a:ahLst/>
            <a:cxnLst/>
            <a:rect l="l" t="t" r="r" b="b"/>
            <a:pathLst>
              <a:path w="1520" h="900" extrusionOk="0">
                <a:moveTo>
                  <a:pt x="1" y="0"/>
                </a:moveTo>
                <a:lnTo>
                  <a:pt x="1" y="89"/>
                </a:lnTo>
                <a:lnTo>
                  <a:pt x="250" y="89"/>
                </a:lnTo>
                <a:lnTo>
                  <a:pt x="250" y="811"/>
                </a:lnTo>
                <a:lnTo>
                  <a:pt x="1" y="811"/>
                </a:lnTo>
                <a:lnTo>
                  <a:pt x="1" y="900"/>
                </a:lnTo>
                <a:cubicBezTo>
                  <a:pt x="244" y="898"/>
                  <a:pt x="489" y="897"/>
                  <a:pt x="733" y="897"/>
                </a:cubicBezTo>
                <a:cubicBezTo>
                  <a:pt x="978" y="897"/>
                  <a:pt x="1222" y="898"/>
                  <a:pt x="1466" y="900"/>
                </a:cubicBezTo>
                <a:cubicBezTo>
                  <a:pt x="1491" y="793"/>
                  <a:pt x="1501" y="747"/>
                  <a:pt x="1519" y="644"/>
                </a:cubicBezTo>
                <a:cubicBezTo>
                  <a:pt x="1444" y="637"/>
                  <a:pt x="1405" y="637"/>
                  <a:pt x="1331" y="633"/>
                </a:cubicBezTo>
                <a:cubicBezTo>
                  <a:pt x="1302" y="704"/>
                  <a:pt x="1288" y="740"/>
                  <a:pt x="1267" y="811"/>
                </a:cubicBezTo>
                <a:lnTo>
                  <a:pt x="467" y="811"/>
                </a:lnTo>
                <a:lnTo>
                  <a:pt x="467" y="487"/>
                </a:lnTo>
                <a:lnTo>
                  <a:pt x="1395" y="487"/>
                </a:lnTo>
                <a:lnTo>
                  <a:pt x="1395" y="398"/>
                </a:lnTo>
                <a:lnTo>
                  <a:pt x="467" y="398"/>
                </a:lnTo>
                <a:lnTo>
                  <a:pt x="467" y="89"/>
                </a:lnTo>
                <a:cubicBezTo>
                  <a:pt x="619" y="91"/>
                  <a:pt x="735" y="92"/>
                  <a:pt x="851" y="92"/>
                </a:cubicBezTo>
                <a:cubicBezTo>
                  <a:pt x="968" y="92"/>
                  <a:pt x="1085" y="91"/>
                  <a:pt x="1242" y="89"/>
                </a:cubicBezTo>
                <a:cubicBezTo>
                  <a:pt x="1267" y="160"/>
                  <a:pt x="1281" y="196"/>
                  <a:pt x="1302" y="267"/>
                </a:cubicBezTo>
                <a:cubicBezTo>
                  <a:pt x="1380" y="260"/>
                  <a:pt x="1423" y="260"/>
                  <a:pt x="1498" y="256"/>
                </a:cubicBezTo>
                <a:cubicBezTo>
                  <a:pt x="1473" y="153"/>
                  <a:pt x="1459" y="100"/>
                  <a:pt x="1437" y="0"/>
                </a:cubicBezTo>
                <a:cubicBezTo>
                  <a:pt x="1199" y="2"/>
                  <a:pt x="960" y="3"/>
                  <a:pt x="720" y="3"/>
                </a:cubicBezTo>
                <a:cubicBezTo>
                  <a:pt x="481" y="3"/>
                  <a:pt x="241" y="2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8"/>
          <p:cNvSpPr/>
          <p:nvPr/>
        </p:nvSpPr>
        <p:spPr>
          <a:xfrm rot="-2700000">
            <a:off x="1281942" y="1407054"/>
            <a:ext cx="139557" cy="87315"/>
          </a:xfrm>
          <a:custGeom>
            <a:avLst/>
            <a:gdLst/>
            <a:ahLst/>
            <a:cxnLst/>
            <a:rect l="l" t="t" r="r" b="b"/>
            <a:pathLst>
              <a:path w="1707" h="1068" extrusionOk="0">
                <a:moveTo>
                  <a:pt x="891" y="106"/>
                </a:moveTo>
                <a:cubicBezTo>
                  <a:pt x="1020" y="106"/>
                  <a:pt x="1117" y="116"/>
                  <a:pt x="1181" y="143"/>
                </a:cubicBezTo>
                <a:cubicBezTo>
                  <a:pt x="1259" y="168"/>
                  <a:pt x="1294" y="217"/>
                  <a:pt x="1294" y="288"/>
                </a:cubicBezTo>
                <a:cubicBezTo>
                  <a:pt x="1294" y="356"/>
                  <a:pt x="1259" y="409"/>
                  <a:pt x="1181" y="445"/>
                </a:cubicBezTo>
                <a:cubicBezTo>
                  <a:pt x="1109" y="484"/>
                  <a:pt x="992" y="502"/>
                  <a:pt x="821" y="502"/>
                </a:cubicBezTo>
                <a:lnTo>
                  <a:pt x="466" y="502"/>
                </a:lnTo>
                <a:lnTo>
                  <a:pt x="466" y="121"/>
                </a:lnTo>
                <a:cubicBezTo>
                  <a:pt x="608" y="114"/>
                  <a:pt x="676" y="111"/>
                  <a:pt x="818" y="107"/>
                </a:cubicBezTo>
                <a:cubicBezTo>
                  <a:pt x="843" y="107"/>
                  <a:pt x="867" y="106"/>
                  <a:pt x="891" y="106"/>
                </a:cubicBezTo>
                <a:close/>
                <a:moveTo>
                  <a:pt x="980" y="0"/>
                </a:moveTo>
                <a:cubicBezTo>
                  <a:pt x="939" y="0"/>
                  <a:pt x="896" y="1"/>
                  <a:pt x="850" y="4"/>
                </a:cubicBezTo>
                <a:cubicBezTo>
                  <a:pt x="508" y="18"/>
                  <a:pt x="338" y="25"/>
                  <a:pt x="0" y="36"/>
                </a:cubicBezTo>
                <a:lnTo>
                  <a:pt x="0" y="128"/>
                </a:lnTo>
                <a:cubicBezTo>
                  <a:pt x="100" y="128"/>
                  <a:pt x="149" y="128"/>
                  <a:pt x="249" y="125"/>
                </a:cubicBezTo>
                <a:lnTo>
                  <a:pt x="249" y="904"/>
                </a:lnTo>
                <a:cubicBezTo>
                  <a:pt x="146" y="897"/>
                  <a:pt x="96" y="897"/>
                  <a:pt x="0" y="893"/>
                </a:cubicBezTo>
                <a:lnTo>
                  <a:pt x="0" y="985"/>
                </a:lnTo>
                <a:cubicBezTo>
                  <a:pt x="292" y="996"/>
                  <a:pt x="437" y="1000"/>
                  <a:pt x="732" y="1014"/>
                </a:cubicBezTo>
                <a:lnTo>
                  <a:pt x="732" y="914"/>
                </a:lnTo>
                <a:cubicBezTo>
                  <a:pt x="629" y="911"/>
                  <a:pt x="576" y="911"/>
                  <a:pt x="469" y="907"/>
                </a:cubicBezTo>
                <a:lnTo>
                  <a:pt x="469" y="591"/>
                </a:lnTo>
                <a:cubicBezTo>
                  <a:pt x="640" y="594"/>
                  <a:pt x="722" y="594"/>
                  <a:pt x="892" y="594"/>
                </a:cubicBezTo>
                <a:cubicBezTo>
                  <a:pt x="1063" y="769"/>
                  <a:pt x="1145" y="857"/>
                  <a:pt x="1316" y="1046"/>
                </a:cubicBezTo>
                <a:cubicBezTo>
                  <a:pt x="1472" y="1053"/>
                  <a:pt x="1550" y="1057"/>
                  <a:pt x="1707" y="1067"/>
                </a:cubicBezTo>
                <a:lnTo>
                  <a:pt x="1707" y="964"/>
                </a:lnTo>
                <a:cubicBezTo>
                  <a:pt x="1604" y="961"/>
                  <a:pt x="1554" y="957"/>
                  <a:pt x="1458" y="950"/>
                </a:cubicBezTo>
                <a:cubicBezTo>
                  <a:pt x="1316" y="797"/>
                  <a:pt x="1248" y="719"/>
                  <a:pt x="1106" y="577"/>
                </a:cubicBezTo>
                <a:cubicBezTo>
                  <a:pt x="1248" y="559"/>
                  <a:pt x="1351" y="520"/>
                  <a:pt x="1422" y="466"/>
                </a:cubicBezTo>
                <a:cubicBezTo>
                  <a:pt x="1493" y="409"/>
                  <a:pt x="1529" y="345"/>
                  <a:pt x="1529" y="274"/>
                </a:cubicBezTo>
                <a:cubicBezTo>
                  <a:pt x="1529" y="185"/>
                  <a:pt x="1479" y="114"/>
                  <a:pt x="1373" y="61"/>
                </a:cubicBezTo>
                <a:cubicBezTo>
                  <a:pt x="1286" y="23"/>
                  <a:pt x="1155" y="0"/>
                  <a:pt x="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8"/>
          <p:cNvSpPr/>
          <p:nvPr/>
        </p:nvSpPr>
        <p:spPr>
          <a:xfrm rot="-2700000">
            <a:off x="1380009" y="1280475"/>
            <a:ext cx="159342" cy="112414"/>
          </a:xfrm>
          <a:custGeom>
            <a:avLst/>
            <a:gdLst/>
            <a:ahLst/>
            <a:cxnLst/>
            <a:rect l="l" t="t" r="r" b="b"/>
            <a:pathLst>
              <a:path w="1949" h="1375" extrusionOk="0">
                <a:moveTo>
                  <a:pt x="1945" y="0"/>
                </a:moveTo>
                <a:cubicBezTo>
                  <a:pt x="1675" y="29"/>
                  <a:pt x="1536" y="43"/>
                  <a:pt x="1266" y="64"/>
                </a:cubicBezTo>
                <a:lnTo>
                  <a:pt x="1266" y="192"/>
                </a:lnTo>
                <a:cubicBezTo>
                  <a:pt x="1376" y="189"/>
                  <a:pt x="1437" y="185"/>
                  <a:pt x="1547" y="174"/>
                </a:cubicBezTo>
                <a:lnTo>
                  <a:pt x="1547" y="843"/>
                </a:lnTo>
                <a:cubicBezTo>
                  <a:pt x="1547" y="1111"/>
                  <a:pt x="1387" y="1244"/>
                  <a:pt x="1068" y="1244"/>
                </a:cubicBezTo>
                <a:cubicBezTo>
                  <a:pt x="1040" y="1244"/>
                  <a:pt x="1012" y="1243"/>
                  <a:pt x="982" y="1241"/>
                </a:cubicBezTo>
                <a:cubicBezTo>
                  <a:pt x="797" y="1227"/>
                  <a:pt x="654" y="1188"/>
                  <a:pt x="566" y="1117"/>
                </a:cubicBezTo>
                <a:cubicBezTo>
                  <a:pt x="470" y="1049"/>
                  <a:pt x="427" y="957"/>
                  <a:pt x="427" y="843"/>
                </a:cubicBezTo>
                <a:lnTo>
                  <a:pt x="427" y="246"/>
                </a:lnTo>
                <a:cubicBezTo>
                  <a:pt x="534" y="238"/>
                  <a:pt x="590" y="231"/>
                  <a:pt x="697" y="228"/>
                </a:cubicBezTo>
                <a:lnTo>
                  <a:pt x="697" y="107"/>
                </a:lnTo>
                <a:cubicBezTo>
                  <a:pt x="416" y="132"/>
                  <a:pt x="281" y="139"/>
                  <a:pt x="0" y="157"/>
                </a:cubicBezTo>
                <a:lnTo>
                  <a:pt x="0" y="267"/>
                </a:lnTo>
                <a:cubicBezTo>
                  <a:pt x="86" y="263"/>
                  <a:pt x="125" y="263"/>
                  <a:pt x="206" y="260"/>
                </a:cubicBezTo>
                <a:lnTo>
                  <a:pt x="206" y="843"/>
                </a:lnTo>
                <a:cubicBezTo>
                  <a:pt x="206" y="967"/>
                  <a:pt x="256" y="1078"/>
                  <a:pt x="370" y="1177"/>
                </a:cubicBezTo>
                <a:cubicBezTo>
                  <a:pt x="480" y="1280"/>
                  <a:pt x="679" y="1348"/>
                  <a:pt x="974" y="1369"/>
                </a:cubicBezTo>
                <a:cubicBezTo>
                  <a:pt x="1024" y="1373"/>
                  <a:pt x="1071" y="1375"/>
                  <a:pt x="1116" y="1375"/>
                </a:cubicBezTo>
                <a:cubicBezTo>
                  <a:pt x="1249" y="1375"/>
                  <a:pt x="1359" y="1359"/>
                  <a:pt x="1444" y="1327"/>
                </a:cubicBezTo>
                <a:cubicBezTo>
                  <a:pt x="1558" y="1280"/>
                  <a:pt x="1636" y="1213"/>
                  <a:pt x="1686" y="1124"/>
                </a:cubicBezTo>
                <a:cubicBezTo>
                  <a:pt x="1735" y="1042"/>
                  <a:pt x="1757" y="943"/>
                  <a:pt x="1757" y="847"/>
                </a:cubicBezTo>
                <a:lnTo>
                  <a:pt x="1757" y="157"/>
                </a:lnTo>
                <a:cubicBezTo>
                  <a:pt x="1831" y="153"/>
                  <a:pt x="1871" y="150"/>
                  <a:pt x="1949" y="142"/>
                </a:cubicBezTo>
                <a:lnTo>
                  <a:pt x="19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8"/>
          <p:cNvSpPr/>
          <p:nvPr/>
        </p:nvSpPr>
        <p:spPr>
          <a:xfrm rot="-2700000">
            <a:off x="1506319" y="1131383"/>
            <a:ext cx="163511" cy="157625"/>
          </a:xfrm>
          <a:custGeom>
            <a:avLst/>
            <a:gdLst/>
            <a:ahLst/>
            <a:cxnLst/>
            <a:rect l="l" t="t" r="r" b="b"/>
            <a:pathLst>
              <a:path w="2000" h="1928" extrusionOk="0">
                <a:moveTo>
                  <a:pt x="1999" y="1"/>
                </a:moveTo>
                <a:cubicBezTo>
                  <a:pt x="1701" y="40"/>
                  <a:pt x="1551" y="61"/>
                  <a:pt x="1253" y="97"/>
                </a:cubicBezTo>
                <a:lnTo>
                  <a:pt x="1253" y="271"/>
                </a:lnTo>
                <a:cubicBezTo>
                  <a:pt x="1370" y="257"/>
                  <a:pt x="1427" y="253"/>
                  <a:pt x="1548" y="239"/>
                </a:cubicBezTo>
                <a:lnTo>
                  <a:pt x="1548" y="1476"/>
                </a:lnTo>
                <a:lnTo>
                  <a:pt x="1533" y="1476"/>
                </a:lnTo>
                <a:cubicBezTo>
                  <a:pt x="1196" y="1018"/>
                  <a:pt x="826" y="587"/>
                  <a:pt x="420" y="189"/>
                </a:cubicBezTo>
                <a:lnTo>
                  <a:pt x="1" y="235"/>
                </a:lnTo>
                <a:lnTo>
                  <a:pt x="1" y="381"/>
                </a:lnTo>
                <a:cubicBezTo>
                  <a:pt x="100" y="370"/>
                  <a:pt x="154" y="367"/>
                  <a:pt x="257" y="360"/>
                </a:cubicBezTo>
                <a:lnTo>
                  <a:pt x="257" y="1594"/>
                </a:lnTo>
                <a:cubicBezTo>
                  <a:pt x="168" y="1590"/>
                  <a:pt x="118" y="1587"/>
                  <a:pt x="29" y="1576"/>
                </a:cubicBezTo>
                <a:lnTo>
                  <a:pt x="29" y="1722"/>
                </a:lnTo>
                <a:cubicBezTo>
                  <a:pt x="328" y="1754"/>
                  <a:pt x="481" y="1768"/>
                  <a:pt x="776" y="1803"/>
                </a:cubicBezTo>
                <a:lnTo>
                  <a:pt x="776" y="1640"/>
                </a:lnTo>
                <a:cubicBezTo>
                  <a:pt x="652" y="1629"/>
                  <a:pt x="591" y="1622"/>
                  <a:pt x="467" y="1611"/>
                </a:cubicBezTo>
                <a:lnTo>
                  <a:pt x="467" y="523"/>
                </a:lnTo>
                <a:lnTo>
                  <a:pt x="481" y="523"/>
                </a:lnTo>
                <a:cubicBezTo>
                  <a:pt x="897" y="957"/>
                  <a:pt x="1256" y="1427"/>
                  <a:pt x="1612" y="1910"/>
                </a:cubicBezTo>
                <a:cubicBezTo>
                  <a:pt x="1672" y="1914"/>
                  <a:pt x="1697" y="1917"/>
                  <a:pt x="1754" y="1928"/>
                </a:cubicBezTo>
                <a:lnTo>
                  <a:pt x="1754" y="218"/>
                </a:lnTo>
                <a:cubicBezTo>
                  <a:pt x="1853" y="207"/>
                  <a:pt x="1903" y="200"/>
                  <a:pt x="1999" y="189"/>
                </a:cubicBezTo>
                <a:lnTo>
                  <a:pt x="19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8"/>
          <p:cNvSpPr/>
          <p:nvPr/>
        </p:nvSpPr>
        <p:spPr>
          <a:xfrm rot="2700000">
            <a:off x="499714" y="2818259"/>
            <a:ext cx="1372187" cy="1364094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9" y="1"/>
                  <a:pt x="1" y="3734"/>
                  <a:pt x="1" y="8343"/>
                </a:cubicBezTo>
                <a:cubicBezTo>
                  <a:pt x="1" y="12951"/>
                  <a:pt x="3759" y="16684"/>
                  <a:pt x="8392" y="16684"/>
                </a:cubicBezTo>
                <a:cubicBezTo>
                  <a:pt x="13029" y="16684"/>
                  <a:pt x="16784" y="12951"/>
                  <a:pt x="16784" y="8343"/>
                </a:cubicBezTo>
                <a:cubicBezTo>
                  <a:pt x="16784" y="3734"/>
                  <a:pt x="13029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"/>
          <p:cNvSpPr/>
          <p:nvPr/>
        </p:nvSpPr>
        <p:spPr>
          <a:xfrm rot="2700000">
            <a:off x="907921" y="3132442"/>
            <a:ext cx="1014670" cy="336833"/>
          </a:xfrm>
          <a:custGeom>
            <a:avLst/>
            <a:gdLst/>
            <a:ahLst/>
            <a:cxnLst/>
            <a:rect l="l" t="t" r="r" b="b"/>
            <a:pathLst>
              <a:path w="12411" h="4120" extrusionOk="0">
                <a:moveTo>
                  <a:pt x="11381" y="0"/>
                </a:moveTo>
                <a:cubicBezTo>
                  <a:pt x="11360" y="0"/>
                  <a:pt x="11338" y="2"/>
                  <a:pt x="11315" y="6"/>
                </a:cubicBezTo>
                <a:cubicBezTo>
                  <a:pt x="11273" y="6"/>
                  <a:pt x="11230" y="9"/>
                  <a:pt x="11187" y="16"/>
                </a:cubicBezTo>
                <a:cubicBezTo>
                  <a:pt x="11209" y="16"/>
                  <a:pt x="11230" y="15"/>
                  <a:pt x="11251" y="15"/>
                </a:cubicBezTo>
                <a:cubicBezTo>
                  <a:pt x="11314" y="15"/>
                  <a:pt x="11376" y="19"/>
                  <a:pt x="11440" y="27"/>
                </a:cubicBezTo>
                <a:cubicBezTo>
                  <a:pt x="11525" y="34"/>
                  <a:pt x="11603" y="59"/>
                  <a:pt x="11682" y="88"/>
                </a:cubicBezTo>
                <a:lnTo>
                  <a:pt x="11735" y="116"/>
                </a:lnTo>
                <a:cubicBezTo>
                  <a:pt x="11753" y="123"/>
                  <a:pt x="11770" y="137"/>
                  <a:pt x="11788" y="148"/>
                </a:cubicBezTo>
                <a:cubicBezTo>
                  <a:pt x="11806" y="159"/>
                  <a:pt x="11817" y="173"/>
                  <a:pt x="11831" y="187"/>
                </a:cubicBezTo>
                <a:cubicBezTo>
                  <a:pt x="11845" y="201"/>
                  <a:pt x="11859" y="219"/>
                  <a:pt x="11870" y="230"/>
                </a:cubicBezTo>
                <a:cubicBezTo>
                  <a:pt x="11884" y="248"/>
                  <a:pt x="11895" y="262"/>
                  <a:pt x="11906" y="280"/>
                </a:cubicBezTo>
                <a:lnTo>
                  <a:pt x="11934" y="333"/>
                </a:lnTo>
                <a:cubicBezTo>
                  <a:pt x="11941" y="351"/>
                  <a:pt x="11948" y="372"/>
                  <a:pt x="11952" y="390"/>
                </a:cubicBezTo>
                <a:cubicBezTo>
                  <a:pt x="11955" y="408"/>
                  <a:pt x="11959" y="422"/>
                  <a:pt x="11959" y="440"/>
                </a:cubicBezTo>
                <a:cubicBezTo>
                  <a:pt x="11934" y="528"/>
                  <a:pt x="11895" y="646"/>
                  <a:pt x="11834" y="774"/>
                </a:cubicBezTo>
                <a:lnTo>
                  <a:pt x="11824" y="799"/>
                </a:lnTo>
                <a:lnTo>
                  <a:pt x="11817" y="788"/>
                </a:lnTo>
                <a:lnTo>
                  <a:pt x="11806" y="752"/>
                </a:lnTo>
                <a:cubicBezTo>
                  <a:pt x="11795" y="724"/>
                  <a:pt x="11781" y="703"/>
                  <a:pt x="11770" y="681"/>
                </a:cubicBezTo>
                <a:lnTo>
                  <a:pt x="11746" y="646"/>
                </a:lnTo>
                <a:lnTo>
                  <a:pt x="11721" y="614"/>
                </a:lnTo>
                <a:cubicBezTo>
                  <a:pt x="11703" y="592"/>
                  <a:pt x="11685" y="575"/>
                  <a:pt x="11664" y="557"/>
                </a:cubicBezTo>
                <a:cubicBezTo>
                  <a:pt x="11646" y="539"/>
                  <a:pt x="11621" y="521"/>
                  <a:pt x="11600" y="507"/>
                </a:cubicBezTo>
                <a:lnTo>
                  <a:pt x="11532" y="468"/>
                </a:lnTo>
                <a:cubicBezTo>
                  <a:pt x="11511" y="454"/>
                  <a:pt x="11486" y="443"/>
                  <a:pt x="11461" y="436"/>
                </a:cubicBezTo>
                <a:cubicBezTo>
                  <a:pt x="11415" y="418"/>
                  <a:pt x="11365" y="404"/>
                  <a:pt x="11312" y="397"/>
                </a:cubicBezTo>
                <a:cubicBezTo>
                  <a:pt x="11262" y="386"/>
                  <a:pt x="11209" y="383"/>
                  <a:pt x="11159" y="379"/>
                </a:cubicBezTo>
                <a:cubicBezTo>
                  <a:pt x="11113" y="379"/>
                  <a:pt x="11059" y="379"/>
                  <a:pt x="11010" y="383"/>
                </a:cubicBezTo>
                <a:cubicBezTo>
                  <a:pt x="10960" y="386"/>
                  <a:pt x="10906" y="390"/>
                  <a:pt x="10857" y="404"/>
                </a:cubicBezTo>
                <a:cubicBezTo>
                  <a:pt x="10906" y="404"/>
                  <a:pt x="10956" y="404"/>
                  <a:pt x="11010" y="408"/>
                </a:cubicBezTo>
                <a:cubicBezTo>
                  <a:pt x="11059" y="415"/>
                  <a:pt x="11106" y="418"/>
                  <a:pt x="11155" y="425"/>
                </a:cubicBezTo>
                <a:cubicBezTo>
                  <a:pt x="11205" y="436"/>
                  <a:pt x="11255" y="443"/>
                  <a:pt x="11298" y="457"/>
                </a:cubicBezTo>
                <a:cubicBezTo>
                  <a:pt x="11347" y="472"/>
                  <a:pt x="11390" y="486"/>
                  <a:pt x="11433" y="507"/>
                </a:cubicBezTo>
                <a:cubicBezTo>
                  <a:pt x="11454" y="514"/>
                  <a:pt x="11475" y="528"/>
                  <a:pt x="11493" y="539"/>
                </a:cubicBezTo>
                <a:cubicBezTo>
                  <a:pt x="11514" y="550"/>
                  <a:pt x="11532" y="564"/>
                  <a:pt x="11550" y="578"/>
                </a:cubicBezTo>
                <a:cubicBezTo>
                  <a:pt x="11568" y="592"/>
                  <a:pt x="11586" y="603"/>
                  <a:pt x="11603" y="621"/>
                </a:cubicBezTo>
                <a:cubicBezTo>
                  <a:pt x="11621" y="639"/>
                  <a:pt x="11635" y="656"/>
                  <a:pt x="11650" y="671"/>
                </a:cubicBezTo>
                <a:lnTo>
                  <a:pt x="11671" y="699"/>
                </a:lnTo>
                <a:lnTo>
                  <a:pt x="11689" y="728"/>
                </a:lnTo>
                <a:cubicBezTo>
                  <a:pt x="11699" y="745"/>
                  <a:pt x="11710" y="770"/>
                  <a:pt x="11721" y="792"/>
                </a:cubicBezTo>
                <a:lnTo>
                  <a:pt x="11735" y="824"/>
                </a:lnTo>
                <a:lnTo>
                  <a:pt x="11742" y="859"/>
                </a:lnTo>
                <a:cubicBezTo>
                  <a:pt x="11753" y="880"/>
                  <a:pt x="11753" y="902"/>
                  <a:pt x="11756" y="923"/>
                </a:cubicBezTo>
                <a:lnTo>
                  <a:pt x="11760" y="937"/>
                </a:lnTo>
                <a:cubicBezTo>
                  <a:pt x="11703" y="1048"/>
                  <a:pt x="11628" y="1168"/>
                  <a:pt x="11539" y="1289"/>
                </a:cubicBezTo>
                <a:lnTo>
                  <a:pt x="11529" y="1261"/>
                </a:lnTo>
                <a:lnTo>
                  <a:pt x="11514" y="1222"/>
                </a:lnTo>
                <a:cubicBezTo>
                  <a:pt x="11507" y="1197"/>
                  <a:pt x="11493" y="1172"/>
                  <a:pt x="11475" y="1147"/>
                </a:cubicBezTo>
                <a:lnTo>
                  <a:pt x="11454" y="1112"/>
                </a:lnTo>
                <a:lnTo>
                  <a:pt x="11426" y="1076"/>
                </a:lnTo>
                <a:cubicBezTo>
                  <a:pt x="11408" y="1055"/>
                  <a:pt x="11390" y="1030"/>
                  <a:pt x="11369" y="1012"/>
                </a:cubicBezTo>
                <a:cubicBezTo>
                  <a:pt x="11347" y="994"/>
                  <a:pt x="11326" y="976"/>
                  <a:pt x="11301" y="966"/>
                </a:cubicBezTo>
                <a:cubicBezTo>
                  <a:pt x="11280" y="952"/>
                  <a:pt x="11258" y="934"/>
                  <a:pt x="11230" y="923"/>
                </a:cubicBezTo>
                <a:cubicBezTo>
                  <a:pt x="11209" y="912"/>
                  <a:pt x="11184" y="902"/>
                  <a:pt x="11155" y="895"/>
                </a:cubicBezTo>
                <a:cubicBezTo>
                  <a:pt x="11106" y="877"/>
                  <a:pt x="11052" y="863"/>
                  <a:pt x="11006" y="852"/>
                </a:cubicBezTo>
                <a:cubicBezTo>
                  <a:pt x="10953" y="845"/>
                  <a:pt x="10903" y="841"/>
                  <a:pt x="10849" y="841"/>
                </a:cubicBezTo>
                <a:cubicBezTo>
                  <a:pt x="10796" y="841"/>
                  <a:pt x="10746" y="845"/>
                  <a:pt x="10697" y="848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0"/>
                  <a:pt x="10746" y="888"/>
                  <a:pt x="10839" y="905"/>
                </a:cubicBezTo>
                <a:cubicBezTo>
                  <a:pt x="10889" y="916"/>
                  <a:pt x="10935" y="930"/>
                  <a:pt x="10981" y="941"/>
                </a:cubicBezTo>
                <a:cubicBezTo>
                  <a:pt x="11027" y="955"/>
                  <a:pt x="11070" y="973"/>
                  <a:pt x="11116" y="991"/>
                </a:cubicBezTo>
                <a:cubicBezTo>
                  <a:pt x="11138" y="1001"/>
                  <a:pt x="11155" y="1012"/>
                  <a:pt x="11177" y="1023"/>
                </a:cubicBezTo>
                <a:cubicBezTo>
                  <a:pt x="11194" y="1037"/>
                  <a:pt x="11219" y="1048"/>
                  <a:pt x="11237" y="1058"/>
                </a:cubicBezTo>
                <a:cubicBezTo>
                  <a:pt x="11255" y="1072"/>
                  <a:pt x="11273" y="1083"/>
                  <a:pt x="11283" y="1101"/>
                </a:cubicBezTo>
                <a:cubicBezTo>
                  <a:pt x="11301" y="1115"/>
                  <a:pt x="11315" y="1133"/>
                  <a:pt x="11330" y="1151"/>
                </a:cubicBezTo>
                <a:lnTo>
                  <a:pt x="11347" y="1179"/>
                </a:lnTo>
                <a:lnTo>
                  <a:pt x="11365" y="1204"/>
                </a:lnTo>
                <a:cubicBezTo>
                  <a:pt x="11372" y="1222"/>
                  <a:pt x="11386" y="1243"/>
                  <a:pt x="11390" y="1261"/>
                </a:cubicBezTo>
                <a:lnTo>
                  <a:pt x="11404" y="1293"/>
                </a:lnTo>
                <a:lnTo>
                  <a:pt x="11415" y="1325"/>
                </a:lnTo>
                <a:lnTo>
                  <a:pt x="11426" y="1393"/>
                </a:lnTo>
                <a:lnTo>
                  <a:pt x="11433" y="1414"/>
                </a:lnTo>
                <a:cubicBezTo>
                  <a:pt x="11347" y="1517"/>
                  <a:pt x="11248" y="1617"/>
                  <a:pt x="11138" y="1720"/>
                </a:cubicBezTo>
                <a:lnTo>
                  <a:pt x="11134" y="1702"/>
                </a:lnTo>
                <a:lnTo>
                  <a:pt x="11123" y="1663"/>
                </a:lnTo>
                <a:cubicBezTo>
                  <a:pt x="11116" y="1634"/>
                  <a:pt x="11106" y="1606"/>
                  <a:pt x="11095" y="1577"/>
                </a:cubicBezTo>
                <a:lnTo>
                  <a:pt x="11077" y="1538"/>
                </a:lnTo>
                <a:lnTo>
                  <a:pt x="11052" y="1503"/>
                </a:lnTo>
                <a:cubicBezTo>
                  <a:pt x="11034" y="1481"/>
                  <a:pt x="11017" y="1453"/>
                  <a:pt x="10999" y="1432"/>
                </a:cubicBezTo>
                <a:cubicBezTo>
                  <a:pt x="10981" y="1410"/>
                  <a:pt x="10960" y="1393"/>
                  <a:pt x="10938" y="1368"/>
                </a:cubicBezTo>
                <a:cubicBezTo>
                  <a:pt x="10917" y="1350"/>
                  <a:pt x="10892" y="1332"/>
                  <a:pt x="10871" y="1321"/>
                </a:cubicBezTo>
                <a:cubicBezTo>
                  <a:pt x="10849" y="1307"/>
                  <a:pt x="10821" y="1293"/>
                  <a:pt x="10800" y="1279"/>
                </a:cubicBezTo>
                <a:cubicBezTo>
                  <a:pt x="10750" y="1257"/>
                  <a:pt x="10697" y="1236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5" y="1190"/>
                  <a:pt x="10441" y="1190"/>
                  <a:pt x="10419" y="1190"/>
                </a:cubicBezTo>
                <a:lnTo>
                  <a:pt x="10341" y="1190"/>
                </a:lnTo>
                <a:cubicBezTo>
                  <a:pt x="10288" y="1190"/>
                  <a:pt x="10241" y="1197"/>
                  <a:pt x="10192" y="1208"/>
                </a:cubicBezTo>
                <a:cubicBezTo>
                  <a:pt x="10241" y="1218"/>
                  <a:pt x="10288" y="1233"/>
                  <a:pt x="10337" y="1243"/>
                </a:cubicBezTo>
                <a:cubicBezTo>
                  <a:pt x="10387" y="1257"/>
                  <a:pt x="10433" y="1272"/>
                  <a:pt x="10480" y="1289"/>
                </a:cubicBezTo>
                <a:lnTo>
                  <a:pt x="10615" y="1343"/>
                </a:lnTo>
                <a:cubicBezTo>
                  <a:pt x="10636" y="1350"/>
                  <a:pt x="10654" y="1364"/>
                  <a:pt x="10675" y="1375"/>
                </a:cubicBezTo>
                <a:cubicBezTo>
                  <a:pt x="10693" y="1385"/>
                  <a:pt x="10714" y="1396"/>
                  <a:pt x="10732" y="1410"/>
                </a:cubicBezTo>
                <a:lnTo>
                  <a:pt x="10785" y="1449"/>
                </a:lnTo>
                <a:cubicBezTo>
                  <a:pt x="10803" y="1464"/>
                  <a:pt x="10817" y="1474"/>
                  <a:pt x="10835" y="1492"/>
                </a:cubicBezTo>
                <a:cubicBezTo>
                  <a:pt x="10849" y="1510"/>
                  <a:pt x="10867" y="1524"/>
                  <a:pt x="10874" y="1542"/>
                </a:cubicBezTo>
                <a:cubicBezTo>
                  <a:pt x="10889" y="1560"/>
                  <a:pt x="10899" y="1577"/>
                  <a:pt x="10910" y="1595"/>
                </a:cubicBezTo>
                <a:lnTo>
                  <a:pt x="10924" y="1624"/>
                </a:lnTo>
                <a:lnTo>
                  <a:pt x="10938" y="1649"/>
                </a:lnTo>
                <a:cubicBezTo>
                  <a:pt x="10949" y="1666"/>
                  <a:pt x="10953" y="1688"/>
                  <a:pt x="10956" y="1705"/>
                </a:cubicBezTo>
                <a:lnTo>
                  <a:pt x="10963" y="1737"/>
                </a:lnTo>
                <a:lnTo>
                  <a:pt x="10970" y="1769"/>
                </a:lnTo>
                <a:cubicBezTo>
                  <a:pt x="10974" y="1791"/>
                  <a:pt x="10974" y="1812"/>
                  <a:pt x="10974" y="1830"/>
                </a:cubicBezTo>
                <a:lnTo>
                  <a:pt x="10978" y="1862"/>
                </a:lnTo>
                <a:lnTo>
                  <a:pt x="10846" y="1969"/>
                </a:lnTo>
                <a:cubicBezTo>
                  <a:pt x="10746" y="2040"/>
                  <a:pt x="10647" y="2111"/>
                  <a:pt x="10533" y="2178"/>
                </a:cubicBezTo>
                <a:lnTo>
                  <a:pt x="10533" y="2146"/>
                </a:lnTo>
                <a:lnTo>
                  <a:pt x="10529" y="2104"/>
                </a:lnTo>
                <a:cubicBezTo>
                  <a:pt x="10526" y="2075"/>
                  <a:pt x="10515" y="2043"/>
                  <a:pt x="10512" y="2018"/>
                </a:cubicBezTo>
                <a:lnTo>
                  <a:pt x="10497" y="1979"/>
                </a:lnTo>
                <a:lnTo>
                  <a:pt x="10480" y="1937"/>
                </a:lnTo>
                <a:cubicBezTo>
                  <a:pt x="10469" y="1912"/>
                  <a:pt x="10455" y="1883"/>
                  <a:pt x="10437" y="1862"/>
                </a:cubicBezTo>
                <a:lnTo>
                  <a:pt x="10384" y="1794"/>
                </a:lnTo>
                <a:cubicBezTo>
                  <a:pt x="10362" y="1777"/>
                  <a:pt x="10345" y="1755"/>
                  <a:pt x="10320" y="1737"/>
                </a:cubicBezTo>
                <a:cubicBezTo>
                  <a:pt x="10298" y="1720"/>
                  <a:pt x="10277" y="1702"/>
                  <a:pt x="10256" y="1688"/>
                </a:cubicBezTo>
                <a:cubicBezTo>
                  <a:pt x="10209" y="1659"/>
                  <a:pt x="10160" y="1634"/>
                  <a:pt x="10113" y="1617"/>
                </a:cubicBezTo>
                <a:cubicBezTo>
                  <a:pt x="10064" y="1599"/>
                  <a:pt x="10014" y="1581"/>
                  <a:pt x="9961" y="1574"/>
                </a:cubicBezTo>
                <a:cubicBezTo>
                  <a:pt x="9936" y="1570"/>
                  <a:pt x="9911" y="1563"/>
                  <a:pt x="9886" y="1560"/>
                </a:cubicBezTo>
                <a:cubicBezTo>
                  <a:pt x="9857" y="1556"/>
                  <a:pt x="9836" y="1553"/>
                  <a:pt x="9811" y="1553"/>
                </a:cubicBezTo>
                <a:cubicBezTo>
                  <a:pt x="9785" y="1549"/>
                  <a:pt x="9759" y="1547"/>
                  <a:pt x="9733" y="1547"/>
                </a:cubicBezTo>
                <a:cubicBezTo>
                  <a:pt x="9708" y="1547"/>
                  <a:pt x="9683" y="1549"/>
                  <a:pt x="9658" y="1553"/>
                </a:cubicBezTo>
                <a:cubicBezTo>
                  <a:pt x="9708" y="1570"/>
                  <a:pt x="9751" y="1588"/>
                  <a:pt x="9801" y="1606"/>
                </a:cubicBezTo>
                <a:cubicBezTo>
                  <a:pt x="9847" y="1624"/>
                  <a:pt x="9889" y="1645"/>
                  <a:pt x="9936" y="1663"/>
                </a:cubicBezTo>
                <a:cubicBezTo>
                  <a:pt x="9978" y="1684"/>
                  <a:pt x="10017" y="1705"/>
                  <a:pt x="10060" y="1734"/>
                </a:cubicBezTo>
                <a:cubicBezTo>
                  <a:pt x="10081" y="1748"/>
                  <a:pt x="10099" y="1759"/>
                  <a:pt x="10117" y="1773"/>
                </a:cubicBezTo>
                <a:cubicBezTo>
                  <a:pt x="10135" y="1787"/>
                  <a:pt x="10153" y="1801"/>
                  <a:pt x="10170" y="1819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6"/>
                  <a:pt x="10249" y="1894"/>
                  <a:pt x="10263" y="1912"/>
                </a:cubicBezTo>
                <a:cubicBezTo>
                  <a:pt x="10277" y="1929"/>
                  <a:pt x="10291" y="1947"/>
                  <a:pt x="10298" y="1965"/>
                </a:cubicBezTo>
                <a:cubicBezTo>
                  <a:pt x="10313" y="1983"/>
                  <a:pt x="10316" y="2001"/>
                  <a:pt x="10327" y="2018"/>
                </a:cubicBezTo>
                <a:lnTo>
                  <a:pt x="10337" y="2043"/>
                </a:lnTo>
                <a:lnTo>
                  <a:pt x="10348" y="2075"/>
                </a:lnTo>
                <a:cubicBezTo>
                  <a:pt x="10352" y="2097"/>
                  <a:pt x="10355" y="2114"/>
                  <a:pt x="10362" y="2139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1" y="2356"/>
                  <a:pt x="10089" y="2427"/>
                  <a:pt x="9939" y="2488"/>
                </a:cubicBezTo>
                <a:cubicBezTo>
                  <a:pt x="9921" y="2498"/>
                  <a:pt x="9904" y="2502"/>
                  <a:pt x="9882" y="2513"/>
                </a:cubicBezTo>
                <a:cubicBezTo>
                  <a:pt x="9875" y="2505"/>
                  <a:pt x="9868" y="2502"/>
                  <a:pt x="9865" y="2502"/>
                </a:cubicBezTo>
                <a:cubicBezTo>
                  <a:pt x="9847" y="2495"/>
                  <a:pt x="9822" y="2484"/>
                  <a:pt x="9801" y="2477"/>
                </a:cubicBezTo>
                <a:lnTo>
                  <a:pt x="9804" y="2434"/>
                </a:lnTo>
                <a:lnTo>
                  <a:pt x="9804" y="2392"/>
                </a:lnTo>
                <a:cubicBezTo>
                  <a:pt x="9804" y="2360"/>
                  <a:pt x="9801" y="2335"/>
                  <a:pt x="9797" y="2303"/>
                </a:cubicBezTo>
                <a:lnTo>
                  <a:pt x="9786" y="2257"/>
                </a:lnTo>
                <a:lnTo>
                  <a:pt x="9776" y="2217"/>
                </a:lnTo>
                <a:cubicBezTo>
                  <a:pt x="9765" y="2193"/>
                  <a:pt x="9751" y="2164"/>
                  <a:pt x="9740" y="2139"/>
                </a:cubicBezTo>
                <a:cubicBezTo>
                  <a:pt x="9726" y="2111"/>
                  <a:pt x="9708" y="2089"/>
                  <a:pt x="9694" y="2061"/>
                </a:cubicBezTo>
                <a:lnTo>
                  <a:pt x="9641" y="1997"/>
                </a:lnTo>
                <a:cubicBezTo>
                  <a:pt x="9623" y="1972"/>
                  <a:pt x="9601" y="1954"/>
                  <a:pt x="9580" y="1937"/>
                </a:cubicBezTo>
                <a:cubicBezTo>
                  <a:pt x="9537" y="1901"/>
                  <a:pt x="9491" y="1873"/>
                  <a:pt x="9445" y="1844"/>
                </a:cubicBezTo>
                <a:cubicBezTo>
                  <a:pt x="9395" y="1819"/>
                  <a:pt x="9353" y="1801"/>
                  <a:pt x="9303" y="1777"/>
                </a:cubicBezTo>
                <a:cubicBezTo>
                  <a:pt x="9281" y="1769"/>
                  <a:pt x="9253" y="1759"/>
                  <a:pt x="9228" y="1755"/>
                </a:cubicBezTo>
                <a:cubicBezTo>
                  <a:pt x="9200" y="1748"/>
                  <a:pt x="9178" y="1741"/>
                  <a:pt x="9153" y="1737"/>
                </a:cubicBezTo>
                <a:cubicBezTo>
                  <a:pt x="9104" y="1730"/>
                  <a:pt x="9050" y="1720"/>
                  <a:pt x="9001" y="1716"/>
                </a:cubicBezTo>
                <a:lnTo>
                  <a:pt x="9001" y="1716"/>
                </a:lnTo>
                <a:cubicBezTo>
                  <a:pt x="9047" y="1737"/>
                  <a:pt x="9089" y="1759"/>
                  <a:pt x="9136" y="1787"/>
                </a:cubicBezTo>
                <a:cubicBezTo>
                  <a:pt x="9178" y="1809"/>
                  <a:pt x="9217" y="1837"/>
                  <a:pt x="9260" y="1862"/>
                </a:cubicBezTo>
                <a:cubicBezTo>
                  <a:pt x="9299" y="1890"/>
                  <a:pt x="9338" y="1915"/>
                  <a:pt x="9374" y="1947"/>
                </a:cubicBezTo>
                <a:cubicBezTo>
                  <a:pt x="9392" y="1961"/>
                  <a:pt x="9409" y="1979"/>
                  <a:pt x="9427" y="1990"/>
                </a:cubicBezTo>
                <a:lnTo>
                  <a:pt x="9477" y="2040"/>
                </a:lnTo>
                <a:cubicBezTo>
                  <a:pt x="9491" y="2057"/>
                  <a:pt x="9509" y="2075"/>
                  <a:pt x="9520" y="2093"/>
                </a:cubicBezTo>
                <a:cubicBezTo>
                  <a:pt x="9534" y="2111"/>
                  <a:pt x="9548" y="2129"/>
                  <a:pt x="9555" y="2146"/>
                </a:cubicBezTo>
                <a:cubicBezTo>
                  <a:pt x="9566" y="2164"/>
                  <a:pt x="9580" y="2182"/>
                  <a:pt x="9584" y="2203"/>
                </a:cubicBezTo>
                <a:cubicBezTo>
                  <a:pt x="9591" y="2221"/>
                  <a:pt x="9598" y="2246"/>
                  <a:pt x="9605" y="2264"/>
                </a:cubicBezTo>
                <a:lnTo>
                  <a:pt x="9616" y="2292"/>
                </a:lnTo>
                <a:lnTo>
                  <a:pt x="9619" y="2324"/>
                </a:lnTo>
                <a:cubicBezTo>
                  <a:pt x="9619" y="2349"/>
                  <a:pt x="9623" y="2367"/>
                  <a:pt x="9623" y="2388"/>
                </a:cubicBezTo>
                <a:lnTo>
                  <a:pt x="9623" y="2420"/>
                </a:lnTo>
                <a:lnTo>
                  <a:pt x="9619" y="2449"/>
                </a:lnTo>
                <a:cubicBezTo>
                  <a:pt x="9619" y="2473"/>
                  <a:pt x="9609" y="2495"/>
                  <a:pt x="9609" y="2513"/>
                </a:cubicBezTo>
                <a:lnTo>
                  <a:pt x="9598" y="2609"/>
                </a:lnTo>
                <a:cubicBezTo>
                  <a:pt x="9370" y="2690"/>
                  <a:pt x="9129" y="2751"/>
                  <a:pt x="8880" y="2811"/>
                </a:cubicBezTo>
                <a:lnTo>
                  <a:pt x="8890" y="2769"/>
                </a:lnTo>
                <a:cubicBezTo>
                  <a:pt x="8894" y="2744"/>
                  <a:pt x="8897" y="2712"/>
                  <a:pt x="8897" y="2680"/>
                </a:cubicBezTo>
                <a:lnTo>
                  <a:pt x="8897" y="2637"/>
                </a:lnTo>
                <a:lnTo>
                  <a:pt x="8894" y="2591"/>
                </a:lnTo>
                <a:cubicBezTo>
                  <a:pt x="8890" y="2562"/>
                  <a:pt x="8887" y="2534"/>
                  <a:pt x="8876" y="2509"/>
                </a:cubicBezTo>
                <a:lnTo>
                  <a:pt x="8851" y="2427"/>
                </a:lnTo>
                <a:cubicBezTo>
                  <a:pt x="8837" y="2402"/>
                  <a:pt x="8826" y="2374"/>
                  <a:pt x="8809" y="2353"/>
                </a:cubicBezTo>
                <a:cubicBezTo>
                  <a:pt x="8798" y="2331"/>
                  <a:pt x="8780" y="2303"/>
                  <a:pt x="8766" y="2285"/>
                </a:cubicBezTo>
                <a:cubicBezTo>
                  <a:pt x="8734" y="2242"/>
                  <a:pt x="8695" y="2200"/>
                  <a:pt x="8656" y="2164"/>
                </a:cubicBezTo>
                <a:cubicBezTo>
                  <a:pt x="8613" y="2129"/>
                  <a:pt x="8574" y="2100"/>
                  <a:pt x="8531" y="2072"/>
                </a:cubicBezTo>
                <a:lnTo>
                  <a:pt x="8464" y="2033"/>
                </a:lnTo>
                <a:cubicBezTo>
                  <a:pt x="8442" y="2018"/>
                  <a:pt x="8417" y="2004"/>
                  <a:pt x="8396" y="1997"/>
                </a:cubicBezTo>
                <a:cubicBezTo>
                  <a:pt x="8353" y="1976"/>
                  <a:pt x="8304" y="1958"/>
                  <a:pt x="8254" y="1944"/>
                </a:cubicBezTo>
                <a:lnTo>
                  <a:pt x="8254" y="1944"/>
                </a:lnTo>
                <a:cubicBezTo>
                  <a:pt x="8293" y="1976"/>
                  <a:pt x="8328" y="2011"/>
                  <a:pt x="8371" y="2040"/>
                </a:cubicBezTo>
                <a:cubicBezTo>
                  <a:pt x="8407" y="2072"/>
                  <a:pt x="8442" y="2107"/>
                  <a:pt x="8478" y="2143"/>
                </a:cubicBezTo>
                <a:cubicBezTo>
                  <a:pt x="8513" y="2178"/>
                  <a:pt x="8542" y="2214"/>
                  <a:pt x="8570" y="2249"/>
                </a:cubicBezTo>
                <a:cubicBezTo>
                  <a:pt x="8584" y="2267"/>
                  <a:pt x="8595" y="2285"/>
                  <a:pt x="8609" y="2306"/>
                </a:cubicBezTo>
                <a:cubicBezTo>
                  <a:pt x="8624" y="2324"/>
                  <a:pt x="8638" y="2349"/>
                  <a:pt x="8645" y="2367"/>
                </a:cubicBezTo>
                <a:cubicBezTo>
                  <a:pt x="8659" y="2381"/>
                  <a:pt x="8666" y="2406"/>
                  <a:pt x="8677" y="2424"/>
                </a:cubicBezTo>
                <a:cubicBezTo>
                  <a:pt x="8684" y="2445"/>
                  <a:pt x="8695" y="2463"/>
                  <a:pt x="8698" y="2484"/>
                </a:cubicBezTo>
                <a:cubicBezTo>
                  <a:pt x="8702" y="2505"/>
                  <a:pt x="8712" y="2523"/>
                  <a:pt x="8712" y="2548"/>
                </a:cubicBezTo>
                <a:cubicBezTo>
                  <a:pt x="8716" y="2569"/>
                  <a:pt x="8716" y="2587"/>
                  <a:pt x="8720" y="2609"/>
                </a:cubicBezTo>
                <a:lnTo>
                  <a:pt x="8720" y="2641"/>
                </a:lnTo>
                <a:lnTo>
                  <a:pt x="8720" y="2673"/>
                </a:lnTo>
                <a:cubicBezTo>
                  <a:pt x="8716" y="2694"/>
                  <a:pt x="8716" y="2712"/>
                  <a:pt x="8712" y="2733"/>
                </a:cubicBezTo>
                <a:lnTo>
                  <a:pt x="8702" y="2765"/>
                </a:lnTo>
                <a:lnTo>
                  <a:pt x="8695" y="2797"/>
                </a:lnTo>
                <a:cubicBezTo>
                  <a:pt x="8691" y="2818"/>
                  <a:pt x="8677" y="2836"/>
                  <a:pt x="8673" y="2854"/>
                </a:cubicBezTo>
                <a:lnTo>
                  <a:pt x="8663" y="2854"/>
                </a:lnTo>
                <a:cubicBezTo>
                  <a:pt x="8613" y="2865"/>
                  <a:pt x="8560" y="2875"/>
                  <a:pt x="8513" y="2882"/>
                </a:cubicBezTo>
                <a:cubicBezTo>
                  <a:pt x="8410" y="2900"/>
                  <a:pt x="8307" y="2911"/>
                  <a:pt x="8200" y="2929"/>
                </a:cubicBezTo>
                <a:cubicBezTo>
                  <a:pt x="8094" y="2943"/>
                  <a:pt x="7991" y="2953"/>
                  <a:pt x="7884" y="2964"/>
                </a:cubicBezTo>
                <a:cubicBezTo>
                  <a:pt x="7827" y="2975"/>
                  <a:pt x="7770" y="2978"/>
                  <a:pt x="7713" y="2982"/>
                </a:cubicBezTo>
                <a:lnTo>
                  <a:pt x="7706" y="2982"/>
                </a:lnTo>
                <a:lnTo>
                  <a:pt x="7720" y="2943"/>
                </a:lnTo>
                <a:lnTo>
                  <a:pt x="7731" y="2900"/>
                </a:lnTo>
                <a:cubicBezTo>
                  <a:pt x="7735" y="2872"/>
                  <a:pt x="7738" y="2840"/>
                  <a:pt x="7738" y="2811"/>
                </a:cubicBezTo>
                <a:lnTo>
                  <a:pt x="7738" y="2765"/>
                </a:lnTo>
                <a:lnTo>
                  <a:pt x="7735" y="2722"/>
                </a:lnTo>
                <a:cubicBezTo>
                  <a:pt x="7731" y="2690"/>
                  <a:pt x="7724" y="2662"/>
                  <a:pt x="7717" y="2637"/>
                </a:cubicBezTo>
                <a:lnTo>
                  <a:pt x="7688" y="2555"/>
                </a:lnTo>
                <a:cubicBezTo>
                  <a:pt x="7678" y="2530"/>
                  <a:pt x="7667" y="2502"/>
                  <a:pt x="7649" y="2481"/>
                </a:cubicBezTo>
                <a:cubicBezTo>
                  <a:pt x="7635" y="2459"/>
                  <a:pt x="7617" y="2431"/>
                  <a:pt x="7607" y="2413"/>
                </a:cubicBezTo>
                <a:cubicBezTo>
                  <a:pt x="7575" y="2370"/>
                  <a:pt x="7536" y="2331"/>
                  <a:pt x="7493" y="2292"/>
                </a:cubicBezTo>
                <a:cubicBezTo>
                  <a:pt x="7454" y="2260"/>
                  <a:pt x="7415" y="2228"/>
                  <a:pt x="7368" y="2200"/>
                </a:cubicBezTo>
                <a:lnTo>
                  <a:pt x="7304" y="2161"/>
                </a:lnTo>
                <a:cubicBezTo>
                  <a:pt x="7280" y="2146"/>
                  <a:pt x="7258" y="2132"/>
                  <a:pt x="7237" y="2125"/>
                </a:cubicBezTo>
                <a:cubicBezTo>
                  <a:pt x="7191" y="2104"/>
                  <a:pt x="7144" y="2086"/>
                  <a:pt x="7095" y="2072"/>
                </a:cubicBezTo>
                <a:lnTo>
                  <a:pt x="7095" y="2072"/>
                </a:lnTo>
                <a:cubicBezTo>
                  <a:pt x="7134" y="2104"/>
                  <a:pt x="7169" y="2139"/>
                  <a:pt x="7208" y="2171"/>
                </a:cubicBezTo>
                <a:cubicBezTo>
                  <a:pt x="7244" y="2200"/>
                  <a:pt x="7280" y="2235"/>
                  <a:pt x="7315" y="2271"/>
                </a:cubicBezTo>
                <a:cubicBezTo>
                  <a:pt x="7351" y="2306"/>
                  <a:pt x="7383" y="2342"/>
                  <a:pt x="7411" y="2377"/>
                </a:cubicBezTo>
                <a:cubicBezTo>
                  <a:pt x="7422" y="2395"/>
                  <a:pt x="7436" y="2413"/>
                  <a:pt x="7450" y="2434"/>
                </a:cubicBezTo>
                <a:cubicBezTo>
                  <a:pt x="7464" y="2452"/>
                  <a:pt x="7475" y="2477"/>
                  <a:pt x="7486" y="2495"/>
                </a:cubicBezTo>
                <a:cubicBezTo>
                  <a:pt x="7500" y="2513"/>
                  <a:pt x="7507" y="2534"/>
                  <a:pt x="7518" y="2552"/>
                </a:cubicBezTo>
                <a:cubicBezTo>
                  <a:pt x="7525" y="2573"/>
                  <a:pt x="7536" y="2591"/>
                  <a:pt x="7539" y="2612"/>
                </a:cubicBezTo>
                <a:cubicBezTo>
                  <a:pt x="7543" y="2637"/>
                  <a:pt x="7553" y="2655"/>
                  <a:pt x="7553" y="2676"/>
                </a:cubicBezTo>
                <a:cubicBezTo>
                  <a:pt x="7557" y="2697"/>
                  <a:pt x="7557" y="2715"/>
                  <a:pt x="7560" y="2737"/>
                </a:cubicBezTo>
                <a:lnTo>
                  <a:pt x="7560" y="2769"/>
                </a:lnTo>
                <a:lnTo>
                  <a:pt x="7560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3" y="2893"/>
                </a:lnTo>
                <a:lnTo>
                  <a:pt x="7536" y="2925"/>
                </a:lnTo>
                <a:cubicBezTo>
                  <a:pt x="7528" y="2946"/>
                  <a:pt x="7518" y="2964"/>
                  <a:pt x="7511" y="2982"/>
                </a:cubicBezTo>
                <a:lnTo>
                  <a:pt x="7507" y="2996"/>
                </a:lnTo>
                <a:cubicBezTo>
                  <a:pt x="7265" y="3013"/>
                  <a:pt x="7016" y="3023"/>
                  <a:pt x="6770" y="3023"/>
                </a:cubicBezTo>
                <a:cubicBezTo>
                  <a:pt x="6705" y="3023"/>
                  <a:pt x="6640" y="3023"/>
                  <a:pt x="6575" y="3021"/>
                </a:cubicBezTo>
                <a:lnTo>
                  <a:pt x="6579" y="3014"/>
                </a:lnTo>
                <a:lnTo>
                  <a:pt x="6597" y="2968"/>
                </a:lnTo>
                <a:cubicBezTo>
                  <a:pt x="6611" y="2943"/>
                  <a:pt x="6618" y="2911"/>
                  <a:pt x="6629" y="2879"/>
                </a:cubicBezTo>
                <a:lnTo>
                  <a:pt x="6636" y="2836"/>
                </a:lnTo>
                <a:lnTo>
                  <a:pt x="6640" y="2786"/>
                </a:lnTo>
                <a:cubicBezTo>
                  <a:pt x="6647" y="2754"/>
                  <a:pt x="6647" y="2726"/>
                  <a:pt x="6640" y="2694"/>
                </a:cubicBezTo>
                <a:cubicBezTo>
                  <a:pt x="6640" y="2662"/>
                  <a:pt x="6632" y="2630"/>
                  <a:pt x="6629" y="2601"/>
                </a:cubicBezTo>
                <a:cubicBezTo>
                  <a:pt x="6618" y="2569"/>
                  <a:pt x="6615" y="2541"/>
                  <a:pt x="6600" y="2513"/>
                </a:cubicBezTo>
                <a:cubicBezTo>
                  <a:pt x="6593" y="2484"/>
                  <a:pt x="6579" y="2452"/>
                  <a:pt x="6565" y="2427"/>
                </a:cubicBezTo>
                <a:cubicBezTo>
                  <a:pt x="6551" y="2399"/>
                  <a:pt x="6540" y="2374"/>
                  <a:pt x="6522" y="2353"/>
                </a:cubicBezTo>
                <a:cubicBezTo>
                  <a:pt x="6504" y="2324"/>
                  <a:pt x="6490" y="2303"/>
                  <a:pt x="6472" y="2281"/>
                </a:cubicBezTo>
                <a:cubicBezTo>
                  <a:pt x="6437" y="2235"/>
                  <a:pt x="6401" y="2193"/>
                  <a:pt x="6362" y="2150"/>
                </a:cubicBezTo>
                <a:cubicBezTo>
                  <a:pt x="6344" y="2132"/>
                  <a:pt x="6319" y="2111"/>
                  <a:pt x="6298" y="2093"/>
                </a:cubicBezTo>
                <a:lnTo>
                  <a:pt x="6231" y="2040"/>
                </a:lnTo>
                <a:cubicBezTo>
                  <a:pt x="6188" y="2008"/>
                  <a:pt x="6138" y="1979"/>
                  <a:pt x="6088" y="1951"/>
                </a:cubicBezTo>
                <a:lnTo>
                  <a:pt x="6088" y="1951"/>
                </a:lnTo>
                <a:cubicBezTo>
                  <a:pt x="6124" y="1990"/>
                  <a:pt x="6159" y="2036"/>
                  <a:pt x="6191" y="2075"/>
                </a:cubicBezTo>
                <a:cubicBezTo>
                  <a:pt x="6223" y="2121"/>
                  <a:pt x="6255" y="2161"/>
                  <a:pt x="6284" y="2203"/>
                </a:cubicBezTo>
                <a:cubicBezTo>
                  <a:pt x="6316" y="2249"/>
                  <a:pt x="6344" y="2292"/>
                  <a:pt x="6366" y="2338"/>
                </a:cubicBezTo>
                <a:cubicBezTo>
                  <a:pt x="6380" y="2360"/>
                  <a:pt x="6387" y="2381"/>
                  <a:pt x="6398" y="2409"/>
                </a:cubicBezTo>
                <a:cubicBezTo>
                  <a:pt x="6405" y="2431"/>
                  <a:pt x="6415" y="2452"/>
                  <a:pt x="6423" y="2481"/>
                </a:cubicBezTo>
                <a:cubicBezTo>
                  <a:pt x="6433" y="2502"/>
                  <a:pt x="6437" y="2530"/>
                  <a:pt x="6444" y="2552"/>
                </a:cubicBezTo>
                <a:cubicBezTo>
                  <a:pt x="6451" y="2573"/>
                  <a:pt x="6455" y="2601"/>
                  <a:pt x="6458" y="2623"/>
                </a:cubicBezTo>
                <a:cubicBezTo>
                  <a:pt x="6458" y="2644"/>
                  <a:pt x="6462" y="2673"/>
                  <a:pt x="6462" y="2694"/>
                </a:cubicBezTo>
                <a:lnTo>
                  <a:pt x="6462" y="2729"/>
                </a:lnTo>
                <a:cubicBezTo>
                  <a:pt x="6462" y="2744"/>
                  <a:pt x="6462" y="2751"/>
                  <a:pt x="6458" y="2765"/>
                </a:cubicBezTo>
                <a:lnTo>
                  <a:pt x="6455" y="2801"/>
                </a:lnTo>
                <a:lnTo>
                  <a:pt x="6444" y="2833"/>
                </a:lnTo>
                <a:cubicBezTo>
                  <a:pt x="6437" y="2854"/>
                  <a:pt x="6433" y="2875"/>
                  <a:pt x="6423" y="2897"/>
                </a:cubicBezTo>
                <a:lnTo>
                  <a:pt x="6408" y="2929"/>
                </a:lnTo>
                <a:lnTo>
                  <a:pt x="6391" y="2961"/>
                </a:lnTo>
                <a:cubicBezTo>
                  <a:pt x="6383" y="2978"/>
                  <a:pt x="6369" y="2996"/>
                  <a:pt x="6355" y="3017"/>
                </a:cubicBezTo>
                <a:lnTo>
                  <a:pt x="6259" y="3017"/>
                </a:lnTo>
                <a:lnTo>
                  <a:pt x="5928" y="3003"/>
                </a:lnTo>
                <a:lnTo>
                  <a:pt x="5765" y="3000"/>
                </a:lnTo>
                <a:cubicBezTo>
                  <a:pt x="5711" y="2996"/>
                  <a:pt x="5658" y="2993"/>
                  <a:pt x="5605" y="2982"/>
                </a:cubicBezTo>
                <a:cubicBezTo>
                  <a:pt x="5512" y="2975"/>
                  <a:pt x="5420" y="2961"/>
                  <a:pt x="5324" y="2946"/>
                </a:cubicBezTo>
                <a:lnTo>
                  <a:pt x="5306" y="2932"/>
                </a:lnTo>
                <a:lnTo>
                  <a:pt x="5267" y="2893"/>
                </a:lnTo>
                <a:cubicBezTo>
                  <a:pt x="5253" y="2879"/>
                  <a:pt x="5242" y="2861"/>
                  <a:pt x="5228" y="2850"/>
                </a:cubicBezTo>
                <a:cubicBezTo>
                  <a:pt x="5214" y="2833"/>
                  <a:pt x="5207" y="2818"/>
                  <a:pt x="5196" y="2801"/>
                </a:cubicBezTo>
                <a:cubicBezTo>
                  <a:pt x="5189" y="2783"/>
                  <a:pt x="5178" y="2765"/>
                  <a:pt x="5175" y="2747"/>
                </a:cubicBezTo>
                <a:lnTo>
                  <a:pt x="5160" y="2694"/>
                </a:lnTo>
                <a:cubicBezTo>
                  <a:pt x="5160" y="2676"/>
                  <a:pt x="5157" y="2658"/>
                  <a:pt x="5160" y="2641"/>
                </a:cubicBezTo>
                <a:cubicBezTo>
                  <a:pt x="5160" y="2623"/>
                  <a:pt x="5164" y="2605"/>
                  <a:pt x="5171" y="2584"/>
                </a:cubicBezTo>
                <a:cubicBezTo>
                  <a:pt x="5175" y="2566"/>
                  <a:pt x="5182" y="2548"/>
                  <a:pt x="5192" y="2523"/>
                </a:cubicBezTo>
                <a:cubicBezTo>
                  <a:pt x="5199" y="2505"/>
                  <a:pt x="5210" y="2488"/>
                  <a:pt x="5224" y="2470"/>
                </a:cubicBezTo>
                <a:cubicBezTo>
                  <a:pt x="5231" y="2452"/>
                  <a:pt x="5249" y="2434"/>
                  <a:pt x="5260" y="2417"/>
                </a:cubicBezTo>
                <a:cubicBezTo>
                  <a:pt x="5271" y="2399"/>
                  <a:pt x="5285" y="2381"/>
                  <a:pt x="5303" y="2370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6" y="2271"/>
                </a:cubicBezTo>
                <a:cubicBezTo>
                  <a:pt x="5423" y="2257"/>
                  <a:pt x="5441" y="2239"/>
                  <a:pt x="5459" y="2228"/>
                </a:cubicBezTo>
                <a:cubicBezTo>
                  <a:pt x="5495" y="2196"/>
                  <a:pt x="5534" y="2168"/>
                  <a:pt x="5569" y="2139"/>
                </a:cubicBezTo>
                <a:lnTo>
                  <a:pt x="5569" y="2139"/>
                </a:lnTo>
                <a:cubicBezTo>
                  <a:pt x="5548" y="2146"/>
                  <a:pt x="5527" y="2150"/>
                  <a:pt x="5498" y="2161"/>
                </a:cubicBezTo>
                <a:lnTo>
                  <a:pt x="5431" y="2185"/>
                </a:lnTo>
                <a:cubicBezTo>
                  <a:pt x="5388" y="2203"/>
                  <a:pt x="5342" y="2228"/>
                  <a:pt x="5299" y="2253"/>
                </a:cubicBezTo>
                <a:cubicBezTo>
                  <a:pt x="5278" y="2267"/>
                  <a:pt x="5253" y="2281"/>
                  <a:pt x="5235" y="2292"/>
                </a:cubicBezTo>
                <a:cubicBezTo>
                  <a:pt x="5214" y="2306"/>
                  <a:pt x="5196" y="2324"/>
                  <a:pt x="5175" y="2342"/>
                </a:cubicBezTo>
                <a:cubicBezTo>
                  <a:pt x="5157" y="2360"/>
                  <a:pt x="5135" y="2377"/>
                  <a:pt x="5118" y="2395"/>
                </a:cubicBezTo>
                <a:cubicBezTo>
                  <a:pt x="5100" y="2413"/>
                  <a:pt x="5082" y="2434"/>
                  <a:pt x="5068" y="2459"/>
                </a:cubicBezTo>
                <a:cubicBezTo>
                  <a:pt x="5036" y="2502"/>
                  <a:pt x="5015" y="2555"/>
                  <a:pt x="5000" y="2612"/>
                </a:cubicBezTo>
                <a:cubicBezTo>
                  <a:pt x="4997" y="2644"/>
                  <a:pt x="4993" y="2673"/>
                  <a:pt x="4993" y="2701"/>
                </a:cubicBezTo>
                <a:cubicBezTo>
                  <a:pt x="4993" y="2733"/>
                  <a:pt x="4997" y="2761"/>
                  <a:pt x="5004" y="2790"/>
                </a:cubicBezTo>
                <a:cubicBezTo>
                  <a:pt x="5015" y="2833"/>
                  <a:pt x="5032" y="2872"/>
                  <a:pt x="5050" y="2907"/>
                </a:cubicBezTo>
                <a:cubicBezTo>
                  <a:pt x="5018" y="2904"/>
                  <a:pt x="4983" y="2897"/>
                  <a:pt x="4951" y="2893"/>
                </a:cubicBezTo>
                <a:cubicBezTo>
                  <a:pt x="4773" y="2868"/>
                  <a:pt x="4595" y="2833"/>
                  <a:pt x="4417" y="2801"/>
                </a:cubicBezTo>
                <a:lnTo>
                  <a:pt x="4378" y="2769"/>
                </a:lnTo>
                <a:lnTo>
                  <a:pt x="4342" y="2733"/>
                </a:lnTo>
                <a:cubicBezTo>
                  <a:pt x="4328" y="2719"/>
                  <a:pt x="4321" y="2708"/>
                  <a:pt x="4307" y="2694"/>
                </a:cubicBezTo>
                <a:cubicBezTo>
                  <a:pt x="4286" y="2665"/>
                  <a:pt x="4271" y="2637"/>
                  <a:pt x="4257" y="2605"/>
                </a:cubicBezTo>
                <a:cubicBezTo>
                  <a:pt x="4254" y="2591"/>
                  <a:pt x="4250" y="2573"/>
                  <a:pt x="4250" y="2559"/>
                </a:cubicBezTo>
                <a:cubicBezTo>
                  <a:pt x="4250" y="2541"/>
                  <a:pt x="4246" y="2530"/>
                  <a:pt x="4250" y="2513"/>
                </a:cubicBezTo>
                <a:cubicBezTo>
                  <a:pt x="4250" y="2495"/>
                  <a:pt x="4254" y="2481"/>
                  <a:pt x="4257" y="2463"/>
                </a:cubicBezTo>
                <a:cubicBezTo>
                  <a:pt x="4264" y="2445"/>
                  <a:pt x="4268" y="2431"/>
                  <a:pt x="4275" y="2413"/>
                </a:cubicBezTo>
                <a:cubicBezTo>
                  <a:pt x="4286" y="2395"/>
                  <a:pt x="4293" y="2381"/>
                  <a:pt x="4303" y="2363"/>
                </a:cubicBezTo>
                <a:cubicBezTo>
                  <a:pt x="4310" y="2345"/>
                  <a:pt x="4325" y="2335"/>
                  <a:pt x="4335" y="2317"/>
                </a:cubicBezTo>
                <a:cubicBezTo>
                  <a:pt x="4346" y="2303"/>
                  <a:pt x="4360" y="2285"/>
                  <a:pt x="4374" y="2271"/>
                </a:cubicBezTo>
                <a:cubicBezTo>
                  <a:pt x="4389" y="2257"/>
                  <a:pt x="4399" y="2239"/>
                  <a:pt x="4417" y="2228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39"/>
                </a:cubicBezTo>
                <a:cubicBezTo>
                  <a:pt x="4542" y="2111"/>
                  <a:pt x="4577" y="2086"/>
                  <a:pt x="4613" y="2054"/>
                </a:cubicBezTo>
                <a:lnTo>
                  <a:pt x="4613" y="2054"/>
                </a:lnTo>
                <a:cubicBezTo>
                  <a:pt x="4591" y="2057"/>
                  <a:pt x="4574" y="2068"/>
                  <a:pt x="4552" y="2072"/>
                </a:cubicBezTo>
                <a:cubicBezTo>
                  <a:pt x="4531" y="2075"/>
                  <a:pt x="4513" y="2086"/>
                  <a:pt x="4488" y="2093"/>
                </a:cubicBezTo>
                <a:cubicBezTo>
                  <a:pt x="4449" y="2111"/>
                  <a:pt x="4410" y="2129"/>
                  <a:pt x="4371" y="2150"/>
                </a:cubicBezTo>
                <a:cubicBezTo>
                  <a:pt x="4346" y="2161"/>
                  <a:pt x="4328" y="2175"/>
                  <a:pt x="4310" y="2185"/>
                </a:cubicBezTo>
                <a:cubicBezTo>
                  <a:pt x="4293" y="2200"/>
                  <a:pt x="4275" y="2214"/>
                  <a:pt x="4257" y="2232"/>
                </a:cubicBezTo>
                <a:cubicBezTo>
                  <a:pt x="4239" y="2249"/>
                  <a:pt x="4222" y="2264"/>
                  <a:pt x="4204" y="2281"/>
                </a:cubicBezTo>
                <a:cubicBezTo>
                  <a:pt x="4186" y="2299"/>
                  <a:pt x="4175" y="2317"/>
                  <a:pt x="4161" y="2338"/>
                </a:cubicBezTo>
                <a:cubicBezTo>
                  <a:pt x="4133" y="2377"/>
                  <a:pt x="4111" y="2427"/>
                  <a:pt x="4097" y="2481"/>
                </a:cubicBezTo>
                <a:cubicBezTo>
                  <a:pt x="4094" y="2505"/>
                  <a:pt x="4090" y="2534"/>
                  <a:pt x="4090" y="2559"/>
                </a:cubicBezTo>
                <a:cubicBezTo>
                  <a:pt x="4090" y="2587"/>
                  <a:pt x="4094" y="2612"/>
                  <a:pt x="4104" y="2641"/>
                </a:cubicBezTo>
                <a:cubicBezTo>
                  <a:pt x="4111" y="2673"/>
                  <a:pt x="4122" y="2701"/>
                  <a:pt x="4133" y="2729"/>
                </a:cubicBezTo>
                <a:cubicBezTo>
                  <a:pt x="3990" y="2697"/>
                  <a:pt x="3848" y="2665"/>
                  <a:pt x="3713" y="2630"/>
                </a:cubicBezTo>
                <a:cubicBezTo>
                  <a:pt x="3592" y="2601"/>
                  <a:pt x="3475" y="2569"/>
                  <a:pt x="3361" y="2537"/>
                </a:cubicBezTo>
                <a:lnTo>
                  <a:pt x="3343" y="2513"/>
                </a:lnTo>
                <a:cubicBezTo>
                  <a:pt x="3340" y="2502"/>
                  <a:pt x="3326" y="2488"/>
                  <a:pt x="3322" y="2477"/>
                </a:cubicBezTo>
                <a:cubicBezTo>
                  <a:pt x="3311" y="2463"/>
                  <a:pt x="3308" y="2449"/>
                  <a:pt x="3297" y="2434"/>
                </a:cubicBezTo>
                <a:cubicBezTo>
                  <a:pt x="3294" y="2424"/>
                  <a:pt x="3286" y="2409"/>
                  <a:pt x="3286" y="2395"/>
                </a:cubicBezTo>
                <a:cubicBezTo>
                  <a:pt x="3279" y="2381"/>
                  <a:pt x="3276" y="2370"/>
                  <a:pt x="3276" y="2356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6" y="2289"/>
                  <a:pt x="3279" y="2274"/>
                </a:cubicBezTo>
                <a:cubicBezTo>
                  <a:pt x="3279" y="2264"/>
                  <a:pt x="3290" y="2249"/>
                  <a:pt x="3294" y="2235"/>
                </a:cubicBezTo>
                <a:cubicBezTo>
                  <a:pt x="3297" y="2221"/>
                  <a:pt x="3308" y="2210"/>
                  <a:pt x="3315" y="2196"/>
                </a:cubicBezTo>
                <a:cubicBezTo>
                  <a:pt x="3326" y="2182"/>
                  <a:pt x="3333" y="2168"/>
                  <a:pt x="3347" y="2161"/>
                </a:cubicBezTo>
                <a:lnTo>
                  <a:pt x="3382" y="2125"/>
                </a:lnTo>
                <a:lnTo>
                  <a:pt x="3429" y="2093"/>
                </a:lnTo>
                <a:cubicBezTo>
                  <a:pt x="3439" y="2086"/>
                  <a:pt x="3454" y="2072"/>
                  <a:pt x="3471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5" y="1965"/>
                  <a:pt x="3670" y="1944"/>
                </a:cubicBezTo>
                <a:cubicBezTo>
                  <a:pt x="3631" y="1944"/>
                  <a:pt x="3592" y="1947"/>
                  <a:pt x="3553" y="1954"/>
                </a:cubicBezTo>
                <a:cubicBezTo>
                  <a:pt x="3528" y="1954"/>
                  <a:pt x="3510" y="1965"/>
                  <a:pt x="3493" y="1969"/>
                </a:cubicBezTo>
                <a:lnTo>
                  <a:pt x="3436" y="1983"/>
                </a:lnTo>
                <a:cubicBezTo>
                  <a:pt x="3414" y="1986"/>
                  <a:pt x="3397" y="1997"/>
                  <a:pt x="3379" y="2004"/>
                </a:cubicBezTo>
                <a:cubicBezTo>
                  <a:pt x="3361" y="2015"/>
                  <a:pt x="3340" y="2022"/>
                  <a:pt x="3322" y="2033"/>
                </a:cubicBezTo>
                <a:cubicBezTo>
                  <a:pt x="3304" y="2043"/>
                  <a:pt x="3286" y="2054"/>
                  <a:pt x="3269" y="2068"/>
                </a:cubicBezTo>
                <a:cubicBezTo>
                  <a:pt x="3251" y="2075"/>
                  <a:pt x="3233" y="2093"/>
                  <a:pt x="3215" y="2111"/>
                </a:cubicBezTo>
                <a:cubicBezTo>
                  <a:pt x="3198" y="2129"/>
                  <a:pt x="3183" y="2143"/>
                  <a:pt x="3169" y="2164"/>
                </a:cubicBezTo>
                <a:cubicBezTo>
                  <a:pt x="3155" y="2185"/>
                  <a:pt x="3144" y="2203"/>
                  <a:pt x="3134" y="2228"/>
                </a:cubicBezTo>
                <a:cubicBezTo>
                  <a:pt x="3126" y="2249"/>
                  <a:pt x="3116" y="2271"/>
                  <a:pt x="3112" y="2299"/>
                </a:cubicBezTo>
                <a:lnTo>
                  <a:pt x="3109" y="2335"/>
                </a:lnTo>
                <a:lnTo>
                  <a:pt x="3109" y="2370"/>
                </a:lnTo>
                <a:cubicBezTo>
                  <a:pt x="3109" y="2395"/>
                  <a:pt x="3112" y="2417"/>
                  <a:pt x="3116" y="2441"/>
                </a:cubicBezTo>
                <a:cubicBezTo>
                  <a:pt x="3116" y="2449"/>
                  <a:pt x="3119" y="2463"/>
                  <a:pt x="3126" y="2470"/>
                </a:cubicBezTo>
                <a:cubicBezTo>
                  <a:pt x="2938" y="2417"/>
                  <a:pt x="2757" y="2356"/>
                  <a:pt x="2582" y="2292"/>
                </a:cubicBezTo>
                <a:cubicBezTo>
                  <a:pt x="2550" y="2281"/>
                  <a:pt x="2522" y="2271"/>
                  <a:pt x="2490" y="2257"/>
                </a:cubicBezTo>
                <a:lnTo>
                  <a:pt x="2462" y="2214"/>
                </a:lnTo>
                <a:cubicBezTo>
                  <a:pt x="2458" y="2203"/>
                  <a:pt x="2451" y="2185"/>
                  <a:pt x="2440" y="2175"/>
                </a:cubicBezTo>
                <a:cubicBezTo>
                  <a:pt x="2433" y="2161"/>
                  <a:pt x="2426" y="2143"/>
                  <a:pt x="2422" y="2129"/>
                </a:cubicBezTo>
                <a:cubicBezTo>
                  <a:pt x="2419" y="2111"/>
                  <a:pt x="2415" y="2097"/>
                  <a:pt x="2415" y="2079"/>
                </a:cubicBezTo>
                <a:cubicBezTo>
                  <a:pt x="2415" y="2061"/>
                  <a:pt x="2408" y="2050"/>
                  <a:pt x="2408" y="2033"/>
                </a:cubicBezTo>
                <a:lnTo>
                  <a:pt x="2408" y="2008"/>
                </a:lnTo>
                <a:lnTo>
                  <a:pt x="2415" y="1986"/>
                </a:lnTo>
                <a:cubicBezTo>
                  <a:pt x="2415" y="1972"/>
                  <a:pt x="2422" y="1954"/>
                  <a:pt x="2426" y="1944"/>
                </a:cubicBezTo>
                <a:cubicBezTo>
                  <a:pt x="2433" y="1929"/>
                  <a:pt x="2440" y="1915"/>
                  <a:pt x="2451" y="1901"/>
                </a:cubicBezTo>
                <a:cubicBezTo>
                  <a:pt x="2458" y="1890"/>
                  <a:pt x="2469" y="1876"/>
                  <a:pt x="2479" y="1862"/>
                </a:cubicBezTo>
                <a:cubicBezTo>
                  <a:pt x="2494" y="1848"/>
                  <a:pt x="2504" y="1837"/>
                  <a:pt x="2522" y="1826"/>
                </a:cubicBezTo>
                <a:cubicBezTo>
                  <a:pt x="2533" y="1819"/>
                  <a:pt x="2547" y="1805"/>
                  <a:pt x="2565" y="1794"/>
                </a:cubicBezTo>
                <a:lnTo>
                  <a:pt x="2614" y="1769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8" y="1720"/>
                </a:lnTo>
                <a:cubicBezTo>
                  <a:pt x="2735" y="1713"/>
                  <a:pt x="2753" y="1702"/>
                  <a:pt x="2771" y="1698"/>
                </a:cubicBezTo>
                <a:cubicBezTo>
                  <a:pt x="2806" y="1684"/>
                  <a:pt x="2846" y="1670"/>
                  <a:pt x="2881" y="1659"/>
                </a:cubicBezTo>
                <a:cubicBezTo>
                  <a:pt x="2842" y="1659"/>
                  <a:pt x="2799" y="1659"/>
                  <a:pt x="2760" y="1663"/>
                </a:cubicBezTo>
                <a:cubicBezTo>
                  <a:pt x="2739" y="1663"/>
                  <a:pt x="2721" y="1666"/>
                  <a:pt x="2703" y="1670"/>
                </a:cubicBezTo>
                <a:lnTo>
                  <a:pt x="2646" y="1681"/>
                </a:lnTo>
                <a:cubicBezTo>
                  <a:pt x="2622" y="1684"/>
                  <a:pt x="2604" y="1688"/>
                  <a:pt x="2586" y="1698"/>
                </a:cubicBezTo>
                <a:lnTo>
                  <a:pt x="2529" y="1720"/>
                </a:lnTo>
                <a:cubicBezTo>
                  <a:pt x="2511" y="1730"/>
                  <a:pt x="2490" y="1737"/>
                  <a:pt x="2472" y="1752"/>
                </a:cubicBezTo>
                <a:cubicBezTo>
                  <a:pt x="2454" y="1759"/>
                  <a:pt x="2437" y="1773"/>
                  <a:pt x="2419" y="1787"/>
                </a:cubicBezTo>
                <a:cubicBezTo>
                  <a:pt x="2401" y="1801"/>
                  <a:pt x="2383" y="1812"/>
                  <a:pt x="2369" y="1830"/>
                </a:cubicBezTo>
                <a:cubicBezTo>
                  <a:pt x="2355" y="1848"/>
                  <a:pt x="2337" y="1865"/>
                  <a:pt x="2330" y="1890"/>
                </a:cubicBezTo>
                <a:cubicBezTo>
                  <a:pt x="2319" y="1912"/>
                  <a:pt x="2309" y="1929"/>
                  <a:pt x="2301" y="1954"/>
                </a:cubicBezTo>
                <a:lnTo>
                  <a:pt x="2294" y="1990"/>
                </a:lnTo>
                <a:lnTo>
                  <a:pt x="2291" y="2025"/>
                </a:lnTo>
                <a:cubicBezTo>
                  <a:pt x="2284" y="2050"/>
                  <a:pt x="2291" y="2075"/>
                  <a:pt x="2291" y="2097"/>
                </a:cubicBezTo>
                <a:lnTo>
                  <a:pt x="2301" y="2164"/>
                </a:lnTo>
                <a:cubicBezTo>
                  <a:pt x="2301" y="2175"/>
                  <a:pt x="2309" y="2178"/>
                  <a:pt x="2312" y="2185"/>
                </a:cubicBezTo>
                <a:cubicBezTo>
                  <a:pt x="2095" y="2104"/>
                  <a:pt x="1885" y="2008"/>
                  <a:pt x="1693" y="1912"/>
                </a:cubicBezTo>
                <a:lnTo>
                  <a:pt x="1679" y="1890"/>
                </a:lnTo>
                <a:cubicBezTo>
                  <a:pt x="1676" y="1880"/>
                  <a:pt x="1669" y="1865"/>
                  <a:pt x="1661" y="1858"/>
                </a:cubicBezTo>
                <a:cubicBezTo>
                  <a:pt x="1658" y="1844"/>
                  <a:pt x="1654" y="1837"/>
                  <a:pt x="1651" y="1823"/>
                </a:cubicBezTo>
                <a:cubicBezTo>
                  <a:pt x="1644" y="1809"/>
                  <a:pt x="1644" y="1801"/>
                  <a:pt x="1640" y="1787"/>
                </a:cubicBezTo>
                <a:cubicBezTo>
                  <a:pt x="1640" y="1773"/>
                  <a:pt x="1637" y="1766"/>
                  <a:pt x="1637" y="1752"/>
                </a:cubicBezTo>
                <a:lnTo>
                  <a:pt x="1637" y="1734"/>
                </a:lnTo>
                <a:lnTo>
                  <a:pt x="1640" y="1716"/>
                </a:lnTo>
                <a:cubicBezTo>
                  <a:pt x="1640" y="1702"/>
                  <a:pt x="1644" y="1695"/>
                  <a:pt x="1651" y="1684"/>
                </a:cubicBezTo>
                <a:cubicBezTo>
                  <a:pt x="1654" y="1670"/>
                  <a:pt x="1661" y="1663"/>
                  <a:pt x="1669" y="1652"/>
                </a:cubicBezTo>
                <a:cubicBezTo>
                  <a:pt x="1672" y="1645"/>
                  <a:pt x="1679" y="1634"/>
                  <a:pt x="1690" y="1627"/>
                </a:cubicBezTo>
                <a:lnTo>
                  <a:pt x="1715" y="1599"/>
                </a:lnTo>
                <a:cubicBezTo>
                  <a:pt x="1725" y="1592"/>
                  <a:pt x="1740" y="1581"/>
                  <a:pt x="1747" y="1577"/>
                </a:cubicBezTo>
                <a:lnTo>
                  <a:pt x="1782" y="1560"/>
                </a:lnTo>
                <a:cubicBezTo>
                  <a:pt x="1797" y="1556"/>
                  <a:pt x="1804" y="1545"/>
                  <a:pt x="1818" y="1542"/>
                </a:cubicBezTo>
                <a:cubicBezTo>
                  <a:pt x="1846" y="1535"/>
                  <a:pt x="1871" y="1521"/>
                  <a:pt x="1900" y="1510"/>
                </a:cubicBezTo>
                <a:lnTo>
                  <a:pt x="1978" y="1485"/>
                </a:lnTo>
                <a:cubicBezTo>
                  <a:pt x="1946" y="1485"/>
                  <a:pt x="1921" y="1489"/>
                  <a:pt x="1889" y="1489"/>
                </a:cubicBezTo>
                <a:cubicBezTo>
                  <a:pt x="1857" y="1489"/>
                  <a:pt x="1832" y="1499"/>
                  <a:pt x="1800" y="1503"/>
                </a:cubicBezTo>
                <a:cubicBezTo>
                  <a:pt x="1786" y="1503"/>
                  <a:pt x="1775" y="1510"/>
                  <a:pt x="1757" y="1517"/>
                </a:cubicBezTo>
                <a:lnTo>
                  <a:pt x="1711" y="1528"/>
                </a:lnTo>
                <a:cubicBezTo>
                  <a:pt x="1697" y="1538"/>
                  <a:pt x="1686" y="1542"/>
                  <a:pt x="1672" y="1553"/>
                </a:cubicBezTo>
                <a:lnTo>
                  <a:pt x="1633" y="1577"/>
                </a:lnTo>
                <a:cubicBezTo>
                  <a:pt x="1619" y="1588"/>
                  <a:pt x="1605" y="1599"/>
                  <a:pt x="1597" y="1613"/>
                </a:cubicBezTo>
                <a:cubicBezTo>
                  <a:pt x="1587" y="1627"/>
                  <a:pt x="1573" y="1641"/>
                  <a:pt x="1565" y="1652"/>
                </a:cubicBezTo>
                <a:cubicBezTo>
                  <a:pt x="1555" y="1666"/>
                  <a:pt x="1548" y="1684"/>
                  <a:pt x="1548" y="1702"/>
                </a:cubicBezTo>
                <a:lnTo>
                  <a:pt x="1537" y="1730"/>
                </a:lnTo>
                <a:lnTo>
                  <a:pt x="1533" y="1755"/>
                </a:lnTo>
                <a:cubicBezTo>
                  <a:pt x="1530" y="1773"/>
                  <a:pt x="1533" y="1791"/>
                  <a:pt x="1533" y="1805"/>
                </a:cubicBezTo>
                <a:cubicBezTo>
                  <a:pt x="1533" y="1819"/>
                  <a:pt x="1537" y="1837"/>
                  <a:pt x="1544" y="1848"/>
                </a:cubicBezTo>
                <a:cubicBezTo>
                  <a:pt x="1395" y="1769"/>
                  <a:pt x="1263" y="1688"/>
                  <a:pt x="1139" y="1609"/>
                </a:cubicBezTo>
                <a:lnTo>
                  <a:pt x="1142" y="1606"/>
                </a:lnTo>
                <a:lnTo>
                  <a:pt x="1125" y="1563"/>
                </a:lnTo>
                <a:cubicBezTo>
                  <a:pt x="1121" y="1556"/>
                  <a:pt x="1117" y="1542"/>
                  <a:pt x="1110" y="1535"/>
                </a:cubicBezTo>
                <a:cubicBezTo>
                  <a:pt x="1107" y="1521"/>
                  <a:pt x="1103" y="1510"/>
                  <a:pt x="1103" y="1499"/>
                </a:cubicBezTo>
                <a:cubicBezTo>
                  <a:pt x="1103" y="1485"/>
                  <a:pt x="1100" y="1474"/>
                  <a:pt x="1100" y="1464"/>
                </a:cubicBezTo>
                <a:lnTo>
                  <a:pt x="1100" y="1428"/>
                </a:lnTo>
                <a:lnTo>
                  <a:pt x="1100" y="1410"/>
                </a:lnTo>
                <a:lnTo>
                  <a:pt x="1103" y="1393"/>
                </a:lnTo>
                <a:cubicBezTo>
                  <a:pt x="1107" y="1378"/>
                  <a:pt x="1110" y="1368"/>
                  <a:pt x="1117" y="1361"/>
                </a:cubicBezTo>
                <a:cubicBezTo>
                  <a:pt x="1121" y="1350"/>
                  <a:pt x="1128" y="1343"/>
                  <a:pt x="1139" y="1329"/>
                </a:cubicBezTo>
                <a:cubicBezTo>
                  <a:pt x="1142" y="1321"/>
                  <a:pt x="1157" y="1311"/>
                  <a:pt x="1164" y="1304"/>
                </a:cubicBezTo>
                <a:cubicBezTo>
                  <a:pt x="1174" y="1293"/>
                  <a:pt x="1181" y="1286"/>
                  <a:pt x="1196" y="1279"/>
                </a:cubicBezTo>
                <a:cubicBezTo>
                  <a:pt x="1210" y="1275"/>
                  <a:pt x="1217" y="1268"/>
                  <a:pt x="1231" y="1257"/>
                </a:cubicBezTo>
                <a:lnTo>
                  <a:pt x="1270" y="1240"/>
                </a:lnTo>
                <a:cubicBezTo>
                  <a:pt x="1285" y="1236"/>
                  <a:pt x="1299" y="1225"/>
                  <a:pt x="1313" y="1225"/>
                </a:cubicBezTo>
                <a:cubicBezTo>
                  <a:pt x="1338" y="1218"/>
                  <a:pt x="1366" y="1208"/>
                  <a:pt x="1391" y="1204"/>
                </a:cubicBezTo>
                <a:cubicBezTo>
                  <a:pt x="1420" y="1201"/>
                  <a:pt x="1448" y="1190"/>
                  <a:pt x="1477" y="1186"/>
                </a:cubicBezTo>
                <a:cubicBezTo>
                  <a:pt x="1448" y="1186"/>
                  <a:pt x="1420" y="1183"/>
                  <a:pt x="1388" y="1183"/>
                </a:cubicBezTo>
                <a:cubicBezTo>
                  <a:pt x="1356" y="1183"/>
                  <a:pt x="1331" y="1186"/>
                  <a:pt x="1299" y="1186"/>
                </a:cubicBezTo>
                <a:cubicBezTo>
                  <a:pt x="1285" y="1186"/>
                  <a:pt x="1267" y="1190"/>
                  <a:pt x="1253" y="1197"/>
                </a:cubicBezTo>
                <a:lnTo>
                  <a:pt x="1210" y="1204"/>
                </a:lnTo>
                <a:cubicBezTo>
                  <a:pt x="1196" y="1208"/>
                  <a:pt x="1178" y="1218"/>
                  <a:pt x="1164" y="1222"/>
                </a:cubicBezTo>
                <a:cubicBezTo>
                  <a:pt x="1153" y="1225"/>
                  <a:pt x="1139" y="1236"/>
                  <a:pt x="1125" y="1243"/>
                </a:cubicBezTo>
                <a:cubicBezTo>
                  <a:pt x="1110" y="1254"/>
                  <a:pt x="1100" y="1261"/>
                  <a:pt x="1085" y="1275"/>
                </a:cubicBezTo>
                <a:cubicBezTo>
                  <a:pt x="1071" y="1289"/>
                  <a:pt x="1057" y="1297"/>
                  <a:pt x="1050" y="1314"/>
                </a:cubicBezTo>
                <a:cubicBezTo>
                  <a:pt x="1039" y="1329"/>
                  <a:pt x="1032" y="1343"/>
                  <a:pt x="1021" y="1361"/>
                </a:cubicBezTo>
                <a:lnTo>
                  <a:pt x="1014" y="1382"/>
                </a:lnTo>
                <a:lnTo>
                  <a:pt x="1011" y="1410"/>
                </a:lnTo>
                <a:cubicBezTo>
                  <a:pt x="1004" y="1428"/>
                  <a:pt x="1004" y="1446"/>
                  <a:pt x="1004" y="1457"/>
                </a:cubicBezTo>
                <a:cubicBezTo>
                  <a:pt x="1004" y="1474"/>
                  <a:pt x="1004" y="1489"/>
                  <a:pt x="1011" y="1506"/>
                </a:cubicBezTo>
                <a:cubicBezTo>
                  <a:pt x="1011" y="1510"/>
                  <a:pt x="1014" y="1517"/>
                  <a:pt x="1014" y="1521"/>
                </a:cubicBezTo>
                <a:cubicBezTo>
                  <a:pt x="957" y="1481"/>
                  <a:pt x="897" y="1435"/>
                  <a:pt x="844" y="1396"/>
                </a:cubicBezTo>
                <a:cubicBezTo>
                  <a:pt x="780" y="1346"/>
                  <a:pt x="716" y="1293"/>
                  <a:pt x="659" y="1240"/>
                </a:cubicBezTo>
                <a:lnTo>
                  <a:pt x="648" y="1222"/>
                </a:lnTo>
                <a:cubicBezTo>
                  <a:pt x="641" y="1204"/>
                  <a:pt x="637" y="1183"/>
                  <a:pt x="630" y="1165"/>
                </a:cubicBezTo>
                <a:cubicBezTo>
                  <a:pt x="627" y="1144"/>
                  <a:pt x="627" y="1126"/>
                  <a:pt x="630" y="1101"/>
                </a:cubicBezTo>
                <a:lnTo>
                  <a:pt x="630" y="1090"/>
                </a:lnTo>
                <a:lnTo>
                  <a:pt x="637" y="1076"/>
                </a:lnTo>
                <a:lnTo>
                  <a:pt x="648" y="1048"/>
                </a:lnTo>
                <a:cubicBezTo>
                  <a:pt x="655" y="1040"/>
                  <a:pt x="662" y="1030"/>
                  <a:pt x="666" y="1026"/>
                </a:cubicBezTo>
                <a:cubicBezTo>
                  <a:pt x="673" y="1019"/>
                  <a:pt x="680" y="1012"/>
                  <a:pt x="691" y="1005"/>
                </a:cubicBezTo>
                <a:cubicBezTo>
                  <a:pt x="698" y="994"/>
                  <a:pt x="709" y="991"/>
                  <a:pt x="716" y="987"/>
                </a:cubicBezTo>
                <a:lnTo>
                  <a:pt x="744" y="969"/>
                </a:lnTo>
                <a:cubicBezTo>
                  <a:pt x="765" y="959"/>
                  <a:pt x="783" y="952"/>
                  <a:pt x="805" y="948"/>
                </a:cubicBezTo>
                <a:cubicBezTo>
                  <a:pt x="826" y="941"/>
                  <a:pt x="851" y="934"/>
                  <a:pt x="872" y="930"/>
                </a:cubicBezTo>
                <a:lnTo>
                  <a:pt x="940" y="916"/>
                </a:lnTo>
                <a:lnTo>
                  <a:pt x="872" y="916"/>
                </a:lnTo>
                <a:cubicBezTo>
                  <a:pt x="851" y="916"/>
                  <a:pt x="826" y="920"/>
                  <a:pt x="801" y="923"/>
                </a:cubicBezTo>
                <a:cubicBezTo>
                  <a:pt x="787" y="923"/>
                  <a:pt x="780" y="930"/>
                  <a:pt x="765" y="934"/>
                </a:cubicBezTo>
                <a:lnTo>
                  <a:pt x="730" y="944"/>
                </a:lnTo>
                <a:lnTo>
                  <a:pt x="698" y="955"/>
                </a:lnTo>
                <a:cubicBezTo>
                  <a:pt x="684" y="959"/>
                  <a:pt x="677" y="966"/>
                  <a:pt x="666" y="973"/>
                </a:cubicBezTo>
                <a:cubicBezTo>
                  <a:pt x="659" y="984"/>
                  <a:pt x="645" y="987"/>
                  <a:pt x="637" y="994"/>
                </a:cubicBezTo>
                <a:lnTo>
                  <a:pt x="609" y="1023"/>
                </a:lnTo>
                <a:cubicBezTo>
                  <a:pt x="602" y="1033"/>
                  <a:pt x="595" y="1044"/>
                  <a:pt x="591" y="1058"/>
                </a:cubicBezTo>
                <a:lnTo>
                  <a:pt x="584" y="1076"/>
                </a:lnTo>
                <a:lnTo>
                  <a:pt x="577" y="1094"/>
                </a:lnTo>
                <a:cubicBezTo>
                  <a:pt x="573" y="1119"/>
                  <a:pt x="573" y="1144"/>
                  <a:pt x="577" y="1168"/>
                </a:cubicBezTo>
                <a:lnTo>
                  <a:pt x="577" y="1172"/>
                </a:lnTo>
                <a:lnTo>
                  <a:pt x="552" y="1147"/>
                </a:lnTo>
                <a:cubicBezTo>
                  <a:pt x="513" y="1108"/>
                  <a:pt x="470" y="1065"/>
                  <a:pt x="435" y="1026"/>
                </a:cubicBezTo>
                <a:cubicBezTo>
                  <a:pt x="417" y="1008"/>
                  <a:pt x="399" y="991"/>
                  <a:pt x="381" y="969"/>
                </a:cubicBezTo>
                <a:cubicBezTo>
                  <a:pt x="364" y="952"/>
                  <a:pt x="353" y="930"/>
                  <a:pt x="339" y="912"/>
                </a:cubicBezTo>
                <a:cubicBezTo>
                  <a:pt x="310" y="877"/>
                  <a:pt x="285" y="845"/>
                  <a:pt x="257" y="813"/>
                </a:cubicBezTo>
                <a:lnTo>
                  <a:pt x="264" y="809"/>
                </a:lnTo>
                <a:lnTo>
                  <a:pt x="253" y="788"/>
                </a:lnTo>
                <a:cubicBezTo>
                  <a:pt x="246" y="770"/>
                  <a:pt x="239" y="745"/>
                  <a:pt x="236" y="728"/>
                </a:cubicBezTo>
                <a:cubicBezTo>
                  <a:pt x="232" y="706"/>
                  <a:pt x="232" y="688"/>
                  <a:pt x="236" y="667"/>
                </a:cubicBezTo>
                <a:lnTo>
                  <a:pt x="236" y="653"/>
                </a:lnTo>
                <a:lnTo>
                  <a:pt x="239" y="642"/>
                </a:lnTo>
                <a:lnTo>
                  <a:pt x="253" y="614"/>
                </a:lnTo>
                <a:cubicBezTo>
                  <a:pt x="257" y="603"/>
                  <a:pt x="268" y="596"/>
                  <a:pt x="271" y="592"/>
                </a:cubicBezTo>
                <a:cubicBezTo>
                  <a:pt x="275" y="582"/>
                  <a:pt x="285" y="578"/>
                  <a:pt x="293" y="571"/>
                </a:cubicBezTo>
                <a:cubicBezTo>
                  <a:pt x="303" y="560"/>
                  <a:pt x="310" y="557"/>
                  <a:pt x="321" y="553"/>
                </a:cubicBezTo>
                <a:lnTo>
                  <a:pt x="346" y="536"/>
                </a:lnTo>
                <a:cubicBezTo>
                  <a:pt x="371" y="525"/>
                  <a:pt x="389" y="518"/>
                  <a:pt x="410" y="511"/>
                </a:cubicBezTo>
                <a:cubicBezTo>
                  <a:pt x="431" y="507"/>
                  <a:pt x="453" y="500"/>
                  <a:pt x="477" y="493"/>
                </a:cubicBezTo>
                <a:lnTo>
                  <a:pt x="541" y="482"/>
                </a:lnTo>
                <a:lnTo>
                  <a:pt x="477" y="482"/>
                </a:lnTo>
                <a:cubicBezTo>
                  <a:pt x="453" y="482"/>
                  <a:pt x="431" y="486"/>
                  <a:pt x="406" y="489"/>
                </a:cubicBezTo>
                <a:cubicBezTo>
                  <a:pt x="392" y="489"/>
                  <a:pt x="381" y="493"/>
                  <a:pt x="371" y="500"/>
                </a:cubicBezTo>
                <a:lnTo>
                  <a:pt x="335" y="507"/>
                </a:lnTo>
                <a:lnTo>
                  <a:pt x="303" y="521"/>
                </a:lnTo>
                <a:cubicBezTo>
                  <a:pt x="289" y="525"/>
                  <a:pt x="282" y="528"/>
                  <a:pt x="271" y="539"/>
                </a:cubicBezTo>
                <a:cubicBezTo>
                  <a:pt x="264" y="546"/>
                  <a:pt x="250" y="553"/>
                  <a:pt x="239" y="560"/>
                </a:cubicBezTo>
                <a:lnTo>
                  <a:pt x="214" y="589"/>
                </a:lnTo>
                <a:cubicBezTo>
                  <a:pt x="204" y="596"/>
                  <a:pt x="200" y="610"/>
                  <a:pt x="197" y="624"/>
                </a:cubicBezTo>
                <a:lnTo>
                  <a:pt x="186" y="642"/>
                </a:lnTo>
                <a:lnTo>
                  <a:pt x="182" y="660"/>
                </a:lnTo>
                <a:cubicBezTo>
                  <a:pt x="179" y="678"/>
                  <a:pt x="179" y="688"/>
                  <a:pt x="179" y="706"/>
                </a:cubicBezTo>
                <a:cubicBezTo>
                  <a:pt x="179" y="706"/>
                  <a:pt x="179" y="703"/>
                  <a:pt x="175" y="703"/>
                </a:cubicBezTo>
                <a:cubicBezTo>
                  <a:pt x="150" y="671"/>
                  <a:pt x="132" y="646"/>
                  <a:pt x="115" y="617"/>
                </a:cubicBezTo>
                <a:cubicBezTo>
                  <a:pt x="97" y="592"/>
                  <a:pt x="86" y="564"/>
                  <a:pt x="76" y="543"/>
                </a:cubicBezTo>
                <a:cubicBezTo>
                  <a:pt x="26" y="454"/>
                  <a:pt x="1" y="404"/>
                  <a:pt x="1" y="404"/>
                </a:cubicBezTo>
                <a:lnTo>
                  <a:pt x="1" y="404"/>
                </a:lnTo>
                <a:cubicBezTo>
                  <a:pt x="1" y="404"/>
                  <a:pt x="22" y="454"/>
                  <a:pt x="72" y="546"/>
                </a:cubicBezTo>
                <a:cubicBezTo>
                  <a:pt x="86" y="571"/>
                  <a:pt x="93" y="596"/>
                  <a:pt x="111" y="624"/>
                </a:cubicBezTo>
                <a:cubicBezTo>
                  <a:pt x="129" y="649"/>
                  <a:pt x="147" y="681"/>
                  <a:pt x="164" y="713"/>
                </a:cubicBezTo>
                <a:cubicBezTo>
                  <a:pt x="168" y="720"/>
                  <a:pt x="175" y="724"/>
                  <a:pt x="179" y="735"/>
                </a:cubicBezTo>
                <a:lnTo>
                  <a:pt x="179" y="738"/>
                </a:lnTo>
                <a:cubicBezTo>
                  <a:pt x="182" y="756"/>
                  <a:pt x="186" y="774"/>
                  <a:pt x="193" y="788"/>
                </a:cubicBezTo>
                <a:lnTo>
                  <a:pt x="175" y="795"/>
                </a:lnTo>
                <a:lnTo>
                  <a:pt x="157" y="806"/>
                </a:lnTo>
                <a:lnTo>
                  <a:pt x="140" y="820"/>
                </a:lnTo>
                <a:cubicBezTo>
                  <a:pt x="129" y="827"/>
                  <a:pt x="115" y="838"/>
                  <a:pt x="108" y="845"/>
                </a:cubicBezTo>
                <a:lnTo>
                  <a:pt x="79" y="877"/>
                </a:lnTo>
                <a:cubicBezTo>
                  <a:pt x="72" y="884"/>
                  <a:pt x="68" y="898"/>
                  <a:pt x="58" y="912"/>
                </a:cubicBezTo>
                <a:cubicBezTo>
                  <a:pt x="51" y="927"/>
                  <a:pt x="44" y="937"/>
                  <a:pt x="40" y="952"/>
                </a:cubicBezTo>
                <a:lnTo>
                  <a:pt x="26" y="991"/>
                </a:lnTo>
                <a:cubicBezTo>
                  <a:pt x="22" y="1005"/>
                  <a:pt x="22" y="1019"/>
                  <a:pt x="22" y="1033"/>
                </a:cubicBezTo>
                <a:lnTo>
                  <a:pt x="19" y="1072"/>
                </a:lnTo>
                <a:lnTo>
                  <a:pt x="19" y="1112"/>
                </a:lnTo>
                <a:cubicBezTo>
                  <a:pt x="19" y="1126"/>
                  <a:pt x="22" y="1140"/>
                  <a:pt x="22" y="1151"/>
                </a:cubicBezTo>
                <a:cubicBezTo>
                  <a:pt x="22" y="1165"/>
                  <a:pt x="26" y="1179"/>
                  <a:pt x="33" y="1193"/>
                </a:cubicBezTo>
                <a:cubicBezTo>
                  <a:pt x="36" y="1218"/>
                  <a:pt x="44" y="1240"/>
                  <a:pt x="54" y="1268"/>
                </a:cubicBezTo>
                <a:cubicBezTo>
                  <a:pt x="61" y="1293"/>
                  <a:pt x="72" y="1318"/>
                  <a:pt x="86" y="1339"/>
                </a:cubicBezTo>
                <a:cubicBezTo>
                  <a:pt x="72" y="1289"/>
                  <a:pt x="61" y="1236"/>
                  <a:pt x="58" y="1186"/>
                </a:cubicBezTo>
                <a:cubicBezTo>
                  <a:pt x="58" y="1176"/>
                  <a:pt x="54" y="1161"/>
                  <a:pt x="54" y="1147"/>
                </a:cubicBezTo>
                <a:lnTo>
                  <a:pt x="54" y="1112"/>
                </a:lnTo>
                <a:lnTo>
                  <a:pt x="54" y="1076"/>
                </a:lnTo>
                <a:lnTo>
                  <a:pt x="58" y="1040"/>
                </a:lnTo>
                <a:cubicBezTo>
                  <a:pt x="58" y="1026"/>
                  <a:pt x="61" y="1019"/>
                  <a:pt x="68" y="1005"/>
                </a:cubicBezTo>
                <a:cubicBezTo>
                  <a:pt x="72" y="991"/>
                  <a:pt x="76" y="984"/>
                  <a:pt x="79" y="969"/>
                </a:cubicBezTo>
                <a:cubicBezTo>
                  <a:pt x="86" y="955"/>
                  <a:pt x="90" y="948"/>
                  <a:pt x="93" y="937"/>
                </a:cubicBezTo>
                <a:cubicBezTo>
                  <a:pt x="97" y="930"/>
                  <a:pt x="108" y="916"/>
                  <a:pt x="111" y="909"/>
                </a:cubicBezTo>
                <a:lnTo>
                  <a:pt x="132" y="880"/>
                </a:lnTo>
                <a:cubicBezTo>
                  <a:pt x="143" y="873"/>
                  <a:pt x="150" y="866"/>
                  <a:pt x="161" y="859"/>
                </a:cubicBezTo>
                <a:lnTo>
                  <a:pt x="175" y="848"/>
                </a:lnTo>
                <a:lnTo>
                  <a:pt x="193" y="841"/>
                </a:lnTo>
                <a:lnTo>
                  <a:pt x="221" y="824"/>
                </a:lnTo>
                <a:lnTo>
                  <a:pt x="229" y="824"/>
                </a:lnTo>
                <a:cubicBezTo>
                  <a:pt x="253" y="856"/>
                  <a:pt x="282" y="891"/>
                  <a:pt x="307" y="927"/>
                </a:cubicBezTo>
                <a:cubicBezTo>
                  <a:pt x="321" y="944"/>
                  <a:pt x="339" y="966"/>
                  <a:pt x="353" y="984"/>
                </a:cubicBezTo>
                <a:cubicBezTo>
                  <a:pt x="371" y="1001"/>
                  <a:pt x="389" y="1023"/>
                  <a:pt x="406" y="1040"/>
                </a:cubicBezTo>
                <a:cubicBezTo>
                  <a:pt x="442" y="1080"/>
                  <a:pt x="477" y="1122"/>
                  <a:pt x="517" y="1165"/>
                </a:cubicBezTo>
                <a:cubicBezTo>
                  <a:pt x="534" y="1183"/>
                  <a:pt x="552" y="1201"/>
                  <a:pt x="573" y="1218"/>
                </a:cubicBezTo>
                <a:lnTo>
                  <a:pt x="559" y="1229"/>
                </a:lnTo>
                <a:lnTo>
                  <a:pt x="541" y="1236"/>
                </a:lnTo>
                <a:lnTo>
                  <a:pt x="524" y="1250"/>
                </a:lnTo>
                <a:cubicBezTo>
                  <a:pt x="517" y="1257"/>
                  <a:pt x="502" y="1268"/>
                  <a:pt x="495" y="1275"/>
                </a:cubicBezTo>
                <a:lnTo>
                  <a:pt x="467" y="1307"/>
                </a:lnTo>
                <a:cubicBezTo>
                  <a:pt x="460" y="1318"/>
                  <a:pt x="453" y="1329"/>
                  <a:pt x="445" y="1343"/>
                </a:cubicBezTo>
                <a:cubicBezTo>
                  <a:pt x="435" y="1357"/>
                  <a:pt x="431" y="1371"/>
                  <a:pt x="428" y="1382"/>
                </a:cubicBezTo>
                <a:lnTo>
                  <a:pt x="413" y="1425"/>
                </a:lnTo>
                <a:cubicBezTo>
                  <a:pt x="410" y="1435"/>
                  <a:pt x="410" y="1449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6"/>
                  <a:pt x="410" y="1570"/>
                  <a:pt x="410" y="1585"/>
                </a:cubicBezTo>
                <a:cubicBezTo>
                  <a:pt x="410" y="1595"/>
                  <a:pt x="413" y="1609"/>
                  <a:pt x="417" y="1624"/>
                </a:cubicBezTo>
                <a:cubicBezTo>
                  <a:pt x="424" y="1649"/>
                  <a:pt x="431" y="1673"/>
                  <a:pt x="442" y="1698"/>
                </a:cubicBezTo>
                <a:cubicBezTo>
                  <a:pt x="449" y="1727"/>
                  <a:pt x="460" y="1748"/>
                  <a:pt x="470" y="1769"/>
                </a:cubicBezTo>
                <a:cubicBezTo>
                  <a:pt x="460" y="1720"/>
                  <a:pt x="449" y="1666"/>
                  <a:pt x="445" y="1620"/>
                </a:cubicBezTo>
                <a:cubicBezTo>
                  <a:pt x="445" y="1606"/>
                  <a:pt x="442" y="1592"/>
                  <a:pt x="442" y="1577"/>
                </a:cubicBezTo>
                <a:lnTo>
                  <a:pt x="442" y="1542"/>
                </a:lnTo>
                <a:lnTo>
                  <a:pt x="442" y="1506"/>
                </a:lnTo>
                <a:lnTo>
                  <a:pt x="445" y="1471"/>
                </a:lnTo>
                <a:cubicBezTo>
                  <a:pt x="445" y="1460"/>
                  <a:pt x="449" y="1449"/>
                  <a:pt x="453" y="1435"/>
                </a:cubicBezTo>
                <a:cubicBezTo>
                  <a:pt x="460" y="1425"/>
                  <a:pt x="463" y="1414"/>
                  <a:pt x="467" y="1400"/>
                </a:cubicBezTo>
                <a:cubicBezTo>
                  <a:pt x="470" y="1389"/>
                  <a:pt x="477" y="1378"/>
                  <a:pt x="481" y="1371"/>
                </a:cubicBezTo>
                <a:cubicBezTo>
                  <a:pt x="485" y="1361"/>
                  <a:pt x="495" y="1346"/>
                  <a:pt x="499" y="1339"/>
                </a:cubicBezTo>
                <a:lnTo>
                  <a:pt x="520" y="1311"/>
                </a:lnTo>
                <a:cubicBezTo>
                  <a:pt x="531" y="1304"/>
                  <a:pt x="538" y="1300"/>
                  <a:pt x="549" y="1289"/>
                </a:cubicBezTo>
                <a:lnTo>
                  <a:pt x="559" y="1282"/>
                </a:lnTo>
                <a:lnTo>
                  <a:pt x="577" y="1272"/>
                </a:lnTo>
                <a:lnTo>
                  <a:pt x="605" y="1257"/>
                </a:lnTo>
                <a:cubicBezTo>
                  <a:pt x="662" y="1311"/>
                  <a:pt x="726" y="1371"/>
                  <a:pt x="790" y="1425"/>
                </a:cubicBezTo>
                <a:cubicBezTo>
                  <a:pt x="851" y="1471"/>
                  <a:pt x="915" y="1521"/>
                  <a:pt x="979" y="1570"/>
                </a:cubicBezTo>
                <a:lnTo>
                  <a:pt x="961" y="1577"/>
                </a:lnTo>
                <a:lnTo>
                  <a:pt x="940" y="1595"/>
                </a:lnTo>
                <a:cubicBezTo>
                  <a:pt x="925" y="1609"/>
                  <a:pt x="908" y="1620"/>
                  <a:pt x="897" y="1631"/>
                </a:cubicBezTo>
                <a:lnTo>
                  <a:pt x="861" y="1677"/>
                </a:lnTo>
                <a:cubicBezTo>
                  <a:pt x="851" y="1691"/>
                  <a:pt x="844" y="1709"/>
                  <a:pt x="837" y="1727"/>
                </a:cubicBezTo>
                <a:cubicBezTo>
                  <a:pt x="826" y="1745"/>
                  <a:pt x="822" y="1755"/>
                  <a:pt x="815" y="1773"/>
                </a:cubicBezTo>
                <a:cubicBezTo>
                  <a:pt x="808" y="1791"/>
                  <a:pt x="801" y="1809"/>
                  <a:pt x="801" y="1826"/>
                </a:cubicBezTo>
                <a:cubicBezTo>
                  <a:pt x="797" y="1844"/>
                  <a:pt x="790" y="1862"/>
                  <a:pt x="790" y="1880"/>
                </a:cubicBezTo>
                <a:lnTo>
                  <a:pt x="790" y="1933"/>
                </a:lnTo>
                <a:lnTo>
                  <a:pt x="797" y="1986"/>
                </a:lnTo>
                <a:cubicBezTo>
                  <a:pt x="797" y="2004"/>
                  <a:pt x="801" y="2022"/>
                  <a:pt x="805" y="2036"/>
                </a:cubicBezTo>
                <a:cubicBezTo>
                  <a:pt x="805" y="2054"/>
                  <a:pt x="815" y="2068"/>
                  <a:pt x="815" y="2086"/>
                </a:cubicBezTo>
                <a:cubicBezTo>
                  <a:pt x="819" y="2104"/>
                  <a:pt x="822" y="2118"/>
                  <a:pt x="826" y="2136"/>
                </a:cubicBezTo>
                <a:cubicBezTo>
                  <a:pt x="833" y="2153"/>
                  <a:pt x="837" y="2164"/>
                  <a:pt x="844" y="2182"/>
                </a:cubicBezTo>
                <a:cubicBezTo>
                  <a:pt x="858" y="2214"/>
                  <a:pt x="872" y="2246"/>
                  <a:pt x="890" y="2271"/>
                </a:cubicBezTo>
                <a:cubicBezTo>
                  <a:pt x="879" y="2242"/>
                  <a:pt x="876" y="2207"/>
                  <a:pt x="872" y="2175"/>
                </a:cubicBezTo>
                <a:cubicBezTo>
                  <a:pt x="869" y="2143"/>
                  <a:pt x="861" y="2111"/>
                  <a:pt x="861" y="2075"/>
                </a:cubicBezTo>
                <a:cubicBezTo>
                  <a:pt x="861" y="2057"/>
                  <a:pt x="858" y="2047"/>
                  <a:pt x="858" y="2029"/>
                </a:cubicBezTo>
                <a:lnTo>
                  <a:pt x="858" y="1979"/>
                </a:lnTo>
                <a:lnTo>
                  <a:pt x="861" y="1933"/>
                </a:lnTo>
                <a:lnTo>
                  <a:pt x="872" y="1890"/>
                </a:lnTo>
                <a:cubicBezTo>
                  <a:pt x="872" y="1876"/>
                  <a:pt x="879" y="1858"/>
                  <a:pt x="879" y="1844"/>
                </a:cubicBezTo>
                <a:lnTo>
                  <a:pt x="893" y="1805"/>
                </a:lnTo>
                <a:cubicBezTo>
                  <a:pt x="897" y="1791"/>
                  <a:pt x="904" y="1780"/>
                  <a:pt x="911" y="1766"/>
                </a:cubicBezTo>
                <a:cubicBezTo>
                  <a:pt x="922" y="1752"/>
                  <a:pt x="925" y="1737"/>
                  <a:pt x="933" y="1730"/>
                </a:cubicBezTo>
                <a:lnTo>
                  <a:pt x="961" y="1698"/>
                </a:lnTo>
                <a:cubicBezTo>
                  <a:pt x="968" y="1691"/>
                  <a:pt x="982" y="1681"/>
                  <a:pt x="993" y="1673"/>
                </a:cubicBezTo>
                <a:lnTo>
                  <a:pt x="1011" y="1659"/>
                </a:lnTo>
                <a:lnTo>
                  <a:pt x="1029" y="1649"/>
                </a:lnTo>
                <a:lnTo>
                  <a:pt x="1064" y="1631"/>
                </a:lnTo>
                <a:cubicBezTo>
                  <a:pt x="1199" y="1730"/>
                  <a:pt x="1352" y="1823"/>
                  <a:pt x="1516" y="1912"/>
                </a:cubicBezTo>
                <a:lnTo>
                  <a:pt x="1498" y="1926"/>
                </a:lnTo>
                <a:lnTo>
                  <a:pt x="1480" y="1944"/>
                </a:lnTo>
                <a:lnTo>
                  <a:pt x="1441" y="1983"/>
                </a:lnTo>
                <a:lnTo>
                  <a:pt x="1409" y="2029"/>
                </a:lnTo>
                <a:cubicBezTo>
                  <a:pt x="1402" y="2040"/>
                  <a:pt x="1395" y="2065"/>
                  <a:pt x="1388" y="2075"/>
                </a:cubicBezTo>
                <a:cubicBezTo>
                  <a:pt x="1377" y="2093"/>
                  <a:pt x="1373" y="2111"/>
                  <a:pt x="1373" y="2129"/>
                </a:cubicBezTo>
                <a:cubicBezTo>
                  <a:pt x="1370" y="2146"/>
                  <a:pt x="1366" y="2164"/>
                  <a:pt x="1366" y="2182"/>
                </a:cubicBezTo>
                <a:cubicBezTo>
                  <a:pt x="1366" y="2200"/>
                  <a:pt x="1359" y="2217"/>
                  <a:pt x="1359" y="2235"/>
                </a:cubicBezTo>
                <a:lnTo>
                  <a:pt x="1366" y="2289"/>
                </a:lnTo>
                <a:lnTo>
                  <a:pt x="1373" y="2338"/>
                </a:lnTo>
                <a:cubicBezTo>
                  <a:pt x="1377" y="2356"/>
                  <a:pt x="1384" y="2370"/>
                  <a:pt x="1388" y="2388"/>
                </a:cubicBezTo>
                <a:cubicBezTo>
                  <a:pt x="1391" y="2406"/>
                  <a:pt x="1395" y="2420"/>
                  <a:pt x="1402" y="2438"/>
                </a:cubicBezTo>
                <a:cubicBezTo>
                  <a:pt x="1405" y="2456"/>
                  <a:pt x="1413" y="2466"/>
                  <a:pt x="1420" y="2481"/>
                </a:cubicBezTo>
                <a:cubicBezTo>
                  <a:pt x="1423" y="2495"/>
                  <a:pt x="1430" y="2513"/>
                  <a:pt x="1441" y="2527"/>
                </a:cubicBezTo>
                <a:cubicBezTo>
                  <a:pt x="1455" y="2555"/>
                  <a:pt x="1473" y="2584"/>
                  <a:pt x="1494" y="2609"/>
                </a:cubicBezTo>
                <a:lnTo>
                  <a:pt x="1466" y="2516"/>
                </a:lnTo>
                <a:cubicBezTo>
                  <a:pt x="1459" y="2484"/>
                  <a:pt x="1455" y="2456"/>
                  <a:pt x="1445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6"/>
                  <a:pt x="1430" y="2342"/>
                  <a:pt x="1430" y="2324"/>
                </a:cubicBezTo>
                <a:lnTo>
                  <a:pt x="1430" y="2281"/>
                </a:lnTo>
                <a:lnTo>
                  <a:pt x="1437" y="2235"/>
                </a:lnTo>
                <a:cubicBezTo>
                  <a:pt x="1437" y="2225"/>
                  <a:pt x="1441" y="2207"/>
                  <a:pt x="1441" y="2193"/>
                </a:cubicBezTo>
                <a:cubicBezTo>
                  <a:pt x="1441" y="2178"/>
                  <a:pt x="1445" y="2161"/>
                  <a:pt x="1448" y="2146"/>
                </a:cubicBezTo>
                <a:lnTo>
                  <a:pt x="1462" y="2107"/>
                </a:lnTo>
                <a:cubicBezTo>
                  <a:pt x="1473" y="2093"/>
                  <a:pt x="1477" y="2082"/>
                  <a:pt x="1480" y="2068"/>
                </a:cubicBezTo>
                <a:lnTo>
                  <a:pt x="1509" y="2033"/>
                </a:lnTo>
                <a:cubicBezTo>
                  <a:pt x="1516" y="2018"/>
                  <a:pt x="1530" y="2015"/>
                  <a:pt x="1537" y="2001"/>
                </a:cubicBezTo>
                <a:lnTo>
                  <a:pt x="1551" y="1986"/>
                </a:lnTo>
                <a:lnTo>
                  <a:pt x="1569" y="1976"/>
                </a:lnTo>
                <a:lnTo>
                  <a:pt x="1605" y="1951"/>
                </a:lnTo>
                <a:cubicBezTo>
                  <a:pt x="1800" y="2054"/>
                  <a:pt x="2013" y="2157"/>
                  <a:pt x="2241" y="2246"/>
                </a:cubicBezTo>
                <a:lnTo>
                  <a:pt x="2230" y="2249"/>
                </a:lnTo>
                <a:lnTo>
                  <a:pt x="2205" y="2278"/>
                </a:lnTo>
                <a:cubicBezTo>
                  <a:pt x="2188" y="2296"/>
                  <a:pt x="2170" y="2313"/>
                  <a:pt x="2152" y="2335"/>
                </a:cubicBezTo>
                <a:cubicBezTo>
                  <a:pt x="2134" y="2356"/>
                  <a:pt x="2120" y="2374"/>
                  <a:pt x="2106" y="2395"/>
                </a:cubicBezTo>
                <a:cubicBezTo>
                  <a:pt x="2095" y="2420"/>
                  <a:pt x="2085" y="2441"/>
                  <a:pt x="2077" y="2463"/>
                </a:cubicBezTo>
                <a:cubicBezTo>
                  <a:pt x="2067" y="2484"/>
                  <a:pt x="2060" y="2513"/>
                  <a:pt x="2053" y="2534"/>
                </a:cubicBezTo>
                <a:cubicBezTo>
                  <a:pt x="2045" y="2584"/>
                  <a:pt x="2042" y="2633"/>
                  <a:pt x="2042" y="2680"/>
                </a:cubicBezTo>
                <a:cubicBezTo>
                  <a:pt x="2042" y="2729"/>
                  <a:pt x="2049" y="2776"/>
                  <a:pt x="2060" y="2822"/>
                </a:cubicBezTo>
                <a:cubicBezTo>
                  <a:pt x="2067" y="2868"/>
                  <a:pt x="2081" y="2911"/>
                  <a:pt x="2099" y="2957"/>
                </a:cubicBezTo>
                <a:cubicBezTo>
                  <a:pt x="2117" y="3000"/>
                  <a:pt x="2134" y="3042"/>
                  <a:pt x="2156" y="3081"/>
                </a:cubicBezTo>
                <a:cubicBezTo>
                  <a:pt x="2177" y="3121"/>
                  <a:pt x="2202" y="3160"/>
                  <a:pt x="2227" y="3195"/>
                </a:cubicBezTo>
                <a:cubicBezTo>
                  <a:pt x="2202" y="3113"/>
                  <a:pt x="2177" y="3028"/>
                  <a:pt x="2166" y="2939"/>
                </a:cubicBezTo>
                <a:cubicBezTo>
                  <a:pt x="2156" y="2893"/>
                  <a:pt x="2152" y="2854"/>
                  <a:pt x="2152" y="2811"/>
                </a:cubicBezTo>
                <a:cubicBezTo>
                  <a:pt x="2149" y="2769"/>
                  <a:pt x="2149" y="2726"/>
                  <a:pt x="2152" y="2687"/>
                </a:cubicBezTo>
                <a:cubicBezTo>
                  <a:pt x="2159" y="2605"/>
                  <a:pt x="2184" y="2530"/>
                  <a:pt x="2223" y="2463"/>
                </a:cubicBezTo>
                <a:cubicBezTo>
                  <a:pt x="2230" y="2445"/>
                  <a:pt x="2245" y="2431"/>
                  <a:pt x="2255" y="2420"/>
                </a:cubicBezTo>
                <a:lnTo>
                  <a:pt x="2294" y="2377"/>
                </a:lnTo>
                <a:lnTo>
                  <a:pt x="2316" y="2360"/>
                </a:lnTo>
                <a:lnTo>
                  <a:pt x="2337" y="2342"/>
                </a:lnTo>
                <a:cubicBezTo>
                  <a:pt x="2351" y="2331"/>
                  <a:pt x="2369" y="2321"/>
                  <a:pt x="2387" y="2313"/>
                </a:cubicBezTo>
                <a:lnTo>
                  <a:pt x="2390" y="2313"/>
                </a:lnTo>
                <a:cubicBezTo>
                  <a:pt x="2618" y="2402"/>
                  <a:pt x="2860" y="2481"/>
                  <a:pt x="3109" y="2555"/>
                </a:cubicBezTo>
                <a:lnTo>
                  <a:pt x="3094" y="2569"/>
                </a:lnTo>
                <a:lnTo>
                  <a:pt x="3066" y="2601"/>
                </a:lnTo>
                <a:cubicBezTo>
                  <a:pt x="3048" y="2619"/>
                  <a:pt x="3038" y="2641"/>
                  <a:pt x="3023" y="2662"/>
                </a:cubicBezTo>
                <a:cubicBezTo>
                  <a:pt x="3009" y="2687"/>
                  <a:pt x="2995" y="2708"/>
                  <a:pt x="2988" y="2733"/>
                </a:cubicBezTo>
                <a:cubicBezTo>
                  <a:pt x="2977" y="2758"/>
                  <a:pt x="2970" y="2783"/>
                  <a:pt x="2966" y="2811"/>
                </a:cubicBezTo>
                <a:cubicBezTo>
                  <a:pt x="2959" y="2836"/>
                  <a:pt x="2956" y="2857"/>
                  <a:pt x="2952" y="2886"/>
                </a:cubicBezTo>
                <a:cubicBezTo>
                  <a:pt x="2949" y="2936"/>
                  <a:pt x="2949" y="2989"/>
                  <a:pt x="2956" y="3032"/>
                </a:cubicBezTo>
                <a:cubicBezTo>
                  <a:pt x="2966" y="3081"/>
                  <a:pt x="2974" y="3124"/>
                  <a:pt x="2991" y="3170"/>
                </a:cubicBezTo>
                <a:cubicBezTo>
                  <a:pt x="3009" y="3213"/>
                  <a:pt x="3027" y="3256"/>
                  <a:pt x="3048" y="3295"/>
                </a:cubicBezTo>
                <a:cubicBezTo>
                  <a:pt x="3059" y="3316"/>
                  <a:pt x="3073" y="3334"/>
                  <a:pt x="3084" y="3352"/>
                </a:cubicBezTo>
                <a:cubicBezTo>
                  <a:pt x="3098" y="3369"/>
                  <a:pt x="3112" y="3391"/>
                  <a:pt x="3126" y="3409"/>
                </a:cubicBezTo>
                <a:cubicBezTo>
                  <a:pt x="3151" y="3444"/>
                  <a:pt x="3183" y="3480"/>
                  <a:pt x="3215" y="3512"/>
                </a:cubicBezTo>
                <a:cubicBezTo>
                  <a:pt x="3201" y="3473"/>
                  <a:pt x="3183" y="3426"/>
                  <a:pt x="3173" y="3387"/>
                </a:cubicBezTo>
                <a:cubicBezTo>
                  <a:pt x="3162" y="3348"/>
                  <a:pt x="3148" y="3302"/>
                  <a:pt x="3137" y="3263"/>
                </a:cubicBezTo>
                <a:cubicBezTo>
                  <a:pt x="3130" y="3224"/>
                  <a:pt x="3119" y="3185"/>
                  <a:pt x="3116" y="3138"/>
                </a:cubicBezTo>
                <a:cubicBezTo>
                  <a:pt x="3112" y="3117"/>
                  <a:pt x="3112" y="3099"/>
                  <a:pt x="3112" y="3078"/>
                </a:cubicBezTo>
                <a:cubicBezTo>
                  <a:pt x="3112" y="3060"/>
                  <a:pt x="3109" y="3035"/>
                  <a:pt x="3112" y="3017"/>
                </a:cubicBezTo>
                <a:cubicBezTo>
                  <a:pt x="3112" y="2939"/>
                  <a:pt x="3126" y="2868"/>
                  <a:pt x="3155" y="2804"/>
                </a:cubicBezTo>
                <a:cubicBezTo>
                  <a:pt x="3166" y="2786"/>
                  <a:pt x="3173" y="2776"/>
                  <a:pt x="3183" y="2761"/>
                </a:cubicBezTo>
                <a:cubicBezTo>
                  <a:pt x="3190" y="2747"/>
                  <a:pt x="3205" y="2733"/>
                  <a:pt x="3215" y="2722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9" y="2673"/>
                  <a:pt x="3279" y="2662"/>
                  <a:pt x="3297" y="2651"/>
                </a:cubicBezTo>
                <a:lnTo>
                  <a:pt x="3329" y="2623"/>
                </a:lnTo>
                <a:cubicBezTo>
                  <a:pt x="3439" y="2655"/>
                  <a:pt x="3553" y="2687"/>
                  <a:pt x="3663" y="2712"/>
                </a:cubicBezTo>
                <a:cubicBezTo>
                  <a:pt x="3827" y="2751"/>
                  <a:pt x="3998" y="2793"/>
                  <a:pt x="4168" y="2829"/>
                </a:cubicBezTo>
                <a:cubicBezTo>
                  <a:pt x="4168" y="2833"/>
                  <a:pt x="4175" y="2833"/>
                  <a:pt x="4175" y="2836"/>
                </a:cubicBezTo>
                <a:lnTo>
                  <a:pt x="4150" y="2868"/>
                </a:lnTo>
                <a:lnTo>
                  <a:pt x="4129" y="2904"/>
                </a:lnTo>
                <a:cubicBezTo>
                  <a:pt x="4115" y="2929"/>
                  <a:pt x="4104" y="2957"/>
                  <a:pt x="4094" y="2982"/>
                </a:cubicBezTo>
                <a:lnTo>
                  <a:pt x="4079" y="3025"/>
                </a:lnTo>
                <a:lnTo>
                  <a:pt x="4072" y="3064"/>
                </a:lnTo>
                <a:cubicBezTo>
                  <a:pt x="4069" y="3089"/>
                  <a:pt x="4062" y="3121"/>
                  <a:pt x="4062" y="3149"/>
                </a:cubicBezTo>
                <a:cubicBezTo>
                  <a:pt x="4062" y="3174"/>
                  <a:pt x="4062" y="3206"/>
                  <a:pt x="4069" y="3231"/>
                </a:cubicBezTo>
                <a:lnTo>
                  <a:pt x="4079" y="3313"/>
                </a:lnTo>
                <a:cubicBezTo>
                  <a:pt x="4086" y="3337"/>
                  <a:pt x="4094" y="3366"/>
                  <a:pt x="4104" y="3387"/>
                </a:cubicBezTo>
                <a:cubicBezTo>
                  <a:pt x="4122" y="3437"/>
                  <a:pt x="4147" y="3487"/>
                  <a:pt x="4175" y="3529"/>
                </a:cubicBezTo>
                <a:cubicBezTo>
                  <a:pt x="4200" y="3576"/>
                  <a:pt x="4232" y="3615"/>
                  <a:pt x="4264" y="3654"/>
                </a:cubicBezTo>
                <a:cubicBezTo>
                  <a:pt x="4282" y="3672"/>
                  <a:pt x="4300" y="3693"/>
                  <a:pt x="4318" y="3711"/>
                </a:cubicBezTo>
                <a:lnTo>
                  <a:pt x="4371" y="3764"/>
                </a:lnTo>
                <a:cubicBezTo>
                  <a:pt x="4406" y="3796"/>
                  <a:pt x="4446" y="3832"/>
                  <a:pt x="4488" y="3853"/>
                </a:cubicBezTo>
                <a:cubicBezTo>
                  <a:pt x="4463" y="3814"/>
                  <a:pt x="4435" y="3771"/>
                  <a:pt x="4410" y="3729"/>
                </a:cubicBezTo>
                <a:cubicBezTo>
                  <a:pt x="4382" y="3690"/>
                  <a:pt x="4360" y="3647"/>
                  <a:pt x="4342" y="3604"/>
                </a:cubicBezTo>
                <a:cubicBezTo>
                  <a:pt x="4321" y="3565"/>
                  <a:pt x="4303" y="3522"/>
                  <a:pt x="4286" y="3476"/>
                </a:cubicBezTo>
                <a:cubicBezTo>
                  <a:pt x="4275" y="3455"/>
                  <a:pt x="4271" y="3433"/>
                  <a:pt x="4264" y="3409"/>
                </a:cubicBezTo>
                <a:cubicBezTo>
                  <a:pt x="4257" y="3387"/>
                  <a:pt x="4250" y="3366"/>
                  <a:pt x="4246" y="3345"/>
                </a:cubicBezTo>
                <a:cubicBezTo>
                  <a:pt x="4239" y="3320"/>
                  <a:pt x="4236" y="3298"/>
                  <a:pt x="4236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6" y="3153"/>
                </a:cubicBezTo>
                <a:cubicBezTo>
                  <a:pt x="4236" y="3131"/>
                  <a:pt x="4239" y="3113"/>
                  <a:pt x="4246" y="3096"/>
                </a:cubicBezTo>
                <a:lnTo>
                  <a:pt x="4254" y="3064"/>
                </a:lnTo>
                <a:lnTo>
                  <a:pt x="4264" y="3035"/>
                </a:lnTo>
                <a:lnTo>
                  <a:pt x="4289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6" y="2900"/>
                  <a:pt x="4360" y="2882"/>
                </a:cubicBezTo>
                <a:lnTo>
                  <a:pt x="4378" y="2857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5" y="2964"/>
                  <a:pt x="5029" y="2975"/>
                  <a:pt x="5086" y="2982"/>
                </a:cubicBezTo>
                <a:lnTo>
                  <a:pt x="5089" y="2989"/>
                </a:lnTo>
                <a:lnTo>
                  <a:pt x="5086" y="2993"/>
                </a:lnTo>
                <a:lnTo>
                  <a:pt x="5057" y="3032"/>
                </a:lnTo>
                <a:lnTo>
                  <a:pt x="5036" y="3071"/>
                </a:lnTo>
                <a:cubicBezTo>
                  <a:pt x="5022" y="3099"/>
                  <a:pt x="5011" y="3131"/>
                  <a:pt x="4997" y="3156"/>
                </a:cubicBezTo>
                <a:lnTo>
                  <a:pt x="4983" y="3202"/>
                </a:lnTo>
                <a:lnTo>
                  <a:pt x="4975" y="3245"/>
                </a:lnTo>
                <a:cubicBezTo>
                  <a:pt x="4968" y="3277"/>
                  <a:pt x="4965" y="3309"/>
                  <a:pt x="4965" y="3337"/>
                </a:cubicBezTo>
                <a:cubicBezTo>
                  <a:pt x="4965" y="3369"/>
                  <a:pt x="4965" y="3401"/>
                  <a:pt x="4968" y="3433"/>
                </a:cubicBezTo>
                <a:cubicBezTo>
                  <a:pt x="4975" y="3462"/>
                  <a:pt x="4979" y="3494"/>
                  <a:pt x="4986" y="3522"/>
                </a:cubicBezTo>
                <a:cubicBezTo>
                  <a:pt x="4997" y="3551"/>
                  <a:pt x="5000" y="3579"/>
                  <a:pt x="5015" y="3604"/>
                </a:cubicBezTo>
                <a:cubicBezTo>
                  <a:pt x="5022" y="3633"/>
                  <a:pt x="5036" y="3658"/>
                  <a:pt x="5050" y="3686"/>
                </a:cubicBezTo>
                <a:cubicBezTo>
                  <a:pt x="5064" y="3711"/>
                  <a:pt x="5075" y="3739"/>
                  <a:pt x="5089" y="3761"/>
                </a:cubicBezTo>
                <a:cubicBezTo>
                  <a:pt x="5121" y="3810"/>
                  <a:pt x="5153" y="3853"/>
                  <a:pt x="5189" y="3899"/>
                </a:cubicBezTo>
                <a:cubicBezTo>
                  <a:pt x="5207" y="3921"/>
                  <a:pt x="5224" y="3942"/>
                  <a:pt x="5246" y="3960"/>
                </a:cubicBezTo>
                <a:cubicBezTo>
                  <a:pt x="5263" y="3985"/>
                  <a:pt x="5285" y="4002"/>
                  <a:pt x="5303" y="4020"/>
                </a:cubicBezTo>
                <a:cubicBezTo>
                  <a:pt x="5342" y="4056"/>
                  <a:pt x="5388" y="4091"/>
                  <a:pt x="5431" y="4120"/>
                </a:cubicBezTo>
                <a:cubicBezTo>
                  <a:pt x="5402" y="4077"/>
                  <a:pt x="5370" y="4031"/>
                  <a:pt x="5342" y="3985"/>
                </a:cubicBezTo>
                <a:lnTo>
                  <a:pt x="5342" y="3985"/>
                </a:lnTo>
                <a:cubicBezTo>
                  <a:pt x="5342" y="3985"/>
                  <a:pt x="5342" y="3985"/>
                  <a:pt x="5343" y="3985"/>
                </a:cubicBezTo>
                <a:cubicBezTo>
                  <a:pt x="5345" y="3985"/>
                  <a:pt x="5319" y="3939"/>
                  <a:pt x="5299" y="3899"/>
                </a:cubicBezTo>
                <a:cubicBezTo>
                  <a:pt x="5271" y="3853"/>
                  <a:pt x="5253" y="3807"/>
                  <a:pt x="5235" y="3757"/>
                </a:cubicBezTo>
                <a:cubicBezTo>
                  <a:pt x="5228" y="3736"/>
                  <a:pt x="5217" y="3707"/>
                  <a:pt x="5210" y="3686"/>
                </a:cubicBezTo>
                <a:cubicBezTo>
                  <a:pt x="5199" y="3665"/>
                  <a:pt x="5196" y="3636"/>
                  <a:pt x="5192" y="3615"/>
                </a:cubicBezTo>
                <a:cubicBezTo>
                  <a:pt x="5189" y="3594"/>
                  <a:pt x="5182" y="3565"/>
                  <a:pt x="5178" y="3544"/>
                </a:cubicBezTo>
                <a:cubicBezTo>
                  <a:pt x="5175" y="3522"/>
                  <a:pt x="5175" y="3494"/>
                  <a:pt x="5175" y="3473"/>
                </a:cubicBezTo>
                <a:cubicBezTo>
                  <a:pt x="5175" y="3448"/>
                  <a:pt x="5175" y="3423"/>
                  <a:pt x="5178" y="3401"/>
                </a:cubicBezTo>
                <a:cubicBezTo>
                  <a:pt x="5178" y="3387"/>
                  <a:pt x="5182" y="3377"/>
                  <a:pt x="5182" y="3366"/>
                </a:cubicBezTo>
                <a:cubicBezTo>
                  <a:pt x="5189" y="3352"/>
                  <a:pt x="5189" y="3345"/>
                  <a:pt x="5192" y="3330"/>
                </a:cubicBezTo>
                <a:lnTo>
                  <a:pt x="5199" y="3298"/>
                </a:lnTo>
                <a:lnTo>
                  <a:pt x="5214" y="3266"/>
                </a:lnTo>
                <a:cubicBezTo>
                  <a:pt x="5224" y="3245"/>
                  <a:pt x="5231" y="3227"/>
                  <a:pt x="5246" y="3206"/>
                </a:cubicBezTo>
                <a:lnTo>
                  <a:pt x="5263" y="3174"/>
                </a:lnTo>
                <a:lnTo>
                  <a:pt x="5285" y="3145"/>
                </a:lnTo>
                <a:cubicBezTo>
                  <a:pt x="5299" y="3128"/>
                  <a:pt x="5317" y="3110"/>
                  <a:pt x="5331" y="3092"/>
                </a:cubicBezTo>
                <a:lnTo>
                  <a:pt x="5352" y="3064"/>
                </a:lnTo>
                <a:cubicBezTo>
                  <a:pt x="5438" y="3074"/>
                  <a:pt x="5519" y="3085"/>
                  <a:pt x="5605" y="3092"/>
                </a:cubicBezTo>
                <a:cubicBezTo>
                  <a:pt x="5658" y="3099"/>
                  <a:pt x="5711" y="3106"/>
                  <a:pt x="5768" y="3110"/>
                </a:cubicBezTo>
                <a:lnTo>
                  <a:pt x="5932" y="3121"/>
                </a:lnTo>
                <a:lnTo>
                  <a:pt x="6263" y="3135"/>
                </a:lnTo>
                <a:lnTo>
                  <a:pt x="6316" y="3135"/>
                </a:lnTo>
                <a:lnTo>
                  <a:pt x="6387" y="3177"/>
                </a:lnTo>
                <a:cubicBezTo>
                  <a:pt x="6401" y="3188"/>
                  <a:pt x="6419" y="3199"/>
                  <a:pt x="6430" y="3213"/>
                </a:cubicBezTo>
                <a:cubicBezTo>
                  <a:pt x="6444" y="3227"/>
                  <a:pt x="6462" y="3241"/>
                  <a:pt x="6476" y="3252"/>
                </a:cubicBezTo>
                <a:cubicBezTo>
                  <a:pt x="6490" y="3266"/>
                  <a:pt x="6504" y="3284"/>
                  <a:pt x="6511" y="3298"/>
                </a:cubicBezTo>
                <a:cubicBezTo>
                  <a:pt x="6526" y="3316"/>
                  <a:pt x="6529" y="3330"/>
                  <a:pt x="6540" y="3348"/>
                </a:cubicBezTo>
                <a:cubicBezTo>
                  <a:pt x="6547" y="3366"/>
                  <a:pt x="6551" y="3384"/>
                  <a:pt x="6554" y="3401"/>
                </a:cubicBezTo>
                <a:cubicBezTo>
                  <a:pt x="6561" y="3419"/>
                  <a:pt x="6565" y="3437"/>
                  <a:pt x="6565" y="3455"/>
                </a:cubicBezTo>
                <a:cubicBezTo>
                  <a:pt x="6565" y="3473"/>
                  <a:pt x="6565" y="3490"/>
                  <a:pt x="6561" y="3512"/>
                </a:cubicBezTo>
                <a:cubicBezTo>
                  <a:pt x="6554" y="3529"/>
                  <a:pt x="6551" y="3551"/>
                  <a:pt x="6547" y="3569"/>
                </a:cubicBezTo>
                <a:cubicBezTo>
                  <a:pt x="6536" y="3586"/>
                  <a:pt x="6533" y="3608"/>
                  <a:pt x="6519" y="3626"/>
                </a:cubicBezTo>
                <a:cubicBezTo>
                  <a:pt x="6511" y="3643"/>
                  <a:pt x="6497" y="3668"/>
                  <a:pt x="6490" y="3686"/>
                </a:cubicBezTo>
                <a:cubicBezTo>
                  <a:pt x="6476" y="3704"/>
                  <a:pt x="6465" y="3722"/>
                  <a:pt x="6447" y="3739"/>
                </a:cubicBezTo>
                <a:cubicBezTo>
                  <a:pt x="6437" y="3757"/>
                  <a:pt x="6423" y="3775"/>
                  <a:pt x="6405" y="3793"/>
                </a:cubicBezTo>
                <a:cubicBezTo>
                  <a:pt x="6391" y="3810"/>
                  <a:pt x="6373" y="3828"/>
                  <a:pt x="6359" y="3846"/>
                </a:cubicBezTo>
                <a:cubicBezTo>
                  <a:pt x="6341" y="3864"/>
                  <a:pt x="6330" y="3882"/>
                  <a:pt x="6312" y="3899"/>
                </a:cubicBezTo>
                <a:cubicBezTo>
                  <a:pt x="6280" y="3935"/>
                  <a:pt x="6245" y="3963"/>
                  <a:pt x="6209" y="3999"/>
                </a:cubicBezTo>
                <a:cubicBezTo>
                  <a:pt x="6231" y="3992"/>
                  <a:pt x="6252" y="3981"/>
                  <a:pt x="6277" y="3970"/>
                </a:cubicBezTo>
                <a:cubicBezTo>
                  <a:pt x="6298" y="3960"/>
                  <a:pt x="6319" y="3946"/>
                  <a:pt x="6341" y="3935"/>
                </a:cubicBezTo>
                <a:cubicBezTo>
                  <a:pt x="6387" y="3910"/>
                  <a:pt x="6426" y="3885"/>
                  <a:pt x="6465" y="3853"/>
                </a:cubicBezTo>
                <a:cubicBezTo>
                  <a:pt x="6490" y="3839"/>
                  <a:pt x="6508" y="3821"/>
                  <a:pt x="6526" y="3803"/>
                </a:cubicBezTo>
                <a:lnTo>
                  <a:pt x="6579" y="3750"/>
                </a:lnTo>
                <a:cubicBezTo>
                  <a:pt x="6597" y="3729"/>
                  <a:pt x="6615" y="3711"/>
                  <a:pt x="6625" y="3690"/>
                </a:cubicBezTo>
                <a:cubicBezTo>
                  <a:pt x="6643" y="3668"/>
                  <a:pt x="6657" y="3643"/>
                  <a:pt x="6672" y="3622"/>
                </a:cubicBezTo>
                <a:cubicBezTo>
                  <a:pt x="6696" y="3572"/>
                  <a:pt x="6714" y="3515"/>
                  <a:pt x="6721" y="3458"/>
                </a:cubicBezTo>
                <a:cubicBezTo>
                  <a:pt x="6725" y="3426"/>
                  <a:pt x="6721" y="3401"/>
                  <a:pt x="6714" y="3369"/>
                </a:cubicBezTo>
                <a:cubicBezTo>
                  <a:pt x="6711" y="3337"/>
                  <a:pt x="6704" y="3313"/>
                  <a:pt x="6693" y="3284"/>
                </a:cubicBezTo>
                <a:cubicBezTo>
                  <a:pt x="6672" y="3231"/>
                  <a:pt x="6643" y="3177"/>
                  <a:pt x="6608" y="3138"/>
                </a:cubicBezTo>
                <a:lnTo>
                  <a:pt x="6608" y="3135"/>
                </a:lnTo>
                <a:cubicBezTo>
                  <a:pt x="6910" y="3135"/>
                  <a:pt x="7208" y="3124"/>
                  <a:pt x="7507" y="3103"/>
                </a:cubicBezTo>
                <a:lnTo>
                  <a:pt x="7564" y="3124"/>
                </a:lnTo>
                <a:cubicBezTo>
                  <a:pt x="7575" y="3128"/>
                  <a:pt x="7596" y="3138"/>
                  <a:pt x="7610" y="3145"/>
                </a:cubicBezTo>
                <a:cubicBezTo>
                  <a:pt x="7628" y="3156"/>
                  <a:pt x="7639" y="3163"/>
                  <a:pt x="7653" y="3177"/>
                </a:cubicBezTo>
                <a:cubicBezTo>
                  <a:pt x="7667" y="3188"/>
                  <a:pt x="7681" y="3199"/>
                  <a:pt x="7692" y="3213"/>
                </a:cubicBezTo>
                <a:cubicBezTo>
                  <a:pt x="7706" y="3227"/>
                  <a:pt x="7717" y="3241"/>
                  <a:pt x="7724" y="3252"/>
                </a:cubicBezTo>
                <a:cubicBezTo>
                  <a:pt x="7735" y="3266"/>
                  <a:pt x="7742" y="3281"/>
                  <a:pt x="7752" y="3298"/>
                </a:cubicBezTo>
                <a:cubicBezTo>
                  <a:pt x="7756" y="3313"/>
                  <a:pt x="7763" y="3330"/>
                  <a:pt x="7763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6"/>
                  <a:pt x="7763" y="3444"/>
                </a:cubicBezTo>
                <a:cubicBezTo>
                  <a:pt x="7760" y="3462"/>
                  <a:pt x="7760" y="3480"/>
                  <a:pt x="7752" y="3501"/>
                </a:cubicBezTo>
                <a:cubicBezTo>
                  <a:pt x="7745" y="3519"/>
                  <a:pt x="7738" y="3537"/>
                  <a:pt x="7735" y="3562"/>
                </a:cubicBezTo>
                <a:cubicBezTo>
                  <a:pt x="7724" y="3579"/>
                  <a:pt x="7720" y="3601"/>
                  <a:pt x="7706" y="3618"/>
                </a:cubicBezTo>
                <a:cubicBezTo>
                  <a:pt x="7699" y="3636"/>
                  <a:pt x="7688" y="3654"/>
                  <a:pt x="7681" y="3675"/>
                </a:cubicBezTo>
                <a:cubicBezTo>
                  <a:pt x="7671" y="3693"/>
                  <a:pt x="7656" y="3714"/>
                  <a:pt x="7649" y="3732"/>
                </a:cubicBezTo>
                <a:cubicBezTo>
                  <a:pt x="7635" y="3750"/>
                  <a:pt x="7628" y="3768"/>
                  <a:pt x="7614" y="3786"/>
                </a:cubicBezTo>
                <a:cubicBezTo>
                  <a:pt x="7592" y="3821"/>
                  <a:pt x="7564" y="3857"/>
                  <a:pt x="7539" y="3899"/>
                </a:cubicBezTo>
                <a:cubicBezTo>
                  <a:pt x="7557" y="3885"/>
                  <a:pt x="7575" y="3871"/>
                  <a:pt x="7596" y="3864"/>
                </a:cubicBezTo>
                <a:lnTo>
                  <a:pt x="7649" y="3821"/>
                </a:lnTo>
                <a:cubicBezTo>
                  <a:pt x="7685" y="3796"/>
                  <a:pt x="7717" y="3764"/>
                  <a:pt x="7752" y="3729"/>
                </a:cubicBezTo>
                <a:cubicBezTo>
                  <a:pt x="7770" y="3711"/>
                  <a:pt x="7781" y="3693"/>
                  <a:pt x="7795" y="3675"/>
                </a:cubicBezTo>
                <a:cubicBezTo>
                  <a:pt x="7809" y="3658"/>
                  <a:pt x="7824" y="3636"/>
                  <a:pt x="7834" y="3618"/>
                </a:cubicBezTo>
                <a:cubicBezTo>
                  <a:pt x="7848" y="3597"/>
                  <a:pt x="7863" y="3579"/>
                  <a:pt x="7870" y="3554"/>
                </a:cubicBezTo>
                <a:cubicBezTo>
                  <a:pt x="7880" y="3533"/>
                  <a:pt x="7888" y="3512"/>
                  <a:pt x="7898" y="3483"/>
                </a:cubicBezTo>
                <a:cubicBezTo>
                  <a:pt x="7912" y="3437"/>
                  <a:pt x="7920" y="3384"/>
                  <a:pt x="7916" y="3323"/>
                </a:cubicBezTo>
                <a:cubicBezTo>
                  <a:pt x="7912" y="3298"/>
                  <a:pt x="7905" y="3270"/>
                  <a:pt x="7898" y="3245"/>
                </a:cubicBezTo>
                <a:cubicBezTo>
                  <a:pt x="7888" y="3217"/>
                  <a:pt x="7877" y="3192"/>
                  <a:pt x="7863" y="3170"/>
                </a:cubicBezTo>
                <a:cubicBezTo>
                  <a:pt x="7845" y="3138"/>
                  <a:pt x="7824" y="3110"/>
                  <a:pt x="7799" y="3089"/>
                </a:cubicBezTo>
                <a:cubicBezTo>
                  <a:pt x="7831" y="3085"/>
                  <a:pt x="7863" y="3085"/>
                  <a:pt x="7895" y="3081"/>
                </a:cubicBezTo>
                <a:cubicBezTo>
                  <a:pt x="8001" y="3067"/>
                  <a:pt x="8108" y="3057"/>
                  <a:pt x="8215" y="3039"/>
                </a:cubicBezTo>
                <a:cubicBezTo>
                  <a:pt x="8321" y="3021"/>
                  <a:pt x="8421" y="3003"/>
                  <a:pt x="8524" y="2985"/>
                </a:cubicBezTo>
                <a:cubicBezTo>
                  <a:pt x="8563" y="2982"/>
                  <a:pt x="8599" y="2975"/>
                  <a:pt x="8641" y="2964"/>
                </a:cubicBezTo>
                <a:lnTo>
                  <a:pt x="8727" y="2996"/>
                </a:lnTo>
                <a:cubicBezTo>
                  <a:pt x="8734" y="3000"/>
                  <a:pt x="8755" y="3010"/>
                  <a:pt x="8769" y="3017"/>
                </a:cubicBezTo>
                <a:cubicBezTo>
                  <a:pt x="8787" y="3028"/>
                  <a:pt x="8801" y="3035"/>
                  <a:pt x="8816" y="3049"/>
                </a:cubicBezTo>
                <a:cubicBezTo>
                  <a:pt x="8826" y="3057"/>
                  <a:pt x="8841" y="3071"/>
                  <a:pt x="8855" y="3085"/>
                </a:cubicBezTo>
                <a:cubicBezTo>
                  <a:pt x="8865" y="3099"/>
                  <a:pt x="8876" y="3110"/>
                  <a:pt x="8883" y="3124"/>
                </a:cubicBezTo>
                <a:cubicBezTo>
                  <a:pt x="8894" y="3138"/>
                  <a:pt x="8901" y="3153"/>
                  <a:pt x="8912" y="3170"/>
                </a:cubicBezTo>
                <a:cubicBezTo>
                  <a:pt x="8915" y="3181"/>
                  <a:pt x="8926" y="3199"/>
                  <a:pt x="8926" y="3213"/>
                </a:cubicBezTo>
                <a:cubicBezTo>
                  <a:pt x="8929" y="3231"/>
                  <a:pt x="8929" y="3245"/>
                  <a:pt x="8929" y="3263"/>
                </a:cubicBezTo>
                <a:cubicBezTo>
                  <a:pt x="8929" y="3281"/>
                  <a:pt x="8929" y="3298"/>
                  <a:pt x="8926" y="3316"/>
                </a:cubicBezTo>
                <a:cubicBezTo>
                  <a:pt x="8919" y="3334"/>
                  <a:pt x="8919" y="3352"/>
                  <a:pt x="8912" y="3373"/>
                </a:cubicBezTo>
                <a:cubicBezTo>
                  <a:pt x="8908" y="3391"/>
                  <a:pt x="8897" y="3409"/>
                  <a:pt x="8894" y="3430"/>
                </a:cubicBezTo>
                <a:cubicBezTo>
                  <a:pt x="8887" y="3448"/>
                  <a:pt x="8880" y="3473"/>
                  <a:pt x="8865" y="3490"/>
                </a:cubicBezTo>
                <a:cubicBezTo>
                  <a:pt x="8858" y="3508"/>
                  <a:pt x="8851" y="3526"/>
                  <a:pt x="8841" y="3547"/>
                </a:cubicBezTo>
                <a:cubicBezTo>
                  <a:pt x="8830" y="3565"/>
                  <a:pt x="8819" y="3586"/>
                  <a:pt x="8809" y="3604"/>
                </a:cubicBezTo>
                <a:cubicBezTo>
                  <a:pt x="8794" y="3622"/>
                  <a:pt x="8787" y="3640"/>
                  <a:pt x="8773" y="3658"/>
                </a:cubicBezTo>
                <a:cubicBezTo>
                  <a:pt x="8752" y="3693"/>
                  <a:pt x="8723" y="3729"/>
                  <a:pt x="8698" y="3768"/>
                </a:cubicBezTo>
                <a:cubicBezTo>
                  <a:pt x="8716" y="3757"/>
                  <a:pt x="8734" y="3743"/>
                  <a:pt x="8755" y="3732"/>
                </a:cubicBezTo>
                <a:lnTo>
                  <a:pt x="8809" y="3693"/>
                </a:lnTo>
                <a:cubicBezTo>
                  <a:pt x="8844" y="3668"/>
                  <a:pt x="8876" y="3636"/>
                  <a:pt x="8912" y="3601"/>
                </a:cubicBezTo>
                <a:cubicBezTo>
                  <a:pt x="8929" y="3583"/>
                  <a:pt x="8944" y="3565"/>
                  <a:pt x="8954" y="3547"/>
                </a:cubicBezTo>
                <a:cubicBezTo>
                  <a:pt x="8969" y="3529"/>
                  <a:pt x="8983" y="3508"/>
                  <a:pt x="8997" y="3490"/>
                </a:cubicBezTo>
                <a:cubicBezTo>
                  <a:pt x="9008" y="3465"/>
                  <a:pt x="9022" y="3448"/>
                  <a:pt x="9033" y="3426"/>
                </a:cubicBezTo>
                <a:cubicBezTo>
                  <a:pt x="9040" y="3405"/>
                  <a:pt x="9050" y="3384"/>
                  <a:pt x="9057" y="3355"/>
                </a:cubicBezTo>
                <a:cubicBezTo>
                  <a:pt x="9072" y="3305"/>
                  <a:pt x="9082" y="3252"/>
                  <a:pt x="9075" y="3195"/>
                </a:cubicBezTo>
                <a:cubicBezTo>
                  <a:pt x="9072" y="3170"/>
                  <a:pt x="9068" y="3142"/>
                  <a:pt x="9057" y="3117"/>
                </a:cubicBezTo>
                <a:cubicBezTo>
                  <a:pt x="9050" y="3089"/>
                  <a:pt x="9036" y="3064"/>
                  <a:pt x="9022" y="3039"/>
                </a:cubicBezTo>
                <a:cubicBezTo>
                  <a:pt x="8997" y="2993"/>
                  <a:pt x="8961" y="2950"/>
                  <a:pt x="8915" y="2921"/>
                </a:cubicBezTo>
                <a:lnTo>
                  <a:pt x="8908" y="2911"/>
                </a:lnTo>
                <a:cubicBezTo>
                  <a:pt x="9196" y="2843"/>
                  <a:pt x="9473" y="2761"/>
                  <a:pt x="9729" y="2662"/>
                </a:cubicBezTo>
                <a:cubicBezTo>
                  <a:pt x="9747" y="2665"/>
                  <a:pt x="9765" y="2676"/>
                  <a:pt x="9779" y="2680"/>
                </a:cubicBezTo>
                <a:cubicBezTo>
                  <a:pt x="9797" y="2690"/>
                  <a:pt x="9811" y="2697"/>
                  <a:pt x="9822" y="2708"/>
                </a:cubicBezTo>
                <a:cubicBezTo>
                  <a:pt x="9836" y="2715"/>
                  <a:pt x="9850" y="2726"/>
                  <a:pt x="9865" y="2737"/>
                </a:cubicBezTo>
                <a:cubicBezTo>
                  <a:pt x="9875" y="2747"/>
                  <a:pt x="9886" y="2761"/>
                  <a:pt x="9900" y="2772"/>
                </a:cubicBezTo>
                <a:lnTo>
                  <a:pt x="9925" y="2815"/>
                </a:lnTo>
                <a:cubicBezTo>
                  <a:pt x="9936" y="2825"/>
                  <a:pt x="9939" y="2843"/>
                  <a:pt x="9943" y="2861"/>
                </a:cubicBezTo>
                <a:cubicBezTo>
                  <a:pt x="9946" y="2879"/>
                  <a:pt x="9953" y="2897"/>
                  <a:pt x="9953" y="2914"/>
                </a:cubicBezTo>
                <a:cubicBezTo>
                  <a:pt x="9953" y="2932"/>
                  <a:pt x="9957" y="2950"/>
                  <a:pt x="9953" y="2975"/>
                </a:cubicBezTo>
                <a:cubicBezTo>
                  <a:pt x="9953" y="2993"/>
                  <a:pt x="9946" y="3014"/>
                  <a:pt x="9946" y="3032"/>
                </a:cubicBezTo>
                <a:cubicBezTo>
                  <a:pt x="9943" y="3053"/>
                  <a:pt x="9943" y="3071"/>
                  <a:pt x="9932" y="3092"/>
                </a:cubicBezTo>
                <a:cubicBezTo>
                  <a:pt x="9929" y="3117"/>
                  <a:pt x="9925" y="3135"/>
                  <a:pt x="9921" y="3156"/>
                </a:cubicBezTo>
                <a:cubicBezTo>
                  <a:pt x="9914" y="3177"/>
                  <a:pt x="9907" y="3195"/>
                  <a:pt x="9904" y="3217"/>
                </a:cubicBezTo>
                <a:cubicBezTo>
                  <a:pt x="9893" y="3241"/>
                  <a:pt x="9889" y="3259"/>
                  <a:pt x="9882" y="3281"/>
                </a:cubicBezTo>
                <a:cubicBezTo>
                  <a:pt x="9868" y="3320"/>
                  <a:pt x="9850" y="3359"/>
                  <a:pt x="9833" y="3405"/>
                </a:cubicBezTo>
                <a:cubicBezTo>
                  <a:pt x="9850" y="3387"/>
                  <a:pt x="9861" y="3373"/>
                  <a:pt x="9875" y="3355"/>
                </a:cubicBezTo>
                <a:cubicBezTo>
                  <a:pt x="9889" y="3337"/>
                  <a:pt x="9904" y="3320"/>
                  <a:pt x="9921" y="3302"/>
                </a:cubicBezTo>
                <a:cubicBezTo>
                  <a:pt x="9946" y="3266"/>
                  <a:pt x="9975" y="3227"/>
                  <a:pt x="9996" y="3192"/>
                </a:cubicBezTo>
                <a:cubicBezTo>
                  <a:pt x="10010" y="3174"/>
                  <a:pt x="10017" y="3153"/>
                  <a:pt x="10028" y="3128"/>
                </a:cubicBezTo>
                <a:lnTo>
                  <a:pt x="10053" y="3064"/>
                </a:lnTo>
                <a:cubicBezTo>
                  <a:pt x="10064" y="3039"/>
                  <a:pt x="10071" y="3017"/>
                  <a:pt x="10074" y="2993"/>
                </a:cubicBezTo>
                <a:cubicBezTo>
                  <a:pt x="10081" y="2968"/>
                  <a:pt x="10085" y="2943"/>
                  <a:pt x="10089" y="2914"/>
                </a:cubicBezTo>
                <a:cubicBezTo>
                  <a:pt x="10096" y="2868"/>
                  <a:pt x="10089" y="2808"/>
                  <a:pt x="10071" y="2761"/>
                </a:cubicBezTo>
                <a:cubicBezTo>
                  <a:pt x="10064" y="2733"/>
                  <a:pt x="10049" y="2708"/>
                  <a:pt x="10035" y="2683"/>
                </a:cubicBezTo>
                <a:cubicBezTo>
                  <a:pt x="10021" y="2662"/>
                  <a:pt x="10007" y="2641"/>
                  <a:pt x="9985" y="2619"/>
                </a:cubicBezTo>
                <a:cubicBezTo>
                  <a:pt x="9975" y="2605"/>
                  <a:pt x="9961" y="2591"/>
                  <a:pt x="9943" y="2577"/>
                </a:cubicBezTo>
                <a:cubicBezTo>
                  <a:pt x="9946" y="2577"/>
                  <a:pt x="9950" y="2573"/>
                  <a:pt x="9957" y="2573"/>
                </a:cubicBezTo>
                <a:cubicBezTo>
                  <a:pt x="10096" y="2513"/>
                  <a:pt x="10227" y="2449"/>
                  <a:pt x="10355" y="2377"/>
                </a:cubicBezTo>
                <a:lnTo>
                  <a:pt x="10355" y="2381"/>
                </a:lnTo>
                <a:lnTo>
                  <a:pt x="10444" y="2381"/>
                </a:lnTo>
                <a:cubicBezTo>
                  <a:pt x="10458" y="2381"/>
                  <a:pt x="10476" y="2388"/>
                  <a:pt x="10494" y="2388"/>
                </a:cubicBezTo>
                <a:lnTo>
                  <a:pt x="10547" y="2399"/>
                </a:lnTo>
                <a:cubicBezTo>
                  <a:pt x="10565" y="2406"/>
                  <a:pt x="10583" y="2413"/>
                  <a:pt x="10597" y="2417"/>
                </a:cubicBezTo>
                <a:cubicBezTo>
                  <a:pt x="10615" y="2427"/>
                  <a:pt x="10629" y="2431"/>
                  <a:pt x="10640" y="2441"/>
                </a:cubicBezTo>
                <a:cubicBezTo>
                  <a:pt x="10654" y="2449"/>
                  <a:pt x="10668" y="2459"/>
                  <a:pt x="10675" y="2470"/>
                </a:cubicBezTo>
                <a:cubicBezTo>
                  <a:pt x="10689" y="2484"/>
                  <a:pt x="10700" y="2495"/>
                  <a:pt x="10707" y="2513"/>
                </a:cubicBezTo>
                <a:cubicBezTo>
                  <a:pt x="10718" y="2523"/>
                  <a:pt x="10725" y="2537"/>
                  <a:pt x="10729" y="2555"/>
                </a:cubicBezTo>
                <a:cubicBezTo>
                  <a:pt x="10739" y="2573"/>
                  <a:pt x="10743" y="2591"/>
                  <a:pt x="10746" y="2609"/>
                </a:cubicBezTo>
                <a:cubicBezTo>
                  <a:pt x="10753" y="2626"/>
                  <a:pt x="10757" y="2644"/>
                  <a:pt x="10757" y="2665"/>
                </a:cubicBezTo>
                <a:cubicBezTo>
                  <a:pt x="10761" y="2683"/>
                  <a:pt x="10757" y="2708"/>
                  <a:pt x="10761" y="2726"/>
                </a:cubicBezTo>
                <a:cubicBezTo>
                  <a:pt x="10761" y="2747"/>
                  <a:pt x="10761" y="2765"/>
                  <a:pt x="10757" y="2786"/>
                </a:cubicBezTo>
                <a:cubicBezTo>
                  <a:pt x="10750" y="2808"/>
                  <a:pt x="10750" y="2825"/>
                  <a:pt x="10746" y="2850"/>
                </a:cubicBezTo>
                <a:cubicBezTo>
                  <a:pt x="10743" y="2872"/>
                  <a:pt x="10743" y="2893"/>
                  <a:pt x="10739" y="2911"/>
                </a:cubicBezTo>
                <a:cubicBezTo>
                  <a:pt x="10732" y="2932"/>
                  <a:pt x="10729" y="2957"/>
                  <a:pt x="10725" y="2975"/>
                </a:cubicBezTo>
                <a:cubicBezTo>
                  <a:pt x="10718" y="3017"/>
                  <a:pt x="10704" y="3057"/>
                  <a:pt x="10693" y="3103"/>
                </a:cubicBezTo>
                <a:lnTo>
                  <a:pt x="10732" y="3049"/>
                </a:lnTo>
                <a:cubicBezTo>
                  <a:pt x="10746" y="3032"/>
                  <a:pt x="10757" y="3010"/>
                  <a:pt x="10771" y="2993"/>
                </a:cubicBezTo>
                <a:cubicBezTo>
                  <a:pt x="10793" y="2950"/>
                  <a:pt x="10814" y="2911"/>
                  <a:pt x="10832" y="2868"/>
                </a:cubicBezTo>
                <a:cubicBezTo>
                  <a:pt x="10839" y="2843"/>
                  <a:pt x="10849" y="2822"/>
                  <a:pt x="10853" y="2801"/>
                </a:cubicBezTo>
                <a:cubicBezTo>
                  <a:pt x="10864" y="2779"/>
                  <a:pt x="10867" y="2754"/>
                  <a:pt x="10871" y="2733"/>
                </a:cubicBezTo>
                <a:cubicBezTo>
                  <a:pt x="10874" y="2712"/>
                  <a:pt x="10882" y="2683"/>
                  <a:pt x="10882" y="2662"/>
                </a:cubicBezTo>
                <a:cubicBezTo>
                  <a:pt x="10885" y="2637"/>
                  <a:pt x="10882" y="2612"/>
                  <a:pt x="10882" y="2587"/>
                </a:cubicBezTo>
                <a:cubicBezTo>
                  <a:pt x="10874" y="2537"/>
                  <a:pt x="10864" y="2484"/>
                  <a:pt x="10839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8"/>
                  <a:pt x="10761" y="2321"/>
                  <a:pt x="10739" y="2303"/>
                </a:cubicBezTo>
                <a:cubicBezTo>
                  <a:pt x="10693" y="2267"/>
                  <a:pt x="10650" y="2239"/>
                  <a:pt x="10597" y="2228"/>
                </a:cubicBezTo>
                <a:lnTo>
                  <a:pt x="10590" y="2228"/>
                </a:lnTo>
                <a:cubicBezTo>
                  <a:pt x="10689" y="2164"/>
                  <a:pt x="10782" y="2097"/>
                  <a:pt x="10871" y="2033"/>
                </a:cubicBezTo>
                <a:cubicBezTo>
                  <a:pt x="10906" y="2004"/>
                  <a:pt x="10946" y="1972"/>
                  <a:pt x="10981" y="1944"/>
                </a:cubicBezTo>
                <a:lnTo>
                  <a:pt x="10981" y="1947"/>
                </a:lnTo>
                <a:lnTo>
                  <a:pt x="11070" y="1937"/>
                </a:lnTo>
                <a:lnTo>
                  <a:pt x="11120" y="1937"/>
                </a:lnTo>
                <a:cubicBezTo>
                  <a:pt x="11138" y="1937"/>
                  <a:pt x="11155" y="1944"/>
                  <a:pt x="11173" y="1944"/>
                </a:cubicBezTo>
                <a:cubicBezTo>
                  <a:pt x="11191" y="1947"/>
                  <a:pt x="11209" y="1951"/>
                  <a:pt x="11223" y="1954"/>
                </a:cubicBezTo>
                <a:cubicBezTo>
                  <a:pt x="11241" y="1961"/>
                  <a:pt x="11255" y="1969"/>
                  <a:pt x="11273" y="1972"/>
                </a:cubicBezTo>
                <a:lnTo>
                  <a:pt x="11312" y="2001"/>
                </a:lnTo>
                <a:cubicBezTo>
                  <a:pt x="11326" y="2008"/>
                  <a:pt x="11340" y="2022"/>
                  <a:pt x="11347" y="2036"/>
                </a:cubicBezTo>
                <a:cubicBezTo>
                  <a:pt x="11354" y="2050"/>
                  <a:pt x="11369" y="2061"/>
                  <a:pt x="11376" y="2075"/>
                </a:cubicBezTo>
                <a:cubicBezTo>
                  <a:pt x="11383" y="2089"/>
                  <a:pt x="11386" y="2107"/>
                  <a:pt x="11397" y="2125"/>
                </a:cubicBezTo>
                <a:cubicBezTo>
                  <a:pt x="11401" y="2143"/>
                  <a:pt x="11411" y="2161"/>
                  <a:pt x="11411" y="2178"/>
                </a:cubicBezTo>
                <a:cubicBezTo>
                  <a:pt x="11415" y="2196"/>
                  <a:pt x="11418" y="2217"/>
                  <a:pt x="11418" y="2235"/>
                </a:cubicBezTo>
                <a:cubicBezTo>
                  <a:pt x="11418" y="2257"/>
                  <a:pt x="11422" y="2274"/>
                  <a:pt x="11422" y="2299"/>
                </a:cubicBezTo>
                <a:lnTo>
                  <a:pt x="11422" y="2360"/>
                </a:lnTo>
                <a:cubicBezTo>
                  <a:pt x="11422" y="2381"/>
                  <a:pt x="11422" y="2406"/>
                  <a:pt x="11418" y="2424"/>
                </a:cubicBezTo>
                <a:cubicBezTo>
                  <a:pt x="11418" y="2445"/>
                  <a:pt x="11415" y="2466"/>
                  <a:pt x="11415" y="2488"/>
                </a:cubicBezTo>
                <a:lnTo>
                  <a:pt x="11401" y="2623"/>
                </a:lnTo>
                <a:cubicBezTo>
                  <a:pt x="11415" y="2605"/>
                  <a:pt x="11422" y="2584"/>
                  <a:pt x="11433" y="2566"/>
                </a:cubicBezTo>
                <a:cubicBezTo>
                  <a:pt x="11440" y="2548"/>
                  <a:pt x="11450" y="2523"/>
                  <a:pt x="11461" y="2502"/>
                </a:cubicBezTo>
                <a:cubicBezTo>
                  <a:pt x="11479" y="2463"/>
                  <a:pt x="11497" y="2417"/>
                  <a:pt x="11511" y="2374"/>
                </a:cubicBezTo>
                <a:cubicBezTo>
                  <a:pt x="11522" y="2353"/>
                  <a:pt x="11525" y="2328"/>
                  <a:pt x="11529" y="2306"/>
                </a:cubicBezTo>
                <a:cubicBezTo>
                  <a:pt x="11532" y="2285"/>
                  <a:pt x="11539" y="2264"/>
                  <a:pt x="11539" y="2235"/>
                </a:cubicBezTo>
                <a:cubicBezTo>
                  <a:pt x="11539" y="2214"/>
                  <a:pt x="11543" y="2185"/>
                  <a:pt x="11543" y="2164"/>
                </a:cubicBezTo>
                <a:cubicBezTo>
                  <a:pt x="11543" y="2139"/>
                  <a:pt x="11539" y="2114"/>
                  <a:pt x="11532" y="2089"/>
                </a:cubicBezTo>
                <a:cubicBezTo>
                  <a:pt x="11525" y="2040"/>
                  <a:pt x="11507" y="1986"/>
                  <a:pt x="11475" y="1944"/>
                </a:cubicBezTo>
                <a:cubicBezTo>
                  <a:pt x="11461" y="1919"/>
                  <a:pt x="11443" y="1897"/>
                  <a:pt x="11422" y="1876"/>
                </a:cubicBezTo>
                <a:cubicBezTo>
                  <a:pt x="11404" y="1858"/>
                  <a:pt x="11383" y="1841"/>
                  <a:pt x="11354" y="1823"/>
                </a:cubicBezTo>
                <a:cubicBezTo>
                  <a:pt x="11312" y="1791"/>
                  <a:pt x="11258" y="1773"/>
                  <a:pt x="11209" y="1759"/>
                </a:cubicBezTo>
                <a:cubicBezTo>
                  <a:pt x="11202" y="1755"/>
                  <a:pt x="11187" y="1755"/>
                  <a:pt x="11177" y="1755"/>
                </a:cubicBezTo>
                <a:cubicBezTo>
                  <a:pt x="11276" y="1663"/>
                  <a:pt x="11365" y="1563"/>
                  <a:pt x="11443" y="1467"/>
                </a:cubicBezTo>
                <a:lnTo>
                  <a:pt x="11443" y="1471"/>
                </a:lnTo>
                <a:lnTo>
                  <a:pt x="11511" y="1457"/>
                </a:lnTo>
                <a:cubicBezTo>
                  <a:pt x="11525" y="1453"/>
                  <a:pt x="11546" y="1453"/>
                  <a:pt x="11564" y="1453"/>
                </a:cubicBezTo>
                <a:lnTo>
                  <a:pt x="11621" y="1453"/>
                </a:lnTo>
                <a:cubicBezTo>
                  <a:pt x="11639" y="1453"/>
                  <a:pt x="11660" y="1457"/>
                  <a:pt x="11674" y="1464"/>
                </a:cubicBezTo>
                <a:lnTo>
                  <a:pt x="11728" y="1474"/>
                </a:lnTo>
                <a:cubicBezTo>
                  <a:pt x="11795" y="1503"/>
                  <a:pt x="11849" y="1556"/>
                  <a:pt x="11881" y="1624"/>
                </a:cubicBezTo>
                <a:cubicBezTo>
                  <a:pt x="11888" y="1641"/>
                  <a:pt x="11895" y="1659"/>
                  <a:pt x="11902" y="1681"/>
                </a:cubicBezTo>
                <a:cubicBezTo>
                  <a:pt x="11906" y="1698"/>
                  <a:pt x="11913" y="1720"/>
                  <a:pt x="11920" y="1737"/>
                </a:cubicBezTo>
                <a:cubicBezTo>
                  <a:pt x="11923" y="1759"/>
                  <a:pt x="11930" y="1777"/>
                  <a:pt x="11930" y="1801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3"/>
                  <a:pt x="11938" y="1908"/>
                  <a:pt x="11938" y="1929"/>
                </a:cubicBezTo>
                <a:lnTo>
                  <a:pt x="11938" y="1997"/>
                </a:lnTo>
                <a:cubicBezTo>
                  <a:pt x="11938" y="2040"/>
                  <a:pt x="11934" y="2086"/>
                  <a:pt x="11934" y="2129"/>
                </a:cubicBezTo>
                <a:lnTo>
                  <a:pt x="11955" y="2068"/>
                </a:lnTo>
                <a:cubicBezTo>
                  <a:pt x="11966" y="2043"/>
                  <a:pt x="11970" y="2022"/>
                  <a:pt x="11973" y="2004"/>
                </a:cubicBezTo>
                <a:cubicBezTo>
                  <a:pt x="11987" y="1961"/>
                  <a:pt x="11994" y="1915"/>
                  <a:pt x="12002" y="1873"/>
                </a:cubicBezTo>
                <a:cubicBezTo>
                  <a:pt x="12005" y="1848"/>
                  <a:pt x="12005" y="1826"/>
                  <a:pt x="12005" y="1805"/>
                </a:cubicBezTo>
                <a:lnTo>
                  <a:pt x="12005" y="1734"/>
                </a:lnTo>
                <a:cubicBezTo>
                  <a:pt x="12002" y="1713"/>
                  <a:pt x="12002" y="1684"/>
                  <a:pt x="11994" y="1663"/>
                </a:cubicBezTo>
                <a:cubicBezTo>
                  <a:pt x="11991" y="1641"/>
                  <a:pt x="11987" y="1613"/>
                  <a:pt x="11977" y="1592"/>
                </a:cubicBezTo>
                <a:cubicBezTo>
                  <a:pt x="11962" y="1545"/>
                  <a:pt x="11938" y="1499"/>
                  <a:pt x="11906" y="1457"/>
                </a:cubicBezTo>
                <a:cubicBezTo>
                  <a:pt x="11888" y="1439"/>
                  <a:pt x="11870" y="1417"/>
                  <a:pt x="11849" y="1403"/>
                </a:cubicBezTo>
                <a:cubicBezTo>
                  <a:pt x="11827" y="1385"/>
                  <a:pt x="11806" y="1375"/>
                  <a:pt x="11781" y="1364"/>
                </a:cubicBezTo>
                <a:cubicBezTo>
                  <a:pt x="11735" y="1343"/>
                  <a:pt x="11685" y="1329"/>
                  <a:pt x="11635" y="1325"/>
                </a:cubicBezTo>
                <a:cubicBezTo>
                  <a:pt x="11610" y="1321"/>
                  <a:pt x="11586" y="1321"/>
                  <a:pt x="11561" y="1321"/>
                </a:cubicBezTo>
                <a:cubicBezTo>
                  <a:pt x="11650" y="1201"/>
                  <a:pt x="11717" y="1080"/>
                  <a:pt x="11774" y="969"/>
                </a:cubicBezTo>
                <a:lnTo>
                  <a:pt x="11817" y="959"/>
                </a:lnTo>
                <a:cubicBezTo>
                  <a:pt x="11834" y="955"/>
                  <a:pt x="11859" y="955"/>
                  <a:pt x="11877" y="952"/>
                </a:cubicBezTo>
                <a:lnTo>
                  <a:pt x="11938" y="952"/>
                </a:lnTo>
                <a:cubicBezTo>
                  <a:pt x="11955" y="952"/>
                  <a:pt x="11977" y="955"/>
                  <a:pt x="11994" y="959"/>
                </a:cubicBezTo>
                <a:cubicBezTo>
                  <a:pt x="12012" y="966"/>
                  <a:pt x="12030" y="969"/>
                  <a:pt x="12055" y="976"/>
                </a:cubicBezTo>
                <a:cubicBezTo>
                  <a:pt x="12073" y="987"/>
                  <a:pt x="12090" y="994"/>
                  <a:pt x="12105" y="1005"/>
                </a:cubicBezTo>
                <a:cubicBezTo>
                  <a:pt x="12119" y="1012"/>
                  <a:pt x="12133" y="1026"/>
                  <a:pt x="12147" y="1040"/>
                </a:cubicBezTo>
                <a:cubicBezTo>
                  <a:pt x="12162" y="1055"/>
                  <a:pt x="12176" y="1072"/>
                  <a:pt x="12183" y="1083"/>
                </a:cubicBezTo>
                <a:lnTo>
                  <a:pt x="12211" y="1136"/>
                </a:lnTo>
                <a:cubicBezTo>
                  <a:pt x="12218" y="1154"/>
                  <a:pt x="12222" y="1179"/>
                  <a:pt x="12229" y="1197"/>
                </a:cubicBezTo>
                <a:cubicBezTo>
                  <a:pt x="12233" y="1215"/>
                  <a:pt x="12236" y="1236"/>
                  <a:pt x="12240" y="1257"/>
                </a:cubicBezTo>
                <a:cubicBezTo>
                  <a:pt x="12247" y="1279"/>
                  <a:pt x="12250" y="1297"/>
                  <a:pt x="12250" y="1321"/>
                </a:cubicBezTo>
                <a:cubicBezTo>
                  <a:pt x="12250" y="1343"/>
                  <a:pt x="12254" y="1364"/>
                  <a:pt x="12254" y="1382"/>
                </a:cubicBezTo>
                <a:lnTo>
                  <a:pt x="12254" y="1449"/>
                </a:lnTo>
                <a:cubicBezTo>
                  <a:pt x="12254" y="1471"/>
                  <a:pt x="12254" y="1492"/>
                  <a:pt x="12250" y="1517"/>
                </a:cubicBezTo>
                <a:lnTo>
                  <a:pt x="12236" y="1649"/>
                </a:lnTo>
                <a:lnTo>
                  <a:pt x="12254" y="1588"/>
                </a:lnTo>
                <a:cubicBezTo>
                  <a:pt x="12258" y="1563"/>
                  <a:pt x="12261" y="1542"/>
                  <a:pt x="12272" y="1521"/>
                </a:cubicBezTo>
                <a:cubicBezTo>
                  <a:pt x="12279" y="1474"/>
                  <a:pt x="12290" y="1432"/>
                  <a:pt x="12293" y="1385"/>
                </a:cubicBezTo>
                <a:cubicBezTo>
                  <a:pt x="12297" y="1364"/>
                  <a:pt x="12297" y="1343"/>
                  <a:pt x="12297" y="1321"/>
                </a:cubicBezTo>
                <a:lnTo>
                  <a:pt x="12297" y="1254"/>
                </a:lnTo>
                <a:cubicBezTo>
                  <a:pt x="12293" y="1233"/>
                  <a:pt x="12293" y="1208"/>
                  <a:pt x="12290" y="1186"/>
                </a:cubicBezTo>
                <a:cubicBezTo>
                  <a:pt x="12286" y="1165"/>
                  <a:pt x="12282" y="1144"/>
                  <a:pt x="12272" y="1119"/>
                </a:cubicBezTo>
                <a:cubicBezTo>
                  <a:pt x="12254" y="1076"/>
                  <a:pt x="12233" y="1030"/>
                  <a:pt x="12201" y="994"/>
                </a:cubicBezTo>
                <a:cubicBezTo>
                  <a:pt x="12183" y="976"/>
                  <a:pt x="12165" y="959"/>
                  <a:pt x="12147" y="948"/>
                </a:cubicBezTo>
                <a:cubicBezTo>
                  <a:pt x="12126" y="934"/>
                  <a:pt x="12108" y="920"/>
                  <a:pt x="12087" y="905"/>
                </a:cubicBezTo>
                <a:cubicBezTo>
                  <a:pt x="12041" y="884"/>
                  <a:pt x="11991" y="877"/>
                  <a:pt x="11945" y="870"/>
                </a:cubicBezTo>
                <a:cubicBezTo>
                  <a:pt x="11932" y="868"/>
                  <a:pt x="11920" y="867"/>
                  <a:pt x="11908" y="867"/>
                </a:cubicBezTo>
                <a:cubicBezTo>
                  <a:pt x="11896" y="867"/>
                  <a:pt x="11884" y="868"/>
                  <a:pt x="11874" y="870"/>
                </a:cubicBezTo>
                <a:lnTo>
                  <a:pt x="11845" y="870"/>
                </a:lnTo>
                <a:cubicBezTo>
                  <a:pt x="11845" y="863"/>
                  <a:pt x="11842" y="848"/>
                  <a:pt x="11838" y="841"/>
                </a:cubicBezTo>
                <a:cubicBezTo>
                  <a:pt x="11845" y="824"/>
                  <a:pt x="11849" y="809"/>
                  <a:pt x="11859" y="792"/>
                </a:cubicBezTo>
                <a:cubicBezTo>
                  <a:pt x="11913" y="667"/>
                  <a:pt x="11948" y="560"/>
                  <a:pt x="11970" y="468"/>
                </a:cubicBezTo>
                <a:lnTo>
                  <a:pt x="11973" y="486"/>
                </a:lnTo>
                <a:lnTo>
                  <a:pt x="11998" y="479"/>
                </a:lnTo>
                <a:cubicBezTo>
                  <a:pt x="12016" y="475"/>
                  <a:pt x="12034" y="475"/>
                  <a:pt x="12051" y="475"/>
                </a:cubicBezTo>
                <a:lnTo>
                  <a:pt x="12105" y="475"/>
                </a:lnTo>
                <a:cubicBezTo>
                  <a:pt x="12119" y="475"/>
                  <a:pt x="12140" y="479"/>
                  <a:pt x="12154" y="486"/>
                </a:cubicBezTo>
                <a:cubicBezTo>
                  <a:pt x="12172" y="489"/>
                  <a:pt x="12194" y="493"/>
                  <a:pt x="12204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5" y="532"/>
                  <a:pt x="12275" y="546"/>
                  <a:pt x="12290" y="560"/>
                </a:cubicBezTo>
                <a:cubicBezTo>
                  <a:pt x="12304" y="575"/>
                  <a:pt x="12311" y="585"/>
                  <a:pt x="12322" y="600"/>
                </a:cubicBezTo>
                <a:cubicBezTo>
                  <a:pt x="12332" y="614"/>
                  <a:pt x="12339" y="632"/>
                  <a:pt x="12343" y="649"/>
                </a:cubicBezTo>
                <a:cubicBezTo>
                  <a:pt x="12350" y="667"/>
                  <a:pt x="12357" y="681"/>
                  <a:pt x="12361" y="699"/>
                </a:cubicBezTo>
                <a:lnTo>
                  <a:pt x="12375" y="752"/>
                </a:lnTo>
                <a:lnTo>
                  <a:pt x="12378" y="806"/>
                </a:lnTo>
                <a:cubicBezTo>
                  <a:pt x="12378" y="824"/>
                  <a:pt x="12382" y="841"/>
                  <a:pt x="12382" y="859"/>
                </a:cubicBezTo>
                <a:lnTo>
                  <a:pt x="12382" y="916"/>
                </a:lnTo>
                <a:cubicBezTo>
                  <a:pt x="12382" y="934"/>
                  <a:pt x="12382" y="952"/>
                  <a:pt x="12378" y="973"/>
                </a:cubicBezTo>
                <a:cubicBezTo>
                  <a:pt x="12375" y="1008"/>
                  <a:pt x="12371" y="1048"/>
                  <a:pt x="12364" y="1083"/>
                </a:cubicBezTo>
                <a:cubicBezTo>
                  <a:pt x="12375" y="1048"/>
                  <a:pt x="12382" y="1012"/>
                  <a:pt x="12393" y="973"/>
                </a:cubicBezTo>
                <a:cubicBezTo>
                  <a:pt x="12396" y="955"/>
                  <a:pt x="12396" y="937"/>
                  <a:pt x="12400" y="916"/>
                </a:cubicBezTo>
                <a:lnTo>
                  <a:pt x="12407" y="859"/>
                </a:lnTo>
                <a:cubicBezTo>
                  <a:pt x="12410" y="841"/>
                  <a:pt x="12407" y="816"/>
                  <a:pt x="12407" y="799"/>
                </a:cubicBezTo>
                <a:lnTo>
                  <a:pt x="12407" y="742"/>
                </a:lnTo>
                <a:lnTo>
                  <a:pt x="12396" y="685"/>
                </a:lnTo>
                <a:cubicBezTo>
                  <a:pt x="12396" y="667"/>
                  <a:pt x="12389" y="649"/>
                  <a:pt x="12378" y="628"/>
                </a:cubicBezTo>
                <a:cubicBezTo>
                  <a:pt x="12375" y="610"/>
                  <a:pt x="12364" y="592"/>
                  <a:pt x="12357" y="575"/>
                </a:cubicBezTo>
                <a:cubicBezTo>
                  <a:pt x="12346" y="557"/>
                  <a:pt x="12339" y="539"/>
                  <a:pt x="12322" y="525"/>
                </a:cubicBezTo>
                <a:cubicBezTo>
                  <a:pt x="12307" y="511"/>
                  <a:pt x="12293" y="493"/>
                  <a:pt x="12275" y="486"/>
                </a:cubicBezTo>
                <a:lnTo>
                  <a:pt x="12250" y="468"/>
                </a:lnTo>
                <a:lnTo>
                  <a:pt x="12222" y="454"/>
                </a:lnTo>
                <a:cubicBezTo>
                  <a:pt x="12204" y="443"/>
                  <a:pt x="12186" y="440"/>
                  <a:pt x="12165" y="432"/>
                </a:cubicBezTo>
                <a:cubicBezTo>
                  <a:pt x="12147" y="425"/>
                  <a:pt x="12126" y="422"/>
                  <a:pt x="12108" y="422"/>
                </a:cubicBezTo>
                <a:cubicBezTo>
                  <a:pt x="12096" y="422"/>
                  <a:pt x="12081" y="420"/>
                  <a:pt x="12067" y="420"/>
                </a:cubicBezTo>
                <a:cubicBezTo>
                  <a:pt x="12060" y="420"/>
                  <a:pt x="12054" y="421"/>
                  <a:pt x="12048" y="422"/>
                </a:cubicBezTo>
                <a:cubicBezTo>
                  <a:pt x="12037" y="422"/>
                  <a:pt x="12026" y="422"/>
                  <a:pt x="12012" y="425"/>
                </a:cubicBezTo>
                <a:cubicBezTo>
                  <a:pt x="12009" y="415"/>
                  <a:pt x="12009" y="400"/>
                  <a:pt x="12005" y="383"/>
                </a:cubicBezTo>
                <a:cubicBezTo>
                  <a:pt x="12005" y="372"/>
                  <a:pt x="12002" y="368"/>
                  <a:pt x="12002" y="361"/>
                </a:cubicBezTo>
                <a:lnTo>
                  <a:pt x="12002" y="354"/>
                </a:lnTo>
                <a:cubicBezTo>
                  <a:pt x="12023" y="255"/>
                  <a:pt x="12023" y="202"/>
                  <a:pt x="12023" y="201"/>
                </a:cubicBezTo>
                <a:lnTo>
                  <a:pt x="12023" y="201"/>
                </a:lnTo>
                <a:cubicBezTo>
                  <a:pt x="12023" y="202"/>
                  <a:pt x="12019" y="255"/>
                  <a:pt x="11994" y="351"/>
                </a:cubicBezTo>
                <a:cubicBezTo>
                  <a:pt x="11991" y="344"/>
                  <a:pt x="11987" y="329"/>
                  <a:pt x="11984" y="319"/>
                </a:cubicBezTo>
                <a:cubicBezTo>
                  <a:pt x="11973" y="297"/>
                  <a:pt x="11966" y="280"/>
                  <a:pt x="11952" y="262"/>
                </a:cubicBezTo>
                <a:cubicBezTo>
                  <a:pt x="11938" y="244"/>
                  <a:pt x="11930" y="226"/>
                  <a:pt x="11913" y="208"/>
                </a:cubicBezTo>
                <a:cubicBezTo>
                  <a:pt x="11852" y="137"/>
                  <a:pt x="11778" y="88"/>
                  <a:pt x="11699" y="59"/>
                </a:cubicBezTo>
                <a:cubicBezTo>
                  <a:pt x="11618" y="27"/>
                  <a:pt x="11529" y="9"/>
                  <a:pt x="11443" y="6"/>
                </a:cubicBezTo>
                <a:cubicBezTo>
                  <a:pt x="11422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8"/>
          <p:cNvSpPr/>
          <p:nvPr/>
        </p:nvSpPr>
        <p:spPr>
          <a:xfrm rot="2700000">
            <a:off x="443772" y="3568069"/>
            <a:ext cx="1011481" cy="340758"/>
          </a:xfrm>
          <a:custGeom>
            <a:avLst/>
            <a:gdLst/>
            <a:ahLst/>
            <a:cxnLst/>
            <a:rect l="l" t="t" r="r" b="b"/>
            <a:pathLst>
              <a:path w="12372" h="4168" extrusionOk="0">
                <a:moveTo>
                  <a:pt x="11158" y="2416"/>
                </a:moveTo>
                <a:cubicBezTo>
                  <a:pt x="11153" y="2417"/>
                  <a:pt x="11149" y="2418"/>
                  <a:pt x="11145" y="2418"/>
                </a:cubicBezTo>
                <a:cubicBezTo>
                  <a:pt x="11244" y="2511"/>
                  <a:pt x="11333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lnTo>
                  <a:pt x="11432" y="2706"/>
                </a:lnTo>
                <a:cubicBezTo>
                  <a:pt x="11351" y="2608"/>
                  <a:pt x="11261" y="2510"/>
                  <a:pt x="11158" y="2416"/>
                </a:cubicBezTo>
                <a:close/>
                <a:moveTo>
                  <a:pt x="11533" y="2852"/>
                </a:moveTo>
                <a:lnTo>
                  <a:pt x="11532" y="2856"/>
                </a:lnTo>
                <a:lnTo>
                  <a:pt x="11532" y="2857"/>
                </a:lnTo>
                <a:lnTo>
                  <a:pt x="11532" y="2857"/>
                </a:lnTo>
                <a:cubicBezTo>
                  <a:pt x="11531" y="2855"/>
                  <a:pt x="11530" y="2854"/>
                  <a:pt x="11529" y="2852"/>
                </a:cubicBezTo>
                <a:cubicBezTo>
                  <a:pt x="11530" y="2852"/>
                  <a:pt x="11532" y="2852"/>
                  <a:pt x="11533" y="2852"/>
                </a:cubicBezTo>
                <a:close/>
                <a:moveTo>
                  <a:pt x="11902" y="2045"/>
                </a:moveTo>
                <a:cubicBezTo>
                  <a:pt x="11902" y="2087"/>
                  <a:pt x="11906" y="2134"/>
                  <a:pt x="11906" y="2176"/>
                </a:cubicBezTo>
                <a:lnTo>
                  <a:pt x="11906" y="2244"/>
                </a:lnTo>
                <a:cubicBezTo>
                  <a:pt x="11906" y="2265"/>
                  <a:pt x="11906" y="2287"/>
                  <a:pt x="11902" y="2311"/>
                </a:cubicBezTo>
                <a:cubicBezTo>
                  <a:pt x="11902" y="2333"/>
                  <a:pt x="11895" y="2354"/>
                  <a:pt x="11895" y="2372"/>
                </a:cubicBezTo>
                <a:cubicBezTo>
                  <a:pt x="11895" y="2393"/>
                  <a:pt x="11891" y="2411"/>
                  <a:pt x="11888" y="2436"/>
                </a:cubicBezTo>
                <a:cubicBezTo>
                  <a:pt x="11884" y="2454"/>
                  <a:pt x="11877" y="2475"/>
                  <a:pt x="11870" y="2493"/>
                </a:cubicBezTo>
                <a:cubicBezTo>
                  <a:pt x="11866" y="2511"/>
                  <a:pt x="11856" y="2528"/>
                  <a:pt x="11849" y="2550"/>
                </a:cubicBezTo>
                <a:cubicBezTo>
                  <a:pt x="11813" y="2621"/>
                  <a:pt x="11763" y="2674"/>
                  <a:pt x="11696" y="2695"/>
                </a:cubicBezTo>
                <a:cubicBezTo>
                  <a:pt x="11678" y="2703"/>
                  <a:pt x="11660" y="2710"/>
                  <a:pt x="11642" y="2710"/>
                </a:cubicBezTo>
                <a:cubicBezTo>
                  <a:pt x="11625" y="2713"/>
                  <a:pt x="11607" y="2713"/>
                  <a:pt x="11589" y="2720"/>
                </a:cubicBezTo>
                <a:lnTo>
                  <a:pt x="11532" y="2720"/>
                </a:lnTo>
                <a:cubicBezTo>
                  <a:pt x="11514" y="2720"/>
                  <a:pt x="11493" y="2713"/>
                  <a:pt x="11479" y="2713"/>
                </a:cubicBezTo>
                <a:lnTo>
                  <a:pt x="11432" y="2706"/>
                </a:lnTo>
                <a:lnTo>
                  <a:pt x="11432" y="2706"/>
                </a:lnTo>
                <a:cubicBezTo>
                  <a:pt x="11433" y="2706"/>
                  <a:pt x="11433" y="2706"/>
                  <a:pt x="11433" y="2706"/>
                </a:cubicBezTo>
                <a:lnTo>
                  <a:pt x="11429" y="2727"/>
                </a:lnTo>
                <a:lnTo>
                  <a:pt x="11415" y="2795"/>
                </a:lnTo>
                <a:lnTo>
                  <a:pt x="11408" y="2827"/>
                </a:lnTo>
                <a:lnTo>
                  <a:pt x="11394" y="2856"/>
                </a:lnTo>
                <a:cubicBezTo>
                  <a:pt x="11383" y="2880"/>
                  <a:pt x="11376" y="2898"/>
                  <a:pt x="11365" y="2916"/>
                </a:cubicBezTo>
                <a:lnTo>
                  <a:pt x="11347" y="2941"/>
                </a:lnTo>
                <a:lnTo>
                  <a:pt x="11330" y="2969"/>
                </a:lnTo>
                <a:cubicBezTo>
                  <a:pt x="11319" y="2987"/>
                  <a:pt x="11305" y="3005"/>
                  <a:pt x="11287" y="3016"/>
                </a:cubicBezTo>
                <a:cubicBezTo>
                  <a:pt x="11273" y="3033"/>
                  <a:pt x="11255" y="3048"/>
                  <a:pt x="11237" y="3062"/>
                </a:cubicBezTo>
                <a:cubicBezTo>
                  <a:pt x="11219" y="3076"/>
                  <a:pt x="11202" y="3087"/>
                  <a:pt x="11180" y="3097"/>
                </a:cubicBezTo>
                <a:cubicBezTo>
                  <a:pt x="11162" y="3112"/>
                  <a:pt x="11141" y="3119"/>
                  <a:pt x="11116" y="3129"/>
                </a:cubicBezTo>
                <a:cubicBezTo>
                  <a:pt x="11077" y="3151"/>
                  <a:pt x="11034" y="3165"/>
                  <a:pt x="10985" y="3176"/>
                </a:cubicBezTo>
                <a:cubicBezTo>
                  <a:pt x="10938" y="3190"/>
                  <a:pt x="10892" y="3204"/>
                  <a:pt x="10842" y="3211"/>
                </a:cubicBezTo>
                <a:cubicBezTo>
                  <a:pt x="10743" y="3229"/>
                  <a:pt x="10647" y="3240"/>
                  <a:pt x="10547" y="3243"/>
                </a:cubicBezTo>
                <a:cubicBezTo>
                  <a:pt x="10597" y="3257"/>
                  <a:pt x="10647" y="3264"/>
                  <a:pt x="10700" y="3272"/>
                </a:cubicBezTo>
                <a:cubicBezTo>
                  <a:pt x="10750" y="3275"/>
                  <a:pt x="10803" y="3279"/>
                  <a:pt x="10849" y="3279"/>
                </a:cubicBezTo>
                <a:cubicBezTo>
                  <a:pt x="10903" y="3279"/>
                  <a:pt x="10953" y="3275"/>
                  <a:pt x="11006" y="3264"/>
                </a:cubicBezTo>
                <a:cubicBezTo>
                  <a:pt x="11059" y="3257"/>
                  <a:pt x="11109" y="3243"/>
                  <a:pt x="11159" y="3225"/>
                </a:cubicBezTo>
                <a:cubicBezTo>
                  <a:pt x="11184" y="3218"/>
                  <a:pt x="11205" y="3208"/>
                  <a:pt x="11234" y="3193"/>
                </a:cubicBezTo>
                <a:cubicBezTo>
                  <a:pt x="11255" y="3183"/>
                  <a:pt x="11283" y="3168"/>
                  <a:pt x="11305" y="3154"/>
                </a:cubicBezTo>
                <a:cubicBezTo>
                  <a:pt x="11326" y="3136"/>
                  <a:pt x="11347" y="3122"/>
                  <a:pt x="11372" y="3104"/>
                </a:cubicBezTo>
                <a:cubicBezTo>
                  <a:pt x="11394" y="3087"/>
                  <a:pt x="11411" y="3065"/>
                  <a:pt x="11429" y="3044"/>
                </a:cubicBezTo>
                <a:lnTo>
                  <a:pt x="11454" y="3008"/>
                </a:lnTo>
                <a:lnTo>
                  <a:pt x="11479" y="2973"/>
                </a:lnTo>
                <a:cubicBezTo>
                  <a:pt x="11490" y="2952"/>
                  <a:pt x="11504" y="2923"/>
                  <a:pt x="11518" y="2898"/>
                </a:cubicBezTo>
                <a:lnTo>
                  <a:pt x="11532" y="2857"/>
                </a:lnTo>
                <a:lnTo>
                  <a:pt x="11532" y="2857"/>
                </a:lnTo>
                <a:cubicBezTo>
                  <a:pt x="11612" y="2979"/>
                  <a:pt x="11682" y="3095"/>
                  <a:pt x="11742" y="3204"/>
                </a:cubicBezTo>
                <a:lnTo>
                  <a:pt x="11754" y="3206"/>
                </a:lnTo>
                <a:lnTo>
                  <a:pt x="11756" y="3193"/>
                </a:lnTo>
                <a:lnTo>
                  <a:pt x="11763" y="3183"/>
                </a:lnTo>
                <a:cubicBezTo>
                  <a:pt x="11706" y="3075"/>
                  <a:pt x="11637" y="2965"/>
                  <a:pt x="11555" y="2852"/>
                </a:cubicBezTo>
                <a:lnTo>
                  <a:pt x="11555" y="2852"/>
                </a:lnTo>
                <a:cubicBezTo>
                  <a:pt x="11547" y="2852"/>
                  <a:pt x="11540" y="2852"/>
                  <a:pt x="11533" y="2852"/>
                </a:cubicBezTo>
                <a:lnTo>
                  <a:pt x="11533" y="2852"/>
                </a:lnTo>
                <a:lnTo>
                  <a:pt x="11539" y="2831"/>
                </a:lnTo>
                <a:cubicBezTo>
                  <a:pt x="11544" y="2838"/>
                  <a:pt x="11550" y="2845"/>
                  <a:pt x="11555" y="2852"/>
                </a:cubicBezTo>
                <a:lnTo>
                  <a:pt x="11555" y="2852"/>
                </a:lnTo>
                <a:cubicBezTo>
                  <a:pt x="11570" y="2851"/>
                  <a:pt x="11586" y="2851"/>
                  <a:pt x="11603" y="2848"/>
                </a:cubicBezTo>
                <a:cubicBezTo>
                  <a:pt x="11653" y="2845"/>
                  <a:pt x="11706" y="2831"/>
                  <a:pt x="11749" y="2809"/>
                </a:cubicBezTo>
                <a:lnTo>
                  <a:pt x="11817" y="2767"/>
                </a:lnTo>
                <a:cubicBezTo>
                  <a:pt x="11838" y="2749"/>
                  <a:pt x="11856" y="2731"/>
                  <a:pt x="11874" y="2713"/>
                </a:cubicBezTo>
                <a:cubicBezTo>
                  <a:pt x="11909" y="2674"/>
                  <a:pt x="11930" y="2631"/>
                  <a:pt x="11945" y="2582"/>
                </a:cubicBezTo>
                <a:cubicBezTo>
                  <a:pt x="11955" y="2560"/>
                  <a:pt x="11959" y="2532"/>
                  <a:pt x="11962" y="2511"/>
                </a:cubicBezTo>
                <a:cubicBezTo>
                  <a:pt x="11966" y="2489"/>
                  <a:pt x="11966" y="2461"/>
                  <a:pt x="11973" y="2439"/>
                </a:cubicBezTo>
                <a:lnTo>
                  <a:pt x="11973" y="2368"/>
                </a:lnTo>
                <a:cubicBezTo>
                  <a:pt x="11973" y="2347"/>
                  <a:pt x="11973" y="2322"/>
                  <a:pt x="11966" y="2301"/>
                </a:cubicBezTo>
                <a:cubicBezTo>
                  <a:pt x="11962" y="2258"/>
                  <a:pt x="11955" y="2212"/>
                  <a:pt x="11941" y="2169"/>
                </a:cubicBezTo>
                <a:cubicBezTo>
                  <a:pt x="11934" y="2144"/>
                  <a:pt x="11927" y="2123"/>
                  <a:pt x="11923" y="2105"/>
                </a:cubicBezTo>
                <a:lnTo>
                  <a:pt x="11902" y="2045"/>
                </a:lnTo>
                <a:close/>
                <a:moveTo>
                  <a:pt x="5434" y="0"/>
                </a:moveTo>
                <a:cubicBezTo>
                  <a:pt x="5384" y="29"/>
                  <a:pt x="5345" y="64"/>
                  <a:pt x="5306" y="100"/>
                </a:cubicBezTo>
                <a:cubicBezTo>
                  <a:pt x="5281" y="118"/>
                  <a:pt x="5263" y="142"/>
                  <a:pt x="5246" y="160"/>
                </a:cubicBezTo>
                <a:cubicBezTo>
                  <a:pt x="5228" y="182"/>
                  <a:pt x="5207" y="199"/>
                  <a:pt x="5189" y="221"/>
                </a:cubicBezTo>
                <a:cubicBezTo>
                  <a:pt x="5153" y="267"/>
                  <a:pt x="5121" y="310"/>
                  <a:pt x="5093" y="359"/>
                </a:cubicBezTo>
                <a:cubicBezTo>
                  <a:pt x="5079" y="384"/>
                  <a:pt x="5064" y="409"/>
                  <a:pt x="5050" y="434"/>
                </a:cubicBezTo>
                <a:cubicBezTo>
                  <a:pt x="5039" y="463"/>
                  <a:pt x="5029" y="487"/>
                  <a:pt x="5015" y="516"/>
                </a:cubicBezTo>
                <a:cubicBezTo>
                  <a:pt x="5007" y="541"/>
                  <a:pt x="4997" y="573"/>
                  <a:pt x="4990" y="598"/>
                </a:cubicBezTo>
                <a:cubicBezTo>
                  <a:pt x="4979" y="630"/>
                  <a:pt x="4975" y="658"/>
                  <a:pt x="4972" y="687"/>
                </a:cubicBezTo>
                <a:cubicBezTo>
                  <a:pt x="4968" y="719"/>
                  <a:pt x="4968" y="751"/>
                  <a:pt x="4968" y="783"/>
                </a:cubicBezTo>
                <a:cubicBezTo>
                  <a:pt x="4968" y="811"/>
                  <a:pt x="4972" y="843"/>
                  <a:pt x="4975" y="875"/>
                </a:cubicBezTo>
                <a:lnTo>
                  <a:pt x="4986" y="918"/>
                </a:lnTo>
                <a:lnTo>
                  <a:pt x="4997" y="964"/>
                </a:lnTo>
                <a:cubicBezTo>
                  <a:pt x="5007" y="996"/>
                  <a:pt x="5022" y="1021"/>
                  <a:pt x="5039" y="1049"/>
                </a:cubicBezTo>
                <a:lnTo>
                  <a:pt x="5061" y="1088"/>
                </a:lnTo>
                <a:lnTo>
                  <a:pt x="5086" y="1127"/>
                </a:lnTo>
                <a:lnTo>
                  <a:pt x="5093" y="1131"/>
                </a:lnTo>
                <a:lnTo>
                  <a:pt x="5086" y="1138"/>
                </a:lnTo>
                <a:cubicBezTo>
                  <a:pt x="5029" y="1145"/>
                  <a:pt x="4968" y="1156"/>
                  <a:pt x="4908" y="1163"/>
                </a:cubicBezTo>
                <a:cubicBezTo>
                  <a:pt x="4730" y="1195"/>
                  <a:pt x="4552" y="1227"/>
                  <a:pt x="4382" y="1263"/>
                </a:cubicBezTo>
                <a:lnTo>
                  <a:pt x="4364" y="1238"/>
                </a:lnTo>
                <a:cubicBezTo>
                  <a:pt x="4350" y="1220"/>
                  <a:pt x="4335" y="1209"/>
                  <a:pt x="4321" y="1191"/>
                </a:cubicBezTo>
                <a:lnTo>
                  <a:pt x="4303" y="1163"/>
                </a:lnTo>
                <a:lnTo>
                  <a:pt x="4293" y="1138"/>
                </a:lnTo>
                <a:lnTo>
                  <a:pt x="4264" y="1085"/>
                </a:lnTo>
                <a:lnTo>
                  <a:pt x="4257" y="1056"/>
                </a:lnTo>
                <a:lnTo>
                  <a:pt x="4246" y="1024"/>
                </a:lnTo>
                <a:cubicBezTo>
                  <a:pt x="4243" y="1007"/>
                  <a:pt x="4239" y="985"/>
                  <a:pt x="4239" y="967"/>
                </a:cubicBezTo>
                <a:cubicBezTo>
                  <a:pt x="4232" y="946"/>
                  <a:pt x="4232" y="928"/>
                  <a:pt x="4232" y="907"/>
                </a:cubicBezTo>
                <a:cubicBezTo>
                  <a:pt x="4232" y="882"/>
                  <a:pt x="4232" y="864"/>
                  <a:pt x="4239" y="843"/>
                </a:cubicBezTo>
                <a:cubicBezTo>
                  <a:pt x="4243" y="822"/>
                  <a:pt x="4243" y="800"/>
                  <a:pt x="4246" y="775"/>
                </a:cubicBezTo>
                <a:cubicBezTo>
                  <a:pt x="4250" y="754"/>
                  <a:pt x="4257" y="733"/>
                  <a:pt x="4264" y="711"/>
                </a:cubicBezTo>
                <a:cubicBezTo>
                  <a:pt x="4275" y="687"/>
                  <a:pt x="4278" y="665"/>
                  <a:pt x="4286" y="644"/>
                </a:cubicBezTo>
                <a:cubicBezTo>
                  <a:pt x="4303" y="598"/>
                  <a:pt x="4321" y="559"/>
                  <a:pt x="4346" y="516"/>
                </a:cubicBezTo>
                <a:cubicBezTo>
                  <a:pt x="4367" y="470"/>
                  <a:pt x="4389" y="430"/>
                  <a:pt x="4410" y="391"/>
                </a:cubicBezTo>
                <a:cubicBezTo>
                  <a:pt x="4438" y="349"/>
                  <a:pt x="4460" y="306"/>
                  <a:pt x="4492" y="267"/>
                </a:cubicBezTo>
                <a:lnTo>
                  <a:pt x="4492" y="267"/>
                </a:lnTo>
                <a:cubicBezTo>
                  <a:pt x="4446" y="292"/>
                  <a:pt x="4410" y="324"/>
                  <a:pt x="4371" y="356"/>
                </a:cubicBezTo>
                <a:lnTo>
                  <a:pt x="4318" y="409"/>
                </a:lnTo>
                <a:cubicBezTo>
                  <a:pt x="4300" y="427"/>
                  <a:pt x="4282" y="445"/>
                  <a:pt x="4264" y="466"/>
                </a:cubicBezTo>
                <a:cubicBezTo>
                  <a:pt x="4232" y="505"/>
                  <a:pt x="4204" y="544"/>
                  <a:pt x="4175" y="591"/>
                </a:cubicBezTo>
                <a:cubicBezTo>
                  <a:pt x="4150" y="633"/>
                  <a:pt x="4126" y="683"/>
                  <a:pt x="4104" y="733"/>
                </a:cubicBezTo>
                <a:cubicBezTo>
                  <a:pt x="4097" y="758"/>
                  <a:pt x="4086" y="783"/>
                  <a:pt x="4083" y="807"/>
                </a:cubicBezTo>
                <a:cubicBezTo>
                  <a:pt x="4072" y="836"/>
                  <a:pt x="4072" y="861"/>
                  <a:pt x="4069" y="889"/>
                </a:cubicBezTo>
                <a:cubicBezTo>
                  <a:pt x="4069" y="914"/>
                  <a:pt x="4065" y="946"/>
                  <a:pt x="4065" y="971"/>
                </a:cubicBezTo>
                <a:cubicBezTo>
                  <a:pt x="4065" y="999"/>
                  <a:pt x="4069" y="1031"/>
                  <a:pt x="4072" y="1056"/>
                </a:cubicBezTo>
                <a:lnTo>
                  <a:pt x="4083" y="1095"/>
                </a:lnTo>
                <a:lnTo>
                  <a:pt x="4097" y="1138"/>
                </a:lnTo>
                <a:cubicBezTo>
                  <a:pt x="4104" y="1163"/>
                  <a:pt x="4118" y="1191"/>
                  <a:pt x="4133" y="1216"/>
                </a:cubicBezTo>
                <a:lnTo>
                  <a:pt x="4154" y="1252"/>
                </a:lnTo>
                <a:lnTo>
                  <a:pt x="4175" y="1284"/>
                </a:lnTo>
                <a:cubicBezTo>
                  <a:pt x="4172" y="1287"/>
                  <a:pt x="4172" y="1287"/>
                  <a:pt x="4172" y="1291"/>
                </a:cubicBezTo>
                <a:cubicBezTo>
                  <a:pt x="3998" y="1327"/>
                  <a:pt x="3830" y="1369"/>
                  <a:pt x="3663" y="1408"/>
                </a:cubicBezTo>
                <a:cubicBezTo>
                  <a:pt x="3553" y="1433"/>
                  <a:pt x="3443" y="1465"/>
                  <a:pt x="3333" y="1497"/>
                </a:cubicBezTo>
                <a:lnTo>
                  <a:pt x="3301" y="1469"/>
                </a:lnTo>
                <a:cubicBezTo>
                  <a:pt x="3286" y="1458"/>
                  <a:pt x="3269" y="1447"/>
                  <a:pt x="3254" y="1433"/>
                </a:cubicBezTo>
                <a:lnTo>
                  <a:pt x="3233" y="1415"/>
                </a:lnTo>
                <a:lnTo>
                  <a:pt x="3215" y="1398"/>
                </a:lnTo>
                <a:cubicBezTo>
                  <a:pt x="3201" y="1387"/>
                  <a:pt x="3194" y="1373"/>
                  <a:pt x="3183" y="1359"/>
                </a:cubicBezTo>
                <a:cubicBezTo>
                  <a:pt x="3176" y="1344"/>
                  <a:pt x="3166" y="1327"/>
                  <a:pt x="3158" y="1316"/>
                </a:cubicBezTo>
                <a:cubicBezTo>
                  <a:pt x="3126" y="1252"/>
                  <a:pt x="3112" y="1181"/>
                  <a:pt x="3112" y="1103"/>
                </a:cubicBezTo>
                <a:lnTo>
                  <a:pt x="3112" y="1042"/>
                </a:lnTo>
                <a:cubicBezTo>
                  <a:pt x="3112" y="1024"/>
                  <a:pt x="3119" y="1003"/>
                  <a:pt x="3119" y="982"/>
                </a:cubicBezTo>
                <a:cubicBezTo>
                  <a:pt x="3123" y="943"/>
                  <a:pt x="3130" y="900"/>
                  <a:pt x="3141" y="857"/>
                </a:cubicBezTo>
                <a:cubicBezTo>
                  <a:pt x="3148" y="818"/>
                  <a:pt x="3162" y="772"/>
                  <a:pt x="3176" y="733"/>
                </a:cubicBezTo>
                <a:cubicBezTo>
                  <a:pt x="3190" y="694"/>
                  <a:pt x="3201" y="647"/>
                  <a:pt x="3215" y="608"/>
                </a:cubicBezTo>
                <a:lnTo>
                  <a:pt x="3215" y="608"/>
                </a:lnTo>
                <a:cubicBezTo>
                  <a:pt x="3180" y="640"/>
                  <a:pt x="3155" y="676"/>
                  <a:pt x="3126" y="711"/>
                </a:cubicBezTo>
                <a:cubicBezTo>
                  <a:pt x="3112" y="729"/>
                  <a:pt x="3102" y="747"/>
                  <a:pt x="3087" y="768"/>
                </a:cubicBezTo>
                <a:cubicBezTo>
                  <a:pt x="3073" y="786"/>
                  <a:pt x="3066" y="807"/>
                  <a:pt x="3052" y="825"/>
                </a:cubicBezTo>
                <a:cubicBezTo>
                  <a:pt x="3030" y="864"/>
                  <a:pt x="3013" y="907"/>
                  <a:pt x="2995" y="950"/>
                </a:cubicBezTo>
                <a:cubicBezTo>
                  <a:pt x="2981" y="996"/>
                  <a:pt x="2966" y="1039"/>
                  <a:pt x="2959" y="1088"/>
                </a:cubicBezTo>
                <a:cubicBezTo>
                  <a:pt x="2949" y="1138"/>
                  <a:pt x="2949" y="1184"/>
                  <a:pt x="2952" y="1234"/>
                </a:cubicBezTo>
                <a:cubicBezTo>
                  <a:pt x="2959" y="1263"/>
                  <a:pt x="2963" y="1284"/>
                  <a:pt x="2966" y="1309"/>
                </a:cubicBezTo>
                <a:cubicBezTo>
                  <a:pt x="2970" y="1337"/>
                  <a:pt x="2981" y="1359"/>
                  <a:pt x="2988" y="1387"/>
                </a:cubicBezTo>
                <a:cubicBezTo>
                  <a:pt x="2998" y="1408"/>
                  <a:pt x="3013" y="1433"/>
                  <a:pt x="3023" y="1458"/>
                </a:cubicBezTo>
                <a:cubicBezTo>
                  <a:pt x="3038" y="1479"/>
                  <a:pt x="3055" y="1501"/>
                  <a:pt x="3070" y="1519"/>
                </a:cubicBezTo>
                <a:lnTo>
                  <a:pt x="3094" y="1551"/>
                </a:lnTo>
                <a:lnTo>
                  <a:pt x="3109" y="1565"/>
                </a:lnTo>
                <a:cubicBezTo>
                  <a:pt x="2860" y="1639"/>
                  <a:pt x="2622" y="1718"/>
                  <a:pt x="2394" y="1807"/>
                </a:cubicBezTo>
                <a:lnTo>
                  <a:pt x="2390" y="1807"/>
                </a:lnTo>
                <a:cubicBezTo>
                  <a:pt x="2373" y="1799"/>
                  <a:pt x="2355" y="1789"/>
                  <a:pt x="2341" y="1778"/>
                </a:cubicBezTo>
                <a:lnTo>
                  <a:pt x="2319" y="1760"/>
                </a:lnTo>
                <a:lnTo>
                  <a:pt x="2294" y="1743"/>
                </a:lnTo>
                <a:lnTo>
                  <a:pt x="2255" y="1700"/>
                </a:lnTo>
                <a:cubicBezTo>
                  <a:pt x="2241" y="1689"/>
                  <a:pt x="2234" y="1671"/>
                  <a:pt x="2223" y="1657"/>
                </a:cubicBezTo>
                <a:cubicBezTo>
                  <a:pt x="2184" y="1593"/>
                  <a:pt x="2163" y="1515"/>
                  <a:pt x="2152" y="1433"/>
                </a:cubicBezTo>
                <a:cubicBezTo>
                  <a:pt x="2149" y="1394"/>
                  <a:pt x="2149" y="1351"/>
                  <a:pt x="2152" y="1309"/>
                </a:cubicBezTo>
                <a:cubicBezTo>
                  <a:pt x="2152" y="1270"/>
                  <a:pt x="2163" y="1227"/>
                  <a:pt x="2166" y="1181"/>
                </a:cubicBezTo>
                <a:cubicBezTo>
                  <a:pt x="2181" y="1095"/>
                  <a:pt x="2202" y="1014"/>
                  <a:pt x="2230" y="925"/>
                </a:cubicBezTo>
                <a:lnTo>
                  <a:pt x="2230" y="925"/>
                </a:lnTo>
                <a:cubicBezTo>
                  <a:pt x="2202" y="960"/>
                  <a:pt x="2177" y="999"/>
                  <a:pt x="2159" y="1039"/>
                </a:cubicBezTo>
                <a:cubicBezTo>
                  <a:pt x="2134" y="1078"/>
                  <a:pt x="2117" y="1120"/>
                  <a:pt x="2099" y="1163"/>
                </a:cubicBezTo>
                <a:cubicBezTo>
                  <a:pt x="2081" y="1209"/>
                  <a:pt x="2070" y="1252"/>
                  <a:pt x="2060" y="1298"/>
                </a:cubicBezTo>
                <a:cubicBezTo>
                  <a:pt x="2053" y="1341"/>
                  <a:pt x="2045" y="1391"/>
                  <a:pt x="2042" y="1440"/>
                </a:cubicBezTo>
                <a:cubicBezTo>
                  <a:pt x="2042" y="1487"/>
                  <a:pt x="2045" y="1536"/>
                  <a:pt x="2056" y="1586"/>
                </a:cubicBezTo>
                <a:cubicBezTo>
                  <a:pt x="2060" y="1607"/>
                  <a:pt x="2070" y="1636"/>
                  <a:pt x="2077" y="1657"/>
                </a:cubicBezTo>
                <a:cubicBezTo>
                  <a:pt x="2088" y="1679"/>
                  <a:pt x="2095" y="1700"/>
                  <a:pt x="2109" y="1725"/>
                </a:cubicBezTo>
                <a:cubicBezTo>
                  <a:pt x="2124" y="1746"/>
                  <a:pt x="2134" y="1767"/>
                  <a:pt x="2152" y="1785"/>
                </a:cubicBezTo>
                <a:cubicBezTo>
                  <a:pt x="2170" y="1803"/>
                  <a:pt x="2184" y="1824"/>
                  <a:pt x="2205" y="1842"/>
                </a:cubicBezTo>
                <a:lnTo>
                  <a:pt x="2234" y="1871"/>
                </a:lnTo>
                <a:lnTo>
                  <a:pt x="2241" y="1874"/>
                </a:lnTo>
                <a:cubicBezTo>
                  <a:pt x="2017" y="1967"/>
                  <a:pt x="1804" y="2066"/>
                  <a:pt x="1608" y="2169"/>
                </a:cubicBezTo>
                <a:lnTo>
                  <a:pt x="1573" y="2144"/>
                </a:lnTo>
                <a:lnTo>
                  <a:pt x="1555" y="2134"/>
                </a:lnTo>
                <a:lnTo>
                  <a:pt x="1541" y="2119"/>
                </a:lnTo>
                <a:cubicBezTo>
                  <a:pt x="1530" y="2109"/>
                  <a:pt x="1519" y="2102"/>
                  <a:pt x="1509" y="2087"/>
                </a:cubicBezTo>
                <a:lnTo>
                  <a:pt x="1484" y="2052"/>
                </a:lnTo>
                <a:cubicBezTo>
                  <a:pt x="1473" y="2038"/>
                  <a:pt x="1469" y="2027"/>
                  <a:pt x="1466" y="2013"/>
                </a:cubicBezTo>
                <a:cubicBezTo>
                  <a:pt x="1455" y="1999"/>
                  <a:pt x="1455" y="1984"/>
                  <a:pt x="1452" y="1974"/>
                </a:cubicBezTo>
                <a:cubicBezTo>
                  <a:pt x="1448" y="1959"/>
                  <a:pt x="1441" y="1945"/>
                  <a:pt x="1441" y="1927"/>
                </a:cubicBezTo>
                <a:cubicBezTo>
                  <a:pt x="1441" y="1913"/>
                  <a:pt x="1437" y="1895"/>
                  <a:pt x="1437" y="1885"/>
                </a:cubicBezTo>
                <a:lnTo>
                  <a:pt x="1434" y="1839"/>
                </a:lnTo>
                <a:lnTo>
                  <a:pt x="1434" y="1796"/>
                </a:lnTo>
                <a:cubicBezTo>
                  <a:pt x="1434" y="1778"/>
                  <a:pt x="1437" y="1764"/>
                  <a:pt x="1437" y="1746"/>
                </a:cubicBezTo>
                <a:cubicBezTo>
                  <a:pt x="1437" y="1728"/>
                  <a:pt x="1441" y="1714"/>
                  <a:pt x="1448" y="1696"/>
                </a:cubicBezTo>
                <a:cubicBezTo>
                  <a:pt x="1452" y="1664"/>
                  <a:pt x="1459" y="1636"/>
                  <a:pt x="1469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7" y="1536"/>
                  <a:pt x="1459" y="1565"/>
                  <a:pt x="1441" y="1593"/>
                </a:cubicBezTo>
                <a:cubicBezTo>
                  <a:pt x="1434" y="1607"/>
                  <a:pt x="1430" y="1625"/>
                  <a:pt x="1420" y="1639"/>
                </a:cubicBezTo>
                <a:cubicBezTo>
                  <a:pt x="1416" y="1654"/>
                  <a:pt x="1405" y="1671"/>
                  <a:pt x="1402" y="1682"/>
                </a:cubicBezTo>
                <a:cubicBezTo>
                  <a:pt x="1398" y="1700"/>
                  <a:pt x="1388" y="1714"/>
                  <a:pt x="1388" y="1732"/>
                </a:cubicBezTo>
                <a:cubicBezTo>
                  <a:pt x="1384" y="1750"/>
                  <a:pt x="1381" y="1764"/>
                  <a:pt x="1377" y="1782"/>
                </a:cubicBezTo>
                <a:lnTo>
                  <a:pt x="1366" y="1831"/>
                </a:lnTo>
                <a:lnTo>
                  <a:pt x="1363" y="1885"/>
                </a:lnTo>
                <a:cubicBezTo>
                  <a:pt x="1363" y="1903"/>
                  <a:pt x="1363" y="1920"/>
                  <a:pt x="1366" y="1938"/>
                </a:cubicBezTo>
                <a:cubicBezTo>
                  <a:pt x="1366" y="1956"/>
                  <a:pt x="1370" y="1974"/>
                  <a:pt x="1377" y="1991"/>
                </a:cubicBezTo>
                <a:lnTo>
                  <a:pt x="1388" y="2045"/>
                </a:lnTo>
                <a:cubicBezTo>
                  <a:pt x="1398" y="2063"/>
                  <a:pt x="1402" y="2080"/>
                  <a:pt x="1413" y="2091"/>
                </a:cubicBezTo>
                <a:lnTo>
                  <a:pt x="1441" y="2137"/>
                </a:lnTo>
                <a:cubicBezTo>
                  <a:pt x="1452" y="2151"/>
                  <a:pt x="1469" y="2162"/>
                  <a:pt x="1484" y="2176"/>
                </a:cubicBezTo>
                <a:lnTo>
                  <a:pt x="1501" y="2194"/>
                </a:lnTo>
                <a:lnTo>
                  <a:pt x="1519" y="2208"/>
                </a:lnTo>
                <a:cubicBezTo>
                  <a:pt x="1352" y="2297"/>
                  <a:pt x="1203" y="2390"/>
                  <a:pt x="1064" y="2489"/>
                </a:cubicBezTo>
                <a:lnTo>
                  <a:pt x="1029" y="2471"/>
                </a:lnTo>
                <a:lnTo>
                  <a:pt x="1011" y="2461"/>
                </a:lnTo>
                <a:lnTo>
                  <a:pt x="993" y="2447"/>
                </a:lnTo>
                <a:cubicBezTo>
                  <a:pt x="986" y="2439"/>
                  <a:pt x="972" y="2429"/>
                  <a:pt x="961" y="2422"/>
                </a:cubicBezTo>
                <a:lnTo>
                  <a:pt x="936" y="2390"/>
                </a:lnTo>
                <a:cubicBezTo>
                  <a:pt x="925" y="2383"/>
                  <a:pt x="922" y="2368"/>
                  <a:pt x="915" y="2354"/>
                </a:cubicBezTo>
                <a:cubicBezTo>
                  <a:pt x="904" y="2340"/>
                  <a:pt x="901" y="2329"/>
                  <a:pt x="897" y="2315"/>
                </a:cubicBezTo>
                <a:cubicBezTo>
                  <a:pt x="890" y="2301"/>
                  <a:pt x="883" y="2287"/>
                  <a:pt x="883" y="2276"/>
                </a:cubicBezTo>
                <a:cubicBezTo>
                  <a:pt x="879" y="2262"/>
                  <a:pt x="872" y="2247"/>
                  <a:pt x="872" y="2230"/>
                </a:cubicBezTo>
                <a:lnTo>
                  <a:pt x="865" y="2187"/>
                </a:lnTo>
                <a:lnTo>
                  <a:pt x="861" y="2141"/>
                </a:lnTo>
                <a:lnTo>
                  <a:pt x="861" y="2091"/>
                </a:lnTo>
                <a:cubicBezTo>
                  <a:pt x="861" y="2073"/>
                  <a:pt x="861" y="2063"/>
                  <a:pt x="865" y="2045"/>
                </a:cubicBezTo>
                <a:cubicBezTo>
                  <a:pt x="865" y="2013"/>
                  <a:pt x="869" y="1981"/>
                  <a:pt x="872" y="1945"/>
                </a:cubicBezTo>
                <a:cubicBezTo>
                  <a:pt x="879" y="1913"/>
                  <a:pt x="883" y="1885"/>
                  <a:pt x="890" y="1849"/>
                </a:cubicBezTo>
                <a:lnTo>
                  <a:pt x="890" y="1849"/>
                </a:lnTo>
                <a:cubicBezTo>
                  <a:pt x="872" y="1874"/>
                  <a:pt x="861" y="1906"/>
                  <a:pt x="847" y="1938"/>
                </a:cubicBezTo>
                <a:cubicBezTo>
                  <a:pt x="844" y="1949"/>
                  <a:pt x="833" y="1967"/>
                  <a:pt x="829" y="1984"/>
                </a:cubicBezTo>
                <a:cubicBezTo>
                  <a:pt x="826" y="2002"/>
                  <a:pt x="819" y="2016"/>
                  <a:pt x="815" y="2034"/>
                </a:cubicBezTo>
                <a:cubicBezTo>
                  <a:pt x="812" y="2052"/>
                  <a:pt x="808" y="2066"/>
                  <a:pt x="808" y="2084"/>
                </a:cubicBezTo>
                <a:cubicBezTo>
                  <a:pt x="801" y="2102"/>
                  <a:pt x="801" y="2119"/>
                  <a:pt x="797" y="2134"/>
                </a:cubicBezTo>
                <a:lnTo>
                  <a:pt x="794" y="2187"/>
                </a:lnTo>
                <a:lnTo>
                  <a:pt x="794" y="2240"/>
                </a:lnTo>
                <a:cubicBezTo>
                  <a:pt x="794" y="2258"/>
                  <a:pt x="797" y="2276"/>
                  <a:pt x="801" y="2294"/>
                </a:cubicBezTo>
                <a:lnTo>
                  <a:pt x="815" y="2347"/>
                </a:lnTo>
                <a:cubicBezTo>
                  <a:pt x="819" y="2365"/>
                  <a:pt x="829" y="2383"/>
                  <a:pt x="837" y="2393"/>
                </a:cubicBezTo>
                <a:cubicBezTo>
                  <a:pt x="847" y="2411"/>
                  <a:pt x="854" y="2425"/>
                  <a:pt x="865" y="2443"/>
                </a:cubicBezTo>
                <a:lnTo>
                  <a:pt x="901" y="2489"/>
                </a:lnTo>
                <a:cubicBezTo>
                  <a:pt x="915" y="2500"/>
                  <a:pt x="925" y="2511"/>
                  <a:pt x="940" y="2525"/>
                </a:cubicBezTo>
                <a:lnTo>
                  <a:pt x="961" y="2543"/>
                </a:lnTo>
                <a:lnTo>
                  <a:pt x="979" y="2550"/>
                </a:lnTo>
                <a:cubicBezTo>
                  <a:pt x="915" y="2599"/>
                  <a:pt x="851" y="2649"/>
                  <a:pt x="794" y="2695"/>
                </a:cubicBezTo>
                <a:cubicBezTo>
                  <a:pt x="723" y="2749"/>
                  <a:pt x="666" y="2809"/>
                  <a:pt x="605" y="2863"/>
                </a:cubicBezTo>
                <a:lnTo>
                  <a:pt x="581" y="2848"/>
                </a:lnTo>
                <a:lnTo>
                  <a:pt x="563" y="2838"/>
                </a:lnTo>
                <a:lnTo>
                  <a:pt x="549" y="2831"/>
                </a:lnTo>
                <a:cubicBezTo>
                  <a:pt x="541" y="2820"/>
                  <a:pt x="531" y="2816"/>
                  <a:pt x="524" y="2809"/>
                </a:cubicBezTo>
                <a:lnTo>
                  <a:pt x="499" y="2781"/>
                </a:lnTo>
                <a:cubicBezTo>
                  <a:pt x="492" y="2774"/>
                  <a:pt x="488" y="2759"/>
                  <a:pt x="481" y="2749"/>
                </a:cubicBezTo>
                <a:cubicBezTo>
                  <a:pt x="474" y="2742"/>
                  <a:pt x="474" y="2727"/>
                  <a:pt x="470" y="2720"/>
                </a:cubicBezTo>
                <a:cubicBezTo>
                  <a:pt x="463" y="2710"/>
                  <a:pt x="460" y="2695"/>
                  <a:pt x="456" y="2685"/>
                </a:cubicBezTo>
                <a:cubicBezTo>
                  <a:pt x="453" y="2671"/>
                  <a:pt x="445" y="2660"/>
                  <a:pt x="445" y="2649"/>
                </a:cubicBezTo>
                <a:lnTo>
                  <a:pt x="442" y="2614"/>
                </a:lnTo>
                <a:lnTo>
                  <a:pt x="442" y="2578"/>
                </a:lnTo>
                <a:lnTo>
                  <a:pt x="442" y="2543"/>
                </a:lnTo>
                <a:cubicBezTo>
                  <a:pt x="442" y="2528"/>
                  <a:pt x="442" y="2514"/>
                  <a:pt x="445" y="2500"/>
                </a:cubicBezTo>
                <a:cubicBezTo>
                  <a:pt x="453" y="2454"/>
                  <a:pt x="460" y="2400"/>
                  <a:pt x="474" y="2351"/>
                </a:cubicBezTo>
                <a:lnTo>
                  <a:pt x="474" y="2351"/>
                </a:lnTo>
                <a:cubicBezTo>
                  <a:pt x="460" y="2372"/>
                  <a:pt x="453" y="2400"/>
                  <a:pt x="442" y="2422"/>
                </a:cubicBezTo>
                <a:cubicBezTo>
                  <a:pt x="435" y="2447"/>
                  <a:pt x="424" y="2471"/>
                  <a:pt x="421" y="2496"/>
                </a:cubicBezTo>
                <a:cubicBezTo>
                  <a:pt x="421" y="2511"/>
                  <a:pt x="417" y="2525"/>
                  <a:pt x="410" y="2535"/>
                </a:cubicBezTo>
                <a:cubicBezTo>
                  <a:pt x="410" y="2550"/>
                  <a:pt x="406" y="2564"/>
                  <a:pt x="406" y="2578"/>
                </a:cubicBezTo>
                <a:lnTo>
                  <a:pt x="406" y="2617"/>
                </a:lnTo>
                <a:lnTo>
                  <a:pt x="410" y="2656"/>
                </a:lnTo>
                <a:cubicBezTo>
                  <a:pt x="410" y="2671"/>
                  <a:pt x="417" y="2685"/>
                  <a:pt x="417" y="2695"/>
                </a:cubicBezTo>
                <a:cubicBezTo>
                  <a:pt x="417" y="2710"/>
                  <a:pt x="421" y="2724"/>
                  <a:pt x="428" y="2738"/>
                </a:cubicBezTo>
                <a:cubicBezTo>
                  <a:pt x="435" y="2749"/>
                  <a:pt x="438" y="2763"/>
                  <a:pt x="445" y="2777"/>
                </a:cubicBezTo>
                <a:cubicBezTo>
                  <a:pt x="456" y="2791"/>
                  <a:pt x="460" y="2802"/>
                  <a:pt x="470" y="2813"/>
                </a:cubicBezTo>
                <a:lnTo>
                  <a:pt x="495" y="2845"/>
                </a:lnTo>
                <a:cubicBezTo>
                  <a:pt x="506" y="2852"/>
                  <a:pt x="517" y="2863"/>
                  <a:pt x="527" y="2870"/>
                </a:cubicBezTo>
                <a:lnTo>
                  <a:pt x="545" y="2884"/>
                </a:lnTo>
                <a:lnTo>
                  <a:pt x="563" y="2891"/>
                </a:lnTo>
                <a:lnTo>
                  <a:pt x="577" y="2902"/>
                </a:lnTo>
                <a:cubicBezTo>
                  <a:pt x="559" y="2920"/>
                  <a:pt x="541" y="2937"/>
                  <a:pt x="517" y="2955"/>
                </a:cubicBezTo>
                <a:cubicBezTo>
                  <a:pt x="477" y="2998"/>
                  <a:pt x="442" y="3040"/>
                  <a:pt x="406" y="3080"/>
                </a:cubicBezTo>
                <a:cubicBezTo>
                  <a:pt x="388" y="3097"/>
                  <a:pt x="371" y="3119"/>
                  <a:pt x="353" y="3136"/>
                </a:cubicBezTo>
                <a:cubicBezTo>
                  <a:pt x="339" y="3158"/>
                  <a:pt x="321" y="3176"/>
                  <a:pt x="310" y="3193"/>
                </a:cubicBezTo>
                <a:cubicBezTo>
                  <a:pt x="282" y="3229"/>
                  <a:pt x="257" y="3264"/>
                  <a:pt x="228" y="3296"/>
                </a:cubicBezTo>
                <a:lnTo>
                  <a:pt x="225" y="3296"/>
                </a:lnTo>
                <a:lnTo>
                  <a:pt x="193" y="3279"/>
                </a:lnTo>
                <a:lnTo>
                  <a:pt x="175" y="3272"/>
                </a:lnTo>
                <a:lnTo>
                  <a:pt x="161" y="3261"/>
                </a:lnTo>
                <a:cubicBezTo>
                  <a:pt x="154" y="3254"/>
                  <a:pt x="143" y="3247"/>
                  <a:pt x="136" y="3240"/>
                </a:cubicBezTo>
                <a:lnTo>
                  <a:pt x="115" y="3211"/>
                </a:lnTo>
                <a:cubicBezTo>
                  <a:pt x="104" y="3204"/>
                  <a:pt x="100" y="3190"/>
                  <a:pt x="97" y="3183"/>
                </a:cubicBezTo>
                <a:cubicBezTo>
                  <a:pt x="86" y="3172"/>
                  <a:pt x="86" y="3158"/>
                  <a:pt x="83" y="3151"/>
                </a:cubicBezTo>
                <a:cubicBezTo>
                  <a:pt x="79" y="3140"/>
                  <a:pt x="72" y="3129"/>
                  <a:pt x="68" y="3115"/>
                </a:cubicBezTo>
                <a:cubicBezTo>
                  <a:pt x="65" y="3101"/>
                  <a:pt x="61" y="3094"/>
                  <a:pt x="61" y="3080"/>
                </a:cubicBezTo>
                <a:lnTo>
                  <a:pt x="54" y="3044"/>
                </a:lnTo>
                <a:lnTo>
                  <a:pt x="54" y="3008"/>
                </a:lnTo>
                <a:lnTo>
                  <a:pt x="54" y="2973"/>
                </a:lnTo>
                <a:cubicBezTo>
                  <a:pt x="54" y="2959"/>
                  <a:pt x="61" y="2944"/>
                  <a:pt x="61" y="2934"/>
                </a:cubicBezTo>
                <a:cubicBezTo>
                  <a:pt x="65" y="2884"/>
                  <a:pt x="72" y="2831"/>
                  <a:pt x="86" y="2781"/>
                </a:cubicBezTo>
                <a:lnTo>
                  <a:pt x="86" y="2781"/>
                </a:lnTo>
                <a:cubicBezTo>
                  <a:pt x="72" y="2802"/>
                  <a:pt x="65" y="2831"/>
                  <a:pt x="54" y="2852"/>
                </a:cubicBezTo>
                <a:cubicBezTo>
                  <a:pt x="47" y="2880"/>
                  <a:pt x="36" y="2902"/>
                  <a:pt x="33" y="2927"/>
                </a:cubicBezTo>
                <a:cubicBezTo>
                  <a:pt x="33" y="2941"/>
                  <a:pt x="29" y="2955"/>
                  <a:pt x="26" y="2969"/>
                </a:cubicBezTo>
                <a:cubicBezTo>
                  <a:pt x="26" y="2980"/>
                  <a:pt x="19" y="2994"/>
                  <a:pt x="19" y="3008"/>
                </a:cubicBezTo>
                <a:lnTo>
                  <a:pt x="19" y="3048"/>
                </a:lnTo>
                <a:lnTo>
                  <a:pt x="26" y="3087"/>
                </a:lnTo>
                <a:cubicBezTo>
                  <a:pt x="26" y="3101"/>
                  <a:pt x="29" y="3115"/>
                  <a:pt x="29" y="3129"/>
                </a:cubicBezTo>
                <a:cubicBezTo>
                  <a:pt x="29" y="3140"/>
                  <a:pt x="33" y="3154"/>
                  <a:pt x="44" y="3168"/>
                </a:cubicBezTo>
                <a:cubicBezTo>
                  <a:pt x="47" y="3183"/>
                  <a:pt x="51" y="3193"/>
                  <a:pt x="61" y="3208"/>
                </a:cubicBezTo>
                <a:cubicBezTo>
                  <a:pt x="68" y="3222"/>
                  <a:pt x="72" y="3236"/>
                  <a:pt x="83" y="3243"/>
                </a:cubicBezTo>
                <a:lnTo>
                  <a:pt x="108" y="3275"/>
                </a:lnTo>
                <a:cubicBezTo>
                  <a:pt x="118" y="3282"/>
                  <a:pt x="132" y="3293"/>
                  <a:pt x="140" y="3300"/>
                </a:cubicBezTo>
                <a:lnTo>
                  <a:pt x="157" y="3314"/>
                </a:lnTo>
                <a:lnTo>
                  <a:pt x="175" y="3325"/>
                </a:lnTo>
                <a:lnTo>
                  <a:pt x="193" y="3332"/>
                </a:lnTo>
                <a:cubicBezTo>
                  <a:pt x="189" y="3350"/>
                  <a:pt x="186" y="3364"/>
                  <a:pt x="179" y="3382"/>
                </a:cubicBezTo>
                <a:lnTo>
                  <a:pt x="179" y="3385"/>
                </a:lnTo>
                <a:cubicBezTo>
                  <a:pt x="175" y="3396"/>
                  <a:pt x="172" y="3400"/>
                  <a:pt x="168" y="3407"/>
                </a:cubicBezTo>
                <a:cubicBezTo>
                  <a:pt x="150" y="3439"/>
                  <a:pt x="125" y="3471"/>
                  <a:pt x="115" y="3496"/>
                </a:cubicBezTo>
                <a:cubicBezTo>
                  <a:pt x="97" y="3524"/>
                  <a:pt x="86" y="3549"/>
                  <a:pt x="72" y="3574"/>
                </a:cubicBezTo>
                <a:cubicBezTo>
                  <a:pt x="29" y="3666"/>
                  <a:pt x="1" y="3716"/>
                  <a:pt x="1" y="3716"/>
                </a:cubicBezTo>
                <a:cubicBezTo>
                  <a:pt x="1" y="3716"/>
                  <a:pt x="29" y="3666"/>
                  <a:pt x="79" y="3577"/>
                </a:cubicBezTo>
                <a:cubicBezTo>
                  <a:pt x="90" y="3556"/>
                  <a:pt x="100" y="3528"/>
                  <a:pt x="118" y="3503"/>
                </a:cubicBezTo>
                <a:cubicBezTo>
                  <a:pt x="136" y="3474"/>
                  <a:pt x="154" y="3449"/>
                  <a:pt x="175" y="3417"/>
                </a:cubicBezTo>
                <a:cubicBezTo>
                  <a:pt x="175" y="3417"/>
                  <a:pt x="175" y="3414"/>
                  <a:pt x="179" y="3414"/>
                </a:cubicBezTo>
                <a:cubicBezTo>
                  <a:pt x="179" y="3424"/>
                  <a:pt x="179" y="3442"/>
                  <a:pt x="186" y="3460"/>
                </a:cubicBezTo>
                <a:lnTo>
                  <a:pt x="189" y="3478"/>
                </a:lnTo>
                <a:lnTo>
                  <a:pt x="196" y="3496"/>
                </a:lnTo>
                <a:cubicBezTo>
                  <a:pt x="204" y="3510"/>
                  <a:pt x="207" y="3520"/>
                  <a:pt x="214" y="3531"/>
                </a:cubicBezTo>
                <a:cubicBezTo>
                  <a:pt x="221" y="3545"/>
                  <a:pt x="232" y="3549"/>
                  <a:pt x="243" y="3560"/>
                </a:cubicBezTo>
                <a:cubicBezTo>
                  <a:pt x="250" y="3567"/>
                  <a:pt x="260" y="3577"/>
                  <a:pt x="275" y="3581"/>
                </a:cubicBezTo>
                <a:cubicBezTo>
                  <a:pt x="282" y="3592"/>
                  <a:pt x="296" y="3595"/>
                  <a:pt x="303" y="3599"/>
                </a:cubicBezTo>
                <a:lnTo>
                  <a:pt x="335" y="3613"/>
                </a:lnTo>
                <a:lnTo>
                  <a:pt x="371" y="3620"/>
                </a:lnTo>
                <a:cubicBezTo>
                  <a:pt x="385" y="3627"/>
                  <a:pt x="392" y="3631"/>
                  <a:pt x="406" y="3631"/>
                </a:cubicBezTo>
                <a:cubicBezTo>
                  <a:pt x="428" y="3631"/>
                  <a:pt x="453" y="3634"/>
                  <a:pt x="477" y="3638"/>
                </a:cubicBezTo>
                <a:lnTo>
                  <a:pt x="545" y="3638"/>
                </a:lnTo>
                <a:lnTo>
                  <a:pt x="477" y="3627"/>
                </a:lnTo>
                <a:cubicBezTo>
                  <a:pt x="456" y="3620"/>
                  <a:pt x="435" y="3616"/>
                  <a:pt x="410" y="3609"/>
                </a:cubicBezTo>
                <a:cubicBezTo>
                  <a:pt x="388" y="3602"/>
                  <a:pt x="371" y="3595"/>
                  <a:pt x="349" y="3584"/>
                </a:cubicBezTo>
                <a:lnTo>
                  <a:pt x="321" y="3567"/>
                </a:lnTo>
                <a:cubicBezTo>
                  <a:pt x="314" y="3563"/>
                  <a:pt x="303" y="3556"/>
                  <a:pt x="296" y="3549"/>
                </a:cubicBezTo>
                <a:cubicBezTo>
                  <a:pt x="285" y="3545"/>
                  <a:pt x="278" y="3538"/>
                  <a:pt x="275" y="3528"/>
                </a:cubicBezTo>
                <a:cubicBezTo>
                  <a:pt x="268" y="3520"/>
                  <a:pt x="260" y="3513"/>
                  <a:pt x="257" y="3506"/>
                </a:cubicBezTo>
                <a:lnTo>
                  <a:pt x="243" y="3478"/>
                </a:lnTo>
                <a:lnTo>
                  <a:pt x="239" y="3467"/>
                </a:lnTo>
                <a:lnTo>
                  <a:pt x="239" y="3453"/>
                </a:lnTo>
                <a:cubicBezTo>
                  <a:pt x="232" y="3435"/>
                  <a:pt x="239" y="3414"/>
                  <a:pt x="239" y="3389"/>
                </a:cubicBezTo>
                <a:cubicBezTo>
                  <a:pt x="243" y="3368"/>
                  <a:pt x="246" y="3350"/>
                  <a:pt x="257" y="3332"/>
                </a:cubicBezTo>
                <a:lnTo>
                  <a:pt x="264" y="3311"/>
                </a:lnTo>
                <a:lnTo>
                  <a:pt x="260" y="3307"/>
                </a:lnTo>
                <a:cubicBezTo>
                  <a:pt x="285" y="3275"/>
                  <a:pt x="314" y="3240"/>
                  <a:pt x="339" y="3208"/>
                </a:cubicBezTo>
                <a:cubicBezTo>
                  <a:pt x="353" y="3190"/>
                  <a:pt x="371" y="3168"/>
                  <a:pt x="385" y="3151"/>
                </a:cubicBezTo>
                <a:cubicBezTo>
                  <a:pt x="403" y="3133"/>
                  <a:pt x="421" y="3115"/>
                  <a:pt x="438" y="3094"/>
                </a:cubicBezTo>
                <a:cubicBezTo>
                  <a:pt x="474" y="3051"/>
                  <a:pt x="513" y="3012"/>
                  <a:pt x="552" y="2973"/>
                </a:cubicBezTo>
                <a:lnTo>
                  <a:pt x="581" y="2944"/>
                </a:lnTo>
                <a:lnTo>
                  <a:pt x="581" y="2952"/>
                </a:lnTo>
                <a:cubicBezTo>
                  <a:pt x="577" y="2976"/>
                  <a:pt x="577" y="2998"/>
                  <a:pt x="581" y="3026"/>
                </a:cubicBezTo>
                <a:lnTo>
                  <a:pt x="584" y="3044"/>
                </a:lnTo>
                <a:lnTo>
                  <a:pt x="595" y="3062"/>
                </a:lnTo>
                <a:cubicBezTo>
                  <a:pt x="598" y="3076"/>
                  <a:pt x="602" y="3083"/>
                  <a:pt x="613" y="3097"/>
                </a:cubicBezTo>
                <a:cubicBezTo>
                  <a:pt x="616" y="3112"/>
                  <a:pt x="630" y="3115"/>
                  <a:pt x="637" y="3122"/>
                </a:cubicBezTo>
                <a:cubicBezTo>
                  <a:pt x="648" y="3133"/>
                  <a:pt x="655" y="3140"/>
                  <a:pt x="669" y="3147"/>
                </a:cubicBezTo>
                <a:cubicBezTo>
                  <a:pt x="677" y="3154"/>
                  <a:pt x="691" y="3158"/>
                  <a:pt x="701" y="3165"/>
                </a:cubicBezTo>
                <a:lnTo>
                  <a:pt x="730" y="3176"/>
                </a:lnTo>
                <a:lnTo>
                  <a:pt x="765" y="3186"/>
                </a:lnTo>
                <a:cubicBezTo>
                  <a:pt x="780" y="3190"/>
                  <a:pt x="790" y="3193"/>
                  <a:pt x="801" y="3193"/>
                </a:cubicBezTo>
                <a:cubicBezTo>
                  <a:pt x="826" y="3193"/>
                  <a:pt x="847" y="3200"/>
                  <a:pt x="872" y="3204"/>
                </a:cubicBezTo>
                <a:lnTo>
                  <a:pt x="940" y="3204"/>
                </a:lnTo>
                <a:lnTo>
                  <a:pt x="872" y="3190"/>
                </a:lnTo>
                <a:cubicBezTo>
                  <a:pt x="851" y="3186"/>
                  <a:pt x="829" y="3183"/>
                  <a:pt x="808" y="3172"/>
                </a:cubicBezTo>
                <a:cubicBezTo>
                  <a:pt x="783" y="3168"/>
                  <a:pt x="765" y="3158"/>
                  <a:pt x="744" y="3151"/>
                </a:cubicBezTo>
                <a:lnTo>
                  <a:pt x="719" y="3133"/>
                </a:lnTo>
                <a:cubicBezTo>
                  <a:pt x="709" y="3129"/>
                  <a:pt x="701" y="3119"/>
                  <a:pt x="691" y="3115"/>
                </a:cubicBezTo>
                <a:cubicBezTo>
                  <a:pt x="684" y="3112"/>
                  <a:pt x="673" y="3101"/>
                  <a:pt x="669" y="3094"/>
                </a:cubicBezTo>
                <a:cubicBezTo>
                  <a:pt x="666" y="3083"/>
                  <a:pt x="655" y="3080"/>
                  <a:pt x="652" y="3069"/>
                </a:cubicBezTo>
                <a:lnTo>
                  <a:pt x="637" y="3044"/>
                </a:lnTo>
                <a:lnTo>
                  <a:pt x="634" y="3030"/>
                </a:lnTo>
                <a:lnTo>
                  <a:pt x="634" y="3016"/>
                </a:lnTo>
                <a:cubicBezTo>
                  <a:pt x="630" y="2998"/>
                  <a:pt x="634" y="2976"/>
                  <a:pt x="634" y="2955"/>
                </a:cubicBezTo>
                <a:cubicBezTo>
                  <a:pt x="637" y="2934"/>
                  <a:pt x="641" y="2916"/>
                  <a:pt x="652" y="2898"/>
                </a:cubicBezTo>
                <a:lnTo>
                  <a:pt x="659" y="2880"/>
                </a:lnTo>
                <a:cubicBezTo>
                  <a:pt x="719" y="2827"/>
                  <a:pt x="776" y="2774"/>
                  <a:pt x="847" y="2724"/>
                </a:cubicBezTo>
                <a:cubicBezTo>
                  <a:pt x="901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1" y="2607"/>
                  <a:pt x="1011" y="2614"/>
                </a:cubicBezTo>
                <a:cubicBezTo>
                  <a:pt x="1007" y="2631"/>
                  <a:pt x="1007" y="2642"/>
                  <a:pt x="1007" y="2660"/>
                </a:cubicBezTo>
                <a:cubicBezTo>
                  <a:pt x="1007" y="2678"/>
                  <a:pt x="1007" y="2695"/>
                  <a:pt x="1011" y="2710"/>
                </a:cubicBezTo>
                <a:lnTo>
                  <a:pt x="1014" y="2738"/>
                </a:lnTo>
                <a:lnTo>
                  <a:pt x="1025" y="2759"/>
                </a:lnTo>
                <a:cubicBezTo>
                  <a:pt x="1029" y="2777"/>
                  <a:pt x="1039" y="2791"/>
                  <a:pt x="1050" y="2802"/>
                </a:cubicBezTo>
                <a:cubicBezTo>
                  <a:pt x="1061" y="2816"/>
                  <a:pt x="1075" y="2831"/>
                  <a:pt x="1085" y="2845"/>
                </a:cubicBezTo>
                <a:cubicBezTo>
                  <a:pt x="1100" y="2856"/>
                  <a:pt x="1114" y="2866"/>
                  <a:pt x="1128" y="2873"/>
                </a:cubicBezTo>
                <a:cubicBezTo>
                  <a:pt x="1139" y="2884"/>
                  <a:pt x="1153" y="2891"/>
                  <a:pt x="1167" y="2898"/>
                </a:cubicBezTo>
                <a:cubicBezTo>
                  <a:pt x="1181" y="2902"/>
                  <a:pt x="1199" y="2909"/>
                  <a:pt x="1210" y="2916"/>
                </a:cubicBezTo>
                <a:lnTo>
                  <a:pt x="1256" y="2923"/>
                </a:lnTo>
                <a:cubicBezTo>
                  <a:pt x="1270" y="2927"/>
                  <a:pt x="1288" y="2934"/>
                  <a:pt x="1299" y="2934"/>
                </a:cubicBezTo>
                <a:cubicBezTo>
                  <a:pt x="1324" y="2934"/>
                  <a:pt x="1348" y="2938"/>
                  <a:pt x="1371" y="2938"/>
                </a:cubicBezTo>
                <a:cubicBezTo>
                  <a:pt x="1376" y="2938"/>
                  <a:pt x="1382" y="2938"/>
                  <a:pt x="1388" y="2937"/>
                </a:cubicBezTo>
                <a:cubicBezTo>
                  <a:pt x="1420" y="2937"/>
                  <a:pt x="1448" y="2934"/>
                  <a:pt x="1477" y="2934"/>
                </a:cubicBezTo>
                <a:cubicBezTo>
                  <a:pt x="1452" y="2923"/>
                  <a:pt x="1420" y="2920"/>
                  <a:pt x="1395" y="2916"/>
                </a:cubicBezTo>
                <a:cubicBezTo>
                  <a:pt x="1366" y="2909"/>
                  <a:pt x="1341" y="2898"/>
                  <a:pt x="1313" y="2891"/>
                </a:cubicBezTo>
                <a:lnTo>
                  <a:pt x="1274" y="2880"/>
                </a:lnTo>
                <a:lnTo>
                  <a:pt x="1235" y="2863"/>
                </a:lnTo>
                <a:cubicBezTo>
                  <a:pt x="1221" y="2852"/>
                  <a:pt x="1210" y="2848"/>
                  <a:pt x="1199" y="2838"/>
                </a:cubicBezTo>
                <a:cubicBezTo>
                  <a:pt x="1185" y="2834"/>
                  <a:pt x="1174" y="2827"/>
                  <a:pt x="1167" y="2816"/>
                </a:cubicBezTo>
                <a:lnTo>
                  <a:pt x="1139" y="2791"/>
                </a:lnTo>
                <a:cubicBezTo>
                  <a:pt x="1132" y="2781"/>
                  <a:pt x="1121" y="2774"/>
                  <a:pt x="1117" y="2759"/>
                </a:cubicBezTo>
                <a:cubicBezTo>
                  <a:pt x="1114" y="2749"/>
                  <a:pt x="1103" y="2742"/>
                  <a:pt x="1103" y="2727"/>
                </a:cubicBezTo>
                <a:lnTo>
                  <a:pt x="1100" y="2710"/>
                </a:lnTo>
                <a:lnTo>
                  <a:pt x="1100" y="2692"/>
                </a:lnTo>
                <a:cubicBezTo>
                  <a:pt x="1096" y="2678"/>
                  <a:pt x="1100" y="2671"/>
                  <a:pt x="1100" y="2656"/>
                </a:cubicBezTo>
                <a:cubicBezTo>
                  <a:pt x="1100" y="2642"/>
                  <a:pt x="1100" y="2635"/>
                  <a:pt x="1103" y="2621"/>
                </a:cubicBezTo>
                <a:cubicBezTo>
                  <a:pt x="1110" y="2607"/>
                  <a:pt x="1110" y="2599"/>
                  <a:pt x="1114" y="2585"/>
                </a:cubicBezTo>
                <a:cubicBezTo>
                  <a:pt x="1117" y="2571"/>
                  <a:pt x="1121" y="2564"/>
                  <a:pt x="1128" y="2553"/>
                </a:cubicBezTo>
                <a:lnTo>
                  <a:pt x="1146" y="2514"/>
                </a:lnTo>
                <a:lnTo>
                  <a:pt x="1139" y="2511"/>
                </a:lnTo>
                <a:cubicBezTo>
                  <a:pt x="1263" y="2429"/>
                  <a:pt x="1398" y="2347"/>
                  <a:pt x="1544" y="2269"/>
                </a:cubicBezTo>
                <a:lnTo>
                  <a:pt x="1544" y="2269"/>
                </a:lnTo>
                <a:cubicBezTo>
                  <a:pt x="1541" y="2283"/>
                  <a:pt x="1537" y="2301"/>
                  <a:pt x="1537" y="2315"/>
                </a:cubicBezTo>
                <a:cubicBezTo>
                  <a:pt x="1537" y="2333"/>
                  <a:pt x="1530" y="2351"/>
                  <a:pt x="1537" y="2365"/>
                </a:cubicBezTo>
                <a:lnTo>
                  <a:pt x="1541" y="2390"/>
                </a:lnTo>
                <a:lnTo>
                  <a:pt x="1548" y="2418"/>
                </a:lnTo>
                <a:cubicBezTo>
                  <a:pt x="1555" y="2436"/>
                  <a:pt x="1562" y="2447"/>
                  <a:pt x="1565" y="2464"/>
                </a:cubicBezTo>
                <a:cubicBezTo>
                  <a:pt x="1573" y="2482"/>
                  <a:pt x="1583" y="2493"/>
                  <a:pt x="1597" y="2507"/>
                </a:cubicBezTo>
                <a:cubicBezTo>
                  <a:pt x="1608" y="2518"/>
                  <a:pt x="1619" y="2528"/>
                  <a:pt x="1633" y="2543"/>
                </a:cubicBezTo>
                <a:cubicBezTo>
                  <a:pt x="1647" y="2550"/>
                  <a:pt x="1661" y="2564"/>
                  <a:pt x="1672" y="2567"/>
                </a:cubicBezTo>
                <a:cubicBezTo>
                  <a:pt x="1686" y="2578"/>
                  <a:pt x="1701" y="2582"/>
                  <a:pt x="1715" y="2589"/>
                </a:cubicBezTo>
                <a:lnTo>
                  <a:pt x="1757" y="2603"/>
                </a:lnTo>
                <a:cubicBezTo>
                  <a:pt x="1772" y="2607"/>
                  <a:pt x="1786" y="2614"/>
                  <a:pt x="1804" y="2617"/>
                </a:cubicBezTo>
                <a:cubicBezTo>
                  <a:pt x="1832" y="2621"/>
                  <a:pt x="1861" y="2631"/>
                  <a:pt x="1893" y="2631"/>
                </a:cubicBezTo>
                <a:cubicBezTo>
                  <a:pt x="1921" y="2635"/>
                  <a:pt x="1949" y="2635"/>
                  <a:pt x="1981" y="2635"/>
                </a:cubicBezTo>
                <a:lnTo>
                  <a:pt x="1900" y="2607"/>
                </a:lnTo>
                <a:cubicBezTo>
                  <a:pt x="1875" y="2599"/>
                  <a:pt x="1846" y="2585"/>
                  <a:pt x="1821" y="2578"/>
                </a:cubicBezTo>
                <a:cubicBezTo>
                  <a:pt x="1807" y="2571"/>
                  <a:pt x="1793" y="2564"/>
                  <a:pt x="1786" y="2560"/>
                </a:cubicBezTo>
                <a:lnTo>
                  <a:pt x="1750" y="2543"/>
                </a:lnTo>
                <a:cubicBezTo>
                  <a:pt x="1740" y="2532"/>
                  <a:pt x="1725" y="2525"/>
                  <a:pt x="1718" y="2518"/>
                </a:cubicBezTo>
                <a:cubicBezTo>
                  <a:pt x="1704" y="2511"/>
                  <a:pt x="1697" y="2500"/>
                  <a:pt x="1690" y="2493"/>
                </a:cubicBezTo>
                <a:cubicBezTo>
                  <a:pt x="1683" y="2482"/>
                  <a:pt x="1672" y="2475"/>
                  <a:pt x="1669" y="2464"/>
                </a:cubicBezTo>
                <a:cubicBezTo>
                  <a:pt x="1665" y="2457"/>
                  <a:pt x="1654" y="2447"/>
                  <a:pt x="1651" y="2436"/>
                </a:cubicBezTo>
                <a:cubicBezTo>
                  <a:pt x="1647" y="2425"/>
                  <a:pt x="1644" y="2411"/>
                  <a:pt x="1644" y="2404"/>
                </a:cubicBezTo>
                <a:lnTo>
                  <a:pt x="1637" y="2386"/>
                </a:lnTo>
                <a:lnTo>
                  <a:pt x="1637" y="2368"/>
                </a:lnTo>
                <a:cubicBezTo>
                  <a:pt x="1637" y="2354"/>
                  <a:pt x="1637" y="2347"/>
                  <a:pt x="1644" y="2333"/>
                </a:cubicBezTo>
                <a:cubicBezTo>
                  <a:pt x="1644" y="2319"/>
                  <a:pt x="1647" y="2311"/>
                  <a:pt x="1651" y="2297"/>
                </a:cubicBezTo>
                <a:cubicBezTo>
                  <a:pt x="1654" y="2283"/>
                  <a:pt x="1661" y="2276"/>
                  <a:pt x="1665" y="2262"/>
                </a:cubicBezTo>
                <a:cubicBezTo>
                  <a:pt x="1669" y="2251"/>
                  <a:pt x="1679" y="2240"/>
                  <a:pt x="1683" y="2230"/>
                </a:cubicBezTo>
                <a:lnTo>
                  <a:pt x="1697" y="2208"/>
                </a:lnTo>
                <a:cubicBezTo>
                  <a:pt x="1885" y="2109"/>
                  <a:pt x="2095" y="2016"/>
                  <a:pt x="2312" y="1931"/>
                </a:cubicBezTo>
                <a:lnTo>
                  <a:pt x="2312" y="1931"/>
                </a:lnTo>
                <a:cubicBezTo>
                  <a:pt x="2309" y="1942"/>
                  <a:pt x="2309" y="1945"/>
                  <a:pt x="2305" y="1956"/>
                </a:cubicBezTo>
                <a:lnTo>
                  <a:pt x="2291" y="2020"/>
                </a:lnTo>
                <a:cubicBezTo>
                  <a:pt x="2291" y="2045"/>
                  <a:pt x="2287" y="2066"/>
                  <a:pt x="2291" y="2091"/>
                </a:cubicBezTo>
                <a:lnTo>
                  <a:pt x="2294" y="2127"/>
                </a:lnTo>
                <a:lnTo>
                  <a:pt x="2305" y="2162"/>
                </a:lnTo>
                <a:cubicBezTo>
                  <a:pt x="2309" y="2187"/>
                  <a:pt x="2323" y="2208"/>
                  <a:pt x="2330" y="2230"/>
                </a:cubicBezTo>
                <a:cubicBezTo>
                  <a:pt x="2341" y="2251"/>
                  <a:pt x="2358" y="2269"/>
                  <a:pt x="2373" y="2287"/>
                </a:cubicBezTo>
                <a:cubicBezTo>
                  <a:pt x="2383" y="2304"/>
                  <a:pt x="2401" y="2319"/>
                  <a:pt x="2419" y="2333"/>
                </a:cubicBezTo>
                <a:cubicBezTo>
                  <a:pt x="2437" y="2347"/>
                  <a:pt x="2454" y="2358"/>
                  <a:pt x="2472" y="2368"/>
                </a:cubicBezTo>
                <a:cubicBezTo>
                  <a:pt x="2490" y="2375"/>
                  <a:pt x="2511" y="2386"/>
                  <a:pt x="2533" y="2400"/>
                </a:cubicBezTo>
                <a:lnTo>
                  <a:pt x="2590" y="2422"/>
                </a:lnTo>
                <a:cubicBezTo>
                  <a:pt x="2607" y="2425"/>
                  <a:pt x="2629" y="2436"/>
                  <a:pt x="2646" y="2439"/>
                </a:cubicBezTo>
                <a:lnTo>
                  <a:pt x="2703" y="2447"/>
                </a:lnTo>
                <a:cubicBezTo>
                  <a:pt x="2721" y="2454"/>
                  <a:pt x="2746" y="2457"/>
                  <a:pt x="2764" y="2457"/>
                </a:cubicBezTo>
                <a:cubicBezTo>
                  <a:pt x="2803" y="2461"/>
                  <a:pt x="2842" y="2461"/>
                  <a:pt x="2881" y="2461"/>
                </a:cubicBezTo>
                <a:cubicBezTo>
                  <a:pt x="2846" y="2447"/>
                  <a:pt x="2806" y="2436"/>
                  <a:pt x="2771" y="2422"/>
                </a:cubicBezTo>
                <a:cubicBezTo>
                  <a:pt x="2753" y="2418"/>
                  <a:pt x="2735" y="2407"/>
                  <a:pt x="2718" y="2400"/>
                </a:cubicBezTo>
                <a:lnTo>
                  <a:pt x="2664" y="2375"/>
                </a:lnTo>
                <a:cubicBezTo>
                  <a:pt x="2646" y="2368"/>
                  <a:pt x="2629" y="2358"/>
                  <a:pt x="2614" y="2351"/>
                </a:cubicBezTo>
                <a:lnTo>
                  <a:pt x="2568" y="2322"/>
                </a:lnTo>
                <a:cubicBezTo>
                  <a:pt x="2554" y="2315"/>
                  <a:pt x="2540" y="2301"/>
                  <a:pt x="2522" y="2294"/>
                </a:cubicBezTo>
                <a:cubicBezTo>
                  <a:pt x="2508" y="2283"/>
                  <a:pt x="2497" y="2269"/>
                  <a:pt x="2483" y="2258"/>
                </a:cubicBezTo>
                <a:cubicBezTo>
                  <a:pt x="2469" y="2244"/>
                  <a:pt x="2461" y="2233"/>
                  <a:pt x="2451" y="2215"/>
                </a:cubicBezTo>
                <a:cubicBezTo>
                  <a:pt x="2444" y="2205"/>
                  <a:pt x="2433" y="2191"/>
                  <a:pt x="2429" y="2176"/>
                </a:cubicBezTo>
                <a:cubicBezTo>
                  <a:pt x="2426" y="2162"/>
                  <a:pt x="2415" y="2151"/>
                  <a:pt x="2415" y="2134"/>
                </a:cubicBezTo>
                <a:lnTo>
                  <a:pt x="2412" y="2109"/>
                </a:lnTo>
                <a:lnTo>
                  <a:pt x="2412" y="2087"/>
                </a:lnTo>
                <a:cubicBezTo>
                  <a:pt x="2412" y="2073"/>
                  <a:pt x="2412" y="2055"/>
                  <a:pt x="2415" y="2038"/>
                </a:cubicBezTo>
                <a:cubicBezTo>
                  <a:pt x="2419" y="2020"/>
                  <a:pt x="2419" y="2009"/>
                  <a:pt x="2426" y="1991"/>
                </a:cubicBezTo>
                <a:cubicBezTo>
                  <a:pt x="2429" y="1974"/>
                  <a:pt x="2433" y="1959"/>
                  <a:pt x="2444" y="1945"/>
                </a:cubicBezTo>
                <a:cubicBezTo>
                  <a:pt x="2447" y="1931"/>
                  <a:pt x="2454" y="1913"/>
                  <a:pt x="2465" y="1906"/>
                </a:cubicBezTo>
                <a:lnTo>
                  <a:pt x="2490" y="1860"/>
                </a:lnTo>
                <a:cubicBezTo>
                  <a:pt x="2522" y="1849"/>
                  <a:pt x="2554" y="1839"/>
                  <a:pt x="2586" y="1824"/>
                </a:cubicBezTo>
                <a:cubicBezTo>
                  <a:pt x="2757" y="1764"/>
                  <a:pt x="2942" y="1707"/>
                  <a:pt x="3126" y="1647"/>
                </a:cubicBezTo>
                <a:lnTo>
                  <a:pt x="3126" y="1647"/>
                </a:lnTo>
                <a:cubicBezTo>
                  <a:pt x="3123" y="1657"/>
                  <a:pt x="3123" y="1671"/>
                  <a:pt x="3119" y="1679"/>
                </a:cubicBezTo>
                <a:cubicBezTo>
                  <a:pt x="3112" y="1700"/>
                  <a:pt x="3109" y="1728"/>
                  <a:pt x="3109" y="1750"/>
                </a:cubicBezTo>
                <a:lnTo>
                  <a:pt x="3109" y="1785"/>
                </a:lnTo>
                <a:lnTo>
                  <a:pt x="3112" y="1821"/>
                </a:lnTo>
                <a:cubicBezTo>
                  <a:pt x="3119" y="1849"/>
                  <a:pt x="3126" y="1871"/>
                  <a:pt x="3137" y="1892"/>
                </a:cubicBezTo>
                <a:cubicBezTo>
                  <a:pt x="3144" y="1913"/>
                  <a:pt x="3158" y="1938"/>
                  <a:pt x="3173" y="1956"/>
                </a:cubicBezTo>
                <a:cubicBezTo>
                  <a:pt x="3183" y="1977"/>
                  <a:pt x="3201" y="1991"/>
                  <a:pt x="3215" y="2009"/>
                </a:cubicBezTo>
                <a:cubicBezTo>
                  <a:pt x="3233" y="2027"/>
                  <a:pt x="3247" y="2038"/>
                  <a:pt x="3269" y="2052"/>
                </a:cubicBezTo>
                <a:cubicBezTo>
                  <a:pt x="3286" y="2066"/>
                  <a:pt x="3304" y="2073"/>
                  <a:pt x="3322" y="2087"/>
                </a:cubicBezTo>
                <a:cubicBezTo>
                  <a:pt x="3340" y="2098"/>
                  <a:pt x="3361" y="2105"/>
                  <a:pt x="3379" y="2116"/>
                </a:cubicBezTo>
                <a:cubicBezTo>
                  <a:pt x="3397" y="2123"/>
                  <a:pt x="3414" y="2134"/>
                  <a:pt x="3439" y="2137"/>
                </a:cubicBezTo>
                <a:lnTo>
                  <a:pt x="3496" y="2151"/>
                </a:lnTo>
                <a:cubicBezTo>
                  <a:pt x="3514" y="2155"/>
                  <a:pt x="3535" y="2159"/>
                  <a:pt x="3553" y="2162"/>
                </a:cubicBezTo>
                <a:lnTo>
                  <a:pt x="3674" y="2176"/>
                </a:lnTo>
                <a:cubicBezTo>
                  <a:pt x="3638" y="2155"/>
                  <a:pt x="3606" y="2137"/>
                  <a:pt x="3571" y="2119"/>
                </a:cubicBezTo>
                <a:cubicBezTo>
                  <a:pt x="3553" y="2109"/>
                  <a:pt x="3539" y="2102"/>
                  <a:pt x="3521" y="2087"/>
                </a:cubicBezTo>
                <a:lnTo>
                  <a:pt x="3475" y="2055"/>
                </a:lnTo>
                <a:cubicBezTo>
                  <a:pt x="3457" y="2048"/>
                  <a:pt x="3443" y="2034"/>
                  <a:pt x="3429" y="2027"/>
                </a:cubicBezTo>
                <a:lnTo>
                  <a:pt x="3386" y="1995"/>
                </a:lnTo>
                <a:cubicBezTo>
                  <a:pt x="3372" y="1981"/>
                  <a:pt x="3361" y="1967"/>
                  <a:pt x="3350" y="1959"/>
                </a:cubicBezTo>
                <a:cubicBezTo>
                  <a:pt x="3336" y="1949"/>
                  <a:pt x="3326" y="1931"/>
                  <a:pt x="3318" y="1924"/>
                </a:cubicBezTo>
                <a:cubicBezTo>
                  <a:pt x="3308" y="1910"/>
                  <a:pt x="3301" y="1895"/>
                  <a:pt x="3297" y="1885"/>
                </a:cubicBezTo>
                <a:cubicBezTo>
                  <a:pt x="3290" y="1871"/>
                  <a:pt x="3283" y="1856"/>
                  <a:pt x="3283" y="1842"/>
                </a:cubicBezTo>
                <a:cubicBezTo>
                  <a:pt x="3279" y="1831"/>
                  <a:pt x="3272" y="1817"/>
                  <a:pt x="3272" y="1803"/>
                </a:cubicBezTo>
                <a:lnTo>
                  <a:pt x="3272" y="1785"/>
                </a:lnTo>
                <a:lnTo>
                  <a:pt x="3279" y="1764"/>
                </a:lnTo>
                <a:cubicBezTo>
                  <a:pt x="3279" y="1750"/>
                  <a:pt x="3283" y="1735"/>
                  <a:pt x="3286" y="1721"/>
                </a:cubicBezTo>
                <a:lnTo>
                  <a:pt x="3301" y="1682"/>
                </a:lnTo>
                <a:cubicBezTo>
                  <a:pt x="3304" y="1668"/>
                  <a:pt x="3315" y="1657"/>
                  <a:pt x="3322" y="1643"/>
                </a:cubicBezTo>
                <a:cubicBezTo>
                  <a:pt x="3333" y="1629"/>
                  <a:pt x="3340" y="1615"/>
                  <a:pt x="3343" y="1607"/>
                </a:cubicBezTo>
                <a:lnTo>
                  <a:pt x="3361" y="1579"/>
                </a:lnTo>
                <a:cubicBezTo>
                  <a:pt x="3478" y="1551"/>
                  <a:pt x="3592" y="1519"/>
                  <a:pt x="3713" y="1487"/>
                </a:cubicBezTo>
                <a:cubicBezTo>
                  <a:pt x="3852" y="1451"/>
                  <a:pt x="3994" y="1419"/>
                  <a:pt x="4136" y="1391"/>
                </a:cubicBezTo>
                <a:lnTo>
                  <a:pt x="4136" y="1391"/>
                </a:lnTo>
                <a:cubicBezTo>
                  <a:pt x="4122" y="1415"/>
                  <a:pt x="4108" y="1447"/>
                  <a:pt x="4104" y="1479"/>
                </a:cubicBezTo>
                <a:lnTo>
                  <a:pt x="4090" y="1558"/>
                </a:lnTo>
                <a:cubicBezTo>
                  <a:pt x="4090" y="1586"/>
                  <a:pt x="4090" y="1611"/>
                  <a:pt x="4101" y="1639"/>
                </a:cubicBezTo>
                <a:cubicBezTo>
                  <a:pt x="4108" y="1693"/>
                  <a:pt x="4133" y="1739"/>
                  <a:pt x="4161" y="1782"/>
                </a:cubicBezTo>
                <a:cubicBezTo>
                  <a:pt x="4175" y="1803"/>
                  <a:pt x="4193" y="1821"/>
                  <a:pt x="4207" y="1839"/>
                </a:cubicBezTo>
                <a:cubicBezTo>
                  <a:pt x="4222" y="1856"/>
                  <a:pt x="4243" y="1874"/>
                  <a:pt x="4261" y="1888"/>
                </a:cubicBezTo>
                <a:cubicBezTo>
                  <a:pt x="4278" y="1899"/>
                  <a:pt x="4296" y="1917"/>
                  <a:pt x="4314" y="1931"/>
                </a:cubicBezTo>
                <a:cubicBezTo>
                  <a:pt x="4332" y="1945"/>
                  <a:pt x="4350" y="1959"/>
                  <a:pt x="4371" y="1967"/>
                </a:cubicBezTo>
                <a:cubicBezTo>
                  <a:pt x="4410" y="1988"/>
                  <a:pt x="4453" y="2013"/>
                  <a:pt x="4492" y="2023"/>
                </a:cubicBezTo>
                <a:cubicBezTo>
                  <a:pt x="4513" y="2034"/>
                  <a:pt x="4531" y="2041"/>
                  <a:pt x="4552" y="2048"/>
                </a:cubicBezTo>
                <a:cubicBezTo>
                  <a:pt x="4574" y="2052"/>
                  <a:pt x="4591" y="2059"/>
                  <a:pt x="4616" y="2066"/>
                </a:cubicBezTo>
                <a:cubicBezTo>
                  <a:pt x="4581" y="2038"/>
                  <a:pt x="4549" y="2013"/>
                  <a:pt x="4513" y="1981"/>
                </a:cubicBezTo>
                <a:cubicBezTo>
                  <a:pt x="4495" y="1967"/>
                  <a:pt x="4481" y="1952"/>
                  <a:pt x="4463" y="1935"/>
                </a:cubicBezTo>
                <a:cubicBezTo>
                  <a:pt x="4446" y="1924"/>
                  <a:pt x="4431" y="1910"/>
                  <a:pt x="4421" y="1892"/>
                </a:cubicBezTo>
                <a:cubicBezTo>
                  <a:pt x="4406" y="1878"/>
                  <a:pt x="4392" y="1860"/>
                  <a:pt x="4374" y="1846"/>
                </a:cubicBezTo>
                <a:cubicBezTo>
                  <a:pt x="4360" y="1835"/>
                  <a:pt x="4350" y="1817"/>
                  <a:pt x="4335" y="1803"/>
                </a:cubicBezTo>
                <a:cubicBezTo>
                  <a:pt x="4325" y="1785"/>
                  <a:pt x="4314" y="1771"/>
                  <a:pt x="4303" y="1753"/>
                </a:cubicBezTo>
                <a:cubicBezTo>
                  <a:pt x="4296" y="1735"/>
                  <a:pt x="4286" y="1721"/>
                  <a:pt x="4278" y="1703"/>
                </a:cubicBezTo>
                <a:cubicBezTo>
                  <a:pt x="4271" y="1686"/>
                  <a:pt x="4264" y="1675"/>
                  <a:pt x="4261" y="1657"/>
                </a:cubicBezTo>
                <a:cubicBezTo>
                  <a:pt x="4254" y="1639"/>
                  <a:pt x="4250" y="1625"/>
                  <a:pt x="4250" y="1607"/>
                </a:cubicBezTo>
                <a:lnTo>
                  <a:pt x="4250" y="1558"/>
                </a:lnTo>
                <a:cubicBezTo>
                  <a:pt x="4254" y="1540"/>
                  <a:pt x="4254" y="1526"/>
                  <a:pt x="4261" y="1515"/>
                </a:cubicBezTo>
                <a:cubicBezTo>
                  <a:pt x="4268" y="1483"/>
                  <a:pt x="4286" y="1451"/>
                  <a:pt x="4307" y="1426"/>
                </a:cubicBezTo>
                <a:cubicBezTo>
                  <a:pt x="4318" y="1412"/>
                  <a:pt x="4332" y="1398"/>
                  <a:pt x="4342" y="1383"/>
                </a:cubicBezTo>
                <a:lnTo>
                  <a:pt x="4378" y="1348"/>
                </a:lnTo>
                <a:lnTo>
                  <a:pt x="4421" y="1319"/>
                </a:lnTo>
                <a:cubicBezTo>
                  <a:pt x="4591" y="1284"/>
                  <a:pt x="4769" y="1252"/>
                  <a:pt x="4954" y="1227"/>
                </a:cubicBezTo>
                <a:cubicBezTo>
                  <a:pt x="4983" y="1220"/>
                  <a:pt x="5018" y="1216"/>
                  <a:pt x="5050" y="1213"/>
                </a:cubicBezTo>
                <a:lnTo>
                  <a:pt x="5050" y="1213"/>
                </a:lnTo>
                <a:cubicBezTo>
                  <a:pt x="5032" y="1248"/>
                  <a:pt x="5015" y="1287"/>
                  <a:pt x="5007" y="1327"/>
                </a:cubicBezTo>
                <a:cubicBezTo>
                  <a:pt x="4997" y="1355"/>
                  <a:pt x="4993" y="1383"/>
                  <a:pt x="4993" y="1415"/>
                </a:cubicBezTo>
                <a:cubicBezTo>
                  <a:pt x="4993" y="1447"/>
                  <a:pt x="4993" y="1472"/>
                  <a:pt x="5000" y="1504"/>
                </a:cubicBezTo>
                <a:cubicBezTo>
                  <a:pt x="5011" y="1561"/>
                  <a:pt x="5036" y="1615"/>
                  <a:pt x="5068" y="1661"/>
                </a:cubicBezTo>
                <a:cubicBezTo>
                  <a:pt x="5086" y="1682"/>
                  <a:pt x="5100" y="1703"/>
                  <a:pt x="5118" y="1725"/>
                </a:cubicBezTo>
                <a:cubicBezTo>
                  <a:pt x="5135" y="1746"/>
                  <a:pt x="5153" y="1760"/>
                  <a:pt x="5175" y="1778"/>
                </a:cubicBezTo>
                <a:cubicBezTo>
                  <a:pt x="5196" y="1796"/>
                  <a:pt x="5214" y="1807"/>
                  <a:pt x="5239" y="1824"/>
                </a:cubicBezTo>
                <a:cubicBezTo>
                  <a:pt x="5260" y="1839"/>
                  <a:pt x="5278" y="1856"/>
                  <a:pt x="5299" y="1867"/>
                </a:cubicBezTo>
                <a:cubicBezTo>
                  <a:pt x="5345" y="1892"/>
                  <a:pt x="5388" y="1913"/>
                  <a:pt x="5434" y="1931"/>
                </a:cubicBezTo>
                <a:lnTo>
                  <a:pt x="5498" y="1959"/>
                </a:lnTo>
                <a:cubicBezTo>
                  <a:pt x="5523" y="1967"/>
                  <a:pt x="5544" y="1977"/>
                  <a:pt x="5569" y="1981"/>
                </a:cubicBezTo>
                <a:cubicBezTo>
                  <a:pt x="5530" y="1949"/>
                  <a:pt x="5495" y="1924"/>
                  <a:pt x="5459" y="1892"/>
                </a:cubicBezTo>
                <a:cubicBezTo>
                  <a:pt x="5441" y="1878"/>
                  <a:pt x="5423" y="1860"/>
                  <a:pt x="5406" y="1849"/>
                </a:cubicBezTo>
                <a:cubicBezTo>
                  <a:pt x="5388" y="1835"/>
                  <a:pt x="5370" y="1817"/>
                  <a:pt x="5352" y="1799"/>
                </a:cubicBezTo>
                <a:lnTo>
                  <a:pt x="5303" y="1750"/>
                </a:lnTo>
                <a:cubicBezTo>
                  <a:pt x="5285" y="1732"/>
                  <a:pt x="5274" y="1714"/>
                  <a:pt x="5260" y="1700"/>
                </a:cubicBezTo>
                <a:cubicBezTo>
                  <a:pt x="5246" y="1682"/>
                  <a:pt x="5231" y="1664"/>
                  <a:pt x="5224" y="1647"/>
                </a:cubicBezTo>
                <a:cubicBezTo>
                  <a:pt x="5210" y="1629"/>
                  <a:pt x="5203" y="1611"/>
                  <a:pt x="5192" y="1593"/>
                </a:cubicBezTo>
                <a:cubicBezTo>
                  <a:pt x="5185" y="1575"/>
                  <a:pt x="5175" y="1558"/>
                  <a:pt x="5171" y="1536"/>
                </a:cubicBezTo>
                <a:cubicBezTo>
                  <a:pt x="5167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7" y="1408"/>
                  <a:pt x="5167" y="1391"/>
                  <a:pt x="5175" y="1373"/>
                </a:cubicBezTo>
                <a:cubicBezTo>
                  <a:pt x="5178" y="1355"/>
                  <a:pt x="5189" y="1337"/>
                  <a:pt x="5196" y="1319"/>
                </a:cubicBezTo>
                <a:cubicBezTo>
                  <a:pt x="5207" y="1302"/>
                  <a:pt x="5214" y="1284"/>
                  <a:pt x="5228" y="1270"/>
                </a:cubicBezTo>
                <a:cubicBezTo>
                  <a:pt x="5242" y="1252"/>
                  <a:pt x="5256" y="1238"/>
                  <a:pt x="5267" y="1227"/>
                </a:cubicBezTo>
                <a:lnTo>
                  <a:pt x="5310" y="1184"/>
                </a:lnTo>
                <a:lnTo>
                  <a:pt x="5327" y="1174"/>
                </a:lnTo>
                <a:cubicBezTo>
                  <a:pt x="5420" y="1159"/>
                  <a:pt x="5512" y="1149"/>
                  <a:pt x="5605" y="1138"/>
                </a:cubicBezTo>
                <a:cubicBezTo>
                  <a:pt x="5658" y="1131"/>
                  <a:pt x="5719" y="1124"/>
                  <a:pt x="5765" y="1120"/>
                </a:cubicBezTo>
                <a:lnTo>
                  <a:pt x="5932" y="1113"/>
                </a:lnTo>
                <a:lnTo>
                  <a:pt x="6259" y="1103"/>
                </a:lnTo>
                <a:lnTo>
                  <a:pt x="6359" y="1103"/>
                </a:lnTo>
                <a:cubicBezTo>
                  <a:pt x="6369" y="1120"/>
                  <a:pt x="6383" y="1138"/>
                  <a:pt x="6394" y="1159"/>
                </a:cubicBezTo>
                <a:lnTo>
                  <a:pt x="6412" y="1191"/>
                </a:lnTo>
                <a:lnTo>
                  <a:pt x="6423" y="1220"/>
                </a:lnTo>
                <a:cubicBezTo>
                  <a:pt x="6433" y="1245"/>
                  <a:pt x="6440" y="1266"/>
                  <a:pt x="6447" y="1287"/>
                </a:cubicBezTo>
                <a:lnTo>
                  <a:pt x="6455" y="1319"/>
                </a:lnTo>
                <a:lnTo>
                  <a:pt x="6458" y="1355"/>
                </a:lnTo>
                <a:cubicBezTo>
                  <a:pt x="6465" y="1369"/>
                  <a:pt x="6458" y="1376"/>
                  <a:pt x="6465" y="1391"/>
                </a:cubicBezTo>
                <a:lnTo>
                  <a:pt x="6465" y="1426"/>
                </a:lnTo>
                <a:cubicBezTo>
                  <a:pt x="6465" y="1447"/>
                  <a:pt x="6465" y="1469"/>
                  <a:pt x="6458" y="1497"/>
                </a:cubicBezTo>
                <a:cubicBezTo>
                  <a:pt x="6455" y="1519"/>
                  <a:pt x="6451" y="1547"/>
                  <a:pt x="6447" y="1568"/>
                </a:cubicBezTo>
                <a:cubicBezTo>
                  <a:pt x="6440" y="1590"/>
                  <a:pt x="6433" y="1615"/>
                  <a:pt x="6423" y="1639"/>
                </a:cubicBezTo>
                <a:cubicBezTo>
                  <a:pt x="6415" y="1661"/>
                  <a:pt x="6405" y="1682"/>
                  <a:pt x="6398" y="1711"/>
                </a:cubicBezTo>
                <a:cubicBezTo>
                  <a:pt x="6387" y="1732"/>
                  <a:pt x="6376" y="1753"/>
                  <a:pt x="6366" y="1782"/>
                </a:cubicBezTo>
                <a:cubicBezTo>
                  <a:pt x="6344" y="1824"/>
                  <a:pt x="6316" y="1871"/>
                  <a:pt x="6287" y="1913"/>
                </a:cubicBezTo>
                <a:cubicBezTo>
                  <a:pt x="6259" y="1959"/>
                  <a:pt x="6227" y="2002"/>
                  <a:pt x="6191" y="2041"/>
                </a:cubicBezTo>
                <a:cubicBezTo>
                  <a:pt x="6163" y="2087"/>
                  <a:pt x="6127" y="2127"/>
                  <a:pt x="6092" y="2166"/>
                </a:cubicBezTo>
                <a:cubicBezTo>
                  <a:pt x="6138" y="2141"/>
                  <a:pt x="6188" y="2112"/>
                  <a:pt x="6234" y="2077"/>
                </a:cubicBezTo>
                <a:lnTo>
                  <a:pt x="6298" y="2023"/>
                </a:lnTo>
                <a:cubicBezTo>
                  <a:pt x="6323" y="2006"/>
                  <a:pt x="6344" y="1988"/>
                  <a:pt x="6362" y="1967"/>
                </a:cubicBezTo>
                <a:cubicBezTo>
                  <a:pt x="6401" y="1927"/>
                  <a:pt x="6437" y="1888"/>
                  <a:pt x="6472" y="1839"/>
                </a:cubicBezTo>
                <a:cubicBezTo>
                  <a:pt x="6490" y="1817"/>
                  <a:pt x="6504" y="1789"/>
                  <a:pt x="6522" y="1767"/>
                </a:cubicBezTo>
                <a:cubicBezTo>
                  <a:pt x="6536" y="1739"/>
                  <a:pt x="6554" y="1718"/>
                  <a:pt x="6565" y="1693"/>
                </a:cubicBezTo>
                <a:cubicBezTo>
                  <a:pt x="6579" y="1664"/>
                  <a:pt x="6593" y="1639"/>
                  <a:pt x="6600" y="1607"/>
                </a:cubicBezTo>
                <a:cubicBezTo>
                  <a:pt x="6611" y="1579"/>
                  <a:pt x="6618" y="1551"/>
                  <a:pt x="6629" y="1519"/>
                </a:cubicBezTo>
                <a:lnTo>
                  <a:pt x="6643" y="1426"/>
                </a:lnTo>
                <a:cubicBezTo>
                  <a:pt x="6647" y="1394"/>
                  <a:pt x="6647" y="1362"/>
                  <a:pt x="6643" y="1330"/>
                </a:cubicBezTo>
                <a:lnTo>
                  <a:pt x="6636" y="1284"/>
                </a:lnTo>
                <a:lnTo>
                  <a:pt x="6629" y="1238"/>
                </a:lnTo>
                <a:cubicBezTo>
                  <a:pt x="6618" y="1206"/>
                  <a:pt x="6611" y="1177"/>
                  <a:pt x="6597" y="1149"/>
                </a:cubicBezTo>
                <a:lnTo>
                  <a:pt x="6579" y="1106"/>
                </a:lnTo>
                <a:lnTo>
                  <a:pt x="6575" y="1095"/>
                </a:lnTo>
                <a:cubicBezTo>
                  <a:pt x="6885" y="1095"/>
                  <a:pt x="7201" y="1099"/>
                  <a:pt x="7507" y="1124"/>
                </a:cubicBezTo>
                <a:lnTo>
                  <a:pt x="7514" y="1135"/>
                </a:lnTo>
                <a:cubicBezTo>
                  <a:pt x="7521" y="1159"/>
                  <a:pt x="7532" y="1177"/>
                  <a:pt x="7536" y="1195"/>
                </a:cubicBezTo>
                <a:lnTo>
                  <a:pt x="7543" y="1223"/>
                </a:lnTo>
                <a:lnTo>
                  <a:pt x="7553" y="1255"/>
                </a:lnTo>
                <a:cubicBezTo>
                  <a:pt x="7557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7" y="1423"/>
                  <a:pt x="7553" y="1444"/>
                </a:cubicBezTo>
                <a:cubicBezTo>
                  <a:pt x="7550" y="1465"/>
                  <a:pt x="7543" y="1483"/>
                  <a:pt x="7539" y="1504"/>
                </a:cubicBezTo>
                <a:cubicBezTo>
                  <a:pt x="7532" y="1529"/>
                  <a:pt x="7525" y="1547"/>
                  <a:pt x="7518" y="1568"/>
                </a:cubicBezTo>
                <a:cubicBezTo>
                  <a:pt x="7507" y="1590"/>
                  <a:pt x="7500" y="1607"/>
                  <a:pt x="7486" y="1625"/>
                </a:cubicBezTo>
                <a:cubicBezTo>
                  <a:pt x="7479" y="1643"/>
                  <a:pt x="7464" y="1664"/>
                  <a:pt x="7450" y="1682"/>
                </a:cubicBezTo>
                <a:cubicBezTo>
                  <a:pt x="7436" y="1700"/>
                  <a:pt x="7425" y="1725"/>
                  <a:pt x="7411" y="1743"/>
                </a:cubicBezTo>
                <a:cubicBezTo>
                  <a:pt x="7383" y="1778"/>
                  <a:pt x="7354" y="1817"/>
                  <a:pt x="7319" y="1849"/>
                </a:cubicBezTo>
                <a:cubicBezTo>
                  <a:pt x="7287" y="1885"/>
                  <a:pt x="7251" y="1920"/>
                  <a:pt x="7212" y="1949"/>
                </a:cubicBezTo>
                <a:cubicBezTo>
                  <a:pt x="7176" y="1984"/>
                  <a:pt x="7134" y="2016"/>
                  <a:pt x="7095" y="2048"/>
                </a:cubicBezTo>
                <a:cubicBezTo>
                  <a:pt x="7144" y="2034"/>
                  <a:pt x="7194" y="2016"/>
                  <a:pt x="7237" y="1995"/>
                </a:cubicBezTo>
                <a:cubicBezTo>
                  <a:pt x="7258" y="1984"/>
                  <a:pt x="7283" y="1974"/>
                  <a:pt x="7304" y="1959"/>
                </a:cubicBezTo>
                <a:lnTo>
                  <a:pt x="7372" y="1920"/>
                </a:lnTo>
                <a:cubicBezTo>
                  <a:pt x="7415" y="1888"/>
                  <a:pt x="7454" y="1856"/>
                  <a:pt x="7496" y="1824"/>
                </a:cubicBezTo>
                <a:cubicBezTo>
                  <a:pt x="7536" y="1789"/>
                  <a:pt x="7571" y="1750"/>
                  <a:pt x="7607" y="1707"/>
                </a:cubicBezTo>
                <a:cubicBezTo>
                  <a:pt x="7624" y="1682"/>
                  <a:pt x="7639" y="1661"/>
                  <a:pt x="7649" y="1639"/>
                </a:cubicBezTo>
                <a:cubicBezTo>
                  <a:pt x="7664" y="1618"/>
                  <a:pt x="7678" y="1590"/>
                  <a:pt x="7692" y="1565"/>
                </a:cubicBezTo>
                <a:cubicBezTo>
                  <a:pt x="7699" y="1536"/>
                  <a:pt x="7713" y="1511"/>
                  <a:pt x="7717" y="1483"/>
                </a:cubicBezTo>
                <a:cubicBezTo>
                  <a:pt x="7728" y="1458"/>
                  <a:pt x="7731" y="1426"/>
                  <a:pt x="7735" y="1398"/>
                </a:cubicBezTo>
                <a:lnTo>
                  <a:pt x="7738" y="1355"/>
                </a:lnTo>
                <a:lnTo>
                  <a:pt x="7738" y="1309"/>
                </a:lnTo>
                <a:cubicBezTo>
                  <a:pt x="7738" y="1280"/>
                  <a:pt x="7735" y="1252"/>
                  <a:pt x="7731" y="1220"/>
                </a:cubicBezTo>
                <a:lnTo>
                  <a:pt x="7720" y="1177"/>
                </a:lnTo>
                <a:lnTo>
                  <a:pt x="7710" y="1138"/>
                </a:lnTo>
                <a:lnTo>
                  <a:pt x="7713" y="1138"/>
                </a:lnTo>
                <a:cubicBezTo>
                  <a:pt x="7770" y="1142"/>
                  <a:pt x="7827" y="1145"/>
                  <a:pt x="7888" y="1156"/>
                </a:cubicBezTo>
                <a:cubicBezTo>
                  <a:pt x="7994" y="1167"/>
                  <a:pt x="8101" y="1177"/>
                  <a:pt x="8200" y="1191"/>
                </a:cubicBezTo>
                <a:cubicBezTo>
                  <a:pt x="8304" y="1209"/>
                  <a:pt x="8410" y="1220"/>
                  <a:pt x="8513" y="1238"/>
                </a:cubicBezTo>
                <a:cubicBezTo>
                  <a:pt x="8567" y="1248"/>
                  <a:pt x="8616" y="1255"/>
                  <a:pt x="8663" y="1266"/>
                </a:cubicBezTo>
                <a:lnTo>
                  <a:pt x="8673" y="1266"/>
                </a:lnTo>
                <a:cubicBezTo>
                  <a:pt x="8680" y="1287"/>
                  <a:pt x="8691" y="1305"/>
                  <a:pt x="8695" y="1323"/>
                </a:cubicBezTo>
                <a:lnTo>
                  <a:pt x="8705" y="1355"/>
                </a:lnTo>
                <a:lnTo>
                  <a:pt x="8712" y="1383"/>
                </a:lnTo>
                <a:cubicBezTo>
                  <a:pt x="8716" y="1408"/>
                  <a:pt x="8723" y="1426"/>
                  <a:pt x="8723" y="1447"/>
                </a:cubicBezTo>
                <a:lnTo>
                  <a:pt x="8723" y="1479"/>
                </a:lnTo>
                <a:lnTo>
                  <a:pt x="8723" y="1511"/>
                </a:lnTo>
                <a:cubicBezTo>
                  <a:pt x="8723" y="1533"/>
                  <a:pt x="8716" y="1551"/>
                  <a:pt x="8712" y="1572"/>
                </a:cubicBezTo>
                <a:cubicBezTo>
                  <a:pt x="8709" y="1593"/>
                  <a:pt x="8705" y="1611"/>
                  <a:pt x="8698" y="1636"/>
                </a:cubicBezTo>
                <a:cubicBezTo>
                  <a:pt x="8691" y="1657"/>
                  <a:pt x="8688" y="1675"/>
                  <a:pt x="8677" y="1696"/>
                </a:cubicBezTo>
                <a:cubicBezTo>
                  <a:pt x="8670" y="1718"/>
                  <a:pt x="8659" y="1735"/>
                  <a:pt x="8645" y="1753"/>
                </a:cubicBezTo>
                <a:cubicBezTo>
                  <a:pt x="8638" y="1771"/>
                  <a:pt x="8624" y="1796"/>
                  <a:pt x="8609" y="1814"/>
                </a:cubicBezTo>
                <a:cubicBezTo>
                  <a:pt x="8599" y="1831"/>
                  <a:pt x="8584" y="1853"/>
                  <a:pt x="8570" y="1871"/>
                </a:cubicBezTo>
                <a:cubicBezTo>
                  <a:pt x="8545" y="1906"/>
                  <a:pt x="8513" y="1945"/>
                  <a:pt x="8478" y="1977"/>
                </a:cubicBezTo>
                <a:cubicBezTo>
                  <a:pt x="8446" y="2013"/>
                  <a:pt x="8410" y="2048"/>
                  <a:pt x="8371" y="2080"/>
                </a:cubicBezTo>
                <a:cubicBezTo>
                  <a:pt x="8336" y="2116"/>
                  <a:pt x="8296" y="2144"/>
                  <a:pt x="8254" y="2176"/>
                </a:cubicBezTo>
                <a:cubicBezTo>
                  <a:pt x="8304" y="2162"/>
                  <a:pt x="8353" y="2144"/>
                  <a:pt x="8396" y="2123"/>
                </a:cubicBezTo>
                <a:cubicBezTo>
                  <a:pt x="8421" y="2116"/>
                  <a:pt x="8442" y="2102"/>
                  <a:pt x="8464" y="2087"/>
                </a:cubicBezTo>
                <a:lnTo>
                  <a:pt x="8531" y="2048"/>
                </a:lnTo>
                <a:cubicBezTo>
                  <a:pt x="8574" y="2016"/>
                  <a:pt x="8616" y="1984"/>
                  <a:pt x="8656" y="1956"/>
                </a:cubicBezTo>
                <a:cubicBezTo>
                  <a:pt x="8695" y="1920"/>
                  <a:pt x="8730" y="1878"/>
                  <a:pt x="8766" y="1835"/>
                </a:cubicBezTo>
                <a:cubicBezTo>
                  <a:pt x="8784" y="1814"/>
                  <a:pt x="8798" y="1789"/>
                  <a:pt x="8812" y="1767"/>
                </a:cubicBezTo>
                <a:cubicBezTo>
                  <a:pt x="8823" y="1746"/>
                  <a:pt x="8837" y="1718"/>
                  <a:pt x="8851" y="1693"/>
                </a:cubicBezTo>
                <a:cubicBezTo>
                  <a:pt x="8858" y="1664"/>
                  <a:pt x="8872" y="1639"/>
                  <a:pt x="8876" y="1611"/>
                </a:cubicBezTo>
                <a:cubicBezTo>
                  <a:pt x="8887" y="1586"/>
                  <a:pt x="8890" y="1554"/>
                  <a:pt x="8894" y="1529"/>
                </a:cubicBezTo>
                <a:lnTo>
                  <a:pt x="8901" y="1483"/>
                </a:lnTo>
                <a:lnTo>
                  <a:pt x="8901" y="1440"/>
                </a:lnTo>
                <a:cubicBezTo>
                  <a:pt x="8901" y="1408"/>
                  <a:pt x="8894" y="1380"/>
                  <a:pt x="8890" y="1351"/>
                </a:cubicBezTo>
                <a:lnTo>
                  <a:pt x="8883" y="1309"/>
                </a:lnTo>
                <a:lnTo>
                  <a:pt x="8883" y="1309"/>
                </a:lnTo>
                <a:cubicBezTo>
                  <a:pt x="9132" y="1369"/>
                  <a:pt x="9370" y="1433"/>
                  <a:pt x="9598" y="1511"/>
                </a:cubicBezTo>
                <a:lnTo>
                  <a:pt x="9612" y="1607"/>
                </a:lnTo>
                <a:cubicBezTo>
                  <a:pt x="9616" y="1629"/>
                  <a:pt x="9619" y="1654"/>
                  <a:pt x="9619" y="1671"/>
                </a:cubicBezTo>
                <a:lnTo>
                  <a:pt x="9623" y="1700"/>
                </a:lnTo>
                <a:lnTo>
                  <a:pt x="9623" y="1732"/>
                </a:lnTo>
                <a:cubicBezTo>
                  <a:pt x="9623" y="1753"/>
                  <a:pt x="9619" y="1771"/>
                  <a:pt x="9619" y="1796"/>
                </a:cubicBezTo>
                <a:lnTo>
                  <a:pt x="9616" y="1824"/>
                </a:lnTo>
                <a:lnTo>
                  <a:pt x="9605" y="1856"/>
                </a:lnTo>
                <a:cubicBezTo>
                  <a:pt x="9601" y="1874"/>
                  <a:pt x="9594" y="1895"/>
                  <a:pt x="9584" y="1913"/>
                </a:cubicBezTo>
                <a:cubicBezTo>
                  <a:pt x="9577" y="1931"/>
                  <a:pt x="9566" y="1956"/>
                  <a:pt x="9559" y="1974"/>
                </a:cubicBezTo>
                <a:cubicBezTo>
                  <a:pt x="9545" y="1991"/>
                  <a:pt x="9534" y="2009"/>
                  <a:pt x="9523" y="2027"/>
                </a:cubicBezTo>
                <a:cubicBezTo>
                  <a:pt x="9509" y="2045"/>
                  <a:pt x="9495" y="2063"/>
                  <a:pt x="9477" y="2080"/>
                </a:cubicBezTo>
                <a:cubicBezTo>
                  <a:pt x="9463" y="2098"/>
                  <a:pt x="9445" y="2109"/>
                  <a:pt x="9427" y="2127"/>
                </a:cubicBezTo>
                <a:cubicBezTo>
                  <a:pt x="9409" y="2144"/>
                  <a:pt x="9392" y="2159"/>
                  <a:pt x="9374" y="2173"/>
                </a:cubicBezTo>
                <a:cubicBezTo>
                  <a:pt x="9338" y="2205"/>
                  <a:pt x="9299" y="2230"/>
                  <a:pt x="9260" y="2258"/>
                </a:cubicBezTo>
                <a:cubicBezTo>
                  <a:pt x="9221" y="2283"/>
                  <a:pt x="9178" y="2311"/>
                  <a:pt x="9136" y="2333"/>
                </a:cubicBezTo>
                <a:cubicBezTo>
                  <a:pt x="9089" y="2358"/>
                  <a:pt x="9047" y="2383"/>
                  <a:pt x="9001" y="2404"/>
                </a:cubicBezTo>
                <a:cubicBezTo>
                  <a:pt x="9054" y="2404"/>
                  <a:pt x="9104" y="2393"/>
                  <a:pt x="9153" y="2383"/>
                </a:cubicBezTo>
                <a:cubicBezTo>
                  <a:pt x="9178" y="2375"/>
                  <a:pt x="9203" y="2368"/>
                  <a:pt x="9228" y="2365"/>
                </a:cubicBezTo>
                <a:cubicBezTo>
                  <a:pt x="9257" y="2354"/>
                  <a:pt x="9278" y="2351"/>
                  <a:pt x="9303" y="2340"/>
                </a:cubicBezTo>
                <a:cubicBezTo>
                  <a:pt x="9353" y="2322"/>
                  <a:pt x="9402" y="2301"/>
                  <a:pt x="9445" y="2276"/>
                </a:cubicBezTo>
                <a:cubicBezTo>
                  <a:pt x="9491" y="2247"/>
                  <a:pt x="9541" y="2215"/>
                  <a:pt x="9580" y="2180"/>
                </a:cubicBezTo>
                <a:cubicBezTo>
                  <a:pt x="9601" y="2162"/>
                  <a:pt x="9619" y="2144"/>
                  <a:pt x="9641" y="2123"/>
                </a:cubicBezTo>
                <a:cubicBezTo>
                  <a:pt x="9658" y="2102"/>
                  <a:pt x="9676" y="2084"/>
                  <a:pt x="9694" y="2055"/>
                </a:cubicBezTo>
                <a:cubicBezTo>
                  <a:pt x="9712" y="2034"/>
                  <a:pt x="9726" y="2009"/>
                  <a:pt x="9740" y="1981"/>
                </a:cubicBezTo>
                <a:cubicBezTo>
                  <a:pt x="9754" y="1956"/>
                  <a:pt x="9765" y="1927"/>
                  <a:pt x="9776" y="1903"/>
                </a:cubicBezTo>
                <a:lnTo>
                  <a:pt x="9790" y="1860"/>
                </a:lnTo>
                <a:lnTo>
                  <a:pt x="9797" y="1817"/>
                </a:lnTo>
                <a:cubicBezTo>
                  <a:pt x="9801" y="1789"/>
                  <a:pt x="9808" y="1760"/>
                  <a:pt x="9808" y="1728"/>
                </a:cubicBezTo>
                <a:lnTo>
                  <a:pt x="9808" y="1682"/>
                </a:lnTo>
                <a:lnTo>
                  <a:pt x="9801" y="1643"/>
                </a:lnTo>
                <a:cubicBezTo>
                  <a:pt x="9825" y="1636"/>
                  <a:pt x="9843" y="1625"/>
                  <a:pt x="9865" y="1618"/>
                </a:cubicBezTo>
                <a:cubicBezTo>
                  <a:pt x="9868" y="1611"/>
                  <a:pt x="9879" y="1611"/>
                  <a:pt x="9882" y="1607"/>
                </a:cubicBezTo>
                <a:cubicBezTo>
                  <a:pt x="9900" y="1618"/>
                  <a:pt x="9918" y="1622"/>
                  <a:pt x="9939" y="1629"/>
                </a:cubicBezTo>
                <a:cubicBezTo>
                  <a:pt x="10085" y="1693"/>
                  <a:pt x="10227" y="1760"/>
                  <a:pt x="10366" y="1835"/>
                </a:cubicBezTo>
                <a:lnTo>
                  <a:pt x="10366" y="1856"/>
                </a:lnTo>
                <a:cubicBezTo>
                  <a:pt x="10366" y="1878"/>
                  <a:pt x="10369" y="1903"/>
                  <a:pt x="10366" y="1920"/>
                </a:cubicBezTo>
                <a:lnTo>
                  <a:pt x="10366" y="1949"/>
                </a:lnTo>
                <a:lnTo>
                  <a:pt x="10362" y="1981"/>
                </a:lnTo>
                <a:cubicBezTo>
                  <a:pt x="10359" y="2002"/>
                  <a:pt x="10352" y="2020"/>
                  <a:pt x="10348" y="2045"/>
                </a:cubicBezTo>
                <a:lnTo>
                  <a:pt x="10341" y="2073"/>
                </a:lnTo>
                <a:lnTo>
                  <a:pt x="10327" y="2102"/>
                </a:lnTo>
                <a:lnTo>
                  <a:pt x="10298" y="2155"/>
                </a:lnTo>
                <a:cubicBezTo>
                  <a:pt x="10291" y="2173"/>
                  <a:pt x="10277" y="2191"/>
                  <a:pt x="10263" y="2208"/>
                </a:cubicBezTo>
                <a:cubicBezTo>
                  <a:pt x="10252" y="2226"/>
                  <a:pt x="10238" y="2244"/>
                  <a:pt x="10220" y="2258"/>
                </a:cubicBezTo>
                <a:cubicBezTo>
                  <a:pt x="10206" y="2276"/>
                  <a:pt x="10188" y="2287"/>
                  <a:pt x="10170" y="2301"/>
                </a:cubicBezTo>
                <a:cubicBezTo>
                  <a:pt x="10153" y="2315"/>
                  <a:pt x="10135" y="2329"/>
                  <a:pt x="10117" y="2347"/>
                </a:cubicBezTo>
                <a:cubicBezTo>
                  <a:pt x="10099" y="2358"/>
                  <a:pt x="10078" y="2372"/>
                  <a:pt x="10060" y="2386"/>
                </a:cubicBezTo>
                <a:cubicBezTo>
                  <a:pt x="10021" y="2411"/>
                  <a:pt x="9978" y="2436"/>
                  <a:pt x="9936" y="2457"/>
                </a:cubicBezTo>
                <a:cubicBezTo>
                  <a:pt x="9889" y="2479"/>
                  <a:pt x="9847" y="2496"/>
                  <a:pt x="9801" y="2514"/>
                </a:cubicBezTo>
                <a:cubicBezTo>
                  <a:pt x="9758" y="2532"/>
                  <a:pt x="9708" y="2550"/>
                  <a:pt x="9658" y="2567"/>
                </a:cubicBezTo>
                <a:cubicBezTo>
                  <a:pt x="9683" y="2569"/>
                  <a:pt x="9709" y="2570"/>
                  <a:pt x="9735" y="2570"/>
                </a:cubicBezTo>
                <a:cubicBezTo>
                  <a:pt x="9761" y="2570"/>
                  <a:pt x="9786" y="2569"/>
                  <a:pt x="9811" y="2567"/>
                </a:cubicBezTo>
                <a:cubicBezTo>
                  <a:pt x="9836" y="2567"/>
                  <a:pt x="9861" y="2564"/>
                  <a:pt x="9886" y="2560"/>
                </a:cubicBezTo>
                <a:cubicBezTo>
                  <a:pt x="9914" y="2553"/>
                  <a:pt x="9936" y="2550"/>
                  <a:pt x="9961" y="2546"/>
                </a:cubicBezTo>
                <a:cubicBezTo>
                  <a:pt x="10010" y="2532"/>
                  <a:pt x="10064" y="2518"/>
                  <a:pt x="10113" y="2500"/>
                </a:cubicBezTo>
                <a:cubicBezTo>
                  <a:pt x="10163" y="2482"/>
                  <a:pt x="10209" y="2457"/>
                  <a:pt x="10256" y="2429"/>
                </a:cubicBezTo>
                <a:cubicBezTo>
                  <a:pt x="10277" y="2418"/>
                  <a:pt x="10298" y="2400"/>
                  <a:pt x="10323" y="2383"/>
                </a:cubicBezTo>
                <a:cubicBezTo>
                  <a:pt x="10345" y="2365"/>
                  <a:pt x="10362" y="2347"/>
                  <a:pt x="10384" y="2322"/>
                </a:cubicBezTo>
                <a:cubicBezTo>
                  <a:pt x="10401" y="2301"/>
                  <a:pt x="10423" y="2279"/>
                  <a:pt x="10437" y="2258"/>
                </a:cubicBezTo>
                <a:cubicBezTo>
                  <a:pt x="10455" y="2233"/>
                  <a:pt x="10469" y="2208"/>
                  <a:pt x="10483" y="2180"/>
                </a:cubicBezTo>
                <a:lnTo>
                  <a:pt x="10501" y="2141"/>
                </a:lnTo>
                <a:lnTo>
                  <a:pt x="10512" y="2102"/>
                </a:lnTo>
                <a:cubicBezTo>
                  <a:pt x="10522" y="2073"/>
                  <a:pt x="10529" y="2045"/>
                  <a:pt x="10529" y="2016"/>
                </a:cubicBezTo>
                <a:lnTo>
                  <a:pt x="10537" y="1974"/>
                </a:lnTo>
                <a:lnTo>
                  <a:pt x="10537" y="1942"/>
                </a:lnTo>
                <a:cubicBezTo>
                  <a:pt x="10647" y="2009"/>
                  <a:pt x="10750" y="2073"/>
                  <a:pt x="10846" y="2151"/>
                </a:cubicBezTo>
                <a:lnTo>
                  <a:pt x="10981" y="2258"/>
                </a:lnTo>
                <a:lnTo>
                  <a:pt x="10974" y="2287"/>
                </a:lnTo>
                <a:cubicBezTo>
                  <a:pt x="10970" y="2311"/>
                  <a:pt x="10974" y="2333"/>
                  <a:pt x="10970" y="2351"/>
                </a:cubicBezTo>
                <a:lnTo>
                  <a:pt x="10967" y="2383"/>
                </a:lnTo>
                <a:lnTo>
                  <a:pt x="10956" y="2411"/>
                </a:lnTo>
                <a:cubicBezTo>
                  <a:pt x="10953" y="2436"/>
                  <a:pt x="10945" y="2454"/>
                  <a:pt x="10938" y="2471"/>
                </a:cubicBezTo>
                <a:lnTo>
                  <a:pt x="10928" y="2496"/>
                </a:lnTo>
                <a:lnTo>
                  <a:pt x="10913" y="2525"/>
                </a:lnTo>
                <a:cubicBezTo>
                  <a:pt x="10903" y="2543"/>
                  <a:pt x="10892" y="2560"/>
                  <a:pt x="10878" y="2578"/>
                </a:cubicBezTo>
                <a:cubicBezTo>
                  <a:pt x="10864" y="2596"/>
                  <a:pt x="10849" y="2607"/>
                  <a:pt x="10839" y="2624"/>
                </a:cubicBezTo>
                <a:cubicBezTo>
                  <a:pt x="10825" y="2639"/>
                  <a:pt x="10807" y="2656"/>
                  <a:pt x="10789" y="2671"/>
                </a:cubicBezTo>
                <a:lnTo>
                  <a:pt x="10736" y="2710"/>
                </a:lnTo>
                <a:cubicBezTo>
                  <a:pt x="10718" y="2724"/>
                  <a:pt x="10697" y="2731"/>
                  <a:pt x="10679" y="2745"/>
                </a:cubicBezTo>
                <a:cubicBezTo>
                  <a:pt x="10654" y="2759"/>
                  <a:pt x="10636" y="2767"/>
                  <a:pt x="10615" y="2777"/>
                </a:cubicBezTo>
                <a:cubicBezTo>
                  <a:pt x="10572" y="2799"/>
                  <a:pt x="10526" y="2816"/>
                  <a:pt x="10483" y="2831"/>
                </a:cubicBezTo>
                <a:cubicBezTo>
                  <a:pt x="10437" y="2848"/>
                  <a:pt x="10387" y="2863"/>
                  <a:pt x="10341" y="2873"/>
                </a:cubicBezTo>
                <a:cubicBezTo>
                  <a:pt x="10291" y="2888"/>
                  <a:pt x="10241" y="2902"/>
                  <a:pt x="10192" y="2909"/>
                </a:cubicBezTo>
                <a:cubicBezTo>
                  <a:pt x="10241" y="2920"/>
                  <a:pt x="10295" y="2923"/>
                  <a:pt x="10345" y="2927"/>
                </a:cubicBezTo>
                <a:lnTo>
                  <a:pt x="10419" y="2927"/>
                </a:lnTo>
                <a:cubicBezTo>
                  <a:pt x="10448" y="2927"/>
                  <a:pt x="10473" y="2927"/>
                  <a:pt x="10494" y="2923"/>
                </a:cubicBezTo>
                <a:cubicBezTo>
                  <a:pt x="10547" y="2920"/>
                  <a:pt x="10597" y="2909"/>
                  <a:pt x="10650" y="2898"/>
                </a:cubicBezTo>
                <a:cubicBezTo>
                  <a:pt x="10704" y="2884"/>
                  <a:pt x="10753" y="2866"/>
                  <a:pt x="10803" y="2838"/>
                </a:cubicBezTo>
                <a:cubicBezTo>
                  <a:pt x="10828" y="2827"/>
                  <a:pt x="10849" y="2813"/>
                  <a:pt x="10874" y="2799"/>
                </a:cubicBezTo>
                <a:cubicBezTo>
                  <a:pt x="10896" y="2784"/>
                  <a:pt x="10917" y="2767"/>
                  <a:pt x="10938" y="2749"/>
                </a:cubicBezTo>
                <a:cubicBezTo>
                  <a:pt x="10963" y="2731"/>
                  <a:pt x="10985" y="2710"/>
                  <a:pt x="11002" y="2688"/>
                </a:cubicBezTo>
                <a:cubicBezTo>
                  <a:pt x="11020" y="2667"/>
                  <a:pt x="11038" y="2642"/>
                  <a:pt x="11056" y="2617"/>
                </a:cubicBezTo>
                <a:lnTo>
                  <a:pt x="11077" y="2582"/>
                </a:lnTo>
                <a:lnTo>
                  <a:pt x="11095" y="2543"/>
                </a:lnTo>
                <a:cubicBezTo>
                  <a:pt x="11109" y="2514"/>
                  <a:pt x="11116" y="2489"/>
                  <a:pt x="11127" y="2457"/>
                </a:cubicBezTo>
                <a:lnTo>
                  <a:pt x="11134" y="2418"/>
                </a:lnTo>
                <a:lnTo>
                  <a:pt x="11141" y="2400"/>
                </a:lnTo>
                <a:cubicBezTo>
                  <a:pt x="11147" y="2405"/>
                  <a:pt x="11152" y="2410"/>
                  <a:pt x="11158" y="2416"/>
                </a:cubicBezTo>
                <a:lnTo>
                  <a:pt x="11158" y="2416"/>
                </a:lnTo>
                <a:cubicBezTo>
                  <a:pt x="11164" y="2414"/>
                  <a:pt x="11170" y="2411"/>
                  <a:pt x="11177" y="2411"/>
                </a:cubicBezTo>
                <a:cubicBezTo>
                  <a:pt x="11226" y="2404"/>
                  <a:pt x="11280" y="2383"/>
                  <a:pt x="11322" y="2351"/>
                </a:cubicBezTo>
                <a:cubicBezTo>
                  <a:pt x="11344" y="2336"/>
                  <a:pt x="11369" y="2319"/>
                  <a:pt x="11390" y="2297"/>
                </a:cubicBezTo>
                <a:cubicBezTo>
                  <a:pt x="11408" y="2279"/>
                  <a:pt x="11426" y="2258"/>
                  <a:pt x="11443" y="2230"/>
                </a:cubicBezTo>
                <a:cubicBezTo>
                  <a:pt x="11475" y="2187"/>
                  <a:pt x="11493" y="2134"/>
                  <a:pt x="11500" y="2084"/>
                </a:cubicBezTo>
                <a:cubicBezTo>
                  <a:pt x="11504" y="2055"/>
                  <a:pt x="11511" y="2034"/>
                  <a:pt x="11511" y="2009"/>
                </a:cubicBezTo>
                <a:cubicBezTo>
                  <a:pt x="11511" y="1981"/>
                  <a:pt x="11511" y="1959"/>
                  <a:pt x="11504" y="1938"/>
                </a:cubicBezTo>
                <a:cubicBezTo>
                  <a:pt x="11500" y="1913"/>
                  <a:pt x="11500" y="1888"/>
                  <a:pt x="11497" y="1867"/>
                </a:cubicBezTo>
                <a:cubicBezTo>
                  <a:pt x="11493" y="1842"/>
                  <a:pt x="11486" y="1821"/>
                  <a:pt x="11479" y="1799"/>
                </a:cubicBezTo>
                <a:cubicBezTo>
                  <a:pt x="11465" y="1753"/>
                  <a:pt x="11450" y="1711"/>
                  <a:pt x="11429" y="1671"/>
                </a:cubicBezTo>
                <a:cubicBezTo>
                  <a:pt x="11422" y="1647"/>
                  <a:pt x="11411" y="1629"/>
                  <a:pt x="11397" y="1607"/>
                </a:cubicBezTo>
                <a:cubicBezTo>
                  <a:pt x="11390" y="1590"/>
                  <a:pt x="11376" y="1568"/>
                  <a:pt x="11369" y="1551"/>
                </a:cubicBezTo>
                <a:lnTo>
                  <a:pt x="11369" y="1551"/>
                </a:lnTo>
                <a:cubicBezTo>
                  <a:pt x="11372" y="1593"/>
                  <a:pt x="11379" y="1639"/>
                  <a:pt x="11379" y="1682"/>
                </a:cubicBezTo>
                <a:cubicBezTo>
                  <a:pt x="11386" y="1707"/>
                  <a:pt x="11386" y="1728"/>
                  <a:pt x="11386" y="1750"/>
                </a:cubicBezTo>
                <a:cubicBezTo>
                  <a:pt x="11390" y="1771"/>
                  <a:pt x="11390" y="1796"/>
                  <a:pt x="11390" y="1814"/>
                </a:cubicBezTo>
                <a:lnTo>
                  <a:pt x="11390" y="1874"/>
                </a:lnTo>
                <a:cubicBezTo>
                  <a:pt x="11390" y="1895"/>
                  <a:pt x="11386" y="1913"/>
                  <a:pt x="11386" y="1938"/>
                </a:cubicBezTo>
                <a:cubicBezTo>
                  <a:pt x="11379" y="1956"/>
                  <a:pt x="11379" y="1977"/>
                  <a:pt x="11376" y="1995"/>
                </a:cubicBezTo>
                <a:lnTo>
                  <a:pt x="11362" y="2048"/>
                </a:lnTo>
                <a:cubicBezTo>
                  <a:pt x="11354" y="2066"/>
                  <a:pt x="11351" y="2084"/>
                  <a:pt x="11340" y="2098"/>
                </a:cubicBezTo>
                <a:cubicBezTo>
                  <a:pt x="11333" y="2109"/>
                  <a:pt x="11322" y="2127"/>
                  <a:pt x="11315" y="2137"/>
                </a:cubicBezTo>
                <a:cubicBezTo>
                  <a:pt x="11305" y="2151"/>
                  <a:pt x="11290" y="2159"/>
                  <a:pt x="11280" y="2173"/>
                </a:cubicBezTo>
                <a:lnTo>
                  <a:pt x="11237" y="2198"/>
                </a:lnTo>
                <a:cubicBezTo>
                  <a:pt x="11226" y="2208"/>
                  <a:pt x="11209" y="2212"/>
                  <a:pt x="11191" y="2215"/>
                </a:cubicBezTo>
                <a:cubicBezTo>
                  <a:pt x="11173" y="2223"/>
                  <a:pt x="11155" y="2226"/>
                  <a:pt x="11141" y="2230"/>
                </a:cubicBezTo>
                <a:cubicBezTo>
                  <a:pt x="11123" y="2233"/>
                  <a:pt x="11106" y="2233"/>
                  <a:pt x="11088" y="2233"/>
                </a:cubicBezTo>
                <a:lnTo>
                  <a:pt x="11038" y="2233"/>
                </a:lnTo>
                <a:lnTo>
                  <a:pt x="10949" y="2226"/>
                </a:lnTo>
                <a:lnTo>
                  <a:pt x="10949" y="2230"/>
                </a:lnTo>
                <a:cubicBezTo>
                  <a:pt x="10913" y="2198"/>
                  <a:pt x="10878" y="2173"/>
                  <a:pt x="10839" y="2141"/>
                </a:cubicBezTo>
                <a:cubicBezTo>
                  <a:pt x="10750" y="2073"/>
                  <a:pt x="10657" y="2009"/>
                  <a:pt x="10558" y="1945"/>
                </a:cubicBezTo>
                <a:lnTo>
                  <a:pt x="10561" y="1945"/>
                </a:lnTo>
                <a:cubicBezTo>
                  <a:pt x="10611" y="1927"/>
                  <a:pt x="10661" y="1903"/>
                  <a:pt x="10704" y="1871"/>
                </a:cubicBezTo>
                <a:cubicBezTo>
                  <a:pt x="10729" y="1853"/>
                  <a:pt x="10746" y="1835"/>
                  <a:pt x="10764" y="1814"/>
                </a:cubicBezTo>
                <a:cubicBezTo>
                  <a:pt x="10782" y="1789"/>
                  <a:pt x="10793" y="1767"/>
                  <a:pt x="10807" y="1743"/>
                </a:cubicBezTo>
                <a:cubicBezTo>
                  <a:pt x="10835" y="1693"/>
                  <a:pt x="10842" y="1639"/>
                  <a:pt x="10846" y="1586"/>
                </a:cubicBezTo>
                <a:lnTo>
                  <a:pt x="10846" y="1511"/>
                </a:lnTo>
                <a:cubicBezTo>
                  <a:pt x="10846" y="1483"/>
                  <a:pt x="10839" y="1462"/>
                  <a:pt x="10839" y="1440"/>
                </a:cubicBezTo>
                <a:cubicBezTo>
                  <a:pt x="10835" y="1415"/>
                  <a:pt x="10828" y="1394"/>
                  <a:pt x="10821" y="1373"/>
                </a:cubicBezTo>
                <a:cubicBezTo>
                  <a:pt x="10810" y="1351"/>
                  <a:pt x="10807" y="1327"/>
                  <a:pt x="10800" y="1305"/>
                </a:cubicBezTo>
                <a:cubicBezTo>
                  <a:pt x="10782" y="1263"/>
                  <a:pt x="10764" y="1220"/>
                  <a:pt x="10736" y="1181"/>
                </a:cubicBezTo>
                <a:cubicBezTo>
                  <a:pt x="10721" y="1163"/>
                  <a:pt x="10714" y="1142"/>
                  <a:pt x="10700" y="1124"/>
                </a:cubicBezTo>
                <a:lnTo>
                  <a:pt x="10661" y="1071"/>
                </a:lnTo>
                <a:lnTo>
                  <a:pt x="10661" y="1071"/>
                </a:lnTo>
                <a:cubicBezTo>
                  <a:pt x="10668" y="1113"/>
                  <a:pt x="10682" y="1159"/>
                  <a:pt x="10693" y="1199"/>
                </a:cubicBezTo>
                <a:cubicBezTo>
                  <a:pt x="10697" y="1220"/>
                  <a:pt x="10700" y="1245"/>
                  <a:pt x="10704" y="1263"/>
                </a:cubicBezTo>
                <a:cubicBezTo>
                  <a:pt x="10711" y="1284"/>
                  <a:pt x="10714" y="1305"/>
                  <a:pt x="10714" y="1323"/>
                </a:cubicBezTo>
                <a:cubicBezTo>
                  <a:pt x="10718" y="1344"/>
                  <a:pt x="10718" y="1362"/>
                  <a:pt x="10721" y="1387"/>
                </a:cubicBezTo>
                <a:cubicBezTo>
                  <a:pt x="10729" y="1408"/>
                  <a:pt x="10721" y="1426"/>
                  <a:pt x="10729" y="1447"/>
                </a:cubicBezTo>
                <a:cubicBezTo>
                  <a:pt x="10729" y="1469"/>
                  <a:pt x="10729" y="1487"/>
                  <a:pt x="10721" y="1504"/>
                </a:cubicBezTo>
                <a:cubicBezTo>
                  <a:pt x="10721" y="1522"/>
                  <a:pt x="10718" y="1547"/>
                  <a:pt x="10714" y="1565"/>
                </a:cubicBezTo>
                <a:cubicBezTo>
                  <a:pt x="10711" y="1583"/>
                  <a:pt x="10704" y="1600"/>
                  <a:pt x="10697" y="1618"/>
                </a:cubicBezTo>
                <a:cubicBezTo>
                  <a:pt x="10693" y="1636"/>
                  <a:pt x="10682" y="1647"/>
                  <a:pt x="10675" y="1661"/>
                </a:cubicBezTo>
                <a:cubicBezTo>
                  <a:pt x="10665" y="1675"/>
                  <a:pt x="10657" y="1689"/>
                  <a:pt x="10643" y="1700"/>
                </a:cubicBezTo>
                <a:cubicBezTo>
                  <a:pt x="10629" y="1714"/>
                  <a:pt x="10622" y="1725"/>
                  <a:pt x="10608" y="1732"/>
                </a:cubicBezTo>
                <a:cubicBezTo>
                  <a:pt x="10593" y="1743"/>
                  <a:pt x="10579" y="1750"/>
                  <a:pt x="10561" y="1753"/>
                </a:cubicBezTo>
                <a:cubicBezTo>
                  <a:pt x="10544" y="1764"/>
                  <a:pt x="10533" y="1767"/>
                  <a:pt x="10515" y="1771"/>
                </a:cubicBezTo>
                <a:lnTo>
                  <a:pt x="10462" y="1785"/>
                </a:lnTo>
                <a:cubicBezTo>
                  <a:pt x="10444" y="1789"/>
                  <a:pt x="10419" y="1789"/>
                  <a:pt x="10412" y="1789"/>
                </a:cubicBezTo>
                <a:lnTo>
                  <a:pt x="10323" y="1789"/>
                </a:lnTo>
                <a:lnTo>
                  <a:pt x="10323" y="1796"/>
                </a:lnTo>
                <a:cubicBezTo>
                  <a:pt x="10195" y="1725"/>
                  <a:pt x="10064" y="1661"/>
                  <a:pt x="9921" y="1600"/>
                </a:cubicBezTo>
                <a:cubicBezTo>
                  <a:pt x="9918" y="1600"/>
                  <a:pt x="9914" y="1593"/>
                  <a:pt x="9911" y="1593"/>
                </a:cubicBezTo>
                <a:cubicBezTo>
                  <a:pt x="9921" y="1583"/>
                  <a:pt x="9939" y="1568"/>
                  <a:pt x="9953" y="1554"/>
                </a:cubicBezTo>
                <a:cubicBezTo>
                  <a:pt x="9971" y="1536"/>
                  <a:pt x="9989" y="1515"/>
                  <a:pt x="10003" y="1487"/>
                </a:cubicBezTo>
                <a:cubicBezTo>
                  <a:pt x="10017" y="1465"/>
                  <a:pt x="10028" y="1440"/>
                  <a:pt x="10039" y="1412"/>
                </a:cubicBezTo>
                <a:cubicBezTo>
                  <a:pt x="10057" y="1359"/>
                  <a:pt x="10060" y="1305"/>
                  <a:pt x="10057" y="1255"/>
                </a:cubicBezTo>
                <a:cubicBezTo>
                  <a:pt x="10053" y="1231"/>
                  <a:pt x="10053" y="1209"/>
                  <a:pt x="10042" y="1181"/>
                </a:cubicBezTo>
                <a:cubicBezTo>
                  <a:pt x="10039" y="1156"/>
                  <a:pt x="10028" y="1131"/>
                  <a:pt x="10021" y="1110"/>
                </a:cubicBezTo>
                <a:lnTo>
                  <a:pt x="9993" y="1042"/>
                </a:lnTo>
                <a:cubicBezTo>
                  <a:pt x="9985" y="1021"/>
                  <a:pt x="9975" y="999"/>
                  <a:pt x="9964" y="982"/>
                </a:cubicBezTo>
                <a:cubicBezTo>
                  <a:pt x="9939" y="943"/>
                  <a:pt x="9914" y="900"/>
                  <a:pt x="9886" y="871"/>
                </a:cubicBezTo>
                <a:cubicBezTo>
                  <a:pt x="9875" y="854"/>
                  <a:pt x="9861" y="836"/>
                  <a:pt x="9843" y="818"/>
                </a:cubicBezTo>
                <a:cubicBezTo>
                  <a:pt x="9829" y="800"/>
                  <a:pt x="9811" y="786"/>
                  <a:pt x="9797" y="768"/>
                </a:cubicBezTo>
                <a:lnTo>
                  <a:pt x="9797" y="768"/>
                </a:lnTo>
                <a:cubicBezTo>
                  <a:pt x="9811" y="811"/>
                  <a:pt x="9829" y="854"/>
                  <a:pt x="9847" y="893"/>
                </a:cubicBezTo>
                <a:cubicBezTo>
                  <a:pt x="9857" y="914"/>
                  <a:pt x="9861" y="932"/>
                  <a:pt x="9868" y="953"/>
                </a:cubicBezTo>
                <a:cubicBezTo>
                  <a:pt x="9879" y="978"/>
                  <a:pt x="9882" y="996"/>
                  <a:pt x="9886" y="1017"/>
                </a:cubicBezTo>
                <a:cubicBezTo>
                  <a:pt x="9893" y="1039"/>
                  <a:pt x="9897" y="1056"/>
                  <a:pt x="9900" y="1078"/>
                </a:cubicBezTo>
                <a:cubicBezTo>
                  <a:pt x="9904" y="1103"/>
                  <a:pt x="9911" y="1120"/>
                  <a:pt x="9914" y="1142"/>
                </a:cubicBezTo>
                <a:cubicBezTo>
                  <a:pt x="9914" y="1163"/>
                  <a:pt x="9918" y="1181"/>
                  <a:pt x="9918" y="1199"/>
                </a:cubicBezTo>
                <a:lnTo>
                  <a:pt x="9918" y="1255"/>
                </a:lnTo>
                <a:cubicBezTo>
                  <a:pt x="9914" y="1273"/>
                  <a:pt x="9914" y="1291"/>
                  <a:pt x="9911" y="1309"/>
                </a:cubicBezTo>
                <a:cubicBezTo>
                  <a:pt x="9904" y="1327"/>
                  <a:pt x="9900" y="1341"/>
                  <a:pt x="9893" y="1359"/>
                </a:cubicBezTo>
                <a:lnTo>
                  <a:pt x="9865" y="1398"/>
                </a:lnTo>
                <a:cubicBezTo>
                  <a:pt x="9857" y="1412"/>
                  <a:pt x="9843" y="1426"/>
                  <a:pt x="9829" y="1433"/>
                </a:cubicBezTo>
                <a:cubicBezTo>
                  <a:pt x="9815" y="1444"/>
                  <a:pt x="9804" y="1458"/>
                  <a:pt x="9790" y="1465"/>
                </a:cubicBezTo>
                <a:cubicBezTo>
                  <a:pt x="9776" y="1476"/>
                  <a:pt x="9758" y="1483"/>
                  <a:pt x="9744" y="1494"/>
                </a:cubicBezTo>
                <a:cubicBezTo>
                  <a:pt x="9726" y="1501"/>
                  <a:pt x="9708" y="1504"/>
                  <a:pt x="9697" y="1511"/>
                </a:cubicBezTo>
                <a:cubicBezTo>
                  <a:pt x="9438" y="1412"/>
                  <a:pt x="9164" y="1327"/>
                  <a:pt x="8872" y="1263"/>
                </a:cubicBezTo>
                <a:lnTo>
                  <a:pt x="8883" y="1252"/>
                </a:lnTo>
                <a:cubicBezTo>
                  <a:pt x="8922" y="1220"/>
                  <a:pt x="8958" y="1177"/>
                  <a:pt x="8990" y="1131"/>
                </a:cubicBezTo>
                <a:cubicBezTo>
                  <a:pt x="9004" y="1110"/>
                  <a:pt x="9015" y="1085"/>
                  <a:pt x="9025" y="1056"/>
                </a:cubicBezTo>
                <a:cubicBezTo>
                  <a:pt x="9033" y="1031"/>
                  <a:pt x="9040" y="1003"/>
                  <a:pt x="9043" y="978"/>
                </a:cubicBezTo>
                <a:cubicBezTo>
                  <a:pt x="9047" y="925"/>
                  <a:pt x="9043" y="864"/>
                  <a:pt x="9025" y="818"/>
                </a:cubicBezTo>
                <a:cubicBezTo>
                  <a:pt x="9015" y="793"/>
                  <a:pt x="9008" y="768"/>
                  <a:pt x="8997" y="747"/>
                </a:cubicBezTo>
                <a:cubicBezTo>
                  <a:pt x="8990" y="722"/>
                  <a:pt x="8976" y="701"/>
                  <a:pt x="8961" y="683"/>
                </a:cubicBezTo>
                <a:cubicBezTo>
                  <a:pt x="8951" y="665"/>
                  <a:pt x="8936" y="644"/>
                  <a:pt x="8922" y="626"/>
                </a:cubicBezTo>
                <a:cubicBezTo>
                  <a:pt x="8908" y="608"/>
                  <a:pt x="8897" y="591"/>
                  <a:pt x="8880" y="573"/>
                </a:cubicBezTo>
                <a:cubicBezTo>
                  <a:pt x="8848" y="537"/>
                  <a:pt x="8816" y="505"/>
                  <a:pt x="8776" y="480"/>
                </a:cubicBezTo>
                <a:lnTo>
                  <a:pt x="8723" y="438"/>
                </a:lnTo>
                <a:cubicBezTo>
                  <a:pt x="8705" y="427"/>
                  <a:pt x="8688" y="413"/>
                  <a:pt x="8666" y="402"/>
                </a:cubicBezTo>
                <a:lnTo>
                  <a:pt x="8666" y="402"/>
                </a:lnTo>
                <a:cubicBezTo>
                  <a:pt x="8691" y="445"/>
                  <a:pt x="8712" y="480"/>
                  <a:pt x="8741" y="516"/>
                </a:cubicBezTo>
                <a:cubicBezTo>
                  <a:pt x="8755" y="534"/>
                  <a:pt x="8762" y="551"/>
                  <a:pt x="8776" y="569"/>
                </a:cubicBezTo>
                <a:cubicBezTo>
                  <a:pt x="8791" y="587"/>
                  <a:pt x="8798" y="605"/>
                  <a:pt x="8808" y="626"/>
                </a:cubicBezTo>
                <a:cubicBezTo>
                  <a:pt x="8816" y="644"/>
                  <a:pt x="8826" y="662"/>
                  <a:pt x="8833" y="683"/>
                </a:cubicBezTo>
                <a:cubicBezTo>
                  <a:pt x="8844" y="701"/>
                  <a:pt x="8851" y="722"/>
                  <a:pt x="8862" y="740"/>
                </a:cubicBezTo>
                <a:cubicBezTo>
                  <a:pt x="8865" y="758"/>
                  <a:pt x="8872" y="783"/>
                  <a:pt x="8880" y="800"/>
                </a:cubicBezTo>
                <a:cubicBezTo>
                  <a:pt x="8883" y="818"/>
                  <a:pt x="8887" y="836"/>
                  <a:pt x="8890" y="857"/>
                </a:cubicBezTo>
                <a:cubicBezTo>
                  <a:pt x="8890" y="875"/>
                  <a:pt x="8897" y="893"/>
                  <a:pt x="8897" y="911"/>
                </a:cubicBezTo>
                <a:cubicBezTo>
                  <a:pt x="8897" y="928"/>
                  <a:pt x="8890" y="946"/>
                  <a:pt x="8890" y="960"/>
                </a:cubicBezTo>
                <a:cubicBezTo>
                  <a:pt x="8887" y="978"/>
                  <a:pt x="8883" y="989"/>
                  <a:pt x="8880" y="1003"/>
                </a:cubicBezTo>
                <a:cubicBezTo>
                  <a:pt x="8869" y="1017"/>
                  <a:pt x="8865" y="1031"/>
                  <a:pt x="8851" y="1049"/>
                </a:cubicBezTo>
                <a:cubicBezTo>
                  <a:pt x="8844" y="1060"/>
                  <a:pt x="8830" y="1074"/>
                  <a:pt x="8819" y="1088"/>
                </a:cubicBezTo>
                <a:cubicBezTo>
                  <a:pt x="8808" y="1103"/>
                  <a:pt x="8794" y="1110"/>
                  <a:pt x="8780" y="1124"/>
                </a:cubicBezTo>
                <a:cubicBezTo>
                  <a:pt x="8766" y="1131"/>
                  <a:pt x="8748" y="1145"/>
                  <a:pt x="8737" y="1156"/>
                </a:cubicBezTo>
                <a:cubicBezTo>
                  <a:pt x="8723" y="1163"/>
                  <a:pt x="8702" y="1174"/>
                  <a:pt x="8691" y="1177"/>
                </a:cubicBezTo>
                <a:lnTo>
                  <a:pt x="8606" y="1209"/>
                </a:lnTo>
                <a:cubicBezTo>
                  <a:pt x="8567" y="1199"/>
                  <a:pt x="8531" y="1191"/>
                  <a:pt x="8492" y="1184"/>
                </a:cubicBezTo>
                <a:cubicBezTo>
                  <a:pt x="8389" y="1167"/>
                  <a:pt x="8282" y="1149"/>
                  <a:pt x="8179" y="1131"/>
                </a:cubicBezTo>
                <a:lnTo>
                  <a:pt x="7859" y="1092"/>
                </a:lnTo>
                <a:cubicBezTo>
                  <a:pt x="7831" y="1088"/>
                  <a:pt x="7799" y="1085"/>
                  <a:pt x="7767" y="1085"/>
                </a:cubicBezTo>
                <a:cubicBezTo>
                  <a:pt x="7788" y="1056"/>
                  <a:pt x="7813" y="1031"/>
                  <a:pt x="7831" y="1003"/>
                </a:cubicBezTo>
                <a:cubicBezTo>
                  <a:pt x="7841" y="982"/>
                  <a:pt x="7856" y="953"/>
                  <a:pt x="7866" y="928"/>
                </a:cubicBezTo>
                <a:cubicBezTo>
                  <a:pt x="7873" y="900"/>
                  <a:pt x="7877" y="875"/>
                  <a:pt x="7884" y="847"/>
                </a:cubicBezTo>
                <a:cubicBezTo>
                  <a:pt x="7888" y="793"/>
                  <a:pt x="7884" y="736"/>
                  <a:pt x="7866" y="687"/>
                </a:cubicBezTo>
                <a:cubicBezTo>
                  <a:pt x="7856" y="665"/>
                  <a:pt x="7848" y="640"/>
                  <a:pt x="7838" y="615"/>
                </a:cubicBezTo>
                <a:cubicBezTo>
                  <a:pt x="7831" y="594"/>
                  <a:pt x="7816" y="573"/>
                  <a:pt x="7802" y="555"/>
                </a:cubicBezTo>
                <a:cubicBezTo>
                  <a:pt x="7788" y="537"/>
                  <a:pt x="7777" y="516"/>
                  <a:pt x="7763" y="498"/>
                </a:cubicBezTo>
                <a:cubicBezTo>
                  <a:pt x="7749" y="480"/>
                  <a:pt x="7735" y="463"/>
                  <a:pt x="7717" y="445"/>
                </a:cubicBezTo>
                <a:cubicBezTo>
                  <a:pt x="7688" y="409"/>
                  <a:pt x="7656" y="377"/>
                  <a:pt x="7617" y="349"/>
                </a:cubicBezTo>
                <a:lnTo>
                  <a:pt x="7564" y="310"/>
                </a:lnTo>
                <a:cubicBezTo>
                  <a:pt x="7546" y="295"/>
                  <a:pt x="7528" y="285"/>
                  <a:pt x="7504" y="274"/>
                </a:cubicBezTo>
                <a:lnTo>
                  <a:pt x="7504" y="274"/>
                </a:lnTo>
                <a:cubicBezTo>
                  <a:pt x="7532" y="313"/>
                  <a:pt x="7553" y="349"/>
                  <a:pt x="7582" y="384"/>
                </a:cubicBezTo>
                <a:cubicBezTo>
                  <a:pt x="7592" y="402"/>
                  <a:pt x="7603" y="420"/>
                  <a:pt x="7617" y="438"/>
                </a:cubicBezTo>
                <a:cubicBezTo>
                  <a:pt x="7628" y="455"/>
                  <a:pt x="7639" y="473"/>
                  <a:pt x="7646" y="498"/>
                </a:cubicBezTo>
                <a:cubicBezTo>
                  <a:pt x="7656" y="516"/>
                  <a:pt x="7664" y="534"/>
                  <a:pt x="7674" y="555"/>
                </a:cubicBezTo>
                <a:cubicBezTo>
                  <a:pt x="7681" y="573"/>
                  <a:pt x="7692" y="594"/>
                  <a:pt x="7699" y="612"/>
                </a:cubicBezTo>
                <a:cubicBezTo>
                  <a:pt x="7706" y="630"/>
                  <a:pt x="7713" y="651"/>
                  <a:pt x="7717" y="669"/>
                </a:cubicBezTo>
                <a:cubicBezTo>
                  <a:pt x="7724" y="687"/>
                  <a:pt x="7728" y="704"/>
                  <a:pt x="7731" y="729"/>
                </a:cubicBezTo>
                <a:cubicBezTo>
                  <a:pt x="7731" y="747"/>
                  <a:pt x="7735" y="765"/>
                  <a:pt x="7735" y="783"/>
                </a:cubicBezTo>
                <a:cubicBezTo>
                  <a:pt x="7735" y="800"/>
                  <a:pt x="7731" y="818"/>
                  <a:pt x="7731" y="829"/>
                </a:cubicBezTo>
                <a:cubicBezTo>
                  <a:pt x="7728" y="847"/>
                  <a:pt x="7724" y="861"/>
                  <a:pt x="7717" y="875"/>
                </a:cubicBezTo>
                <a:cubicBezTo>
                  <a:pt x="7710" y="889"/>
                  <a:pt x="7706" y="900"/>
                  <a:pt x="7692" y="918"/>
                </a:cubicBezTo>
                <a:cubicBezTo>
                  <a:pt x="7681" y="932"/>
                  <a:pt x="7671" y="946"/>
                  <a:pt x="7660" y="960"/>
                </a:cubicBezTo>
                <a:cubicBezTo>
                  <a:pt x="7646" y="971"/>
                  <a:pt x="7635" y="982"/>
                  <a:pt x="7621" y="996"/>
                </a:cubicBezTo>
                <a:cubicBezTo>
                  <a:pt x="7607" y="1003"/>
                  <a:pt x="7589" y="1017"/>
                  <a:pt x="7575" y="1024"/>
                </a:cubicBezTo>
                <a:cubicBezTo>
                  <a:pt x="7564" y="1035"/>
                  <a:pt x="7539" y="1042"/>
                  <a:pt x="7532" y="1049"/>
                </a:cubicBezTo>
                <a:lnTo>
                  <a:pt x="7475" y="1071"/>
                </a:lnTo>
                <a:cubicBezTo>
                  <a:pt x="7176" y="1049"/>
                  <a:pt x="6878" y="1039"/>
                  <a:pt x="6575" y="1039"/>
                </a:cubicBezTo>
                <a:lnTo>
                  <a:pt x="6575" y="1035"/>
                </a:lnTo>
                <a:cubicBezTo>
                  <a:pt x="6611" y="989"/>
                  <a:pt x="6643" y="943"/>
                  <a:pt x="6661" y="889"/>
                </a:cubicBezTo>
                <a:cubicBezTo>
                  <a:pt x="6668" y="861"/>
                  <a:pt x="6679" y="829"/>
                  <a:pt x="6682" y="804"/>
                </a:cubicBezTo>
                <a:cubicBezTo>
                  <a:pt x="6686" y="772"/>
                  <a:pt x="6686" y="747"/>
                  <a:pt x="6686" y="715"/>
                </a:cubicBezTo>
                <a:cubicBezTo>
                  <a:pt x="6682" y="658"/>
                  <a:pt x="6664" y="598"/>
                  <a:pt x="6639" y="551"/>
                </a:cubicBezTo>
                <a:cubicBezTo>
                  <a:pt x="6625" y="527"/>
                  <a:pt x="6611" y="502"/>
                  <a:pt x="6593" y="484"/>
                </a:cubicBezTo>
                <a:cubicBezTo>
                  <a:pt x="6579" y="463"/>
                  <a:pt x="6561" y="445"/>
                  <a:pt x="6543" y="420"/>
                </a:cubicBezTo>
                <a:lnTo>
                  <a:pt x="6490" y="366"/>
                </a:lnTo>
                <a:cubicBezTo>
                  <a:pt x="6472" y="349"/>
                  <a:pt x="6455" y="331"/>
                  <a:pt x="6433" y="320"/>
                </a:cubicBezTo>
                <a:cubicBezTo>
                  <a:pt x="6394" y="288"/>
                  <a:pt x="6355" y="260"/>
                  <a:pt x="6309" y="238"/>
                </a:cubicBezTo>
                <a:cubicBezTo>
                  <a:pt x="6287" y="224"/>
                  <a:pt x="6266" y="217"/>
                  <a:pt x="6241" y="203"/>
                </a:cubicBezTo>
                <a:cubicBezTo>
                  <a:pt x="6220" y="196"/>
                  <a:pt x="6199" y="182"/>
                  <a:pt x="6177" y="171"/>
                </a:cubicBezTo>
                <a:lnTo>
                  <a:pt x="6177" y="171"/>
                </a:lnTo>
                <a:cubicBezTo>
                  <a:pt x="6213" y="206"/>
                  <a:pt x="6248" y="238"/>
                  <a:pt x="6277" y="274"/>
                </a:cubicBezTo>
                <a:cubicBezTo>
                  <a:pt x="6295" y="292"/>
                  <a:pt x="6309" y="310"/>
                  <a:pt x="6327" y="327"/>
                </a:cubicBezTo>
                <a:cubicBezTo>
                  <a:pt x="6344" y="345"/>
                  <a:pt x="6359" y="363"/>
                  <a:pt x="6373" y="381"/>
                </a:cubicBezTo>
                <a:cubicBezTo>
                  <a:pt x="6383" y="398"/>
                  <a:pt x="6398" y="416"/>
                  <a:pt x="6415" y="434"/>
                </a:cubicBezTo>
                <a:lnTo>
                  <a:pt x="6455" y="487"/>
                </a:lnTo>
                <a:cubicBezTo>
                  <a:pt x="6465" y="505"/>
                  <a:pt x="6479" y="527"/>
                  <a:pt x="6487" y="544"/>
                </a:cubicBezTo>
                <a:cubicBezTo>
                  <a:pt x="6497" y="562"/>
                  <a:pt x="6504" y="587"/>
                  <a:pt x="6515" y="605"/>
                </a:cubicBezTo>
                <a:cubicBezTo>
                  <a:pt x="6519" y="623"/>
                  <a:pt x="6526" y="644"/>
                  <a:pt x="6526" y="662"/>
                </a:cubicBezTo>
                <a:cubicBezTo>
                  <a:pt x="6533" y="679"/>
                  <a:pt x="6533" y="701"/>
                  <a:pt x="6533" y="719"/>
                </a:cubicBezTo>
                <a:cubicBezTo>
                  <a:pt x="6533" y="736"/>
                  <a:pt x="6526" y="754"/>
                  <a:pt x="6522" y="772"/>
                </a:cubicBezTo>
                <a:cubicBezTo>
                  <a:pt x="6519" y="790"/>
                  <a:pt x="6515" y="807"/>
                  <a:pt x="6504" y="825"/>
                </a:cubicBezTo>
                <a:cubicBezTo>
                  <a:pt x="6497" y="843"/>
                  <a:pt x="6487" y="857"/>
                  <a:pt x="6479" y="875"/>
                </a:cubicBezTo>
                <a:cubicBezTo>
                  <a:pt x="6469" y="893"/>
                  <a:pt x="6455" y="907"/>
                  <a:pt x="6444" y="918"/>
                </a:cubicBezTo>
                <a:cubicBezTo>
                  <a:pt x="6430" y="932"/>
                  <a:pt x="6415" y="946"/>
                  <a:pt x="6398" y="960"/>
                </a:cubicBezTo>
                <a:cubicBezTo>
                  <a:pt x="6383" y="971"/>
                  <a:pt x="6366" y="985"/>
                  <a:pt x="6355" y="996"/>
                </a:cubicBezTo>
                <a:lnTo>
                  <a:pt x="6284" y="1039"/>
                </a:lnTo>
                <a:lnTo>
                  <a:pt x="6231" y="1039"/>
                </a:lnTo>
                <a:lnTo>
                  <a:pt x="5900" y="1053"/>
                </a:lnTo>
                <a:lnTo>
                  <a:pt x="5736" y="1060"/>
                </a:lnTo>
                <a:cubicBezTo>
                  <a:pt x="5679" y="1067"/>
                  <a:pt x="5626" y="1071"/>
                  <a:pt x="5573" y="1078"/>
                </a:cubicBezTo>
                <a:cubicBezTo>
                  <a:pt x="5487" y="1088"/>
                  <a:pt x="5402" y="1103"/>
                  <a:pt x="5317" y="1110"/>
                </a:cubicBezTo>
                <a:lnTo>
                  <a:pt x="5295" y="1078"/>
                </a:lnTo>
                <a:cubicBezTo>
                  <a:pt x="5281" y="1060"/>
                  <a:pt x="5263" y="1042"/>
                  <a:pt x="5253" y="1024"/>
                </a:cubicBezTo>
                <a:lnTo>
                  <a:pt x="5228" y="999"/>
                </a:lnTo>
                <a:lnTo>
                  <a:pt x="5210" y="967"/>
                </a:lnTo>
                <a:cubicBezTo>
                  <a:pt x="5199" y="950"/>
                  <a:pt x="5189" y="928"/>
                  <a:pt x="5182" y="907"/>
                </a:cubicBezTo>
                <a:lnTo>
                  <a:pt x="5167" y="875"/>
                </a:lnTo>
                <a:lnTo>
                  <a:pt x="5157" y="843"/>
                </a:lnTo>
                <a:cubicBezTo>
                  <a:pt x="5153" y="836"/>
                  <a:pt x="5153" y="822"/>
                  <a:pt x="5150" y="807"/>
                </a:cubicBezTo>
                <a:cubicBezTo>
                  <a:pt x="5146" y="793"/>
                  <a:pt x="5146" y="786"/>
                  <a:pt x="5146" y="772"/>
                </a:cubicBezTo>
                <a:cubicBezTo>
                  <a:pt x="5139" y="751"/>
                  <a:pt x="5139" y="729"/>
                  <a:pt x="5139" y="701"/>
                </a:cubicBezTo>
                <a:cubicBezTo>
                  <a:pt x="5139" y="679"/>
                  <a:pt x="5139" y="651"/>
                  <a:pt x="5146" y="630"/>
                </a:cubicBezTo>
                <a:cubicBezTo>
                  <a:pt x="5150" y="608"/>
                  <a:pt x="5153" y="580"/>
                  <a:pt x="5157" y="559"/>
                </a:cubicBezTo>
                <a:cubicBezTo>
                  <a:pt x="5164" y="537"/>
                  <a:pt x="5171" y="509"/>
                  <a:pt x="5175" y="487"/>
                </a:cubicBezTo>
                <a:cubicBezTo>
                  <a:pt x="5185" y="466"/>
                  <a:pt x="5192" y="438"/>
                  <a:pt x="5203" y="416"/>
                </a:cubicBezTo>
                <a:cubicBezTo>
                  <a:pt x="5221" y="366"/>
                  <a:pt x="5242" y="320"/>
                  <a:pt x="5263" y="274"/>
                </a:cubicBezTo>
                <a:cubicBezTo>
                  <a:pt x="5288" y="224"/>
                  <a:pt x="5313" y="182"/>
                  <a:pt x="5345" y="135"/>
                </a:cubicBezTo>
                <a:cubicBezTo>
                  <a:pt x="5370" y="93"/>
                  <a:pt x="5402" y="43"/>
                  <a:pt x="5434" y="0"/>
                </a:cubicBezTo>
                <a:close/>
                <a:moveTo>
                  <a:pt x="12204" y="2525"/>
                </a:moveTo>
                <a:lnTo>
                  <a:pt x="12215" y="2656"/>
                </a:lnTo>
                <a:cubicBezTo>
                  <a:pt x="12215" y="2678"/>
                  <a:pt x="12215" y="2703"/>
                  <a:pt x="12222" y="2724"/>
                </a:cubicBezTo>
                <a:lnTo>
                  <a:pt x="12222" y="2791"/>
                </a:lnTo>
                <a:cubicBezTo>
                  <a:pt x="12222" y="2813"/>
                  <a:pt x="12215" y="2834"/>
                  <a:pt x="12215" y="2852"/>
                </a:cubicBezTo>
                <a:cubicBezTo>
                  <a:pt x="12215" y="2873"/>
                  <a:pt x="12211" y="2898"/>
                  <a:pt x="12208" y="2916"/>
                </a:cubicBezTo>
                <a:cubicBezTo>
                  <a:pt x="12204" y="2937"/>
                  <a:pt x="12197" y="2955"/>
                  <a:pt x="12194" y="2976"/>
                </a:cubicBezTo>
                <a:cubicBezTo>
                  <a:pt x="12190" y="2998"/>
                  <a:pt x="12179" y="3016"/>
                  <a:pt x="12176" y="3033"/>
                </a:cubicBezTo>
                <a:lnTo>
                  <a:pt x="12151" y="3087"/>
                </a:lnTo>
                <a:cubicBezTo>
                  <a:pt x="12140" y="3104"/>
                  <a:pt x="12126" y="3119"/>
                  <a:pt x="12115" y="3133"/>
                </a:cubicBezTo>
                <a:cubicBezTo>
                  <a:pt x="12101" y="3147"/>
                  <a:pt x="12087" y="3158"/>
                  <a:pt x="12069" y="3168"/>
                </a:cubicBezTo>
                <a:cubicBezTo>
                  <a:pt x="12051" y="3176"/>
                  <a:pt x="12037" y="3186"/>
                  <a:pt x="12019" y="3193"/>
                </a:cubicBezTo>
                <a:cubicBezTo>
                  <a:pt x="12002" y="3204"/>
                  <a:pt x="11984" y="3208"/>
                  <a:pt x="11962" y="3211"/>
                </a:cubicBezTo>
                <a:cubicBezTo>
                  <a:pt x="11945" y="3218"/>
                  <a:pt x="11923" y="3222"/>
                  <a:pt x="11906" y="3222"/>
                </a:cubicBezTo>
                <a:lnTo>
                  <a:pt x="11842" y="3222"/>
                </a:lnTo>
                <a:cubicBezTo>
                  <a:pt x="11824" y="3222"/>
                  <a:pt x="11802" y="3218"/>
                  <a:pt x="11785" y="3211"/>
                </a:cubicBezTo>
                <a:lnTo>
                  <a:pt x="11754" y="3206"/>
                </a:lnTo>
                <a:lnTo>
                  <a:pt x="11746" y="3261"/>
                </a:lnTo>
                <a:lnTo>
                  <a:pt x="11735" y="3296"/>
                </a:lnTo>
                <a:lnTo>
                  <a:pt x="11721" y="3328"/>
                </a:lnTo>
                <a:cubicBezTo>
                  <a:pt x="11714" y="3350"/>
                  <a:pt x="11703" y="3368"/>
                  <a:pt x="11692" y="3389"/>
                </a:cubicBezTo>
                <a:lnTo>
                  <a:pt x="11674" y="3421"/>
                </a:lnTo>
                <a:lnTo>
                  <a:pt x="11650" y="3449"/>
                </a:lnTo>
                <a:cubicBezTo>
                  <a:pt x="11639" y="3467"/>
                  <a:pt x="11625" y="3485"/>
                  <a:pt x="11607" y="3496"/>
                </a:cubicBezTo>
                <a:cubicBezTo>
                  <a:pt x="11589" y="3513"/>
                  <a:pt x="11571" y="3528"/>
                  <a:pt x="11554" y="3542"/>
                </a:cubicBezTo>
                <a:cubicBezTo>
                  <a:pt x="11536" y="3556"/>
                  <a:pt x="11514" y="3567"/>
                  <a:pt x="11497" y="3581"/>
                </a:cubicBezTo>
                <a:cubicBezTo>
                  <a:pt x="11472" y="3595"/>
                  <a:pt x="11454" y="3602"/>
                  <a:pt x="11433" y="3613"/>
                </a:cubicBezTo>
                <a:cubicBezTo>
                  <a:pt x="11390" y="3634"/>
                  <a:pt x="11344" y="3648"/>
                  <a:pt x="11301" y="3663"/>
                </a:cubicBezTo>
                <a:cubicBezTo>
                  <a:pt x="11255" y="3673"/>
                  <a:pt x="11205" y="3684"/>
                  <a:pt x="11159" y="3691"/>
                </a:cubicBezTo>
                <a:cubicBezTo>
                  <a:pt x="11109" y="3702"/>
                  <a:pt x="11059" y="3705"/>
                  <a:pt x="11009" y="3709"/>
                </a:cubicBezTo>
                <a:cubicBezTo>
                  <a:pt x="10963" y="3716"/>
                  <a:pt x="10913" y="3716"/>
                  <a:pt x="10860" y="3716"/>
                </a:cubicBezTo>
                <a:cubicBezTo>
                  <a:pt x="10910" y="3727"/>
                  <a:pt x="10956" y="3734"/>
                  <a:pt x="11009" y="3737"/>
                </a:cubicBezTo>
                <a:cubicBezTo>
                  <a:pt x="11059" y="3741"/>
                  <a:pt x="11113" y="3741"/>
                  <a:pt x="11162" y="3741"/>
                </a:cubicBezTo>
                <a:cubicBezTo>
                  <a:pt x="11212" y="3737"/>
                  <a:pt x="11266" y="3734"/>
                  <a:pt x="11312" y="3723"/>
                </a:cubicBezTo>
                <a:cubicBezTo>
                  <a:pt x="11362" y="3716"/>
                  <a:pt x="11415" y="3702"/>
                  <a:pt x="11465" y="3684"/>
                </a:cubicBezTo>
                <a:cubicBezTo>
                  <a:pt x="11490" y="3673"/>
                  <a:pt x="11514" y="3666"/>
                  <a:pt x="11536" y="3652"/>
                </a:cubicBezTo>
                <a:lnTo>
                  <a:pt x="11603" y="3613"/>
                </a:lnTo>
                <a:cubicBezTo>
                  <a:pt x="11625" y="3595"/>
                  <a:pt x="11646" y="3581"/>
                  <a:pt x="11664" y="3563"/>
                </a:cubicBezTo>
                <a:cubicBezTo>
                  <a:pt x="11685" y="3545"/>
                  <a:pt x="11703" y="3528"/>
                  <a:pt x="11721" y="3506"/>
                </a:cubicBezTo>
                <a:lnTo>
                  <a:pt x="11749" y="3474"/>
                </a:lnTo>
                <a:lnTo>
                  <a:pt x="11770" y="3439"/>
                </a:lnTo>
                <a:cubicBezTo>
                  <a:pt x="11785" y="3417"/>
                  <a:pt x="11799" y="3389"/>
                  <a:pt x="11806" y="3368"/>
                </a:cubicBezTo>
                <a:lnTo>
                  <a:pt x="11813" y="3351"/>
                </a:lnTo>
                <a:lnTo>
                  <a:pt x="11813" y="3351"/>
                </a:lnTo>
                <a:cubicBezTo>
                  <a:pt x="11818" y="3362"/>
                  <a:pt x="11821" y="3373"/>
                  <a:pt x="11824" y="3382"/>
                </a:cubicBezTo>
                <a:cubicBezTo>
                  <a:pt x="11877" y="3506"/>
                  <a:pt x="11913" y="3616"/>
                  <a:pt x="11938" y="3705"/>
                </a:cubicBezTo>
                <a:lnTo>
                  <a:pt x="11941" y="3688"/>
                </a:lnTo>
                <a:lnTo>
                  <a:pt x="11961" y="3691"/>
                </a:lnTo>
                <a:lnTo>
                  <a:pt x="11961" y="3691"/>
                </a:lnTo>
                <a:cubicBezTo>
                  <a:pt x="11961" y="3687"/>
                  <a:pt x="11962" y="3684"/>
                  <a:pt x="11962" y="3680"/>
                </a:cubicBezTo>
                <a:cubicBezTo>
                  <a:pt x="11934" y="3584"/>
                  <a:pt x="11895" y="3474"/>
                  <a:pt x="11838" y="3346"/>
                </a:cubicBezTo>
                <a:lnTo>
                  <a:pt x="11824" y="3318"/>
                </a:lnTo>
                <a:lnTo>
                  <a:pt x="11820" y="3332"/>
                </a:lnTo>
                <a:lnTo>
                  <a:pt x="11813" y="3351"/>
                </a:lnTo>
                <a:lnTo>
                  <a:pt x="11813" y="3351"/>
                </a:lnTo>
                <a:cubicBezTo>
                  <a:pt x="11810" y="3345"/>
                  <a:pt x="11806" y="3338"/>
                  <a:pt x="11802" y="3332"/>
                </a:cubicBezTo>
                <a:cubicBezTo>
                  <a:pt x="11806" y="3325"/>
                  <a:pt x="11806" y="3311"/>
                  <a:pt x="11813" y="3300"/>
                </a:cubicBezTo>
                <a:lnTo>
                  <a:pt x="11909" y="3300"/>
                </a:lnTo>
                <a:cubicBezTo>
                  <a:pt x="11959" y="3296"/>
                  <a:pt x="12009" y="3282"/>
                  <a:pt x="12051" y="3264"/>
                </a:cubicBezTo>
                <a:cubicBezTo>
                  <a:pt x="12073" y="3257"/>
                  <a:pt x="12098" y="3243"/>
                  <a:pt x="12115" y="3225"/>
                </a:cubicBezTo>
                <a:cubicBezTo>
                  <a:pt x="12133" y="3211"/>
                  <a:pt x="12154" y="3193"/>
                  <a:pt x="12169" y="3176"/>
                </a:cubicBezTo>
                <a:cubicBezTo>
                  <a:pt x="12197" y="3140"/>
                  <a:pt x="12222" y="3097"/>
                  <a:pt x="12240" y="3051"/>
                </a:cubicBezTo>
                <a:cubicBezTo>
                  <a:pt x="12247" y="3030"/>
                  <a:pt x="12250" y="3008"/>
                  <a:pt x="12258" y="2987"/>
                </a:cubicBezTo>
                <a:cubicBezTo>
                  <a:pt x="12261" y="2962"/>
                  <a:pt x="12261" y="2941"/>
                  <a:pt x="12265" y="2920"/>
                </a:cubicBezTo>
                <a:cubicBezTo>
                  <a:pt x="12265" y="2898"/>
                  <a:pt x="12268" y="2873"/>
                  <a:pt x="12265" y="2852"/>
                </a:cubicBezTo>
                <a:cubicBezTo>
                  <a:pt x="12265" y="2831"/>
                  <a:pt x="12265" y="2809"/>
                  <a:pt x="12261" y="2784"/>
                </a:cubicBezTo>
                <a:cubicBezTo>
                  <a:pt x="12258" y="2742"/>
                  <a:pt x="12247" y="2695"/>
                  <a:pt x="12240" y="2653"/>
                </a:cubicBezTo>
                <a:cubicBezTo>
                  <a:pt x="12233" y="2631"/>
                  <a:pt x="12229" y="2607"/>
                  <a:pt x="12222" y="2585"/>
                </a:cubicBezTo>
                <a:lnTo>
                  <a:pt x="12204" y="2525"/>
                </a:lnTo>
                <a:close/>
                <a:moveTo>
                  <a:pt x="12332" y="3087"/>
                </a:moveTo>
                <a:lnTo>
                  <a:pt x="12332" y="3087"/>
                </a:lnTo>
                <a:cubicBezTo>
                  <a:pt x="12336" y="3122"/>
                  <a:pt x="12339" y="3165"/>
                  <a:pt x="12346" y="3200"/>
                </a:cubicBezTo>
                <a:cubicBezTo>
                  <a:pt x="12350" y="3218"/>
                  <a:pt x="12350" y="3236"/>
                  <a:pt x="12350" y="3257"/>
                </a:cubicBezTo>
                <a:lnTo>
                  <a:pt x="12350" y="3314"/>
                </a:lnTo>
                <a:cubicBezTo>
                  <a:pt x="12350" y="3332"/>
                  <a:pt x="12350" y="3350"/>
                  <a:pt x="12346" y="3368"/>
                </a:cubicBezTo>
                <a:lnTo>
                  <a:pt x="12339" y="3421"/>
                </a:lnTo>
                <a:lnTo>
                  <a:pt x="12329" y="3474"/>
                </a:lnTo>
                <a:cubicBezTo>
                  <a:pt x="12322" y="3492"/>
                  <a:pt x="12318" y="3510"/>
                  <a:pt x="12311" y="3524"/>
                </a:cubicBezTo>
                <a:cubicBezTo>
                  <a:pt x="12300" y="3542"/>
                  <a:pt x="12297" y="3556"/>
                  <a:pt x="12286" y="3570"/>
                </a:cubicBezTo>
                <a:cubicBezTo>
                  <a:pt x="12279" y="3584"/>
                  <a:pt x="12268" y="3602"/>
                  <a:pt x="12258" y="3613"/>
                </a:cubicBezTo>
                <a:cubicBezTo>
                  <a:pt x="12243" y="3627"/>
                  <a:pt x="12233" y="3638"/>
                  <a:pt x="12215" y="3648"/>
                </a:cubicBezTo>
                <a:lnTo>
                  <a:pt x="12194" y="3659"/>
                </a:lnTo>
                <a:lnTo>
                  <a:pt x="12172" y="3670"/>
                </a:lnTo>
                <a:cubicBezTo>
                  <a:pt x="12158" y="3680"/>
                  <a:pt x="12140" y="3684"/>
                  <a:pt x="12122" y="3688"/>
                </a:cubicBezTo>
                <a:cubicBezTo>
                  <a:pt x="12105" y="3691"/>
                  <a:pt x="12087" y="3691"/>
                  <a:pt x="12069" y="3698"/>
                </a:cubicBezTo>
                <a:lnTo>
                  <a:pt x="12016" y="3698"/>
                </a:lnTo>
                <a:cubicBezTo>
                  <a:pt x="11998" y="3698"/>
                  <a:pt x="11980" y="3691"/>
                  <a:pt x="11962" y="3691"/>
                </a:cubicBezTo>
                <a:lnTo>
                  <a:pt x="11961" y="3691"/>
                </a:lnTo>
                <a:lnTo>
                  <a:pt x="11961" y="3691"/>
                </a:lnTo>
                <a:cubicBezTo>
                  <a:pt x="11959" y="3705"/>
                  <a:pt x="11957" y="3718"/>
                  <a:pt x="11952" y="3727"/>
                </a:cubicBezTo>
                <a:cubicBezTo>
                  <a:pt x="11948" y="3744"/>
                  <a:pt x="11941" y="3769"/>
                  <a:pt x="11934" y="3784"/>
                </a:cubicBezTo>
                <a:lnTo>
                  <a:pt x="11909" y="3837"/>
                </a:lnTo>
                <a:cubicBezTo>
                  <a:pt x="11898" y="3858"/>
                  <a:pt x="11888" y="3872"/>
                  <a:pt x="11874" y="3887"/>
                </a:cubicBezTo>
                <a:cubicBezTo>
                  <a:pt x="11859" y="3904"/>
                  <a:pt x="11845" y="3919"/>
                  <a:pt x="11834" y="3933"/>
                </a:cubicBezTo>
                <a:cubicBezTo>
                  <a:pt x="11820" y="3944"/>
                  <a:pt x="11802" y="3958"/>
                  <a:pt x="11788" y="3972"/>
                </a:cubicBezTo>
                <a:cubicBezTo>
                  <a:pt x="11770" y="3986"/>
                  <a:pt x="11753" y="3993"/>
                  <a:pt x="11735" y="4004"/>
                </a:cubicBezTo>
                <a:lnTo>
                  <a:pt x="11682" y="4029"/>
                </a:lnTo>
                <a:cubicBezTo>
                  <a:pt x="11607" y="4064"/>
                  <a:pt x="11525" y="4082"/>
                  <a:pt x="11443" y="4093"/>
                </a:cubicBezTo>
                <a:cubicBezTo>
                  <a:pt x="11389" y="4100"/>
                  <a:pt x="11335" y="4102"/>
                  <a:pt x="11281" y="4102"/>
                </a:cubicBezTo>
                <a:cubicBezTo>
                  <a:pt x="11250" y="4102"/>
                  <a:pt x="11219" y="4101"/>
                  <a:pt x="11187" y="4100"/>
                </a:cubicBezTo>
                <a:lnTo>
                  <a:pt x="11187" y="4100"/>
                </a:lnTo>
                <a:cubicBezTo>
                  <a:pt x="11230" y="4111"/>
                  <a:pt x="11273" y="4114"/>
                  <a:pt x="11319" y="4114"/>
                </a:cubicBezTo>
                <a:cubicBezTo>
                  <a:pt x="11326" y="4168"/>
                  <a:pt x="11372" y="4168"/>
                  <a:pt x="11411" y="4168"/>
                </a:cubicBezTo>
                <a:cubicBezTo>
                  <a:pt x="11497" y="4164"/>
                  <a:pt x="11586" y="4146"/>
                  <a:pt x="11664" y="4114"/>
                </a:cubicBezTo>
                <a:cubicBezTo>
                  <a:pt x="11746" y="4082"/>
                  <a:pt x="11820" y="4036"/>
                  <a:pt x="11877" y="3961"/>
                </a:cubicBezTo>
                <a:lnTo>
                  <a:pt x="11920" y="3908"/>
                </a:lnTo>
                <a:cubicBezTo>
                  <a:pt x="11927" y="3890"/>
                  <a:pt x="11941" y="3869"/>
                  <a:pt x="11948" y="3851"/>
                </a:cubicBezTo>
                <a:cubicBezTo>
                  <a:pt x="11955" y="3844"/>
                  <a:pt x="11959" y="3830"/>
                  <a:pt x="11962" y="3819"/>
                </a:cubicBezTo>
                <a:cubicBezTo>
                  <a:pt x="11984" y="3919"/>
                  <a:pt x="11991" y="3972"/>
                  <a:pt x="11991" y="3972"/>
                </a:cubicBezTo>
                <a:cubicBezTo>
                  <a:pt x="11991" y="3972"/>
                  <a:pt x="11984" y="3919"/>
                  <a:pt x="11966" y="3816"/>
                </a:cubicBezTo>
                <a:lnTo>
                  <a:pt x="11966" y="3812"/>
                </a:lnTo>
                <a:cubicBezTo>
                  <a:pt x="11966" y="3805"/>
                  <a:pt x="11973" y="3798"/>
                  <a:pt x="11973" y="3791"/>
                </a:cubicBezTo>
                <a:cubicBezTo>
                  <a:pt x="11977" y="3776"/>
                  <a:pt x="11980" y="3762"/>
                  <a:pt x="11980" y="3744"/>
                </a:cubicBezTo>
                <a:cubicBezTo>
                  <a:pt x="11994" y="3744"/>
                  <a:pt x="12002" y="3748"/>
                  <a:pt x="12016" y="3748"/>
                </a:cubicBezTo>
                <a:lnTo>
                  <a:pt x="12073" y="3748"/>
                </a:lnTo>
                <a:cubicBezTo>
                  <a:pt x="12090" y="3748"/>
                  <a:pt x="12115" y="3744"/>
                  <a:pt x="12133" y="3741"/>
                </a:cubicBezTo>
                <a:cubicBezTo>
                  <a:pt x="12151" y="3737"/>
                  <a:pt x="12172" y="3730"/>
                  <a:pt x="12190" y="3720"/>
                </a:cubicBezTo>
                <a:lnTo>
                  <a:pt x="12215" y="3705"/>
                </a:lnTo>
                <a:lnTo>
                  <a:pt x="12243" y="3688"/>
                </a:lnTo>
                <a:cubicBezTo>
                  <a:pt x="12261" y="3677"/>
                  <a:pt x="12275" y="3659"/>
                  <a:pt x="12286" y="3648"/>
                </a:cubicBezTo>
                <a:cubicBezTo>
                  <a:pt x="12300" y="3634"/>
                  <a:pt x="12311" y="3616"/>
                  <a:pt x="12322" y="3599"/>
                </a:cubicBezTo>
                <a:cubicBezTo>
                  <a:pt x="12336" y="3581"/>
                  <a:pt x="12339" y="3563"/>
                  <a:pt x="12346" y="3545"/>
                </a:cubicBezTo>
                <a:cubicBezTo>
                  <a:pt x="12354" y="3528"/>
                  <a:pt x="12357" y="3510"/>
                  <a:pt x="12364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8" y="3257"/>
                </a:lnTo>
                <a:cubicBezTo>
                  <a:pt x="12364" y="3240"/>
                  <a:pt x="12364" y="3222"/>
                  <a:pt x="12357" y="3200"/>
                </a:cubicBezTo>
                <a:cubicBezTo>
                  <a:pt x="12350" y="3165"/>
                  <a:pt x="12339" y="3122"/>
                  <a:pt x="12332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8"/>
          <p:cNvSpPr/>
          <p:nvPr/>
        </p:nvSpPr>
        <p:spPr>
          <a:xfrm rot="2700000">
            <a:off x="708200" y="3042834"/>
            <a:ext cx="164901" cy="159996"/>
          </a:xfrm>
          <a:custGeom>
            <a:avLst/>
            <a:gdLst/>
            <a:ahLst/>
            <a:cxnLst/>
            <a:rect l="l" t="t" r="r" b="b"/>
            <a:pathLst>
              <a:path w="2017" h="1957" extrusionOk="0">
                <a:moveTo>
                  <a:pt x="0" y="1"/>
                </a:moveTo>
                <a:lnTo>
                  <a:pt x="0" y="189"/>
                </a:lnTo>
                <a:cubicBezTo>
                  <a:pt x="96" y="200"/>
                  <a:pt x="146" y="207"/>
                  <a:pt x="242" y="218"/>
                </a:cubicBezTo>
                <a:lnTo>
                  <a:pt x="242" y="1736"/>
                </a:lnTo>
                <a:cubicBezTo>
                  <a:pt x="146" y="1747"/>
                  <a:pt x="96" y="1754"/>
                  <a:pt x="0" y="1764"/>
                </a:cubicBezTo>
                <a:lnTo>
                  <a:pt x="0" y="1956"/>
                </a:lnTo>
                <a:cubicBezTo>
                  <a:pt x="285" y="1914"/>
                  <a:pt x="427" y="1896"/>
                  <a:pt x="711" y="1860"/>
                </a:cubicBezTo>
                <a:lnTo>
                  <a:pt x="711" y="1690"/>
                </a:lnTo>
                <a:cubicBezTo>
                  <a:pt x="612" y="1700"/>
                  <a:pt x="562" y="1707"/>
                  <a:pt x="466" y="1715"/>
                </a:cubicBezTo>
                <a:lnTo>
                  <a:pt x="466" y="1050"/>
                </a:lnTo>
                <a:cubicBezTo>
                  <a:pt x="896" y="1043"/>
                  <a:pt x="1113" y="1043"/>
                  <a:pt x="1550" y="1039"/>
                </a:cubicBezTo>
                <a:lnTo>
                  <a:pt x="1550" y="1611"/>
                </a:lnTo>
                <a:cubicBezTo>
                  <a:pt x="1447" y="1622"/>
                  <a:pt x="1397" y="1626"/>
                  <a:pt x="1301" y="1636"/>
                </a:cubicBezTo>
                <a:lnTo>
                  <a:pt x="1301" y="1796"/>
                </a:lnTo>
                <a:cubicBezTo>
                  <a:pt x="1589" y="1764"/>
                  <a:pt x="1732" y="1750"/>
                  <a:pt x="2016" y="1718"/>
                </a:cubicBezTo>
                <a:lnTo>
                  <a:pt x="2016" y="1565"/>
                </a:lnTo>
                <a:cubicBezTo>
                  <a:pt x="1913" y="1572"/>
                  <a:pt x="1863" y="1576"/>
                  <a:pt x="1767" y="1587"/>
                </a:cubicBezTo>
                <a:lnTo>
                  <a:pt x="1767" y="360"/>
                </a:lnTo>
                <a:cubicBezTo>
                  <a:pt x="1870" y="367"/>
                  <a:pt x="1920" y="374"/>
                  <a:pt x="2016" y="381"/>
                </a:cubicBezTo>
                <a:lnTo>
                  <a:pt x="2016" y="235"/>
                </a:lnTo>
                <a:cubicBezTo>
                  <a:pt x="1728" y="207"/>
                  <a:pt x="1586" y="189"/>
                  <a:pt x="1301" y="161"/>
                </a:cubicBezTo>
                <a:lnTo>
                  <a:pt x="1301" y="321"/>
                </a:lnTo>
                <a:cubicBezTo>
                  <a:pt x="1405" y="328"/>
                  <a:pt x="1451" y="331"/>
                  <a:pt x="1550" y="342"/>
                </a:cubicBezTo>
                <a:lnTo>
                  <a:pt x="1550" y="882"/>
                </a:lnTo>
                <a:cubicBezTo>
                  <a:pt x="1120" y="879"/>
                  <a:pt x="900" y="875"/>
                  <a:pt x="466" y="872"/>
                </a:cubicBezTo>
                <a:lnTo>
                  <a:pt x="466" y="239"/>
                </a:lnTo>
                <a:cubicBezTo>
                  <a:pt x="562" y="253"/>
                  <a:pt x="612" y="257"/>
                  <a:pt x="711" y="267"/>
                </a:cubicBezTo>
                <a:lnTo>
                  <a:pt x="711" y="93"/>
                </a:lnTo>
                <a:cubicBezTo>
                  <a:pt x="427" y="58"/>
                  <a:pt x="285" y="40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8"/>
          <p:cNvSpPr/>
          <p:nvPr/>
        </p:nvSpPr>
        <p:spPr>
          <a:xfrm rot="2700000">
            <a:off x="837107" y="3196270"/>
            <a:ext cx="160813" cy="107427"/>
          </a:xfrm>
          <a:custGeom>
            <a:avLst/>
            <a:gdLst/>
            <a:ahLst/>
            <a:cxnLst/>
            <a:rect l="l" t="t" r="r" b="b"/>
            <a:pathLst>
              <a:path w="1967" h="1314" extrusionOk="0">
                <a:moveTo>
                  <a:pt x="898" y="130"/>
                </a:moveTo>
                <a:cubicBezTo>
                  <a:pt x="925" y="130"/>
                  <a:pt x="953" y="131"/>
                  <a:pt x="982" y="132"/>
                </a:cubicBezTo>
                <a:cubicBezTo>
                  <a:pt x="1206" y="150"/>
                  <a:pt x="1391" y="206"/>
                  <a:pt x="1522" y="306"/>
                </a:cubicBezTo>
                <a:cubicBezTo>
                  <a:pt x="1661" y="402"/>
                  <a:pt x="1728" y="519"/>
                  <a:pt x="1728" y="658"/>
                </a:cubicBezTo>
                <a:cubicBezTo>
                  <a:pt x="1728" y="790"/>
                  <a:pt x="1664" y="903"/>
                  <a:pt x="1526" y="1003"/>
                </a:cubicBezTo>
                <a:cubicBezTo>
                  <a:pt x="1398" y="1103"/>
                  <a:pt x="1216" y="1163"/>
                  <a:pt x="985" y="1177"/>
                </a:cubicBezTo>
                <a:cubicBezTo>
                  <a:pt x="956" y="1179"/>
                  <a:pt x="927" y="1180"/>
                  <a:pt x="900" y="1180"/>
                </a:cubicBezTo>
                <a:cubicBezTo>
                  <a:pt x="704" y="1180"/>
                  <a:pt x="546" y="1136"/>
                  <a:pt x="434" y="1049"/>
                </a:cubicBezTo>
                <a:cubicBezTo>
                  <a:pt x="306" y="946"/>
                  <a:pt x="239" y="807"/>
                  <a:pt x="239" y="651"/>
                </a:cubicBezTo>
                <a:cubicBezTo>
                  <a:pt x="239" y="491"/>
                  <a:pt x="306" y="359"/>
                  <a:pt x="434" y="256"/>
                </a:cubicBezTo>
                <a:cubicBezTo>
                  <a:pt x="550" y="166"/>
                  <a:pt x="701" y="130"/>
                  <a:pt x="898" y="130"/>
                </a:cubicBezTo>
                <a:close/>
                <a:moveTo>
                  <a:pt x="826" y="1"/>
                </a:moveTo>
                <a:cubicBezTo>
                  <a:pt x="604" y="1"/>
                  <a:pt x="419" y="48"/>
                  <a:pt x="271" y="150"/>
                </a:cubicBezTo>
                <a:cubicBezTo>
                  <a:pt x="89" y="281"/>
                  <a:pt x="0" y="452"/>
                  <a:pt x="0" y="658"/>
                </a:cubicBezTo>
                <a:cubicBezTo>
                  <a:pt x="0" y="857"/>
                  <a:pt x="89" y="1031"/>
                  <a:pt x="267" y="1159"/>
                </a:cubicBezTo>
                <a:cubicBezTo>
                  <a:pt x="411" y="1263"/>
                  <a:pt x="593" y="1313"/>
                  <a:pt x="816" y="1313"/>
                </a:cubicBezTo>
                <a:cubicBezTo>
                  <a:pt x="868" y="1313"/>
                  <a:pt x="922" y="1311"/>
                  <a:pt x="978" y="1305"/>
                </a:cubicBezTo>
                <a:cubicBezTo>
                  <a:pt x="1177" y="1287"/>
                  <a:pt x="1344" y="1248"/>
                  <a:pt x="1497" y="1181"/>
                </a:cubicBezTo>
                <a:cubicBezTo>
                  <a:pt x="1643" y="1113"/>
                  <a:pt x="1760" y="1039"/>
                  <a:pt x="1842" y="946"/>
                </a:cubicBezTo>
                <a:cubicBezTo>
                  <a:pt x="1928" y="857"/>
                  <a:pt x="1967" y="761"/>
                  <a:pt x="1967" y="655"/>
                </a:cubicBezTo>
                <a:cubicBezTo>
                  <a:pt x="1967" y="498"/>
                  <a:pt x="1878" y="359"/>
                  <a:pt x="1689" y="235"/>
                </a:cubicBezTo>
                <a:cubicBezTo>
                  <a:pt x="1512" y="110"/>
                  <a:pt x="1270" y="32"/>
                  <a:pt x="978" y="7"/>
                </a:cubicBezTo>
                <a:cubicBezTo>
                  <a:pt x="926" y="3"/>
                  <a:pt x="875" y="1"/>
                  <a:pt x="8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8"/>
          <p:cNvSpPr/>
          <p:nvPr/>
        </p:nvSpPr>
        <p:spPr>
          <a:xfrm rot="2700000">
            <a:off x="956865" y="3343536"/>
            <a:ext cx="198666" cy="89686"/>
          </a:xfrm>
          <a:custGeom>
            <a:avLst/>
            <a:gdLst/>
            <a:ahLst/>
            <a:cxnLst/>
            <a:rect l="l" t="t" r="r" b="b"/>
            <a:pathLst>
              <a:path w="2430" h="1097" extrusionOk="0">
                <a:moveTo>
                  <a:pt x="1" y="1"/>
                </a:moveTo>
                <a:lnTo>
                  <a:pt x="1" y="108"/>
                </a:lnTo>
                <a:cubicBezTo>
                  <a:pt x="104" y="111"/>
                  <a:pt x="157" y="115"/>
                  <a:pt x="260" y="118"/>
                </a:cubicBezTo>
                <a:lnTo>
                  <a:pt x="260" y="979"/>
                </a:lnTo>
                <a:cubicBezTo>
                  <a:pt x="157" y="982"/>
                  <a:pt x="108" y="986"/>
                  <a:pt x="12" y="989"/>
                </a:cubicBezTo>
                <a:lnTo>
                  <a:pt x="12" y="1096"/>
                </a:lnTo>
                <a:cubicBezTo>
                  <a:pt x="289" y="1085"/>
                  <a:pt x="424" y="1075"/>
                  <a:pt x="705" y="1064"/>
                </a:cubicBezTo>
                <a:lnTo>
                  <a:pt x="705" y="961"/>
                </a:lnTo>
                <a:cubicBezTo>
                  <a:pt x="612" y="965"/>
                  <a:pt x="563" y="965"/>
                  <a:pt x="470" y="968"/>
                </a:cubicBezTo>
                <a:lnTo>
                  <a:pt x="470" y="300"/>
                </a:lnTo>
                <a:lnTo>
                  <a:pt x="484" y="300"/>
                </a:lnTo>
                <a:cubicBezTo>
                  <a:pt x="755" y="595"/>
                  <a:pt x="886" y="730"/>
                  <a:pt x="1156" y="993"/>
                </a:cubicBezTo>
                <a:cubicBezTo>
                  <a:pt x="1206" y="993"/>
                  <a:pt x="1228" y="986"/>
                  <a:pt x="1277" y="986"/>
                </a:cubicBezTo>
                <a:cubicBezTo>
                  <a:pt x="1540" y="712"/>
                  <a:pt x="1676" y="584"/>
                  <a:pt x="1935" y="328"/>
                </a:cubicBezTo>
                <a:lnTo>
                  <a:pt x="1949" y="328"/>
                </a:lnTo>
                <a:lnTo>
                  <a:pt x="1949" y="925"/>
                </a:lnTo>
                <a:cubicBezTo>
                  <a:pt x="1857" y="925"/>
                  <a:pt x="1811" y="929"/>
                  <a:pt x="1718" y="929"/>
                </a:cubicBezTo>
                <a:lnTo>
                  <a:pt x="1718" y="1021"/>
                </a:lnTo>
                <a:cubicBezTo>
                  <a:pt x="1999" y="1014"/>
                  <a:pt x="2134" y="1007"/>
                  <a:pt x="2415" y="1004"/>
                </a:cubicBezTo>
                <a:lnTo>
                  <a:pt x="2415" y="915"/>
                </a:lnTo>
                <a:cubicBezTo>
                  <a:pt x="2319" y="915"/>
                  <a:pt x="2269" y="918"/>
                  <a:pt x="2173" y="918"/>
                </a:cubicBezTo>
                <a:lnTo>
                  <a:pt x="2173" y="179"/>
                </a:lnTo>
                <a:cubicBezTo>
                  <a:pt x="2273" y="182"/>
                  <a:pt x="2326" y="182"/>
                  <a:pt x="2429" y="182"/>
                </a:cubicBezTo>
                <a:cubicBezTo>
                  <a:pt x="2429" y="147"/>
                  <a:pt x="2429" y="129"/>
                  <a:pt x="2426" y="93"/>
                </a:cubicBezTo>
                <a:cubicBezTo>
                  <a:pt x="2245" y="90"/>
                  <a:pt x="2156" y="90"/>
                  <a:pt x="1971" y="86"/>
                </a:cubicBezTo>
                <a:cubicBezTo>
                  <a:pt x="1676" y="371"/>
                  <a:pt x="1526" y="517"/>
                  <a:pt x="1231" y="826"/>
                </a:cubicBezTo>
                <a:lnTo>
                  <a:pt x="1217" y="826"/>
                </a:lnTo>
                <a:cubicBezTo>
                  <a:pt x="911" y="531"/>
                  <a:pt x="758" y="371"/>
                  <a:pt x="452" y="26"/>
                </a:cubicBezTo>
                <a:cubicBezTo>
                  <a:pt x="275" y="19"/>
                  <a:pt x="186" y="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8"/>
          <p:cNvSpPr/>
          <p:nvPr/>
        </p:nvSpPr>
        <p:spPr>
          <a:xfrm rot="2700000">
            <a:off x="1122025" y="3480185"/>
            <a:ext cx="124269" cy="73580"/>
          </a:xfrm>
          <a:custGeom>
            <a:avLst/>
            <a:gdLst/>
            <a:ahLst/>
            <a:cxnLst/>
            <a:rect l="l" t="t" r="r" b="b"/>
            <a:pathLst>
              <a:path w="1520" h="900" extrusionOk="0">
                <a:moveTo>
                  <a:pt x="1" y="0"/>
                </a:moveTo>
                <a:lnTo>
                  <a:pt x="1" y="89"/>
                </a:lnTo>
                <a:lnTo>
                  <a:pt x="250" y="89"/>
                </a:lnTo>
                <a:lnTo>
                  <a:pt x="250" y="811"/>
                </a:lnTo>
                <a:lnTo>
                  <a:pt x="1" y="811"/>
                </a:lnTo>
                <a:lnTo>
                  <a:pt x="1" y="900"/>
                </a:lnTo>
                <a:cubicBezTo>
                  <a:pt x="244" y="898"/>
                  <a:pt x="489" y="897"/>
                  <a:pt x="733" y="897"/>
                </a:cubicBezTo>
                <a:cubicBezTo>
                  <a:pt x="978" y="897"/>
                  <a:pt x="1222" y="898"/>
                  <a:pt x="1466" y="900"/>
                </a:cubicBezTo>
                <a:cubicBezTo>
                  <a:pt x="1491" y="793"/>
                  <a:pt x="1501" y="747"/>
                  <a:pt x="1519" y="644"/>
                </a:cubicBezTo>
                <a:cubicBezTo>
                  <a:pt x="1444" y="637"/>
                  <a:pt x="1405" y="637"/>
                  <a:pt x="1331" y="633"/>
                </a:cubicBezTo>
                <a:cubicBezTo>
                  <a:pt x="1302" y="704"/>
                  <a:pt x="1288" y="740"/>
                  <a:pt x="1267" y="811"/>
                </a:cubicBezTo>
                <a:lnTo>
                  <a:pt x="467" y="811"/>
                </a:lnTo>
                <a:lnTo>
                  <a:pt x="467" y="487"/>
                </a:lnTo>
                <a:lnTo>
                  <a:pt x="1395" y="487"/>
                </a:lnTo>
                <a:lnTo>
                  <a:pt x="1395" y="398"/>
                </a:lnTo>
                <a:lnTo>
                  <a:pt x="467" y="398"/>
                </a:lnTo>
                <a:lnTo>
                  <a:pt x="467" y="89"/>
                </a:lnTo>
                <a:cubicBezTo>
                  <a:pt x="619" y="91"/>
                  <a:pt x="735" y="92"/>
                  <a:pt x="851" y="92"/>
                </a:cubicBezTo>
                <a:cubicBezTo>
                  <a:pt x="968" y="92"/>
                  <a:pt x="1085" y="91"/>
                  <a:pt x="1242" y="89"/>
                </a:cubicBezTo>
                <a:cubicBezTo>
                  <a:pt x="1267" y="160"/>
                  <a:pt x="1281" y="196"/>
                  <a:pt x="1302" y="267"/>
                </a:cubicBezTo>
                <a:cubicBezTo>
                  <a:pt x="1380" y="260"/>
                  <a:pt x="1423" y="260"/>
                  <a:pt x="1498" y="256"/>
                </a:cubicBezTo>
                <a:cubicBezTo>
                  <a:pt x="1473" y="153"/>
                  <a:pt x="1459" y="100"/>
                  <a:pt x="1437" y="0"/>
                </a:cubicBezTo>
                <a:cubicBezTo>
                  <a:pt x="1199" y="2"/>
                  <a:pt x="960" y="3"/>
                  <a:pt x="720" y="3"/>
                </a:cubicBezTo>
                <a:cubicBezTo>
                  <a:pt x="481" y="3"/>
                  <a:pt x="241" y="2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8"/>
          <p:cNvSpPr/>
          <p:nvPr/>
        </p:nvSpPr>
        <p:spPr>
          <a:xfrm rot="2700000">
            <a:off x="1261766" y="3622553"/>
            <a:ext cx="139557" cy="87315"/>
          </a:xfrm>
          <a:custGeom>
            <a:avLst/>
            <a:gdLst/>
            <a:ahLst/>
            <a:cxnLst/>
            <a:rect l="l" t="t" r="r" b="b"/>
            <a:pathLst>
              <a:path w="1707" h="1068" extrusionOk="0">
                <a:moveTo>
                  <a:pt x="891" y="106"/>
                </a:moveTo>
                <a:cubicBezTo>
                  <a:pt x="1020" y="106"/>
                  <a:pt x="1117" y="116"/>
                  <a:pt x="1181" y="143"/>
                </a:cubicBezTo>
                <a:cubicBezTo>
                  <a:pt x="1259" y="168"/>
                  <a:pt x="1294" y="217"/>
                  <a:pt x="1294" y="288"/>
                </a:cubicBezTo>
                <a:cubicBezTo>
                  <a:pt x="1294" y="356"/>
                  <a:pt x="1259" y="409"/>
                  <a:pt x="1181" y="445"/>
                </a:cubicBezTo>
                <a:cubicBezTo>
                  <a:pt x="1109" y="484"/>
                  <a:pt x="992" y="502"/>
                  <a:pt x="821" y="502"/>
                </a:cubicBezTo>
                <a:lnTo>
                  <a:pt x="466" y="502"/>
                </a:lnTo>
                <a:lnTo>
                  <a:pt x="466" y="121"/>
                </a:lnTo>
                <a:cubicBezTo>
                  <a:pt x="608" y="114"/>
                  <a:pt x="676" y="111"/>
                  <a:pt x="818" y="107"/>
                </a:cubicBezTo>
                <a:cubicBezTo>
                  <a:pt x="843" y="107"/>
                  <a:pt x="867" y="106"/>
                  <a:pt x="891" y="106"/>
                </a:cubicBezTo>
                <a:close/>
                <a:moveTo>
                  <a:pt x="980" y="0"/>
                </a:moveTo>
                <a:cubicBezTo>
                  <a:pt x="939" y="0"/>
                  <a:pt x="896" y="1"/>
                  <a:pt x="850" y="4"/>
                </a:cubicBezTo>
                <a:cubicBezTo>
                  <a:pt x="508" y="18"/>
                  <a:pt x="338" y="25"/>
                  <a:pt x="0" y="36"/>
                </a:cubicBezTo>
                <a:lnTo>
                  <a:pt x="0" y="128"/>
                </a:lnTo>
                <a:cubicBezTo>
                  <a:pt x="100" y="128"/>
                  <a:pt x="149" y="128"/>
                  <a:pt x="249" y="125"/>
                </a:cubicBezTo>
                <a:lnTo>
                  <a:pt x="249" y="904"/>
                </a:lnTo>
                <a:cubicBezTo>
                  <a:pt x="146" y="897"/>
                  <a:pt x="96" y="897"/>
                  <a:pt x="0" y="893"/>
                </a:cubicBezTo>
                <a:lnTo>
                  <a:pt x="0" y="985"/>
                </a:lnTo>
                <a:cubicBezTo>
                  <a:pt x="292" y="996"/>
                  <a:pt x="437" y="1000"/>
                  <a:pt x="732" y="1014"/>
                </a:cubicBezTo>
                <a:lnTo>
                  <a:pt x="732" y="914"/>
                </a:lnTo>
                <a:cubicBezTo>
                  <a:pt x="629" y="911"/>
                  <a:pt x="576" y="911"/>
                  <a:pt x="469" y="907"/>
                </a:cubicBezTo>
                <a:lnTo>
                  <a:pt x="469" y="591"/>
                </a:lnTo>
                <a:cubicBezTo>
                  <a:pt x="640" y="594"/>
                  <a:pt x="722" y="594"/>
                  <a:pt x="892" y="594"/>
                </a:cubicBezTo>
                <a:cubicBezTo>
                  <a:pt x="1063" y="769"/>
                  <a:pt x="1145" y="857"/>
                  <a:pt x="1316" y="1046"/>
                </a:cubicBezTo>
                <a:cubicBezTo>
                  <a:pt x="1472" y="1053"/>
                  <a:pt x="1550" y="1057"/>
                  <a:pt x="1707" y="1067"/>
                </a:cubicBezTo>
                <a:lnTo>
                  <a:pt x="1707" y="964"/>
                </a:lnTo>
                <a:cubicBezTo>
                  <a:pt x="1604" y="961"/>
                  <a:pt x="1554" y="957"/>
                  <a:pt x="1458" y="950"/>
                </a:cubicBezTo>
                <a:cubicBezTo>
                  <a:pt x="1316" y="797"/>
                  <a:pt x="1248" y="719"/>
                  <a:pt x="1106" y="577"/>
                </a:cubicBezTo>
                <a:cubicBezTo>
                  <a:pt x="1248" y="559"/>
                  <a:pt x="1351" y="520"/>
                  <a:pt x="1422" y="466"/>
                </a:cubicBezTo>
                <a:cubicBezTo>
                  <a:pt x="1493" y="409"/>
                  <a:pt x="1529" y="345"/>
                  <a:pt x="1529" y="274"/>
                </a:cubicBezTo>
                <a:cubicBezTo>
                  <a:pt x="1529" y="185"/>
                  <a:pt x="1479" y="114"/>
                  <a:pt x="1373" y="61"/>
                </a:cubicBezTo>
                <a:cubicBezTo>
                  <a:pt x="1286" y="23"/>
                  <a:pt x="1155" y="0"/>
                  <a:pt x="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8"/>
          <p:cNvSpPr/>
          <p:nvPr/>
        </p:nvSpPr>
        <p:spPr>
          <a:xfrm rot="2700000">
            <a:off x="1365902" y="3717963"/>
            <a:ext cx="159342" cy="112414"/>
          </a:xfrm>
          <a:custGeom>
            <a:avLst/>
            <a:gdLst/>
            <a:ahLst/>
            <a:cxnLst/>
            <a:rect l="l" t="t" r="r" b="b"/>
            <a:pathLst>
              <a:path w="1949" h="1375" extrusionOk="0">
                <a:moveTo>
                  <a:pt x="1945" y="0"/>
                </a:moveTo>
                <a:cubicBezTo>
                  <a:pt x="1675" y="29"/>
                  <a:pt x="1536" y="43"/>
                  <a:pt x="1266" y="64"/>
                </a:cubicBezTo>
                <a:lnTo>
                  <a:pt x="1266" y="192"/>
                </a:lnTo>
                <a:cubicBezTo>
                  <a:pt x="1376" y="189"/>
                  <a:pt x="1437" y="185"/>
                  <a:pt x="1547" y="174"/>
                </a:cubicBezTo>
                <a:lnTo>
                  <a:pt x="1547" y="843"/>
                </a:lnTo>
                <a:cubicBezTo>
                  <a:pt x="1547" y="1111"/>
                  <a:pt x="1387" y="1244"/>
                  <a:pt x="1068" y="1244"/>
                </a:cubicBezTo>
                <a:cubicBezTo>
                  <a:pt x="1040" y="1244"/>
                  <a:pt x="1012" y="1243"/>
                  <a:pt x="982" y="1241"/>
                </a:cubicBezTo>
                <a:cubicBezTo>
                  <a:pt x="797" y="1227"/>
                  <a:pt x="654" y="1188"/>
                  <a:pt x="566" y="1117"/>
                </a:cubicBezTo>
                <a:cubicBezTo>
                  <a:pt x="470" y="1049"/>
                  <a:pt x="427" y="957"/>
                  <a:pt x="427" y="843"/>
                </a:cubicBezTo>
                <a:lnTo>
                  <a:pt x="427" y="246"/>
                </a:lnTo>
                <a:cubicBezTo>
                  <a:pt x="534" y="238"/>
                  <a:pt x="590" y="231"/>
                  <a:pt x="697" y="228"/>
                </a:cubicBezTo>
                <a:lnTo>
                  <a:pt x="697" y="107"/>
                </a:lnTo>
                <a:cubicBezTo>
                  <a:pt x="416" y="132"/>
                  <a:pt x="281" y="139"/>
                  <a:pt x="0" y="157"/>
                </a:cubicBezTo>
                <a:lnTo>
                  <a:pt x="0" y="267"/>
                </a:lnTo>
                <a:cubicBezTo>
                  <a:pt x="86" y="263"/>
                  <a:pt x="125" y="263"/>
                  <a:pt x="206" y="260"/>
                </a:cubicBezTo>
                <a:lnTo>
                  <a:pt x="206" y="843"/>
                </a:lnTo>
                <a:cubicBezTo>
                  <a:pt x="206" y="967"/>
                  <a:pt x="256" y="1078"/>
                  <a:pt x="370" y="1177"/>
                </a:cubicBezTo>
                <a:cubicBezTo>
                  <a:pt x="480" y="1280"/>
                  <a:pt x="679" y="1348"/>
                  <a:pt x="974" y="1369"/>
                </a:cubicBezTo>
                <a:cubicBezTo>
                  <a:pt x="1024" y="1373"/>
                  <a:pt x="1071" y="1375"/>
                  <a:pt x="1116" y="1375"/>
                </a:cubicBezTo>
                <a:cubicBezTo>
                  <a:pt x="1249" y="1375"/>
                  <a:pt x="1359" y="1359"/>
                  <a:pt x="1444" y="1327"/>
                </a:cubicBezTo>
                <a:cubicBezTo>
                  <a:pt x="1558" y="1280"/>
                  <a:pt x="1636" y="1213"/>
                  <a:pt x="1686" y="1124"/>
                </a:cubicBezTo>
                <a:cubicBezTo>
                  <a:pt x="1735" y="1042"/>
                  <a:pt x="1757" y="943"/>
                  <a:pt x="1757" y="847"/>
                </a:cubicBezTo>
                <a:lnTo>
                  <a:pt x="1757" y="157"/>
                </a:lnTo>
                <a:cubicBezTo>
                  <a:pt x="1831" y="153"/>
                  <a:pt x="1871" y="150"/>
                  <a:pt x="1949" y="142"/>
                </a:cubicBezTo>
                <a:lnTo>
                  <a:pt x="19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8"/>
          <p:cNvSpPr/>
          <p:nvPr/>
        </p:nvSpPr>
        <p:spPr>
          <a:xfrm rot="2700000">
            <a:off x="1490304" y="3823752"/>
            <a:ext cx="163511" cy="157625"/>
          </a:xfrm>
          <a:custGeom>
            <a:avLst/>
            <a:gdLst/>
            <a:ahLst/>
            <a:cxnLst/>
            <a:rect l="l" t="t" r="r" b="b"/>
            <a:pathLst>
              <a:path w="2000" h="1928" extrusionOk="0">
                <a:moveTo>
                  <a:pt x="1999" y="1"/>
                </a:moveTo>
                <a:cubicBezTo>
                  <a:pt x="1701" y="40"/>
                  <a:pt x="1551" y="61"/>
                  <a:pt x="1253" y="97"/>
                </a:cubicBezTo>
                <a:lnTo>
                  <a:pt x="1253" y="271"/>
                </a:lnTo>
                <a:cubicBezTo>
                  <a:pt x="1370" y="257"/>
                  <a:pt x="1427" y="253"/>
                  <a:pt x="1548" y="239"/>
                </a:cubicBezTo>
                <a:lnTo>
                  <a:pt x="1548" y="1476"/>
                </a:lnTo>
                <a:lnTo>
                  <a:pt x="1533" y="1476"/>
                </a:lnTo>
                <a:cubicBezTo>
                  <a:pt x="1196" y="1018"/>
                  <a:pt x="826" y="587"/>
                  <a:pt x="420" y="189"/>
                </a:cubicBezTo>
                <a:lnTo>
                  <a:pt x="1" y="235"/>
                </a:lnTo>
                <a:lnTo>
                  <a:pt x="1" y="381"/>
                </a:lnTo>
                <a:cubicBezTo>
                  <a:pt x="100" y="370"/>
                  <a:pt x="154" y="367"/>
                  <a:pt x="257" y="360"/>
                </a:cubicBezTo>
                <a:lnTo>
                  <a:pt x="257" y="1594"/>
                </a:lnTo>
                <a:cubicBezTo>
                  <a:pt x="168" y="1590"/>
                  <a:pt x="118" y="1587"/>
                  <a:pt x="29" y="1576"/>
                </a:cubicBezTo>
                <a:lnTo>
                  <a:pt x="29" y="1722"/>
                </a:lnTo>
                <a:cubicBezTo>
                  <a:pt x="328" y="1754"/>
                  <a:pt x="481" y="1768"/>
                  <a:pt x="776" y="1803"/>
                </a:cubicBezTo>
                <a:lnTo>
                  <a:pt x="776" y="1640"/>
                </a:lnTo>
                <a:cubicBezTo>
                  <a:pt x="652" y="1629"/>
                  <a:pt x="591" y="1622"/>
                  <a:pt x="467" y="1611"/>
                </a:cubicBezTo>
                <a:lnTo>
                  <a:pt x="467" y="523"/>
                </a:lnTo>
                <a:lnTo>
                  <a:pt x="481" y="523"/>
                </a:lnTo>
                <a:cubicBezTo>
                  <a:pt x="897" y="957"/>
                  <a:pt x="1256" y="1427"/>
                  <a:pt x="1612" y="1910"/>
                </a:cubicBezTo>
                <a:cubicBezTo>
                  <a:pt x="1672" y="1914"/>
                  <a:pt x="1697" y="1917"/>
                  <a:pt x="1754" y="1928"/>
                </a:cubicBezTo>
                <a:lnTo>
                  <a:pt x="1754" y="218"/>
                </a:lnTo>
                <a:cubicBezTo>
                  <a:pt x="1853" y="207"/>
                  <a:pt x="1903" y="200"/>
                  <a:pt x="1999" y="189"/>
                </a:cubicBezTo>
                <a:lnTo>
                  <a:pt x="19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8"/>
          <p:cNvSpPr/>
          <p:nvPr/>
        </p:nvSpPr>
        <p:spPr>
          <a:xfrm rot="-2700000">
            <a:off x="7260760" y="2818251"/>
            <a:ext cx="1372187" cy="1364094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9" y="1"/>
                  <a:pt x="1" y="3734"/>
                  <a:pt x="1" y="8343"/>
                </a:cubicBezTo>
                <a:cubicBezTo>
                  <a:pt x="1" y="12951"/>
                  <a:pt x="3759" y="16684"/>
                  <a:pt x="8392" y="16684"/>
                </a:cubicBezTo>
                <a:cubicBezTo>
                  <a:pt x="13029" y="16684"/>
                  <a:pt x="16784" y="12951"/>
                  <a:pt x="16784" y="8343"/>
                </a:cubicBezTo>
                <a:cubicBezTo>
                  <a:pt x="16784" y="3734"/>
                  <a:pt x="13029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8"/>
          <p:cNvSpPr/>
          <p:nvPr/>
        </p:nvSpPr>
        <p:spPr>
          <a:xfrm rot="-2700000">
            <a:off x="7240071" y="3102433"/>
            <a:ext cx="1014670" cy="336833"/>
          </a:xfrm>
          <a:custGeom>
            <a:avLst/>
            <a:gdLst/>
            <a:ahLst/>
            <a:cxnLst/>
            <a:rect l="l" t="t" r="r" b="b"/>
            <a:pathLst>
              <a:path w="12411" h="4120" extrusionOk="0">
                <a:moveTo>
                  <a:pt x="11381" y="0"/>
                </a:moveTo>
                <a:cubicBezTo>
                  <a:pt x="11360" y="0"/>
                  <a:pt x="11338" y="2"/>
                  <a:pt x="11315" y="6"/>
                </a:cubicBezTo>
                <a:cubicBezTo>
                  <a:pt x="11273" y="6"/>
                  <a:pt x="11230" y="9"/>
                  <a:pt x="11187" y="16"/>
                </a:cubicBezTo>
                <a:cubicBezTo>
                  <a:pt x="11209" y="16"/>
                  <a:pt x="11230" y="15"/>
                  <a:pt x="11251" y="15"/>
                </a:cubicBezTo>
                <a:cubicBezTo>
                  <a:pt x="11314" y="15"/>
                  <a:pt x="11376" y="19"/>
                  <a:pt x="11440" y="27"/>
                </a:cubicBezTo>
                <a:cubicBezTo>
                  <a:pt x="11525" y="34"/>
                  <a:pt x="11603" y="59"/>
                  <a:pt x="11682" y="88"/>
                </a:cubicBezTo>
                <a:lnTo>
                  <a:pt x="11735" y="116"/>
                </a:lnTo>
                <a:cubicBezTo>
                  <a:pt x="11753" y="123"/>
                  <a:pt x="11770" y="137"/>
                  <a:pt x="11788" y="148"/>
                </a:cubicBezTo>
                <a:cubicBezTo>
                  <a:pt x="11806" y="159"/>
                  <a:pt x="11817" y="173"/>
                  <a:pt x="11831" y="187"/>
                </a:cubicBezTo>
                <a:cubicBezTo>
                  <a:pt x="11845" y="201"/>
                  <a:pt x="11859" y="219"/>
                  <a:pt x="11870" y="230"/>
                </a:cubicBezTo>
                <a:cubicBezTo>
                  <a:pt x="11884" y="248"/>
                  <a:pt x="11895" y="262"/>
                  <a:pt x="11906" y="280"/>
                </a:cubicBezTo>
                <a:lnTo>
                  <a:pt x="11934" y="333"/>
                </a:lnTo>
                <a:cubicBezTo>
                  <a:pt x="11941" y="351"/>
                  <a:pt x="11948" y="372"/>
                  <a:pt x="11952" y="390"/>
                </a:cubicBezTo>
                <a:cubicBezTo>
                  <a:pt x="11955" y="408"/>
                  <a:pt x="11959" y="422"/>
                  <a:pt x="11959" y="440"/>
                </a:cubicBezTo>
                <a:cubicBezTo>
                  <a:pt x="11934" y="528"/>
                  <a:pt x="11895" y="646"/>
                  <a:pt x="11834" y="774"/>
                </a:cubicBezTo>
                <a:lnTo>
                  <a:pt x="11824" y="799"/>
                </a:lnTo>
                <a:lnTo>
                  <a:pt x="11817" y="788"/>
                </a:lnTo>
                <a:lnTo>
                  <a:pt x="11806" y="752"/>
                </a:lnTo>
                <a:cubicBezTo>
                  <a:pt x="11795" y="724"/>
                  <a:pt x="11781" y="703"/>
                  <a:pt x="11770" y="681"/>
                </a:cubicBezTo>
                <a:lnTo>
                  <a:pt x="11746" y="646"/>
                </a:lnTo>
                <a:lnTo>
                  <a:pt x="11721" y="614"/>
                </a:lnTo>
                <a:cubicBezTo>
                  <a:pt x="11703" y="592"/>
                  <a:pt x="11685" y="575"/>
                  <a:pt x="11664" y="557"/>
                </a:cubicBezTo>
                <a:cubicBezTo>
                  <a:pt x="11646" y="539"/>
                  <a:pt x="11621" y="521"/>
                  <a:pt x="11600" y="507"/>
                </a:cubicBezTo>
                <a:lnTo>
                  <a:pt x="11532" y="468"/>
                </a:lnTo>
                <a:cubicBezTo>
                  <a:pt x="11511" y="454"/>
                  <a:pt x="11486" y="443"/>
                  <a:pt x="11461" y="436"/>
                </a:cubicBezTo>
                <a:cubicBezTo>
                  <a:pt x="11415" y="418"/>
                  <a:pt x="11365" y="404"/>
                  <a:pt x="11312" y="397"/>
                </a:cubicBezTo>
                <a:cubicBezTo>
                  <a:pt x="11262" y="386"/>
                  <a:pt x="11209" y="383"/>
                  <a:pt x="11159" y="379"/>
                </a:cubicBezTo>
                <a:cubicBezTo>
                  <a:pt x="11113" y="379"/>
                  <a:pt x="11059" y="379"/>
                  <a:pt x="11010" y="383"/>
                </a:cubicBezTo>
                <a:cubicBezTo>
                  <a:pt x="10960" y="386"/>
                  <a:pt x="10906" y="390"/>
                  <a:pt x="10857" y="404"/>
                </a:cubicBezTo>
                <a:cubicBezTo>
                  <a:pt x="10906" y="404"/>
                  <a:pt x="10956" y="404"/>
                  <a:pt x="11010" y="408"/>
                </a:cubicBezTo>
                <a:cubicBezTo>
                  <a:pt x="11059" y="415"/>
                  <a:pt x="11106" y="418"/>
                  <a:pt x="11155" y="425"/>
                </a:cubicBezTo>
                <a:cubicBezTo>
                  <a:pt x="11205" y="436"/>
                  <a:pt x="11255" y="443"/>
                  <a:pt x="11298" y="457"/>
                </a:cubicBezTo>
                <a:cubicBezTo>
                  <a:pt x="11347" y="472"/>
                  <a:pt x="11390" y="486"/>
                  <a:pt x="11433" y="507"/>
                </a:cubicBezTo>
                <a:cubicBezTo>
                  <a:pt x="11454" y="514"/>
                  <a:pt x="11475" y="528"/>
                  <a:pt x="11493" y="539"/>
                </a:cubicBezTo>
                <a:cubicBezTo>
                  <a:pt x="11514" y="550"/>
                  <a:pt x="11532" y="564"/>
                  <a:pt x="11550" y="578"/>
                </a:cubicBezTo>
                <a:cubicBezTo>
                  <a:pt x="11568" y="592"/>
                  <a:pt x="11586" y="603"/>
                  <a:pt x="11603" y="621"/>
                </a:cubicBezTo>
                <a:cubicBezTo>
                  <a:pt x="11621" y="639"/>
                  <a:pt x="11635" y="656"/>
                  <a:pt x="11650" y="671"/>
                </a:cubicBezTo>
                <a:lnTo>
                  <a:pt x="11671" y="699"/>
                </a:lnTo>
                <a:lnTo>
                  <a:pt x="11689" y="728"/>
                </a:lnTo>
                <a:cubicBezTo>
                  <a:pt x="11699" y="745"/>
                  <a:pt x="11710" y="770"/>
                  <a:pt x="11721" y="792"/>
                </a:cubicBezTo>
                <a:lnTo>
                  <a:pt x="11735" y="824"/>
                </a:lnTo>
                <a:lnTo>
                  <a:pt x="11742" y="859"/>
                </a:lnTo>
                <a:cubicBezTo>
                  <a:pt x="11753" y="880"/>
                  <a:pt x="11753" y="902"/>
                  <a:pt x="11756" y="923"/>
                </a:cubicBezTo>
                <a:lnTo>
                  <a:pt x="11760" y="937"/>
                </a:lnTo>
                <a:cubicBezTo>
                  <a:pt x="11703" y="1048"/>
                  <a:pt x="11628" y="1168"/>
                  <a:pt x="11539" y="1289"/>
                </a:cubicBezTo>
                <a:lnTo>
                  <a:pt x="11529" y="1261"/>
                </a:lnTo>
                <a:lnTo>
                  <a:pt x="11514" y="1222"/>
                </a:lnTo>
                <a:cubicBezTo>
                  <a:pt x="11507" y="1197"/>
                  <a:pt x="11493" y="1172"/>
                  <a:pt x="11475" y="1147"/>
                </a:cubicBezTo>
                <a:lnTo>
                  <a:pt x="11454" y="1112"/>
                </a:lnTo>
                <a:lnTo>
                  <a:pt x="11426" y="1076"/>
                </a:lnTo>
                <a:cubicBezTo>
                  <a:pt x="11408" y="1055"/>
                  <a:pt x="11390" y="1030"/>
                  <a:pt x="11369" y="1012"/>
                </a:cubicBezTo>
                <a:cubicBezTo>
                  <a:pt x="11347" y="994"/>
                  <a:pt x="11326" y="976"/>
                  <a:pt x="11301" y="966"/>
                </a:cubicBezTo>
                <a:cubicBezTo>
                  <a:pt x="11280" y="952"/>
                  <a:pt x="11258" y="934"/>
                  <a:pt x="11230" y="923"/>
                </a:cubicBezTo>
                <a:cubicBezTo>
                  <a:pt x="11209" y="912"/>
                  <a:pt x="11184" y="902"/>
                  <a:pt x="11155" y="895"/>
                </a:cubicBezTo>
                <a:cubicBezTo>
                  <a:pt x="11106" y="877"/>
                  <a:pt x="11052" y="863"/>
                  <a:pt x="11006" y="852"/>
                </a:cubicBezTo>
                <a:cubicBezTo>
                  <a:pt x="10953" y="845"/>
                  <a:pt x="10903" y="841"/>
                  <a:pt x="10849" y="841"/>
                </a:cubicBezTo>
                <a:cubicBezTo>
                  <a:pt x="10796" y="841"/>
                  <a:pt x="10746" y="845"/>
                  <a:pt x="10697" y="848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0"/>
                  <a:pt x="10746" y="888"/>
                  <a:pt x="10839" y="905"/>
                </a:cubicBezTo>
                <a:cubicBezTo>
                  <a:pt x="10889" y="916"/>
                  <a:pt x="10935" y="930"/>
                  <a:pt x="10981" y="941"/>
                </a:cubicBezTo>
                <a:cubicBezTo>
                  <a:pt x="11027" y="955"/>
                  <a:pt x="11070" y="973"/>
                  <a:pt x="11116" y="991"/>
                </a:cubicBezTo>
                <a:cubicBezTo>
                  <a:pt x="11138" y="1001"/>
                  <a:pt x="11155" y="1012"/>
                  <a:pt x="11177" y="1023"/>
                </a:cubicBezTo>
                <a:cubicBezTo>
                  <a:pt x="11194" y="1037"/>
                  <a:pt x="11219" y="1048"/>
                  <a:pt x="11237" y="1058"/>
                </a:cubicBezTo>
                <a:cubicBezTo>
                  <a:pt x="11255" y="1072"/>
                  <a:pt x="11273" y="1083"/>
                  <a:pt x="11283" y="1101"/>
                </a:cubicBezTo>
                <a:cubicBezTo>
                  <a:pt x="11301" y="1115"/>
                  <a:pt x="11315" y="1133"/>
                  <a:pt x="11330" y="1151"/>
                </a:cubicBezTo>
                <a:lnTo>
                  <a:pt x="11347" y="1179"/>
                </a:lnTo>
                <a:lnTo>
                  <a:pt x="11365" y="1204"/>
                </a:lnTo>
                <a:cubicBezTo>
                  <a:pt x="11372" y="1222"/>
                  <a:pt x="11386" y="1243"/>
                  <a:pt x="11390" y="1261"/>
                </a:cubicBezTo>
                <a:lnTo>
                  <a:pt x="11404" y="1293"/>
                </a:lnTo>
                <a:lnTo>
                  <a:pt x="11415" y="1325"/>
                </a:lnTo>
                <a:lnTo>
                  <a:pt x="11426" y="1393"/>
                </a:lnTo>
                <a:lnTo>
                  <a:pt x="11433" y="1414"/>
                </a:lnTo>
                <a:cubicBezTo>
                  <a:pt x="11347" y="1517"/>
                  <a:pt x="11248" y="1617"/>
                  <a:pt x="11138" y="1720"/>
                </a:cubicBezTo>
                <a:lnTo>
                  <a:pt x="11134" y="1702"/>
                </a:lnTo>
                <a:lnTo>
                  <a:pt x="11123" y="1663"/>
                </a:lnTo>
                <a:cubicBezTo>
                  <a:pt x="11116" y="1634"/>
                  <a:pt x="11106" y="1606"/>
                  <a:pt x="11095" y="1577"/>
                </a:cubicBezTo>
                <a:lnTo>
                  <a:pt x="11077" y="1538"/>
                </a:lnTo>
                <a:lnTo>
                  <a:pt x="11052" y="1503"/>
                </a:lnTo>
                <a:cubicBezTo>
                  <a:pt x="11034" y="1481"/>
                  <a:pt x="11017" y="1453"/>
                  <a:pt x="10999" y="1432"/>
                </a:cubicBezTo>
                <a:cubicBezTo>
                  <a:pt x="10981" y="1410"/>
                  <a:pt x="10960" y="1393"/>
                  <a:pt x="10938" y="1368"/>
                </a:cubicBezTo>
                <a:cubicBezTo>
                  <a:pt x="10917" y="1350"/>
                  <a:pt x="10892" y="1332"/>
                  <a:pt x="10871" y="1321"/>
                </a:cubicBezTo>
                <a:cubicBezTo>
                  <a:pt x="10849" y="1307"/>
                  <a:pt x="10821" y="1293"/>
                  <a:pt x="10800" y="1279"/>
                </a:cubicBezTo>
                <a:cubicBezTo>
                  <a:pt x="10750" y="1257"/>
                  <a:pt x="10697" y="1236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5" y="1190"/>
                  <a:pt x="10441" y="1190"/>
                  <a:pt x="10419" y="1190"/>
                </a:cubicBezTo>
                <a:lnTo>
                  <a:pt x="10341" y="1190"/>
                </a:lnTo>
                <a:cubicBezTo>
                  <a:pt x="10288" y="1190"/>
                  <a:pt x="10241" y="1197"/>
                  <a:pt x="10192" y="1208"/>
                </a:cubicBezTo>
                <a:cubicBezTo>
                  <a:pt x="10241" y="1218"/>
                  <a:pt x="10288" y="1233"/>
                  <a:pt x="10337" y="1243"/>
                </a:cubicBezTo>
                <a:cubicBezTo>
                  <a:pt x="10387" y="1257"/>
                  <a:pt x="10433" y="1272"/>
                  <a:pt x="10480" y="1289"/>
                </a:cubicBezTo>
                <a:lnTo>
                  <a:pt x="10615" y="1343"/>
                </a:lnTo>
                <a:cubicBezTo>
                  <a:pt x="10636" y="1350"/>
                  <a:pt x="10654" y="1364"/>
                  <a:pt x="10675" y="1375"/>
                </a:cubicBezTo>
                <a:cubicBezTo>
                  <a:pt x="10693" y="1385"/>
                  <a:pt x="10714" y="1396"/>
                  <a:pt x="10732" y="1410"/>
                </a:cubicBezTo>
                <a:lnTo>
                  <a:pt x="10785" y="1449"/>
                </a:lnTo>
                <a:cubicBezTo>
                  <a:pt x="10803" y="1464"/>
                  <a:pt x="10817" y="1474"/>
                  <a:pt x="10835" y="1492"/>
                </a:cubicBezTo>
                <a:cubicBezTo>
                  <a:pt x="10849" y="1510"/>
                  <a:pt x="10867" y="1524"/>
                  <a:pt x="10874" y="1542"/>
                </a:cubicBezTo>
                <a:cubicBezTo>
                  <a:pt x="10889" y="1560"/>
                  <a:pt x="10899" y="1577"/>
                  <a:pt x="10910" y="1595"/>
                </a:cubicBezTo>
                <a:lnTo>
                  <a:pt x="10924" y="1624"/>
                </a:lnTo>
                <a:lnTo>
                  <a:pt x="10938" y="1649"/>
                </a:lnTo>
                <a:cubicBezTo>
                  <a:pt x="10949" y="1666"/>
                  <a:pt x="10953" y="1688"/>
                  <a:pt x="10956" y="1705"/>
                </a:cubicBezTo>
                <a:lnTo>
                  <a:pt x="10963" y="1737"/>
                </a:lnTo>
                <a:lnTo>
                  <a:pt x="10970" y="1769"/>
                </a:lnTo>
                <a:cubicBezTo>
                  <a:pt x="10974" y="1791"/>
                  <a:pt x="10974" y="1812"/>
                  <a:pt x="10974" y="1830"/>
                </a:cubicBezTo>
                <a:lnTo>
                  <a:pt x="10978" y="1862"/>
                </a:lnTo>
                <a:lnTo>
                  <a:pt x="10846" y="1969"/>
                </a:lnTo>
                <a:cubicBezTo>
                  <a:pt x="10746" y="2040"/>
                  <a:pt x="10647" y="2111"/>
                  <a:pt x="10533" y="2178"/>
                </a:cubicBezTo>
                <a:lnTo>
                  <a:pt x="10533" y="2146"/>
                </a:lnTo>
                <a:lnTo>
                  <a:pt x="10529" y="2104"/>
                </a:lnTo>
                <a:cubicBezTo>
                  <a:pt x="10526" y="2075"/>
                  <a:pt x="10515" y="2043"/>
                  <a:pt x="10512" y="2018"/>
                </a:cubicBezTo>
                <a:lnTo>
                  <a:pt x="10497" y="1979"/>
                </a:lnTo>
                <a:lnTo>
                  <a:pt x="10480" y="1937"/>
                </a:lnTo>
                <a:cubicBezTo>
                  <a:pt x="10469" y="1912"/>
                  <a:pt x="10455" y="1883"/>
                  <a:pt x="10437" y="1862"/>
                </a:cubicBezTo>
                <a:lnTo>
                  <a:pt x="10384" y="1794"/>
                </a:lnTo>
                <a:cubicBezTo>
                  <a:pt x="10362" y="1777"/>
                  <a:pt x="10345" y="1755"/>
                  <a:pt x="10320" y="1737"/>
                </a:cubicBezTo>
                <a:cubicBezTo>
                  <a:pt x="10298" y="1720"/>
                  <a:pt x="10277" y="1702"/>
                  <a:pt x="10256" y="1688"/>
                </a:cubicBezTo>
                <a:cubicBezTo>
                  <a:pt x="10209" y="1659"/>
                  <a:pt x="10160" y="1634"/>
                  <a:pt x="10113" y="1617"/>
                </a:cubicBezTo>
                <a:cubicBezTo>
                  <a:pt x="10064" y="1599"/>
                  <a:pt x="10014" y="1581"/>
                  <a:pt x="9961" y="1574"/>
                </a:cubicBezTo>
                <a:cubicBezTo>
                  <a:pt x="9936" y="1570"/>
                  <a:pt x="9911" y="1563"/>
                  <a:pt x="9886" y="1560"/>
                </a:cubicBezTo>
                <a:cubicBezTo>
                  <a:pt x="9857" y="1556"/>
                  <a:pt x="9836" y="1553"/>
                  <a:pt x="9811" y="1553"/>
                </a:cubicBezTo>
                <a:cubicBezTo>
                  <a:pt x="9785" y="1549"/>
                  <a:pt x="9759" y="1547"/>
                  <a:pt x="9733" y="1547"/>
                </a:cubicBezTo>
                <a:cubicBezTo>
                  <a:pt x="9708" y="1547"/>
                  <a:pt x="9683" y="1549"/>
                  <a:pt x="9658" y="1553"/>
                </a:cubicBezTo>
                <a:cubicBezTo>
                  <a:pt x="9708" y="1570"/>
                  <a:pt x="9751" y="1588"/>
                  <a:pt x="9801" y="1606"/>
                </a:cubicBezTo>
                <a:cubicBezTo>
                  <a:pt x="9847" y="1624"/>
                  <a:pt x="9889" y="1645"/>
                  <a:pt x="9936" y="1663"/>
                </a:cubicBezTo>
                <a:cubicBezTo>
                  <a:pt x="9978" y="1684"/>
                  <a:pt x="10017" y="1705"/>
                  <a:pt x="10060" y="1734"/>
                </a:cubicBezTo>
                <a:cubicBezTo>
                  <a:pt x="10081" y="1748"/>
                  <a:pt x="10099" y="1759"/>
                  <a:pt x="10117" y="1773"/>
                </a:cubicBezTo>
                <a:cubicBezTo>
                  <a:pt x="10135" y="1787"/>
                  <a:pt x="10153" y="1801"/>
                  <a:pt x="10170" y="1819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6"/>
                  <a:pt x="10249" y="1894"/>
                  <a:pt x="10263" y="1912"/>
                </a:cubicBezTo>
                <a:cubicBezTo>
                  <a:pt x="10277" y="1929"/>
                  <a:pt x="10291" y="1947"/>
                  <a:pt x="10298" y="1965"/>
                </a:cubicBezTo>
                <a:cubicBezTo>
                  <a:pt x="10313" y="1983"/>
                  <a:pt x="10316" y="2001"/>
                  <a:pt x="10327" y="2018"/>
                </a:cubicBezTo>
                <a:lnTo>
                  <a:pt x="10337" y="2043"/>
                </a:lnTo>
                <a:lnTo>
                  <a:pt x="10348" y="2075"/>
                </a:lnTo>
                <a:cubicBezTo>
                  <a:pt x="10352" y="2097"/>
                  <a:pt x="10355" y="2114"/>
                  <a:pt x="10362" y="2139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1" y="2356"/>
                  <a:pt x="10089" y="2427"/>
                  <a:pt x="9939" y="2488"/>
                </a:cubicBezTo>
                <a:cubicBezTo>
                  <a:pt x="9921" y="2498"/>
                  <a:pt x="9904" y="2502"/>
                  <a:pt x="9882" y="2513"/>
                </a:cubicBezTo>
                <a:cubicBezTo>
                  <a:pt x="9875" y="2505"/>
                  <a:pt x="9868" y="2502"/>
                  <a:pt x="9865" y="2502"/>
                </a:cubicBezTo>
                <a:cubicBezTo>
                  <a:pt x="9847" y="2495"/>
                  <a:pt x="9822" y="2484"/>
                  <a:pt x="9801" y="2477"/>
                </a:cubicBezTo>
                <a:lnTo>
                  <a:pt x="9804" y="2434"/>
                </a:lnTo>
                <a:lnTo>
                  <a:pt x="9804" y="2392"/>
                </a:lnTo>
                <a:cubicBezTo>
                  <a:pt x="9804" y="2360"/>
                  <a:pt x="9801" y="2335"/>
                  <a:pt x="9797" y="2303"/>
                </a:cubicBezTo>
                <a:lnTo>
                  <a:pt x="9786" y="2257"/>
                </a:lnTo>
                <a:lnTo>
                  <a:pt x="9776" y="2217"/>
                </a:lnTo>
                <a:cubicBezTo>
                  <a:pt x="9765" y="2193"/>
                  <a:pt x="9751" y="2164"/>
                  <a:pt x="9740" y="2139"/>
                </a:cubicBezTo>
                <a:cubicBezTo>
                  <a:pt x="9726" y="2111"/>
                  <a:pt x="9708" y="2089"/>
                  <a:pt x="9694" y="2061"/>
                </a:cubicBezTo>
                <a:lnTo>
                  <a:pt x="9641" y="1997"/>
                </a:lnTo>
                <a:cubicBezTo>
                  <a:pt x="9623" y="1972"/>
                  <a:pt x="9601" y="1954"/>
                  <a:pt x="9580" y="1937"/>
                </a:cubicBezTo>
                <a:cubicBezTo>
                  <a:pt x="9537" y="1901"/>
                  <a:pt x="9491" y="1873"/>
                  <a:pt x="9445" y="1844"/>
                </a:cubicBezTo>
                <a:cubicBezTo>
                  <a:pt x="9395" y="1819"/>
                  <a:pt x="9353" y="1801"/>
                  <a:pt x="9303" y="1777"/>
                </a:cubicBezTo>
                <a:cubicBezTo>
                  <a:pt x="9281" y="1769"/>
                  <a:pt x="9253" y="1759"/>
                  <a:pt x="9228" y="1755"/>
                </a:cubicBezTo>
                <a:cubicBezTo>
                  <a:pt x="9200" y="1748"/>
                  <a:pt x="9178" y="1741"/>
                  <a:pt x="9153" y="1737"/>
                </a:cubicBezTo>
                <a:cubicBezTo>
                  <a:pt x="9104" y="1730"/>
                  <a:pt x="9050" y="1720"/>
                  <a:pt x="9001" y="1716"/>
                </a:cubicBezTo>
                <a:lnTo>
                  <a:pt x="9001" y="1716"/>
                </a:lnTo>
                <a:cubicBezTo>
                  <a:pt x="9047" y="1737"/>
                  <a:pt x="9089" y="1759"/>
                  <a:pt x="9136" y="1787"/>
                </a:cubicBezTo>
                <a:cubicBezTo>
                  <a:pt x="9178" y="1809"/>
                  <a:pt x="9217" y="1837"/>
                  <a:pt x="9260" y="1862"/>
                </a:cubicBezTo>
                <a:cubicBezTo>
                  <a:pt x="9299" y="1890"/>
                  <a:pt x="9338" y="1915"/>
                  <a:pt x="9374" y="1947"/>
                </a:cubicBezTo>
                <a:cubicBezTo>
                  <a:pt x="9392" y="1961"/>
                  <a:pt x="9409" y="1979"/>
                  <a:pt x="9427" y="1990"/>
                </a:cubicBezTo>
                <a:lnTo>
                  <a:pt x="9477" y="2040"/>
                </a:lnTo>
                <a:cubicBezTo>
                  <a:pt x="9491" y="2057"/>
                  <a:pt x="9509" y="2075"/>
                  <a:pt x="9520" y="2093"/>
                </a:cubicBezTo>
                <a:cubicBezTo>
                  <a:pt x="9534" y="2111"/>
                  <a:pt x="9548" y="2129"/>
                  <a:pt x="9555" y="2146"/>
                </a:cubicBezTo>
                <a:cubicBezTo>
                  <a:pt x="9566" y="2164"/>
                  <a:pt x="9580" y="2182"/>
                  <a:pt x="9584" y="2203"/>
                </a:cubicBezTo>
                <a:cubicBezTo>
                  <a:pt x="9591" y="2221"/>
                  <a:pt x="9598" y="2246"/>
                  <a:pt x="9605" y="2264"/>
                </a:cubicBezTo>
                <a:lnTo>
                  <a:pt x="9616" y="2292"/>
                </a:lnTo>
                <a:lnTo>
                  <a:pt x="9619" y="2324"/>
                </a:lnTo>
                <a:cubicBezTo>
                  <a:pt x="9619" y="2349"/>
                  <a:pt x="9623" y="2367"/>
                  <a:pt x="9623" y="2388"/>
                </a:cubicBezTo>
                <a:lnTo>
                  <a:pt x="9623" y="2420"/>
                </a:lnTo>
                <a:lnTo>
                  <a:pt x="9619" y="2449"/>
                </a:lnTo>
                <a:cubicBezTo>
                  <a:pt x="9619" y="2473"/>
                  <a:pt x="9609" y="2495"/>
                  <a:pt x="9609" y="2513"/>
                </a:cubicBezTo>
                <a:lnTo>
                  <a:pt x="9598" y="2609"/>
                </a:lnTo>
                <a:cubicBezTo>
                  <a:pt x="9370" y="2690"/>
                  <a:pt x="9129" y="2751"/>
                  <a:pt x="8880" y="2811"/>
                </a:cubicBezTo>
                <a:lnTo>
                  <a:pt x="8890" y="2769"/>
                </a:lnTo>
                <a:cubicBezTo>
                  <a:pt x="8894" y="2744"/>
                  <a:pt x="8897" y="2712"/>
                  <a:pt x="8897" y="2680"/>
                </a:cubicBezTo>
                <a:lnTo>
                  <a:pt x="8897" y="2637"/>
                </a:lnTo>
                <a:lnTo>
                  <a:pt x="8894" y="2591"/>
                </a:lnTo>
                <a:cubicBezTo>
                  <a:pt x="8890" y="2562"/>
                  <a:pt x="8887" y="2534"/>
                  <a:pt x="8876" y="2509"/>
                </a:cubicBezTo>
                <a:lnTo>
                  <a:pt x="8851" y="2427"/>
                </a:lnTo>
                <a:cubicBezTo>
                  <a:pt x="8837" y="2402"/>
                  <a:pt x="8826" y="2374"/>
                  <a:pt x="8809" y="2353"/>
                </a:cubicBezTo>
                <a:cubicBezTo>
                  <a:pt x="8798" y="2331"/>
                  <a:pt x="8780" y="2303"/>
                  <a:pt x="8766" y="2285"/>
                </a:cubicBezTo>
                <a:cubicBezTo>
                  <a:pt x="8734" y="2242"/>
                  <a:pt x="8695" y="2200"/>
                  <a:pt x="8656" y="2164"/>
                </a:cubicBezTo>
                <a:cubicBezTo>
                  <a:pt x="8613" y="2129"/>
                  <a:pt x="8574" y="2100"/>
                  <a:pt x="8531" y="2072"/>
                </a:cubicBezTo>
                <a:lnTo>
                  <a:pt x="8464" y="2033"/>
                </a:lnTo>
                <a:cubicBezTo>
                  <a:pt x="8442" y="2018"/>
                  <a:pt x="8417" y="2004"/>
                  <a:pt x="8396" y="1997"/>
                </a:cubicBezTo>
                <a:cubicBezTo>
                  <a:pt x="8353" y="1976"/>
                  <a:pt x="8304" y="1958"/>
                  <a:pt x="8254" y="1944"/>
                </a:cubicBezTo>
                <a:lnTo>
                  <a:pt x="8254" y="1944"/>
                </a:lnTo>
                <a:cubicBezTo>
                  <a:pt x="8293" y="1976"/>
                  <a:pt x="8328" y="2011"/>
                  <a:pt x="8371" y="2040"/>
                </a:cubicBezTo>
                <a:cubicBezTo>
                  <a:pt x="8407" y="2072"/>
                  <a:pt x="8442" y="2107"/>
                  <a:pt x="8478" y="2143"/>
                </a:cubicBezTo>
                <a:cubicBezTo>
                  <a:pt x="8513" y="2178"/>
                  <a:pt x="8542" y="2214"/>
                  <a:pt x="8570" y="2249"/>
                </a:cubicBezTo>
                <a:cubicBezTo>
                  <a:pt x="8584" y="2267"/>
                  <a:pt x="8595" y="2285"/>
                  <a:pt x="8609" y="2306"/>
                </a:cubicBezTo>
                <a:cubicBezTo>
                  <a:pt x="8624" y="2324"/>
                  <a:pt x="8638" y="2349"/>
                  <a:pt x="8645" y="2367"/>
                </a:cubicBezTo>
                <a:cubicBezTo>
                  <a:pt x="8659" y="2381"/>
                  <a:pt x="8666" y="2406"/>
                  <a:pt x="8677" y="2424"/>
                </a:cubicBezTo>
                <a:cubicBezTo>
                  <a:pt x="8684" y="2445"/>
                  <a:pt x="8695" y="2463"/>
                  <a:pt x="8698" y="2484"/>
                </a:cubicBezTo>
                <a:cubicBezTo>
                  <a:pt x="8702" y="2505"/>
                  <a:pt x="8712" y="2523"/>
                  <a:pt x="8712" y="2548"/>
                </a:cubicBezTo>
                <a:cubicBezTo>
                  <a:pt x="8716" y="2569"/>
                  <a:pt x="8716" y="2587"/>
                  <a:pt x="8720" y="2609"/>
                </a:cubicBezTo>
                <a:lnTo>
                  <a:pt x="8720" y="2641"/>
                </a:lnTo>
                <a:lnTo>
                  <a:pt x="8720" y="2673"/>
                </a:lnTo>
                <a:cubicBezTo>
                  <a:pt x="8716" y="2694"/>
                  <a:pt x="8716" y="2712"/>
                  <a:pt x="8712" y="2733"/>
                </a:cubicBezTo>
                <a:lnTo>
                  <a:pt x="8702" y="2765"/>
                </a:lnTo>
                <a:lnTo>
                  <a:pt x="8695" y="2797"/>
                </a:lnTo>
                <a:cubicBezTo>
                  <a:pt x="8691" y="2818"/>
                  <a:pt x="8677" y="2836"/>
                  <a:pt x="8673" y="2854"/>
                </a:cubicBezTo>
                <a:lnTo>
                  <a:pt x="8663" y="2854"/>
                </a:lnTo>
                <a:cubicBezTo>
                  <a:pt x="8613" y="2865"/>
                  <a:pt x="8560" y="2875"/>
                  <a:pt x="8513" y="2882"/>
                </a:cubicBezTo>
                <a:cubicBezTo>
                  <a:pt x="8410" y="2900"/>
                  <a:pt x="8307" y="2911"/>
                  <a:pt x="8200" y="2929"/>
                </a:cubicBezTo>
                <a:cubicBezTo>
                  <a:pt x="8094" y="2943"/>
                  <a:pt x="7991" y="2953"/>
                  <a:pt x="7884" y="2964"/>
                </a:cubicBezTo>
                <a:cubicBezTo>
                  <a:pt x="7827" y="2975"/>
                  <a:pt x="7770" y="2978"/>
                  <a:pt x="7713" y="2982"/>
                </a:cubicBezTo>
                <a:lnTo>
                  <a:pt x="7706" y="2982"/>
                </a:lnTo>
                <a:lnTo>
                  <a:pt x="7720" y="2943"/>
                </a:lnTo>
                <a:lnTo>
                  <a:pt x="7731" y="2900"/>
                </a:lnTo>
                <a:cubicBezTo>
                  <a:pt x="7735" y="2872"/>
                  <a:pt x="7738" y="2840"/>
                  <a:pt x="7738" y="2811"/>
                </a:cubicBezTo>
                <a:lnTo>
                  <a:pt x="7738" y="2765"/>
                </a:lnTo>
                <a:lnTo>
                  <a:pt x="7735" y="2722"/>
                </a:lnTo>
                <a:cubicBezTo>
                  <a:pt x="7731" y="2690"/>
                  <a:pt x="7724" y="2662"/>
                  <a:pt x="7717" y="2637"/>
                </a:cubicBezTo>
                <a:lnTo>
                  <a:pt x="7688" y="2555"/>
                </a:lnTo>
                <a:cubicBezTo>
                  <a:pt x="7678" y="2530"/>
                  <a:pt x="7667" y="2502"/>
                  <a:pt x="7649" y="2481"/>
                </a:cubicBezTo>
                <a:cubicBezTo>
                  <a:pt x="7635" y="2459"/>
                  <a:pt x="7617" y="2431"/>
                  <a:pt x="7607" y="2413"/>
                </a:cubicBezTo>
                <a:cubicBezTo>
                  <a:pt x="7575" y="2370"/>
                  <a:pt x="7536" y="2331"/>
                  <a:pt x="7493" y="2292"/>
                </a:cubicBezTo>
                <a:cubicBezTo>
                  <a:pt x="7454" y="2260"/>
                  <a:pt x="7415" y="2228"/>
                  <a:pt x="7368" y="2200"/>
                </a:cubicBezTo>
                <a:lnTo>
                  <a:pt x="7304" y="2161"/>
                </a:lnTo>
                <a:cubicBezTo>
                  <a:pt x="7280" y="2146"/>
                  <a:pt x="7258" y="2132"/>
                  <a:pt x="7237" y="2125"/>
                </a:cubicBezTo>
                <a:cubicBezTo>
                  <a:pt x="7191" y="2104"/>
                  <a:pt x="7144" y="2086"/>
                  <a:pt x="7095" y="2072"/>
                </a:cubicBezTo>
                <a:lnTo>
                  <a:pt x="7095" y="2072"/>
                </a:lnTo>
                <a:cubicBezTo>
                  <a:pt x="7134" y="2104"/>
                  <a:pt x="7169" y="2139"/>
                  <a:pt x="7208" y="2171"/>
                </a:cubicBezTo>
                <a:cubicBezTo>
                  <a:pt x="7244" y="2200"/>
                  <a:pt x="7280" y="2235"/>
                  <a:pt x="7315" y="2271"/>
                </a:cubicBezTo>
                <a:cubicBezTo>
                  <a:pt x="7351" y="2306"/>
                  <a:pt x="7383" y="2342"/>
                  <a:pt x="7411" y="2377"/>
                </a:cubicBezTo>
                <a:cubicBezTo>
                  <a:pt x="7422" y="2395"/>
                  <a:pt x="7436" y="2413"/>
                  <a:pt x="7450" y="2434"/>
                </a:cubicBezTo>
                <a:cubicBezTo>
                  <a:pt x="7464" y="2452"/>
                  <a:pt x="7475" y="2477"/>
                  <a:pt x="7486" y="2495"/>
                </a:cubicBezTo>
                <a:cubicBezTo>
                  <a:pt x="7500" y="2513"/>
                  <a:pt x="7507" y="2534"/>
                  <a:pt x="7518" y="2552"/>
                </a:cubicBezTo>
                <a:cubicBezTo>
                  <a:pt x="7525" y="2573"/>
                  <a:pt x="7536" y="2591"/>
                  <a:pt x="7539" y="2612"/>
                </a:cubicBezTo>
                <a:cubicBezTo>
                  <a:pt x="7543" y="2637"/>
                  <a:pt x="7553" y="2655"/>
                  <a:pt x="7553" y="2676"/>
                </a:cubicBezTo>
                <a:cubicBezTo>
                  <a:pt x="7557" y="2697"/>
                  <a:pt x="7557" y="2715"/>
                  <a:pt x="7560" y="2737"/>
                </a:cubicBezTo>
                <a:lnTo>
                  <a:pt x="7560" y="2769"/>
                </a:lnTo>
                <a:lnTo>
                  <a:pt x="7560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3" y="2893"/>
                </a:lnTo>
                <a:lnTo>
                  <a:pt x="7536" y="2925"/>
                </a:lnTo>
                <a:cubicBezTo>
                  <a:pt x="7528" y="2946"/>
                  <a:pt x="7518" y="2964"/>
                  <a:pt x="7511" y="2982"/>
                </a:cubicBezTo>
                <a:lnTo>
                  <a:pt x="7507" y="2996"/>
                </a:lnTo>
                <a:cubicBezTo>
                  <a:pt x="7265" y="3013"/>
                  <a:pt x="7016" y="3023"/>
                  <a:pt x="6770" y="3023"/>
                </a:cubicBezTo>
                <a:cubicBezTo>
                  <a:pt x="6705" y="3023"/>
                  <a:pt x="6640" y="3023"/>
                  <a:pt x="6575" y="3021"/>
                </a:cubicBezTo>
                <a:lnTo>
                  <a:pt x="6579" y="3014"/>
                </a:lnTo>
                <a:lnTo>
                  <a:pt x="6597" y="2968"/>
                </a:lnTo>
                <a:cubicBezTo>
                  <a:pt x="6611" y="2943"/>
                  <a:pt x="6618" y="2911"/>
                  <a:pt x="6629" y="2879"/>
                </a:cubicBezTo>
                <a:lnTo>
                  <a:pt x="6636" y="2836"/>
                </a:lnTo>
                <a:lnTo>
                  <a:pt x="6640" y="2786"/>
                </a:lnTo>
                <a:cubicBezTo>
                  <a:pt x="6647" y="2754"/>
                  <a:pt x="6647" y="2726"/>
                  <a:pt x="6640" y="2694"/>
                </a:cubicBezTo>
                <a:cubicBezTo>
                  <a:pt x="6640" y="2662"/>
                  <a:pt x="6632" y="2630"/>
                  <a:pt x="6629" y="2601"/>
                </a:cubicBezTo>
                <a:cubicBezTo>
                  <a:pt x="6618" y="2569"/>
                  <a:pt x="6615" y="2541"/>
                  <a:pt x="6600" y="2513"/>
                </a:cubicBezTo>
                <a:cubicBezTo>
                  <a:pt x="6593" y="2484"/>
                  <a:pt x="6579" y="2452"/>
                  <a:pt x="6565" y="2427"/>
                </a:cubicBezTo>
                <a:cubicBezTo>
                  <a:pt x="6551" y="2399"/>
                  <a:pt x="6540" y="2374"/>
                  <a:pt x="6522" y="2353"/>
                </a:cubicBezTo>
                <a:cubicBezTo>
                  <a:pt x="6504" y="2324"/>
                  <a:pt x="6490" y="2303"/>
                  <a:pt x="6472" y="2281"/>
                </a:cubicBezTo>
                <a:cubicBezTo>
                  <a:pt x="6437" y="2235"/>
                  <a:pt x="6401" y="2193"/>
                  <a:pt x="6362" y="2150"/>
                </a:cubicBezTo>
                <a:cubicBezTo>
                  <a:pt x="6344" y="2132"/>
                  <a:pt x="6319" y="2111"/>
                  <a:pt x="6298" y="2093"/>
                </a:cubicBezTo>
                <a:lnTo>
                  <a:pt x="6231" y="2040"/>
                </a:lnTo>
                <a:cubicBezTo>
                  <a:pt x="6188" y="2008"/>
                  <a:pt x="6138" y="1979"/>
                  <a:pt x="6088" y="1951"/>
                </a:cubicBezTo>
                <a:lnTo>
                  <a:pt x="6088" y="1951"/>
                </a:lnTo>
                <a:cubicBezTo>
                  <a:pt x="6124" y="1990"/>
                  <a:pt x="6159" y="2036"/>
                  <a:pt x="6191" y="2075"/>
                </a:cubicBezTo>
                <a:cubicBezTo>
                  <a:pt x="6223" y="2121"/>
                  <a:pt x="6255" y="2161"/>
                  <a:pt x="6284" y="2203"/>
                </a:cubicBezTo>
                <a:cubicBezTo>
                  <a:pt x="6316" y="2249"/>
                  <a:pt x="6344" y="2292"/>
                  <a:pt x="6366" y="2338"/>
                </a:cubicBezTo>
                <a:cubicBezTo>
                  <a:pt x="6380" y="2360"/>
                  <a:pt x="6387" y="2381"/>
                  <a:pt x="6398" y="2409"/>
                </a:cubicBezTo>
                <a:cubicBezTo>
                  <a:pt x="6405" y="2431"/>
                  <a:pt x="6415" y="2452"/>
                  <a:pt x="6423" y="2481"/>
                </a:cubicBezTo>
                <a:cubicBezTo>
                  <a:pt x="6433" y="2502"/>
                  <a:pt x="6437" y="2530"/>
                  <a:pt x="6444" y="2552"/>
                </a:cubicBezTo>
                <a:cubicBezTo>
                  <a:pt x="6451" y="2573"/>
                  <a:pt x="6455" y="2601"/>
                  <a:pt x="6458" y="2623"/>
                </a:cubicBezTo>
                <a:cubicBezTo>
                  <a:pt x="6458" y="2644"/>
                  <a:pt x="6462" y="2673"/>
                  <a:pt x="6462" y="2694"/>
                </a:cubicBezTo>
                <a:lnTo>
                  <a:pt x="6462" y="2729"/>
                </a:lnTo>
                <a:cubicBezTo>
                  <a:pt x="6462" y="2744"/>
                  <a:pt x="6462" y="2751"/>
                  <a:pt x="6458" y="2765"/>
                </a:cubicBezTo>
                <a:lnTo>
                  <a:pt x="6455" y="2801"/>
                </a:lnTo>
                <a:lnTo>
                  <a:pt x="6444" y="2833"/>
                </a:lnTo>
                <a:cubicBezTo>
                  <a:pt x="6437" y="2854"/>
                  <a:pt x="6433" y="2875"/>
                  <a:pt x="6423" y="2897"/>
                </a:cubicBezTo>
                <a:lnTo>
                  <a:pt x="6408" y="2929"/>
                </a:lnTo>
                <a:lnTo>
                  <a:pt x="6391" y="2961"/>
                </a:lnTo>
                <a:cubicBezTo>
                  <a:pt x="6383" y="2978"/>
                  <a:pt x="6369" y="2996"/>
                  <a:pt x="6355" y="3017"/>
                </a:cubicBezTo>
                <a:lnTo>
                  <a:pt x="6259" y="3017"/>
                </a:lnTo>
                <a:lnTo>
                  <a:pt x="5928" y="3003"/>
                </a:lnTo>
                <a:lnTo>
                  <a:pt x="5765" y="3000"/>
                </a:lnTo>
                <a:cubicBezTo>
                  <a:pt x="5711" y="2996"/>
                  <a:pt x="5658" y="2993"/>
                  <a:pt x="5605" y="2982"/>
                </a:cubicBezTo>
                <a:cubicBezTo>
                  <a:pt x="5512" y="2975"/>
                  <a:pt x="5420" y="2961"/>
                  <a:pt x="5324" y="2946"/>
                </a:cubicBezTo>
                <a:lnTo>
                  <a:pt x="5306" y="2932"/>
                </a:lnTo>
                <a:lnTo>
                  <a:pt x="5267" y="2893"/>
                </a:lnTo>
                <a:cubicBezTo>
                  <a:pt x="5253" y="2879"/>
                  <a:pt x="5242" y="2861"/>
                  <a:pt x="5228" y="2850"/>
                </a:cubicBezTo>
                <a:cubicBezTo>
                  <a:pt x="5214" y="2833"/>
                  <a:pt x="5207" y="2818"/>
                  <a:pt x="5196" y="2801"/>
                </a:cubicBezTo>
                <a:cubicBezTo>
                  <a:pt x="5189" y="2783"/>
                  <a:pt x="5178" y="2765"/>
                  <a:pt x="5175" y="2747"/>
                </a:cubicBezTo>
                <a:lnTo>
                  <a:pt x="5160" y="2694"/>
                </a:lnTo>
                <a:cubicBezTo>
                  <a:pt x="5160" y="2676"/>
                  <a:pt x="5157" y="2658"/>
                  <a:pt x="5160" y="2641"/>
                </a:cubicBezTo>
                <a:cubicBezTo>
                  <a:pt x="5160" y="2623"/>
                  <a:pt x="5164" y="2605"/>
                  <a:pt x="5171" y="2584"/>
                </a:cubicBezTo>
                <a:cubicBezTo>
                  <a:pt x="5175" y="2566"/>
                  <a:pt x="5182" y="2548"/>
                  <a:pt x="5192" y="2523"/>
                </a:cubicBezTo>
                <a:cubicBezTo>
                  <a:pt x="5199" y="2505"/>
                  <a:pt x="5210" y="2488"/>
                  <a:pt x="5224" y="2470"/>
                </a:cubicBezTo>
                <a:cubicBezTo>
                  <a:pt x="5231" y="2452"/>
                  <a:pt x="5249" y="2434"/>
                  <a:pt x="5260" y="2417"/>
                </a:cubicBezTo>
                <a:cubicBezTo>
                  <a:pt x="5271" y="2399"/>
                  <a:pt x="5285" y="2381"/>
                  <a:pt x="5303" y="2370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6" y="2271"/>
                </a:cubicBezTo>
                <a:cubicBezTo>
                  <a:pt x="5423" y="2257"/>
                  <a:pt x="5441" y="2239"/>
                  <a:pt x="5459" y="2228"/>
                </a:cubicBezTo>
                <a:cubicBezTo>
                  <a:pt x="5495" y="2196"/>
                  <a:pt x="5534" y="2168"/>
                  <a:pt x="5569" y="2139"/>
                </a:cubicBezTo>
                <a:lnTo>
                  <a:pt x="5569" y="2139"/>
                </a:lnTo>
                <a:cubicBezTo>
                  <a:pt x="5548" y="2146"/>
                  <a:pt x="5527" y="2150"/>
                  <a:pt x="5498" y="2161"/>
                </a:cubicBezTo>
                <a:lnTo>
                  <a:pt x="5431" y="2185"/>
                </a:lnTo>
                <a:cubicBezTo>
                  <a:pt x="5388" y="2203"/>
                  <a:pt x="5342" y="2228"/>
                  <a:pt x="5299" y="2253"/>
                </a:cubicBezTo>
                <a:cubicBezTo>
                  <a:pt x="5278" y="2267"/>
                  <a:pt x="5253" y="2281"/>
                  <a:pt x="5235" y="2292"/>
                </a:cubicBezTo>
                <a:cubicBezTo>
                  <a:pt x="5214" y="2306"/>
                  <a:pt x="5196" y="2324"/>
                  <a:pt x="5175" y="2342"/>
                </a:cubicBezTo>
                <a:cubicBezTo>
                  <a:pt x="5157" y="2360"/>
                  <a:pt x="5135" y="2377"/>
                  <a:pt x="5118" y="2395"/>
                </a:cubicBezTo>
                <a:cubicBezTo>
                  <a:pt x="5100" y="2413"/>
                  <a:pt x="5082" y="2434"/>
                  <a:pt x="5068" y="2459"/>
                </a:cubicBezTo>
                <a:cubicBezTo>
                  <a:pt x="5036" y="2502"/>
                  <a:pt x="5015" y="2555"/>
                  <a:pt x="5000" y="2612"/>
                </a:cubicBezTo>
                <a:cubicBezTo>
                  <a:pt x="4997" y="2644"/>
                  <a:pt x="4993" y="2673"/>
                  <a:pt x="4993" y="2701"/>
                </a:cubicBezTo>
                <a:cubicBezTo>
                  <a:pt x="4993" y="2733"/>
                  <a:pt x="4997" y="2761"/>
                  <a:pt x="5004" y="2790"/>
                </a:cubicBezTo>
                <a:cubicBezTo>
                  <a:pt x="5015" y="2833"/>
                  <a:pt x="5032" y="2872"/>
                  <a:pt x="5050" y="2907"/>
                </a:cubicBezTo>
                <a:cubicBezTo>
                  <a:pt x="5018" y="2904"/>
                  <a:pt x="4983" y="2897"/>
                  <a:pt x="4951" y="2893"/>
                </a:cubicBezTo>
                <a:cubicBezTo>
                  <a:pt x="4773" y="2868"/>
                  <a:pt x="4595" y="2833"/>
                  <a:pt x="4417" y="2801"/>
                </a:cubicBezTo>
                <a:lnTo>
                  <a:pt x="4378" y="2769"/>
                </a:lnTo>
                <a:lnTo>
                  <a:pt x="4342" y="2733"/>
                </a:lnTo>
                <a:cubicBezTo>
                  <a:pt x="4328" y="2719"/>
                  <a:pt x="4321" y="2708"/>
                  <a:pt x="4307" y="2694"/>
                </a:cubicBezTo>
                <a:cubicBezTo>
                  <a:pt x="4286" y="2665"/>
                  <a:pt x="4271" y="2637"/>
                  <a:pt x="4257" y="2605"/>
                </a:cubicBezTo>
                <a:cubicBezTo>
                  <a:pt x="4254" y="2591"/>
                  <a:pt x="4250" y="2573"/>
                  <a:pt x="4250" y="2559"/>
                </a:cubicBezTo>
                <a:cubicBezTo>
                  <a:pt x="4250" y="2541"/>
                  <a:pt x="4246" y="2530"/>
                  <a:pt x="4250" y="2513"/>
                </a:cubicBezTo>
                <a:cubicBezTo>
                  <a:pt x="4250" y="2495"/>
                  <a:pt x="4254" y="2481"/>
                  <a:pt x="4257" y="2463"/>
                </a:cubicBezTo>
                <a:cubicBezTo>
                  <a:pt x="4264" y="2445"/>
                  <a:pt x="4268" y="2431"/>
                  <a:pt x="4275" y="2413"/>
                </a:cubicBezTo>
                <a:cubicBezTo>
                  <a:pt x="4286" y="2395"/>
                  <a:pt x="4293" y="2381"/>
                  <a:pt x="4303" y="2363"/>
                </a:cubicBezTo>
                <a:cubicBezTo>
                  <a:pt x="4310" y="2345"/>
                  <a:pt x="4325" y="2335"/>
                  <a:pt x="4335" y="2317"/>
                </a:cubicBezTo>
                <a:cubicBezTo>
                  <a:pt x="4346" y="2303"/>
                  <a:pt x="4360" y="2285"/>
                  <a:pt x="4374" y="2271"/>
                </a:cubicBezTo>
                <a:cubicBezTo>
                  <a:pt x="4389" y="2257"/>
                  <a:pt x="4399" y="2239"/>
                  <a:pt x="4417" y="2228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39"/>
                </a:cubicBezTo>
                <a:cubicBezTo>
                  <a:pt x="4542" y="2111"/>
                  <a:pt x="4577" y="2086"/>
                  <a:pt x="4613" y="2054"/>
                </a:cubicBezTo>
                <a:lnTo>
                  <a:pt x="4613" y="2054"/>
                </a:lnTo>
                <a:cubicBezTo>
                  <a:pt x="4591" y="2057"/>
                  <a:pt x="4574" y="2068"/>
                  <a:pt x="4552" y="2072"/>
                </a:cubicBezTo>
                <a:cubicBezTo>
                  <a:pt x="4531" y="2075"/>
                  <a:pt x="4513" y="2086"/>
                  <a:pt x="4488" y="2093"/>
                </a:cubicBezTo>
                <a:cubicBezTo>
                  <a:pt x="4449" y="2111"/>
                  <a:pt x="4410" y="2129"/>
                  <a:pt x="4371" y="2150"/>
                </a:cubicBezTo>
                <a:cubicBezTo>
                  <a:pt x="4346" y="2161"/>
                  <a:pt x="4328" y="2175"/>
                  <a:pt x="4310" y="2185"/>
                </a:cubicBezTo>
                <a:cubicBezTo>
                  <a:pt x="4293" y="2200"/>
                  <a:pt x="4275" y="2214"/>
                  <a:pt x="4257" y="2232"/>
                </a:cubicBezTo>
                <a:cubicBezTo>
                  <a:pt x="4239" y="2249"/>
                  <a:pt x="4222" y="2264"/>
                  <a:pt x="4204" y="2281"/>
                </a:cubicBezTo>
                <a:cubicBezTo>
                  <a:pt x="4186" y="2299"/>
                  <a:pt x="4175" y="2317"/>
                  <a:pt x="4161" y="2338"/>
                </a:cubicBezTo>
                <a:cubicBezTo>
                  <a:pt x="4133" y="2377"/>
                  <a:pt x="4111" y="2427"/>
                  <a:pt x="4097" y="2481"/>
                </a:cubicBezTo>
                <a:cubicBezTo>
                  <a:pt x="4094" y="2505"/>
                  <a:pt x="4090" y="2534"/>
                  <a:pt x="4090" y="2559"/>
                </a:cubicBezTo>
                <a:cubicBezTo>
                  <a:pt x="4090" y="2587"/>
                  <a:pt x="4094" y="2612"/>
                  <a:pt x="4104" y="2641"/>
                </a:cubicBezTo>
                <a:cubicBezTo>
                  <a:pt x="4111" y="2673"/>
                  <a:pt x="4122" y="2701"/>
                  <a:pt x="4133" y="2729"/>
                </a:cubicBezTo>
                <a:cubicBezTo>
                  <a:pt x="3990" y="2697"/>
                  <a:pt x="3848" y="2665"/>
                  <a:pt x="3713" y="2630"/>
                </a:cubicBezTo>
                <a:cubicBezTo>
                  <a:pt x="3592" y="2601"/>
                  <a:pt x="3475" y="2569"/>
                  <a:pt x="3361" y="2537"/>
                </a:cubicBezTo>
                <a:lnTo>
                  <a:pt x="3343" y="2513"/>
                </a:lnTo>
                <a:cubicBezTo>
                  <a:pt x="3340" y="2502"/>
                  <a:pt x="3326" y="2488"/>
                  <a:pt x="3322" y="2477"/>
                </a:cubicBezTo>
                <a:cubicBezTo>
                  <a:pt x="3311" y="2463"/>
                  <a:pt x="3308" y="2449"/>
                  <a:pt x="3297" y="2434"/>
                </a:cubicBezTo>
                <a:cubicBezTo>
                  <a:pt x="3294" y="2424"/>
                  <a:pt x="3286" y="2409"/>
                  <a:pt x="3286" y="2395"/>
                </a:cubicBezTo>
                <a:cubicBezTo>
                  <a:pt x="3279" y="2381"/>
                  <a:pt x="3276" y="2370"/>
                  <a:pt x="3276" y="2356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6" y="2289"/>
                  <a:pt x="3279" y="2274"/>
                </a:cubicBezTo>
                <a:cubicBezTo>
                  <a:pt x="3279" y="2264"/>
                  <a:pt x="3290" y="2249"/>
                  <a:pt x="3294" y="2235"/>
                </a:cubicBezTo>
                <a:cubicBezTo>
                  <a:pt x="3297" y="2221"/>
                  <a:pt x="3308" y="2210"/>
                  <a:pt x="3315" y="2196"/>
                </a:cubicBezTo>
                <a:cubicBezTo>
                  <a:pt x="3326" y="2182"/>
                  <a:pt x="3333" y="2168"/>
                  <a:pt x="3347" y="2161"/>
                </a:cubicBezTo>
                <a:lnTo>
                  <a:pt x="3382" y="2125"/>
                </a:lnTo>
                <a:lnTo>
                  <a:pt x="3429" y="2093"/>
                </a:lnTo>
                <a:cubicBezTo>
                  <a:pt x="3439" y="2086"/>
                  <a:pt x="3454" y="2072"/>
                  <a:pt x="3471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5" y="1965"/>
                  <a:pt x="3670" y="1944"/>
                </a:cubicBezTo>
                <a:cubicBezTo>
                  <a:pt x="3631" y="1944"/>
                  <a:pt x="3592" y="1947"/>
                  <a:pt x="3553" y="1954"/>
                </a:cubicBezTo>
                <a:cubicBezTo>
                  <a:pt x="3528" y="1954"/>
                  <a:pt x="3510" y="1965"/>
                  <a:pt x="3493" y="1969"/>
                </a:cubicBezTo>
                <a:lnTo>
                  <a:pt x="3436" y="1983"/>
                </a:lnTo>
                <a:cubicBezTo>
                  <a:pt x="3414" y="1986"/>
                  <a:pt x="3397" y="1997"/>
                  <a:pt x="3379" y="2004"/>
                </a:cubicBezTo>
                <a:cubicBezTo>
                  <a:pt x="3361" y="2015"/>
                  <a:pt x="3340" y="2022"/>
                  <a:pt x="3322" y="2033"/>
                </a:cubicBezTo>
                <a:cubicBezTo>
                  <a:pt x="3304" y="2043"/>
                  <a:pt x="3286" y="2054"/>
                  <a:pt x="3269" y="2068"/>
                </a:cubicBezTo>
                <a:cubicBezTo>
                  <a:pt x="3251" y="2075"/>
                  <a:pt x="3233" y="2093"/>
                  <a:pt x="3215" y="2111"/>
                </a:cubicBezTo>
                <a:cubicBezTo>
                  <a:pt x="3198" y="2129"/>
                  <a:pt x="3183" y="2143"/>
                  <a:pt x="3169" y="2164"/>
                </a:cubicBezTo>
                <a:cubicBezTo>
                  <a:pt x="3155" y="2185"/>
                  <a:pt x="3144" y="2203"/>
                  <a:pt x="3134" y="2228"/>
                </a:cubicBezTo>
                <a:cubicBezTo>
                  <a:pt x="3126" y="2249"/>
                  <a:pt x="3116" y="2271"/>
                  <a:pt x="3112" y="2299"/>
                </a:cubicBezTo>
                <a:lnTo>
                  <a:pt x="3109" y="2335"/>
                </a:lnTo>
                <a:lnTo>
                  <a:pt x="3109" y="2370"/>
                </a:lnTo>
                <a:cubicBezTo>
                  <a:pt x="3109" y="2395"/>
                  <a:pt x="3112" y="2417"/>
                  <a:pt x="3116" y="2441"/>
                </a:cubicBezTo>
                <a:cubicBezTo>
                  <a:pt x="3116" y="2449"/>
                  <a:pt x="3119" y="2463"/>
                  <a:pt x="3126" y="2470"/>
                </a:cubicBezTo>
                <a:cubicBezTo>
                  <a:pt x="2938" y="2417"/>
                  <a:pt x="2757" y="2356"/>
                  <a:pt x="2582" y="2292"/>
                </a:cubicBezTo>
                <a:cubicBezTo>
                  <a:pt x="2550" y="2281"/>
                  <a:pt x="2522" y="2271"/>
                  <a:pt x="2490" y="2257"/>
                </a:cubicBezTo>
                <a:lnTo>
                  <a:pt x="2462" y="2214"/>
                </a:lnTo>
                <a:cubicBezTo>
                  <a:pt x="2458" y="2203"/>
                  <a:pt x="2451" y="2185"/>
                  <a:pt x="2440" y="2175"/>
                </a:cubicBezTo>
                <a:cubicBezTo>
                  <a:pt x="2433" y="2161"/>
                  <a:pt x="2426" y="2143"/>
                  <a:pt x="2422" y="2129"/>
                </a:cubicBezTo>
                <a:cubicBezTo>
                  <a:pt x="2419" y="2111"/>
                  <a:pt x="2415" y="2097"/>
                  <a:pt x="2415" y="2079"/>
                </a:cubicBezTo>
                <a:cubicBezTo>
                  <a:pt x="2415" y="2061"/>
                  <a:pt x="2408" y="2050"/>
                  <a:pt x="2408" y="2033"/>
                </a:cubicBezTo>
                <a:lnTo>
                  <a:pt x="2408" y="2008"/>
                </a:lnTo>
                <a:lnTo>
                  <a:pt x="2415" y="1986"/>
                </a:lnTo>
                <a:cubicBezTo>
                  <a:pt x="2415" y="1972"/>
                  <a:pt x="2422" y="1954"/>
                  <a:pt x="2426" y="1944"/>
                </a:cubicBezTo>
                <a:cubicBezTo>
                  <a:pt x="2433" y="1929"/>
                  <a:pt x="2440" y="1915"/>
                  <a:pt x="2451" y="1901"/>
                </a:cubicBezTo>
                <a:cubicBezTo>
                  <a:pt x="2458" y="1890"/>
                  <a:pt x="2469" y="1876"/>
                  <a:pt x="2479" y="1862"/>
                </a:cubicBezTo>
                <a:cubicBezTo>
                  <a:pt x="2494" y="1848"/>
                  <a:pt x="2504" y="1837"/>
                  <a:pt x="2522" y="1826"/>
                </a:cubicBezTo>
                <a:cubicBezTo>
                  <a:pt x="2533" y="1819"/>
                  <a:pt x="2547" y="1805"/>
                  <a:pt x="2565" y="1794"/>
                </a:cubicBezTo>
                <a:lnTo>
                  <a:pt x="2614" y="1769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8" y="1720"/>
                </a:lnTo>
                <a:cubicBezTo>
                  <a:pt x="2735" y="1713"/>
                  <a:pt x="2753" y="1702"/>
                  <a:pt x="2771" y="1698"/>
                </a:cubicBezTo>
                <a:cubicBezTo>
                  <a:pt x="2806" y="1684"/>
                  <a:pt x="2846" y="1670"/>
                  <a:pt x="2881" y="1659"/>
                </a:cubicBezTo>
                <a:cubicBezTo>
                  <a:pt x="2842" y="1659"/>
                  <a:pt x="2799" y="1659"/>
                  <a:pt x="2760" y="1663"/>
                </a:cubicBezTo>
                <a:cubicBezTo>
                  <a:pt x="2739" y="1663"/>
                  <a:pt x="2721" y="1666"/>
                  <a:pt x="2703" y="1670"/>
                </a:cubicBezTo>
                <a:lnTo>
                  <a:pt x="2646" y="1681"/>
                </a:lnTo>
                <a:cubicBezTo>
                  <a:pt x="2622" y="1684"/>
                  <a:pt x="2604" y="1688"/>
                  <a:pt x="2586" y="1698"/>
                </a:cubicBezTo>
                <a:lnTo>
                  <a:pt x="2529" y="1720"/>
                </a:lnTo>
                <a:cubicBezTo>
                  <a:pt x="2511" y="1730"/>
                  <a:pt x="2490" y="1737"/>
                  <a:pt x="2472" y="1752"/>
                </a:cubicBezTo>
                <a:cubicBezTo>
                  <a:pt x="2454" y="1759"/>
                  <a:pt x="2437" y="1773"/>
                  <a:pt x="2419" y="1787"/>
                </a:cubicBezTo>
                <a:cubicBezTo>
                  <a:pt x="2401" y="1801"/>
                  <a:pt x="2383" y="1812"/>
                  <a:pt x="2369" y="1830"/>
                </a:cubicBezTo>
                <a:cubicBezTo>
                  <a:pt x="2355" y="1848"/>
                  <a:pt x="2337" y="1865"/>
                  <a:pt x="2330" y="1890"/>
                </a:cubicBezTo>
                <a:cubicBezTo>
                  <a:pt x="2319" y="1912"/>
                  <a:pt x="2309" y="1929"/>
                  <a:pt x="2301" y="1954"/>
                </a:cubicBezTo>
                <a:lnTo>
                  <a:pt x="2294" y="1990"/>
                </a:lnTo>
                <a:lnTo>
                  <a:pt x="2291" y="2025"/>
                </a:lnTo>
                <a:cubicBezTo>
                  <a:pt x="2284" y="2050"/>
                  <a:pt x="2291" y="2075"/>
                  <a:pt x="2291" y="2097"/>
                </a:cubicBezTo>
                <a:lnTo>
                  <a:pt x="2301" y="2164"/>
                </a:lnTo>
                <a:cubicBezTo>
                  <a:pt x="2301" y="2175"/>
                  <a:pt x="2309" y="2178"/>
                  <a:pt x="2312" y="2185"/>
                </a:cubicBezTo>
                <a:cubicBezTo>
                  <a:pt x="2095" y="2104"/>
                  <a:pt x="1885" y="2008"/>
                  <a:pt x="1693" y="1912"/>
                </a:cubicBezTo>
                <a:lnTo>
                  <a:pt x="1679" y="1890"/>
                </a:lnTo>
                <a:cubicBezTo>
                  <a:pt x="1676" y="1880"/>
                  <a:pt x="1669" y="1865"/>
                  <a:pt x="1661" y="1858"/>
                </a:cubicBezTo>
                <a:cubicBezTo>
                  <a:pt x="1658" y="1844"/>
                  <a:pt x="1654" y="1837"/>
                  <a:pt x="1651" y="1823"/>
                </a:cubicBezTo>
                <a:cubicBezTo>
                  <a:pt x="1644" y="1809"/>
                  <a:pt x="1644" y="1801"/>
                  <a:pt x="1640" y="1787"/>
                </a:cubicBezTo>
                <a:cubicBezTo>
                  <a:pt x="1640" y="1773"/>
                  <a:pt x="1637" y="1766"/>
                  <a:pt x="1637" y="1752"/>
                </a:cubicBezTo>
                <a:lnTo>
                  <a:pt x="1637" y="1734"/>
                </a:lnTo>
                <a:lnTo>
                  <a:pt x="1640" y="1716"/>
                </a:lnTo>
                <a:cubicBezTo>
                  <a:pt x="1640" y="1702"/>
                  <a:pt x="1644" y="1695"/>
                  <a:pt x="1651" y="1684"/>
                </a:cubicBezTo>
                <a:cubicBezTo>
                  <a:pt x="1654" y="1670"/>
                  <a:pt x="1661" y="1663"/>
                  <a:pt x="1669" y="1652"/>
                </a:cubicBezTo>
                <a:cubicBezTo>
                  <a:pt x="1672" y="1645"/>
                  <a:pt x="1679" y="1634"/>
                  <a:pt x="1690" y="1627"/>
                </a:cubicBezTo>
                <a:lnTo>
                  <a:pt x="1715" y="1599"/>
                </a:lnTo>
                <a:cubicBezTo>
                  <a:pt x="1725" y="1592"/>
                  <a:pt x="1740" y="1581"/>
                  <a:pt x="1747" y="1577"/>
                </a:cubicBezTo>
                <a:lnTo>
                  <a:pt x="1782" y="1560"/>
                </a:lnTo>
                <a:cubicBezTo>
                  <a:pt x="1797" y="1556"/>
                  <a:pt x="1804" y="1545"/>
                  <a:pt x="1818" y="1542"/>
                </a:cubicBezTo>
                <a:cubicBezTo>
                  <a:pt x="1846" y="1535"/>
                  <a:pt x="1871" y="1521"/>
                  <a:pt x="1900" y="1510"/>
                </a:cubicBezTo>
                <a:lnTo>
                  <a:pt x="1978" y="1485"/>
                </a:lnTo>
                <a:cubicBezTo>
                  <a:pt x="1946" y="1485"/>
                  <a:pt x="1921" y="1489"/>
                  <a:pt x="1889" y="1489"/>
                </a:cubicBezTo>
                <a:cubicBezTo>
                  <a:pt x="1857" y="1489"/>
                  <a:pt x="1832" y="1499"/>
                  <a:pt x="1800" y="1503"/>
                </a:cubicBezTo>
                <a:cubicBezTo>
                  <a:pt x="1786" y="1503"/>
                  <a:pt x="1775" y="1510"/>
                  <a:pt x="1757" y="1517"/>
                </a:cubicBezTo>
                <a:lnTo>
                  <a:pt x="1711" y="1528"/>
                </a:lnTo>
                <a:cubicBezTo>
                  <a:pt x="1697" y="1538"/>
                  <a:pt x="1686" y="1542"/>
                  <a:pt x="1672" y="1553"/>
                </a:cubicBezTo>
                <a:lnTo>
                  <a:pt x="1633" y="1577"/>
                </a:lnTo>
                <a:cubicBezTo>
                  <a:pt x="1619" y="1588"/>
                  <a:pt x="1605" y="1599"/>
                  <a:pt x="1597" y="1613"/>
                </a:cubicBezTo>
                <a:cubicBezTo>
                  <a:pt x="1587" y="1627"/>
                  <a:pt x="1573" y="1641"/>
                  <a:pt x="1565" y="1652"/>
                </a:cubicBezTo>
                <a:cubicBezTo>
                  <a:pt x="1555" y="1666"/>
                  <a:pt x="1548" y="1684"/>
                  <a:pt x="1548" y="1702"/>
                </a:cubicBezTo>
                <a:lnTo>
                  <a:pt x="1537" y="1730"/>
                </a:lnTo>
                <a:lnTo>
                  <a:pt x="1533" y="1755"/>
                </a:lnTo>
                <a:cubicBezTo>
                  <a:pt x="1530" y="1773"/>
                  <a:pt x="1533" y="1791"/>
                  <a:pt x="1533" y="1805"/>
                </a:cubicBezTo>
                <a:cubicBezTo>
                  <a:pt x="1533" y="1819"/>
                  <a:pt x="1537" y="1837"/>
                  <a:pt x="1544" y="1848"/>
                </a:cubicBezTo>
                <a:cubicBezTo>
                  <a:pt x="1395" y="1769"/>
                  <a:pt x="1263" y="1688"/>
                  <a:pt x="1139" y="1609"/>
                </a:cubicBezTo>
                <a:lnTo>
                  <a:pt x="1142" y="1606"/>
                </a:lnTo>
                <a:lnTo>
                  <a:pt x="1125" y="1563"/>
                </a:lnTo>
                <a:cubicBezTo>
                  <a:pt x="1121" y="1556"/>
                  <a:pt x="1117" y="1542"/>
                  <a:pt x="1110" y="1535"/>
                </a:cubicBezTo>
                <a:cubicBezTo>
                  <a:pt x="1107" y="1521"/>
                  <a:pt x="1103" y="1510"/>
                  <a:pt x="1103" y="1499"/>
                </a:cubicBezTo>
                <a:cubicBezTo>
                  <a:pt x="1103" y="1485"/>
                  <a:pt x="1100" y="1474"/>
                  <a:pt x="1100" y="1464"/>
                </a:cubicBezTo>
                <a:lnTo>
                  <a:pt x="1100" y="1428"/>
                </a:lnTo>
                <a:lnTo>
                  <a:pt x="1100" y="1410"/>
                </a:lnTo>
                <a:lnTo>
                  <a:pt x="1103" y="1393"/>
                </a:lnTo>
                <a:cubicBezTo>
                  <a:pt x="1107" y="1378"/>
                  <a:pt x="1110" y="1368"/>
                  <a:pt x="1117" y="1361"/>
                </a:cubicBezTo>
                <a:cubicBezTo>
                  <a:pt x="1121" y="1350"/>
                  <a:pt x="1128" y="1343"/>
                  <a:pt x="1139" y="1329"/>
                </a:cubicBezTo>
                <a:cubicBezTo>
                  <a:pt x="1142" y="1321"/>
                  <a:pt x="1157" y="1311"/>
                  <a:pt x="1164" y="1304"/>
                </a:cubicBezTo>
                <a:cubicBezTo>
                  <a:pt x="1174" y="1293"/>
                  <a:pt x="1181" y="1286"/>
                  <a:pt x="1196" y="1279"/>
                </a:cubicBezTo>
                <a:cubicBezTo>
                  <a:pt x="1210" y="1275"/>
                  <a:pt x="1217" y="1268"/>
                  <a:pt x="1231" y="1257"/>
                </a:cubicBezTo>
                <a:lnTo>
                  <a:pt x="1270" y="1240"/>
                </a:lnTo>
                <a:cubicBezTo>
                  <a:pt x="1285" y="1236"/>
                  <a:pt x="1299" y="1225"/>
                  <a:pt x="1313" y="1225"/>
                </a:cubicBezTo>
                <a:cubicBezTo>
                  <a:pt x="1338" y="1218"/>
                  <a:pt x="1366" y="1208"/>
                  <a:pt x="1391" y="1204"/>
                </a:cubicBezTo>
                <a:cubicBezTo>
                  <a:pt x="1420" y="1201"/>
                  <a:pt x="1448" y="1190"/>
                  <a:pt x="1477" y="1186"/>
                </a:cubicBezTo>
                <a:cubicBezTo>
                  <a:pt x="1448" y="1186"/>
                  <a:pt x="1420" y="1183"/>
                  <a:pt x="1388" y="1183"/>
                </a:cubicBezTo>
                <a:cubicBezTo>
                  <a:pt x="1356" y="1183"/>
                  <a:pt x="1331" y="1186"/>
                  <a:pt x="1299" y="1186"/>
                </a:cubicBezTo>
                <a:cubicBezTo>
                  <a:pt x="1285" y="1186"/>
                  <a:pt x="1267" y="1190"/>
                  <a:pt x="1253" y="1197"/>
                </a:cubicBezTo>
                <a:lnTo>
                  <a:pt x="1210" y="1204"/>
                </a:lnTo>
                <a:cubicBezTo>
                  <a:pt x="1196" y="1208"/>
                  <a:pt x="1178" y="1218"/>
                  <a:pt x="1164" y="1222"/>
                </a:cubicBezTo>
                <a:cubicBezTo>
                  <a:pt x="1153" y="1225"/>
                  <a:pt x="1139" y="1236"/>
                  <a:pt x="1125" y="1243"/>
                </a:cubicBezTo>
                <a:cubicBezTo>
                  <a:pt x="1110" y="1254"/>
                  <a:pt x="1100" y="1261"/>
                  <a:pt x="1085" y="1275"/>
                </a:cubicBezTo>
                <a:cubicBezTo>
                  <a:pt x="1071" y="1289"/>
                  <a:pt x="1057" y="1297"/>
                  <a:pt x="1050" y="1314"/>
                </a:cubicBezTo>
                <a:cubicBezTo>
                  <a:pt x="1039" y="1329"/>
                  <a:pt x="1032" y="1343"/>
                  <a:pt x="1021" y="1361"/>
                </a:cubicBezTo>
                <a:lnTo>
                  <a:pt x="1014" y="1382"/>
                </a:lnTo>
                <a:lnTo>
                  <a:pt x="1011" y="1410"/>
                </a:lnTo>
                <a:cubicBezTo>
                  <a:pt x="1004" y="1428"/>
                  <a:pt x="1004" y="1446"/>
                  <a:pt x="1004" y="1457"/>
                </a:cubicBezTo>
                <a:cubicBezTo>
                  <a:pt x="1004" y="1474"/>
                  <a:pt x="1004" y="1489"/>
                  <a:pt x="1011" y="1506"/>
                </a:cubicBezTo>
                <a:cubicBezTo>
                  <a:pt x="1011" y="1510"/>
                  <a:pt x="1014" y="1517"/>
                  <a:pt x="1014" y="1521"/>
                </a:cubicBezTo>
                <a:cubicBezTo>
                  <a:pt x="957" y="1481"/>
                  <a:pt x="897" y="1435"/>
                  <a:pt x="844" y="1396"/>
                </a:cubicBezTo>
                <a:cubicBezTo>
                  <a:pt x="780" y="1346"/>
                  <a:pt x="716" y="1293"/>
                  <a:pt x="659" y="1240"/>
                </a:cubicBezTo>
                <a:lnTo>
                  <a:pt x="648" y="1222"/>
                </a:lnTo>
                <a:cubicBezTo>
                  <a:pt x="641" y="1204"/>
                  <a:pt x="637" y="1183"/>
                  <a:pt x="630" y="1165"/>
                </a:cubicBezTo>
                <a:cubicBezTo>
                  <a:pt x="627" y="1144"/>
                  <a:pt x="627" y="1126"/>
                  <a:pt x="630" y="1101"/>
                </a:cubicBezTo>
                <a:lnTo>
                  <a:pt x="630" y="1090"/>
                </a:lnTo>
                <a:lnTo>
                  <a:pt x="637" y="1076"/>
                </a:lnTo>
                <a:lnTo>
                  <a:pt x="648" y="1048"/>
                </a:lnTo>
                <a:cubicBezTo>
                  <a:pt x="655" y="1040"/>
                  <a:pt x="662" y="1030"/>
                  <a:pt x="666" y="1026"/>
                </a:cubicBezTo>
                <a:cubicBezTo>
                  <a:pt x="673" y="1019"/>
                  <a:pt x="680" y="1012"/>
                  <a:pt x="691" y="1005"/>
                </a:cubicBezTo>
                <a:cubicBezTo>
                  <a:pt x="698" y="994"/>
                  <a:pt x="709" y="991"/>
                  <a:pt x="716" y="987"/>
                </a:cubicBezTo>
                <a:lnTo>
                  <a:pt x="744" y="969"/>
                </a:lnTo>
                <a:cubicBezTo>
                  <a:pt x="765" y="959"/>
                  <a:pt x="783" y="952"/>
                  <a:pt x="805" y="948"/>
                </a:cubicBezTo>
                <a:cubicBezTo>
                  <a:pt x="826" y="941"/>
                  <a:pt x="851" y="934"/>
                  <a:pt x="872" y="930"/>
                </a:cubicBezTo>
                <a:lnTo>
                  <a:pt x="940" y="916"/>
                </a:lnTo>
                <a:lnTo>
                  <a:pt x="872" y="916"/>
                </a:lnTo>
                <a:cubicBezTo>
                  <a:pt x="851" y="916"/>
                  <a:pt x="826" y="920"/>
                  <a:pt x="801" y="923"/>
                </a:cubicBezTo>
                <a:cubicBezTo>
                  <a:pt x="787" y="923"/>
                  <a:pt x="780" y="930"/>
                  <a:pt x="765" y="934"/>
                </a:cubicBezTo>
                <a:lnTo>
                  <a:pt x="730" y="944"/>
                </a:lnTo>
                <a:lnTo>
                  <a:pt x="698" y="955"/>
                </a:lnTo>
                <a:cubicBezTo>
                  <a:pt x="684" y="959"/>
                  <a:pt x="677" y="966"/>
                  <a:pt x="666" y="973"/>
                </a:cubicBezTo>
                <a:cubicBezTo>
                  <a:pt x="659" y="984"/>
                  <a:pt x="645" y="987"/>
                  <a:pt x="637" y="994"/>
                </a:cubicBezTo>
                <a:lnTo>
                  <a:pt x="609" y="1023"/>
                </a:lnTo>
                <a:cubicBezTo>
                  <a:pt x="602" y="1033"/>
                  <a:pt x="595" y="1044"/>
                  <a:pt x="591" y="1058"/>
                </a:cubicBezTo>
                <a:lnTo>
                  <a:pt x="584" y="1076"/>
                </a:lnTo>
                <a:lnTo>
                  <a:pt x="577" y="1094"/>
                </a:lnTo>
                <a:cubicBezTo>
                  <a:pt x="573" y="1119"/>
                  <a:pt x="573" y="1144"/>
                  <a:pt x="577" y="1168"/>
                </a:cubicBezTo>
                <a:lnTo>
                  <a:pt x="577" y="1172"/>
                </a:lnTo>
                <a:lnTo>
                  <a:pt x="552" y="1147"/>
                </a:lnTo>
                <a:cubicBezTo>
                  <a:pt x="513" y="1108"/>
                  <a:pt x="470" y="1065"/>
                  <a:pt x="435" y="1026"/>
                </a:cubicBezTo>
                <a:cubicBezTo>
                  <a:pt x="417" y="1008"/>
                  <a:pt x="399" y="991"/>
                  <a:pt x="381" y="969"/>
                </a:cubicBezTo>
                <a:cubicBezTo>
                  <a:pt x="364" y="952"/>
                  <a:pt x="353" y="930"/>
                  <a:pt x="339" y="912"/>
                </a:cubicBezTo>
                <a:cubicBezTo>
                  <a:pt x="310" y="877"/>
                  <a:pt x="285" y="845"/>
                  <a:pt x="257" y="813"/>
                </a:cubicBezTo>
                <a:lnTo>
                  <a:pt x="264" y="809"/>
                </a:lnTo>
                <a:lnTo>
                  <a:pt x="253" y="788"/>
                </a:lnTo>
                <a:cubicBezTo>
                  <a:pt x="246" y="770"/>
                  <a:pt x="239" y="745"/>
                  <a:pt x="236" y="728"/>
                </a:cubicBezTo>
                <a:cubicBezTo>
                  <a:pt x="232" y="706"/>
                  <a:pt x="232" y="688"/>
                  <a:pt x="236" y="667"/>
                </a:cubicBezTo>
                <a:lnTo>
                  <a:pt x="236" y="653"/>
                </a:lnTo>
                <a:lnTo>
                  <a:pt x="239" y="642"/>
                </a:lnTo>
                <a:lnTo>
                  <a:pt x="253" y="614"/>
                </a:lnTo>
                <a:cubicBezTo>
                  <a:pt x="257" y="603"/>
                  <a:pt x="268" y="596"/>
                  <a:pt x="271" y="592"/>
                </a:cubicBezTo>
                <a:cubicBezTo>
                  <a:pt x="275" y="582"/>
                  <a:pt x="285" y="578"/>
                  <a:pt x="293" y="571"/>
                </a:cubicBezTo>
                <a:cubicBezTo>
                  <a:pt x="303" y="560"/>
                  <a:pt x="310" y="557"/>
                  <a:pt x="321" y="553"/>
                </a:cubicBezTo>
                <a:lnTo>
                  <a:pt x="346" y="536"/>
                </a:lnTo>
                <a:cubicBezTo>
                  <a:pt x="371" y="525"/>
                  <a:pt x="389" y="518"/>
                  <a:pt x="410" y="511"/>
                </a:cubicBezTo>
                <a:cubicBezTo>
                  <a:pt x="431" y="507"/>
                  <a:pt x="453" y="500"/>
                  <a:pt x="477" y="493"/>
                </a:cubicBezTo>
                <a:lnTo>
                  <a:pt x="541" y="482"/>
                </a:lnTo>
                <a:lnTo>
                  <a:pt x="477" y="482"/>
                </a:lnTo>
                <a:cubicBezTo>
                  <a:pt x="453" y="482"/>
                  <a:pt x="431" y="486"/>
                  <a:pt x="406" y="489"/>
                </a:cubicBezTo>
                <a:cubicBezTo>
                  <a:pt x="392" y="489"/>
                  <a:pt x="381" y="493"/>
                  <a:pt x="371" y="500"/>
                </a:cubicBezTo>
                <a:lnTo>
                  <a:pt x="335" y="507"/>
                </a:lnTo>
                <a:lnTo>
                  <a:pt x="303" y="521"/>
                </a:lnTo>
                <a:cubicBezTo>
                  <a:pt x="289" y="525"/>
                  <a:pt x="282" y="528"/>
                  <a:pt x="271" y="539"/>
                </a:cubicBezTo>
                <a:cubicBezTo>
                  <a:pt x="264" y="546"/>
                  <a:pt x="250" y="553"/>
                  <a:pt x="239" y="560"/>
                </a:cubicBezTo>
                <a:lnTo>
                  <a:pt x="214" y="589"/>
                </a:lnTo>
                <a:cubicBezTo>
                  <a:pt x="204" y="596"/>
                  <a:pt x="200" y="610"/>
                  <a:pt x="197" y="624"/>
                </a:cubicBezTo>
                <a:lnTo>
                  <a:pt x="186" y="642"/>
                </a:lnTo>
                <a:lnTo>
                  <a:pt x="182" y="660"/>
                </a:lnTo>
                <a:cubicBezTo>
                  <a:pt x="179" y="678"/>
                  <a:pt x="179" y="688"/>
                  <a:pt x="179" y="706"/>
                </a:cubicBezTo>
                <a:cubicBezTo>
                  <a:pt x="179" y="706"/>
                  <a:pt x="179" y="703"/>
                  <a:pt x="175" y="703"/>
                </a:cubicBezTo>
                <a:cubicBezTo>
                  <a:pt x="150" y="671"/>
                  <a:pt x="132" y="646"/>
                  <a:pt x="115" y="617"/>
                </a:cubicBezTo>
                <a:cubicBezTo>
                  <a:pt x="97" y="592"/>
                  <a:pt x="86" y="564"/>
                  <a:pt x="76" y="543"/>
                </a:cubicBezTo>
                <a:cubicBezTo>
                  <a:pt x="26" y="454"/>
                  <a:pt x="1" y="404"/>
                  <a:pt x="1" y="404"/>
                </a:cubicBezTo>
                <a:lnTo>
                  <a:pt x="1" y="404"/>
                </a:lnTo>
                <a:cubicBezTo>
                  <a:pt x="1" y="404"/>
                  <a:pt x="22" y="454"/>
                  <a:pt x="72" y="546"/>
                </a:cubicBezTo>
                <a:cubicBezTo>
                  <a:pt x="86" y="571"/>
                  <a:pt x="93" y="596"/>
                  <a:pt x="111" y="624"/>
                </a:cubicBezTo>
                <a:cubicBezTo>
                  <a:pt x="129" y="649"/>
                  <a:pt x="147" y="681"/>
                  <a:pt x="164" y="713"/>
                </a:cubicBezTo>
                <a:cubicBezTo>
                  <a:pt x="168" y="720"/>
                  <a:pt x="175" y="724"/>
                  <a:pt x="179" y="735"/>
                </a:cubicBezTo>
                <a:lnTo>
                  <a:pt x="179" y="738"/>
                </a:lnTo>
                <a:cubicBezTo>
                  <a:pt x="182" y="756"/>
                  <a:pt x="186" y="774"/>
                  <a:pt x="193" y="788"/>
                </a:cubicBezTo>
                <a:lnTo>
                  <a:pt x="175" y="795"/>
                </a:lnTo>
                <a:lnTo>
                  <a:pt x="157" y="806"/>
                </a:lnTo>
                <a:lnTo>
                  <a:pt x="140" y="820"/>
                </a:lnTo>
                <a:cubicBezTo>
                  <a:pt x="129" y="827"/>
                  <a:pt x="115" y="838"/>
                  <a:pt x="108" y="845"/>
                </a:cubicBezTo>
                <a:lnTo>
                  <a:pt x="79" y="877"/>
                </a:lnTo>
                <a:cubicBezTo>
                  <a:pt x="72" y="884"/>
                  <a:pt x="68" y="898"/>
                  <a:pt x="58" y="912"/>
                </a:cubicBezTo>
                <a:cubicBezTo>
                  <a:pt x="51" y="927"/>
                  <a:pt x="44" y="937"/>
                  <a:pt x="40" y="952"/>
                </a:cubicBezTo>
                <a:lnTo>
                  <a:pt x="26" y="991"/>
                </a:lnTo>
                <a:cubicBezTo>
                  <a:pt x="22" y="1005"/>
                  <a:pt x="22" y="1019"/>
                  <a:pt x="22" y="1033"/>
                </a:cubicBezTo>
                <a:lnTo>
                  <a:pt x="19" y="1072"/>
                </a:lnTo>
                <a:lnTo>
                  <a:pt x="19" y="1112"/>
                </a:lnTo>
                <a:cubicBezTo>
                  <a:pt x="19" y="1126"/>
                  <a:pt x="22" y="1140"/>
                  <a:pt x="22" y="1151"/>
                </a:cubicBezTo>
                <a:cubicBezTo>
                  <a:pt x="22" y="1165"/>
                  <a:pt x="26" y="1179"/>
                  <a:pt x="33" y="1193"/>
                </a:cubicBezTo>
                <a:cubicBezTo>
                  <a:pt x="36" y="1218"/>
                  <a:pt x="44" y="1240"/>
                  <a:pt x="54" y="1268"/>
                </a:cubicBezTo>
                <a:cubicBezTo>
                  <a:pt x="61" y="1293"/>
                  <a:pt x="72" y="1318"/>
                  <a:pt x="86" y="1339"/>
                </a:cubicBezTo>
                <a:cubicBezTo>
                  <a:pt x="72" y="1289"/>
                  <a:pt x="61" y="1236"/>
                  <a:pt x="58" y="1186"/>
                </a:cubicBezTo>
                <a:cubicBezTo>
                  <a:pt x="58" y="1176"/>
                  <a:pt x="54" y="1161"/>
                  <a:pt x="54" y="1147"/>
                </a:cubicBezTo>
                <a:lnTo>
                  <a:pt x="54" y="1112"/>
                </a:lnTo>
                <a:lnTo>
                  <a:pt x="54" y="1076"/>
                </a:lnTo>
                <a:lnTo>
                  <a:pt x="58" y="1040"/>
                </a:lnTo>
                <a:cubicBezTo>
                  <a:pt x="58" y="1026"/>
                  <a:pt x="61" y="1019"/>
                  <a:pt x="68" y="1005"/>
                </a:cubicBezTo>
                <a:cubicBezTo>
                  <a:pt x="72" y="991"/>
                  <a:pt x="76" y="984"/>
                  <a:pt x="79" y="969"/>
                </a:cubicBezTo>
                <a:cubicBezTo>
                  <a:pt x="86" y="955"/>
                  <a:pt x="90" y="948"/>
                  <a:pt x="93" y="937"/>
                </a:cubicBezTo>
                <a:cubicBezTo>
                  <a:pt x="97" y="930"/>
                  <a:pt x="108" y="916"/>
                  <a:pt x="111" y="909"/>
                </a:cubicBezTo>
                <a:lnTo>
                  <a:pt x="132" y="880"/>
                </a:lnTo>
                <a:cubicBezTo>
                  <a:pt x="143" y="873"/>
                  <a:pt x="150" y="866"/>
                  <a:pt x="161" y="859"/>
                </a:cubicBezTo>
                <a:lnTo>
                  <a:pt x="175" y="848"/>
                </a:lnTo>
                <a:lnTo>
                  <a:pt x="193" y="841"/>
                </a:lnTo>
                <a:lnTo>
                  <a:pt x="221" y="824"/>
                </a:lnTo>
                <a:lnTo>
                  <a:pt x="229" y="824"/>
                </a:lnTo>
                <a:cubicBezTo>
                  <a:pt x="253" y="856"/>
                  <a:pt x="282" y="891"/>
                  <a:pt x="307" y="927"/>
                </a:cubicBezTo>
                <a:cubicBezTo>
                  <a:pt x="321" y="944"/>
                  <a:pt x="339" y="966"/>
                  <a:pt x="353" y="984"/>
                </a:cubicBezTo>
                <a:cubicBezTo>
                  <a:pt x="371" y="1001"/>
                  <a:pt x="389" y="1023"/>
                  <a:pt x="406" y="1040"/>
                </a:cubicBezTo>
                <a:cubicBezTo>
                  <a:pt x="442" y="1080"/>
                  <a:pt x="477" y="1122"/>
                  <a:pt x="517" y="1165"/>
                </a:cubicBezTo>
                <a:cubicBezTo>
                  <a:pt x="534" y="1183"/>
                  <a:pt x="552" y="1201"/>
                  <a:pt x="573" y="1218"/>
                </a:cubicBezTo>
                <a:lnTo>
                  <a:pt x="559" y="1229"/>
                </a:lnTo>
                <a:lnTo>
                  <a:pt x="541" y="1236"/>
                </a:lnTo>
                <a:lnTo>
                  <a:pt x="524" y="1250"/>
                </a:lnTo>
                <a:cubicBezTo>
                  <a:pt x="517" y="1257"/>
                  <a:pt x="502" y="1268"/>
                  <a:pt x="495" y="1275"/>
                </a:cubicBezTo>
                <a:lnTo>
                  <a:pt x="467" y="1307"/>
                </a:lnTo>
                <a:cubicBezTo>
                  <a:pt x="460" y="1318"/>
                  <a:pt x="453" y="1329"/>
                  <a:pt x="445" y="1343"/>
                </a:cubicBezTo>
                <a:cubicBezTo>
                  <a:pt x="435" y="1357"/>
                  <a:pt x="431" y="1371"/>
                  <a:pt x="428" y="1382"/>
                </a:cubicBezTo>
                <a:lnTo>
                  <a:pt x="413" y="1425"/>
                </a:lnTo>
                <a:cubicBezTo>
                  <a:pt x="410" y="1435"/>
                  <a:pt x="410" y="1449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6"/>
                  <a:pt x="410" y="1570"/>
                  <a:pt x="410" y="1585"/>
                </a:cubicBezTo>
                <a:cubicBezTo>
                  <a:pt x="410" y="1595"/>
                  <a:pt x="413" y="1609"/>
                  <a:pt x="417" y="1624"/>
                </a:cubicBezTo>
                <a:cubicBezTo>
                  <a:pt x="424" y="1649"/>
                  <a:pt x="431" y="1673"/>
                  <a:pt x="442" y="1698"/>
                </a:cubicBezTo>
                <a:cubicBezTo>
                  <a:pt x="449" y="1727"/>
                  <a:pt x="460" y="1748"/>
                  <a:pt x="470" y="1769"/>
                </a:cubicBezTo>
                <a:cubicBezTo>
                  <a:pt x="460" y="1720"/>
                  <a:pt x="449" y="1666"/>
                  <a:pt x="445" y="1620"/>
                </a:cubicBezTo>
                <a:cubicBezTo>
                  <a:pt x="445" y="1606"/>
                  <a:pt x="442" y="1592"/>
                  <a:pt x="442" y="1577"/>
                </a:cubicBezTo>
                <a:lnTo>
                  <a:pt x="442" y="1542"/>
                </a:lnTo>
                <a:lnTo>
                  <a:pt x="442" y="1506"/>
                </a:lnTo>
                <a:lnTo>
                  <a:pt x="445" y="1471"/>
                </a:lnTo>
                <a:cubicBezTo>
                  <a:pt x="445" y="1460"/>
                  <a:pt x="449" y="1449"/>
                  <a:pt x="453" y="1435"/>
                </a:cubicBezTo>
                <a:cubicBezTo>
                  <a:pt x="460" y="1425"/>
                  <a:pt x="463" y="1414"/>
                  <a:pt x="467" y="1400"/>
                </a:cubicBezTo>
                <a:cubicBezTo>
                  <a:pt x="470" y="1389"/>
                  <a:pt x="477" y="1378"/>
                  <a:pt x="481" y="1371"/>
                </a:cubicBezTo>
                <a:cubicBezTo>
                  <a:pt x="485" y="1361"/>
                  <a:pt x="495" y="1346"/>
                  <a:pt x="499" y="1339"/>
                </a:cubicBezTo>
                <a:lnTo>
                  <a:pt x="520" y="1311"/>
                </a:lnTo>
                <a:cubicBezTo>
                  <a:pt x="531" y="1304"/>
                  <a:pt x="538" y="1300"/>
                  <a:pt x="549" y="1289"/>
                </a:cubicBezTo>
                <a:lnTo>
                  <a:pt x="559" y="1282"/>
                </a:lnTo>
                <a:lnTo>
                  <a:pt x="577" y="1272"/>
                </a:lnTo>
                <a:lnTo>
                  <a:pt x="605" y="1257"/>
                </a:lnTo>
                <a:cubicBezTo>
                  <a:pt x="662" y="1311"/>
                  <a:pt x="726" y="1371"/>
                  <a:pt x="790" y="1425"/>
                </a:cubicBezTo>
                <a:cubicBezTo>
                  <a:pt x="851" y="1471"/>
                  <a:pt x="915" y="1521"/>
                  <a:pt x="979" y="1570"/>
                </a:cubicBezTo>
                <a:lnTo>
                  <a:pt x="961" y="1577"/>
                </a:lnTo>
                <a:lnTo>
                  <a:pt x="940" y="1595"/>
                </a:lnTo>
                <a:cubicBezTo>
                  <a:pt x="925" y="1609"/>
                  <a:pt x="908" y="1620"/>
                  <a:pt x="897" y="1631"/>
                </a:cubicBezTo>
                <a:lnTo>
                  <a:pt x="861" y="1677"/>
                </a:lnTo>
                <a:cubicBezTo>
                  <a:pt x="851" y="1691"/>
                  <a:pt x="844" y="1709"/>
                  <a:pt x="837" y="1727"/>
                </a:cubicBezTo>
                <a:cubicBezTo>
                  <a:pt x="826" y="1745"/>
                  <a:pt x="822" y="1755"/>
                  <a:pt x="815" y="1773"/>
                </a:cubicBezTo>
                <a:cubicBezTo>
                  <a:pt x="808" y="1791"/>
                  <a:pt x="801" y="1809"/>
                  <a:pt x="801" y="1826"/>
                </a:cubicBezTo>
                <a:cubicBezTo>
                  <a:pt x="797" y="1844"/>
                  <a:pt x="790" y="1862"/>
                  <a:pt x="790" y="1880"/>
                </a:cubicBezTo>
                <a:lnTo>
                  <a:pt x="790" y="1933"/>
                </a:lnTo>
                <a:lnTo>
                  <a:pt x="797" y="1986"/>
                </a:lnTo>
                <a:cubicBezTo>
                  <a:pt x="797" y="2004"/>
                  <a:pt x="801" y="2022"/>
                  <a:pt x="805" y="2036"/>
                </a:cubicBezTo>
                <a:cubicBezTo>
                  <a:pt x="805" y="2054"/>
                  <a:pt x="815" y="2068"/>
                  <a:pt x="815" y="2086"/>
                </a:cubicBezTo>
                <a:cubicBezTo>
                  <a:pt x="819" y="2104"/>
                  <a:pt x="822" y="2118"/>
                  <a:pt x="826" y="2136"/>
                </a:cubicBezTo>
                <a:cubicBezTo>
                  <a:pt x="833" y="2153"/>
                  <a:pt x="837" y="2164"/>
                  <a:pt x="844" y="2182"/>
                </a:cubicBezTo>
                <a:cubicBezTo>
                  <a:pt x="858" y="2214"/>
                  <a:pt x="872" y="2246"/>
                  <a:pt x="890" y="2271"/>
                </a:cubicBezTo>
                <a:cubicBezTo>
                  <a:pt x="879" y="2242"/>
                  <a:pt x="876" y="2207"/>
                  <a:pt x="872" y="2175"/>
                </a:cubicBezTo>
                <a:cubicBezTo>
                  <a:pt x="869" y="2143"/>
                  <a:pt x="861" y="2111"/>
                  <a:pt x="861" y="2075"/>
                </a:cubicBezTo>
                <a:cubicBezTo>
                  <a:pt x="861" y="2057"/>
                  <a:pt x="858" y="2047"/>
                  <a:pt x="858" y="2029"/>
                </a:cubicBezTo>
                <a:lnTo>
                  <a:pt x="858" y="1979"/>
                </a:lnTo>
                <a:lnTo>
                  <a:pt x="861" y="1933"/>
                </a:lnTo>
                <a:lnTo>
                  <a:pt x="872" y="1890"/>
                </a:lnTo>
                <a:cubicBezTo>
                  <a:pt x="872" y="1876"/>
                  <a:pt x="879" y="1858"/>
                  <a:pt x="879" y="1844"/>
                </a:cubicBezTo>
                <a:lnTo>
                  <a:pt x="893" y="1805"/>
                </a:lnTo>
                <a:cubicBezTo>
                  <a:pt x="897" y="1791"/>
                  <a:pt x="904" y="1780"/>
                  <a:pt x="911" y="1766"/>
                </a:cubicBezTo>
                <a:cubicBezTo>
                  <a:pt x="922" y="1752"/>
                  <a:pt x="925" y="1737"/>
                  <a:pt x="933" y="1730"/>
                </a:cubicBezTo>
                <a:lnTo>
                  <a:pt x="961" y="1698"/>
                </a:lnTo>
                <a:cubicBezTo>
                  <a:pt x="968" y="1691"/>
                  <a:pt x="982" y="1681"/>
                  <a:pt x="993" y="1673"/>
                </a:cubicBezTo>
                <a:lnTo>
                  <a:pt x="1011" y="1659"/>
                </a:lnTo>
                <a:lnTo>
                  <a:pt x="1029" y="1649"/>
                </a:lnTo>
                <a:lnTo>
                  <a:pt x="1064" y="1631"/>
                </a:lnTo>
                <a:cubicBezTo>
                  <a:pt x="1199" y="1730"/>
                  <a:pt x="1352" y="1823"/>
                  <a:pt x="1516" y="1912"/>
                </a:cubicBezTo>
                <a:lnTo>
                  <a:pt x="1498" y="1926"/>
                </a:lnTo>
                <a:lnTo>
                  <a:pt x="1480" y="1944"/>
                </a:lnTo>
                <a:lnTo>
                  <a:pt x="1441" y="1983"/>
                </a:lnTo>
                <a:lnTo>
                  <a:pt x="1409" y="2029"/>
                </a:lnTo>
                <a:cubicBezTo>
                  <a:pt x="1402" y="2040"/>
                  <a:pt x="1395" y="2065"/>
                  <a:pt x="1388" y="2075"/>
                </a:cubicBezTo>
                <a:cubicBezTo>
                  <a:pt x="1377" y="2093"/>
                  <a:pt x="1373" y="2111"/>
                  <a:pt x="1373" y="2129"/>
                </a:cubicBezTo>
                <a:cubicBezTo>
                  <a:pt x="1370" y="2146"/>
                  <a:pt x="1366" y="2164"/>
                  <a:pt x="1366" y="2182"/>
                </a:cubicBezTo>
                <a:cubicBezTo>
                  <a:pt x="1366" y="2200"/>
                  <a:pt x="1359" y="2217"/>
                  <a:pt x="1359" y="2235"/>
                </a:cubicBezTo>
                <a:lnTo>
                  <a:pt x="1366" y="2289"/>
                </a:lnTo>
                <a:lnTo>
                  <a:pt x="1373" y="2338"/>
                </a:lnTo>
                <a:cubicBezTo>
                  <a:pt x="1377" y="2356"/>
                  <a:pt x="1384" y="2370"/>
                  <a:pt x="1388" y="2388"/>
                </a:cubicBezTo>
                <a:cubicBezTo>
                  <a:pt x="1391" y="2406"/>
                  <a:pt x="1395" y="2420"/>
                  <a:pt x="1402" y="2438"/>
                </a:cubicBezTo>
                <a:cubicBezTo>
                  <a:pt x="1405" y="2456"/>
                  <a:pt x="1413" y="2466"/>
                  <a:pt x="1420" y="2481"/>
                </a:cubicBezTo>
                <a:cubicBezTo>
                  <a:pt x="1423" y="2495"/>
                  <a:pt x="1430" y="2513"/>
                  <a:pt x="1441" y="2527"/>
                </a:cubicBezTo>
                <a:cubicBezTo>
                  <a:pt x="1455" y="2555"/>
                  <a:pt x="1473" y="2584"/>
                  <a:pt x="1494" y="2609"/>
                </a:cubicBezTo>
                <a:lnTo>
                  <a:pt x="1466" y="2516"/>
                </a:lnTo>
                <a:cubicBezTo>
                  <a:pt x="1459" y="2484"/>
                  <a:pt x="1455" y="2456"/>
                  <a:pt x="1445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6"/>
                  <a:pt x="1430" y="2342"/>
                  <a:pt x="1430" y="2324"/>
                </a:cubicBezTo>
                <a:lnTo>
                  <a:pt x="1430" y="2281"/>
                </a:lnTo>
                <a:lnTo>
                  <a:pt x="1437" y="2235"/>
                </a:lnTo>
                <a:cubicBezTo>
                  <a:pt x="1437" y="2225"/>
                  <a:pt x="1441" y="2207"/>
                  <a:pt x="1441" y="2193"/>
                </a:cubicBezTo>
                <a:cubicBezTo>
                  <a:pt x="1441" y="2178"/>
                  <a:pt x="1445" y="2161"/>
                  <a:pt x="1448" y="2146"/>
                </a:cubicBezTo>
                <a:lnTo>
                  <a:pt x="1462" y="2107"/>
                </a:lnTo>
                <a:cubicBezTo>
                  <a:pt x="1473" y="2093"/>
                  <a:pt x="1477" y="2082"/>
                  <a:pt x="1480" y="2068"/>
                </a:cubicBezTo>
                <a:lnTo>
                  <a:pt x="1509" y="2033"/>
                </a:lnTo>
                <a:cubicBezTo>
                  <a:pt x="1516" y="2018"/>
                  <a:pt x="1530" y="2015"/>
                  <a:pt x="1537" y="2001"/>
                </a:cubicBezTo>
                <a:lnTo>
                  <a:pt x="1551" y="1986"/>
                </a:lnTo>
                <a:lnTo>
                  <a:pt x="1569" y="1976"/>
                </a:lnTo>
                <a:lnTo>
                  <a:pt x="1605" y="1951"/>
                </a:lnTo>
                <a:cubicBezTo>
                  <a:pt x="1800" y="2054"/>
                  <a:pt x="2013" y="2157"/>
                  <a:pt x="2241" y="2246"/>
                </a:cubicBezTo>
                <a:lnTo>
                  <a:pt x="2230" y="2249"/>
                </a:lnTo>
                <a:lnTo>
                  <a:pt x="2205" y="2278"/>
                </a:lnTo>
                <a:cubicBezTo>
                  <a:pt x="2188" y="2296"/>
                  <a:pt x="2170" y="2313"/>
                  <a:pt x="2152" y="2335"/>
                </a:cubicBezTo>
                <a:cubicBezTo>
                  <a:pt x="2134" y="2356"/>
                  <a:pt x="2120" y="2374"/>
                  <a:pt x="2106" y="2395"/>
                </a:cubicBezTo>
                <a:cubicBezTo>
                  <a:pt x="2095" y="2420"/>
                  <a:pt x="2085" y="2441"/>
                  <a:pt x="2077" y="2463"/>
                </a:cubicBezTo>
                <a:cubicBezTo>
                  <a:pt x="2067" y="2484"/>
                  <a:pt x="2060" y="2513"/>
                  <a:pt x="2053" y="2534"/>
                </a:cubicBezTo>
                <a:cubicBezTo>
                  <a:pt x="2045" y="2584"/>
                  <a:pt x="2042" y="2633"/>
                  <a:pt x="2042" y="2680"/>
                </a:cubicBezTo>
                <a:cubicBezTo>
                  <a:pt x="2042" y="2729"/>
                  <a:pt x="2049" y="2776"/>
                  <a:pt x="2060" y="2822"/>
                </a:cubicBezTo>
                <a:cubicBezTo>
                  <a:pt x="2067" y="2868"/>
                  <a:pt x="2081" y="2911"/>
                  <a:pt x="2099" y="2957"/>
                </a:cubicBezTo>
                <a:cubicBezTo>
                  <a:pt x="2117" y="3000"/>
                  <a:pt x="2134" y="3042"/>
                  <a:pt x="2156" y="3081"/>
                </a:cubicBezTo>
                <a:cubicBezTo>
                  <a:pt x="2177" y="3121"/>
                  <a:pt x="2202" y="3160"/>
                  <a:pt x="2227" y="3195"/>
                </a:cubicBezTo>
                <a:cubicBezTo>
                  <a:pt x="2202" y="3113"/>
                  <a:pt x="2177" y="3028"/>
                  <a:pt x="2166" y="2939"/>
                </a:cubicBezTo>
                <a:cubicBezTo>
                  <a:pt x="2156" y="2893"/>
                  <a:pt x="2152" y="2854"/>
                  <a:pt x="2152" y="2811"/>
                </a:cubicBezTo>
                <a:cubicBezTo>
                  <a:pt x="2149" y="2769"/>
                  <a:pt x="2149" y="2726"/>
                  <a:pt x="2152" y="2687"/>
                </a:cubicBezTo>
                <a:cubicBezTo>
                  <a:pt x="2159" y="2605"/>
                  <a:pt x="2184" y="2530"/>
                  <a:pt x="2223" y="2463"/>
                </a:cubicBezTo>
                <a:cubicBezTo>
                  <a:pt x="2230" y="2445"/>
                  <a:pt x="2245" y="2431"/>
                  <a:pt x="2255" y="2420"/>
                </a:cubicBezTo>
                <a:lnTo>
                  <a:pt x="2294" y="2377"/>
                </a:lnTo>
                <a:lnTo>
                  <a:pt x="2316" y="2360"/>
                </a:lnTo>
                <a:lnTo>
                  <a:pt x="2337" y="2342"/>
                </a:lnTo>
                <a:cubicBezTo>
                  <a:pt x="2351" y="2331"/>
                  <a:pt x="2369" y="2321"/>
                  <a:pt x="2387" y="2313"/>
                </a:cubicBezTo>
                <a:lnTo>
                  <a:pt x="2390" y="2313"/>
                </a:lnTo>
                <a:cubicBezTo>
                  <a:pt x="2618" y="2402"/>
                  <a:pt x="2860" y="2481"/>
                  <a:pt x="3109" y="2555"/>
                </a:cubicBezTo>
                <a:lnTo>
                  <a:pt x="3094" y="2569"/>
                </a:lnTo>
                <a:lnTo>
                  <a:pt x="3066" y="2601"/>
                </a:lnTo>
                <a:cubicBezTo>
                  <a:pt x="3048" y="2619"/>
                  <a:pt x="3038" y="2641"/>
                  <a:pt x="3023" y="2662"/>
                </a:cubicBezTo>
                <a:cubicBezTo>
                  <a:pt x="3009" y="2687"/>
                  <a:pt x="2995" y="2708"/>
                  <a:pt x="2988" y="2733"/>
                </a:cubicBezTo>
                <a:cubicBezTo>
                  <a:pt x="2977" y="2758"/>
                  <a:pt x="2970" y="2783"/>
                  <a:pt x="2966" y="2811"/>
                </a:cubicBezTo>
                <a:cubicBezTo>
                  <a:pt x="2959" y="2836"/>
                  <a:pt x="2956" y="2857"/>
                  <a:pt x="2952" y="2886"/>
                </a:cubicBezTo>
                <a:cubicBezTo>
                  <a:pt x="2949" y="2936"/>
                  <a:pt x="2949" y="2989"/>
                  <a:pt x="2956" y="3032"/>
                </a:cubicBezTo>
                <a:cubicBezTo>
                  <a:pt x="2966" y="3081"/>
                  <a:pt x="2974" y="3124"/>
                  <a:pt x="2991" y="3170"/>
                </a:cubicBezTo>
                <a:cubicBezTo>
                  <a:pt x="3009" y="3213"/>
                  <a:pt x="3027" y="3256"/>
                  <a:pt x="3048" y="3295"/>
                </a:cubicBezTo>
                <a:cubicBezTo>
                  <a:pt x="3059" y="3316"/>
                  <a:pt x="3073" y="3334"/>
                  <a:pt x="3084" y="3352"/>
                </a:cubicBezTo>
                <a:cubicBezTo>
                  <a:pt x="3098" y="3369"/>
                  <a:pt x="3112" y="3391"/>
                  <a:pt x="3126" y="3409"/>
                </a:cubicBezTo>
                <a:cubicBezTo>
                  <a:pt x="3151" y="3444"/>
                  <a:pt x="3183" y="3480"/>
                  <a:pt x="3215" y="3512"/>
                </a:cubicBezTo>
                <a:cubicBezTo>
                  <a:pt x="3201" y="3473"/>
                  <a:pt x="3183" y="3426"/>
                  <a:pt x="3173" y="3387"/>
                </a:cubicBezTo>
                <a:cubicBezTo>
                  <a:pt x="3162" y="3348"/>
                  <a:pt x="3148" y="3302"/>
                  <a:pt x="3137" y="3263"/>
                </a:cubicBezTo>
                <a:cubicBezTo>
                  <a:pt x="3130" y="3224"/>
                  <a:pt x="3119" y="3185"/>
                  <a:pt x="3116" y="3138"/>
                </a:cubicBezTo>
                <a:cubicBezTo>
                  <a:pt x="3112" y="3117"/>
                  <a:pt x="3112" y="3099"/>
                  <a:pt x="3112" y="3078"/>
                </a:cubicBezTo>
                <a:cubicBezTo>
                  <a:pt x="3112" y="3060"/>
                  <a:pt x="3109" y="3035"/>
                  <a:pt x="3112" y="3017"/>
                </a:cubicBezTo>
                <a:cubicBezTo>
                  <a:pt x="3112" y="2939"/>
                  <a:pt x="3126" y="2868"/>
                  <a:pt x="3155" y="2804"/>
                </a:cubicBezTo>
                <a:cubicBezTo>
                  <a:pt x="3166" y="2786"/>
                  <a:pt x="3173" y="2776"/>
                  <a:pt x="3183" y="2761"/>
                </a:cubicBezTo>
                <a:cubicBezTo>
                  <a:pt x="3190" y="2747"/>
                  <a:pt x="3205" y="2733"/>
                  <a:pt x="3215" y="2722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9" y="2673"/>
                  <a:pt x="3279" y="2662"/>
                  <a:pt x="3297" y="2651"/>
                </a:cubicBezTo>
                <a:lnTo>
                  <a:pt x="3329" y="2623"/>
                </a:lnTo>
                <a:cubicBezTo>
                  <a:pt x="3439" y="2655"/>
                  <a:pt x="3553" y="2687"/>
                  <a:pt x="3663" y="2712"/>
                </a:cubicBezTo>
                <a:cubicBezTo>
                  <a:pt x="3827" y="2751"/>
                  <a:pt x="3998" y="2793"/>
                  <a:pt x="4168" y="2829"/>
                </a:cubicBezTo>
                <a:cubicBezTo>
                  <a:pt x="4168" y="2833"/>
                  <a:pt x="4175" y="2833"/>
                  <a:pt x="4175" y="2836"/>
                </a:cubicBezTo>
                <a:lnTo>
                  <a:pt x="4150" y="2868"/>
                </a:lnTo>
                <a:lnTo>
                  <a:pt x="4129" y="2904"/>
                </a:lnTo>
                <a:cubicBezTo>
                  <a:pt x="4115" y="2929"/>
                  <a:pt x="4104" y="2957"/>
                  <a:pt x="4094" y="2982"/>
                </a:cubicBezTo>
                <a:lnTo>
                  <a:pt x="4079" y="3025"/>
                </a:lnTo>
                <a:lnTo>
                  <a:pt x="4072" y="3064"/>
                </a:lnTo>
                <a:cubicBezTo>
                  <a:pt x="4069" y="3089"/>
                  <a:pt x="4062" y="3121"/>
                  <a:pt x="4062" y="3149"/>
                </a:cubicBezTo>
                <a:cubicBezTo>
                  <a:pt x="4062" y="3174"/>
                  <a:pt x="4062" y="3206"/>
                  <a:pt x="4069" y="3231"/>
                </a:cubicBezTo>
                <a:lnTo>
                  <a:pt x="4079" y="3313"/>
                </a:lnTo>
                <a:cubicBezTo>
                  <a:pt x="4086" y="3337"/>
                  <a:pt x="4094" y="3366"/>
                  <a:pt x="4104" y="3387"/>
                </a:cubicBezTo>
                <a:cubicBezTo>
                  <a:pt x="4122" y="3437"/>
                  <a:pt x="4147" y="3487"/>
                  <a:pt x="4175" y="3529"/>
                </a:cubicBezTo>
                <a:cubicBezTo>
                  <a:pt x="4200" y="3576"/>
                  <a:pt x="4232" y="3615"/>
                  <a:pt x="4264" y="3654"/>
                </a:cubicBezTo>
                <a:cubicBezTo>
                  <a:pt x="4282" y="3672"/>
                  <a:pt x="4300" y="3693"/>
                  <a:pt x="4318" y="3711"/>
                </a:cubicBezTo>
                <a:lnTo>
                  <a:pt x="4371" y="3764"/>
                </a:lnTo>
                <a:cubicBezTo>
                  <a:pt x="4406" y="3796"/>
                  <a:pt x="4446" y="3832"/>
                  <a:pt x="4488" y="3853"/>
                </a:cubicBezTo>
                <a:cubicBezTo>
                  <a:pt x="4463" y="3814"/>
                  <a:pt x="4435" y="3771"/>
                  <a:pt x="4410" y="3729"/>
                </a:cubicBezTo>
                <a:cubicBezTo>
                  <a:pt x="4382" y="3690"/>
                  <a:pt x="4360" y="3647"/>
                  <a:pt x="4342" y="3604"/>
                </a:cubicBezTo>
                <a:cubicBezTo>
                  <a:pt x="4321" y="3565"/>
                  <a:pt x="4303" y="3522"/>
                  <a:pt x="4286" y="3476"/>
                </a:cubicBezTo>
                <a:cubicBezTo>
                  <a:pt x="4275" y="3455"/>
                  <a:pt x="4271" y="3433"/>
                  <a:pt x="4264" y="3409"/>
                </a:cubicBezTo>
                <a:cubicBezTo>
                  <a:pt x="4257" y="3387"/>
                  <a:pt x="4250" y="3366"/>
                  <a:pt x="4246" y="3345"/>
                </a:cubicBezTo>
                <a:cubicBezTo>
                  <a:pt x="4239" y="3320"/>
                  <a:pt x="4236" y="3298"/>
                  <a:pt x="4236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6" y="3153"/>
                </a:cubicBezTo>
                <a:cubicBezTo>
                  <a:pt x="4236" y="3131"/>
                  <a:pt x="4239" y="3113"/>
                  <a:pt x="4246" y="3096"/>
                </a:cubicBezTo>
                <a:lnTo>
                  <a:pt x="4254" y="3064"/>
                </a:lnTo>
                <a:lnTo>
                  <a:pt x="4264" y="3035"/>
                </a:lnTo>
                <a:lnTo>
                  <a:pt x="4289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6" y="2900"/>
                  <a:pt x="4360" y="2882"/>
                </a:cubicBezTo>
                <a:lnTo>
                  <a:pt x="4378" y="2857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5" y="2964"/>
                  <a:pt x="5029" y="2975"/>
                  <a:pt x="5086" y="2982"/>
                </a:cubicBezTo>
                <a:lnTo>
                  <a:pt x="5089" y="2989"/>
                </a:lnTo>
                <a:lnTo>
                  <a:pt x="5086" y="2993"/>
                </a:lnTo>
                <a:lnTo>
                  <a:pt x="5057" y="3032"/>
                </a:lnTo>
                <a:lnTo>
                  <a:pt x="5036" y="3071"/>
                </a:lnTo>
                <a:cubicBezTo>
                  <a:pt x="5022" y="3099"/>
                  <a:pt x="5011" y="3131"/>
                  <a:pt x="4997" y="3156"/>
                </a:cubicBezTo>
                <a:lnTo>
                  <a:pt x="4983" y="3202"/>
                </a:lnTo>
                <a:lnTo>
                  <a:pt x="4975" y="3245"/>
                </a:lnTo>
                <a:cubicBezTo>
                  <a:pt x="4968" y="3277"/>
                  <a:pt x="4965" y="3309"/>
                  <a:pt x="4965" y="3337"/>
                </a:cubicBezTo>
                <a:cubicBezTo>
                  <a:pt x="4965" y="3369"/>
                  <a:pt x="4965" y="3401"/>
                  <a:pt x="4968" y="3433"/>
                </a:cubicBezTo>
                <a:cubicBezTo>
                  <a:pt x="4975" y="3462"/>
                  <a:pt x="4979" y="3494"/>
                  <a:pt x="4986" y="3522"/>
                </a:cubicBezTo>
                <a:cubicBezTo>
                  <a:pt x="4997" y="3551"/>
                  <a:pt x="5000" y="3579"/>
                  <a:pt x="5015" y="3604"/>
                </a:cubicBezTo>
                <a:cubicBezTo>
                  <a:pt x="5022" y="3633"/>
                  <a:pt x="5036" y="3658"/>
                  <a:pt x="5050" y="3686"/>
                </a:cubicBezTo>
                <a:cubicBezTo>
                  <a:pt x="5064" y="3711"/>
                  <a:pt x="5075" y="3739"/>
                  <a:pt x="5089" y="3761"/>
                </a:cubicBezTo>
                <a:cubicBezTo>
                  <a:pt x="5121" y="3810"/>
                  <a:pt x="5153" y="3853"/>
                  <a:pt x="5189" y="3899"/>
                </a:cubicBezTo>
                <a:cubicBezTo>
                  <a:pt x="5207" y="3921"/>
                  <a:pt x="5224" y="3942"/>
                  <a:pt x="5246" y="3960"/>
                </a:cubicBezTo>
                <a:cubicBezTo>
                  <a:pt x="5263" y="3985"/>
                  <a:pt x="5285" y="4002"/>
                  <a:pt x="5303" y="4020"/>
                </a:cubicBezTo>
                <a:cubicBezTo>
                  <a:pt x="5342" y="4056"/>
                  <a:pt x="5388" y="4091"/>
                  <a:pt x="5431" y="4120"/>
                </a:cubicBezTo>
                <a:cubicBezTo>
                  <a:pt x="5402" y="4077"/>
                  <a:pt x="5370" y="4031"/>
                  <a:pt x="5342" y="3985"/>
                </a:cubicBezTo>
                <a:lnTo>
                  <a:pt x="5342" y="3985"/>
                </a:lnTo>
                <a:cubicBezTo>
                  <a:pt x="5342" y="3985"/>
                  <a:pt x="5342" y="3985"/>
                  <a:pt x="5343" y="3985"/>
                </a:cubicBezTo>
                <a:cubicBezTo>
                  <a:pt x="5345" y="3985"/>
                  <a:pt x="5319" y="3939"/>
                  <a:pt x="5299" y="3899"/>
                </a:cubicBezTo>
                <a:cubicBezTo>
                  <a:pt x="5271" y="3853"/>
                  <a:pt x="5253" y="3807"/>
                  <a:pt x="5235" y="3757"/>
                </a:cubicBezTo>
                <a:cubicBezTo>
                  <a:pt x="5228" y="3736"/>
                  <a:pt x="5217" y="3707"/>
                  <a:pt x="5210" y="3686"/>
                </a:cubicBezTo>
                <a:cubicBezTo>
                  <a:pt x="5199" y="3665"/>
                  <a:pt x="5196" y="3636"/>
                  <a:pt x="5192" y="3615"/>
                </a:cubicBezTo>
                <a:cubicBezTo>
                  <a:pt x="5189" y="3594"/>
                  <a:pt x="5182" y="3565"/>
                  <a:pt x="5178" y="3544"/>
                </a:cubicBezTo>
                <a:cubicBezTo>
                  <a:pt x="5175" y="3522"/>
                  <a:pt x="5175" y="3494"/>
                  <a:pt x="5175" y="3473"/>
                </a:cubicBezTo>
                <a:cubicBezTo>
                  <a:pt x="5175" y="3448"/>
                  <a:pt x="5175" y="3423"/>
                  <a:pt x="5178" y="3401"/>
                </a:cubicBezTo>
                <a:cubicBezTo>
                  <a:pt x="5178" y="3387"/>
                  <a:pt x="5182" y="3377"/>
                  <a:pt x="5182" y="3366"/>
                </a:cubicBezTo>
                <a:cubicBezTo>
                  <a:pt x="5189" y="3352"/>
                  <a:pt x="5189" y="3345"/>
                  <a:pt x="5192" y="3330"/>
                </a:cubicBezTo>
                <a:lnTo>
                  <a:pt x="5199" y="3298"/>
                </a:lnTo>
                <a:lnTo>
                  <a:pt x="5214" y="3266"/>
                </a:lnTo>
                <a:cubicBezTo>
                  <a:pt x="5224" y="3245"/>
                  <a:pt x="5231" y="3227"/>
                  <a:pt x="5246" y="3206"/>
                </a:cubicBezTo>
                <a:lnTo>
                  <a:pt x="5263" y="3174"/>
                </a:lnTo>
                <a:lnTo>
                  <a:pt x="5285" y="3145"/>
                </a:lnTo>
                <a:cubicBezTo>
                  <a:pt x="5299" y="3128"/>
                  <a:pt x="5317" y="3110"/>
                  <a:pt x="5331" y="3092"/>
                </a:cubicBezTo>
                <a:lnTo>
                  <a:pt x="5352" y="3064"/>
                </a:lnTo>
                <a:cubicBezTo>
                  <a:pt x="5438" y="3074"/>
                  <a:pt x="5519" y="3085"/>
                  <a:pt x="5605" y="3092"/>
                </a:cubicBezTo>
                <a:cubicBezTo>
                  <a:pt x="5658" y="3099"/>
                  <a:pt x="5711" y="3106"/>
                  <a:pt x="5768" y="3110"/>
                </a:cubicBezTo>
                <a:lnTo>
                  <a:pt x="5932" y="3121"/>
                </a:lnTo>
                <a:lnTo>
                  <a:pt x="6263" y="3135"/>
                </a:lnTo>
                <a:lnTo>
                  <a:pt x="6316" y="3135"/>
                </a:lnTo>
                <a:lnTo>
                  <a:pt x="6387" y="3177"/>
                </a:lnTo>
                <a:cubicBezTo>
                  <a:pt x="6401" y="3188"/>
                  <a:pt x="6419" y="3199"/>
                  <a:pt x="6430" y="3213"/>
                </a:cubicBezTo>
                <a:cubicBezTo>
                  <a:pt x="6444" y="3227"/>
                  <a:pt x="6462" y="3241"/>
                  <a:pt x="6476" y="3252"/>
                </a:cubicBezTo>
                <a:cubicBezTo>
                  <a:pt x="6490" y="3266"/>
                  <a:pt x="6504" y="3284"/>
                  <a:pt x="6511" y="3298"/>
                </a:cubicBezTo>
                <a:cubicBezTo>
                  <a:pt x="6526" y="3316"/>
                  <a:pt x="6529" y="3330"/>
                  <a:pt x="6540" y="3348"/>
                </a:cubicBezTo>
                <a:cubicBezTo>
                  <a:pt x="6547" y="3366"/>
                  <a:pt x="6551" y="3384"/>
                  <a:pt x="6554" y="3401"/>
                </a:cubicBezTo>
                <a:cubicBezTo>
                  <a:pt x="6561" y="3419"/>
                  <a:pt x="6565" y="3437"/>
                  <a:pt x="6565" y="3455"/>
                </a:cubicBezTo>
                <a:cubicBezTo>
                  <a:pt x="6565" y="3473"/>
                  <a:pt x="6565" y="3490"/>
                  <a:pt x="6561" y="3512"/>
                </a:cubicBezTo>
                <a:cubicBezTo>
                  <a:pt x="6554" y="3529"/>
                  <a:pt x="6551" y="3551"/>
                  <a:pt x="6547" y="3569"/>
                </a:cubicBezTo>
                <a:cubicBezTo>
                  <a:pt x="6536" y="3586"/>
                  <a:pt x="6533" y="3608"/>
                  <a:pt x="6519" y="3626"/>
                </a:cubicBezTo>
                <a:cubicBezTo>
                  <a:pt x="6511" y="3643"/>
                  <a:pt x="6497" y="3668"/>
                  <a:pt x="6490" y="3686"/>
                </a:cubicBezTo>
                <a:cubicBezTo>
                  <a:pt x="6476" y="3704"/>
                  <a:pt x="6465" y="3722"/>
                  <a:pt x="6447" y="3739"/>
                </a:cubicBezTo>
                <a:cubicBezTo>
                  <a:pt x="6437" y="3757"/>
                  <a:pt x="6423" y="3775"/>
                  <a:pt x="6405" y="3793"/>
                </a:cubicBezTo>
                <a:cubicBezTo>
                  <a:pt x="6391" y="3810"/>
                  <a:pt x="6373" y="3828"/>
                  <a:pt x="6359" y="3846"/>
                </a:cubicBezTo>
                <a:cubicBezTo>
                  <a:pt x="6341" y="3864"/>
                  <a:pt x="6330" y="3882"/>
                  <a:pt x="6312" y="3899"/>
                </a:cubicBezTo>
                <a:cubicBezTo>
                  <a:pt x="6280" y="3935"/>
                  <a:pt x="6245" y="3963"/>
                  <a:pt x="6209" y="3999"/>
                </a:cubicBezTo>
                <a:cubicBezTo>
                  <a:pt x="6231" y="3992"/>
                  <a:pt x="6252" y="3981"/>
                  <a:pt x="6277" y="3970"/>
                </a:cubicBezTo>
                <a:cubicBezTo>
                  <a:pt x="6298" y="3960"/>
                  <a:pt x="6319" y="3946"/>
                  <a:pt x="6341" y="3935"/>
                </a:cubicBezTo>
                <a:cubicBezTo>
                  <a:pt x="6387" y="3910"/>
                  <a:pt x="6426" y="3885"/>
                  <a:pt x="6465" y="3853"/>
                </a:cubicBezTo>
                <a:cubicBezTo>
                  <a:pt x="6490" y="3839"/>
                  <a:pt x="6508" y="3821"/>
                  <a:pt x="6526" y="3803"/>
                </a:cubicBezTo>
                <a:lnTo>
                  <a:pt x="6579" y="3750"/>
                </a:lnTo>
                <a:cubicBezTo>
                  <a:pt x="6597" y="3729"/>
                  <a:pt x="6615" y="3711"/>
                  <a:pt x="6625" y="3690"/>
                </a:cubicBezTo>
                <a:cubicBezTo>
                  <a:pt x="6643" y="3668"/>
                  <a:pt x="6657" y="3643"/>
                  <a:pt x="6672" y="3622"/>
                </a:cubicBezTo>
                <a:cubicBezTo>
                  <a:pt x="6696" y="3572"/>
                  <a:pt x="6714" y="3515"/>
                  <a:pt x="6721" y="3458"/>
                </a:cubicBezTo>
                <a:cubicBezTo>
                  <a:pt x="6725" y="3426"/>
                  <a:pt x="6721" y="3401"/>
                  <a:pt x="6714" y="3369"/>
                </a:cubicBezTo>
                <a:cubicBezTo>
                  <a:pt x="6711" y="3337"/>
                  <a:pt x="6704" y="3313"/>
                  <a:pt x="6693" y="3284"/>
                </a:cubicBezTo>
                <a:cubicBezTo>
                  <a:pt x="6672" y="3231"/>
                  <a:pt x="6643" y="3177"/>
                  <a:pt x="6608" y="3138"/>
                </a:cubicBezTo>
                <a:lnTo>
                  <a:pt x="6608" y="3135"/>
                </a:lnTo>
                <a:cubicBezTo>
                  <a:pt x="6910" y="3135"/>
                  <a:pt x="7208" y="3124"/>
                  <a:pt x="7507" y="3103"/>
                </a:cubicBezTo>
                <a:lnTo>
                  <a:pt x="7564" y="3124"/>
                </a:lnTo>
                <a:cubicBezTo>
                  <a:pt x="7575" y="3128"/>
                  <a:pt x="7596" y="3138"/>
                  <a:pt x="7610" y="3145"/>
                </a:cubicBezTo>
                <a:cubicBezTo>
                  <a:pt x="7628" y="3156"/>
                  <a:pt x="7639" y="3163"/>
                  <a:pt x="7653" y="3177"/>
                </a:cubicBezTo>
                <a:cubicBezTo>
                  <a:pt x="7667" y="3188"/>
                  <a:pt x="7681" y="3199"/>
                  <a:pt x="7692" y="3213"/>
                </a:cubicBezTo>
                <a:cubicBezTo>
                  <a:pt x="7706" y="3227"/>
                  <a:pt x="7717" y="3241"/>
                  <a:pt x="7724" y="3252"/>
                </a:cubicBezTo>
                <a:cubicBezTo>
                  <a:pt x="7735" y="3266"/>
                  <a:pt x="7742" y="3281"/>
                  <a:pt x="7752" y="3298"/>
                </a:cubicBezTo>
                <a:cubicBezTo>
                  <a:pt x="7756" y="3313"/>
                  <a:pt x="7763" y="3330"/>
                  <a:pt x="7763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6"/>
                  <a:pt x="7763" y="3444"/>
                </a:cubicBezTo>
                <a:cubicBezTo>
                  <a:pt x="7760" y="3462"/>
                  <a:pt x="7760" y="3480"/>
                  <a:pt x="7752" y="3501"/>
                </a:cubicBezTo>
                <a:cubicBezTo>
                  <a:pt x="7745" y="3519"/>
                  <a:pt x="7738" y="3537"/>
                  <a:pt x="7735" y="3562"/>
                </a:cubicBezTo>
                <a:cubicBezTo>
                  <a:pt x="7724" y="3579"/>
                  <a:pt x="7720" y="3601"/>
                  <a:pt x="7706" y="3618"/>
                </a:cubicBezTo>
                <a:cubicBezTo>
                  <a:pt x="7699" y="3636"/>
                  <a:pt x="7688" y="3654"/>
                  <a:pt x="7681" y="3675"/>
                </a:cubicBezTo>
                <a:cubicBezTo>
                  <a:pt x="7671" y="3693"/>
                  <a:pt x="7656" y="3714"/>
                  <a:pt x="7649" y="3732"/>
                </a:cubicBezTo>
                <a:cubicBezTo>
                  <a:pt x="7635" y="3750"/>
                  <a:pt x="7628" y="3768"/>
                  <a:pt x="7614" y="3786"/>
                </a:cubicBezTo>
                <a:cubicBezTo>
                  <a:pt x="7592" y="3821"/>
                  <a:pt x="7564" y="3857"/>
                  <a:pt x="7539" y="3899"/>
                </a:cubicBezTo>
                <a:cubicBezTo>
                  <a:pt x="7557" y="3885"/>
                  <a:pt x="7575" y="3871"/>
                  <a:pt x="7596" y="3864"/>
                </a:cubicBezTo>
                <a:lnTo>
                  <a:pt x="7649" y="3821"/>
                </a:lnTo>
                <a:cubicBezTo>
                  <a:pt x="7685" y="3796"/>
                  <a:pt x="7717" y="3764"/>
                  <a:pt x="7752" y="3729"/>
                </a:cubicBezTo>
                <a:cubicBezTo>
                  <a:pt x="7770" y="3711"/>
                  <a:pt x="7781" y="3693"/>
                  <a:pt x="7795" y="3675"/>
                </a:cubicBezTo>
                <a:cubicBezTo>
                  <a:pt x="7809" y="3658"/>
                  <a:pt x="7824" y="3636"/>
                  <a:pt x="7834" y="3618"/>
                </a:cubicBezTo>
                <a:cubicBezTo>
                  <a:pt x="7848" y="3597"/>
                  <a:pt x="7863" y="3579"/>
                  <a:pt x="7870" y="3554"/>
                </a:cubicBezTo>
                <a:cubicBezTo>
                  <a:pt x="7880" y="3533"/>
                  <a:pt x="7888" y="3512"/>
                  <a:pt x="7898" y="3483"/>
                </a:cubicBezTo>
                <a:cubicBezTo>
                  <a:pt x="7912" y="3437"/>
                  <a:pt x="7920" y="3384"/>
                  <a:pt x="7916" y="3323"/>
                </a:cubicBezTo>
                <a:cubicBezTo>
                  <a:pt x="7912" y="3298"/>
                  <a:pt x="7905" y="3270"/>
                  <a:pt x="7898" y="3245"/>
                </a:cubicBezTo>
                <a:cubicBezTo>
                  <a:pt x="7888" y="3217"/>
                  <a:pt x="7877" y="3192"/>
                  <a:pt x="7863" y="3170"/>
                </a:cubicBezTo>
                <a:cubicBezTo>
                  <a:pt x="7845" y="3138"/>
                  <a:pt x="7824" y="3110"/>
                  <a:pt x="7799" y="3089"/>
                </a:cubicBezTo>
                <a:cubicBezTo>
                  <a:pt x="7831" y="3085"/>
                  <a:pt x="7863" y="3085"/>
                  <a:pt x="7895" y="3081"/>
                </a:cubicBezTo>
                <a:cubicBezTo>
                  <a:pt x="8001" y="3067"/>
                  <a:pt x="8108" y="3057"/>
                  <a:pt x="8215" y="3039"/>
                </a:cubicBezTo>
                <a:cubicBezTo>
                  <a:pt x="8321" y="3021"/>
                  <a:pt x="8421" y="3003"/>
                  <a:pt x="8524" y="2985"/>
                </a:cubicBezTo>
                <a:cubicBezTo>
                  <a:pt x="8563" y="2982"/>
                  <a:pt x="8599" y="2975"/>
                  <a:pt x="8641" y="2964"/>
                </a:cubicBezTo>
                <a:lnTo>
                  <a:pt x="8727" y="2996"/>
                </a:lnTo>
                <a:cubicBezTo>
                  <a:pt x="8734" y="3000"/>
                  <a:pt x="8755" y="3010"/>
                  <a:pt x="8769" y="3017"/>
                </a:cubicBezTo>
                <a:cubicBezTo>
                  <a:pt x="8787" y="3028"/>
                  <a:pt x="8801" y="3035"/>
                  <a:pt x="8816" y="3049"/>
                </a:cubicBezTo>
                <a:cubicBezTo>
                  <a:pt x="8826" y="3057"/>
                  <a:pt x="8841" y="3071"/>
                  <a:pt x="8855" y="3085"/>
                </a:cubicBezTo>
                <a:cubicBezTo>
                  <a:pt x="8865" y="3099"/>
                  <a:pt x="8876" y="3110"/>
                  <a:pt x="8883" y="3124"/>
                </a:cubicBezTo>
                <a:cubicBezTo>
                  <a:pt x="8894" y="3138"/>
                  <a:pt x="8901" y="3153"/>
                  <a:pt x="8912" y="3170"/>
                </a:cubicBezTo>
                <a:cubicBezTo>
                  <a:pt x="8915" y="3181"/>
                  <a:pt x="8926" y="3199"/>
                  <a:pt x="8926" y="3213"/>
                </a:cubicBezTo>
                <a:cubicBezTo>
                  <a:pt x="8929" y="3231"/>
                  <a:pt x="8929" y="3245"/>
                  <a:pt x="8929" y="3263"/>
                </a:cubicBezTo>
                <a:cubicBezTo>
                  <a:pt x="8929" y="3281"/>
                  <a:pt x="8929" y="3298"/>
                  <a:pt x="8926" y="3316"/>
                </a:cubicBezTo>
                <a:cubicBezTo>
                  <a:pt x="8919" y="3334"/>
                  <a:pt x="8919" y="3352"/>
                  <a:pt x="8912" y="3373"/>
                </a:cubicBezTo>
                <a:cubicBezTo>
                  <a:pt x="8908" y="3391"/>
                  <a:pt x="8897" y="3409"/>
                  <a:pt x="8894" y="3430"/>
                </a:cubicBezTo>
                <a:cubicBezTo>
                  <a:pt x="8887" y="3448"/>
                  <a:pt x="8880" y="3473"/>
                  <a:pt x="8865" y="3490"/>
                </a:cubicBezTo>
                <a:cubicBezTo>
                  <a:pt x="8858" y="3508"/>
                  <a:pt x="8851" y="3526"/>
                  <a:pt x="8841" y="3547"/>
                </a:cubicBezTo>
                <a:cubicBezTo>
                  <a:pt x="8830" y="3565"/>
                  <a:pt x="8819" y="3586"/>
                  <a:pt x="8809" y="3604"/>
                </a:cubicBezTo>
                <a:cubicBezTo>
                  <a:pt x="8794" y="3622"/>
                  <a:pt x="8787" y="3640"/>
                  <a:pt x="8773" y="3658"/>
                </a:cubicBezTo>
                <a:cubicBezTo>
                  <a:pt x="8752" y="3693"/>
                  <a:pt x="8723" y="3729"/>
                  <a:pt x="8698" y="3768"/>
                </a:cubicBezTo>
                <a:cubicBezTo>
                  <a:pt x="8716" y="3757"/>
                  <a:pt x="8734" y="3743"/>
                  <a:pt x="8755" y="3732"/>
                </a:cubicBezTo>
                <a:lnTo>
                  <a:pt x="8809" y="3693"/>
                </a:lnTo>
                <a:cubicBezTo>
                  <a:pt x="8844" y="3668"/>
                  <a:pt x="8876" y="3636"/>
                  <a:pt x="8912" y="3601"/>
                </a:cubicBezTo>
                <a:cubicBezTo>
                  <a:pt x="8929" y="3583"/>
                  <a:pt x="8944" y="3565"/>
                  <a:pt x="8954" y="3547"/>
                </a:cubicBezTo>
                <a:cubicBezTo>
                  <a:pt x="8969" y="3529"/>
                  <a:pt x="8983" y="3508"/>
                  <a:pt x="8997" y="3490"/>
                </a:cubicBezTo>
                <a:cubicBezTo>
                  <a:pt x="9008" y="3465"/>
                  <a:pt x="9022" y="3448"/>
                  <a:pt x="9033" y="3426"/>
                </a:cubicBezTo>
                <a:cubicBezTo>
                  <a:pt x="9040" y="3405"/>
                  <a:pt x="9050" y="3384"/>
                  <a:pt x="9057" y="3355"/>
                </a:cubicBezTo>
                <a:cubicBezTo>
                  <a:pt x="9072" y="3305"/>
                  <a:pt x="9082" y="3252"/>
                  <a:pt x="9075" y="3195"/>
                </a:cubicBezTo>
                <a:cubicBezTo>
                  <a:pt x="9072" y="3170"/>
                  <a:pt x="9068" y="3142"/>
                  <a:pt x="9057" y="3117"/>
                </a:cubicBezTo>
                <a:cubicBezTo>
                  <a:pt x="9050" y="3089"/>
                  <a:pt x="9036" y="3064"/>
                  <a:pt x="9022" y="3039"/>
                </a:cubicBezTo>
                <a:cubicBezTo>
                  <a:pt x="8997" y="2993"/>
                  <a:pt x="8961" y="2950"/>
                  <a:pt x="8915" y="2921"/>
                </a:cubicBezTo>
                <a:lnTo>
                  <a:pt x="8908" y="2911"/>
                </a:lnTo>
                <a:cubicBezTo>
                  <a:pt x="9196" y="2843"/>
                  <a:pt x="9473" y="2761"/>
                  <a:pt x="9729" y="2662"/>
                </a:cubicBezTo>
                <a:cubicBezTo>
                  <a:pt x="9747" y="2665"/>
                  <a:pt x="9765" y="2676"/>
                  <a:pt x="9779" y="2680"/>
                </a:cubicBezTo>
                <a:cubicBezTo>
                  <a:pt x="9797" y="2690"/>
                  <a:pt x="9811" y="2697"/>
                  <a:pt x="9822" y="2708"/>
                </a:cubicBezTo>
                <a:cubicBezTo>
                  <a:pt x="9836" y="2715"/>
                  <a:pt x="9850" y="2726"/>
                  <a:pt x="9865" y="2737"/>
                </a:cubicBezTo>
                <a:cubicBezTo>
                  <a:pt x="9875" y="2747"/>
                  <a:pt x="9886" y="2761"/>
                  <a:pt x="9900" y="2772"/>
                </a:cubicBezTo>
                <a:lnTo>
                  <a:pt x="9925" y="2815"/>
                </a:lnTo>
                <a:cubicBezTo>
                  <a:pt x="9936" y="2825"/>
                  <a:pt x="9939" y="2843"/>
                  <a:pt x="9943" y="2861"/>
                </a:cubicBezTo>
                <a:cubicBezTo>
                  <a:pt x="9946" y="2879"/>
                  <a:pt x="9953" y="2897"/>
                  <a:pt x="9953" y="2914"/>
                </a:cubicBezTo>
                <a:cubicBezTo>
                  <a:pt x="9953" y="2932"/>
                  <a:pt x="9957" y="2950"/>
                  <a:pt x="9953" y="2975"/>
                </a:cubicBezTo>
                <a:cubicBezTo>
                  <a:pt x="9953" y="2993"/>
                  <a:pt x="9946" y="3014"/>
                  <a:pt x="9946" y="3032"/>
                </a:cubicBezTo>
                <a:cubicBezTo>
                  <a:pt x="9943" y="3053"/>
                  <a:pt x="9943" y="3071"/>
                  <a:pt x="9932" y="3092"/>
                </a:cubicBezTo>
                <a:cubicBezTo>
                  <a:pt x="9929" y="3117"/>
                  <a:pt x="9925" y="3135"/>
                  <a:pt x="9921" y="3156"/>
                </a:cubicBezTo>
                <a:cubicBezTo>
                  <a:pt x="9914" y="3177"/>
                  <a:pt x="9907" y="3195"/>
                  <a:pt x="9904" y="3217"/>
                </a:cubicBezTo>
                <a:cubicBezTo>
                  <a:pt x="9893" y="3241"/>
                  <a:pt x="9889" y="3259"/>
                  <a:pt x="9882" y="3281"/>
                </a:cubicBezTo>
                <a:cubicBezTo>
                  <a:pt x="9868" y="3320"/>
                  <a:pt x="9850" y="3359"/>
                  <a:pt x="9833" y="3405"/>
                </a:cubicBezTo>
                <a:cubicBezTo>
                  <a:pt x="9850" y="3387"/>
                  <a:pt x="9861" y="3373"/>
                  <a:pt x="9875" y="3355"/>
                </a:cubicBezTo>
                <a:cubicBezTo>
                  <a:pt x="9889" y="3337"/>
                  <a:pt x="9904" y="3320"/>
                  <a:pt x="9921" y="3302"/>
                </a:cubicBezTo>
                <a:cubicBezTo>
                  <a:pt x="9946" y="3266"/>
                  <a:pt x="9975" y="3227"/>
                  <a:pt x="9996" y="3192"/>
                </a:cubicBezTo>
                <a:cubicBezTo>
                  <a:pt x="10010" y="3174"/>
                  <a:pt x="10017" y="3153"/>
                  <a:pt x="10028" y="3128"/>
                </a:cubicBezTo>
                <a:lnTo>
                  <a:pt x="10053" y="3064"/>
                </a:lnTo>
                <a:cubicBezTo>
                  <a:pt x="10064" y="3039"/>
                  <a:pt x="10071" y="3017"/>
                  <a:pt x="10074" y="2993"/>
                </a:cubicBezTo>
                <a:cubicBezTo>
                  <a:pt x="10081" y="2968"/>
                  <a:pt x="10085" y="2943"/>
                  <a:pt x="10089" y="2914"/>
                </a:cubicBezTo>
                <a:cubicBezTo>
                  <a:pt x="10096" y="2868"/>
                  <a:pt x="10089" y="2808"/>
                  <a:pt x="10071" y="2761"/>
                </a:cubicBezTo>
                <a:cubicBezTo>
                  <a:pt x="10064" y="2733"/>
                  <a:pt x="10049" y="2708"/>
                  <a:pt x="10035" y="2683"/>
                </a:cubicBezTo>
                <a:cubicBezTo>
                  <a:pt x="10021" y="2662"/>
                  <a:pt x="10007" y="2641"/>
                  <a:pt x="9985" y="2619"/>
                </a:cubicBezTo>
                <a:cubicBezTo>
                  <a:pt x="9975" y="2605"/>
                  <a:pt x="9961" y="2591"/>
                  <a:pt x="9943" y="2577"/>
                </a:cubicBezTo>
                <a:cubicBezTo>
                  <a:pt x="9946" y="2577"/>
                  <a:pt x="9950" y="2573"/>
                  <a:pt x="9957" y="2573"/>
                </a:cubicBezTo>
                <a:cubicBezTo>
                  <a:pt x="10096" y="2513"/>
                  <a:pt x="10227" y="2449"/>
                  <a:pt x="10355" y="2377"/>
                </a:cubicBezTo>
                <a:lnTo>
                  <a:pt x="10355" y="2381"/>
                </a:lnTo>
                <a:lnTo>
                  <a:pt x="10444" y="2381"/>
                </a:lnTo>
                <a:cubicBezTo>
                  <a:pt x="10458" y="2381"/>
                  <a:pt x="10476" y="2388"/>
                  <a:pt x="10494" y="2388"/>
                </a:cubicBezTo>
                <a:lnTo>
                  <a:pt x="10547" y="2399"/>
                </a:lnTo>
                <a:cubicBezTo>
                  <a:pt x="10565" y="2406"/>
                  <a:pt x="10583" y="2413"/>
                  <a:pt x="10597" y="2417"/>
                </a:cubicBezTo>
                <a:cubicBezTo>
                  <a:pt x="10615" y="2427"/>
                  <a:pt x="10629" y="2431"/>
                  <a:pt x="10640" y="2441"/>
                </a:cubicBezTo>
                <a:cubicBezTo>
                  <a:pt x="10654" y="2449"/>
                  <a:pt x="10668" y="2459"/>
                  <a:pt x="10675" y="2470"/>
                </a:cubicBezTo>
                <a:cubicBezTo>
                  <a:pt x="10689" y="2484"/>
                  <a:pt x="10700" y="2495"/>
                  <a:pt x="10707" y="2513"/>
                </a:cubicBezTo>
                <a:cubicBezTo>
                  <a:pt x="10718" y="2523"/>
                  <a:pt x="10725" y="2537"/>
                  <a:pt x="10729" y="2555"/>
                </a:cubicBezTo>
                <a:cubicBezTo>
                  <a:pt x="10739" y="2573"/>
                  <a:pt x="10743" y="2591"/>
                  <a:pt x="10746" y="2609"/>
                </a:cubicBezTo>
                <a:cubicBezTo>
                  <a:pt x="10753" y="2626"/>
                  <a:pt x="10757" y="2644"/>
                  <a:pt x="10757" y="2665"/>
                </a:cubicBezTo>
                <a:cubicBezTo>
                  <a:pt x="10761" y="2683"/>
                  <a:pt x="10757" y="2708"/>
                  <a:pt x="10761" y="2726"/>
                </a:cubicBezTo>
                <a:cubicBezTo>
                  <a:pt x="10761" y="2747"/>
                  <a:pt x="10761" y="2765"/>
                  <a:pt x="10757" y="2786"/>
                </a:cubicBezTo>
                <a:cubicBezTo>
                  <a:pt x="10750" y="2808"/>
                  <a:pt x="10750" y="2825"/>
                  <a:pt x="10746" y="2850"/>
                </a:cubicBezTo>
                <a:cubicBezTo>
                  <a:pt x="10743" y="2872"/>
                  <a:pt x="10743" y="2893"/>
                  <a:pt x="10739" y="2911"/>
                </a:cubicBezTo>
                <a:cubicBezTo>
                  <a:pt x="10732" y="2932"/>
                  <a:pt x="10729" y="2957"/>
                  <a:pt x="10725" y="2975"/>
                </a:cubicBezTo>
                <a:cubicBezTo>
                  <a:pt x="10718" y="3017"/>
                  <a:pt x="10704" y="3057"/>
                  <a:pt x="10693" y="3103"/>
                </a:cubicBezTo>
                <a:lnTo>
                  <a:pt x="10732" y="3049"/>
                </a:lnTo>
                <a:cubicBezTo>
                  <a:pt x="10746" y="3032"/>
                  <a:pt x="10757" y="3010"/>
                  <a:pt x="10771" y="2993"/>
                </a:cubicBezTo>
                <a:cubicBezTo>
                  <a:pt x="10793" y="2950"/>
                  <a:pt x="10814" y="2911"/>
                  <a:pt x="10832" y="2868"/>
                </a:cubicBezTo>
                <a:cubicBezTo>
                  <a:pt x="10839" y="2843"/>
                  <a:pt x="10849" y="2822"/>
                  <a:pt x="10853" y="2801"/>
                </a:cubicBezTo>
                <a:cubicBezTo>
                  <a:pt x="10864" y="2779"/>
                  <a:pt x="10867" y="2754"/>
                  <a:pt x="10871" y="2733"/>
                </a:cubicBezTo>
                <a:cubicBezTo>
                  <a:pt x="10874" y="2712"/>
                  <a:pt x="10882" y="2683"/>
                  <a:pt x="10882" y="2662"/>
                </a:cubicBezTo>
                <a:cubicBezTo>
                  <a:pt x="10885" y="2637"/>
                  <a:pt x="10882" y="2612"/>
                  <a:pt x="10882" y="2587"/>
                </a:cubicBezTo>
                <a:cubicBezTo>
                  <a:pt x="10874" y="2537"/>
                  <a:pt x="10864" y="2484"/>
                  <a:pt x="10839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8"/>
                  <a:pt x="10761" y="2321"/>
                  <a:pt x="10739" y="2303"/>
                </a:cubicBezTo>
                <a:cubicBezTo>
                  <a:pt x="10693" y="2267"/>
                  <a:pt x="10650" y="2239"/>
                  <a:pt x="10597" y="2228"/>
                </a:cubicBezTo>
                <a:lnTo>
                  <a:pt x="10590" y="2228"/>
                </a:lnTo>
                <a:cubicBezTo>
                  <a:pt x="10689" y="2164"/>
                  <a:pt x="10782" y="2097"/>
                  <a:pt x="10871" y="2033"/>
                </a:cubicBezTo>
                <a:cubicBezTo>
                  <a:pt x="10906" y="2004"/>
                  <a:pt x="10946" y="1972"/>
                  <a:pt x="10981" y="1944"/>
                </a:cubicBezTo>
                <a:lnTo>
                  <a:pt x="10981" y="1947"/>
                </a:lnTo>
                <a:lnTo>
                  <a:pt x="11070" y="1937"/>
                </a:lnTo>
                <a:lnTo>
                  <a:pt x="11120" y="1937"/>
                </a:lnTo>
                <a:cubicBezTo>
                  <a:pt x="11138" y="1937"/>
                  <a:pt x="11155" y="1944"/>
                  <a:pt x="11173" y="1944"/>
                </a:cubicBezTo>
                <a:cubicBezTo>
                  <a:pt x="11191" y="1947"/>
                  <a:pt x="11209" y="1951"/>
                  <a:pt x="11223" y="1954"/>
                </a:cubicBezTo>
                <a:cubicBezTo>
                  <a:pt x="11241" y="1961"/>
                  <a:pt x="11255" y="1969"/>
                  <a:pt x="11273" y="1972"/>
                </a:cubicBezTo>
                <a:lnTo>
                  <a:pt x="11312" y="2001"/>
                </a:lnTo>
                <a:cubicBezTo>
                  <a:pt x="11326" y="2008"/>
                  <a:pt x="11340" y="2022"/>
                  <a:pt x="11347" y="2036"/>
                </a:cubicBezTo>
                <a:cubicBezTo>
                  <a:pt x="11354" y="2050"/>
                  <a:pt x="11369" y="2061"/>
                  <a:pt x="11376" y="2075"/>
                </a:cubicBezTo>
                <a:cubicBezTo>
                  <a:pt x="11383" y="2089"/>
                  <a:pt x="11386" y="2107"/>
                  <a:pt x="11397" y="2125"/>
                </a:cubicBezTo>
                <a:cubicBezTo>
                  <a:pt x="11401" y="2143"/>
                  <a:pt x="11411" y="2161"/>
                  <a:pt x="11411" y="2178"/>
                </a:cubicBezTo>
                <a:cubicBezTo>
                  <a:pt x="11415" y="2196"/>
                  <a:pt x="11418" y="2217"/>
                  <a:pt x="11418" y="2235"/>
                </a:cubicBezTo>
                <a:cubicBezTo>
                  <a:pt x="11418" y="2257"/>
                  <a:pt x="11422" y="2274"/>
                  <a:pt x="11422" y="2299"/>
                </a:cubicBezTo>
                <a:lnTo>
                  <a:pt x="11422" y="2360"/>
                </a:lnTo>
                <a:cubicBezTo>
                  <a:pt x="11422" y="2381"/>
                  <a:pt x="11422" y="2406"/>
                  <a:pt x="11418" y="2424"/>
                </a:cubicBezTo>
                <a:cubicBezTo>
                  <a:pt x="11418" y="2445"/>
                  <a:pt x="11415" y="2466"/>
                  <a:pt x="11415" y="2488"/>
                </a:cubicBezTo>
                <a:lnTo>
                  <a:pt x="11401" y="2623"/>
                </a:lnTo>
                <a:cubicBezTo>
                  <a:pt x="11415" y="2605"/>
                  <a:pt x="11422" y="2584"/>
                  <a:pt x="11433" y="2566"/>
                </a:cubicBezTo>
                <a:cubicBezTo>
                  <a:pt x="11440" y="2548"/>
                  <a:pt x="11450" y="2523"/>
                  <a:pt x="11461" y="2502"/>
                </a:cubicBezTo>
                <a:cubicBezTo>
                  <a:pt x="11479" y="2463"/>
                  <a:pt x="11497" y="2417"/>
                  <a:pt x="11511" y="2374"/>
                </a:cubicBezTo>
                <a:cubicBezTo>
                  <a:pt x="11522" y="2353"/>
                  <a:pt x="11525" y="2328"/>
                  <a:pt x="11529" y="2306"/>
                </a:cubicBezTo>
                <a:cubicBezTo>
                  <a:pt x="11532" y="2285"/>
                  <a:pt x="11539" y="2264"/>
                  <a:pt x="11539" y="2235"/>
                </a:cubicBezTo>
                <a:cubicBezTo>
                  <a:pt x="11539" y="2214"/>
                  <a:pt x="11543" y="2185"/>
                  <a:pt x="11543" y="2164"/>
                </a:cubicBezTo>
                <a:cubicBezTo>
                  <a:pt x="11543" y="2139"/>
                  <a:pt x="11539" y="2114"/>
                  <a:pt x="11532" y="2089"/>
                </a:cubicBezTo>
                <a:cubicBezTo>
                  <a:pt x="11525" y="2040"/>
                  <a:pt x="11507" y="1986"/>
                  <a:pt x="11475" y="1944"/>
                </a:cubicBezTo>
                <a:cubicBezTo>
                  <a:pt x="11461" y="1919"/>
                  <a:pt x="11443" y="1897"/>
                  <a:pt x="11422" y="1876"/>
                </a:cubicBezTo>
                <a:cubicBezTo>
                  <a:pt x="11404" y="1858"/>
                  <a:pt x="11383" y="1841"/>
                  <a:pt x="11354" y="1823"/>
                </a:cubicBezTo>
                <a:cubicBezTo>
                  <a:pt x="11312" y="1791"/>
                  <a:pt x="11258" y="1773"/>
                  <a:pt x="11209" y="1759"/>
                </a:cubicBezTo>
                <a:cubicBezTo>
                  <a:pt x="11202" y="1755"/>
                  <a:pt x="11187" y="1755"/>
                  <a:pt x="11177" y="1755"/>
                </a:cubicBezTo>
                <a:cubicBezTo>
                  <a:pt x="11276" y="1663"/>
                  <a:pt x="11365" y="1563"/>
                  <a:pt x="11443" y="1467"/>
                </a:cubicBezTo>
                <a:lnTo>
                  <a:pt x="11443" y="1471"/>
                </a:lnTo>
                <a:lnTo>
                  <a:pt x="11511" y="1457"/>
                </a:lnTo>
                <a:cubicBezTo>
                  <a:pt x="11525" y="1453"/>
                  <a:pt x="11546" y="1453"/>
                  <a:pt x="11564" y="1453"/>
                </a:cubicBezTo>
                <a:lnTo>
                  <a:pt x="11621" y="1453"/>
                </a:lnTo>
                <a:cubicBezTo>
                  <a:pt x="11639" y="1453"/>
                  <a:pt x="11660" y="1457"/>
                  <a:pt x="11674" y="1464"/>
                </a:cubicBezTo>
                <a:lnTo>
                  <a:pt x="11728" y="1474"/>
                </a:lnTo>
                <a:cubicBezTo>
                  <a:pt x="11795" y="1503"/>
                  <a:pt x="11849" y="1556"/>
                  <a:pt x="11881" y="1624"/>
                </a:cubicBezTo>
                <a:cubicBezTo>
                  <a:pt x="11888" y="1641"/>
                  <a:pt x="11895" y="1659"/>
                  <a:pt x="11902" y="1681"/>
                </a:cubicBezTo>
                <a:cubicBezTo>
                  <a:pt x="11906" y="1698"/>
                  <a:pt x="11913" y="1720"/>
                  <a:pt x="11920" y="1737"/>
                </a:cubicBezTo>
                <a:cubicBezTo>
                  <a:pt x="11923" y="1759"/>
                  <a:pt x="11930" y="1777"/>
                  <a:pt x="11930" y="1801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3"/>
                  <a:pt x="11938" y="1908"/>
                  <a:pt x="11938" y="1929"/>
                </a:cubicBezTo>
                <a:lnTo>
                  <a:pt x="11938" y="1997"/>
                </a:lnTo>
                <a:cubicBezTo>
                  <a:pt x="11938" y="2040"/>
                  <a:pt x="11934" y="2086"/>
                  <a:pt x="11934" y="2129"/>
                </a:cubicBezTo>
                <a:lnTo>
                  <a:pt x="11955" y="2068"/>
                </a:lnTo>
                <a:cubicBezTo>
                  <a:pt x="11966" y="2043"/>
                  <a:pt x="11970" y="2022"/>
                  <a:pt x="11973" y="2004"/>
                </a:cubicBezTo>
                <a:cubicBezTo>
                  <a:pt x="11987" y="1961"/>
                  <a:pt x="11994" y="1915"/>
                  <a:pt x="12002" y="1873"/>
                </a:cubicBezTo>
                <a:cubicBezTo>
                  <a:pt x="12005" y="1848"/>
                  <a:pt x="12005" y="1826"/>
                  <a:pt x="12005" y="1805"/>
                </a:cubicBezTo>
                <a:lnTo>
                  <a:pt x="12005" y="1734"/>
                </a:lnTo>
                <a:cubicBezTo>
                  <a:pt x="12002" y="1713"/>
                  <a:pt x="12002" y="1684"/>
                  <a:pt x="11994" y="1663"/>
                </a:cubicBezTo>
                <a:cubicBezTo>
                  <a:pt x="11991" y="1641"/>
                  <a:pt x="11987" y="1613"/>
                  <a:pt x="11977" y="1592"/>
                </a:cubicBezTo>
                <a:cubicBezTo>
                  <a:pt x="11962" y="1545"/>
                  <a:pt x="11938" y="1499"/>
                  <a:pt x="11906" y="1457"/>
                </a:cubicBezTo>
                <a:cubicBezTo>
                  <a:pt x="11888" y="1439"/>
                  <a:pt x="11870" y="1417"/>
                  <a:pt x="11849" y="1403"/>
                </a:cubicBezTo>
                <a:cubicBezTo>
                  <a:pt x="11827" y="1385"/>
                  <a:pt x="11806" y="1375"/>
                  <a:pt x="11781" y="1364"/>
                </a:cubicBezTo>
                <a:cubicBezTo>
                  <a:pt x="11735" y="1343"/>
                  <a:pt x="11685" y="1329"/>
                  <a:pt x="11635" y="1325"/>
                </a:cubicBezTo>
                <a:cubicBezTo>
                  <a:pt x="11610" y="1321"/>
                  <a:pt x="11586" y="1321"/>
                  <a:pt x="11561" y="1321"/>
                </a:cubicBezTo>
                <a:cubicBezTo>
                  <a:pt x="11650" y="1201"/>
                  <a:pt x="11717" y="1080"/>
                  <a:pt x="11774" y="969"/>
                </a:cubicBezTo>
                <a:lnTo>
                  <a:pt x="11817" y="959"/>
                </a:lnTo>
                <a:cubicBezTo>
                  <a:pt x="11834" y="955"/>
                  <a:pt x="11859" y="955"/>
                  <a:pt x="11877" y="952"/>
                </a:cubicBezTo>
                <a:lnTo>
                  <a:pt x="11938" y="952"/>
                </a:lnTo>
                <a:cubicBezTo>
                  <a:pt x="11955" y="952"/>
                  <a:pt x="11977" y="955"/>
                  <a:pt x="11994" y="959"/>
                </a:cubicBezTo>
                <a:cubicBezTo>
                  <a:pt x="12012" y="966"/>
                  <a:pt x="12030" y="969"/>
                  <a:pt x="12055" y="976"/>
                </a:cubicBezTo>
                <a:cubicBezTo>
                  <a:pt x="12073" y="987"/>
                  <a:pt x="12090" y="994"/>
                  <a:pt x="12105" y="1005"/>
                </a:cubicBezTo>
                <a:cubicBezTo>
                  <a:pt x="12119" y="1012"/>
                  <a:pt x="12133" y="1026"/>
                  <a:pt x="12147" y="1040"/>
                </a:cubicBezTo>
                <a:cubicBezTo>
                  <a:pt x="12162" y="1055"/>
                  <a:pt x="12176" y="1072"/>
                  <a:pt x="12183" y="1083"/>
                </a:cubicBezTo>
                <a:lnTo>
                  <a:pt x="12211" y="1136"/>
                </a:lnTo>
                <a:cubicBezTo>
                  <a:pt x="12218" y="1154"/>
                  <a:pt x="12222" y="1179"/>
                  <a:pt x="12229" y="1197"/>
                </a:cubicBezTo>
                <a:cubicBezTo>
                  <a:pt x="12233" y="1215"/>
                  <a:pt x="12236" y="1236"/>
                  <a:pt x="12240" y="1257"/>
                </a:cubicBezTo>
                <a:cubicBezTo>
                  <a:pt x="12247" y="1279"/>
                  <a:pt x="12250" y="1297"/>
                  <a:pt x="12250" y="1321"/>
                </a:cubicBezTo>
                <a:cubicBezTo>
                  <a:pt x="12250" y="1343"/>
                  <a:pt x="12254" y="1364"/>
                  <a:pt x="12254" y="1382"/>
                </a:cubicBezTo>
                <a:lnTo>
                  <a:pt x="12254" y="1449"/>
                </a:lnTo>
                <a:cubicBezTo>
                  <a:pt x="12254" y="1471"/>
                  <a:pt x="12254" y="1492"/>
                  <a:pt x="12250" y="1517"/>
                </a:cubicBezTo>
                <a:lnTo>
                  <a:pt x="12236" y="1649"/>
                </a:lnTo>
                <a:lnTo>
                  <a:pt x="12254" y="1588"/>
                </a:lnTo>
                <a:cubicBezTo>
                  <a:pt x="12258" y="1563"/>
                  <a:pt x="12261" y="1542"/>
                  <a:pt x="12272" y="1521"/>
                </a:cubicBezTo>
                <a:cubicBezTo>
                  <a:pt x="12279" y="1474"/>
                  <a:pt x="12290" y="1432"/>
                  <a:pt x="12293" y="1385"/>
                </a:cubicBezTo>
                <a:cubicBezTo>
                  <a:pt x="12297" y="1364"/>
                  <a:pt x="12297" y="1343"/>
                  <a:pt x="12297" y="1321"/>
                </a:cubicBezTo>
                <a:lnTo>
                  <a:pt x="12297" y="1254"/>
                </a:lnTo>
                <a:cubicBezTo>
                  <a:pt x="12293" y="1233"/>
                  <a:pt x="12293" y="1208"/>
                  <a:pt x="12290" y="1186"/>
                </a:cubicBezTo>
                <a:cubicBezTo>
                  <a:pt x="12286" y="1165"/>
                  <a:pt x="12282" y="1144"/>
                  <a:pt x="12272" y="1119"/>
                </a:cubicBezTo>
                <a:cubicBezTo>
                  <a:pt x="12254" y="1076"/>
                  <a:pt x="12233" y="1030"/>
                  <a:pt x="12201" y="994"/>
                </a:cubicBezTo>
                <a:cubicBezTo>
                  <a:pt x="12183" y="976"/>
                  <a:pt x="12165" y="959"/>
                  <a:pt x="12147" y="948"/>
                </a:cubicBezTo>
                <a:cubicBezTo>
                  <a:pt x="12126" y="934"/>
                  <a:pt x="12108" y="920"/>
                  <a:pt x="12087" y="905"/>
                </a:cubicBezTo>
                <a:cubicBezTo>
                  <a:pt x="12041" y="884"/>
                  <a:pt x="11991" y="877"/>
                  <a:pt x="11945" y="870"/>
                </a:cubicBezTo>
                <a:cubicBezTo>
                  <a:pt x="11932" y="868"/>
                  <a:pt x="11920" y="867"/>
                  <a:pt x="11908" y="867"/>
                </a:cubicBezTo>
                <a:cubicBezTo>
                  <a:pt x="11896" y="867"/>
                  <a:pt x="11884" y="868"/>
                  <a:pt x="11874" y="870"/>
                </a:cubicBezTo>
                <a:lnTo>
                  <a:pt x="11845" y="870"/>
                </a:lnTo>
                <a:cubicBezTo>
                  <a:pt x="11845" y="863"/>
                  <a:pt x="11842" y="848"/>
                  <a:pt x="11838" y="841"/>
                </a:cubicBezTo>
                <a:cubicBezTo>
                  <a:pt x="11845" y="824"/>
                  <a:pt x="11849" y="809"/>
                  <a:pt x="11859" y="792"/>
                </a:cubicBezTo>
                <a:cubicBezTo>
                  <a:pt x="11913" y="667"/>
                  <a:pt x="11948" y="560"/>
                  <a:pt x="11970" y="468"/>
                </a:cubicBezTo>
                <a:lnTo>
                  <a:pt x="11973" y="486"/>
                </a:lnTo>
                <a:lnTo>
                  <a:pt x="11998" y="479"/>
                </a:lnTo>
                <a:cubicBezTo>
                  <a:pt x="12016" y="475"/>
                  <a:pt x="12034" y="475"/>
                  <a:pt x="12051" y="475"/>
                </a:cubicBezTo>
                <a:lnTo>
                  <a:pt x="12105" y="475"/>
                </a:lnTo>
                <a:cubicBezTo>
                  <a:pt x="12119" y="475"/>
                  <a:pt x="12140" y="479"/>
                  <a:pt x="12154" y="486"/>
                </a:cubicBezTo>
                <a:cubicBezTo>
                  <a:pt x="12172" y="489"/>
                  <a:pt x="12194" y="493"/>
                  <a:pt x="12204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5" y="532"/>
                  <a:pt x="12275" y="546"/>
                  <a:pt x="12290" y="560"/>
                </a:cubicBezTo>
                <a:cubicBezTo>
                  <a:pt x="12304" y="575"/>
                  <a:pt x="12311" y="585"/>
                  <a:pt x="12322" y="600"/>
                </a:cubicBezTo>
                <a:cubicBezTo>
                  <a:pt x="12332" y="614"/>
                  <a:pt x="12339" y="632"/>
                  <a:pt x="12343" y="649"/>
                </a:cubicBezTo>
                <a:cubicBezTo>
                  <a:pt x="12350" y="667"/>
                  <a:pt x="12357" y="681"/>
                  <a:pt x="12361" y="699"/>
                </a:cubicBezTo>
                <a:lnTo>
                  <a:pt x="12375" y="752"/>
                </a:lnTo>
                <a:lnTo>
                  <a:pt x="12378" y="806"/>
                </a:lnTo>
                <a:cubicBezTo>
                  <a:pt x="12378" y="824"/>
                  <a:pt x="12382" y="841"/>
                  <a:pt x="12382" y="859"/>
                </a:cubicBezTo>
                <a:lnTo>
                  <a:pt x="12382" y="916"/>
                </a:lnTo>
                <a:cubicBezTo>
                  <a:pt x="12382" y="934"/>
                  <a:pt x="12382" y="952"/>
                  <a:pt x="12378" y="973"/>
                </a:cubicBezTo>
                <a:cubicBezTo>
                  <a:pt x="12375" y="1008"/>
                  <a:pt x="12371" y="1048"/>
                  <a:pt x="12364" y="1083"/>
                </a:cubicBezTo>
                <a:cubicBezTo>
                  <a:pt x="12375" y="1048"/>
                  <a:pt x="12382" y="1012"/>
                  <a:pt x="12393" y="973"/>
                </a:cubicBezTo>
                <a:cubicBezTo>
                  <a:pt x="12396" y="955"/>
                  <a:pt x="12396" y="937"/>
                  <a:pt x="12400" y="916"/>
                </a:cubicBezTo>
                <a:lnTo>
                  <a:pt x="12407" y="859"/>
                </a:lnTo>
                <a:cubicBezTo>
                  <a:pt x="12410" y="841"/>
                  <a:pt x="12407" y="816"/>
                  <a:pt x="12407" y="799"/>
                </a:cubicBezTo>
                <a:lnTo>
                  <a:pt x="12407" y="742"/>
                </a:lnTo>
                <a:lnTo>
                  <a:pt x="12396" y="685"/>
                </a:lnTo>
                <a:cubicBezTo>
                  <a:pt x="12396" y="667"/>
                  <a:pt x="12389" y="649"/>
                  <a:pt x="12378" y="628"/>
                </a:cubicBezTo>
                <a:cubicBezTo>
                  <a:pt x="12375" y="610"/>
                  <a:pt x="12364" y="592"/>
                  <a:pt x="12357" y="575"/>
                </a:cubicBezTo>
                <a:cubicBezTo>
                  <a:pt x="12346" y="557"/>
                  <a:pt x="12339" y="539"/>
                  <a:pt x="12322" y="525"/>
                </a:cubicBezTo>
                <a:cubicBezTo>
                  <a:pt x="12307" y="511"/>
                  <a:pt x="12293" y="493"/>
                  <a:pt x="12275" y="486"/>
                </a:cubicBezTo>
                <a:lnTo>
                  <a:pt x="12250" y="468"/>
                </a:lnTo>
                <a:lnTo>
                  <a:pt x="12222" y="454"/>
                </a:lnTo>
                <a:cubicBezTo>
                  <a:pt x="12204" y="443"/>
                  <a:pt x="12186" y="440"/>
                  <a:pt x="12165" y="432"/>
                </a:cubicBezTo>
                <a:cubicBezTo>
                  <a:pt x="12147" y="425"/>
                  <a:pt x="12126" y="422"/>
                  <a:pt x="12108" y="422"/>
                </a:cubicBezTo>
                <a:cubicBezTo>
                  <a:pt x="12096" y="422"/>
                  <a:pt x="12081" y="420"/>
                  <a:pt x="12067" y="420"/>
                </a:cubicBezTo>
                <a:cubicBezTo>
                  <a:pt x="12060" y="420"/>
                  <a:pt x="12054" y="421"/>
                  <a:pt x="12048" y="422"/>
                </a:cubicBezTo>
                <a:cubicBezTo>
                  <a:pt x="12037" y="422"/>
                  <a:pt x="12026" y="422"/>
                  <a:pt x="12012" y="425"/>
                </a:cubicBezTo>
                <a:cubicBezTo>
                  <a:pt x="12009" y="415"/>
                  <a:pt x="12009" y="400"/>
                  <a:pt x="12005" y="383"/>
                </a:cubicBezTo>
                <a:cubicBezTo>
                  <a:pt x="12005" y="372"/>
                  <a:pt x="12002" y="368"/>
                  <a:pt x="12002" y="361"/>
                </a:cubicBezTo>
                <a:lnTo>
                  <a:pt x="12002" y="354"/>
                </a:lnTo>
                <a:cubicBezTo>
                  <a:pt x="12023" y="255"/>
                  <a:pt x="12023" y="202"/>
                  <a:pt x="12023" y="201"/>
                </a:cubicBezTo>
                <a:lnTo>
                  <a:pt x="12023" y="201"/>
                </a:lnTo>
                <a:cubicBezTo>
                  <a:pt x="12023" y="202"/>
                  <a:pt x="12019" y="255"/>
                  <a:pt x="11994" y="351"/>
                </a:cubicBezTo>
                <a:cubicBezTo>
                  <a:pt x="11991" y="344"/>
                  <a:pt x="11987" y="329"/>
                  <a:pt x="11984" y="319"/>
                </a:cubicBezTo>
                <a:cubicBezTo>
                  <a:pt x="11973" y="297"/>
                  <a:pt x="11966" y="280"/>
                  <a:pt x="11952" y="262"/>
                </a:cubicBezTo>
                <a:cubicBezTo>
                  <a:pt x="11938" y="244"/>
                  <a:pt x="11930" y="226"/>
                  <a:pt x="11913" y="208"/>
                </a:cubicBezTo>
                <a:cubicBezTo>
                  <a:pt x="11852" y="137"/>
                  <a:pt x="11778" y="88"/>
                  <a:pt x="11699" y="59"/>
                </a:cubicBezTo>
                <a:cubicBezTo>
                  <a:pt x="11618" y="27"/>
                  <a:pt x="11529" y="9"/>
                  <a:pt x="11443" y="6"/>
                </a:cubicBezTo>
                <a:cubicBezTo>
                  <a:pt x="11422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8"/>
          <p:cNvSpPr/>
          <p:nvPr/>
        </p:nvSpPr>
        <p:spPr>
          <a:xfrm rot="-2700000">
            <a:off x="7679255" y="3566214"/>
            <a:ext cx="1011481" cy="340758"/>
          </a:xfrm>
          <a:custGeom>
            <a:avLst/>
            <a:gdLst/>
            <a:ahLst/>
            <a:cxnLst/>
            <a:rect l="l" t="t" r="r" b="b"/>
            <a:pathLst>
              <a:path w="12372" h="4168" extrusionOk="0">
                <a:moveTo>
                  <a:pt x="11158" y="2416"/>
                </a:moveTo>
                <a:cubicBezTo>
                  <a:pt x="11153" y="2417"/>
                  <a:pt x="11149" y="2418"/>
                  <a:pt x="11145" y="2418"/>
                </a:cubicBezTo>
                <a:cubicBezTo>
                  <a:pt x="11244" y="2511"/>
                  <a:pt x="11333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lnTo>
                  <a:pt x="11432" y="2706"/>
                </a:lnTo>
                <a:cubicBezTo>
                  <a:pt x="11351" y="2608"/>
                  <a:pt x="11261" y="2510"/>
                  <a:pt x="11158" y="2416"/>
                </a:cubicBezTo>
                <a:close/>
                <a:moveTo>
                  <a:pt x="11533" y="2852"/>
                </a:moveTo>
                <a:lnTo>
                  <a:pt x="11532" y="2856"/>
                </a:lnTo>
                <a:lnTo>
                  <a:pt x="11532" y="2857"/>
                </a:lnTo>
                <a:lnTo>
                  <a:pt x="11532" y="2857"/>
                </a:lnTo>
                <a:cubicBezTo>
                  <a:pt x="11531" y="2855"/>
                  <a:pt x="11530" y="2854"/>
                  <a:pt x="11529" y="2852"/>
                </a:cubicBezTo>
                <a:cubicBezTo>
                  <a:pt x="11530" y="2852"/>
                  <a:pt x="11532" y="2852"/>
                  <a:pt x="11533" y="2852"/>
                </a:cubicBezTo>
                <a:close/>
                <a:moveTo>
                  <a:pt x="11902" y="2045"/>
                </a:moveTo>
                <a:cubicBezTo>
                  <a:pt x="11902" y="2087"/>
                  <a:pt x="11906" y="2134"/>
                  <a:pt x="11906" y="2176"/>
                </a:cubicBezTo>
                <a:lnTo>
                  <a:pt x="11906" y="2244"/>
                </a:lnTo>
                <a:cubicBezTo>
                  <a:pt x="11906" y="2265"/>
                  <a:pt x="11906" y="2287"/>
                  <a:pt x="11902" y="2311"/>
                </a:cubicBezTo>
                <a:cubicBezTo>
                  <a:pt x="11902" y="2333"/>
                  <a:pt x="11895" y="2354"/>
                  <a:pt x="11895" y="2372"/>
                </a:cubicBezTo>
                <a:cubicBezTo>
                  <a:pt x="11895" y="2393"/>
                  <a:pt x="11891" y="2411"/>
                  <a:pt x="11888" y="2436"/>
                </a:cubicBezTo>
                <a:cubicBezTo>
                  <a:pt x="11884" y="2454"/>
                  <a:pt x="11877" y="2475"/>
                  <a:pt x="11870" y="2493"/>
                </a:cubicBezTo>
                <a:cubicBezTo>
                  <a:pt x="11866" y="2511"/>
                  <a:pt x="11856" y="2528"/>
                  <a:pt x="11849" y="2550"/>
                </a:cubicBezTo>
                <a:cubicBezTo>
                  <a:pt x="11813" y="2621"/>
                  <a:pt x="11763" y="2674"/>
                  <a:pt x="11696" y="2695"/>
                </a:cubicBezTo>
                <a:cubicBezTo>
                  <a:pt x="11678" y="2703"/>
                  <a:pt x="11660" y="2710"/>
                  <a:pt x="11642" y="2710"/>
                </a:cubicBezTo>
                <a:cubicBezTo>
                  <a:pt x="11625" y="2713"/>
                  <a:pt x="11607" y="2713"/>
                  <a:pt x="11589" y="2720"/>
                </a:cubicBezTo>
                <a:lnTo>
                  <a:pt x="11532" y="2720"/>
                </a:lnTo>
                <a:cubicBezTo>
                  <a:pt x="11514" y="2720"/>
                  <a:pt x="11493" y="2713"/>
                  <a:pt x="11479" y="2713"/>
                </a:cubicBezTo>
                <a:lnTo>
                  <a:pt x="11432" y="2706"/>
                </a:lnTo>
                <a:lnTo>
                  <a:pt x="11432" y="2706"/>
                </a:lnTo>
                <a:cubicBezTo>
                  <a:pt x="11433" y="2706"/>
                  <a:pt x="11433" y="2706"/>
                  <a:pt x="11433" y="2706"/>
                </a:cubicBezTo>
                <a:lnTo>
                  <a:pt x="11429" y="2727"/>
                </a:lnTo>
                <a:lnTo>
                  <a:pt x="11415" y="2795"/>
                </a:lnTo>
                <a:lnTo>
                  <a:pt x="11408" y="2827"/>
                </a:lnTo>
                <a:lnTo>
                  <a:pt x="11394" y="2856"/>
                </a:lnTo>
                <a:cubicBezTo>
                  <a:pt x="11383" y="2880"/>
                  <a:pt x="11376" y="2898"/>
                  <a:pt x="11365" y="2916"/>
                </a:cubicBezTo>
                <a:lnTo>
                  <a:pt x="11347" y="2941"/>
                </a:lnTo>
                <a:lnTo>
                  <a:pt x="11330" y="2969"/>
                </a:lnTo>
                <a:cubicBezTo>
                  <a:pt x="11319" y="2987"/>
                  <a:pt x="11305" y="3005"/>
                  <a:pt x="11287" y="3016"/>
                </a:cubicBezTo>
                <a:cubicBezTo>
                  <a:pt x="11273" y="3033"/>
                  <a:pt x="11255" y="3048"/>
                  <a:pt x="11237" y="3062"/>
                </a:cubicBezTo>
                <a:cubicBezTo>
                  <a:pt x="11219" y="3076"/>
                  <a:pt x="11202" y="3087"/>
                  <a:pt x="11180" y="3097"/>
                </a:cubicBezTo>
                <a:cubicBezTo>
                  <a:pt x="11162" y="3112"/>
                  <a:pt x="11141" y="3119"/>
                  <a:pt x="11116" y="3129"/>
                </a:cubicBezTo>
                <a:cubicBezTo>
                  <a:pt x="11077" y="3151"/>
                  <a:pt x="11034" y="3165"/>
                  <a:pt x="10985" y="3176"/>
                </a:cubicBezTo>
                <a:cubicBezTo>
                  <a:pt x="10938" y="3190"/>
                  <a:pt x="10892" y="3204"/>
                  <a:pt x="10842" y="3211"/>
                </a:cubicBezTo>
                <a:cubicBezTo>
                  <a:pt x="10743" y="3229"/>
                  <a:pt x="10647" y="3240"/>
                  <a:pt x="10547" y="3243"/>
                </a:cubicBezTo>
                <a:cubicBezTo>
                  <a:pt x="10597" y="3257"/>
                  <a:pt x="10647" y="3264"/>
                  <a:pt x="10700" y="3272"/>
                </a:cubicBezTo>
                <a:cubicBezTo>
                  <a:pt x="10750" y="3275"/>
                  <a:pt x="10803" y="3279"/>
                  <a:pt x="10849" y="3279"/>
                </a:cubicBezTo>
                <a:cubicBezTo>
                  <a:pt x="10903" y="3279"/>
                  <a:pt x="10953" y="3275"/>
                  <a:pt x="11006" y="3264"/>
                </a:cubicBezTo>
                <a:cubicBezTo>
                  <a:pt x="11059" y="3257"/>
                  <a:pt x="11109" y="3243"/>
                  <a:pt x="11159" y="3225"/>
                </a:cubicBezTo>
                <a:cubicBezTo>
                  <a:pt x="11184" y="3218"/>
                  <a:pt x="11205" y="3208"/>
                  <a:pt x="11234" y="3193"/>
                </a:cubicBezTo>
                <a:cubicBezTo>
                  <a:pt x="11255" y="3183"/>
                  <a:pt x="11283" y="3168"/>
                  <a:pt x="11305" y="3154"/>
                </a:cubicBezTo>
                <a:cubicBezTo>
                  <a:pt x="11326" y="3136"/>
                  <a:pt x="11347" y="3122"/>
                  <a:pt x="11372" y="3104"/>
                </a:cubicBezTo>
                <a:cubicBezTo>
                  <a:pt x="11394" y="3087"/>
                  <a:pt x="11411" y="3065"/>
                  <a:pt x="11429" y="3044"/>
                </a:cubicBezTo>
                <a:lnTo>
                  <a:pt x="11454" y="3008"/>
                </a:lnTo>
                <a:lnTo>
                  <a:pt x="11479" y="2973"/>
                </a:lnTo>
                <a:cubicBezTo>
                  <a:pt x="11490" y="2952"/>
                  <a:pt x="11504" y="2923"/>
                  <a:pt x="11518" y="2898"/>
                </a:cubicBezTo>
                <a:lnTo>
                  <a:pt x="11532" y="2857"/>
                </a:lnTo>
                <a:lnTo>
                  <a:pt x="11532" y="2857"/>
                </a:lnTo>
                <a:cubicBezTo>
                  <a:pt x="11612" y="2979"/>
                  <a:pt x="11682" y="3095"/>
                  <a:pt x="11742" y="3204"/>
                </a:cubicBezTo>
                <a:lnTo>
                  <a:pt x="11754" y="3206"/>
                </a:lnTo>
                <a:lnTo>
                  <a:pt x="11756" y="3193"/>
                </a:lnTo>
                <a:lnTo>
                  <a:pt x="11763" y="3183"/>
                </a:lnTo>
                <a:cubicBezTo>
                  <a:pt x="11706" y="3075"/>
                  <a:pt x="11637" y="2965"/>
                  <a:pt x="11555" y="2852"/>
                </a:cubicBezTo>
                <a:lnTo>
                  <a:pt x="11555" y="2852"/>
                </a:lnTo>
                <a:cubicBezTo>
                  <a:pt x="11547" y="2852"/>
                  <a:pt x="11540" y="2852"/>
                  <a:pt x="11533" y="2852"/>
                </a:cubicBezTo>
                <a:lnTo>
                  <a:pt x="11533" y="2852"/>
                </a:lnTo>
                <a:lnTo>
                  <a:pt x="11539" y="2831"/>
                </a:lnTo>
                <a:cubicBezTo>
                  <a:pt x="11544" y="2838"/>
                  <a:pt x="11550" y="2845"/>
                  <a:pt x="11555" y="2852"/>
                </a:cubicBezTo>
                <a:lnTo>
                  <a:pt x="11555" y="2852"/>
                </a:lnTo>
                <a:cubicBezTo>
                  <a:pt x="11570" y="2851"/>
                  <a:pt x="11586" y="2851"/>
                  <a:pt x="11603" y="2848"/>
                </a:cubicBezTo>
                <a:cubicBezTo>
                  <a:pt x="11653" y="2845"/>
                  <a:pt x="11706" y="2831"/>
                  <a:pt x="11749" y="2809"/>
                </a:cubicBezTo>
                <a:lnTo>
                  <a:pt x="11817" y="2767"/>
                </a:lnTo>
                <a:cubicBezTo>
                  <a:pt x="11838" y="2749"/>
                  <a:pt x="11856" y="2731"/>
                  <a:pt x="11874" y="2713"/>
                </a:cubicBezTo>
                <a:cubicBezTo>
                  <a:pt x="11909" y="2674"/>
                  <a:pt x="11930" y="2631"/>
                  <a:pt x="11945" y="2582"/>
                </a:cubicBezTo>
                <a:cubicBezTo>
                  <a:pt x="11955" y="2560"/>
                  <a:pt x="11959" y="2532"/>
                  <a:pt x="11962" y="2511"/>
                </a:cubicBezTo>
                <a:cubicBezTo>
                  <a:pt x="11966" y="2489"/>
                  <a:pt x="11966" y="2461"/>
                  <a:pt x="11973" y="2439"/>
                </a:cubicBezTo>
                <a:lnTo>
                  <a:pt x="11973" y="2368"/>
                </a:lnTo>
                <a:cubicBezTo>
                  <a:pt x="11973" y="2347"/>
                  <a:pt x="11973" y="2322"/>
                  <a:pt x="11966" y="2301"/>
                </a:cubicBezTo>
                <a:cubicBezTo>
                  <a:pt x="11962" y="2258"/>
                  <a:pt x="11955" y="2212"/>
                  <a:pt x="11941" y="2169"/>
                </a:cubicBezTo>
                <a:cubicBezTo>
                  <a:pt x="11934" y="2144"/>
                  <a:pt x="11927" y="2123"/>
                  <a:pt x="11923" y="2105"/>
                </a:cubicBezTo>
                <a:lnTo>
                  <a:pt x="11902" y="2045"/>
                </a:lnTo>
                <a:close/>
                <a:moveTo>
                  <a:pt x="5434" y="0"/>
                </a:moveTo>
                <a:cubicBezTo>
                  <a:pt x="5384" y="29"/>
                  <a:pt x="5345" y="64"/>
                  <a:pt x="5306" y="100"/>
                </a:cubicBezTo>
                <a:cubicBezTo>
                  <a:pt x="5281" y="118"/>
                  <a:pt x="5263" y="142"/>
                  <a:pt x="5246" y="160"/>
                </a:cubicBezTo>
                <a:cubicBezTo>
                  <a:pt x="5228" y="182"/>
                  <a:pt x="5207" y="199"/>
                  <a:pt x="5189" y="221"/>
                </a:cubicBezTo>
                <a:cubicBezTo>
                  <a:pt x="5153" y="267"/>
                  <a:pt x="5121" y="310"/>
                  <a:pt x="5093" y="359"/>
                </a:cubicBezTo>
                <a:cubicBezTo>
                  <a:pt x="5079" y="384"/>
                  <a:pt x="5064" y="409"/>
                  <a:pt x="5050" y="434"/>
                </a:cubicBezTo>
                <a:cubicBezTo>
                  <a:pt x="5039" y="463"/>
                  <a:pt x="5029" y="487"/>
                  <a:pt x="5015" y="516"/>
                </a:cubicBezTo>
                <a:cubicBezTo>
                  <a:pt x="5007" y="541"/>
                  <a:pt x="4997" y="573"/>
                  <a:pt x="4990" y="598"/>
                </a:cubicBezTo>
                <a:cubicBezTo>
                  <a:pt x="4979" y="630"/>
                  <a:pt x="4975" y="658"/>
                  <a:pt x="4972" y="687"/>
                </a:cubicBezTo>
                <a:cubicBezTo>
                  <a:pt x="4968" y="719"/>
                  <a:pt x="4968" y="751"/>
                  <a:pt x="4968" y="783"/>
                </a:cubicBezTo>
                <a:cubicBezTo>
                  <a:pt x="4968" y="811"/>
                  <a:pt x="4972" y="843"/>
                  <a:pt x="4975" y="875"/>
                </a:cubicBezTo>
                <a:lnTo>
                  <a:pt x="4986" y="918"/>
                </a:lnTo>
                <a:lnTo>
                  <a:pt x="4997" y="964"/>
                </a:lnTo>
                <a:cubicBezTo>
                  <a:pt x="5007" y="996"/>
                  <a:pt x="5022" y="1021"/>
                  <a:pt x="5039" y="1049"/>
                </a:cubicBezTo>
                <a:lnTo>
                  <a:pt x="5061" y="1088"/>
                </a:lnTo>
                <a:lnTo>
                  <a:pt x="5086" y="1127"/>
                </a:lnTo>
                <a:lnTo>
                  <a:pt x="5093" y="1131"/>
                </a:lnTo>
                <a:lnTo>
                  <a:pt x="5086" y="1138"/>
                </a:lnTo>
                <a:cubicBezTo>
                  <a:pt x="5029" y="1145"/>
                  <a:pt x="4968" y="1156"/>
                  <a:pt x="4908" y="1163"/>
                </a:cubicBezTo>
                <a:cubicBezTo>
                  <a:pt x="4730" y="1195"/>
                  <a:pt x="4552" y="1227"/>
                  <a:pt x="4382" y="1263"/>
                </a:cubicBezTo>
                <a:lnTo>
                  <a:pt x="4364" y="1238"/>
                </a:lnTo>
                <a:cubicBezTo>
                  <a:pt x="4350" y="1220"/>
                  <a:pt x="4335" y="1209"/>
                  <a:pt x="4321" y="1191"/>
                </a:cubicBezTo>
                <a:lnTo>
                  <a:pt x="4303" y="1163"/>
                </a:lnTo>
                <a:lnTo>
                  <a:pt x="4293" y="1138"/>
                </a:lnTo>
                <a:lnTo>
                  <a:pt x="4264" y="1085"/>
                </a:lnTo>
                <a:lnTo>
                  <a:pt x="4257" y="1056"/>
                </a:lnTo>
                <a:lnTo>
                  <a:pt x="4246" y="1024"/>
                </a:lnTo>
                <a:cubicBezTo>
                  <a:pt x="4243" y="1007"/>
                  <a:pt x="4239" y="985"/>
                  <a:pt x="4239" y="967"/>
                </a:cubicBezTo>
                <a:cubicBezTo>
                  <a:pt x="4232" y="946"/>
                  <a:pt x="4232" y="928"/>
                  <a:pt x="4232" y="907"/>
                </a:cubicBezTo>
                <a:cubicBezTo>
                  <a:pt x="4232" y="882"/>
                  <a:pt x="4232" y="864"/>
                  <a:pt x="4239" y="843"/>
                </a:cubicBezTo>
                <a:cubicBezTo>
                  <a:pt x="4243" y="822"/>
                  <a:pt x="4243" y="800"/>
                  <a:pt x="4246" y="775"/>
                </a:cubicBezTo>
                <a:cubicBezTo>
                  <a:pt x="4250" y="754"/>
                  <a:pt x="4257" y="733"/>
                  <a:pt x="4264" y="711"/>
                </a:cubicBezTo>
                <a:cubicBezTo>
                  <a:pt x="4275" y="687"/>
                  <a:pt x="4278" y="665"/>
                  <a:pt x="4286" y="644"/>
                </a:cubicBezTo>
                <a:cubicBezTo>
                  <a:pt x="4303" y="598"/>
                  <a:pt x="4321" y="559"/>
                  <a:pt x="4346" y="516"/>
                </a:cubicBezTo>
                <a:cubicBezTo>
                  <a:pt x="4367" y="470"/>
                  <a:pt x="4389" y="430"/>
                  <a:pt x="4410" y="391"/>
                </a:cubicBezTo>
                <a:cubicBezTo>
                  <a:pt x="4438" y="349"/>
                  <a:pt x="4460" y="306"/>
                  <a:pt x="4492" y="267"/>
                </a:cubicBezTo>
                <a:lnTo>
                  <a:pt x="4492" y="267"/>
                </a:lnTo>
                <a:cubicBezTo>
                  <a:pt x="4446" y="292"/>
                  <a:pt x="4410" y="324"/>
                  <a:pt x="4371" y="356"/>
                </a:cubicBezTo>
                <a:lnTo>
                  <a:pt x="4318" y="409"/>
                </a:lnTo>
                <a:cubicBezTo>
                  <a:pt x="4300" y="427"/>
                  <a:pt x="4282" y="445"/>
                  <a:pt x="4264" y="466"/>
                </a:cubicBezTo>
                <a:cubicBezTo>
                  <a:pt x="4232" y="505"/>
                  <a:pt x="4204" y="544"/>
                  <a:pt x="4175" y="591"/>
                </a:cubicBezTo>
                <a:cubicBezTo>
                  <a:pt x="4150" y="633"/>
                  <a:pt x="4126" y="683"/>
                  <a:pt x="4104" y="733"/>
                </a:cubicBezTo>
                <a:cubicBezTo>
                  <a:pt x="4097" y="758"/>
                  <a:pt x="4086" y="783"/>
                  <a:pt x="4083" y="807"/>
                </a:cubicBezTo>
                <a:cubicBezTo>
                  <a:pt x="4072" y="836"/>
                  <a:pt x="4072" y="861"/>
                  <a:pt x="4069" y="889"/>
                </a:cubicBezTo>
                <a:cubicBezTo>
                  <a:pt x="4069" y="914"/>
                  <a:pt x="4065" y="946"/>
                  <a:pt x="4065" y="971"/>
                </a:cubicBezTo>
                <a:cubicBezTo>
                  <a:pt x="4065" y="999"/>
                  <a:pt x="4069" y="1031"/>
                  <a:pt x="4072" y="1056"/>
                </a:cubicBezTo>
                <a:lnTo>
                  <a:pt x="4083" y="1095"/>
                </a:lnTo>
                <a:lnTo>
                  <a:pt x="4097" y="1138"/>
                </a:lnTo>
                <a:cubicBezTo>
                  <a:pt x="4104" y="1163"/>
                  <a:pt x="4118" y="1191"/>
                  <a:pt x="4133" y="1216"/>
                </a:cubicBezTo>
                <a:lnTo>
                  <a:pt x="4154" y="1252"/>
                </a:lnTo>
                <a:lnTo>
                  <a:pt x="4175" y="1284"/>
                </a:lnTo>
                <a:cubicBezTo>
                  <a:pt x="4172" y="1287"/>
                  <a:pt x="4172" y="1287"/>
                  <a:pt x="4172" y="1291"/>
                </a:cubicBezTo>
                <a:cubicBezTo>
                  <a:pt x="3998" y="1327"/>
                  <a:pt x="3830" y="1369"/>
                  <a:pt x="3663" y="1408"/>
                </a:cubicBezTo>
                <a:cubicBezTo>
                  <a:pt x="3553" y="1433"/>
                  <a:pt x="3443" y="1465"/>
                  <a:pt x="3333" y="1497"/>
                </a:cubicBezTo>
                <a:lnTo>
                  <a:pt x="3301" y="1469"/>
                </a:lnTo>
                <a:cubicBezTo>
                  <a:pt x="3286" y="1458"/>
                  <a:pt x="3269" y="1447"/>
                  <a:pt x="3254" y="1433"/>
                </a:cubicBezTo>
                <a:lnTo>
                  <a:pt x="3233" y="1415"/>
                </a:lnTo>
                <a:lnTo>
                  <a:pt x="3215" y="1398"/>
                </a:lnTo>
                <a:cubicBezTo>
                  <a:pt x="3201" y="1387"/>
                  <a:pt x="3194" y="1373"/>
                  <a:pt x="3183" y="1359"/>
                </a:cubicBezTo>
                <a:cubicBezTo>
                  <a:pt x="3176" y="1344"/>
                  <a:pt x="3166" y="1327"/>
                  <a:pt x="3158" y="1316"/>
                </a:cubicBezTo>
                <a:cubicBezTo>
                  <a:pt x="3126" y="1252"/>
                  <a:pt x="3112" y="1181"/>
                  <a:pt x="3112" y="1103"/>
                </a:cubicBezTo>
                <a:lnTo>
                  <a:pt x="3112" y="1042"/>
                </a:lnTo>
                <a:cubicBezTo>
                  <a:pt x="3112" y="1024"/>
                  <a:pt x="3119" y="1003"/>
                  <a:pt x="3119" y="982"/>
                </a:cubicBezTo>
                <a:cubicBezTo>
                  <a:pt x="3123" y="943"/>
                  <a:pt x="3130" y="900"/>
                  <a:pt x="3141" y="857"/>
                </a:cubicBezTo>
                <a:cubicBezTo>
                  <a:pt x="3148" y="818"/>
                  <a:pt x="3162" y="772"/>
                  <a:pt x="3176" y="733"/>
                </a:cubicBezTo>
                <a:cubicBezTo>
                  <a:pt x="3190" y="694"/>
                  <a:pt x="3201" y="647"/>
                  <a:pt x="3215" y="608"/>
                </a:cubicBezTo>
                <a:lnTo>
                  <a:pt x="3215" y="608"/>
                </a:lnTo>
                <a:cubicBezTo>
                  <a:pt x="3180" y="640"/>
                  <a:pt x="3155" y="676"/>
                  <a:pt x="3126" y="711"/>
                </a:cubicBezTo>
                <a:cubicBezTo>
                  <a:pt x="3112" y="729"/>
                  <a:pt x="3102" y="747"/>
                  <a:pt x="3087" y="768"/>
                </a:cubicBezTo>
                <a:cubicBezTo>
                  <a:pt x="3073" y="786"/>
                  <a:pt x="3066" y="807"/>
                  <a:pt x="3052" y="825"/>
                </a:cubicBezTo>
                <a:cubicBezTo>
                  <a:pt x="3030" y="864"/>
                  <a:pt x="3013" y="907"/>
                  <a:pt x="2995" y="950"/>
                </a:cubicBezTo>
                <a:cubicBezTo>
                  <a:pt x="2981" y="996"/>
                  <a:pt x="2966" y="1039"/>
                  <a:pt x="2959" y="1088"/>
                </a:cubicBezTo>
                <a:cubicBezTo>
                  <a:pt x="2949" y="1138"/>
                  <a:pt x="2949" y="1184"/>
                  <a:pt x="2952" y="1234"/>
                </a:cubicBezTo>
                <a:cubicBezTo>
                  <a:pt x="2959" y="1263"/>
                  <a:pt x="2963" y="1284"/>
                  <a:pt x="2966" y="1309"/>
                </a:cubicBezTo>
                <a:cubicBezTo>
                  <a:pt x="2970" y="1337"/>
                  <a:pt x="2981" y="1359"/>
                  <a:pt x="2988" y="1387"/>
                </a:cubicBezTo>
                <a:cubicBezTo>
                  <a:pt x="2998" y="1408"/>
                  <a:pt x="3013" y="1433"/>
                  <a:pt x="3023" y="1458"/>
                </a:cubicBezTo>
                <a:cubicBezTo>
                  <a:pt x="3038" y="1479"/>
                  <a:pt x="3055" y="1501"/>
                  <a:pt x="3070" y="1519"/>
                </a:cubicBezTo>
                <a:lnTo>
                  <a:pt x="3094" y="1551"/>
                </a:lnTo>
                <a:lnTo>
                  <a:pt x="3109" y="1565"/>
                </a:lnTo>
                <a:cubicBezTo>
                  <a:pt x="2860" y="1639"/>
                  <a:pt x="2622" y="1718"/>
                  <a:pt x="2394" y="1807"/>
                </a:cubicBezTo>
                <a:lnTo>
                  <a:pt x="2390" y="1807"/>
                </a:lnTo>
                <a:cubicBezTo>
                  <a:pt x="2373" y="1799"/>
                  <a:pt x="2355" y="1789"/>
                  <a:pt x="2341" y="1778"/>
                </a:cubicBezTo>
                <a:lnTo>
                  <a:pt x="2319" y="1760"/>
                </a:lnTo>
                <a:lnTo>
                  <a:pt x="2294" y="1743"/>
                </a:lnTo>
                <a:lnTo>
                  <a:pt x="2255" y="1700"/>
                </a:lnTo>
                <a:cubicBezTo>
                  <a:pt x="2241" y="1689"/>
                  <a:pt x="2234" y="1671"/>
                  <a:pt x="2223" y="1657"/>
                </a:cubicBezTo>
                <a:cubicBezTo>
                  <a:pt x="2184" y="1593"/>
                  <a:pt x="2163" y="1515"/>
                  <a:pt x="2152" y="1433"/>
                </a:cubicBezTo>
                <a:cubicBezTo>
                  <a:pt x="2149" y="1394"/>
                  <a:pt x="2149" y="1351"/>
                  <a:pt x="2152" y="1309"/>
                </a:cubicBezTo>
                <a:cubicBezTo>
                  <a:pt x="2152" y="1270"/>
                  <a:pt x="2163" y="1227"/>
                  <a:pt x="2166" y="1181"/>
                </a:cubicBezTo>
                <a:cubicBezTo>
                  <a:pt x="2181" y="1095"/>
                  <a:pt x="2202" y="1014"/>
                  <a:pt x="2230" y="925"/>
                </a:cubicBezTo>
                <a:lnTo>
                  <a:pt x="2230" y="925"/>
                </a:lnTo>
                <a:cubicBezTo>
                  <a:pt x="2202" y="960"/>
                  <a:pt x="2177" y="999"/>
                  <a:pt x="2159" y="1039"/>
                </a:cubicBezTo>
                <a:cubicBezTo>
                  <a:pt x="2134" y="1078"/>
                  <a:pt x="2117" y="1120"/>
                  <a:pt x="2099" y="1163"/>
                </a:cubicBezTo>
                <a:cubicBezTo>
                  <a:pt x="2081" y="1209"/>
                  <a:pt x="2070" y="1252"/>
                  <a:pt x="2060" y="1298"/>
                </a:cubicBezTo>
                <a:cubicBezTo>
                  <a:pt x="2053" y="1341"/>
                  <a:pt x="2045" y="1391"/>
                  <a:pt x="2042" y="1440"/>
                </a:cubicBezTo>
                <a:cubicBezTo>
                  <a:pt x="2042" y="1487"/>
                  <a:pt x="2045" y="1536"/>
                  <a:pt x="2056" y="1586"/>
                </a:cubicBezTo>
                <a:cubicBezTo>
                  <a:pt x="2060" y="1607"/>
                  <a:pt x="2070" y="1636"/>
                  <a:pt x="2077" y="1657"/>
                </a:cubicBezTo>
                <a:cubicBezTo>
                  <a:pt x="2088" y="1679"/>
                  <a:pt x="2095" y="1700"/>
                  <a:pt x="2109" y="1725"/>
                </a:cubicBezTo>
                <a:cubicBezTo>
                  <a:pt x="2124" y="1746"/>
                  <a:pt x="2134" y="1767"/>
                  <a:pt x="2152" y="1785"/>
                </a:cubicBezTo>
                <a:cubicBezTo>
                  <a:pt x="2170" y="1803"/>
                  <a:pt x="2184" y="1824"/>
                  <a:pt x="2205" y="1842"/>
                </a:cubicBezTo>
                <a:lnTo>
                  <a:pt x="2234" y="1871"/>
                </a:lnTo>
                <a:lnTo>
                  <a:pt x="2241" y="1874"/>
                </a:lnTo>
                <a:cubicBezTo>
                  <a:pt x="2017" y="1967"/>
                  <a:pt x="1804" y="2066"/>
                  <a:pt x="1608" y="2169"/>
                </a:cubicBezTo>
                <a:lnTo>
                  <a:pt x="1573" y="2144"/>
                </a:lnTo>
                <a:lnTo>
                  <a:pt x="1555" y="2134"/>
                </a:lnTo>
                <a:lnTo>
                  <a:pt x="1541" y="2119"/>
                </a:lnTo>
                <a:cubicBezTo>
                  <a:pt x="1530" y="2109"/>
                  <a:pt x="1519" y="2102"/>
                  <a:pt x="1509" y="2087"/>
                </a:cubicBezTo>
                <a:lnTo>
                  <a:pt x="1484" y="2052"/>
                </a:lnTo>
                <a:cubicBezTo>
                  <a:pt x="1473" y="2038"/>
                  <a:pt x="1469" y="2027"/>
                  <a:pt x="1466" y="2013"/>
                </a:cubicBezTo>
                <a:cubicBezTo>
                  <a:pt x="1455" y="1999"/>
                  <a:pt x="1455" y="1984"/>
                  <a:pt x="1452" y="1974"/>
                </a:cubicBezTo>
                <a:cubicBezTo>
                  <a:pt x="1448" y="1959"/>
                  <a:pt x="1441" y="1945"/>
                  <a:pt x="1441" y="1927"/>
                </a:cubicBezTo>
                <a:cubicBezTo>
                  <a:pt x="1441" y="1913"/>
                  <a:pt x="1437" y="1895"/>
                  <a:pt x="1437" y="1885"/>
                </a:cubicBezTo>
                <a:lnTo>
                  <a:pt x="1434" y="1839"/>
                </a:lnTo>
                <a:lnTo>
                  <a:pt x="1434" y="1796"/>
                </a:lnTo>
                <a:cubicBezTo>
                  <a:pt x="1434" y="1778"/>
                  <a:pt x="1437" y="1764"/>
                  <a:pt x="1437" y="1746"/>
                </a:cubicBezTo>
                <a:cubicBezTo>
                  <a:pt x="1437" y="1728"/>
                  <a:pt x="1441" y="1714"/>
                  <a:pt x="1448" y="1696"/>
                </a:cubicBezTo>
                <a:cubicBezTo>
                  <a:pt x="1452" y="1664"/>
                  <a:pt x="1459" y="1636"/>
                  <a:pt x="1469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7" y="1536"/>
                  <a:pt x="1459" y="1565"/>
                  <a:pt x="1441" y="1593"/>
                </a:cubicBezTo>
                <a:cubicBezTo>
                  <a:pt x="1434" y="1607"/>
                  <a:pt x="1430" y="1625"/>
                  <a:pt x="1420" y="1639"/>
                </a:cubicBezTo>
                <a:cubicBezTo>
                  <a:pt x="1416" y="1654"/>
                  <a:pt x="1405" y="1671"/>
                  <a:pt x="1402" y="1682"/>
                </a:cubicBezTo>
                <a:cubicBezTo>
                  <a:pt x="1398" y="1700"/>
                  <a:pt x="1388" y="1714"/>
                  <a:pt x="1388" y="1732"/>
                </a:cubicBezTo>
                <a:cubicBezTo>
                  <a:pt x="1384" y="1750"/>
                  <a:pt x="1381" y="1764"/>
                  <a:pt x="1377" y="1782"/>
                </a:cubicBezTo>
                <a:lnTo>
                  <a:pt x="1366" y="1831"/>
                </a:lnTo>
                <a:lnTo>
                  <a:pt x="1363" y="1885"/>
                </a:lnTo>
                <a:cubicBezTo>
                  <a:pt x="1363" y="1903"/>
                  <a:pt x="1363" y="1920"/>
                  <a:pt x="1366" y="1938"/>
                </a:cubicBezTo>
                <a:cubicBezTo>
                  <a:pt x="1366" y="1956"/>
                  <a:pt x="1370" y="1974"/>
                  <a:pt x="1377" y="1991"/>
                </a:cubicBezTo>
                <a:lnTo>
                  <a:pt x="1388" y="2045"/>
                </a:lnTo>
                <a:cubicBezTo>
                  <a:pt x="1398" y="2063"/>
                  <a:pt x="1402" y="2080"/>
                  <a:pt x="1413" y="2091"/>
                </a:cubicBezTo>
                <a:lnTo>
                  <a:pt x="1441" y="2137"/>
                </a:lnTo>
                <a:cubicBezTo>
                  <a:pt x="1452" y="2151"/>
                  <a:pt x="1469" y="2162"/>
                  <a:pt x="1484" y="2176"/>
                </a:cubicBezTo>
                <a:lnTo>
                  <a:pt x="1501" y="2194"/>
                </a:lnTo>
                <a:lnTo>
                  <a:pt x="1519" y="2208"/>
                </a:lnTo>
                <a:cubicBezTo>
                  <a:pt x="1352" y="2297"/>
                  <a:pt x="1203" y="2390"/>
                  <a:pt x="1064" y="2489"/>
                </a:cubicBezTo>
                <a:lnTo>
                  <a:pt x="1029" y="2471"/>
                </a:lnTo>
                <a:lnTo>
                  <a:pt x="1011" y="2461"/>
                </a:lnTo>
                <a:lnTo>
                  <a:pt x="993" y="2447"/>
                </a:lnTo>
                <a:cubicBezTo>
                  <a:pt x="986" y="2439"/>
                  <a:pt x="972" y="2429"/>
                  <a:pt x="961" y="2422"/>
                </a:cubicBezTo>
                <a:lnTo>
                  <a:pt x="936" y="2390"/>
                </a:lnTo>
                <a:cubicBezTo>
                  <a:pt x="925" y="2383"/>
                  <a:pt x="922" y="2368"/>
                  <a:pt x="915" y="2354"/>
                </a:cubicBezTo>
                <a:cubicBezTo>
                  <a:pt x="904" y="2340"/>
                  <a:pt x="901" y="2329"/>
                  <a:pt x="897" y="2315"/>
                </a:cubicBezTo>
                <a:cubicBezTo>
                  <a:pt x="890" y="2301"/>
                  <a:pt x="883" y="2287"/>
                  <a:pt x="883" y="2276"/>
                </a:cubicBezTo>
                <a:cubicBezTo>
                  <a:pt x="879" y="2262"/>
                  <a:pt x="872" y="2247"/>
                  <a:pt x="872" y="2230"/>
                </a:cubicBezTo>
                <a:lnTo>
                  <a:pt x="865" y="2187"/>
                </a:lnTo>
                <a:lnTo>
                  <a:pt x="861" y="2141"/>
                </a:lnTo>
                <a:lnTo>
                  <a:pt x="861" y="2091"/>
                </a:lnTo>
                <a:cubicBezTo>
                  <a:pt x="861" y="2073"/>
                  <a:pt x="861" y="2063"/>
                  <a:pt x="865" y="2045"/>
                </a:cubicBezTo>
                <a:cubicBezTo>
                  <a:pt x="865" y="2013"/>
                  <a:pt x="869" y="1981"/>
                  <a:pt x="872" y="1945"/>
                </a:cubicBezTo>
                <a:cubicBezTo>
                  <a:pt x="879" y="1913"/>
                  <a:pt x="883" y="1885"/>
                  <a:pt x="890" y="1849"/>
                </a:cubicBezTo>
                <a:lnTo>
                  <a:pt x="890" y="1849"/>
                </a:lnTo>
                <a:cubicBezTo>
                  <a:pt x="872" y="1874"/>
                  <a:pt x="861" y="1906"/>
                  <a:pt x="847" y="1938"/>
                </a:cubicBezTo>
                <a:cubicBezTo>
                  <a:pt x="844" y="1949"/>
                  <a:pt x="833" y="1967"/>
                  <a:pt x="829" y="1984"/>
                </a:cubicBezTo>
                <a:cubicBezTo>
                  <a:pt x="826" y="2002"/>
                  <a:pt x="819" y="2016"/>
                  <a:pt x="815" y="2034"/>
                </a:cubicBezTo>
                <a:cubicBezTo>
                  <a:pt x="812" y="2052"/>
                  <a:pt x="808" y="2066"/>
                  <a:pt x="808" y="2084"/>
                </a:cubicBezTo>
                <a:cubicBezTo>
                  <a:pt x="801" y="2102"/>
                  <a:pt x="801" y="2119"/>
                  <a:pt x="797" y="2134"/>
                </a:cubicBezTo>
                <a:lnTo>
                  <a:pt x="794" y="2187"/>
                </a:lnTo>
                <a:lnTo>
                  <a:pt x="794" y="2240"/>
                </a:lnTo>
                <a:cubicBezTo>
                  <a:pt x="794" y="2258"/>
                  <a:pt x="797" y="2276"/>
                  <a:pt x="801" y="2294"/>
                </a:cubicBezTo>
                <a:lnTo>
                  <a:pt x="815" y="2347"/>
                </a:lnTo>
                <a:cubicBezTo>
                  <a:pt x="819" y="2365"/>
                  <a:pt x="829" y="2383"/>
                  <a:pt x="837" y="2393"/>
                </a:cubicBezTo>
                <a:cubicBezTo>
                  <a:pt x="847" y="2411"/>
                  <a:pt x="854" y="2425"/>
                  <a:pt x="865" y="2443"/>
                </a:cubicBezTo>
                <a:lnTo>
                  <a:pt x="901" y="2489"/>
                </a:lnTo>
                <a:cubicBezTo>
                  <a:pt x="915" y="2500"/>
                  <a:pt x="925" y="2511"/>
                  <a:pt x="940" y="2525"/>
                </a:cubicBezTo>
                <a:lnTo>
                  <a:pt x="961" y="2543"/>
                </a:lnTo>
                <a:lnTo>
                  <a:pt x="979" y="2550"/>
                </a:lnTo>
                <a:cubicBezTo>
                  <a:pt x="915" y="2599"/>
                  <a:pt x="851" y="2649"/>
                  <a:pt x="794" y="2695"/>
                </a:cubicBezTo>
                <a:cubicBezTo>
                  <a:pt x="723" y="2749"/>
                  <a:pt x="666" y="2809"/>
                  <a:pt x="605" y="2863"/>
                </a:cubicBezTo>
                <a:lnTo>
                  <a:pt x="581" y="2848"/>
                </a:lnTo>
                <a:lnTo>
                  <a:pt x="563" y="2838"/>
                </a:lnTo>
                <a:lnTo>
                  <a:pt x="549" y="2831"/>
                </a:lnTo>
                <a:cubicBezTo>
                  <a:pt x="541" y="2820"/>
                  <a:pt x="531" y="2816"/>
                  <a:pt x="524" y="2809"/>
                </a:cubicBezTo>
                <a:lnTo>
                  <a:pt x="499" y="2781"/>
                </a:lnTo>
                <a:cubicBezTo>
                  <a:pt x="492" y="2774"/>
                  <a:pt x="488" y="2759"/>
                  <a:pt x="481" y="2749"/>
                </a:cubicBezTo>
                <a:cubicBezTo>
                  <a:pt x="474" y="2742"/>
                  <a:pt x="474" y="2727"/>
                  <a:pt x="470" y="2720"/>
                </a:cubicBezTo>
                <a:cubicBezTo>
                  <a:pt x="463" y="2710"/>
                  <a:pt x="460" y="2695"/>
                  <a:pt x="456" y="2685"/>
                </a:cubicBezTo>
                <a:cubicBezTo>
                  <a:pt x="453" y="2671"/>
                  <a:pt x="445" y="2660"/>
                  <a:pt x="445" y="2649"/>
                </a:cubicBezTo>
                <a:lnTo>
                  <a:pt x="442" y="2614"/>
                </a:lnTo>
                <a:lnTo>
                  <a:pt x="442" y="2578"/>
                </a:lnTo>
                <a:lnTo>
                  <a:pt x="442" y="2543"/>
                </a:lnTo>
                <a:cubicBezTo>
                  <a:pt x="442" y="2528"/>
                  <a:pt x="442" y="2514"/>
                  <a:pt x="445" y="2500"/>
                </a:cubicBezTo>
                <a:cubicBezTo>
                  <a:pt x="453" y="2454"/>
                  <a:pt x="460" y="2400"/>
                  <a:pt x="474" y="2351"/>
                </a:cubicBezTo>
                <a:lnTo>
                  <a:pt x="474" y="2351"/>
                </a:lnTo>
                <a:cubicBezTo>
                  <a:pt x="460" y="2372"/>
                  <a:pt x="453" y="2400"/>
                  <a:pt x="442" y="2422"/>
                </a:cubicBezTo>
                <a:cubicBezTo>
                  <a:pt x="435" y="2447"/>
                  <a:pt x="424" y="2471"/>
                  <a:pt x="421" y="2496"/>
                </a:cubicBezTo>
                <a:cubicBezTo>
                  <a:pt x="421" y="2511"/>
                  <a:pt x="417" y="2525"/>
                  <a:pt x="410" y="2535"/>
                </a:cubicBezTo>
                <a:cubicBezTo>
                  <a:pt x="410" y="2550"/>
                  <a:pt x="406" y="2564"/>
                  <a:pt x="406" y="2578"/>
                </a:cubicBezTo>
                <a:lnTo>
                  <a:pt x="406" y="2617"/>
                </a:lnTo>
                <a:lnTo>
                  <a:pt x="410" y="2656"/>
                </a:lnTo>
                <a:cubicBezTo>
                  <a:pt x="410" y="2671"/>
                  <a:pt x="417" y="2685"/>
                  <a:pt x="417" y="2695"/>
                </a:cubicBezTo>
                <a:cubicBezTo>
                  <a:pt x="417" y="2710"/>
                  <a:pt x="421" y="2724"/>
                  <a:pt x="428" y="2738"/>
                </a:cubicBezTo>
                <a:cubicBezTo>
                  <a:pt x="435" y="2749"/>
                  <a:pt x="438" y="2763"/>
                  <a:pt x="445" y="2777"/>
                </a:cubicBezTo>
                <a:cubicBezTo>
                  <a:pt x="456" y="2791"/>
                  <a:pt x="460" y="2802"/>
                  <a:pt x="470" y="2813"/>
                </a:cubicBezTo>
                <a:lnTo>
                  <a:pt x="495" y="2845"/>
                </a:lnTo>
                <a:cubicBezTo>
                  <a:pt x="506" y="2852"/>
                  <a:pt x="517" y="2863"/>
                  <a:pt x="527" y="2870"/>
                </a:cubicBezTo>
                <a:lnTo>
                  <a:pt x="545" y="2884"/>
                </a:lnTo>
                <a:lnTo>
                  <a:pt x="563" y="2891"/>
                </a:lnTo>
                <a:lnTo>
                  <a:pt x="577" y="2902"/>
                </a:lnTo>
                <a:cubicBezTo>
                  <a:pt x="559" y="2920"/>
                  <a:pt x="541" y="2937"/>
                  <a:pt x="517" y="2955"/>
                </a:cubicBezTo>
                <a:cubicBezTo>
                  <a:pt x="477" y="2998"/>
                  <a:pt x="442" y="3040"/>
                  <a:pt x="406" y="3080"/>
                </a:cubicBezTo>
                <a:cubicBezTo>
                  <a:pt x="388" y="3097"/>
                  <a:pt x="371" y="3119"/>
                  <a:pt x="353" y="3136"/>
                </a:cubicBezTo>
                <a:cubicBezTo>
                  <a:pt x="339" y="3158"/>
                  <a:pt x="321" y="3176"/>
                  <a:pt x="310" y="3193"/>
                </a:cubicBezTo>
                <a:cubicBezTo>
                  <a:pt x="282" y="3229"/>
                  <a:pt x="257" y="3264"/>
                  <a:pt x="228" y="3296"/>
                </a:cubicBezTo>
                <a:lnTo>
                  <a:pt x="225" y="3296"/>
                </a:lnTo>
                <a:lnTo>
                  <a:pt x="193" y="3279"/>
                </a:lnTo>
                <a:lnTo>
                  <a:pt x="175" y="3272"/>
                </a:lnTo>
                <a:lnTo>
                  <a:pt x="161" y="3261"/>
                </a:lnTo>
                <a:cubicBezTo>
                  <a:pt x="154" y="3254"/>
                  <a:pt x="143" y="3247"/>
                  <a:pt x="136" y="3240"/>
                </a:cubicBezTo>
                <a:lnTo>
                  <a:pt x="115" y="3211"/>
                </a:lnTo>
                <a:cubicBezTo>
                  <a:pt x="104" y="3204"/>
                  <a:pt x="100" y="3190"/>
                  <a:pt x="97" y="3183"/>
                </a:cubicBezTo>
                <a:cubicBezTo>
                  <a:pt x="86" y="3172"/>
                  <a:pt x="86" y="3158"/>
                  <a:pt x="83" y="3151"/>
                </a:cubicBezTo>
                <a:cubicBezTo>
                  <a:pt x="79" y="3140"/>
                  <a:pt x="72" y="3129"/>
                  <a:pt x="68" y="3115"/>
                </a:cubicBezTo>
                <a:cubicBezTo>
                  <a:pt x="65" y="3101"/>
                  <a:pt x="61" y="3094"/>
                  <a:pt x="61" y="3080"/>
                </a:cubicBezTo>
                <a:lnTo>
                  <a:pt x="54" y="3044"/>
                </a:lnTo>
                <a:lnTo>
                  <a:pt x="54" y="3008"/>
                </a:lnTo>
                <a:lnTo>
                  <a:pt x="54" y="2973"/>
                </a:lnTo>
                <a:cubicBezTo>
                  <a:pt x="54" y="2959"/>
                  <a:pt x="61" y="2944"/>
                  <a:pt x="61" y="2934"/>
                </a:cubicBezTo>
                <a:cubicBezTo>
                  <a:pt x="65" y="2884"/>
                  <a:pt x="72" y="2831"/>
                  <a:pt x="86" y="2781"/>
                </a:cubicBezTo>
                <a:lnTo>
                  <a:pt x="86" y="2781"/>
                </a:lnTo>
                <a:cubicBezTo>
                  <a:pt x="72" y="2802"/>
                  <a:pt x="65" y="2831"/>
                  <a:pt x="54" y="2852"/>
                </a:cubicBezTo>
                <a:cubicBezTo>
                  <a:pt x="47" y="2880"/>
                  <a:pt x="36" y="2902"/>
                  <a:pt x="33" y="2927"/>
                </a:cubicBezTo>
                <a:cubicBezTo>
                  <a:pt x="33" y="2941"/>
                  <a:pt x="29" y="2955"/>
                  <a:pt x="26" y="2969"/>
                </a:cubicBezTo>
                <a:cubicBezTo>
                  <a:pt x="26" y="2980"/>
                  <a:pt x="19" y="2994"/>
                  <a:pt x="19" y="3008"/>
                </a:cubicBezTo>
                <a:lnTo>
                  <a:pt x="19" y="3048"/>
                </a:lnTo>
                <a:lnTo>
                  <a:pt x="26" y="3087"/>
                </a:lnTo>
                <a:cubicBezTo>
                  <a:pt x="26" y="3101"/>
                  <a:pt x="29" y="3115"/>
                  <a:pt x="29" y="3129"/>
                </a:cubicBezTo>
                <a:cubicBezTo>
                  <a:pt x="29" y="3140"/>
                  <a:pt x="33" y="3154"/>
                  <a:pt x="44" y="3168"/>
                </a:cubicBezTo>
                <a:cubicBezTo>
                  <a:pt x="47" y="3183"/>
                  <a:pt x="51" y="3193"/>
                  <a:pt x="61" y="3208"/>
                </a:cubicBezTo>
                <a:cubicBezTo>
                  <a:pt x="68" y="3222"/>
                  <a:pt x="72" y="3236"/>
                  <a:pt x="83" y="3243"/>
                </a:cubicBezTo>
                <a:lnTo>
                  <a:pt x="108" y="3275"/>
                </a:lnTo>
                <a:cubicBezTo>
                  <a:pt x="118" y="3282"/>
                  <a:pt x="132" y="3293"/>
                  <a:pt x="140" y="3300"/>
                </a:cubicBezTo>
                <a:lnTo>
                  <a:pt x="157" y="3314"/>
                </a:lnTo>
                <a:lnTo>
                  <a:pt x="175" y="3325"/>
                </a:lnTo>
                <a:lnTo>
                  <a:pt x="193" y="3332"/>
                </a:lnTo>
                <a:cubicBezTo>
                  <a:pt x="189" y="3350"/>
                  <a:pt x="186" y="3364"/>
                  <a:pt x="179" y="3382"/>
                </a:cubicBezTo>
                <a:lnTo>
                  <a:pt x="179" y="3385"/>
                </a:lnTo>
                <a:cubicBezTo>
                  <a:pt x="175" y="3396"/>
                  <a:pt x="172" y="3400"/>
                  <a:pt x="168" y="3407"/>
                </a:cubicBezTo>
                <a:cubicBezTo>
                  <a:pt x="150" y="3439"/>
                  <a:pt x="125" y="3471"/>
                  <a:pt x="115" y="3496"/>
                </a:cubicBezTo>
                <a:cubicBezTo>
                  <a:pt x="97" y="3524"/>
                  <a:pt x="86" y="3549"/>
                  <a:pt x="72" y="3574"/>
                </a:cubicBezTo>
                <a:cubicBezTo>
                  <a:pt x="29" y="3666"/>
                  <a:pt x="1" y="3716"/>
                  <a:pt x="1" y="3716"/>
                </a:cubicBezTo>
                <a:cubicBezTo>
                  <a:pt x="1" y="3716"/>
                  <a:pt x="29" y="3666"/>
                  <a:pt x="79" y="3577"/>
                </a:cubicBezTo>
                <a:cubicBezTo>
                  <a:pt x="90" y="3556"/>
                  <a:pt x="100" y="3528"/>
                  <a:pt x="118" y="3503"/>
                </a:cubicBezTo>
                <a:cubicBezTo>
                  <a:pt x="136" y="3474"/>
                  <a:pt x="154" y="3449"/>
                  <a:pt x="175" y="3417"/>
                </a:cubicBezTo>
                <a:cubicBezTo>
                  <a:pt x="175" y="3417"/>
                  <a:pt x="175" y="3414"/>
                  <a:pt x="179" y="3414"/>
                </a:cubicBezTo>
                <a:cubicBezTo>
                  <a:pt x="179" y="3424"/>
                  <a:pt x="179" y="3442"/>
                  <a:pt x="186" y="3460"/>
                </a:cubicBezTo>
                <a:lnTo>
                  <a:pt x="189" y="3478"/>
                </a:lnTo>
                <a:lnTo>
                  <a:pt x="196" y="3496"/>
                </a:lnTo>
                <a:cubicBezTo>
                  <a:pt x="204" y="3510"/>
                  <a:pt x="207" y="3520"/>
                  <a:pt x="214" y="3531"/>
                </a:cubicBezTo>
                <a:cubicBezTo>
                  <a:pt x="221" y="3545"/>
                  <a:pt x="232" y="3549"/>
                  <a:pt x="243" y="3560"/>
                </a:cubicBezTo>
                <a:cubicBezTo>
                  <a:pt x="250" y="3567"/>
                  <a:pt x="260" y="3577"/>
                  <a:pt x="275" y="3581"/>
                </a:cubicBezTo>
                <a:cubicBezTo>
                  <a:pt x="282" y="3592"/>
                  <a:pt x="296" y="3595"/>
                  <a:pt x="303" y="3599"/>
                </a:cubicBezTo>
                <a:lnTo>
                  <a:pt x="335" y="3613"/>
                </a:lnTo>
                <a:lnTo>
                  <a:pt x="371" y="3620"/>
                </a:lnTo>
                <a:cubicBezTo>
                  <a:pt x="385" y="3627"/>
                  <a:pt x="392" y="3631"/>
                  <a:pt x="406" y="3631"/>
                </a:cubicBezTo>
                <a:cubicBezTo>
                  <a:pt x="428" y="3631"/>
                  <a:pt x="453" y="3634"/>
                  <a:pt x="477" y="3638"/>
                </a:cubicBezTo>
                <a:lnTo>
                  <a:pt x="545" y="3638"/>
                </a:lnTo>
                <a:lnTo>
                  <a:pt x="477" y="3627"/>
                </a:lnTo>
                <a:cubicBezTo>
                  <a:pt x="456" y="3620"/>
                  <a:pt x="435" y="3616"/>
                  <a:pt x="410" y="3609"/>
                </a:cubicBezTo>
                <a:cubicBezTo>
                  <a:pt x="388" y="3602"/>
                  <a:pt x="371" y="3595"/>
                  <a:pt x="349" y="3584"/>
                </a:cubicBezTo>
                <a:lnTo>
                  <a:pt x="321" y="3567"/>
                </a:lnTo>
                <a:cubicBezTo>
                  <a:pt x="314" y="3563"/>
                  <a:pt x="303" y="3556"/>
                  <a:pt x="296" y="3549"/>
                </a:cubicBezTo>
                <a:cubicBezTo>
                  <a:pt x="285" y="3545"/>
                  <a:pt x="278" y="3538"/>
                  <a:pt x="275" y="3528"/>
                </a:cubicBezTo>
                <a:cubicBezTo>
                  <a:pt x="268" y="3520"/>
                  <a:pt x="260" y="3513"/>
                  <a:pt x="257" y="3506"/>
                </a:cubicBezTo>
                <a:lnTo>
                  <a:pt x="243" y="3478"/>
                </a:lnTo>
                <a:lnTo>
                  <a:pt x="239" y="3467"/>
                </a:lnTo>
                <a:lnTo>
                  <a:pt x="239" y="3453"/>
                </a:lnTo>
                <a:cubicBezTo>
                  <a:pt x="232" y="3435"/>
                  <a:pt x="239" y="3414"/>
                  <a:pt x="239" y="3389"/>
                </a:cubicBezTo>
                <a:cubicBezTo>
                  <a:pt x="243" y="3368"/>
                  <a:pt x="246" y="3350"/>
                  <a:pt x="257" y="3332"/>
                </a:cubicBezTo>
                <a:lnTo>
                  <a:pt x="264" y="3311"/>
                </a:lnTo>
                <a:lnTo>
                  <a:pt x="260" y="3307"/>
                </a:lnTo>
                <a:cubicBezTo>
                  <a:pt x="285" y="3275"/>
                  <a:pt x="314" y="3240"/>
                  <a:pt x="339" y="3208"/>
                </a:cubicBezTo>
                <a:cubicBezTo>
                  <a:pt x="353" y="3190"/>
                  <a:pt x="371" y="3168"/>
                  <a:pt x="385" y="3151"/>
                </a:cubicBezTo>
                <a:cubicBezTo>
                  <a:pt x="403" y="3133"/>
                  <a:pt x="421" y="3115"/>
                  <a:pt x="438" y="3094"/>
                </a:cubicBezTo>
                <a:cubicBezTo>
                  <a:pt x="474" y="3051"/>
                  <a:pt x="513" y="3012"/>
                  <a:pt x="552" y="2973"/>
                </a:cubicBezTo>
                <a:lnTo>
                  <a:pt x="581" y="2944"/>
                </a:lnTo>
                <a:lnTo>
                  <a:pt x="581" y="2952"/>
                </a:lnTo>
                <a:cubicBezTo>
                  <a:pt x="577" y="2976"/>
                  <a:pt x="577" y="2998"/>
                  <a:pt x="581" y="3026"/>
                </a:cubicBezTo>
                <a:lnTo>
                  <a:pt x="584" y="3044"/>
                </a:lnTo>
                <a:lnTo>
                  <a:pt x="595" y="3062"/>
                </a:lnTo>
                <a:cubicBezTo>
                  <a:pt x="598" y="3076"/>
                  <a:pt x="602" y="3083"/>
                  <a:pt x="613" y="3097"/>
                </a:cubicBezTo>
                <a:cubicBezTo>
                  <a:pt x="616" y="3112"/>
                  <a:pt x="630" y="3115"/>
                  <a:pt x="637" y="3122"/>
                </a:cubicBezTo>
                <a:cubicBezTo>
                  <a:pt x="648" y="3133"/>
                  <a:pt x="655" y="3140"/>
                  <a:pt x="669" y="3147"/>
                </a:cubicBezTo>
                <a:cubicBezTo>
                  <a:pt x="677" y="3154"/>
                  <a:pt x="691" y="3158"/>
                  <a:pt x="701" y="3165"/>
                </a:cubicBezTo>
                <a:lnTo>
                  <a:pt x="730" y="3176"/>
                </a:lnTo>
                <a:lnTo>
                  <a:pt x="765" y="3186"/>
                </a:lnTo>
                <a:cubicBezTo>
                  <a:pt x="780" y="3190"/>
                  <a:pt x="790" y="3193"/>
                  <a:pt x="801" y="3193"/>
                </a:cubicBezTo>
                <a:cubicBezTo>
                  <a:pt x="826" y="3193"/>
                  <a:pt x="847" y="3200"/>
                  <a:pt x="872" y="3204"/>
                </a:cubicBezTo>
                <a:lnTo>
                  <a:pt x="940" y="3204"/>
                </a:lnTo>
                <a:lnTo>
                  <a:pt x="872" y="3190"/>
                </a:lnTo>
                <a:cubicBezTo>
                  <a:pt x="851" y="3186"/>
                  <a:pt x="829" y="3183"/>
                  <a:pt x="808" y="3172"/>
                </a:cubicBezTo>
                <a:cubicBezTo>
                  <a:pt x="783" y="3168"/>
                  <a:pt x="765" y="3158"/>
                  <a:pt x="744" y="3151"/>
                </a:cubicBezTo>
                <a:lnTo>
                  <a:pt x="719" y="3133"/>
                </a:lnTo>
                <a:cubicBezTo>
                  <a:pt x="709" y="3129"/>
                  <a:pt x="701" y="3119"/>
                  <a:pt x="691" y="3115"/>
                </a:cubicBezTo>
                <a:cubicBezTo>
                  <a:pt x="684" y="3112"/>
                  <a:pt x="673" y="3101"/>
                  <a:pt x="669" y="3094"/>
                </a:cubicBezTo>
                <a:cubicBezTo>
                  <a:pt x="666" y="3083"/>
                  <a:pt x="655" y="3080"/>
                  <a:pt x="652" y="3069"/>
                </a:cubicBezTo>
                <a:lnTo>
                  <a:pt x="637" y="3044"/>
                </a:lnTo>
                <a:lnTo>
                  <a:pt x="634" y="3030"/>
                </a:lnTo>
                <a:lnTo>
                  <a:pt x="634" y="3016"/>
                </a:lnTo>
                <a:cubicBezTo>
                  <a:pt x="630" y="2998"/>
                  <a:pt x="634" y="2976"/>
                  <a:pt x="634" y="2955"/>
                </a:cubicBezTo>
                <a:cubicBezTo>
                  <a:pt x="637" y="2934"/>
                  <a:pt x="641" y="2916"/>
                  <a:pt x="652" y="2898"/>
                </a:cubicBezTo>
                <a:lnTo>
                  <a:pt x="659" y="2880"/>
                </a:lnTo>
                <a:cubicBezTo>
                  <a:pt x="719" y="2827"/>
                  <a:pt x="776" y="2774"/>
                  <a:pt x="847" y="2724"/>
                </a:cubicBezTo>
                <a:cubicBezTo>
                  <a:pt x="901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1" y="2607"/>
                  <a:pt x="1011" y="2614"/>
                </a:cubicBezTo>
                <a:cubicBezTo>
                  <a:pt x="1007" y="2631"/>
                  <a:pt x="1007" y="2642"/>
                  <a:pt x="1007" y="2660"/>
                </a:cubicBezTo>
                <a:cubicBezTo>
                  <a:pt x="1007" y="2678"/>
                  <a:pt x="1007" y="2695"/>
                  <a:pt x="1011" y="2710"/>
                </a:cubicBezTo>
                <a:lnTo>
                  <a:pt x="1014" y="2738"/>
                </a:lnTo>
                <a:lnTo>
                  <a:pt x="1025" y="2759"/>
                </a:lnTo>
                <a:cubicBezTo>
                  <a:pt x="1029" y="2777"/>
                  <a:pt x="1039" y="2791"/>
                  <a:pt x="1050" y="2802"/>
                </a:cubicBezTo>
                <a:cubicBezTo>
                  <a:pt x="1061" y="2816"/>
                  <a:pt x="1075" y="2831"/>
                  <a:pt x="1085" y="2845"/>
                </a:cubicBezTo>
                <a:cubicBezTo>
                  <a:pt x="1100" y="2856"/>
                  <a:pt x="1114" y="2866"/>
                  <a:pt x="1128" y="2873"/>
                </a:cubicBezTo>
                <a:cubicBezTo>
                  <a:pt x="1139" y="2884"/>
                  <a:pt x="1153" y="2891"/>
                  <a:pt x="1167" y="2898"/>
                </a:cubicBezTo>
                <a:cubicBezTo>
                  <a:pt x="1181" y="2902"/>
                  <a:pt x="1199" y="2909"/>
                  <a:pt x="1210" y="2916"/>
                </a:cubicBezTo>
                <a:lnTo>
                  <a:pt x="1256" y="2923"/>
                </a:lnTo>
                <a:cubicBezTo>
                  <a:pt x="1270" y="2927"/>
                  <a:pt x="1288" y="2934"/>
                  <a:pt x="1299" y="2934"/>
                </a:cubicBezTo>
                <a:cubicBezTo>
                  <a:pt x="1324" y="2934"/>
                  <a:pt x="1348" y="2938"/>
                  <a:pt x="1371" y="2938"/>
                </a:cubicBezTo>
                <a:cubicBezTo>
                  <a:pt x="1376" y="2938"/>
                  <a:pt x="1382" y="2938"/>
                  <a:pt x="1388" y="2937"/>
                </a:cubicBezTo>
                <a:cubicBezTo>
                  <a:pt x="1420" y="2937"/>
                  <a:pt x="1448" y="2934"/>
                  <a:pt x="1477" y="2934"/>
                </a:cubicBezTo>
                <a:cubicBezTo>
                  <a:pt x="1452" y="2923"/>
                  <a:pt x="1420" y="2920"/>
                  <a:pt x="1395" y="2916"/>
                </a:cubicBezTo>
                <a:cubicBezTo>
                  <a:pt x="1366" y="2909"/>
                  <a:pt x="1341" y="2898"/>
                  <a:pt x="1313" y="2891"/>
                </a:cubicBezTo>
                <a:lnTo>
                  <a:pt x="1274" y="2880"/>
                </a:lnTo>
                <a:lnTo>
                  <a:pt x="1235" y="2863"/>
                </a:lnTo>
                <a:cubicBezTo>
                  <a:pt x="1221" y="2852"/>
                  <a:pt x="1210" y="2848"/>
                  <a:pt x="1199" y="2838"/>
                </a:cubicBezTo>
                <a:cubicBezTo>
                  <a:pt x="1185" y="2834"/>
                  <a:pt x="1174" y="2827"/>
                  <a:pt x="1167" y="2816"/>
                </a:cubicBezTo>
                <a:lnTo>
                  <a:pt x="1139" y="2791"/>
                </a:lnTo>
                <a:cubicBezTo>
                  <a:pt x="1132" y="2781"/>
                  <a:pt x="1121" y="2774"/>
                  <a:pt x="1117" y="2759"/>
                </a:cubicBezTo>
                <a:cubicBezTo>
                  <a:pt x="1114" y="2749"/>
                  <a:pt x="1103" y="2742"/>
                  <a:pt x="1103" y="2727"/>
                </a:cubicBezTo>
                <a:lnTo>
                  <a:pt x="1100" y="2710"/>
                </a:lnTo>
                <a:lnTo>
                  <a:pt x="1100" y="2692"/>
                </a:lnTo>
                <a:cubicBezTo>
                  <a:pt x="1096" y="2678"/>
                  <a:pt x="1100" y="2671"/>
                  <a:pt x="1100" y="2656"/>
                </a:cubicBezTo>
                <a:cubicBezTo>
                  <a:pt x="1100" y="2642"/>
                  <a:pt x="1100" y="2635"/>
                  <a:pt x="1103" y="2621"/>
                </a:cubicBezTo>
                <a:cubicBezTo>
                  <a:pt x="1110" y="2607"/>
                  <a:pt x="1110" y="2599"/>
                  <a:pt x="1114" y="2585"/>
                </a:cubicBezTo>
                <a:cubicBezTo>
                  <a:pt x="1117" y="2571"/>
                  <a:pt x="1121" y="2564"/>
                  <a:pt x="1128" y="2553"/>
                </a:cubicBezTo>
                <a:lnTo>
                  <a:pt x="1146" y="2514"/>
                </a:lnTo>
                <a:lnTo>
                  <a:pt x="1139" y="2511"/>
                </a:lnTo>
                <a:cubicBezTo>
                  <a:pt x="1263" y="2429"/>
                  <a:pt x="1398" y="2347"/>
                  <a:pt x="1544" y="2269"/>
                </a:cubicBezTo>
                <a:lnTo>
                  <a:pt x="1544" y="2269"/>
                </a:lnTo>
                <a:cubicBezTo>
                  <a:pt x="1541" y="2283"/>
                  <a:pt x="1537" y="2301"/>
                  <a:pt x="1537" y="2315"/>
                </a:cubicBezTo>
                <a:cubicBezTo>
                  <a:pt x="1537" y="2333"/>
                  <a:pt x="1530" y="2351"/>
                  <a:pt x="1537" y="2365"/>
                </a:cubicBezTo>
                <a:lnTo>
                  <a:pt x="1541" y="2390"/>
                </a:lnTo>
                <a:lnTo>
                  <a:pt x="1548" y="2418"/>
                </a:lnTo>
                <a:cubicBezTo>
                  <a:pt x="1555" y="2436"/>
                  <a:pt x="1562" y="2447"/>
                  <a:pt x="1565" y="2464"/>
                </a:cubicBezTo>
                <a:cubicBezTo>
                  <a:pt x="1573" y="2482"/>
                  <a:pt x="1583" y="2493"/>
                  <a:pt x="1597" y="2507"/>
                </a:cubicBezTo>
                <a:cubicBezTo>
                  <a:pt x="1608" y="2518"/>
                  <a:pt x="1619" y="2528"/>
                  <a:pt x="1633" y="2543"/>
                </a:cubicBezTo>
                <a:cubicBezTo>
                  <a:pt x="1647" y="2550"/>
                  <a:pt x="1661" y="2564"/>
                  <a:pt x="1672" y="2567"/>
                </a:cubicBezTo>
                <a:cubicBezTo>
                  <a:pt x="1686" y="2578"/>
                  <a:pt x="1701" y="2582"/>
                  <a:pt x="1715" y="2589"/>
                </a:cubicBezTo>
                <a:lnTo>
                  <a:pt x="1757" y="2603"/>
                </a:lnTo>
                <a:cubicBezTo>
                  <a:pt x="1772" y="2607"/>
                  <a:pt x="1786" y="2614"/>
                  <a:pt x="1804" y="2617"/>
                </a:cubicBezTo>
                <a:cubicBezTo>
                  <a:pt x="1832" y="2621"/>
                  <a:pt x="1861" y="2631"/>
                  <a:pt x="1893" y="2631"/>
                </a:cubicBezTo>
                <a:cubicBezTo>
                  <a:pt x="1921" y="2635"/>
                  <a:pt x="1949" y="2635"/>
                  <a:pt x="1981" y="2635"/>
                </a:cubicBezTo>
                <a:lnTo>
                  <a:pt x="1900" y="2607"/>
                </a:lnTo>
                <a:cubicBezTo>
                  <a:pt x="1875" y="2599"/>
                  <a:pt x="1846" y="2585"/>
                  <a:pt x="1821" y="2578"/>
                </a:cubicBezTo>
                <a:cubicBezTo>
                  <a:pt x="1807" y="2571"/>
                  <a:pt x="1793" y="2564"/>
                  <a:pt x="1786" y="2560"/>
                </a:cubicBezTo>
                <a:lnTo>
                  <a:pt x="1750" y="2543"/>
                </a:lnTo>
                <a:cubicBezTo>
                  <a:pt x="1740" y="2532"/>
                  <a:pt x="1725" y="2525"/>
                  <a:pt x="1718" y="2518"/>
                </a:cubicBezTo>
                <a:cubicBezTo>
                  <a:pt x="1704" y="2511"/>
                  <a:pt x="1697" y="2500"/>
                  <a:pt x="1690" y="2493"/>
                </a:cubicBezTo>
                <a:cubicBezTo>
                  <a:pt x="1683" y="2482"/>
                  <a:pt x="1672" y="2475"/>
                  <a:pt x="1669" y="2464"/>
                </a:cubicBezTo>
                <a:cubicBezTo>
                  <a:pt x="1665" y="2457"/>
                  <a:pt x="1654" y="2447"/>
                  <a:pt x="1651" y="2436"/>
                </a:cubicBezTo>
                <a:cubicBezTo>
                  <a:pt x="1647" y="2425"/>
                  <a:pt x="1644" y="2411"/>
                  <a:pt x="1644" y="2404"/>
                </a:cubicBezTo>
                <a:lnTo>
                  <a:pt x="1637" y="2386"/>
                </a:lnTo>
                <a:lnTo>
                  <a:pt x="1637" y="2368"/>
                </a:lnTo>
                <a:cubicBezTo>
                  <a:pt x="1637" y="2354"/>
                  <a:pt x="1637" y="2347"/>
                  <a:pt x="1644" y="2333"/>
                </a:cubicBezTo>
                <a:cubicBezTo>
                  <a:pt x="1644" y="2319"/>
                  <a:pt x="1647" y="2311"/>
                  <a:pt x="1651" y="2297"/>
                </a:cubicBezTo>
                <a:cubicBezTo>
                  <a:pt x="1654" y="2283"/>
                  <a:pt x="1661" y="2276"/>
                  <a:pt x="1665" y="2262"/>
                </a:cubicBezTo>
                <a:cubicBezTo>
                  <a:pt x="1669" y="2251"/>
                  <a:pt x="1679" y="2240"/>
                  <a:pt x="1683" y="2230"/>
                </a:cubicBezTo>
                <a:lnTo>
                  <a:pt x="1697" y="2208"/>
                </a:lnTo>
                <a:cubicBezTo>
                  <a:pt x="1885" y="2109"/>
                  <a:pt x="2095" y="2016"/>
                  <a:pt x="2312" y="1931"/>
                </a:cubicBezTo>
                <a:lnTo>
                  <a:pt x="2312" y="1931"/>
                </a:lnTo>
                <a:cubicBezTo>
                  <a:pt x="2309" y="1942"/>
                  <a:pt x="2309" y="1945"/>
                  <a:pt x="2305" y="1956"/>
                </a:cubicBezTo>
                <a:lnTo>
                  <a:pt x="2291" y="2020"/>
                </a:lnTo>
                <a:cubicBezTo>
                  <a:pt x="2291" y="2045"/>
                  <a:pt x="2287" y="2066"/>
                  <a:pt x="2291" y="2091"/>
                </a:cubicBezTo>
                <a:lnTo>
                  <a:pt x="2294" y="2127"/>
                </a:lnTo>
                <a:lnTo>
                  <a:pt x="2305" y="2162"/>
                </a:lnTo>
                <a:cubicBezTo>
                  <a:pt x="2309" y="2187"/>
                  <a:pt x="2323" y="2208"/>
                  <a:pt x="2330" y="2230"/>
                </a:cubicBezTo>
                <a:cubicBezTo>
                  <a:pt x="2341" y="2251"/>
                  <a:pt x="2358" y="2269"/>
                  <a:pt x="2373" y="2287"/>
                </a:cubicBezTo>
                <a:cubicBezTo>
                  <a:pt x="2383" y="2304"/>
                  <a:pt x="2401" y="2319"/>
                  <a:pt x="2419" y="2333"/>
                </a:cubicBezTo>
                <a:cubicBezTo>
                  <a:pt x="2437" y="2347"/>
                  <a:pt x="2454" y="2358"/>
                  <a:pt x="2472" y="2368"/>
                </a:cubicBezTo>
                <a:cubicBezTo>
                  <a:pt x="2490" y="2375"/>
                  <a:pt x="2511" y="2386"/>
                  <a:pt x="2533" y="2400"/>
                </a:cubicBezTo>
                <a:lnTo>
                  <a:pt x="2590" y="2422"/>
                </a:lnTo>
                <a:cubicBezTo>
                  <a:pt x="2607" y="2425"/>
                  <a:pt x="2629" y="2436"/>
                  <a:pt x="2646" y="2439"/>
                </a:cubicBezTo>
                <a:lnTo>
                  <a:pt x="2703" y="2447"/>
                </a:lnTo>
                <a:cubicBezTo>
                  <a:pt x="2721" y="2454"/>
                  <a:pt x="2746" y="2457"/>
                  <a:pt x="2764" y="2457"/>
                </a:cubicBezTo>
                <a:cubicBezTo>
                  <a:pt x="2803" y="2461"/>
                  <a:pt x="2842" y="2461"/>
                  <a:pt x="2881" y="2461"/>
                </a:cubicBezTo>
                <a:cubicBezTo>
                  <a:pt x="2846" y="2447"/>
                  <a:pt x="2806" y="2436"/>
                  <a:pt x="2771" y="2422"/>
                </a:cubicBezTo>
                <a:cubicBezTo>
                  <a:pt x="2753" y="2418"/>
                  <a:pt x="2735" y="2407"/>
                  <a:pt x="2718" y="2400"/>
                </a:cubicBezTo>
                <a:lnTo>
                  <a:pt x="2664" y="2375"/>
                </a:lnTo>
                <a:cubicBezTo>
                  <a:pt x="2646" y="2368"/>
                  <a:pt x="2629" y="2358"/>
                  <a:pt x="2614" y="2351"/>
                </a:cubicBezTo>
                <a:lnTo>
                  <a:pt x="2568" y="2322"/>
                </a:lnTo>
                <a:cubicBezTo>
                  <a:pt x="2554" y="2315"/>
                  <a:pt x="2540" y="2301"/>
                  <a:pt x="2522" y="2294"/>
                </a:cubicBezTo>
                <a:cubicBezTo>
                  <a:pt x="2508" y="2283"/>
                  <a:pt x="2497" y="2269"/>
                  <a:pt x="2483" y="2258"/>
                </a:cubicBezTo>
                <a:cubicBezTo>
                  <a:pt x="2469" y="2244"/>
                  <a:pt x="2461" y="2233"/>
                  <a:pt x="2451" y="2215"/>
                </a:cubicBezTo>
                <a:cubicBezTo>
                  <a:pt x="2444" y="2205"/>
                  <a:pt x="2433" y="2191"/>
                  <a:pt x="2429" y="2176"/>
                </a:cubicBezTo>
                <a:cubicBezTo>
                  <a:pt x="2426" y="2162"/>
                  <a:pt x="2415" y="2151"/>
                  <a:pt x="2415" y="2134"/>
                </a:cubicBezTo>
                <a:lnTo>
                  <a:pt x="2412" y="2109"/>
                </a:lnTo>
                <a:lnTo>
                  <a:pt x="2412" y="2087"/>
                </a:lnTo>
                <a:cubicBezTo>
                  <a:pt x="2412" y="2073"/>
                  <a:pt x="2412" y="2055"/>
                  <a:pt x="2415" y="2038"/>
                </a:cubicBezTo>
                <a:cubicBezTo>
                  <a:pt x="2419" y="2020"/>
                  <a:pt x="2419" y="2009"/>
                  <a:pt x="2426" y="1991"/>
                </a:cubicBezTo>
                <a:cubicBezTo>
                  <a:pt x="2429" y="1974"/>
                  <a:pt x="2433" y="1959"/>
                  <a:pt x="2444" y="1945"/>
                </a:cubicBezTo>
                <a:cubicBezTo>
                  <a:pt x="2447" y="1931"/>
                  <a:pt x="2454" y="1913"/>
                  <a:pt x="2465" y="1906"/>
                </a:cubicBezTo>
                <a:lnTo>
                  <a:pt x="2490" y="1860"/>
                </a:lnTo>
                <a:cubicBezTo>
                  <a:pt x="2522" y="1849"/>
                  <a:pt x="2554" y="1839"/>
                  <a:pt x="2586" y="1824"/>
                </a:cubicBezTo>
                <a:cubicBezTo>
                  <a:pt x="2757" y="1764"/>
                  <a:pt x="2942" y="1707"/>
                  <a:pt x="3126" y="1647"/>
                </a:cubicBezTo>
                <a:lnTo>
                  <a:pt x="3126" y="1647"/>
                </a:lnTo>
                <a:cubicBezTo>
                  <a:pt x="3123" y="1657"/>
                  <a:pt x="3123" y="1671"/>
                  <a:pt x="3119" y="1679"/>
                </a:cubicBezTo>
                <a:cubicBezTo>
                  <a:pt x="3112" y="1700"/>
                  <a:pt x="3109" y="1728"/>
                  <a:pt x="3109" y="1750"/>
                </a:cubicBezTo>
                <a:lnTo>
                  <a:pt x="3109" y="1785"/>
                </a:lnTo>
                <a:lnTo>
                  <a:pt x="3112" y="1821"/>
                </a:lnTo>
                <a:cubicBezTo>
                  <a:pt x="3119" y="1849"/>
                  <a:pt x="3126" y="1871"/>
                  <a:pt x="3137" y="1892"/>
                </a:cubicBezTo>
                <a:cubicBezTo>
                  <a:pt x="3144" y="1913"/>
                  <a:pt x="3158" y="1938"/>
                  <a:pt x="3173" y="1956"/>
                </a:cubicBezTo>
                <a:cubicBezTo>
                  <a:pt x="3183" y="1977"/>
                  <a:pt x="3201" y="1991"/>
                  <a:pt x="3215" y="2009"/>
                </a:cubicBezTo>
                <a:cubicBezTo>
                  <a:pt x="3233" y="2027"/>
                  <a:pt x="3247" y="2038"/>
                  <a:pt x="3269" y="2052"/>
                </a:cubicBezTo>
                <a:cubicBezTo>
                  <a:pt x="3286" y="2066"/>
                  <a:pt x="3304" y="2073"/>
                  <a:pt x="3322" y="2087"/>
                </a:cubicBezTo>
                <a:cubicBezTo>
                  <a:pt x="3340" y="2098"/>
                  <a:pt x="3361" y="2105"/>
                  <a:pt x="3379" y="2116"/>
                </a:cubicBezTo>
                <a:cubicBezTo>
                  <a:pt x="3397" y="2123"/>
                  <a:pt x="3414" y="2134"/>
                  <a:pt x="3439" y="2137"/>
                </a:cubicBezTo>
                <a:lnTo>
                  <a:pt x="3496" y="2151"/>
                </a:lnTo>
                <a:cubicBezTo>
                  <a:pt x="3514" y="2155"/>
                  <a:pt x="3535" y="2159"/>
                  <a:pt x="3553" y="2162"/>
                </a:cubicBezTo>
                <a:lnTo>
                  <a:pt x="3674" y="2176"/>
                </a:lnTo>
                <a:cubicBezTo>
                  <a:pt x="3638" y="2155"/>
                  <a:pt x="3606" y="2137"/>
                  <a:pt x="3571" y="2119"/>
                </a:cubicBezTo>
                <a:cubicBezTo>
                  <a:pt x="3553" y="2109"/>
                  <a:pt x="3539" y="2102"/>
                  <a:pt x="3521" y="2087"/>
                </a:cubicBezTo>
                <a:lnTo>
                  <a:pt x="3475" y="2055"/>
                </a:lnTo>
                <a:cubicBezTo>
                  <a:pt x="3457" y="2048"/>
                  <a:pt x="3443" y="2034"/>
                  <a:pt x="3429" y="2027"/>
                </a:cubicBezTo>
                <a:lnTo>
                  <a:pt x="3386" y="1995"/>
                </a:lnTo>
                <a:cubicBezTo>
                  <a:pt x="3372" y="1981"/>
                  <a:pt x="3361" y="1967"/>
                  <a:pt x="3350" y="1959"/>
                </a:cubicBezTo>
                <a:cubicBezTo>
                  <a:pt x="3336" y="1949"/>
                  <a:pt x="3326" y="1931"/>
                  <a:pt x="3318" y="1924"/>
                </a:cubicBezTo>
                <a:cubicBezTo>
                  <a:pt x="3308" y="1910"/>
                  <a:pt x="3301" y="1895"/>
                  <a:pt x="3297" y="1885"/>
                </a:cubicBezTo>
                <a:cubicBezTo>
                  <a:pt x="3290" y="1871"/>
                  <a:pt x="3283" y="1856"/>
                  <a:pt x="3283" y="1842"/>
                </a:cubicBezTo>
                <a:cubicBezTo>
                  <a:pt x="3279" y="1831"/>
                  <a:pt x="3272" y="1817"/>
                  <a:pt x="3272" y="1803"/>
                </a:cubicBezTo>
                <a:lnTo>
                  <a:pt x="3272" y="1785"/>
                </a:lnTo>
                <a:lnTo>
                  <a:pt x="3279" y="1764"/>
                </a:lnTo>
                <a:cubicBezTo>
                  <a:pt x="3279" y="1750"/>
                  <a:pt x="3283" y="1735"/>
                  <a:pt x="3286" y="1721"/>
                </a:cubicBezTo>
                <a:lnTo>
                  <a:pt x="3301" y="1682"/>
                </a:lnTo>
                <a:cubicBezTo>
                  <a:pt x="3304" y="1668"/>
                  <a:pt x="3315" y="1657"/>
                  <a:pt x="3322" y="1643"/>
                </a:cubicBezTo>
                <a:cubicBezTo>
                  <a:pt x="3333" y="1629"/>
                  <a:pt x="3340" y="1615"/>
                  <a:pt x="3343" y="1607"/>
                </a:cubicBezTo>
                <a:lnTo>
                  <a:pt x="3361" y="1579"/>
                </a:lnTo>
                <a:cubicBezTo>
                  <a:pt x="3478" y="1551"/>
                  <a:pt x="3592" y="1519"/>
                  <a:pt x="3713" y="1487"/>
                </a:cubicBezTo>
                <a:cubicBezTo>
                  <a:pt x="3852" y="1451"/>
                  <a:pt x="3994" y="1419"/>
                  <a:pt x="4136" y="1391"/>
                </a:cubicBezTo>
                <a:lnTo>
                  <a:pt x="4136" y="1391"/>
                </a:lnTo>
                <a:cubicBezTo>
                  <a:pt x="4122" y="1415"/>
                  <a:pt x="4108" y="1447"/>
                  <a:pt x="4104" y="1479"/>
                </a:cubicBezTo>
                <a:lnTo>
                  <a:pt x="4090" y="1558"/>
                </a:lnTo>
                <a:cubicBezTo>
                  <a:pt x="4090" y="1586"/>
                  <a:pt x="4090" y="1611"/>
                  <a:pt x="4101" y="1639"/>
                </a:cubicBezTo>
                <a:cubicBezTo>
                  <a:pt x="4108" y="1693"/>
                  <a:pt x="4133" y="1739"/>
                  <a:pt x="4161" y="1782"/>
                </a:cubicBezTo>
                <a:cubicBezTo>
                  <a:pt x="4175" y="1803"/>
                  <a:pt x="4193" y="1821"/>
                  <a:pt x="4207" y="1839"/>
                </a:cubicBezTo>
                <a:cubicBezTo>
                  <a:pt x="4222" y="1856"/>
                  <a:pt x="4243" y="1874"/>
                  <a:pt x="4261" y="1888"/>
                </a:cubicBezTo>
                <a:cubicBezTo>
                  <a:pt x="4278" y="1899"/>
                  <a:pt x="4296" y="1917"/>
                  <a:pt x="4314" y="1931"/>
                </a:cubicBezTo>
                <a:cubicBezTo>
                  <a:pt x="4332" y="1945"/>
                  <a:pt x="4350" y="1959"/>
                  <a:pt x="4371" y="1967"/>
                </a:cubicBezTo>
                <a:cubicBezTo>
                  <a:pt x="4410" y="1988"/>
                  <a:pt x="4453" y="2013"/>
                  <a:pt x="4492" y="2023"/>
                </a:cubicBezTo>
                <a:cubicBezTo>
                  <a:pt x="4513" y="2034"/>
                  <a:pt x="4531" y="2041"/>
                  <a:pt x="4552" y="2048"/>
                </a:cubicBezTo>
                <a:cubicBezTo>
                  <a:pt x="4574" y="2052"/>
                  <a:pt x="4591" y="2059"/>
                  <a:pt x="4616" y="2066"/>
                </a:cubicBezTo>
                <a:cubicBezTo>
                  <a:pt x="4581" y="2038"/>
                  <a:pt x="4549" y="2013"/>
                  <a:pt x="4513" y="1981"/>
                </a:cubicBezTo>
                <a:cubicBezTo>
                  <a:pt x="4495" y="1967"/>
                  <a:pt x="4481" y="1952"/>
                  <a:pt x="4463" y="1935"/>
                </a:cubicBezTo>
                <a:cubicBezTo>
                  <a:pt x="4446" y="1924"/>
                  <a:pt x="4431" y="1910"/>
                  <a:pt x="4421" y="1892"/>
                </a:cubicBezTo>
                <a:cubicBezTo>
                  <a:pt x="4406" y="1878"/>
                  <a:pt x="4392" y="1860"/>
                  <a:pt x="4374" y="1846"/>
                </a:cubicBezTo>
                <a:cubicBezTo>
                  <a:pt x="4360" y="1835"/>
                  <a:pt x="4350" y="1817"/>
                  <a:pt x="4335" y="1803"/>
                </a:cubicBezTo>
                <a:cubicBezTo>
                  <a:pt x="4325" y="1785"/>
                  <a:pt x="4314" y="1771"/>
                  <a:pt x="4303" y="1753"/>
                </a:cubicBezTo>
                <a:cubicBezTo>
                  <a:pt x="4296" y="1735"/>
                  <a:pt x="4286" y="1721"/>
                  <a:pt x="4278" y="1703"/>
                </a:cubicBezTo>
                <a:cubicBezTo>
                  <a:pt x="4271" y="1686"/>
                  <a:pt x="4264" y="1675"/>
                  <a:pt x="4261" y="1657"/>
                </a:cubicBezTo>
                <a:cubicBezTo>
                  <a:pt x="4254" y="1639"/>
                  <a:pt x="4250" y="1625"/>
                  <a:pt x="4250" y="1607"/>
                </a:cubicBezTo>
                <a:lnTo>
                  <a:pt x="4250" y="1558"/>
                </a:lnTo>
                <a:cubicBezTo>
                  <a:pt x="4254" y="1540"/>
                  <a:pt x="4254" y="1526"/>
                  <a:pt x="4261" y="1515"/>
                </a:cubicBezTo>
                <a:cubicBezTo>
                  <a:pt x="4268" y="1483"/>
                  <a:pt x="4286" y="1451"/>
                  <a:pt x="4307" y="1426"/>
                </a:cubicBezTo>
                <a:cubicBezTo>
                  <a:pt x="4318" y="1412"/>
                  <a:pt x="4332" y="1398"/>
                  <a:pt x="4342" y="1383"/>
                </a:cubicBezTo>
                <a:lnTo>
                  <a:pt x="4378" y="1348"/>
                </a:lnTo>
                <a:lnTo>
                  <a:pt x="4421" y="1319"/>
                </a:lnTo>
                <a:cubicBezTo>
                  <a:pt x="4591" y="1284"/>
                  <a:pt x="4769" y="1252"/>
                  <a:pt x="4954" y="1227"/>
                </a:cubicBezTo>
                <a:cubicBezTo>
                  <a:pt x="4983" y="1220"/>
                  <a:pt x="5018" y="1216"/>
                  <a:pt x="5050" y="1213"/>
                </a:cubicBezTo>
                <a:lnTo>
                  <a:pt x="5050" y="1213"/>
                </a:lnTo>
                <a:cubicBezTo>
                  <a:pt x="5032" y="1248"/>
                  <a:pt x="5015" y="1287"/>
                  <a:pt x="5007" y="1327"/>
                </a:cubicBezTo>
                <a:cubicBezTo>
                  <a:pt x="4997" y="1355"/>
                  <a:pt x="4993" y="1383"/>
                  <a:pt x="4993" y="1415"/>
                </a:cubicBezTo>
                <a:cubicBezTo>
                  <a:pt x="4993" y="1447"/>
                  <a:pt x="4993" y="1472"/>
                  <a:pt x="5000" y="1504"/>
                </a:cubicBezTo>
                <a:cubicBezTo>
                  <a:pt x="5011" y="1561"/>
                  <a:pt x="5036" y="1615"/>
                  <a:pt x="5068" y="1661"/>
                </a:cubicBezTo>
                <a:cubicBezTo>
                  <a:pt x="5086" y="1682"/>
                  <a:pt x="5100" y="1703"/>
                  <a:pt x="5118" y="1725"/>
                </a:cubicBezTo>
                <a:cubicBezTo>
                  <a:pt x="5135" y="1746"/>
                  <a:pt x="5153" y="1760"/>
                  <a:pt x="5175" y="1778"/>
                </a:cubicBezTo>
                <a:cubicBezTo>
                  <a:pt x="5196" y="1796"/>
                  <a:pt x="5214" y="1807"/>
                  <a:pt x="5239" y="1824"/>
                </a:cubicBezTo>
                <a:cubicBezTo>
                  <a:pt x="5260" y="1839"/>
                  <a:pt x="5278" y="1856"/>
                  <a:pt x="5299" y="1867"/>
                </a:cubicBezTo>
                <a:cubicBezTo>
                  <a:pt x="5345" y="1892"/>
                  <a:pt x="5388" y="1913"/>
                  <a:pt x="5434" y="1931"/>
                </a:cubicBezTo>
                <a:lnTo>
                  <a:pt x="5498" y="1959"/>
                </a:lnTo>
                <a:cubicBezTo>
                  <a:pt x="5523" y="1967"/>
                  <a:pt x="5544" y="1977"/>
                  <a:pt x="5569" y="1981"/>
                </a:cubicBezTo>
                <a:cubicBezTo>
                  <a:pt x="5530" y="1949"/>
                  <a:pt x="5495" y="1924"/>
                  <a:pt x="5459" y="1892"/>
                </a:cubicBezTo>
                <a:cubicBezTo>
                  <a:pt x="5441" y="1878"/>
                  <a:pt x="5423" y="1860"/>
                  <a:pt x="5406" y="1849"/>
                </a:cubicBezTo>
                <a:cubicBezTo>
                  <a:pt x="5388" y="1835"/>
                  <a:pt x="5370" y="1817"/>
                  <a:pt x="5352" y="1799"/>
                </a:cubicBezTo>
                <a:lnTo>
                  <a:pt x="5303" y="1750"/>
                </a:lnTo>
                <a:cubicBezTo>
                  <a:pt x="5285" y="1732"/>
                  <a:pt x="5274" y="1714"/>
                  <a:pt x="5260" y="1700"/>
                </a:cubicBezTo>
                <a:cubicBezTo>
                  <a:pt x="5246" y="1682"/>
                  <a:pt x="5231" y="1664"/>
                  <a:pt x="5224" y="1647"/>
                </a:cubicBezTo>
                <a:cubicBezTo>
                  <a:pt x="5210" y="1629"/>
                  <a:pt x="5203" y="1611"/>
                  <a:pt x="5192" y="1593"/>
                </a:cubicBezTo>
                <a:cubicBezTo>
                  <a:pt x="5185" y="1575"/>
                  <a:pt x="5175" y="1558"/>
                  <a:pt x="5171" y="1536"/>
                </a:cubicBezTo>
                <a:cubicBezTo>
                  <a:pt x="5167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7" y="1408"/>
                  <a:pt x="5167" y="1391"/>
                  <a:pt x="5175" y="1373"/>
                </a:cubicBezTo>
                <a:cubicBezTo>
                  <a:pt x="5178" y="1355"/>
                  <a:pt x="5189" y="1337"/>
                  <a:pt x="5196" y="1319"/>
                </a:cubicBezTo>
                <a:cubicBezTo>
                  <a:pt x="5207" y="1302"/>
                  <a:pt x="5214" y="1284"/>
                  <a:pt x="5228" y="1270"/>
                </a:cubicBezTo>
                <a:cubicBezTo>
                  <a:pt x="5242" y="1252"/>
                  <a:pt x="5256" y="1238"/>
                  <a:pt x="5267" y="1227"/>
                </a:cubicBezTo>
                <a:lnTo>
                  <a:pt x="5310" y="1184"/>
                </a:lnTo>
                <a:lnTo>
                  <a:pt x="5327" y="1174"/>
                </a:lnTo>
                <a:cubicBezTo>
                  <a:pt x="5420" y="1159"/>
                  <a:pt x="5512" y="1149"/>
                  <a:pt x="5605" y="1138"/>
                </a:cubicBezTo>
                <a:cubicBezTo>
                  <a:pt x="5658" y="1131"/>
                  <a:pt x="5719" y="1124"/>
                  <a:pt x="5765" y="1120"/>
                </a:cubicBezTo>
                <a:lnTo>
                  <a:pt x="5932" y="1113"/>
                </a:lnTo>
                <a:lnTo>
                  <a:pt x="6259" y="1103"/>
                </a:lnTo>
                <a:lnTo>
                  <a:pt x="6359" y="1103"/>
                </a:lnTo>
                <a:cubicBezTo>
                  <a:pt x="6369" y="1120"/>
                  <a:pt x="6383" y="1138"/>
                  <a:pt x="6394" y="1159"/>
                </a:cubicBezTo>
                <a:lnTo>
                  <a:pt x="6412" y="1191"/>
                </a:lnTo>
                <a:lnTo>
                  <a:pt x="6423" y="1220"/>
                </a:lnTo>
                <a:cubicBezTo>
                  <a:pt x="6433" y="1245"/>
                  <a:pt x="6440" y="1266"/>
                  <a:pt x="6447" y="1287"/>
                </a:cubicBezTo>
                <a:lnTo>
                  <a:pt x="6455" y="1319"/>
                </a:lnTo>
                <a:lnTo>
                  <a:pt x="6458" y="1355"/>
                </a:lnTo>
                <a:cubicBezTo>
                  <a:pt x="6465" y="1369"/>
                  <a:pt x="6458" y="1376"/>
                  <a:pt x="6465" y="1391"/>
                </a:cubicBezTo>
                <a:lnTo>
                  <a:pt x="6465" y="1426"/>
                </a:lnTo>
                <a:cubicBezTo>
                  <a:pt x="6465" y="1447"/>
                  <a:pt x="6465" y="1469"/>
                  <a:pt x="6458" y="1497"/>
                </a:cubicBezTo>
                <a:cubicBezTo>
                  <a:pt x="6455" y="1519"/>
                  <a:pt x="6451" y="1547"/>
                  <a:pt x="6447" y="1568"/>
                </a:cubicBezTo>
                <a:cubicBezTo>
                  <a:pt x="6440" y="1590"/>
                  <a:pt x="6433" y="1615"/>
                  <a:pt x="6423" y="1639"/>
                </a:cubicBezTo>
                <a:cubicBezTo>
                  <a:pt x="6415" y="1661"/>
                  <a:pt x="6405" y="1682"/>
                  <a:pt x="6398" y="1711"/>
                </a:cubicBezTo>
                <a:cubicBezTo>
                  <a:pt x="6387" y="1732"/>
                  <a:pt x="6376" y="1753"/>
                  <a:pt x="6366" y="1782"/>
                </a:cubicBezTo>
                <a:cubicBezTo>
                  <a:pt x="6344" y="1824"/>
                  <a:pt x="6316" y="1871"/>
                  <a:pt x="6287" y="1913"/>
                </a:cubicBezTo>
                <a:cubicBezTo>
                  <a:pt x="6259" y="1959"/>
                  <a:pt x="6227" y="2002"/>
                  <a:pt x="6191" y="2041"/>
                </a:cubicBezTo>
                <a:cubicBezTo>
                  <a:pt x="6163" y="2087"/>
                  <a:pt x="6127" y="2127"/>
                  <a:pt x="6092" y="2166"/>
                </a:cubicBezTo>
                <a:cubicBezTo>
                  <a:pt x="6138" y="2141"/>
                  <a:pt x="6188" y="2112"/>
                  <a:pt x="6234" y="2077"/>
                </a:cubicBezTo>
                <a:lnTo>
                  <a:pt x="6298" y="2023"/>
                </a:lnTo>
                <a:cubicBezTo>
                  <a:pt x="6323" y="2006"/>
                  <a:pt x="6344" y="1988"/>
                  <a:pt x="6362" y="1967"/>
                </a:cubicBezTo>
                <a:cubicBezTo>
                  <a:pt x="6401" y="1927"/>
                  <a:pt x="6437" y="1888"/>
                  <a:pt x="6472" y="1839"/>
                </a:cubicBezTo>
                <a:cubicBezTo>
                  <a:pt x="6490" y="1817"/>
                  <a:pt x="6504" y="1789"/>
                  <a:pt x="6522" y="1767"/>
                </a:cubicBezTo>
                <a:cubicBezTo>
                  <a:pt x="6536" y="1739"/>
                  <a:pt x="6554" y="1718"/>
                  <a:pt x="6565" y="1693"/>
                </a:cubicBezTo>
                <a:cubicBezTo>
                  <a:pt x="6579" y="1664"/>
                  <a:pt x="6593" y="1639"/>
                  <a:pt x="6600" y="1607"/>
                </a:cubicBezTo>
                <a:cubicBezTo>
                  <a:pt x="6611" y="1579"/>
                  <a:pt x="6618" y="1551"/>
                  <a:pt x="6629" y="1519"/>
                </a:cubicBezTo>
                <a:lnTo>
                  <a:pt x="6643" y="1426"/>
                </a:lnTo>
                <a:cubicBezTo>
                  <a:pt x="6647" y="1394"/>
                  <a:pt x="6647" y="1362"/>
                  <a:pt x="6643" y="1330"/>
                </a:cubicBezTo>
                <a:lnTo>
                  <a:pt x="6636" y="1284"/>
                </a:lnTo>
                <a:lnTo>
                  <a:pt x="6629" y="1238"/>
                </a:lnTo>
                <a:cubicBezTo>
                  <a:pt x="6618" y="1206"/>
                  <a:pt x="6611" y="1177"/>
                  <a:pt x="6597" y="1149"/>
                </a:cubicBezTo>
                <a:lnTo>
                  <a:pt x="6579" y="1106"/>
                </a:lnTo>
                <a:lnTo>
                  <a:pt x="6575" y="1095"/>
                </a:lnTo>
                <a:cubicBezTo>
                  <a:pt x="6885" y="1095"/>
                  <a:pt x="7201" y="1099"/>
                  <a:pt x="7507" y="1124"/>
                </a:cubicBezTo>
                <a:lnTo>
                  <a:pt x="7514" y="1135"/>
                </a:lnTo>
                <a:cubicBezTo>
                  <a:pt x="7521" y="1159"/>
                  <a:pt x="7532" y="1177"/>
                  <a:pt x="7536" y="1195"/>
                </a:cubicBezTo>
                <a:lnTo>
                  <a:pt x="7543" y="1223"/>
                </a:lnTo>
                <a:lnTo>
                  <a:pt x="7553" y="1255"/>
                </a:lnTo>
                <a:cubicBezTo>
                  <a:pt x="7557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7" y="1423"/>
                  <a:pt x="7553" y="1444"/>
                </a:cubicBezTo>
                <a:cubicBezTo>
                  <a:pt x="7550" y="1465"/>
                  <a:pt x="7543" y="1483"/>
                  <a:pt x="7539" y="1504"/>
                </a:cubicBezTo>
                <a:cubicBezTo>
                  <a:pt x="7532" y="1529"/>
                  <a:pt x="7525" y="1547"/>
                  <a:pt x="7518" y="1568"/>
                </a:cubicBezTo>
                <a:cubicBezTo>
                  <a:pt x="7507" y="1590"/>
                  <a:pt x="7500" y="1607"/>
                  <a:pt x="7486" y="1625"/>
                </a:cubicBezTo>
                <a:cubicBezTo>
                  <a:pt x="7479" y="1643"/>
                  <a:pt x="7464" y="1664"/>
                  <a:pt x="7450" y="1682"/>
                </a:cubicBezTo>
                <a:cubicBezTo>
                  <a:pt x="7436" y="1700"/>
                  <a:pt x="7425" y="1725"/>
                  <a:pt x="7411" y="1743"/>
                </a:cubicBezTo>
                <a:cubicBezTo>
                  <a:pt x="7383" y="1778"/>
                  <a:pt x="7354" y="1817"/>
                  <a:pt x="7319" y="1849"/>
                </a:cubicBezTo>
                <a:cubicBezTo>
                  <a:pt x="7287" y="1885"/>
                  <a:pt x="7251" y="1920"/>
                  <a:pt x="7212" y="1949"/>
                </a:cubicBezTo>
                <a:cubicBezTo>
                  <a:pt x="7176" y="1984"/>
                  <a:pt x="7134" y="2016"/>
                  <a:pt x="7095" y="2048"/>
                </a:cubicBezTo>
                <a:cubicBezTo>
                  <a:pt x="7144" y="2034"/>
                  <a:pt x="7194" y="2016"/>
                  <a:pt x="7237" y="1995"/>
                </a:cubicBezTo>
                <a:cubicBezTo>
                  <a:pt x="7258" y="1984"/>
                  <a:pt x="7283" y="1974"/>
                  <a:pt x="7304" y="1959"/>
                </a:cubicBezTo>
                <a:lnTo>
                  <a:pt x="7372" y="1920"/>
                </a:lnTo>
                <a:cubicBezTo>
                  <a:pt x="7415" y="1888"/>
                  <a:pt x="7454" y="1856"/>
                  <a:pt x="7496" y="1824"/>
                </a:cubicBezTo>
                <a:cubicBezTo>
                  <a:pt x="7536" y="1789"/>
                  <a:pt x="7571" y="1750"/>
                  <a:pt x="7607" y="1707"/>
                </a:cubicBezTo>
                <a:cubicBezTo>
                  <a:pt x="7624" y="1682"/>
                  <a:pt x="7639" y="1661"/>
                  <a:pt x="7649" y="1639"/>
                </a:cubicBezTo>
                <a:cubicBezTo>
                  <a:pt x="7664" y="1618"/>
                  <a:pt x="7678" y="1590"/>
                  <a:pt x="7692" y="1565"/>
                </a:cubicBezTo>
                <a:cubicBezTo>
                  <a:pt x="7699" y="1536"/>
                  <a:pt x="7713" y="1511"/>
                  <a:pt x="7717" y="1483"/>
                </a:cubicBezTo>
                <a:cubicBezTo>
                  <a:pt x="7728" y="1458"/>
                  <a:pt x="7731" y="1426"/>
                  <a:pt x="7735" y="1398"/>
                </a:cubicBezTo>
                <a:lnTo>
                  <a:pt x="7738" y="1355"/>
                </a:lnTo>
                <a:lnTo>
                  <a:pt x="7738" y="1309"/>
                </a:lnTo>
                <a:cubicBezTo>
                  <a:pt x="7738" y="1280"/>
                  <a:pt x="7735" y="1252"/>
                  <a:pt x="7731" y="1220"/>
                </a:cubicBezTo>
                <a:lnTo>
                  <a:pt x="7720" y="1177"/>
                </a:lnTo>
                <a:lnTo>
                  <a:pt x="7710" y="1138"/>
                </a:lnTo>
                <a:lnTo>
                  <a:pt x="7713" y="1138"/>
                </a:lnTo>
                <a:cubicBezTo>
                  <a:pt x="7770" y="1142"/>
                  <a:pt x="7827" y="1145"/>
                  <a:pt x="7888" y="1156"/>
                </a:cubicBezTo>
                <a:cubicBezTo>
                  <a:pt x="7994" y="1167"/>
                  <a:pt x="8101" y="1177"/>
                  <a:pt x="8200" y="1191"/>
                </a:cubicBezTo>
                <a:cubicBezTo>
                  <a:pt x="8304" y="1209"/>
                  <a:pt x="8410" y="1220"/>
                  <a:pt x="8513" y="1238"/>
                </a:cubicBezTo>
                <a:cubicBezTo>
                  <a:pt x="8567" y="1248"/>
                  <a:pt x="8616" y="1255"/>
                  <a:pt x="8663" y="1266"/>
                </a:cubicBezTo>
                <a:lnTo>
                  <a:pt x="8673" y="1266"/>
                </a:lnTo>
                <a:cubicBezTo>
                  <a:pt x="8680" y="1287"/>
                  <a:pt x="8691" y="1305"/>
                  <a:pt x="8695" y="1323"/>
                </a:cubicBezTo>
                <a:lnTo>
                  <a:pt x="8705" y="1355"/>
                </a:lnTo>
                <a:lnTo>
                  <a:pt x="8712" y="1383"/>
                </a:lnTo>
                <a:cubicBezTo>
                  <a:pt x="8716" y="1408"/>
                  <a:pt x="8723" y="1426"/>
                  <a:pt x="8723" y="1447"/>
                </a:cubicBezTo>
                <a:lnTo>
                  <a:pt x="8723" y="1479"/>
                </a:lnTo>
                <a:lnTo>
                  <a:pt x="8723" y="1511"/>
                </a:lnTo>
                <a:cubicBezTo>
                  <a:pt x="8723" y="1533"/>
                  <a:pt x="8716" y="1551"/>
                  <a:pt x="8712" y="1572"/>
                </a:cubicBezTo>
                <a:cubicBezTo>
                  <a:pt x="8709" y="1593"/>
                  <a:pt x="8705" y="1611"/>
                  <a:pt x="8698" y="1636"/>
                </a:cubicBezTo>
                <a:cubicBezTo>
                  <a:pt x="8691" y="1657"/>
                  <a:pt x="8688" y="1675"/>
                  <a:pt x="8677" y="1696"/>
                </a:cubicBezTo>
                <a:cubicBezTo>
                  <a:pt x="8670" y="1718"/>
                  <a:pt x="8659" y="1735"/>
                  <a:pt x="8645" y="1753"/>
                </a:cubicBezTo>
                <a:cubicBezTo>
                  <a:pt x="8638" y="1771"/>
                  <a:pt x="8624" y="1796"/>
                  <a:pt x="8609" y="1814"/>
                </a:cubicBezTo>
                <a:cubicBezTo>
                  <a:pt x="8599" y="1831"/>
                  <a:pt x="8584" y="1853"/>
                  <a:pt x="8570" y="1871"/>
                </a:cubicBezTo>
                <a:cubicBezTo>
                  <a:pt x="8545" y="1906"/>
                  <a:pt x="8513" y="1945"/>
                  <a:pt x="8478" y="1977"/>
                </a:cubicBezTo>
                <a:cubicBezTo>
                  <a:pt x="8446" y="2013"/>
                  <a:pt x="8410" y="2048"/>
                  <a:pt x="8371" y="2080"/>
                </a:cubicBezTo>
                <a:cubicBezTo>
                  <a:pt x="8336" y="2116"/>
                  <a:pt x="8296" y="2144"/>
                  <a:pt x="8254" y="2176"/>
                </a:cubicBezTo>
                <a:cubicBezTo>
                  <a:pt x="8304" y="2162"/>
                  <a:pt x="8353" y="2144"/>
                  <a:pt x="8396" y="2123"/>
                </a:cubicBezTo>
                <a:cubicBezTo>
                  <a:pt x="8421" y="2116"/>
                  <a:pt x="8442" y="2102"/>
                  <a:pt x="8464" y="2087"/>
                </a:cubicBezTo>
                <a:lnTo>
                  <a:pt x="8531" y="2048"/>
                </a:lnTo>
                <a:cubicBezTo>
                  <a:pt x="8574" y="2016"/>
                  <a:pt x="8616" y="1984"/>
                  <a:pt x="8656" y="1956"/>
                </a:cubicBezTo>
                <a:cubicBezTo>
                  <a:pt x="8695" y="1920"/>
                  <a:pt x="8730" y="1878"/>
                  <a:pt x="8766" y="1835"/>
                </a:cubicBezTo>
                <a:cubicBezTo>
                  <a:pt x="8784" y="1814"/>
                  <a:pt x="8798" y="1789"/>
                  <a:pt x="8812" y="1767"/>
                </a:cubicBezTo>
                <a:cubicBezTo>
                  <a:pt x="8823" y="1746"/>
                  <a:pt x="8837" y="1718"/>
                  <a:pt x="8851" y="1693"/>
                </a:cubicBezTo>
                <a:cubicBezTo>
                  <a:pt x="8858" y="1664"/>
                  <a:pt x="8872" y="1639"/>
                  <a:pt x="8876" y="1611"/>
                </a:cubicBezTo>
                <a:cubicBezTo>
                  <a:pt x="8887" y="1586"/>
                  <a:pt x="8890" y="1554"/>
                  <a:pt x="8894" y="1529"/>
                </a:cubicBezTo>
                <a:lnTo>
                  <a:pt x="8901" y="1483"/>
                </a:lnTo>
                <a:lnTo>
                  <a:pt x="8901" y="1440"/>
                </a:lnTo>
                <a:cubicBezTo>
                  <a:pt x="8901" y="1408"/>
                  <a:pt x="8894" y="1380"/>
                  <a:pt x="8890" y="1351"/>
                </a:cubicBezTo>
                <a:lnTo>
                  <a:pt x="8883" y="1309"/>
                </a:lnTo>
                <a:lnTo>
                  <a:pt x="8883" y="1309"/>
                </a:lnTo>
                <a:cubicBezTo>
                  <a:pt x="9132" y="1369"/>
                  <a:pt x="9370" y="1433"/>
                  <a:pt x="9598" y="1511"/>
                </a:cubicBezTo>
                <a:lnTo>
                  <a:pt x="9612" y="1607"/>
                </a:lnTo>
                <a:cubicBezTo>
                  <a:pt x="9616" y="1629"/>
                  <a:pt x="9619" y="1654"/>
                  <a:pt x="9619" y="1671"/>
                </a:cubicBezTo>
                <a:lnTo>
                  <a:pt x="9623" y="1700"/>
                </a:lnTo>
                <a:lnTo>
                  <a:pt x="9623" y="1732"/>
                </a:lnTo>
                <a:cubicBezTo>
                  <a:pt x="9623" y="1753"/>
                  <a:pt x="9619" y="1771"/>
                  <a:pt x="9619" y="1796"/>
                </a:cubicBezTo>
                <a:lnTo>
                  <a:pt x="9616" y="1824"/>
                </a:lnTo>
                <a:lnTo>
                  <a:pt x="9605" y="1856"/>
                </a:lnTo>
                <a:cubicBezTo>
                  <a:pt x="9601" y="1874"/>
                  <a:pt x="9594" y="1895"/>
                  <a:pt x="9584" y="1913"/>
                </a:cubicBezTo>
                <a:cubicBezTo>
                  <a:pt x="9577" y="1931"/>
                  <a:pt x="9566" y="1956"/>
                  <a:pt x="9559" y="1974"/>
                </a:cubicBezTo>
                <a:cubicBezTo>
                  <a:pt x="9545" y="1991"/>
                  <a:pt x="9534" y="2009"/>
                  <a:pt x="9523" y="2027"/>
                </a:cubicBezTo>
                <a:cubicBezTo>
                  <a:pt x="9509" y="2045"/>
                  <a:pt x="9495" y="2063"/>
                  <a:pt x="9477" y="2080"/>
                </a:cubicBezTo>
                <a:cubicBezTo>
                  <a:pt x="9463" y="2098"/>
                  <a:pt x="9445" y="2109"/>
                  <a:pt x="9427" y="2127"/>
                </a:cubicBezTo>
                <a:cubicBezTo>
                  <a:pt x="9409" y="2144"/>
                  <a:pt x="9392" y="2159"/>
                  <a:pt x="9374" y="2173"/>
                </a:cubicBezTo>
                <a:cubicBezTo>
                  <a:pt x="9338" y="2205"/>
                  <a:pt x="9299" y="2230"/>
                  <a:pt x="9260" y="2258"/>
                </a:cubicBezTo>
                <a:cubicBezTo>
                  <a:pt x="9221" y="2283"/>
                  <a:pt x="9178" y="2311"/>
                  <a:pt x="9136" y="2333"/>
                </a:cubicBezTo>
                <a:cubicBezTo>
                  <a:pt x="9089" y="2358"/>
                  <a:pt x="9047" y="2383"/>
                  <a:pt x="9001" y="2404"/>
                </a:cubicBezTo>
                <a:cubicBezTo>
                  <a:pt x="9054" y="2404"/>
                  <a:pt x="9104" y="2393"/>
                  <a:pt x="9153" y="2383"/>
                </a:cubicBezTo>
                <a:cubicBezTo>
                  <a:pt x="9178" y="2375"/>
                  <a:pt x="9203" y="2368"/>
                  <a:pt x="9228" y="2365"/>
                </a:cubicBezTo>
                <a:cubicBezTo>
                  <a:pt x="9257" y="2354"/>
                  <a:pt x="9278" y="2351"/>
                  <a:pt x="9303" y="2340"/>
                </a:cubicBezTo>
                <a:cubicBezTo>
                  <a:pt x="9353" y="2322"/>
                  <a:pt x="9402" y="2301"/>
                  <a:pt x="9445" y="2276"/>
                </a:cubicBezTo>
                <a:cubicBezTo>
                  <a:pt x="9491" y="2247"/>
                  <a:pt x="9541" y="2215"/>
                  <a:pt x="9580" y="2180"/>
                </a:cubicBezTo>
                <a:cubicBezTo>
                  <a:pt x="9601" y="2162"/>
                  <a:pt x="9619" y="2144"/>
                  <a:pt x="9641" y="2123"/>
                </a:cubicBezTo>
                <a:cubicBezTo>
                  <a:pt x="9658" y="2102"/>
                  <a:pt x="9676" y="2084"/>
                  <a:pt x="9694" y="2055"/>
                </a:cubicBezTo>
                <a:cubicBezTo>
                  <a:pt x="9712" y="2034"/>
                  <a:pt x="9726" y="2009"/>
                  <a:pt x="9740" y="1981"/>
                </a:cubicBezTo>
                <a:cubicBezTo>
                  <a:pt x="9754" y="1956"/>
                  <a:pt x="9765" y="1927"/>
                  <a:pt x="9776" y="1903"/>
                </a:cubicBezTo>
                <a:lnTo>
                  <a:pt x="9790" y="1860"/>
                </a:lnTo>
                <a:lnTo>
                  <a:pt x="9797" y="1817"/>
                </a:lnTo>
                <a:cubicBezTo>
                  <a:pt x="9801" y="1789"/>
                  <a:pt x="9808" y="1760"/>
                  <a:pt x="9808" y="1728"/>
                </a:cubicBezTo>
                <a:lnTo>
                  <a:pt x="9808" y="1682"/>
                </a:lnTo>
                <a:lnTo>
                  <a:pt x="9801" y="1643"/>
                </a:lnTo>
                <a:cubicBezTo>
                  <a:pt x="9825" y="1636"/>
                  <a:pt x="9843" y="1625"/>
                  <a:pt x="9865" y="1618"/>
                </a:cubicBezTo>
                <a:cubicBezTo>
                  <a:pt x="9868" y="1611"/>
                  <a:pt x="9879" y="1611"/>
                  <a:pt x="9882" y="1607"/>
                </a:cubicBezTo>
                <a:cubicBezTo>
                  <a:pt x="9900" y="1618"/>
                  <a:pt x="9918" y="1622"/>
                  <a:pt x="9939" y="1629"/>
                </a:cubicBezTo>
                <a:cubicBezTo>
                  <a:pt x="10085" y="1693"/>
                  <a:pt x="10227" y="1760"/>
                  <a:pt x="10366" y="1835"/>
                </a:cubicBezTo>
                <a:lnTo>
                  <a:pt x="10366" y="1856"/>
                </a:lnTo>
                <a:cubicBezTo>
                  <a:pt x="10366" y="1878"/>
                  <a:pt x="10369" y="1903"/>
                  <a:pt x="10366" y="1920"/>
                </a:cubicBezTo>
                <a:lnTo>
                  <a:pt x="10366" y="1949"/>
                </a:lnTo>
                <a:lnTo>
                  <a:pt x="10362" y="1981"/>
                </a:lnTo>
                <a:cubicBezTo>
                  <a:pt x="10359" y="2002"/>
                  <a:pt x="10352" y="2020"/>
                  <a:pt x="10348" y="2045"/>
                </a:cubicBezTo>
                <a:lnTo>
                  <a:pt x="10341" y="2073"/>
                </a:lnTo>
                <a:lnTo>
                  <a:pt x="10327" y="2102"/>
                </a:lnTo>
                <a:lnTo>
                  <a:pt x="10298" y="2155"/>
                </a:lnTo>
                <a:cubicBezTo>
                  <a:pt x="10291" y="2173"/>
                  <a:pt x="10277" y="2191"/>
                  <a:pt x="10263" y="2208"/>
                </a:cubicBezTo>
                <a:cubicBezTo>
                  <a:pt x="10252" y="2226"/>
                  <a:pt x="10238" y="2244"/>
                  <a:pt x="10220" y="2258"/>
                </a:cubicBezTo>
                <a:cubicBezTo>
                  <a:pt x="10206" y="2276"/>
                  <a:pt x="10188" y="2287"/>
                  <a:pt x="10170" y="2301"/>
                </a:cubicBezTo>
                <a:cubicBezTo>
                  <a:pt x="10153" y="2315"/>
                  <a:pt x="10135" y="2329"/>
                  <a:pt x="10117" y="2347"/>
                </a:cubicBezTo>
                <a:cubicBezTo>
                  <a:pt x="10099" y="2358"/>
                  <a:pt x="10078" y="2372"/>
                  <a:pt x="10060" y="2386"/>
                </a:cubicBezTo>
                <a:cubicBezTo>
                  <a:pt x="10021" y="2411"/>
                  <a:pt x="9978" y="2436"/>
                  <a:pt x="9936" y="2457"/>
                </a:cubicBezTo>
                <a:cubicBezTo>
                  <a:pt x="9889" y="2479"/>
                  <a:pt x="9847" y="2496"/>
                  <a:pt x="9801" y="2514"/>
                </a:cubicBezTo>
                <a:cubicBezTo>
                  <a:pt x="9758" y="2532"/>
                  <a:pt x="9708" y="2550"/>
                  <a:pt x="9658" y="2567"/>
                </a:cubicBezTo>
                <a:cubicBezTo>
                  <a:pt x="9683" y="2569"/>
                  <a:pt x="9709" y="2570"/>
                  <a:pt x="9735" y="2570"/>
                </a:cubicBezTo>
                <a:cubicBezTo>
                  <a:pt x="9761" y="2570"/>
                  <a:pt x="9786" y="2569"/>
                  <a:pt x="9811" y="2567"/>
                </a:cubicBezTo>
                <a:cubicBezTo>
                  <a:pt x="9836" y="2567"/>
                  <a:pt x="9861" y="2564"/>
                  <a:pt x="9886" y="2560"/>
                </a:cubicBezTo>
                <a:cubicBezTo>
                  <a:pt x="9914" y="2553"/>
                  <a:pt x="9936" y="2550"/>
                  <a:pt x="9961" y="2546"/>
                </a:cubicBezTo>
                <a:cubicBezTo>
                  <a:pt x="10010" y="2532"/>
                  <a:pt x="10064" y="2518"/>
                  <a:pt x="10113" y="2500"/>
                </a:cubicBezTo>
                <a:cubicBezTo>
                  <a:pt x="10163" y="2482"/>
                  <a:pt x="10209" y="2457"/>
                  <a:pt x="10256" y="2429"/>
                </a:cubicBezTo>
                <a:cubicBezTo>
                  <a:pt x="10277" y="2418"/>
                  <a:pt x="10298" y="2400"/>
                  <a:pt x="10323" y="2383"/>
                </a:cubicBezTo>
                <a:cubicBezTo>
                  <a:pt x="10345" y="2365"/>
                  <a:pt x="10362" y="2347"/>
                  <a:pt x="10384" y="2322"/>
                </a:cubicBezTo>
                <a:cubicBezTo>
                  <a:pt x="10401" y="2301"/>
                  <a:pt x="10423" y="2279"/>
                  <a:pt x="10437" y="2258"/>
                </a:cubicBezTo>
                <a:cubicBezTo>
                  <a:pt x="10455" y="2233"/>
                  <a:pt x="10469" y="2208"/>
                  <a:pt x="10483" y="2180"/>
                </a:cubicBezTo>
                <a:lnTo>
                  <a:pt x="10501" y="2141"/>
                </a:lnTo>
                <a:lnTo>
                  <a:pt x="10512" y="2102"/>
                </a:lnTo>
                <a:cubicBezTo>
                  <a:pt x="10522" y="2073"/>
                  <a:pt x="10529" y="2045"/>
                  <a:pt x="10529" y="2016"/>
                </a:cubicBezTo>
                <a:lnTo>
                  <a:pt x="10537" y="1974"/>
                </a:lnTo>
                <a:lnTo>
                  <a:pt x="10537" y="1942"/>
                </a:lnTo>
                <a:cubicBezTo>
                  <a:pt x="10647" y="2009"/>
                  <a:pt x="10750" y="2073"/>
                  <a:pt x="10846" y="2151"/>
                </a:cubicBezTo>
                <a:lnTo>
                  <a:pt x="10981" y="2258"/>
                </a:lnTo>
                <a:lnTo>
                  <a:pt x="10974" y="2287"/>
                </a:lnTo>
                <a:cubicBezTo>
                  <a:pt x="10970" y="2311"/>
                  <a:pt x="10974" y="2333"/>
                  <a:pt x="10970" y="2351"/>
                </a:cubicBezTo>
                <a:lnTo>
                  <a:pt x="10967" y="2383"/>
                </a:lnTo>
                <a:lnTo>
                  <a:pt x="10956" y="2411"/>
                </a:lnTo>
                <a:cubicBezTo>
                  <a:pt x="10953" y="2436"/>
                  <a:pt x="10945" y="2454"/>
                  <a:pt x="10938" y="2471"/>
                </a:cubicBezTo>
                <a:lnTo>
                  <a:pt x="10928" y="2496"/>
                </a:lnTo>
                <a:lnTo>
                  <a:pt x="10913" y="2525"/>
                </a:lnTo>
                <a:cubicBezTo>
                  <a:pt x="10903" y="2543"/>
                  <a:pt x="10892" y="2560"/>
                  <a:pt x="10878" y="2578"/>
                </a:cubicBezTo>
                <a:cubicBezTo>
                  <a:pt x="10864" y="2596"/>
                  <a:pt x="10849" y="2607"/>
                  <a:pt x="10839" y="2624"/>
                </a:cubicBezTo>
                <a:cubicBezTo>
                  <a:pt x="10825" y="2639"/>
                  <a:pt x="10807" y="2656"/>
                  <a:pt x="10789" y="2671"/>
                </a:cubicBezTo>
                <a:lnTo>
                  <a:pt x="10736" y="2710"/>
                </a:lnTo>
                <a:cubicBezTo>
                  <a:pt x="10718" y="2724"/>
                  <a:pt x="10697" y="2731"/>
                  <a:pt x="10679" y="2745"/>
                </a:cubicBezTo>
                <a:cubicBezTo>
                  <a:pt x="10654" y="2759"/>
                  <a:pt x="10636" y="2767"/>
                  <a:pt x="10615" y="2777"/>
                </a:cubicBezTo>
                <a:cubicBezTo>
                  <a:pt x="10572" y="2799"/>
                  <a:pt x="10526" y="2816"/>
                  <a:pt x="10483" y="2831"/>
                </a:cubicBezTo>
                <a:cubicBezTo>
                  <a:pt x="10437" y="2848"/>
                  <a:pt x="10387" y="2863"/>
                  <a:pt x="10341" y="2873"/>
                </a:cubicBezTo>
                <a:cubicBezTo>
                  <a:pt x="10291" y="2888"/>
                  <a:pt x="10241" y="2902"/>
                  <a:pt x="10192" y="2909"/>
                </a:cubicBezTo>
                <a:cubicBezTo>
                  <a:pt x="10241" y="2920"/>
                  <a:pt x="10295" y="2923"/>
                  <a:pt x="10345" y="2927"/>
                </a:cubicBezTo>
                <a:lnTo>
                  <a:pt x="10419" y="2927"/>
                </a:lnTo>
                <a:cubicBezTo>
                  <a:pt x="10448" y="2927"/>
                  <a:pt x="10473" y="2927"/>
                  <a:pt x="10494" y="2923"/>
                </a:cubicBezTo>
                <a:cubicBezTo>
                  <a:pt x="10547" y="2920"/>
                  <a:pt x="10597" y="2909"/>
                  <a:pt x="10650" y="2898"/>
                </a:cubicBezTo>
                <a:cubicBezTo>
                  <a:pt x="10704" y="2884"/>
                  <a:pt x="10753" y="2866"/>
                  <a:pt x="10803" y="2838"/>
                </a:cubicBezTo>
                <a:cubicBezTo>
                  <a:pt x="10828" y="2827"/>
                  <a:pt x="10849" y="2813"/>
                  <a:pt x="10874" y="2799"/>
                </a:cubicBezTo>
                <a:cubicBezTo>
                  <a:pt x="10896" y="2784"/>
                  <a:pt x="10917" y="2767"/>
                  <a:pt x="10938" y="2749"/>
                </a:cubicBezTo>
                <a:cubicBezTo>
                  <a:pt x="10963" y="2731"/>
                  <a:pt x="10985" y="2710"/>
                  <a:pt x="11002" y="2688"/>
                </a:cubicBezTo>
                <a:cubicBezTo>
                  <a:pt x="11020" y="2667"/>
                  <a:pt x="11038" y="2642"/>
                  <a:pt x="11056" y="2617"/>
                </a:cubicBezTo>
                <a:lnTo>
                  <a:pt x="11077" y="2582"/>
                </a:lnTo>
                <a:lnTo>
                  <a:pt x="11095" y="2543"/>
                </a:lnTo>
                <a:cubicBezTo>
                  <a:pt x="11109" y="2514"/>
                  <a:pt x="11116" y="2489"/>
                  <a:pt x="11127" y="2457"/>
                </a:cubicBezTo>
                <a:lnTo>
                  <a:pt x="11134" y="2418"/>
                </a:lnTo>
                <a:lnTo>
                  <a:pt x="11141" y="2400"/>
                </a:lnTo>
                <a:cubicBezTo>
                  <a:pt x="11147" y="2405"/>
                  <a:pt x="11152" y="2410"/>
                  <a:pt x="11158" y="2416"/>
                </a:cubicBezTo>
                <a:lnTo>
                  <a:pt x="11158" y="2416"/>
                </a:lnTo>
                <a:cubicBezTo>
                  <a:pt x="11164" y="2414"/>
                  <a:pt x="11170" y="2411"/>
                  <a:pt x="11177" y="2411"/>
                </a:cubicBezTo>
                <a:cubicBezTo>
                  <a:pt x="11226" y="2404"/>
                  <a:pt x="11280" y="2383"/>
                  <a:pt x="11322" y="2351"/>
                </a:cubicBezTo>
                <a:cubicBezTo>
                  <a:pt x="11344" y="2336"/>
                  <a:pt x="11369" y="2319"/>
                  <a:pt x="11390" y="2297"/>
                </a:cubicBezTo>
                <a:cubicBezTo>
                  <a:pt x="11408" y="2279"/>
                  <a:pt x="11426" y="2258"/>
                  <a:pt x="11443" y="2230"/>
                </a:cubicBezTo>
                <a:cubicBezTo>
                  <a:pt x="11475" y="2187"/>
                  <a:pt x="11493" y="2134"/>
                  <a:pt x="11500" y="2084"/>
                </a:cubicBezTo>
                <a:cubicBezTo>
                  <a:pt x="11504" y="2055"/>
                  <a:pt x="11511" y="2034"/>
                  <a:pt x="11511" y="2009"/>
                </a:cubicBezTo>
                <a:cubicBezTo>
                  <a:pt x="11511" y="1981"/>
                  <a:pt x="11511" y="1959"/>
                  <a:pt x="11504" y="1938"/>
                </a:cubicBezTo>
                <a:cubicBezTo>
                  <a:pt x="11500" y="1913"/>
                  <a:pt x="11500" y="1888"/>
                  <a:pt x="11497" y="1867"/>
                </a:cubicBezTo>
                <a:cubicBezTo>
                  <a:pt x="11493" y="1842"/>
                  <a:pt x="11486" y="1821"/>
                  <a:pt x="11479" y="1799"/>
                </a:cubicBezTo>
                <a:cubicBezTo>
                  <a:pt x="11465" y="1753"/>
                  <a:pt x="11450" y="1711"/>
                  <a:pt x="11429" y="1671"/>
                </a:cubicBezTo>
                <a:cubicBezTo>
                  <a:pt x="11422" y="1647"/>
                  <a:pt x="11411" y="1629"/>
                  <a:pt x="11397" y="1607"/>
                </a:cubicBezTo>
                <a:cubicBezTo>
                  <a:pt x="11390" y="1590"/>
                  <a:pt x="11376" y="1568"/>
                  <a:pt x="11369" y="1551"/>
                </a:cubicBezTo>
                <a:lnTo>
                  <a:pt x="11369" y="1551"/>
                </a:lnTo>
                <a:cubicBezTo>
                  <a:pt x="11372" y="1593"/>
                  <a:pt x="11379" y="1639"/>
                  <a:pt x="11379" y="1682"/>
                </a:cubicBezTo>
                <a:cubicBezTo>
                  <a:pt x="11386" y="1707"/>
                  <a:pt x="11386" y="1728"/>
                  <a:pt x="11386" y="1750"/>
                </a:cubicBezTo>
                <a:cubicBezTo>
                  <a:pt x="11390" y="1771"/>
                  <a:pt x="11390" y="1796"/>
                  <a:pt x="11390" y="1814"/>
                </a:cubicBezTo>
                <a:lnTo>
                  <a:pt x="11390" y="1874"/>
                </a:lnTo>
                <a:cubicBezTo>
                  <a:pt x="11390" y="1895"/>
                  <a:pt x="11386" y="1913"/>
                  <a:pt x="11386" y="1938"/>
                </a:cubicBezTo>
                <a:cubicBezTo>
                  <a:pt x="11379" y="1956"/>
                  <a:pt x="11379" y="1977"/>
                  <a:pt x="11376" y="1995"/>
                </a:cubicBezTo>
                <a:lnTo>
                  <a:pt x="11362" y="2048"/>
                </a:lnTo>
                <a:cubicBezTo>
                  <a:pt x="11354" y="2066"/>
                  <a:pt x="11351" y="2084"/>
                  <a:pt x="11340" y="2098"/>
                </a:cubicBezTo>
                <a:cubicBezTo>
                  <a:pt x="11333" y="2109"/>
                  <a:pt x="11322" y="2127"/>
                  <a:pt x="11315" y="2137"/>
                </a:cubicBezTo>
                <a:cubicBezTo>
                  <a:pt x="11305" y="2151"/>
                  <a:pt x="11290" y="2159"/>
                  <a:pt x="11280" y="2173"/>
                </a:cubicBezTo>
                <a:lnTo>
                  <a:pt x="11237" y="2198"/>
                </a:lnTo>
                <a:cubicBezTo>
                  <a:pt x="11226" y="2208"/>
                  <a:pt x="11209" y="2212"/>
                  <a:pt x="11191" y="2215"/>
                </a:cubicBezTo>
                <a:cubicBezTo>
                  <a:pt x="11173" y="2223"/>
                  <a:pt x="11155" y="2226"/>
                  <a:pt x="11141" y="2230"/>
                </a:cubicBezTo>
                <a:cubicBezTo>
                  <a:pt x="11123" y="2233"/>
                  <a:pt x="11106" y="2233"/>
                  <a:pt x="11088" y="2233"/>
                </a:cubicBezTo>
                <a:lnTo>
                  <a:pt x="11038" y="2233"/>
                </a:lnTo>
                <a:lnTo>
                  <a:pt x="10949" y="2226"/>
                </a:lnTo>
                <a:lnTo>
                  <a:pt x="10949" y="2230"/>
                </a:lnTo>
                <a:cubicBezTo>
                  <a:pt x="10913" y="2198"/>
                  <a:pt x="10878" y="2173"/>
                  <a:pt x="10839" y="2141"/>
                </a:cubicBezTo>
                <a:cubicBezTo>
                  <a:pt x="10750" y="2073"/>
                  <a:pt x="10657" y="2009"/>
                  <a:pt x="10558" y="1945"/>
                </a:cubicBezTo>
                <a:lnTo>
                  <a:pt x="10561" y="1945"/>
                </a:lnTo>
                <a:cubicBezTo>
                  <a:pt x="10611" y="1927"/>
                  <a:pt x="10661" y="1903"/>
                  <a:pt x="10704" y="1871"/>
                </a:cubicBezTo>
                <a:cubicBezTo>
                  <a:pt x="10729" y="1853"/>
                  <a:pt x="10746" y="1835"/>
                  <a:pt x="10764" y="1814"/>
                </a:cubicBezTo>
                <a:cubicBezTo>
                  <a:pt x="10782" y="1789"/>
                  <a:pt x="10793" y="1767"/>
                  <a:pt x="10807" y="1743"/>
                </a:cubicBezTo>
                <a:cubicBezTo>
                  <a:pt x="10835" y="1693"/>
                  <a:pt x="10842" y="1639"/>
                  <a:pt x="10846" y="1586"/>
                </a:cubicBezTo>
                <a:lnTo>
                  <a:pt x="10846" y="1511"/>
                </a:lnTo>
                <a:cubicBezTo>
                  <a:pt x="10846" y="1483"/>
                  <a:pt x="10839" y="1462"/>
                  <a:pt x="10839" y="1440"/>
                </a:cubicBezTo>
                <a:cubicBezTo>
                  <a:pt x="10835" y="1415"/>
                  <a:pt x="10828" y="1394"/>
                  <a:pt x="10821" y="1373"/>
                </a:cubicBezTo>
                <a:cubicBezTo>
                  <a:pt x="10810" y="1351"/>
                  <a:pt x="10807" y="1327"/>
                  <a:pt x="10800" y="1305"/>
                </a:cubicBezTo>
                <a:cubicBezTo>
                  <a:pt x="10782" y="1263"/>
                  <a:pt x="10764" y="1220"/>
                  <a:pt x="10736" y="1181"/>
                </a:cubicBezTo>
                <a:cubicBezTo>
                  <a:pt x="10721" y="1163"/>
                  <a:pt x="10714" y="1142"/>
                  <a:pt x="10700" y="1124"/>
                </a:cubicBezTo>
                <a:lnTo>
                  <a:pt x="10661" y="1071"/>
                </a:lnTo>
                <a:lnTo>
                  <a:pt x="10661" y="1071"/>
                </a:lnTo>
                <a:cubicBezTo>
                  <a:pt x="10668" y="1113"/>
                  <a:pt x="10682" y="1159"/>
                  <a:pt x="10693" y="1199"/>
                </a:cubicBezTo>
                <a:cubicBezTo>
                  <a:pt x="10697" y="1220"/>
                  <a:pt x="10700" y="1245"/>
                  <a:pt x="10704" y="1263"/>
                </a:cubicBezTo>
                <a:cubicBezTo>
                  <a:pt x="10711" y="1284"/>
                  <a:pt x="10714" y="1305"/>
                  <a:pt x="10714" y="1323"/>
                </a:cubicBezTo>
                <a:cubicBezTo>
                  <a:pt x="10718" y="1344"/>
                  <a:pt x="10718" y="1362"/>
                  <a:pt x="10721" y="1387"/>
                </a:cubicBezTo>
                <a:cubicBezTo>
                  <a:pt x="10729" y="1408"/>
                  <a:pt x="10721" y="1426"/>
                  <a:pt x="10729" y="1447"/>
                </a:cubicBezTo>
                <a:cubicBezTo>
                  <a:pt x="10729" y="1469"/>
                  <a:pt x="10729" y="1487"/>
                  <a:pt x="10721" y="1504"/>
                </a:cubicBezTo>
                <a:cubicBezTo>
                  <a:pt x="10721" y="1522"/>
                  <a:pt x="10718" y="1547"/>
                  <a:pt x="10714" y="1565"/>
                </a:cubicBezTo>
                <a:cubicBezTo>
                  <a:pt x="10711" y="1583"/>
                  <a:pt x="10704" y="1600"/>
                  <a:pt x="10697" y="1618"/>
                </a:cubicBezTo>
                <a:cubicBezTo>
                  <a:pt x="10693" y="1636"/>
                  <a:pt x="10682" y="1647"/>
                  <a:pt x="10675" y="1661"/>
                </a:cubicBezTo>
                <a:cubicBezTo>
                  <a:pt x="10665" y="1675"/>
                  <a:pt x="10657" y="1689"/>
                  <a:pt x="10643" y="1700"/>
                </a:cubicBezTo>
                <a:cubicBezTo>
                  <a:pt x="10629" y="1714"/>
                  <a:pt x="10622" y="1725"/>
                  <a:pt x="10608" y="1732"/>
                </a:cubicBezTo>
                <a:cubicBezTo>
                  <a:pt x="10593" y="1743"/>
                  <a:pt x="10579" y="1750"/>
                  <a:pt x="10561" y="1753"/>
                </a:cubicBezTo>
                <a:cubicBezTo>
                  <a:pt x="10544" y="1764"/>
                  <a:pt x="10533" y="1767"/>
                  <a:pt x="10515" y="1771"/>
                </a:cubicBezTo>
                <a:lnTo>
                  <a:pt x="10462" y="1785"/>
                </a:lnTo>
                <a:cubicBezTo>
                  <a:pt x="10444" y="1789"/>
                  <a:pt x="10419" y="1789"/>
                  <a:pt x="10412" y="1789"/>
                </a:cubicBezTo>
                <a:lnTo>
                  <a:pt x="10323" y="1789"/>
                </a:lnTo>
                <a:lnTo>
                  <a:pt x="10323" y="1796"/>
                </a:lnTo>
                <a:cubicBezTo>
                  <a:pt x="10195" y="1725"/>
                  <a:pt x="10064" y="1661"/>
                  <a:pt x="9921" y="1600"/>
                </a:cubicBezTo>
                <a:cubicBezTo>
                  <a:pt x="9918" y="1600"/>
                  <a:pt x="9914" y="1593"/>
                  <a:pt x="9911" y="1593"/>
                </a:cubicBezTo>
                <a:cubicBezTo>
                  <a:pt x="9921" y="1583"/>
                  <a:pt x="9939" y="1568"/>
                  <a:pt x="9953" y="1554"/>
                </a:cubicBezTo>
                <a:cubicBezTo>
                  <a:pt x="9971" y="1536"/>
                  <a:pt x="9989" y="1515"/>
                  <a:pt x="10003" y="1487"/>
                </a:cubicBezTo>
                <a:cubicBezTo>
                  <a:pt x="10017" y="1465"/>
                  <a:pt x="10028" y="1440"/>
                  <a:pt x="10039" y="1412"/>
                </a:cubicBezTo>
                <a:cubicBezTo>
                  <a:pt x="10057" y="1359"/>
                  <a:pt x="10060" y="1305"/>
                  <a:pt x="10057" y="1255"/>
                </a:cubicBezTo>
                <a:cubicBezTo>
                  <a:pt x="10053" y="1231"/>
                  <a:pt x="10053" y="1209"/>
                  <a:pt x="10042" y="1181"/>
                </a:cubicBezTo>
                <a:cubicBezTo>
                  <a:pt x="10039" y="1156"/>
                  <a:pt x="10028" y="1131"/>
                  <a:pt x="10021" y="1110"/>
                </a:cubicBezTo>
                <a:lnTo>
                  <a:pt x="9993" y="1042"/>
                </a:lnTo>
                <a:cubicBezTo>
                  <a:pt x="9985" y="1021"/>
                  <a:pt x="9975" y="999"/>
                  <a:pt x="9964" y="982"/>
                </a:cubicBezTo>
                <a:cubicBezTo>
                  <a:pt x="9939" y="943"/>
                  <a:pt x="9914" y="900"/>
                  <a:pt x="9886" y="871"/>
                </a:cubicBezTo>
                <a:cubicBezTo>
                  <a:pt x="9875" y="854"/>
                  <a:pt x="9861" y="836"/>
                  <a:pt x="9843" y="818"/>
                </a:cubicBezTo>
                <a:cubicBezTo>
                  <a:pt x="9829" y="800"/>
                  <a:pt x="9811" y="786"/>
                  <a:pt x="9797" y="768"/>
                </a:cubicBezTo>
                <a:lnTo>
                  <a:pt x="9797" y="768"/>
                </a:lnTo>
                <a:cubicBezTo>
                  <a:pt x="9811" y="811"/>
                  <a:pt x="9829" y="854"/>
                  <a:pt x="9847" y="893"/>
                </a:cubicBezTo>
                <a:cubicBezTo>
                  <a:pt x="9857" y="914"/>
                  <a:pt x="9861" y="932"/>
                  <a:pt x="9868" y="953"/>
                </a:cubicBezTo>
                <a:cubicBezTo>
                  <a:pt x="9879" y="978"/>
                  <a:pt x="9882" y="996"/>
                  <a:pt x="9886" y="1017"/>
                </a:cubicBezTo>
                <a:cubicBezTo>
                  <a:pt x="9893" y="1039"/>
                  <a:pt x="9897" y="1056"/>
                  <a:pt x="9900" y="1078"/>
                </a:cubicBezTo>
                <a:cubicBezTo>
                  <a:pt x="9904" y="1103"/>
                  <a:pt x="9911" y="1120"/>
                  <a:pt x="9914" y="1142"/>
                </a:cubicBezTo>
                <a:cubicBezTo>
                  <a:pt x="9914" y="1163"/>
                  <a:pt x="9918" y="1181"/>
                  <a:pt x="9918" y="1199"/>
                </a:cubicBezTo>
                <a:lnTo>
                  <a:pt x="9918" y="1255"/>
                </a:lnTo>
                <a:cubicBezTo>
                  <a:pt x="9914" y="1273"/>
                  <a:pt x="9914" y="1291"/>
                  <a:pt x="9911" y="1309"/>
                </a:cubicBezTo>
                <a:cubicBezTo>
                  <a:pt x="9904" y="1327"/>
                  <a:pt x="9900" y="1341"/>
                  <a:pt x="9893" y="1359"/>
                </a:cubicBezTo>
                <a:lnTo>
                  <a:pt x="9865" y="1398"/>
                </a:lnTo>
                <a:cubicBezTo>
                  <a:pt x="9857" y="1412"/>
                  <a:pt x="9843" y="1426"/>
                  <a:pt x="9829" y="1433"/>
                </a:cubicBezTo>
                <a:cubicBezTo>
                  <a:pt x="9815" y="1444"/>
                  <a:pt x="9804" y="1458"/>
                  <a:pt x="9790" y="1465"/>
                </a:cubicBezTo>
                <a:cubicBezTo>
                  <a:pt x="9776" y="1476"/>
                  <a:pt x="9758" y="1483"/>
                  <a:pt x="9744" y="1494"/>
                </a:cubicBezTo>
                <a:cubicBezTo>
                  <a:pt x="9726" y="1501"/>
                  <a:pt x="9708" y="1504"/>
                  <a:pt x="9697" y="1511"/>
                </a:cubicBezTo>
                <a:cubicBezTo>
                  <a:pt x="9438" y="1412"/>
                  <a:pt x="9164" y="1327"/>
                  <a:pt x="8872" y="1263"/>
                </a:cubicBezTo>
                <a:lnTo>
                  <a:pt x="8883" y="1252"/>
                </a:lnTo>
                <a:cubicBezTo>
                  <a:pt x="8922" y="1220"/>
                  <a:pt x="8958" y="1177"/>
                  <a:pt x="8990" y="1131"/>
                </a:cubicBezTo>
                <a:cubicBezTo>
                  <a:pt x="9004" y="1110"/>
                  <a:pt x="9015" y="1085"/>
                  <a:pt x="9025" y="1056"/>
                </a:cubicBezTo>
                <a:cubicBezTo>
                  <a:pt x="9033" y="1031"/>
                  <a:pt x="9040" y="1003"/>
                  <a:pt x="9043" y="978"/>
                </a:cubicBezTo>
                <a:cubicBezTo>
                  <a:pt x="9047" y="925"/>
                  <a:pt x="9043" y="864"/>
                  <a:pt x="9025" y="818"/>
                </a:cubicBezTo>
                <a:cubicBezTo>
                  <a:pt x="9015" y="793"/>
                  <a:pt x="9008" y="768"/>
                  <a:pt x="8997" y="747"/>
                </a:cubicBezTo>
                <a:cubicBezTo>
                  <a:pt x="8990" y="722"/>
                  <a:pt x="8976" y="701"/>
                  <a:pt x="8961" y="683"/>
                </a:cubicBezTo>
                <a:cubicBezTo>
                  <a:pt x="8951" y="665"/>
                  <a:pt x="8936" y="644"/>
                  <a:pt x="8922" y="626"/>
                </a:cubicBezTo>
                <a:cubicBezTo>
                  <a:pt x="8908" y="608"/>
                  <a:pt x="8897" y="591"/>
                  <a:pt x="8880" y="573"/>
                </a:cubicBezTo>
                <a:cubicBezTo>
                  <a:pt x="8848" y="537"/>
                  <a:pt x="8816" y="505"/>
                  <a:pt x="8776" y="480"/>
                </a:cubicBezTo>
                <a:lnTo>
                  <a:pt x="8723" y="438"/>
                </a:lnTo>
                <a:cubicBezTo>
                  <a:pt x="8705" y="427"/>
                  <a:pt x="8688" y="413"/>
                  <a:pt x="8666" y="402"/>
                </a:cubicBezTo>
                <a:lnTo>
                  <a:pt x="8666" y="402"/>
                </a:lnTo>
                <a:cubicBezTo>
                  <a:pt x="8691" y="445"/>
                  <a:pt x="8712" y="480"/>
                  <a:pt x="8741" y="516"/>
                </a:cubicBezTo>
                <a:cubicBezTo>
                  <a:pt x="8755" y="534"/>
                  <a:pt x="8762" y="551"/>
                  <a:pt x="8776" y="569"/>
                </a:cubicBezTo>
                <a:cubicBezTo>
                  <a:pt x="8791" y="587"/>
                  <a:pt x="8798" y="605"/>
                  <a:pt x="8808" y="626"/>
                </a:cubicBezTo>
                <a:cubicBezTo>
                  <a:pt x="8816" y="644"/>
                  <a:pt x="8826" y="662"/>
                  <a:pt x="8833" y="683"/>
                </a:cubicBezTo>
                <a:cubicBezTo>
                  <a:pt x="8844" y="701"/>
                  <a:pt x="8851" y="722"/>
                  <a:pt x="8862" y="740"/>
                </a:cubicBezTo>
                <a:cubicBezTo>
                  <a:pt x="8865" y="758"/>
                  <a:pt x="8872" y="783"/>
                  <a:pt x="8880" y="800"/>
                </a:cubicBezTo>
                <a:cubicBezTo>
                  <a:pt x="8883" y="818"/>
                  <a:pt x="8887" y="836"/>
                  <a:pt x="8890" y="857"/>
                </a:cubicBezTo>
                <a:cubicBezTo>
                  <a:pt x="8890" y="875"/>
                  <a:pt x="8897" y="893"/>
                  <a:pt x="8897" y="911"/>
                </a:cubicBezTo>
                <a:cubicBezTo>
                  <a:pt x="8897" y="928"/>
                  <a:pt x="8890" y="946"/>
                  <a:pt x="8890" y="960"/>
                </a:cubicBezTo>
                <a:cubicBezTo>
                  <a:pt x="8887" y="978"/>
                  <a:pt x="8883" y="989"/>
                  <a:pt x="8880" y="1003"/>
                </a:cubicBezTo>
                <a:cubicBezTo>
                  <a:pt x="8869" y="1017"/>
                  <a:pt x="8865" y="1031"/>
                  <a:pt x="8851" y="1049"/>
                </a:cubicBezTo>
                <a:cubicBezTo>
                  <a:pt x="8844" y="1060"/>
                  <a:pt x="8830" y="1074"/>
                  <a:pt x="8819" y="1088"/>
                </a:cubicBezTo>
                <a:cubicBezTo>
                  <a:pt x="8808" y="1103"/>
                  <a:pt x="8794" y="1110"/>
                  <a:pt x="8780" y="1124"/>
                </a:cubicBezTo>
                <a:cubicBezTo>
                  <a:pt x="8766" y="1131"/>
                  <a:pt x="8748" y="1145"/>
                  <a:pt x="8737" y="1156"/>
                </a:cubicBezTo>
                <a:cubicBezTo>
                  <a:pt x="8723" y="1163"/>
                  <a:pt x="8702" y="1174"/>
                  <a:pt x="8691" y="1177"/>
                </a:cubicBezTo>
                <a:lnTo>
                  <a:pt x="8606" y="1209"/>
                </a:lnTo>
                <a:cubicBezTo>
                  <a:pt x="8567" y="1199"/>
                  <a:pt x="8531" y="1191"/>
                  <a:pt x="8492" y="1184"/>
                </a:cubicBezTo>
                <a:cubicBezTo>
                  <a:pt x="8389" y="1167"/>
                  <a:pt x="8282" y="1149"/>
                  <a:pt x="8179" y="1131"/>
                </a:cubicBezTo>
                <a:lnTo>
                  <a:pt x="7859" y="1092"/>
                </a:lnTo>
                <a:cubicBezTo>
                  <a:pt x="7831" y="1088"/>
                  <a:pt x="7799" y="1085"/>
                  <a:pt x="7767" y="1085"/>
                </a:cubicBezTo>
                <a:cubicBezTo>
                  <a:pt x="7788" y="1056"/>
                  <a:pt x="7813" y="1031"/>
                  <a:pt x="7831" y="1003"/>
                </a:cubicBezTo>
                <a:cubicBezTo>
                  <a:pt x="7841" y="982"/>
                  <a:pt x="7856" y="953"/>
                  <a:pt x="7866" y="928"/>
                </a:cubicBezTo>
                <a:cubicBezTo>
                  <a:pt x="7873" y="900"/>
                  <a:pt x="7877" y="875"/>
                  <a:pt x="7884" y="847"/>
                </a:cubicBezTo>
                <a:cubicBezTo>
                  <a:pt x="7888" y="793"/>
                  <a:pt x="7884" y="736"/>
                  <a:pt x="7866" y="687"/>
                </a:cubicBezTo>
                <a:cubicBezTo>
                  <a:pt x="7856" y="665"/>
                  <a:pt x="7848" y="640"/>
                  <a:pt x="7838" y="615"/>
                </a:cubicBezTo>
                <a:cubicBezTo>
                  <a:pt x="7831" y="594"/>
                  <a:pt x="7816" y="573"/>
                  <a:pt x="7802" y="555"/>
                </a:cubicBezTo>
                <a:cubicBezTo>
                  <a:pt x="7788" y="537"/>
                  <a:pt x="7777" y="516"/>
                  <a:pt x="7763" y="498"/>
                </a:cubicBezTo>
                <a:cubicBezTo>
                  <a:pt x="7749" y="480"/>
                  <a:pt x="7735" y="463"/>
                  <a:pt x="7717" y="445"/>
                </a:cubicBezTo>
                <a:cubicBezTo>
                  <a:pt x="7688" y="409"/>
                  <a:pt x="7656" y="377"/>
                  <a:pt x="7617" y="349"/>
                </a:cubicBezTo>
                <a:lnTo>
                  <a:pt x="7564" y="310"/>
                </a:lnTo>
                <a:cubicBezTo>
                  <a:pt x="7546" y="295"/>
                  <a:pt x="7528" y="285"/>
                  <a:pt x="7504" y="274"/>
                </a:cubicBezTo>
                <a:lnTo>
                  <a:pt x="7504" y="274"/>
                </a:lnTo>
                <a:cubicBezTo>
                  <a:pt x="7532" y="313"/>
                  <a:pt x="7553" y="349"/>
                  <a:pt x="7582" y="384"/>
                </a:cubicBezTo>
                <a:cubicBezTo>
                  <a:pt x="7592" y="402"/>
                  <a:pt x="7603" y="420"/>
                  <a:pt x="7617" y="438"/>
                </a:cubicBezTo>
                <a:cubicBezTo>
                  <a:pt x="7628" y="455"/>
                  <a:pt x="7639" y="473"/>
                  <a:pt x="7646" y="498"/>
                </a:cubicBezTo>
                <a:cubicBezTo>
                  <a:pt x="7656" y="516"/>
                  <a:pt x="7664" y="534"/>
                  <a:pt x="7674" y="555"/>
                </a:cubicBezTo>
                <a:cubicBezTo>
                  <a:pt x="7681" y="573"/>
                  <a:pt x="7692" y="594"/>
                  <a:pt x="7699" y="612"/>
                </a:cubicBezTo>
                <a:cubicBezTo>
                  <a:pt x="7706" y="630"/>
                  <a:pt x="7713" y="651"/>
                  <a:pt x="7717" y="669"/>
                </a:cubicBezTo>
                <a:cubicBezTo>
                  <a:pt x="7724" y="687"/>
                  <a:pt x="7728" y="704"/>
                  <a:pt x="7731" y="729"/>
                </a:cubicBezTo>
                <a:cubicBezTo>
                  <a:pt x="7731" y="747"/>
                  <a:pt x="7735" y="765"/>
                  <a:pt x="7735" y="783"/>
                </a:cubicBezTo>
                <a:cubicBezTo>
                  <a:pt x="7735" y="800"/>
                  <a:pt x="7731" y="818"/>
                  <a:pt x="7731" y="829"/>
                </a:cubicBezTo>
                <a:cubicBezTo>
                  <a:pt x="7728" y="847"/>
                  <a:pt x="7724" y="861"/>
                  <a:pt x="7717" y="875"/>
                </a:cubicBezTo>
                <a:cubicBezTo>
                  <a:pt x="7710" y="889"/>
                  <a:pt x="7706" y="900"/>
                  <a:pt x="7692" y="918"/>
                </a:cubicBezTo>
                <a:cubicBezTo>
                  <a:pt x="7681" y="932"/>
                  <a:pt x="7671" y="946"/>
                  <a:pt x="7660" y="960"/>
                </a:cubicBezTo>
                <a:cubicBezTo>
                  <a:pt x="7646" y="971"/>
                  <a:pt x="7635" y="982"/>
                  <a:pt x="7621" y="996"/>
                </a:cubicBezTo>
                <a:cubicBezTo>
                  <a:pt x="7607" y="1003"/>
                  <a:pt x="7589" y="1017"/>
                  <a:pt x="7575" y="1024"/>
                </a:cubicBezTo>
                <a:cubicBezTo>
                  <a:pt x="7564" y="1035"/>
                  <a:pt x="7539" y="1042"/>
                  <a:pt x="7532" y="1049"/>
                </a:cubicBezTo>
                <a:lnTo>
                  <a:pt x="7475" y="1071"/>
                </a:lnTo>
                <a:cubicBezTo>
                  <a:pt x="7176" y="1049"/>
                  <a:pt x="6878" y="1039"/>
                  <a:pt x="6575" y="1039"/>
                </a:cubicBezTo>
                <a:lnTo>
                  <a:pt x="6575" y="1035"/>
                </a:lnTo>
                <a:cubicBezTo>
                  <a:pt x="6611" y="989"/>
                  <a:pt x="6643" y="943"/>
                  <a:pt x="6661" y="889"/>
                </a:cubicBezTo>
                <a:cubicBezTo>
                  <a:pt x="6668" y="861"/>
                  <a:pt x="6679" y="829"/>
                  <a:pt x="6682" y="804"/>
                </a:cubicBezTo>
                <a:cubicBezTo>
                  <a:pt x="6686" y="772"/>
                  <a:pt x="6686" y="747"/>
                  <a:pt x="6686" y="715"/>
                </a:cubicBezTo>
                <a:cubicBezTo>
                  <a:pt x="6682" y="658"/>
                  <a:pt x="6664" y="598"/>
                  <a:pt x="6639" y="551"/>
                </a:cubicBezTo>
                <a:cubicBezTo>
                  <a:pt x="6625" y="527"/>
                  <a:pt x="6611" y="502"/>
                  <a:pt x="6593" y="484"/>
                </a:cubicBezTo>
                <a:cubicBezTo>
                  <a:pt x="6579" y="463"/>
                  <a:pt x="6561" y="445"/>
                  <a:pt x="6543" y="420"/>
                </a:cubicBezTo>
                <a:lnTo>
                  <a:pt x="6490" y="366"/>
                </a:lnTo>
                <a:cubicBezTo>
                  <a:pt x="6472" y="349"/>
                  <a:pt x="6455" y="331"/>
                  <a:pt x="6433" y="320"/>
                </a:cubicBezTo>
                <a:cubicBezTo>
                  <a:pt x="6394" y="288"/>
                  <a:pt x="6355" y="260"/>
                  <a:pt x="6309" y="238"/>
                </a:cubicBezTo>
                <a:cubicBezTo>
                  <a:pt x="6287" y="224"/>
                  <a:pt x="6266" y="217"/>
                  <a:pt x="6241" y="203"/>
                </a:cubicBezTo>
                <a:cubicBezTo>
                  <a:pt x="6220" y="196"/>
                  <a:pt x="6199" y="182"/>
                  <a:pt x="6177" y="171"/>
                </a:cubicBezTo>
                <a:lnTo>
                  <a:pt x="6177" y="171"/>
                </a:lnTo>
                <a:cubicBezTo>
                  <a:pt x="6213" y="206"/>
                  <a:pt x="6248" y="238"/>
                  <a:pt x="6277" y="274"/>
                </a:cubicBezTo>
                <a:cubicBezTo>
                  <a:pt x="6295" y="292"/>
                  <a:pt x="6309" y="310"/>
                  <a:pt x="6327" y="327"/>
                </a:cubicBezTo>
                <a:cubicBezTo>
                  <a:pt x="6344" y="345"/>
                  <a:pt x="6359" y="363"/>
                  <a:pt x="6373" y="381"/>
                </a:cubicBezTo>
                <a:cubicBezTo>
                  <a:pt x="6383" y="398"/>
                  <a:pt x="6398" y="416"/>
                  <a:pt x="6415" y="434"/>
                </a:cubicBezTo>
                <a:lnTo>
                  <a:pt x="6455" y="487"/>
                </a:lnTo>
                <a:cubicBezTo>
                  <a:pt x="6465" y="505"/>
                  <a:pt x="6479" y="527"/>
                  <a:pt x="6487" y="544"/>
                </a:cubicBezTo>
                <a:cubicBezTo>
                  <a:pt x="6497" y="562"/>
                  <a:pt x="6504" y="587"/>
                  <a:pt x="6515" y="605"/>
                </a:cubicBezTo>
                <a:cubicBezTo>
                  <a:pt x="6519" y="623"/>
                  <a:pt x="6526" y="644"/>
                  <a:pt x="6526" y="662"/>
                </a:cubicBezTo>
                <a:cubicBezTo>
                  <a:pt x="6533" y="679"/>
                  <a:pt x="6533" y="701"/>
                  <a:pt x="6533" y="719"/>
                </a:cubicBezTo>
                <a:cubicBezTo>
                  <a:pt x="6533" y="736"/>
                  <a:pt x="6526" y="754"/>
                  <a:pt x="6522" y="772"/>
                </a:cubicBezTo>
                <a:cubicBezTo>
                  <a:pt x="6519" y="790"/>
                  <a:pt x="6515" y="807"/>
                  <a:pt x="6504" y="825"/>
                </a:cubicBezTo>
                <a:cubicBezTo>
                  <a:pt x="6497" y="843"/>
                  <a:pt x="6487" y="857"/>
                  <a:pt x="6479" y="875"/>
                </a:cubicBezTo>
                <a:cubicBezTo>
                  <a:pt x="6469" y="893"/>
                  <a:pt x="6455" y="907"/>
                  <a:pt x="6444" y="918"/>
                </a:cubicBezTo>
                <a:cubicBezTo>
                  <a:pt x="6430" y="932"/>
                  <a:pt x="6415" y="946"/>
                  <a:pt x="6398" y="960"/>
                </a:cubicBezTo>
                <a:cubicBezTo>
                  <a:pt x="6383" y="971"/>
                  <a:pt x="6366" y="985"/>
                  <a:pt x="6355" y="996"/>
                </a:cubicBezTo>
                <a:lnTo>
                  <a:pt x="6284" y="1039"/>
                </a:lnTo>
                <a:lnTo>
                  <a:pt x="6231" y="1039"/>
                </a:lnTo>
                <a:lnTo>
                  <a:pt x="5900" y="1053"/>
                </a:lnTo>
                <a:lnTo>
                  <a:pt x="5736" y="1060"/>
                </a:lnTo>
                <a:cubicBezTo>
                  <a:pt x="5679" y="1067"/>
                  <a:pt x="5626" y="1071"/>
                  <a:pt x="5573" y="1078"/>
                </a:cubicBezTo>
                <a:cubicBezTo>
                  <a:pt x="5487" y="1088"/>
                  <a:pt x="5402" y="1103"/>
                  <a:pt x="5317" y="1110"/>
                </a:cubicBezTo>
                <a:lnTo>
                  <a:pt x="5295" y="1078"/>
                </a:lnTo>
                <a:cubicBezTo>
                  <a:pt x="5281" y="1060"/>
                  <a:pt x="5263" y="1042"/>
                  <a:pt x="5253" y="1024"/>
                </a:cubicBezTo>
                <a:lnTo>
                  <a:pt x="5228" y="999"/>
                </a:lnTo>
                <a:lnTo>
                  <a:pt x="5210" y="967"/>
                </a:lnTo>
                <a:cubicBezTo>
                  <a:pt x="5199" y="950"/>
                  <a:pt x="5189" y="928"/>
                  <a:pt x="5182" y="907"/>
                </a:cubicBezTo>
                <a:lnTo>
                  <a:pt x="5167" y="875"/>
                </a:lnTo>
                <a:lnTo>
                  <a:pt x="5157" y="843"/>
                </a:lnTo>
                <a:cubicBezTo>
                  <a:pt x="5153" y="836"/>
                  <a:pt x="5153" y="822"/>
                  <a:pt x="5150" y="807"/>
                </a:cubicBezTo>
                <a:cubicBezTo>
                  <a:pt x="5146" y="793"/>
                  <a:pt x="5146" y="786"/>
                  <a:pt x="5146" y="772"/>
                </a:cubicBezTo>
                <a:cubicBezTo>
                  <a:pt x="5139" y="751"/>
                  <a:pt x="5139" y="729"/>
                  <a:pt x="5139" y="701"/>
                </a:cubicBezTo>
                <a:cubicBezTo>
                  <a:pt x="5139" y="679"/>
                  <a:pt x="5139" y="651"/>
                  <a:pt x="5146" y="630"/>
                </a:cubicBezTo>
                <a:cubicBezTo>
                  <a:pt x="5150" y="608"/>
                  <a:pt x="5153" y="580"/>
                  <a:pt x="5157" y="559"/>
                </a:cubicBezTo>
                <a:cubicBezTo>
                  <a:pt x="5164" y="537"/>
                  <a:pt x="5171" y="509"/>
                  <a:pt x="5175" y="487"/>
                </a:cubicBezTo>
                <a:cubicBezTo>
                  <a:pt x="5185" y="466"/>
                  <a:pt x="5192" y="438"/>
                  <a:pt x="5203" y="416"/>
                </a:cubicBezTo>
                <a:cubicBezTo>
                  <a:pt x="5221" y="366"/>
                  <a:pt x="5242" y="320"/>
                  <a:pt x="5263" y="274"/>
                </a:cubicBezTo>
                <a:cubicBezTo>
                  <a:pt x="5288" y="224"/>
                  <a:pt x="5313" y="182"/>
                  <a:pt x="5345" y="135"/>
                </a:cubicBezTo>
                <a:cubicBezTo>
                  <a:pt x="5370" y="93"/>
                  <a:pt x="5402" y="43"/>
                  <a:pt x="5434" y="0"/>
                </a:cubicBezTo>
                <a:close/>
                <a:moveTo>
                  <a:pt x="12204" y="2525"/>
                </a:moveTo>
                <a:lnTo>
                  <a:pt x="12215" y="2656"/>
                </a:lnTo>
                <a:cubicBezTo>
                  <a:pt x="12215" y="2678"/>
                  <a:pt x="12215" y="2703"/>
                  <a:pt x="12222" y="2724"/>
                </a:cubicBezTo>
                <a:lnTo>
                  <a:pt x="12222" y="2791"/>
                </a:lnTo>
                <a:cubicBezTo>
                  <a:pt x="12222" y="2813"/>
                  <a:pt x="12215" y="2834"/>
                  <a:pt x="12215" y="2852"/>
                </a:cubicBezTo>
                <a:cubicBezTo>
                  <a:pt x="12215" y="2873"/>
                  <a:pt x="12211" y="2898"/>
                  <a:pt x="12208" y="2916"/>
                </a:cubicBezTo>
                <a:cubicBezTo>
                  <a:pt x="12204" y="2937"/>
                  <a:pt x="12197" y="2955"/>
                  <a:pt x="12194" y="2976"/>
                </a:cubicBezTo>
                <a:cubicBezTo>
                  <a:pt x="12190" y="2998"/>
                  <a:pt x="12179" y="3016"/>
                  <a:pt x="12176" y="3033"/>
                </a:cubicBezTo>
                <a:lnTo>
                  <a:pt x="12151" y="3087"/>
                </a:lnTo>
                <a:cubicBezTo>
                  <a:pt x="12140" y="3104"/>
                  <a:pt x="12126" y="3119"/>
                  <a:pt x="12115" y="3133"/>
                </a:cubicBezTo>
                <a:cubicBezTo>
                  <a:pt x="12101" y="3147"/>
                  <a:pt x="12087" y="3158"/>
                  <a:pt x="12069" y="3168"/>
                </a:cubicBezTo>
                <a:cubicBezTo>
                  <a:pt x="12051" y="3176"/>
                  <a:pt x="12037" y="3186"/>
                  <a:pt x="12019" y="3193"/>
                </a:cubicBezTo>
                <a:cubicBezTo>
                  <a:pt x="12002" y="3204"/>
                  <a:pt x="11984" y="3208"/>
                  <a:pt x="11962" y="3211"/>
                </a:cubicBezTo>
                <a:cubicBezTo>
                  <a:pt x="11945" y="3218"/>
                  <a:pt x="11923" y="3222"/>
                  <a:pt x="11906" y="3222"/>
                </a:cubicBezTo>
                <a:lnTo>
                  <a:pt x="11842" y="3222"/>
                </a:lnTo>
                <a:cubicBezTo>
                  <a:pt x="11824" y="3222"/>
                  <a:pt x="11802" y="3218"/>
                  <a:pt x="11785" y="3211"/>
                </a:cubicBezTo>
                <a:lnTo>
                  <a:pt x="11754" y="3206"/>
                </a:lnTo>
                <a:lnTo>
                  <a:pt x="11746" y="3261"/>
                </a:lnTo>
                <a:lnTo>
                  <a:pt x="11735" y="3296"/>
                </a:lnTo>
                <a:lnTo>
                  <a:pt x="11721" y="3328"/>
                </a:lnTo>
                <a:cubicBezTo>
                  <a:pt x="11714" y="3350"/>
                  <a:pt x="11703" y="3368"/>
                  <a:pt x="11692" y="3389"/>
                </a:cubicBezTo>
                <a:lnTo>
                  <a:pt x="11674" y="3421"/>
                </a:lnTo>
                <a:lnTo>
                  <a:pt x="11650" y="3449"/>
                </a:lnTo>
                <a:cubicBezTo>
                  <a:pt x="11639" y="3467"/>
                  <a:pt x="11625" y="3485"/>
                  <a:pt x="11607" y="3496"/>
                </a:cubicBezTo>
                <a:cubicBezTo>
                  <a:pt x="11589" y="3513"/>
                  <a:pt x="11571" y="3528"/>
                  <a:pt x="11554" y="3542"/>
                </a:cubicBezTo>
                <a:cubicBezTo>
                  <a:pt x="11536" y="3556"/>
                  <a:pt x="11514" y="3567"/>
                  <a:pt x="11497" y="3581"/>
                </a:cubicBezTo>
                <a:cubicBezTo>
                  <a:pt x="11472" y="3595"/>
                  <a:pt x="11454" y="3602"/>
                  <a:pt x="11433" y="3613"/>
                </a:cubicBezTo>
                <a:cubicBezTo>
                  <a:pt x="11390" y="3634"/>
                  <a:pt x="11344" y="3648"/>
                  <a:pt x="11301" y="3663"/>
                </a:cubicBezTo>
                <a:cubicBezTo>
                  <a:pt x="11255" y="3673"/>
                  <a:pt x="11205" y="3684"/>
                  <a:pt x="11159" y="3691"/>
                </a:cubicBezTo>
                <a:cubicBezTo>
                  <a:pt x="11109" y="3702"/>
                  <a:pt x="11059" y="3705"/>
                  <a:pt x="11009" y="3709"/>
                </a:cubicBezTo>
                <a:cubicBezTo>
                  <a:pt x="10963" y="3716"/>
                  <a:pt x="10913" y="3716"/>
                  <a:pt x="10860" y="3716"/>
                </a:cubicBezTo>
                <a:cubicBezTo>
                  <a:pt x="10910" y="3727"/>
                  <a:pt x="10956" y="3734"/>
                  <a:pt x="11009" y="3737"/>
                </a:cubicBezTo>
                <a:cubicBezTo>
                  <a:pt x="11059" y="3741"/>
                  <a:pt x="11113" y="3741"/>
                  <a:pt x="11162" y="3741"/>
                </a:cubicBezTo>
                <a:cubicBezTo>
                  <a:pt x="11212" y="3737"/>
                  <a:pt x="11266" y="3734"/>
                  <a:pt x="11312" y="3723"/>
                </a:cubicBezTo>
                <a:cubicBezTo>
                  <a:pt x="11362" y="3716"/>
                  <a:pt x="11415" y="3702"/>
                  <a:pt x="11465" y="3684"/>
                </a:cubicBezTo>
                <a:cubicBezTo>
                  <a:pt x="11490" y="3673"/>
                  <a:pt x="11514" y="3666"/>
                  <a:pt x="11536" y="3652"/>
                </a:cubicBezTo>
                <a:lnTo>
                  <a:pt x="11603" y="3613"/>
                </a:lnTo>
                <a:cubicBezTo>
                  <a:pt x="11625" y="3595"/>
                  <a:pt x="11646" y="3581"/>
                  <a:pt x="11664" y="3563"/>
                </a:cubicBezTo>
                <a:cubicBezTo>
                  <a:pt x="11685" y="3545"/>
                  <a:pt x="11703" y="3528"/>
                  <a:pt x="11721" y="3506"/>
                </a:cubicBezTo>
                <a:lnTo>
                  <a:pt x="11749" y="3474"/>
                </a:lnTo>
                <a:lnTo>
                  <a:pt x="11770" y="3439"/>
                </a:lnTo>
                <a:cubicBezTo>
                  <a:pt x="11785" y="3417"/>
                  <a:pt x="11799" y="3389"/>
                  <a:pt x="11806" y="3368"/>
                </a:cubicBezTo>
                <a:lnTo>
                  <a:pt x="11813" y="3351"/>
                </a:lnTo>
                <a:lnTo>
                  <a:pt x="11813" y="3351"/>
                </a:lnTo>
                <a:cubicBezTo>
                  <a:pt x="11818" y="3362"/>
                  <a:pt x="11821" y="3373"/>
                  <a:pt x="11824" y="3382"/>
                </a:cubicBezTo>
                <a:cubicBezTo>
                  <a:pt x="11877" y="3506"/>
                  <a:pt x="11913" y="3616"/>
                  <a:pt x="11938" y="3705"/>
                </a:cubicBezTo>
                <a:lnTo>
                  <a:pt x="11941" y="3688"/>
                </a:lnTo>
                <a:lnTo>
                  <a:pt x="11961" y="3691"/>
                </a:lnTo>
                <a:lnTo>
                  <a:pt x="11961" y="3691"/>
                </a:lnTo>
                <a:cubicBezTo>
                  <a:pt x="11961" y="3687"/>
                  <a:pt x="11962" y="3684"/>
                  <a:pt x="11962" y="3680"/>
                </a:cubicBezTo>
                <a:cubicBezTo>
                  <a:pt x="11934" y="3584"/>
                  <a:pt x="11895" y="3474"/>
                  <a:pt x="11838" y="3346"/>
                </a:cubicBezTo>
                <a:lnTo>
                  <a:pt x="11824" y="3318"/>
                </a:lnTo>
                <a:lnTo>
                  <a:pt x="11820" y="3332"/>
                </a:lnTo>
                <a:lnTo>
                  <a:pt x="11813" y="3351"/>
                </a:lnTo>
                <a:lnTo>
                  <a:pt x="11813" y="3351"/>
                </a:lnTo>
                <a:cubicBezTo>
                  <a:pt x="11810" y="3345"/>
                  <a:pt x="11806" y="3338"/>
                  <a:pt x="11802" y="3332"/>
                </a:cubicBezTo>
                <a:cubicBezTo>
                  <a:pt x="11806" y="3325"/>
                  <a:pt x="11806" y="3311"/>
                  <a:pt x="11813" y="3300"/>
                </a:cubicBezTo>
                <a:lnTo>
                  <a:pt x="11909" y="3300"/>
                </a:lnTo>
                <a:cubicBezTo>
                  <a:pt x="11959" y="3296"/>
                  <a:pt x="12009" y="3282"/>
                  <a:pt x="12051" y="3264"/>
                </a:cubicBezTo>
                <a:cubicBezTo>
                  <a:pt x="12073" y="3257"/>
                  <a:pt x="12098" y="3243"/>
                  <a:pt x="12115" y="3225"/>
                </a:cubicBezTo>
                <a:cubicBezTo>
                  <a:pt x="12133" y="3211"/>
                  <a:pt x="12154" y="3193"/>
                  <a:pt x="12169" y="3176"/>
                </a:cubicBezTo>
                <a:cubicBezTo>
                  <a:pt x="12197" y="3140"/>
                  <a:pt x="12222" y="3097"/>
                  <a:pt x="12240" y="3051"/>
                </a:cubicBezTo>
                <a:cubicBezTo>
                  <a:pt x="12247" y="3030"/>
                  <a:pt x="12250" y="3008"/>
                  <a:pt x="12258" y="2987"/>
                </a:cubicBezTo>
                <a:cubicBezTo>
                  <a:pt x="12261" y="2962"/>
                  <a:pt x="12261" y="2941"/>
                  <a:pt x="12265" y="2920"/>
                </a:cubicBezTo>
                <a:cubicBezTo>
                  <a:pt x="12265" y="2898"/>
                  <a:pt x="12268" y="2873"/>
                  <a:pt x="12265" y="2852"/>
                </a:cubicBezTo>
                <a:cubicBezTo>
                  <a:pt x="12265" y="2831"/>
                  <a:pt x="12265" y="2809"/>
                  <a:pt x="12261" y="2784"/>
                </a:cubicBezTo>
                <a:cubicBezTo>
                  <a:pt x="12258" y="2742"/>
                  <a:pt x="12247" y="2695"/>
                  <a:pt x="12240" y="2653"/>
                </a:cubicBezTo>
                <a:cubicBezTo>
                  <a:pt x="12233" y="2631"/>
                  <a:pt x="12229" y="2607"/>
                  <a:pt x="12222" y="2585"/>
                </a:cubicBezTo>
                <a:lnTo>
                  <a:pt x="12204" y="2525"/>
                </a:lnTo>
                <a:close/>
                <a:moveTo>
                  <a:pt x="12332" y="3087"/>
                </a:moveTo>
                <a:lnTo>
                  <a:pt x="12332" y="3087"/>
                </a:lnTo>
                <a:cubicBezTo>
                  <a:pt x="12336" y="3122"/>
                  <a:pt x="12339" y="3165"/>
                  <a:pt x="12346" y="3200"/>
                </a:cubicBezTo>
                <a:cubicBezTo>
                  <a:pt x="12350" y="3218"/>
                  <a:pt x="12350" y="3236"/>
                  <a:pt x="12350" y="3257"/>
                </a:cubicBezTo>
                <a:lnTo>
                  <a:pt x="12350" y="3314"/>
                </a:lnTo>
                <a:cubicBezTo>
                  <a:pt x="12350" y="3332"/>
                  <a:pt x="12350" y="3350"/>
                  <a:pt x="12346" y="3368"/>
                </a:cubicBezTo>
                <a:lnTo>
                  <a:pt x="12339" y="3421"/>
                </a:lnTo>
                <a:lnTo>
                  <a:pt x="12329" y="3474"/>
                </a:lnTo>
                <a:cubicBezTo>
                  <a:pt x="12322" y="3492"/>
                  <a:pt x="12318" y="3510"/>
                  <a:pt x="12311" y="3524"/>
                </a:cubicBezTo>
                <a:cubicBezTo>
                  <a:pt x="12300" y="3542"/>
                  <a:pt x="12297" y="3556"/>
                  <a:pt x="12286" y="3570"/>
                </a:cubicBezTo>
                <a:cubicBezTo>
                  <a:pt x="12279" y="3584"/>
                  <a:pt x="12268" y="3602"/>
                  <a:pt x="12258" y="3613"/>
                </a:cubicBezTo>
                <a:cubicBezTo>
                  <a:pt x="12243" y="3627"/>
                  <a:pt x="12233" y="3638"/>
                  <a:pt x="12215" y="3648"/>
                </a:cubicBezTo>
                <a:lnTo>
                  <a:pt x="12194" y="3659"/>
                </a:lnTo>
                <a:lnTo>
                  <a:pt x="12172" y="3670"/>
                </a:lnTo>
                <a:cubicBezTo>
                  <a:pt x="12158" y="3680"/>
                  <a:pt x="12140" y="3684"/>
                  <a:pt x="12122" y="3688"/>
                </a:cubicBezTo>
                <a:cubicBezTo>
                  <a:pt x="12105" y="3691"/>
                  <a:pt x="12087" y="3691"/>
                  <a:pt x="12069" y="3698"/>
                </a:cubicBezTo>
                <a:lnTo>
                  <a:pt x="12016" y="3698"/>
                </a:lnTo>
                <a:cubicBezTo>
                  <a:pt x="11998" y="3698"/>
                  <a:pt x="11980" y="3691"/>
                  <a:pt x="11962" y="3691"/>
                </a:cubicBezTo>
                <a:lnTo>
                  <a:pt x="11961" y="3691"/>
                </a:lnTo>
                <a:lnTo>
                  <a:pt x="11961" y="3691"/>
                </a:lnTo>
                <a:cubicBezTo>
                  <a:pt x="11959" y="3705"/>
                  <a:pt x="11957" y="3718"/>
                  <a:pt x="11952" y="3727"/>
                </a:cubicBezTo>
                <a:cubicBezTo>
                  <a:pt x="11948" y="3744"/>
                  <a:pt x="11941" y="3769"/>
                  <a:pt x="11934" y="3784"/>
                </a:cubicBezTo>
                <a:lnTo>
                  <a:pt x="11909" y="3837"/>
                </a:lnTo>
                <a:cubicBezTo>
                  <a:pt x="11898" y="3858"/>
                  <a:pt x="11888" y="3872"/>
                  <a:pt x="11874" y="3887"/>
                </a:cubicBezTo>
                <a:cubicBezTo>
                  <a:pt x="11859" y="3904"/>
                  <a:pt x="11845" y="3919"/>
                  <a:pt x="11834" y="3933"/>
                </a:cubicBezTo>
                <a:cubicBezTo>
                  <a:pt x="11820" y="3944"/>
                  <a:pt x="11802" y="3958"/>
                  <a:pt x="11788" y="3972"/>
                </a:cubicBezTo>
                <a:cubicBezTo>
                  <a:pt x="11770" y="3986"/>
                  <a:pt x="11753" y="3993"/>
                  <a:pt x="11735" y="4004"/>
                </a:cubicBezTo>
                <a:lnTo>
                  <a:pt x="11682" y="4029"/>
                </a:lnTo>
                <a:cubicBezTo>
                  <a:pt x="11607" y="4064"/>
                  <a:pt x="11525" y="4082"/>
                  <a:pt x="11443" y="4093"/>
                </a:cubicBezTo>
                <a:cubicBezTo>
                  <a:pt x="11389" y="4100"/>
                  <a:pt x="11335" y="4102"/>
                  <a:pt x="11281" y="4102"/>
                </a:cubicBezTo>
                <a:cubicBezTo>
                  <a:pt x="11250" y="4102"/>
                  <a:pt x="11219" y="4101"/>
                  <a:pt x="11187" y="4100"/>
                </a:cubicBezTo>
                <a:lnTo>
                  <a:pt x="11187" y="4100"/>
                </a:lnTo>
                <a:cubicBezTo>
                  <a:pt x="11230" y="4111"/>
                  <a:pt x="11273" y="4114"/>
                  <a:pt x="11319" y="4114"/>
                </a:cubicBezTo>
                <a:cubicBezTo>
                  <a:pt x="11326" y="4168"/>
                  <a:pt x="11372" y="4168"/>
                  <a:pt x="11411" y="4168"/>
                </a:cubicBezTo>
                <a:cubicBezTo>
                  <a:pt x="11497" y="4164"/>
                  <a:pt x="11586" y="4146"/>
                  <a:pt x="11664" y="4114"/>
                </a:cubicBezTo>
                <a:cubicBezTo>
                  <a:pt x="11746" y="4082"/>
                  <a:pt x="11820" y="4036"/>
                  <a:pt x="11877" y="3961"/>
                </a:cubicBezTo>
                <a:lnTo>
                  <a:pt x="11920" y="3908"/>
                </a:lnTo>
                <a:cubicBezTo>
                  <a:pt x="11927" y="3890"/>
                  <a:pt x="11941" y="3869"/>
                  <a:pt x="11948" y="3851"/>
                </a:cubicBezTo>
                <a:cubicBezTo>
                  <a:pt x="11955" y="3844"/>
                  <a:pt x="11959" y="3830"/>
                  <a:pt x="11962" y="3819"/>
                </a:cubicBezTo>
                <a:cubicBezTo>
                  <a:pt x="11984" y="3919"/>
                  <a:pt x="11991" y="3972"/>
                  <a:pt x="11991" y="3972"/>
                </a:cubicBezTo>
                <a:cubicBezTo>
                  <a:pt x="11991" y="3972"/>
                  <a:pt x="11984" y="3919"/>
                  <a:pt x="11966" y="3816"/>
                </a:cubicBezTo>
                <a:lnTo>
                  <a:pt x="11966" y="3812"/>
                </a:lnTo>
                <a:cubicBezTo>
                  <a:pt x="11966" y="3805"/>
                  <a:pt x="11973" y="3798"/>
                  <a:pt x="11973" y="3791"/>
                </a:cubicBezTo>
                <a:cubicBezTo>
                  <a:pt x="11977" y="3776"/>
                  <a:pt x="11980" y="3762"/>
                  <a:pt x="11980" y="3744"/>
                </a:cubicBezTo>
                <a:cubicBezTo>
                  <a:pt x="11994" y="3744"/>
                  <a:pt x="12002" y="3748"/>
                  <a:pt x="12016" y="3748"/>
                </a:cubicBezTo>
                <a:lnTo>
                  <a:pt x="12073" y="3748"/>
                </a:lnTo>
                <a:cubicBezTo>
                  <a:pt x="12090" y="3748"/>
                  <a:pt x="12115" y="3744"/>
                  <a:pt x="12133" y="3741"/>
                </a:cubicBezTo>
                <a:cubicBezTo>
                  <a:pt x="12151" y="3737"/>
                  <a:pt x="12172" y="3730"/>
                  <a:pt x="12190" y="3720"/>
                </a:cubicBezTo>
                <a:lnTo>
                  <a:pt x="12215" y="3705"/>
                </a:lnTo>
                <a:lnTo>
                  <a:pt x="12243" y="3688"/>
                </a:lnTo>
                <a:cubicBezTo>
                  <a:pt x="12261" y="3677"/>
                  <a:pt x="12275" y="3659"/>
                  <a:pt x="12286" y="3648"/>
                </a:cubicBezTo>
                <a:cubicBezTo>
                  <a:pt x="12300" y="3634"/>
                  <a:pt x="12311" y="3616"/>
                  <a:pt x="12322" y="3599"/>
                </a:cubicBezTo>
                <a:cubicBezTo>
                  <a:pt x="12336" y="3581"/>
                  <a:pt x="12339" y="3563"/>
                  <a:pt x="12346" y="3545"/>
                </a:cubicBezTo>
                <a:cubicBezTo>
                  <a:pt x="12354" y="3528"/>
                  <a:pt x="12357" y="3510"/>
                  <a:pt x="12364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8" y="3257"/>
                </a:lnTo>
                <a:cubicBezTo>
                  <a:pt x="12364" y="3240"/>
                  <a:pt x="12364" y="3222"/>
                  <a:pt x="12357" y="3200"/>
                </a:cubicBezTo>
                <a:cubicBezTo>
                  <a:pt x="12350" y="3165"/>
                  <a:pt x="12339" y="3122"/>
                  <a:pt x="12332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8"/>
          <p:cNvSpPr/>
          <p:nvPr/>
        </p:nvSpPr>
        <p:spPr>
          <a:xfrm rot="-2700000">
            <a:off x="7486929" y="3815457"/>
            <a:ext cx="164901" cy="159996"/>
          </a:xfrm>
          <a:custGeom>
            <a:avLst/>
            <a:gdLst/>
            <a:ahLst/>
            <a:cxnLst/>
            <a:rect l="l" t="t" r="r" b="b"/>
            <a:pathLst>
              <a:path w="2017" h="1957" extrusionOk="0">
                <a:moveTo>
                  <a:pt x="0" y="1"/>
                </a:moveTo>
                <a:lnTo>
                  <a:pt x="0" y="189"/>
                </a:lnTo>
                <a:cubicBezTo>
                  <a:pt x="96" y="200"/>
                  <a:pt x="146" y="207"/>
                  <a:pt x="242" y="218"/>
                </a:cubicBezTo>
                <a:lnTo>
                  <a:pt x="242" y="1736"/>
                </a:lnTo>
                <a:cubicBezTo>
                  <a:pt x="146" y="1747"/>
                  <a:pt x="96" y="1754"/>
                  <a:pt x="0" y="1764"/>
                </a:cubicBezTo>
                <a:lnTo>
                  <a:pt x="0" y="1956"/>
                </a:lnTo>
                <a:cubicBezTo>
                  <a:pt x="285" y="1914"/>
                  <a:pt x="427" y="1896"/>
                  <a:pt x="711" y="1860"/>
                </a:cubicBezTo>
                <a:lnTo>
                  <a:pt x="711" y="1690"/>
                </a:lnTo>
                <a:cubicBezTo>
                  <a:pt x="612" y="1700"/>
                  <a:pt x="562" y="1707"/>
                  <a:pt x="466" y="1715"/>
                </a:cubicBezTo>
                <a:lnTo>
                  <a:pt x="466" y="1050"/>
                </a:lnTo>
                <a:cubicBezTo>
                  <a:pt x="896" y="1043"/>
                  <a:pt x="1113" y="1043"/>
                  <a:pt x="1550" y="1039"/>
                </a:cubicBezTo>
                <a:lnTo>
                  <a:pt x="1550" y="1611"/>
                </a:lnTo>
                <a:cubicBezTo>
                  <a:pt x="1447" y="1622"/>
                  <a:pt x="1397" y="1626"/>
                  <a:pt x="1301" y="1636"/>
                </a:cubicBezTo>
                <a:lnTo>
                  <a:pt x="1301" y="1796"/>
                </a:lnTo>
                <a:cubicBezTo>
                  <a:pt x="1589" y="1764"/>
                  <a:pt x="1732" y="1750"/>
                  <a:pt x="2016" y="1718"/>
                </a:cubicBezTo>
                <a:lnTo>
                  <a:pt x="2016" y="1565"/>
                </a:lnTo>
                <a:cubicBezTo>
                  <a:pt x="1913" y="1572"/>
                  <a:pt x="1863" y="1576"/>
                  <a:pt x="1767" y="1587"/>
                </a:cubicBezTo>
                <a:lnTo>
                  <a:pt x="1767" y="360"/>
                </a:lnTo>
                <a:cubicBezTo>
                  <a:pt x="1870" y="367"/>
                  <a:pt x="1920" y="374"/>
                  <a:pt x="2016" y="381"/>
                </a:cubicBezTo>
                <a:lnTo>
                  <a:pt x="2016" y="235"/>
                </a:lnTo>
                <a:cubicBezTo>
                  <a:pt x="1728" y="207"/>
                  <a:pt x="1586" y="189"/>
                  <a:pt x="1301" y="161"/>
                </a:cubicBezTo>
                <a:lnTo>
                  <a:pt x="1301" y="321"/>
                </a:lnTo>
                <a:cubicBezTo>
                  <a:pt x="1405" y="328"/>
                  <a:pt x="1451" y="331"/>
                  <a:pt x="1550" y="342"/>
                </a:cubicBezTo>
                <a:lnTo>
                  <a:pt x="1550" y="882"/>
                </a:lnTo>
                <a:cubicBezTo>
                  <a:pt x="1120" y="879"/>
                  <a:pt x="900" y="875"/>
                  <a:pt x="466" y="872"/>
                </a:cubicBezTo>
                <a:lnTo>
                  <a:pt x="466" y="239"/>
                </a:lnTo>
                <a:cubicBezTo>
                  <a:pt x="562" y="253"/>
                  <a:pt x="612" y="257"/>
                  <a:pt x="711" y="267"/>
                </a:cubicBezTo>
                <a:lnTo>
                  <a:pt x="711" y="93"/>
                </a:lnTo>
                <a:cubicBezTo>
                  <a:pt x="427" y="58"/>
                  <a:pt x="285" y="40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8"/>
          <p:cNvSpPr/>
          <p:nvPr/>
        </p:nvSpPr>
        <p:spPr>
          <a:xfrm rot="-2700000">
            <a:off x="7616124" y="3714878"/>
            <a:ext cx="160813" cy="107427"/>
          </a:xfrm>
          <a:custGeom>
            <a:avLst/>
            <a:gdLst/>
            <a:ahLst/>
            <a:cxnLst/>
            <a:rect l="l" t="t" r="r" b="b"/>
            <a:pathLst>
              <a:path w="1967" h="1314" extrusionOk="0">
                <a:moveTo>
                  <a:pt x="898" y="130"/>
                </a:moveTo>
                <a:cubicBezTo>
                  <a:pt x="925" y="130"/>
                  <a:pt x="953" y="131"/>
                  <a:pt x="982" y="132"/>
                </a:cubicBezTo>
                <a:cubicBezTo>
                  <a:pt x="1206" y="150"/>
                  <a:pt x="1391" y="206"/>
                  <a:pt x="1522" y="306"/>
                </a:cubicBezTo>
                <a:cubicBezTo>
                  <a:pt x="1661" y="402"/>
                  <a:pt x="1728" y="519"/>
                  <a:pt x="1728" y="658"/>
                </a:cubicBezTo>
                <a:cubicBezTo>
                  <a:pt x="1728" y="790"/>
                  <a:pt x="1664" y="903"/>
                  <a:pt x="1526" y="1003"/>
                </a:cubicBezTo>
                <a:cubicBezTo>
                  <a:pt x="1398" y="1103"/>
                  <a:pt x="1216" y="1163"/>
                  <a:pt x="985" y="1177"/>
                </a:cubicBezTo>
                <a:cubicBezTo>
                  <a:pt x="956" y="1179"/>
                  <a:pt x="927" y="1180"/>
                  <a:pt x="900" y="1180"/>
                </a:cubicBezTo>
                <a:cubicBezTo>
                  <a:pt x="704" y="1180"/>
                  <a:pt x="546" y="1136"/>
                  <a:pt x="434" y="1049"/>
                </a:cubicBezTo>
                <a:cubicBezTo>
                  <a:pt x="306" y="946"/>
                  <a:pt x="239" y="807"/>
                  <a:pt x="239" y="651"/>
                </a:cubicBezTo>
                <a:cubicBezTo>
                  <a:pt x="239" y="491"/>
                  <a:pt x="306" y="359"/>
                  <a:pt x="434" y="256"/>
                </a:cubicBezTo>
                <a:cubicBezTo>
                  <a:pt x="550" y="166"/>
                  <a:pt x="701" y="130"/>
                  <a:pt x="898" y="130"/>
                </a:cubicBezTo>
                <a:close/>
                <a:moveTo>
                  <a:pt x="826" y="1"/>
                </a:moveTo>
                <a:cubicBezTo>
                  <a:pt x="604" y="1"/>
                  <a:pt x="419" y="48"/>
                  <a:pt x="271" y="150"/>
                </a:cubicBezTo>
                <a:cubicBezTo>
                  <a:pt x="89" y="281"/>
                  <a:pt x="0" y="452"/>
                  <a:pt x="0" y="658"/>
                </a:cubicBezTo>
                <a:cubicBezTo>
                  <a:pt x="0" y="857"/>
                  <a:pt x="89" y="1031"/>
                  <a:pt x="267" y="1159"/>
                </a:cubicBezTo>
                <a:cubicBezTo>
                  <a:pt x="411" y="1263"/>
                  <a:pt x="593" y="1313"/>
                  <a:pt x="816" y="1313"/>
                </a:cubicBezTo>
                <a:cubicBezTo>
                  <a:pt x="868" y="1313"/>
                  <a:pt x="922" y="1311"/>
                  <a:pt x="978" y="1305"/>
                </a:cubicBezTo>
                <a:cubicBezTo>
                  <a:pt x="1177" y="1287"/>
                  <a:pt x="1344" y="1248"/>
                  <a:pt x="1497" y="1181"/>
                </a:cubicBezTo>
                <a:cubicBezTo>
                  <a:pt x="1643" y="1113"/>
                  <a:pt x="1760" y="1039"/>
                  <a:pt x="1842" y="946"/>
                </a:cubicBezTo>
                <a:cubicBezTo>
                  <a:pt x="1928" y="857"/>
                  <a:pt x="1967" y="761"/>
                  <a:pt x="1967" y="655"/>
                </a:cubicBezTo>
                <a:cubicBezTo>
                  <a:pt x="1967" y="498"/>
                  <a:pt x="1878" y="359"/>
                  <a:pt x="1689" y="235"/>
                </a:cubicBezTo>
                <a:cubicBezTo>
                  <a:pt x="1512" y="110"/>
                  <a:pt x="1270" y="32"/>
                  <a:pt x="978" y="7"/>
                </a:cubicBezTo>
                <a:cubicBezTo>
                  <a:pt x="926" y="3"/>
                  <a:pt x="875" y="1"/>
                  <a:pt x="8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 rot="-2700000">
            <a:off x="7735593" y="3585064"/>
            <a:ext cx="198666" cy="89686"/>
          </a:xfrm>
          <a:custGeom>
            <a:avLst/>
            <a:gdLst/>
            <a:ahLst/>
            <a:cxnLst/>
            <a:rect l="l" t="t" r="r" b="b"/>
            <a:pathLst>
              <a:path w="2430" h="1097" extrusionOk="0">
                <a:moveTo>
                  <a:pt x="1" y="1"/>
                </a:moveTo>
                <a:lnTo>
                  <a:pt x="1" y="108"/>
                </a:lnTo>
                <a:cubicBezTo>
                  <a:pt x="104" y="111"/>
                  <a:pt x="157" y="115"/>
                  <a:pt x="260" y="118"/>
                </a:cubicBezTo>
                <a:lnTo>
                  <a:pt x="260" y="979"/>
                </a:lnTo>
                <a:cubicBezTo>
                  <a:pt x="157" y="982"/>
                  <a:pt x="108" y="986"/>
                  <a:pt x="12" y="989"/>
                </a:cubicBezTo>
                <a:lnTo>
                  <a:pt x="12" y="1096"/>
                </a:lnTo>
                <a:cubicBezTo>
                  <a:pt x="289" y="1085"/>
                  <a:pt x="424" y="1075"/>
                  <a:pt x="705" y="1064"/>
                </a:cubicBezTo>
                <a:lnTo>
                  <a:pt x="705" y="961"/>
                </a:lnTo>
                <a:cubicBezTo>
                  <a:pt x="612" y="965"/>
                  <a:pt x="563" y="965"/>
                  <a:pt x="470" y="968"/>
                </a:cubicBezTo>
                <a:lnTo>
                  <a:pt x="470" y="300"/>
                </a:lnTo>
                <a:lnTo>
                  <a:pt x="484" y="300"/>
                </a:lnTo>
                <a:cubicBezTo>
                  <a:pt x="755" y="595"/>
                  <a:pt x="886" y="730"/>
                  <a:pt x="1156" y="993"/>
                </a:cubicBezTo>
                <a:cubicBezTo>
                  <a:pt x="1206" y="993"/>
                  <a:pt x="1228" y="986"/>
                  <a:pt x="1277" y="986"/>
                </a:cubicBezTo>
                <a:cubicBezTo>
                  <a:pt x="1540" y="712"/>
                  <a:pt x="1676" y="584"/>
                  <a:pt x="1935" y="328"/>
                </a:cubicBezTo>
                <a:lnTo>
                  <a:pt x="1949" y="328"/>
                </a:lnTo>
                <a:lnTo>
                  <a:pt x="1949" y="925"/>
                </a:lnTo>
                <a:cubicBezTo>
                  <a:pt x="1857" y="925"/>
                  <a:pt x="1811" y="929"/>
                  <a:pt x="1718" y="929"/>
                </a:cubicBezTo>
                <a:lnTo>
                  <a:pt x="1718" y="1021"/>
                </a:lnTo>
                <a:cubicBezTo>
                  <a:pt x="1999" y="1014"/>
                  <a:pt x="2134" y="1007"/>
                  <a:pt x="2415" y="1004"/>
                </a:cubicBezTo>
                <a:lnTo>
                  <a:pt x="2415" y="915"/>
                </a:lnTo>
                <a:cubicBezTo>
                  <a:pt x="2319" y="915"/>
                  <a:pt x="2269" y="918"/>
                  <a:pt x="2173" y="918"/>
                </a:cubicBezTo>
                <a:lnTo>
                  <a:pt x="2173" y="179"/>
                </a:lnTo>
                <a:cubicBezTo>
                  <a:pt x="2273" y="182"/>
                  <a:pt x="2326" y="182"/>
                  <a:pt x="2429" y="182"/>
                </a:cubicBezTo>
                <a:cubicBezTo>
                  <a:pt x="2429" y="147"/>
                  <a:pt x="2429" y="129"/>
                  <a:pt x="2426" y="93"/>
                </a:cubicBezTo>
                <a:cubicBezTo>
                  <a:pt x="2245" y="90"/>
                  <a:pt x="2156" y="90"/>
                  <a:pt x="1971" y="86"/>
                </a:cubicBezTo>
                <a:cubicBezTo>
                  <a:pt x="1676" y="371"/>
                  <a:pt x="1526" y="517"/>
                  <a:pt x="1231" y="826"/>
                </a:cubicBezTo>
                <a:lnTo>
                  <a:pt x="1217" y="826"/>
                </a:lnTo>
                <a:cubicBezTo>
                  <a:pt x="911" y="531"/>
                  <a:pt x="758" y="371"/>
                  <a:pt x="452" y="26"/>
                </a:cubicBezTo>
                <a:cubicBezTo>
                  <a:pt x="275" y="19"/>
                  <a:pt x="186" y="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 rot="-2700000">
            <a:off x="7901389" y="3465156"/>
            <a:ext cx="124269" cy="73580"/>
          </a:xfrm>
          <a:custGeom>
            <a:avLst/>
            <a:gdLst/>
            <a:ahLst/>
            <a:cxnLst/>
            <a:rect l="l" t="t" r="r" b="b"/>
            <a:pathLst>
              <a:path w="1520" h="900" extrusionOk="0">
                <a:moveTo>
                  <a:pt x="1" y="0"/>
                </a:moveTo>
                <a:lnTo>
                  <a:pt x="1" y="89"/>
                </a:lnTo>
                <a:lnTo>
                  <a:pt x="250" y="89"/>
                </a:lnTo>
                <a:lnTo>
                  <a:pt x="250" y="811"/>
                </a:lnTo>
                <a:lnTo>
                  <a:pt x="1" y="811"/>
                </a:lnTo>
                <a:lnTo>
                  <a:pt x="1" y="900"/>
                </a:lnTo>
                <a:cubicBezTo>
                  <a:pt x="244" y="898"/>
                  <a:pt x="489" y="897"/>
                  <a:pt x="733" y="897"/>
                </a:cubicBezTo>
                <a:cubicBezTo>
                  <a:pt x="978" y="897"/>
                  <a:pt x="1222" y="898"/>
                  <a:pt x="1466" y="900"/>
                </a:cubicBezTo>
                <a:cubicBezTo>
                  <a:pt x="1491" y="793"/>
                  <a:pt x="1501" y="747"/>
                  <a:pt x="1519" y="644"/>
                </a:cubicBezTo>
                <a:cubicBezTo>
                  <a:pt x="1444" y="637"/>
                  <a:pt x="1405" y="637"/>
                  <a:pt x="1331" y="633"/>
                </a:cubicBezTo>
                <a:cubicBezTo>
                  <a:pt x="1302" y="704"/>
                  <a:pt x="1288" y="740"/>
                  <a:pt x="1267" y="811"/>
                </a:cubicBezTo>
                <a:lnTo>
                  <a:pt x="467" y="811"/>
                </a:lnTo>
                <a:lnTo>
                  <a:pt x="467" y="487"/>
                </a:lnTo>
                <a:lnTo>
                  <a:pt x="1395" y="487"/>
                </a:lnTo>
                <a:lnTo>
                  <a:pt x="1395" y="398"/>
                </a:lnTo>
                <a:lnTo>
                  <a:pt x="467" y="398"/>
                </a:lnTo>
                <a:lnTo>
                  <a:pt x="467" y="89"/>
                </a:lnTo>
                <a:cubicBezTo>
                  <a:pt x="619" y="91"/>
                  <a:pt x="735" y="92"/>
                  <a:pt x="851" y="92"/>
                </a:cubicBezTo>
                <a:cubicBezTo>
                  <a:pt x="968" y="92"/>
                  <a:pt x="1085" y="91"/>
                  <a:pt x="1242" y="89"/>
                </a:cubicBezTo>
                <a:cubicBezTo>
                  <a:pt x="1267" y="160"/>
                  <a:pt x="1281" y="196"/>
                  <a:pt x="1302" y="267"/>
                </a:cubicBezTo>
                <a:cubicBezTo>
                  <a:pt x="1380" y="260"/>
                  <a:pt x="1423" y="260"/>
                  <a:pt x="1498" y="256"/>
                </a:cubicBezTo>
                <a:cubicBezTo>
                  <a:pt x="1473" y="153"/>
                  <a:pt x="1459" y="100"/>
                  <a:pt x="1437" y="0"/>
                </a:cubicBezTo>
                <a:cubicBezTo>
                  <a:pt x="1199" y="2"/>
                  <a:pt x="960" y="3"/>
                  <a:pt x="720" y="3"/>
                </a:cubicBezTo>
                <a:cubicBezTo>
                  <a:pt x="481" y="3"/>
                  <a:pt x="241" y="2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 rot="-2700000">
            <a:off x="8042980" y="3310904"/>
            <a:ext cx="139557" cy="87315"/>
          </a:xfrm>
          <a:custGeom>
            <a:avLst/>
            <a:gdLst/>
            <a:ahLst/>
            <a:cxnLst/>
            <a:rect l="l" t="t" r="r" b="b"/>
            <a:pathLst>
              <a:path w="1707" h="1068" extrusionOk="0">
                <a:moveTo>
                  <a:pt x="891" y="106"/>
                </a:moveTo>
                <a:cubicBezTo>
                  <a:pt x="1020" y="106"/>
                  <a:pt x="1117" y="116"/>
                  <a:pt x="1181" y="143"/>
                </a:cubicBezTo>
                <a:cubicBezTo>
                  <a:pt x="1259" y="168"/>
                  <a:pt x="1294" y="217"/>
                  <a:pt x="1294" y="288"/>
                </a:cubicBezTo>
                <a:cubicBezTo>
                  <a:pt x="1294" y="356"/>
                  <a:pt x="1259" y="409"/>
                  <a:pt x="1181" y="445"/>
                </a:cubicBezTo>
                <a:cubicBezTo>
                  <a:pt x="1109" y="484"/>
                  <a:pt x="992" y="502"/>
                  <a:pt x="821" y="502"/>
                </a:cubicBezTo>
                <a:lnTo>
                  <a:pt x="466" y="502"/>
                </a:lnTo>
                <a:lnTo>
                  <a:pt x="466" y="121"/>
                </a:lnTo>
                <a:cubicBezTo>
                  <a:pt x="608" y="114"/>
                  <a:pt x="676" y="111"/>
                  <a:pt x="818" y="107"/>
                </a:cubicBezTo>
                <a:cubicBezTo>
                  <a:pt x="843" y="107"/>
                  <a:pt x="867" y="106"/>
                  <a:pt x="891" y="106"/>
                </a:cubicBezTo>
                <a:close/>
                <a:moveTo>
                  <a:pt x="980" y="0"/>
                </a:moveTo>
                <a:cubicBezTo>
                  <a:pt x="939" y="0"/>
                  <a:pt x="896" y="1"/>
                  <a:pt x="850" y="4"/>
                </a:cubicBezTo>
                <a:cubicBezTo>
                  <a:pt x="508" y="18"/>
                  <a:pt x="338" y="25"/>
                  <a:pt x="0" y="36"/>
                </a:cubicBezTo>
                <a:lnTo>
                  <a:pt x="0" y="128"/>
                </a:lnTo>
                <a:cubicBezTo>
                  <a:pt x="100" y="128"/>
                  <a:pt x="149" y="128"/>
                  <a:pt x="249" y="125"/>
                </a:cubicBezTo>
                <a:lnTo>
                  <a:pt x="249" y="904"/>
                </a:lnTo>
                <a:cubicBezTo>
                  <a:pt x="146" y="897"/>
                  <a:pt x="96" y="897"/>
                  <a:pt x="0" y="893"/>
                </a:cubicBezTo>
                <a:lnTo>
                  <a:pt x="0" y="985"/>
                </a:lnTo>
                <a:cubicBezTo>
                  <a:pt x="292" y="996"/>
                  <a:pt x="437" y="1000"/>
                  <a:pt x="732" y="1014"/>
                </a:cubicBezTo>
                <a:lnTo>
                  <a:pt x="732" y="914"/>
                </a:lnTo>
                <a:cubicBezTo>
                  <a:pt x="629" y="911"/>
                  <a:pt x="576" y="911"/>
                  <a:pt x="469" y="907"/>
                </a:cubicBezTo>
                <a:lnTo>
                  <a:pt x="469" y="591"/>
                </a:lnTo>
                <a:cubicBezTo>
                  <a:pt x="640" y="594"/>
                  <a:pt x="722" y="594"/>
                  <a:pt x="892" y="594"/>
                </a:cubicBezTo>
                <a:cubicBezTo>
                  <a:pt x="1063" y="769"/>
                  <a:pt x="1145" y="857"/>
                  <a:pt x="1316" y="1046"/>
                </a:cubicBezTo>
                <a:cubicBezTo>
                  <a:pt x="1472" y="1053"/>
                  <a:pt x="1550" y="1057"/>
                  <a:pt x="1707" y="1067"/>
                </a:cubicBezTo>
                <a:lnTo>
                  <a:pt x="1707" y="964"/>
                </a:lnTo>
                <a:cubicBezTo>
                  <a:pt x="1604" y="961"/>
                  <a:pt x="1554" y="957"/>
                  <a:pt x="1458" y="950"/>
                </a:cubicBezTo>
                <a:cubicBezTo>
                  <a:pt x="1316" y="797"/>
                  <a:pt x="1248" y="719"/>
                  <a:pt x="1106" y="577"/>
                </a:cubicBezTo>
                <a:cubicBezTo>
                  <a:pt x="1248" y="559"/>
                  <a:pt x="1351" y="520"/>
                  <a:pt x="1422" y="466"/>
                </a:cubicBezTo>
                <a:cubicBezTo>
                  <a:pt x="1493" y="409"/>
                  <a:pt x="1529" y="345"/>
                  <a:pt x="1529" y="274"/>
                </a:cubicBezTo>
                <a:cubicBezTo>
                  <a:pt x="1529" y="185"/>
                  <a:pt x="1479" y="114"/>
                  <a:pt x="1373" y="61"/>
                </a:cubicBezTo>
                <a:cubicBezTo>
                  <a:pt x="1286" y="23"/>
                  <a:pt x="1155" y="0"/>
                  <a:pt x="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 rot="-2700000">
            <a:off x="8141046" y="3184325"/>
            <a:ext cx="159342" cy="112414"/>
          </a:xfrm>
          <a:custGeom>
            <a:avLst/>
            <a:gdLst/>
            <a:ahLst/>
            <a:cxnLst/>
            <a:rect l="l" t="t" r="r" b="b"/>
            <a:pathLst>
              <a:path w="1949" h="1375" extrusionOk="0">
                <a:moveTo>
                  <a:pt x="1945" y="0"/>
                </a:moveTo>
                <a:cubicBezTo>
                  <a:pt x="1675" y="29"/>
                  <a:pt x="1536" y="43"/>
                  <a:pt x="1266" y="64"/>
                </a:cubicBezTo>
                <a:lnTo>
                  <a:pt x="1266" y="192"/>
                </a:lnTo>
                <a:cubicBezTo>
                  <a:pt x="1376" y="189"/>
                  <a:pt x="1437" y="185"/>
                  <a:pt x="1547" y="174"/>
                </a:cubicBezTo>
                <a:lnTo>
                  <a:pt x="1547" y="843"/>
                </a:lnTo>
                <a:cubicBezTo>
                  <a:pt x="1547" y="1111"/>
                  <a:pt x="1387" y="1244"/>
                  <a:pt x="1068" y="1244"/>
                </a:cubicBezTo>
                <a:cubicBezTo>
                  <a:pt x="1040" y="1244"/>
                  <a:pt x="1012" y="1243"/>
                  <a:pt x="982" y="1241"/>
                </a:cubicBezTo>
                <a:cubicBezTo>
                  <a:pt x="797" y="1227"/>
                  <a:pt x="654" y="1188"/>
                  <a:pt x="566" y="1117"/>
                </a:cubicBezTo>
                <a:cubicBezTo>
                  <a:pt x="470" y="1049"/>
                  <a:pt x="427" y="957"/>
                  <a:pt x="427" y="843"/>
                </a:cubicBezTo>
                <a:lnTo>
                  <a:pt x="427" y="246"/>
                </a:lnTo>
                <a:cubicBezTo>
                  <a:pt x="534" y="238"/>
                  <a:pt x="590" y="231"/>
                  <a:pt x="697" y="228"/>
                </a:cubicBezTo>
                <a:lnTo>
                  <a:pt x="697" y="107"/>
                </a:lnTo>
                <a:cubicBezTo>
                  <a:pt x="416" y="132"/>
                  <a:pt x="281" y="139"/>
                  <a:pt x="0" y="157"/>
                </a:cubicBezTo>
                <a:lnTo>
                  <a:pt x="0" y="267"/>
                </a:lnTo>
                <a:cubicBezTo>
                  <a:pt x="86" y="263"/>
                  <a:pt x="125" y="263"/>
                  <a:pt x="206" y="260"/>
                </a:cubicBezTo>
                <a:lnTo>
                  <a:pt x="206" y="843"/>
                </a:lnTo>
                <a:cubicBezTo>
                  <a:pt x="206" y="967"/>
                  <a:pt x="256" y="1078"/>
                  <a:pt x="370" y="1177"/>
                </a:cubicBezTo>
                <a:cubicBezTo>
                  <a:pt x="480" y="1280"/>
                  <a:pt x="679" y="1348"/>
                  <a:pt x="974" y="1369"/>
                </a:cubicBezTo>
                <a:cubicBezTo>
                  <a:pt x="1024" y="1373"/>
                  <a:pt x="1071" y="1375"/>
                  <a:pt x="1116" y="1375"/>
                </a:cubicBezTo>
                <a:cubicBezTo>
                  <a:pt x="1249" y="1375"/>
                  <a:pt x="1359" y="1359"/>
                  <a:pt x="1444" y="1327"/>
                </a:cubicBezTo>
                <a:cubicBezTo>
                  <a:pt x="1558" y="1280"/>
                  <a:pt x="1636" y="1213"/>
                  <a:pt x="1686" y="1124"/>
                </a:cubicBezTo>
                <a:cubicBezTo>
                  <a:pt x="1735" y="1042"/>
                  <a:pt x="1757" y="943"/>
                  <a:pt x="1757" y="847"/>
                </a:cubicBezTo>
                <a:lnTo>
                  <a:pt x="1757" y="157"/>
                </a:lnTo>
                <a:cubicBezTo>
                  <a:pt x="1831" y="153"/>
                  <a:pt x="1871" y="150"/>
                  <a:pt x="1949" y="142"/>
                </a:cubicBezTo>
                <a:lnTo>
                  <a:pt x="19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 rot="-2700000">
            <a:off x="8267356" y="3035233"/>
            <a:ext cx="163511" cy="157625"/>
          </a:xfrm>
          <a:custGeom>
            <a:avLst/>
            <a:gdLst/>
            <a:ahLst/>
            <a:cxnLst/>
            <a:rect l="l" t="t" r="r" b="b"/>
            <a:pathLst>
              <a:path w="2000" h="1928" extrusionOk="0">
                <a:moveTo>
                  <a:pt x="1999" y="1"/>
                </a:moveTo>
                <a:cubicBezTo>
                  <a:pt x="1701" y="40"/>
                  <a:pt x="1551" y="61"/>
                  <a:pt x="1253" y="97"/>
                </a:cubicBezTo>
                <a:lnTo>
                  <a:pt x="1253" y="271"/>
                </a:lnTo>
                <a:cubicBezTo>
                  <a:pt x="1370" y="257"/>
                  <a:pt x="1427" y="253"/>
                  <a:pt x="1548" y="239"/>
                </a:cubicBezTo>
                <a:lnTo>
                  <a:pt x="1548" y="1476"/>
                </a:lnTo>
                <a:lnTo>
                  <a:pt x="1533" y="1476"/>
                </a:lnTo>
                <a:cubicBezTo>
                  <a:pt x="1196" y="1018"/>
                  <a:pt x="826" y="587"/>
                  <a:pt x="420" y="189"/>
                </a:cubicBezTo>
                <a:lnTo>
                  <a:pt x="1" y="235"/>
                </a:lnTo>
                <a:lnTo>
                  <a:pt x="1" y="381"/>
                </a:lnTo>
                <a:cubicBezTo>
                  <a:pt x="100" y="370"/>
                  <a:pt x="154" y="367"/>
                  <a:pt x="257" y="360"/>
                </a:cubicBezTo>
                <a:lnTo>
                  <a:pt x="257" y="1594"/>
                </a:lnTo>
                <a:cubicBezTo>
                  <a:pt x="168" y="1590"/>
                  <a:pt x="118" y="1587"/>
                  <a:pt x="29" y="1576"/>
                </a:cubicBezTo>
                <a:lnTo>
                  <a:pt x="29" y="1722"/>
                </a:lnTo>
                <a:cubicBezTo>
                  <a:pt x="328" y="1754"/>
                  <a:pt x="481" y="1768"/>
                  <a:pt x="776" y="1803"/>
                </a:cubicBezTo>
                <a:lnTo>
                  <a:pt x="776" y="1640"/>
                </a:lnTo>
                <a:cubicBezTo>
                  <a:pt x="652" y="1629"/>
                  <a:pt x="591" y="1622"/>
                  <a:pt x="467" y="1611"/>
                </a:cubicBezTo>
                <a:lnTo>
                  <a:pt x="467" y="523"/>
                </a:lnTo>
                <a:lnTo>
                  <a:pt x="481" y="523"/>
                </a:lnTo>
                <a:cubicBezTo>
                  <a:pt x="897" y="957"/>
                  <a:pt x="1256" y="1427"/>
                  <a:pt x="1612" y="1910"/>
                </a:cubicBezTo>
                <a:cubicBezTo>
                  <a:pt x="1672" y="1914"/>
                  <a:pt x="1697" y="1917"/>
                  <a:pt x="1754" y="1928"/>
                </a:cubicBezTo>
                <a:lnTo>
                  <a:pt x="1754" y="218"/>
                </a:lnTo>
                <a:cubicBezTo>
                  <a:pt x="1853" y="207"/>
                  <a:pt x="1903" y="200"/>
                  <a:pt x="1999" y="189"/>
                </a:cubicBezTo>
                <a:lnTo>
                  <a:pt x="19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 rot="2700000">
            <a:off x="7262402" y="914409"/>
            <a:ext cx="1372187" cy="1364094"/>
          </a:xfrm>
          <a:custGeom>
            <a:avLst/>
            <a:gdLst/>
            <a:ahLst/>
            <a:cxnLst/>
            <a:rect l="l" t="t" r="r" b="b"/>
            <a:pathLst>
              <a:path w="16784" h="16685" extrusionOk="0">
                <a:moveTo>
                  <a:pt x="8392" y="1"/>
                </a:moveTo>
                <a:cubicBezTo>
                  <a:pt x="3759" y="1"/>
                  <a:pt x="1" y="3734"/>
                  <a:pt x="1" y="8343"/>
                </a:cubicBezTo>
                <a:cubicBezTo>
                  <a:pt x="1" y="12951"/>
                  <a:pt x="3759" y="16684"/>
                  <a:pt x="8392" y="16684"/>
                </a:cubicBezTo>
                <a:cubicBezTo>
                  <a:pt x="13029" y="16684"/>
                  <a:pt x="16784" y="12951"/>
                  <a:pt x="16784" y="8343"/>
                </a:cubicBezTo>
                <a:cubicBezTo>
                  <a:pt x="16784" y="3734"/>
                  <a:pt x="13029" y="1"/>
                  <a:pt x="8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 rot="2700000">
            <a:off x="7670608" y="1228592"/>
            <a:ext cx="1014670" cy="336833"/>
          </a:xfrm>
          <a:custGeom>
            <a:avLst/>
            <a:gdLst/>
            <a:ahLst/>
            <a:cxnLst/>
            <a:rect l="l" t="t" r="r" b="b"/>
            <a:pathLst>
              <a:path w="12411" h="4120" extrusionOk="0">
                <a:moveTo>
                  <a:pt x="11381" y="0"/>
                </a:moveTo>
                <a:cubicBezTo>
                  <a:pt x="11360" y="0"/>
                  <a:pt x="11338" y="2"/>
                  <a:pt x="11315" y="6"/>
                </a:cubicBezTo>
                <a:cubicBezTo>
                  <a:pt x="11273" y="6"/>
                  <a:pt x="11230" y="9"/>
                  <a:pt x="11187" y="16"/>
                </a:cubicBezTo>
                <a:cubicBezTo>
                  <a:pt x="11209" y="16"/>
                  <a:pt x="11230" y="15"/>
                  <a:pt x="11251" y="15"/>
                </a:cubicBezTo>
                <a:cubicBezTo>
                  <a:pt x="11314" y="15"/>
                  <a:pt x="11376" y="19"/>
                  <a:pt x="11440" y="27"/>
                </a:cubicBezTo>
                <a:cubicBezTo>
                  <a:pt x="11525" y="34"/>
                  <a:pt x="11603" y="59"/>
                  <a:pt x="11682" y="88"/>
                </a:cubicBezTo>
                <a:lnTo>
                  <a:pt x="11735" y="116"/>
                </a:lnTo>
                <a:cubicBezTo>
                  <a:pt x="11753" y="123"/>
                  <a:pt x="11770" y="137"/>
                  <a:pt x="11788" y="148"/>
                </a:cubicBezTo>
                <a:cubicBezTo>
                  <a:pt x="11806" y="159"/>
                  <a:pt x="11817" y="173"/>
                  <a:pt x="11831" y="187"/>
                </a:cubicBezTo>
                <a:cubicBezTo>
                  <a:pt x="11845" y="201"/>
                  <a:pt x="11859" y="219"/>
                  <a:pt x="11870" y="230"/>
                </a:cubicBezTo>
                <a:cubicBezTo>
                  <a:pt x="11884" y="248"/>
                  <a:pt x="11895" y="262"/>
                  <a:pt x="11906" y="280"/>
                </a:cubicBezTo>
                <a:lnTo>
                  <a:pt x="11934" y="333"/>
                </a:lnTo>
                <a:cubicBezTo>
                  <a:pt x="11941" y="351"/>
                  <a:pt x="11948" y="372"/>
                  <a:pt x="11952" y="390"/>
                </a:cubicBezTo>
                <a:cubicBezTo>
                  <a:pt x="11955" y="408"/>
                  <a:pt x="11959" y="422"/>
                  <a:pt x="11959" y="440"/>
                </a:cubicBezTo>
                <a:cubicBezTo>
                  <a:pt x="11934" y="528"/>
                  <a:pt x="11895" y="646"/>
                  <a:pt x="11834" y="774"/>
                </a:cubicBezTo>
                <a:lnTo>
                  <a:pt x="11824" y="799"/>
                </a:lnTo>
                <a:lnTo>
                  <a:pt x="11817" y="788"/>
                </a:lnTo>
                <a:lnTo>
                  <a:pt x="11806" y="752"/>
                </a:lnTo>
                <a:cubicBezTo>
                  <a:pt x="11795" y="724"/>
                  <a:pt x="11781" y="703"/>
                  <a:pt x="11770" y="681"/>
                </a:cubicBezTo>
                <a:lnTo>
                  <a:pt x="11746" y="646"/>
                </a:lnTo>
                <a:lnTo>
                  <a:pt x="11721" y="614"/>
                </a:lnTo>
                <a:cubicBezTo>
                  <a:pt x="11703" y="592"/>
                  <a:pt x="11685" y="575"/>
                  <a:pt x="11664" y="557"/>
                </a:cubicBezTo>
                <a:cubicBezTo>
                  <a:pt x="11646" y="539"/>
                  <a:pt x="11621" y="521"/>
                  <a:pt x="11600" y="507"/>
                </a:cubicBezTo>
                <a:lnTo>
                  <a:pt x="11532" y="468"/>
                </a:lnTo>
                <a:cubicBezTo>
                  <a:pt x="11511" y="454"/>
                  <a:pt x="11486" y="443"/>
                  <a:pt x="11461" y="436"/>
                </a:cubicBezTo>
                <a:cubicBezTo>
                  <a:pt x="11415" y="418"/>
                  <a:pt x="11365" y="404"/>
                  <a:pt x="11312" y="397"/>
                </a:cubicBezTo>
                <a:cubicBezTo>
                  <a:pt x="11262" y="386"/>
                  <a:pt x="11209" y="383"/>
                  <a:pt x="11159" y="379"/>
                </a:cubicBezTo>
                <a:cubicBezTo>
                  <a:pt x="11113" y="379"/>
                  <a:pt x="11059" y="379"/>
                  <a:pt x="11010" y="383"/>
                </a:cubicBezTo>
                <a:cubicBezTo>
                  <a:pt x="10960" y="386"/>
                  <a:pt x="10906" y="390"/>
                  <a:pt x="10857" y="404"/>
                </a:cubicBezTo>
                <a:cubicBezTo>
                  <a:pt x="10906" y="404"/>
                  <a:pt x="10956" y="404"/>
                  <a:pt x="11010" y="408"/>
                </a:cubicBezTo>
                <a:cubicBezTo>
                  <a:pt x="11059" y="415"/>
                  <a:pt x="11106" y="418"/>
                  <a:pt x="11155" y="425"/>
                </a:cubicBezTo>
                <a:cubicBezTo>
                  <a:pt x="11205" y="436"/>
                  <a:pt x="11255" y="443"/>
                  <a:pt x="11298" y="457"/>
                </a:cubicBezTo>
                <a:cubicBezTo>
                  <a:pt x="11347" y="472"/>
                  <a:pt x="11390" y="486"/>
                  <a:pt x="11433" y="507"/>
                </a:cubicBezTo>
                <a:cubicBezTo>
                  <a:pt x="11454" y="514"/>
                  <a:pt x="11475" y="528"/>
                  <a:pt x="11493" y="539"/>
                </a:cubicBezTo>
                <a:cubicBezTo>
                  <a:pt x="11514" y="550"/>
                  <a:pt x="11532" y="564"/>
                  <a:pt x="11550" y="578"/>
                </a:cubicBezTo>
                <a:cubicBezTo>
                  <a:pt x="11568" y="592"/>
                  <a:pt x="11586" y="603"/>
                  <a:pt x="11603" y="621"/>
                </a:cubicBezTo>
                <a:cubicBezTo>
                  <a:pt x="11621" y="639"/>
                  <a:pt x="11635" y="656"/>
                  <a:pt x="11650" y="671"/>
                </a:cubicBezTo>
                <a:lnTo>
                  <a:pt x="11671" y="699"/>
                </a:lnTo>
                <a:lnTo>
                  <a:pt x="11689" y="728"/>
                </a:lnTo>
                <a:cubicBezTo>
                  <a:pt x="11699" y="745"/>
                  <a:pt x="11710" y="770"/>
                  <a:pt x="11721" y="792"/>
                </a:cubicBezTo>
                <a:lnTo>
                  <a:pt x="11735" y="824"/>
                </a:lnTo>
                <a:lnTo>
                  <a:pt x="11742" y="859"/>
                </a:lnTo>
                <a:cubicBezTo>
                  <a:pt x="11753" y="880"/>
                  <a:pt x="11753" y="902"/>
                  <a:pt x="11756" y="923"/>
                </a:cubicBezTo>
                <a:lnTo>
                  <a:pt x="11760" y="937"/>
                </a:lnTo>
                <a:cubicBezTo>
                  <a:pt x="11703" y="1048"/>
                  <a:pt x="11628" y="1168"/>
                  <a:pt x="11539" y="1289"/>
                </a:cubicBezTo>
                <a:lnTo>
                  <a:pt x="11529" y="1261"/>
                </a:lnTo>
                <a:lnTo>
                  <a:pt x="11514" y="1222"/>
                </a:lnTo>
                <a:cubicBezTo>
                  <a:pt x="11507" y="1197"/>
                  <a:pt x="11493" y="1172"/>
                  <a:pt x="11475" y="1147"/>
                </a:cubicBezTo>
                <a:lnTo>
                  <a:pt x="11454" y="1112"/>
                </a:lnTo>
                <a:lnTo>
                  <a:pt x="11426" y="1076"/>
                </a:lnTo>
                <a:cubicBezTo>
                  <a:pt x="11408" y="1055"/>
                  <a:pt x="11390" y="1030"/>
                  <a:pt x="11369" y="1012"/>
                </a:cubicBezTo>
                <a:cubicBezTo>
                  <a:pt x="11347" y="994"/>
                  <a:pt x="11326" y="976"/>
                  <a:pt x="11301" y="966"/>
                </a:cubicBezTo>
                <a:cubicBezTo>
                  <a:pt x="11280" y="952"/>
                  <a:pt x="11258" y="934"/>
                  <a:pt x="11230" y="923"/>
                </a:cubicBezTo>
                <a:cubicBezTo>
                  <a:pt x="11209" y="912"/>
                  <a:pt x="11184" y="902"/>
                  <a:pt x="11155" y="895"/>
                </a:cubicBezTo>
                <a:cubicBezTo>
                  <a:pt x="11106" y="877"/>
                  <a:pt x="11052" y="863"/>
                  <a:pt x="11006" y="852"/>
                </a:cubicBezTo>
                <a:cubicBezTo>
                  <a:pt x="10953" y="845"/>
                  <a:pt x="10903" y="841"/>
                  <a:pt x="10849" y="841"/>
                </a:cubicBezTo>
                <a:cubicBezTo>
                  <a:pt x="10796" y="841"/>
                  <a:pt x="10746" y="845"/>
                  <a:pt x="10697" y="848"/>
                </a:cubicBezTo>
                <a:cubicBezTo>
                  <a:pt x="10650" y="852"/>
                  <a:pt x="10597" y="863"/>
                  <a:pt x="10547" y="877"/>
                </a:cubicBezTo>
                <a:cubicBezTo>
                  <a:pt x="10650" y="880"/>
                  <a:pt x="10746" y="888"/>
                  <a:pt x="10839" y="905"/>
                </a:cubicBezTo>
                <a:cubicBezTo>
                  <a:pt x="10889" y="916"/>
                  <a:pt x="10935" y="930"/>
                  <a:pt x="10981" y="941"/>
                </a:cubicBezTo>
                <a:cubicBezTo>
                  <a:pt x="11027" y="955"/>
                  <a:pt x="11070" y="973"/>
                  <a:pt x="11116" y="991"/>
                </a:cubicBezTo>
                <a:cubicBezTo>
                  <a:pt x="11138" y="1001"/>
                  <a:pt x="11155" y="1012"/>
                  <a:pt x="11177" y="1023"/>
                </a:cubicBezTo>
                <a:cubicBezTo>
                  <a:pt x="11194" y="1037"/>
                  <a:pt x="11219" y="1048"/>
                  <a:pt x="11237" y="1058"/>
                </a:cubicBezTo>
                <a:cubicBezTo>
                  <a:pt x="11255" y="1072"/>
                  <a:pt x="11273" y="1083"/>
                  <a:pt x="11283" y="1101"/>
                </a:cubicBezTo>
                <a:cubicBezTo>
                  <a:pt x="11301" y="1115"/>
                  <a:pt x="11315" y="1133"/>
                  <a:pt x="11330" y="1151"/>
                </a:cubicBezTo>
                <a:lnTo>
                  <a:pt x="11347" y="1179"/>
                </a:lnTo>
                <a:lnTo>
                  <a:pt x="11365" y="1204"/>
                </a:lnTo>
                <a:cubicBezTo>
                  <a:pt x="11372" y="1222"/>
                  <a:pt x="11386" y="1243"/>
                  <a:pt x="11390" y="1261"/>
                </a:cubicBezTo>
                <a:lnTo>
                  <a:pt x="11404" y="1293"/>
                </a:lnTo>
                <a:lnTo>
                  <a:pt x="11415" y="1325"/>
                </a:lnTo>
                <a:lnTo>
                  <a:pt x="11426" y="1393"/>
                </a:lnTo>
                <a:lnTo>
                  <a:pt x="11433" y="1414"/>
                </a:lnTo>
                <a:cubicBezTo>
                  <a:pt x="11347" y="1517"/>
                  <a:pt x="11248" y="1617"/>
                  <a:pt x="11138" y="1720"/>
                </a:cubicBezTo>
                <a:lnTo>
                  <a:pt x="11134" y="1702"/>
                </a:lnTo>
                <a:lnTo>
                  <a:pt x="11123" y="1663"/>
                </a:lnTo>
                <a:cubicBezTo>
                  <a:pt x="11116" y="1634"/>
                  <a:pt x="11106" y="1606"/>
                  <a:pt x="11095" y="1577"/>
                </a:cubicBezTo>
                <a:lnTo>
                  <a:pt x="11077" y="1538"/>
                </a:lnTo>
                <a:lnTo>
                  <a:pt x="11052" y="1503"/>
                </a:lnTo>
                <a:cubicBezTo>
                  <a:pt x="11034" y="1481"/>
                  <a:pt x="11017" y="1453"/>
                  <a:pt x="10999" y="1432"/>
                </a:cubicBezTo>
                <a:cubicBezTo>
                  <a:pt x="10981" y="1410"/>
                  <a:pt x="10960" y="1393"/>
                  <a:pt x="10938" y="1368"/>
                </a:cubicBezTo>
                <a:cubicBezTo>
                  <a:pt x="10917" y="1350"/>
                  <a:pt x="10892" y="1332"/>
                  <a:pt x="10871" y="1321"/>
                </a:cubicBezTo>
                <a:cubicBezTo>
                  <a:pt x="10849" y="1307"/>
                  <a:pt x="10821" y="1293"/>
                  <a:pt x="10800" y="1279"/>
                </a:cubicBezTo>
                <a:cubicBezTo>
                  <a:pt x="10750" y="1257"/>
                  <a:pt x="10697" y="1236"/>
                  <a:pt x="10650" y="1222"/>
                </a:cubicBezTo>
                <a:cubicBezTo>
                  <a:pt x="10597" y="1208"/>
                  <a:pt x="10547" y="1201"/>
                  <a:pt x="10494" y="1197"/>
                </a:cubicBezTo>
                <a:cubicBezTo>
                  <a:pt x="10465" y="1190"/>
                  <a:pt x="10441" y="1190"/>
                  <a:pt x="10419" y="1190"/>
                </a:cubicBezTo>
                <a:lnTo>
                  <a:pt x="10341" y="1190"/>
                </a:lnTo>
                <a:cubicBezTo>
                  <a:pt x="10288" y="1190"/>
                  <a:pt x="10241" y="1197"/>
                  <a:pt x="10192" y="1208"/>
                </a:cubicBezTo>
                <a:cubicBezTo>
                  <a:pt x="10241" y="1218"/>
                  <a:pt x="10288" y="1233"/>
                  <a:pt x="10337" y="1243"/>
                </a:cubicBezTo>
                <a:cubicBezTo>
                  <a:pt x="10387" y="1257"/>
                  <a:pt x="10433" y="1272"/>
                  <a:pt x="10480" y="1289"/>
                </a:cubicBezTo>
                <a:lnTo>
                  <a:pt x="10615" y="1343"/>
                </a:lnTo>
                <a:cubicBezTo>
                  <a:pt x="10636" y="1350"/>
                  <a:pt x="10654" y="1364"/>
                  <a:pt x="10675" y="1375"/>
                </a:cubicBezTo>
                <a:cubicBezTo>
                  <a:pt x="10693" y="1385"/>
                  <a:pt x="10714" y="1396"/>
                  <a:pt x="10732" y="1410"/>
                </a:cubicBezTo>
                <a:lnTo>
                  <a:pt x="10785" y="1449"/>
                </a:lnTo>
                <a:cubicBezTo>
                  <a:pt x="10803" y="1464"/>
                  <a:pt x="10817" y="1474"/>
                  <a:pt x="10835" y="1492"/>
                </a:cubicBezTo>
                <a:cubicBezTo>
                  <a:pt x="10849" y="1510"/>
                  <a:pt x="10867" y="1524"/>
                  <a:pt x="10874" y="1542"/>
                </a:cubicBezTo>
                <a:cubicBezTo>
                  <a:pt x="10889" y="1560"/>
                  <a:pt x="10899" y="1577"/>
                  <a:pt x="10910" y="1595"/>
                </a:cubicBezTo>
                <a:lnTo>
                  <a:pt x="10924" y="1624"/>
                </a:lnTo>
                <a:lnTo>
                  <a:pt x="10938" y="1649"/>
                </a:lnTo>
                <a:cubicBezTo>
                  <a:pt x="10949" y="1666"/>
                  <a:pt x="10953" y="1688"/>
                  <a:pt x="10956" y="1705"/>
                </a:cubicBezTo>
                <a:lnTo>
                  <a:pt x="10963" y="1737"/>
                </a:lnTo>
                <a:lnTo>
                  <a:pt x="10970" y="1769"/>
                </a:lnTo>
                <a:cubicBezTo>
                  <a:pt x="10974" y="1791"/>
                  <a:pt x="10974" y="1812"/>
                  <a:pt x="10974" y="1830"/>
                </a:cubicBezTo>
                <a:lnTo>
                  <a:pt x="10978" y="1862"/>
                </a:lnTo>
                <a:lnTo>
                  <a:pt x="10846" y="1969"/>
                </a:lnTo>
                <a:cubicBezTo>
                  <a:pt x="10746" y="2040"/>
                  <a:pt x="10647" y="2111"/>
                  <a:pt x="10533" y="2178"/>
                </a:cubicBezTo>
                <a:lnTo>
                  <a:pt x="10533" y="2146"/>
                </a:lnTo>
                <a:lnTo>
                  <a:pt x="10529" y="2104"/>
                </a:lnTo>
                <a:cubicBezTo>
                  <a:pt x="10526" y="2075"/>
                  <a:pt x="10515" y="2043"/>
                  <a:pt x="10512" y="2018"/>
                </a:cubicBezTo>
                <a:lnTo>
                  <a:pt x="10497" y="1979"/>
                </a:lnTo>
                <a:lnTo>
                  <a:pt x="10480" y="1937"/>
                </a:lnTo>
                <a:cubicBezTo>
                  <a:pt x="10469" y="1912"/>
                  <a:pt x="10455" y="1883"/>
                  <a:pt x="10437" y="1862"/>
                </a:cubicBezTo>
                <a:lnTo>
                  <a:pt x="10384" y="1794"/>
                </a:lnTo>
                <a:cubicBezTo>
                  <a:pt x="10362" y="1777"/>
                  <a:pt x="10345" y="1755"/>
                  <a:pt x="10320" y="1737"/>
                </a:cubicBezTo>
                <a:cubicBezTo>
                  <a:pt x="10298" y="1720"/>
                  <a:pt x="10277" y="1702"/>
                  <a:pt x="10256" y="1688"/>
                </a:cubicBezTo>
                <a:cubicBezTo>
                  <a:pt x="10209" y="1659"/>
                  <a:pt x="10160" y="1634"/>
                  <a:pt x="10113" y="1617"/>
                </a:cubicBezTo>
                <a:cubicBezTo>
                  <a:pt x="10064" y="1599"/>
                  <a:pt x="10014" y="1581"/>
                  <a:pt x="9961" y="1574"/>
                </a:cubicBezTo>
                <a:cubicBezTo>
                  <a:pt x="9936" y="1570"/>
                  <a:pt x="9911" y="1563"/>
                  <a:pt x="9886" y="1560"/>
                </a:cubicBezTo>
                <a:cubicBezTo>
                  <a:pt x="9857" y="1556"/>
                  <a:pt x="9836" y="1553"/>
                  <a:pt x="9811" y="1553"/>
                </a:cubicBezTo>
                <a:cubicBezTo>
                  <a:pt x="9785" y="1549"/>
                  <a:pt x="9759" y="1547"/>
                  <a:pt x="9733" y="1547"/>
                </a:cubicBezTo>
                <a:cubicBezTo>
                  <a:pt x="9708" y="1547"/>
                  <a:pt x="9683" y="1549"/>
                  <a:pt x="9658" y="1553"/>
                </a:cubicBezTo>
                <a:cubicBezTo>
                  <a:pt x="9708" y="1570"/>
                  <a:pt x="9751" y="1588"/>
                  <a:pt x="9801" y="1606"/>
                </a:cubicBezTo>
                <a:cubicBezTo>
                  <a:pt x="9847" y="1624"/>
                  <a:pt x="9889" y="1645"/>
                  <a:pt x="9936" y="1663"/>
                </a:cubicBezTo>
                <a:cubicBezTo>
                  <a:pt x="9978" y="1684"/>
                  <a:pt x="10017" y="1705"/>
                  <a:pt x="10060" y="1734"/>
                </a:cubicBezTo>
                <a:cubicBezTo>
                  <a:pt x="10081" y="1748"/>
                  <a:pt x="10099" y="1759"/>
                  <a:pt x="10117" y="1773"/>
                </a:cubicBezTo>
                <a:cubicBezTo>
                  <a:pt x="10135" y="1787"/>
                  <a:pt x="10153" y="1801"/>
                  <a:pt x="10170" y="1819"/>
                </a:cubicBezTo>
                <a:cubicBezTo>
                  <a:pt x="10188" y="1830"/>
                  <a:pt x="10206" y="1848"/>
                  <a:pt x="10220" y="1862"/>
                </a:cubicBezTo>
                <a:cubicBezTo>
                  <a:pt x="10238" y="1876"/>
                  <a:pt x="10249" y="1894"/>
                  <a:pt x="10263" y="1912"/>
                </a:cubicBezTo>
                <a:cubicBezTo>
                  <a:pt x="10277" y="1929"/>
                  <a:pt x="10291" y="1947"/>
                  <a:pt x="10298" y="1965"/>
                </a:cubicBezTo>
                <a:cubicBezTo>
                  <a:pt x="10313" y="1983"/>
                  <a:pt x="10316" y="2001"/>
                  <a:pt x="10327" y="2018"/>
                </a:cubicBezTo>
                <a:lnTo>
                  <a:pt x="10337" y="2043"/>
                </a:lnTo>
                <a:lnTo>
                  <a:pt x="10348" y="2075"/>
                </a:lnTo>
                <a:cubicBezTo>
                  <a:pt x="10352" y="2097"/>
                  <a:pt x="10355" y="2114"/>
                  <a:pt x="10362" y="2139"/>
                </a:cubicBezTo>
                <a:lnTo>
                  <a:pt x="10366" y="2168"/>
                </a:lnTo>
                <a:lnTo>
                  <a:pt x="10366" y="2200"/>
                </a:lnTo>
                <a:lnTo>
                  <a:pt x="10366" y="2264"/>
                </a:lnTo>
                <a:lnTo>
                  <a:pt x="10366" y="2285"/>
                </a:lnTo>
                <a:cubicBezTo>
                  <a:pt x="10231" y="2356"/>
                  <a:pt x="10089" y="2427"/>
                  <a:pt x="9939" y="2488"/>
                </a:cubicBezTo>
                <a:cubicBezTo>
                  <a:pt x="9921" y="2498"/>
                  <a:pt x="9904" y="2502"/>
                  <a:pt x="9882" y="2513"/>
                </a:cubicBezTo>
                <a:cubicBezTo>
                  <a:pt x="9875" y="2505"/>
                  <a:pt x="9868" y="2502"/>
                  <a:pt x="9865" y="2502"/>
                </a:cubicBezTo>
                <a:cubicBezTo>
                  <a:pt x="9847" y="2495"/>
                  <a:pt x="9822" y="2484"/>
                  <a:pt x="9801" y="2477"/>
                </a:cubicBezTo>
                <a:lnTo>
                  <a:pt x="9804" y="2434"/>
                </a:lnTo>
                <a:lnTo>
                  <a:pt x="9804" y="2392"/>
                </a:lnTo>
                <a:cubicBezTo>
                  <a:pt x="9804" y="2360"/>
                  <a:pt x="9801" y="2335"/>
                  <a:pt x="9797" y="2303"/>
                </a:cubicBezTo>
                <a:lnTo>
                  <a:pt x="9786" y="2257"/>
                </a:lnTo>
                <a:lnTo>
                  <a:pt x="9776" y="2217"/>
                </a:lnTo>
                <a:cubicBezTo>
                  <a:pt x="9765" y="2193"/>
                  <a:pt x="9751" y="2164"/>
                  <a:pt x="9740" y="2139"/>
                </a:cubicBezTo>
                <a:cubicBezTo>
                  <a:pt x="9726" y="2111"/>
                  <a:pt x="9708" y="2089"/>
                  <a:pt x="9694" y="2061"/>
                </a:cubicBezTo>
                <a:lnTo>
                  <a:pt x="9641" y="1997"/>
                </a:lnTo>
                <a:cubicBezTo>
                  <a:pt x="9623" y="1972"/>
                  <a:pt x="9601" y="1954"/>
                  <a:pt x="9580" y="1937"/>
                </a:cubicBezTo>
                <a:cubicBezTo>
                  <a:pt x="9537" y="1901"/>
                  <a:pt x="9491" y="1873"/>
                  <a:pt x="9445" y="1844"/>
                </a:cubicBezTo>
                <a:cubicBezTo>
                  <a:pt x="9395" y="1819"/>
                  <a:pt x="9353" y="1801"/>
                  <a:pt x="9303" y="1777"/>
                </a:cubicBezTo>
                <a:cubicBezTo>
                  <a:pt x="9281" y="1769"/>
                  <a:pt x="9253" y="1759"/>
                  <a:pt x="9228" y="1755"/>
                </a:cubicBezTo>
                <a:cubicBezTo>
                  <a:pt x="9200" y="1748"/>
                  <a:pt x="9178" y="1741"/>
                  <a:pt x="9153" y="1737"/>
                </a:cubicBezTo>
                <a:cubicBezTo>
                  <a:pt x="9104" y="1730"/>
                  <a:pt x="9050" y="1720"/>
                  <a:pt x="9001" y="1716"/>
                </a:cubicBezTo>
                <a:lnTo>
                  <a:pt x="9001" y="1716"/>
                </a:lnTo>
                <a:cubicBezTo>
                  <a:pt x="9047" y="1737"/>
                  <a:pt x="9089" y="1759"/>
                  <a:pt x="9136" y="1787"/>
                </a:cubicBezTo>
                <a:cubicBezTo>
                  <a:pt x="9178" y="1809"/>
                  <a:pt x="9217" y="1837"/>
                  <a:pt x="9260" y="1862"/>
                </a:cubicBezTo>
                <a:cubicBezTo>
                  <a:pt x="9299" y="1890"/>
                  <a:pt x="9338" y="1915"/>
                  <a:pt x="9374" y="1947"/>
                </a:cubicBezTo>
                <a:cubicBezTo>
                  <a:pt x="9392" y="1961"/>
                  <a:pt x="9409" y="1979"/>
                  <a:pt x="9427" y="1990"/>
                </a:cubicBezTo>
                <a:lnTo>
                  <a:pt x="9477" y="2040"/>
                </a:lnTo>
                <a:cubicBezTo>
                  <a:pt x="9491" y="2057"/>
                  <a:pt x="9509" y="2075"/>
                  <a:pt x="9520" y="2093"/>
                </a:cubicBezTo>
                <a:cubicBezTo>
                  <a:pt x="9534" y="2111"/>
                  <a:pt x="9548" y="2129"/>
                  <a:pt x="9555" y="2146"/>
                </a:cubicBezTo>
                <a:cubicBezTo>
                  <a:pt x="9566" y="2164"/>
                  <a:pt x="9580" y="2182"/>
                  <a:pt x="9584" y="2203"/>
                </a:cubicBezTo>
                <a:cubicBezTo>
                  <a:pt x="9591" y="2221"/>
                  <a:pt x="9598" y="2246"/>
                  <a:pt x="9605" y="2264"/>
                </a:cubicBezTo>
                <a:lnTo>
                  <a:pt x="9616" y="2292"/>
                </a:lnTo>
                <a:lnTo>
                  <a:pt x="9619" y="2324"/>
                </a:lnTo>
                <a:cubicBezTo>
                  <a:pt x="9619" y="2349"/>
                  <a:pt x="9623" y="2367"/>
                  <a:pt x="9623" y="2388"/>
                </a:cubicBezTo>
                <a:lnTo>
                  <a:pt x="9623" y="2420"/>
                </a:lnTo>
                <a:lnTo>
                  <a:pt x="9619" y="2449"/>
                </a:lnTo>
                <a:cubicBezTo>
                  <a:pt x="9619" y="2473"/>
                  <a:pt x="9609" y="2495"/>
                  <a:pt x="9609" y="2513"/>
                </a:cubicBezTo>
                <a:lnTo>
                  <a:pt x="9598" y="2609"/>
                </a:lnTo>
                <a:cubicBezTo>
                  <a:pt x="9370" y="2690"/>
                  <a:pt x="9129" y="2751"/>
                  <a:pt x="8880" y="2811"/>
                </a:cubicBezTo>
                <a:lnTo>
                  <a:pt x="8890" y="2769"/>
                </a:lnTo>
                <a:cubicBezTo>
                  <a:pt x="8894" y="2744"/>
                  <a:pt x="8897" y="2712"/>
                  <a:pt x="8897" y="2680"/>
                </a:cubicBezTo>
                <a:lnTo>
                  <a:pt x="8897" y="2637"/>
                </a:lnTo>
                <a:lnTo>
                  <a:pt x="8894" y="2591"/>
                </a:lnTo>
                <a:cubicBezTo>
                  <a:pt x="8890" y="2562"/>
                  <a:pt x="8887" y="2534"/>
                  <a:pt x="8876" y="2509"/>
                </a:cubicBezTo>
                <a:lnTo>
                  <a:pt x="8851" y="2427"/>
                </a:lnTo>
                <a:cubicBezTo>
                  <a:pt x="8837" y="2402"/>
                  <a:pt x="8826" y="2374"/>
                  <a:pt x="8809" y="2353"/>
                </a:cubicBezTo>
                <a:cubicBezTo>
                  <a:pt x="8798" y="2331"/>
                  <a:pt x="8780" y="2303"/>
                  <a:pt x="8766" y="2285"/>
                </a:cubicBezTo>
                <a:cubicBezTo>
                  <a:pt x="8734" y="2242"/>
                  <a:pt x="8695" y="2200"/>
                  <a:pt x="8656" y="2164"/>
                </a:cubicBezTo>
                <a:cubicBezTo>
                  <a:pt x="8613" y="2129"/>
                  <a:pt x="8574" y="2100"/>
                  <a:pt x="8531" y="2072"/>
                </a:cubicBezTo>
                <a:lnTo>
                  <a:pt x="8464" y="2033"/>
                </a:lnTo>
                <a:cubicBezTo>
                  <a:pt x="8442" y="2018"/>
                  <a:pt x="8417" y="2004"/>
                  <a:pt x="8396" y="1997"/>
                </a:cubicBezTo>
                <a:cubicBezTo>
                  <a:pt x="8353" y="1976"/>
                  <a:pt x="8304" y="1958"/>
                  <a:pt x="8254" y="1944"/>
                </a:cubicBezTo>
                <a:lnTo>
                  <a:pt x="8254" y="1944"/>
                </a:lnTo>
                <a:cubicBezTo>
                  <a:pt x="8293" y="1976"/>
                  <a:pt x="8328" y="2011"/>
                  <a:pt x="8371" y="2040"/>
                </a:cubicBezTo>
                <a:cubicBezTo>
                  <a:pt x="8407" y="2072"/>
                  <a:pt x="8442" y="2107"/>
                  <a:pt x="8478" y="2143"/>
                </a:cubicBezTo>
                <a:cubicBezTo>
                  <a:pt x="8513" y="2178"/>
                  <a:pt x="8542" y="2214"/>
                  <a:pt x="8570" y="2249"/>
                </a:cubicBezTo>
                <a:cubicBezTo>
                  <a:pt x="8584" y="2267"/>
                  <a:pt x="8595" y="2285"/>
                  <a:pt x="8609" y="2306"/>
                </a:cubicBezTo>
                <a:cubicBezTo>
                  <a:pt x="8624" y="2324"/>
                  <a:pt x="8638" y="2349"/>
                  <a:pt x="8645" y="2367"/>
                </a:cubicBezTo>
                <a:cubicBezTo>
                  <a:pt x="8659" y="2381"/>
                  <a:pt x="8666" y="2406"/>
                  <a:pt x="8677" y="2424"/>
                </a:cubicBezTo>
                <a:cubicBezTo>
                  <a:pt x="8684" y="2445"/>
                  <a:pt x="8695" y="2463"/>
                  <a:pt x="8698" y="2484"/>
                </a:cubicBezTo>
                <a:cubicBezTo>
                  <a:pt x="8702" y="2505"/>
                  <a:pt x="8712" y="2523"/>
                  <a:pt x="8712" y="2548"/>
                </a:cubicBezTo>
                <a:cubicBezTo>
                  <a:pt x="8716" y="2569"/>
                  <a:pt x="8716" y="2587"/>
                  <a:pt x="8720" y="2609"/>
                </a:cubicBezTo>
                <a:lnTo>
                  <a:pt x="8720" y="2641"/>
                </a:lnTo>
                <a:lnTo>
                  <a:pt x="8720" y="2673"/>
                </a:lnTo>
                <a:cubicBezTo>
                  <a:pt x="8716" y="2694"/>
                  <a:pt x="8716" y="2712"/>
                  <a:pt x="8712" y="2733"/>
                </a:cubicBezTo>
                <a:lnTo>
                  <a:pt x="8702" y="2765"/>
                </a:lnTo>
                <a:lnTo>
                  <a:pt x="8695" y="2797"/>
                </a:lnTo>
                <a:cubicBezTo>
                  <a:pt x="8691" y="2818"/>
                  <a:pt x="8677" y="2836"/>
                  <a:pt x="8673" y="2854"/>
                </a:cubicBezTo>
                <a:lnTo>
                  <a:pt x="8663" y="2854"/>
                </a:lnTo>
                <a:cubicBezTo>
                  <a:pt x="8613" y="2865"/>
                  <a:pt x="8560" y="2875"/>
                  <a:pt x="8513" y="2882"/>
                </a:cubicBezTo>
                <a:cubicBezTo>
                  <a:pt x="8410" y="2900"/>
                  <a:pt x="8307" y="2911"/>
                  <a:pt x="8200" y="2929"/>
                </a:cubicBezTo>
                <a:cubicBezTo>
                  <a:pt x="8094" y="2943"/>
                  <a:pt x="7991" y="2953"/>
                  <a:pt x="7884" y="2964"/>
                </a:cubicBezTo>
                <a:cubicBezTo>
                  <a:pt x="7827" y="2975"/>
                  <a:pt x="7770" y="2978"/>
                  <a:pt x="7713" y="2982"/>
                </a:cubicBezTo>
                <a:lnTo>
                  <a:pt x="7706" y="2982"/>
                </a:lnTo>
                <a:lnTo>
                  <a:pt x="7720" y="2943"/>
                </a:lnTo>
                <a:lnTo>
                  <a:pt x="7731" y="2900"/>
                </a:lnTo>
                <a:cubicBezTo>
                  <a:pt x="7735" y="2872"/>
                  <a:pt x="7738" y="2840"/>
                  <a:pt x="7738" y="2811"/>
                </a:cubicBezTo>
                <a:lnTo>
                  <a:pt x="7738" y="2765"/>
                </a:lnTo>
                <a:lnTo>
                  <a:pt x="7735" y="2722"/>
                </a:lnTo>
                <a:cubicBezTo>
                  <a:pt x="7731" y="2690"/>
                  <a:pt x="7724" y="2662"/>
                  <a:pt x="7717" y="2637"/>
                </a:cubicBezTo>
                <a:lnTo>
                  <a:pt x="7688" y="2555"/>
                </a:lnTo>
                <a:cubicBezTo>
                  <a:pt x="7678" y="2530"/>
                  <a:pt x="7667" y="2502"/>
                  <a:pt x="7649" y="2481"/>
                </a:cubicBezTo>
                <a:cubicBezTo>
                  <a:pt x="7635" y="2459"/>
                  <a:pt x="7617" y="2431"/>
                  <a:pt x="7607" y="2413"/>
                </a:cubicBezTo>
                <a:cubicBezTo>
                  <a:pt x="7575" y="2370"/>
                  <a:pt x="7536" y="2331"/>
                  <a:pt x="7493" y="2292"/>
                </a:cubicBezTo>
                <a:cubicBezTo>
                  <a:pt x="7454" y="2260"/>
                  <a:pt x="7415" y="2228"/>
                  <a:pt x="7368" y="2200"/>
                </a:cubicBezTo>
                <a:lnTo>
                  <a:pt x="7304" y="2161"/>
                </a:lnTo>
                <a:cubicBezTo>
                  <a:pt x="7280" y="2146"/>
                  <a:pt x="7258" y="2132"/>
                  <a:pt x="7237" y="2125"/>
                </a:cubicBezTo>
                <a:cubicBezTo>
                  <a:pt x="7191" y="2104"/>
                  <a:pt x="7144" y="2086"/>
                  <a:pt x="7095" y="2072"/>
                </a:cubicBezTo>
                <a:lnTo>
                  <a:pt x="7095" y="2072"/>
                </a:lnTo>
                <a:cubicBezTo>
                  <a:pt x="7134" y="2104"/>
                  <a:pt x="7169" y="2139"/>
                  <a:pt x="7208" y="2171"/>
                </a:cubicBezTo>
                <a:cubicBezTo>
                  <a:pt x="7244" y="2200"/>
                  <a:pt x="7280" y="2235"/>
                  <a:pt x="7315" y="2271"/>
                </a:cubicBezTo>
                <a:cubicBezTo>
                  <a:pt x="7351" y="2306"/>
                  <a:pt x="7383" y="2342"/>
                  <a:pt x="7411" y="2377"/>
                </a:cubicBezTo>
                <a:cubicBezTo>
                  <a:pt x="7422" y="2395"/>
                  <a:pt x="7436" y="2413"/>
                  <a:pt x="7450" y="2434"/>
                </a:cubicBezTo>
                <a:cubicBezTo>
                  <a:pt x="7464" y="2452"/>
                  <a:pt x="7475" y="2477"/>
                  <a:pt x="7486" y="2495"/>
                </a:cubicBezTo>
                <a:cubicBezTo>
                  <a:pt x="7500" y="2513"/>
                  <a:pt x="7507" y="2534"/>
                  <a:pt x="7518" y="2552"/>
                </a:cubicBezTo>
                <a:cubicBezTo>
                  <a:pt x="7525" y="2573"/>
                  <a:pt x="7536" y="2591"/>
                  <a:pt x="7539" y="2612"/>
                </a:cubicBezTo>
                <a:cubicBezTo>
                  <a:pt x="7543" y="2637"/>
                  <a:pt x="7553" y="2655"/>
                  <a:pt x="7553" y="2676"/>
                </a:cubicBezTo>
                <a:cubicBezTo>
                  <a:pt x="7557" y="2697"/>
                  <a:pt x="7557" y="2715"/>
                  <a:pt x="7560" y="2737"/>
                </a:cubicBezTo>
                <a:lnTo>
                  <a:pt x="7560" y="2769"/>
                </a:lnTo>
                <a:lnTo>
                  <a:pt x="7560" y="2801"/>
                </a:lnTo>
                <a:cubicBezTo>
                  <a:pt x="7557" y="2822"/>
                  <a:pt x="7557" y="2840"/>
                  <a:pt x="7553" y="2861"/>
                </a:cubicBezTo>
                <a:lnTo>
                  <a:pt x="7543" y="2893"/>
                </a:lnTo>
                <a:lnTo>
                  <a:pt x="7536" y="2925"/>
                </a:lnTo>
                <a:cubicBezTo>
                  <a:pt x="7528" y="2946"/>
                  <a:pt x="7518" y="2964"/>
                  <a:pt x="7511" y="2982"/>
                </a:cubicBezTo>
                <a:lnTo>
                  <a:pt x="7507" y="2996"/>
                </a:lnTo>
                <a:cubicBezTo>
                  <a:pt x="7265" y="3013"/>
                  <a:pt x="7016" y="3023"/>
                  <a:pt x="6770" y="3023"/>
                </a:cubicBezTo>
                <a:cubicBezTo>
                  <a:pt x="6705" y="3023"/>
                  <a:pt x="6640" y="3023"/>
                  <a:pt x="6575" y="3021"/>
                </a:cubicBezTo>
                <a:lnTo>
                  <a:pt x="6579" y="3014"/>
                </a:lnTo>
                <a:lnTo>
                  <a:pt x="6597" y="2968"/>
                </a:lnTo>
                <a:cubicBezTo>
                  <a:pt x="6611" y="2943"/>
                  <a:pt x="6618" y="2911"/>
                  <a:pt x="6629" y="2879"/>
                </a:cubicBezTo>
                <a:lnTo>
                  <a:pt x="6636" y="2836"/>
                </a:lnTo>
                <a:lnTo>
                  <a:pt x="6640" y="2786"/>
                </a:lnTo>
                <a:cubicBezTo>
                  <a:pt x="6647" y="2754"/>
                  <a:pt x="6647" y="2726"/>
                  <a:pt x="6640" y="2694"/>
                </a:cubicBezTo>
                <a:cubicBezTo>
                  <a:pt x="6640" y="2662"/>
                  <a:pt x="6632" y="2630"/>
                  <a:pt x="6629" y="2601"/>
                </a:cubicBezTo>
                <a:cubicBezTo>
                  <a:pt x="6618" y="2569"/>
                  <a:pt x="6615" y="2541"/>
                  <a:pt x="6600" y="2513"/>
                </a:cubicBezTo>
                <a:cubicBezTo>
                  <a:pt x="6593" y="2484"/>
                  <a:pt x="6579" y="2452"/>
                  <a:pt x="6565" y="2427"/>
                </a:cubicBezTo>
                <a:cubicBezTo>
                  <a:pt x="6551" y="2399"/>
                  <a:pt x="6540" y="2374"/>
                  <a:pt x="6522" y="2353"/>
                </a:cubicBezTo>
                <a:cubicBezTo>
                  <a:pt x="6504" y="2324"/>
                  <a:pt x="6490" y="2303"/>
                  <a:pt x="6472" y="2281"/>
                </a:cubicBezTo>
                <a:cubicBezTo>
                  <a:pt x="6437" y="2235"/>
                  <a:pt x="6401" y="2193"/>
                  <a:pt x="6362" y="2150"/>
                </a:cubicBezTo>
                <a:cubicBezTo>
                  <a:pt x="6344" y="2132"/>
                  <a:pt x="6319" y="2111"/>
                  <a:pt x="6298" y="2093"/>
                </a:cubicBezTo>
                <a:lnTo>
                  <a:pt x="6231" y="2040"/>
                </a:lnTo>
                <a:cubicBezTo>
                  <a:pt x="6188" y="2008"/>
                  <a:pt x="6138" y="1979"/>
                  <a:pt x="6088" y="1951"/>
                </a:cubicBezTo>
                <a:lnTo>
                  <a:pt x="6088" y="1951"/>
                </a:lnTo>
                <a:cubicBezTo>
                  <a:pt x="6124" y="1990"/>
                  <a:pt x="6159" y="2036"/>
                  <a:pt x="6191" y="2075"/>
                </a:cubicBezTo>
                <a:cubicBezTo>
                  <a:pt x="6223" y="2121"/>
                  <a:pt x="6255" y="2161"/>
                  <a:pt x="6284" y="2203"/>
                </a:cubicBezTo>
                <a:cubicBezTo>
                  <a:pt x="6316" y="2249"/>
                  <a:pt x="6344" y="2292"/>
                  <a:pt x="6366" y="2338"/>
                </a:cubicBezTo>
                <a:cubicBezTo>
                  <a:pt x="6380" y="2360"/>
                  <a:pt x="6387" y="2381"/>
                  <a:pt x="6398" y="2409"/>
                </a:cubicBezTo>
                <a:cubicBezTo>
                  <a:pt x="6405" y="2431"/>
                  <a:pt x="6415" y="2452"/>
                  <a:pt x="6423" y="2481"/>
                </a:cubicBezTo>
                <a:cubicBezTo>
                  <a:pt x="6433" y="2502"/>
                  <a:pt x="6437" y="2530"/>
                  <a:pt x="6444" y="2552"/>
                </a:cubicBezTo>
                <a:cubicBezTo>
                  <a:pt x="6451" y="2573"/>
                  <a:pt x="6455" y="2601"/>
                  <a:pt x="6458" y="2623"/>
                </a:cubicBezTo>
                <a:cubicBezTo>
                  <a:pt x="6458" y="2644"/>
                  <a:pt x="6462" y="2673"/>
                  <a:pt x="6462" y="2694"/>
                </a:cubicBezTo>
                <a:lnTo>
                  <a:pt x="6462" y="2729"/>
                </a:lnTo>
                <a:cubicBezTo>
                  <a:pt x="6462" y="2744"/>
                  <a:pt x="6462" y="2751"/>
                  <a:pt x="6458" y="2765"/>
                </a:cubicBezTo>
                <a:lnTo>
                  <a:pt x="6455" y="2801"/>
                </a:lnTo>
                <a:lnTo>
                  <a:pt x="6444" y="2833"/>
                </a:lnTo>
                <a:cubicBezTo>
                  <a:pt x="6437" y="2854"/>
                  <a:pt x="6433" y="2875"/>
                  <a:pt x="6423" y="2897"/>
                </a:cubicBezTo>
                <a:lnTo>
                  <a:pt x="6408" y="2929"/>
                </a:lnTo>
                <a:lnTo>
                  <a:pt x="6391" y="2961"/>
                </a:lnTo>
                <a:cubicBezTo>
                  <a:pt x="6383" y="2978"/>
                  <a:pt x="6369" y="2996"/>
                  <a:pt x="6355" y="3017"/>
                </a:cubicBezTo>
                <a:lnTo>
                  <a:pt x="6259" y="3017"/>
                </a:lnTo>
                <a:lnTo>
                  <a:pt x="5928" y="3003"/>
                </a:lnTo>
                <a:lnTo>
                  <a:pt x="5765" y="3000"/>
                </a:lnTo>
                <a:cubicBezTo>
                  <a:pt x="5711" y="2996"/>
                  <a:pt x="5658" y="2993"/>
                  <a:pt x="5605" y="2982"/>
                </a:cubicBezTo>
                <a:cubicBezTo>
                  <a:pt x="5512" y="2975"/>
                  <a:pt x="5420" y="2961"/>
                  <a:pt x="5324" y="2946"/>
                </a:cubicBezTo>
                <a:lnTo>
                  <a:pt x="5306" y="2932"/>
                </a:lnTo>
                <a:lnTo>
                  <a:pt x="5267" y="2893"/>
                </a:lnTo>
                <a:cubicBezTo>
                  <a:pt x="5253" y="2879"/>
                  <a:pt x="5242" y="2861"/>
                  <a:pt x="5228" y="2850"/>
                </a:cubicBezTo>
                <a:cubicBezTo>
                  <a:pt x="5214" y="2833"/>
                  <a:pt x="5207" y="2818"/>
                  <a:pt x="5196" y="2801"/>
                </a:cubicBezTo>
                <a:cubicBezTo>
                  <a:pt x="5189" y="2783"/>
                  <a:pt x="5178" y="2765"/>
                  <a:pt x="5175" y="2747"/>
                </a:cubicBezTo>
                <a:lnTo>
                  <a:pt x="5160" y="2694"/>
                </a:lnTo>
                <a:cubicBezTo>
                  <a:pt x="5160" y="2676"/>
                  <a:pt x="5157" y="2658"/>
                  <a:pt x="5160" y="2641"/>
                </a:cubicBezTo>
                <a:cubicBezTo>
                  <a:pt x="5160" y="2623"/>
                  <a:pt x="5164" y="2605"/>
                  <a:pt x="5171" y="2584"/>
                </a:cubicBezTo>
                <a:cubicBezTo>
                  <a:pt x="5175" y="2566"/>
                  <a:pt x="5182" y="2548"/>
                  <a:pt x="5192" y="2523"/>
                </a:cubicBezTo>
                <a:cubicBezTo>
                  <a:pt x="5199" y="2505"/>
                  <a:pt x="5210" y="2488"/>
                  <a:pt x="5224" y="2470"/>
                </a:cubicBezTo>
                <a:cubicBezTo>
                  <a:pt x="5231" y="2452"/>
                  <a:pt x="5249" y="2434"/>
                  <a:pt x="5260" y="2417"/>
                </a:cubicBezTo>
                <a:cubicBezTo>
                  <a:pt x="5271" y="2399"/>
                  <a:pt x="5285" y="2381"/>
                  <a:pt x="5303" y="2370"/>
                </a:cubicBezTo>
                <a:lnTo>
                  <a:pt x="5352" y="2321"/>
                </a:lnTo>
                <a:cubicBezTo>
                  <a:pt x="5370" y="2303"/>
                  <a:pt x="5384" y="2289"/>
                  <a:pt x="5406" y="2271"/>
                </a:cubicBezTo>
                <a:cubicBezTo>
                  <a:pt x="5423" y="2257"/>
                  <a:pt x="5441" y="2239"/>
                  <a:pt x="5459" y="2228"/>
                </a:cubicBezTo>
                <a:cubicBezTo>
                  <a:pt x="5495" y="2196"/>
                  <a:pt x="5534" y="2168"/>
                  <a:pt x="5569" y="2139"/>
                </a:cubicBezTo>
                <a:lnTo>
                  <a:pt x="5569" y="2139"/>
                </a:lnTo>
                <a:cubicBezTo>
                  <a:pt x="5548" y="2146"/>
                  <a:pt x="5527" y="2150"/>
                  <a:pt x="5498" y="2161"/>
                </a:cubicBezTo>
                <a:lnTo>
                  <a:pt x="5431" y="2185"/>
                </a:lnTo>
                <a:cubicBezTo>
                  <a:pt x="5388" y="2203"/>
                  <a:pt x="5342" y="2228"/>
                  <a:pt x="5299" y="2253"/>
                </a:cubicBezTo>
                <a:cubicBezTo>
                  <a:pt x="5278" y="2267"/>
                  <a:pt x="5253" y="2281"/>
                  <a:pt x="5235" y="2292"/>
                </a:cubicBezTo>
                <a:cubicBezTo>
                  <a:pt x="5214" y="2306"/>
                  <a:pt x="5196" y="2324"/>
                  <a:pt x="5175" y="2342"/>
                </a:cubicBezTo>
                <a:cubicBezTo>
                  <a:pt x="5157" y="2360"/>
                  <a:pt x="5135" y="2377"/>
                  <a:pt x="5118" y="2395"/>
                </a:cubicBezTo>
                <a:cubicBezTo>
                  <a:pt x="5100" y="2413"/>
                  <a:pt x="5082" y="2434"/>
                  <a:pt x="5068" y="2459"/>
                </a:cubicBezTo>
                <a:cubicBezTo>
                  <a:pt x="5036" y="2502"/>
                  <a:pt x="5015" y="2555"/>
                  <a:pt x="5000" y="2612"/>
                </a:cubicBezTo>
                <a:cubicBezTo>
                  <a:pt x="4997" y="2644"/>
                  <a:pt x="4993" y="2673"/>
                  <a:pt x="4993" y="2701"/>
                </a:cubicBezTo>
                <a:cubicBezTo>
                  <a:pt x="4993" y="2733"/>
                  <a:pt x="4997" y="2761"/>
                  <a:pt x="5004" y="2790"/>
                </a:cubicBezTo>
                <a:cubicBezTo>
                  <a:pt x="5015" y="2833"/>
                  <a:pt x="5032" y="2872"/>
                  <a:pt x="5050" y="2907"/>
                </a:cubicBezTo>
                <a:cubicBezTo>
                  <a:pt x="5018" y="2904"/>
                  <a:pt x="4983" y="2897"/>
                  <a:pt x="4951" y="2893"/>
                </a:cubicBezTo>
                <a:cubicBezTo>
                  <a:pt x="4773" y="2868"/>
                  <a:pt x="4595" y="2833"/>
                  <a:pt x="4417" y="2801"/>
                </a:cubicBezTo>
                <a:lnTo>
                  <a:pt x="4378" y="2769"/>
                </a:lnTo>
                <a:lnTo>
                  <a:pt x="4342" y="2733"/>
                </a:lnTo>
                <a:cubicBezTo>
                  <a:pt x="4328" y="2719"/>
                  <a:pt x="4321" y="2708"/>
                  <a:pt x="4307" y="2694"/>
                </a:cubicBezTo>
                <a:cubicBezTo>
                  <a:pt x="4286" y="2665"/>
                  <a:pt x="4271" y="2637"/>
                  <a:pt x="4257" y="2605"/>
                </a:cubicBezTo>
                <a:cubicBezTo>
                  <a:pt x="4254" y="2591"/>
                  <a:pt x="4250" y="2573"/>
                  <a:pt x="4250" y="2559"/>
                </a:cubicBezTo>
                <a:cubicBezTo>
                  <a:pt x="4250" y="2541"/>
                  <a:pt x="4246" y="2530"/>
                  <a:pt x="4250" y="2513"/>
                </a:cubicBezTo>
                <a:cubicBezTo>
                  <a:pt x="4250" y="2495"/>
                  <a:pt x="4254" y="2481"/>
                  <a:pt x="4257" y="2463"/>
                </a:cubicBezTo>
                <a:cubicBezTo>
                  <a:pt x="4264" y="2445"/>
                  <a:pt x="4268" y="2431"/>
                  <a:pt x="4275" y="2413"/>
                </a:cubicBezTo>
                <a:cubicBezTo>
                  <a:pt x="4286" y="2395"/>
                  <a:pt x="4293" y="2381"/>
                  <a:pt x="4303" y="2363"/>
                </a:cubicBezTo>
                <a:cubicBezTo>
                  <a:pt x="4310" y="2345"/>
                  <a:pt x="4325" y="2335"/>
                  <a:pt x="4335" y="2317"/>
                </a:cubicBezTo>
                <a:cubicBezTo>
                  <a:pt x="4346" y="2303"/>
                  <a:pt x="4360" y="2285"/>
                  <a:pt x="4374" y="2271"/>
                </a:cubicBezTo>
                <a:cubicBezTo>
                  <a:pt x="4389" y="2257"/>
                  <a:pt x="4399" y="2239"/>
                  <a:pt x="4417" y="2228"/>
                </a:cubicBezTo>
                <a:lnTo>
                  <a:pt x="4463" y="2182"/>
                </a:lnTo>
                <a:cubicBezTo>
                  <a:pt x="4481" y="2168"/>
                  <a:pt x="4495" y="2157"/>
                  <a:pt x="4513" y="2139"/>
                </a:cubicBezTo>
                <a:cubicBezTo>
                  <a:pt x="4542" y="2111"/>
                  <a:pt x="4577" y="2086"/>
                  <a:pt x="4613" y="2054"/>
                </a:cubicBezTo>
                <a:lnTo>
                  <a:pt x="4613" y="2054"/>
                </a:lnTo>
                <a:cubicBezTo>
                  <a:pt x="4591" y="2057"/>
                  <a:pt x="4574" y="2068"/>
                  <a:pt x="4552" y="2072"/>
                </a:cubicBezTo>
                <a:cubicBezTo>
                  <a:pt x="4531" y="2075"/>
                  <a:pt x="4513" y="2086"/>
                  <a:pt x="4488" y="2093"/>
                </a:cubicBezTo>
                <a:cubicBezTo>
                  <a:pt x="4449" y="2111"/>
                  <a:pt x="4410" y="2129"/>
                  <a:pt x="4371" y="2150"/>
                </a:cubicBezTo>
                <a:cubicBezTo>
                  <a:pt x="4346" y="2161"/>
                  <a:pt x="4328" y="2175"/>
                  <a:pt x="4310" y="2185"/>
                </a:cubicBezTo>
                <a:cubicBezTo>
                  <a:pt x="4293" y="2200"/>
                  <a:pt x="4275" y="2214"/>
                  <a:pt x="4257" y="2232"/>
                </a:cubicBezTo>
                <a:cubicBezTo>
                  <a:pt x="4239" y="2249"/>
                  <a:pt x="4222" y="2264"/>
                  <a:pt x="4204" y="2281"/>
                </a:cubicBezTo>
                <a:cubicBezTo>
                  <a:pt x="4186" y="2299"/>
                  <a:pt x="4175" y="2317"/>
                  <a:pt x="4161" y="2338"/>
                </a:cubicBezTo>
                <a:cubicBezTo>
                  <a:pt x="4133" y="2377"/>
                  <a:pt x="4111" y="2427"/>
                  <a:pt x="4097" y="2481"/>
                </a:cubicBezTo>
                <a:cubicBezTo>
                  <a:pt x="4094" y="2505"/>
                  <a:pt x="4090" y="2534"/>
                  <a:pt x="4090" y="2559"/>
                </a:cubicBezTo>
                <a:cubicBezTo>
                  <a:pt x="4090" y="2587"/>
                  <a:pt x="4094" y="2612"/>
                  <a:pt x="4104" y="2641"/>
                </a:cubicBezTo>
                <a:cubicBezTo>
                  <a:pt x="4111" y="2673"/>
                  <a:pt x="4122" y="2701"/>
                  <a:pt x="4133" y="2729"/>
                </a:cubicBezTo>
                <a:cubicBezTo>
                  <a:pt x="3990" y="2697"/>
                  <a:pt x="3848" y="2665"/>
                  <a:pt x="3713" y="2630"/>
                </a:cubicBezTo>
                <a:cubicBezTo>
                  <a:pt x="3592" y="2601"/>
                  <a:pt x="3475" y="2569"/>
                  <a:pt x="3361" y="2537"/>
                </a:cubicBezTo>
                <a:lnTo>
                  <a:pt x="3343" y="2513"/>
                </a:lnTo>
                <a:cubicBezTo>
                  <a:pt x="3340" y="2502"/>
                  <a:pt x="3326" y="2488"/>
                  <a:pt x="3322" y="2477"/>
                </a:cubicBezTo>
                <a:cubicBezTo>
                  <a:pt x="3311" y="2463"/>
                  <a:pt x="3308" y="2449"/>
                  <a:pt x="3297" y="2434"/>
                </a:cubicBezTo>
                <a:cubicBezTo>
                  <a:pt x="3294" y="2424"/>
                  <a:pt x="3286" y="2409"/>
                  <a:pt x="3286" y="2395"/>
                </a:cubicBezTo>
                <a:cubicBezTo>
                  <a:pt x="3279" y="2381"/>
                  <a:pt x="3276" y="2370"/>
                  <a:pt x="3276" y="2356"/>
                </a:cubicBezTo>
                <a:lnTo>
                  <a:pt x="3272" y="2335"/>
                </a:lnTo>
                <a:lnTo>
                  <a:pt x="3272" y="2317"/>
                </a:lnTo>
                <a:cubicBezTo>
                  <a:pt x="3272" y="2303"/>
                  <a:pt x="3276" y="2289"/>
                  <a:pt x="3279" y="2274"/>
                </a:cubicBezTo>
                <a:cubicBezTo>
                  <a:pt x="3279" y="2264"/>
                  <a:pt x="3290" y="2249"/>
                  <a:pt x="3294" y="2235"/>
                </a:cubicBezTo>
                <a:cubicBezTo>
                  <a:pt x="3297" y="2221"/>
                  <a:pt x="3308" y="2210"/>
                  <a:pt x="3315" y="2196"/>
                </a:cubicBezTo>
                <a:cubicBezTo>
                  <a:pt x="3326" y="2182"/>
                  <a:pt x="3333" y="2168"/>
                  <a:pt x="3347" y="2161"/>
                </a:cubicBezTo>
                <a:lnTo>
                  <a:pt x="3382" y="2125"/>
                </a:lnTo>
                <a:lnTo>
                  <a:pt x="3429" y="2093"/>
                </a:lnTo>
                <a:cubicBezTo>
                  <a:pt x="3439" y="2086"/>
                  <a:pt x="3454" y="2072"/>
                  <a:pt x="3471" y="2061"/>
                </a:cubicBezTo>
                <a:lnTo>
                  <a:pt x="3521" y="2033"/>
                </a:lnTo>
                <a:cubicBezTo>
                  <a:pt x="3539" y="2022"/>
                  <a:pt x="3553" y="2008"/>
                  <a:pt x="3571" y="2001"/>
                </a:cubicBezTo>
                <a:cubicBezTo>
                  <a:pt x="3606" y="1983"/>
                  <a:pt x="3635" y="1965"/>
                  <a:pt x="3670" y="1944"/>
                </a:cubicBezTo>
                <a:cubicBezTo>
                  <a:pt x="3631" y="1944"/>
                  <a:pt x="3592" y="1947"/>
                  <a:pt x="3553" y="1954"/>
                </a:cubicBezTo>
                <a:cubicBezTo>
                  <a:pt x="3528" y="1954"/>
                  <a:pt x="3510" y="1965"/>
                  <a:pt x="3493" y="1969"/>
                </a:cubicBezTo>
                <a:lnTo>
                  <a:pt x="3436" y="1983"/>
                </a:lnTo>
                <a:cubicBezTo>
                  <a:pt x="3414" y="1986"/>
                  <a:pt x="3397" y="1997"/>
                  <a:pt x="3379" y="2004"/>
                </a:cubicBezTo>
                <a:cubicBezTo>
                  <a:pt x="3361" y="2015"/>
                  <a:pt x="3340" y="2022"/>
                  <a:pt x="3322" y="2033"/>
                </a:cubicBezTo>
                <a:cubicBezTo>
                  <a:pt x="3304" y="2043"/>
                  <a:pt x="3286" y="2054"/>
                  <a:pt x="3269" y="2068"/>
                </a:cubicBezTo>
                <a:cubicBezTo>
                  <a:pt x="3251" y="2075"/>
                  <a:pt x="3233" y="2093"/>
                  <a:pt x="3215" y="2111"/>
                </a:cubicBezTo>
                <a:cubicBezTo>
                  <a:pt x="3198" y="2129"/>
                  <a:pt x="3183" y="2143"/>
                  <a:pt x="3169" y="2164"/>
                </a:cubicBezTo>
                <a:cubicBezTo>
                  <a:pt x="3155" y="2185"/>
                  <a:pt x="3144" y="2203"/>
                  <a:pt x="3134" y="2228"/>
                </a:cubicBezTo>
                <a:cubicBezTo>
                  <a:pt x="3126" y="2249"/>
                  <a:pt x="3116" y="2271"/>
                  <a:pt x="3112" y="2299"/>
                </a:cubicBezTo>
                <a:lnTo>
                  <a:pt x="3109" y="2335"/>
                </a:lnTo>
                <a:lnTo>
                  <a:pt x="3109" y="2370"/>
                </a:lnTo>
                <a:cubicBezTo>
                  <a:pt x="3109" y="2395"/>
                  <a:pt x="3112" y="2417"/>
                  <a:pt x="3116" y="2441"/>
                </a:cubicBezTo>
                <a:cubicBezTo>
                  <a:pt x="3116" y="2449"/>
                  <a:pt x="3119" y="2463"/>
                  <a:pt x="3126" y="2470"/>
                </a:cubicBezTo>
                <a:cubicBezTo>
                  <a:pt x="2938" y="2417"/>
                  <a:pt x="2757" y="2356"/>
                  <a:pt x="2582" y="2292"/>
                </a:cubicBezTo>
                <a:cubicBezTo>
                  <a:pt x="2550" y="2281"/>
                  <a:pt x="2522" y="2271"/>
                  <a:pt x="2490" y="2257"/>
                </a:cubicBezTo>
                <a:lnTo>
                  <a:pt x="2462" y="2214"/>
                </a:lnTo>
                <a:cubicBezTo>
                  <a:pt x="2458" y="2203"/>
                  <a:pt x="2451" y="2185"/>
                  <a:pt x="2440" y="2175"/>
                </a:cubicBezTo>
                <a:cubicBezTo>
                  <a:pt x="2433" y="2161"/>
                  <a:pt x="2426" y="2143"/>
                  <a:pt x="2422" y="2129"/>
                </a:cubicBezTo>
                <a:cubicBezTo>
                  <a:pt x="2419" y="2111"/>
                  <a:pt x="2415" y="2097"/>
                  <a:pt x="2415" y="2079"/>
                </a:cubicBezTo>
                <a:cubicBezTo>
                  <a:pt x="2415" y="2061"/>
                  <a:pt x="2408" y="2050"/>
                  <a:pt x="2408" y="2033"/>
                </a:cubicBezTo>
                <a:lnTo>
                  <a:pt x="2408" y="2008"/>
                </a:lnTo>
                <a:lnTo>
                  <a:pt x="2415" y="1986"/>
                </a:lnTo>
                <a:cubicBezTo>
                  <a:pt x="2415" y="1972"/>
                  <a:pt x="2422" y="1954"/>
                  <a:pt x="2426" y="1944"/>
                </a:cubicBezTo>
                <a:cubicBezTo>
                  <a:pt x="2433" y="1929"/>
                  <a:pt x="2440" y="1915"/>
                  <a:pt x="2451" y="1901"/>
                </a:cubicBezTo>
                <a:cubicBezTo>
                  <a:pt x="2458" y="1890"/>
                  <a:pt x="2469" y="1876"/>
                  <a:pt x="2479" y="1862"/>
                </a:cubicBezTo>
                <a:cubicBezTo>
                  <a:pt x="2494" y="1848"/>
                  <a:pt x="2504" y="1837"/>
                  <a:pt x="2522" y="1826"/>
                </a:cubicBezTo>
                <a:cubicBezTo>
                  <a:pt x="2533" y="1819"/>
                  <a:pt x="2547" y="1805"/>
                  <a:pt x="2565" y="1794"/>
                </a:cubicBezTo>
                <a:lnTo>
                  <a:pt x="2614" y="1769"/>
                </a:lnTo>
                <a:cubicBezTo>
                  <a:pt x="2632" y="1759"/>
                  <a:pt x="2646" y="1752"/>
                  <a:pt x="2664" y="1741"/>
                </a:cubicBezTo>
                <a:lnTo>
                  <a:pt x="2718" y="1720"/>
                </a:lnTo>
                <a:cubicBezTo>
                  <a:pt x="2735" y="1713"/>
                  <a:pt x="2753" y="1702"/>
                  <a:pt x="2771" y="1698"/>
                </a:cubicBezTo>
                <a:cubicBezTo>
                  <a:pt x="2806" y="1684"/>
                  <a:pt x="2846" y="1670"/>
                  <a:pt x="2881" y="1659"/>
                </a:cubicBezTo>
                <a:cubicBezTo>
                  <a:pt x="2842" y="1659"/>
                  <a:pt x="2799" y="1659"/>
                  <a:pt x="2760" y="1663"/>
                </a:cubicBezTo>
                <a:cubicBezTo>
                  <a:pt x="2739" y="1663"/>
                  <a:pt x="2721" y="1666"/>
                  <a:pt x="2703" y="1670"/>
                </a:cubicBezTo>
                <a:lnTo>
                  <a:pt x="2646" y="1681"/>
                </a:lnTo>
                <a:cubicBezTo>
                  <a:pt x="2622" y="1684"/>
                  <a:pt x="2604" y="1688"/>
                  <a:pt x="2586" y="1698"/>
                </a:cubicBezTo>
                <a:lnTo>
                  <a:pt x="2529" y="1720"/>
                </a:lnTo>
                <a:cubicBezTo>
                  <a:pt x="2511" y="1730"/>
                  <a:pt x="2490" y="1737"/>
                  <a:pt x="2472" y="1752"/>
                </a:cubicBezTo>
                <a:cubicBezTo>
                  <a:pt x="2454" y="1759"/>
                  <a:pt x="2437" y="1773"/>
                  <a:pt x="2419" y="1787"/>
                </a:cubicBezTo>
                <a:cubicBezTo>
                  <a:pt x="2401" y="1801"/>
                  <a:pt x="2383" y="1812"/>
                  <a:pt x="2369" y="1830"/>
                </a:cubicBezTo>
                <a:cubicBezTo>
                  <a:pt x="2355" y="1848"/>
                  <a:pt x="2337" y="1865"/>
                  <a:pt x="2330" y="1890"/>
                </a:cubicBezTo>
                <a:cubicBezTo>
                  <a:pt x="2319" y="1912"/>
                  <a:pt x="2309" y="1929"/>
                  <a:pt x="2301" y="1954"/>
                </a:cubicBezTo>
                <a:lnTo>
                  <a:pt x="2294" y="1990"/>
                </a:lnTo>
                <a:lnTo>
                  <a:pt x="2291" y="2025"/>
                </a:lnTo>
                <a:cubicBezTo>
                  <a:pt x="2284" y="2050"/>
                  <a:pt x="2291" y="2075"/>
                  <a:pt x="2291" y="2097"/>
                </a:cubicBezTo>
                <a:lnTo>
                  <a:pt x="2301" y="2164"/>
                </a:lnTo>
                <a:cubicBezTo>
                  <a:pt x="2301" y="2175"/>
                  <a:pt x="2309" y="2178"/>
                  <a:pt x="2312" y="2185"/>
                </a:cubicBezTo>
                <a:cubicBezTo>
                  <a:pt x="2095" y="2104"/>
                  <a:pt x="1885" y="2008"/>
                  <a:pt x="1693" y="1912"/>
                </a:cubicBezTo>
                <a:lnTo>
                  <a:pt x="1679" y="1890"/>
                </a:lnTo>
                <a:cubicBezTo>
                  <a:pt x="1676" y="1880"/>
                  <a:pt x="1669" y="1865"/>
                  <a:pt x="1661" y="1858"/>
                </a:cubicBezTo>
                <a:cubicBezTo>
                  <a:pt x="1658" y="1844"/>
                  <a:pt x="1654" y="1837"/>
                  <a:pt x="1651" y="1823"/>
                </a:cubicBezTo>
                <a:cubicBezTo>
                  <a:pt x="1644" y="1809"/>
                  <a:pt x="1644" y="1801"/>
                  <a:pt x="1640" y="1787"/>
                </a:cubicBezTo>
                <a:cubicBezTo>
                  <a:pt x="1640" y="1773"/>
                  <a:pt x="1637" y="1766"/>
                  <a:pt x="1637" y="1752"/>
                </a:cubicBezTo>
                <a:lnTo>
                  <a:pt x="1637" y="1734"/>
                </a:lnTo>
                <a:lnTo>
                  <a:pt x="1640" y="1716"/>
                </a:lnTo>
                <a:cubicBezTo>
                  <a:pt x="1640" y="1702"/>
                  <a:pt x="1644" y="1695"/>
                  <a:pt x="1651" y="1684"/>
                </a:cubicBezTo>
                <a:cubicBezTo>
                  <a:pt x="1654" y="1670"/>
                  <a:pt x="1661" y="1663"/>
                  <a:pt x="1669" y="1652"/>
                </a:cubicBezTo>
                <a:cubicBezTo>
                  <a:pt x="1672" y="1645"/>
                  <a:pt x="1679" y="1634"/>
                  <a:pt x="1690" y="1627"/>
                </a:cubicBezTo>
                <a:lnTo>
                  <a:pt x="1715" y="1599"/>
                </a:lnTo>
                <a:cubicBezTo>
                  <a:pt x="1725" y="1592"/>
                  <a:pt x="1740" y="1581"/>
                  <a:pt x="1747" y="1577"/>
                </a:cubicBezTo>
                <a:lnTo>
                  <a:pt x="1782" y="1560"/>
                </a:lnTo>
                <a:cubicBezTo>
                  <a:pt x="1797" y="1556"/>
                  <a:pt x="1804" y="1545"/>
                  <a:pt x="1818" y="1542"/>
                </a:cubicBezTo>
                <a:cubicBezTo>
                  <a:pt x="1846" y="1535"/>
                  <a:pt x="1871" y="1521"/>
                  <a:pt x="1900" y="1510"/>
                </a:cubicBezTo>
                <a:lnTo>
                  <a:pt x="1978" y="1485"/>
                </a:lnTo>
                <a:cubicBezTo>
                  <a:pt x="1946" y="1485"/>
                  <a:pt x="1921" y="1489"/>
                  <a:pt x="1889" y="1489"/>
                </a:cubicBezTo>
                <a:cubicBezTo>
                  <a:pt x="1857" y="1489"/>
                  <a:pt x="1832" y="1499"/>
                  <a:pt x="1800" y="1503"/>
                </a:cubicBezTo>
                <a:cubicBezTo>
                  <a:pt x="1786" y="1503"/>
                  <a:pt x="1775" y="1510"/>
                  <a:pt x="1757" y="1517"/>
                </a:cubicBezTo>
                <a:lnTo>
                  <a:pt x="1711" y="1528"/>
                </a:lnTo>
                <a:cubicBezTo>
                  <a:pt x="1697" y="1538"/>
                  <a:pt x="1686" y="1542"/>
                  <a:pt x="1672" y="1553"/>
                </a:cubicBezTo>
                <a:lnTo>
                  <a:pt x="1633" y="1577"/>
                </a:lnTo>
                <a:cubicBezTo>
                  <a:pt x="1619" y="1588"/>
                  <a:pt x="1605" y="1599"/>
                  <a:pt x="1597" y="1613"/>
                </a:cubicBezTo>
                <a:cubicBezTo>
                  <a:pt x="1587" y="1627"/>
                  <a:pt x="1573" y="1641"/>
                  <a:pt x="1565" y="1652"/>
                </a:cubicBezTo>
                <a:cubicBezTo>
                  <a:pt x="1555" y="1666"/>
                  <a:pt x="1548" y="1684"/>
                  <a:pt x="1548" y="1702"/>
                </a:cubicBezTo>
                <a:lnTo>
                  <a:pt x="1537" y="1730"/>
                </a:lnTo>
                <a:lnTo>
                  <a:pt x="1533" y="1755"/>
                </a:lnTo>
                <a:cubicBezTo>
                  <a:pt x="1530" y="1773"/>
                  <a:pt x="1533" y="1791"/>
                  <a:pt x="1533" y="1805"/>
                </a:cubicBezTo>
                <a:cubicBezTo>
                  <a:pt x="1533" y="1819"/>
                  <a:pt x="1537" y="1837"/>
                  <a:pt x="1544" y="1848"/>
                </a:cubicBezTo>
                <a:cubicBezTo>
                  <a:pt x="1395" y="1769"/>
                  <a:pt x="1263" y="1688"/>
                  <a:pt x="1139" y="1609"/>
                </a:cubicBezTo>
                <a:lnTo>
                  <a:pt x="1142" y="1606"/>
                </a:lnTo>
                <a:lnTo>
                  <a:pt x="1125" y="1563"/>
                </a:lnTo>
                <a:cubicBezTo>
                  <a:pt x="1121" y="1556"/>
                  <a:pt x="1117" y="1542"/>
                  <a:pt x="1110" y="1535"/>
                </a:cubicBezTo>
                <a:cubicBezTo>
                  <a:pt x="1107" y="1521"/>
                  <a:pt x="1103" y="1510"/>
                  <a:pt x="1103" y="1499"/>
                </a:cubicBezTo>
                <a:cubicBezTo>
                  <a:pt x="1103" y="1485"/>
                  <a:pt x="1100" y="1474"/>
                  <a:pt x="1100" y="1464"/>
                </a:cubicBezTo>
                <a:lnTo>
                  <a:pt x="1100" y="1428"/>
                </a:lnTo>
                <a:lnTo>
                  <a:pt x="1100" y="1410"/>
                </a:lnTo>
                <a:lnTo>
                  <a:pt x="1103" y="1393"/>
                </a:lnTo>
                <a:cubicBezTo>
                  <a:pt x="1107" y="1378"/>
                  <a:pt x="1110" y="1368"/>
                  <a:pt x="1117" y="1361"/>
                </a:cubicBezTo>
                <a:cubicBezTo>
                  <a:pt x="1121" y="1350"/>
                  <a:pt x="1128" y="1343"/>
                  <a:pt x="1139" y="1329"/>
                </a:cubicBezTo>
                <a:cubicBezTo>
                  <a:pt x="1142" y="1321"/>
                  <a:pt x="1157" y="1311"/>
                  <a:pt x="1164" y="1304"/>
                </a:cubicBezTo>
                <a:cubicBezTo>
                  <a:pt x="1174" y="1293"/>
                  <a:pt x="1181" y="1286"/>
                  <a:pt x="1196" y="1279"/>
                </a:cubicBezTo>
                <a:cubicBezTo>
                  <a:pt x="1210" y="1275"/>
                  <a:pt x="1217" y="1268"/>
                  <a:pt x="1231" y="1257"/>
                </a:cubicBezTo>
                <a:lnTo>
                  <a:pt x="1270" y="1240"/>
                </a:lnTo>
                <a:cubicBezTo>
                  <a:pt x="1285" y="1236"/>
                  <a:pt x="1299" y="1225"/>
                  <a:pt x="1313" y="1225"/>
                </a:cubicBezTo>
                <a:cubicBezTo>
                  <a:pt x="1338" y="1218"/>
                  <a:pt x="1366" y="1208"/>
                  <a:pt x="1391" y="1204"/>
                </a:cubicBezTo>
                <a:cubicBezTo>
                  <a:pt x="1420" y="1201"/>
                  <a:pt x="1448" y="1190"/>
                  <a:pt x="1477" y="1186"/>
                </a:cubicBezTo>
                <a:cubicBezTo>
                  <a:pt x="1448" y="1186"/>
                  <a:pt x="1420" y="1183"/>
                  <a:pt x="1388" y="1183"/>
                </a:cubicBezTo>
                <a:cubicBezTo>
                  <a:pt x="1356" y="1183"/>
                  <a:pt x="1331" y="1186"/>
                  <a:pt x="1299" y="1186"/>
                </a:cubicBezTo>
                <a:cubicBezTo>
                  <a:pt x="1285" y="1186"/>
                  <a:pt x="1267" y="1190"/>
                  <a:pt x="1253" y="1197"/>
                </a:cubicBezTo>
                <a:lnTo>
                  <a:pt x="1210" y="1204"/>
                </a:lnTo>
                <a:cubicBezTo>
                  <a:pt x="1196" y="1208"/>
                  <a:pt x="1178" y="1218"/>
                  <a:pt x="1164" y="1222"/>
                </a:cubicBezTo>
                <a:cubicBezTo>
                  <a:pt x="1153" y="1225"/>
                  <a:pt x="1139" y="1236"/>
                  <a:pt x="1125" y="1243"/>
                </a:cubicBezTo>
                <a:cubicBezTo>
                  <a:pt x="1110" y="1254"/>
                  <a:pt x="1100" y="1261"/>
                  <a:pt x="1085" y="1275"/>
                </a:cubicBezTo>
                <a:cubicBezTo>
                  <a:pt x="1071" y="1289"/>
                  <a:pt x="1057" y="1297"/>
                  <a:pt x="1050" y="1314"/>
                </a:cubicBezTo>
                <a:cubicBezTo>
                  <a:pt x="1039" y="1329"/>
                  <a:pt x="1032" y="1343"/>
                  <a:pt x="1021" y="1361"/>
                </a:cubicBezTo>
                <a:lnTo>
                  <a:pt x="1014" y="1382"/>
                </a:lnTo>
                <a:lnTo>
                  <a:pt x="1011" y="1410"/>
                </a:lnTo>
                <a:cubicBezTo>
                  <a:pt x="1004" y="1428"/>
                  <a:pt x="1004" y="1446"/>
                  <a:pt x="1004" y="1457"/>
                </a:cubicBezTo>
                <a:cubicBezTo>
                  <a:pt x="1004" y="1474"/>
                  <a:pt x="1004" y="1489"/>
                  <a:pt x="1011" y="1506"/>
                </a:cubicBezTo>
                <a:cubicBezTo>
                  <a:pt x="1011" y="1510"/>
                  <a:pt x="1014" y="1517"/>
                  <a:pt x="1014" y="1521"/>
                </a:cubicBezTo>
                <a:cubicBezTo>
                  <a:pt x="957" y="1481"/>
                  <a:pt x="897" y="1435"/>
                  <a:pt x="844" y="1396"/>
                </a:cubicBezTo>
                <a:cubicBezTo>
                  <a:pt x="780" y="1346"/>
                  <a:pt x="716" y="1293"/>
                  <a:pt x="659" y="1240"/>
                </a:cubicBezTo>
                <a:lnTo>
                  <a:pt x="648" y="1222"/>
                </a:lnTo>
                <a:cubicBezTo>
                  <a:pt x="641" y="1204"/>
                  <a:pt x="637" y="1183"/>
                  <a:pt x="630" y="1165"/>
                </a:cubicBezTo>
                <a:cubicBezTo>
                  <a:pt x="627" y="1144"/>
                  <a:pt x="627" y="1126"/>
                  <a:pt x="630" y="1101"/>
                </a:cubicBezTo>
                <a:lnTo>
                  <a:pt x="630" y="1090"/>
                </a:lnTo>
                <a:lnTo>
                  <a:pt x="637" y="1076"/>
                </a:lnTo>
                <a:lnTo>
                  <a:pt x="648" y="1048"/>
                </a:lnTo>
                <a:cubicBezTo>
                  <a:pt x="655" y="1040"/>
                  <a:pt x="662" y="1030"/>
                  <a:pt x="666" y="1026"/>
                </a:cubicBezTo>
                <a:cubicBezTo>
                  <a:pt x="673" y="1019"/>
                  <a:pt x="680" y="1012"/>
                  <a:pt x="691" y="1005"/>
                </a:cubicBezTo>
                <a:cubicBezTo>
                  <a:pt x="698" y="994"/>
                  <a:pt x="709" y="991"/>
                  <a:pt x="716" y="987"/>
                </a:cubicBezTo>
                <a:lnTo>
                  <a:pt x="744" y="969"/>
                </a:lnTo>
                <a:cubicBezTo>
                  <a:pt x="765" y="959"/>
                  <a:pt x="783" y="952"/>
                  <a:pt x="805" y="948"/>
                </a:cubicBezTo>
                <a:cubicBezTo>
                  <a:pt x="826" y="941"/>
                  <a:pt x="851" y="934"/>
                  <a:pt x="872" y="930"/>
                </a:cubicBezTo>
                <a:lnTo>
                  <a:pt x="940" y="916"/>
                </a:lnTo>
                <a:lnTo>
                  <a:pt x="872" y="916"/>
                </a:lnTo>
                <a:cubicBezTo>
                  <a:pt x="851" y="916"/>
                  <a:pt x="826" y="920"/>
                  <a:pt x="801" y="923"/>
                </a:cubicBezTo>
                <a:cubicBezTo>
                  <a:pt x="787" y="923"/>
                  <a:pt x="780" y="930"/>
                  <a:pt x="765" y="934"/>
                </a:cubicBezTo>
                <a:lnTo>
                  <a:pt x="730" y="944"/>
                </a:lnTo>
                <a:lnTo>
                  <a:pt x="698" y="955"/>
                </a:lnTo>
                <a:cubicBezTo>
                  <a:pt x="684" y="959"/>
                  <a:pt x="677" y="966"/>
                  <a:pt x="666" y="973"/>
                </a:cubicBezTo>
                <a:cubicBezTo>
                  <a:pt x="659" y="984"/>
                  <a:pt x="645" y="987"/>
                  <a:pt x="637" y="994"/>
                </a:cubicBezTo>
                <a:lnTo>
                  <a:pt x="609" y="1023"/>
                </a:lnTo>
                <a:cubicBezTo>
                  <a:pt x="602" y="1033"/>
                  <a:pt x="595" y="1044"/>
                  <a:pt x="591" y="1058"/>
                </a:cubicBezTo>
                <a:lnTo>
                  <a:pt x="584" y="1076"/>
                </a:lnTo>
                <a:lnTo>
                  <a:pt x="577" y="1094"/>
                </a:lnTo>
                <a:cubicBezTo>
                  <a:pt x="573" y="1119"/>
                  <a:pt x="573" y="1144"/>
                  <a:pt x="577" y="1168"/>
                </a:cubicBezTo>
                <a:lnTo>
                  <a:pt x="577" y="1172"/>
                </a:lnTo>
                <a:lnTo>
                  <a:pt x="552" y="1147"/>
                </a:lnTo>
                <a:cubicBezTo>
                  <a:pt x="513" y="1108"/>
                  <a:pt x="470" y="1065"/>
                  <a:pt x="435" y="1026"/>
                </a:cubicBezTo>
                <a:cubicBezTo>
                  <a:pt x="417" y="1008"/>
                  <a:pt x="399" y="991"/>
                  <a:pt x="381" y="969"/>
                </a:cubicBezTo>
                <a:cubicBezTo>
                  <a:pt x="364" y="952"/>
                  <a:pt x="353" y="930"/>
                  <a:pt x="339" y="912"/>
                </a:cubicBezTo>
                <a:cubicBezTo>
                  <a:pt x="310" y="877"/>
                  <a:pt x="285" y="845"/>
                  <a:pt x="257" y="813"/>
                </a:cubicBezTo>
                <a:lnTo>
                  <a:pt x="264" y="809"/>
                </a:lnTo>
                <a:lnTo>
                  <a:pt x="253" y="788"/>
                </a:lnTo>
                <a:cubicBezTo>
                  <a:pt x="246" y="770"/>
                  <a:pt x="239" y="745"/>
                  <a:pt x="236" y="728"/>
                </a:cubicBezTo>
                <a:cubicBezTo>
                  <a:pt x="232" y="706"/>
                  <a:pt x="232" y="688"/>
                  <a:pt x="236" y="667"/>
                </a:cubicBezTo>
                <a:lnTo>
                  <a:pt x="236" y="653"/>
                </a:lnTo>
                <a:lnTo>
                  <a:pt x="239" y="642"/>
                </a:lnTo>
                <a:lnTo>
                  <a:pt x="253" y="614"/>
                </a:lnTo>
                <a:cubicBezTo>
                  <a:pt x="257" y="603"/>
                  <a:pt x="268" y="596"/>
                  <a:pt x="271" y="592"/>
                </a:cubicBezTo>
                <a:cubicBezTo>
                  <a:pt x="275" y="582"/>
                  <a:pt x="285" y="578"/>
                  <a:pt x="293" y="571"/>
                </a:cubicBezTo>
                <a:cubicBezTo>
                  <a:pt x="303" y="560"/>
                  <a:pt x="310" y="557"/>
                  <a:pt x="321" y="553"/>
                </a:cubicBezTo>
                <a:lnTo>
                  <a:pt x="346" y="536"/>
                </a:lnTo>
                <a:cubicBezTo>
                  <a:pt x="371" y="525"/>
                  <a:pt x="389" y="518"/>
                  <a:pt x="410" y="511"/>
                </a:cubicBezTo>
                <a:cubicBezTo>
                  <a:pt x="431" y="507"/>
                  <a:pt x="453" y="500"/>
                  <a:pt x="477" y="493"/>
                </a:cubicBezTo>
                <a:lnTo>
                  <a:pt x="541" y="482"/>
                </a:lnTo>
                <a:lnTo>
                  <a:pt x="477" y="482"/>
                </a:lnTo>
                <a:cubicBezTo>
                  <a:pt x="453" y="482"/>
                  <a:pt x="431" y="486"/>
                  <a:pt x="406" y="489"/>
                </a:cubicBezTo>
                <a:cubicBezTo>
                  <a:pt x="392" y="489"/>
                  <a:pt x="381" y="493"/>
                  <a:pt x="371" y="500"/>
                </a:cubicBezTo>
                <a:lnTo>
                  <a:pt x="335" y="507"/>
                </a:lnTo>
                <a:lnTo>
                  <a:pt x="303" y="521"/>
                </a:lnTo>
                <a:cubicBezTo>
                  <a:pt x="289" y="525"/>
                  <a:pt x="282" y="528"/>
                  <a:pt x="271" y="539"/>
                </a:cubicBezTo>
                <a:cubicBezTo>
                  <a:pt x="264" y="546"/>
                  <a:pt x="250" y="553"/>
                  <a:pt x="239" y="560"/>
                </a:cubicBezTo>
                <a:lnTo>
                  <a:pt x="214" y="589"/>
                </a:lnTo>
                <a:cubicBezTo>
                  <a:pt x="204" y="596"/>
                  <a:pt x="200" y="610"/>
                  <a:pt x="197" y="624"/>
                </a:cubicBezTo>
                <a:lnTo>
                  <a:pt x="186" y="642"/>
                </a:lnTo>
                <a:lnTo>
                  <a:pt x="182" y="660"/>
                </a:lnTo>
                <a:cubicBezTo>
                  <a:pt x="179" y="678"/>
                  <a:pt x="179" y="688"/>
                  <a:pt x="179" y="706"/>
                </a:cubicBezTo>
                <a:cubicBezTo>
                  <a:pt x="179" y="706"/>
                  <a:pt x="179" y="703"/>
                  <a:pt x="175" y="703"/>
                </a:cubicBezTo>
                <a:cubicBezTo>
                  <a:pt x="150" y="671"/>
                  <a:pt x="132" y="646"/>
                  <a:pt x="115" y="617"/>
                </a:cubicBezTo>
                <a:cubicBezTo>
                  <a:pt x="97" y="592"/>
                  <a:pt x="86" y="564"/>
                  <a:pt x="76" y="543"/>
                </a:cubicBezTo>
                <a:cubicBezTo>
                  <a:pt x="26" y="454"/>
                  <a:pt x="1" y="404"/>
                  <a:pt x="1" y="404"/>
                </a:cubicBezTo>
                <a:lnTo>
                  <a:pt x="1" y="404"/>
                </a:lnTo>
                <a:cubicBezTo>
                  <a:pt x="1" y="404"/>
                  <a:pt x="22" y="454"/>
                  <a:pt x="72" y="546"/>
                </a:cubicBezTo>
                <a:cubicBezTo>
                  <a:pt x="86" y="571"/>
                  <a:pt x="93" y="596"/>
                  <a:pt x="111" y="624"/>
                </a:cubicBezTo>
                <a:cubicBezTo>
                  <a:pt x="129" y="649"/>
                  <a:pt x="147" y="681"/>
                  <a:pt x="164" y="713"/>
                </a:cubicBezTo>
                <a:cubicBezTo>
                  <a:pt x="168" y="720"/>
                  <a:pt x="175" y="724"/>
                  <a:pt x="179" y="735"/>
                </a:cubicBezTo>
                <a:lnTo>
                  <a:pt x="179" y="738"/>
                </a:lnTo>
                <a:cubicBezTo>
                  <a:pt x="182" y="756"/>
                  <a:pt x="186" y="774"/>
                  <a:pt x="193" y="788"/>
                </a:cubicBezTo>
                <a:lnTo>
                  <a:pt x="175" y="795"/>
                </a:lnTo>
                <a:lnTo>
                  <a:pt x="157" y="806"/>
                </a:lnTo>
                <a:lnTo>
                  <a:pt x="140" y="820"/>
                </a:lnTo>
                <a:cubicBezTo>
                  <a:pt x="129" y="827"/>
                  <a:pt x="115" y="838"/>
                  <a:pt x="108" y="845"/>
                </a:cubicBezTo>
                <a:lnTo>
                  <a:pt x="79" y="877"/>
                </a:lnTo>
                <a:cubicBezTo>
                  <a:pt x="72" y="884"/>
                  <a:pt x="68" y="898"/>
                  <a:pt x="58" y="912"/>
                </a:cubicBezTo>
                <a:cubicBezTo>
                  <a:pt x="51" y="927"/>
                  <a:pt x="44" y="937"/>
                  <a:pt x="40" y="952"/>
                </a:cubicBezTo>
                <a:lnTo>
                  <a:pt x="26" y="991"/>
                </a:lnTo>
                <a:cubicBezTo>
                  <a:pt x="22" y="1005"/>
                  <a:pt x="22" y="1019"/>
                  <a:pt x="22" y="1033"/>
                </a:cubicBezTo>
                <a:lnTo>
                  <a:pt x="19" y="1072"/>
                </a:lnTo>
                <a:lnTo>
                  <a:pt x="19" y="1112"/>
                </a:lnTo>
                <a:cubicBezTo>
                  <a:pt x="19" y="1126"/>
                  <a:pt x="22" y="1140"/>
                  <a:pt x="22" y="1151"/>
                </a:cubicBezTo>
                <a:cubicBezTo>
                  <a:pt x="22" y="1165"/>
                  <a:pt x="26" y="1179"/>
                  <a:pt x="33" y="1193"/>
                </a:cubicBezTo>
                <a:cubicBezTo>
                  <a:pt x="36" y="1218"/>
                  <a:pt x="44" y="1240"/>
                  <a:pt x="54" y="1268"/>
                </a:cubicBezTo>
                <a:cubicBezTo>
                  <a:pt x="61" y="1293"/>
                  <a:pt x="72" y="1318"/>
                  <a:pt x="86" y="1339"/>
                </a:cubicBezTo>
                <a:cubicBezTo>
                  <a:pt x="72" y="1289"/>
                  <a:pt x="61" y="1236"/>
                  <a:pt x="58" y="1186"/>
                </a:cubicBezTo>
                <a:cubicBezTo>
                  <a:pt x="58" y="1176"/>
                  <a:pt x="54" y="1161"/>
                  <a:pt x="54" y="1147"/>
                </a:cubicBezTo>
                <a:lnTo>
                  <a:pt x="54" y="1112"/>
                </a:lnTo>
                <a:lnTo>
                  <a:pt x="54" y="1076"/>
                </a:lnTo>
                <a:lnTo>
                  <a:pt x="58" y="1040"/>
                </a:lnTo>
                <a:cubicBezTo>
                  <a:pt x="58" y="1026"/>
                  <a:pt x="61" y="1019"/>
                  <a:pt x="68" y="1005"/>
                </a:cubicBezTo>
                <a:cubicBezTo>
                  <a:pt x="72" y="991"/>
                  <a:pt x="76" y="984"/>
                  <a:pt x="79" y="969"/>
                </a:cubicBezTo>
                <a:cubicBezTo>
                  <a:pt x="86" y="955"/>
                  <a:pt x="90" y="948"/>
                  <a:pt x="93" y="937"/>
                </a:cubicBezTo>
                <a:cubicBezTo>
                  <a:pt x="97" y="930"/>
                  <a:pt x="108" y="916"/>
                  <a:pt x="111" y="909"/>
                </a:cubicBezTo>
                <a:lnTo>
                  <a:pt x="132" y="880"/>
                </a:lnTo>
                <a:cubicBezTo>
                  <a:pt x="143" y="873"/>
                  <a:pt x="150" y="866"/>
                  <a:pt x="161" y="859"/>
                </a:cubicBezTo>
                <a:lnTo>
                  <a:pt x="175" y="848"/>
                </a:lnTo>
                <a:lnTo>
                  <a:pt x="193" y="841"/>
                </a:lnTo>
                <a:lnTo>
                  <a:pt x="221" y="824"/>
                </a:lnTo>
                <a:lnTo>
                  <a:pt x="229" y="824"/>
                </a:lnTo>
                <a:cubicBezTo>
                  <a:pt x="253" y="856"/>
                  <a:pt x="282" y="891"/>
                  <a:pt x="307" y="927"/>
                </a:cubicBezTo>
                <a:cubicBezTo>
                  <a:pt x="321" y="944"/>
                  <a:pt x="339" y="966"/>
                  <a:pt x="353" y="984"/>
                </a:cubicBezTo>
                <a:cubicBezTo>
                  <a:pt x="371" y="1001"/>
                  <a:pt x="389" y="1023"/>
                  <a:pt x="406" y="1040"/>
                </a:cubicBezTo>
                <a:cubicBezTo>
                  <a:pt x="442" y="1080"/>
                  <a:pt x="477" y="1122"/>
                  <a:pt x="517" y="1165"/>
                </a:cubicBezTo>
                <a:cubicBezTo>
                  <a:pt x="534" y="1183"/>
                  <a:pt x="552" y="1201"/>
                  <a:pt x="573" y="1218"/>
                </a:cubicBezTo>
                <a:lnTo>
                  <a:pt x="559" y="1229"/>
                </a:lnTo>
                <a:lnTo>
                  <a:pt x="541" y="1236"/>
                </a:lnTo>
                <a:lnTo>
                  <a:pt x="524" y="1250"/>
                </a:lnTo>
                <a:cubicBezTo>
                  <a:pt x="517" y="1257"/>
                  <a:pt x="502" y="1268"/>
                  <a:pt x="495" y="1275"/>
                </a:cubicBezTo>
                <a:lnTo>
                  <a:pt x="467" y="1307"/>
                </a:lnTo>
                <a:cubicBezTo>
                  <a:pt x="460" y="1318"/>
                  <a:pt x="453" y="1329"/>
                  <a:pt x="445" y="1343"/>
                </a:cubicBezTo>
                <a:cubicBezTo>
                  <a:pt x="435" y="1357"/>
                  <a:pt x="431" y="1371"/>
                  <a:pt x="428" y="1382"/>
                </a:cubicBezTo>
                <a:lnTo>
                  <a:pt x="413" y="1425"/>
                </a:lnTo>
                <a:cubicBezTo>
                  <a:pt x="410" y="1435"/>
                  <a:pt x="410" y="1449"/>
                  <a:pt x="410" y="1464"/>
                </a:cubicBezTo>
                <a:lnTo>
                  <a:pt x="406" y="1503"/>
                </a:lnTo>
                <a:lnTo>
                  <a:pt x="406" y="1542"/>
                </a:lnTo>
                <a:cubicBezTo>
                  <a:pt x="406" y="1556"/>
                  <a:pt x="410" y="1570"/>
                  <a:pt x="410" y="1585"/>
                </a:cubicBezTo>
                <a:cubicBezTo>
                  <a:pt x="410" y="1595"/>
                  <a:pt x="413" y="1609"/>
                  <a:pt x="417" y="1624"/>
                </a:cubicBezTo>
                <a:cubicBezTo>
                  <a:pt x="424" y="1649"/>
                  <a:pt x="431" y="1673"/>
                  <a:pt x="442" y="1698"/>
                </a:cubicBezTo>
                <a:cubicBezTo>
                  <a:pt x="449" y="1727"/>
                  <a:pt x="460" y="1748"/>
                  <a:pt x="470" y="1769"/>
                </a:cubicBezTo>
                <a:cubicBezTo>
                  <a:pt x="460" y="1720"/>
                  <a:pt x="449" y="1666"/>
                  <a:pt x="445" y="1620"/>
                </a:cubicBezTo>
                <a:cubicBezTo>
                  <a:pt x="445" y="1606"/>
                  <a:pt x="442" y="1592"/>
                  <a:pt x="442" y="1577"/>
                </a:cubicBezTo>
                <a:lnTo>
                  <a:pt x="442" y="1542"/>
                </a:lnTo>
                <a:lnTo>
                  <a:pt x="442" y="1506"/>
                </a:lnTo>
                <a:lnTo>
                  <a:pt x="445" y="1471"/>
                </a:lnTo>
                <a:cubicBezTo>
                  <a:pt x="445" y="1460"/>
                  <a:pt x="449" y="1449"/>
                  <a:pt x="453" y="1435"/>
                </a:cubicBezTo>
                <a:cubicBezTo>
                  <a:pt x="460" y="1425"/>
                  <a:pt x="463" y="1414"/>
                  <a:pt x="467" y="1400"/>
                </a:cubicBezTo>
                <a:cubicBezTo>
                  <a:pt x="470" y="1389"/>
                  <a:pt x="477" y="1378"/>
                  <a:pt x="481" y="1371"/>
                </a:cubicBezTo>
                <a:cubicBezTo>
                  <a:pt x="485" y="1361"/>
                  <a:pt x="495" y="1346"/>
                  <a:pt x="499" y="1339"/>
                </a:cubicBezTo>
                <a:lnTo>
                  <a:pt x="520" y="1311"/>
                </a:lnTo>
                <a:cubicBezTo>
                  <a:pt x="531" y="1304"/>
                  <a:pt x="538" y="1300"/>
                  <a:pt x="549" y="1289"/>
                </a:cubicBezTo>
                <a:lnTo>
                  <a:pt x="559" y="1282"/>
                </a:lnTo>
                <a:lnTo>
                  <a:pt x="577" y="1272"/>
                </a:lnTo>
                <a:lnTo>
                  <a:pt x="605" y="1257"/>
                </a:lnTo>
                <a:cubicBezTo>
                  <a:pt x="662" y="1311"/>
                  <a:pt x="726" y="1371"/>
                  <a:pt x="790" y="1425"/>
                </a:cubicBezTo>
                <a:cubicBezTo>
                  <a:pt x="851" y="1471"/>
                  <a:pt x="915" y="1521"/>
                  <a:pt x="979" y="1570"/>
                </a:cubicBezTo>
                <a:lnTo>
                  <a:pt x="961" y="1577"/>
                </a:lnTo>
                <a:lnTo>
                  <a:pt x="940" y="1595"/>
                </a:lnTo>
                <a:cubicBezTo>
                  <a:pt x="925" y="1609"/>
                  <a:pt x="908" y="1620"/>
                  <a:pt x="897" y="1631"/>
                </a:cubicBezTo>
                <a:lnTo>
                  <a:pt x="861" y="1677"/>
                </a:lnTo>
                <a:cubicBezTo>
                  <a:pt x="851" y="1691"/>
                  <a:pt x="844" y="1709"/>
                  <a:pt x="837" y="1727"/>
                </a:cubicBezTo>
                <a:cubicBezTo>
                  <a:pt x="826" y="1745"/>
                  <a:pt x="822" y="1755"/>
                  <a:pt x="815" y="1773"/>
                </a:cubicBezTo>
                <a:cubicBezTo>
                  <a:pt x="808" y="1791"/>
                  <a:pt x="801" y="1809"/>
                  <a:pt x="801" y="1826"/>
                </a:cubicBezTo>
                <a:cubicBezTo>
                  <a:pt x="797" y="1844"/>
                  <a:pt x="790" y="1862"/>
                  <a:pt x="790" y="1880"/>
                </a:cubicBezTo>
                <a:lnTo>
                  <a:pt x="790" y="1933"/>
                </a:lnTo>
                <a:lnTo>
                  <a:pt x="797" y="1986"/>
                </a:lnTo>
                <a:cubicBezTo>
                  <a:pt x="797" y="2004"/>
                  <a:pt x="801" y="2022"/>
                  <a:pt x="805" y="2036"/>
                </a:cubicBezTo>
                <a:cubicBezTo>
                  <a:pt x="805" y="2054"/>
                  <a:pt x="815" y="2068"/>
                  <a:pt x="815" y="2086"/>
                </a:cubicBezTo>
                <a:cubicBezTo>
                  <a:pt x="819" y="2104"/>
                  <a:pt x="822" y="2118"/>
                  <a:pt x="826" y="2136"/>
                </a:cubicBezTo>
                <a:cubicBezTo>
                  <a:pt x="833" y="2153"/>
                  <a:pt x="837" y="2164"/>
                  <a:pt x="844" y="2182"/>
                </a:cubicBezTo>
                <a:cubicBezTo>
                  <a:pt x="858" y="2214"/>
                  <a:pt x="872" y="2246"/>
                  <a:pt x="890" y="2271"/>
                </a:cubicBezTo>
                <a:cubicBezTo>
                  <a:pt x="879" y="2242"/>
                  <a:pt x="876" y="2207"/>
                  <a:pt x="872" y="2175"/>
                </a:cubicBezTo>
                <a:cubicBezTo>
                  <a:pt x="869" y="2143"/>
                  <a:pt x="861" y="2111"/>
                  <a:pt x="861" y="2075"/>
                </a:cubicBezTo>
                <a:cubicBezTo>
                  <a:pt x="861" y="2057"/>
                  <a:pt x="858" y="2047"/>
                  <a:pt x="858" y="2029"/>
                </a:cubicBezTo>
                <a:lnTo>
                  <a:pt x="858" y="1979"/>
                </a:lnTo>
                <a:lnTo>
                  <a:pt x="861" y="1933"/>
                </a:lnTo>
                <a:lnTo>
                  <a:pt x="872" y="1890"/>
                </a:lnTo>
                <a:cubicBezTo>
                  <a:pt x="872" y="1876"/>
                  <a:pt x="879" y="1858"/>
                  <a:pt x="879" y="1844"/>
                </a:cubicBezTo>
                <a:lnTo>
                  <a:pt x="893" y="1805"/>
                </a:lnTo>
                <a:cubicBezTo>
                  <a:pt x="897" y="1791"/>
                  <a:pt x="904" y="1780"/>
                  <a:pt x="911" y="1766"/>
                </a:cubicBezTo>
                <a:cubicBezTo>
                  <a:pt x="922" y="1752"/>
                  <a:pt x="925" y="1737"/>
                  <a:pt x="933" y="1730"/>
                </a:cubicBezTo>
                <a:lnTo>
                  <a:pt x="961" y="1698"/>
                </a:lnTo>
                <a:cubicBezTo>
                  <a:pt x="968" y="1691"/>
                  <a:pt x="982" y="1681"/>
                  <a:pt x="993" y="1673"/>
                </a:cubicBezTo>
                <a:lnTo>
                  <a:pt x="1011" y="1659"/>
                </a:lnTo>
                <a:lnTo>
                  <a:pt x="1029" y="1649"/>
                </a:lnTo>
                <a:lnTo>
                  <a:pt x="1064" y="1631"/>
                </a:lnTo>
                <a:cubicBezTo>
                  <a:pt x="1199" y="1730"/>
                  <a:pt x="1352" y="1823"/>
                  <a:pt x="1516" y="1912"/>
                </a:cubicBezTo>
                <a:lnTo>
                  <a:pt x="1498" y="1926"/>
                </a:lnTo>
                <a:lnTo>
                  <a:pt x="1480" y="1944"/>
                </a:lnTo>
                <a:lnTo>
                  <a:pt x="1441" y="1983"/>
                </a:lnTo>
                <a:lnTo>
                  <a:pt x="1409" y="2029"/>
                </a:lnTo>
                <a:cubicBezTo>
                  <a:pt x="1402" y="2040"/>
                  <a:pt x="1395" y="2065"/>
                  <a:pt x="1388" y="2075"/>
                </a:cubicBezTo>
                <a:cubicBezTo>
                  <a:pt x="1377" y="2093"/>
                  <a:pt x="1373" y="2111"/>
                  <a:pt x="1373" y="2129"/>
                </a:cubicBezTo>
                <a:cubicBezTo>
                  <a:pt x="1370" y="2146"/>
                  <a:pt x="1366" y="2164"/>
                  <a:pt x="1366" y="2182"/>
                </a:cubicBezTo>
                <a:cubicBezTo>
                  <a:pt x="1366" y="2200"/>
                  <a:pt x="1359" y="2217"/>
                  <a:pt x="1359" y="2235"/>
                </a:cubicBezTo>
                <a:lnTo>
                  <a:pt x="1366" y="2289"/>
                </a:lnTo>
                <a:lnTo>
                  <a:pt x="1373" y="2338"/>
                </a:lnTo>
                <a:cubicBezTo>
                  <a:pt x="1377" y="2356"/>
                  <a:pt x="1384" y="2370"/>
                  <a:pt x="1388" y="2388"/>
                </a:cubicBezTo>
                <a:cubicBezTo>
                  <a:pt x="1391" y="2406"/>
                  <a:pt x="1395" y="2420"/>
                  <a:pt x="1402" y="2438"/>
                </a:cubicBezTo>
                <a:cubicBezTo>
                  <a:pt x="1405" y="2456"/>
                  <a:pt x="1413" y="2466"/>
                  <a:pt x="1420" y="2481"/>
                </a:cubicBezTo>
                <a:cubicBezTo>
                  <a:pt x="1423" y="2495"/>
                  <a:pt x="1430" y="2513"/>
                  <a:pt x="1441" y="2527"/>
                </a:cubicBezTo>
                <a:cubicBezTo>
                  <a:pt x="1455" y="2555"/>
                  <a:pt x="1473" y="2584"/>
                  <a:pt x="1494" y="2609"/>
                </a:cubicBezTo>
                <a:lnTo>
                  <a:pt x="1466" y="2516"/>
                </a:lnTo>
                <a:cubicBezTo>
                  <a:pt x="1459" y="2484"/>
                  <a:pt x="1455" y="2456"/>
                  <a:pt x="1445" y="2424"/>
                </a:cubicBezTo>
                <a:cubicBezTo>
                  <a:pt x="1441" y="2406"/>
                  <a:pt x="1441" y="2392"/>
                  <a:pt x="1437" y="2374"/>
                </a:cubicBezTo>
                <a:cubicBezTo>
                  <a:pt x="1437" y="2356"/>
                  <a:pt x="1430" y="2342"/>
                  <a:pt x="1430" y="2324"/>
                </a:cubicBezTo>
                <a:lnTo>
                  <a:pt x="1430" y="2281"/>
                </a:lnTo>
                <a:lnTo>
                  <a:pt x="1437" y="2235"/>
                </a:lnTo>
                <a:cubicBezTo>
                  <a:pt x="1437" y="2225"/>
                  <a:pt x="1441" y="2207"/>
                  <a:pt x="1441" y="2193"/>
                </a:cubicBezTo>
                <a:cubicBezTo>
                  <a:pt x="1441" y="2178"/>
                  <a:pt x="1445" y="2161"/>
                  <a:pt x="1448" y="2146"/>
                </a:cubicBezTo>
                <a:lnTo>
                  <a:pt x="1462" y="2107"/>
                </a:lnTo>
                <a:cubicBezTo>
                  <a:pt x="1473" y="2093"/>
                  <a:pt x="1477" y="2082"/>
                  <a:pt x="1480" y="2068"/>
                </a:cubicBezTo>
                <a:lnTo>
                  <a:pt x="1509" y="2033"/>
                </a:lnTo>
                <a:cubicBezTo>
                  <a:pt x="1516" y="2018"/>
                  <a:pt x="1530" y="2015"/>
                  <a:pt x="1537" y="2001"/>
                </a:cubicBezTo>
                <a:lnTo>
                  <a:pt x="1551" y="1986"/>
                </a:lnTo>
                <a:lnTo>
                  <a:pt x="1569" y="1976"/>
                </a:lnTo>
                <a:lnTo>
                  <a:pt x="1605" y="1951"/>
                </a:lnTo>
                <a:cubicBezTo>
                  <a:pt x="1800" y="2054"/>
                  <a:pt x="2013" y="2157"/>
                  <a:pt x="2241" y="2246"/>
                </a:cubicBezTo>
                <a:lnTo>
                  <a:pt x="2230" y="2249"/>
                </a:lnTo>
                <a:lnTo>
                  <a:pt x="2205" y="2278"/>
                </a:lnTo>
                <a:cubicBezTo>
                  <a:pt x="2188" y="2296"/>
                  <a:pt x="2170" y="2313"/>
                  <a:pt x="2152" y="2335"/>
                </a:cubicBezTo>
                <a:cubicBezTo>
                  <a:pt x="2134" y="2356"/>
                  <a:pt x="2120" y="2374"/>
                  <a:pt x="2106" y="2395"/>
                </a:cubicBezTo>
                <a:cubicBezTo>
                  <a:pt x="2095" y="2420"/>
                  <a:pt x="2085" y="2441"/>
                  <a:pt x="2077" y="2463"/>
                </a:cubicBezTo>
                <a:cubicBezTo>
                  <a:pt x="2067" y="2484"/>
                  <a:pt x="2060" y="2513"/>
                  <a:pt x="2053" y="2534"/>
                </a:cubicBezTo>
                <a:cubicBezTo>
                  <a:pt x="2045" y="2584"/>
                  <a:pt x="2042" y="2633"/>
                  <a:pt x="2042" y="2680"/>
                </a:cubicBezTo>
                <a:cubicBezTo>
                  <a:pt x="2042" y="2729"/>
                  <a:pt x="2049" y="2776"/>
                  <a:pt x="2060" y="2822"/>
                </a:cubicBezTo>
                <a:cubicBezTo>
                  <a:pt x="2067" y="2868"/>
                  <a:pt x="2081" y="2911"/>
                  <a:pt x="2099" y="2957"/>
                </a:cubicBezTo>
                <a:cubicBezTo>
                  <a:pt x="2117" y="3000"/>
                  <a:pt x="2134" y="3042"/>
                  <a:pt x="2156" y="3081"/>
                </a:cubicBezTo>
                <a:cubicBezTo>
                  <a:pt x="2177" y="3121"/>
                  <a:pt x="2202" y="3160"/>
                  <a:pt x="2227" y="3195"/>
                </a:cubicBezTo>
                <a:cubicBezTo>
                  <a:pt x="2202" y="3113"/>
                  <a:pt x="2177" y="3028"/>
                  <a:pt x="2166" y="2939"/>
                </a:cubicBezTo>
                <a:cubicBezTo>
                  <a:pt x="2156" y="2893"/>
                  <a:pt x="2152" y="2854"/>
                  <a:pt x="2152" y="2811"/>
                </a:cubicBezTo>
                <a:cubicBezTo>
                  <a:pt x="2149" y="2769"/>
                  <a:pt x="2149" y="2726"/>
                  <a:pt x="2152" y="2687"/>
                </a:cubicBezTo>
                <a:cubicBezTo>
                  <a:pt x="2159" y="2605"/>
                  <a:pt x="2184" y="2530"/>
                  <a:pt x="2223" y="2463"/>
                </a:cubicBezTo>
                <a:cubicBezTo>
                  <a:pt x="2230" y="2445"/>
                  <a:pt x="2245" y="2431"/>
                  <a:pt x="2255" y="2420"/>
                </a:cubicBezTo>
                <a:lnTo>
                  <a:pt x="2294" y="2377"/>
                </a:lnTo>
                <a:lnTo>
                  <a:pt x="2316" y="2360"/>
                </a:lnTo>
                <a:lnTo>
                  <a:pt x="2337" y="2342"/>
                </a:lnTo>
                <a:cubicBezTo>
                  <a:pt x="2351" y="2331"/>
                  <a:pt x="2369" y="2321"/>
                  <a:pt x="2387" y="2313"/>
                </a:cubicBezTo>
                <a:lnTo>
                  <a:pt x="2390" y="2313"/>
                </a:lnTo>
                <a:cubicBezTo>
                  <a:pt x="2618" y="2402"/>
                  <a:pt x="2860" y="2481"/>
                  <a:pt x="3109" y="2555"/>
                </a:cubicBezTo>
                <a:lnTo>
                  <a:pt x="3094" y="2569"/>
                </a:lnTo>
                <a:lnTo>
                  <a:pt x="3066" y="2601"/>
                </a:lnTo>
                <a:cubicBezTo>
                  <a:pt x="3048" y="2619"/>
                  <a:pt x="3038" y="2641"/>
                  <a:pt x="3023" y="2662"/>
                </a:cubicBezTo>
                <a:cubicBezTo>
                  <a:pt x="3009" y="2687"/>
                  <a:pt x="2995" y="2708"/>
                  <a:pt x="2988" y="2733"/>
                </a:cubicBezTo>
                <a:cubicBezTo>
                  <a:pt x="2977" y="2758"/>
                  <a:pt x="2970" y="2783"/>
                  <a:pt x="2966" y="2811"/>
                </a:cubicBezTo>
                <a:cubicBezTo>
                  <a:pt x="2959" y="2836"/>
                  <a:pt x="2956" y="2857"/>
                  <a:pt x="2952" y="2886"/>
                </a:cubicBezTo>
                <a:cubicBezTo>
                  <a:pt x="2949" y="2936"/>
                  <a:pt x="2949" y="2989"/>
                  <a:pt x="2956" y="3032"/>
                </a:cubicBezTo>
                <a:cubicBezTo>
                  <a:pt x="2966" y="3081"/>
                  <a:pt x="2974" y="3124"/>
                  <a:pt x="2991" y="3170"/>
                </a:cubicBezTo>
                <a:cubicBezTo>
                  <a:pt x="3009" y="3213"/>
                  <a:pt x="3027" y="3256"/>
                  <a:pt x="3048" y="3295"/>
                </a:cubicBezTo>
                <a:cubicBezTo>
                  <a:pt x="3059" y="3316"/>
                  <a:pt x="3073" y="3334"/>
                  <a:pt x="3084" y="3352"/>
                </a:cubicBezTo>
                <a:cubicBezTo>
                  <a:pt x="3098" y="3369"/>
                  <a:pt x="3112" y="3391"/>
                  <a:pt x="3126" y="3409"/>
                </a:cubicBezTo>
                <a:cubicBezTo>
                  <a:pt x="3151" y="3444"/>
                  <a:pt x="3183" y="3480"/>
                  <a:pt x="3215" y="3512"/>
                </a:cubicBezTo>
                <a:cubicBezTo>
                  <a:pt x="3201" y="3473"/>
                  <a:pt x="3183" y="3426"/>
                  <a:pt x="3173" y="3387"/>
                </a:cubicBezTo>
                <a:cubicBezTo>
                  <a:pt x="3162" y="3348"/>
                  <a:pt x="3148" y="3302"/>
                  <a:pt x="3137" y="3263"/>
                </a:cubicBezTo>
                <a:cubicBezTo>
                  <a:pt x="3130" y="3224"/>
                  <a:pt x="3119" y="3185"/>
                  <a:pt x="3116" y="3138"/>
                </a:cubicBezTo>
                <a:cubicBezTo>
                  <a:pt x="3112" y="3117"/>
                  <a:pt x="3112" y="3099"/>
                  <a:pt x="3112" y="3078"/>
                </a:cubicBezTo>
                <a:cubicBezTo>
                  <a:pt x="3112" y="3060"/>
                  <a:pt x="3109" y="3035"/>
                  <a:pt x="3112" y="3017"/>
                </a:cubicBezTo>
                <a:cubicBezTo>
                  <a:pt x="3112" y="2939"/>
                  <a:pt x="3126" y="2868"/>
                  <a:pt x="3155" y="2804"/>
                </a:cubicBezTo>
                <a:cubicBezTo>
                  <a:pt x="3166" y="2786"/>
                  <a:pt x="3173" y="2776"/>
                  <a:pt x="3183" y="2761"/>
                </a:cubicBezTo>
                <a:cubicBezTo>
                  <a:pt x="3190" y="2747"/>
                  <a:pt x="3205" y="2733"/>
                  <a:pt x="3215" y="2722"/>
                </a:cubicBezTo>
                <a:lnTo>
                  <a:pt x="3233" y="2705"/>
                </a:lnTo>
                <a:lnTo>
                  <a:pt x="3254" y="2687"/>
                </a:lnTo>
                <a:cubicBezTo>
                  <a:pt x="3269" y="2673"/>
                  <a:pt x="3279" y="2662"/>
                  <a:pt x="3297" y="2651"/>
                </a:cubicBezTo>
                <a:lnTo>
                  <a:pt x="3329" y="2623"/>
                </a:lnTo>
                <a:cubicBezTo>
                  <a:pt x="3439" y="2655"/>
                  <a:pt x="3553" y="2687"/>
                  <a:pt x="3663" y="2712"/>
                </a:cubicBezTo>
                <a:cubicBezTo>
                  <a:pt x="3827" y="2751"/>
                  <a:pt x="3998" y="2793"/>
                  <a:pt x="4168" y="2829"/>
                </a:cubicBezTo>
                <a:cubicBezTo>
                  <a:pt x="4168" y="2833"/>
                  <a:pt x="4175" y="2833"/>
                  <a:pt x="4175" y="2836"/>
                </a:cubicBezTo>
                <a:lnTo>
                  <a:pt x="4150" y="2868"/>
                </a:lnTo>
                <a:lnTo>
                  <a:pt x="4129" y="2904"/>
                </a:lnTo>
                <a:cubicBezTo>
                  <a:pt x="4115" y="2929"/>
                  <a:pt x="4104" y="2957"/>
                  <a:pt x="4094" y="2982"/>
                </a:cubicBezTo>
                <a:lnTo>
                  <a:pt x="4079" y="3025"/>
                </a:lnTo>
                <a:lnTo>
                  <a:pt x="4072" y="3064"/>
                </a:lnTo>
                <a:cubicBezTo>
                  <a:pt x="4069" y="3089"/>
                  <a:pt x="4062" y="3121"/>
                  <a:pt x="4062" y="3149"/>
                </a:cubicBezTo>
                <a:cubicBezTo>
                  <a:pt x="4062" y="3174"/>
                  <a:pt x="4062" y="3206"/>
                  <a:pt x="4069" y="3231"/>
                </a:cubicBezTo>
                <a:lnTo>
                  <a:pt x="4079" y="3313"/>
                </a:lnTo>
                <a:cubicBezTo>
                  <a:pt x="4086" y="3337"/>
                  <a:pt x="4094" y="3366"/>
                  <a:pt x="4104" y="3387"/>
                </a:cubicBezTo>
                <a:cubicBezTo>
                  <a:pt x="4122" y="3437"/>
                  <a:pt x="4147" y="3487"/>
                  <a:pt x="4175" y="3529"/>
                </a:cubicBezTo>
                <a:cubicBezTo>
                  <a:pt x="4200" y="3576"/>
                  <a:pt x="4232" y="3615"/>
                  <a:pt x="4264" y="3654"/>
                </a:cubicBezTo>
                <a:cubicBezTo>
                  <a:pt x="4282" y="3672"/>
                  <a:pt x="4300" y="3693"/>
                  <a:pt x="4318" y="3711"/>
                </a:cubicBezTo>
                <a:lnTo>
                  <a:pt x="4371" y="3764"/>
                </a:lnTo>
                <a:cubicBezTo>
                  <a:pt x="4406" y="3796"/>
                  <a:pt x="4446" y="3832"/>
                  <a:pt x="4488" y="3853"/>
                </a:cubicBezTo>
                <a:cubicBezTo>
                  <a:pt x="4463" y="3814"/>
                  <a:pt x="4435" y="3771"/>
                  <a:pt x="4410" y="3729"/>
                </a:cubicBezTo>
                <a:cubicBezTo>
                  <a:pt x="4382" y="3690"/>
                  <a:pt x="4360" y="3647"/>
                  <a:pt x="4342" y="3604"/>
                </a:cubicBezTo>
                <a:cubicBezTo>
                  <a:pt x="4321" y="3565"/>
                  <a:pt x="4303" y="3522"/>
                  <a:pt x="4286" y="3476"/>
                </a:cubicBezTo>
                <a:cubicBezTo>
                  <a:pt x="4275" y="3455"/>
                  <a:pt x="4271" y="3433"/>
                  <a:pt x="4264" y="3409"/>
                </a:cubicBezTo>
                <a:cubicBezTo>
                  <a:pt x="4257" y="3387"/>
                  <a:pt x="4250" y="3366"/>
                  <a:pt x="4246" y="3345"/>
                </a:cubicBezTo>
                <a:cubicBezTo>
                  <a:pt x="4239" y="3320"/>
                  <a:pt x="4236" y="3298"/>
                  <a:pt x="4236" y="3277"/>
                </a:cubicBezTo>
                <a:cubicBezTo>
                  <a:pt x="4232" y="3256"/>
                  <a:pt x="4232" y="3231"/>
                  <a:pt x="4232" y="3213"/>
                </a:cubicBezTo>
                <a:cubicBezTo>
                  <a:pt x="4232" y="3192"/>
                  <a:pt x="4232" y="3174"/>
                  <a:pt x="4236" y="3153"/>
                </a:cubicBezTo>
                <a:cubicBezTo>
                  <a:pt x="4236" y="3131"/>
                  <a:pt x="4239" y="3113"/>
                  <a:pt x="4246" y="3096"/>
                </a:cubicBezTo>
                <a:lnTo>
                  <a:pt x="4254" y="3064"/>
                </a:lnTo>
                <a:lnTo>
                  <a:pt x="4264" y="3035"/>
                </a:lnTo>
                <a:lnTo>
                  <a:pt x="4289" y="2982"/>
                </a:lnTo>
                <a:lnTo>
                  <a:pt x="4303" y="2957"/>
                </a:lnTo>
                <a:lnTo>
                  <a:pt x="4321" y="2929"/>
                </a:lnTo>
                <a:cubicBezTo>
                  <a:pt x="4335" y="2911"/>
                  <a:pt x="4346" y="2900"/>
                  <a:pt x="4360" y="2882"/>
                </a:cubicBezTo>
                <a:lnTo>
                  <a:pt x="4378" y="2857"/>
                </a:lnTo>
                <a:cubicBezTo>
                  <a:pt x="4552" y="2893"/>
                  <a:pt x="4730" y="2925"/>
                  <a:pt x="4908" y="2957"/>
                </a:cubicBezTo>
                <a:cubicBezTo>
                  <a:pt x="4965" y="2964"/>
                  <a:pt x="5029" y="2975"/>
                  <a:pt x="5086" y="2982"/>
                </a:cubicBezTo>
                <a:lnTo>
                  <a:pt x="5089" y="2989"/>
                </a:lnTo>
                <a:lnTo>
                  <a:pt x="5086" y="2993"/>
                </a:lnTo>
                <a:lnTo>
                  <a:pt x="5057" y="3032"/>
                </a:lnTo>
                <a:lnTo>
                  <a:pt x="5036" y="3071"/>
                </a:lnTo>
                <a:cubicBezTo>
                  <a:pt x="5022" y="3099"/>
                  <a:pt x="5011" y="3131"/>
                  <a:pt x="4997" y="3156"/>
                </a:cubicBezTo>
                <a:lnTo>
                  <a:pt x="4983" y="3202"/>
                </a:lnTo>
                <a:lnTo>
                  <a:pt x="4975" y="3245"/>
                </a:lnTo>
                <a:cubicBezTo>
                  <a:pt x="4968" y="3277"/>
                  <a:pt x="4965" y="3309"/>
                  <a:pt x="4965" y="3337"/>
                </a:cubicBezTo>
                <a:cubicBezTo>
                  <a:pt x="4965" y="3369"/>
                  <a:pt x="4965" y="3401"/>
                  <a:pt x="4968" y="3433"/>
                </a:cubicBezTo>
                <a:cubicBezTo>
                  <a:pt x="4975" y="3462"/>
                  <a:pt x="4979" y="3494"/>
                  <a:pt x="4986" y="3522"/>
                </a:cubicBezTo>
                <a:cubicBezTo>
                  <a:pt x="4997" y="3551"/>
                  <a:pt x="5000" y="3579"/>
                  <a:pt x="5015" y="3604"/>
                </a:cubicBezTo>
                <a:cubicBezTo>
                  <a:pt x="5022" y="3633"/>
                  <a:pt x="5036" y="3658"/>
                  <a:pt x="5050" y="3686"/>
                </a:cubicBezTo>
                <a:cubicBezTo>
                  <a:pt x="5064" y="3711"/>
                  <a:pt x="5075" y="3739"/>
                  <a:pt x="5089" y="3761"/>
                </a:cubicBezTo>
                <a:cubicBezTo>
                  <a:pt x="5121" y="3810"/>
                  <a:pt x="5153" y="3853"/>
                  <a:pt x="5189" y="3899"/>
                </a:cubicBezTo>
                <a:cubicBezTo>
                  <a:pt x="5207" y="3921"/>
                  <a:pt x="5224" y="3942"/>
                  <a:pt x="5246" y="3960"/>
                </a:cubicBezTo>
                <a:cubicBezTo>
                  <a:pt x="5263" y="3985"/>
                  <a:pt x="5285" y="4002"/>
                  <a:pt x="5303" y="4020"/>
                </a:cubicBezTo>
                <a:cubicBezTo>
                  <a:pt x="5342" y="4056"/>
                  <a:pt x="5388" y="4091"/>
                  <a:pt x="5431" y="4120"/>
                </a:cubicBezTo>
                <a:cubicBezTo>
                  <a:pt x="5402" y="4077"/>
                  <a:pt x="5370" y="4031"/>
                  <a:pt x="5342" y="3985"/>
                </a:cubicBezTo>
                <a:lnTo>
                  <a:pt x="5342" y="3985"/>
                </a:lnTo>
                <a:cubicBezTo>
                  <a:pt x="5342" y="3985"/>
                  <a:pt x="5342" y="3985"/>
                  <a:pt x="5343" y="3985"/>
                </a:cubicBezTo>
                <a:cubicBezTo>
                  <a:pt x="5345" y="3985"/>
                  <a:pt x="5319" y="3939"/>
                  <a:pt x="5299" y="3899"/>
                </a:cubicBezTo>
                <a:cubicBezTo>
                  <a:pt x="5271" y="3853"/>
                  <a:pt x="5253" y="3807"/>
                  <a:pt x="5235" y="3757"/>
                </a:cubicBezTo>
                <a:cubicBezTo>
                  <a:pt x="5228" y="3736"/>
                  <a:pt x="5217" y="3707"/>
                  <a:pt x="5210" y="3686"/>
                </a:cubicBezTo>
                <a:cubicBezTo>
                  <a:pt x="5199" y="3665"/>
                  <a:pt x="5196" y="3636"/>
                  <a:pt x="5192" y="3615"/>
                </a:cubicBezTo>
                <a:cubicBezTo>
                  <a:pt x="5189" y="3594"/>
                  <a:pt x="5182" y="3565"/>
                  <a:pt x="5178" y="3544"/>
                </a:cubicBezTo>
                <a:cubicBezTo>
                  <a:pt x="5175" y="3522"/>
                  <a:pt x="5175" y="3494"/>
                  <a:pt x="5175" y="3473"/>
                </a:cubicBezTo>
                <a:cubicBezTo>
                  <a:pt x="5175" y="3448"/>
                  <a:pt x="5175" y="3423"/>
                  <a:pt x="5178" y="3401"/>
                </a:cubicBezTo>
                <a:cubicBezTo>
                  <a:pt x="5178" y="3387"/>
                  <a:pt x="5182" y="3377"/>
                  <a:pt x="5182" y="3366"/>
                </a:cubicBezTo>
                <a:cubicBezTo>
                  <a:pt x="5189" y="3352"/>
                  <a:pt x="5189" y="3345"/>
                  <a:pt x="5192" y="3330"/>
                </a:cubicBezTo>
                <a:lnTo>
                  <a:pt x="5199" y="3298"/>
                </a:lnTo>
                <a:lnTo>
                  <a:pt x="5214" y="3266"/>
                </a:lnTo>
                <a:cubicBezTo>
                  <a:pt x="5224" y="3245"/>
                  <a:pt x="5231" y="3227"/>
                  <a:pt x="5246" y="3206"/>
                </a:cubicBezTo>
                <a:lnTo>
                  <a:pt x="5263" y="3174"/>
                </a:lnTo>
                <a:lnTo>
                  <a:pt x="5285" y="3145"/>
                </a:lnTo>
                <a:cubicBezTo>
                  <a:pt x="5299" y="3128"/>
                  <a:pt x="5317" y="3110"/>
                  <a:pt x="5331" y="3092"/>
                </a:cubicBezTo>
                <a:lnTo>
                  <a:pt x="5352" y="3064"/>
                </a:lnTo>
                <a:cubicBezTo>
                  <a:pt x="5438" y="3074"/>
                  <a:pt x="5519" y="3085"/>
                  <a:pt x="5605" y="3092"/>
                </a:cubicBezTo>
                <a:cubicBezTo>
                  <a:pt x="5658" y="3099"/>
                  <a:pt x="5711" y="3106"/>
                  <a:pt x="5768" y="3110"/>
                </a:cubicBezTo>
                <a:lnTo>
                  <a:pt x="5932" y="3121"/>
                </a:lnTo>
                <a:lnTo>
                  <a:pt x="6263" y="3135"/>
                </a:lnTo>
                <a:lnTo>
                  <a:pt x="6316" y="3135"/>
                </a:lnTo>
                <a:lnTo>
                  <a:pt x="6387" y="3177"/>
                </a:lnTo>
                <a:cubicBezTo>
                  <a:pt x="6401" y="3188"/>
                  <a:pt x="6419" y="3199"/>
                  <a:pt x="6430" y="3213"/>
                </a:cubicBezTo>
                <a:cubicBezTo>
                  <a:pt x="6444" y="3227"/>
                  <a:pt x="6462" y="3241"/>
                  <a:pt x="6476" y="3252"/>
                </a:cubicBezTo>
                <a:cubicBezTo>
                  <a:pt x="6490" y="3266"/>
                  <a:pt x="6504" y="3284"/>
                  <a:pt x="6511" y="3298"/>
                </a:cubicBezTo>
                <a:cubicBezTo>
                  <a:pt x="6526" y="3316"/>
                  <a:pt x="6529" y="3330"/>
                  <a:pt x="6540" y="3348"/>
                </a:cubicBezTo>
                <a:cubicBezTo>
                  <a:pt x="6547" y="3366"/>
                  <a:pt x="6551" y="3384"/>
                  <a:pt x="6554" y="3401"/>
                </a:cubicBezTo>
                <a:cubicBezTo>
                  <a:pt x="6561" y="3419"/>
                  <a:pt x="6565" y="3437"/>
                  <a:pt x="6565" y="3455"/>
                </a:cubicBezTo>
                <a:cubicBezTo>
                  <a:pt x="6565" y="3473"/>
                  <a:pt x="6565" y="3490"/>
                  <a:pt x="6561" y="3512"/>
                </a:cubicBezTo>
                <a:cubicBezTo>
                  <a:pt x="6554" y="3529"/>
                  <a:pt x="6551" y="3551"/>
                  <a:pt x="6547" y="3569"/>
                </a:cubicBezTo>
                <a:cubicBezTo>
                  <a:pt x="6536" y="3586"/>
                  <a:pt x="6533" y="3608"/>
                  <a:pt x="6519" y="3626"/>
                </a:cubicBezTo>
                <a:cubicBezTo>
                  <a:pt x="6511" y="3643"/>
                  <a:pt x="6497" y="3668"/>
                  <a:pt x="6490" y="3686"/>
                </a:cubicBezTo>
                <a:cubicBezTo>
                  <a:pt x="6476" y="3704"/>
                  <a:pt x="6465" y="3722"/>
                  <a:pt x="6447" y="3739"/>
                </a:cubicBezTo>
                <a:cubicBezTo>
                  <a:pt x="6437" y="3757"/>
                  <a:pt x="6423" y="3775"/>
                  <a:pt x="6405" y="3793"/>
                </a:cubicBezTo>
                <a:cubicBezTo>
                  <a:pt x="6391" y="3810"/>
                  <a:pt x="6373" y="3828"/>
                  <a:pt x="6359" y="3846"/>
                </a:cubicBezTo>
                <a:cubicBezTo>
                  <a:pt x="6341" y="3864"/>
                  <a:pt x="6330" y="3882"/>
                  <a:pt x="6312" y="3899"/>
                </a:cubicBezTo>
                <a:cubicBezTo>
                  <a:pt x="6280" y="3935"/>
                  <a:pt x="6245" y="3963"/>
                  <a:pt x="6209" y="3999"/>
                </a:cubicBezTo>
                <a:cubicBezTo>
                  <a:pt x="6231" y="3992"/>
                  <a:pt x="6252" y="3981"/>
                  <a:pt x="6277" y="3970"/>
                </a:cubicBezTo>
                <a:cubicBezTo>
                  <a:pt x="6298" y="3960"/>
                  <a:pt x="6319" y="3946"/>
                  <a:pt x="6341" y="3935"/>
                </a:cubicBezTo>
                <a:cubicBezTo>
                  <a:pt x="6387" y="3910"/>
                  <a:pt x="6426" y="3885"/>
                  <a:pt x="6465" y="3853"/>
                </a:cubicBezTo>
                <a:cubicBezTo>
                  <a:pt x="6490" y="3839"/>
                  <a:pt x="6508" y="3821"/>
                  <a:pt x="6526" y="3803"/>
                </a:cubicBezTo>
                <a:lnTo>
                  <a:pt x="6579" y="3750"/>
                </a:lnTo>
                <a:cubicBezTo>
                  <a:pt x="6597" y="3729"/>
                  <a:pt x="6615" y="3711"/>
                  <a:pt x="6625" y="3690"/>
                </a:cubicBezTo>
                <a:cubicBezTo>
                  <a:pt x="6643" y="3668"/>
                  <a:pt x="6657" y="3643"/>
                  <a:pt x="6672" y="3622"/>
                </a:cubicBezTo>
                <a:cubicBezTo>
                  <a:pt x="6696" y="3572"/>
                  <a:pt x="6714" y="3515"/>
                  <a:pt x="6721" y="3458"/>
                </a:cubicBezTo>
                <a:cubicBezTo>
                  <a:pt x="6725" y="3426"/>
                  <a:pt x="6721" y="3401"/>
                  <a:pt x="6714" y="3369"/>
                </a:cubicBezTo>
                <a:cubicBezTo>
                  <a:pt x="6711" y="3337"/>
                  <a:pt x="6704" y="3313"/>
                  <a:pt x="6693" y="3284"/>
                </a:cubicBezTo>
                <a:cubicBezTo>
                  <a:pt x="6672" y="3231"/>
                  <a:pt x="6643" y="3177"/>
                  <a:pt x="6608" y="3138"/>
                </a:cubicBezTo>
                <a:lnTo>
                  <a:pt x="6608" y="3135"/>
                </a:lnTo>
                <a:cubicBezTo>
                  <a:pt x="6910" y="3135"/>
                  <a:pt x="7208" y="3124"/>
                  <a:pt x="7507" y="3103"/>
                </a:cubicBezTo>
                <a:lnTo>
                  <a:pt x="7564" y="3124"/>
                </a:lnTo>
                <a:cubicBezTo>
                  <a:pt x="7575" y="3128"/>
                  <a:pt x="7596" y="3138"/>
                  <a:pt x="7610" y="3145"/>
                </a:cubicBezTo>
                <a:cubicBezTo>
                  <a:pt x="7628" y="3156"/>
                  <a:pt x="7639" y="3163"/>
                  <a:pt x="7653" y="3177"/>
                </a:cubicBezTo>
                <a:cubicBezTo>
                  <a:pt x="7667" y="3188"/>
                  <a:pt x="7681" y="3199"/>
                  <a:pt x="7692" y="3213"/>
                </a:cubicBezTo>
                <a:cubicBezTo>
                  <a:pt x="7706" y="3227"/>
                  <a:pt x="7717" y="3241"/>
                  <a:pt x="7724" y="3252"/>
                </a:cubicBezTo>
                <a:cubicBezTo>
                  <a:pt x="7735" y="3266"/>
                  <a:pt x="7742" y="3281"/>
                  <a:pt x="7752" y="3298"/>
                </a:cubicBezTo>
                <a:cubicBezTo>
                  <a:pt x="7756" y="3313"/>
                  <a:pt x="7763" y="3330"/>
                  <a:pt x="7763" y="3341"/>
                </a:cubicBezTo>
                <a:cubicBezTo>
                  <a:pt x="7770" y="3359"/>
                  <a:pt x="7770" y="3373"/>
                  <a:pt x="7770" y="3391"/>
                </a:cubicBezTo>
                <a:cubicBezTo>
                  <a:pt x="7770" y="3409"/>
                  <a:pt x="7770" y="3426"/>
                  <a:pt x="7763" y="3444"/>
                </a:cubicBezTo>
                <a:cubicBezTo>
                  <a:pt x="7760" y="3462"/>
                  <a:pt x="7760" y="3480"/>
                  <a:pt x="7752" y="3501"/>
                </a:cubicBezTo>
                <a:cubicBezTo>
                  <a:pt x="7745" y="3519"/>
                  <a:pt x="7738" y="3537"/>
                  <a:pt x="7735" y="3562"/>
                </a:cubicBezTo>
                <a:cubicBezTo>
                  <a:pt x="7724" y="3579"/>
                  <a:pt x="7720" y="3601"/>
                  <a:pt x="7706" y="3618"/>
                </a:cubicBezTo>
                <a:cubicBezTo>
                  <a:pt x="7699" y="3636"/>
                  <a:pt x="7688" y="3654"/>
                  <a:pt x="7681" y="3675"/>
                </a:cubicBezTo>
                <a:cubicBezTo>
                  <a:pt x="7671" y="3693"/>
                  <a:pt x="7656" y="3714"/>
                  <a:pt x="7649" y="3732"/>
                </a:cubicBezTo>
                <a:cubicBezTo>
                  <a:pt x="7635" y="3750"/>
                  <a:pt x="7628" y="3768"/>
                  <a:pt x="7614" y="3786"/>
                </a:cubicBezTo>
                <a:cubicBezTo>
                  <a:pt x="7592" y="3821"/>
                  <a:pt x="7564" y="3857"/>
                  <a:pt x="7539" y="3899"/>
                </a:cubicBezTo>
                <a:cubicBezTo>
                  <a:pt x="7557" y="3885"/>
                  <a:pt x="7575" y="3871"/>
                  <a:pt x="7596" y="3864"/>
                </a:cubicBezTo>
                <a:lnTo>
                  <a:pt x="7649" y="3821"/>
                </a:lnTo>
                <a:cubicBezTo>
                  <a:pt x="7685" y="3796"/>
                  <a:pt x="7717" y="3764"/>
                  <a:pt x="7752" y="3729"/>
                </a:cubicBezTo>
                <a:cubicBezTo>
                  <a:pt x="7770" y="3711"/>
                  <a:pt x="7781" y="3693"/>
                  <a:pt x="7795" y="3675"/>
                </a:cubicBezTo>
                <a:cubicBezTo>
                  <a:pt x="7809" y="3658"/>
                  <a:pt x="7824" y="3636"/>
                  <a:pt x="7834" y="3618"/>
                </a:cubicBezTo>
                <a:cubicBezTo>
                  <a:pt x="7848" y="3597"/>
                  <a:pt x="7863" y="3579"/>
                  <a:pt x="7870" y="3554"/>
                </a:cubicBezTo>
                <a:cubicBezTo>
                  <a:pt x="7880" y="3533"/>
                  <a:pt x="7888" y="3512"/>
                  <a:pt x="7898" y="3483"/>
                </a:cubicBezTo>
                <a:cubicBezTo>
                  <a:pt x="7912" y="3437"/>
                  <a:pt x="7920" y="3384"/>
                  <a:pt x="7916" y="3323"/>
                </a:cubicBezTo>
                <a:cubicBezTo>
                  <a:pt x="7912" y="3298"/>
                  <a:pt x="7905" y="3270"/>
                  <a:pt x="7898" y="3245"/>
                </a:cubicBezTo>
                <a:cubicBezTo>
                  <a:pt x="7888" y="3217"/>
                  <a:pt x="7877" y="3192"/>
                  <a:pt x="7863" y="3170"/>
                </a:cubicBezTo>
                <a:cubicBezTo>
                  <a:pt x="7845" y="3138"/>
                  <a:pt x="7824" y="3110"/>
                  <a:pt x="7799" y="3089"/>
                </a:cubicBezTo>
                <a:cubicBezTo>
                  <a:pt x="7831" y="3085"/>
                  <a:pt x="7863" y="3085"/>
                  <a:pt x="7895" y="3081"/>
                </a:cubicBezTo>
                <a:cubicBezTo>
                  <a:pt x="8001" y="3067"/>
                  <a:pt x="8108" y="3057"/>
                  <a:pt x="8215" y="3039"/>
                </a:cubicBezTo>
                <a:cubicBezTo>
                  <a:pt x="8321" y="3021"/>
                  <a:pt x="8421" y="3003"/>
                  <a:pt x="8524" y="2985"/>
                </a:cubicBezTo>
                <a:cubicBezTo>
                  <a:pt x="8563" y="2982"/>
                  <a:pt x="8599" y="2975"/>
                  <a:pt x="8641" y="2964"/>
                </a:cubicBezTo>
                <a:lnTo>
                  <a:pt x="8727" y="2996"/>
                </a:lnTo>
                <a:cubicBezTo>
                  <a:pt x="8734" y="3000"/>
                  <a:pt x="8755" y="3010"/>
                  <a:pt x="8769" y="3017"/>
                </a:cubicBezTo>
                <a:cubicBezTo>
                  <a:pt x="8787" y="3028"/>
                  <a:pt x="8801" y="3035"/>
                  <a:pt x="8816" y="3049"/>
                </a:cubicBezTo>
                <a:cubicBezTo>
                  <a:pt x="8826" y="3057"/>
                  <a:pt x="8841" y="3071"/>
                  <a:pt x="8855" y="3085"/>
                </a:cubicBezTo>
                <a:cubicBezTo>
                  <a:pt x="8865" y="3099"/>
                  <a:pt x="8876" y="3110"/>
                  <a:pt x="8883" y="3124"/>
                </a:cubicBezTo>
                <a:cubicBezTo>
                  <a:pt x="8894" y="3138"/>
                  <a:pt x="8901" y="3153"/>
                  <a:pt x="8912" y="3170"/>
                </a:cubicBezTo>
                <a:cubicBezTo>
                  <a:pt x="8915" y="3181"/>
                  <a:pt x="8926" y="3199"/>
                  <a:pt x="8926" y="3213"/>
                </a:cubicBezTo>
                <a:cubicBezTo>
                  <a:pt x="8929" y="3231"/>
                  <a:pt x="8929" y="3245"/>
                  <a:pt x="8929" y="3263"/>
                </a:cubicBezTo>
                <a:cubicBezTo>
                  <a:pt x="8929" y="3281"/>
                  <a:pt x="8929" y="3298"/>
                  <a:pt x="8926" y="3316"/>
                </a:cubicBezTo>
                <a:cubicBezTo>
                  <a:pt x="8919" y="3334"/>
                  <a:pt x="8919" y="3352"/>
                  <a:pt x="8912" y="3373"/>
                </a:cubicBezTo>
                <a:cubicBezTo>
                  <a:pt x="8908" y="3391"/>
                  <a:pt x="8897" y="3409"/>
                  <a:pt x="8894" y="3430"/>
                </a:cubicBezTo>
                <a:cubicBezTo>
                  <a:pt x="8887" y="3448"/>
                  <a:pt x="8880" y="3473"/>
                  <a:pt x="8865" y="3490"/>
                </a:cubicBezTo>
                <a:cubicBezTo>
                  <a:pt x="8858" y="3508"/>
                  <a:pt x="8851" y="3526"/>
                  <a:pt x="8841" y="3547"/>
                </a:cubicBezTo>
                <a:cubicBezTo>
                  <a:pt x="8830" y="3565"/>
                  <a:pt x="8819" y="3586"/>
                  <a:pt x="8809" y="3604"/>
                </a:cubicBezTo>
                <a:cubicBezTo>
                  <a:pt x="8794" y="3622"/>
                  <a:pt x="8787" y="3640"/>
                  <a:pt x="8773" y="3658"/>
                </a:cubicBezTo>
                <a:cubicBezTo>
                  <a:pt x="8752" y="3693"/>
                  <a:pt x="8723" y="3729"/>
                  <a:pt x="8698" y="3768"/>
                </a:cubicBezTo>
                <a:cubicBezTo>
                  <a:pt x="8716" y="3757"/>
                  <a:pt x="8734" y="3743"/>
                  <a:pt x="8755" y="3732"/>
                </a:cubicBezTo>
                <a:lnTo>
                  <a:pt x="8809" y="3693"/>
                </a:lnTo>
                <a:cubicBezTo>
                  <a:pt x="8844" y="3668"/>
                  <a:pt x="8876" y="3636"/>
                  <a:pt x="8912" y="3601"/>
                </a:cubicBezTo>
                <a:cubicBezTo>
                  <a:pt x="8929" y="3583"/>
                  <a:pt x="8944" y="3565"/>
                  <a:pt x="8954" y="3547"/>
                </a:cubicBezTo>
                <a:cubicBezTo>
                  <a:pt x="8969" y="3529"/>
                  <a:pt x="8983" y="3508"/>
                  <a:pt x="8997" y="3490"/>
                </a:cubicBezTo>
                <a:cubicBezTo>
                  <a:pt x="9008" y="3465"/>
                  <a:pt x="9022" y="3448"/>
                  <a:pt x="9033" y="3426"/>
                </a:cubicBezTo>
                <a:cubicBezTo>
                  <a:pt x="9040" y="3405"/>
                  <a:pt x="9050" y="3384"/>
                  <a:pt x="9057" y="3355"/>
                </a:cubicBezTo>
                <a:cubicBezTo>
                  <a:pt x="9072" y="3305"/>
                  <a:pt x="9082" y="3252"/>
                  <a:pt x="9075" y="3195"/>
                </a:cubicBezTo>
                <a:cubicBezTo>
                  <a:pt x="9072" y="3170"/>
                  <a:pt x="9068" y="3142"/>
                  <a:pt x="9057" y="3117"/>
                </a:cubicBezTo>
                <a:cubicBezTo>
                  <a:pt x="9050" y="3089"/>
                  <a:pt x="9036" y="3064"/>
                  <a:pt x="9022" y="3039"/>
                </a:cubicBezTo>
                <a:cubicBezTo>
                  <a:pt x="8997" y="2993"/>
                  <a:pt x="8961" y="2950"/>
                  <a:pt x="8915" y="2921"/>
                </a:cubicBezTo>
                <a:lnTo>
                  <a:pt x="8908" y="2911"/>
                </a:lnTo>
                <a:cubicBezTo>
                  <a:pt x="9196" y="2843"/>
                  <a:pt x="9473" y="2761"/>
                  <a:pt x="9729" y="2662"/>
                </a:cubicBezTo>
                <a:cubicBezTo>
                  <a:pt x="9747" y="2665"/>
                  <a:pt x="9765" y="2676"/>
                  <a:pt x="9779" y="2680"/>
                </a:cubicBezTo>
                <a:cubicBezTo>
                  <a:pt x="9797" y="2690"/>
                  <a:pt x="9811" y="2697"/>
                  <a:pt x="9822" y="2708"/>
                </a:cubicBezTo>
                <a:cubicBezTo>
                  <a:pt x="9836" y="2715"/>
                  <a:pt x="9850" y="2726"/>
                  <a:pt x="9865" y="2737"/>
                </a:cubicBezTo>
                <a:cubicBezTo>
                  <a:pt x="9875" y="2747"/>
                  <a:pt x="9886" y="2761"/>
                  <a:pt x="9900" y="2772"/>
                </a:cubicBezTo>
                <a:lnTo>
                  <a:pt x="9925" y="2815"/>
                </a:lnTo>
                <a:cubicBezTo>
                  <a:pt x="9936" y="2825"/>
                  <a:pt x="9939" y="2843"/>
                  <a:pt x="9943" y="2861"/>
                </a:cubicBezTo>
                <a:cubicBezTo>
                  <a:pt x="9946" y="2879"/>
                  <a:pt x="9953" y="2897"/>
                  <a:pt x="9953" y="2914"/>
                </a:cubicBezTo>
                <a:cubicBezTo>
                  <a:pt x="9953" y="2932"/>
                  <a:pt x="9957" y="2950"/>
                  <a:pt x="9953" y="2975"/>
                </a:cubicBezTo>
                <a:cubicBezTo>
                  <a:pt x="9953" y="2993"/>
                  <a:pt x="9946" y="3014"/>
                  <a:pt x="9946" y="3032"/>
                </a:cubicBezTo>
                <a:cubicBezTo>
                  <a:pt x="9943" y="3053"/>
                  <a:pt x="9943" y="3071"/>
                  <a:pt x="9932" y="3092"/>
                </a:cubicBezTo>
                <a:cubicBezTo>
                  <a:pt x="9929" y="3117"/>
                  <a:pt x="9925" y="3135"/>
                  <a:pt x="9921" y="3156"/>
                </a:cubicBezTo>
                <a:cubicBezTo>
                  <a:pt x="9914" y="3177"/>
                  <a:pt x="9907" y="3195"/>
                  <a:pt x="9904" y="3217"/>
                </a:cubicBezTo>
                <a:cubicBezTo>
                  <a:pt x="9893" y="3241"/>
                  <a:pt x="9889" y="3259"/>
                  <a:pt x="9882" y="3281"/>
                </a:cubicBezTo>
                <a:cubicBezTo>
                  <a:pt x="9868" y="3320"/>
                  <a:pt x="9850" y="3359"/>
                  <a:pt x="9833" y="3405"/>
                </a:cubicBezTo>
                <a:cubicBezTo>
                  <a:pt x="9850" y="3387"/>
                  <a:pt x="9861" y="3373"/>
                  <a:pt x="9875" y="3355"/>
                </a:cubicBezTo>
                <a:cubicBezTo>
                  <a:pt x="9889" y="3337"/>
                  <a:pt x="9904" y="3320"/>
                  <a:pt x="9921" y="3302"/>
                </a:cubicBezTo>
                <a:cubicBezTo>
                  <a:pt x="9946" y="3266"/>
                  <a:pt x="9975" y="3227"/>
                  <a:pt x="9996" y="3192"/>
                </a:cubicBezTo>
                <a:cubicBezTo>
                  <a:pt x="10010" y="3174"/>
                  <a:pt x="10017" y="3153"/>
                  <a:pt x="10028" y="3128"/>
                </a:cubicBezTo>
                <a:lnTo>
                  <a:pt x="10053" y="3064"/>
                </a:lnTo>
                <a:cubicBezTo>
                  <a:pt x="10064" y="3039"/>
                  <a:pt x="10071" y="3017"/>
                  <a:pt x="10074" y="2993"/>
                </a:cubicBezTo>
                <a:cubicBezTo>
                  <a:pt x="10081" y="2968"/>
                  <a:pt x="10085" y="2943"/>
                  <a:pt x="10089" y="2914"/>
                </a:cubicBezTo>
                <a:cubicBezTo>
                  <a:pt x="10096" y="2868"/>
                  <a:pt x="10089" y="2808"/>
                  <a:pt x="10071" y="2761"/>
                </a:cubicBezTo>
                <a:cubicBezTo>
                  <a:pt x="10064" y="2733"/>
                  <a:pt x="10049" y="2708"/>
                  <a:pt x="10035" y="2683"/>
                </a:cubicBezTo>
                <a:cubicBezTo>
                  <a:pt x="10021" y="2662"/>
                  <a:pt x="10007" y="2641"/>
                  <a:pt x="9985" y="2619"/>
                </a:cubicBezTo>
                <a:cubicBezTo>
                  <a:pt x="9975" y="2605"/>
                  <a:pt x="9961" y="2591"/>
                  <a:pt x="9943" y="2577"/>
                </a:cubicBezTo>
                <a:cubicBezTo>
                  <a:pt x="9946" y="2577"/>
                  <a:pt x="9950" y="2573"/>
                  <a:pt x="9957" y="2573"/>
                </a:cubicBezTo>
                <a:cubicBezTo>
                  <a:pt x="10096" y="2513"/>
                  <a:pt x="10227" y="2449"/>
                  <a:pt x="10355" y="2377"/>
                </a:cubicBezTo>
                <a:lnTo>
                  <a:pt x="10355" y="2381"/>
                </a:lnTo>
                <a:lnTo>
                  <a:pt x="10444" y="2381"/>
                </a:lnTo>
                <a:cubicBezTo>
                  <a:pt x="10458" y="2381"/>
                  <a:pt x="10476" y="2388"/>
                  <a:pt x="10494" y="2388"/>
                </a:cubicBezTo>
                <a:lnTo>
                  <a:pt x="10547" y="2399"/>
                </a:lnTo>
                <a:cubicBezTo>
                  <a:pt x="10565" y="2406"/>
                  <a:pt x="10583" y="2413"/>
                  <a:pt x="10597" y="2417"/>
                </a:cubicBezTo>
                <a:cubicBezTo>
                  <a:pt x="10615" y="2427"/>
                  <a:pt x="10629" y="2431"/>
                  <a:pt x="10640" y="2441"/>
                </a:cubicBezTo>
                <a:cubicBezTo>
                  <a:pt x="10654" y="2449"/>
                  <a:pt x="10668" y="2459"/>
                  <a:pt x="10675" y="2470"/>
                </a:cubicBezTo>
                <a:cubicBezTo>
                  <a:pt x="10689" y="2484"/>
                  <a:pt x="10700" y="2495"/>
                  <a:pt x="10707" y="2513"/>
                </a:cubicBezTo>
                <a:cubicBezTo>
                  <a:pt x="10718" y="2523"/>
                  <a:pt x="10725" y="2537"/>
                  <a:pt x="10729" y="2555"/>
                </a:cubicBezTo>
                <a:cubicBezTo>
                  <a:pt x="10739" y="2573"/>
                  <a:pt x="10743" y="2591"/>
                  <a:pt x="10746" y="2609"/>
                </a:cubicBezTo>
                <a:cubicBezTo>
                  <a:pt x="10753" y="2626"/>
                  <a:pt x="10757" y="2644"/>
                  <a:pt x="10757" y="2665"/>
                </a:cubicBezTo>
                <a:cubicBezTo>
                  <a:pt x="10761" y="2683"/>
                  <a:pt x="10757" y="2708"/>
                  <a:pt x="10761" y="2726"/>
                </a:cubicBezTo>
                <a:cubicBezTo>
                  <a:pt x="10761" y="2747"/>
                  <a:pt x="10761" y="2765"/>
                  <a:pt x="10757" y="2786"/>
                </a:cubicBezTo>
                <a:cubicBezTo>
                  <a:pt x="10750" y="2808"/>
                  <a:pt x="10750" y="2825"/>
                  <a:pt x="10746" y="2850"/>
                </a:cubicBezTo>
                <a:cubicBezTo>
                  <a:pt x="10743" y="2872"/>
                  <a:pt x="10743" y="2893"/>
                  <a:pt x="10739" y="2911"/>
                </a:cubicBezTo>
                <a:cubicBezTo>
                  <a:pt x="10732" y="2932"/>
                  <a:pt x="10729" y="2957"/>
                  <a:pt x="10725" y="2975"/>
                </a:cubicBezTo>
                <a:cubicBezTo>
                  <a:pt x="10718" y="3017"/>
                  <a:pt x="10704" y="3057"/>
                  <a:pt x="10693" y="3103"/>
                </a:cubicBezTo>
                <a:lnTo>
                  <a:pt x="10732" y="3049"/>
                </a:lnTo>
                <a:cubicBezTo>
                  <a:pt x="10746" y="3032"/>
                  <a:pt x="10757" y="3010"/>
                  <a:pt x="10771" y="2993"/>
                </a:cubicBezTo>
                <a:cubicBezTo>
                  <a:pt x="10793" y="2950"/>
                  <a:pt x="10814" y="2911"/>
                  <a:pt x="10832" y="2868"/>
                </a:cubicBezTo>
                <a:cubicBezTo>
                  <a:pt x="10839" y="2843"/>
                  <a:pt x="10849" y="2822"/>
                  <a:pt x="10853" y="2801"/>
                </a:cubicBezTo>
                <a:cubicBezTo>
                  <a:pt x="10864" y="2779"/>
                  <a:pt x="10867" y="2754"/>
                  <a:pt x="10871" y="2733"/>
                </a:cubicBezTo>
                <a:cubicBezTo>
                  <a:pt x="10874" y="2712"/>
                  <a:pt x="10882" y="2683"/>
                  <a:pt x="10882" y="2662"/>
                </a:cubicBezTo>
                <a:cubicBezTo>
                  <a:pt x="10885" y="2637"/>
                  <a:pt x="10882" y="2612"/>
                  <a:pt x="10882" y="2587"/>
                </a:cubicBezTo>
                <a:cubicBezTo>
                  <a:pt x="10874" y="2537"/>
                  <a:pt x="10864" y="2484"/>
                  <a:pt x="10839" y="2431"/>
                </a:cubicBezTo>
                <a:cubicBezTo>
                  <a:pt x="10828" y="2406"/>
                  <a:pt x="10814" y="2381"/>
                  <a:pt x="10796" y="2360"/>
                </a:cubicBezTo>
                <a:cubicBezTo>
                  <a:pt x="10778" y="2338"/>
                  <a:pt x="10761" y="2321"/>
                  <a:pt x="10739" y="2303"/>
                </a:cubicBezTo>
                <a:cubicBezTo>
                  <a:pt x="10693" y="2267"/>
                  <a:pt x="10650" y="2239"/>
                  <a:pt x="10597" y="2228"/>
                </a:cubicBezTo>
                <a:lnTo>
                  <a:pt x="10590" y="2228"/>
                </a:lnTo>
                <a:cubicBezTo>
                  <a:pt x="10689" y="2164"/>
                  <a:pt x="10782" y="2097"/>
                  <a:pt x="10871" y="2033"/>
                </a:cubicBezTo>
                <a:cubicBezTo>
                  <a:pt x="10906" y="2004"/>
                  <a:pt x="10946" y="1972"/>
                  <a:pt x="10981" y="1944"/>
                </a:cubicBezTo>
                <a:lnTo>
                  <a:pt x="10981" y="1947"/>
                </a:lnTo>
                <a:lnTo>
                  <a:pt x="11070" y="1937"/>
                </a:lnTo>
                <a:lnTo>
                  <a:pt x="11120" y="1937"/>
                </a:lnTo>
                <a:cubicBezTo>
                  <a:pt x="11138" y="1937"/>
                  <a:pt x="11155" y="1944"/>
                  <a:pt x="11173" y="1944"/>
                </a:cubicBezTo>
                <a:cubicBezTo>
                  <a:pt x="11191" y="1947"/>
                  <a:pt x="11209" y="1951"/>
                  <a:pt x="11223" y="1954"/>
                </a:cubicBezTo>
                <a:cubicBezTo>
                  <a:pt x="11241" y="1961"/>
                  <a:pt x="11255" y="1969"/>
                  <a:pt x="11273" y="1972"/>
                </a:cubicBezTo>
                <a:lnTo>
                  <a:pt x="11312" y="2001"/>
                </a:lnTo>
                <a:cubicBezTo>
                  <a:pt x="11326" y="2008"/>
                  <a:pt x="11340" y="2022"/>
                  <a:pt x="11347" y="2036"/>
                </a:cubicBezTo>
                <a:cubicBezTo>
                  <a:pt x="11354" y="2050"/>
                  <a:pt x="11369" y="2061"/>
                  <a:pt x="11376" y="2075"/>
                </a:cubicBezTo>
                <a:cubicBezTo>
                  <a:pt x="11383" y="2089"/>
                  <a:pt x="11386" y="2107"/>
                  <a:pt x="11397" y="2125"/>
                </a:cubicBezTo>
                <a:cubicBezTo>
                  <a:pt x="11401" y="2143"/>
                  <a:pt x="11411" y="2161"/>
                  <a:pt x="11411" y="2178"/>
                </a:cubicBezTo>
                <a:cubicBezTo>
                  <a:pt x="11415" y="2196"/>
                  <a:pt x="11418" y="2217"/>
                  <a:pt x="11418" y="2235"/>
                </a:cubicBezTo>
                <a:cubicBezTo>
                  <a:pt x="11418" y="2257"/>
                  <a:pt x="11422" y="2274"/>
                  <a:pt x="11422" y="2299"/>
                </a:cubicBezTo>
                <a:lnTo>
                  <a:pt x="11422" y="2360"/>
                </a:lnTo>
                <a:cubicBezTo>
                  <a:pt x="11422" y="2381"/>
                  <a:pt x="11422" y="2406"/>
                  <a:pt x="11418" y="2424"/>
                </a:cubicBezTo>
                <a:cubicBezTo>
                  <a:pt x="11418" y="2445"/>
                  <a:pt x="11415" y="2466"/>
                  <a:pt x="11415" y="2488"/>
                </a:cubicBezTo>
                <a:lnTo>
                  <a:pt x="11401" y="2623"/>
                </a:lnTo>
                <a:cubicBezTo>
                  <a:pt x="11415" y="2605"/>
                  <a:pt x="11422" y="2584"/>
                  <a:pt x="11433" y="2566"/>
                </a:cubicBezTo>
                <a:cubicBezTo>
                  <a:pt x="11440" y="2548"/>
                  <a:pt x="11450" y="2523"/>
                  <a:pt x="11461" y="2502"/>
                </a:cubicBezTo>
                <a:cubicBezTo>
                  <a:pt x="11479" y="2463"/>
                  <a:pt x="11497" y="2417"/>
                  <a:pt x="11511" y="2374"/>
                </a:cubicBezTo>
                <a:cubicBezTo>
                  <a:pt x="11522" y="2353"/>
                  <a:pt x="11525" y="2328"/>
                  <a:pt x="11529" y="2306"/>
                </a:cubicBezTo>
                <a:cubicBezTo>
                  <a:pt x="11532" y="2285"/>
                  <a:pt x="11539" y="2264"/>
                  <a:pt x="11539" y="2235"/>
                </a:cubicBezTo>
                <a:cubicBezTo>
                  <a:pt x="11539" y="2214"/>
                  <a:pt x="11543" y="2185"/>
                  <a:pt x="11543" y="2164"/>
                </a:cubicBezTo>
                <a:cubicBezTo>
                  <a:pt x="11543" y="2139"/>
                  <a:pt x="11539" y="2114"/>
                  <a:pt x="11532" y="2089"/>
                </a:cubicBezTo>
                <a:cubicBezTo>
                  <a:pt x="11525" y="2040"/>
                  <a:pt x="11507" y="1986"/>
                  <a:pt x="11475" y="1944"/>
                </a:cubicBezTo>
                <a:cubicBezTo>
                  <a:pt x="11461" y="1919"/>
                  <a:pt x="11443" y="1897"/>
                  <a:pt x="11422" y="1876"/>
                </a:cubicBezTo>
                <a:cubicBezTo>
                  <a:pt x="11404" y="1858"/>
                  <a:pt x="11383" y="1841"/>
                  <a:pt x="11354" y="1823"/>
                </a:cubicBezTo>
                <a:cubicBezTo>
                  <a:pt x="11312" y="1791"/>
                  <a:pt x="11258" y="1773"/>
                  <a:pt x="11209" y="1759"/>
                </a:cubicBezTo>
                <a:cubicBezTo>
                  <a:pt x="11202" y="1755"/>
                  <a:pt x="11187" y="1755"/>
                  <a:pt x="11177" y="1755"/>
                </a:cubicBezTo>
                <a:cubicBezTo>
                  <a:pt x="11276" y="1663"/>
                  <a:pt x="11365" y="1563"/>
                  <a:pt x="11443" y="1467"/>
                </a:cubicBezTo>
                <a:lnTo>
                  <a:pt x="11443" y="1471"/>
                </a:lnTo>
                <a:lnTo>
                  <a:pt x="11511" y="1457"/>
                </a:lnTo>
                <a:cubicBezTo>
                  <a:pt x="11525" y="1453"/>
                  <a:pt x="11546" y="1453"/>
                  <a:pt x="11564" y="1453"/>
                </a:cubicBezTo>
                <a:lnTo>
                  <a:pt x="11621" y="1453"/>
                </a:lnTo>
                <a:cubicBezTo>
                  <a:pt x="11639" y="1453"/>
                  <a:pt x="11660" y="1457"/>
                  <a:pt x="11674" y="1464"/>
                </a:cubicBezTo>
                <a:lnTo>
                  <a:pt x="11728" y="1474"/>
                </a:lnTo>
                <a:cubicBezTo>
                  <a:pt x="11795" y="1503"/>
                  <a:pt x="11849" y="1556"/>
                  <a:pt x="11881" y="1624"/>
                </a:cubicBezTo>
                <a:cubicBezTo>
                  <a:pt x="11888" y="1641"/>
                  <a:pt x="11895" y="1659"/>
                  <a:pt x="11902" y="1681"/>
                </a:cubicBezTo>
                <a:cubicBezTo>
                  <a:pt x="11906" y="1698"/>
                  <a:pt x="11913" y="1720"/>
                  <a:pt x="11920" y="1737"/>
                </a:cubicBezTo>
                <a:cubicBezTo>
                  <a:pt x="11923" y="1759"/>
                  <a:pt x="11930" y="1777"/>
                  <a:pt x="11930" y="1801"/>
                </a:cubicBezTo>
                <a:cubicBezTo>
                  <a:pt x="11930" y="1823"/>
                  <a:pt x="11934" y="1841"/>
                  <a:pt x="11934" y="1862"/>
                </a:cubicBezTo>
                <a:cubicBezTo>
                  <a:pt x="11934" y="1883"/>
                  <a:pt x="11938" y="1908"/>
                  <a:pt x="11938" y="1929"/>
                </a:cubicBezTo>
                <a:lnTo>
                  <a:pt x="11938" y="1997"/>
                </a:lnTo>
                <a:cubicBezTo>
                  <a:pt x="11938" y="2040"/>
                  <a:pt x="11934" y="2086"/>
                  <a:pt x="11934" y="2129"/>
                </a:cubicBezTo>
                <a:lnTo>
                  <a:pt x="11955" y="2068"/>
                </a:lnTo>
                <a:cubicBezTo>
                  <a:pt x="11966" y="2043"/>
                  <a:pt x="11970" y="2022"/>
                  <a:pt x="11973" y="2004"/>
                </a:cubicBezTo>
                <a:cubicBezTo>
                  <a:pt x="11987" y="1961"/>
                  <a:pt x="11994" y="1915"/>
                  <a:pt x="12002" y="1873"/>
                </a:cubicBezTo>
                <a:cubicBezTo>
                  <a:pt x="12005" y="1848"/>
                  <a:pt x="12005" y="1826"/>
                  <a:pt x="12005" y="1805"/>
                </a:cubicBezTo>
                <a:lnTo>
                  <a:pt x="12005" y="1734"/>
                </a:lnTo>
                <a:cubicBezTo>
                  <a:pt x="12002" y="1713"/>
                  <a:pt x="12002" y="1684"/>
                  <a:pt x="11994" y="1663"/>
                </a:cubicBezTo>
                <a:cubicBezTo>
                  <a:pt x="11991" y="1641"/>
                  <a:pt x="11987" y="1613"/>
                  <a:pt x="11977" y="1592"/>
                </a:cubicBezTo>
                <a:cubicBezTo>
                  <a:pt x="11962" y="1545"/>
                  <a:pt x="11938" y="1499"/>
                  <a:pt x="11906" y="1457"/>
                </a:cubicBezTo>
                <a:cubicBezTo>
                  <a:pt x="11888" y="1439"/>
                  <a:pt x="11870" y="1417"/>
                  <a:pt x="11849" y="1403"/>
                </a:cubicBezTo>
                <a:cubicBezTo>
                  <a:pt x="11827" y="1385"/>
                  <a:pt x="11806" y="1375"/>
                  <a:pt x="11781" y="1364"/>
                </a:cubicBezTo>
                <a:cubicBezTo>
                  <a:pt x="11735" y="1343"/>
                  <a:pt x="11685" y="1329"/>
                  <a:pt x="11635" y="1325"/>
                </a:cubicBezTo>
                <a:cubicBezTo>
                  <a:pt x="11610" y="1321"/>
                  <a:pt x="11586" y="1321"/>
                  <a:pt x="11561" y="1321"/>
                </a:cubicBezTo>
                <a:cubicBezTo>
                  <a:pt x="11650" y="1201"/>
                  <a:pt x="11717" y="1080"/>
                  <a:pt x="11774" y="969"/>
                </a:cubicBezTo>
                <a:lnTo>
                  <a:pt x="11817" y="959"/>
                </a:lnTo>
                <a:cubicBezTo>
                  <a:pt x="11834" y="955"/>
                  <a:pt x="11859" y="955"/>
                  <a:pt x="11877" y="952"/>
                </a:cubicBezTo>
                <a:lnTo>
                  <a:pt x="11938" y="952"/>
                </a:lnTo>
                <a:cubicBezTo>
                  <a:pt x="11955" y="952"/>
                  <a:pt x="11977" y="955"/>
                  <a:pt x="11994" y="959"/>
                </a:cubicBezTo>
                <a:cubicBezTo>
                  <a:pt x="12012" y="966"/>
                  <a:pt x="12030" y="969"/>
                  <a:pt x="12055" y="976"/>
                </a:cubicBezTo>
                <a:cubicBezTo>
                  <a:pt x="12073" y="987"/>
                  <a:pt x="12090" y="994"/>
                  <a:pt x="12105" y="1005"/>
                </a:cubicBezTo>
                <a:cubicBezTo>
                  <a:pt x="12119" y="1012"/>
                  <a:pt x="12133" y="1026"/>
                  <a:pt x="12147" y="1040"/>
                </a:cubicBezTo>
                <a:cubicBezTo>
                  <a:pt x="12162" y="1055"/>
                  <a:pt x="12176" y="1072"/>
                  <a:pt x="12183" y="1083"/>
                </a:cubicBezTo>
                <a:lnTo>
                  <a:pt x="12211" y="1136"/>
                </a:lnTo>
                <a:cubicBezTo>
                  <a:pt x="12218" y="1154"/>
                  <a:pt x="12222" y="1179"/>
                  <a:pt x="12229" y="1197"/>
                </a:cubicBezTo>
                <a:cubicBezTo>
                  <a:pt x="12233" y="1215"/>
                  <a:pt x="12236" y="1236"/>
                  <a:pt x="12240" y="1257"/>
                </a:cubicBezTo>
                <a:cubicBezTo>
                  <a:pt x="12247" y="1279"/>
                  <a:pt x="12250" y="1297"/>
                  <a:pt x="12250" y="1321"/>
                </a:cubicBezTo>
                <a:cubicBezTo>
                  <a:pt x="12250" y="1343"/>
                  <a:pt x="12254" y="1364"/>
                  <a:pt x="12254" y="1382"/>
                </a:cubicBezTo>
                <a:lnTo>
                  <a:pt x="12254" y="1449"/>
                </a:lnTo>
                <a:cubicBezTo>
                  <a:pt x="12254" y="1471"/>
                  <a:pt x="12254" y="1492"/>
                  <a:pt x="12250" y="1517"/>
                </a:cubicBezTo>
                <a:lnTo>
                  <a:pt x="12236" y="1649"/>
                </a:lnTo>
                <a:lnTo>
                  <a:pt x="12254" y="1588"/>
                </a:lnTo>
                <a:cubicBezTo>
                  <a:pt x="12258" y="1563"/>
                  <a:pt x="12261" y="1542"/>
                  <a:pt x="12272" y="1521"/>
                </a:cubicBezTo>
                <a:cubicBezTo>
                  <a:pt x="12279" y="1474"/>
                  <a:pt x="12290" y="1432"/>
                  <a:pt x="12293" y="1385"/>
                </a:cubicBezTo>
                <a:cubicBezTo>
                  <a:pt x="12297" y="1364"/>
                  <a:pt x="12297" y="1343"/>
                  <a:pt x="12297" y="1321"/>
                </a:cubicBezTo>
                <a:lnTo>
                  <a:pt x="12297" y="1254"/>
                </a:lnTo>
                <a:cubicBezTo>
                  <a:pt x="12293" y="1233"/>
                  <a:pt x="12293" y="1208"/>
                  <a:pt x="12290" y="1186"/>
                </a:cubicBezTo>
                <a:cubicBezTo>
                  <a:pt x="12286" y="1165"/>
                  <a:pt x="12282" y="1144"/>
                  <a:pt x="12272" y="1119"/>
                </a:cubicBezTo>
                <a:cubicBezTo>
                  <a:pt x="12254" y="1076"/>
                  <a:pt x="12233" y="1030"/>
                  <a:pt x="12201" y="994"/>
                </a:cubicBezTo>
                <a:cubicBezTo>
                  <a:pt x="12183" y="976"/>
                  <a:pt x="12165" y="959"/>
                  <a:pt x="12147" y="948"/>
                </a:cubicBezTo>
                <a:cubicBezTo>
                  <a:pt x="12126" y="934"/>
                  <a:pt x="12108" y="920"/>
                  <a:pt x="12087" y="905"/>
                </a:cubicBezTo>
                <a:cubicBezTo>
                  <a:pt x="12041" y="884"/>
                  <a:pt x="11991" y="877"/>
                  <a:pt x="11945" y="870"/>
                </a:cubicBezTo>
                <a:cubicBezTo>
                  <a:pt x="11932" y="868"/>
                  <a:pt x="11920" y="867"/>
                  <a:pt x="11908" y="867"/>
                </a:cubicBezTo>
                <a:cubicBezTo>
                  <a:pt x="11896" y="867"/>
                  <a:pt x="11884" y="868"/>
                  <a:pt x="11874" y="870"/>
                </a:cubicBezTo>
                <a:lnTo>
                  <a:pt x="11845" y="870"/>
                </a:lnTo>
                <a:cubicBezTo>
                  <a:pt x="11845" y="863"/>
                  <a:pt x="11842" y="848"/>
                  <a:pt x="11838" y="841"/>
                </a:cubicBezTo>
                <a:cubicBezTo>
                  <a:pt x="11845" y="824"/>
                  <a:pt x="11849" y="809"/>
                  <a:pt x="11859" y="792"/>
                </a:cubicBezTo>
                <a:cubicBezTo>
                  <a:pt x="11913" y="667"/>
                  <a:pt x="11948" y="560"/>
                  <a:pt x="11970" y="468"/>
                </a:cubicBezTo>
                <a:lnTo>
                  <a:pt x="11973" y="486"/>
                </a:lnTo>
                <a:lnTo>
                  <a:pt x="11998" y="479"/>
                </a:lnTo>
                <a:cubicBezTo>
                  <a:pt x="12016" y="475"/>
                  <a:pt x="12034" y="475"/>
                  <a:pt x="12051" y="475"/>
                </a:cubicBezTo>
                <a:lnTo>
                  <a:pt x="12105" y="475"/>
                </a:lnTo>
                <a:cubicBezTo>
                  <a:pt x="12119" y="475"/>
                  <a:pt x="12140" y="479"/>
                  <a:pt x="12154" y="486"/>
                </a:cubicBezTo>
                <a:cubicBezTo>
                  <a:pt x="12172" y="489"/>
                  <a:pt x="12194" y="493"/>
                  <a:pt x="12204" y="504"/>
                </a:cubicBezTo>
                <a:lnTo>
                  <a:pt x="12229" y="511"/>
                </a:lnTo>
                <a:lnTo>
                  <a:pt x="12250" y="525"/>
                </a:lnTo>
                <a:cubicBezTo>
                  <a:pt x="12265" y="532"/>
                  <a:pt x="12275" y="546"/>
                  <a:pt x="12290" y="560"/>
                </a:cubicBezTo>
                <a:cubicBezTo>
                  <a:pt x="12304" y="575"/>
                  <a:pt x="12311" y="585"/>
                  <a:pt x="12322" y="600"/>
                </a:cubicBezTo>
                <a:cubicBezTo>
                  <a:pt x="12332" y="614"/>
                  <a:pt x="12339" y="632"/>
                  <a:pt x="12343" y="649"/>
                </a:cubicBezTo>
                <a:cubicBezTo>
                  <a:pt x="12350" y="667"/>
                  <a:pt x="12357" y="681"/>
                  <a:pt x="12361" y="699"/>
                </a:cubicBezTo>
                <a:lnTo>
                  <a:pt x="12375" y="752"/>
                </a:lnTo>
                <a:lnTo>
                  <a:pt x="12378" y="806"/>
                </a:lnTo>
                <a:cubicBezTo>
                  <a:pt x="12378" y="824"/>
                  <a:pt x="12382" y="841"/>
                  <a:pt x="12382" y="859"/>
                </a:cubicBezTo>
                <a:lnTo>
                  <a:pt x="12382" y="916"/>
                </a:lnTo>
                <a:cubicBezTo>
                  <a:pt x="12382" y="934"/>
                  <a:pt x="12382" y="952"/>
                  <a:pt x="12378" y="973"/>
                </a:cubicBezTo>
                <a:cubicBezTo>
                  <a:pt x="12375" y="1008"/>
                  <a:pt x="12371" y="1048"/>
                  <a:pt x="12364" y="1083"/>
                </a:cubicBezTo>
                <a:cubicBezTo>
                  <a:pt x="12375" y="1048"/>
                  <a:pt x="12382" y="1012"/>
                  <a:pt x="12393" y="973"/>
                </a:cubicBezTo>
                <a:cubicBezTo>
                  <a:pt x="12396" y="955"/>
                  <a:pt x="12396" y="937"/>
                  <a:pt x="12400" y="916"/>
                </a:cubicBezTo>
                <a:lnTo>
                  <a:pt x="12407" y="859"/>
                </a:lnTo>
                <a:cubicBezTo>
                  <a:pt x="12410" y="841"/>
                  <a:pt x="12407" y="816"/>
                  <a:pt x="12407" y="799"/>
                </a:cubicBezTo>
                <a:lnTo>
                  <a:pt x="12407" y="742"/>
                </a:lnTo>
                <a:lnTo>
                  <a:pt x="12396" y="685"/>
                </a:lnTo>
                <a:cubicBezTo>
                  <a:pt x="12396" y="667"/>
                  <a:pt x="12389" y="649"/>
                  <a:pt x="12378" y="628"/>
                </a:cubicBezTo>
                <a:cubicBezTo>
                  <a:pt x="12375" y="610"/>
                  <a:pt x="12364" y="592"/>
                  <a:pt x="12357" y="575"/>
                </a:cubicBezTo>
                <a:cubicBezTo>
                  <a:pt x="12346" y="557"/>
                  <a:pt x="12339" y="539"/>
                  <a:pt x="12322" y="525"/>
                </a:cubicBezTo>
                <a:cubicBezTo>
                  <a:pt x="12307" y="511"/>
                  <a:pt x="12293" y="493"/>
                  <a:pt x="12275" y="486"/>
                </a:cubicBezTo>
                <a:lnTo>
                  <a:pt x="12250" y="468"/>
                </a:lnTo>
                <a:lnTo>
                  <a:pt x="12222" y="454"/>
                </a:lnTo>
                <a:cubicBezTo>
                  <a:pt x="12204" y="443"/>
                  <a:pt x="12186" y="440"/>
                  <a:pt x="12165" y="432"/>
                </a:cubicBezTo>
                <a:cubicBezTo>
                  <a:pt x="12147" y="425"/>
                  <a:pt x="12126" y="422"/>
                  <a:pt x="12108" y="422"/>
                </a:cubicBezTo>
                <a:cubicBezTo>
                  <a:pt x="12096" y="422"/>
                  <a:pt x="12081" y="420"/>
                  <a:pt x="12067" y="420"/>
                </a:cubicBezTo>
                <a:cubicBezTo>
                  <a:pt x="12060" y="420"/>
                  <a:pt x="12054" y="421"/>
                  <a:pt x="12048" y="422"/>
                </a:cubicBezTo>
                <a:cubicBezTo>
                  <a:pt x="12037" y="422"/>
                  <a:pt x="12026" y="422"/>
                  <a:pt x="12012" y="425"/>
                </a:cubicBezTo>
                <a:cubicBezTo>
                  <a:pt x="12009" y="415"/>
                  <a:pt x="12009" y="400"/>
                  <a:pt x="12005" y="383"/>
                </a:cubicBezTo>
                <a:cubicBezTo>
                  <a:pt x="12005" y="372"/>
                  <a:pt x="12002" y="368"/>
                  <a:pt x="12002" y="361"/>
                </a:cubicBezTo>
                <a:lnTo>
                  <a:pt x="12002" y="354"/>
                </a:lnTo>
                <a:cubicBezTo>
                  <a:pt x="12023" y="255"/>
                  <a:pt x="12023" y="202"/>
                  <a:pt x="12023" y="201"/>
                </a:cubicBezTo>
                <a:lnTo>
                  <a:pt x="12023" y="201"/>
                </a:lnTo>
                <a:cubicBezTo>
                  <a:pt x="12023" y="202"/>
                  <a:pt x="12019" y="255"/>
                  <a:pt x="11994" y="351"/>
                </a:cubicBezTo>
                <a:cubicBezTo>
                  <a:pt x="11991" y="344"/>
                  <a:pt x="11987" y="329"/>
                  <a:pt x="11984" y="319"/>
                </a:cubicBezTo>
                <a:cubicBezTo>
                  <a:pt x="11973" y="297"/>
                  <a:pt x="11966" y="280"/>
                  <a:pt x="11952" y="262"/>
                </a:cubicBezTo>
                <a:cubicBezTo>
                  <a:pt x="11938" y="244"/>
                  <a:pt x="11930" y="226"/>
                  <a:pt x="11913" y="208"/>
                </a:cubicBezTo>
                <a:cubicBezTo>
                  <a:pt x="11852" y="137"/>
                  <a:pt x="11778" y="88"/>
                  <a:pt x="11699" y="59"/>
                </a:cubicBezTo>
                <a:cubicBezTo>
                  <a:pt x="11618" y="27"/>
                  <a:pt x="11529" y="9"/>
                  <a:pt x="11443" y="6"/>
                </a:cubicBezTo>
                <a:cubicBezTo>
                  <a:pt x="11422" y="2"/>
                  <a:pt x="11402" y="0"/>
                  <a:pt x="11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 rot="2700000">
            <a:off x="7206460" y="1664219"/>
            <a:ext cx="1011481" cy="340758"/>
          </a:xfrm>
          <a:custGeom>
            <a:avLst/>
            <a:gdLst/>
            <a:ahLst/>
            <a:cxnLst/>
            <a:rect l="l" t="t" r="r" b="b"/>
            <a:pathLst>
              <a:path w="12372" h="4168" extrusionOk="0">
                <a:moveTo>
                  <a:pt x="11158" y="2416"/>
                </a:moveTo>
                <a:cubicBezTo>
                  <a:pt x="11153" y="2417"/>
                  <a:pt x="11149" y="2418"/>
                  <a:pt x="11145" y="2418"/>
                </a:cubicBezTo>
                <a:cubicBezTo>
                  <a:pt x="11244" y="2511"/>
                  <a:pt x="11333" y="2607"/>
                  <a:pt x="11411" y="2706"/>
                </a:cubicBezTo>
                <a:lnTo>
                  <a:pt x="11411" y="2703"/>
                </a:lnTo>
                <a:lnTo>
                  <a:pt x="11432" y="2706"/>
                </a:lnTo>
                <a:lnTo>
                  <a:pt x="11432" y="2706"/>
                </a:lnTo>
                <a:cubicBezTo>
                  <a:pt x="11351" y="2608"/>
                  <a:pt x="11261" y="2510"/>
                  <a:pt x="11158" y="2416"/>
                </a:cubicBezTo>
                <a:close/>
                <a:moveTo>
                  <a:pt x="11533" y="2852"/>
                </a:moveTo>
                <a:lnTo>
                  <a:pt x="11532" y="2856"/>
                </a:lnTo>
                <a:lnTo>
                  <a:pt x="11532" y="2857"/>
                </a:lnTo>
                <a:lnTo>
                  <a:pt x="11532" y="2857"/>
                </a:lnTo>
                <a:cubicBezTo>
                  <a:pt x="11531" y="2855"/>
                  <a:pt x="11530" y="2854"/>
                  <a:pt x="11529" y="2852"/>
                </a:cubicBezTo>
                <a:cubicBezTo>
                  <a:pt x="11530" y="2852"/>
                  <a:pt x="11532" y="2852"/>
                  <a:pt x="11533" y="2852"/>
                </a:cubicBezTo>
                <a:close/>
                <a:moveTo>
                  <a:pt x="11902" y="2045"/>
                </a:moveTo>
                <a:cubicBezTo>
                  <a:pt x="11902" y="2087"/>
                  <a:pt x="11906" y="2134"/>
                  <a:pt x="11906" y="2176"/>
                </a:cubicBezTo>
                <a:lnTo>
                  <a:pt x="11906" y="2244"/>
                </a:lnTo>
                <a:cubicBezTo>
                  <a:pt x="11906" y="2265"/>
                  <a:pt x="11906" y="2287"/>
                  <a:pt x="11902" y="2311"/>
                </a:cubicBezTo>
                <a:cubicBezTo>
                  <a:pt x="11902" y="2333"/>
                  <a:pt x="11895" y="2354"/>
                  <a:pt x="11895" y="2372"/>
                </a:cubicBezTo>
                <a:cubicBezTo>
                  <a:pt x="11895" y="2393"/>
                  <a:pt x="11891" y="2411"/>
                  <a:pt x="11888" y="2436"/>
                </a:cubicBezTo>
                <a:cubicBezTo>
                  <a:pt x="11884" y="2454"/>
                  <a:pt x="11877" y="2475"/>
                  <a:pt x="11870" y="2493"/>
                </a:cubicBezTo>
                <a:cubicBezTo>
                  <a:pt x="11866" y="2511"/>
                  <a:pt x="11856" y="2528"/>
                  <a:pt x="11849" y="2550"/>
                </a:cubicBezTo>
                <a:cubicBezTo>
                  <a:pt x="11813" y="2621"/>
                  <a:pt x="11763" y="2674"/>
                  <a:pt x="11696" y="2695"/>
                </a:cubicBezTo>
                <a:cubicBezTo>
                  <a:pt x="11678" y="2703"/>
                  <a:pt x="11660" y="2710"/>
                  <a:pt x="11642" y="2710"/>
                </a:cubicBezTo>
                <a:cubicBezTo>
                  <a:pt x="11625" y="2713"/>
                  <a:pt x="11607" y="2713"/>
                  <a:pt x="11589" y="2720"/>
                </a:cubicBezTo>
                <a:lnTo>
                  <a:pt x="11532" y="2720"/>
                </a:lnTo>
                <a:cubicBezTo>
                  <a:pt x="11514" y="2720"/>
                  <a:pt x="11493" y="2713"/>
                  <a:pt x="11479" y="2713"/>
                </a:cubicBezTo>
                <a:lnTo>
                  <a:pt x="11432" y="2706"/>
                </a:lnTo>
                <a:lnTo>
                  <a:pt x="11432" y="2706"/>
                </a:lnTo>
                <a:cubicBezTo>
                  <a:pt x="11433" y="2706"/>
                  <a:pt x="11433" y="2706"/>
                  <a:pt x="11433" y="2706"/>
                </a:cubicBezTo>
                <a:lnTo>
                  <a:pt x="11429" y="2727"/>
                </a:lnTo>
                <a:lnTo>
                  <a:pt x="11415" y="2795"/>
                </a:lnTo>
                <a:lnTo>
                  <a:pt x="11408" y="2827"/>
                </a:lnTo>
                <a:lnTo>
                  <a:pt x="11394" y="2856"/>
                </a:lnTo>
                <a:cubicBezTo>
                  <a:pt x="11383" y="2880"/>
                  <a:pt x="11376" y="2898"/>
                  <a:pt x="11365" y="2916"/>
                </a:cubicBezTo>
                <a:lnTo>
                  <a:pt x="11347" y="2941"/>
                </a:lnTo>
                <a:lnTo>
                  <a:pt x="11330" y="2969"/>
                </a:lnTo>
                <a:cubicBezTo>
                  <a:pt x="11319" y="2987"/>
                  <a:pt x="11305" y="3005"/>
                  <a:pt x="11287" y="3016"/>
                </a:cubicBezTo>
                <a:cubicBezTo>
                  <a:pt x="11273" y="3033"/>
                  <a:pt x="11255" y="3048"/>
                  <a:pt x="11237" y="3062"/>
                </a:cubicBezTo>
                <a:cubicBezTo>
                  <a:pt x="11219" y="3076"/>
                  <a:pt x="11202" y="3087"/>
                  <a:pt x="11180" y="3097"/>
                </a:cubicBezTo>
                <a:cubicBezTo>
                  <a:pt x="11162" y="3112"/>
                  <a:pt x="11141" y="3119"/>
                  <a:pt x="11116" y="3129"/>
                </a:cubicBezTo>
                <a:cubicBezTo>
                  <a:pt x="11077" y="3151"/>
                  <a:pt x="11034" y="3165"/>
                  <a:pt x="10985" y="3176"/>
                </a:cubicBezTo>
                <a:cubicBezTo>
                  <a:pt x="10938" y="3190"/>
                  <a:pt x="10892" y="3204"/>
                  <a:pt x="10842" y="3211"/>
                </a:cubicBezTo>
                <a:cubicBezTo>
                  <a:pt x="10743" y="3229"/>
                  <a:pt x="10647" y="3240"/>
                  <a:pt x="10547" y="3243"/>
                </a:cubicBezTo>
                <a:cubicBezTo>
                  <a:pt x="10597" y="3257"/>
                  <a:pt x="10647" y="3264"/>
                  <a:pt x="10700" y="3272"/>
                </a:cubicBezTo>
                <a:cubicBezTo>
                  <a:pt x="10750" y="3275"/>
                  <a:pt x="10803" y="3279"/>
                  <a:pt x="10849" y="3279"/>
                </a:cubicBezTo>
                <a:cubicBezTo>
                  <a:pt x="10903" y="3279"/>
                  <a:pt x="10953" y="3275"/>
                  <a:pt x="11006" y="3264"/>
                </a:cubicBezTo>
                <a:cubicBezTo>
                  <a:pt x="11059" y="3257"/>
                  <a:pt x="11109" y="3243"/>
                  <a:pt x="11159" y="3225"/>
                </a:cubicBezTo>
                <a:cubicBezTo>
                  <a:pt x="11184" y="3218"/>
                  <a:pt x="11205" y="3208"/>
                  <a:pt x="11234" y="3193"/>
                </a:cubicBezTo>
                <a:cubicBezTo>
                  <a:pt x="11255" y="3183"/>
                  <a:pt x="11283" y="3168"/>
                  <a:pt x="11305" y="3154"/>
                </a:cubicBezTo>
                <a:cubicBezTo>
                  <a:pt x="11326" y="3136"/>
                  <a:pt x="11347" y="3122"/>
                  <a:pt x="11372" y="3104"/>
                </a:cubicBezTo>
                <a:cubicBezTo>
                  <a:pt x="11394" y="3087"/>
                  <a:pt x="11411" y="3065"/>
                  <a:pt x="11429" y="3044"/>
                </a:cubicBezTo>
                <a:lnTo>
                  <a:pt x="11454" y="3008"/>
                </a:lnTo>
                <a:lnTo>
                  <a:pt x="11479" y="2973"/>
                </a:lnTo>
                <a:cubicBezTo>
                  <a:pt x="11490" y="2952"/>
                  <a:pt x="11504" y="2923"/>
                  <a:pt x="11518" y="2898"/>
                </a:cubicBezTo>
                <a:lnTo>
                  <a:pt x="11532" y="2857"/>
                </a:lnTo>
                <a:lnTo>
                  <a:pt x="11532" y="2857"/>
                </a:lnTo>
                <a:cubicBezTo>
                  <a:pt x="11612" y="2979"/>
                  <a:pt x="11682" y="3095"/>
                  <a:pt x="11742" y="3204"/>
                </a:cubicBezTo>
                <a:lnTo>
                  <a:pt x="11754" y="3206"/>
                </a:lnTo>
                <a:lnTo>
                  <a:pt x="11756" y="3193"/>
                </a:lnTo>
                <a:lnTo>
                  <a:pt x="11763" y="3183"/>
                </a:lnTo>
                <a:cubicBezTo>
                  <a:pt x="11706" y="3075"/>
                  <a:pt x="11637" y="2965"/>
                  <a:pt x="11555" y="2852"/>
                </a:cubicBezTo>
                <a:lnTo>
                  <a:pt x="11555" y="2852"/>
                </a:lnTo>
                <a:cubicBezTo>
                  <a:pt x="11547" y="2852"/>
                  <a:pt x="11540" y="2852"/>
                  <a:pt x="11533" y="2852"/>
                </a:cubicBezTo>
                <a:lnTo>
                  <a:pt x="11533" y="2852"/>
                </a:lnTo>
                <a:lnTo>
                  <a:pt x="11539" y="2831"/>
                </a:lnTo>
                <a:cubicBezTo>
                  <a:pt x="11544" y="2838"/>
                  <a:pt x="11550" y="2845"/>
                  <a:pt x="11555" y="2852"/>
                </a:cubicBezTo>
                <a:lnTo>
                  <a:pt x="11555" y="2852"/>
                </a:lnTo>
                <a:cubicBezTo>
                  <a:pt x="11570" y="2851"/>
                  <a:pt x="11586" y="2851"/>
                  <a:pt x="11603" y="2848"/>
                </a:cubicBezTo>
                <a:cubicBezTo>
                  <a:pt x="11653" y="2845"/>
                  <a:pt x="11706" y="2831"/>
                  <a:pt x="11749" y="2809"/>
                </a:cubicBezTo>
                <a:lnTo>
                  <a:pt x="11817" y="2767"/>
                </a:lnTo>
                <a:cubicBezTo>
                  <a:pt x="11838" y="2749"/>
                  <a:pt x="11856" y="2731"/>
                  <a:pt x="11874" y="2713"/>
                </a:cubicBezTo>
                <a:cubicBezTo>
                  <a:pt x="11909" y="2674"/>
                  <a:pt x="11930" y="2631"/>
                  <a:pt x="11945" y="2582"/>
                </a:cubicBezTo>
                <a:cubicBezTo>
                  <a:pt x="11955" y="2560"/>
                  <a:pt x="11959" y="2532"/>
                  <a:pt x="11962" y="2511"/>
                </a:cubicBezTo>
                <a:cubicBezTo>
                  <a:pt x="11966" y="2489"/>
                  <a:pt x="11966" y="2461"/>
                  <a:pt x="11973" y="2439"/>
                </a:cubicBezTo>
                <a:lnTo>
                  <a:pt x="11973" y="2368"/>
                </a:lnTo>
                <a:cubicBezTo>
                  <a:pt x="11973" y="2347"/>
                  <a:pt x="11973" y="2322"/>
                  <a:pt x="11966" y="2301"/>
                </a:cubicBezTo>
                <a:cubicBezTo>
                  <a:pt x="11962" y="2258"/>
                  <a:pt x="11955" y="2212"/>
                  <a:pt x="11941" y="2169"/>
                </a:cubicBezTo>
                <a:cubicBezTo>
                  <a:pt x="11934" y="2144"/>
                  <a:pt x="11927" y="2123"/>
                  <a:pt x="11923" y="2105"/>
                </a:cubicBezTo>
                <a:lnTo>
                  <a:pt x="11902" y="2045"/>
                </a:lnTo>
                <a:close/>
                <a:moveTo>
                  <a:pt x="5434" y="0"/>
                </a:moveTo>
                <a:cubicBezTo>
                  <a:pt x="5384" y="29"/>
                  <a:pt x="5345" y="64"/>
                  <a:pt x="5306" y="100"/>
                </a:cubicBezTo>
                <a:cubicBezTo>
                  <a:pt x="5281" y="118"/>
                  <a:pt x="5263" y="142"/>
                  <a:pt x="5246" y="160"/>
                </a:cubicBezTo>
                <a:cubicBezTo>
                  <a:pt x="5228" y="182"/>
                  <a:pt x="5207" y="199"/>
                  <a:pt x="5189" y="221"/>
                </a:cubicBezTo>
                <a:cubicBezTo>
                  <a:pt x="5153" y="267"/>
                  <a:pt x="5121" y="310"/>
                  <a:pt x="5093" y="359"/>
                </a:cubicBezTo>
                <a:cubicBezTo>
                  <a:pt x="5079" y="384"/>
                  <a:pt x="5064" y="409"/>
                  <a:pt x="5050" y="434"/>
                </a:cubicBezTo>
                <a:cubicBezTo>
                  <a:pt x="5039" y="463"/>
                  <a:pt x="5029" y="487"/>
                  <a:pt x="5015" y="516"/>
                </a:cubicBezTo>
                <a:cubicBezTo>
                  <a:pt x="5007" y="541"/>
                  <a:pt x="4997" y="573"/>
                  <a:pt x="4990" y="598"/>
                </a:cubicBezTo>
                <a:cubicBezTo>
                  <a:pt x="4979" y="630"/>
                  <a:pt x="4975" y="658"/>
                  <a:pt x="4972" y="687"/>
                </a:cubicBezTo>
                <a:cubicBezTo>
                  <a:pt x="4968" y="719"/>
                  <a:pt x="4968" y="751"/>
                  <a:pt x="4968" y="783"/>
                </a:cubicBezTo>
                <a:cubicBezTo>
                  <a:pt x="4968" y="811"/>
                  <a:pt x="4972" y="843"/>
                  <a:pt x="4975" y="875"/>
                </a:cubicBezTo>
                <a:lnTo>
                  <a:pt x="4986" y="918"/>
                </a:lnTo>
                <a:lnTo>
                  <a:pt x="4997" y="964"/>
                </a:lnTo>
                <a:cubicBezTo>
                  <a:pt x="5007" y="996"/>
                  <a:pt x="5022" y="1021"/>
                  <a:pt x="5039" y="1049"/>
                </a:cubicBezTo>
                <a:lnTo>
                  <a:pt x="5061" y="1088"/>
                </a:lnTo>
                <a:lnTo>
                  <a:pt x="5086" y="1127"/>
                </a:lnTo>
                <a:lnTo>
                  <a:pt x="5093" y="1131"/>
                </a:lnTo>
                <a:lnTo>
                  <a:pt x="5086" y="1138"/>
                </a:lnTo>
                <a:cubicBezTo>
                  <a:pt x="5029" y="1145"/>
                  <a:pt x="4968" y="1156"/>
                  <a:pt x="4908" y="1163"/>
                </a:cubicBezTo>
                <a:cubicBezTo>
                  <a:pt x="4730" y="1195"/>
                  <a:pt x="4552" y="1227"/>
                  <a:pt x="4382" y="1263"/>
                </a:cubicBezTo>
                <a:lnTo>
                  <a:pt x="4364" y="1238"/>
                </a:lnTo>
                <a:cubicBezTo>
                  <a:pt x="4350" y="1220"/>
                  <a:pt x="4335" y="1209"/>
                  <a:pt x="4321" y="1191"/>
                </a:cubicBezTo>
                <a:lnTo>
                  <a:pt x="4303" y="1163"/>
                </a:lnTo>
                <a:lnTo>
                  <a:pt x="4293" y="1138"/>
                </a:lnTo>
                <a:lnTo>
                  <a:pt x="4264" y="1085"/>
                </a:lnTo>
                <a:lnTo>
                  <a:pt x="4257" y="1056"/>
                </a:lnTo>
                <a:lnTo>
                  <a:pt x="4246" y="1024"/>
                </a:lnTo>
                <a:cubicBezTo>
                  <a:pt x="4243" y="1007"/>
                  <a:pt x="4239" y="985"/>
                  <a:pt x="4239" y="967"/>
                </a:cubicBezTo>
                <a:cubicBezTo>
                  <a:pt x="4232" y="946"/>
                  <a:pt x="4232" y="928"/>
                  <a:pt x="4232" y="907"/>
                </a:cubicBezTo>
                <a:cubicBezTo>
                  <a:pt x="4232" y="882"/>
                  <a:pt x="4232" y="864"/>
                  <a:pt x="4239" y="843"/>
                </a:cubicBezTo>
                <a:cubicBezTo>
                  <a:pt x="4243" y="822"/>
                  <a:pt x="4243" y="800"/>
                  <a:pt x="4246" y="775"/>
                </a:cubicBezTo>
                <a:cubicBezTo>
                  <a:pt x="4250" y="754"/>
                  <a:pt x="4257" y="733"/>
                  <a:pt x="4264" y="711"/>
                </a:cubicBezTo>
                <a:cubicBezTo>
                  <a:pt x="4275" y="687"/>
                  <a:pt x="4278" y="665"/>
                  <a:pt x="4286" y="644"/>
                </a:cubicBezTo>
                <a:cubicBezTo>
                  <a:pt x="4303" y="598"/>
                  <a:pt x="4321" y="559"/>
                  <a:pt x="4346" y="516"/>
                </a:cubicBezTo>
                <a:cubicBezTo>
                  <a:pt x="4367" y="470"/>
                  <a:pt x="4389" y="430"/>
                  <a:pt x="4410" y="391"/>
                </a:cubicBezTo>
                <a:cubicBezTo>
                  <a:pt x="4438" y="349"/>
                  <a:pt x="4460" y="306"/>
                  <a:pt x="4492" y="267"/>
                </a:cubicBezTo>
                <a:lnTo>
                  <a:pt x="4492" y="267"/>
                </a:lnTo>
                <a:cubicBezTo>
                  <a:pt x="4446" y="292"/>
                  <a:pt x="4410" y="324"/>
                  <a:pt x="4371" y="356"/>
                </a:cubicBezTo>
                <a:lnTo>
                  <a:pt x="4318" y="409"/>
                </a:lnTo>
                <a:cubicBezTo>
                  <a:pt x="4300" y="427"/>
                  <a:pt x="4282" y="445"/>
                  <a:pt x="4264" y="466"/>
                </a:cubicBezTo>
                <a:cubicBezTo>
                  <a:pt x="4232" y="505"/>
                  <a:pt x="4204" y="544"/>
                  <a:pt x="4175" y="591"/>
                </a:cubicBezTo>
                <a:cubicBezTo>
                  <a:pt x="4150" y="633"/>
                  <a:pt x="4126" y="683"/>
                  <a:pt x="4104" y="733"/>
                </a:cubicBezTo>
                <a:cubicBezTo>
                  <a:pt x="4097" y="758"/>
                  <a:pt x="4086" y="783"/>
                  <a:pt x="4083" y="807"/>
                </a:cubicBezTo>
                <a:cubicBezTo>
                  <a:pt x="4072" y="836"/>
                  <a:pt x="4072" y="861"/>
                  <a:pt x="4069" y="889"/>
                </a:cubicBezTo>
                <a:cubicBezTo>
                  <a:pt x="4069" y="914"/>
                  <a:pt x="4065" y="946"/>
                  <a:pt x="4065" y="971"/>
                </a:cubicBezTo>
                <a:cubicBezTo>
                  <a:pt x="4065" y="999"/>
                  <a:pt x="4069" y="1031"/>
                  <a:pt x="4072" y="1056"/>
                </a:cubicBezTo>
                <a:lnTo>
                  <a:pt x="4083" y="1095"/>
                </a:lnTo>
                <a:lnTo>
                  <a:pt x="4097" y="1138"/>
                </a:lnTo>
                <a:cubicBezTo>
                  <a:pt x="4104" y="1163"/>
                  <a:pt x="4118" y="1191"/>
                  <a:pt x="4133" y="1216"/>
                </a:cubicBezTo>
                <a:lnTo>
                  <a:pt x="4154" y="1252"/>
                </a:lnTo>
                <a:lnTo>
                  <a:pt x="4175" y="1284"/>
                </a:lnTo>
                <a:cubicBezTo>
                  <a:pt x="4172" y="1287"/>
                  <a:pt x="4172" y="1287"/>
                  <a:pt x="4172" y="1291"/>
                </a:cubicBezTo>
                <a:cubicBezTo>
                  <a:pt x="3998" y="1327"/>
                  <a:pt x="3830" y="1369"/>
                  <a:pt x="3663" y="1408"/>
                </a:cubicBezTo>
                <a:cubicBezTo>
                  <a:pt x="3553" y="1433"/>
                  <a:pt x="3443" y="1465"/>
                  <a:pt x="3333" y="1497"/>
                </a:cubicBezTo>
                <a:lnTo>
                  <a:pt x="3301" y="1469"/>
                </a:lnTo>
                <a:cubicBezTo>
                  <a:pt x="3286" y="1458"/>
                  <a:pt x="3269" y="1447"/>
                  <a:pt x="3254" y="1433"/>
                </a:cubicBezTo>
                <a:lnTo>
                  <a:pt x="3233" y="1415"/>
                </a:lnTo>
                <a:lnTo>
                  <a:pt x="3215" y="1398"/>
                </a:lnTo>
                <a:cubicBezTo>
                  <a:pt x="3201" y="1387"/>
                  <a:pt x="3194" y="1373"/>
                  <a:pt x="3183" y="1359"/>
                </a:cubicBezTo>
                <a:cubicBezTo>
                  <a:pt x="3176" y="1344"/>
                  <a:pt x="3166" y="1327"/>
                  <a:pt x="3158" y="1316"/>
                </a:cubicBezTo>
                <a:cubicBezTo>
                  <a:pt x="3126" y="1252"/>
                  <a:pt x="3112" y="1181"/>
                  <a:pt x="3112" y="1103"/>
                </a:cubicBezTo>
                <a:lnTo>
                  <a:pt x="3112" y="1042"/>
                </a:lnTo>
                <a:cubicBezTo>
                  <a:pt x="3112" y="1024"/>
                  <a:pt x="3119" y="1003"/>
                  <a:pt x="3119" y="982"/>
                </a:cubicBezTo>
                <a:cubicBezTo>
                  <a:pt x="3123" y="943"/>
                  <a:pt x="3130" y="900"/>
                  <a:pt x="3141" y="857"/>
                </a:cubicBezTo>
                <a:cubicBezTo>
                  <a:pt x="3148" y="818"/>
                  <a:pt x="3162" y="772"/>
                  <a:pt x="3176" y="733"/>
                </a:cubicBezTo>
                <a:cubicBezTo>
                  <a:pt x="3190" y="694"/>
                  <a:pt x="3201" y="647"/>
                  <a:pt x="3215" y="608"/>
                </a:cubicBezTo>
                <a:lnTo>
                  <a:pt x="3215" y="608"/>
                </a:lnTo>
                <a:cubicBezTo>
                  <a:pt x="3180" y="640"/>
                  <a:pt x="3155" y="676"/>
                  <a:pt x="3126" y="711"/>
                </a:cubicBezTo>
                <a:cubicBezTo>
                  <a:pt x="3112" y="729"/>
                  <a:pt x="3102" y="747"/>
                  <a:pt x="3087" y="768"/>
                </a:cubicBezTo>
                <a:cubicBezTo>
                  <a:pt x="3073" y="786"/>
                  <a:pt x="3066" y="807"/>
                  <a:pt x="3052" y="825"/>
                </a:cubicBezTo>
                <a:cubicBezTo>
                  <a:pt x="3030" y="864"/>
                  <a:pt x="3013" y="907"/>
                  <a:pt x="2995" y="950"/>
                </a:cubicBezTo>
                <a:cubicBezTo>
                  <a:pt x="2981" y="996"/>
                  <a:pt x="2966" y="1039"/>
                  <a:pt x="2959" y="1088"/>
                </a:cubicBezTo>
                <a:cubicBezTo>
                  <a:pt x="2949" y="1138"/>
                  <a:pt x="2949" y="1184"/>
                  <a:pt x="2952" y="1234"/>
                </a:cubicBezTo>
                <a:cubicBezTo>
                  <a:pt x="2959" y="1263"/>
                  <a:pt x="2963" y="1284"/>
                  <a:pt x="2966" y="1309"/>
                </a:cubicBezTo>
                <a:cubicBezTo>
                  <a:pt x="2970" y="1337"/>
                  <a:pt x="2981" y="1359"/>
                  <a:pt x="2988" y="1387"/>
                </a:cubicBezTo>
                <a:cubicBezTo>
                  <a:pt x="2998" y="1408"/>
                  <a:pt x="3013" y="1433"/>
                  <a:pt x="3023" y="1458"/>
                </a:cubicBezTo>
                <a:cubicBezTo>
                  <a:pt x="3038" y="1479"/>
                  <a:pt x="3055" y="1501"/>
                  <a:pt x="3070" y="1519"/>
                </a:cubicBezTo>
                <a:lnTo>
                  <a:pt x="3094" y="1551"/>
                </a:lnTo>
                <a:lnTo>
                  <a:pt x="3109" y="1565"/>
                </a:lnTo>
                <a:cubicBezTo>
                  <a:pt x="2860" y="1639"/>
                  <a:pt x="2622" y="1718"/>
                  <a:pt x="2394" y="1807"/>
                </a:cubicBezTo>
                <a:lnTo>
                  <a:pt x="2390" y="1807"/>
                </a:lnTo>
                <a:cubicBezTo>
                  <a:pt x="2373" y="1799"/>
                  <a:pt x="2355" y="1789"/>
                  <a:pt x="2341" y="1778"/>
                </a:cubicBezTo>
                <a:lnTo>
                  <a:pt x="2319" y="1760"/>
                </a:lnTo>
                <a:lnTo>
                  <a:pt x="2294" y="1743"/>
                </a:lnTo>
                <a:lnTo>
                  <a:pt x="2255" y="1700"/>
                </a:lnTo>
                <a:cubicBezTo>
                  <a:pt x="2241" y="1689"/>
                  <a:pt x="2234" y="1671"/>
                  <a:pt x="2223" y="1657"/>
                </a:cubicBezTo>
                <a:cubicBezTo>
                  <a:pt x="2184" y="1593"/>
                  <a:pt x="2163" y="1515"/>
                  <a:pt x="2152" y="1433"/>
                </a:cubicBezTo>
                <a:cubicBezTo>
                  <a:pt x="2149" y="1394"/>
                  <a:pt x="2149" y="1351"/>
                  <a:pt x="2152" y="1309"/>
                </a:cubicBezTo>
                <a:cubicBezTo>
                  <a:pt x="2152" y="1270"/>
                  <a:pt x="2163" y="1227"/>
                  <a:pt x="2166" y="1181"/>
                </a:cubicBezTo>
                <a:cubicBezTo>
                  <a:pt x="2181" y="1095"/>
                  <a:pt x="2202" y="1014"/>
                  <a:pt x="2230" y="925"/>
                </a:cubicBezTo>
                <a:lnTo>
                  <a:pt x="2230" y="925"/>
                </a:lnTo>
                <a:cubicBezTo>
                  <a:pt x="2202" y="960"/>
                  <a:pt x="2177" y="999"/>
                  <a:pt x="2159" y="1039"/>
                </a:cubicBezTo>
                <a:cubicBezTo>
                  <a:pt x="2134" y="1078"/>
                  <a:pt x="2117" y="1120"/>
                  <a:pt x="2099" y="1163"/>
                </a:cubicBezTo>
                <a:cubicBezTo>
                  <a:pt x="2081" y="1209"/>
                  <a:pt x="2070" y="1252"/>
                  <a:pt x="2060" y="1298"/>
                </a:cubicBezTo>
                <a:cubicBezTo>
                  <a:pt x="2053" y="1341"/>
                  <a:pt x="2045" y="1391"/>
                  <a:pt x="2042" y="1440"/>
                </a:cubicBezTo>
                <a:cubicBezTo>
                  <a:pt x="2042" y="1487"/>
                  <a:pt x="2045" y="1536"/>
                  <a:pt x="2056" y="1586"/>
                </a:cubicBezTo>
                <a:cubicBezTo>
                  <a:pt x="2060" y="1607"/>
                  <a:pt x="2070" y="1636"/>
                  <a:pt x="2077" y="1657"/>
                </a:cubicBezTo>
                <a:cubicBezTo>
                  <a:pt x="2088" y="1679"/>
                  <a:pt x="2095" y="1700"/>
                  <a:pt x="2109" y="1725"/>
                </a:cubicBezTo>
                <a:cubicBezTo>
                  <a:pt x="2124" y="1746"/>
                  <a:pt x="2134" y="1767"/>
                  <a:pt x="2152" y="1785"/>
                </a:cubicBezTo>
                <a:cubicBezTo>
                  <a:pt x="2170" y="1803"/>
                  <a:pt x="2184" y="1824"/>
                  <a:pt x="2205" y="1842"/>
                </a:cubicBezTo>
                <a:lnTo>
                  <a:pt x="2234" y="1871"/>
                </a:lnTo>
                <a:lnTo>
                  <a:pt x="2241" y="1874"/>
                </a:lnTo>
                <a:cubicBezTo>
                  <a:pt x="2017" y="1967"/>
                  <a:pt x="1804" y="2066"/>
                  <a:pt x="1608" y="2169"/>
                </a:cubicBezTo>
                <a:lnTo>
                  <a:pt x="1573" y="2144"/>
                </a:lnTo>
                <a:lnTo>
                  <a:pt x="1555" y="2134"/>
                </a:lnTo>
                <a:lnTo>
                  <a:pt x="1541" y="2119"/>
                </a:lnTo>
                <a:cubicBezTo>
                  <a:pt x="1530" y="2109"/>
                  <a:pt x="1519" y="2102"/>
                  <a:pt x="1509" y="2087"/>
                </a:cubicBezTo>
                <a:lnTo>
                  <a:pt x="1484" y="2052"/>
                </a:lnTo>
                <a:cubicBezTo>
                  <a:pt x="1473" y="2038"/>
                  <a:pt x="1469" y="2027"/>
                  <a:pt x="1466" y="2013"/>
                </a:cubicBezTo>
                <a:cubicBezTo>
                  <a:pt x="1455" y="1999"/>
                  <a:pt x="1455" y="1984"/>
                  <a:pt x="1452" y="1974"/>
                </a:cubicBezTo>
                <a:cubicBezTo>
                  <a:pt x="1448" y="1959"/>
                  <a:pt x="1441" y="1945"/>
                  <a:pt x="1441" y="1927"/>
                </a:cubicBezTo>
                <a:cubicBezTo>
                  <a:pt x="1441" y="1913"/>
                  <a:pt x="1437" y="1895"/>
                  <a:pt x="1437" y="1885"/>
                </a:cubicBezTo>
                <a:lnTo>
                  <a:pt x="1434" y="1839"/>
                </a:lnTo>
                <a:lnTo>
                  <a:pt x="1434" y="1796"/>
                </a:lnTo>
                <a:cubicBezTo>
                  <a:pt x="1434" y="1778"/>
                  <a:pt x="1437" y="1764"/>
                  <a:pt x="1437" y="1746"/>
                </a:cubicBezTo>
                <a:cubicBezTo>
                  <a:pt x="1437" y="1728"/>
                  <a:pt x="1441" y="1714"/>
                  <a:pt x="1448" y="1696"/>
                </a:cubicBezTo>
                <a:cubicBezTo>
                  <a:pt x="1452" y="1664"/>
                  <a:pt x="1459" y="1636"/>
                  <a:pt x="1469" y="1604"/>
                </a:cubicBezTo>
                <a:lnTo>
                  <a:pt x="1494" y="1511"/>
                </a:lnTo>
                <a:lnTo>
                  <a:pt x="1494" y="1511"/>
                </a:lnTo>
                <a:cubicBezTo>
                  <a:pt x="1477" y="1536"/>
                  <a:pt x="1459" y="1565"/>
                  <a:pt x="1441" y="1593"/>
                </a:cubicBezTo>
                <a:cubicBezTo>
                  <a:pt x="1434" y="1607"/>
                  <a:pt x="1430" y="1625"/>
                  <a:pt x="1420" y="1639"/>
                </a:cubicBezTo>
                <a:cubicBezTo>
                  <a:pt x="1416" y="1654"/>
                  <a:pt x="1405" y="1671"/>
                  <a:pt x="1402" y="1682"/>
                </a:cubicBezTo>
                <a:cubicBezTo>
                  <a:pt x="1398" y="1700"/>
                  <a:pt x="1388" y="1714"/>
                  <a:pt x="1388" y="1732"/>
                </a:cubicBezTo>
                <a:cubicBezTo>
                  <a:pt x="1384" y="1750"/>
                  <a:pt x="1381" y="1764"/>
                  <a:pt x="1377" y="1782"/>
                </a:cubicBezTo>
                <a:lnTo>
                  <a:pt x="1366" y="1831"/>
                </a:lnTo>
                <a:lnTo>
                  <a:pt x="1363" y="1885"/>
                </a:lnTo>
                <a:cubicBezTo>
                  <a:pt x="1363" y="1903"/>
                  <a:pt x="1363" y="1920"/>
                  <a:pt x="1366" y="1938"/>
                </a:cubicBezTo>
                <a:cubicBezTo>
                  <a:pt x="1366" y="1956"/>
                  <a:pt x="1370" y="1974"/>
                  <a:pt x="1377" y="1991"/>
                </a:cubicBezTo>
                <a:lnTo>
                  <a:pt x="1388" y="2045"/>
                </a:lnTo>
                <a:cubicBezTo>
                  <a:pt x="1398" y="2063"/>
                  <a:pt x="1402" y="2080"/>
                  <a:pt x="1413" y="2091"/>
                </a:cubicBezTo>
                <a:lnTo>
                  <a:pt x="1441" y="2137"/>
                </a:lnTo>
                <a:cubicBezTo>
                  <a:pt x="1452" y="2151"/>
                  <a:pt x="1469" y="2162"/>
                  <a:pt x="1484" y="2176"/>
                </a:cubicBezTo>
                <a:lnTo>
                  <a:pt x="1501" y="2194"/>
                </a:lnTo>
                <a:lnTo>
                  <a:pt x="1519" y="2208"/>
                </a:lnTo>
                <a:cubicBezTo>
                  <a:pt x="1352" y="2297"/>
                  <a:pt x="1203" y="2390"/>
                  <a:pt x="1064" y="2489"/>
                </a:cubicBezTo>
                <a:lnTo>
                  <a:pt x="1029" y="2471"/>
                </a:lnTo>
                <a:lnTo>
                  <a:pt x="1011" y="2461"/>
                </a:lnTo>
                <a:lnTo>
                  <a:pt x="993" y="2447"/>
                </a:lnTo>
                <a:cubicBezTo>
                  <a:pt x="986" y="2439"/>
                  <a:pt x="972" y="2429"/>
                  <a:pt x="961" y="2422"/>
                </a:cubicBezTo>
                <a:lnTo>
                  <a:pt x="936" y="2390"/>
                </a:lnTo>
                <a:cubicBezTo>
                  <a:pt x="925" y="2383"/>
                  <a:pt x="922" y="2368"/>
                  <a:pt x="915" y="2354"/>
                </a:cubicBezTo>
                <a:cubicBezTo>
                  <a:pt x="904" y="2340"/>
                  <a:pt x="901" y="2329"/>
                  <a:pt x="897" y="2315"/>
                </a:cubicBezTo>
                <a:cubicBezTo>
                  <a:pt x="890" y="2301"/>
                  <a:pt x="883" y="2287"/>
                  <a:pt x="883" y="2276"/>
                </a:cubicBezTo>
                <a:cubicBezTo>
                  <a:pt x="879" y="2262"/>
                  <a:pt x="872" y="2247"/>
                  <a:pt x="872" y="2230"/>
                </a:cubicBezTo>
                <a:lnTo>
                  <a:pt x="865" y="2187"/>
                </a:lnTo>
                <a:lnTo>
                  <a:pt x="861" y="2141"/>
                </a:lnTo>
                <a:lnTo>
                  <a:pt x="861" y="2091"/>
                </a:lnTo>
                <a:cubicBezTo>
                  <a:pt x="861" y="2073"/>
                  <a:pt x="861" y="2063"/>
                  <a:pt x="865" y="2045"/>
                </a:cubicBezTo>
                <a:cubicBezTo>
                  <a:pt x="865" y="2013"/>
                  <a:pt x="869" y="1981"/>
                  <a:pt x="872" y="1945"/>
                </a:cubicBezTo>
                <a:cubicBezTo>
                  <a:pt x="879" y="1913"/>
                  <a:pt x="883" y="1885"/>
                  <a:pt x="890" y="1849"/>
                </a:cubicBezTo>
                <a:lnTo>
                  <a:pt x="890" y="1849"/>
                </a:lnTo>
                <a:cubicBezTo>
                  <a:pt x="872" y="1874"/>
                  <a:pt x="861" y="1906"/>
                  <a:pt x="847" y="1938"/>
                </a:cubicBezTo>
                <a:cubicBezTo>
                  <a:pt x="844" y="1949"/>
                  <a:pt x="833" y="1967"/>
                  <a:pt x="829" y="1984"/>
                </a:cubicBezTo>
                <a:cubicBezTo>
                  <a:pt x="826" y="2002"/>
                  <a:pt x="819" y="2016"/>
                  <a:pt x="815" y="2034"/>
                </a:cubicBezTo>
                <a:cubicBezTo>
                  <a:pt x="812" y="2052"/>
                  <a:pt x="808" y="2066"/>
                  <a:pt x="808" y="2084"/>
                </a:cubicBezTo>
                <a:cubicBezTo>
                  <a:pt x="801" y="2102"/>
                  <a:pt x="801" y="2119"/>
                  <a:pt x="797" y="2134"/>
                </a:cubicBezTo>
                <a:lnTo>
                  <a:pt x="794" y="2187"/>
                </a:lnTo>
                <a:lnTo>
                  <a:pt x="794" y="2240"/>
                </a:lnTo>
                <a:cubicBezTo>
                  <a:pt x="794" y="2258"/>
                  <a:pt x="797" y="2276"/>
                  <a:pt x="801" y="2294"/>
                </a:cubicBezTo>
                <a:lnTo>
                  <a:pt x="815" y="2347"/>
                </a:lnTo>
                <a:cubicBezTo>
                  <a:pt x="819" y="2365"/>
                  <a:pt x="829" y="2383"/>
                  <a:pt x="837" y="2393"/>
                </a:cubicBezTo>
                <a:cubicBezTo>
                  <a:pt x="847" y="2411"/>
                  <a:pt x="854" y="2425"/>
                  <a:pt x="865" y="2443"/>
                </a:cubicBezTo>
                <a:lnTo>
                  <a:pt x="901" y="2489"/>
                </a:lnTo>
                <a:cubicBezTo>
                  <a:pt x="915" y="2500"/>
                  <a:pt x="925" y="2511"/>
                  <a:pt x="940" y="2525"/>
                </a:cubicBezTo>
                <a:lnTo>
                  <a:pt x="961" y="2543"/>
                </a:lnTo>
                <a:lnTo>
                  <a:pt x="979" y="2550"/>
                </a:lnTo>
                <a:cubicBezTo>
                  <a:pt x="915" y="2599"/>
                  <a:pt x="851" y="2649"/>
                  <a:pt x="794" y="2695"/>
                </a:cubicBezTo>
                <a:cubicBezTo>
                  <a:pt x="723" y="2749"/>
                  <a:pt x="666" y="2809"/>
                  <a:pt x="605" y="2863"/>
                </a:cubicBezTo>
                <a:lnTo>
                  <a:pt x="581" y="2848"/>
                </a:lnTo>
                <a:lnTo>
                  <a:pt x="563" y="2838"/>
                </a:lnTo>
                <a:lnTo>
                  <a:pt x="549" y="2831"/>
                </a:lnTo>
                <a:cubicBezTo>
                  <a:pt x="541" y="2820"/>
                  <a:pt x="531" y="2816"/>
                  <a:pt x="524" y="2809"/>
                </a:cubicBezTo>
                <a:lnTo>
                  <a:pt x="499" y="2781"/>
                </a:lnTo>
                <a:cubicBezTo>
                  <a:pt x="492" y="2774"/>
                  <a:pt x="488" y="2759"/>
                  <a:pt x="481" y="2749"/>
                </a:cubicBezTo>
                <a:cubicBezTo>
                  <a:pt x="474" y="2742"/>
                  <a:pt x="474" y="2727"/>
                  <a:pt x="470" y="2720"/>
                </a:cubicBezTo>
                <a:cubicBezTo>
                  <a:pt x="463" y="2710"/>
                  <a:pt x="460" y="2695"/>
                  <a:pt x="456" y="2685"/>
                </a:cubicBezTo>
                <a:cubicBezTo>
                  <a:pt x="453" y="2671"/>
                  <a:pt x="445" y="2660"/>
                  <a:pt x="445" y="2649"/>
                </a:cubicBezTo>
                <a:lnTo>
                  <a:pt x="442" y="2614"/>
                </a:lnTo>
                <a:lnTo>
                  <a:pt x="442" y="2578"/>
                </a:lnTo>
                <a:lnTo>
                  <a:pt x="442" y="2543"/>
                </a:lnTo>
                <a:cubicBezTo>
                  <a:pt x="442" y="2528"/>
                  <a:pt x="442" y="2514"/>
                  <a:pt x="445" y="2500"/>
                </a:cubicBezTo>
                <a:cubicBezTo>
                  <a:pt x="453" y="2454"/>
                  <a:pt x="460" y="2400"/>
                  <a:pt x="474" y="2351"/>
                </a:cubicBezTo>
                <a:lnTo>
                  <a:pt x="474" y="2351"/>
                </a:lnTo>
                <a:cubicBezTo>
                  <a:pt x="460" y="2372"/>
                  <a:pt x="453" y="2400"/>
                  <a:pt x="442" y="2422"/>
                </a:cubicBezTo>
                <a:cubicBezTo>
                  <a:pt x="435" y="2447"/>
                  <a:pt x="424" y="2471"/>
                  <a:pt x="421" y="2496"/>
                </a:cubicBezTo>
                <a:cubicBezTo>
                  <a:pt x="421" y="2511"/>
                  <a:pt x="417" y="2525"/>
                  <a:pt x="410" y="2535"/>
                </a:cubicBezTo>
                <a:cubicBezTo>
                  <a:pt x="410" y="2550"/>
                  <a:pt x="406" y="2564"/>
                  <a:pt x="406" y="2578"/>
                </a:cubicBezTo>
                <a:lnTo>
                  <a:pt x="406" y="2617"/>
                </a:lnTo>
                <a:lnTo>
                  <a:pt x="410" y="2656"/>
                </a:lnTo>
                <a:cubicBezTo>
                  <a:pt x="410" y="2671"/>
                  <a:pt x="417" y="2685"/>
                  <a:pt x="417" y="2695"/>
                </a:cubicBezTo>
                <a:cubicBezTo>
                  <a:pt x="417" y="2710"/>
                  <a:pt x="421" y="2724"/>
                  <a:pt x="428" y="2738"/>
                </a:cubicBezTo>
                <a:cubicBezTo>
                  <a:pt x="435" y="2749"/>
                  <a:pt x="438" y="2763"/>
                  <a:pt x="445" y="2777"/>
                </a:cubicBezTo>
                <a:cubicBezTo>
                  <a:pt x="456" y="2791"/>
                  <a:pt x="460" y="2802"/>
                  <a:pt x="470" y="2813"/>
                </a:cubicBezTo>
                <a:lnTo>
                  <a:pt x="495" y="2845"/>
                </a:lnTo>
                <a:cubicBezTo>
                  <a:pt x="506" y="2852"/>
                  <a:pt x="517" y="2863"/>
                  <a:pt x="527" y="2870"/>
                </a:cubicBezTo>
                <a:lnTo>
                  <a:pt x="545" y="2884"/>
                </a:lnTo>
                <a:lnTo>
                  <a:pt x="563" y="2891"/>
                </a:lnTo>
                <a:lnTo>
                  <a:pt x="577" y="2902"/>
                </a:lnTo>
                <a:cubicBezTo>
                  <a:pt x="559" y="2920"/>
                  <a:pt x="541" y="2937"/>
                  <a:pt x="517" y="2955"/>
                </a:cubicBezTo>
                <a:cubicBezTo>
                  <a:pt x="477" y="2998"/>
                  <a:pt x="442" y="3040"/>
                  <a:pt x="406" y="3080"/>
                </a:cubicBezTo>
                <a:cubicBezTo>
                  <a:pt x="388" y="3097"/>
                  <a:pt x="371" y="3119"/>
                  <a:pt x="353" y="3136"/>
                </a:cubicBezTo>
                <a:cubicBezTo>
                  <a:pt x="339" y="3158"/>
                  <a:pt x="321" y="3176"/>
                  <a:pt x="310" y="3193"/>
                </a:cubicBezTo>
                <a:cubicBezTo>
                  <a:pt x="282" y="3229"/>
                  <a:pt x="257" y="3264"/>
                  <a:pt x="228" y="3296"/>
                </a:cubicBezTo>
                <a:lnTo>
                  <a:pt x="225" y="3296"/>
                </a:lnTo>
                <a:lnTo>
                  <a:pt x="193" y="3279"/>
                </a:lnTo>
                <a:lnTo>
                  <a:pt x="175" y="3272"/>
                </a:lnTo>
                <a:lnTo>
                  <a:pt x="161" y="3261"/>
                </a:lnTo>
                <a:cubicBezTo>
                  <a:pt x="154" y="3254"/>
                  <a:pt x="143" y="3247"/>
                  <a:pt x="136" y="3240"/>
                </a:cubicBezTo>
                <a:lnTo>
                  <a:pt x="115" y="3211"/>
                </a:lnTo>
                <a:cubicBezTo>
                  <a:pt x="104" y="3204"/>
                  <a:pt x="100" y="3190"/>
                  <a:pt x="97" y="3183"/>
                </a:cubicBezTo>
                <a:cubicBezTo>
                  <a:pt x="86" y="3172"/>
                  <a:pt x="86" y="3158"/>
                  <a:pt x="83" y="3151"/>
                </a:cubicBezTo>
                <a:cubicBezTo>
                  <a:pt x="79" y="3140"/>
                  <a:pt x="72" y="3129"/>
                  <a:pt x="68" y="3115"/>
                </a:cubicBezTo>
                <a:cubicBezTo>
                  <a:pt x="65" y="3101"/>
                  <a:pt x="61" y="3094"/>
                  <a:pt x="61" y="3080"/>
                </a:cubicBezTo>
                <a:lnTo>
                  <a:pt x="54" y="3044"/>
                </a:lnTo>
                <a:lnTo>
                  <a:pt x="54" y="3008"/>
                </a:lnTo>
                <a:lnTo>
                  <a:pt x="54" y="2973"/>
                </a:lnTo>
                <a:cubicBezTo>
                  <a:pt x="54" y="2959"/>
                  <a:pt x="61" y="2944"/>
                  <a:pt x="61" y="2934"/>
                </a:cubicBezTo>
                <a:cubicBezTo>
                  <a:pt x="65" y="2884"/>
                  <a:pt x="72" y="2831"/>
                  <a:pt x="86" y="2781"/>
                </a:cubicBezTo>
                <a:lnTo>
                  <a:pt x="86" y="2781"/>
                </a:lnTo>
                <a:cubicBezTo>
                  <a:pt x="72" y="2802"/>
                  <a:pt x="65" y="2831"/>
                  <a:pt x="54" y="2852"/>
                </a:cubicBezTo>
                <a:cubicBezTo>
                  <a:pt x="47" y="2880"/>
                  <a:pt x="36" y="2902"/>
                  <a:pt x="33" y="2927"/>
                </a:cubicBezTo>
                <a:cubicBezTo>
                  <a:pt x="33" y="2941"/>
                  <a:pt x="29" y="2955"/>
                  <a:pt x="26" y="2969"/>
                </a:cubicBezTo>
                <a:cubicBezTo>
                  <a:pt x="26" y="2980"/>
                  <a:pt x="19" y="2994"/>
                  <a:pt x="19" y="3008"/>
                </a:cubicBezTo>
                <a:lnTo>
                  <a:pt x="19" y="3048"/>
                </a:lnTo>
                <a:lnTo>
                  <a:pt x="26" y="3087"/>
                </a:lnTo>
                <a:cubicBezTo>
                  <a:pt x="26" y="3101"/>
                  <a:pt x="29" y="3115"/>
                  <a:pt x="29" y="3129"/>
                </a:cubicBezTo>
                <a:cubicBezTo>
                  <a:pt x="29" y="3140"/>
                  <a:pt x="33" y="3154"/>
                  <a:pt x="44" y="3168"/>
                </a:cubicBezTo>
                <a:cubicBezTo>
                  <a:pt x="47" y="3183"/>
                  <a:pt x="51" y="3193"/>
                  <a:pt x="61" y="3208"/>
                </a:cubicBezTo>
                <a:cubicBezTo>
                  <a:pt x="68" y="3222"/>
                  <a:pt x="72" y="3236"/>
                  <a:pt x="83" y="3243"/>
                </a:cubicBezTo>
                <a:lnTo>
                  <a:pt x="108" y="3275"/>
                </a:lnTo>
                <a:cubicBezTo>
                  <a:pt x="118" y="3282"/>
                  <a:pt x="132" y="3293"/>
                  <a:pt x="140" y="3300"/>
                </a:cubicBezTo>
                <a:lnTo>
                  <a:pt x="157" y="3314"/>
                </a:lnTo>
                <a:lnTo>
                  <a:pt x="175" y="3325"/>
                </a:lnTo>
                <a:lnTo>
                  <a:pt x="193" y="3332"/>
                </a:lnTo>
                <a:cubicBezTo>
                  <a:pt x="189" y="3350"/>
                  <a:pt x="186" y="3364"/>
                  <a:pt x="179" y="3382"/>
                </a:cubicBezTo>
                <a:lnTo>
                  <a:pt x="179" y="3385"/>
                </a:lnTo>
                <a:cubicBezTo>
                  <a:pt x="175" y="3396"/>
                  <a:pt x="172" y="3400"/>
                  <a:pt x="168" y="3407"/>
                </a:cubicBezTo>
                <a:cubicBezTo>
                  <a:pt x="150" y="3439"/>
                  <a:pt x="125" y="3471"/>
                  <a:pt x="115" y="3496"/>
                </a:cubicBezTo>
                <a:cubicBezTo>
                  <a:pt x="97" y="3524"/>
                  <a:pt x="86" y="3549"/>
                  <a:pt x="72" y="3574"/>
                </a:cubicBezTo>
                <a:cubicBezTo>
                  <a:pt x="29" y="3666"/>
                  <a:pt x="1" y="3716"/>
                  <a:pt x="1" y="3716"/>
                </a:cubicBezTo>
                <a:cubicBezTo>
                  <a:pt x="1" y="3716"/>
                  <a:pt x="29" y="3666"/>
                  <a:pt x="79" y="3577"/>
                </a:cubicBezTo>
                <a:cubicBezTo>
                  <a:pt x="90" y="3556"/>
                  <a:pt x="100" y="3528"/>
                  <a:pt x="118" y="3503"/>
                </a:cubicBezTo>
                <a:cubicBezTo>
                  <a:pt x="136" y="3474"/>
                  <a:pt x="154" y="3449"/>
                  <a:pt x="175" y="3417"/>
                </a:cubicBezTo>
                <a:cubicBezTo>
                  <a:pt x="175" y="3417"/>
                  <a:pt x="175" y="3414"/>
                  <a:pt x="179" y="3414"/>
                </a:cubicBezTo>
                <a:cubicBezTo>
                  <a:pt x="179" y="3424"/>
                  <a:pt x="179" y="3442"/>
                  <a:pt x="186" y="3460"/>
                </a:cubicBezTo>
                <a:lnTo>
                  <a:pt x="189" y="3478"/>
                </a:lnTo>
                <a:lnTo>
                  <a:pt x="196" y="3496"/>
                </a:lnTo>
                <a:cubicBezTo>
                  <a:pt x="204" y="3510"/>
                  <a:pt x="207" y="3520"/>
                  <a:pt x="214" y="3531"/>
                </a:cubicBezTo>
                <a:cubicBezTo>
                  <a:pt x="221" y="3545"/>
                  <a:pt x="232" y="3549"/>
                  <a:pt x="243" y="3560"/>
                </a:cubicBezTo>
                <a:cubicBezTo>
                  <a:pt x="250" y="3567"/>
                  <a:pt x="260" y="3577"/>
                  <a:pt x="275" y="3581"/>
                </a:cubicBezTo>
                <a:cubicBezTo>
                  <a:pt x="282" y="3592"/>
                  <a:pt x="296" y="3595"/>
                  <a:pt x="303" y="3599"/>
                </a:cubicBezTo>
                <a:lnTo>
                  <a:pt x="335" y="3613"/>
                </a:lnTo>
                <a:lnTo>
                  <a:pt x="371" y="3620"/>
                </a:lnTo>
                <a:cubicBezTo>
                  <a:pt x="385" y="3627"/>
                  <a:pt x="392" y="3631"/>
                  <a:pt x="406" y="3631"/>
                </a:cubicBezTo>
                <a:cubicBezTo>
                  <a:pt x="428" y="3631"/>
                  <a:pt x="453" y="3634"/>
                  <a:pt x="477" y="3638"/>
                </a:cubicBezTo>
                <a:lnTo>
                  <a:pt x="545" y="3638"/>
                </a:lnTo>
                <a:lnTo>
                  <a:pt x="477" y="3627"/>
                </a:lnTo>
                <a:cubicBezTo>
                  <a:pt x="456" y="3620"/>
                  <a:pt x="435" y="3616"/>
                  <a:pt x="410" y="3609"/>
                </a:cubicBezTo>
                <a:cubicBezTo>
                  <a:pt x="388" y="3602"/>
                  <a:pt x="371" y="3595"/>
                  <a:pt x="349" y="3584"/>
                </a:cubicBezTo>
                <a:lnTo>
                  <a:pt x="321" y="3567"/>
                </a:lnTo>
                <a:cubicBezTo>
                  <a:pt x="314" y="3563"/>
                  <a:pt x="303" y="3556"/>
                  <a:pt x="296" y="3549"/>
                </a:cubicBezTo>
                <a:cubicBezTo>
                  <a:pt x="285" y="3545"/>
                  <a:pt x="278" y="3538"/>
                  <a:pt x="275" y="3528"/>
                </a:cubicBezTo>
                <a:cubicBezTo>
                  <a:pt x="268" y="3520"/>
                  <a:pt x="260" y="3513"/>
                  <a:pt x="257" y="3506"/>
                </a:cubicBezTo>
                <a:lnTo>
                  <a:pt x="243" y="3478"/>
                </a:lnTo>
                <a:lnTo>
                  <a:pt x="239" y="3467"/>
                </a:lnTo>
                <a:lnTo>
                  <a:pt x="239" y="3453"/>
                </a:lnTo>
                <a:cubicBezTo>
                  <a:pt x="232" y="3435"/>
                  <a:pt x="239" y="3414"/>
                  <a:pt x="239" y="3389"/>
                </a:cubicBezTo>
                <a:cubicBezTo>
                  <a:pt x="243" y="3368"/>
                  <a:pt x="246" y="3350"/>
                  <a:pt x="257" y="3332"/>
                </a:cubicBezTo>
                <a:lnTo>
                  <a:pt x="264" y="3311"/>
                </a:lnTo>
                <a:lnTo>
                  <a:pt x="260" y="3307"/>
                </a:lnTo>
                <a:cubicBezTo>
                  <a:pt x="285" y="3275"/>
                  <a:pt x="314" y="3240"/>
                  <a:pt x="339" y="3208"/>
                </a:cubicBezTo>
                <a:cubicBezTo>
                  <a:pt x="353" y="3190"/>
                  <a:pt x="371" y="3168"/>
                  <a:pt x="385" y="3151"/>
                </a:cubicBezTo>
                <a:cubicBezTo>
                  <a:pt x="403" y="3133"/>
                  <a:pt x="421" y="3115"/>
                  <a:pt x="438" y="3094"/>
                </a:cubicBezTo>
                <a:cubicBezTo>
                  <a:pt x="474" y="3051"/>
                  <a:pt x="513" y="3012"/>
                  <a:pt x="552" y="2973"/>
                </a:cubicBezTo>
                <a:lnTo>
                  <a:pt x="581" y="2944"/>
                </a:lnTo>
                <a:lnTo>
                  <a:pt x="581" y="2952"/>
                </a:lnTo>
                <a:cubicBezTo>
                  <a:pt x="577" y="2976"/>
                  <a:pt x="577" y="2998"/>
                  <a:pt x="581" y="3026"/>
                </a:cubicBezTo>
                <a:lnTo>
                  <a:pt x="584" y="3044"/>
                </a:lnTo>
                <a:lnTo>
                  <a:pt x="595" y="3062"/>
                </a:lnTo>
                <a:cubicBezTo>
                  <a:pt x="598" y="3076"/>
                  <a:pt x="602" y="3083"/>
                  <a:pt x="613" y="3097"/>
                </a:cubicBezTo>
                <a:cubicBezTo>
                  <a:pt x="616" y="3112"/>
                  <a:pt x="630" y="3115"/>
                  <a:pt x="637" y="3122"/>
                </a:cubicBezTo>
                <a:cubicBezTo>
                  <a:pt x="648" y="3133"/>
                  <a:pt x="655" y="3140"/>
                  <a:pt x="669" y="3147"/>
                </a:cubicBezTo>
                <a:cubicBezTo>
                  <a:pt x="677" y="3154"/>
                  <a:pt x="691" y="3158"/>
                  <a:pt x="701" y="3165"/>
                </a:cubicBezTo>
                <a:lnTo>
                  <a:pt x="730" y="3176"/>
                </a:lnTo>
                <a:lnTo>
                  <a:pt x="765" y="3186"/>
                </a:lnTo>
                <a:cubicBezTo>
                  <a:pt x="780" y="3190"/>
                  <a:pt x="790" y="3193"/>
                  <a:pt x="801" y="3193"/>
                </a:cubicBezTo>
                <a:cubicBezTo>
                  <a:pt x="826" y="3193"/>
                  <a:pt x="847" y="3200"/>
                  <a:pt x="872" y="3204"/>
                </a:cubicBezTo>
                <a:lnTo>
                  <a:pt x="940" y="3204"/>
                </a:lnTo>
                <a:lnTo>
                  <a:pt x="872" y="3190"/>
                </a:lnTo>
                <a:cubicBezTo>
                  <a:pt x="851" y="3186"/>
                  <a:pt x="829" y="3183"/>
                  <a:pt x="808" y="3172"/>
                </a:cubicBezTo>
                <a:cubicBezTo>
                  <a:pt x="783" y="3168"/>
                  <a:pt x="765" y="3158"/>
                  <a:pt x="744" y="3151"/>
                </a:cubicBezTo>
                <a:lnTo>
                  <a:pt x="719" y="3133"/>
                </a:lnTo>
                <a:cubicBezTo>
                  <a:pt x="709" y="3129"/>
                  <a:pt x="701" y="3119"/>
                  <a:pt x="691" y="3115"/>
                </a:cubicBezTo>
                <a:cubicBezTo>
                  <a:pt x="684" y="3112"/>
                  <a:pt x="673" y="3101"/>
                  <a:pt x="669" y="3094"/>
                </a:cubicBezTo>
                <a:cubicBezTo>
                  <a:pt x="666" y="3083"/>
                  <a:pt x="655" y="3080"/>
                  <a:pt x="652" y="3069"/>
                </a:cubicBezTo>
                <a:lnTo>
                  <a:pt x="637" y="3044"/>
                </a:lnTo>
                <a:lnTo>
                  <a:pt x="634" y="3030"/>
                </a:lnTo>
                <a:lnTo>
                  <a:pt x="634" y="3016"/>
                </a:lnTo>
                <a:cubicBezTo>
                  <a:pt x="630" y="2998"/>
                  <a:pt x="634" y="2976"/>
                  <a:pt x="634" y="2955"/>
                </a:cubicBezTo>
                <a:cubicBezTo>
                  <a:pt x="637" y="2934"/>
                  <a:pt x="641" y="2916"/>
                  <a:pt x="652" y="2898"/>
                </a:cubicBezTo>
                <a:lnTo>
                  <a:pt x="659" y="2880"/>
                </a:lnTo>
                <a:cubicBezTo>
                  <a:pt x="719" y="2827"/>
                  <a:pt x="776" y="2774"/>
                  <a:pt x="847" y="2724"/>
                </a:cubicBezTo>
                <a:cubicBezTo>
                  <a:pt x="901" y="2685"/>
                  <a:pt x="957" y="2639"/>
                  <a:pt x="1014" y="2599"/>
                </a:cubicBezTo>
                <a:lnTo>
                  <a:pt x="1014" y="2599"/>
                </a:lnTo>
                <a:cubicBezTo>
                  <a:pt x="1014" y="2603"/>
                  <a:pt x="1011" y="2607"/>
                  <a:pt x="1011" y="2614"/>
                </a:cubicBezTo>
                <a:cubicBezTo>
                  <a:pt x="1007" y="2631"/>
                  <a:pt x="1007" y="2642"/>
                  <a:pt x="1007" y="2660"/>
                </a:cubicBezTo>
                <a:cubicBezTo>
                  <a:pt x="1007" y="2678"/>
                  <a:pt x="1007" y="2695"/>
                  <a:pt x="1011" y="2710"/>
                </a:cubicBezTo>
                <a:lnTo>
                  <a:pt x="1014" y="2738"/>
                </a:lnTo>
                <a:lnTo>
                  <a:pt x="1025" y="2759"/>
                </a:lnTo>
                <a:cubicBezTo>
                  <a:pt x="1029" y="2777"/>
                  <a:pt x="1039" y="2791"/>
                  <a:pt x="1050" y="2802"/>
                </a:cubicBezTo>
                <a:cubicBezTo>
                  <a:pt x="1061" y="2816"/>
                  <a:pt x="1075" y="2831"/>
                  <a:pt x="1085" y="2845"/>
                </a:cubicBezTo>
                <a:cubicBezTo>
                  <a:pt x="1100" y="2856"/>
                  <a:pt x="1114" y="2866"/>
                  <a:pt x="1128" y="2873"/>
                </a:cubicBezTo>
                <a:cubicBezTo>
                  <a:pt x="1139" y="2884"/>
                  <a:pt x="1153" y="2891"/>
                  <a:pt x="1167" y="2898"/>
                </a:cubicBezTo>
                <a:cubicBezTo>
                  <a:pt x="1181" y="2902"/>
                  <a:pt x="1199" y="2909"/>
                  <a:pt x="1210" y="2916"/>
                </a:cubicBezTo>
                <a:lnTo>
                  <a:pt x="1256" y="2923"/>
                </a:lnTo>
                <a:cubicBezTo>
                  <a:pt x="1270" y="2927"/>
                  <a:pt x="1288" y="2934"/>
                  <a:pt x="1299" y="2934"/>
                </a:cubicBezTo>
                <a:cubicBezTo>
                  <a:pt x="1324" y="2934"/>
                  <a:pt x="1348" y="2938"/>
                  <a:pt x="1371" y="2938"/>
                </a:cubicBezTo>
                <a:cubicBezTo>
                  <a:pt x="1376" y="2938"/>
                  <a:pt x="1382" y="2938"/>
                  <a:pt x="1388" y="2937"/>
                </a:cubicBezTo>
                <a:cubicBezTo>
                  <a:pt x="1420" y="2937"/>
                  <a:pt x="1448" y="2934"/>
                  <a:pt x="1477" y="2934"/>
                </a:cubicBezTo>
                <a:cubicBezTo>
                  <a:pt x="1452" y="2923"/>
                  <a:pt x="1420" y="2920"/>
                  <a:pt x="1395" y="2916"/>
                </a:cubicBezTo>
                <a:cubicBezTo>
                  <a:pt x="1366" y="2909"/>
                  <a:pt x="1341" y="2898"/>
                  <a:pt x="1313" y="2891"/>
                </a:cubicBezTo>
                <a:lnTo>
                  <a:pt x="1274" y="2880"/>
                </a:lnTo>
                <a:lnTo>
                  <a:pt x="1235" y="2863"/>
                </a:lnTo>
                <a:cubicBezTo>
                  <a:pt x="1221" y="2852"/>
                  <a:pt x="1210" y="2848"/>
                  <a:pt x="1199" y="2838"/>
                </a:cubicBezTo>
                <a:cubicBezTo>
                  <a:pt x="1185" y="2834"/>
                  <a:pt x="1174" y="2827"/>
                  <a:pt x="1167" y="2816"/>
                </a:cubicBezTo>
                <a:lnTo>
                  <a:pt x="1139" y="2791"/>
                </a:lnTo>
                <a:cubicBezTo>
                  <a:pt x="1132" y="2781"/>
                  <a:pt x="1121" y="2774"/>
                  <a:pt x="1117" y="2759"/>
                </a:cubicBezTo>
                <a:cubicBezTo>
                  <a:pt x="1114" y="2749"/>
                  <a:pt x="1103" y="2742"/>
                  <a:pt x="1103" y="2727"/>
                </a:cubicBezTo>
                <a:lnTo>
                  <a:pt x="1100" y="2710"/>
                </a:lnTo>
                <a:lnTo>
                  <a:pt x="1100" y="2692"/>
                </a:lnTo>
                <a:cubicBezTo>
                  <a:pt x="1096" y="2678"/>
                  <a:pt x="1100" y="2671"/>
                  <a:pt x="1100" y="2656"/>
                </a:cubicBezTo>
                <a:cubicBezTo>
                  <a:pt x="1100" y="2642"/>
                  <a:pt x="1100" y="2635"/>
                  <a:pt x="1103" y="2621"/>
                </a:cubicBezTo>
                <a:cubicBezTo>
                  <a:pt x="1110" y="2607"/>
                  <a:pt x="1110" y="2599"/>
                  <a:pt x="1114" y="2585"/>
                </a:cubicBezTo>
                <a:cubicBezTo>
                  <a:pt x="1117" y="2571"/>
                  <a:pt x="1121" y="2564"/>
                  <a:pt x="1128" y="2553"/>
                </a:cubicBezTo>
                <a:lnTo>
                  <a:pt x="1146" y="2514"/>
                </a:lnTo>
                <a:lnTo>
                  <a:pt x="1139" y="2511"/>
                </a:lnTo>
                <a:cubicBezTo>
                  <a:pt x="1263" y="2429"/>
                  <a:pt x="1398" y="2347"/>
                  <a:pt x="1544" y="2269"/>
                </a:cubicBezTo>
                <a:lnTo>
                  <a:pt x="1544" y="2269"/>
                </a:lnTo>
                <a:cubicBezTo>
                  <a:pt x="1541" y="2283"/>
                  <a:pt x="1537" y="2301"/>
                  <a:pt x="1537" y="2315"/>
                </a:cubicBezTo>
                <a:cubicBezTo>
                  <a:pt x="1537" y="2333"/>
                  <a:pt x="1530" y="2351"/>
                  <a:pt x="1537" y="2365"/>
                </a:cubicBezTo>
                <a:lnTo>
                  <a:pt x="1541" y="2390"/>
                </a:lnTo>
                <a:lnTo>
                  <a:pt x="1548" y="2418"/>
                </a:lnTo>
                <a:cubicBezTo>
                  <a:pt x="1555" y="2436"/>
                  <a:pt x="1562" y="2447"/>
                  <a:pt x="1565" y="2464"/>
                </a:cubicBezTo>
                <a:cubicBezTo>
                  <a:pt x="1573" y="2482"/>
                  <a:pt x="1583" y="2493"/>
                  <a:pt x="1597" y="2507"/>
                </a:cubicBezTo>
                <a:cubicBezTo>
                  <a:pt x="1608" y="2518"/>
                  <a:pt x="1619" y="2528"/>
                  <a:pt x="1633" y="2543"/>
                </a:cubicBezTo>
                <a:cubicBezTo>
                  <a:pt x="1647" y="2550"/>
                  <a:pt x="1661" y="2564"/>
                  <a:pt x="1672" y="2567"/>
                </a:cubicBezTo>
                <a:cubicBezTo>
                  <a:pt x="1686" y="2578"/>
                  <a:pt x="1701" y="2582"/>
                  <a:pt x="1715" y="2589"/>
                </a:cubicBezTo>
                <a:lnTo>
                  <a:pt x="1757" y="2603"/>
                </a:lnTo>
                <a:cubicBezTo>
                  <a:pt x="1772" y="2607"/>
                  <a:pt x="1786" y="2614"/>
                  <a:pt x="1804" y="2617"/>
                </a:cubicBezTo>
                <a:cubicBezTo>
                  <a:pt x="1832" y="2621"/>
                  <a:pt x="1861" y="2631"/>
                  <a:pt x="1893" y="2631"/>
                </a:cubicBezTo>
                <a:cubicBezTo>
                  <a:pt x="1921" y="2635"/>
                  <a:pt x="1949" y="2635"/>
                  <a:pt x="1981" y="2635"/>
                </a:cubicBezTo>
                <a:lnTo>
                  <a:pt x="1900" y="2607"/>
                </a:lnTo>
                <a:cubicBezTo>
                  <a:pt x="1875" y="2599"/>
                  <a:pt x="1846" y="2585"/>
                  <a:pt x="1821" y="2578"/>
                </a:cubicBezTo>
                <a:cubicBezTo>
                  <a:pt x="1807" y="2571"/>
                  <a:pt x="1793" y="2564"/>
                  <a:pt x="1786" y="2560"/>
                </a:cubicBezTo>
                <a:lnTo>
                  <a:pt x="1750" y="2543"/>
                </a:lnTo>
                <a:cubicBezTo>
                  <a:pt x="1740" y="2532"/>
                  <a:pt x="1725" y="2525"/>
                  <a:pt x="1718" y="2518"/>
                </a:cubicBezTo>
                <a:cubicBezTo>
                  <a:pt x="1704" y="2511"/>
                  <a:pt x="1697" y="2500"/>
                  <a:pt x="1690" y="2493"/>
                </a:cubicBezTo>
                <a:cubicBezTo>
                  <a:pt x="1683" y="2482"/>
                  <a:pt x="1672" y="2475"/>
                  <a:pt x="1669" y="2464"/>
                </a:cubicBezTo>
                <a:cubicBezTo>
                  <a:pt x="1665" y="2457"/>
                  <a:pt x="1654" y="2447"/>
                  <a:pt x="1651" y="2436"/>
                </a:cubicBezTo>
                <a:cubicBezTo>
                  <a:pt x="1647" y="2425"/>
                  <a:pt x="1644" y="2411"/>
                  <a:pt x="1644" y="2404"/>
                </a:cubicBezTo>
                <a:lnTo>
                  <a:pt x="1637" y="2386"/>
                </a:lnTo>
                <a:lnTo>
                  <a:pt x="1637" y="2368"/>
                </a:lnTo>
                <a:cubicBezTo>
                  <a:pt x="1637" y="2354"/>
                  <a:pt x="1637" y="2347"/>
                  <a:pt x="1644" y="2333"/>
                </a:cubicBezTo>
                <a:cubicBezTo>
                  <a:pt x="1644" y="2319"/>
                  <a:pt x="1647" y="2311"/>
                  <a:pt x="1651" y="2297"/>
                </a:cubicBezTo>
                <a:cubicBezTo>
                  <a:pt x="1654" y="2283"/>
                  <a:pt x="1661" y="2276"/>
                  <a:pt x="1665" y="2262"/>
                </a:cubicBezTo>
                <a:cubicBezTo>
                  <a:pt x="1669" y="2251"/>
                  <a:pt x="1679" y="2240"/>
                  <a:pt x="1683" y="2230"/>
                </a:cubicBezTo>
                <a:lnTo>
                  <a:pt x="1697" y="2208"/>
                </a:lnTo>
                <a:cubicBezTo>
                  <a:pt x="1885" y="2109"/>
                  <a:pt x="2095" y="2016"/>
                  <a:pt x="2312" y="1931"/>
                </a:cubicBezTo>
                <a:lnTo>
                  <a:pt x="2312" y="1931"/>
                </a:lnTo>
                <a:cubicBezTo>
                  <a:pt x="2309" y="1942"/>
                  <a:pt x="2309" y="1945"/>
                  <a:pt x="2305" y="1956"/>
                </a:cubicBezTo>
                <a:lnTo>
                  <a:pt x="2291" y="2020"/>
                </a:lnTo>
                <a:cubicBezTo>
                  <a:pt x="2291" y="2045"/>
                  <a:pt x="2287" y="2066"/>
                  <a:pt x="2291" y="2091"/>
                </a:cubicBezTo>
                <a:lnTo>
                  <a:pt x="2294" y="2127"/>
                </a:lnTo>
                <a:lnTo>
                  <a:pt x="2305" y="2162"/>
                </a:lnTo>
                <a:cubicBezTo>
                  <a:pt x="2309" y="2187"/>
                  <a:pt x="2323" y="2208"/>
                  <a:pt x="2330" y="2230"/>
                </a:cubicBezTo>
                <a:cubicBezTo>
                  <a:pt x="2341" y="2251"/>
                  <a:pt x="2358" y="2269"/>
                  <a:pt x="2373" y="2287"/>
                </a:cubicBezTo>
                <a:cubicBezTo>
                  <a:pt x="2383" y="2304"/>
                  <a:pt x="2401" y="2319"/>
                  <a:pt x="2419" y="2333"/>
                </a:cubicBezTo>
                <a:cubicBezTo>
                  <a:pt x="2437" y="2347"/>
                  <a:pt x="2454" y="2358"/>
                  <a:pt x="2472" y="2368"/>
                </a:cubicBezTo>
                <a:cubicBezTo>
                  <a:pt x="2490" y="2375"/>
                  <a:pt x="2511" y="2386"/>
                  <a:pt x="2533" y="2400"/>
                </a:cubicBezTo>
                <a:lnTo>
                  <a:pt x="2590" y="2422"/>
                </a:lnTo>
                <a:cubicBezTo>
                  <a:pt x="2607" y="2425"/>
                  <a:pt x="2629" y="2436"/>
                  <a:pt x="2646" y="2439"/>
                </a:cubicBezTo>
                <a:lnTo>
                  <a:pt x="2703" y="2447"/>
                </a:lnTo>
                <a:cubicBezTo>
                  <a:pt x="2721" y="2454"/>
                  <a:pt x="2746" y="2457"/>
                  <a:pt x="2764" y="2457"/>
                </a:cubicBezTo>
                <a:cubicBezTo>
                  <a:pt x="2803" y="2461"/>
                  <a:pt x="2842" y="2461"/>
                  <a:pt x="2881" y="2461"/>
                </a:cubicBezTo>
                <a:cubicBezTo>
                  <a:pt x="2846" y="2447"/>
                  <a:pt x="2806" y="2436"/>
                  <a:pt x="2771" y="2422"/>
                </a:cubicBezTo>
                <a:cubicBezTo>
                  <a:pt x="2753" y="2418"/>
                  <a:pt x="2735" y="2407"/>
                  <a:pt x="2718" y="2400"/>
                </a:cubicBezTo>
                <a:lnTo>
                  <a:pt x="2664" y="2375"/>
                </a:lnTo>
                <a:cubicBezTo>
                  <a:pt x="2646" y="2368"/>
                  <a:pt x="2629" y="2358"/>
                  <a:pt x="2614" y="2351"/>
                </a:cubicBezTo>
                <a:lnTo>
                  <a:pt x="2568" y="2322"/>
                </a:lnTo>
                <a:cubicBezTo>
                  <a:pt x="2554" y="2315"/>
                  <a:pt x="2540" y="2301"/>
                  <a:pt x="2522" y="2294"/>
                </a:cubicBezTo>
                <a:cubicBezTo>
                  <a:pt x="2508" y="2283"/>
                  <a:pt x="2497" y="2269"/>
                  <a:pt x="2483" y="2258"/>
                </a:cubicBezTo>
                <a:cubicBezTo>
                  <a:pt x="2469" y="2244"/>
                  <a:pt x="2461" y="2233"/>
                  <a:pt x="2451" y="2215"/>
                </a:cubicBezTo>
                <a:cubicBezTo>
                  <a:pt x="2444" y="2205"/>
                  <a:pt x="2433" y="2191"/>
                  <a:pt x="2429" y="2176"/>
                </a:cubicBezTo>
                <a:cubicBezTo>
                  <a:pt x="2426" y="2162"/>
                  <a:pt x="2415" y="2151"/>
                  <a:pt x="2415" y="2134"/>
                </a:cubicBezTo>
                <a:lnTo>
                  <a:pt x="2412" y="2109"/>
                </a:lnTo>
                <a:lnTo>
                  <a:pt x="2412" y="2087"/>
                </a:lnTo>
                <a:cubicBezTo>
                  <a:pt x="2412" y="2073"/>
                  <a:pt x="2412" y="2055"/>
                  <a:pt x="2415" y="2038"/>
                </a:cubicBezTo>
                <a:cubicBezTo>
                  <a:pt x="2419" y="2020"/>
                  <a:pt x="2419" y="2009"/>
                  <a:pt x="2426" y="1991"/>
                </a:cubicBezTo>
                <a:cubicBezTo>
                  <a:pt x="2429" y="1974"/>
                  <a:pt x="2433" y="1959"/>
                  <a:pt x="2444" y="1945"/>
                </a:cubicBezTo>
                <a:cubicBezTo>
                  <a:pt x="2447" y="1931"/>
                  <a:pt x="2454" y="1913"/>
                  <a:pt x="2465" y="1906"/>
                </a:cubicBezTo>
                <a:lnTo>
                  <a:pt x="2490" y="1860"/>
                </a:lnTo>
                <a:cubicBezTo>
                  <a:pt x="2522" y="1849"/>
                  <a:pt x="2554" y="1839"/>
                  <a:pt x="2586" y="1824"/>
                </a:cubicBezTo>
                <a:cubicBezTo>
                  <a:pt x="2757" y="1764"/>
                  <a:pt x="2942" y="1707"/>
                  <a:pt x="3126" y="1647"/>
                </a:cubicBezTo>
                <a:lnTo>
                  <a:pt x="3126" y="1647"/>
                </a:lnTo>
                <a:cubicBezTo>
                  <a:pt x="3123" y="1657"/>
                  <a:pt x="3123" y="1671"/>
                  <a:pt x="3119" y="1679"/>
                </a:cubicBezTo>
                <a:cubicBezTo>
                  <a:pt x="3112" y="1700"/>
                  <a:pt x="3109" y="1728"/>
                  <a:pt x="3109" y="1750"/>
                </a:cubicBezTo>
                <a:lnTo>
                  <a:pt x="3109" y="1785"/>
                </a:lnTo>
                <a:lnTo>
                  <a:pt x="3112" y="1821"/>
                </a:lnTo>
                <a:cubicBezTo>
                  <a:pt x="3119" y="1849"/>
                  <a:pt x="3126" y="1871"/>
                  <a:pt x="3137" y="1892"/>
                </a:cubicBezTo>
                <a:cubicBezTo>
                  <a:pt x="3144" y="1913"/>
                  <a:pt x="3158" y="1938"/>
                  <a:pt x="3173" y="1956"/>
                </a:cubicBezTo>
                <a:cubicBezTo>
                  <a:pt x="3183" y="1977"/>
                  <a:pt x="3201" y="1991"/>
                  <a:pt x="3215" y="2009"/>
                </a:cubicBezTo>
                <a:cubicBezTo>
                  <a:pt x="3233" y="2027"/>
                  <a:pt x="3247" y="2038"/>
                  <a:pt x="3269" y="2052"/>
                </a:cubicBezTo>
                <a:cubicBezTo>
                  <a:pt x="3286" y="2066"/>
                  <a:pt x="3304" y="2073"/>
                  <a:pt x="3322" y="2087"/>
                </a:cubicBezTo>
                <a:cubicBezTo>
                  <a:pt x="3340" y="2098"/>
                  <a:pt x="3361" y="2105"/>
                  <a:pt x="3379" y="2116"/>
                </a:cubicBezTo>
                <a:cubicBezTo>
                  <a:pt x="3397" y="2123"/>
                  <a:pt x="3414" y="2134"/>
                  <a:pt x="3439" y="2137"/>
                </a:cubicBezTo>
                <a:lnTo>
                  <a:pt x="3496" y="2151"/>
                </a:lnTo>
                <a:cubicBezTo>
                  <a:pt x="3514" y="2155"/>
                  <a:pt x="3535" y="2159"/>
                  <a:pt x="3553" y="2162"/>
                </a:cubicBezTo>
                <a:lnTo>
                  <a:pt x="3674" y="2176"/>
                </a:lnTo>
                <a:cubicBezTo>
                  <a:pt x="3638" y="2155"/>
                  <a:pt x="3606" y="2137"/>
                  <a:pt x="3571" y="2119"/>
                </a:cubicBezTo>
                <a:cubicBezTo>
                  <a:pt x="3553" y="2109"/>
                  <a:pt x="3539" y="2102"/>
                  <a:pt x="3521" y="2087"/>
                </a:cubicBezTo>
                <a:lnTo>
                  <a:pt x="3475" y="2055"/>
                </a:lnTo>
                <a:cubicBezTo>
                  <a:pt x="3457" y="2048"/>
                  <a:pt x="3443" y="2034"/>
                  <a:pt x="3429" y="2027"/>
                </a:cubicBezTo>
                <a:lnTo>
                  <a:pt x="3386" y="1995"/>
                </a:lnTo>
                <a:cubicBezTo>
                  <a:pt x="3372" y="1981"/>
                  <a:pt x="3361" y="1967"/>
                  <a:pt x="3350" y="1959"/>
                </a:cubicBezTo>
                <a:cubicBezTo>
                  <a:pt x="3336" y="1949"/>
                  <a:pt x="3326" y="1931"/>
                  <a:pt x="3318" y="1924"/>
                </a:cubicBezTo>
                <a:cubicBezTo>
                  <a:pt x="3308" y="1910"/>
                  <a:pt x="3301" y="1895"/>
                  <a:pt x="3297" y="1885"/>
                </a:cubicBezTo>
                <a:cubicBezTo>
                  <a:pt x="3290" y="1871"/>
                  <a:pt x="3283" y="1856"/>
                  <a:pt x="3283" y="1842"/>
                </a:cubicBezTo>
                <a:cubicBezTo>
                  <a:pt x="3279" y="1831"/>
                  <a:pt x="3272" y="1817"/>
                  <a:pt x="3272" y="1803"/>
                </a:cubicBezTo>
                <a:lnTo>
                  <a:pt x="3272" y="1785"/>
                </a:lnTo>
                <a:lnTo>
                  <a:pt x="3279" y="1764"/>
                </a:lnTo>
                <a:cubicBezTo>
                  <a:pt x="3279" y="1750"/>
                  <a:pt x="3283" y="1735"/>
                  <a:pt x="3286" y="1721"/>
                </a:cubicBezTo>
                <a:lnTo>
                  <a:pt x="3301" y="1682"/>
                </a:lnTo>
                <a:cubicBezTo>
                  <a:pt x="3304" y="1668"/>
                  <a:pt x="3315" y="1657"/>
                  <a:pt x="3322" y="1643"/>
                </a:cubicBezTo>
                <a:cubicBezTo>
                  <a:pt x="3333" y="1629"/>
                  <a:pt x="3340" y="1615"/>
                  <a:pt x="3343" y="1607"/>
                </a:cubicBezTo>
                <a:lnTo>
                  <a:pt x="3361" y="1579"/>
                </a:lnTo>
                <a:cubicBezTo>
                  <a:pt x="3478" y="1551"/>
                  <a:pt x="3592" y="1519"/>
                  <a:pt x="3713" y="1487"/>
                </a:cubicBezTo>
                <a:cubicBezTo>
                  <a:pt x="3852" y="1451"/>
                  <a:pt x="3994" y="1419"/>
                  <a:pt x="4136" y="1391"/>
                </a:cubicBezTo>
                <a:lnTo>
                  <a:pt x="4136" y="1391"/>
                </a:lnTo>
                <a:cubicBezTo>
                  <a:pt x="4122" y="1415"/>
                  <a:pt x="4108" y="1447"/>
                  <a:pt x="4104" y="1479"/>
                </a:cubicBezTo>
                <a:lnTo>
                  <a:pt x="4090" y="1558"/>
                </a:lnTo>
                <a:cubicBezTo>
                  <a:pt x="4090" y="1586"/>
                  <a:pt x="4090" y="1611"/>
                  <a:pt x="4101" y="1639"/>
                </a:cubicBezTo>
                <a:cubicBezTo>
                  <a:pt x="4108" y="1693"/>
                  <a:pt x="4133" y="1739"/>
                  <a:pt x="4161" y="1782"/>
                </a:cubicBezTo>
                <a:cubicBezTo>
                  <a:pt x="4175" y="1803"/>
                  <a:pt x="4193" y="1821"/>
                  <a:pt x="4207" y="1839"/>
                </a:cubicBezTo>
                <a:cubicBezTo>
                  <a:pt x="4222" y="1856"/>
                  <a:pt x="4243" y="1874"/>
                  <a:pt x="4261" y="1888"/>
                </a:cubicBezTo>
                <a:cubicBezTo>
                  <a:pt x="4278" y="1899"/>
                  <a:pt x="4296" y="1917"/>
                  <a:pt x="4314" y="1931"/>
                </a:cubicBezTo>
                <a:cubicBezTo>
                  <a:pt x="4332" y="1945"/>
                  <a:pt x="4350" y="1959"/>
                  <a:pt x="4371" y="1967"/>
                </a:cubicBezTo>
                <a:cubicBezTo>
                  <a:pt x="4410" y="1988"/>
                  <a:pt x="4453" y="2013"/>
                  <a:pt x="4492" y="2023"/>
                </a:cubicBezTo>
                <a:cubicBezTo>
                  <a:pt x="4513" y="2034"/>
                  <a:pt x="4531" y="2041"/>
                  <a:pt x="4552" y="2048"/>
                </a:cubicBezTo>
                <a:cubicBezTo>
                  <a:pt x="4574" y="2052"/>
                  <a:pt x="4591" y="2059"/>
                  <a:pt x="4616" y="2066"/>
                </a:cubicBezTo>
                <a:cubicBezTo>
                  <a:pt x="4581" y="2038"/>
                  <a:pt x="4549" y="2013"/>
                  <a:pt x="4513" y="1981"/>
                </a:cubicBezTo>
                <a:cubicBezTo>
                  <a:pt x="4495" y="1967"/>
                  <a:pt x="4481" y="1952"/>
                  <a:pt x="4463" y="1935"/>
                </a:cubicBezTo>
                <a:cubicBezTo>
                  <a:pt x="4446" y="1924"/>
                  <a:pt x="4431" y="1910"/>
                  <a:pt x="4421" y="1892"/>
                </a:cubicBezTo>
                <a:cubicBezTo>
                  <a:pt x="4406" y="1878"/>
                  <a:pt x="4392" y="1860"/>
                  <a:pt x="4374" y="1846"/>
                </a:cubicBezTo>
                <a:cubicBezTo>
                  <a:pt x="4360" y="1835"/>
                  <a:pt x="4350" y="1817"/>
                  <a:pt x="4335" y="1803"/>
                </a:cubicBezTo>
                <a:cubicBezTo>
                  <a:pt x="4325" y="1785"/>
                  <a:pt x="4314" y="1771"/>
                  <a:pt x="4303" y="1753"/>
                </a:cubicBezTo>
                <a:cubicBezTo>
                  <a:pt x="4296" y="1735"/>
                  <a:pt x="4286" y="1721"/>
                  <a:pt x="4278" y="1703"/>
                </a:cubicBezTo>
                <a:cubicBezTo>
                  <a:pt x="4271" y="1686"/>
                  <a:pt x="4264" y="1675"/>
                  <a:pt x="4261" y="1657"/>
                </a:cubicBezTo>
                <a:cubicBezTo>
                  <a:pt x="4254" y="1639"/>
                  <a:pt x="4250" y="1625"/>
                  <a:pt x="4250" y="1607"/>
                </a:cubicBezTo>
                <a:lnTo>
                  <a:pt x="4250" y="1558"/>
                </a:lnTo>
                <a:cubicBezTo>
                  <a:pt x="4254" y="1540"/>
                  <a:pt x="4254" y="1526"/>
                  <a:pt x="4261" y="1515"/>
                </a:cubicBezTo>
                <a:cubicBezTo>
                  <a:pt x="4268" y="1483"/>
                  <a:pt x="4286" y="1451"/>
                  <a:pt x="4307" y="1426"/>
                </a:cubicBezTo>
                <a:cubicBezTo>
                  <a:pt x="4318" y="1412"/>
                  <a:pt x="4332" y="1398"/>
                  <a:pt x="4342" y="1383"/>
                </a:cubicBezTo>
                <a:lnTo>
                  <a:pt x="4378" y="1348"/>
                </a:lnTo>
                <a:lnTo>
                  <a:pt x="4421" y="1319"/>
                </a:lnTo>
                <a:cubicBezTo>
                  <a:pt x="4591" y="1284"/>
                  <a:pt x="4769" y="1252"/>
                  <a:pt x="4954" y="1227"/>
                </a:cubicBezTo>
                <a:cubicBezTo>
                  <a:pt x="4983" y="1220"/>
                  <a:pt x="5018" y="1216"/>
                  <a:pt x="5050" y="1213"/>
                </a:cubicBezTo>
                <a:lnTo>
                  <a:pt x="5050" y="1213"/>
                </a:lnTo>
                <a:cubicBezTo>
                  <a:pt x="5032" y="1248"/>
                  <a:pt x="5015" y="1287"/>
                  <a:pt x="5007" y="1327"/>
                </a:cubicBezTo>
                <a:cubicBezTo>
                  <a:pt x="4997" y="1355"/>
                  <a:pt x="4993" y="1383"/>
                  <a:pt x="4993" y="1415"/>
                </a:cubicBezTo>
                <a:cubicBezTo>
                  <a:pt x="4993" y="1447"/>
                  <a:pt x="4993" y="1472"/>
                  <a:pt x="5000" y="1504"/>
                </a:cubicBezTo>
                <a:cubicBezTo>
                  <a:pt x="5011" y="1561"/>
                  <a:pt x="5036" y="1615"/>
                  <a:pt x="5068" y="1661"/>
                </a:cubicBezTo>
                <a:cubicBezTo>
                  <a:pt x="5086" y="1682"/>
                  <a:pt x="5100" y="1703"/>
                  <a:pt x="5118" y="1725"/>
                </a:cubicBezTo>
                <a:cubicBezTo>
                  <a:pt x="5135" y="1746"/>
                  <a:pt x="5153" y="1760"/>
                  <a:pt x="5175" y="1778"/>
                </a:cubicBezTo>
                <a:cubicBezTo>
                  <a:pt x="5196" y="1796"/>
                  <a:pt x="5214" y="1807"/>
                  <a:pt x="5239" y="1824"/>
                </a:cubicBezTo>
                <a:cubicBezTo>
                  <a:pt x="5260" y="1839"/>
                  <a:pt x="5278" y="1856"/>
                  <a:pt x="5299" y="1867"/>
                </a:cubicBezTo>
                <a:cubicBezTo>
                  <a:pt x="5345" y="1892"/>
                  <a:pt x="5388" y="1913"/>
                  <a:pt x="5434" y="1931"/>
                </a:cubicBezTo>
                <a:lnTo>
                  <a:pt x="5498" y="1959"/>
                </a:lnTo>
                <a:cubicBezTo>
                  <a:pt x="5523" y="1967"/>
                  <a:pt x="5544" y="1977"/>
                  <a:pt x="5569" y="1981"/>
                </a:cubicBezTo>
                <a:cubicBezTo>
                  <a:pt x="5530" y="1949"/>
                  <a:pt x="5495" y="1924"/>
                  <a:pt x="5459" y="1892"/>
                </a:cubicBezTo>
                <a:cubicBezTo>
                  <a:pt x="5441" y="1878"/>
                  <a:pt x="5423" y="1860"/>
                  <a:pt x="5406" y="1849"/>
                </a:cubicBezTo>
                <a:cubicBezTo>
                  <a:pt x="5388" y="1835"/>
                  <a:pt x="5370" y="1817"/>
                  <a:pt x="5352" y="1799"/>
                </a:cubicBezTo>
                <a:lnTo>
                  <a:pt x="5303" y="1750"/>
                </a:lnTo>
                <a:cubicBezTo>
                  <a:pt x="5285" y="1732"/>
                  <a:pt x="5274" y="1714"/>
                  <a:pt x="5260" y="1700"/>
                </a:cubicBezTo>
                <a:cubicBezTo>
                  <a:pt x="5246" y="1682"/>
                  <a:pt x="5231" y="1664"/>
                  <a:pt x="5224" y="1647"/>
                </a:cubicBezTo>
                <a:cubicBezTo>
                  <a:pt x="5210" y="1629"/>
                  <a:pt x="5203" y="1611"/>
                  <a:pt x="5192" y="1593"/>
                </a:cubicBezTo>
                <a:cubicBezTo>
                  <a:pt x="5185" y="1575"/>
                  <a:pt x="5175" y="1558"/>
                  <a:pt x="5171" y="1536"/>
                </a:cubicBezTo>
                <a:cubicBezTo>
                  <a:pt x="5167" y="1519"/>
                  <a:pt x="5160" y="1501"/>
                  <a:pt x="5160" y="1479"/>
                </a:cubicBezTo>
                <a:lnTo>
                  <a:pt x="5160" y="1426"/>
                </a:lnTo>
                <a:cubicBezTo>
                  <a:pt x="5167" y="1408"/>
                  <a:pt x="5167" y="1391"/>
                  <a:pt x="5175" y="1373"/>
                </a:cubicBezTo>
                <a:cubicBezTo>
                  <a:pt x="5178" y="1355"/>
                  <a:pt x="5189" y="1337"/>
                  <a:pt x="5196" y="1319"/>
                </a:cubicBezTo>
                <a:cubicBezTo>
                  <a:pt x="5207" y="1302"/>
                  <a:pt x="5214" y="1284"/>
                  <a:pt x="5228" y="1270"/>
                </a:cubicBezTo>
                <a:cubicBezTo>
                  <a:pt x="5242" y="1252"/>
                  <a:pt x="5256" y="1238"/>
                  <a:pt x="5267" y="1227"/>
                </a:cubicBezTo>
                <a:lnTo>
                  <a:pt x="5310" y="1184"/>
                </a:lnTo>
                <a:lnTo>
                  <a:pt x="5327" y="1174"/>
                </a:lnTo>
                <a:cubicBezTo>
                  <a:pt x="5420" y="1159"/>
                  <a:pt x="5512" y="1149"/>
                  <a:pt x="5605" y="1138"/>
                </a:cubicBezTo>
                <a:cubicBezTo>
                  <a:pt x="5658" y="1131"/>
                  <a:pt x="5719" y="1124"/>
                  <a:pt x="5765" y="1120"/>
                </a:cubicBezTo>
                <a:lnTo>
                  <a:pt x="5932" y="1113"/>
                </a:lnTo>
                <a:lnTo>
                  <a:pt x="6259" y="1103"/>
                </a:lnTo>
                <a:lnTo>
                  <a:pt x="6359" y="1103"/>
                </a:lnTo>
                <a:cubicBezTo>
                  <a:pt x="6369" y="1120"/>
                  <a:pt x="6383" y="1138"/>
                  <a:pt x="6394" y="1159"/>
                </a:cubicBezTo>
                <a:lnTo>
                  <a:pt x="6412" y="1191"/>
                </a:lnTo>
                <a:lnTo>
                  <a:pt x="6423" y="1220"/>
                </a:lnTo>
                <a:cubicBezTo>
                  <a:pt x="6433" y="1245"/>
                  <a:pt x="6440" y="1266"/>
                  <a:pt x="6447" y="1287"/>
                </a:cubicBezTo>
                <a:lnTo>
                  <a:pt x="6455" y="1319"/>
                </a:lnTo>
                <a:lnTo>
                  <a:pt x="6458" y="1355"/>
                </a:lnTo>
                <a:cubicBezTo>
                  <a:pt x="6465" y="1369"/>
                  <a:pt x="6458" y="1376"/>
                  <a:pt x="6465" y="1391"/>
                </a:cubicBezTo>
                <a:lnTo>
                  <a:pt x="6465" y="1426"/>
                </a:lnTo>
                <a:cubicBezTo>
                  <a:pt x="6465" y="1447"/>
                  <a:pt x="6465" y="1469"/>
                  <a:pt x="6458" y="1497"/>
                </a:cubicBezTo>
                <a:cubicBezTo>
                  <a:pt x="6455" y="1519"/>
                  <a:pt x="6451" y="1547"/>
                  <a:pt x="6447" y="1568"/>
                </a:cubicBezTo>
                <a:cubicBezTo>
                  <a:pt x="6440" y="1590"/>
                  <a:pt x="6433" y="1615"/>
                  <a:pt x="6423" y="1639"/>
                </a:cubicBezTo>
                <a:cubicBezTo>
                  <a:pt x="6415" y="1661"/>
                  <a:pt x="6405" y="1682"/>
                  <a:pt x="6398" y="1711"/>
                </a:cubicBezTo>
                <a:cubicBezTo>
                  <a:pt x="6387" y="1732"/>
                  <a:pt x="6376" y="1753"/>
                  <a:pt x="6366" y="1782"/>
                </a:cubicBezTo>
                <a:cubicBezTo>
                  <a:pt x="6344" y="1824"/>
                  <a:pt x="6316" y="1871"/>
                  <a:pt x="6287" y="1913"/>
                </a:cubicBezTo>
                <a:cubicBezTo>
                  <a:pt x="6259" y="1959"/>
                  <a:pt x="6227" y="2002"/>
                  <a:pt x="6191" y="2041"/>
                </a:cubicBezTo>
                <a:cubicBezTo>
                  <a:pt x="6163" y="2087"/>
                  <a:pt x="6127" y="2127"/>
                  <a:pt x="6092" y="2166"/>
                </a:cubicBezTo>
                <a:cubicBezTo>
                  <a:pt x="6138" y="2141"/>
                  <a:pt x="6188" y="2112"/>
                  <a:pt x="6234" y="2077"/>
                </a:cubicBezTo>
                <a:lnTo>
                  <a:pt x="6298" y="2023"/>
                </a:lnTo>
                <a:cubicBezTo>
                  <a:pt x="6323" y="2006"/>
                  <a:pt x="6344" y="1988"/>
                  <a:pt x="6362" y="1967"/>
                </a:cubicBezTo>
                <a:cubicBezTo>
                  <a:pt x="6401" y="1927"/>
                  <a:pt x="6437" y="1888"/>
                  <a:pt x="6472" y="1839"/>
                </a:cubicBezTo>
                <a:cubicBezTo>
                  <a:pt x="6490" y="1817"/>
                  <a:pt x="6504" y="1789"/>
                  <a:pt x="6522" y="1767"/>
                </a:cubicBezTo>
                <a:cubicBezTo>
                  <a:pt x="6536" y="1739"/>
                  <a:pt x="6554" y="1718"/>
                  <a:pt x="6565" y="1693"/>
                </a:cubicBezTo>
                <a:cubicBezTo>
                  <a:pt x="6579" y="1664"/>
                  <a:pt x="6593" y="1639"/>
                  <a:pt x="6600" y="1607"/>
                </a:cubicBezTo>
                <a:cubicBezTo>
                  <a:pt x="6611" y="1579"/>
                  <a:pt x="6618" y="1551"/>
                  <a:pt x="6629" y="1519"/>
                </a:cubicBezTo>
                <a:lnTo>
                  <a:pt x="6643" y="1426"/>
                </a:lnTo>
                <a:cubicBezTo>
                  <a:pt x="6647" y="1394"/>
                  <a:pt x="6647" y="1362"/>
                  <a:pt x="6643" y="1330"/>
                </a:cubicBezTo>
                <a:lnTo>
                  <a:pt x="6636" y="1284"/>
                </a:lnTo>
                <a:lnTo>
                  <a:pt x="6629" y="1238"/>
                </a:lnTo>
                <a:cubicBezTo>
                  <a:pt x="6618" y="1206"/>
                  <a:pt x="6611" y="1177"/>
                  <a:pt x="6597" y="1149"/>
                </a:cubicBezTo>
                <a:lnTo>
                  <a:pt x="6579" y="1106"/>
                </a:lnTo>
                <a:lnTo>
                  <a:pt x="6575" y="1095"/>
                </a:lnTo>
                <a:cubicBezTo>
                  <a:pt x="6885" y="1095"/>
                  <a:pt x="7201" y="1099"/>
                  <a:pt x="7507" y="1124"/>
                </a:cubicBezTo>
                <a:lnTo>
                  <a:pt x="7514" y="1135"/>
                </a:lnTo>
                <a:cubicBezTo>
                  <a:pt x="7521" y="1159"/>
                  <a:pt x="7532" y="1177"/>
                  <a:pt x="7536" y="1195"/>
                </a:cubicBezTo>
                <a:lnTo>
                  <a:pt x="7543" y="1223"/>
                </a:lnTo>
                <a:lnTo>
                  <a:pt x="7553" y="1255"/>
                </a:lnTo>
                <a:cubicBezTo>
                  <a:pt x="7557" y="1277"/>
                  <a:pt x="7560" y="1295"/>
                  <a:pt x="7560" y="1319"/>
                </a:cubicBezTo>
                <a:lnTo>
                  <a:pt x="7560" y="1348"/>
                </a:lnTo>
                <a:lnTo>
                  <a:pt x="7560" y="1380"/>
                </a:lnTo>
                <a:cubicBezTo>
                  <a:pt x="7560" y="1405"/>
                  <a:pt x="7557" y="1423"/>
                  <a:pt x="7553" y="1444"/>
                </a:cubicBezTo>
                <a:cubicBezTo>
                  <a:pt x="7550" y="1465"/>
                  <a:pt x="7543" y="1483"/>
                  <a:pt x="7539" y="1504"/>
                </a:cubicBezTo>
                <a:cubicBezTo>
                  <a:pt x="7532" y="1529"/>
                  <a:pt x="7525" y="1547"/>
                  <a:pt x="7518" y="1568"/>
                </a:cubicBezTo>
                <a:cubicBezTo>
                  <a:pt x="7507" y="1590"/>
                  <a:pt x="7500" y="1607"/>
                  <a:pt x="7486" y="1625"/>
                </a:cubicBezTo>
                <a:cubicBezTo>
                  <a:pt x="7479" y="1643"/>
                  <a:pt x="7464" y="1664"/>
                  <a:pt x="7450" y="1682"/>
                </a:cubicBezTo>
                <a:cubicBezTo>
                  <a:pt x="7436" y="1700"/>
                  <a:pt x="7425" y="1725"/>
                  <a:pt x="7411" y="1743"/>
                </a:cubicBezTo>
                <a:cubicBezTo>
                  <a:pt x="7383" y="1778"/>
                  <a:pt x="7354" y="1817"/>
                  <a:pt x="7319" y="1849"/>
                </a:cubicBezTo>
                <a:cubicBezTo>
                  <a:pt x="7287" y="1885"/>
                  <a:pt x="7251" y="1920"/>
                  <a:pt x="7212" y="1949"/>
                </a:cubicBezTo>
                <a:cubicBezTo>
                  <a:pt x="7176" y="1984"/>
                  <a:pt x="7134" y="2016"/>
                  <a:pt x="7095" y="2048"/>
                </a:cubicBezTo>
                <a:cubicBezTo>
                  <a:pt x="7144" y="2034"/>
                  <a:pt x="7194" y="2016"/>
                  <a:pt x="7237" y="1995"/>
                </a:cubicBezTo>
                <a:cubicBezTo>
                  <a:pt x="7258" y="1984"/>
                  <a:pt x="7283" y="1974"/>
                  <a:pt x="7304" y="1959"/>
                </a:cubicBezTo>
                <a:lnTo>
                  <a:pt x="7372" y="1920"/>
                </a:lnTo>
                <a:cubicBezTo>
                  <a:pt x="7415" y="1888"/>
                  <a:pt x="7454" y="1856"/>
                  <a:pt x="7496" y="1824"/>
                </a:cubicBezTo>
                <a:cubicBezTo>
                  <a:pt x="7536" y="1789"/>
                  <a:pt x="7571" y="1750"/>
                  <a:pt x="7607" y="1707"/>
                </a:cubicBezTo>
                <a:cubicBezTo>
                  <a:pt x="7624" y="1682"/>
                  <a:pt x="7639" y="1661"/>
                  <a:pt x="7649" y="1639"/>
                </a:cubicBezTo>
                <a:cubicBezTo>
                  <a:pt x="7664" y="1618"/>
                  <a:pt x="7678" y="1590"/>
                  <a:pt x="7692" y="1565"/>
                </a:cubicBezTo>
                <a:cubicBezTo>
                  <a:pt x="7699" y="1536"/>
                  <a:pt x="7713" y="1511"/>
                  <a:pt x="7717" y="1483"/>
                </a:cubicBezTo>
                <a:cubicBezTo>
                  <a:pt x="7728" y="1458"/>
                  <a:pt x="7731" y="1426"/>
                  <a:pt x="7735" y="1398"/>
                </a:cubicBezTo>
                <a:lnTo>
                  <a:pt x="7738" y="1355"/>
                </a:lnTo>
                <a:lnTo>
                  <a:pt x="7738" y="1309"/>
                </a:lnTo>
                <a:cubicBezTo>
                  <a:pt x="7738" y="1280"/>
                  <a:pt x="7735" y="1252"/>
                  <a:pt x="7731" y="1220"/>
                </a:cubicBezTo>
                <a:lnTo>
                  <a:pt x="7720" y="1177"/>
                </a:lnTo>
                <a:lnTo>
                  <a:pt x="7710" y="1138"/>
                </a:lnTo>
                <a:lnTo>
                  <a:pt x="7713" y="1138"/>
                </a:lnTo>
                <a:cubicBezTo>
                  <a:pt x="7770" y="1142"/>
                  <a:pt x="7827" y="1145"/>
                  <a:pt x="7888" y="1156"/>
                </a:cubicBezTo>
                <a:cubicBezTo>
                  <a:pt x="7994" y="1167"/>
                  <a:pt x="8101" y="1177"/>
                  <a:pt x="8200" y="1191"/>
                </a:cubicBezTo>
                <a:cubicBezTo>
                  <a:pt x="8304" y="1209"/>
                  <a:pt x="8410" y="1220"/>
                  <a:pt x="8513" y="1238"/>
                </a:cubicBezTo>
                <a:cubicBezTo>
                  <a:pt x="8567" y="1248"/>
                  <a:pt x="8616" y="1255"/>
                  <a:pt x="8663" y="1266"/>
                </a:cubicBezTo>
                <a:lnTo>
                  <a:pt x="8673" y="1266"/>
                </a:lnTo>
                <a:cubicBezTo>
                  <a:pt x="8680" y="1287"/>
                  <a:pt x="8691" y="1305"/>
                  <a:pt x="8695" y="1323"/>
                </a:cubicBezTo>
                <a:lnTo>
                  <a:pt x="8705" y="1355"/>
                </a:lnTo>
                <a:lnTo>
                  <a:pt x="8712" y="1383"/>
                </a:lnTo>
                <a:cubicBezTo>
                  <a:pt x="8716" y="1408"/>
                  <a:pt x="8723" y="1426"/>
                  <a:pt x="8723" y="1447"/>
                </a:cubicBezTo>
                <a:lnTo>
                  <a:pt x="8723" y="1479"/>
                </a:lnTo>
                <a:lnTo>
                  <a:pt x="8723" y="1511"/>
                </a:lnTo>
                <a:cubicBezTo>
                  <a:pt x="8723" y="1533"/>
                  <a:pt x="8716" y="1551"/>
                  <a:pt x="8712" y="1572"/>
                </a:cubicBezTo>
                <a:cubicBezTo>
                  <a:pt x="8709" y="1593"/>
                  <a:pt x="8705" y="1611"/>
                  <a:pt x="8698" y="1636"/>
                </a:cubicBezTo>
                <a:cubicBezTo>
                  <a:pt x="8691" y="1657"/>
                  <a:pt x="8688" y="1675"/>
                  <a:pt x="8677" y="1696"/>
                </a:cubicBezTo>
                <a:cubicBezTo>
                  <a:pt x="8670" y="1718"/>
                  <a:pt x="8659" y="1735"/>
                  <a:pt x="8645" y="1753"/>
                </a:cubicBezTo>
                <a:cubicBezTo>
                  <a:pt x="8638" y="1771"/>
                  <a:pt x="8624" y="1796"/>
                  <a:pt x="8609" y="1814"/>
                </a:cubicBezTo>
                <a:cubicBezTo>
                  <a:pt x="8599" y="1831"/>
                  <a:pt x="8584" y="1853"/>
                  <a:pt x="8570" y="1871"/>
                </a:cubicBezTo>
                <a:cubicBezTo>
                  <a:pt x="8545" y="1906"/>
                  <a:pt x="8513" y="1945"/>
                  <a:pt x="8478" y="1977"/>
                </a:cubicBezTo>
                <a:cubicBezTo>
                  <a:pt x="8446" y="2013"/>
                  <a:pt x="8410" y="2048"/>
                  <a:pt x="8371" y="2080"/>
                </a:cubicBezTo>
                <a:cubicBezTo>
                  <a:pt x="8336" y="2116"/>
                  <a:pt x="8296" y="2144"/>
                  <a:pt x="8254" y="2176"/>
                </a:cubicBezTo>
                <a:cubicBezTo>
                  <a:pt x="8304" y="2162"/>
                  <a:pt x="8353" y="2144"/>
                  <a:pt x="8396" y="2123"/>
                </a:cubicBezTo>
                <a:cubicBezTo>
                  <a:pt x="8421" y="2116"/>
                  <a:pt x="8442" y="2102"/>
                  <a:pt x="8464" y="2087"/>
                </a:cubicBezTo>
                <a:lnTo>
                  <a:pt x="8531" y="2048"/>
                </a:lnTo>
                <a:cubicBezTo>
                  <a:pt x="8574" y="2016"/>
                  <a:pt x="8616" y="1984"/>
                  <a:pt x="8656" y="1956"/>
                </a:cubicBezTo>
                <a:cubicBezTo>
                  <a:pt x="8695" y="1920"/>
                  <a:pt x="8730" y="1878"/>
                  <a:pt x="8766" y="1835"/>
                </a:cubicBezTo>
                <a:cubicBezTo>
                  <a:pt x="8784" y="1814"/>
                  <a:pt x="8798" y="1789"/>
                  <a:pt x="8812" y="1767"/>
                </a:cubicBezTo>
                <a:cubicBezTo>
                  <a:pt x="8823" y="1746"/>
                  <a:pt x="8837" y="1718"/>
                  <a:pt x="8851" y="1693"/>
                </a:cubicBezTo>
                <a:cubicBezTo>
                  <a:pt x="8858" y="1664"/>
                  <a:pt x="8872" y="1639"/>
                  <a:pt x="8876" y="1611"/>
                </a:cubicBezTo>
                <a:cubicBezTo>
                  <a:pt x="8887" y="1586"/>
                  <a:pt x="8890" y="1554"/>
                  <a:pt x="8894" y="1529"/>
                </a:cubicBezTo>
                <a:lnTo>
                  <a:pt x="8901" y="1483"/>
                </a:lnTo>
                <a:lnTo>
                  <a:pt x="8901" y="1440"/>
                </a:lnTo>
                <a:cubicBezTo>
                  <a:pt x="8901" y="1408"/>
                  <a:pt x="8894" y="1380"/>
                  <a:pt x="8890" y="1351"/>
                </a:cubicBezTo>
                <a:lnTo>
                  <a:pt x="8883" y="1309"/>
                </a:lnTo>
                <a:lnTo>
                  <a:pt x="8883" y="1309"/>
                </a:lnTo>
                <a:cubicBezTo>
                  <a:pt x="9132" y="1369"/>
                  <a:pt x="9370" y="1433"/>
                  <a:pt x="9598" y="1511"/>
                </a:cubicBezTo>
                <a:lnTo>
                  <a:pt x="9612" y="1607"/>
                </a:lnTo>
                <a:cubicBezTo>
                  <a:pt x="9616" y="1629"/>
                  <a:pt x="9619" y="1654"/>
                  <a:pt x="9619" y="1671"/>
                </a:cubicBezTo>
                <a:lnTo>
                  <a:pt x="9623" y="1700"/>
                </a:lnTo>
                <a:lnTo>
                  <a:pt x="9623" y="1732"/>
                </a:lnTo>
                <a:cubicBezTo>
                  <a:pt x="9623" y="1753"/>
                  <a:pt x="9619" y="1771"/>
                  <a:pt x="9619" y="1796"/>
                </a:cubicBezTo>
                <a:lnTo>
                  <a:pt x="9616" y="1824"/>
                </a:lnTo>
                <a:lnTo>
                  <a:pt x="9605" y="1856"/>
                </a:lnTo>
                <a:cubicBezTo>
                  <a:pt x="9601" y="1874"/>
                  <a:pt x="9594" y="1895"/>
                  <a:pt x="9584" y="1913"/>
                </a:cubicBezTo>
                <a:cubicBezTo>
                  <a:pt x="9577" y="1931"/>
                  <a:pt x="9566" y="1956"/>
                  <a:pt x="9559" y="1974"/>
                </a:cubicBezTo>
                <a:cubicBezTo>
                  <a:pt x="9545" y="1991"/>
                  <a:pt x="9534" y="2009"/>
                  <a:pt x="9523" y="2027"/>
                </a:cubicBezTo>
                <a:cubicBezTo>
                  <a:pt x="9509" y="2045"/>
                  <a:pt x="9495" y="2063"/>
                  <a:pt x="9477" y="2080"/>
                </a:cubicBezTo>
                <a:cubicBezTo>
                  <a:pt x="9463" y="2098"/>
                  <a:pt x="9445" y="2109"/>
                  <a:pt x="9427" y="2127"/>
                </a:cubicBezTo>
                <a:cubicBezTo>
                  <a:pt x="9409" y="2144"/>
                  <a:pt x="9392" y="2159"/>
                  <a:pt x="9374" y="2173"/>
                </a:cubicBezTo>
                <a:cubicBezTo>
                  <a:pt x="9338" y="2205"/>
                  <a:pt x="9299" y="2230"/>
                  <a:pt x="9260" y="2258"/>
                </a:cubicBezTo>
                <a:cubicBezTo>
                  <a:pt x="9221" y="2283"/>
                  <a:pt x="9178" y="2311"/>
                  <a:pt x="9136" y="2333"/>
                </a:cubicBezTo>
                <a:cubicBezTo>
                  <a:pt x="9089" y="2358"/>
                  <a:pt x="9047" y="2383"/>
                  <a:pt x="9001" y="2404"/>
                </a:cubicBezTo>
                <a:cubicBezTo>
                  <a:pt x="9054" y="2404"/>
                  <a:pt x="9104" y="2393"/>
                  <a:pt x="9153" y="2383"/>
                </a:cubicBezTo>
                <a:cubicBezTo>
                  <a:pt x="9178" y="2375"/>
                  <a:pt x="9203" y="2368"/>
                  <a:pt x="9228" y="2365"/>
                </a:cubicBezTo>
                <a:cubicBezTo>
                  <a:pt x="9257" y="2354"/>
                  <a:pt x="9278" y="2351"/>
                  <a:pt x="9303" y="2340"/>
                </a:cubicBezTo>
                <a:cubicBezTo>
                  <a:pt x="9353" y="2322"/>
                  <a:pt x="9402" y="2301"/>
                  <a:pt x="9445" y="2276"/>
                </a:cubicBezTo>
                <a:cubicBezTo>
                  <a:pt x="9491" y="2247"/>
                  <a:pt x="9541" y="2215"/>
                  <a:pt x="9580" y="2180"/>
                </a:cubicBezTo>
                <a:cubicBezTo>
                  <a:pt x="9601" y="2162"/>
                  <a:pt x="9619" y="2144"/>
                  <a:pt x="9641" y="2123"/>
                </a:cubicBezTo>
                <a:cubicBezTo>
                  <a:pt x="9658" y="2102"/>
                  <a:pt x="9676" y="2084"/>
                  <a:pt x="9694" y="2055"/>
                </a:cubicBezTo>
                <a:cubicBezTo>
                  <a:pt x="9712" y="2034"/>
                  <a:pt x="9726" y="2009"/>
                  <a:pt x="9740" y="1981"/>
                </a:cubicBezTo>
                <a:cubicBezTo>
                  <a:pt x="9754" y="1956"/>
                  <a:pt x="9765" y="1927"/>
                  <a:pt x="9776" y="1903"/>
                </a:cubicBezTo>
                <a:lnTo>
                  <a:pt x="9790" y="1860"/>
                </a:lnTo>
                <a:lnTo>
                  <a:pt x="9797" y="1817"/>
                </a:lnTo>
                <a:cubicBezTo>
                  <a:pt x="9801" y="1789"/>
                  <a:pt x="9808" y="1760"/>
                  <a:pt x="9808" y="1728"/>
                </a:cubicBezTo>
                <a:lnTo>
                  <a:pt x="9808" y="1682"/>
                </a:lnTo>
                <a:lnTo>
                  <a:pt x="9801" y="1643"/>
                </a:lnTo>
                <a:cubicBezTo>
                  <a:pt x="9825" y="1636"/>
                  <a:pt x="9843" y="1625"/>
                  <a:pt x="9865" y="1618"/>
                </a:cubicBezTo>
                <a:cubicBezTo>
                  <a:pt x="9868" y="1611"/>
                  <a:pt x="9879" y="1611"/>
                  <a:pt x="9882" y="1607"/>
                </a:cubicBezTo>
                <a:cubicBezTo>
                  <a:pt x="9900" y="1618"/>
                  <a:pt x="9918" y="1622"/>
                  <a:pt x="9939" y="1629"/>
                </a:cubicBezTo>
                <a:cubicBezTo>
                  <a:pt x="10085" y="1693"/>
                  <a:pt x="10227" y="1760"/>
                  <a:pt x="10366" y="1835"/>
                </a:cubicBezTo>
                <a:lnTo>
                  <a:pt x="10366" y="1856"/>
                </a:lnTo>
                <a:cubicBezTo>
                  <a:pt x="10366" y="1878"/>
                  <a:pt x="10369" y="1903"/>
                  <a:pt x="10366" y="1920"/>
                </a:cubicBezTo>
                <a:lnTo>
                  <a:pt x="10366" y="1949"/>
                </a:lnTo>
                <a:lnTo>
                  <a:pt x="10362" y="1981"/>
                </a:lnTo>
                <a:cubicBezTo>
                  <a:pt x="10359" y="2002"/>
                  <a:pt x="10352" y="2020"/>
                  <a:pt x="10348" y="2045"/>
                </a:cubicBezTo>
                <a:lnTo>
                  <a:pt x="10341" y="2073"/>
                </a:lnTo>
                <a:lnTo>
                  <a:pt x="10327" y="2102"/>
                </a:lnTo>
                <a:lnTo>
                  <a:pt x="10298" y="2155"/>
                </a:lnTo>
                <a:cubicBezTo>
                  <a:pt x="10291" y="2173"/>
                  <a:pt x="10277" y="2191"/>
                  <a:pt x="10263" y="2208"/>
                </a:cubicBezTo>
                <a:cubicBezTo>
                  <a:pt x="10252" y="2226"/>
                  <a:pt x="10238" y="2244"/>
                  <a:pt x="10220" y="2258"/>
                </a:cubicBezTo>
                <a:cubicBezTo>
                  <a:pt x="10206" y="2276"/>
                  <a:pt x="10188" y="2287"/>
                  <a:pt x="10170" y="2301"/>
                </a:cubicBezTo>
                <a:cubicBezTo>
                  <a:pt x="10153" y="2315"/>
                  <a:pt x="10135" y="2329"/>
                  <a:pt x="10117" y="2347"/>
                </a:cubicBezTo>
                <a:cubicBezTo>
                  <a:pt x="10099" y="2358"/>
                  <a:pt x="10078" y="2372"/>
                  <a:pt x="10060" y="2386"/>
                </a:cubicBezTo>
                <a:cubicBezTo>
                  <a:pt x="10021" y="2411"/>
                  <a:pt x="9978" y="2436"/>
                  <a:pt x="9936" y="2457"/>
                </a:cubicBezTo>
                <a:cubicBezTo>
                  <a:pt x="9889" y="2479"/>
                  <a:pt x="9847" y="2496"/>
                  <a:pt x="9801" y="2514"/>
                </a:cubicBezTo>
                <a:cubicBezTo>
                  <a:pt x="9758" y="2532"/>
                  <a:pt x="9708" y="2550"/>
                  <a:pt x="9658" y="2567"/>
                </a:cubicBezTo>
                <a:cubicBezTo>
                  <a:pt x="9683" y="2569"/>
                  <a:pt x="9709" y="2570"/>
                  <a:pt x="9735" y="2570"/>
                </a:cubicBezTo>
                <a:cubicBezTo>
                  <a:pt x="9761" y="2570"/>
                  <a:pt x="9786" y="2569"/>
                  <a:pt x="9811" y="2567"/>
                </a:cubicBezTo>
                <a:cubicBezTo>
                  <a:pt x="9836" y="2567"/>
                  <a:pt x="9861" y="2564"/>
                  <a:pt x="9886" y="2560"/>
                </a:cubicBezTo>
                <a:cubicBezTo>
                  <a:pt x="9914" y="2553"/>
                  <a:pt x="9936" y="2550"/>
                  <a:pt x="9961" y="2546"/>
                </a:cubicBezTo>
                <a:cubicBezTo>
                  <a:pt x="10010" y="2532"/>
                  <a:pt x="10064" y="2518"/>
                  <a:pt x="10113" y="2500"/>
                </a:cubicBezTo>
                <a:cubicBezTo>
                  <a:pt x="10163" y="2482"/>
                  <a:pt x="10209" y="2457"/>
                  <a:pt x="10256" y="2429"/>
                </a:cubicBezTo>
                <a:cubicBezTo>
                  <a:pt x="10277" y="2418"/>
                  <a:pt x="10298" y="2400"/>
                  <a:pt x="10323" y="2383"/>
                </a:cubicBezTo>
                <a:cubicBezTo>
                  <a:pt x="10345" y="2365"/>
                  <a:pt x="10362" y="2347"/>
                  <a:pt x="10384" y="2322"/>
                </a:cubicBezTo>
                <a:cubicBezTo>
                  <a:pt x="10401" y="2301"/>
                  <a:pt x="10423" y="2279"/>
                  <a:pt x="10437" y="2258"/>
                </a:cubicBezTo>
                <a:cubicBezTo>
                  <a:pt x="10455" y="2233"/>
                  <a:pt x="10469" y="2208"/>
                  <a:pt x="10483" y="2180"/>
                </a:cubicBezTo>
                <a:lnTo>
                  <a:pt x="10501" y="2141"/>
                </a:lnTo>
                <a:lnTo>
                  <a:pt x="10512" y="2102"/>
                </a:lnTo>
                <a:cubicBezTo>
                  <a:pt x="10522" y="2073"/>
                  <a:pt x="10529" y="2045"/>
                  <a:pt x="10529" y="2016"/>
                </a:cubicBezTo>
                <a:lnTo>
                  <a:pt x="10537" y="1974"/>
                </a:lnTo>
                <a:lnTo>
                  <a:pt x="10537" y="1942"/>
                </a:lnTo>
                <a:cubicBezTo>
                  <a:pt x="10647" y="2009"/>
                  <a:pt x="10750" y="2073"/>
                  <a:pt x="10846" y="2151"/>
                </a:cubicBezTo>
                <a:lnTo>
                  <a:pt x="10981" y="2258"/>
                </a:lnTo>
                <a:lnTo>
                  <a:pt x="10974" y="2287"/>
                </a:lnTo>
                <a:cubicBezTo>
                  <a:pt x="10970" y="2311"/>
                  <a:pt x="10974" y="2333"/>
                  <a:pt x="10970" y="2351"/>
                </a:cubicBezTo>
                <a:lnTo>
                  <a:pt x="10967" y="2383"/>
                </a:lnTo>
                <a:lnTo>
                  <a:pt x="10956" y="2411"/>
                </a:lnTo>
                <a:cubicBezTo>
                  <a:pt x="10953" y="2436"/>
                  <a:pt x="10945" y="2454"/>
                  <a:pt x="10938" y="2471"/>
                </a:cubicBezTo>
                <a:lnTo>
                  <a:pt x="10928" y="2496"/>
                </a:lnTo>
                <a:lnTo>
                  <a:pt x="10913" y="2525"/>
                </a:lnTo>
                <a:cubicBezTo>
                  <a:pt x="10903" y="2543"/>
                  <a:pt x="10892" y="2560"/>
                  <a:pt x="10878" y="2578"/>
                </a:cubicBezTo>
                <a:cubicBezTo>
                  <a:pt x="10864" y="2596"/>
                  <a:pt x="10849" y="2607"/>
                  <a:pt x="10839" y="2624"/>
                </a:cubicBezTo>
                <a:cubicBezTo>
                  <a:pt x="10825" y="2639"/>
                  <a:pt x="10807" y="2656"/>
                  <a:pt x="10789" y="2671"/>
                </a:cubicBezTo>
                <a:lnTo>
                  <a:pt x="10736" y="2710"/>
                </a:lnTo>
                <a:cubicBezTo>
                  <a:pt x="10718" y="2724"/>
                  <a:pt x="10697" y="2731"/>
                  <a:pt x="10679" y="2745"/>
                </a:cubicBezTo>
                <a:cubicBezTo>
                  <a:pt x="10654" y="2759"/>
                  <a:pt x="10636" y="2767"/>
                  <a:pt x="10615" y="2777"/>
                </a:cubicBezTo>
                <a:cubicBezTo>
                  <a:pt x="10572" y="2799"/>
                  <a:pt x="10526" y="2816"/>
                  <a:pt x="10483" y="2831"/>
                </a:cubicBezTo>
                <a:cubicBezTo>
                  <a:pt x="10437" y="2848"/>
                  <a:pt x="10387" y="2863"/>
                  <a:pt x="10341" y="2873"/>
                </a:cubicBezTo>
                <a:cubicBezTo>
                  <a:pt x="10291" y="2888"/>
                  <a:pt x="10241" y="2902"/>
                  <a:pt x="10192" y="2909"/>
                </a:cubicBezTo>
                <a:cubicBezTo>
                  <a:pt x="10241" y="2920"/>
                  <a:pt x="10295" y="2923"/>
                  <a:pt x="10345" y="2927"/>
                </a:cubicBezTo>
                <a:lnTo>
                  <a:pt x="10419" y="2927"/>
                </a:lnTo>
                <a:cubicBezTo>
                  <a:pt x="10448" y="2927"/>
                  <a:pt x="10473" y="2927"/>
                  <a:pt x="10494" y="2923"/>
                </a:cubicBezTo>
                <a:cubicBezTo>
                  <a:pt x="10547" y="2920"/>
                  <a:pt x="10597" y="2909"/>
                  <a:pt x="10650" y="2898"/>
                </a:cubicBezTo>
                <a:cubicBezTo>
                  <a:pt x="10704" y="2884"/>
                  <a:pt x="10753" y="2866"/>
                  <a:pt x="10803" y="2838"/>
                </a:cubicBezTo>
                <a:cubicBezTo>
                  <a:pt x="10828" y="2827"/>
                  <a:pt x="10849" y="2813"/>
                  <a:pt x="10874" y="2799"/>
                </a:cubicBezTo>
                <a:cubicBezTo>
                  <a:pt x="10896" y="2784"/>
                  <a:pt x="10917" y="2767"/>
                  <a:pt x="10938" y="2749"/>
                </a:cubicBezTo>
                <a:cubicBezTo>
                  <a:pt x="10963" y="2731"/>
                  <a:pt x="10985" y="2710"/>
                  <a:pt x="11002" y="2688"/>
                </a:cubicBezTo>
                <a:cubicBezTo>
                  <a:pt x="11020" y="2667"/>
                  <a:pt x="11038" y="2642"/>
                  <a:pt x="11056" y="2617"/>
                </a:cubicBezTo>
                <a:lnTo>
                  <a:pt x="11077" y="2582"/>
                </a:lnTo>
                <a:lnTo>
                  <a:pt x="11095" y="2543"/>
                </a:lnTo>
                <a:cubicBezTo>
                  <a:pt x="11109" y="2514"/>
                  <a:pt x="11116" y="2489"/>
                  <a:pt x="11127" y="2457"/>
                </a:cubicBezTo>
                <a:lnTo>
                  <a:pt x="11134" y="2418"/>
                </a:lnTo>
                <a:lnTo>
                  <a:pt x="11141" y="2400"/>
                </a:lnTo>
                <a:cubicBezTo>
                  <a:pt x="11147" y="2405"/>
                  <a:pt x="11152" y="2410"/>
                  <a:pt x="11158" y="2416"/>
                </a:cubicBezTo>
                <a:lnTo>
                  <a:pt x="11158" y="2416"/>
                </a:lnTo>
                <a:cubicBezTo>
                  <a:pt x="11164" y="2414"/>
                  <a:pt x="11170" y="2411"/>
                  <a:pt x="11177" y="2411"/>
                </a:cubicBezTo>
                <a:cubicBezTo>
                  <a:pt x="11226" y="2404"/>
                  <a:pt x="11280" y="2383"/>
                  <a:pt x="11322" y="2351"/>
                </a:cubicBezTo>
                <a:cubicBezTo>
                  <a:pt x="11344" y="2336"/>
                  <a:pt x="11369" y="2319"/>
                  <a:pt x="11390" y="2297"/>
                </a:cubicBezTo>
                <a:cubicBezTo>
                  <a:pt x="11408" y="2279"/>
                  <a:pt x="11426" y="2258"/>
                  <a:pt x="11443" y="2230"/>
                </a:cubicBezTo>
                <a:cubicBezTo>
                  <a:pt x="11475" y="2187"/>
                  <a:pt x="11493" y="2134"/>
                  <a:pt x="11500" y="2084"/>
                </a:cubicBezTo>
                <a:cubicBezTo>
                  <a:pt x="11504" y="2055"/>
                  <a:pt x="11511" y="2034"/>
                  <a:pt x="11511" y="2009"/>
                </a:cubicBezTo>
                <a:cubicBezTo>
                  <a:pt x="11511" y="1981"/>
                  <a:pt x="11511" y="1959"/>
                  <a:pt x="11504" y="1938"/>
                </a:cubicBezTo>
                <a:cubicBezTo>
                  <a:pt x="11500" y="1913"/>
                  <a:pt x="11500" y="1888"/>
                  <a:pt x="11497" y="1867"/>
                </a:cubicBezTo>
                <a:cubicBezTo>
                  <a:pt x="11493" y="1842"/>
                  <a:pt x="11486" y="1821"/>
                  <a:pt x="11479" y="1799"/>
                </a:cubicBezTo>
                <a:cubicBezTo>
                  <a:pt x="11465" y="1753"/>
                  <a:pt x="11450" y="1711"/>
                  <a:pt x="11429" y="1671"/>
                </a:cubicBezTo>
                <a:cubicBezTo>
                  <a:pt x="11422" y="1647"/>
                  <a:pt x="11411" y="1629"/>
                  <a:pt x="11397" y="1607"/>
                </a:cubicBezTo>
                <a:cubicBezTo>
                  <a:pt x="11390" y="1590"/>
                  <a:pt x="11376" y="1568"/>
                  <a:pt x="11369" y="1551"/>
                </a:cubicBezTo>
                <a:lnTo>
                  <a:pt x="11369" y="1551"/>
                </a:lnTo>
                <a:cubicBezTo>
                  <a:pt x="11372" y="1593"/>
                  <a:pt x="11379" y="1639"/>
                  <a:pt x="11379" y="1682"/>
                </a:cubicBezTo>
                <a:cubicBezTo>
                  <a:pt x="11386" y="1707"/>
                  <a:pt x="11386" y="1728"/>
                  <a:pt x="11386" y="1750"/>
                </a:cubicBezTo>
                <a:cubicBezTo>
                  <a:pt x="11390" y="1771"/>
                  <a:pt x="11390" y="1796"/>
                  <a:pt x="11390" y="1814"/>
                </a:cubicBezTo>
                <a:lnTo>
                  <a:pt x="11390" y="1874"/>
                </a:lnTo>
                <a:cubicBezTo>
                  <a:pt x="11390" y="1895"/>
                  <a:pt x="11386" y="1913"/>
                  <a:pt x="11386" y="1938"/>
                </a:cubicBezTo>
                <a:cubicBezTo>
                  <a:pt x="11379" y="1956"/>
                  <a:pt x="11379" y="1977"/>
                  <a:pt x="11376" y="1995"/>
                </a:cubicBezTo>
                <a:lnTo>
                  <a:pt x="11362" y="2048"/>
                </a:lnTo>
                <a:cubicBezTo>
                  <a:pt x="11354" y="2066"/>
                  <a:pt x="11351" y="2084"/>
                  <a:pt x="11340" y="2098"/>
                </a:cubicBezTo>
                <a:cubicBezTo>
                  <a:pt x="11333" y="2109"/>
                  <a:pt x="11322" y="2127"/>
                  <a:pt x="11315" y="2137"/>
                </a:cubicBezTo>
                <a:cubicBezTo>
                  <a:pt x="11305" y="2151"/>
                  <a:pt x="11290" y="2159"/>
                  <a:pt x="11280" y="2173"/>
                </a:cubicBezTo>
                <a:lnTo>
                  <a:pt x="11237" y="2198"/>
                </a:lnTo>
                <a:cubicBezTo>
                  <a:pt x="11226" y="2208"/>
                  <a:pt x="11209" y="2212"/>
                  <a:pt x="11191" y="2215"/>
                </a:cubicBezTo>
                <a:cubicBezTo>
                  <a:pt x="11173" y="2223"/>
                  <a:pt x="11155" y="2226"/>
                  <a:pt x="11141" y="2230"/>
                </a:cubicBezTo>
                <a:cubicBezTo>
                  <a:pt x="11123" y="2233"/>
                  <a:pt x="11106" y="2233"/>
                  <a:pt x="11088" y="2233"/>
                </a:cubicBezTo>
                <a:lnTo>
                  <a:pt x="11038" y="2233"/>
                </a:lnTo>
                <a:lnTo>
                  <a:pt x="10949" y="2226"/>
                </a:lnTo>
                <a:lnTo>
                  <a:pt x="10949" y="2230"/>
                </a:lnTo>
                <a:cubicBezTo>
                  <a:pt x="10913" y="2198"/>
                  <a:pt x="10878" y="2173"/>
                  <a:pt x="10839" y="2141"/>
                </a:cubicBezTo>
                <a:cubicBezTo>
                  <a:pt x="10750" y="2073"/>
                  <a:pt x="10657" y="2009"/>
                  <a:pt x="10558" y="1945"/>
                </a:cubicBezTo>
                <a:lnTo>
                  <a:pt x="10561" y="1945"/>
                </a:lnTo>
                <a:cubicBezTo>
                  <a:pt x="10611" y="1927"/>
                  <a:pt x="10661" y="1903"/>
                  <a:pt x="10704" y="1871"/>
                </a:cubicBezTo>
                <a:cubicBezTo>
                  <a:pt x="10729" y="1853"/>
                  <a:pt x="10746" y="1835"/>
                  <a:pt x="10764" y="1814"/>
                </a:cubicBezTo>
                <a:cubicBezTo>
                  <a:pt x="10782" y="1789"/>
                  <a:pt x="10793" y="1767"/>
                  <a:pt x="10807" y="1743"/>
                </a:cubicBezTo>
                <a:cubicBezTo>
                  <a:pt x="10835" y="1693"/>
                  <a:pt x="10842" y="1639"/>
                  <a:pt x="10846" y="1586"/>
                </a:cubicBezTo>
                <a:lnTo>
                  <a:pt x="10846" y="1511"/>
                </a:lnTo>
                <a:cubicBezTo>
                  <a:pt x="10846" y="1483"/>
                  <a:pt x="10839" y="1462"/>
                  <a:pt x="10839" y="1440"/>
                </a:cubicBezTo>
                <a:cubicBezTo>
                  <a:pt x="10835" y="1415"/>
                  <a:pt x="10828" y="1394"/>
                  <a:pt x="10821" y="1373"/>
                </a:cubicBezTo>
                <a:cubicBezTo>
                  <a:pt x="10810" y="1351"/>
                  <a:pt x="10807" y="1327"/>
                  <a:pt x="10800" y="1305"/>
                </a:cubicBezTo>
                <a:cubicBezTo>
                  <a:pt x="10782" y="1263"/>
                  <a:pt x="10764" y="1220"/>
                  <a:pt x="10736" y="1181"/>
                </a:cubicBezTo>
                <a:cubicBezTo>
                  <a:pt x="10721" y="1163"/>
                  <a:pt x="10714" y="1142"/>
                  <a:pt x="10700" y="1124"/>
                </a:cubicBezTo>
                <a:lnTo>
                  <a:pt x="10661" y="1071"/>
                </a:lnTo>
                <a:lnTo>
                  <a:pt x="10661" y="1071"/>
                </a:lnTo>
                <a:cubicBezTo>
                  <a:pt x="10668" y="1113"/>
                  <a:pt x="10682" y="1159"/>
                  <a:pt x="10693" y="1199"/>
                </a:cubicBezTo>
                <a:cubicBezTo>
                  <a:pt x="10697" y="1220"/>
                  <a:pt x="10700" y="1245"/>
                  <a:pt x="10704" y="1263"/>
                </a:cubicBezTo>
                <a:cubicBezTo>
                  <a:pt x="10711" y="1284"/>
                  <a:pt x="10714" y="1305"/>
                  <a:pt x="10714" y="1323"/>
                </a:cubicBezTo>
                <a:cubicBezTo>
                  <a:pt x="10718" y="1344"/>
                  <a:pt x="10718" y="1362"/>
                  <a:pt x="10721" y="1387"/>
                </a:cubicBezTo>
                <a:cubicBezTo>
                  <a:pt x="10729" y="1408"/>
                  <a:pt x="10721" y="1426"/>
                  <a:pt x="10729" y="1447"/>
                </a:cubicBezTo>
                <a:cubicBezTo>
                  <a:pt x="10729" y="1469"/>
                  <a:pt x="10729" y="1487"/>
                  <a:pt x="10721" y="1504"/>
                </a:cubicBezTo>
                <a:cubicBezTo>
                  <a:pt x="10721" y="1522"/>
                  <a:pt x="10718" y="1547"/>
                  <a:pt x="10714" y="1565"/>
                </a:cubicBezTo>
                <a:cubicBezTo>
                  <a:pt x="10711" y="1583"/>
                  <a:pt x="10704" y="1600"/>
                  <a:pt x="10697" y="1618"/>
                </a:cubicBezTo>
                <a:cubicBezTo>
                  <a:pt x="10693" y="1636"/>
                  <a:pt x="10682" y="1647"/>
                  <a:pt x="10675" y="1661"/>
                </a:cubicBezTo>
                <a:cubicBezTo>
                  <a:pt x="10665" y="1675"/>
                  <a:pt x="10657" y="1689"/>
                  <a:pt x="10643" y="1700"/>
                </a:cubicBezTo>
                <a:cubicBezTo>
                  <a:pt x="10629" y="1714"/>
                  <a:pt x="10622" y="1725"/>
                  <a:pt x="10608" y="1732"/>
                </a:cubicBezTo>
                <a:cubicBezTo>
                  <a:pt x="10593" y="1743"/>
                  <a:pt x="10579" y="1750"/>
                  <a:pt x="10561" y="1753"/>
                </a:cubicBezTo>
                <a:cubicBezTo>
                  <a:pt x="10544" y="1764"/>
                  <a:pt x="10533" y="1767"/>
                  <a:pt x="10515" y="1771"/>
                </a:cubicBezTo>
                <a:lnTo>
                  <a:pt x="10462" y="1785"/>
                </a:lnTo>
                <a:cubicBezTo>
                  <a:pt x="10444" y="1789"/>
                  <a:pt x="10419" y="1789"/>
                  <a:pt x="10412" y="1789"/>
                </a:cubicBezTo>
                <a:lnTo>
                  <a:pt x="10323" y="1789"/>
                </a:lnTo>
                <a:lnTo>
                  <a:pt x="10323" y="1796"/>
                </a:lnTo>
                <a:cubicBezTo>
                  <a:pt x="10195" y="1725"/>
                  <a:pt x="10064" y="1661"/>
                  <a:pt x="9921" y="1600"/>
                </a:cubicBezTo>
                <a:cubicBezTo>
                  <a:pt x="9918" y="1600"/>
                  <a:pt x="9914" y="1593"/>
                  <a:pt x="9911" y="1593"/>
                </a:cubicBezTo>
                <a:cubicBezTo>
                  <a:pt x="9921" y="1583"/>
                  <a:pt x="9939" y="1568"/>
                  <a:pt x="9953" y="1554"/>
                </a:cubicBezTo>
                <a:cubicBezTo>
                  <a:pt x="9971" y="1536"/>
                  <a:pt x="9989" y="1515"/>
                  <a:pt x="10003" y="1487"/>
                </a:cubicBezTo>
                <a:cubicBezTo>
                  <a:pt x="10017" y="1465"/>
                  <a:pt x="10028" y="1440"/>
                  <a:pt x="10039" y="1412"/>
                </a:cubicBezTo>
                <a:cubicBezTo>
                  <a:pt x="10057" y="1359"/>
                  <a:pt x="10060" y="1305"/>
                  <a:pt x="10057" y="1255"/>
                </a:cubicBezTo>
                <a:cubicBezTo>
                  <a:pt x="10053" y="1231"/>
                  <a:pt x="10053" y="1209"/>
                  <a:pt x="10042" y="1181"/>
                </a:cubicBezTo>
                <a:cubicBezTo>
                  <a:pt x="10039" y="1156"/>
                  <a:pt x="10028" y="1131"/>
                  <a:pt x="10021" y="1110"/>
                </a:cubicBezTo>
                <a:lnTo>
                  <a:pt x="9993" y="1042"/>
                </a:lnTo>
                <a:cubicBezTo>
                  <a:pt x="9985" y="1021"/>
                  <a:pt x="9975" y="999"/>
                  <a:pt x="9964" y="982"/>
                </a:cubicBezTo>
                <a:cubicBezTo>
                  <a:pt x="9939" y="943"/>
                  <a:pt x="9914" y="900"/>
                  <a:pt x="9886" y="871"/>
                </a:cubicBezTo>
                <a:cubicBezTo>
                  <a:pt x="9875" y="854"/>
                  <a:pt x="9861" y="836"/>
                  <a:pt x="9843" y="818"/>
                </a:cubicBezTo>
                <a:cubicBezTo>
                  <a:pt x="9829" y="800"/>
                  <a:pt x="9811" y="786"/>
                  <a:pt x="9797" y="768"/>
                </a:cubicBezTo>
                <a:lnTo>
                  <a:pt x="9797" y="768"/>
                </a:lnTo>
                <a:cubicBezTo>
                  <a:pt x="9811" y="811"/>
                  <a:pt x="9829" y="854"/>
                  <a:pt x="9847" y="893"/>
                </a:cubicBezTo>
                <a:cubicBezTo>
                  <a:pt x="9857" y="914"/>
                  <a:pt x="9861" y="932"/>
                  <a:pt x="9868" y="953"/>
                </a:cubicBezTo>
                <a:cubicBezTo>
                  <a:pt x="9879" y="978"/>
                  <a:pt x="9882" y="996"/>
                  <a:pt x="9886" y="1017"/>
                </a:cubicBezTo>
                <a:cubicBezTo>
                  <a:pt x="9893" y="1039"/>
                  <a:pt x="9897" y="1056"/>
                  <a:pt x="9900" y="1078"/>
                </a:cubicBezTo>
                <a:cubicBezTo>
                  <a:pt x="9904" y="1103"/>
                  <a:pt x="9911" y="1120"/>
                  <a:pt x="9914" y="1142"/>
                </a:cubicBezTo>
                <a:cubicBezTo>
                  <a:pt x="9914" y="1163"/>
                  <a:pt x="9918" y="1181"/>
                  <a:pt x="9918" y="1199"/>
                </a:cubicBezTo>
                <a:lnTo>
                  <a:pt x="9918" y="1255"/>
                </a:lnTo>
                <a:cubicBezTo>
                  <a:pt x="9914" y="1273"/>
                  <a:pt x="9914" y="1291"/>
                  <a:pt x="9911" y="1309"/>
                </a:cubicBezTo>
                <a:cubicBezTo>
                  <a:pt x="9904" y="1327"/>
                  <a:pt x="9900" y="1341"/>
                  <a:pt x="9893" y="1359"/>
                </a:cubicBezTo>
                <a:lnTo>
                  <a:pt x="9865" y="1398"/>
                </a:lnTo>
                <a:cubicBezTo>
                  <a:pt x="9857" y="1412"/>
                  <a:pt x="9843" y="1426"/>
                  <a:pt x="9829" y="1433"/>
                </a:cubicBezTo>
                <a:cubicBezTo>
                  <a:pt x="9815" y="1444"/>
                  <a:pt x="9804" y="1458"/>
                  <a:pt x="9790" y="1465"/>
                </a:cubicBezTo>
                <a:cubicBezTo>
                  <a:pt x="9776" y="1476"/>
                  <a:pt x="9758" y="1483"/>
                  <a:pt x="9744" y="1494"/>
                </a:cubicBezTo>
                <a:cubicBezTo>
                  <a:pt x="9726" y="1501"/>
                  <a:pt x="9708" y="1504"/>
                  <a:pt x="9697" y="1511"/>
                </a:cubicBezTo>
                <a:cubicBezTo>
                  <a:pt x="9438" y="1412"/>
                  <a:pt x="9164" y="1327"/>
                  <a:pt x="8872" y="1263"/>
                </a:cubicBezTo>
                <a:lnTo>
                  <a:pt x="8883" y="1252"/>
                </a:lnTo>
                <a:cubicBezTo>
                  <a:pt x="8922" y="1220"/>
                  <a:pt x="8958" y="1177"/>
                  <a:pt x="8990" y="1131"/>
                </a:cubicBezTo>
                <a:cubicBezTo>
                  <a:pt x="9004" y="1110"/>
                  <a:pt x="9015" y="1085"/>
                  <a:pt x="9025" y="1056"/>
                </a:cubicBezTo>
                <a:cubicBezTo>
                  <a:pt x="9033" y="1031"/>
                  <a:pt x="9040" y="1003"/>
                  <a:pt x="9043" y="978"/>
                </a:cubicBezTo>
                <a:cubicBezTo>
                  <a:pt x="9047" y="925"/>
                  <a:pt x="9043" y="864"/>
                  <a:pt x="9025" y="818"/>
                </a:cubicBezTo>
                <a:cubicBezTo>
                  <a:pt x="9015" y="793"/>
                  <a:pt x="9008" y="768"/>
                  <a:pt x="8997" y="747"/>
                </a:cubicBezTo>
                <a:cubicBezTo>
                  <a:pt x="8990" y="722"/>
                  <a:pt x="8976" y="701"/>
                  <a:pt x="8961" y="683"/>
                </a:cubicBezTo>
                <a:cubicBezTo>
                  <a:pt x="8951" y="665"/>
                  <a:pt x="8936" y="644"/>
                  <a:pt x="8922" y="626"/>
                </a:cubicBezTo>
                <a:cubicBezTo>
                  <a:pt x="8908" y="608"/>
                  <a:pt x="8897" y="591"/>
                  <a:pt x="8880" y="573"/>
                </a:cubicBezTo>
                <a:cubicBezTo>
                  <a:pt x="8848" y="537"/>
                  <a:pt x="8816" y="505"/>
                  <a:pt x="8776" y="480"/>
                </a:cubicBezTo>
                <a:lnTo>
                  <a:pt x="8723" y="438"/>
                </a:lnTo>
                <a:cubicBezTo>
                  <a:pt x="8705" y="427"/>
                  <a:pt x="8688" y="413"/>
                  <a:pt x="8666" y="402"/>
                </a:cubicBezTo>
                <a:lnTo>
                  <a:pt x="8666" y="402"/>
                </a:lnTo>
                <a:cubicBezTo>
                  <a:pt x="8691" y="445"/>
                  <a:pt x="8712" y="480"/>
                  <a:pt x="8741" y="516"/>
                </a:cubicBezTo>
                <a:cubicBezTo>
                  <a:pt x="8755" y="534"/>
                  <a:pt x="8762" y="551"/>
                  <a:pt x="8776" y="569"/>
                </a:cubicBezTo>
                <a:cubicBezTo>
                  <a:pt x="8791" y="587"/>
                  <a:pt x="8798" y="605"/>
                  <a:pt x="8808" y="626"/>
                </a:cubicBezTo>
                <a:cubicBezTo>
                  <a:pt x="8816" y="644"/>
                  <a:pt x="8826" y="662"/>
                  <a:pt x="8833" y="683"/>
                </a:cubicBezTo>
                <a:cubicBezTo>
                  <a:pt x="8844" y="701"/>
                  <a:pt x="8851" y="722"/>
                  <a:pt x="8862" y="740"/>
                </a:cubicBezTo>
                <a:cubicBezTo>
                  <a:pt x="8865" y="758"/>
                  <a:pt x="8872" y="783"/>
                  <a:pt x="8880" y="800"/>
                </a:cubicBezTo>
                <a:cubicBezTo>
                  <a:pt x="8883" y="818"/>
                  <a:pt x="8887" y="836"/>
                  <a:pt x="8890" y="857"/>
                </a:cubicBezTo>
                <a:cubicBezTo>
                  <a:pt x="8890" y="875"/>
                  <a:pt x="8897" y="893"/>
                  <a:pt x="8897" y="911"/>
                </a:cubicBezTo>
                <a:cubicBezTo>
                  <a:pt x="8897" y="928"/>
                  <a:pt x="8890" y="946"/>
                  <a:pt x="8890" y="960"/>
                </a:cubicBezTo>
                <a:cubicBezTo>
                  <a:pt x="8887" y="978"/>
                  <a:pt x="8883" y="989"/>
                  <a:pt x="8880" y="1003"/>
                </a:cubicBezTo>
                <a:cubicBezTo>
                  <a:pt x="8869" y="1017"/>
                  <a:pt x="8865" y="1031"/>
                  <a:pt x="8851" y="1049"/>
                </a:cubicBezTo>
                <a:cubicBezTo>
                  <a:pt x="8844" y="1060"/>
                  <a:pt x="8830" y="1074"/>
                  <a:pt x="8819" y="1088"/>
                </a:cubicBezTo>
                <a:cubicBezTo>
                  <a:pt x="8808" y="1103"/>
                  <a:pt x="8794" y="1110"/>
                  <a:pt x="8780" y="1124"/>
                </a:cubicBezTo>
                <a:cubicBezTo>
                  <a:pt x="8766" y="1131"/>
                  <a:pt x="8748" y="1145"/>
                  <a:pt x="8737" y="1156"/>
                </a:cubicBezTo>
                <a:cubicBezTo>
                  <a:pt x="8723" y="1163"/>
                  <a:pt x="8702" y="1174"/>
                  <a:pt x="8691" y="1177"/>
                </a:cubicBezTo>
                <a:lnTo>
                  <a:pt x="8606" y="1209"/>
                </a:lnTo>
                <a:cubicBezTo>
                  <a:pt x="8567" y="1199"/>
                  <a:pt x="8531" y="1191"/>
                  <a:pt x="8492" y="1184"/>
                </a:cubicBezTo>
                <a:cubicBezTo>
                  <a:pt x="8389" y="1167"/>
                  <a:pt x="8282" y="1149"/>
                  <a:pt x="8179" y="1131"/>
                </a:cubicBezTo>
                <a:lnTo>
                  <a:pt x="7859" y="1092"/>
                </a:lnTo>
                <a:cubicBezTo>
                  <a:pt x="7831" y="1088"/>
                  <a:pt x="7799" y="1085"/>
                  <a:pt x="7767" y="1085"/>
                </a:cubicBezTo>
                <a:cubicBezTo>
                  <a:pt x="7788" y="1056"/>
                  <a:pt x="7813" y="1031"/>
                  <a:pt x="7831" y="1003"/>
                </a:cubicBezTo>
                <a:cubicBezTo>
                  <a:pt x="7841" y="982"/>
                  <a:pt x="7856" y="953"/>
                  <a:pt x="7866" y="928"/>
                </a:cubicBezTo>
                <a:cubicBezTo>
                  <a:pt x="7873" y="900"/>
                  <a:pt x="7877" y="875"/>
                  <a:pt x="7884" y="847"/>
                </a:cubicBezTo>
                <a:cubicBezTo>
                  <a:pt x="7888" y="793"/>
                  <a:pt x="7884" y="736"/>
                  <a:pt x="7866" y="687"/>
                </a:cubicBezTo>
                <a:cubicBezTo>
                  <a:pt x="7856" y="665"/>
                  <a:pt x="7848" y="640"/>
                  <a:pt x="7838" y="615"/>
                </a:cubicBezTo>
                <a:cubicBezTo>
                  <a:pt x="7831" y="594"/>
                  <a:pt x="7816" y="573"/>
                  <a:pt x="7802" y="555"/>
                </a:cubicBezTo>
                <a:cubicBezTo>
                  <a:pt x="7788" y="537"/>
                  <a:pt x="7777" y="516"/>
                  <a:pt x="7763" y="498"/>
                </a:cubicBezTo>
                <a:cubicBezTo>
                  <a:pt x="7749" y="480"/>
                  <a:pt x="7735" y="463"/>
                  <a:pt x="7717" y="445"/>
                </a:cubicBezTo>
                <a:cubicBezTo>
                  <a:pt x="7688" y="409"/>
                  <a:pt x="7656" y="377"/>
                  <a:pt x="7617" y="349"/>
                </a:cubicBezTo>
                <a:lnTo>
                  <a:pt x="7564" y="310"/>
                </a:lnTo>
                <a:cubicBezTo>
                  <a:pt x="7546" y="295"/>
                  <a:pt x="7528" y="285"/>
                  <a:pt x="7504" y="274"/>
                </a:cubicBezTo>
                <a:lnTo>
                  <a:pt x="7504" y="274"/>
                </a:lnTo>
                <a:cubicBezTo>
                  <a:pt x="7532" y="313"/>
                  <a:pt x="7553" y="349"/>
                  <a:pt x="7582" y="384"/>
                </a:cubicBezTo>
                <a:cubicBezTo>
                  <a:pt x="7592" y="402"/>
                  <a:pt x="7603" y="420"/>
                  <a:pt x="7617" y="438"/>
                </a:cubicBezTo>
                <a:cubicBezTo>
                  <a:pt x="7628" y="455"/>
                  <a:pt x="7639" y="473"/>
                  <a:pt x="7646" y="498"/>
                </a:cubicBezTo>
                <a:cubicBezTo>
                  <a:pt x="7656" y="516"/>
                  <a:pt x="7664" y="534"/>
                  <a:pt x="7674" y="555"/>
                </a:cubicBezTo>
                <a:cubicBezTo>
                  <a:pt x="7681" y="573"/>
                  <a:pt x="7692" y="594"/>
                  <a:pt x="7699" y="612"/>
                </a:cubicBezTo>
                <a:cubicBezTo>
                  <a:pt x="7706" y="630"/>
                  <a:pt x="7713" y="651"/>
                  <a:pt x="7717" y="669"/>
                </a:cubicBezTo>
                <a:cubicBezTo>
                  <a:pt x="7724" y="687"/>
                  <a:pt x="7728" y="704"/>
                  <a:pt x="7731" y="729"/>
                </a:cubicBezTo>
                <a:cubicBezTo>
                  <a:pt x="7731" y="747"/>
                  <a:pt x="7735" y="765"/>
                  <a:pt x="7735" y="783"/>
                </a:cubicBezTo>
                <a:cubicBezTo>
                  <a:pt x="7735" y="800"/>
                  <a:pt x="7731" y="818"/>
                  <a:pt x="7731" y="829"/>
                </a:cubicBezTo>
                <a:cubicBezTo>
                  <a:pt x="7728" y="847"/>
                  <a:pt x="7724" y="861"/>
                  <a:pt x="7717" y="875"/>
                </a:cubicBezTo>
                <a:cubicBezTo>
                  <a:pt x="7710" y="889"/>
                  <a:pt x="7706" y="900"/>
                  <a:pt x="7692" y="918"/>
                </a:cubicBezTo>
                <a:cubicBezTo>
                  <a:pt x="7681" y="932"/>
                  <a:pt x="7671" y="946"/>
                  <a:pt x="7660" y="960"/>
                </a:cubicBezTo>
                <a:cubicBezTo>
                  <a:pt x="7646" y="971"/>
                  <a:pt x="7635" y="982"/>
                  <a:pt x="7621" y="996"/>
                </a:cubicBezTo>
                <a:cubicBezTo>
                  <a:pt x="7607" y="1003"/>
                  <a:pt x="7589" y="1017"/>
                  <a:pt x="7575" y="1024"/>
                </a:cubicBezTo>
                <a:cubicBezTo>
                  <a:pt x="7564" y="1035"/>
                  <a:pt x="7539" y="1042"/>
                  <a:pt x="7532" y="1049"/>
                </a:cubicBezTo>
                <a:lnTo>
                  <a:pt x="7475" y="1071"/>
                </a:lnTo>
                <a:cubicBezTo>
                  <a:pt x="7176" y="1049"/>
                  <a:pt x="6878" y="1039"/>
                  <a:pt x="6575" y="1039"/>
                </a:cubicBezTo>
                <a:lnTo>
                  <a:pt x="6575" y="1035"/>
                </a:lnTo>
                <a:cubicBezTo>
                  <a:pt x="6611" y="989"/>
                  <a:pt x="6643" y="943"/>
                  <a:pt x="6661" y="889"/>
                </a:cubicBezTo>
                <a:cubicBezTo>
                  <a:pt x="6668" y="861"/>
                  <a:pt x="6679" y="829"/>
                  <a:pt x="6682" y="804"/>
                </a:cubicBezTo>
                <a:cubicBezTo>
                  <a:pt x="6686" y="772"/>
                  <a:pt x="6686" y="747"/>
                  <a:pt x="6686" y="715"/>
                </a:cubicBezTo>
                <a:cubicBezTo>
                  <a:pt x="6682" y="658"/>
                  <a:pt x="6664" y="598"/>
                  <a:pt x="6639" y="551"/>
                </a:cubicBezTo>
                <a:cubicBezTo>
                  <a:pt x="6625" y="527"/>
                  <a:pt x="6611" y="502"/>
                  <a:pt x="6593" y="484"/>
                </a:cubicBezTo>
                <a:cubicBezTo>
                  <a:pt x="6579" y="463"/>
                  <a:pt x="6561" y="445"/>
                  <a:pt x="6543" y="420"/>
                </a:cubicBezTo>
                <a:lnTo>
                  <a:pt x="6490" y="366"/>
                </a:lnTo>
                <a:cubicBezTo>
                  <a:pt x="6472" y="349"/>
                  <a:pt x="6455" y="331"/>
                  <a:pt x="6433" y="320"/>
                </a:cubicBezTo>
                <a:cubicBezTo>
                  <a:pt x="6394" y="288"/>
                  <a:pt x="6355" y="260"/>
                  <a:pt x="6309" y="238"/>
                </a:cubicBezTo>
                <a:cubicBezTo>
                  <a:pt x="6287" y="224"/>
                  <a:pt x="6266" y="217"/>
                  <a:pt x="6241" y="203"/>
                </a:cubicBezTo>
                <a:cubicBezTo>
                  <a:pt x="6220" y="196"/>
                  <a:pt x="6199" y="182"/>
                  <a:pt x="6177" y="171"/>
                </a:cubicBezTo>
                <a:lnTo>
                  <a:pt x="6177" y="171"/>
                </a:lnTo>
                <a:cubicBezTo>
                  <a:pt x="6213" y="206"/>
                  <a:pt x="6248" y="238"/>
                  <a:pt x="6277" y="274"/>
                </a:cubicBezTo>
                <a:cubicBezTo>
                  <a:pt x="6295" y="292"/>
                  <a:pt x="6309" y="310"/>
                  <a:pt x="6327" y="327"/>
                </a:cubicBezTo>
                <a:cubicBezTo>
                  <a:pt x="6344" y="345"/>
                  <a:pt x="6359" y="363"/>
                  <a:pt x="6373" y="381"/>
                </a:cubicBezTo>
                <a:cubicBezTo>
                  <a:pt x="6383" y="398"/>
                  <a:pt x="6398" y="416"/>
                  <a:pt x="6415" y="434"/>
                </a:cubicBezTo>
                <a:lnTo>
                  <a:pt x="6455" y="487"/>
                </a:lnTo>
                <a:cubicBezTo>
                  <a:pt x="6465" y="505"/>
                  <a:pt x="6479" y="527"/>
                  <a:pt x="6487" y="544"/>
                </a:cubicBezTo>
                <a:cubicBezTo>
                  <a:pt x="6497" y="562"/>
                  <a:pt x="6504" y="587"/>
                  <a:pt x="6515" y="605"/>
                </a:cubicBezTo>
                <a:cubicBezTo>
                  <a:pt x="6519" y="623"/>
                  <a:pt x="6526" y="644"/>
                  <a:pt x="6526" y="662"/>
                </a:cubicBezTo>
                <a:cubicBezTo>
                  <a:pt x="6533" y="679"/>
                  <a:pt x="6533" y="701"/>
                  <a:pt x="6533" y="719"/>
                </a:cubicBezTo>
                <a:cubicBezTo>
                  <a:pt x="6533" y="736"/>
                  <a:pt x="6526" y="754"/>
                  <a:pt x="6522" y="772"/>
                </a:cubicBezTo>
                <a:cubicBezTo>
                  <a:pt x="6519" y="790"/>
                  <a:pt x="6515" y="807"/>
                  <a:pt x="6504" y="825"/>
                </a:cubicBezTo>
                <a:cubicBezTo>
                  <a:pt x="6497" y="843"/>
                  <a:pt x="6487" y="857"/>
                  <a:pt x="6479" y="875"/>
                </a:cubicBezTo>
                <a:cubicBezTo>
                  <a:pt x="6469" y="893"/>
                  <a:pt x="6455" y="907"/>
                  <a:pt x="6444" y="918"/>
                </a:cubicBezTo>
                <a:cubicBezTo>
                  <a:pt x="6430" y="932"/>
                  <a:pt x="6415" y="946"/>
                  <a:pt x="6398" y="960"/>
                </a:cubicBezTo>
                <a:cubicBezTo>
                  <a:pt x="6383" y="971"/>
                  <a:pt x="6366" y="985"/>
                  <a:pt x="6355" y="996"/>
                </a:cubicBezTo>
                <a:lnTo>
                  <a:pt x="6284" y="1039"/>
                </a:lnTo>
                <a:lnTo>
                  <a:pt x="6231" y="1039"/>
                </a:lnTo>
                <a:lnTo>
                  <a:pt x="5900" y="1053"/>
                </a:lnTo>
                <a:lnTo>
                  <a:pt x="5736" y="1060"/>
                </a:lnTo>
                <a:cubicBezTo>
                  <a:pt x="5679" y="1067"/>
                  <a:pt x="5626" y="1071"/>
                  <a:pt x="5573" y="1078"/>
                </a:cubicBezTo>
                <a:cubicBezTo>
                  <a:pt x="5487" y="1088"/>
                  <a:pt x="5402" y="1103"/>
                  <a:pt x="5317" y="1110"/>
                </a:cubicBezTo>
                <a:lnTo>
                  <a:pt x="5295" y="1078"/>
                </a:lnTo>
                <a:cubicBezTo>
                  <a:pt x="5281" y="1060"/>
                  <a:pt x="5263" y="1042"/>
                  <a:pt x="5253" y="1024"/>
                </a:cubicBezTo>
                <a:lnTo>
                  <a:pt x="5228" y="999"/>
                </a:lnTo>
                <a:lnTo>
                  <a:pt x="5210" y="967"/>
                </a:lnTo>
                <a:cubicBezTo>
                  <a:pt x="5199" y="950"/>
                  <a:pt x="5189" y="928"/>
                  <a:pt x="5182" y="907"/>
                </a:cubicBezTo>
                <a:lnTo>
                  <a:pt x="5167" y="875"/>
                </a:lnTo>
                <a:lnTo>
                  <a:pt x="5157" y="843"/>
                </a:lnTo>
                <a:cubicBezTo>
                  <a:pt x="5153" y="836"/>
                  <a:pt x="5153" y="822"/>
                  <a:pt x="5150" y="807"/>
                </a:cubicBezTo>
                <a:cubicBezTo>
                  <a:pt x="5146" y="793"/>
                  <a:pt x="5146" y="786"/>
                  <a:pt x="5146" y="772"/>
                </a:cubicBezTo>
                <a:cubicBezTo>
                  <a:pt x="5139" y="751"/>
                  <a:pt x="5139" y="729"/>
                  <a:pt x="5139" y="701"/>
                </a:cubicBezTo>
                <a:cubicBezTo>
                  <a:pt x="5139" y="679"/>
                  <a:pt x="5139" y="651"/>
                  <a:pt x="5146" y="630"/>
                </a:cubicBezTo>
                <a:cubicBezTo>
                  <a:pt x="5150" y="608"/>
                  <a:pt x="5153" y="580"/>
                  <a:pt x="5157" y="559"/>
                </a:cubicBezTo>
                <a:cubicBezTo>
                  <a:pt x="5164" y="537"/>
                  <a:pt x="5171" y="509"/>
                  <a:pt x="5175" y="487"/>
                </a:cubicBezTo>
                <a:cubicBezTo>
                  <a:pt x="5185" y="466"/>
                  <a:pt x="5192" y="438"/>
                  <a:pt x="5203" y="416"/>
                </a:cubicBezTo>
                <a:cubicBezTo>
                  <a:pt x="5221" y="366"/>
                  <a:pt x="5242" y="320"/>
                  <a:pt x="5263" y="274"/>
                </a:cubicBezTo>
                <a:cubicBezTo>
                  <a:pt x="5288" y="224"/>
                  <a:pt x="5313" y="182"/>
                  <a:pt x="5345" y="135"/>
                </a:cubicBezTo>
                <a:cubicBezTo>
                  <a:pt x="5370" y="93"/>
                  <a:pt x="5402" y="43"/>
                  <a:pt x="5434" y="0"/>
                </a:cubicBezTo>
                <a:close/>
                <a:moveTo>
                  <a:pt x="12204" y="2525"/>
                </a:moveTo>
                <a:lnTo>
                  <a:pt x="12215" y="2656"/>
                </a:lnTo>
                <a:cubicBezTo>
                  <a:pt x="12215" y="2678"/>
                  <a:pt x="12215" y="2703"/>
                  <a:pt x="12222" y="2724"/>
                </a:cubicBezTo>
                <a:lnTo>
                  <a:pt x="12222" y="2791"/>
                </a:lnTo>
                <a:cubicBezTo>
                  <a:pt x="12222" y="2813"/>
                  <a:pt x="12215" y="2834"/>
                  <a:pt x="12215" y="2852"/>
                </a:cubicBezTo>
                <a:cubicBezTo>
                  <a:pt x="12215" y="2873"/>
                  <a:pt x="12211" y="2898"/>
                  <a:pt x="12208" y="2916"/>
                </a:cubicBezTo>
                <a:cubicBezTo>
                  <a:pt x="12204" y="2937"/>
                  <a:pt x="12197" y="2955"/>
                  <a:pt x="12194" y="2976"/>
                </a:cubicBezTo>
                <a:cubicBezTo>
                  <a:pt x="12190" y="2998"/>
                  <a:pt x="12179" y="3016"/>
                  <a:pt x="12176" y="3033"/>
                </a:cubicBezTo>
                <a:lnTo>
                  <a:pt x="12151" y="3087"/>
                </a:lnTo>
                <a:cubicBezTo>
                  <a:pt x="12140" y="3104"/>
                  <a:pt x="12126" y="3119"/>
                  <a:pt x="12115" y="3133"/>
                </a:cubicBezTo>
                <a:cubicBezTo>
                  <a:pt x="12101" y="3147"/>
                  <a:pt x="12087" y="3158"/>
                  <a:pt x="12069" y="3168"/>
                </a:cubicBezTo>
                <a:cubicBezTo>
                  <a:pt x="12051" y="3176"/>
                  <a:pt x="12037" y="3186"/>
                  <a:pt x="12019" y="3193"/>
                </a:cubicBezTo>
                <a:cubicBezTo>
                  <a:pt x="12002" y="3204"/>
                  <a:pt x="11984" y="3208"/>
                  <a:pt x="11962" y="3211"/>
                </a:cubicBezTo>
                <a:cubicBezTo>
                  <a:pt x="11945" y="3218"/>
                  <a:pt x="11923" y="3222"/>
                  <a:pt x="11906" y="3222"/>
                </a:cubicBezTo>
                <a:lnTo>
                  <a:pt x="11842" y="3222"/>
                </a:lnTo>
                <a:cubicBezTo>
                  <a:pt x="11824" y="3222"/>
                  <a:pt x="11802" y="3218"/>
                  <a:pt x="11785" y="3211"/>
                </a:cubicBezTo>
                <a:lnTo>
                  <a:pt x="11754" y="3206"/>
                </a:lnTo>
                <a:lnTo>
                  <a:pt x="11746" y="3261"/>
                </a:lnTo>
                <a:lnTo>
                  <a:pt x="11735" y="3296"/>
                </a:lnTo>
                <a:lnTo>
                  <a:pt x="11721" y="3328"/>
                </a:lnTo>
                <a:cubicBezTo>
                  <a:pt x="11714" y="3350"/>
                  <a:pt x="11703" y="3368"/>
                  <a:pt x="11692" y="3389"/>
                </a:cubicBezTo>
                <a:lnTo>
                  <a:pt x="11674" y="3421"/>
                </a:lnTo>
                <a:lnTo>
                  <a:pt x="11650" y="3449"/>
                </a:lnTo>
                <a:cubicBezTo>
                  <a:pt x="11639" y="3467"/>
                  <a:pt x="11625" y="3485"/>
                  <a:pt x="11607" y="3496"/>
                </a:cubicBezTo>
                <a:cubicBezTo>
                  <a:pt x="11589" y="3513"/>
                  <a:pt x="11571" y="3528"/>
                  <a:pt x="11554" y="3542"/>
                </a:cubicBezTo>
                <a:cubicBezTo>
                  <a:pt x="11536" y="3556"/>
                  <a:pt x="11514" y="3567"/>
                  <a:pt x="11497" y="3581"/>
                </a:cubicBezTo>
                <a:cubicBezTo>
                  <a:pt x="11472" y="3595"/>
                  <a:pt x="11454" y="3602"/>
                  <a:pt x="11433" y="3613"/>
                </a:cubicBezTo>
                <a:cubicBezTo>
                  <a:pt x="11390" y="3634"/>
                  <a:pt x="11344" y="3648"/>
                  <a:pt x="11301" y="3663"/>
                </a:cubicBezTo>
                <a:cubicBezTo>
                  <a:pt x="11255" y="3673"/>
                  <a:pt x="11205" y="3684"/>
                  <a:pt x="11159" y="3691"/>
                </a:cubicBezTo>
                <a:cubicBezTo>
                  <a:pt x="11109" y="3702"/>
                  <a:pt x="11059" y="3705"/>
                  <a:pt x="11009" y="3709"/>
                </a:cubicBezTo>
                <a:cubicBezTo>
                  <a:pt x="10963" y="3716"/>
                  <a:pt x="10913" y="3716"/>
                  <a:pt x="10860" y="3716"/>
                </a:cubicBezTo>
                <a:cubicBezTo>
                  <a:pt x="10910" y="3727"/>
                  <a:pt x="10956" y="3734"/>
                  <a:pt x="11009" y="3737"/>
                </a:cubicBezTo>
                <a:cubicBezTo>
                  <a:pt x="11059" y="3741"/>
                  <a:pt x="11113" y="3741"/>
                  <a:pt x="11162" y="3741"/>
                </a:cubicBezTo>
                <a:cubicBezTo>
                  <a:pt x="11212" y="3737"/>
                  <a:pt x="11266" y="3734"/>
                  <a:pt x="11312" y="3723"/>
                </a:cubicBezTo>
                <a:cubicBezTo>
                  <a:pt x="11362" y="3716"/>
                  <a:pt x="11415" y="3702"/>
                  <a:pt x="11465" y="3684"/>
                </a:cubicBezTo>
                <a:cubicBezTo>
                  <a:pt x="11490" y="3673"/>
                  <a:pt x="11514" y="3666"/>
                  <a:pt x="11536" y="3652"/>
                </a:cubicBezTo>
                <a:lnTo>
                  <a:pt x="11603" y="3613"/>
                </a:lnTo>
                <a:cubicBezTo>
                  <a:pt x="11625" y="3595"/>
                  <a:pt x="11646" y="3581"/>
                  <a:pt x="11664" y="3563"/>
                </a:cubicBezTo>
                <a:cubicBezTo>
                  <a:pt x="11685" y="3545"/>
                  <a:pt x="11703" y="3528"/>
                  <a:pt x="11721" y="3506"/>
                </a:cubicBezTo>
                <a:lnTo>
                  <a:pt x="11749" y="3474"/>
                </a:lnTo>
                <a:lnTo>
                  <a:pt x="11770" y="3439"/>
                </a:lnTo>
                <a:cubicBezTo>
                  <a:pt x="11785" y="3417"/>
                  <a:pt x="11799" y="3389"/>
                  <a:pt x="11806" y="3368"/>
                </a:cubicBezTo>
                <a:lnTo>
                  <a:pt x="11813" y="3351"/>
                </a:lnTo>
                <a:lnTo>
                  <a:pt x="11813" y="3351"/>
                </a:lnTo>
                <a:cubicBezTo>
                  <a:pt x="11818" y="3362"/>
                  <a:pt x="11821" y="3373"/>
                  <a:pt x="11824" y="3382"/>
                </a:cubicBezTo>
                <a:cubicBezTo>
                  <a:pt x="11877" y="3506"/>
                  <a:pt x="11913" y="3616"/>
                  <a:pt x="11938" y="3705"/>
                </a:cubicBezTo>
                <a:lnTo>
                  <a:pt x="11941" y="3688"/>
                </a:lnTo>
                <a:lnTo>
                  <a:pt x="11961" y="3691"/>
                </a:lnTo>
                <a:lnTo>
                  <a:pt x="11961" y="3691"/>
                </a:lnTo>
                <a:cubicBezTo>
                  <a:pt x="11961" y="3687"/>
                  <a:pt x="11962" y="3684"/>
                  <a:pt x="11962" y="3680"/>
                </a:cubicBezTo>
                <a:cubicBezTo>
                  <a:pt x="11934" y="3584"/>
                  <a:pt x="11895" y="3474"/>
                  <a:pt x="11838" y="3346"/>
                </a:cubicBezTo>
                <a:lnTo>
                  <a:pt x="11824" y="3318"/>
                </a:lnTo>
                <a:lnTo>
                  <a:pt x="11820" y="3332"/>
                </a:lnTo>
                <a:lnTo>
                  <a:pt x="11813" y="3351"/>
                </a:lnTo>
                <a:lnTo>
                  <a:pt x="11813" y="3351"/>
                </a:lnTo>
                <a:cubicBezTo>
                  <a:pt x="11810" y="3345"/>
                  <a:pt x="11806" y="3338"/>
                  <a:pt x="11802" y="3332"/>
                </a:cubicBezTo>
                <a:cubicBezTo>
                  <a:pt x="11806" y="3325"/>
                  <a:pt x="11806" y="3311"/>
                  <a:pt x="11813" y="3300"/>
                </a:cubicBezTo>
                <a:lnTo>
                  <a:pt x="11909" y="3300"/>
                </a:lnTo>
                <a:cubicBezTo>
                  <a:pt x="11959" y="3296"/>
                  <a:pt x="12009" y="3282"/>
                  <a:pt x="12051" y="3264"/>
                </a:cubicBezTo>
                <a:cubicBezTo>
                  <a:pt x="12073" y="3257"/>
                  <a:pt x="12098" y="3243"/>
                  <a:pt x="12115" y="3225"/>
                </a:cubicBezTo>
                <a:cubicBezTo>
                  <a:pt x="12133" y="3211"/>
                  <a:pt x="12154" y="3193"/>
                  <a:pt x="12169" y="3176"/>
                </a:cubicBezTo>
                <a:cubicBezTo>
                  <a:pt x="12197" y="3140"/>
                  <a:pt x="12222" y="3097"/>
                  <a:pt x="12240" y="3051"/>
                </a:cubicBezTo>
                <a:cubicBezTo>
                  <a:pt x="12247" y="3030"/>
                  <a:pt x="12250" y="3008"/>
                  <a:pt x="12258" y="2987"/>
                </a:cubicBezTo>
                <a:cubicBezTo>
                  <a:pt x="12261" y="2962"/>
                  <a:pt x="12261" y="2941"/>
                  <a:pt x="12265" y="2920"/>
                </a:cubicBezTo>
                <a:cubicBezTo>
                  <a:pt x="12265" y="2898"/>
                  <a:pt x="12268" y="2873"/>
                  <a:pt x="12265" y="2852"/>
                </a:cubicBezTo>
                <a:cubicBezTo>
                  <a:pt x="12265" y="2831"/>
                  <a:pt x="12265" y="2809"/>
                  <a:pt x="12261" y="2784"/>
                </a:cubicBezTo>
                <a:cubicBezTo>
                  <a:pt x="12258" y="2742"/>
                  <a:pt x="12247" y="2695"/>
                  <a:pt x="12240" y="2653"/>
                </a:cubicBezTo>
                <a:cubicBezTo>
                  <a:pt x="12233" y="2631"/>
                  <a:pt x="12229" y="2607"/>
                  <a:pt x="12222" y="2585"/>
                </a:cubicBezTo>
                <a:lnTo>
                  <a:pt x="12204" y="2525"/>
                </a:lnTo>
                <a:close/>
                <a:moveTo>
                  <a:pt x="12332" y="3087"/>
                </a:moveTo>
                <a:lnTo>
                  <a:pt x="12332" y="3087"/>
                </a:lnTo>
                <a:cubicBezTo>
                  <a:pt x="12336" y="3122"/>
                  <a:pt x="12339" y="3165"/>
                  <a:pt x="12346" y="3200"/>
                </a:cubicBezTo>
                <a:cubicBezTo>
                  <a:pt x="12350" y="3218"/>
                  <a:pt x="12350" y="3236"/>
                  <a:pt x="12350" y="3257"/>
                </a:cubicBezTo>
                <a:lnTo>
                  <a:pt x="12350" y="3314"/>
                </a:lnTo>
                <a:cubicBezTo>
                  <a:pt x="12350" y="3332"/>
                  <a:pt x="12350" y="3350"/>
                  <a:pt x="12346" y="3368"/>
                </a:cubicBezTo>
                <a:lnTo>
                  <a:pt x="12339" y="3421"/>
                </a:lnTo>
                <a:lnTo>
                  <a:pt x="12329" y="3474"/>
                </a:lnTo>
                <a:cubicBezTo>
                  <a:pt x="12322" y="3492"/>
                  <a:pt x="12318" y="3510"/>
                  <a:pt x="12311" y="3524"/>
                </a:cubicBezTo>
                <a:cubicBezTo>
                  <a:pt x="12300" y="3542"/>
                  <a:pt x="12297" y="3556"/>
                  <a:pt x="12286" y="3570"/>
                </a:cubicBezTo>
                <a:cubicBezTo>
                  <a:pt x="12279" y="3584"/>
                  <a:pt x="12268" y="3602"/>
                  <a:pt x="12258" y="3613"/>
                </a:cubicBezTo>
                <a:cubicBezTo>
                  <a:pt x="12243" y="3627"/>
                  <a:pt x="12233" y="3638"/>
                  <a:pt x="12215" y="3648"/>
                </a:cubicBezTo>
                <a:lnTo>
                  <a:pt x="12194" y="3659"/>
                </a:lnTo>
                <a:lnTo>
                  <a:pt x="12172" y="3670"/>
                </a:lnTo>
                <a:cubicBezTo>
                  <a:pt x="12158" y="3680"/>
                  <a:pt x="12140" y="3684"/>
                  <a:pt x="12122" y="3688"/>
                </a:cubicBezTo>
                <a:cubicBezTo>
                  <a:pt x="12105" y="3691"/>
                  <a:pt x="12087" y="3691"/>
                  <a:pt x="12069" y="3698"/>
                </a:cubicBezTo>
                <a:lnTo>
                  <a:pt x="12016" y="3698"/>
                </a:lnTo>
                <a:cubicBezTo>
                  <a:pt x="11998" y="3698"/>
                  <a:pt x="11980" y="3691"/>
                  <a:pt x="11962" y="3691"/>
                </a:cubicBezTo>
                <a:lnTo>
                  <a:pt x="11961" y="3691"/>
                </a:lnTo>
                <a:lnTo>
                  <a:pt x="11961" y="3691"/>
                </a:lnTo>
                <a:cubicBezTo>
                  <a:pt x="11959" y="3705"/>
                  <a:pt x="11957" y="3718"/>
                  <a:pt x="11952" y="3727"/>
                </a:cubicBezTo>
                <a:cubicBezTo>
                  <a:pt x="11948" y="3744"/>
                  <a:pt x="11941" y="3769"/>
                  <a:pt x="11934" y="3784"/>
                </a:cubicBezTo>
                <a:lnTo>
                  <a:pt x="11909" y="3837"/>
                </a:lnTo>
                <a:cubicBezTo>
                  <a:pt x="11898" y="3858"/>
                  <a:pt x="11888" y="3872"/>
                  <a:pt x="11874" y="3887"/>
                </a:cubicBezTo>
                <a:cubicBezTo>
                  <a:pt x="11859" y="3904"/>
                  <a:pt x="11845" y="3919"/>
                  <a:pt x="11834" y="3933"/>
                </a:cubicBezTo>
                <a:cubicBezTo>
                  <a:pt x="11820" y="3944"/>
                  <a:pt x="11802" y="3958"/>
                  <a:pt x="11788" y="3972"/>
                </a:cubicBezTo>
                <a:cubicBezTo>
                  <a:pt x="11770" y="3986"/>
                  <a:pt x="11753" y="3993"/>
                  <a:pt x="11735" y="4004"/>
                </a:cubicBezTo>
                <a:lnTo>
                  <a:pt x="11682" y="4029"/>
                </a:lnTo>
                <a:cubicBezTo>
                  <a:pt x="11607" y="4064"/>
                  <a:pt x="11525" y="4082"/>
                  <a:pt x="11443" y="4093"/>
                </a:cubicBezTo>
                <a:cubicBezTo>
                  <a:pt x="11389" y="4100"/>
                  <a:pt x="11335" y="4102"/>
                  <a:pt x="11281" y="4102"/>
                </a:cubicBezTo>
                <a:cubicBezTo>
                  <a:pt x="11250" y="4102"/>
                  <a:pt x="11219" y="4101"/>
                  <a:pt x="11187" y="4100"/>
                </a:cubicBezTo>
                <a:lnTo>
                  <a:pt x="11187" y="4100"/>
                </a:lnTo>
                <a:cubicBezTo>
                  <a:pt x="11230" y="4111"/>
                  <a:pt x="11273" y="4114"/>
                  <a:pt x="11319" y="4114"/>
                </a:cubicBezTo>
                <a:cubicBezTo>
                  <a:pt x="11326" y="4168"/>
                  <a:pt x="11372" y="4168"/>
                  <a:pt x="11411" y="4168"/>
                </a:cubicBezTo>
                <a:cubicBezTo>
                  <a:pt x="11497" y="4164"/>
                  <a:pt x="11586" y="4146"/>
                  <a:pt x="11664" y="4114"/>
                </a:cubicBezTo>
                <a:cubicBezTo>
                  <a:pt x="11746" y="4082"/>
                  <a:pt x="11820" y="4036"/>
                  <a:pt x="11877" y="3961"/>
                </a:cubicBezTo>
                <a:lnTo>
                  <a:pt x="11920" y="3908"/>
                </a:lnTo>
                <a:cubicBezTo>
                  <a:pt x="11927" y="3890"/>
                  <a:pt x="11941" y="3869"/>
                  <a:pt x="11948" y="3851"/>
                </a:cubicBezTo>
                <a:cubicBezTo>
                  <a:pt x="11955" y="3844"/>
                  <a:pt x="11959" y="3830"/>
                  <a:pt x="11962" y="3819"/>
                </a:cubicBezTo>
                <a:cubicBezTo>
                  <a:pt x="11984" y="3919"/>
                  <a:pt x="11991" y="3972"/>
                  <a:pt x="11991" y="3972"/>
                </a:cubicBezTo>
                <a:cubicBezTo>
                  <a:pt x="11991" y="3972"/>
                  <a:pt x="11984" y="3919"/>
                  <a:pt x="11966" y="3816"/>
                </a:cubicBezTo>
                <a:lnTo>
                  <a:pt x="11966" y="3812"/>
                </a:lnTo>
                <a:cubicBezTo>
                  <a:pt x="11966" y="3805"/>
                  <a:pt x="11973" y="3798"/>
                  <a:pt x="11973" y="3791"/>
                </a:cubicBezTo>
                <a:cubicBezTo>
                  <a:pt x="11977" y="3776"/>
                  <a:pt x="11980" y="3762"/>
                  <a:pt x="11980" y="3744"/>
                </a:cubicBezTo>
                <a:cubicBezTo>
                  <a:pt x="11994" y="3744"/>
                  <a:pt x="12002" y="3748"/>
                  <a:pt x="12016" y="3748"/>
                </a:cubicBezTo>
                <a:lnTo>
                  <a:pt x="12073" y="3748"/>
                </a:lnTo>
                <a:cubicBezTo>
                  <a:pt x="12090" y="3748"/>
                  <a:pt x="12115" y="3744"/>
                  <a:pt x="12133" y="3741"/>
                </a:cubicBezTo>
                <a:cubicBezTo>
                  <a:pt x="12151" y="3737"/>
                  <a:pt x="12172" y="3730"/>
                  <a:pt x="12190" y="3720"/>
                </a:cubicBezTo>
                <a:lnTo>
                  <a:pt x="12215" y="3705"/>
                </a:lnTo>
                <a:lnTo>
                  <a:pt x="12243" y="3688"/>
                </a:lnTo>
                <a:cubicBezTo>
                  <a:pt x="12261" y="3677"/>
                  <a:pt x="12275" y="3659"/>
                  <a:pt x="12286" y="3648"/>
                </a:cubicBezTo>
                <a:cubicBezTo>
                  <a:pt x="12300" y="3634"/>
                  <a:pt x="12311" y="3616"/>
                  <a:pt x="12322" y="3599"/>
                </a:cubicBezTo>
                <a:cubicBezTo>
                  <a:pt x="12336" y="3581"/>
                  <a:pt x="12339" y="3563"/>
                  <a:pt x="12346" y="3545"/>
                </a:cubicBezTo>
                <a:cubicBezTo>
                  <a:pt x="12354" y="3528"/>
                  <a:pt x="12357" y="3510"/>
                  <a:pt x="12364" y="3488"/>
                </a:cubicBezTo>
                <a:lnTo>
                  <a:pt x="12371" y="3428"/>
                </a:lnTo>
                <a:lnTo>
                  <a:pt x="12371" y="3371"/>
                </a:lnTo>
                <a:lnTo>
                  <a:pt x="12371" y="3314"/>
                </a:lnTo>
                <a:lnTo>
                  <a:pt x="12368" y="3257"/>
                </a:lnTo>
                <a:cubicBezTo>
                  <a:pt x="12364" y="3240"/>
                  <a:pt x="12364" y="3222"/>
                  <a:pt x="12357" y="3200"/>
                </a:cubicBezTo>
                <a:cubicBezTo>
                  <a:pt x="12350" y="3165"/>
                  <a:pt x="12339" y="3122"/>
                  <a:pt x="12332" y="3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 rot="2700000">
            <a:off x="7470888" y="1138984"/>
            <a:ext cx="164901" cy="159996"/>
          </a:xfrm>
          <a:custGeom>
            <a:avLst/>
            <a:gdLst/>
            <a:ahLst/>
            <a:cxnLst/>
            <a:rect l="l" t="t" r="r" b="b"/>
            <a:pathLst>
              <a:path w="2017" h="1957" extrusionOk="0">
                <a:moveTo>
                  <a:pt x="0" y="1"/>
                </a:moveTo>
                <a:lnTo>
                  <a:pt x="0" y="189"/>
                </a:lnTo>
                <a:cubicBezTo>
                  <a:pt x="96" y="200"/>
                  <a:pt x="146" y="207"/>
                  <a:pt x="242" y="218"/>
                </a:cubicBezTo>
                <a:lnTo>
                  <a:pt x="242" y="1736"/>
                </a:lnTo>
                <a:cubicBezTo>
                  <a:pt x="146" y="1747"/>
                  <a:pt x="96" y="1754"/>
                  <a:pt x="0" y="1764"/>
                </a:cubicBezTo>
                <a:lnTo>
                  <a:pt x="0" y="1956"/>
                </a:lnTo>
                <a:cubicBezTo>
                  <a:pt x="285" y="1914"/>
                  <a:pt x="427" y="1896"/>
                  <a:pt x="711" y="1860"/>
                </a:cubicBezTo>
                <a:lnTo>
                  <a:pt x="711" y="1690"/>
                </a:lnTo>
                <a:cubicBezTo>
                  <a:pt x="612" y="1700"/>
                  <a:pt x="562" y="1707"/>
                  <a:pt x="466" y="1715"/>
                </a:cubicBezTo>
                <a:lnTo>
                  <a:pt x="466" y="1050"/>
                </a:lnTo>
                <a:cubicBezTo>
                  <a:pt x="896" y="1043"/>
                  <a:pt x="1113" y="1043"/>
                  <a:pt x="1550" y="1039"/>
                </a:cubicBezTo>
                <a:lnTo>
                  <a:pt x="1550" y="1611"/>
                </a:lnTo>
                <a:cubicBezTo>
                  <a:pt x="1447" y="1622"/>
                  <a:pt x="1397" y="1626"/>
                  <a:pt x="1301" y="1636"/>
                </a:cubicBezTo>
                <a:lnTo>
                  <a:pt x="1301" y="1796"/>
                </a:lnTo>
                <a:cubicBezTo>
                  <a:pt x="1589" y="1764"/>
                  <a:pt x="1732" y="1750"/>
                  <a:pt x="2016" y="1718"/>
                </a:cubicBezTo>
                <a:lnTo>
                  <a:pt x="2016" y="1565"/>
                </a:lnTo>
                <a:cubicBezTo>
                  <a:pt x="1913" y="1572"/>
                  <a:pt x="1863" y="1576"/>
                  <a:pt x="1767" y="1587"/>
                </a:cubicBezTo>
                <a:lnTo>
                  <a:pt x="1767" y="360"/>
                </a:lnTo>
                <a:cubicBezTo>
                  <a:pt x="1870" y="367"/>
                  <a:pt x="1920" y="374"/>
                  <a:pt x="2016" y="381"/>
                </a:cubicBezTo>
                <a:lnTo>
                  <a:pt x="2016" y="235"/>
                </a:lnTo>
                <a:cubicBezTo>
                  <a:pt x="1728" y="207"/>
                  <a:pt x="1586" y="189"/>
                  <a:pt x="1301" y="161"/>
                </a:cubicBezTo>
                <a:lnTo>
                  <a:pt x="1301" y="321"/>
                </a:lnTo>
                <a:cubicBezTo>
                  <a:pt x="1405" y="328"/>
                  <a:pt x="1451" y="331"/>
                  <a:pt x="1550" y="342"/>
                </a:cubicBezTo>
                <a:lnTo>
                  <a:pt x="1550" y="882"/>
                </a:lnTo>
                <a:cubicBezTo>
                  <a:pt x="1120" y="879"/>
                  <a:pt x="900" y="875"/>
                  <a:pt x="466" y="872"/>
                </a:cubicBezTo>
                <a:lnTo>
                  <a:pt x="466" y="239"/>
                </a:lnTo>
                <a:cubicBezTo>
                  <a:pt x="562" y="253"/>
                  <a:pt x="612" y="257"/>
                  <a:pt x="711" y="267"/>
                </a:cubicBezTo>
                <a:lnTo>
                  <a:pt x="711" y="93"/>
                </a:lnTo>
                <a:cubicBezTo>
                  <a:pt x="427" y="58"/>
                  <a:pt x="285" y="40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 rot="2700000">
            <a:off x="7599794" y="1292420"/>
            <a:ext cx="160813" cy="107427"/>
          </a:xfrm>
          <a:custGeom>
            <a:avLst/>
            <a:gdLst/>
            <a:ahLst/>
            <a:cxnLst/>
            <a:rect l="l" t="t" r="r" b="b"/>
            <a:pathLst>
              <a:path w="1967" h="1314" extrusionOk="0">
                <a:moveTo>
                  <a:pt x="898" y="130"/>
                </a:moveTo>
                <a:cubicBezTo>
                  <a:pt x="925" y="130"/>
                  <a:pt x="953" y="131"/>
                  <a:pt x="982" y="132"/>
                </a:cubicBezTo>
                <a:cubicBezTo>
                  <a:pt x="1206" y="150"/>
                  <a:pt x="1391" y="206"/>
                  <a:pt x="1522" y="306"/>
                </a:cubicBezTo>
                <a:cubicBezTo>
                  <a:pt x="1661" y="402"/>
                  <a:pt x="1728" y="519"/>
                  <a:pt x="1728" y="658"/>
                </a:cubicBezTo>
                <a:cubicBezTo>
                  <a:pt x="1728" y="790"/>
                  <a:pt x="1664" y="903"/>
                  <a:pt x="1526" y="1003"/>
                </a:cubicBezTo>
                <a:cubicBezTo>
                  <a:pt x="1398" y="1103"/>
                  <a:pt x="1216" y="1163"/>
                  <a:pt x="985" y="1177"/>
                </a:cubicBezTo>
                <a:cubicBezTo>
                  <a:pt x="956" y="1179"/>
                  <a:pt x="927" y="1180"/>
                  <a:pt x="900" y="1180"/>
                </a:cubicBezTo>
                <a:cubicBezTo>
                  <a:pt x="704" y="1180"/>
                  <a:pt x="546" y="1136"/>
                  <a:pt x="434" y="1049"/>
                </a:cubicBezTo>
                <a:cubicBezTo>
                  <a:pt x="306" y="946"/>
                  <a:pt x="239" y="807"/>
                  <a:pt x="239" y="651"/>
                </a:cubicBezTo>
                <a:cubicBezTo>
                  <a:pt x="239" y="491"/>
                  <a:pt x="306" y="359"/>
                  <a:pt x="434" y="256"/>
                </a:cubicBezTo>
                <a:cubicBezTo>
                  <a:pt x="550" y="166"/>
                  <a:pt x="701" y="130"/>
                  <a:pt x="898" y="130"/>
                </a:cubicBezTo>
                <a:close/>
                <a:moveTo>
                  <a:pt x="826" y="1"/>
                </a:moveTo>
                <a:cubicBezTo>
                  <a:pt x="604" y="1"/>
                  <a:pt x="419" y="48"/>
                  <a:pt x="271" y="150"/>
                </a:cubicBezTo>
                <a:cubicBezTo>
                  <a:pt x="89" y="281"/>
                  <a:pt x="0" y="452"/>
                  <a:pt x="0" y="658"/>
                </a:cubicBezTo>
                <a:cubicBezTo>
                  <a:pt x="0" y="857"/>
                  <a:pt x="89" y="1031"/>
                  <a:pt x="267" y="1159"/>
                </a:cubicBezTo>
                <a:cubicBezTo>
                  <a:pt x="411" y="1263"/>
                  <a:pt x="593" y="1313"/>
                  <a:pt x="816" y="1313"/>
                </a:cubicBezTo>
                <a:cubicBezTo>
                  <a:pt x="868" y="1313"/>
                  <a:pt x="922" y="1311"/>
                  <a:pt x="978" y="1305"/>
                </a:cubicBezTo>
                <a:cubicBezTo>
                  <a:pt x="1177" y="1287"/>
                  <a:pt x="1344" y="1248"/>
                  <a:pt x="1497" y="1181"/>
                </a:cubicBezTo>
                <a:cubicBezTo>
                  <a:pt x="1643" y="1113"/>
                  <a:pt x="1760" y="1039"/>
                  <a:pt x="1842" y="946"/>
                </a:cubicBezTo>
                <a:cubicBezTo>
                  <a:pt x="1928" y="857"/>
                  <a:pt x="1967" y="761"/>
                  <a:pt x="1967" y="655"/>
                </a:cubicBezTo>
                <a:cubicBezTo>
                  <a:pt x="1967" y="498"/>
                  <a:pt x="1878" y="359"/>
                  <a:pt x="1689" y="235"/>
                </a:cubicBezTo>
                <a:cubicBezTo>
                  <a:pt x="1512" y="110"/>
                  <a:pt x="1270" y="32"/>
                  <a:pt x="978" y="7"/>
                </a:cubicBezTo>
                <a:cubicBezTo>
                  <a:pt x="926" y="3"/>
                  <a:pt x="875" y="1"/>
                  <a:pt x="8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 rot="2700000">
            <a:off x="7719553" y="1439686"/>
            <a:ext cx="198666" cy="89686"/>
          </a:xfrm>
          <a:custGeom>
            <a:avLst/>
            <a:gdLst/>
            <a:ahLst/>
            <a:cxnLst/>
            <a:rect l="l" t="t" r="r" b="b"/>
            <a:pathLst>
              <a:path w="2430" h="1097" extrusionOk="0">
                <a:moveTo>
                  <a:pt x="1" y="1"/>
                </a:moveTo>
                <a:lnTo>
                  <a:pt x="1" y="108"/>
                </a:lnTo>
                <a:cubicBezTo>
                  <a:pt x="104" y="111"/>
                  <a:pt x="157" y="115"/>
                  <a:pt x="260" y="118"/>
                </a:cubicBezTo>
                <a:lnTo>
                  <a:pt x="260" y="979"/>
                </a:lnTo>
                <a:cubicBezTo>
                  <a:pt x="157" y="982"/>
                  <a:pt x="108" y="986"/>
                  <a:pt x="12" y="989"/>
                </a:cubicBezTo>
                <a:lnTo>
                  <a:pt x="12" y="1096"/>
                </a:lnTo>
                <a:cubicBezTo>
                  <a:pt x="289" y="1085"/>
                  <a:pt x="424" y="1075"/>
                  <a:pt x="705" y="1064"/>
                </a:cubicBezTo>
                <a:lnTo>
                  <a:pt x="705" y="961"/>
                </a:lnTo>
                <a:cubicBezTo>
                  <a:pt x="612" y="965"/>
                  <a:pt x="563" y="965"/>
                  <a:pt x="470" y="968"/>
                </a:cubicBezTo>
                <a:lnTo>
                  <a:pt x="470" y="300"/>
                </a:lnTo>
                <a:lnTo>
                  <a:pt x="484" y="300"/>
                </a:lnTo>
                <a:cubicBezTo>
                  <a:pt x="755" y="595"/>
                  <a:pt x="886" y="730"/>
                  <a:pt x="1156" y="993"/>
                </a:cubicBezTo>
                <a:cubicBezTo>
                  <a:pt x="1206" y="993"/>
                  <a:pt x="1228" y="986"/>
                  <a:pt x="1277" y="986"/>
                </a:cubicBezTo>
                <a:cubicBezTo>
                  <a:pt x="1540" y="712"/>
                  <a:pt x="1676" y="584"/>
                  <a:pt x="1935" y="328"/>
                </a:cubicBezTo>
                <a:lnTo>
                  <a:pt x="1949" y="328"/>
                </a:lnTo>
                <a:lnTo>
                  <a:pt x="1949" y="925"/>
                </a:lnTo>
                <a:cubicBezTo>
                  <a:pt x="1857" y="925"/>
                  <a:pt x="1811" y="929"/>
                  <a:pt x="1718" y="929"/>
                </a:cubicBezTo>
                <a:lnTo>
                  <a:pt x="1718" y="1021"/>
                </a:lnTo>
                <a:cubicBezTo>
                  <a:pt x="1999" y="1014"/>
                  <a:pt x="2134" y="1007"/>
                  <a:pt x="2415" y="1004"/>
                </a:cubicBezTo>
                <a:lnTo>
                  <a:pt x="2415" y="915"/>
                </a:lnTo>
                <a:cubicBezTo>
                  <a:pt x="2319" y="915"/>
                  <a:pt x="2269" y="918"/>
                  <a:pt x="2173" y="918"/>
                </a:cubicBezTo>
                <a:lnTo>
                  <a:pt x="2173" y="179"/>
                </a:lnTo>
                <a:cubicBezTo>
                  <a:pt x="2273" y="182"/>
                  <a:pt x="2326" y="182"/>
                  <a:pt x="2429" y="182"/>
                </a:cubicBezTo>
                <a:cubicBezTo>
                  <a:pt x="2429" y="147"/>
                  <a:pt x="2429" y="129"/>
                  <a:pt x="2426" y="93"/>
                </a:cubicBezTo>
                <a:cubicBezTo>
                  <a:pt x="2245" y="90"/>
                  <a:pt x="2156" y="90"/>
                  <a:pt x="1971" y="86"/>
                </a:cubicBezTo>
                <a:cubicBezTo>
                  <a:pt x="1676" y="371"/>
                  <a:pt x="1526" y="517"/>
                  <a:pt x="1231" y="826"/>
                </a:cubicBezTo>
                <a:lnTo>
                  <a:pt x="1217" y="826"/>
                </a:lnTo>
                <a:cubicBezTo>
                  <a:pt x="911" y="531"/>
                  <a:pt x="758" y="371"/>
                  <a:pt x="452" y="26"/>
                </a:cubicBezTo>
                <a:cubicBezTo>
                  <a:pt x="275" y="19"/>
                  <a:pt x="186" y="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 rot="2700000">
            <a:off x="7884712" y="1576335"/>
            <a:ext cx="124269" cy="73580"/>
          </a:xfrm>
          <a:custGeom>
            <a:avLst/>
            <a:gdLst/>
            <a:ahLst/>
            <a:cxnLst/>
            <a:rect l="l" t="t" r="r" b="b"/>
            <a:pathLst>
              <a:path w="1520" h="900" extrusionOk="0">
                <a:moveTo>
                  <a:pt x="1" y="0"/>
                </a:moveTo>
                <a:lnTo>
                  <a:pt x="1" y="89"/>
                </a:lnTo>
                <a:lnTo>
                  <a:pt x="250" y="89"/>
                </a:lnTo>
                <a:lnTo>
                  <a:pt x="250" y="811"/>
                </a:lnTo>
                <a:lnTo>
                  <a:pt x="1" y="811"/>
                </a:lnTo>
                <a:lnTo>
                  <a:pt x="1" y="900"/>
                </a:lnTo>
                <a:cubicBezTo>
                  <a:pt x="244" y="898"/>
                  <a:pt x="489" y="897"/>
                  <a:pt x="733" y="897"/>
                </a:cubicBezTo>
                <a:cubicBezTo>
                  <a:pt x="978" y="897"/>
                  <a:pt x="1222" y="898"/>
                  <a:pt x="1466" y="900"/>
                </a:cubicBezTo>
                <a:cubicBezTo>
                  <a:pt x="1491" y="793"/>
                  <a:pt x="1501" y="747"/>
                  <a:pt x="1519" y="644"/>
                </a:cubicBezTo>
                <a:cubicBezTo>
                  <a:pt x="1444" y="637"/>
                  <a:pt x="1405" y="637"/>
                  <a:pt x="1331" y="633"/>
                </a:cubicBezTo>
                <a:cubicBezTo>
                  <a:pt x="1302" y="704"/>
                  <a:pt x="1288" y="740"/>
                  <a:pt x="1267" y="811"/>
                </a:cubicBezTo>
                <a:lnTo>
                  <a:pt x="467" y="811"/>
                </a:lnTo>
                <a:lnTo>
                  <a:pt x="467" y="487"/>
                </a:lnTo>
                <a:lnTo>
                  <a:pt x="1395" y="487"/>
                </a:lnTo>
                <a:lnTo>
                  <a:pt x="1395" y="398"/>
                </a:lnTo>
                <a:lnTo>
                  <a:pt x="467" y="398"/>
                </a:lnTo>
                <a:lnTo>
                  <a:pt x="467" y="89"/>
                </a:lnTo>
                <a:cubicBezTo>
                  <a:pt x="619" y="91"/>
                  <a:pt x="735" y="92"/>
                  <a:pt x="851" y="92"/>
                </a:cubicBezTo>
                <a:cubicBezTo>
                  <a:pt x="968" y="92"/>
                  <a:pt x="1085" y="91"/>
                  <a:pt x="1242" y="89"/>
                </a:cubicBezTo>
                <a:cubicBezTo>
                  <a:pt x="1267" y="160"/>
                  <a:pt x="1281" y="196"/>
                  <a:pt x="1302" y="267"/>
                </a:cubicBezTo>
                <a:cubicBezTo>
                  <a:pt x="1380" y="260"/>
                  <a:pt x="1423" y="260"/>
                  <a:pt x="1498" y="256"/>
                </a:cubicBezTo>
                <a:cubicBezTo>
                  <a:pt x="1473" y="153"/>
                  <a:pt x="1459" y="100"/>
                  <a:pt x="1437" y="0"/>
                </a:cubicBezTo>
                <a:cubicBezTo>
                  <a:pt x="1199" y="2"/>
                  <a:pt x="960" y="3"/>
                  <a:pt x="720" y="3"/>
                </a:cubicBezTo>
                <a:cubicBezTo>
                  <a:pt x="481" y="3"/>
                  <a:pt x="241" y="2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 rot="2700000">
            <a:off x="8024453" y="1718703"/>
            <a:ext cx="139557" cy="87315"/>
          </a:xfrm>
          <a:custGeom>
            <a:avLst/>
            <a:gdLst/>
            <a:ahLst/>
            <a:cxnLst/>
            <a:rect l="l" t="t" r="r" b="b"/>
            <a:pathLst>
              <a:path w="1707" h="1068" extrusionOk="0">
                <a:moveTo>
                  <a:pt x="891" y="106"/>
                </a:moveTo>
                <a:cubicBezTo>
                  <a:pt x="1020" y="106"/>
                  <a:pt x="1117" y="116"/>
                  <a:pt x="1181" y="143"/>
                </a:cubicBezTo>
                <a:cubicBezTo>
                  <a:pt x="1259" y="168"/>
                  <a:pt x="1294" y="217"/>
                  <a:pt x="1294" y="288"/>
                </a:cubicBezTo>
                <a:cubicBezTo>
                  <a:pt x="1294" y="356"/>
                  <a:pt x="1259" y="409"/>
                  <a:pt x="1181" y="445"/>
                </a:cubicBezTo>
                <a:cubicBezTo>
                  <a:pt x="1109" y="484"/>
                  <a:pt x="992" y="502"/>
                  <a:pt x="821" y="502"/>
                </a:cubicBezTo>
                <a:lnTo>
                  <a:pt x="466" y="502"/>
                </a:lnTo>
                <a:lnTo>
                  <a:pt x="466" y="121"/>
                </a:lnTo>
                <a:cubicBezTo>
                  <a:pt x="608" y="114"/>
                  <a:pt x="676" y="111"/>
                  <a:pt x="818" y="107"/>
                </a:cubicBezTo>
                <a:cubicBezTo>
                  <a:pt x="843" y="107"/>
                  <a:pt x="867" y="106"/>
                  <a:pt x="891" y="106"/>
                </a:cubicBezTo>
                <a:close/>
                <a:moveTo>
                  <a:pt x="980" y="0"/>
                </a:moveTo>
                <a:cubicBezTo>
                  <a:pt x="939" y="0"/>
                  <a:pt x="896" y="1"/>
                  <a:pt x="850" y="4"/>
                </a:cubicBezTo>
                <a:cubicBezTo>
                  <a:pt x="508" y="18"/>
                  <a:pt x="338" y="25"/>
                  <a:pt x="0" y="36"/>
                </a:cubicBezTo>
                <a:lnTo>
                  <a:pt x="0" y="128"/>
                </a:lnTo>
                <a:cubicBezTo>
                  <a:pt x="100" y="128"/>
                  <a:pt x="149" y="128"/>
                  <a:pt x="249" y="125"/>
                </a:cubicBezTo>
                <a:lnTo>
                  <a:pt x="249" y="904"/>
                </a:lnTo>
                <a:cubicBezTo>
                  <a:pt x="146" y="897"/>
                  <a:pt x="96" y="897"/>
                  <a:pt x="0" y="893"/>
                </a:cubicBezTo>
                <a:lnTo>
                  <a:pt x="0" y="985"/>
                </a:lnTo>
                <a:cubicBezTo>
                  <a:pt x="292" y="996"/>
                  <a:pt x="437" y="1000"/>
                  <a:pt x="732" y="1014"/>
                </a:cubicBezTo>
                <a:lnTo>
                  <a:pt x="732" y="914"/>
                </a:lnTo>
                <a:cubicBezTo>
                  <a:pt x="629" y="911"/>
                  <a:pt x="576" y="911"/>
                  <a:pt x="469" y="907"/>
                </a:cubicBezTo>
                <a:lnTo>
                  <a:pt x="469" y="591"/>
                </a:lnTo>
                <a:cubicBezTo>
                  <a:pt x="640" y="594"/>
                  <a:pt x="722" y="594"/>
                  <a:pt x="892" y="594"/>
                </a:cubicBezTo>
                <a:cubicBezTo>
                  <a:pt x="1063" y="769"/>
                  <a:pt x="1145" y="857"/>
                  <a:pt x="1316" y="1046"/>
                </a:cubicBezTo>
                <a:cubicBezTo>
                  <a:pt x="1472" y="1053"/>
                  <a:pt x="1550" y="1057"/>
                  <a:pt x="1707" y="1067"/>
                </a:cubicBezTo>
                <a:lnTo>
                  <a:pt x="1707" y="964"/>
                </a:lnTo>
                <a:cubicBezTo>
                  <a:pt x="1604" y="961"/>
                  <a:pt x="1554" y="957"/>
                  <a:pt x="1458" y="950"/>
                </a:cubicBezTo>
                <a:cubicBezTo>
                  <a:pt x="1316" y="797"/>
                  <a:pt x="1248" y="719"/>
                  <a:pt x="1106" y="577"/>
                </a:cubicBezTo>
                <a:cubicBezTo>
                  <a:pt x="1248" y="559"/>
                  <a:pt x="1351" y="520"/>
                  <a:pt x="1422" y="466"/>
                </a:cubicBezTo>
                <a:cubicBezTo>
                  <a:pt x="1493" y="409"/>
                  <a:pt x="1529" y="345"/>
                  <a:pt x="1529" y="274"/>
                </a:cubicBezTo>
                <a:cubicBezTo>
                  <a:pt x="1529" y="185"/>
                  <a:pt x="1479" y="114"/>
                  <a:pt x="1373" y="61"/>
                </a:cubicBezTo>
                <a:cubicBezTo>
                  <a:pt x="1286" y="23"/>
                  <a:pt x="1155" y="0"/>
                  <a:pt x="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 rot="2700000">
            <a:off x="8128590" y="1814113"/>
            <a:ext cx="159342" cy="112414"/>
          </a:xfrm>
          <a:custGeom>
            <a:avLst/>
            <a:gdLst/>
            <a:ahLst/>
            <a:cxnLst/>
            <a:rect l="l" t="t" r="r" b="b"/>
            <a:pathLst>
              <a:path w="1949" h="1375" extrusionOk="0">
                <a:moveTo>
                  <a:pt x="1945" y="0"/>
                </a:moveTo>
                <a:cubicBezTo>
                  <a:pt x="1675" y="29"/>
                  <a:pt x="1536" y="43"/>
                  <a:pt x="1266" y="64"/>
                </a:cubicBezTo>
                <a:lnTo>
                  <a:pt x="1266" y="192"/>
                </a:lnTo>
                <a:cubicBezTo>
                  <a:pt x="1376" y="189"/>
                  <a:pt x="1437" y="185"/>
                  <a:pt x="1547" y="174"/>
                </a:cubicBezTo>
                <a:lnTo>
                  <a:pt x="1547" y="843"/>
                </a:lnTo>
                <a:cubicBezTo>
                  <a:pt x="1547" y="1111"/>
                  <a:pt x="1387" y="1244"/>
                  <a:pt x="1068" y="1244"/>
                </a:cubicBezTo>
                <a:cubicBezTo>
                  <a:pt x="1040" y="1244"/>
                  <a:pt x="1012" y="1243"/>
                  <a:pt x="982" y="1241"/>
                </a:cubicBezTo>
                <a:cubicBezTo>
                  <a:pt x="797" y="1227"/>
                  <a:pt x="654" y="1188"/>
                  <a:pt x="566" y="1117"/>
                </a:cubicBezTo>
                <a:cubicBezTo>
                  <a:pt x="470" y="1049"/>
                  <a:pt x="427" y="957"/>
                  <a:pt x="427" y="843"/>
                </a:cubicBezTo>
                <a:lnTo>
                  <a:pt x="427" y="246"/>
                </a:lnTo>
                <a:cubicBezTo>
                  <a:pt x="534" y="238"/>
                  <a:pt x="590" y="231"/>
                  <a:pt x="697" y="228"/>
                </a:cubicBezTo>
                <a:lnTo>
                  <a:pt x="697" y="107"/>
                </a:lnTo>
                <a:cubicBezTo>
                  <a:pt x="416" y="132"/>
                  <a:pt x="281" y="139"/>
                  <a:pt x="0" y="157"/>
                </a:cubicBezTo>
                <a:lnTo>
                  <a:pt x="0" y="267"/>
                </a:lnTo>
                <a:cubicBezTo>
                  <a:pt x="86" y="263"/>
                  <a:pt x="125" y="263"/>
                  <a:pt x="206" y="260"/>
                </a:cubicBezTo>
                <a:lnTo>
                  <a:pt x="206" y="843"/>
                </a:lnTo>
                <a:cubicBezTo>
                  <a:pt x="206" y="967"/>
                  <a:pt x="256" y="1078"/>
                  <a:pt x="370" y="1177"/>
                </a:cubicBezTo>
                <a:cubicBezTo>
                  <a:pt x="480" y="1280"/>
                  <a:pt x="679" y="1348"/>
                  <a:pt x="974" y="1369"/>
                </a:cubicBezTo>
                <a:cubicBezTo>
                  <a:pt x="1024" y="1373"/>
                  <a:pt x="1071" y="1375"/>
                  <a:pt x="1116" y="1375"/>
                </a:cubicBezTo>
                <a:cubicBezTo>
                  <a:pt x="1249" y="1375"/>
                  <a:pt x="1359" y="1359"/>
                  <a:pt x="1444" y="1327"/>
                </a:cubicBezTo>
                <a:cubicBezTo>
                  <a:pt x="1558" y="1280"/>
                  <a:pt x="1636" y="1213"/>
                  <a:pt x="1686" y="1124"/>
                </a:cubicBezTo>
                <a:cubicBezTo>
                  <a:pt x="1735" y="1042"/>
                  <a:pt x="1757" y="943"/>
                  <a:pt x="1757" y="847"/>
                </a:cubicBezTo>
                <a:lnTo>
                  <a:pt x="1757" y="157"/>
                </a:lnTo>
                <a:cubicBezTo>
                  <a:pt x="1831" y="153"/>
                  <a:pt x="1871" y="150"/>
                  <a:pt x="1949" y="142"/>
                </a:cubicBezTo>
                <a:lnTo>
                  <a:pt x="19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 rot="2700000">
            <a:off x="8252992" y="1919902"/>
            <a:ext cx="163511" cy="157625"/>
          </a:xfrm>
          <a:custGeom>
            <a:avLst/>
            <a:gdLst/>
            <a:ahLst/>
            <a:cxnLst/>
            <a:rect l="l" t="t" r="r" b="b"/>
            <a:pathLst>
              <a:path w="2000" h="1928" extrusionOk="0">
                <a:moveTo>
                  <a:pt x="1999" y="1"/>
                </a:moveTo>
                <a:cubicBezTo>
                  <a:pt x="1701" y="40"/>
                  <a:pt x="1551" y="61"/>
                  <a:pt x="1253" y="97"/>
                </a:cubicBezTo>
                <a:lnTo>
                  <a:pt x="1253" y="271"/>
                </a:lnTo>
                <a:cubicBezTo>
                  <a:pt x="1370" y="257"/>
                  <a:pt x="1427" y="253"/>
                  <a:pt x="1548" y="239"/>
                </a:cubicBezTo>
                <a:lnTo>
                  <a:pt x="1548" y="1476"/>
                </a:lnTo>
                <a:lnTo>
                  <a:pt x="1533" y="1476"/>
                </a:lnTo>
                <a:cubicBezTo>
                  <a:pt x="1196" y="1018"/>
                  <a:pt x="826" y="587"/>
                  <a:pt x="420" y="189"/>
                </a:cubicBezTo>
                <a:lnTo>
                  <a:pt x="1" y="235"/>
                </a:lnTo>
                <a:lnTo>
                  <a:pt x="1" y="381"/>
                </a:lnTo>
                <a:cubicBezTo>
                  <a:pt x="100" y="370"/>
                  <a:pt x="154" y="367"/>
                  <a:pt x="257" y="360"/>
                </a:cubicBezTo>
                <a:lnTo>
                  <a:pt x="257" y="1594"/>
                </a:lnTo>
                <a:cubicBezTo>
                  <a:pt x="168" y="1590"/>
                  <a:pt x="118" y="1587"/>
                  <a:pt x="29" y="1576"/>
                </a:cubicBezTo>
                <a:lnTo>
                  <a:pt x="29" y="1722"/>
                </a:lnTo>
                <a:cubicBezTo>
                  <a:pt x="328" y="1754"/>
                  <a:pt x="481" y="1768"/>
                  <a:pt x="776" y="1803"/>
                </a:cubicBezTo>
                <a:lnTo>
                  <a:pt x="776" y="1640"/>
                </a:lnTo>
                <a:cubicBezTo>
                  <a:pt x="652" y="1629"/>
                  <a:pt x="591" y="1622"/>
                  <a:pt x="467" y="1611"/>
                </a:cubicBezTo>
                <a:lnTo>
                  <a:pt x="467" y="523"/>
                </a:lnTo>
                <a:lnTo>
                  <a:pt x="481" y="523"/>
                </a:lnTo>
                <a:cubicBezTo>
                  <a:pt x="897" y="957"/>
                  <a:pt x="1256" y="1427"/>
                  <a:pt x="1612" y="1910"/>
                </a:cubicBezTo>
                <a:cubicBezTo>
                  <a:pt x="1672" y="1914"/>
                  <a:pt x="1697" y="1917"/>
                  <a:pt x="1754" y="1928"/>
                </a:cubicBezTo>
                <a:lnTo>
                  <a:pt x="1754" y="218"/>
                </a:lnTo>
                <a:cubicBezTo>
                  <a:pt x="1853" y="207"/>
                  <a:pt x="1903" y="200"/>
                  <a:pt x="1999" y="189"/>
                </a:cubicBezTo>
                <a:lnTo>
                  <a:pt x="19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6" name="Google Shape;616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75" y="-2075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"/>
          <p:cNvSpPr txBox="1">
            <a:spLocks noGrp="1"/>
          </p:cNvSpPr>
          <p:nvPr>
            <p:ph type="title"/>
          </p:nvPr>
        </p:nvSpPr>
        <p:spPr>
          <a:xfrm>
            <a:off x="4508725" y="1549952"/>
            <a:ext cx="40134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9" name="Google Shape;619;p9"/>
          <p:cNvSpPr txBox="1">
            <a:spLocks noGrp="1"/>
          </p:cNvSpPr>
          <p:nvPr>
            <p:ph type="subTitle" idx="1"/>
          </p:nvPr>
        </p:nvSpPr>
        <p:spPr>
          <a:xfrm>
            <a:off x="4531800" y="2454750"/>
            <a:ext cx="4013400" cy="14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0" name="Google Shape;620;p9"/>
          <p:cNvSpPr/>
          <p:nvPr/>
        </p:nvSpPr>
        <p:spPr>
          <a:xfrm flipH="1">
            <a:off x="181125" y="544450"/>
            <a:ext cx="8776200" cy="408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9"/>
          <p:cNvGrpSpPr/>
          <p:nvPr/>
        </p:nvGrpSpPr>
        <p:grpSpPr>
          <a:xfrm>
            <a:off x="4180775" y="256350"/>
            <a:ext cx="786498" cy="781859"/>
            <a:chOff x="4180775" y="256350"/>
            <a:chExt cx="786498" cy="781859"/>
          </a:xfrm>
        </p:grpSpPr>
        <p:sp>
          <p:nvSpPr>
            <p:cNvPr id="622" name="Google Shape;622;p9"/>
            <p:cNvSpPr/>
            <p:nvPr/>
          </p:nvSpPr>
          <p:spPr>
            <a:xfrm>
              <a:off x="4180775" y="256350"/>
              <a:ext cx="786498" cy="781859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6" y="1"/>
                    <a:pt x="1" y="3734"/>
                    <a:pt x="1" y="8343"/>
                  </a:cubicBezTo>
                  <a:cubicBezTo>
                    <a:pt x="1" y="12951"/>
                    <a:pt x="3756" y="16684"/>
                    <a:pt x="8392" y="16684"/>
                  </a:cubicBezTo>
                  <a:cubicBezTo>
                    <a:pt x="13025" y="16684"/>
                    <a:pt x="16784" y="12951"/>
                    <a:pt x="16784" y="8343"/>
                  </a:cubicBezTo>
                  <a:cubicBezTo>
                    <a:pt x="16784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295251" y="376918"/>
              <a:ext cx="581579" cy="193063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40" y="2"/>
                    <a:pt x="11319" y="6"/>
                  </a:cubicBezTo>
                  <a:cubicBezTo>
                    <a:pt x="11272" y="6"/>
                    <a:pt x="11233" y="9"/>
                    <a:pt x="11187" y="16"/>
                  </a:cubicBezTo>
                  <a:cubicBezTo>
                    <a:pt x="11208" y="16"/>
                    <a:pt x="11230" y="15"/>
                    <a:pt x="11251" y="15"/>
                  </a:cubicBezTo>
                  <a:cubicBezTo>
                    <a:pt x="11315" y="15"/>
                    <a:pt x="11379" y="19"/>
                    <a:pt x="11443" y="27"/>
                  </a:cubicBezTo>
                  <a:cubicBezTo>
                    <a:pt x="11525" y="34"/>
                    <a:pt x="11607" y="59"/>
                    <a:pt x="11681" y="88"/>
                  </a:cubicBezTo>
                  <a:lnTo>
                    <a:pt x="11735" y="116"/>
                  </a:lnTo>
                  <a:cubicBezTo>
                    <a:pt x="11752" y="123"/>
                    <a:pt x="11770" y="137"/>
                    <a:pt x="11788" y="148"/>
                  </a:cubicBezTo>
                  <a:cubicBezTo>
                    <a:pt x="11806" y="159"/>
                    <a:pt x="11820" y="173"/>
                    <a:pt x="11834" y="187"/>
                  </a:cubicBezTo>
                  <a:cubicBezTo>
                    <a:pt x="11845" y="201"/>
                    <a:pt x="11859" y="219"/>
                    <a:pt x="11873" y="230"/>
                  </a:cubicBezTo>
                  <a:cubicBezTo>
                    <a:pt x="11887" y="248"/>
                    <a:pt x="11895" y="262"/>
                    <a:pt x="11909" y="280"/>
                  </a:cubicBezTo>
                  <a:lnTo>
                    <a:pt x="11934" y="333"/>
                  </a:lnTo>
                  <a:cubicBezTo>
                    <a:pt x="11944" y="351"/>
                    <a:pt x="11948" y="372"/>
                    <a:pt x="11951" y="390"/>
                  </a:cubicBezTo>
                  <a:cubicBezTo>
                    <a:pt x="11959" y="408"/>
                    <a:pt x="11962" y="422"/>
                    <a:pt x="11962" y="440"/>
                  </a:cubicBezTo>
                  <a:cubicBezTo>
                    <a:pt x="11934" y="528"/>
                    <a:pt x="11895" y="646"/>
                    <a:pt x="11838" y="774"/>
                  </a:cubicBezTo>
                  <a:lnTo>
                    <a:pt x="11823" y="799"/>
                  </a:lnTo>
                  <a:lnTo>
                    <a:pt x="11820" y="788"/>
                  </a:lnTo>
                  <a:lnTo>
                    <a:pt x="11806" y="752"/>
                  </a:lnTo>
                  <a:cubicBezTo>
                    <a:pt x="11799" y="724"/>
                    <a:pt x="11784" y="703"/>
                    <a:pt x="11770" y="681"/>
                  </a:cubicBezTo>
                  <a:lnTo>
                    <a:pt x="11749" y="646"/>
                  </a:lnTo>
                  <a:lnTo>
                    <a:pt x="11720" y="614"/>
                  </a:lnTo>
                  <a:cubicBezTo>
                    <a:pt x="11703" y="592"/>
                    <a:pt x="11685" y="575"/>
                    <a:pt x="11663" y="557"/>
                  </a:cubicBezTo>
                  <a:cubicBezTo>
                    <a:pt x="11646" y="539"/>
                    <a:pt x="11624" y="521"/>
                    <a:pt x="11603" y="507"/>
                  </a:cubicBezTo>
                  <a:lnTo>
                    <a:pt x="11535" y="468"/>
                  </a:lnTo>
                  <a:cubicBezTo>
                    <a:pt x="11514" y="454"/>
                    <a:pt x="11486" y="443"/>
                    <a:pt x="11464" y="436"/>
                  </a:cubicBezTo>
                  <a:cubicBezTo>
                    <a:pt x="11415" y="418"/>
                    <a:pt x="11365" y="404"/>
                    <a:pt x="11311" y="397"/>
                  </a:cubicBezTo>
                  <a:cubicBezTo>
                    <a:pt x="11265" y="386"/>
                    <a:pt x="11212" y="383"/>
                    <a:pt x="11162" y="379"/>
                  </a:cubicBezTo>
                  <a:cubicBezTo>
                    <a:pt x="11112" y="379"/>
                    <a:pt x="11059" y="379"/>
                    <a:pt x="11009" y="383"/>
                  </a:cubicBezTo>
                  <a:cubicBezTo>
                    <a:pt x="10963" y="386"/>
                    <a:pt x="10910" y="390"/>
                    <a:pt x="10860" y="404"/>
                  </a:cubicBezTo>
                  <a:cubicBezTo>
                    <a:pt x="10910" y="404"/>
                    <a:pt x="10956" y="404"/>
                    <a:pt x="11009" y="408"/>
                  </a:cubicBezTo>
                  <a:cubicBezTo>
                    <a:pt x="11059" y="415"/>
                    <a:pt x="11109" y="418"/>
                    <a:pt x="11159" y="425"/>
                  </a:cubicBezTo>
                  <a:cubicBezTo>
                    <a:pt x="11205" y="436"/>
                    <a:pt x="11255" y="443"/>
                    <a:pt x="11301" y="457"/>
                  </a:cubicBezTo>
                  <a:cubicBezTo>
                    <a:pt x="11347" y="472"/>
                    <a:pt x="11393" y="486"/>
                    <a:pt x="11432" y="507"/>
                  </a:cubicBezTo>
                  <a:cubicBezTo>
                    <a:pt x="11454" y="514"/>
                    <a:pt x="11479" y="528"/>
                    <a:pt x="11496" y="539"/>
                  </a:cubicBezTo>
                  <a:cubicBezTo>
                    <a:pt x="11518" y="550"/>
                    <a:pt x="11535" y="564"/>
                    <a:pt x="11553" y="578"/>
                  </a:cubicBezTo>
                  <a:cubicBezTo>
                    <a:pt x="11571" y="592"/>
                    <a:pt x="11589" y="603"/>
                    <a:pt x="11607" y="621"/>
                  </a:cubicBezTo>
                  <a:cubicBezTo>
                    <a:pt x="11624" y="639"/>
                    <a:pt x="11639" y="656"/>
                    <a:pt x="11649" y="671"/>
                  </a:cubicBezTo>
                  <a:lnTo>
                    <a:pt x="11674" y="699"/>
                  </a:lnTo>
                  <a:lnTo>
                    <a:pt x="11692" y="728"/>
                  </a:lnTo>
                  <a:cubicBezTo>
                    <a:pt x="11699" y="745"/>
                    <a:pt x="11713" y="770"/>
                    <a:pt x="11720" y="792"/>
                  </a:cubicBezTo>
                  <a:lnTo>
                    <a:pt x="11735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6" y="923"/>
                  </a:cubicBezTo>
                  <a:lnTo>
                    <a:pt x="11763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32" y="1261"/>
                  </a:lnTo>
                  <a:lnTo>
                    <a:pt x="11518" y="1222"/>
                  </a:lnTo>
                  <a:cubicBezTo>
                    <a:pt x="11507" y="1197"/>
                    <a:pt x="11496" y="1172"/>
                    <a:pt x="11479" y="1147"/>
                  </a:cubicBezTo>
                  <a:lnTo>
                    <a:pt x="11454" y="1112"/>
                  </a:lnTo>
                  <a:lnTo>
                    <a:pt x="11429" y="1076"/>
                  </a:lnTo>
                  <a:cubicBezTo>
                    <a:pt x="11411" y="1055"/>
                    <a:pt x="11393" y="1030"/>
                    <a:pt x="11372" y="1012"/>
                  </a:cubicBezTo>
                  <a:cubicBezTo>
                    <a:pt x="11347" y="994"/>
                    <a:pt x="11326" y="976"/>
                    <a:pt x="11304" y="966"/>
                  </a:cubicBezTo>
                  <a:cubicBezTo>
                    <a:pt x="11283" y="952"/>
                    <a:pt x="11258" y="934"/>
                    <a:pt x="11233" y="923"/>
                  </a:cubicBezTo>
                  <a:cubicBezTo>
                    <a:pt x="11212" y="912"/>
                    <a:pt x="11183" y="902"/>
                    <a:pt x="11159" y="895"/>
                  </a:cubicBezTo>
                  <a:cubicBezTo>
                    <a:pt x="11109" y="877"/>
                    <a:pt x="11055" y="863"/>
                    <a:pt x="11006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6" y="841"/>
                    <a:pt x="10750" y="845"/>
                    <a:pt x="10700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50" y="888"/>
                    <a:pt x="10842" y="905"/>
                  </a:cubicBezTo>
                  <a:cubicBezTo>
                    <a:pt x="10892" y="916"/>
                    <a:pt x="10934" y="930"/>
                    <a:pt x="10984" y="941"/>
                  </a:cubicBezTo>
                  <a:cubicBezTo>
                    <a:pt x="11027" y="955"/>
                    <a:pt x="11073" y="973"/>
                    <a:pt x="11116" y="991"/>
                  </a:cubicBezTo>
                  <a:cubicBezTo>
                    <a:pt x="11141" y="1001"/>
                    <a:pt x="11159" y="1012"/>
                    <a:pt x="11180" y="1023"/>
                  </a:cubicBezTo>
                  <a:cubicBezTo>
                    <a:pt x="11198" y="1037"/>
                    <a:pt x="11219" y="1048"/>
                    <a:pt x="11237" y="1058"/>
                  </a:cubicBezTo>
                  <a:cubicBezTo>
                    <a:pt x="11255" y="1072"/>
                    <a:pt x="11272" y="1083"/>
                    <a:pt x="11287" y="1101"/>
                  </a:cubicBezTo>
                  <a:cubicBezTo>
                    <a:pt x="11304" y="1115"/>
                    <a:pt x="11319" y="1133"/>
                    <a:pt x="11329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5" y="1222"/>
                    <a:pt x="11390" y="1243"/>
                    <a:pt x="11393" y="1261"/>
                  </a:cubicBezTo>
                  <a:lnTo>
                    <a:pt x="11407" y="1293"/>
                  </a:lnTo>
                  <a:lnTo>
                    <a:pt x="11415" y="1325"/>
                  </a:lnTo>
                  <a:lnTo>
                    <a:pt x="11429" y="1393"/>
                  </a:lnTo>
                  <a:lnTo>
                    <a:pt x="11432" y="1414"/>
                  </a:lnTo>
                  <a:cubicBezTo>
                    <a:pt x="11347" y="1517"/>
                    <a:pt x="11251" y="1617"/>
                    <a:pt x="11141" y="1720"/>
                  </a:cubicBezTo>
                  <a:lnTo>
                    <a:pt x="11134" y="1702"/>
                  </a:lnTo>
                  <a:lnTo>
                    <a:pt x="11127" y="1663"/>
                  </a:lnTo>
                  <a:cubicBezTo>
                    <a:pt x="11116" y="1634"/>
                    <a:pt x="11109" y="1606"/>
                    <a:pt x="11095" y="1577"/>
                  </a:cubicBezTo>
                  <a:lnTo>
                    <a:pt x="11077" y="1538"/>
                  </a:lnTo>
                  <a:lnTo>
                    <a:pt x="11055" y="1503"/>
                  </a:lnTo>
                  <a:cubicBezTo>
                    <a:pt x="11038" y="1481"/>
                    <a:pt x="11020" y="1453"/>
                    <a:pt x="11002" y="1432"/>
                  </a:cubicBezTo>
                  <a:cubicBezTo>
                    <a:pt x="10984" y="1410"/>
                    <a:pt x="10963" y="1393"/>
                    <a:pt x="10938" y="1368"/>
                  </a:cubicBezTo>
                  <a:cubicBezTo>
                    <a:pt x="10917" y="1350"/>
                    <a:pt x="10895" y="1332"/>
                    <a:pt x="10874" y="1321"/>
                  </a:cubicBezTo>
                  <a:cubicBezTo>
                    <a:pt x="10849" y="1307"/>
                    <a:pt x="10824" y="1293"/>
                    <a:pt x="10803" y="1279"/>
                  </a:cubicBezTo>
                  <a:cubicBezTo>
                    <a:pt x="10753" y="1257"/>
                    <a:pt x="10700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9" y="1190"/>
                    <a:pt x="10440" y="1190"/>
                    <a:pt x="10419" y="1190"/>
                  </a:cubicBezTo>
                  <a:lnTo>
                    <a:pt x="10344" y="1190"/>
                  </a:lnTo>
                  <a:cubicBezTo>
                    <a:pt x="10291" y="1190"/>
                    <a:pt x="10241" y="1197"/>
                    <a:pt x="10195" y="1208"/>
                  </a:cubicBezTo>
                  <a:cubicBezTo>
                    <a:pt x="10241" y="1218"/>
                    <a:pt x="10291" y="1233"/>
                    <a:pt x="10341" y="1243"/>
                  </a:cubicBezTo>
                  <a:cubicBezTo>
                    <a:pt x="10390" y="1257"/>
                    <a:pt x="10433" y="1272"/>
                    <a:pt x="10483" y="1289"/>
                  </a:cubicBezTo>
                  <a:lnTo>
                    <a:pt x="10614" y="1343"/>
                  </a:lnTo>
                  <a:cubicBezTo>
                    <a:pt x="10639" y="1350"/>
                    <a:pt x="10654" y="1364"/>
                    <a:pt x="10678" y="1375"/>
                  </a:cubicBezTo>
                  <a:cubicBezTo>
                    <a:pt x="10696" y="1385"/>
                    <a:pt x="10718" y="1396"/>
                    <a:pt x="10735" y="1410"/>
                  </a:cubicBezTo>
                  <a:lnTo>
                    <a:pt x="10789" y="1449"/>
                  </a:lnTo>
                  <a:cubicBezTo>
                    <a:pt x="10806" y="1464"/>
                    <a:pt x="10821" y="1474"/>
                    <a:pt x="10838" y="1492"/>
                  </a:cubicBezTo>
                  <a:cubicBezTo>
                    <a:pt x="10853" y="1510"/>
                    <a:pt x="10867" y="1524"/>
                    <a:pt x="10878" y="1542"/>
                  </a:cubicBezTo>
                  <a:cubicBezTo>
                    <a:pt x="10892" y="1560"/>
                    <a:pt x="10899" y="1577"/>
                    <a:pt x="10913" y="1595"/>
                  </a:cubicBezTo>
                  <a:lnTo>
                    <a:pt x="10927" y="1624"/>
                  </a:lnTo>
                  <a:lnTo>
                    <a:pt x="10942" y="1649"/>
                  </a:lnTo>
                  <a:cubicBezTo>
                    <a:pt x="10949" y="1666"/>
                    <a:pt x="10952" y="1688"/>
                    <a:pt x="10956" y="1705"/>
                  </a:cubicBezTo>
                  <a:lnTo>
                    <a:pt x="10966" y="1737"/>
                  </a:lnTo>
                  <a:lnTo>
                    <a:pt x="10970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1" y="1862"/>
                  </a:lnTo>
                  <a:lnTo>
                    <a:pt x="10846" y="1969"/>
                  </a:lnTo>
                  <a:cubicBezTo>
                    <a:pt x="10750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3" y="2104"/>
                  </a:lnTo>
                  <a:cubicBezTo>
                    <a:pt x="10526" y="2075"/>
                    <a:pt x="10518" y="2043"/>
                    <a:pt x="10515" y="2018"/>
                  </a:cubicBezTo>
                  <a:lnTo>
                    <a:pt x="10501" y="1979"/>
                  </a:lnTo>
                  <a:lnTo>
                    <a:pt x="10483" y="1937"/>
                  </a:lnTo>
                  <a:cubicBezTo>
                    <a:pt x="10469" y="1912"/>
                    <a:pt x="10454" y="1883"/>
                    <a:pt x="10437" y="1862"/>
                  </a:cubicBezTo>
                  <a:lnTo>
                    <a:pt x="10383" y="1794"/>
                  </a:lnTo>
                  <a:cubicBezTo>
                    <a:pt x="10362" y="1777"/>
                    <a:pt x="10344" y="1755"/>
                    <a:pt x="10323" y="1737"/>
                  </a:cubicBezTo>
                  <a:cubicBezTo>
                    <a:pt x="10302" y="1720"/>
                    <a:pt x="10277" y="1702"/>
                    <a:pt x="10255" y="1688"/>
                  </a:cubicBezTo>
                  <a:cubicBezTo>
                    <a:pt x="10213" y="1659"/>
                    <a:pt x="10163" y="1634"/>
                    <a:pt x="10113" y="1617"/>
                  </a:cubicBezTo>
                  <a:cubicBezTo>
                    <a:pt x="10063" y="1599"/>
                    <a:pt x="10017" y="1581"/>
                    <a:pt x="9964" y="1574"/>
                  </a:cubicBezTo>
                  <a:cubicBezTo>
                    <a:pt x="9935" y="1570"/>
                    <a:pt x="9914" y="1563"/>
                    <a:pt x="9886" y="1560"/>
                  </a:cubicBezTo>
                  <a:cubicBezTo>
                    <a:pt x="9861" y="1556"/>
                    <a:pt x="9839" y="1553"/>
                    <a:pt x="9811" y="1553"/>
                  </a:cubicBezTo>
                  <a:cubicBezTo>
                    <a:pt x="9784" y="1549"/>
                    <a:pt x="9758" y="1547"/>
                    <a:pt x="9734" y="1547"/>
                  </a:cubicBezTo>
                  <a:cubicBezTo>
                    <a:pt x="9709" y="1547"/>
                    <a:pt x="9685" y="1549"/>
                    <a:pt x="9662" y="1553"/>
                  </a:cubicBezTo>
                  <a:cubicBezTo>
                    <a:pt x="9708" y="1570"/>
                    <a:pt x="9754" y="1588"/>
                    <a:pt x="9804" y="1606"/>
                  </a:cubicBezTo>
                  <a:cubicBezTo>
                    <a:pt x="9846" y="1624"/>
                    <a:pt x="9893" y="1645"/>
                    <a:pt x="9935" y="1663"/>
                  </a:cubicBezTo>
                  <a:cubicBezTo>
                    <a:pt x="9982" y="1684"/>
                    <a:pt x="10021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4" y="1787"/>
                    <a:pt x="10152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52" y="1894"/>
                    <a:pt x="10266" y="1912"/>
                  </a:cubicBezTo>
                  <a:cubicBezTo>
                    <a:pt x="10277" y="1929"/>
                    <a:pt x="10291" y="1947"/>
                    <a:pt x="10302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1" y="2043"/>
                  </a:lnTo>
                  <a:lnTo>
                    <a:pt x="10348" y="2075"/>
                  </a:lnTo>
                  <a:cubicBezTo>
                    <a:pt x="10355" y="2097"/>
                    <a:pt x="10358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4" y="2356"/>
                    <a:pt x="10092" y="2427"/>
                    <a:pt x="9939" y="2488"/>
                  </a:cubicBezTo>
                  <a:cubicBezTo>
                    <a:pt x="9921" y="2498"/>
                    <a:pt x="9903" y="2502"/>
                    <a:pt x="9882" y="2513"/>
                  </a:cubicBezTo>
                  <a:cubicBezTo>
                    <a:pt x="9878" y="2505"/>
                    <a:pt x="9868" y="2502"/>
                    <a:pt x="9864" y="2502"/>
                  </a:cubicBezTo>
                  <a:cubicBezTo>
                    <a:pt x="9846" y="2495"/>
                    <a:pt x="9825" y="2484"/>
                    <a:pt x="9804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4" y="2335"/>
                    <a:pt x="9797" y="2303"/>
                  </a:cubicBezTo>
                  <a:lnTo>
                    <a:pt x="9790" y="2257"/>
                  </a:lnTo>
                  <a:lnTo>
                    <a:pt x="9775" y="2217"/>
                  </a:lnTo>
                  <a:cubicBezTo>
                    <a:pt x="9768" y="2193"/>
                    <a:pt x="9754" y="2164"/>
                    <a:pt x="9740" y="2139"/>
                  </a:cubicBezTo>
                  <a:cubicBezTo>
                    <a:pt x="9726" y="2111"/>
                    <a:pt x="9708" y="2089"/>
                    <a:pt x="9697" y="2061"/>
                  </a:cubicBezTo>
                  <a:lnTo>
                    <a:pt x="9644" y="1997"/>
                  </a:lnTo>
                  <a:cubicBezTo>
                    <a:pt x="9626" y="1972"/>
                    <a:pt x="9601" y="1954"/>
                    <a:pt x="9580" y="1937"/>
                  </a:cubicBezTo>
                  <a:cubicBezTo>
                    <a:pt x="9541" y="1901"/>
                    <a:pt x="9491" y="1873"/>
                    <a:pt x="9448" y="1844"/>
                  </a:cubicBezTo>
                  <a:cubicBezTo>
                    <a:pt x="9398" y="1819"/>
                    <a:pt x="9352" y="1801"/>
                    <a:pt x="9306" y="1777"/>
                  </a:cubicBezTo>
                  <a:cubicBezTo>
                    <a:pt x="9281" y="1769"/>
                    <a:pt x="9256" y="1759"/>
                    <a:pt x="9228" y="1755"/>
                  </a:cubicBezTo>
                  <a:cubicBezTo>
                    <a:pt x="9203" y="1748"/>
                    <a:pt x="9182" y="1741"/>
                    <a:pt x="9153" y="1737"/>
                  </a:cubicBezTo>
                  <a:cubicBezTo>
                    <a:pt x="9103" y="1730"/>
                    <a:pt x="9050" y="1720"/>
                    <a:pt x="9004" y="1716"/>
                  </a:cubicBezTo>
                  <a:lnTo>
                    <a:pt x="9004" y="1716"/>
                  </a:lnTo>
                  <a:cubicBezTo>
                    <a:pt x="9046" y="1737"/>
                    <a:pt x="9093" y="1759"/>
                    <a:pt x="9135" y="1787"/>
                  </a:cubicBezTo>
                  <a:cubicBezTo>
                    <a:pt x="9182" y="1809"/>
                    <a:pt x="9221" y="1837"/>
                    <a:pt x="9260" y="1862"/>
                  </a:cubicBezTo>
                  <a:cubicBezTo>
                    <a:pt x="9299" y="1890"/>
                    <a:pt x="9342" y="1915"/>
                    <a:pt x="9377" y="1947"/>
                  </a:cubicBezTo>
                  <a:cubicBezTo>
                    <a:pt x="9395" y="1961"/>
                    <a:pt x="9413" y="1979"/>
                    <a:pt x="9430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3" y="2093"/>
                  </a:cubicBezTo>
                  <a:cubicBezTo>
                    <a:pt x="9537" y="2111"/>
                    <a:pt x="9548" y="2129"/>
                    <a:pt x="9558" y="2146"/>
                  </a:cubicBezTo>
                  <a:cubicBezTo>
                    <a:pt x="9566" y="2164"/>
                    <a:pt x="9580" y="2182"/>
                    <a:pt x="9583" y="2203"/>
                  </a:cubicBezTo>
                  <a:cubicBezTo>
                    <a:pt x="9594" y="2221"/>
                    <a:pt x="9598" y="2246"/>
                    <a:pt x="9608" y="2264"/>
                  </a:cubicBezTo>
                  <a:lnTo>
                    <a:pt x="9615" y="2292"/>
                  </a:lnTo>
                  <a:lnTo>
                    <a:pt x="9619" y="2324"/>
                  </a:lnTo>
                  <a:cubicBezTo>
                    <a:pt x="9619" y="2349"/>
                    <a:pt x="9626" y="2367"/>
                    <a:pt x="9626" y="2388"/>
                  </a:cubicBezTo>
                  <a:lnTo>
                    <a:pt x="9626" y="2420"/>
                  </a:lnTo>
                  <a:lnTo>
                    <a:pt x="9619" y="2449"/>
                  </a:lnTo>
                  <a:cubicBezTo>
                    <a:pt x="9619" y="2473"/>
                    <a:pt x="9612" y="2495"/>
                    <a:pt x="9612" y="2513"/>
                  </a:cubicBezTo>
                  <a:lnTo>
                    <a:pt x="9598" y="2609"/>
                  </a:lnTo>
                  <a:cubicBezTo>
                    <a:pt x="9370" y="2690"/>
                    <a:pt x="9132" y="2751"/>
                    <a:pt x="8883" y="2811"/>
                  </a:cubicBezTo>
                  <a:lnTo>
                    <a:pt x="8890" y="2769"/>
                  </a:lnTo>
                  <a:cubicBezTo>
                    <a:pt x="8897" y="2744"/>
                    <a:pt x="8901" y="2712"/>
                    <a:pt x="8901" y="2680"/>
                  </a:cubicBezTo>
                  <a:lnTo>
                    <a:pt x="8901" y="2637"/>
                  </a:lnTo>
                  <a:lnTo>
                    <a:pt x="8897" y="2591"/>
                  </a:lnTo>
                  <a:cubicBezTo>
                    <a:pt x="8890" y="2562"/>
                    <a:pt x="8886" y="2534"/>
                    <a:pt x="8879" y="2509"/>
                  </a:cubicBezTo>
                  <a:lnTo>
                    <a:pt x="8851" y="2427"/>
                  </a:lnTo>
                  <a:cubicBezTo>
                    <a:pt x="8837" y="2402"/>
                    <a:pt x="8829" y="2374"/>
                    <a:pt x="8812" y="2353"/>
                  </a:cubicBezTo>
                  <a:cubicBezTo>
                    <a:pt x="8797" y="2331"/>
                    <a:pt x="8780" y="2303"/>
                    <a:pt x="8765" y="2285"/>
                  </a:cubicBezTo>
                  <a:cubicBezTo>
                    <a:pt x="8737" y="2242"/>
                    <a:pt x="8694" y="2200"/>
                    <a:pt x="8655" y="2164"/>
                  </a:cubicBezTo>
                  <a:cubicBezTo>
                    <a:pt x="8616" y="2129"/>
                    <a:pt x="8577" y="2100"/>
                    <a:pt x="8531" y="2072"/>
                  </a:cubicBezTo>
                  <a:lnTo>
                    <a:pt x="8463" y="2033"/>
                  </a:lnTo>
                  <a:cubicBezTo>
                    <a:pt x="8442" y="2018"/>
                    <a:pt x="8421" y="2004"/>
                    <a:pt x="8399" y="1997"/>
                  </a:cubicBezTo>
                  <a:cubicBezTo>
                    <a:pt x="8353" y="1976"/>
                    <a:pt x="8303" y="1958"/>
                    <a:pt x="8257" y="1944"/>
                  </a:cubicBezTo>
                  <a:lnTo>
                    <a:pt x="8257" y="1944"/>
                  </a:lnTo>
                  <a:cubicBezTo>
                    <a:pt x="8296" y="1976"/>
                    <a:pt x="8332" y="2011"/>
                    <a:pt x="8371" y="2040"/>
                  </a:cubicBezTo>
                  <a:cubicBezTo>
                    <a:pt x="8406" y="2072"/>
                    <a:pt x="8442" y="2107"/>
                    <a:pt x="8477" y="2143"/>
                  </a:cubicBezTo>
                  <a:cubicBezTo>
                    <a:pt x="8513" y="2178"/>
                    <a:pt x="8545" y="2214"/>
                    <a:pt x="8570" y="2249"/>
                  </a:cubicBezTo>
                  <a:cubicBezTo>
                    <a:pt x="8584" y="2267"/>
                    <a:pt x="8598" y="2285"/>
                    <a:pt x="8613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9" y="2381"/>
                    <a:pt x="8669" y="2406"/>
                    <a:pt x="8677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5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3" y="2609"/>
                  </a:cubicBezTo>
                  <a:lnTo>
                    <a:pt x="8723" y="2641"/>
                  </a:lnTo>
                  <a:lnTo>
                    <a:pt x="8723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5" y="2765"/>
                  </a:lnTo>
                  <a:lnTo>
                    <a:pt x="8694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6" y="2854"/>
                  </a:lnTo>
                  <a:cubicBezTo>
                    <a:pt x="8616" y="2865"/>
                    <a:pt x="8563" y="2875"/>
                    <a:pt x="8513" y="2882"/>
                  </a:cubicBezTo>
                  <a:cubicBezTo>
                    <a:pt x="8410" y="2900"/>
                    <a:pt x="8310" y="2911"/>
                    <a:pt x="8204" y="2929"/>
                  </a:cubicBezTo>
                  <a:cubicBezTo>
                    <a:pt x="8097" y="2943"/>
                    <a:pt x="7994" y="2953"/>
                    <a:pt x="7887" y="2964"/>
                  </a:cubicBezTo>
                  <a:cubicBezTo>
                    <a:pt x="7830" y="2975"/>
                    <a:pt x="7770" y="2978"/>
                    <a:pt x="7713" y="2982"/>
                  </a:cubicBezTo>
                  <a:lnTo>
                    <a:pt x="7709" y="2982"/>
                  </a:lnTo>
                  <a:lnTo>
                    <a:pt x="7724" y="2943"/>
                  </a:lnTo>
                  <a:lnTo>
                    <a:pt x="7731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1" y="2690"/>
                    <a:pt x="7727" y="2662"/>
                    <a:pt x="7717" y="2637"/>
                  </a:cubicBezTo>
                  <a:lnTo>
                    <a:pt x="7692" y="2555"/>
                  </a:lnTo>
                  <a:cubicBezTo>
                    <a:pt x="7677" y="2530"/>
                    <a:pt x="7670" y="2502"/>
                    <a:pt x="7653" y="2481"/>
                  </a:cubicBezTo>
                  <a:cubicBezTo>
                    <a:pt x="7638" y="2459"/>
                    <a:pt x="7621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7" y="2260"/>
                    <a:pt x="7414" y="2228"/>
                    <a:pt x="7372" y="2200"/>
                  </a:cubicBezTo>
                  <a:lnTo>
                    <a:pt x="7304" y="2161"/>
                  </a:lnTo>
                  <a:cubicBezTo>
                    <a:pt x="7283" y="2146"/>
                    <a:pt x="7261" y="2132"/>
                    <a:pt x="7237" y="2125"/>
                  </a:cubicBezTo>
                  <a:cubicBezTo>
                    <a:pt x="7194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7" y="2104"/>
                    <a:pt x="7173" y="2139"/>
                    <a:pt x="7212" y="2171"/>
                  </a:cubicBezTo>
                  <a:cubicBezTo>
                    <a:pt x="7247" y="2200"/>
                    <a:pt x="7283" y="2235"/>
                    <a:pt x="7318" y="2271"/>
                  </a:cubicBezTo>
                  <a:cubicBezTo>
                    <a:pt x="7354" y="2306"/>
                    <a:pt x="7386" y="2342"/>
                    <a:pt x="7411" y="2377"/>
                  </a:cubicBezTo>
                  <a:cubicBezTo>
                    <a:pt x="7425" y="2395"/>
                    <a:pt x="7439" y="2413"/>
                    <a:pt x="7450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500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9" y="2612"/>
                  </a:cubicBezTo>
                  <a:cubicBezTo>
                    <a:pt x="7546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4" y="2737"/>
                  </a:cubicBezTo>
                  <a:lnTo>
                    <a:pt x="7564" y="2769"/>
                  </a:lnTo>
                  <a:lnTo>
                    <a:pt x="7564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6" y="2893"/>
                  </a:lnTo>
                  <a:lnTo>
                    <a:pt x="7535" y="2925"/>
                  </a:lnTo>
                  <a:cubicBezTo>
                    <a:pt x="7532" y="2946"/>
                    <a:pt x="7517" y="2964"/>
                    <a:pt x="7514" y="2982"/>
                  </a:cubicBezTo>
                  <a:lnTo>
                    <a:pt x="7510" y="2996"/>
                  </a:lnTo>
                  <a:cubicBezTo>
                    <a:pt x="7266" y="3013"/>
                    <a:pt x="7019" y="3023"/>
                    <a:pt x="6771" y="3023"/>
                  </a:cubicBezTo>
                  <a:cubicBezTo>
                    <a:pt x="6706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6" y="2968"/>
                  </a:lnTo>
                  <a:cubicBezTo>
                    <a:pt x="6611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3" y="2786"/>
                  </a:lnTo>
                  <a:cubicBezTo>
                    <a:pt x="6646" y="2754"/>
                    <a:pt x="6646" y="2726"/>
                    <a:pt x="6643" y="2694"/>
                  </a:cubicBezTo>
                  <a:cubicBezTo>
                    <a:pt x="6643" y="2662"/>
                    <a:pt x="6632" y="2630"/>
                    <a:pt x="6628" y="2601"/>
                  </a:cubicBezTo>
                  <a:cubicBezTo>
                    <a:pt x="6621" y="2569"/>
                    <a:pt x="6614" y="2541"/>
                    <a:pt x="6604" y="2513"/>
                  </a:cubicBezTo>
                  <a:cubicBezTo>
                    <a:pt x="6593" y="2484"/>
                    <a:pt x="6579" y="2452"/>
                    <a:pt x="6568" y="2427"/>
                  </a:cubicBezTo>
                  <a:cubicBezTo>
                    <a:pt x="6554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6" y="2235"/>
                    <a:pt x="6401" y="2193"/>
                    <a:pt x="6362" y="2150"/>
                  </a:cubicBezTo>
                  <a:cubicBezTo>
                    <a:pt x="6344" y="2132"/>
                    <a:pt x="6323" y="2111"/>
                    <a:pt x="6301" y="2093"/>
                  </a:cubicBezTo>
                  <a:lnTo>
                    <a:pt x="6234" y="2040"/>
                  </a:lnTo>
                  <a:cubicBezTo>
                    <a:pt x="6188" y="2008"/>
                    <a:pt x="6141" y="1979"/>
                    <a:pt x="6092" y="1951"/>
                  </a:cubicBezTo>
                  <a:lnTo>
                    <a:pt x="6092" y="1951"/>
                  </a:lnTo>
                  <a:cubicBezTo>
                    <a:pt x="6127" y="1990"/>
                    <a:pt x="6163" y="2036"/>
                    <a:pt x="6195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4" y="2292"/>
                    <a:pt x="6365" y="2338"/>
                  </a:cubicBezTo>
                  <a:cubicBezTo>
                    <a:pt x="6380" y="2360"/>
                    <a:pt x="6390" y="2381"/>
                    <a:pt x="6397" y="2409"/>
                  </a:cubicBezTo>
                  <a:cubicBezTo>
                    <a:pt x="6408" y="2431"/>
                    <a:pt x="6415" y="2452"/>
                    <a:pt x="6426" y="2481"/>
                  </a:cubicBezTo>
                  <a:cubicBezTo>
                    <a:pt x="6433" y="2502"/>
                    <a:pt x="6436" y="2530"/>
                    <a:pt x="6447" y="2552"/>
                  </a:cubicBezTo>
                  <a:cubicBezTo>
                    <a:pt x="6451" y="2573"/>
                    <a:pt x="6454" y="2601"/>
                    <a:pt x="6461" y="2623"/>
                  </a:cubicBezTo>
                  <a:cubicBezTo>
                    <a:pt x="6461" y="2644"/>
                    <a:pt x="6465" y="2673"/>
                    <a:pt x="6465" y="2694"/>
                  </a:cubicBezTo>
                  <a:lnTo>
                    <a:pt x="6465" y="2729"/>
                  </a:lnTo>
                  <a:cubicBezTo>
                    <a:pt x="6465" y="2744"/>
                    <a:pt x="6465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3" y="2875"/>
                    <a:pt x="6426" y="2897"/>
                  </a:cubicBezTo>
                  <a:lnTo>
                    <a:pt x="6412" y="2929"/>
                  </a:lnTo>
                  <a:lnTo>
                    <a:pt x="6394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9" y="3017"/>
                  </a:lnTo>
                  <a:lnTo>
                    <a:pt x="5932" y="3003"/>
                  </a:lnTo>
                  <a:lnTo>
                    <a:pt x="5768" y="3000"/>
                  </a:lnTo>
                  <a:cubicBezTo>
                    <a:pt x="5715" y="2996"/>
                    <a:pt x="5661" y="2993"/>
                    <a:pt x="5608" y="2982"/>
                  </a:cubicBezTo>
                  <a:cubicBezTo>
                    <a:pt x="5512" y="2975"/>
                    <a:pt x="5420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6" y="2879"/>
                    <a:pt x="5242" y="2861"/>
                    <a:pt x="5228" y="2850"/>
                  </a:cubicBezTo>
                  <a:cubicBezTo>
                    <a:pt x="5217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4" y="2694"/>
                  </a:lnTo>
                  <a:cubicBezTo>
                    <a:pt x="5164" y="2676"/>
                    <a:pt x="5156" y="2658"/>
                    <a:pt x="5164" y="2641"/>
                  </a:cubicBezTo>
                  <a:cubicBezTo>
                    <a:pt x="5164" y="2623"/>
                    <a:pt x="5167" y="2605"/>
                    <a:pt x="5171" y="2584"/>
                  </a:cubicBezTo>
                  <a:cubicBezTo>
                    <a:pt x="5174" y="2566"/>
                    <a:pt x="5185" y="2548"/>
                    <a:pt x="5192" y="2523"/>
                  </a:cubicBezTo>
                  <a:cubicBezTo>
                    <a:pt x="5203" y="2505"/>
                    <a:pt x="5210" y="2488"/>
                    <a:pt x="5224" y="2470"/>
                  </a:cubicBezTo>
                  <a:cubicBezTo>
                    <a:pt x="5235" y="2452"/>
                    <a:pt x="5252" y="2434"/>
                    <a:pt x="5260" y="2417"/>
                  </a:cubicBezTo>
                  <a:cubicBezTo>
                    <a:pt x="5274" y="2399"/>
                    <a:pt x="5288" y="2381"/>
                    <a:pt x="5306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5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4" y="2196"/>
                    <a:pt x="5537" y="2168"/>
                    <a:pt x="5572" y="2139"/>
                  </a:cubicBezTo>
                  <a:lnTo>
                    <a:pt x="5572" y="2139"/>
                  </a:lnTo>
                  <a:cubicBezTo>
                    <a:pt x="5548" y="2146"/>
                    <a:pt x="5526" y="2150"/>
                    <a:pt x="5501" y="2161"/>
                  </a:cubicBezTo>
                  <a:lnTo>
                    <a:pt x="5434" y="2185"/>
                  </a:lnTo>
                  <a:cubicBezTo>
                    <a:pt x="5388" y="2203"/>
                    <a:pt x="5345" y="2228"/>
                    <a:pt x="5299" y="2253"/>
                  </a:cubicBezTo>
                  <a:cubicBezTo>
                    <a:pt x="5277" y="2267"/>
                    <a:pt x="5256" y="2281"/>
                    <a:pt x="5238" y="2292"/>
                  </a:cubicBezTo>
                  <a:cubicBezTo>
                    <a:pt x="5217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9" y="2502"/>
                    <a:pt x="5014" y="2555"/>
                    <a:pt x="5004" y="2612"/>
                  </a:cubicBezTo>
                  <a:cubicBezTo>
                    <a:pt x="4996" y="2644"/>
                    <a:pt x="4993" y="2673"/>
                    <a:pt x="4993" y="2701"/>
                  </a:cubicBezTo>
                  <a:cubicBezTo>
                    <a:pt x="4993" y="2733"/>
                    <a:pt x="4996" y="2761"/>
                    <a:pt x="5007" y="2790"/>
                  </a:cubicBezTo>
                  <a:cubicBezTo>
                    <a:pt x="5014" y="2833"/>
                    <a:pt x="5032" y="2872"/>
                    <a:pt x="5050" y="2907"/>
                  </a:cubicBezTo>
                  <a:cubicBezTo>
                    <a:pt x="5021" y="2904"/>
                    <a:pt x="4986" y="2897"/>
                    <a:pt x="4954" y="2893"/>
                  </a:cubicBezTo>
                  <a:cubicBezTo>
                    <a:pt x="4776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6" y="2733"/>
                  </a:lnTo>
                  <a:cubicBezTo>
                    <a:pt x="4331" y="2719"/>
                    <a:pt x="4321" y="2708"/>
                    <a:pt x="4310" y="2694"/>
                  </a:cubicBezTo>
                  <a:cubicBezTo>
                    <a:pt x="4285" y="2665"/>
                    <a:pt x="4275" y="2637"/>
                    <a:pt x="4260" y="2605"/>
                  </a:cubicBezTo>
                  <a:cubicBezTo>
                    <a:pt x="4257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7" y="2481"/>
                    <a:pt x="4260" y="2463"/>
                  </a:cubicBezTo>
                  <a:cubicBezTo>
                    <a:pt x="4264" y="2445"/>
                    <a:pt x="4267" y="2431"/>
                    <a:pt x="4278" y="2413"/>
                  </a:cubicBezTo>
                  <a:cubicBezTo>
                    <a:pt x="4285" y="2395"/>
                    <a:pt x="4296" y="2381"/>
                    <a:pt x="4303" y="2363"/>
                  </a:cubicBezTo>
                  <a:cubicBezTo>
                    <a:pt x="4314" y="2345"/>
                    <a:pt x="4328" y="2335"/>
                    <a:pt x="4335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3" y="2239"/>
                    <a:pt x="4420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5" y="2111"/>
                    <a:pt x="4580" y="2086"/>
                    <a:pt x="4616" y="2054"/>
                  </a:cubicBezTo>
                  <a:lnTo>
                    <a:pt x="4616" y="2054"/>
                  </a:lnTo>
                  <a:cubicBezTo>
                    <a:pt x="4595" y="2057"/>
                    <a:pt x="4577" y="2068"/>
                    <a:pt x="4552" y="2072"/>
                  </a:cubicBezTo>
                  <a:cubicBezTo>
                    <a:pt x="4531" y="2075"/>
                    <a:pt x="4513" y="2086"/>
                    <a:pt x="4491" y="2093"/>
                  </a:cubicBezTo>
                  <a:cubicBezTo>
                    <a:pt x="4452" y="2111"/>
                    <a:pt x="4410" y="2129"/>
                    <a:pt x="4371" y="2150"/>
                  </a:cubicBezTo>
                  <a:cubicBezTo>
                    <a:pt x="4349" y="2161"/>
                    <a:pt x="4331" y="2175"/>
                    <a:pt x="4314" y="2185"/>
                  </a:cubicBezTo>
                  <a:cubicBezTo>
                    <a:pt x="4296" y="2200"/>
                    <a:pt x="4278" y="2214"/>
                    <a:pt x="4260" y="2232"/>
                  </a:cubicBezTo>
                  <a:cubicBezTo>
                    <a:pt x="4243" y="2249"/>
                    <a:pt x="4225" y="2264"/>
                    <a:pt x="4207" y="2281"/>
                  </a:cubicBezTo>
                  <a:cubicBezTo>
                    <a:pt x="4189" y="2299"/>
                    <a:pt x="4175" y="2317"/>
                    <a:pt x="4161" y="2338"/>
                  </a:cubicBezTo>
                  <a:cubicBezTo>
                    <a:pt x="4136" y="2377"/>
                    <a:pt x="4115" y="2427"/>
                    <a:pt x="4100" y="2481"/>
                  </a:cubicBezTo>
                  <a:cubicBezTo>
                    <a:pt x="4097" y="2505"/>
                    <a:pt x="4090" y="2534"/>
                    <a:pt x="4090" y="2559"/>
                  </a:cubicBezTo>
                  <a:cubicBezTo>
                    <a:pt x="4090" y="2587"/>
                    <a:pt x="4097" y="2612"/>
                    <a:pt x="4104" y="2641"/>
                  </a:cubicBezTo>
                  <a:cubicBezTo>
                    <a:pt x="4115" y="2673"/>
                    <a:pt x="4122" y="2701"/>
                    <a:pt x="4136" y="2729"/>
                  </a:cubicBezTo>
                  <a:cubicBezTo>
                    <a:pt x="3994" y="2697"/>
                    <a:pt x="3851" y="2665"/>
                    <a:pt x="3713" y="2630"/>
                  </a:cubicBezTo>
                  <a:cubicBezTo>
                    <a:pt x="3592" y="2601"/>
                    <a:pt x="3478" y="2569"/>
                    <a:pt x="3361" y="2537"/>
                  </a:cubicBezTo>
                  <a:lnTo>
                    <a:pt x="3343" y="2513"/>
                  </a:lnTo>
                  <a:cubicBezTo>
                    <a:pt x="3339" y="2502"/>
                    <a:pt x="3325" y="2488"/>
                    <a:pt x="3322" y="2477"/>
                  </a:cubicBezTo>
                  <a:cubicBezTo>
                    <a:pt x="3315" y="2463"/>
                    <a:pt x="3307" y="2449"/>
                    <a:pt x="3300" y="2434"/>
                  </a:cubicBezTo>
                  <a:cubicBezTo>
                    <a:pt x="3297" y="2424"/>
                    <a:pt x="3286" y="2409"/>
                    <a:pt x="3286" y="2395"/>
                  </a:cubicBezTo>
                  <a:cubicBezTo>
                    <a:pt x="3283" y="2381"/>
                    <a:pt x="3279" y="2370"/>
                    <a:pt x="3279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9" y="2289"/>
                    <a:pt x="3283" y="2274"/>
                  </a:cubicBezTo>
                  <a:cubicBezTo>
                    <a:pt x="3283" y="2264"/>
                    <a:pt x="3290" y="2249"/>
                    <a:pt x="3297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6" y="2168"/>
                    <a:pt x="3350" y="2161"/>
                  </a:cubicBezTo>
                  <a:lnTo>
                    <a:pt x="3386" y="2125"/>
                  </a:lnTo>
                  <a:lnTo>
                    <a:pt x="3428" y="2093"/>
                  </a:lnTo>
                  <a:cubicBezTo>
                    <a:pt x="3443" y="2086"/>
                    <a:pt x="3457" y="2072"/>
                    <a:pt x="3475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8" y="1965"/>
                    <a:pt x="3674" y="1944"/>
                  </a:cubicBezTo>
                  <a:cubicBezTo>
                    <a:pt x="3635" y="1944"/>
                    <a:pt x="3592" y="1947"/>
                    <a:pt x="3553" y="1954"/>
                  </a:cubicBezTo>
                  <a:cubicBezTo>
                    <a:pt x="3531" y="1954"/>
                    <a:pt x="3514" y="1965"/>
                    <a:pt x="3496" y="1969"/>
                  </a:cubicBezTo>
                  <a:lnTo>
                    <a:pt x="3439" y="1983"/>
                  </a:lnTo>
                  <a:cubicBezTo>
                    <a:pt x="3414" y="1986"/>
                    <a:pt x="3396" y="1997"/>
                    <a:pt x="3379" y="2004"/>
                  </a:cubicBezTo>
                  <a:cubicBezTo>
                    <a:pt x="3361" y="2015"/>
                    <a:pt x="3339" y="2022"/>
                    <a:pt x="3322" y="2033"/>
                  </a:cubicBezTo>
                  <a:cubicBezTo>
                    <a:pt x="3304" y="2043"/>
                    <a:pt x="3286" y="2054"/>
                    <a:pt x="3268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7" y="2129"/>
                    <a:pt x="3183" y="2143"/>
                    <a:pt x="3172" y="2164"/>
                  </a:cubicBezTo>
                  <a:cubicBezTo>
                    <a:pt x="3158" y="2185"/>
                    <a:pt x="3144" y="2203"/>
                    <a:pt x="3137" y="2228"/>
                  </a:cubicBezTo>
                  <a:cubicBezTo>
                    <a:pt x="3126" y="2249"/>
                    <a:pt x="3119" y="2271"/>
                    <a:pt x="3112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2" y="2417"/>
                    <a:pt x="3119" y="2441"/>
                  </a:cubicBezTo>
                  <a:cubicBezTo>
                    <a:pt x="3119" y="2449"/>
                    <a:pt x="3123" y="2463"/>
                    <a:pt x="3126" y="2470"/>
                  </a:cubicBezTo>
                  <a:cubicBezTo>
                    <a:pt x="2941" y="2417"/>
                    <a:pt x="2756" y="2356"/>
                    <a:pt x="2586" y="2292"/>
                  </a:cubicBezTo>
                  <a:cubicBezTo>
                    <a:pt x="2554" y="2281"/>
                    <a:pt x="2522" y="2271"/>
                    <a:pt x="2490" y="2257"/>
                  </a:cubicBezTo>
                  <a:lnTo>
                    <a:pt x="2465" y="2214"/>
                  </a:lnTo>
                  <a:cubicBezTo>
                    <a:pt x="2461" y="2203"/>
                    <a:pt x="2451" y="2185"/>
                    <a:pt x="2443" y="2175"/>
                  </a:cubicBezTo>
                  <a:cubicBezTo>
                    <a:pt x="2433" y="2161"/>
                    <a:pt x="2429" y="2143"/>
                    <a:pt x="2426" y="2129"/>
                  </a:cubicBezTo>
                  <a:cubicBezTo>
                    <a:pt x="2418" y="2111"/>
                    <a:pt x="2415" y="2097"/>
                    <a:pt x="2415" y="2079"/>
                  </a:cubicBezTo>
                  <a:cubicBezTo>
                    <a:pt x="2415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5" y="1986"/>
                  </a:lnTo>
                  <a:cubicBezTo>
                    <a:pt x="2415" y="1972"/>
                    <a:pt x="2426" y="1954"/>
                    <a:pt x="2429" y="1944"/>
                  </a:cubicBezTo>
                  <a:cubicBezTo>
                    <a:pt x="2433" y="1929"/>
                    <a:pt x="2443" y="1915"/>
                    <a:pt x="2451" y="1901"/>
                  </a:cubicBezTo>
                  <a:cubicBezTo>
                    <a:pt x="2461" y="1890"/>
                    <a:pt x="2468" y="1876"/>
                    <a:pt x="2483" y="1862"/>
                  </a:cubicBezTo>
                  <a:cubicBezTo>
                    <a:pt x="2497" y="1848"/>
                    <a:pt x="2504" y="1837"/>
                    <a:pt x="2522" y="1826"/>
                  </a:cubicBezTo>
                  <a:cubicBezTo>
                    <a:pt x="2536" y="1819"/>
                    <a:pt x="2550" y="1805"/>
                    <a:pt x="2568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7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5" y="1670"/>
                    <a:pt x="2881" y="1659"/>
                  </a:cubicBezTo>
                  <a:cubicBezTo>
                    <a:pt x="2842" y="1659"/>
                    <a:pt x="2803" y="1659"/>
                    <a:pt x="2763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5" y="1684"/>
                    <a:pt x="2607" y="1688"/>
                    <a:pt x="2589" y="1698"/>
                  </a:cubicBezTo>
                  <a:lnTo>
                    <a:pt x="2532" y="1720"/>
                  </a:lnTo>
                  <a:cubicBezTo>
                    <a:pt x="2515" y="1730"/>
                    <a:pt x="2490" y="1737"/>
                    <a:pt x="2472" y="1752"/>
                  </a:cubicBezTo>
                  <a:cubicBezTo>
                    <a:pt x="2454" y="1759"/>
                    <a:pt x="2436" y="1773"/>
                    <a:pt x="2418" y="1787"/>
                  </a:cubicBezTo>
                  <a:cubicBezTo>
                    <a:pt x="2401" y="1801"/>
                    <a:pt x="2383" y="1812"/>
                    <a:pt x="2372" y="1830"/>
                  </a:cubicBezTo>
                  <a:cubicBezTo>
                    <a:pt x="2358" y="1848"/>
                    <a:pt x="2340" y="1865"/>
                    <a:pt x="2330" y="1890"/>
                  </a:cubicBezTo>
                  <a:cubicBezTo>
                    <a:pt x="2322" y="1912"/>
                    <a:pt x="2308" y="1929"/>
                    <a:pt x="2305" y="1954"/>
                  </a:cubicBezTo>
                  <a:lnTo>
                    <a:pt x="2294" y="1990"/>
                  </a:lnTo>
                  <a:lnTo>
                    <a:pt x="2290" y="2025"/>
                  </a:lnTo>
                  <a:cubicBezTo>
                    <a:pt x="2287" y="2050"/>
                    <a:pt x="2290" y="2075"/>
                    <a:pt x="2290" y="2097"/>
                  </a:cubicBezTo>
                  <a:lnTo>
                    <a:pt x="2305" y="2164"/>
                  </a:lnTo>
                  <a:cubicBezTo>
                    <a:pt x="2305" y="2175"/>
                    <a:pt x="2308" y="2178"/>
                    <a:pt x="2312" y="2185"/>
                  </a:cubicBezTo>
                  <a:cubicBezTo>
                    <a:pt x="2095" y="2104"/>
                    <a:pt x="1885" y="2008"/>
                    <a:pt x="1697" y="1912"/>
                  </a:cubicBezTo>
                  <a:lnTo>
                    <a:pt x="1682" y="1890"/>
                  </a:lnTo>
                  <a:cubicBezTo>
                    <a:pt x="1679" y="1880"/>
                    <a:pt x="1668" y="1865"/>
                    <a:pt x="1665" y="1858"/>
                  </a:cubicBezTo>
                  <a:cubicBezTo>
                    <a:pt x="1661" y="1844"/>
                    <a:pt x="1654" y="1837"/>
                    <a:pt x="1650" y="1823"/>
                  </a:cubicBezTo>
                  <a:cubicBezTo>
                    <a:pt x="1647" y="1809"/>
                    <a:pt x="1647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7" y="1695"/>
                    <a:pt x="1650" y="1684"/>
                  </a:cubicBezTo>
                  <a:cubicBezTo>
                    <a:pt x="1654" y="1670"/>
                    <a:pt x="1665" y="1663"/>
                    <a:pt x="1668" y="1652"/>
                  </a:cubicBezTo>
                  <a:cubicBezTo>
                    <a:pt x="1672" y="1645"/>
                    <a:pt x="1682" y="1634"/>
                    <a:pt x="1690" y="1627"/>
                  </a:cubicBezTo>
                  <a:lnTo>
                    <a:pt x="1718" y="1599"/>
                  </a:lnTo>
                  <a:cubicBezTo>
                    <a:pt x="1725" y="1592"/>
                    <a:pt x="1739" y="1581"/>
                    <a:pt x="1750" y="1577"/>
                  </a:cubicBezTo>
                  <a:lnTo>
                    <a:pt x="1786" y="1560"/>
                  </a:lnTo>
                  <a:cubicBezTo>
                    <a:pt x="1796" y="1556"/>
                    <a:pt x="1807" y="1545"/>
                    <a:pt x="1821" y="1542"/>
                  </a:cubicBezTo>
                  <a:cubicBezTo>
                    <a:pt x="1846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1" y="1489"/>
                    <a:pt x="1892" y="1489"/>
                  </a:cubicBezTo>
                  <a:cubicBezTo>
                    <a:pt x="1860" y="1489"/>
                    <a:pt x="1832" y="1499"/>
                    <a:pt x="1803" y="1503"/>
                  </a:cubicBezTo>
                  <a:cubicBezTo>
                    <a:pt x="1789" y="1503"/>
                    <a:pt x="1775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8" y="1588"/>
                    <a:pt x="1608" y="1599"/>
                    <a:pt x="1597" y="1613"/>
                  </a:cubicBezTo>
                  <a:cubicBezTo>
                    <a:pt x="1590" y="1627"/>
                    <a:pt x="1576" y="1641"/>
                    <a:pt x="1565" y="1652"/>
                  </a:cubicBezTo>
                  <a:cubicBezTo>
                    <a:pt x="1558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7" y="1755"/>
                  </a:lnTo>
                  <a:cubicBezTo>
                    <a:pt x="1530" y="1773"/>
                    <a:pt x="1537" y="1791"/>
                    <a:pt x="1537" y="1805"/>
                  </a:cubicBezTo>
                  <a:cubicBezTo>
                    <a:pt x="1537" y="1819"/>
                    <a:pt x="1540" y="1837"/>
                    <a:pt x="1544" y="1848"/>
                  </a:cubicBezTo>
                  <a:cubicBezTo>
                    <a:pt x="1398" y="1769"/>
                    <a:pt x="1263" y="1688"/>
                    <a:pt x="1138" y="1609"/>
                  </a:cubicBezTo>
                  <a:lnTo>
                    <a:pt x="1146" y="1606"/>
                  </a:lnTo>
                  <a:lnTo>
                    <a:pt x="1128" y="1563"/>
                  </a:lnTo>
                  <a:cubicBezTo>
                    <a:pt x="1121" y="1556"/>
                    <a:pt x="1117" y="1542"/>
                    <a:pt x="1114" y="1535"/>
                  </a:cubicBezTo>
                  <a:cubicBezTo>
                    <a:pt x="1110" y="1521"/>
                    <a:pt x="1103" y="1510"/>
                    <a:pt x="1103" y="1499"/>
                  </a:cubicBezTo>
                  <a:cubicBezTo>
                    <a:pt x="1103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3" y="1393"/>
                  </a:lnTo>
                  <a:cubicBezTo>
                    <a:pt x="1110" y="1378"/>
                    <a:pt x="1114" y="1368"/>
                    <a:pt x="1117" y="1361"/>
                  </a:cubicBezTo>
                  <a:cubicBezTo>
                    <a:pt x="1121" y="1350"/>
                    <a:pt x="1131" y="1343"/>
                    <a:pt x="1138" y="1329"/>
                  </a:cubicBezTo>
                  <a:cubicBezTo>
                    <a:pt x="1146" y="1321"/>
                    <a:pt x="1156" y="1311"/>
                    <a:pt x="1167" y="1304"/>
                  </a:cubicBezTo>
                  <a:cubicBezTo>
                    <a:pt x="1174" y="1293"/>
                    <a:pt x="1185" y="1286"/>
                    <a:pt x="1199" y="1279"/>
                  </a:cubicBezTo>
                  <a:cubicBezTo>
                    <a:pt x="1210" y="1275"/>
                    <a:pt x="1220" y="1268"/>
                    <a:pt x="1234" y="1257"/>
                  </a:cubicBezTo>
                  <a:lnTo>
                    <a:pt x="1274" y="1240"/>
                  </a:lnTo>
                  <a:cubicBezTo>
                    <a:pt x="1288" y="1236"/>
                    <a:pt x="1298" y="1225"/>
                    <a:pt x="1313" y="1225"/>
                  </a:cubicBezTo>
                  <a:cubicBezTo>
                    <a:pt x="1341" y="1218"/>
                    <a:pt x="1366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9" y="1183"/>
                    <a:pt x="1330" y="1186"/>
                    <a:pt x="1298" y="1186"/>
                  </a:cubicBezTo>
                  <a:cubicBezTo>
                    <a:pt x="1288" y="1186"/>
                    <a:pt x="1270" y="1190"/>
                    <a:pt x="1256" y="1197"/>
                  </a:cubicBezTo>
                  <a:lnTo>
                    <a:pt x="1210" y="1204"/>
                  </a:lnTo>
                  <a:cubicBezTo>
                    <a:pt x="1199" y="1208"/>
                    <a:pt x="1181" y="1218"/>
                    <a:pt x="1167" y="1222"/>
                  </a:cubicBezTo>
                  <a:cubicBezTo>
                    <a:pt x="1153" y="1225"/>
                    <a:pt x="1138" y="1236"/>
                    <a:pt x="1128" y="1243"/>
                  </a:cubicBezTo>
                  <a:cubicBezTo>
                    <a:pt x="1114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50" y="1314"/>
                  </a:cubicBezTo>
                  <a:cubicBezTo>
                    <a:pt x="1042" y="1329"/>
                    <a:pt x="1032" y="1343"/>
                    <a:pt x="1025" y="1361"/>
                  </a:cubicBezTo>
                  <a:lnTo>
                    <a:pt x="1014" y="1382"/>
                  </a:lnTo>
                  <a:lnTo>
                    <a:pt x="1010" y="1410"/>
                  </a:lnTo>
                  <a:cubicBezTo>
                    <a:pt x="1007" y="1428"/>
                    <a:pt x="1007" y="1446"/>
                    <a:pt x="1007" y="1457"/>
                  </a:cubicBezTo>
                  <a:cubicBezTo>
                    <a:pt x="1007" y="1474"/>
                    <a:pt x="1007" y="1489"/>
                    <a:pt x="1010" y="1506"/>
                  </a:cubicBezTo>
                  <a:cubicBezTo>
                    <a:pt x="1010" y="1510"/>
                    <a:pt x="1014" y="1517"/>
                    <a:pt x="1014" y="1521"/>
                  </a:cubicBezTo>
                  <a:cubicBezTo>
                    <a:pt x="957" y="1481"/>
                    <a:pt x="900" y="1435"/>
                    <a:pt x="847" y="1396"/>
                  </a:cubicBezTo>
                  <a:cubicBezTo>
                    <a:pt x="779" y="1346"/>
                    <a:pt x="719" y="1293"/>
                    <a:pt x="658" y="1240"/>
                  </a:cubicBezTo>
                  <a:lnTo>
                    <a:pt x="651" y="1222"/>
                  </a:lnTo>
                  <a:cubicBezTo>
                    <a:pt x="641" y="1204"/>
                    <a:pt x="637" y="1183"/>
                    <a:pt x="634" y="1165"/>
                  </a:cubicBezTo>
                  <a:cubicBezTo>
                    <a:pt x="630" y="1144"/>
                    <a:pt x="630" y="1126"/>
                    <a:pt x="634" y="1101"/>
                  </a:cubicBezTo>
                  <a:lnTo>
                    <a:pt x="634" y="1090"/>
                  </a:lnTo>
                  <a:lnTo>
                    <a:pt x="637" y="1076"/>
                  </a:lnTo>
                  <a:lnTo>
                    <a:pt x="651" y="1048"/>
                  </a:lnTo>
                  <a:cubicBezTo>
                    <a:pt x="655" y="1040"/>
                    <a:pt x="666" y="1030"/>
                    <a:pt x="669" y="1026"/>
                  </a:cubicBezTo>
                  <a:cubicBezTo>
                    <a:pt x="673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9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8" y="948"/>
                  </a:cubicBezTo>
                  <a:cubicBezTo>
                    <a:pt x="829" y="941"/>
                    <a:pt x="850" y="934"/>
                    <a:pt x="872" y="930"/>
                  </a:cubicBezTo>
                  <a:lnTo>
                    <a:pt x="939" y="916"/>
                  </a:lnTo>
                  <a:lnTo>
                    <a:pt x="872" y="916"/>
                  </a:lnTo>
                  <a:cubicBezTo>
                    <a:pt x="850" y="916"/>
                    <a:pt x="829" y="920"/>
                    <a:pt x="801" y="923"/>
                  </a:cubicBezTo>
                  <a:cubicBezTo>
                    <a:pt x="790" y="923"/>
                    <a:pt x="779" y="930"/>
                    <a:pt x="765" y="934"/>
                  </a:cubicBezTo>
                  <a:lnTo>
                    <a:pt x="730" y="944"/>
                  </a:lnTo>
                  <a:lnTo>
                    <a:pt x="701" y="955"/>
                  </a:lnTo>
                  <a:cubicBezTo>
                    <a:pt x="687" y="959"/>
                    <a:pt x="676" y="966"/>
                    <a:pt x="669" y="973"/>
                  </a:cubicBezTo>
                  <a:cubicBezTo>
                    <a:pt x="658" y="984"/>
                    <a:pt x="648" y="987"/>
                    <a:pt x="637" y="994"/>
                  </a:cubicBezTo>
                  <a:lnTo>
                    <a:pt x="612" y="1023"/>
                  </a:lnTo>
                  <a:cubicBezTo>
                    <a:pt x="602" y="1033"/>
                    <a:pt x="598" y="1044"/>
                    <a:pt x="594" y="1058"/>
                  </a:cubicBezTo>
                  <a:lnTo>
                    <a:pt x="584" y="1076"/>
                  </a:lnTo>
                  <a:lnTo>
                    <a:pt x="580" y="1094"/>
                  </a:lnTo>
                  <a:cubicBezTo>
                    <a:pt x="577" y="1119"/>
                    <a:pt x="577" y="1144"/>
                    <a:pt x="580" y="1168"/>
                  </a:cubicBezTo>
                  <a:lnTo>
                    <a:pt x="580" y="1172"/>
                  </a:lnTo>
                  <a:lnTo>
                    <a:pt x="552" y="1147"/>
                  </a:lnTo>
                  <a:cubicBezTo>
                    <a:pt x="513" y="1108"/>
                    <a:pt x="474" y="1065"/>
                    <a:pt x="438" y="1026"/>
                  </a:cubicBezTo>
                  <a:cubicBezTo>
                    <a:pt x="420" y="1008"/>
                    <a:pt x="402" y="991"/>
                    <a:pt x="385" y="969"/>
                  </a:cubicBezTo>
                  <a:cubicBezTo>
                    <a:pt x="367" y="952"/>
                    <a:pt x="353" y="930"/>
                    <a:pt x="338" y="912"/>
                  </a:cubicBezTo>
                  <a:cubicBezTo>
                    <a:pt x="314" y="877"/>
                    <a:pt x="285" y="845"/>
                    <a:pt x="260" y="813"/>
                  </a:cubicBezTo>
                  <a:lnTo>
                    <a:pt x="264" y="809"/>
                  </a:lnTo>
                  <a:lnTo>
                    <a:pt x="257" y="788"/>
                  </a:lnTo>
                  <a:cubicBezTo>
                    <a:pt x="246" y="770"/>
                    <a:pt x="242" y="745"/>
                    <a:pt x="239" y="728"/>
                  </a:cubicBezTo>
                  <a:cubicBezTo>
                    <a:pt x="232" y="706"/>
                    <a:pt x="232" y="688"/>
                    <a:pt x="239" y="667"/>
                  </a:cubicBezTo>
                  <a:lnTo>
                    <a:pt x="239" y="653"/>
                  </a:lnTo>
                  <a:lnTo>
                    <a:pt x="242" y="642"/>
                  </a:lnTo>
                  <a:lnTo>
                    <a:pt x="257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8" y="582"/>
                    <a:pt x="285" y="578"/>
                    <a:pt x="296" y="571"/>
                  </a:cubicBezTo>
                  <a:cubicBezTo>
                    <a:pt x="303" y="560"/>
                    <a:pt x="314" y="557"/>
                    <a:pt x="321" y="553"/>
                  </a:cubicBezTo>
                  <a:lnTo>
                    <a:pt x="349" y="536"/>
                  </a:lnTo>
                  <a:cubicBezTo>
                    <a:pt x="370" y="525"/>
                    <a:pt x="388" y="518"/>
                    <a:pt x="410" y="511"/>
                  </a:cubicBezTo>
                  <a:cubicBezTo>
                    <a:pt x="434" y="507"/>
                    <a:pt x="456" y="500"/>
                    <a:pt x="477" y="493"/>
                  </a:cubicBezTo>
                  <a:lnTo>
                    <a:pt x="545" y="482"/>
                  </a:lnTo>
                  <a:lnTo>
                    <a:pt x="477" y="482"/>
                  </a:lnTo>
                  <a:cubicBezTo>
                    <a:pt x="456" y="482"/>
                    <a:pt x="434" y="486"/>
                    <a:pt x="406" y="489"/>
                  </a:cubicBezTo>
                  <a:cubicBezTo>
                    <a:pt x="392" y="489"/>
                    <a:pt x="385" y="493"/>
                    <a:pt x="370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4" y="546"/>
                    <a:pt x="249" y="553"/>
                    <a:pt x="242" y="560"/>
                  </a:cubicBezTo>
                  <a:lnTo>
                    <a:pt x="214" y="589"/>
                  </a:lnTo>
                  <a:cubicBezTo>
                    <a:pt x="207" y="596"/>
                    <a:pt x="203" y="610"/>
                    <a:pt x="196" y="624"/>
                  </a:cubicBezTo>
                  <a:lnTo>
                    <a:pt x="189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5" y="703"/>
                  </a:cubicBezTo>
                  <a:cubicBezTo>
                    <a:pt x="153" y="671"/>
                    <a:pt x="136" y="646"/>
                    <a:pt x="118" y="617"/>
                  </a:cubicBezTo>
                  <a:cubicBezTo>
                    <a:pt x="100" y="592"/>
                    <a:pt x="86" y="564"/>
                    <a:pt x="79" y="543"/>
                  </a:cubicBezTo>
                  <a:cubicBezTo>
                    <a:pt x="29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6" y="454"/>
                    <a:pt x="72" y="546"/>
                  </a:cubicBezTo>
                  <a:cubicBezTo>
                    <a:pt x="86" y="571"/>
                    <a:pt x="97" y="596"/>
                    <a:pt x="114" y="624"/>
                  </a:cubicBezTo>
                  <a:cubicBezTo>
                    <a:pt x="132" y="649"/>
                    <a:pt x="150" y="681"/>
                    <a:pt x="168" y="713"/>
                  </a:cubicBezTo>
                  <a:cubicBezTo>
                    <a:pt x="171" y="720"/>
                    <a:pt x="175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9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39" y="820"/>
                  </a:lnTo>
                  <a:cubicBezTo>
                    <a:pt x="132" y="827"/>
                    <a:pt x="118" y="838"/>
                    <a:pt x="107" y="845"/>
                  </a:cubicBezTo>
                  <a:lnTo>
                    <a:pt x="82" y="877"/>
                  </a:lnTo>
                  <a:cubicBezTo>
                    <a:pt x="72" y="884"/>
                    <a:pt x="68" y="898"/>
                    <a:pt x="61" y="912"/>
                  </a:cubicBezTo>
                  <a:cubicBezTo>
                    <a:pt x="50" y="927"/>
                    <a:pt x="47" y="937"/>
                    <a:pt x="43" y="952"/>
                  </a:cubicBezTo>
                  <a:lnTo>
                    <a:pt x="29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9" y="1179"/>
                    <a:pt x="33" y="1193"/>
                  </a:cubicBezTo>
                  <a:cubicBezTo>
                    <a:pt x="36" y="1218"/>
                    <a:pt x="47" y="1240"/>
                    <a:pt x="54" y="1268"/>
                  </a:cubicBezTo>
                  <a:cubicBezTo>
                    <a:pt x="65" y="1293"/>
                    <a:pt x="72" y="1318"/>
                    <a:pt x="86" y="1339"/>
                  </a:cubicBezTo>
                  <a:cubicBezTo>
                    <a:pt x="72" y="1289"/>
                    <a:pt x="65" y="1236"/>
                    <a:pt x="61" y="1186"/>
                  </a:cubicBezTo>
                  <a:cubicBezTo>
                    <a:pt x="61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61" y="1040"/>
                  </a:lnTo>
                  <a:cubicBezTo>
                    <a:pt x="61" y="1026"/>
                    <a:pt x="65" y="1019"/>
                    <a:pt x="68" y="1005"/>
                  </a:cubicBezTo>
                  <a:cubicBezTo>
                    <a:pt x="72" y="991"/>
                    <a:pt x="79" y="984"/>
                    <a:pt x="82" y="969"/>
                  </a:cubicBezTo>
                  <a:cubicBezTo>
                    <a:pt x="86" y="955"/>
                    <a:pt x="89" y="948"/>
                    <a:pt x="97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6" y="880"/>
                  </a:lnTo>
                  <a:cubicBezTo>
                    <a:pt x="143" y="873"/>
                    <a:pt x="153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5" y="824"/>
                  </a:lnTo>
                  <a:lnTo>
                    <a:pt x="228" y="824"/>
                  </a:lnTo>
                  <a:cubicBezTo>
                    <a:pt x="257" y="856"/>
                    <a:pt x="281" y="891"/>
                    <a:pt x="310" y="927"/>
                  </a:cubicBezTo>
                  <a:cubicBezTo>
                    <a:pt x="321" y="944"/>
                    <a:pt x="338" y="966"/>
                    <a:pt x="353" y="984"/>
                  </a:cubicBezTo>
                  <a:cubicBezTo>
                    <a:pt x="370" y="1001"/>
                    <a:pt x="388" y="1023"/>
                    <a:pt x="406" y="1040"/>
                  </a:cubicBezTo>
                  <a:cubicBezTo>
                    <a:pt x="442" y="1080"/>
                    <a:pt x="477" y="1122"/>
                    <a:pt x="516" y="1165"/>
                  </a:cubicBezTo>
                  <a:cubicBezTo>
                    <a:pt x="534" y="1183"/>
                    <a:pt x="552" y="1201"/>
                    <a:pt x="577" y="1218"/>
                  </a:cubicBezTo>
                  <a:lnTo>
                    <a:pt x="562" y="1229"/>
                  </a:lnTo>
                  <a:lnTo>
                    <a:pt x="545" y="1236"/>
                  </a:lnTo>
                  <a:lnTo>
                    <a:pt x="527" y="1250"/>
                  </a:lnTo>
                  <a:cubicBezTo>
                    <a:pt x="516" y="1257"/>
                    <a:pt x="506" y="1268"/>
                    <a:pt x="495" y="1275"/>
                  </a:cubicBezTo>
                  <a:lnTo>
                    <a:pt x="470" y="1307"/>
                  </a:lnTo>
                  <a:cubicBezTo>
                    <a:pt x="459" y="1318"/>
                    <a:pt x="456" y="1329"/>
                    <a:pt x="445" y="1343"/>
                  </a:cubicBezTo>
                  <a:cubicBezTo>
                    <a:pt x="438" y="1357"/>
                    <a:pt x="434" y="1371"/>
                    <a:pt x="427" y="1382"/>
                  </a:cubicBezTo>
                  <a:lnTo>
                    <a:pt x="417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7" y="1609"/>
                    <a:pt x="420" y="1624"/>
                  </a:cubicBezTo>
                  <a:cubicBezTo>
                    <a:pt x="424" y="1649"/>
                    <a:pt x="434" y="1673"/>
                    <a:pt x="442" y="1698"/>
                  </a:cubicBezTo>
                  <a:cubicBezTo>
                    <a:pt x="452" y="1727"/>
                    <a:pt x="459" y="1748"/>
                    <a:pt x="474" y="1769"/>
                  </a:cubicBezTo>
                  <a:cubicBezTo>
                    <a:pt x="459" y="1720"/>
                    <a:pt x="452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52" y="1449"/>
                    <a:pt x="456" y="1435"/>
                  </a:cubicBezTo>
                  <a:cubicBezTo>
                    <a:pt x="459" y="1425"/>
                    <a:pt x="463" y="1414"/>
                    <a:pt x="470" y="1400"/>
                  </a:cubicBezTo>
                  <a:cubicBezTo>
                    <a:pt x="474" y="1389"/>
                    <a:pt x="477" y="1378"/>
                    <a:pt x="481" y="1371"/>
                  </a:cubicBezTo>
                  <a:cubicBezTo>
                    <a:pt x="488" y="1361"/>
                    <a:pt x="495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1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5" y="1257"/>
                  </a:lnTo>
                  <a:cubicBezTo>
                    <a:pt x="666" y="1311"/>
                    <a:pt x="726" y="1371"/>
                    <a:pt x="794" y="1425"/>
                  </a:cubicBezTo>
                  <a:cubicBezTo>
                    <a:pt x="850" y="1471"/>
                    <a:pt x="918" y="1521"/>
                    <a:pt x="978" y="1570"/>
                  </a:cubicBezTo>
                  <a:lnTo>
                    <a:pt x="961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5" y="1677"/>
                  </a:lnTo>
                  <a:cubicBezTo>
                    <a:pt x="850" y="1691"/>
                    <a:pt x="847" y="1709"/>
                    <a:pt x="836" y="1727"/>
                  </a:cubicBezTo>
                  <a:cubicBezTo>
                    <a:pt x="829" y="1745"/>
                    <a:pt x="826" y="1755"/>
                    <a:pt x="815" y="1773"/>
                  </a:cubicBezTo>
                  <a:cubicBezTo>
                    <a:pt x="811" y="1791"/>
                    <a:pt x="801" y="1809"/>
                    <a:pt x="801" y="1826"/>
                  </a:cubicBezTo>
                  <a:cubicBezTo>
                    <a:pt x="797" y="1844"/>
                    <a:pt x="794" y="1862"/>
                    <a:pt x="794" y="1880"/>
                  </a:cubicBezTo>
                  <a:lnTo>
                    <a:pt x="794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8" y="2036"/>
                  </a:cubicBezTo>
                  <a:cubicBezTo>
                    <a:pt x="808" y="2054"/>
                    <a:pt x="815" y="2068"/>
                    <a:pt x="815" y="2086"/>
                  </a:cubicBezTo>
                  <a:cubicBezTo>
                    <a:pt x="818" y="2104"/>
                    <a:pt x="826" y="2118"/>
                    <a:pt x="829" y="2136"/>
                  </a:cubicBezTo>
                  <a:cubicBezTo>
                    <a:pt x="833" y="2153"/>
                    <a:pt x="836" y="2164"/>
                    <a:pt x="847" y="2182"/>
                  </a:cubicBezTo>
                  <a:cubicBezTo>
                    <a:pt x="861" y="2214"/>
                    <a:pt x="872" y="2246"/>
                    <a:pt x="890" y="2271"/>
                  </a:cubicBezTo>
                  <a:cubicBezTo>
                    <a:pt x="882" y="2242"/>
                    <a:pt x="879" y="2207"/>
                    <a:pt x="872" y="2175"/>
                  </a:cubicBezTo>
                  <a:cubicBezTo>
                    <a:pt x="868" y="2143"/>
                    <a:pt x="865" y="2111"/>
                    <a:pt x="865" y="2075"/>
                  </a:cubicBezTo>
                  <a:cubicBezTo>
                    <a:pt x="865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5" y="1933"/>
                  </a:lnTo>
                  <a:lnTo>
                    <a:pt x="872" y="1890"/>
                  </a:lnTo>
                  <a:cubicBezTo>
                    <a:pt x="872" y="1876"/>
                    <a:pt x="882" y="1858"/>
                    <a:pt x="882" y="1844"/>
                  </a:cubicBezTo>
                  <a:lnTo>
                    <a:pt x="897" y="1805"/>
                  </a:lnTo>
                  <a:cubicBezTo>
                    <a:pt x="900" y="1791"/>
                    <a:pt x="904" y="1780"/>
                    <a:pt x="914" y="1766"/>
                  </a:cubicBezTo>
                  <a:cubicBezTo>
                    <a:pt x="922" y="1752"/>
                    <a:pt x="925" y="1737"/>
                    <a:pt x="936" y="1730"/>
                  </a:cubicBezTo>
                  <a:lnTo>
                    <a:pt x="961" y="1698"/>
                  </a:lnTo>
                  <a:cubicBezTo>
                    <a:pt x="971" y="1691"/>
                    <a:pt x="986" y="1681"/>
                    <a:pt x="993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4" y="1631"/>
                  </a:lnTo>
                  <a:cubicBezTo>
                    <a:pt x="1202" y="1730"/>
                    <a:pt x="1352" y="1823"/>
                    <a:pt x="1519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1" y="1983"/>
                  </a:lnTo>
                  <a:lnTo>
                    <a:pt x="1412" y="2029"/>
                  </a:lnTo>
                  <a:cubicBezTo>
                    <a:pt x="1402" y="2040"/>
                    <a:pt x="1398" y="2065"/>
                    <a:pt x="1387" y="2075"/>
                  </a:cubicBezTo>
                  <a:cubicBezTo>
                    <a:pt x="1380" y="2093"/>
                    <a:pt x="1377" y="2111"/>
                    <a:pt x="1377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62" y="2217"/>
                    <a:pt x="1362" y="2235"/>
                  </a:cubicBezTo>
                  <a:lnTo>
                    <a:pt x="1366" y="2289"/>
                  </a:lnTo>
                  <a:lnTo>
                    <a:pt x="1377" y="2338"/>
                  </a:lnTo>
                  <a:cubicBezTo>
                    <a:pt x="1380" y="2356"/>
                    <a:pt x="1384" y="2370"/>
                    <a:pt x="1387" y="2388"/>
                  </a:cubicBezTo>
                  <a:cubicBezTo>
                    <a:pt x="1394" y="2406"/>
                    <a:pt x="1398" y="2420"/>
                    <a:pt x="1402" y="2438"/>
                  </a:cubicBezTo>
                  <a:cubicBezTo>
                    <a:pt x="1405" y="2456"/>
                    <a:pt x="1416" y="2466"/>
                    <a:pt x="1419" y="2481"/>
                  </a:cubicBezTo>
                  <a:cubicBezTo>
                    <a:pt x="1423" y="2495"/>
                    <a:pt x="1434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9" y="2516"/>
                  </a:lnTo>
                  <a:cubicBezTo>
                    <a:pt x="1458" y="2484"/>
                    <a:pt x="1455" y="2456"/>
                    <a:pt x="1448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4" y="2342"/>
                    <a:pt x="1434" y="2324"/>
                  </a:cubicBezTo>
                  <a:lnTo>
                    <a:pt x="1434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8" y="2161"/>
                    <a:pt x="1451" y="2146"/>
                  </a:cubicBezTo>
                  <a:lnTo>
                    <a:pt x="1466" y="2107"/>
                  </a:lnTo>
                  <a:cubicBezTo>
                    <a:pt x="1473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9" y="2018"/>
                    <a:pt x="1530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8" y="1951"/>
                  </a:lnTo>
                  <a:cubicBezTo>
                    <a:pt x="1803" y="2054"/>
                    <a:pt x="2017" y="2157"/>
                    <a:pt x="2241" y="2246"/>
                  </a:cubicBezTo>
                  <a:lnTo>
                    <a:pt x="2234" y="2249"/>
                  </a:lnTo>
                  <a:lnTo>
                    <a:pt x="2205" y="2278"/>
                  </a:lnTo>
                  <a:cubicBezTo>
                    <a:pt x="2187" y="2296"/>
                    <a:pt x="2170" y="2313"/>
                    <a:pt x="2152" y="2335"/>
                  </a:cubicBezTo>
                  <a:cubicBezTo>
                    <a:pt x="2134" y="2356"/>
                    <a:pt x="2123" y="2374"/>
                    <a:pt x="2109" y="2395"/>
                  </a:cubicBezTo>
                  <a:cubicBezTo>
                    <a:pt x="2095" y="2420"/>
                    <a:pt x="2088" y="2441"/>
                    <a:pt x="2077" y="2463"/>
                  </a:cubicBezTo>
                  <a:cubicBezTo>
                    <a:pt x="2070" y="2484"/>
                    <a:pt x="2059" y="2513"/>
                    <a:pt x="2056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52" y="2776"/>
                    <a:pt x="2059" y="2822"/>
                  </a:cubicBezTo>
                  <a:cubicBezTo>
                    <a:pt x="2070" y="2868"/>
                    <a:pt x="2081" y="2911"/>
                    <a:pt x="2098" y="2957"/>
                  </a:cubicBezTo>
                  <a:cubicBezTo>
                    <a:pt x="2116" y="3000"/>
                    <a:pt x="2134" y="3042"/>
                    <a:pt x="2159" y="3081"/>
                  </a:cubicBezTo>
                  <a:cubicBezTo>
                    <a:pt x="2180" y="3121"/>
                    <a:pt x="2202" y="3160"/>
                    <a:pt x="2230" y="3195"/>
                  </a:cubicBezTo>
                  <a:cubicBezTo>
                    <a:pt x="2202" y="3113"/>
                    <a:pt x="2180" y="3028"/>
                    <a:pt x="2166" y="2939"/>
                  </a:cubicBezTo>
                  <a:cubicBezTo>
                    <a:pt x="2159" y="2893"/>
                    <a:pt x="2152" y="2854"/>
                    <a:pt x="2152" y="2811"/>
                  </a:cubicBezTo>
                  <a:cubicBezTo>
                    <a:pt x="2148" y="2769"/>
                    <a:pt x="2148" y="2726"/>
                    <a:pt x="2152" y="2687"/>
                  </a:cubicBezTo>
                  <a:cubicBezTo>
                    <a:pt x="2162" y="2605"/>
                    <a:pt x="2184" y="2530"/>
                    <a:pt x="2223" y="2463"/>
                  </a:cubicBezTo>
                  <a:cubicBezTo>
                    <a:pt x="2234" y="2445"/>
                    <a:pt x="2248" y="2431"/>
                    <a:pt x="2255" y="2420"/>
                  </a:cubicBezTo>
                  <a:lnTo>
                    <a:pt x="2294" y="2377"/>
                  </a:lnTo>
                  <a:lnTo>
                    <a:pt x="2319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90" y="2313"/>
                  </a:cubicBezTo>
                  <a:lnTo>
                    <a:pt x="2394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3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70" y="2783"/>
                    <a:pt x="2966" y="2811"/>
                  </a:cubicBezTo>
                  <a:cubicBezTo>
                    <a:pt x="2963" y="2836"/>
                    <a:pt x="2959" y="2857"/>
                    <a:pt x="2952" y="2886"/>
                  </a:cubicBezTo>
                  <a:cubicBezTo>
                    <a:pt x="2948" y="2936"/>
                    <a:pt x="2948" y="2989"/>
                    <a:pt x="2959" y="3032"/>
                  </a:cubicBezTo>
                  <a:cubicBezTo>
                    <a:pt x="2966" y="3081"/>
                    <a:pt x="2977" y="3124"/>
                    <a:pt x="2995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9" y="3316"/>
                    <a:pt x="3073" y="3334"/>
                    <a:pt x="3087" y="3352"/>
                  </a:cubicBezTo>
                  <a:cubicBezTo>
                    <a:pt x="3101" y="3369"/>
                    <a:pt x="3112" y="3391"/>
                    <a:pt x="3126" y="3409"/>
                  </a:cubicBezTo>
                  <a:cubicBezTo>
                    <a:pt x="3155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6" y="3387"/>
                  </a:cubicBezTo>
                  <a:cubicBezTo>
                    <a:pt x="3162" y="3348"/>
                    <a:pt x="3147" y="3302"/>
                    <a:pt x="3140" y="3263"/>
                  </a:cubicBezTo>
                  <a:cubicBezTo>
                    <a:pt x="3130" y="3224"/>
                    <a:pt x="3123" y="3185"/>
                    <a:pt x="3119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8" y="3035"/>
                    <a:pt x="3112" y="3017"/>
                  </a:cubicBezTo>
                  <a:cubicBezTo>
                    <a:pt x="3112" y="2939"/>
                    <a:pt x="3126" y="2868"/>
                    <a:pt x="3158" y="2804"/>
                  </a:cubicBezTo>
                  <a:cubicBezTo>
                    <a:pt x="3165" y="2786"/>
                    <a:pt x="3176" y="2776"/>
                    <a:pt x="3183" y="2761"/>
                  </a:cubicBezTo>
                  <a:cubicBezTo>
                    <a:pt x="3194" y="2747"/>
                    <a:pt x="3208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8" y="2673"/>
                    <a:pt x="3283" y="2662"/>
                    <a:pt x="3300" y="2651"/>
                  </a:cubicBezTo>
                  <a:lnTo>
                    <a:pt x="3332" y="2623"/>
                  </a:lnTo>
                  <a:cubicBezTo>
                    <a:pt x="3443" y="2655"/>
                    <a:pt x="3553" y="2687"/>
                    <a:pt x="3663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5" y="2833"/>
                    <a:pt x="4175" y="2836"/>
                  </a:cubicBezTo>
                  <a:lnTo>
                    <a:pt x="4154" y="2868"/>
                  </a:lnTo>
                  <a:lnTo>
                    <a:pt x="4132" y="2904"/>
                  </a:lnTo>
                  <a:cubicBezTo>
                    <a:pt x="4118" y="2929"/>
                    <a:pt x="4104" y="2957"/>
                    <a:pt x="4097" y="2982"/>
                  </a:cubicBezTo>
                  <a:lnTo>
                    <a:pt x="4083" y="3025"/>
                  </a:lnTo>
                  <a:lnTo>
                    <a:pt x="4072" y="3064"/>
                  </a:lnTo>
                  <a:cubicBezTo>
                    <a:pt x="4068" y="3089"/>
                    <a:pt x="4065" y="3121"/>
                    <a:pt x="4065" y="3149"/>
                  </a:cubicBezTo>
                  <a:cubicBezTo>
                    <a:pt x="4065" y="3174"/>
                    <a:pt x="4065" y="3206"/>
                    <a:pt x="4068" y="3231"/>
                  </a:cubicBezTo>
                  <a:lnTo>
                    <a:pt x="4083" y="3313"/>
                  </a:lnTo>
                  <a:cubicBezTo>
                    <a:pt x="4086" y="3337"/>
                    <a:pt x="4097" y="3366"/>
                    <a:pt x="4104" y="3387"/>
                  </a:cubicBezTo>
                  <a:cubicBezTo>
                    <a:pt x="4122" y="3437"/>
                    <a:pt x="4150" y="3487"/>
                    <a:pt x="4175" y="3529"/>
                  </a:cubicBezTo>
                  <a:cubicBezTo>
                    <a:pt x="4203" y="3576"/>
                    <a:pt x="4232" y="3615"/>
                    <a:pt x="4264" y="3654"/>
                  </a:cubicBezTo>
                  <a:cubicBezTo>
                    <a:pt x="4282" y="3672"/>
                    <a:pt x="4299" y="3693"/>
                    <a:pt x="4317" y="3711"/>
                  </a:cubicBezTo>
                  <a:lnTo>
                    <a:pt x="4371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3" y="3814"/>
                    <a:pt x="4438" y="3771"/>
                    <a:pt x="4410" y="3729"/>
                  </a:cubicBezTo>
                  <a:cubicBezTo>
                    <a:pt x="4385" y="3690"/>
                    <a:pt x="4363" y="3647"/>
                    <a:pt x="4346" y="3604"/>
                  </a:cubicBezTo>
                  <a:cubicBezTo>
                    <a:pt x="4321" y="3565"/>
                    <a:pt x="4303" y="3522"/>
                    <a:pt x="4285" y="3476"/>
                  </a:cubicBezTo>
                  <a:cubicBezTo>
                    <a:pt x="4278" y="3455"/>
                    <a:pt x="4275" y="3433"/>
                    <a:pt x="4264" y="3409"/>
                  </a:cubicBezTo>
                  <a:cubicBezTo>
                    <a:pt x="4260" y="3387"/>
                    <a:pt x="4250" y="3366"/>
                    <a:pt x="4246" y="3345"/>
                  </a:cubicBezTo>
                  <a:cubicBezTo>
                    <a:pt x="4243" y="3320"/>
                    <a:pt x="4239" y="3298"/>
                    <a:pt x="4239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9" y="3153"/>
                  </a:cubicBezTo>
                  <a:cubicBezTo>
                    <a:pt x="4239" y="3131"/>
                    <a:pt x="4243" y="3113"/>
                    <a:pt x="4246" y="3096"/>
                  </a:cubicBezTo>
                  <a:lnTo>
                    <a:pt x="4257" y="3064"/>
                  </a:lnTo>
                  <a:lnTo>
                    <a:pt x="4264" y="3035"/>
                  </a:lnTo>
                  <a:lnTo>
                    <a:pt x="4292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8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5" y="3099"/>
                    <a:pt x="5011" y="3131"/>
                    <a:pt x="4996" y="3156"/>
                  </a:cubicBezTo>
                  <a:lnTo>
                    <a:pt x="4986" y="3202"/>
                  </a:lnTo>
                  <a:lnTo>
                    <a:pt x="4975" y="3245"/>
                  </a:lnTo>
                  <a:cubicBezTo>
                    <a:pt x="4972" y="3277"/>
                    <a:pt x="4968" y="3309"/>
                    <a:pt x="4968" y="3337"/>
                  </a:cubicBezTo>
                  <a:cubicBezTo>
                    <a:pt x="4968" y="3369"/>
                    <a:pt x="4968" y="3401"/>
                    <a:pt x="4972" y="3433"/>
                  </a:cubicBezTo>
                  <a:cubicBezTo>
                    <a:pt x="4975" y="3462"/>
                    <a:pt x="4979" y="3494"/>
                    <a:pt x="4989" y="3522"/>
                  </a:cubicBezTo>
                  <a:cubicBezTo>
                    <a:pt x="4996" y="3551"/>
                    <a:pt x="5004" y="3579"/>
                    <a:pt x="5014" y="3604"/>
                  </a:cubicBezTo>
                  <a:cubicBezTo>
                    <a:pt x="5025" y="3633"/>
                    <a:pt x="5039" y="3658"/>
                    <a:pt x="5050" y="3686"/>
                  </a:cubicBezTo>
                  <a:cubicBezTo>
                    <a:pt x="5064" y="3711"/>
                    <a:pt x="5078" y="3739"/>
                    <a:pt x="5092" y="3761"/>
                  </a:cubicBezTo>
                  <a:cubicBezTo>
                    <a:pt x="5121" y="3810"/>
                    <a:pt x="5153" y="3853"/>
                    <a:pt x="5188" y="3899"/>
                  </a:cubicBezTo>
                  <a:cubicBezTo>
                    <a:pt x="5206" y="3921"/>
                    <a:pt x="5224" y="3942"/>
                    <a:pt x="5245" y="3960"/>
                  </a:cubicBezTo>
                  <a:cubicBezTo>
                    <a:pt x="5263" y="3985"/>
                    <a:pt x="5288" y="4002"/>
                    <a:pt x="5306" y="4020"/>
                  </a:cubicBezTo>
                  <a:cubicBezTo>
                    <a:pt x="5345" y="4056"/>
                    <a:pt x="5388" y="4091"/>
                    <a:pt x="5434" y="4120"/>
                  </a:cubicBezTo>
                  <a:cubicBezTo>
                    <a:pt x="5402" y="4077"/>
                    <a:pt x="5370" y="4031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45" y="3985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22" y="3939"/>
                    <a:pt x="5299" y="3899"/>
                  </a:cubicBezTo>
                  <a:cubicBezTo>
                    <a:pt x="5274" y="3853"/>
                    <a:pt x="5256" y="3807"/>
                    <a:pt x="5238" y="3757"/>
                  </a:cubicBezTo>
                  <a:cubicBezTo>
                    <a:pt x="5228" y="3736"/>
                    <a:pt x="5220" y="3707"/>
                    <a:pt x="5210" y="3686"/>
                  </a:cubicBezTo>
                  <a:cubicBezTo>
                    <a:pt x="5203" y="3665"/>
                    <a:pt x="5199" y="3636"/>
                    <a:pt x="5192" y="3615"/>
                  </a:cubicBezTo>
                  <a:cubicBezTo>
                    <a:pt x="5188" y="3594"/>
                    <a:pt x="5185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5" y="3377"/>
                    <a:pt x="5185" y="3366"/>
                  </a:cubicBezTo>
                  <a:cubicBezTo>
                    <a:pt x="5188" y="3352"/>
                    <a:pt x="5188" y="3345"/>
                    <a:pt x="5192" y="3330"/>
                  </a:cubicBezTo>
                  <a:lnTo>
                    <a:pt x="5203" y="3298"/>
                  </a:lnTo>
                  <a:lnTo>
                    <a:pt x="5217" y="3266"/>
                  </a:lnTo>
                  <a:cubicBezTo>
                    <a:pt x="5224" y="3245"/>
                    <a:pt x="5235" y="3227"/>
                    <a:pt x="5245" y="3206"/>
                  </a:cubicBezTo>
                  <a:lnTo>
                    <a:pt x="5263" y="3174"/>
                  </a:lnTo>
                  <a:lnTo>
                    <a:pt x="5288" y="3145"/>
                  </a:lnTo>
                  <a:cubicBezTo>
                    <a:pt x="5299" y="3128"/>
                    <a:pt x="5316" y="3110"/>
                    <a:pt x="5331" y="3092"/>
                  </a:cubicBezTo>
                  <a:lnTo>
                    <a:pt x="5352" y="3064"/>
                  </a:lnTo>
                  <a:cubicBezTo>
                    <a:pt x="5437" y="3074"/>
                    <a:pt x="5523" y="3085"/>
                    <a:pt x="5608" y="3092"/>
                  </a:cubicBezTo>
                  <a:cubicBezTo>
                    <a:pt x="5661" y="3099"/>
                    <a:pt x="5711" y="3106"/>
                    <a:pt x="5772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3" y="3213"/>
                  </a:cubicBezTo>
                  <a:cubicBezTo>
                    <a:pt x="6447" y="3227"/>
                    <a:pt x="6465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5" y="3316"/>
                    <a:pt x="6529" y="3330"/>
                    <a:pt x="6540" y="3348"/>
                  </a:cubicBezTo>
                  <a:cubicBezTo>
                    <a:pt x="6550" y="3366"/>
                    <a:pt x="6554" y="3384"/>
                    <a:pt x="6557" y="3401"/>
                  </a:cubicBezTo>
                  <a:cubicBezTo>
                    <a:pt x="6561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1" y="3512"/>
                  </a:cubicBezTo>
                  <a:cubicBezTo>
                    <a:pt x="6557" y="3529"/>
                    <a:pt x="6554" y="3551"/>
                    <a:pt x="6547" y="3569"/>
                  </a:cubicBezTo>
                  <a:cubicBezTo>
                    <a:pt x="6540" y="3586"/>
                    <a:pt x="6536" y="3608"/>
                    <a:pt x="6522" y="3626"/>
                  </a:cubicBezTo>
                  <a:cubicBezTo>
                    <a:pt x="6511" y="3643"/>
                    <a:pt x="6500" y="3668"/>
                    <a:pt x="6490" y="3686"/>
                  </a:cubicBezTo>
                  <a:cubicBezTo>
                    <a:pt x="6476" y="3704"/>
                    <a:pt x="6468" y="3722"/>
                    <a:pt x="6451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4" y="3810"/>
                    <a:pt x="6376" y="3828"/>
                    <a:pt x="6362" y="3846"/>
                  </a:cubicBezTo>
                  <a:cubicBezTo>
                    <a:pt x="6344" y="3864"/>
                    <a:pt x="6330" y="3882"/>
                    <a:pt x="6312" y="3899"/>
                  </a:cubicBezTo>
                  <a:cubicBezTo>
                    <a:pt x="6280" y="3935"/>
                    <a:pt x="6244" y="3963"/>
                    <a:pt x="6209" y="3999"/>
                  </a:cubicBezTo>
                  <a:cubicBezTo>
                    <a:pt x="6234" y="3992"/>
                    <a:pt x="6255" y="3981"/>
                    <a:pt x="6276" y="3970"/>
                  </a:cubicBezTo>
                  <a:cubicBezTo>
                    <a:pt x="6298" y="3960"/>
                    <a:pt x="6323" y="3946"/>
                    <a:pt x="6344" y="3935"/>
                  </a:cubicBezTo>
                  <a:cubicBezTo>
                    <a:pt x="6387" y="3910"/>
                    <a:pt x="6429" y="3885"/>
                    <a:pt x="6468" y="3853"/>
                  </a:cubicBezTo>
                  <a:cubicBezTo>
                    <a:pt x="6490" y="3839"/>
                    <a:pt x="6508" y="3821"/>
                    <a:pt x="6525" y="3803"/>
                  </a:cubicBezTo>
                  <a:lnTo>
                    <a:pt x="6579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700" y="3572"/>
                    <a:pt x="6717" y="3515"/>
                    <a:pt x="6721" y="3458"/>
                  </a:cubicBezTo>
                  <a:cubicBezTo>
                    <a:pt x="6728" y="3426"/>
                    <a:pt x="6721" y="3401"/>
                    <a:pt x="6717" y="3369"/>
                  </a:cubicBezTo>
                  <a:cubicBezTo>
                    <a:pt x="6714" y="3337"/>
                    <a:pt x="6703" y="3313"/>
                    <a:pt x="6696" y="3284"/>
                  </a:cubicBezTo>
                  <a:cubicBezTo>
                    <a:pt x="6671" y="3231"/>
                    <a:pt x="6646" y="3177"/>
                    <a:pt x="6611" y="3138"/>
                  </a:cubicBezTo>
                  <a:lnTo>
                    <a:pt x="6611" y="3135"/>
                  </a:lnTo>
                  <a:cubicBezTo>
                    <a:pt x="6913" y="3135"/>
                    <a:pt x="7212" y="3124"/>
                    <a:pt x="7507" y="3103"/>
                  </a:cubicBezTo>
                  <a:lnTo>
                    <a:pt x="7567" y="3124"/>
                  </a:lnTo>
                  <a:cubicBezTo>
                    <a:pt x="7574" y="3128"/>
                    <a:pt x="7596" y="3138"/>
                    <a:pt x="7610" y="3145"/>
                  </a:cubicBezTo>
                  <a:cubicBezTo>
                    <a:pt x="7628" y="3156"/>
                    <a:pt x="7642" y="3163"/>
                    <a:pt x="7656" y="3177"/>
                  </a:cubicBezTo>
                  <a:cubicBezTo>
                    <a:pt x="7667" y="3188"/>
                    <a:pt x="7681" y="3199"/>
                    <a:pt x="7695" y="3213"/>
                  </a:cubicBezTo>
                  <a:cubicBezTo>
                    <a:pt x="7709" y="3227"/>
                    <a:pt x="7717" y="3241"/>
                    <a:pt x="7727" y="3252"/>
                  </a:cubicBezTo>
                  <a:cubicBezTo>
                    <a:pt x="7734" y="3266"/>
                    <a:pt x="7745" y="3281"/>
                    <a:pt x="7752" y="3298"/>
                  </a:cubicBezTo>
                  <a:cubicBezTo>
                    <a:pt x="7756" y="3313"/>
                    <a:pt x="7766" y="3330"/>
                    <a:pt x="7766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6" y="3444"/>
                  </a:cubicBezTo>
                  <a:cubicBezTo>
                    <a:pt x="7763" y="3462"/>
                    <a:pt x="7763" y="3480"/>
                    <a:pt x="7752" y="3501"/>
                  </a:cubicBezTo>
                  <a:cubicBezTo>
                    <a:pt x="7749" y="3519"/>
                    <a:pt x="7738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9" y="3636"/>
                    <a:pt x="7692" y="3654"/>
                    <a:pt x="7681" y="3675"/>
                  </a:cubicBezTo>
                  <a:cubicBezTo>
                    <a:pt x="7674" y="3693"/>
                    <a:pt x="7660" y="3714"/>
                    <a:pt x="7649" y="3732"/>
                  </a:cubicBezTo>
                  <a:cubicBezTo>
                    <a:pt x="7638" y="3750"/>
                    <a:pt x="7628" y="3768"/>
                    <a:pt x="7613" y="3786"/>
                  </a:cubicBezTo>
                  <a:cubicBezTo>
                    <a:pt x="7592" y="3821"/>
                    <a:pt x="7567" y="3857"/>
                    <a:pt x="7539" y="3899"/>
                  </a:cubicBezTo>
                  <a:cubicBezTo>
                    <a:pt x="7557" y="3885"/>
                    <a:pt x="7574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4" y="3693"/>
                    <a:pt x="7798" y="3675"/>
                  </a:cubicBezTo>
                  <a:cubicBezTo>
                    <a:pt x="7809" y="3658"/>
                    <a:pt x="7823" y="3636"/>
                    <a:pt x="7837" y="3618"/>
                  </a:cubicBezTo>
                  <a:cubicBezTo>
                    <a:pt x="7852" y="3597"/>
                    <a:pt x="7862" y="3579"/>
                    <a:pt x="7873" y="3554"/>
                  </a:cubicBezTo>
                  <a:cubicBezTo>
                    <a:pt x="7880" y="3533"/>
                    <a:pt x="7891" y="3512"/>
                    <a:pt x="7898" y="3483"/>
                  </a:cubicBezTo>
                  <a:cubicBezTo>
                    <a:pt x="7912" y="3437"/>
                    <a:pt x="7923" y="3384"/>
                    <a:pt x="7916" y="3323"/>
                  </a:cubicBezTo>
                  <a:cubicBezTo>
                    <a:pt x="7912" y="3298"/>
                    <a:pt x="7909" y="3270"/>
                    <a:pt x="7898" y="3245"/>
                  </a:cubicBezTo>
                  <a:cubicBezTo>
                    <a:pt x="7891" y="3217"/>
                    <a:pt x="7877" y="3192"/>
                    <a:pt x="7862" y="3170"/>
                  </a:cubicBezTo>
                  <a:cubicBezTo>
                    <a:pt x="7845" y="3138"/>
                    <a:pt x="7823" y="3110"/>
                    <a:pt x="7802" y="3089"/>
                  </a:cubicBezTo>
                  <a:cubicBezTo>
                    <a:pt x="7834" y="3085"/>
                    <a:pt x="7862" y="3085"/>
                    <a:pt x="7894" y="3081"/>
                  </a:cubicBezTo>
                  <a:cubicBezTo>
                    <a:pt x="8001" y="3067"/>
                    <a:pt x="8108" y="3057"/>
                    <a:pt x="8214" y="3039"/>
                  </a:cubicBezTo>
                  <a:cubicBezTo>
                    <a:pt x="8321" y="3021"/>
                    <a:pt x="8424" y="3003"/>
                    <a:pt x="8527" y="2985"/>
                  </a:cubicBezTo>
                  <a:cubicBezTo>
                    <a:pt x="8566" y="2982"/>
                    <a:pt x="8602" y="2975"/>
                    <a:pt x="8641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73" y="3017"/>
                  </a:cubicBezTo>
                  <a:cubicBezTo>
                    <a:pt x="8787" y="3028"/>
                    <a:pt x="8801" y="3035"/>
                    <a:pt x="8815" y="3049"/>
                  </a:cubicBezTo>
                  <a:cubicBezTo>
                    <a:pt x="8829" y="3057"/>
                    <a:pt x="8844" y="3071"/>
                    <a:pt x="8854" y="3085"/>
                  </a:cubicBezTo>
                  <a:cubicBezTo>
                    <a:pt x="8869" y="3099"/>
                    <a:pt x="8876" y="3110"/>
                    <a:pt x="8886" y="3124"/>
                  </a:cubicBezTo>
                  <a:cubicBezTo>
                    <a:pt x="8894" y="3138"/>
                    <a:pt x="8904" y="3153"/>
                    <a:pt x="8911" y="3170"/>
                  </a:cubicBezTo>
                  <a:cubicBezTo>
                    <a:pt x="8918" y="3181"/>
                    <a:pt x="8926" y="3199"/>
                    <a:pt x="8926" y="3213"/>
                  </a:cubicBezTo>
                  <a:cubicBezTo>
                    <a:pt x="8933" y="3231"/>
                    <a:pt x="8933" y="3245"/>
                    <a:pt x="8933" y="3263"/>
                  </a:cubicBezTo>
                  <a:cubicBezTo>
                    <a:pt x="8933" y="3281"/>
                    <a:pt x="8933" y="3298"/>
                    <a:pt x="8926" y="3316"/>
                  </a:cubicBezTo>
                  <a:cubicBezTo>
                    <a:pt x="8922" y="3334"/>
                    <a:pt x="8922" y="3352"/>
                    <a:pt x="8911" y="3373"/>
                  </a:cubicBezTo>
                  <a:cubicBezTo>
                    <a:pt x="8908" y="3391"/>
                    <a:pt x="8901" y="3409"/>
                    <a:pt x="8897" y="3430"/>
                  </a:cubicBezTo>
                  <a:cubicBezTo>
                    <a:pt x="8886" y="3448"/>
                    <a:pt x="8883" y="3473"/>
                    <a:pt x="8869" y="3490"/>
                  </a:cubicBezTo>
                  <a:cubicBezTo>
                    <a:pt x="8862" y="3508"/>
                    <a:pt x="8851" y="3526"/>
                    <a:pt x="8840" y="3547"/>
                  </a:cubicBezTo>
                  <a:cubicBezTo>
                    <a:pt x="8833" y="3565"/>
                    <a:pt x="8819" y="3586"/>
                    <a:pt x="8812" y="3604"/>
                  </a:cubicBezTo>
                  <a:cubicBezTo>
                    <a:pt x="8797" y="3622"/>
                    <a:pt x="8787" y="3640"/>
                    <a:pt x="8776" y="3658"/>
                  </a:cubicBezTo>
                  <a:cubicBezTo>
                    <a:pt x="8751" y="3693"/>
                    <a:pt x="8726" y="3729"/>
                    <a:pt x="8698" y="3768"/>
                  </a:cubicBezTo>
                  <a:cubicBezTo>
                    <a:pt x="8716" y="3757"/>
                    <a:pt x="8733" y="3743"/>
                    <a:pt x="8758" y="3732"/>
                  </a:cubicBezTo>
                  <a:lnTo>
                    <a:pt x="8812" y="3693"/>
                  </a:lnTo>
                  <a:cubicBezTo>
                    <a:pt x="8847" y="3668"/>
                    <a:pt x="8876" y="3636"/>
                    <a:pt x="8911" y="3601"/>
                  </a:cubicBezTo>
                  <a:cubicBezTo>
                    <a:pt x="8929" y="3583"/>
                    <a:pt x="8943" y="3565"/>
                    <a:pt x="8958" y="3547"/>
                  </a:cubicBezTo>
                  <a:cubicBezTo>
                    <a:pt x="8972" y="3529"/>
                    <a:pt x="8986" y="3508"/>
                    <a:pt x="8997" y="3490"/>
                  </a:cubicBezTo>
                  <a:cubicBezTo>
                    <a:pt x="9011" y="3465"/>
                    <a:pt x="9025" y="3448"/>
                    <a:pt x="9032" y="3426"/>
                  </a:cubicBezTo>
                  <a:cubicBezTo>
                    <a:pt x="9043" y="3405"/>
                    <a:pt x="9050" y="3384"/>
                    <a:pt x="9061" y="3355"/>
                  </a:cubicBezTo>
                  <a:cubicBezTo>
                    <a:pt x="9075" y="3305"/>
                    <a:pt x="9082" y="3252"/>
                    <a:pt x="9078" y="3195"/>
                  </a:cubicBezTo>
                  <a:cubicBezTo>
                    <a:pt x="9071" y="3170"/>
                    <a:pt x="9068" y="3142"/>
                    <a:pt x="9061" y="3117"/>
                  </a:cubicBezTo>
                  <a:cubicBezTo>
                    <a:pt x="9050" y="3089"/>
                    <a:pt x="9039" y="3064"/>
                    <a:pt x="9025" y="3039"/>
                  </a:cubicBezTo>
                  <a:cubicBezTo>
                    <a:pt x="8997" y="2993"/>
                    <a:pt x="8961" y="2950"/>
                    <a:pt x="8918" y="2921"/>
                  </a:cubicBezTo>
                  <a:lnTo>
                    <a:pt x="8908" y="2911"/>
                  </a:lnTo>
                  <a:cubicBezTo>
                    <a:pt x="9199" y="2843"/>
                    <a:pt x="9473" y="2761"/>
                    <a:pt x="9733" y="2662"/>
                  </a:cubicBezTo>
                  <a:cubicBezTo>
                    <a:pt x="9750" y="2665"/>
                    <a:pt x="9768" y="2676"/>
                    <a:pt x="9779" y="2680"/>
                  </a:cubicBezTo>
                  <a:cubicBezTo>
                    <a:pt x="9797" y="2690"/>
                    <a:pt x="9811" y="2697"/>
                    <a:pt x="9825" y="2708"/>
                  </a:cubicBezTo>
                  <a:cubicBezTo>
                    <a:pt x="9839" y="2715"/>
                    <a:pt x="9850" y="2726"/>
                    <a:pt x="9864" y="2737"/>
                  </a:cubicBezTo>
                  <a:cubicBezTo>
                    <a:pt x="9878" y="2747"/>
                    <a:pt x="9886" y="2761"/>
                    <a:pt x="9900" y="2772"/>
                  </a:cubicBezTo>
                  <a:lnTo>
                    <a:pt x="9928" y="2815"/>
                  </a:lnTo>
                  <a:cubicBezTo>
                    <a:pt x="9935" y="2825"/>
                    <a:pt x="9939" y="2843"/>
                    <a:pt x="9946" y="2861"/>
                  </a:cubicBezTo>
                  <a:cubicBezTo>
                    <a:pt x="9950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50" y="3014"/>
                    <a:pt x="9950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2" y="3117"/>
                    <a:pt x="9928" y="3135"/>
                    <a:pt x="9921" y="3156"/>
                  </a:cubicBezTo>
                  <a:cubicBezTo>
                    <a:pt x="9918" y="3177"/>
                    <a:pt x="9907" y="3195"/>
                    <a:pt x="9903" y="3217"/>
                  </a:cubicBezTo>
                  <a:cubicBezTo>
                    <a:pt x="9896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2" y="3405"/>
                  </a:cubicBezTo>
                  <a:cubicBezTo>
                    <a:pt x="9850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50" y="3266"/>
                    <a:pt x="9974" y="3227"/>
                    <a:pt x="9996" y="3192"/>
                  </a:cubicBezTo>
                  <a:cubicBezTo>
                    <a:pt x="10010" y="3174"/>
                    <a:pt x="10021" y="3153"/>
                    <a:pt x="10028" y="3128"/>
                  </a:cubicBezTo>
                  <a:lnTo>
                    <a:pt x="10056" y="3064"/>
                  </a:lnTo>
                  <a:cubicBezTo>
                    <a:pt x="10063" y="3039"/>
                    <a:pt x="10074" y="3017"/>
                    <a:pt x="10078" y="2993"/>
                  </a:cubicBezTo>
                  <a:cubicBezTo>
                    <a:pt x="10081" y="2968"/>
                    <a:pt x="10085" y="2943"/>
                    <a:pt x="10092" y="2914"/>
                  </a:cubicBezTo>
                  <a:cubicBezTo>
                    <a:pt x="10095" y="2868"/>
                    <a:pt x="10092" y="2808"/>
                    <a:pt x="10074" y="2761"/>
                  </a:cubicBezTo>
                  <a:cubicBezTo>
                    <a:pt x="10063" y="2733"/>
                    <a:pt x="10053" y="2708"/>
                    <a:pt x="10038" y="2683"/>
                  </a:cubicBezTo>
                  <a:cubicBezTo>
                    <a:pt x="10024" y="2662"/>
                    <a:pt x="10006" y="2641"/>
                    <a:pt x="9989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50" y="2577"/>
                    <a:pt x="9953" y="2573"/>
                    <a:pt x="9957" y="2573"/>
                  </a:cubicBezTo>
                  <a:cubicBezTo>
                    <a:pt x="10095" y="2513"/>
                    <a:pt x="10230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62" y="2381"/>
                    <a:pt x="10476" y="2388"/>
                    <a:pt x="10497" y="2388"/>
                  </a:cubicBezTo>
                  <a:lnTo>
                    <a:pt x="10550" y="2399"/>
                  </a:lnTo>
                  <a:cubicBezTo>
                    <a:pt x="10565" y="2406"/>
                    <a:pt x="10586" y="2413"/>
                    <a:pt x="10597" y="2417"/>
                  </a:cubicBezTo>
                  <a:cubicBezTo>
                    <a:pt x="10614" y="2427"/>
                    <a:pt x="10629" y="2431"/>
                    <a:pt x="10643" y="2441"/>
                  </a:cubicBezTo>
                  <a:cubicBezTo>
                    <a:pt x="10657" y="2449"/>
                    <a:pt x="10668" y="2459"/>
                    <a:pt x="10678" y="2470"/>
                  </a:cubicBezTo>
                  <a:cubicBezTo>
                    <a:pt x="10693" y="2484"/>
                    <a:pt x="10700" y="2495"/>
                    <a:pt x="10710" y="2513"/>
                  </a:cubicBezTo>
                  <a:cubicBezTo>
                    <a:pt x="10718" y="2523"/>
                    <a:pt x="10728" y="2537"/>
                    <a:pt x="10732" y="2555"/>
                  </a:cubicBezTo>
                  <a:cubicBezTo>
                    <a:pt x="10739" y="2573"/>
                    <a:pt x="10746" y="2591"/>
                    <a:pt x="10750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4" y="2683"/>
                    <a:pt x="10757" y="2708"/>
                    <a:pt x="10764" y="2726"/>
                  </a:cubicBezTo>
                  <a:cubicBezTo>
                    <a:pt x="10764" y="2747"/>
                    <a:pt x="10764" y="2765"/>
                    <a:pt x="10757" y="2786"/>
                  </a:cubicBezTo>
                  <a:cubicBezTo>
                    <a:pt x="10753" y="2808"/>
                    <a:pt x="10753" y="2825"/>
                    <a:pt x="10750" y="2850"/>
                  </a:cubicBezTo>
                  <a:cubicBezTo>
                    <a:pt x="10742" y="2872"/>
                    <a:pt x="10742" y="2893"/>
                    <a:pt x="10739" y="2911"/>
                  </a:cubicBezTo>
                  <a:cubicBezTo>
                    <a:pt x="10735" y="2932"/>
                    <a:pt x="10732" y="2957"/>
                    <a:pt x="10728" y="2975"/>
                  </a:cubicBezTo>
                  <a:cubicBezTo>
                    <a:pt x="10718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50" y="3032"/>
                    <a:pt x="10757" y="3010"/>
                    <a:pt x="10771" y="2993"/>
                  </a:cubicBezTo>
                  <a:cubicBezTo>
                    <a:pt x="10792" y="2950"/>
                    <a:pt x="10817" y="2911"/>
                    <a:pt x="10831" y="2868"/>
                  </a:cubicBezTo>
                  <a:cubicBezTo>
                    <a:pt x="10842" y="2843"/>
                    <a:pt x="10849" y="2822"/>
                    <a:pt x="10856" y="2801"/>
                  </a:cubicBezTo>
                  <a:cubicBezTo>
                    <a:pt x="10863" y="2779"/>
                    <a:pt x="10867" y="2754"/>
                    <a:pt x="10874" y="2733"/>
                  </a:cubicBezTo>
                  <a:cubicBezTo>
                    <a:pt x="10878" y="2712"/>
                    <a:pt x="10881" y="2683"/>
                    <a:pt x="10881" y="2662"/>
                  </a:cubicBezTo>
                  <a:cubicBezTo>
                    <a:pt x="10885" y="2637"/>
                    <a:pt x="10881" y="2612"/>
                    <a:pt x="10881" y="2587"/>
                  </a:cubicBezTo>
                  <a:cubicBezTo>
                    <a:pt x="10878" y="2537"/>
                    <a:pt x="10863" y="2484"/>
                    <a:pt x="10842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0" y="2321"/>
                    <a:pt x="10739" y="2303"/>
                  </a:cubicBezTo>
                  <a:cubicBezTo>
                    <a:pt x="10696" y="2267"/>
                    <a:pt x="10650" y="2239"/>
                    <a:pt x="10597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4" y="2033"/>
                  </a:cubicBezTo>
                  <a:cubicBezTo>
                    <a:pt x="10910" y="2004"/>
                    <a:pt x="10949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3" y="1937"/>
                  </a:lnTo>
                  <a:cubicBezTo>
                    <a:pt x="11141" y="1937"/>
                    <a:pt x="11159" y="1944"/>
                    <a:pt x="11176" y="1944"/>
                  </a:cubicBezTo>
                  <a:cubicBezTo>
                    <a:pt x="11194" y="1947"/>
                    <a:pt x="11212" y="1951"/>
                    <a:pt x="11223" y="1954"/>
                  </a:cubicBezTo>
                  <a:cubicBezTo>
                    <a:pt x="11240" y="1961"/>
                    <a:pt x="11255" y="1969"/>
                    <a:pt x="11272" y="1972"/>
                  </a:cubicBezTo>
                  <a:lnTo>
                    <a:pt x="11311" y="2001"/>
                  </a:lnTo>
                  <a:cubicBezTo>
                    <a:pt x="11326" y="2008"/>
                    <a:pt x="11340" y="2022"/>
                    <a:pt x="11351" y="2036"/>
                  </a:cubicBezTo>
                  <a:cubicBezTo>
                    <a:pt x="11358" y="2050"/>
                    <a:pt x="11372" y="2061"/>
                    <a:pt x="11375" y="2075"/>
                  </a:cubicBezTo>
                  <a:cubicBezTo>
                    <a:pt x="11386" y="2089"/>
                    <a:pt x="11390" y="2107"/>
                    <a:pt x="11397" y="2125"/>
                  </a:cubicBezTo>
                  <a:cubicBezTo>
                    <a:pt x="11404" y="2143"/>
                    <a:pt x="11411" y="2161"/>
                    <a:pt x="11411" y="2178"/>
                  </a:cubicBezTo>
                  <a:cubicBezTo>
                    <a:pt x="11415" y="2196"/>
                    <a:pt x="11422" y="2217"/>
                    <a:pt x="11422" y="2235"/>
                  </a:cubicBezTo>
                  <a:cubicBezTo>
                    <a:pt x="11422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2" y="2424"/>
                  </a:cubicBezTo>
                  <a:cubicBezTo>
                    <a:pt x="11422" y="2445"/>
                    <a:pt x="11415" y="2466"/>
                    <a:pt x="11415" y="2488"/>
                  </a:cubicBezTo>
                  <a:lnTo>
                    <a:pt x="11400" y="2623"/>
                  </a:lnTo>
                  <a:cubicBezTo>
                    <a:pt x="11415" y="2605"/>
                    <a:pt x="11425" y="2584"/>
                    <a:pt x="11432" y="2566"/>
                  </a:cubicBezTo>
                  <a:cubicBezTo>
                    <a:pt x="11443" y="2548"/>
                    <a:pt x="11450" y="2523"/>
                    <a:pt x="11464" y="2502"/>
                  </a:cubicBezTo>
                  <a:cubicBezTo>
                    <a:pt x="11482" y="2463"/>
                    <a:pt x="11500" y="2417"/>
                    <a:pt x="11514" y="2374"/>
                  </a:cubicBezTo>
                  <a:cubicBezTo>
                    <a:pt x="11521" y="2353"/>
                    <a:pt x="11528" y="2328"/>
                    <a:pt x="11532" y="2306"/>
                  </a:cubicBezTo>
                  <a:cubicBezTo>
                    <a:pt x="11535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5" y="2089"/>
                  </a:cubicBezTo>
                  <a:cubicBezTo>
                    <a:pt x="11528" y="2040"/>
                    <a:pt x="11507" y="1986"/>
                    <a:pt x="11479" y="1944"/>
                  </a:cubicBezTo>
                  <a:cubicBezTo>
                    <a:pt x="11464" y="1919"/>
                    <a:pt x="11447" y="1897"/>
                    <a:pt x="11425" y="1876"/>
                  </a:cubicBezTo>
                  <a:cubicBezTo>
                    <a:pt x="11407" y="1858"/>
                    <a:pt x="11386" y="1841"/>
                    <a:pt x="11358" y="1823"/>
                  </a:cubicBezTo>
                  <a:cubicBezTo>
                    <a:pt x="11311" y="1791"/>
                    <a:pt x="11262" y="1773"/>
                    <a:pt x="11212" y="1759"/>
                  </a:cubicBezTo>
                  <a:cubicBezTo>
                    <a:pt x="11201" y="1755"/>
                    <a:pt x="11187" y="1755"/>
                    <a:pt x="11180" y="1755"/>
                  </a:cubicBezTo>
                  <a:cubicBezTo>
                    <a:pt x="11276" y="1663"/>
                    <a:pt x="11365" y="1563"/>
                    <a:pt x="11447" y="1467"/>
                  </a:cubicBezTo>
                  <a:lnTo>
                    <a:pt x="11447" y="1471"/>
                  </a:lnTo>
                  <a:lnTo>
                    <a:pt x="11514" y="1457"/>
                  </a:lnTo>
                  <a:cubicBezTo>
                    <a:pt x="11528" y="1453"/>
                    <a:pt x="11550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60" y="1457"/>
                    <a:pt x="11678" y="1464"/>
                  </a:cubicBezTo>
                  <a:lnTo>
                    <a:pt x="11731" y="1474"/>
                  </a:lnTo>
                  <a:cubicBezTo>
                    <a:pt x="11799" y="1503"/>
                    <a:pt x="11852" y="1556"/>
                    <a:pt x="11880" y="1624"/>
                  </a:cubicBezTo>
                  <a:cubicBezTo>
                    <a:pt x="11891" y="1641"/>
                    <a:pt x="11895" y="1659"/>
                    <a:pt x="11905" y="1681"/>
                  </a:cubicBezTo>
                  <a:cubicBezTo>
                    <a:pt x="11909" y="1698"/>
                    <a:pt x="11912" y="1720"/>
                    <a:pt x="11923" y="1737"/>
                  </a:cubicBezTo>
                  <a:cubicBezTo>
                    <a:pt x="11927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41" y="1908"/>
                    <a:pt x="11941" y="1929"/>
                  </a:cubicBezTo>
                  <a:lnTo>
                    <a:pt x="11941" y="1997"/>
                  </a:lnTo>
                  <a:cubicBezTo>
                    <a:pt x="11941" y="2040"/>
                    <a:pt x="11934" y="2086"/>
                    <a:pt x="11934" y="2129"/>
                  </a:cubicBezTo>
                  <a:lnTo>
                    <a:pt x="11959" y="2068"/>
                  </a:lnTo>
                  <a:cubicBezTo>
                    <a:pt x="11966" y="2043"/>
                    <a:pt x="11969" y="2022"/>
                    <a:pt x="11976" y="2004"/>
                  </a:cubicBezTo>
                  <a:cubicBezTo>
                    <a:pt x="11987" y="1961"/>
                    <a:pt x="11998" y="1915"/>
                    <a:pt x="12001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1" y="1713"/>
                    <a:pt x="12001" y="1684"/>
                    <a:pt x="11998" y="1663"/>
                  </a:cubicBezTo>
                  <a:cubicBezTo>
                    <a:pt x="11994" y="1641"/>
                    <a:pt x="11987" y="1613"/>
                    <a:pt x="11980" y="1592"/>
                  </a:cubicBezTo>
                  <a:cubicBezTo>
                    <a:pt x="11962" y="1545"/>
                    <a:pt x="11941" y="1499"/>
                    <a:pt x="11909" y="1457"/>
                  </a:cubicBezTo>
                  <a:cubicBezTo>
                    <a:pt x="11891" y="1439"/>
                    <a:pt x="11873" y="1417"/>
                    <a:pt x="11852" y="1403"/>
                  </a:cubicBezTo>
                  <a:cubicBezTo>
                    <a:pt x="11827" y="1385"/>
                    <a:pt x="11806" y="1375"/>
                    <a:pt x="11784" y="1364"/>
                  </a:cubicBezTo>
                  <a:cubicBezTo>
                    <a:pt x="11735" y="1343"/>
                    <a:pt x="11685" y="1329"/>
                    <a:pt x="11639" y="1325"/>
                  </a:cubicBezTo>
                  <a:cubicBezTo>
                    <a:pt x="11610" y="1321"/>
                    <a:pt x="11589" y="1321"/>
                    <a:pt x="11560" y="1321"/>
                  </a:cubicBezTo>
                  <a:cubicBezTo>
                    <a:pt x="11649" y="1201"/>
                    <a:pt x="11717" y="1080"/>
                    <a:pt x="11774" y="969"/>
                  </a:cubicBezTo>
                  <a:lnTo>
                    <a:pt x="11820" y="959"/>
                  </a:lnTo>
                  <a:cubicBezTo>
                    <a:pt x="11838" y="955"/>
                    <a:pt x="11859" y="955"/>
                    <a:pt x="11877" y="952"/>
                  </a:cubicBezTo>
                  <a:lnTo>
                    <a:pt x="11941" y="952"/>
                  </a:lnTo>
                  <a:cubicBezTo>
                    <a:pt x="11959" y="952"/>
                    <a:pt x="11980" y="955"/>
                    <a:pt x="11998" y="959"/>
                  </a:cubicBezTo>
                  <a:cubicBezTo>
                    <a:pt x="12015" y="966"/>
                    <a:pt x="12033" y="969"/>
                    <a:pt x="12055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1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1" y="1136"/>
                  </a:lnTo>
                  <a:cubicBezTo>
                    <a:pt x="12222" y="1154"/>
                    <a:pt x="12225" y="1179"/>
                    <a:pt x="12229" y="1197"/>
                  </a:cubicBezTo>
                  <a:cubicBezTo>
                    <a:pt x="12232" y="1215"/>
                    <a:pt x="12239" y="1236"/>
                    <a:pt x="12243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4" y="1588"/>
                  </a:lnTo>
                  <a:cubicBezTo>
                    <a:pt x="12261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300" y="1364"/>
                    <a:pt x="12300" y="1343"/>
                    <a:pt x="12300" y="1321"/>
                  </a:cubicBezTo>
                  <a:lnTo>
                    <a:pt x="12300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6" y="1165"/>
                    <a:pt x="12282" y="1144"/>
                    <a:pt x="12275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5" y="959"/>
                    <a:pt x="12151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4" y="884"/>
                    <a:pt x="11994" y="877"/>
                    <a:pt x="11944" y="870"/>
                  </a:cubicBezTo>
                  <a:cubicBezTo>
                    <a:pt x="11934" y="868"/>
                    <a:pt x="11921" y="867"/>
                    <a:pt x="11909" y="867"/>
                  </a:cubicBezTo>
                  <a:cubicBezTo>
                    <a:pt x="11896" y="867"/>
                    <a:pt x="11884" y="868"/>
                    <a:pt x="11873" y="870"/>
                  </a:cubicBezTo>
                  <a:lnTo>
                    <a:pt x="11845" y="870"/>
                  </a:lnTo>
                  <a:cubicBezTo>
                    <a:pt x="11845" y="863"/>
                    <a:pt x="11841" y="848"/>
                    <a:pt x="11838" y="841"/>
                  </a:cubicBezTo>
                  <a:cubicBezTo>
                    <a:pt x="11845" y="824"/>
                    <a:pt x="11852" y="809"/>
                    <a:pt x="11859" y="792"/>
                  </a:cubicBezTo>
                  <a:cubicBezTo>
                    <a:pt x="11912" y="667"/>
                    <a:pt x="11948" y="560"/>
                    <a:pt x="11973" y="468"/>
                  </a:cubicBezTo>
                  <a:lnTo>
                    <a:pt x="11976" y="486"/>
                  </a:lnTo>
                  <a:lnTo>
                    <a:pt x="11998" y="479"/>
                  </a:lnTo>
                  <a:cubicBezTo>
                    <a:pt x="12015" y="475"/>
                    <a:pt x="12033" y="475"/>
                    <a:pt x="12051" y="475"/>
                  </a:cubicBezTo>
                  <a:lnTo>
                    <a:pt x="12104" y="475"/>
                  </a:lnTo>
                  <a:cubicBezTo>
                    <a:pt x="12122" y="475"/>
                    <a:pt x="12140" y="479"/>
                    <a:pt x="12158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4" y="532"/>
                    <a:pt x="12279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9" y="632"/>
                    <a:pt x="12343" y="649"/>
                  </a:cubicBezTo>
                  <a:cubicBezTo>
                    <a:pt x="12353" y="667"/>
                    <a:pt x="12357" y="681"/>
                    <a:pt x="12360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5" y="1008"/>
                    <a:pt x="12371" y="1048"/>
                    <a:pt x="12367" y="1083"/>
                  </a:cubicBezTo>
                  <a:cubicBezTo>
                    <a:pt x="12375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3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9" y="685"/>
                  </a:lnTo>
                  <a:cubicBezTo>
                    <a:pt x="12399" y="667"/>
                    <a:pt x="12389" y="649"/>
                    <a:pt x="12382" y="628"/>
                  </a:cubicBezTo>
                  <a:cubicBezTo>
                    <a:pt x="12375" y="610"/>
                    <a:pt x="12367" y="592"/>
                    <a:pt x="12357" y="575"/>
                  </a:cubicBezTo>
                  <a:cubicBezTo>
                    <a:pt x="12350" y="557"/>
                    <a:pt x="12339" y="539"/>
                    <a:pt x="12321" y="525"/>
                  </a:cubicBezTo>
                  <a:cubicBezTo>
                    <a:pt x="12311" y="511"/>
                    <a:pt x="12296" y="493"/>
                    <a:pt x="12279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90" y="440"/>
                    <a:pt x="12165" y="432"/>
                  </a:cubicBezTo>
                  <a:cubicBezTo>
                    <a:pt x="12151" y="425"/>
                    <a:pt x="12126" y="422"/>
                    <a:pt x="12108" y="422"/>
                  </a:cubicBezTo>
                  <a:cubicBezTo>
                    <a:pt x="12096" y="422"/>
                    <a:pt x="12083" y="420"/>
                    <a:pt x="12070" y="420"/>
                  </a:cubicBezTo>
                  <a:cubicBezTo>
                    <a:pt x="12063" y="420"/>
                    <a:pt x="12057" y="421"/>
                    <a:pt x="12051" y="422"/>
                  </a:cubicBezTo>
                  <a:cubicBezTo>
                    <a:pt x="12037" y="422"/>
                    <a:pt x="12030" y="422"/>
                    <a:pt x="12015" y="425"/>
                  </a:cubicBezTo>
                  <a:cubicBezTo>
                    <a:pt x="12012" y="415"/>
                    <a:pt x="12012" y="400"/>
                    <a:pt x="12005" y="383"/>
                  </a:cubicBezTo>
                  <a:cubicBezTo>
                    <a:pt x="12005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8" y="351"/>
                  </a:cubicBezTo>
                  <a:cubicBezTo>
                    <a:pt x="11994" y="344"/>
                    <a:pt x="11987" y="329"/>
                    <a:pt x="11983" y="319"/>
                  </a:cubicBezTo>
                  <a:cubicBezTo>
                    <a:pt x="11976" y="297"/>
                    <a:pt x="11966" y="280"/>
                    <a:pt x="11951" y="262"/>
                  </a:cubicBezTo>
                  <a:cubicBezTo>
                    <a:pt x="11941" y="244"/>
                    <a:pt x="11930" y="226"/>
                    <a:pt x="11912" y="208"/>
                  </a:cubicBezTo>
                  <a:cubicBezTo>
                    <a:pt x="11855" y="137"/>
                    <a:pt x="11781" y="88"/>
                    <a:pt x="11699" y="59"/>
                  </a:cubicBezTo>
                  <a:cubicBezTo>
                    <a:pt x="11621" y="27"/>
                    <a:pt x="11532" y="9"/>
                    <a:pt x="11447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284942" y="741902"/>
              <a:ext cx="579705" cy="195312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6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7" y="2511"/>
                    <a:pt x="11154" y="2416"/>
                  </a:cubicBezTo>
                  <a:close/>
                  <a:moveTo>
                    <a:pt x="11529" y="2852"/>
                  </a:moveTo>
                  <a:lnTo>
                    <a:pt x="11528" y="2856"/>
                  </a:lnTo>
                  <a:lnTo>
                    <a:pt x="11527" y="2857"/>
                  </a:lnTo>
                  <a:lnTo>
                    <a:pt x="11527" y="2857"/>
                  </a:lnTo>
                  <a:cubicBezTo>
                    <a:pt x="11526" y="2855"/>
                    <a:pt x="11525" y="2853"/>
                    <a:pt x="11524" y="2852"/>
                  </a:cubicBezTo>
                  <a:cubicBezTo>
                    <a:pt x="11526" y="2852"/>
                    <a:pt x="11528" y="2852"/>
                    <a:pt x="11529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1" y="2134"/>
                    <a:pt x="11901" y="2176"/>
                  </a:cubicBezTo>
                  <a:lnTo>
                    <a:pt x="11901" y="2244"/>
                  </a:lnTo>
                  <a:cubicBezTo>
                    <a:pt x="11901" y="2265"/>
                    <a:pt x="11901" y="2287"/>
                    <a:pt x="11898" y="2311"/>
                  </a:cubicBezTo>
                  <a:cubicBezTo>
                    <a:pt x="11898" y="2333"/>
                    <a:pt x="11894" y="2354"/>
                    <a:pt x="11894" y="2372"/>
                  </a:cubicBezTo>
                  <a:cubicBezTo>
                    <a:pt x="11894" y="2393"/>
                    <a:pt x="11887" y="2411"/>
                    <a:pt x="11883" y="2436"/>
                  </a:cubicBezTo>
                  <a:cubicBezTo>
                    <a:pt x="11880" y="2454"/>
                    <a:pt x="11876" y="2475"/>
                    <a:pt x="11866" y="2493"/>
                  </a:cubicBezTo>
                  <a:cubicBezTo>
                    <a:pt x="11862" y="2511"/>
                    <a:pt x="11855" y="2528"/>
                    <a:pt x="11844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7" y="2703"/>
                    <a:pt x="11659" y="2710"/>
                    <a:pt x="11642" y="2710"/>
                  </a:cubicBezTo>
                  <a:cubicBezTo>
                    <a:pt x="11624" y="2713"/>
                    <a:pt x="11606" y="2713"/>
                    <a:pt x="11588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3" y="2827"/>
                  </a:lnTo>
                  <a:lnTo>
                    <a:pt x="11389" y="2856"/>
                  </a:lnTo>
                  <a:cubicBezTo>
                    <a:pt x="11382" y="2880"/>
                    <a:pt x="11371" y="2898"/>
                    <a:pt x="11364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0" y="3005"/>
                    <a:pt x="11283" y="3016"/>
                  </a:cubicBezTo>
                  <a:cubicBezTo>
                    <a:pt x="11272" y="3033"/>
                    <a:pt x="11254" y="3048"/>
                    <a:pt x="11236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5" y="3129"/>
                  </a:cubicBezTo>
                  <a:cubicBezTo>
                    <a:pt x="11076" y="3151"/>
                    <a:pt x="11030" y="3165"/>
                    <a:pt x="10980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2" y="3240"/>
                    <a:pt x="10546" y="3243"/>
                  </a:cubicBezTo>
                  <a:cubicBezTo>
                    <a:pt x="10596" y="3257"/>
                    <a:pt x="10642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5" y="3264"/>
                  </a:cubicBezTo>
                  <a:cubicBezTo>
                    <a:pt x="11058" y="3257"/>
                    <a:pt x="11105" y="3243"/>
                    <a:pt x="11154" y="3225"/>
                  </a:cubicBezTo>
                  <a:cubicBezTo>
                    <a:pt x="11183" y="3218"/>
                    <a:pt x="11204" y="3208"/>
                    <a:pt x="11229" y="3193"/>
                  </a:cubicBezTo>
                  <a:cubicBezTo>
                    <a:pt x="11254" y="3183"/>
                    <a:pt x="11279" y="3168"/>
                    <a:pt x="11300" y="3154"/>
                  </a:cubicBezTo>
                  <a:cubicBezTo>
                    <a:pt x="11325" y="3136"/>
                    <a:pt x="11347" y="3122"/>
                    <a:pt x="11368" y="3104"/>
                  </a:cubicBezTo>
                  <a:cubicBezTo>
                    <a:pt x="11389" y="3087"/>
                    <a:pt x="11407" y="3065"/>
                    <a:pt x="11425" y="3044"/>
                  </a:cubicBezTo>
                  <a:lnTo>
                    <a:pt x="11453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7" y="2857"/>
                  </a:lnTo>
                  <a:lnTo>
                    <a:pt x="11527" y="2857"/>
                  </a:lnTo>
                  <a:cubicBezTo>
                    <a:pt x="11611" y="2979"/>
                    <a:pt x="11681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5" y="3193"/>
                  </a:lnTo>
                  <a:lnTo>
                    <a:pt x="11759" y="3183"/>
                  </a:lnTo>
                  <a:cubicBezTo>
                    <a:pt x="11705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5" y="2852"/>
                    <a:pt x="11537" y="2852"/>
                    <a:pt x="11529" y="2852"/>
                  </a:cubicBezTo>
                  <a:lnTo>
                    <a:pt x="11529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4" y="2850"/>
                    <a:pt x="11599" y="2848"/>
                  </a:cubicBezTo>
                  <a:cubicBezTo>
                    <a:pt x="11649" y="2845"/>
                    <a:pt x="11702" y="2831"/>
                    <a:pt x="11748" y="2809"/>
                  </a:cubicBezTo>
                  <a:lnTo>
                    <a:pt x="11812" y="2767"/>
                  </a:lnTo>
                  <a:cubicBezTo>
                    <a:pt x="11837" y="2749"/>
                    <a:pt x="11855" y="2731"/>
                    <a:pt x="11873" y="2713"/>
                  </a:cubicBezTo>
                  <a:cubicBezTo>
                    <a:pt x="11908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5" y="2489"/>
                    <a:pt x="11965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5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3" y="2144"/>
                    <a:pt x="11926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lnTo>
                    <a:pt x="5430" y="0"/>
                  </a:lnTo>
                  <a:cubicBezTo>
                    <a:pt x="5384" y="29"/>
                    <a:pt x="5341" y="64"/>
                    <a:pt x="5302" y="100"/>
                  </a:cubicBezTo>
                  <a:cubicBezTo>
                    <a:pt x="5280" y="118"/>
                    <a:pt x="5263" y="142"/>
                    <a:pt x="5245" y="160"/>
                  </a:cubicBezTo>
                  <a:cubicBezTo>
                    <a:pt x="5227" y="182"/>
                    <a:pt x="5206" y="199"/>
                    <a:pt x="5188" y="221"/>
                  </a:cubicBezTo>
                  <a:cubicBezTo>
                    <a:pt x="5152" y="267"/>
                    <a:pt x="5120" y="310"/>
                    <a:pt x="5088" y="359"/>
                  </a:cubicBezTo>
                  <a:cubicBezTo>
                    <a:pt x="5074" y="384"/>
                    <a:pt x="5064" y="409"/>
                    <a:pt x="5049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5" y="598"/>
                  </a:cubicBezTo>
                  <a:cubicBezTo>
                    <a:pt x="4978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7" y="1021"/>
                    <a:pt x="5035" y="1049"/>
                  </a:cubicBezTo>
                  <a:lnTo>
                    <a:pt x="5056" y="1088"/>
                  </a:lnTo>
                  <a:lnTo>
                    <a:pt x="5085" y="1127"/>
                  </a:lnTo>
                  <a:lnTo>
                    <a:pt x="5088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29" y="1195"/>
                    <a:pt x="4551" y="1227"/>
                    <a:pt x="4377" y="1263"/>
                  </a:cubicBezTo>
                  <a:lnTo>
                    <a:pt x="4359" y="1238"/>
                  </a:lnTo>
                  <a:cubicBezTo>
                    <a:pt x="4345" y="1220"/>
                    <a:pt x="4335" y="1209"/>
                    <a:pt x="4320" y="1191"/>
                  </a:cubicBezTo>
                  <a:lnTo>
                    <a:pt x="4303" y="1163"/>
                  </a:lnTo>
                  <a:lnTo>
                    <a:pt x="4288" y="1138"/>
                  </a:lnTo>
                  <a:lnTo>
                    <a:pt x="4263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1" y="946"/>
                    <a:pt x="4231" y="928"/>
                    <a:pt x="4231" y="907"/>
                  </a:cubicBezTo>
                  <a:cubicBezTo>
                    <a:pt x="4231" y="882"/>
                    <a:pt x="4231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49" y="754"/>
                    <a:pt x="4253" y="733"/>
                    <a:pt x="4263" y="711"/>
                  </a:cubicBezTo>
                  <a:cubicBezTo>
                    <a:pt x="4271" y="687"/>
                    <a:pt x="4274" y="665"/>
                    <a:pt x="4285" y="644"/>
                  </a:cubicBezTo>
                  <a:cubicBezTo>
                    <a:pt x="4303" y="598"/>
                    <a:pt x="4320" y="559"/>
                    <a:pt x="4342" y="516"/>
                  </a:cubicBezTo>
                  <a:cubicBezTo>
                    <a:pt x="4363" y="470"/>
                    <a:pt x="4388" y="430"/>
                    <a:pt x="4409" y="391"/>
                  </a:cubicBezTo>
                  <a:cubicBezTo>
                    <a:pt x="4434" y="349"/>
                    <a:pt x="4459" y="306"/>
                    <a:pt x="4487" y="267"/>
                  </a:cubicBezTo>
                  <a:lnTo>
                    <a:pt x="4487" y="267"/>
                  </a:lnTo>
                  <a:cubicBezTo>
                    <a:pt x="4445" y="292"/>
                    <a:pt x="4409" y="324"/>
                    <a:pt x="4370" y="356"/>
                  </a:cubicBezTo>
                  <a:lnTo>
                    <a:pt x="4317" y="409"/>
                  </a:lnTo>
                  <a:cubicBezTo>
                    <a:pt x="4299" y="427"/>
                    <a:pt x="4281" y="445"/>
                    <a:pt x="4263" y="466"/>
                  </a:cubicBezTo>
                  <a:cubicBezTo>
                    <a:pt x="4231" y="505"/>
                    <a:pt x="4199" y="544"/>
                    <a:pt x="4175" y="591"/>
                  </a:cubicBezTo>
                  <a:cubicBezTo>
                    <a:pt x="4146" y="633"/>
                    <a:pt x="4125" y="683"/>
                    <a:pt x="4103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1" y="836"/>
                    <a:pt x="4071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1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3" y="1163"/>
                    <a:pt x="4114" y="1191"/>
                    <a:pt x="4128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7" y="1287"/>
                    <a:pt x="4167" y="1287"/>
                    <a:pt x="4167" y="1291"/>
                  </a:cubicBezTo>
                  <a:cubicBezTo>
                    <a:pt x="3997" y="1327"/>
                    <a:pt x="3826" y="1369"/>
                    <a:pt x="3663" y="1408"/>
                  </a:cubicBezTo>
                  <a:cubicBezTo>
                    <a:pt x="3552" y="1433"/>
                    <a:pt x="3439" y="1465"/>
                    <a:pt x="3328" y="1497"/>
                  </a:cubicBezTo>
                  <a:lnTo>
                    <a:pt x="3296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2" y="1415"/>
                  </a:lnTo>
                  <a:lnTo>
                    <a:pt x="3215" y="1398"/>
                  </a:lnTo>
                  <a:cubicBezTo>
                    <a:pt x="3200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4" y="1316"/>
                  </a:cubicBezTo>
                  <a:cubicBezTo>
                    <a:pt x="3126" y="1252"/>
                    <a:pt x="3111" y="1181"/>
                    <a:pt x="3111" y="1103"/>
                  </a:cubicBezTo>
                  <a:lnTo>
                    <a:pt x="3111" y="1042"/>
                  </a:lnTo>
                  <a:cubicBezTo>
                    <a:pt x="3111" y="1024"/>
                    <a:pt x="3115" y="1003"/>
                    <a:pt x="3115" y="982"/>
                  </a:cubicBezTo>
                  <a:cubicBezTo>
                    <a:pt x="3119" y="943"/>
                    <a:pt x="3129" y="900"/>
                    <a:pt x="3136" y="857"/>
                  </a:cubicBezTo>
                  <a:cubicBezTo>
                    <a:pt x="3147" y="818"/>
                    <a:pt x="3161" y="772"/>
                    <a:pt x="3172" y="733"/>
                  </a:cubicBezTo>
                  <a:cubicBezTo>
                    <a:pt x="3186" y="694"/>
                    <a:pt x="3200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1" y="729"/>
                    <a:pt x="3097" y="747"/>
                    <a:pt x="3083" y="768"/>
                  </a:cubicBezTo>
                  <a:cubicBezTo>
                    <a:pt x="3072" y="786"/>
                    <a:pt x="3062" y="807"/>
                    <a:pt x="3047" y="825"/>
                  </a:cubicBezTo>
                  <a:cubicBezTo>
                    <a:pt x="3026" y="864"/>
                    <a:pt x="3008" y="907"/>
                    <a:pt x="2991" y="950"/>
                  </a:cubicBezTo>
                  <a:cubicBezTo>
                    <a:pt x="2976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1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69" y="1337"/>
                    <a:pt x="2976" y="1359"/>
                    <a:pt x="2987" y="1387"/>
                  </a:cubicBezTo>
                  <a:cubicBezTo>
                    <a:pt x="2994" y="1408"/>
                    <a:pt x="3008" y="1433"/>
                    <a:pt x="3023" y="1458"/>
                  </a:cubicBezTo>
                  <a:cubicBezTo>
                    <a:pt x="3037" y="1479"/>
                    <a:pt x="3055" y="1501"/>
                    <a:pt x="3065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7" y="1718"/>
                    <a:pt x="2390" y="1807"/>
                  </a:cubicBezTo>
                  <a:lnTo>
                    <a:pt x="2386" y="1807"/>
                  </a:lnTo>
                  <a:cubicBezTo>
                    <a:pt x="2368" y="1799"/>
                    <a:pt x="2350" y="1789"/>
                    <a:pt x="2336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4" y="1700"/>
                  </a:lnTo>
                  <a:cubicBezTo>
                    <a:pt x="2240" y="1689"/>
                    <a:pt x="2230" y="1671"/>
                    <a:pt x="2222" y="1657"/>
                  </a:cubicBezTo>
                  <a:cubicBezTo>
                    <a:pt x="2183" y="1593"/>
                    <a:pt x="2158" y="1515"/>
                    <a:pt x="2151" y="1433"/>
                  </a:cubicBezTo>
                  <a:cubicBezTo>
                    <a:pt x="2148" y="1394"/>
                    <a:pt x="2148" y="1351"/>
                    <a:pt x="2151" y="1309"/>
                  </a:cubicBezTo>
                  <a:cubicBezTo>
                    <a:pt x="2151" y="1270"/>
                    <a:pt x="2158" y="1227"/>
                    <a:pt x="2166" y="1181"/>
                  </a:cubicBezTo>
                  <a:cubicBezTo>
                    <a:pt x="2176" y="1095"/>
                    <a:pt x="2201" y="1014"/>
                    <a:pt x="2226" y="925"/>
                  </a:cubicBezTo>
                  <a:lnTo>
                    <a:pt x="2226" y="925"/>
                  </a:lnTo>
                  <a:cubicBezTo>
                    <a:pt x="2201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0" y="1209"/>
                    <a:pt x="2066" y="1252"/>
                    <a:pt x="2059" y="1298"/>
                  </a:cubicBezTo>
                  <a:cubicBezTo>
                    <a:pt x="2048" y="1341"/>
                    <a:pt x="2045" y="1391"/>
                    <a:pt x="2041" y="1440"/>
                  </a:cubicBezTo>
                  <a:cubicBezTo>
                    <a:pt x="2041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4" y="1700"/>
                    <a:pt x="2105" y="1725"/>
                  </a:cubicBezTo>
                  <a:cubicBezTo>
                    <a:pt x="2119" y="1746"/>
                    <a:pt x="2134" y="1767"/>
                    <a:pt x="2151" y="1785"/>
                  </a:cubicBezTo>
                  <a:cubicBezTo>
                    <a:pt x="2169" y="1803"/>
                    <a:pt x="2183" y="1824"/>
                    <a:pt x="2205" y="1842"/>
                  </a:cubicBezTo>
                  <a:lnTo>
                    <a:pt x="2230" y="1871"/>
                  </a:lnTo>
                  <a:lnTo>
                    <a:pt x="2240" y="1874"/>
                  </a:lnTo>
                  <a:cubicBezTo>
                    <a:pt x="2013" y="1967"/>
                    <a:pt x="1799" y="2066"/>
                    <a:pt x="1604" y="2169"/>
                  </a:cubicBezTo>
                  <a:lnTo>
                    <a:pt x="1568" y="2144"/>
                  </a:lnTo>
                  <a:lnTo>
                    <a:pt x="1550" y="2134"/>
                  </a:lnTo>
                  <a:lnTo>
                    <a:pt x="1536" y="2119"/>
                  </a:lnTo>
                  <a:cubicBezTo>
                    <a:pt x="1529" y="2109"/>
                    <a:pt x="1515" y="2102"/>
                    <a:pt x="1508" y="2087"/>
                  </a:cubicBezTo>
                  <a:lnTo>
                    <a:pt x="1479" y="2052"/>
                  </a:lnTo>
                  <a:cubicBezTo>
                    <a:pt x="1472" y="2038"/>
                    <a:pt x="1465" y="2027"/>
                    <a:pt x="1462" y="2013"/>
                  </a:cubicBezTo>
                  <a:cubicBezTo>
                    <a:pt x="1454" y="1999"/>
                    <a:pt x="1454" y="1984"/>
                    <a:pt x="1447" y="1974"/>
                  </a:cubicBezTo>
                  <a:cubicBezTo>
                    <a:pt x="1444" y="1959"/>
                    <a:pt x="1440" y="1945"/>
                    <a:pt x="1440" y="1927"/>
                  </a:cubicBezTo>
                  <a:cubicBezTo>
                    <a:pt x="1440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0" y="1714"/>
                    <a:pt x="1444" y="1696"/>
                  </a:cubicBezTo>
                  <a:cubicBezTo>
                    <a:pt x="1447" y="1664"/>
                    <a:pt x="1458" y="1636"/>
                    <a:pt x="1465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0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1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3" y="1750"/>
                    <a:pt x="1376" y="1764"/>
                    <a:pt x="1373" y="1782"/>
                  </a:cubicBezTo>
                  <a:lnTo>
                    <a:pt x="1366" y="1831"/>
                  </a:lnTo>
                  <a:lnTo>
                    <a:pt x="1358" y="1885"/>
                  </a:lnTo>
                  <a:cubicBezTo>
                    <a:pt x="1358" y="1903"/>
                    <a:pt x="1358" y="1920"/>
                    <a:pt x="1366" y="1938"/>
                  </a:cubicBezTo>
                  <a:cubicBezTo>
                    <a:pt x="1366" y="1956"/>
                    <a:pt x="1369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1" y="2080"/>
                    <a:pt x="1408" y="2091"/>
                  </a:cubicBezTo>
                  <a:lnTo>
                    <a:pt x="1440" y="2137"/>
                  </a:lnTo>
                  <a:cubicBezTo>
                    <a:pt x="1447" y="2151"/>
                    <a:pt x="1465" y="2162"/>
                    <a:pt x="1479" y="2176"/>
                  </a:cubicBezTo>
                  <a:lnTo>
                    <a:pt x="1497" y="2194"/>
                  </a:lnTo>
                  <a:lnTo>
                    <a:pt x="1515" y="2208"/>
                  </a:lnTo>
                  <a:cubicBezTo>
                    <a:pt x="1351" y="2297"/>
                    <a:pt x="1198" y="2390"/>
                    <a:pt x="1063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2" y="2447"/>
                  </a:lnTo>
                  <a:cubicBezTo>
                    <a:pt x="982" y="2439"/>
                    <a:pt x="967" y="2429"/>
                    <a:pt x="960" y="2422"/>
                  </a:cubicBezTo>
                  <a:lnTo>
                    <a:pt x="932" y="2390"/>
                  </a:lnTo>
                  <a:cubicBezTo>
                    <a:pt x="925" y="2383"/>
                    <a:pt x="921" y="2368"/>
                    <a:pt x="910" y="2354"/>
                  </a:cubicBezTo>
                  <a:cubicBezTo>
                    <a:pt x="903" y="2340"/>
                    <a:pt x="896" y="2329"/>
                    <a:pt x="893" y="2315"/>
                  </a:cubicBezTo>
                  <a:cubicBezTo>
                    <a:pt x="889" y="2301"/>
                    <a:pt x="878" y="2287"/>
                    <a:pt x="878" y="2276"/>
                  </a:cubicBezTo>
                  <a:cubicBezTo>
                    <a:pt x="875" y="2262"/>
                    <a:pt x="871" y="2247"/>
                    <a:pt x="871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1" y="1945"/>
                  </a:cubicBezTo>
                  <a:cubicBezTo>
                    <a:pt x="875" y="1913"/>
                    <a:pt x="878" y="1885"/>
                    <a:pt x="889" y="1849"/>
                  </a:cubicBezTo>
                  <a:lnTo>
                    <a:pt x="889" y="1849"/>
                  </a:lnTo>
                  <a:cubicBezTo>
                    <a:pt x="871" y="1874"/>
                    <a:pt x="857" y="1906"/>
                    <a:pt x="843" y="1938"/>
                  </a:cubicBezTo>
                  <a:cubicBezTo>
                    <a:pt x="839" y="1949"/>
                    <a:pt x="832" y="1967"/>
                    <a:pt x="825" y="1984"/>
                  </a:cubicBezTo>
                  <a:cubicBezTo>
                    <a:pt x="822" y="2002"/>
                    <a:pt x="818" y="2016"/>
                    <a:pt x="814" y="2034"/>
                  </a:cubicBezTo>
                  <a:cubicBezTo>
                    <a:pt x="807" y="2052"/>
                    <a:pt x="804" y="2066"/>
                    <a:pt x="804" y="2084"/>
                  </a:cubicBezTo>
                  <a:cubicBezTo>
                    <a:pt x="800" y="2102"/>
                    <a:pt x="800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0" y="2294"/>
                  </a:cubicBezTo>
                  <a:lnTo>
                    <a:pt x="814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6" y="2489"/>
                  </a:lnTo>
                  <a:cubicBezTo>
                    <a:pt x="910" y="2500"/>
                    <a:pt x="925" y="2511"/>
                    <a:pt x="939" y="2525"/>
                  </a:cubicBezTo>
                  <a:lnTo>
                    <a:pt x="960" y="2543"/>
                  </a:lnTo>
                  <a:lnTo>
                    <a:pt x="978" y="2550"/>
                  </a:lnTo>
                  <a:cubicBezTo>
                    <a:pt x="910" y="2599"/>
                    <a:pt x="850" y="2649"/>
                    <a:pt x="790" y="2695"/>
                  </a:cubicBezTo>
                  <a:cubicBezTo>
                    <a:pt x="718" y="2749"/>
                    <a:pt x="662" y="2809"/>
                    <a:pt x="605" y="2863"/>
                  </a:cubicBezTo>
                  <a:lnTo>
                    <a:pt x="576" y="2848"/>
                  </a:lnTo>
                  <a:lnTo>
                    <a:pt x="558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19" y="2809"/>
                  </a:cubicBezTo>
                  <a:lnTo>
                    <a:pt x="498" y="2781"/>
                  </a:lnTo>
                  <a:cubicBezTo>
                    <a:pt x="487" y="2774"/>
                    <a:pt x="484" y="2759"/>
                    <a:pt x="480" y="2749"/>
                  </a:cubicBezTo>
                  <a:cubicBezTo>
                    <a:pt x="469" y="2742"/>
                    <a:pt x="469" y="2727"/>
                    <a:pt x="466" y="2720"/>
                  </a:cubicBezTo>
                  <a:cubicBezTo>
                    <a:pt x="462" y="2710"/>
                    <a:pt x="459" y="2695"/>
                    <a:pt x="452" y="2685"/>
                  </a:cubicBezTo>
                  <a:cubicBezTo>
                    <a:pt x="448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8" y="2454"/>
                    <a:pt x="459" y="2400"/>
                    <a:pt x="469" y="2351"/>
                  </a:cubicBezTo>
                  <a:lnTo>
                    <a:pt x="469" y="2351"/>
                  </a:lnTo>
                  <a:cubicBezTo>
                    <a:pt x="459" y="2372"/>
                    <a:pt x="448" y="2400"/>
                    <a:pt x="441" y="2422"/>
                  </a:cubicBezTo>
                  <a:cubicBezTo>
                    <a:pt x="430" y="2447"/>
                    <a:pt x="423" y="2471"/>
                    <a:pt x="416" y="2496"/>
                  </a:cubicBezTo>
                  <a:cubicBezTo>
                    <a:pt x="416" y="2511"/>
                    <a:pt x="413" y="2525"/>
                    <a:pt x="409" y="2535"/>
                  </a:cubicBezTo>
                  <a:cubicBezTo>
                    <a:pt x="409" y="2550"/>
                    <a:pt x="405" y="2564"/>
                    <a:pt x="405" y="2578"/>
                  </a:cubicBezTo>
                  <a:lnTo>
                    <a:pt x="405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6" y="2724"/>
                    <a:pt x="427" y="2738"/>
                  </a:cubicBezTo>
                  <a:cubicBezTo>
                    <a:pt x="430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4" y="2845"/>
                  </a:lnTo>
                  <a:cubicBezTo>
                    <a:pt x="501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8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5" y="3080"/>
                  </a:cubicBezTo>
                  <a:cubicBezTo>
                    <a:pt x="388" y="3097"/>
                    <a:pt x="370" y="3119"/>
                    <a:pt x="352" y="3136"/>
                  </a:cubicBezTo>
                  <a:cubicBezTo>
                    <a:pt x="338" y="3158"/>
                    <a:pt x="320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2" y="3279"/>
                  </a:lnTo>
                  <a:lnTo>
                    <a:pt x="174" y="3272"/>
                  </a:lnTo>
                  <a:lnTo>
                    <a:pt x="160" y="3261"/>
                  </a:lnTo>
                  <a:cubicBezTo>
                    <a:pt x="149" y="3254"/>
                    <a:pt x="142" y="3247"/>
                    <a:pt x="132" y="3240"/>
                  </a:cubicBezTo>
                  <a:lnTo>
                    <a:pt x="110" y="3211"/>
                  </a:lnTo>
                  <a:cubicBezTo>
                    <a:pt x="103" y="3204"/>
                    <a:pt x="96" y="3190"/>
                    <a:pt x="93" y="3183"/>
                  </a:cubicBezTo>
                  <a:cubicBezTo>
                    <a:pt x="85" y="3172"/>
                    <a:pt x="85" y="3158"/>
                    <a:pt x="78" y="3151"/>
                  </a:cubicBezTo>
                  <a:cubicBezTo>
                    <a:pt x="75" y="3140"/>
                    <a:pt x="71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3" y="3044"/>
                  </a:lnTo>
                  <a:lnTo>
                    <a:pt x="53" y="3008"/>
                  </a:lnTo>
                  <a:lnTo>
                    <a:pt x="53" y="2973"/>
                  </a:lnTo>
                  <a:cubicBezTo>
                    <a:pt x="53" y="2959"/>
                    <a:pt x="57" y="2944"/>
                    <a:pt x="57" y="2934"/>
                  </a:cubicBezTo>
                  <a:cubicBezTo>
                    <a:pt x="61" y="2884"/>
                    <a:pt x="71" y="2831"/>
                    <a:pt x="85" y="2781"/>
                  </a:cubicBezTo>
                  <a:lnTo>
                    <a:pt x="85" y="2781"/>
                  </a:lnTo>
                  <a:cubicBezTo>
                    <a:pt x="71" y="2802"/>
                    <a:pt x="61" y="2831"/>
                    <a:pt x="53" y="2852"/>
                  </a:cubicBezTo>
                  <a:cubicBezTo>
                    <a:pt x="43" y="2880"/>
                    <a:pt x="36" y="2902"/>
                    <a:pt x="32" y="2927"/>
                  </a:cubicBezTo>
                  <a:cubicBezTo>
                    <a:pt x="32" y="2941"/>
                    <a:pt x="25" y="2955"/>
                    <a:pt x="21" y="2969"/>
                  </a:cubicBezTo>
                  <a:cubicBezTo>
                    <a:pt x="21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1" y="3087"/>
                  </a:lnTo>
                  <a:cubicBezTo>
                    <a:pt x="21" y="3101"/>
                    <a:pt x="25" y="3115"/>
                    <a:pt x="25" y="3129"/>
                  </a:cubicBezTo>
                  <a:cubicBezTo>
                    <a:pt x="25" y="3140"/>
                    <a:pt x="32" y="3154"/>
                    <a:pt x="39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1" y="3236"/>
                    <a:pt x="78" y="3243"/>
                  </a:cubicBezTo>
                  <a:lnTo>
                    <a:pt x="107" y="3275"/>
                  </a:lnTo>
                  <a:cubicBezTo>
                    <a:pt x="114" y="3282"/>
                    <a:pt x="128" y="3293"/>
                    <a:pt x="139" y="3300"/>
                  </a:cubicBezTo>
                  <a:lnTo>
                    <a:pt x="157" y="3314"/>
                  </a:lnTo>
                  <a:lnTo>
                    <a:pt x="174" y="3325"/>
                  </a:lnTo>
                  <a:lnTo>
                    <a:pt x="192" y="3332"/>
                  </a:lnTo>
                  <a:cubicBezTo>
                    <a:pt x="185" y="3350"/>
                    <a:pt x="181" y="3364"/>
                    <a:pt x="178" y="3382"/>
                  </a:cubicBezTo>
                  <a:lnTo>
                    <a:pt x="178" y="3385"/>
                  </a:lnTo>
                  <a:cubicBezTo>
                    <a:pt x="174" y="3396"/>
                    <a:pt x="167" y="3400"/>
                    <a:pt x="164" y="3407"/>
                  </a:cubicBezTo>
                  <a:cubicBezTo>
                    <a:pt x="146" y="3439"/>
                    <a:pt x="125" y="3471"/>
                    <a:pt x="110" y="3496"/>
                  </a:cubicBezTo>
                  <a:cubicBezTo>
                    <a:pt x="93" y="3524"/>
                    <a:pt x="85" y="3549"/>
                    <a:pt x="71" y="3574"/>
                  </a:cubicBezTo>
                  <a:cubicBezTo>
                    <a:pt x="25" y="3666"/>
                    <a:pt x="0" y="3716"/>
                    <a:pt x="0" y="3716"/>
                  </a:cubicBezTo>
                  <a:cubicBezTo>
                    <a:pt x="0" y="3716"/>
                    <a:pt x="25" y="3666"/>
                    <a:pt x="75" y="3577"/>
                  </a:cubicBezTo>
                  <a:cubicBezTo>
                    <a:pt x="89" y="3556"/>
                    <a:pt x="96" y="3528"/>
                    <a:pt x="114" y="3503"/>
                  </a:cubicBezTo>
                  <a:cubicBezTo>
                    <a:pt x="132" y="3474"/>
                    <a:pt x="149" y="3449"/>
                    <a:pt x="174" y="3417"/>
                  </a:cubicBezTo>
                  <a:cubicBezTo>
                    <a:pt x="174" y="3417"/>
                    <a:pt x="174" y="3414"/>
                    <a:pt x="178" y="3414"/>
                  </a:cubicBezTo>
                  <a:cubicBezTo>
                    <a:pt x="178" y="3424"/>
                    <a:pt x="178" y="3442"/>
                    <a:pt x="181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199" y="3510"/>
                    <a:pt x="203" y="3520"/>
                    <a:pt x="213" y="3531"/>
                  </a:cubicBezTo>
                  <a:cubicBezTo>
                    <a:pt x="217" y="3545"/>
                    <a:pt x="231" y="3549"/>
                    <a:pt x="238" y="3560"/>
                  </a:cubicBezTo>
                  <a:cubicBezTo>
                    <a:pt x="249" y="3567"/>
                    <a:pt x="256" y="3577"/>
                    <a:pt x="270" y="3581"/>
                  </a:cubicBezTo>
                  <a:cubicBezTo>
                    <a:pt x="281" y="3592"/>
                    <a:pt x="292" y="3595"/>
                    <a:pt x="302" y="3599"/>
                  </a:cubicBezTo>
                  <a:lnTo>
                    <a:pt x="334" y="3613"/>
                  </a:lnTo>
                  <a:lnTo>
                    <a:pt x="370" y="3620"/>
                  </a:lnTo>
                  <a:cubicBezTo>
                    <a:pt x="381" y="3627"/>
                    <a:pt x="391" y="3631"/>
                    <a:pt x="405" y="3631"/>
                  </a:cubicBezTo>
                  <a:cubicBezTo>
                    <a:pt x="427" y="3631"/>
                    <a:pt x="448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0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0" y="3567"/>
                  </a:lnTo>
                  <a:cubicBezTo>
                    <a:pt x="309" y="3563"/>
                    <a:pt x="302" y="3556"/>
                    <a:pt x="292" y="3549"/>
                  </a:cubicBezTo>
                  <a:cubicBezTo>
                    <a:pt x="285" y="3545"/>
                    <a:pt x="274" y="3538"/>
                    <a:pt x="270" y="3528"/>
                  </a:cubicBezTo>
                  <a:cubicBezTo>
                    <a:pt x="267" y="3520"/>
                    <a:pt x="256" y="3513"/>
                    <a:pt x="253" y="3506"/>
                  </a:cubicBezTo>
                  <a:lnTo>
                    <a:pt x="238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1" y="3435"/>
                    <a:pt x="235" y="3414"/>
                    <a:pt x="235" y="3389"/>
                  </a:cubicBezTo>
                  <a:cubicBezTo>
                    <a:pt x="238" y="3368"/>
                    <a:pt x="245" y="3350"/>
                    <a:pt x="253" y="3332"/>
                  </a:cubicBezTo>
                  <a:lnTo>
                    <a:pt x="263" y="3311"/>
                  </a:lnTo>
                  <a:lnTo>
                    <a:pt x="256" y="3307"/>
                  </a:lnTo>
                  <a:cubicBezTo>
                    <a:pt x="285" y="3275"/>
                    <a:pt x="309" y="3240"/>
                    <a:pt x="338" y="3208"/>
                  </a:cubicBezTo>
                  <a:cubicBezTo>
                    <a:pt x="352" y="3190"/>
                    <a:pt x="370" y="3168"/>
                    <a:pt x="381" y="3151"/>
                  </a:cubicBezTo>
                  <a:cubicBezTo>
                    <a:pt x="398" y="3133"/>
                    <a:pt x="416" y="3115"/>
                    <a:pt x="434" y="3094"/>
                  </a:cubicBezTo>
                  <a:cubicBezTo>
                    <a:pt x="469" y="3051"/>
                    <a:pt x="512" y="3012"/>
                    <a:pt x="551" y="2973"/>
                  </a:cubicBezTo>
                  <a:lnTo>
                    <a:pt x="576" y="2944"/>
                  </a:lnTo>
                  <a:lnTo>
                    <a:pt x="576" y="2952"/>
                  </a:lnTo>
                  <a:cubicBezTo>
                    <a:pt x="573" y="2976"/>
                    <a:pt x="573" y="2998"/>
                    <a:pt x="576" y="3026"/>
                  </a:cubicBezTo>
                  <a:lnTo>
                    <a:pt x="583" y="3044"/>
                  </a:lnTo>
                  <a:lnTo>
                    <a:pt x="590" y="3062"/>
                  </a:lnTo>
                  <a:cubicBezTo>
                    <a:pt x="594" y="3076"/>
                    <a:pt x="601" y="3083"/>
                    <a:pt x="608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4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0" y="3193"/>
                  </a:cubicBezTo>
                  <a:cubicBezTo>
                    <a:pt x="822" y="3193"/>
                    <a:pt x="843" y="3200"/>
                    <a:pt x="871" y="3204"/>
                  </a:cubicBezTo>
                  <a:lnTo>
                    <a:pt x="939" y="3204"/>
                  </a:lnTo>
                  <a:lnTo>
                    <a:pt x="871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2" y="3168"/>
                    <a:pt x="765" y="3158"/>
                    <a:pt x="743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79" y="3112"/>
                    <a:pt x="672" y="3101"/>
                    <a:pt x="665" y="3094"/>
                  </a:cubicBezTo>
                  <a:cubicBezTo>
                    <a:pt x="662" y="3083"/>
                    <a:pt x="654" y="3080"/>
                    <a:pt x="647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0" y="2916"/>
                    <a:pt x="647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6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49" y="2802"/>
                  </a:cubicBezTo>
                  <a:cubicBezTo>
                    <a:pt x="1056" y="2816"/>
                    <a:pt x="1070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2" y="2891"/>
                    <a:pt x="1163" y="2898"/>
                  </a:cubicBezTo>
                  <a:cubicBezTo>
                    <a:pt x="1177" y="2902"/>
                    <a:pt x="1195" y="2909"/>
                    <a:pt x="1209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8" y="2938"/>
                  </a:cubicBezTo>
                  <a:cubicBezTo>
                    <a:pt x="1374" y="2938"/>
                    <a:pt x="1380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7" y="2923"/>
                    <a:pt x="1419" y="2920"/>
                    <a:pt x="1390" y="2916"/>
                  </a:cubicBezTo>
                  <a:cubicBezTo>
                    <a:pt x="1366" y="2909"/>
                    <a:pt x="1337" y="2898"/>
                    <a:pt x="1312" y="2891"/>
                  </a:cubicBezTo>
                  <a:lnTo>
                    <a:pt x="1270" y="2880"/>
                  </a:lnTo>
                  <a:lnTo>
                    <a:pt x="1230" y="2863"/>
                  </a:lnTo>
                  <a:cubicBezTo>
                    <a:pt x="1216" y="2852"/>
                    <a:pt x="1209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7" y="2781"/>
                    <a:pt x="1120" y="2774"/>
                    <a:pt x="1117" y="2759"/>
                  </a:cubicBezTo>
                  <a:cubicBezTo>
                    <a:pt x="1110" y="2749"/>
                    <a:pt x="1102" y="2742"/>
                    <a:pt x="1102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2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0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2" y="2429"/>
                    <a:pt x="1394" y="2347"/>
                    <a:pt x="1543" y="2269"/>
                  </a:cubicBezTo>
                  <a:lnTo>
                    <a:pt x="1543" y="2269"/>
                  </a:lnTo>
                  <a:cubicBezTo>
                    <a:pt x="1536" y="2283"/>
                    <a:pt x="1533" y="2301"/>
                    <a:pt x="1533" y="2315"/>
                  </a:cubicBezTo>
                  <a:cubicBezTo>
                    <a:pt x="1533" y="2333"/>
                    <a:pt x="1529" y="2351"/>
                    <a:pt x="1533" y="2365"/>
                  </a:cubicBezTo>
                  <a:lnTo>
                    <a:pt x="1536" y="2390"/>
                  </a:lnTo>
                  <a:lnTo>
                    <a:pt x="1547" y="2418"/>
                  </a:lnTo>
                  <a:cubicBezTo>
                    <a:pt x="1550" y="2436"/>
                    <a:pt x="1561" y="2447"/>
                    <a:pt x="1565" y="2464"/>
                  </a:cubicBezTo>
                  <a:cubicBezTo>
                    <a:pt x="1568" y="2482"/>
                    <a:pt x="1582" y="2493"/>
                    <a:pt x="1597" y="2507"/>
                  </a:cubicBezTo>
                  <a:cubicBezTo>
                    <a:pt x="1604" y="2518"/>
                    <a:pt x="1618" y="2528"/>
                    <a:pt x="1632" y="2543"/>
                  </a:cubicBezTo>
                  <a:cubicBezTo>
                    <a:pt x="1643" y="2550"/>
                    <a:pt x="1657" y="2564"/>
                    <a:pt x="1671" y="2567"/>
                  </a:cubicBezTo>
                  <a:cubicBezTo>
                    <a:pt x="1686" y="2578"/>
                    <a:pt x="1696" y="2582"/>
                    <a:pt x="1710" y="2589"/>
                  </a:cubicBezTo>
                  <a:lnTo>
                    <a:pt x="1757" y="2603"/>
                  </a:lnTo>
                  <a:cubicBezTo>
                    <a:pt x="1767" y="2607"/>
                    <a:pt x="1782" y="2614"/>
                    <a:pt x="1799" y="2617"/>
                  </a:cubicBezTo>
                  <a:cubicBezTo>
                    <a:pt x="1831" y="2621"/>
                    <a:pt x="1856" y="2631"/>
                    <a:pt x="1888" y="2631"/>
                  </a:cubicBezTo>
                  <a:cubicBezTo>
                    <a:pt x="1920" y="2635"/>
                    <a:pt x="1945" y="2635"/>
                    <a:pt x="1977" y="2635"/>
                  </a:cubicBezTo>
                  <a:lnTo>
                    <a:pt x="1899" y="2607"/>
                  </a:lnTo>
                  <a:cubicBezTo>
                    <a:pt x="1870" y="2599"/>
                    <a:pt x="1846" y="2585"/>
                    <a:pt x="1817" y="2578"/>
                  </a:cubicBezTo>
                  <a:cubicBezTo>
                    <a:pt x="1803" y="2571"/>
                    <a:pt x="1792" y="2564"/>
                    <a:pt x="1782" y="2560"/>
                  </a:cubicBezTo>
                  <a:lnTo>
                    <a:pt x="1746" y="2543"/>
                  </a:lnTo>
                  <a:cubicBezTo>
                    <a:pt x="1739" y="2532"/>
                    <a:pt x="1725" y="2525"/>
                    <a:pt x="1714" y="2518"/>
                  </a:cubicBezTo>
                  <a:cubicBezTo>
                    <a:pt x="1703" y="2511"/>
                    <a:pt x="1693" y="2500"/>
                    <a:pt x="1689" y="2493"/>
                  </a:cubicBezTo>
                  <a:cubicBezTo>
                    <a:pt x="1678" y="2482"/>
                    <a:pt x="1671" y="2475"/>
                    <a:pt x="1664" y="2464"/>
                  </a:cubicBezTo>
                  <a:cubicBezTo>
                    <a:pt x="1661" y="2457"/>
                    <a:pt x="1654" y="2447"/>
                    <a:pt x="1650" y="2436"/>
                  </a:cubicBezTo>
                  <a:cubicBezTo>
                    <a:pt x="1643" y="2425"/>
                    <a:pt x="1639" y="2411"/>
                    <a:pt x="1639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39" y="2333"/>
                  </a:cubicBezTo>
                  <a:cubicBezTo>
                    <a:pt x="1639" y="2319"/>
                    <a:pt x="1643" y="2311"/>
                    <a:pt x="1650" y="2297"/>
                  </a:cubicBezTo>
                  <a:cubicBezTo>
                    <a:pt x="1654" y="2283"/>
                    <a:pt x="1657" y="2276"/>
                    <a:pt x="1661" y="2262"/>
                  </a:cubicBezTo>
                  <a:cubicBezTo>
                    <a:pt x="1668" y="2251"/>
                    <a:pt x="1675" y="2240"/>
                    <a:pt x="1678" y="2230"/>
                  </a:cubicBezTo>
                  <a:lnTo>
                    <a:pt x="1693" y="2208"/>
                  </a:lnTo>
                  <a:cubicBezTo>
                    <a:pt x="1885" y="2109"/>
                    <a:pt x="2094" y="2016"/>
                    <a:pt x="2311" y="1931"/>
                  </a:cubicBezTo>
                  <a:lnTo>
                    <a:pt x="2311" y="1931"/>
                  </a:lnTo>
                  <a:cubicBezTo>
                    <a:pt x="2304" y="1942"/>
                    <a:pt x="2304" y="1945"/>
                    <a:pt x="2301" y="1956"/>
                  </a:cubicBezTo>
                  <a:lnTo>
                    <a:pt x="2286" y="2020"/>
                  </a:lnTo>
                  <a:cubicBezTo>
                    <a:pt x="2286" y="2045"/>
                    <a:pt x="2283" y="2066"/>
                    <a:pt x="2286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8" y="2208"/>
                    <a:pt x="2329" y="2230"/>
                  </a:cubicBezTo>
                  <a:cubicBezTo>
                    <a:pt x="2336" y="2251"/>
                    <a:pt x="2354" y="2269"/>
                    <a:pt x="2368" y="2287"/>
                  </a:cubicBezTo>
                  <a:cubicBezTo>
                    <a:pt x="2382" y="2304"/>
                    <a:pt x="2400" y="2319"/>
                    <a:pt x="2418" y="2333"/>
                  </a:cubicBezTo>
                  <a:cubicBezTo>
                    <a:pt x="2436" y="2347"/>
                    <a:pt x="2454" y="2358"/>
                    <a:pt x="2471" y="2368"/>
                  </a:cubicBezTo>
                  <a:cubicBezTo>
                    <a:pt x="2489" y="2375"/>
                    <a:pt x="2510" y="2386"/>
                    <a:pt x="2528" y="2400"/>
                  </a:cubicBezTo>
                  <a:lnTo>
                    <a:pt x="2585" y="2422"/>
                  </a:lnTo>
                  <a:cubicBezTo>
                    <a:pt x="2603" y="2425"/>
                    <a:pt x="2628" y="2436"/>
                    <a:pt x="2646" y="2439"/>
                  </a:cubicBezTo>
                  <a:lnTo>
                    <a:pt x="2703" y="2447"/>
                  </a:lnTo>
                  <a:cubicBezTo>
                    <a:pt x="2720" y="2454"/>
                    <a:pt x="2742" y="2457"/>
                    <a:pt x="2759" y="2457"/>
                  </a:cubicBezTo>
                  <a:cubicBezTo>
                    <a:pt x="2799" y="2461"/>
                    <a:pt x="2841" y="2461"/>
                    <a:pt x="2880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2" y="2418"/>
                    <a:pt x="2735" y="2407"/>
                    <a:pt x="2717" y="2400"/>
                  </a:cubicBezTo>
                  <a:lnTo>
                    <a:pt x="2663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9" y="2301"/>
                    <a:pt x="2521" y="2294"/>
                  </a:cubicBezTo>
                  <a:cubicBezTo>
                    <a:pt x="2507" y="2283"/>
                    <a:pt x="2493" y="2269"/>
                    <a:pt x="2478" y="2258"/>
                  </a:cubicBezTo>
                  <a:cubicBezTo>
                    <a:pt x="2468" y="2244"/>
                    <a:pt x="2457" y="2233"/>
                    <a:pt x="2450" y="2215"/>
                  </a:cubicBezTo>
                  <a:cubicBezTo>
                    <a:pt x="2439" y="2205"/>
                    <a:pt x="2432" y="2191"/>
                    <a:pt x="2425" y="2176"/>
                  </a:cubicBezTo>
                  <a:cubicBezTo>
                    <a:pt x="2422" y="2162"/>
                    <a:pt x="2414" y="2151"/>
                    <a:pt x="2414" y="2134"/>
                  </a:cubicBezTo>
                  <a:lnTo>
                    <a:pt x="2407" y="2109"/>
                  </a:lnTo>
                  <a:lnTo>
                    <a:pt x="2407" y="2087"/>
                  </a:lnTo>
                  <a:cubicBezTo>
                    <a:pt x="2407" y="2073"/>
                    <a:pt x="2407" y="2055"/>
                    <a:pt x="2414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5" y="1974"/>
                    <a:pt x="2432" y="1959"/>
                    <a:pt x="2439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89" y="1860"/>
                  </a:lnTo>
                  <a:cubicBezTo>
                    <a:pt x="2521" y="1849"/>
                    <a:pt x="2550" y="1839"/>
                    <a:pt x="2582" y="1824"/>
                  </a:cubicBezTo>
                  <a:cubicBezTo>
                    <a:pt x="2756" y="1764"/>
                    <a:pt x="2937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1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1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3" y="1913"/>
                    <a:pt x="3154" y="1938"/>
                    <a:pt x="3168" y="1956"/>
                  </a:cubicBezTo>
                  <a:cubicBezTo>
                    <a:pt x="3183" y="1977"/>
                    <a:pt x="3200" y="1991"/>
                    <a:pt x="3215" y="2009"/>
                  </a:cubicBezTo>
                  <a:cubicBezTo>
                    <a:pt x="3232" y="2027"/>
                    <a:pt x="3243" y="2038"/>
                    <a:pt x="3268" y="2052"/>
                  </a:cubicBezTo>
                  <a:cubicBezTo>
                    <a:pt x="3286" y="2066"/>
                    <a:pt x="3303" y="2073"/>
                    <a:pt x="3321" y="2087"/>
                  </a:cubicBezTo>
                  <a:cubicBezTo>
                    <a:pt x="3339" y="2098"/>
                    <a:pt x="3360" y="2105"/>
                    <a:pt x="3378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2" y="2162"/>
                  </a:cubicBezTo>
                  <a:lnTo>
                    <a:pt x="3670" y="2176"/>
                  </a:lnTo>
                  <a:cubicBezTo>
                    <a:pt x="3634" y="2155"/>
                    <a:pt x="3606" y="2137"/>
                    <a:pt x="3570" y="2119"/>
                  </a:cubicBezTo>
                  <a:cubicBezTo>
                    <a:pt x="3552" y="2109"/>
                    <a:pt x="3538" y="2102"/>
                    <a:pt x="3520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7" y="1981"/>
                    <a:pt x="3360" y="1967"/>
                    <a:pt x="3346" y="1959"/>
                  </a:cubicBezTo>
                  <a:cubicBezTo>
                    <a:pt x="3332" y="1949"/>
                    <a:pt x="3325" y="1931"/>
                    <a:pt x="3314" y="1924"/>
                  </a:cubicBezTo>
                  <a:cubicBezTo>
                    <a:pt x="3307" y="1910"/>
                    <a:pt x="3296" y="1895"/>
                    <a:pt x="3293" y="1885"/>
                  </a:cubicBezTo>
                  <a:cubicBezTo>
                    <a:pt x="3289" y="1871"/>
                    <a:pt x="3279" y="1856"/>
                    <a:pt x="3279" y="1842"/>
                  </a:cubicBezTo>
                  <a:cubicBezTo>
                    <a:pt x="3275" y="1831"/>
                    <a:pt x="3271" y="1817"/>
                    <a:pt x="3271" y="1803"/>
                  </a:cubicBezTo>
                  <a:lnTo>
                    <a:pt x="3271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6" y="1682"/>
                  </a:lnTo>
                  <a:cubicBezTo>
                    <a:pt x="3303" y="1668"/>
                    <a:pt x="3311" y="1657"/>
                    <a:pt x="3321" y="1643"/>
                  </a:cubicBezTo>
                  <a:cubicBezTo>
                    <a:pt x="3328" y="1629"/>
                    <a:pt x="3339" y="1615"/>
                    <a:pt x="3343" y="1607"/>
                  </a:cubicBezTo>
                  <a:lnTo>
                    <a:pt x="3360" y="1579"/>
                  </a:lnTo>
                  <a:cubicBezTo>
                    <a:pt x="3474" y="1551"/>
                    <a:pt x="3591" y="1519"/>
                    <a:pt x="3712" y="1487"/>
                  </a:cubicBezTo>
                  <a:cubicBezTo>
                    <a:pt x="3847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1" y="1415"/>
                    <a:pt x="4107" y="1447"/>
                    <a:pt x="4103" y="1479"/>
                  </a:cubicBezTo>
                  <a:lnTo>
                    <a:pt x="4089" y="1558"/>
                  </a:lnTo>
                  <a:cubicBezTo>
                    <a:pt x="4089" y="1586"/>
                    <a:pt x="4089" y="1611"/>
                    <a:pt x="4096" y="1639"/>
                  </a:cubicBezTo>
                  <a:cubicBezTo>
                    <a:pt x="4107" y="1693"/>
                    <a:pt x="4128" y="1739"/>
                    <a:pt x="4160" y="1782"/>
                  </a:cubicBezTo>
                  <a:cubicBezTo>
                    <a:pt x="4175" y="1803"/>
                    <a:pt x="4192" y="1821"/>
                    <a:pt x="4203" y="1839"/>
                  </a:cubicBezTo>
                  <a:cubicBezTo>
                    <a:pt x="4217" y="1856"/>
                    <a:pt x="4239" y="1874"/>
                    <a:pt x="4256" y="1888"/>
                  </a:cubicBezTo>
                  <a:cubicBezTo>
                    <a:pt x="4274" y="1899"/>
                    <a:pt x="4292" y="1917"/>
                    <a:pt x="4310" y="1931"/>
                  </a:cubicBezTo>
                  <a:cubicBezTo>
                    <a:pt x="4327" y="1945"/>
                    <a:pt x="4345" y="1959"/>
                    <a:pt x="4370" y="1967"/>
                  </a:cubicBezTo>
                  <a:cubicBezTo>
                    <a:pt x="4409" y="1988"/>
                    <a:pt x="4448" y="2013"/>
                    <a:pt x="4487" y="2023"/>
                  </a:cubicBezTo>
                  <a:cubicBezTo>
                    <a:pt x="4509" y="2034"/>
                    <a:pt x="4527" y="2041"/>
                    <a:pt x="4551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6" y="2038"/>
                    <a:pt x="4544" y="2013"/>
                    <a:pt x="4509" y="1981"/>
                  </a:cubicBezTo>
                  <a:cubicBezTo>
                    <a:pt x="4491" y="1967"/>
                    <a:pt x="4480" y="1952"/>
                    <a:pt x="4463" y="1935"/>
                  </a:cubicBezTo>
                  <a:cubicBezTo>
                    <a:pt x="4445" y="1924"/>
                    <a:pt x="4431" y="1910"/>
                    <a:pt x="4416" y="1892"/>
                  </a:cubicBezTo>
                  <a:cubicBezTo>
                    <a:pt x="4402" y="1878"/>
                    <a:pt x="4391" y="1860"/>
                    <a:pt x="4374" y="1846"/>
                  </a:cubicBezTo>
                  <a:cubicBezTo>
                    <a:pt x="4359" y="1835"/>
                    <a:pt x="4345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4" y="1703"/>
                  </a:cubicBezTo>
                  <a:cubicBezTo>
                    <a:pt x="4271" y="1686"/>
                    <a:pt x="4260" y="1675"/>
                    <a:pt x="4256" y="1657"/>
                  </a:cubicBezTo>
                  <a:cubicBezTo>
                    <a:pt x="4253" y="1639"/>
                    <a:pt x="4249" y="1625"/>
                    <a:pt x="4249" y="1607"/>
                  </a:cubicBezTo>
                  <a:lnTo>
                    <a:pt x="4249" y="1558"/>
                  </a:lnTo>
                  <a:cubicBezTo>
                    <a:pt x="4253" y="1540"/>
                    <a:pt x="4253" y="1526"/>
                    <a:pt x="4256" y="1515"/>
                  </a:cubicBezTo>
                  <a:cubicBezTo>
                    <a:pt x="4267" y="1483"/>
                    <a:pt x="4285" y="1451"/>
                    <a:pt x="4306" y="1426"/>
                  </a:cubicBezTo>
                  <a:cubicBezTo>
                    <a:pt x="4313" y="1412"/>
                    <a:pt x="4327" y="1398"/>
                    <a:pt x="4342" y="1383"/>
                  </a:cubicBezTo>
                  <a:lnTo>
                    <a:pt x="4377" y="1348"/>
                  </a:lnTo>
                  <a:lnTo>
                    <a:pt x="4416" y="1319"/>
                  </a:lnTo>
                  <a:cubicBezTo>
                    <a:pt x="4591" y="1284"/>
                    <a:pt x="4768" y="1252"/>
                    <a:pt x="4950" y="1227"/>
                  </a:cubicBezTo>
                  <a:cubicBezTo>
                    <a:pt x="4982" y="1220"/>
                    <a:pt x="5017" y="1216"/>
                    <a:pt x="5049" y="1213"/>
                  </a:cubicBezTo>
                  <a:lnTo>
                    <a:pt x="5049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3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5" y="1796"/>
                    <a:pt x="5213" y="1807"/>
                    <a:pt x="5234" y="1824"/>
                  </a:cubicBezTo>
                  <a:cubicBezTo>
                    <a:pt x="5256" y="1839"/>
                    <a:pt x="5273" y="1856"/>
                    <a:pt x="5298" y="1867"/>
                  </a:cubicBezTo>
                  <a:cubicBezTo>
                    <a:pt x="5341" y="1892"/>
                    <a:pt x="5387" y="1913"/>
                    <a:pt x="5430" y="1931"/>
                  </a:cubicBezTo>
                  <a:lnTo>
                    <a:pt x="5497" y="1959"/>
                  </a:lnTo>
                  <a:cubicBezTo>
                    <a:pt x="5519" y="1967"/>
                    <a:pt x="5540" y="1977"/>
                    <a:pt x="5568" y="1981"/>
                  </a:cubicBezTo>
                  <a:cubicBezTo>
                    <a:pt x="5529" y="1949"/>
                    <a:pt x="5494" y="1924"/>
                    <a:pt x="5458" y="1892"/>
                  </a:cubicBezTo>
                  <a:cubicBezTo>
                    <a:pt x="5440" y="1878"/>
                    <a:pt x="5423" y="1860"/>
                    <a:pt x="5405" y="1849"/>
                  </a:cubicBezTo>
                  <a:cubicBezTo>
                    <a:pt x="5387" y="1835"/>
                    <a:pt x="5369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09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3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3" y="1408"/>
                    <a:pt x="5163" y="1391"/>
                    <a:pt x="5174" y="1373"/>
                  </a:cubicBezTo>
                  <a:cubicBezTo>
                    <a:pt x="5177" y="1355"/>
                    <a:pt x="5184" y="1337"/>
                    <a:pt x="5195" y="1319"/>
                  </a:cubicBezTo>
                  <a:cubicBezTo>
                    <a:pt x="5202" y="1302"/>
                    <a:pt x="5213" y="1284"/>
                    <a:pt x="5227" y="1270"/>
                  </a:cubicBezTo>
                  <a:cubicBezTo>
                    <a:pt x="5238" y="1252"/>
                    <a:pt x="5252" y="1238"/>
                    <a:pt x="5266" y="1227"/>
                  </a:cubicBezTo>
                  <a:lnTo>
                    <a:pt x="5305" y="1184"/>
                  </a:lnTo>
                  <a:lnTo>
                    <a:pt x="5323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7" y="1131"/>
                    <a:pt x="5714" y="1124"/>
                    <a:pt x="5764" y="1120"/>
                  </a:cubicBezTo>
                  <a:lnTo>
                    <a:pt x="5928" y="1113"/>
                  </a:lnTo>
                  <a:lnTo>
                    <a:pt x="6258" y="1103"/>
                  </a:lnTo>
                  <a:lnTo>
                    <a:pt x="6354" y="1103"/>
                  </a:lnTo>
                  <a:cubicBezTo>
                    <a:pt x="6368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3" y="1287"/>
                  </a:cubicBezTo>
                  <a:lnTo>
                    <a:pt x="6454" y="1319"/>
                  </a:lnTo>
                  <a:lnTo>
                    <a:pt x="6457" y="1355"/>
                  </a:lnTo>
                  <a:cubicBezTo>
                    <a:pt x="6461" y="1369"/>
                    <a:pt x="6457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7" y="1497"/>
                  </a:cubicBezTo>
                  <a:cubicBezTo>
                    <a:pt x="6454" y="1519"/>
                    <a:pt x="6447" y="1547"/>
                    <a:pt x="6443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1" y="1661"/>
                    <a:pt x="6404" y="1682"/>
                    <a:pt x="6393" y="1711"/>
                  </a:cubicBezTo>
                  <a:cubicBezTo>
                    <a:pt x="6386" y="1732"/>
                    <a:pt x="6372" y="1753"/>
                    <a:pt x="6365" y="1782"/>
                  </a:cubicBezTo>
                  <a:cubicBezTo>
                    <a:pt x="6340" y="1824"/>
                    <a:pt x="6315" y="1871"/>
                    <a:pt x="6283" y="1913"/>
                  </a:cubicBezTo>
                  <a:cubicBezTo>
                    <a:pt x="6258" y="1959"/>
                    <a:pt x="6226" y="2002"/>
                    <a:pt x="6191" y="2041"/>
                  </a:cubicBezTo>
                  <a:cubicBezTo>
                    <a:pt x="6159" y="2087"/>
                    <a:pt x="6123" y="2127"/>
                    <a:pt x="6088" y="2166"/>
                  </a:cubicBezTo>
                  <a:cubicBezTo>
                    <a:pt x="6137" y="2141"/>
                    <a:pt x="6187" y="2112"/>
                    <a:pt x="6230" y="2077"/>
                  </a:cubicBezTo>
                  <a:lnTo>
                    <a:pt x="6297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0" y="1927"/>
                    <a:pt x="6436" y="1888"/>
                    <a:pt x="6472" y="1839"/>
                  </a:cubicBezTo>
                  <a:cubicBezTo>
                    <a:pt x="6489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8" y="1664"/>
                    <a:pt x="6589" y="1639"/>
                    <a:pt x="6600" y="1607"/>
                  </a:cubicBezTo>
                  <a:cubicBezTo>
                    <a:pt x="6607" y="1579"/>
                    <a:pt x="6617" y="1551"/>
                    <a:pt x="6624" y="1519"/>
                  </a:cubicBezTo>
                  <a:lnTo>
                    <a:pt x="6639" y="1426"/>
                  </a:lnTo>
                  <a:cubicBezTo>
                    <a:pt x="6642" y="1394"/>
                    <a:pt x="6642" y="1362"/>
                    <a:pt x="6639" y="1330"/>
                  </a:cubicBezTo>
                  <a:lnTo>
                    <a:pt x="6635" y="1284"/>
                  </a:lnTo>
                  <a:lnTo>
                    <a:pt x="6624" y="1238"/>
                  </a:lnTo>
                  <a:cubicBezTo>
                    <a:pt x="6617" y="1206"/>
                    <a:pt x="6607" y="1177"/>
                    <a:pt x="6596" y="1149"/>
                  </a:cubicBezTo>
                  <a:lnTo>
                    <a:pt x="6578" y="1106"/>
                  </a:lnTo>
                  <a:lnTo>
                    <a:pt x="6571" y="1095"/>
                  </a:lnTo>
                  <a:cubicBezTo>
                    <a:pt x="6884" y="1095"/>
                    <a:pt x="7201" y="1099"/>
                    <a:pt x="7506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1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6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6" y="1423"/>
                    <a:pt x="7549" y="1444"/>
                  </a:cubicBezTo>
                  <a:cubicBezTo>
                    <a:pt x="7545" y="1465"/>
                    <a:pt x="7542" y="1483"/>
                    <a:pt x="7538" y="1504"/>
                  </a:cubicBezTo>
                  <a:cubicBezTo>
                    <a:pt x="7528" y="1529"/>
                    <a:pt x="7524" y="1547"/>
                    <a:pt x="7513" y="1568"/>
                  </a:cubicBezTo>
                  <a:cubicBezTo>
                    <a:pt x="7506" y="1590"/>
                    <a:pt x="7496" y="1607"/>
                    <a:pt x="7485" y="1625"/>
                  </a:cubicBezTo>
                  <a:cubicBezTo>
                    <a:pt x="7474" y="1643"/>
                    <a:pt x="7460" y="1664"/>
                    <a:pt x="7449" y="1682"/>
                  </a:cubicBezTo>
                  <a:cubicBezTo>
                    <a:pt x="7435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4" y="1849"/>
                  </a:cubicBezTo>
                  <a:cubicBezTo>
                    <a:pt x="7282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7" y="1984"/>
                    <a:pt x="7279" y="1974"/>
                    <a:pt x="7300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2" y="1824"/>
                  </a:cubicBezTo>
                  <a:cubicBezTo>
                    <a:pt x="7531" y="1789"/>
                    <a:pt x="7567" y="1750"/>
                    <a:pt x="7602" y="1707"/>
                  </a:cubicBezTo>
                  <a:cubicBezTo>
                    <a:pt x="7620" y="1682"/>
                    <a:pt x="7634" y="1661"/>
                    <a:pt x="7649" y="1639"/>
                  </a:cubicBezTo>
                  <a:cubicBezTo>
                    <a:pt x="7663" y="1618"/>
                    <a:pt x="7673" y="1590"/>
                    <a:pt x="7688" y="1565"/>
                  </a:cubicBezTo>
                  <a:cubicBezTo>
                    <a:pt x="7698" y="1536"/>
                    <a:pt x="7709" y="1511"/>
                    <a:pt x="7716" y="1483"/>
                  </a:cubicBezTo>
                  <a:cubicBezTo>
                    <a:pt x="7723" y="1458"/>
                    <a:pt x="7727" y="1426"/>
                    <a:pt x="7734" y="1398"/>
                  </a:cubicBezTo>
                  <a:lnTo>
                    <a:pt x="7737" y="1355"/>
                  </a:lnTo>
                  <a:lnTo>
                    <a:pt x="7737" y="1309"/>
                  </a:lnTo>
                  <a:cubicBezTo>
                    <a:pt x="7737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5" y="1138"/>
                  </a:lnTo>
                  <a:lnTo>
                    <a:pt x="7709" y="1138"/>
                  </a:lnTo>
                  <a:cubicBezTo>
                    <a:pt x="7769" y="1142"/>
                    <a:pt x="7826" y="1145"/>
                    <a:pt x="7883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09" y="1220"/>
                    <a:pt x="8509" y="1238"/>
                  </a:cubicBezTo>
                  <a:cubicBezTo>
                    <a:pt x="8562" y="1248"/>
                    <a:pt x="8612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5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5" y="1551"/>
                    <a:pt x="8712" y="1572"/>
                  </a:cubicBezTo>
                  <a:cubicBezTo>
                    <a:pt x="8705" y="1593"/>
                    <a:pt x="8701" y="1611"/>
                    <a:pt x="8697" y="1636"/>
                  </a:cubicBezTo>
                  <a:cubicBezTo>
                    <a:pt x="8687" y="1657"/>
                    <a:pt x="8683" y="1675"/>
                    <a:pt x="8676" y="1696"/>
                  </a:cubicBezTo>
                  <a:cubicBezTo>
                    <a:pt x="8665" y="1718"/>
                    <a:pt x="8658" y="1735"/>
                    <a:pt x="8644" y="1753"/>
                  </a:cubicBezTo>
                  <a:cubicBezTo>
                    <a:pt x="8633" y="1771"/>
                    <a:pt x="8623" y="1796"/>
                    <a:pt x="8609" y="1814"/>
                  </a:cubicBezTo>
                  <a:cubicBezTo>
                    <a:pt x="8594" y="1831"/>
                    <a:pt x="8580" y="1853"/>
                    <a:pt x="8569" y="1871"/>
                  </a:cubicBezTo>
                  <a:cubicBezTo>
                    <a:pt x="8541" y="1906"/>
                    <a:pt x="8509" y="1945"/>
                    <a:pt x="8473" y="1977"/>
                  </a:cubicBezTo>
                  <a:cubicBezTo>
                    <a:pt x="8445" y="2013"/>
                    <a:pt x="8409" y="2048"/>
                    <a:pt x="8367" y="2080"/>
                  </a:cubicBezTo>
                  <a:cubicBezTo>
                    <a:pt x="8331" y="2116"/>
                    <a:pt x="8292" y="2144"/>
                    <a:pt x="8253" y="2176"/>
                  </a:cubicBezTo>
                  <a:cubicBezTo>
                    <a:pt x="8303" y="2162"/>
                    <a:pt x="8349" y="2144"/>
                    <a:pt x="8395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2" y="1984"/>
                    <a:pt x="8651" y="1956"/>
                  </a:cubicBezTo>
                  <a:cubicBezTo>
                    <a:pt x="8694" y="1920"/>
                    <a:pt x="8729" y="1878"/>
                    <a:pt x="8765" y="1835"/>
                  </a:cubicBezTo>
                  <a:cubicBezTo>
                    <a:pt x="8783" y="1814"/>
                    <a:pt x="8793" y="1789"/>
                    <a:pt x="8808" y="1767"/>
                  </a:cubicBezTo>
                  <a:cubicBezTo>
                    <a:pt x="8822" y="1746"/>
                    <a:pt x="8836" y="1718"/>
                    <a:pt x="8847" y="1693"/>
                  </a:cubicBezTo>
                  <a:cubicBezTo>
                    <a:pt x="8857" y="1664"/>
                    <a:pt x="8872" y="1639"/>
                    <a:pt x="8875" y="1611"/>
                  </a:cubicBezTo>
                  <a:cubicBezTo>
                    <a:pt x="8882" y="1586"/>
                    <a:pt x="8889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89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1" y="1629"/>
                    <a:pt x="9618" y="1654"/>
                    <a:pt x="9618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8" y="1771"/>
                    <a:pt x="9618" y="1796"/>
                  </a:cubicBezTo>
                  <a:lnTo>
                    <a:pt x="9611" y="1824"/>
                  </a:lnTo>
                  <a:lnTo>
                    <a:pt x="9604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2" y="1931"/>
                    <a:pt x="9565" y="1956"/>
                    <a:pt x="9554" y="1974"/>
                  </a:cubicBezTo>
                  <a:cubicBezTo>
                    <a:pt x="9540" y="1991"/>
                    <a:pt x="9533" y="2009"/>
                    <a:pt x="9519" y="2027"/>
                  </a:cubicBezTo>
                  <a:cubicBezTo>
                    <a:pt x="9505" y="2045"/>
                    <a:pt x="9494" y="2063"/>
                    <a:pt x="9476" y="2080"/>
                  </a:cubicBezTo>
                  <a:cubicBezTo>
                    <a:pt x="9462" y="2098"/>
                    <a:pt x="9444" y="2109"/>
                    <a:pt x="9426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8" y="2230"/>
                    <a:pt x="9256" y="2258"/>
                  </a:cubicBezTo>
                  <a:cubicBezTo>
                    <a:pt x="9217" y="2283"/>
                    <a:pt x="9178" y="2311"/>
                    <a:pt x="9131" y="2333"/>
                  </a:cubicBezTo>
                  <a:cubicBezTo>
                    <a:pt x="9089" y="2358"/>
                    <a:pt x="9042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7" y="2365"/>
                  </a:cubicBezTo>
                  <a:cubicBezTo>
                    <a:pt x="9252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4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8" y="2144"/>
                    <a:pt x="9640" y="2123"/>
                  </a:cubicBezTo>
                  <a:cubicBezTo>
                    <a:pt x="9658" y="2102"/>
                    <a:pt x="9675" y="2084"/>
                    <a:pt x="9693" y="2055"/>
                  </a:cubicBezTo>
                  <a:cubicBezTo>
                    <a:pt x="9711" y="2034"/>
                    <a:pt x="9725" y="2009"/>
                    <a:pt x="9736" y="1981"/>
                  </a:cubicBezTo>
                  <a:cubicBezTo>
                    <a:pt x="9750" y="1956"/>
                    <a:pt x="9764" y="1927"/>
                    <a:pt x="9771" y="1903"/>
                  </a:cubicBezTo>
                  <a:lnTo>
                    <a:pt x="9786" y="1860"/>
                  </a:lnTo>
                  <a:lnTo>
                    <a:pt x="9796" y="1817"/>
                  </a:lnTo>
                  <a:cubicBezTo>
                    <a:pt x="9800" y="1789"/>
                    <a:pt x="9803" y="1760"/>
                    <a:pt x="9803" y="1728"/>
                  </a:cubicBezTo>
                  <a:lnTo>
                    <a:pt x="9803" y="1682"/>
                  </a:lnTo>
                  <a:lnTo>
                    <a:pt x="9800" y="1643"/>
                  </a:lnTo>
                  <a:cubicBezTo>
                    <a:pt x="9821" y="1636"/>
                    <a:pt x="9839" y="1625"/>
                    <a:pt x="9860" y="1618"/>
                  </a:cubicBezTo>
                  <a:cubicBezTo>
                    <a:pt x="9867" y="1611"/>
                    <a:pt x="9874" y="1611"/>
                    <a:pt x="9878" y="1607"/>
                  </a:cubicBezTo>
                  <a:cubicBezTo>
                    <a:pt x="9896" y="1618"/>
                    <a:pt x="9914" y="1622"/>
                    <a:pt x="9938" y="1629"/>
                  </a:cubicBezTo>
                  <a:cubicBezTo>
                    <a:pt x="10084" y="1693"/>
                    <a:pt x="10226" y="1760"/>
                    <a:pt x="10365" y="1835"/>
                  </a:cubicBezTo>
                  <a:lnTo>
                    <a:pt x="10365" y="1856"/>
                  </a:lnTo>
                  <a:cubicBezTo>
                    <a:pt x="10365" y="1878"/>
                    <a:pt x="10369" y="1903"/>
                    <a:pt x="10365" y="1920"/>
                  </a:cubicBezTo>
                  <a:lnTo>
                    <a:pt x="10365" y="1949"/>
                  </a:lnTo>
                  <a:lnTo>
                    <a:pt x="10358" y="1981"/>
                  </a:lnTo>
                  <a:cubicBezTo>
                    <a:pt x="10354" y="2002"/>
                    <a:pt x="10351" y="2020"/>
                    <a:pt x="10347" y="2045"/>
                  </a:cubicBezTo>
                  <a:lnTo>
                    <a:pt x="10337" y="2073"/>
                  </a:lnTo>
                  <a:lnTo>
                    <a:pt x="10322" y="2102"/>
                  </a:lnTo>
                  <a:lnTo>
                    <a:pt x="10298" y="2155"/>
                  </a:lnTo>
                  <a:cubicBezTo>
                    <a:pt x="10287" y="2173"/>
                    <a:pt x="10276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5" y="2276"/>
                    <a:pt x="10187" y="2287"/>
                    <a:pt x="10170" y="2301"/>
                  </a:cubicBezTo>
                  <a:cubicBezTo>
                    <a:pt x="10152" y="2315"/>
                    <a:pt x="10134" y="2329"/>
                    <a:pt x="10116" y="2347"/>
                  </a:cubicBezTo>
                  <a:cubicBezTo>
                    <a:pt x="10098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1" y="2457"/>
                  </a:cubicBezTo>
                  <a:cubicBezTo>
                    <a:pt x="9889" y="2479"/>
                    <a:pt x="9842" y="2496"/>
                    <a:pt x="9800" y="2514"/>
                  </a:cubicBezTo>
                  <a:cubicBezTo>
                    <a:pt x="9754" y="2532"/>
                    <a:pt x="9707" y="2550"/>
                    <a:pt x="9658" y="2567"/>
                  </a:cubicBezTo>
                  <a:cubicBezTo>
                    <a:pt x="9682" y="2569"/>
                    <a:pt x="9708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5" y="2567"/>
                    <a:pt x="9857" y="2564"/>
                    <a:pt x="9885" y="2560"/>
                  </a:cubicBezTo>
                  <a:cubicBezTo>
                    <a:pt x="9910" y="2553"/>
                    <a:pt x="9931" y="2550"/>
                    <a:pt x="9960" y="2546"/>
                  </a:cubicBezTo>
                  <a:cubicBezTo>
                    <a:pt x="10010" y="2532"/>
                    <a:pt x="10063" y="2518"/>
                    <a:pt x="10109" y="2500"/>
                  </a:cubicBezTo>
                  <a:cubicBezTo>
                    <a:pt x="10159" y="2482"/>
                    <a:pt x="10209" y="2457"/>
                    <a:pt x="10251" y="2429"/>
                  </a:cubicBezTo>
                  <a:cubicBezTo>
                    <a:pt x="10276" y="2418"/>
                    <a:pt x="10298" y="2400"/>
                    <a:pt x="10319" y="2383"/>
                  </a:cubicBezTo>
                  <a:cubicBezTo>
                    <a:pt x="10340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6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2" y="1974"/>
                  </a:lnTo>
                  <a:lnTo>
                    <a:pt x="10532" y="1942"/>
                  </a:lnTo>
                  <a:cubicBezTo>
                    <a:pt x="10642" y="2009"/>
                    <a:pt x="10746" y="2073"/>
                    <a:pt x="10845" y="2151"/>
                  </a:cubicBezTo>
                  <a:lnTo>
                    <a:pt x="10977" y="2258"/>
                  </a:lnTo>
                  <a:lnTo>
                    <a:pt x="10973" y="2287"/>
                  </a:lnTo>
                  <a:cubicBezTo>
                    <a:pt x="10970" y="2311"/>
                    <a:pt x="10973" y="2333"/>
                    <a:pt x="10970" y="2351"/>
                  </a:cubicBezTo>
                  <a:lnTo>
                    <a:pt x="10962" y="2383"/>
                  </a:lnTo>
                  <a:lnTo>
                    <a:pt x="10955" y="2411"/>
                  </a:lnTo>
                  <a:cubicBezTo>
                    <a:pt x="10952" y="2436"/>
                    <a:pt x="10941" y="2454"/>
                    <a:pt x="10938" y="2471"/>
                  </a:cubicBezTo>
                  <a:lnTo>
                    <a:pt x="10923" y="2496"/>
                  </a:lnTo>
                  <a:lnTo>
                    <a:pt x="10909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4" y="2624"/>
                  </a:cubicBezTo>
                  <a:cubicBezTo>
                    <a:pt x="10820" y="2639"/>
                    <a:pt x="10802" y="2656"/>
                    <a:pt x="10785" y="2671"/>
                  </a:cubicBezTo>
                  <a:lnTo>
                    <a:pt x="10731" y="2710"/>
                  </a:lnTo>
                  <a:cubicBezTo>
                    <a:pt x="10714" y="2724"/>
                    <a:pt x="10692" y="2731"/>
                    <a:pt x="10674" y="2745"/>
                  </a:cubicBezTo>
                  <a:cubicBezTo>
                    <a:pt x="10653" y="2759"/>
                    <a:pt x="10635" y="2767"/>
                    <a:pt x="10614" y="2777"/>
                  </a:cubicBezTo>
                  <a:cubicBezTo>
                    <a:pt x="10568" y="2799"/>
                    <a:pt x="10525" y="2816"/>
                    <a:pt x="10479" y="2831"/>
                  </a:cubicBezTo>
                  <a:cubicBezTo>
                    <a:pt x="10436" y="2848"/>
                    <a:pt x="10386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0" y="2927"/>
                  </a:cubicBezTo>
                  <a:lnTo>
                    <a:pt x="10418" y="2927"/>
                  </a:lnTo>
                  <a:cubicBezTo>
                    <a:pt x="10443" y="2927"/>
                    <a:pt x="10472" y="2927"/>
                    <a:pt x="10493" y="2923"/>
                  </a:cubicBezTo>
                  <a:cubicBezTo>
                    <a:pt x="10546" y="2920"/>
                    <a:pt x="10596" y="2909"/>
                    <a:pt x="10650" y="2898"/>
                  </a:cubicBezTo>
                  <a:cubicBezTo>
                    <a:pt x="10703" y="2884"/>
                    <a:pt x="10749" y="2866"/>
                    <a:pt x="10799" y="2838"/>
                  </a:cubicBezTo>
                  <a:cubicBezTo>
                    <a:pt x="10827" y="2827"/>
                    <a:pt x="10849" y="2813"/>
                    <a:pt x="10870" y="2799"/>
                  </a:cubicBezTo>
                  <a:cubicBezTo>
                    <a:pt x="10891" y="2784"/>
                    <a:pt x="10916" y="2767"/>
                    <a:pt x="10938" y="2749"/>
                  </a:cubicBezTo>
                  <a:cubicBezTo>
                    <a:pt x="10959" y="2731"/>
                    <a:pt x="10980" y="2710"/>
                    <a:pt x="10998" y="2688"/>
                  </a:cubicBezTo>
                  <a:cubicBezTo>
                    <a:pt x="11016" y="2667"/>
                    <a:pt x="11034" y="2642"/>
                    <a:pt x="11051" y="2617"/>
                  </a:cubicBezTo>
                  <a:lnTo>
                    <a:pt x="11076" y="2582"/>
                  </a:lnTo>
                  <a:lnTo>
                    <a:pt x="11094" y="2543"/>
                  </a:lnTo>
                  <a:cubicBezTo>
                    <a:pt x="11105" y="2514"/>
                    <a:pt x="11115" y="2489"/>
                    <a:pt x="11122" y="2457"/>
                  </a:cubicBezTo>
                  <a:lnTo>
                    <a:pt x="11133" y="2418"/>
                  </a:lnTo>
                  <a:lnTo>
                    <a:pt x="11137" y="2400"/>
                  </a:lnTo>
                  <a:cubicBezTo>
                    <a:pt x="11142" y="2406"/>
                    <a:pt x="11148" y="2411"/>
                    <a:pt x="11154" y="2416"/>
                  </a:cubicBezTo>
                  <a:lnTo>
                    <a:pt x="11154" y="2416"/>
                  </a:lnTo>
                  <a:cubicBezTo>
                    <a:pt x="11160" y="2414"/>
                    <a:pt x="11168" y="2411"/>
                    <a:pt x="11172" y="2411"/>
                  </a:cubicBezTo>
                  <a:cubicBezTo>
                    <a:pt x="11222" y="2404"/>
                    <a:pt x="11275" y="2383"/>
                    <a:pt x="11322" y="2351"/>
                  </a:cubicBezTo>
                  <a:cubicBezTo>
                    <a:pt x="11343" y="2336"/>
                    <a:pt x="11364" y="2319"/>
                    <a:pt x="11386" y="2297"/>
                  </a:cubicBezTo>
                  <a:cubicBezTo>
                    <a:pt x="11403" y="2279"/>
                    <a:pt x="11421" y="2258"/>
                    <a:pt x="11439" y="2230"/>
                  </a:cubicBezTo>
                  <a:cubicBezTo>
                    <a:pt x="11471" y="2187"/>
                    <a:pt x="11489" y="2134"/>
                    <a:pt x="11499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499" y="1913"/>
                    <a:pt x="11499" y="1888"/>
                    <a:pt x="11492" y="1867"/>
                  </a:cubicBezTo>
                  <a:cubicBezTo>
                    <a:pt x="11489" y="1842"/>
                    <a:pt x="11485" y="1821"/>
                    <a:pt x="11475" y="1799"/>
                  </a:cubicBezTo>
                  <a:cubicBezTo>
                    <a:pt x="11464" y="1753"/>
                    <a:pt x="11450" y="1711"/>
                    <a:pt x="11428" y="1671"/>
                  </a:cubicBezTo>
                  <a:cubicBezTo>
                    <a:pt x="11418" y="1647"/>
                    <a:pt x="11411" y="1629"/>
                    <a:pt x="11396" y="1607"/>
                  </a:cubicBezTo>
                  <a:cubicBezTo>
                    <a:pt x="11386" y="1590"/>
                    <a:pt x="11375" y="1568"/>
                    <a:pt x="11364" y="1551"/>
                  </a:cubicBezTo>
                  <a:lnTo>
                    <a:pt x="11364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39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5" y="2173"/>
                  </a:cubicBezTo>
                  <a:lnTo>
                    <a:pt x="11236" y="2198"/>
                  </a:lnTo>
                  <a:cubicBezTo>
                    <a:pt x="11222" y="2208"/>
                    <a:pt x="11204" y="2212"/>
                    <a:pt x="11186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1" y="2233"/>
                    <a:pt x="11083" y="2233"/>
                  </a:cubicBezTo>
                  <a:lnTo>
                    <a:pt x="11037" y="2233"/>
                  </a:lnTo>
                  <a:lnTo>
                    <a:pt x="10948" y="2226"/>
                  </a:lnTo>
                  <a:lnTo>
                    <a:pt x="10948" y="2230"/>
                  </a:lnTo>
                  <a:cubicBezTo>
                    <a:pt x="10913" y="2198"/>
                    <a:pt x="10877" y="2173"/>
                    <a:pt x="10834" y="2141"/>
                  </a:cubicBezTo>
                  <a:cubicBezTo>
                    <a:pt x="10746" y="2073"/>
                    <a:pt x="10653" y="2009"/>
                    <a:pt x="10557" y="1945"/>
                  </a:cubicBezTo>
                  <a:lnTo>
                    <a:pt x="10561" y="1945"/>
                  </a:lnTo>
                  <a:cubicBezTo>
                    <a:pt x="10610" y="1927"/>
                    <a:pt x="10657" y="1903"/>
                    <a:pt x="10703" y="1871"/>
                  </a:cubicBezTo>
                  <a:cubicBezTo>
                    <a:pt x="10724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5" y="1586"/>
                  </a:cubicBezTo>
                  <a:lnTo>
                    <a:pt x="10845" y="1511"/>
                  </a:lnTo>
                  <a:cubicBezTo>
                    <a:pt x="10845" y="1483"/>
                    <a:pt x="10834" y="1462"/>
                    <a:pt x="10834" y="1440"/>
                  </a:cubicBezTo>
                  <a:cubicBezTo>
                    <a:pt x="10831" y="1415"/>
                    <a:pt x="10827" y="1394"/>
                    <a:pt x="10817" y="1373"/>
                  </a:cubicBezTo>
                  <a:cubicBezTo>
                    <a:pt x="10810" y="1351"/>
                    <a:pt x="10806" y="1327"/>
                    <a:pt x="10795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699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7" y="1113"/>
                    <a:pt x="10682" y="1159"/>
                    <a:pt x="10689" y="1199"/>
                  </a:cubicBezTo>
                  <a:cubicBezTo>
                    <a:pt x="10692" y="1220"/>
                    <a:pt x="10699" y="1245"/>
                    <a:pt x="10703" y="1263"/>
                  </a:cubicBezTo>
                  <a:cubicBezTo>
                    <a:pt x="10706" y="1284"/>
                    <a:pt x="10710" y="1305"/>
                    <a:pt x="10710" y="1323"/>
                  </a:cubicBezTo>
                  <a:cubicBezTo>
                    <a:pt x="10717" y="1344"/>
                    <a:pt x="10717" y="1362"/>
                    <a:pt x="10721" y="1387"/>
                  </a:cubicBezTo>
                  <a:cubicBezTo>
                    <a:pt x="10724" y="1408"/>
                    <a:pt x="10721" y="1426"/>
                    <a:pt x="10724" y="1447"/>
                  </a:cubicBezTo>
                  <a:cubicBezTo>
                    <a:pt x="10724" y="1469"/>
                    <a:pt x="10724" y="1487"/>
                    <a:pt x="10721" y="1504"/>
                  </a:cubicBezTo>
                  <a:cubicBezTo>
                    <a:pt x="10721" y="1522"/>
                    <a:pt x="10717" y="1547"/>
                    <a:pt x="10710" y="1565"/>
                  </a:cubicBezTo>
                  <a:cubicBezTo>
                    <a:pt x="10706" y="1583"/>
                    <a:pt x="10703" y="1600"/>
                    <a:pt x="10692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3" y="1689"/>
                    <a:pt x="10639" y="1700"/>
                  </a:cubicBezTo>
                  <a:cubicBezTo>
                    <a:pt x="10628" y="1714"/>
                    <a:pt x="10618" y="1725"/>
                    <a:pt x="10603" y="1732"/>
                  </a:cubicBezTo>
                  <a:cubicBezTo>
                    <a:pt x="10593" y="1743"/>
                    <a:pt x="10578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8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7" y="1600"/>
                    <a:pt x="9910" y="1593"/>
                    <a:pt x="9906" y="1593"/>
                  </a:cubicBezTo>
                  <a:cubicBezTo>
                    <a:pt x="9921" y="1583"/>
                    <a:pt x="9938" y="1568"/>
                    <a:pt x="9953" y="1554"/>
                  </a:cubicBezTo>
                  <a:cubicBezTo>
                    <a:pt x="9970" y="1536"/>
                    <a:pt x="9988" y="1515"/>
                    <a:pt x="9999" y="1487"/>
                  </a:cubicBezTo>
                  <a:cubicBezTo>
                    <a:pt x="10013" y="1465"/>
                    <a:pt x="10027" y="1440"/>
                    <a:pt x="10034" y="1412"/>
                  </a:cubicBezTo>
                  <a:cubicBezTo>
                    <a:pt x="10052" y="1359"/>
                    <a:pt x="10059" y="1305"/>
                    <a:pt x="10052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4" y="1156"/>
                    <a:pt x="10027" y="1131"/>
                    <a:pt x="10017" y="1110"/>
                  </a:cubicBezTo>
                  <a:lnTo>
                    <a:pt x="9992" y="1042"/>
                  </a:lnTo>
                  <a:cubicBezTo>
                    <a:pt x="9981" y="1021"/>
                    <a:pt x="9974" y="999"/>
                    <a:pt x="9960" y="982"/>
                  </a:cubicBezTo>
                  <a:cubicBezTo>
                    <a:pt x="9938" y="943"/>
                    <a:pt x="9910" y="900"/>
                    <a:pt x="9885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8" y="800"/>
                    <a:pt x="9810" y="786"/>
                    <a:pt x="9796" y="768"/>
                  </a:cubicBezTo>
                  <a:lnTo>
                    <a:pt x="9796" y="768"/>
                  </a:lnTo>
                  <a:cubicBezTo>
                    <a:pt x="9810" y="811"/>
                    <a:pt x="9828" y="854"/>
                    <a:pt x="9846" y="893"/>
                  </a:cubicBezTo>
                  <a:cubicBezTo>
                    <a:pt x="9853" y="914"/>
                    <a:pt x="9857" y="932"/>
                    <a:pt x="9867" y="953"/>
                  </a:cubicBezTo>
                  <a:cubicBezTo>
                    <a:pt x="9874" y="978"/>
                    <a:pt x="9882" y="996"/>
                    <a:pt x="9885" y="1017"/>
                  </a:cubicBezTo>
                  <a:cubicBezTo>
                    <a:pt x="9889" y="1039"/>
                    <a:pt x="9892" y="1056"/>
                    <a:pt x="9899" y="1078"/>
                  </a:cubicBezTo>
                  <a:cubicBezTo>
                    <a:pt x="9903" y="1103"/>
                    <a:pt x="9906" y="1120"/>
                    <a:pt x="9910" y="1142"/>
                  </a:cubicBezTo>
                  <a:cubicBezTo>
                    <a:pt x="9910" y="1163"/>
                    <a:pt x="9917" y="1181"/>
                    <a:pt x="9917" y="1199"/>
                  </a:cubicBezTo>
                  <a:lnTo>
                    <a:pt x="9917" y="1255"/>
                  </a:lnTo>
                  <a:cubicBezTo>
                    <a:pt x="9910" y="1273"/>
                    <a:pt x="9910" y="1291"/>
                    <a:pt x="9906" y="1309"/>
                  </a:cubicBezTo>
                  <a:cubicBezTo>
                    <a:pt x="9903" y="1327"/>
                    <a:pt x="9899" y="1341"/>
                    <a:pt x="9889" y="1359"/>
                  </a:cubicBezTo>
                  <a:lnTo>
                    <a:pt x="9864" y="1398"/>
                  </a:lnTo>
                  <a:cubicBezTo>
                    <a:pt x="9853" y="1412"/>
                    <a:pt x="9839" y="1426"/>
                    <a:pt x="9828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7" y="1483"/>
                    <a:pt x="9743" y="1494"/>
                  </a:cubicBezTo>
                  <a:cubicBezTo>
                    <a:pt x="9725" y="1501"/>
                    <a:pt x="9707" y="1504"/>
                    <a:pt x="9693" y="1511"/>
                  </a:cubicBezTo>
                  <a:cubicBezTo>
                    <a:pt x="9437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1" y="1220"/>
                    <a:pt x="8957" y="1177"/>
                    <a:pt x="8985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5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3" y="768"/>
                    <a:pt x="8996" y="747"/>
                  </a:cubicBezTo>
                  <a:cubicBezTo>
                    <a:pt x="8985" y="722"/>
                    <a:pt x="8975" y="701"/>
                    <a:pt x="8961" y="683"/>
                  </a:cubicBezTo>
                  <a:cubicBezTo>
                    <a:pt x="8946" y="665"/>
                    <a:pt x="8932" y="644"/>
                    <a:pt x="8921" y="626"/>
                  </a:cubicBezTo>
                  <a:cubicBezTo>
                    <a:pt x="8907" y="608"/>
                    <a:pt x="8893" y="591"/>
                    <a:pt x="8875" y="573"/>
                  </a:cubicBezTo>
                  <a:cubicBezTo>
                    <a:pt x="8843" y="537"/>
                    <a:pt x="8815" y="505"/>
                    <a:pt x="8772" y="480"/>
                  </a:cubicBezTo>
                  <a:lnTo>
                    <a:pt x="8719" y="438"/>
                  </a:lnTo>
                  <a:cubicBezTo>
                    <a:pt x="8701" y="427"/>
                    <a:pt x="8683" y="413"/>
                    <a:pt x="8662" y="402"/>
                  </a:cubicBezTo>
                  <a:lnTo>
                    <a:pt x="8662" y="402"/>
                  </a:lnTo>
                  <a:cubicBezTo>
                    <a:pt x="8690" y="445"/>
                    <a:pt x="8712" y="480"/>
                    <a:pt x="8737" y="516"/>
                  </a:cubicBezTo>
                  <a:cubicBezTo>
                    <a:pt x="8751" y="534"/>
                    <a:pt x="8761" y="551"/>
                    <a:pt x="8772" y="569"/>
                  </a:cubicBezTo>
                  <a:cubicBezTo>
                    <a:pt x="8786" y="587"/>
                    <a:pt x="8797" y="605"/>
                    <a:pt x="8804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0" y="722"/>
                    <a:pt x="8857" y="740"/>
                  </a:cubicBezTo>
                  <a:cubicBezTo>
                    <a:pt x="8861" y="758"/>
                    <a:pt x="8872" y="783"/>
                    <a:pt x="8875" y="800"/>
                  </a:cubicBezTo>
                  <a:cubicBezTo>
                    <a:pt x="8879" y="818"/>
                    <a:pt x="8886" y="836"/>
                    <a:pt x="8889" y="857"/>
                  </a:cubicBezTo>
                  <a:cubicBezTo>
                    <a:pt x="8889" y="875"/>
                    <a:pt x="8893" y="893"/>
                    <a:pt x="8893" y="911"/>
                  </a:cubicBezTo>
                  <a:cubicBezTo>
                    <a:pt x="8893" y="928"/>
                    <a:pt x="8889" y="946"/>
                    <a:pt x="8889" y="960"/>
                  </a:cubicBezTo>
                  <a:cubicBezTo>
                    <a:pt x="8886" y="978"/>
                    <a:pt x="8879" y="989"/>
                    <a:pt x="8875" y="1003"/>
                  </a:cubicBezTo>
                  <a:cubicBezTo>
                    <a:pt x="8868" y="1017"/>
                    <a:pt x="8861" y="1031"/>
                    <a:pt x="8850" y="1049"/>
                  </a:cubicBezTo>
                  <a:cubicBezTo>
                    <a:pt x="8840" y="1060"/>
                    <a:pt x="8825" y="1074"/>
                    <a:pt x="8818" y="1088"/>
                  </a:cubicBezTo>
                  <a:cubicBezTo>
                    <a:pt x="8804" y="1103"/>
                    <a:pt x="8790" y="1110"/>
                    <a:pt x="8779" y="1124"/>
                  </a:cubicBezTo>
                  <a:cubicBezTo>
                    <a:pt x="8765" y="1131"/>
                    <a:pt x="8747" y="1145"/>
                    <a:pt x="8733" y="1156"/>
                  </a:cubicBezTo>
                  <a:cubicBezTo>
                    <a:pt x="8719" y="1163"/>
                    <a:pt x="8697" y="1174"/>
                    <a:pt x="8690" y="1177"/>
                  </a:cubicBezTo>
                  <a:lnTo>
                    <a:pt x="8605" y="1209"/>
                  </a:lnTo>
                  <a:cubicBezTo>
                    <a:pt x="8566" y="1199"/>
                    <a:pt x="8530" y="1191"/>
                    <a:pt x="8488" y="1184"/>
                  </a:cubicBezTo>
                  <a:cubicBezTo>
                    <a:pt x="8388" y="1167"/>
                    <a:pt x="8281" y="1149"/>
                    <a:pt x="8178" y="1131"/>
                  </a:cubicBezTo>
                  <a:lnTo>
                    <a:pt x="7858" y="1092"/>
                  </a:lnTo>
                  <a:cubicBezTo>
                    <a:pt x="7826" y="1088"/>
                    <a:pt x="7794" y="1085"/>
                    <a:pt x="7766" y="1085"/>
                  </a:cubicBezTo>
                  <a:cubicBezTo>
                    <a:pt x="7787" y="1056"/>
                    <a:pt x="7809" y="1031"/>
                    <a:pt x="7826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6" y="875"/>
                    <a:pt x="7880" y="847"/>
                  </a:cubicBezTo>
                  <a:cubicBezTo>
                    <a:pt x="7883" y="793"/>
                    <a:pt x="7880" y="736"/>
                    <a:pt x="7862" y="687"/>
                  </a:cubicBezTo>
                  <a:cubicBezTo>
                    <a:pt x="7855" y="665"/>
                    <a:pt x="7844" y="640"/>
                    <a:pt x="7837" y="615"/>
                  </a:cubicBezTo>
                  <a:cubicBezTo>
                    <a:pt x="7826" y="594"/>
                    <a:pt x="7812" y="573"/>
                    <a:pt x="7801" y="555"/>
                  </a:cubicBezTo>
                  <a:cubicBezTo>
                    <a:pt x="7787" y="537"/>
                    <a:pt x="7773" y="516"/>
                    <a:pt x="7759" y="498"/>
                  </a:cubicBezTo>
                  <a:cubicBezTo>
                    <a:pt x="7748" y="480"/>
                    <a:pt x="7734" y="463"/>
                    <a:pt x="7716" y="445"/>
                  </a:cubicBezTo>
                  <a:cubicBezTo>
                    <a:pt x="7684" y="409"/>
                    <a:pt x="7652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4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7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7" y="455"/>
                    <a:pt x="7634" y="473"/>
                    <a:pt x="7645" y="498"/>
                  </a:cubicBezTo>
                  <a:cubicBezTo>
                    <a:pt x="7652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8" y="612"/>
                  </a:cubicBezTo>
                  <a:cubicBezTo>
                    <a:pt x="7702" y="630"/>
                    <a:pt x="7713" y="651"/>
                    <a:pt x="7716" y="669"/>
                  </a:cubicBezTo>
                  <a:cubicBezTo>
                    <a:pt x="7720" y="687"/>
                    <a:pt x="7723" y="704"/>
                    <a:pt x="7730" y="729"/>
                  </a:cubicBezTo>
                  <a:cubicBezTo>
                    <a:pt x="7730" y="747"/>
                    <a:pt x="7734" y="765"/>
                    <a:pt x="7734" y="783"/>
                  </a:cubicBezTo>
                  <a:cubicBezTo>
                    <a:pt x="7734" y="800"/>
                    <a:pt x="7730" y="818"/>
                    <a:pt x="7730" y="829"/>
                  </a:cubicBezTo>
                  <a:cubicBezTo>
                    <a:pt x="7723" y="847"/>
                    <a:pt x="7720" y="861"/>
                    <a:pt x="7716" y="875"/>
                  </a:cubicBezTo>
                  <a:cubicBezTo>
                    <a:pt x="7705" y="889"/>
                    <a:pt x="7702" y="900"/>
                    <a:pt x="7688" y="918"/>
                  </a:cubicBezTo>
                  <a:cubicBezTo>
                    <a:pt x="7681" y="932"/>
                    <a:pt x="7666" y="946"/>
                    <a:pt x="7659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8" y="1017"/>
                    <a:pt x="7574" y="1024"/>
                  </a:cubicBezTo>
                  <a:cubicBezTo>
                    <a:pt x="7560" y="1035"/>
                    <a:pt x="7538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0" y="989"/>
                    <a:pt x="6639" y="943"/>
                    <a:pt x="6656" y="889"/>
                  </a:cubicBezTo>
                  <a:cubicBezTo>
                    <a:pt x="6667" y="861"/>
                    <a:pt x="6674" y="829"/>
                    <a:pt x="6681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1" y="658"/>
                    <a:pt x="6664" y="598"/>
                    <a:pt x="6635" y="551"/>
                  </a:cubicBezTo>
                  <a:cubicBezTo>
                    <a:pt x="6621" y="527"/>
                    <a:pt x="6610" y="502"/>
                    <a:pt x="6592" y="484"/>
                  </a:cubicBezTo>
                  <a:cubicBezTo>
                    <a:pt x="6578" y="463"/>
                    <a:pt x="6560" y="445"/>
                    <a:pt x="6543" y="420"/>
                  </a:cubicBezTo>
                  <a:lnTo>
                    <a:pt x="6489" y="366"/>
                  </a:lnTo>
                  <a:cubicBezTo>
                    <a:pt x="6472" y="349"/>
                    <a:pt x="6454" y="331"/>
                    <a:pt x="6432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3" y="224"/>
                    <a:pt x="6262" y="217"/>
                    <a:pt x="6240" y="203"/>
                  </a:cubicBezTo>
                  <a:cubicBezTo>
                    <a:pt x="6219" y="196"/>
                    <a:pt x="6194" y="182"/>
                    <a:pt x="6173" y="171"/>
                  </a:cubicBezTo>
                  <a:lnTo>
                    <a:pt x="6173" y="171"/>
                  </a:lnTo>
                  <a:cubicBezTo>
                    <a:pt x="6208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4" y="363"/>
                    <a:pt x="6368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5" y="527"/>
                    <a:pt x="6486" y="544"/>
                  </a:cubicBezTo>
                  <a:cubicBezTo>
                    <a:pt x="6493" y="562"/>
                    <a:pt x="6504" y="587"/>
                    <a:pt x="6511" y="605"/>
                  </a:cubicBezTo>
                  <a:cubicBezTo>
                    <a:pt x="6514" y="623"/>
                    <a:pt x="6525" y="644"/>
                    <a:pt x="6525" y="662"/>
                  </a:cubicBezTo>
                  <a:cubicBezTo>
                    <a:pt x="6528" y="679"/>
                    <a:pt x="6528" y="701"/>
                    <a:pt x="6528" y="719"/>
                  </a:cubicBezTo>
                  <a:cubicBezTo>
                    <a:pt x="6528" y="736"/>
                    <a:pt x="6525" y="754"/>
                    <a:pt x="6521" y="772"/>
                  </a:cubicBezTo>
                  <a:cubicBezTo>
                    <a:pt x="6514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5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5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6" y="1039"/>
                  </a:lnTo>
                  <a:lnTo>
                    <a:pt x="5899" y="1053"/>
                  </a:lnTo>
                  <a:lnTo>
                    <a:pt x="5732" y="1060"/>
                  </a:lnTo>
                  <a:cubicBezTo>
                    <a:pt x="5675" y="1067"/>
                    <a:pt x="5622" y="1071"/>
                    <a:pt x="5568" y="1078"/>
                  </a:cubicBezTo>
                  <a:cubicBezTo>
                    <a:pt x="5483" y="1088"/>
                    <a:pt x="5401" y="1103"/>
                    <a:pt x="5316" y="1110"/>
                  </a:cubicBezTo>
                  <a:lnTo>
                    <a:pt x="5295" y="1078"/>
                  </a:lnTo>
                  <a:cubicBezTo>
                    <a:pt x="5280" y="1060"/>
                    <a:pt x="5263" y="1042"/>
                    <a:pt x="5248" y="1024"/>
                  </a:cubicBezTo>
                  <a:lnTo>
                    <a:pt x="5227" y="999"/>
                  </a:lnTo>
                  <a:lnTo>
                    <a:pt x="5209" y="967"/>
                  </a:lnTo>
                  <a:cubicBezTo>
                    <a:pt x="5195" y="950"/>
                    <a:pt x="5188" y="928"/>
                    <a:pt x="5177" y="907"/>
                  </a:cubicBezTo>
                  <a:lnTo>
                    <a:pt x="5163" y="875"/>
                  </a:lnTo>
                  <a:lnTo>
                    <a:pt x="5156" y="843"/>
                  </a:lnTo>
                  <a:cubicBezTo>
                    <a:pt x="5152" y="836"/>
                    <a:pt x="5152" y="822"/>
                    <a:pt x="5145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8" y="751"/>
                    <a:pt x="5138" y="729"/>
                    <a:pt x="5138" y="701"/>
                  </a:cubicBezTo>
                  <a:cubicBezTo>
                    <a:pt x="5138" y="679"/>
                    <a:pt x="5138" y="651"/>
                    <a:pt x="5142" y="630"/>
                  </a:cubicBezTo>
                  <a:cubicBezTo>
                    <a:pt x="5145" y="608"/>
                    <a:pt x="5152" y="580"/>
                    <a:pt x="5156" y="559"/>
                  </a:cubicBezTo>
                  <a:cubicBezTo>
                    <a:pt x="5160" y="537"/>
                    <a:pt x="5170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6" y="366"/>
                    <a:pt x="5241" y="320"/>
                    <a:pt x="5263" y="274"/>
                  </a:cubicBezTo>
                  <a:cubicBezTo>
                    <a:pt x="5284" y="224"/>
                    <a:pt x="5312" y="182"/>
                    <a:pt x="5341" y="135"/>
                  </a:cubicBezTo>
                  <a:cubicBezTo>
                    <a:pt x="5369" y="93"/>
                    <a:pt x="5401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4" y="2656"/>
                  </a:lnTo>
                  <a:cubicBezTo>
                    <a:pt x="12214" y="2678"/>
                    <a:pt x="12214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4" y="2834"/>
                    <a:pt x="12214" y="2852"/>
                  </a:cubicBezTo>
                  <a:cubicBezTo>
                    <a:pt x="12214" y="2873"/>
                    <a:pt x="12211" y="2898"/>
                    <a:pt x="12203" y="2916"/>
                  </a:cubicBezTo>
                  <a:cubicBezTo>
                    <a:pt x="12200" y="2937"/>
                    <a:pt x="12196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39" y="3104"/>
                    <a:pt x="12125" y="3119"/>
                    <a:pt x="12111" y="3133"/>
                  </a:cubicBezTo>
                  <a:cubicBezTo>
                    <a:pt x="12097" y="3147"/>
                    <a:pt x="12086" y="3158"/>
                    <a:pt x="12068" y="3168"/>
                  </a:cubicBezTo>
                  <a:cubicBezTo>
                    <a:pt x="12051" y="3176"/>
                    <a:pt x="12036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1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1" y="3261"/>
                  </a:lnTo>
                  <a:lnTo>
                    <a:pt x="11734" y="3296"/>
                  </a:lnTo>
                  <a:lnTo>
                    <a:pt x="11720" y="3328"/>
                  </a:lnTo>
                  <a:cubicBezTo>
                    <a:pt x="11709" y="3350"/>
                    <a:pt x="11702" y="3368"/>
                    <a:pt x="11688" y="3389"/>
                  </a:cubicBezTo>
                  <a:lnTo>
                    <a:pt x="11670" y="3421"/>
                  </a:lnTo>
                  <a:lnTo>
                    <a:pt x="11649" y="3449"/>
                  </a:lnTo>
                  <a:cubicBezTo>
                    <a:pt x="11635" y="3467"/>
                    <a:pt x="11620" y="3485"/>
                    <a:pt x="11603" y="3496"/>
                  </a:cubicBezTo>
                  <a:cubicBezTo>
                    <a:pt x="11585" y="3513"/>
                    <a:pt x="11567" y="3528"/>
                    <a:pt x="11549" y="3542"/>
                  </a:cubicBezTo>
                  <a:cubicBezTo>
                    <a:pt x="11531" y="3556"/>
                    <a:pt x="11510" y="3567"/>
                    <a:pt x="11492" y="3581"/>
                  </a:cubicBezTo>
                  <a:cubicBezTo>
                    <a:pt x="11471" y="3595"/>
                    <a:pt x="11453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4" y="3684"/>
                    <a:pt x="11154" y="3691"/>
                  </a:cubicBezTo>
                  <a:cubicBezTo>
                    <a:pt x="11105" y="3702"/>
                    <a:pt x="11058" y="3705"/>
                    <a:pt x="11009" y="3709"/>
                  </a:cubicBezTo>
                  <a:cubicBezTo>
                    <a:pt x="10959" y="3716"/>
                    <a:pt x="10909" y="3716"/>
                    <a:pt x="10856" y="3716"/>
                  </a:cubicBezTo>
                  <a:cubicBezTo>
                    <a:pt x="10906" y="3727"/>
                    <a:pt x="10955" y="3734"/>
                    <a:pt x="11009" y="3737"/>
                  </a:cubicBezTo>
                  <a:cubicBezTo>
                    <a:pt x="11058" y="3741"/>
                    <a:pt x="11112" y="3741"/>
                    <a:pt x="11158" y="3741"/>
                  </a:cubicBezTo>
                  <a:cubicBezTo>
                    <a:pt x="11208" y="3737"/>
                    <a:pt x="11261" y="3734"/>
                    <a:pt x="11311" y="3723"/>
                  </a:cubicBezTo>
                  <a:cubicBezTo>
                    <a:pt x="11361" y="3716"/>
                    <a:pt x="11414" y="3702"/>
                    <a:pt x="11460" y="3684"/>
                  </a:cubicBezTo>
                  <a:cubicBezTo>
                    <a:pt x="11489" y="3673"/>
                    <a:pt x="11510" y="3666"/>
                    <a:pt x="11531" y="3652"/>
                  </a:cubicBezTo>
                  <a:lnTo>
                    <a:pt x="11599" y="3613"/>
                  </a:lnTo>
                  <a:cubicBezTo>
                    <a:pt x="11620" y="3595"/>
                    <a:pt x="11645" y="3581"/>
                    <a:pt x="11663" y="3563"/>
                  </a:cubicBezTo>
                  <a:cubicBezTo>
                    <a:pt x="11684" y="3545"/>
                    <a:pt x="11702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0" y="3417"/>
                    <a:pt x="11795" y="3389"/>
                    <a:pt x="11805" y="3368"/>
                  </a:cubicBezTo>
                  <a:lnTo>
                    <a:pt x="11810" y="3351"/>
                  </a:lnTo>
                  <a:lnTo>
                    <a:pt x="11810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6" y="3506"/>
                    <a:pt x="11912" y="3616"/>
                    <a:pt x="11933" y="3705"/>
                  </a:cubicBezTo>
                  <a:lnTo>
                    <a:pt x="11937" y="3688"/>
                  </a:lnTo>
                  <a:lnTo>
                    <a:pt x="11956" y="3690"/>
                  </a:lnTo>
                  <a:lnTo>
                    <a:pt x="11956" y="3690"/>
                  </a:lnTo>
                  <a:cubicBezTo>
                    <a:pt x="11957" y="3687"/>
                    <a:pt x="11957" y="3684"/>
                    <a:pt x="11958" y="3680"/>
                  </a:cubicBezTo>
                  <a:cubicBezTo>
                    <a:pt x="11933" y="3584"/>
                    <a:pt x="11894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0" y="3351"/>
                  </a:lnTo>
                  <a:lnTo>
                    <a:pt x="11810" y="3351"/>
                  </a:lnTo>
                  <a:cubicBezTo>
                    <a:pt x="11807" y="3345"/>
                    <a:pt x="11804" y="3338"/>
                    <a:pt x="11802" y="3332"/>
                  </a:cubicBezTo>
                  <a:cubicBezTo>
                    <a:pt x="11805" y="3325"/>
                    <a:pt x="11805" y="3311"/>
                    <a:pt x="11809" y="3300"/>
                  </a:cubicBezTo>
                  <a:lnTo>
                    <a:pt x="11908" y="3300"/>
                  </a:lnTo>
                  <a:cubicBezTo>
                    <a:pt x="11955" y="3296"/>
                    <a:pt x="12004" y="3282"/>
                    <a:pt x="12051" y="3264"/>
                  </a:cubicBezTo>
                  <a:cubicBezTo>
                    <a:pt x="12072" y="3257"/>
                    <a:pt x="12093" y="3243"/>
                    <a:pt x="12111" y="3225"/>
                  </a:cubicBezTo>
                  <a:cubicBezTo>
                    <a:pt x="12129" y="3211"/>
                    <a:pt x="12150" y="3193"/>
                    <a:pt x="12164" y="3176"/>
                  </a:cubicBezTo>
                  <a:cubicBezTo>
                    <a:pt x="12196" y="3140"/>
                    <a:pt x="12218" y="3097"/>
                    <a:pt x="12235" y="3051"/>
                  </a:cubicBezTo>
                  <a:cubicBezTo>
                    <a:pt x="12246" y="3030"/>
                    <a:pt x="12250" y="3008"/>
                    <a:pt x="12253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7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3" y="2742"/>
                    <a:pt x="12246" y="2695"/>
                    <a:pt x="12235" y="2653"/>
                  </a:cubicBezTo>
                  <a:cubicBezTo>
                    <a:pt x="12232" y="2631"/>
                    <a:pt x="12228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2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2" y="3368"/>
                  </a:cubicBezTo>
                  <a:lnTo>
                    <a:pt x="12339" y="3421"/>
                  </a:lnTo>
                  <a:lnTo>
                    <a:pt x="12324" y="3474"/>
                  </a:lnTo>
                  <a:cubicBezTo>
                    <a:pt x="12321" y="3492"/>
                    <a:pt x="12317" y="3510"/>
                    <a:pt x="12307" y="3524"/>
                  </a:cubicBezTo>
                  <a:cubicBezTo>
                    <a:pt x="12299" y="3542"/>
                    <a:pt x="12292" y="3556"/>
                    <a:pt x="12285" y="3570"/>
                  </a:cubicBezTo>
                  <a:cubicBezTo>
                    <a:pt x="12275" y="3584"/>
                    <a:pt x="12267" y="3602"/>
                    <a:pt x="12253" y="3613"/>
                  </a:cubicBezTo>
                  <a:cubicBezTo>
                    <a:pt x="12239" y="3627"/>
                    <a:pt x="12232" y="3638"/>
                    <a:pt x="12214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7" y="3680"/>
                    <a:pt x="12139" y="3684"/>
                    <a:pt x="12122" y="3688"/>
                  </a:cubicBezTo>
                  <a:cubicBezTo>
                    <a:pt x="12104" y="3691"/>
                    <a:pt x="12086" y="3691"/>
                    <a:pt x="12068" y="3698"/>
                  </a:cubicBezTo>
                  <a:lnTo>
                    <a:pt x="12015" y="3698"/>
                  </a:lnTo>
                  <a:cubicBezTo>
                    <a:pt x="11997" y="3698"/>
                    <a:pt x="11979" y="3691"/>
                    <a:pt x="11962" y="3691"/>
                  </a:cubicBezTo>
                  <a:lnTo>
                    <a:pt x="11956" y="3690"/>
                  </a:lnTo>
                  <a:lnTo>
                    <a:pt x="11956" y="3690"/>
                  </a:lnTo>
                  <a:cubicBezTo>
                    <a:pt x="11954" y="3705"/>
                    <a:pt x="11954" y="3718"/>
                    <a:pt x="11951" y="3727"/>
                  </a:cubicBezTo>
                  <a:cubicBezTo>
                    <a:pt x="11947" y="3744"/>
                    <a:pt x="11937" y="3769"/>
                    <a:pt x="11933" y="3784"/>
                  </a:cubicBezTo>
                  <a:lnTo>
                    <a:pt x="11905" y="3837"/>
                  </a:lnTo>
                  <a:cubicBezTo>
                    <a:pt x="11898" y="3858"/>
                    <a:pt x="11883" y="3872"/>
                    <a:pt x="11869" y="3887"/>
                  </a:cubicBezTo>
                  <a:cubicBezTo>
                    <a:pt x="11859" y="3904"/>
                    <a:pt x="11844" y="3919"/>
                    <a:pt x="11830" y="3933"/>
                  </a:cubicBezTo>
                  <a:cubicBezTo>
                    <a:pt x="11816" y="3944"/>
                    <a:pt x="11798" y="3958"/>
                    <a:pt x="11787" y="3972"/>
                  </a:cubicBezTo>
                  <a:cubicBezTo>
                    <a:pt x="11770" y="3986"/>
                    <a:pt x="11752" y="3993"/>
                    <a:pt x="11734" y="4004"/>
                  </a:cubicBezTo>
                  <a:lnTo>
                    <a:pt x="11681" y="4029"/>
                  </a:lnTo>
                  <a:cubicBezTo>
                    <a:pt x="11603" y="4064"/>
                    <a:pt x="11524" y="4082"/>
                    <a:pt x="11439" y="4093"/>
                  </a:cubicBezTo>
                  <a:cubicBezTo>
                    <a:pt x="11385" y="4100"/>
                    <a:pt x="11332" y="4102"/>
                    <a:pt x="11279" y="4102"/>
                  </a:cubicBezTo>
                  <a:cubicBezTo>
                    <a:pt x="11248" y="4102"/>
                    <a:pt x="11218" y="4101"/>
                    <a:pt x="11187" y="4100"/>
                  </a:cubicBezTo>
                  <a:lnTo>
                    <a:pt x="11186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5" y="4168"/>
                    <a:pt x="11368" y="4168"/>
                    <a:pt x="11411" y="4168"/>
                  </a:cubicBezTo>
                  <a:cubicBezTo>
                    <a:pt x="11492" y="4164"/>
                    <a:pt x="11581" y="4146"/>
                    <a:pt x="11663" y="4114"/>
                  </a:cubicBezTo>
                  <a:cubicBezTo>
                    <a:pt x="11741" y="4082"/>
                    <a:pt x="11819" y="4036"/>
                    <a:pt x="11876" y="3961"/>
                  </a:cubicBezTo>
                  <a:lnTo>
                    <a:pt x="11915" y="3908"/>
                  </a:lnTo>
                  <a:cubicBezTo>
                    <a:pt x="11926" y="3890"/>
                    <a:pt x="11937" y="3869"/>
                    <a:pt x="11947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5" y="3816"/>
                  </a:cubicBezTo>
                  <a:lnTo>
                    <a:pt x="11965" y="3812"/>
                  </a:lnTo>
                  <a:cubicBezTo>
                    <a:pt x="11965" y="3805"/>
                    <a:pt x="11969" y="3798"/>
                    <a:pt x="11969" y="3791"/>
                  </a:cubicBezTo>
                  <a:cubicBezTo>
                    <a:pt x="11972" y="3776"/>
                    <a:pt x="11979" y="3762"/>
                    <a:pt x="11979" y="3744"/>
                  </a:cubicBezTo>
                  <a:cubicBezTo>
                    <a:pt x="11990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4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5" y="3648"/>
                  </a:cubicBezTo>
                  <a:cubicBezTo>
                    <a:pt x="12299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2" y="3545"/>
                  </a:cubicBezTo>
                  <a:cubicBezTo>
                    <a:pt x="12353" y="3528"/>
                    <a:pt x="12356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3" y="3257"/>
                  </a:lnTo>
                  <a:cubicBezTo>
                    <a:pt x="12360" y="3240"/>
                    <a:pt x="12360" y="3222"/>
                    <a:pt x="12356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9"/>
          <p:cNvGrpSpPr/>
          <p:nvPr/>
        </p:nvGrpSpPr>
        <p:grpSpPr>
          <a:xfrm>
            <a:off x="4180775" y="4102675"/>
            <a:ext cx="786498" cy="781859"/>
            <a:chOff x="4180775" y="4102675"/>
            <a:chExt cx="786498" cy="781859"/>
          </a:xfrm>
        </p:grpSpPr>
        <p:sp>
          <p:nvSpPr>
            <p:cNvPr id="626" name="Google Shape;626;p9"/>
            <p:cNvSpPr/>
            <p:nvPr/>
          </p:nvSpPr>
          <p:spPr>
            <a:xfrm>
              <a:off x="4180775" y="4102675"/>
              <a:ext cx="786498" cy="781859"/>
            </a:xfrm>
            <a:custGeom>
              <a:avLst/>
              <a:gdLst/>
              <a:ahLst/>
              <a:cxnLst/>
              <a:rect l="l" t="t" r="r" b="b"/>
              <a:pathLst>
                <a:path w="16784" h="16685" extrusionOk="0">
                  <a:moveTo>
                    <a:pt x="8392" y="1"/>
                  </a:moveTo>
                  <a:cubicBezTo>
                    <a:pt x="3756" y="1"/>
                    <a:pt x="1" y="3734"/>
                    <a:pt x="1" y="8343"/>
                  </a:cubicBezTo>
                  <a:cubicBezTo>
                    <a:pt x="1" y="12951"/>
                    <a:pt x="3756" y="16684"/>
                    <a:pt x="8392" y="16684"/>
                  </a:cubicBezTo>
                  <a:cubicBezTo>
                    <a:pt x="13025" y="16684"/>
                    <a:pt x="16784" y="12951"/>
                    <a:pt x="16784" y="8343"/>
                  </a:cubicBezTo>
                  <a:cubicBezTo>
                    <a:pt x="16784" y="3734"/>
                    <a:pt x="13025" y="1"/>
                    <a:pt x="8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295251" y="4223243"/>
              <a:ext cx="581579" cy="193063"/>
            </a:xfrm>
            <a:custGeom>
              <a:avLst/>
              <a:gdLst/>
              <a:ahLst/>
              <a:cxnLst/>
              <a:rect l="l" t="t" r="r" b="b"/>
              <a:pathLst>
                <a:path w="12411" h="4120" extrusionOk="0">
                  <a:moveTo>
                    <a:pt x="11381" y="0"/>
                  </a:moveTo>
                  <a:cubicBezTo>
                    <a:pt x="11360" y="0"/>
                    <a:pt x="11340" y="2"/>
                    <a:pt x="11319" y="6"/>
                  </a:cubicBezTo>
                  <a:cubicBezTo>
                    <a:pt x="11272" y="6"/>
                    <a:pt x="11233" y="9"/>
                    <a:pt x="11187" y="16"/>
                  </a:cubicBezTo>
                  <a:cubicBezTo>
                    <a:pt x="11208" y="16"/>
                    <a:pt x="11230" y="15"/>
                    <a:pt x="11251" y="15"/>
                  </a:cubicBezTo>
                  <a:cubicBezTo>
                    <a:pt x="11315" y="15"/>
                    <a:pt x="11379" y="19"/>
                    <a:pt x="11443" y="27"/>
                  </a:cubicBezTo>
                  <a:cubicBezTo>
                    <a:pt x="11525" y="34"/>
                    <a:pt x="11607" y="59"/>
                    <a:pt x="11681" y="88"/>
                  </a:cubicBezTo>
                  <a:lnTo>
                    <a:pt x="11735" y="116"/>
                  </a:lnTo>
                  <a:cubicBezTo>
                    <a:pt x="11752" y="123"/>
                    <a:pt x="11770" y="137"/>
                    <a:pt x="11788" y="148"/>
                  </a:cubicBezTo>
                  <a:cubicBezTo>
                    <a:pt x="11806" y="159"/>
                    <a:pt x="11820" y="173"/>
                    <a:pt x="11834" y="187"/>
                  </a:cubicBezTo>
                  <a:cubicBezTo>
                    <a:pt x="11845" y="201"/>
                    <a:pt x="11859" y="219"/>
                    <a:pt x="11873" y="230"/>
                  </a:cubicBezTo>
                  <a:cubicBezTo>
                    <a:pt x="11887" y="248"/>
                    <a:pt x="11895" y="262"/>
                    <a:pt x="11909" y="280"/>
                  </a:cubicBezTo>
                  <a:lnTo>
                    <a:pt x="11934" y="333"/>
                  </a:lnTo>
                  <a:cubicBezTo>
                    <a:pt x="11944" y="351"/>
                    <a:pt x="11948" y="372"/>
                    <a:pt x="11951" y="390"/>
                  </a:cubicBezTo>
                  <a:cubicBezTo>
                    <a:pt x="11959" y="408"/>
                    <a:pt x="11962" y="422"/>
                    <a:pt x="11962" y="440"/>
                  </a:cubicBezTo>
                  <a:cubicBezTo>
                    <a:pt x="11934" y="528"/>
                    <a:pt x="11895" y="646"/>
                    <a:pt x="11838" y="774"/>
                  </a:cubicBezTo>
                  <a:lnTo>
                    <a:pt x="11823" y="799"/>
                  </a:lnTo>
                  <a:lnTo>
                    <a:pt x="11820" y="788"/>
                  </a:lnTo>
                  <a:lnTo>
                    <a:pt x="11806" y="752"/>
                  </a:lnTo>
                  <a:cubicBezTo>
                    <a:pt x="11799" y="724"/>
                    <a:pt x="11784" y="703"/>
                    <a:pt x="11770" y="681"/>
                  </a:cubicBezTo>
                  <a:lnTo>
                    <a:pt x="11749" y="646"/>
                  </a:lnTo>
                  <a:lnTo>
                    <a:pt x="11720" y="614"/>
                  </a:lnTo>
                  <a:cubicBezTo>
                    <a:pt x="11703" y="592"/>
                    <a:pt x="11685" y="575"/>
                    <a:pt x="11663" y="557"/>
                  </a:cubicBezTo>
                  <a:cubicBezTo>
                    <a:pt x="11646" y="539"/>
                    <a:pt x="11624" y="521"/>
                    <a:pt x="11603" y="507"/>
                  </a:cubicBezTo>
                  <a:lnTo>
                    <a:pt x="11535" y="468"/>
                  </a:lnTo>
                  <a:cubicBezTo>
                    <a:pt x="11514" y="454"/>
                    <a:pt x="11486" y="443"/>
                    <a:pt x="11464" y="436"/>
                  </a:cubicBezTo>
                  <a:cubicBezTo>
                    <a:pt x="11415" y="418"/>
                    <a:pt x="11365" y="404"/>
                    <a:pt x="11311" y="397"/>
                  </a:cubicBezTo>
                  <a:cubicBezTo>
                    <a:pt x="11265" y="386"/>
                    <a:pt x="11212" y="383"/>
                    <a:pt x="11162" y="379"/>
                  </a:cubicBezTo>
                  <a:cubicBezTo>
                    <a:pt x="11112" y="379"/>
                    <a:pt x="11059" y="379"/>
                    <a:pt x="11009" y="383"/>
                  </a:cubicBezTo>
                  <a:cubicBezTo>
                    <a:pt x="10963" y="386"/>
                    <a:pt x="10910" y="390"/>
                    <a:pt x="10860" y="404"/>
                  </a:cubicBezTo>
                  <a:cubicBezTo>
                    <a:pt x="10910" y="404"/>
                    <a:pt x="10956" y="404"/>
                    <a:pt x="11009" y="408"/>
                  </a:cubicBezTo>
                  <a:cubicBezTo>
                    <a:pt x="11059" y="415"/>
                    <a:pt x="11109" y="418"/>
                    <a:pt x="11159" y="425"/>
                  </a:cubicBezTo>
                  <a:cubicBezTo>
                    <a:pt x="11205" y="436"/>
                    <a:pt x="11255" y="443"/>
                    <a:pt x="11301" y="457"/>
                  </a:cubicBezTo>
                  <a:cubicBezTo>
                    <a:pt x="11347" y="472"/>
                    <a:pt x="11393" y="486"/>
                    <a:pt x="11432" y="507"/>
                  </a:cubicBezTo>
                  <a:cubicBezTo>
                    <a:pt x="11454" y="514"/>
                    <a:pt x="11479" y="528"/>
                    <a:pt x="11496" y="539"/>
                  </a:cubicBezTo>
                  <a:cubicBezTo>
                    <a:pt x="11518" y="550"/>
                    <a:pt x="11535" y="564"/>
                    <a:pt x="11553" y="578"/>
                  </a:cubicBezTo>
                  <a:cubicBezTo>
                    <a:pt x="11571" y="592"/>
                    <a:pt x="11589" y="603"/>
                    <a:pt x="11607" y="621"/>
                  </a:cubicBezTo>
                  <a:cubicBezTo>
                    <a:pt x="11624" y="639"/>
                    <a:pt x="11639" y="656"/>
                    <a:pt x="11649" y="671"/>
                  </a:cubicBezTo>
                  <a:lnTo>
                    <a:pt x="11674" y="699"/>
                  </a:lnTo>
                  <a:lnTo>
                    <a:pt x="11692" y="728"/>
                  </a:lnTo>
                  <a:cubicBezTo>
                    <a:pt x="11699" y="745"/>
                    <a:pt x="11713" y="770"/>
                    <a:pt x="11720" y="792"/>
                  </a:cubicBezTo>
                  <a:lnTo>
                    <a:pt x="11735" y="824"/>
                  </a:lnTo>
                  <a:lnTo>
                    <a:pt x="11745" y="859"/>
                  </a:lnTo>
                  <a:cubicBezTo>
                    <a:pt x="11752" y="880"/>
                    <a:pt x="11752" y="902"/>
                    <a:pt x="11756" y="923"/>
                  </a:cubicBezTo>
                  <a:lnTo>
                    <a:pt x="11763" y="937"/>
                  </a:lnTo>
                  <a:cubicBezTo>
                    <a:pt x="11703" y="1048"/>
                    <a:pt x="11628" y="1168"/>
                    <a:pt x="11539" y="1289"/>
                  </a:cubicBezTo>
                  <a:lnTo>
                    <a:pt x="11532" y="1261"/>
                  </a:lnTo>
                  <a:lnTo>
                    <a:pt x="11518" y="1222"/>
                  </a:lnTo>
                  <a:cubicBezTo>
                    <a:pt x="11507" y="1197"/>
                    <a:pt x="11496" y="1172"/>
                    <a:pt x="11479" y="1147"/>
                  </a:cubicBezTo>
                  <a:lnTo>
                    <a:pt x="11454" y="1112"/>
                  </a:lnTo>
                  <a:lnTo>
                    <a:pt x="11429" y="1076"/>
                  </a:lnTo>
                  <a:cubicBezTo>
                    <a:pt x="11411" y="1055"/>
                    <a:pt x="11393" y="1030"/>
                    <a:pt x="11372" y="1012"/>
                  </a:cubicBezTo>
                  <a:cubicBezTo>
                    <a:pt x="11347" y="994"/>
                    <a:pt x="11326" y="976"/>
                    <a:pt x="11304" y="966"/>
                  </a:cubicBezTo>
                  <a:cubicBezTo>
                    <a:pt x="11283" y="952"/>
                    <a:pt x="11258" y="934"/>
                    <a:pt x="11233" y="923"/>
                  </a:cubicBezTo>
                  <a:cubicBezTo>
                    <a:pt x="11212" y="912"/>
                    <a:pt x="11183" y="902"/>
                    <a:pt x="11159" y="895"/>
                  </a:cubicBezTo>
                  <a:cubicBezTo>
                    <a:pt x="11109" y="877"/>
                    <a:pt x="11055" y="863"/>
                    <a:pt x="11006" y="852"/>
                  </a:cubicBezTo>
                  <a:cubicBezTo>
                    <a:pt x="10952" y="845"/>
                    <a:pt x="10902" y="841"/>
                    <a:pt x="10849" y="841"/>
                  </a:cubicBezTo>
                  <a:cubicBezTo>
                    <a:pt x="10796" y="841"/>
                    <a:pt x="10750" y="845"/>
                    <a:pt x="10700" y="848"/>
                  </a:cubicBezTo>
                  <a:cubicBezTo>
                    <a:pt x="10650" y="852"/>
                    <a:pt x="10597" y="863"/>
                    <a:pt x="10547" y="877"/>
                  </a:cubicBezTo>
                  <a:cubicBezTo>
                    <a:pt x="10650" y="880"/>
                    <a:pt x="10750" y="888"/>
                    <a:pt x="10842" y="905"/>
                  </a:cubicBezTo>
                  <a:cubicBezTo>
                    <a:pt x="10892" y="916"/>
                    <a:pt x="10934" y="930"/>
                    <a:pt x="10984" y="941"/>
                  </a:cubicBezTo>
                  <a:cubicBezTo>
                    <a:pt x="11027" y="955"/>
                    <a:pt x="11073" y="973"/>
                    <a:pt x="11116" y="991"/>
                  </a:cubicBezTo>
                  <a:cubicBezTo>
                    <a:pt x="11141" y="1001"/>
                    <a:pt x="11159" y="1012"/>
                    <a:pt x="11180" y="1023"/>
                  </a:cubicBezTo>
                  <a:cubicBezTo>
                    <a:pt x="11198" y="1037"/>
                    <a:pt x="11219" y="1048"/>
                    <a:pt x="11237" y="1058"/>
                  </a:cubicBezTo>
                  <a:cubicBezTo>
                    <a:pt x="11255" y="1072"/>
                    <a:pt x="11272" y="1083"/>
                    <a:pt x="11287" y="1101"/>
                  </a:cubicBezTo>
                  <a:cubicBezTo>
                    <a:pt x="11304" y="1115"/>
                    <a:pt x="11319" y="1133"/>
                    <a:pt x="11329" y="1151"/>
                  </a:cubicBezTo>
                  <a:lnTo>
                    <a:pt x="11347" y="1179"/>
                  </a:lnTo>
                  <a:lnTo>
                    <a:pt x="11365" y="1204"/>
                  </a:lnTo>
                  <a:cubicBezTo>
                    <a:pt x="11375" y="1222"/>
                    <a:pt x="11390" y="1243"/>
                    <a:pt x="11393" y="1261"/>
                  </a:cubicBezTo>
                  <a:lnTo>
                    <a:pt x="11407" y="1293"/>
                  </a:lnTo>
                  <a:lnTo>
                    <a:pt x="11415" y="1325"/>
                  </a:lnTo>
                  <a:lnTo>
                    <a:pt x="11429" y="1393"/>
                  </a:lnTo>
                  <a:lnTo>
                    <a:pt x="11432" y="1414"/>
                  </a:lnTo>
                  <a:cubicBezTo>
                    <a:pt x="11347" y="1517"/>
                    <a:pt x="11251" y="1617"/>
                    <a:pt x="11141" y="1720"/>
                  </a:cubicBezTo>
                  <a:lnTo>
                    <a:pt x="11134" y="1702"/>
                  </a:lnTo>
                  <a:lnTo>
                    <a:pt x="11127" y="1663"/>
                  </a:lnTo>
                  <a:cubicBezTo>
                    <a:pt x="11116" y="1634"/>
                    <a:pt x="11109" y="1606"/>
                    <a:pt x="11095" y="1577"/>
                  </a:cubicBezTo>
                  <a:lnTo>
                    <a:pt x="11077" y="1538"/>
                  </a:lnTo>
                  <a:lnTo>
                    <a:pt x="11055" y="1503"/>
                  </a:lnTo>
                  <a:cubicBezTo>
                    <a:pt x="11038" y="1481"/>
                    <a:pt x="11020" y="1453"/>
                    <a:pt x="11002" y="1432"/>
                  </a:cubicBezTo>
                  <a:cubicBezTo>
                    <a:pt x="10984" y="1410"/>
                    <a:pt x="10963" y="1393"/>
                    <a:pt x="10938" y="1368"/>
                  </a:cubicBezTo>
                  <a:cubicBezTo>
                    <a:pt x="10917" y="1350"/>
                    <a:pt x="10895" y="1332"/>
                    <a:pt x="10874" y="1321"/>
                  </a:cubicBezTo>
                  <a:cubicBezTo>
                    <a:pt x="10849" y="1307"/>
                    <a:pt x="10824" y="1293"/>
                    <a:pt x="10803" y="1279"/>
                  </a:cubicBezTo>
                  <a:cubicBezTo>
                    <a:pt x="10753" y="1257"/>
                    <a:pt x="10700" y="1236"/>
                    <a:pt x="10650" y="1222"/>
                  </a:cubicBezTo>
                  <a:cubicBezTo>
                    <a:pt x="10597" y="1208"/>
                    <a:pt x="10547" y="1201"/>
                    <a:pt x="10494" y="1197"/>
                  </a:cubicBezTo>
                  <a:cubicBezTo>
                    <a:pt x="10469" y="1190"/>
                    <a:pt x="10440" y="1190"/>
                    <a:pt x="10419" y="1190"/>
                  </a:cubicBezTo>
                  <a:lnTo>
                    <a:pt x="10344" y="1190"/>
                  </a:lnTo>
                  <a:cubicBezTo>
                    <a:pt x="10291" y="1190"/>
                    <a:pt x="10241" y="1197"/>
                    <a:pt x="10195" y="1208"/>
                  </a:cubicBezTo>
                  <a:cubicBezTo>
                    <a:pt x="10241" y="1218"/>
                    <a:pt x="10291" y="1233"/>
                    <a:pt x="10341" y="1243"/>
                  </a:cubicBezTo>
                  <a:cubicBezTo>
                    <a:pt x="10390" y="1257"/>
                    <a:pt x="10433" y="1272"/>
                    <a:pt x="10483" y="1289"/>
                  </a:cubicBezTo>
                  <a:lnTo>
                    <a:pt x="10614" y="1343"/>
                  </a:lnTo>
                  <a:cubicBezTo>
                    <a:pt x="10639" y="1350"/>
                    <a:pt x="10654" y="1364"/>
                    <a:pt x="10678" y="1375"/>
                  </a:cubicBezTo>
                  <a:cubicBezTo>
                    <a:pt x="10696" y="1385"/>
                    <a:pt x="10718" y="1396"/>
                    <a:pt x="10735" y="1410"/>
                  </a:cubicBezTo>
                  <a:lnTo>
                    <a:pt x="10789" y="1449"/>
                  </a:lnTo>
                  <a:cubicBezTo>
                    <a:pt x="10806" y="1464"/>
                    <a:pt x="10821" y="1474"/>
                    <a:pt x="10838" y="1492"/>
                  </a:cubicBezTo>
                  <a:cubicBezTo>
                    <a:pt x="10853" y="1510"/>
                    <a:pt x="10867" y="1524"/>
                    <a:pt x="10878" y="1542"/>
                  </a:cubicBezTo>
                  <a:cubicBezTo>
                    <a:pt x="10892" y="1560"/>
                    <a:pt x="10899" y="1577"/>
                    <a:pt x="10913" y="1595"/>
                  </a:cubicBezTo>
                  <a:lnTo>
                    <a:pt x="10927" y="1624"/>
                  </a:lnTo>
                  <a:lnTo>
                    <a:pt x="10942" y="1649"/>
                  </a:lnTo>
                  <a:cubicBezTo>
                    <a:pt x="10949" y="1666"/>
                    <a:pt x="10952" y="1688"/>
                    <a:pt x="10956" y="1705"/>
                  </a:cubicBezTo>
                  <a:lnTo>
                    <a:pt x="10966" y="1737"/>
                  </a:lnTo>
                  <a:lnTo>
                    <a:pt x="10970" y="1769"/>
                  </a:lnTo>
                  <a:cubicBezTo>
                    <a:pt x="10977" y="1791"/>
                    <a:pt x="10977" y="1812"/>
                    <a:pt x="10977" y="1830"/>
                  </a:cubicBezTo>
                  <a:lnTo>
                    <a:pt x="10981" y="1862"/>
                  </a:lnTo>
                  <a:lnTo>
                    <a:pt x="10846" y="1969"/>
                  </a:lnTo>
                  <a:cubicBezTo>
                    <a:pt x="10750" y="2040"/>
                    <a:pt x="10646" y="2111"/>
                    <a:pt x="10536" y="2178"/>
                  </a:cubicBezTo>
                  <a:lnTo>
                    <a:pt x="10536" y="2146"/>
                  </a:lnTo>
                  <a:lnTo>
                    <a:pt x="10533" y="2104"/>
                  </a:lnTo>
                  <a:cubicBezTo>
                    <a:pt x="10526" y="2075"/>
                    <a:pt x="10518" y="2043"/>
                    <a:pt x="10515" y="2018"/>
                  </a:cubicBezTo>
                  <a:lnTo>
                    <a:pt x="10501" y="1979"/>
                  </a:lnTo>
                  <a:lnTo>
                    <a:pt x="10483" y="1937"/>
                  </a:lnTo>
                  <a:cubicBezTo>
                    <a:pt x="10469" y="1912"/>
                    <a:pt x="10454" y="1883"/>
                    <a:pt x="10437" y="1862"/>
                  </a:cubicBezTo>
                  <a:lnTo>
                    <a:pt x="10383" y="1794"/>
                  </a:lnTo>
                  <a:cubicBezTo>
                    <a:pt x="10362" y="1777"/>
                    <a:pt x="10344" y="1755"/>
                    <a:pt x="10323" y="1737"/>
                  </a:cubicBezTo>
                  <a:cubicBezTo>
                    <a:pt x="10302" y="1720"/>
                    <a:pt x="10277" y="1702"/>
                    <a:pt x="10255" y="1688"/>
                  </a:cubicBezTo>
                  <a:cubicBezTo>
                    <a:pt x="10213" y="1659"/>
                    <a:pt x="10163" y="1634"/>
                    <a:pt x="10113" y="1617"/>
                  </a:cubicBezTo>
                  <a:cubicBezTo>
                    <a:pt x="10063" y="1599"/>
                    <a:pt x="10017" y="1581"/>
                    <a:pt x="9964" y="1574"/>
                  </a:cubicBezTo>
                  <a:cubicBezTo>
                    <a:pt x="9935" y="1570"/>
                    <a:pt x="9914" y="1563"/>
                    <a:pt x="9886" y="1560"/>
                  </a:cubicBezTo>
                  <a:cubicBezTo>
                    <a:pt x="9861" y="1556"/>
                    <a:pt x="9839" y="1553"/>
                    <a:pt x="9811" y="1553"/>
                  </a:cubicBezTo>
                  <a:cubicBezTo>
                    <a:pt x="9784" y="1549"/>
                    <a:pt x="9758" y="1547"/>
                    <a:pt x="9734" y="1547"/>
                  </a:cubicBezTo>
                  <a:cubicBezTo>
                    <a:pt x="9709" y="1547"/>
                    <a:pt x="9685" y="1549"/>
                    <a:pt x="9662" y="1553"/>
                  </a:cubicBezTo>
                  <a:cubicBezTo>
                    <a:pt x="9708" y="1570"/>
                    <a:pt x="9754" y="1588"/>
                    <a:pt x="9804" y="1606"/>
                  </a:cubicBezTo>
                  <a:cubicBezTo>
                    <a:pt x="9846" y="1624"/>
                    <a:pt x="9893" y="1645"/>
                    <a:pt x="9935" y="1663"/>
                  </a:cubicBezTo>
                  <a:cubicBezTo>
                    <a:pt x="9982" y="1684"/>
                    <a:pt x="10021" y="1705"/>
                    <a:pt x="10060" y="1734"/>
                  </a:cubicBezTo>
                  <a:cubicBezTo>
                    <a:pt x="10081" y="1748"/>
                    <a:pt x="10099" y="1759"/>
                    <a:pt x="10117" y="1773"/>
                  </a:cubicBezTo>
                  <a:cubicBezTo>
                    <a:pt x="10134" y="1787"/>
                    <a:pt x="10152" y="1801"/>
                    <a:pt x="10170" y="1819"/>
                  </a:cubicBezTo>
                  <a:cubicBezTo>
                    <a:pt x="10188" y="1830"/>
                    <a:pt x="10206" y="1848"/>
                    <a:pt x="10220" y="1862"/>
                  </a:cubicBezTo>
                  <a:cubicBezTo>
                    <a:pt x="10238" y="1876"/>
                    <a:pt x="10252" y="1894"/>
                    <a:pt x="10266" y="1912"/>
                  </a:cubicBezTo>
                  <a:cubicBezTo>
                    <a:pt x="10277" y="1929"/>
                    <a:pt x="10291" y="1947"/>
                    <a:pt x="10302" y="1965"/>
                  </a:cubicBezTo>
                  <a:cubicBezTo>
                    <a:pt x="10312" y="1983"/>
                    <a:pt x="10319" y="2001"/>
                    <a:pt x="10326" y="2018"/>
                  </a:cubicBezTo>
                  <a:lnTo>
                    <a:pt x="10341" y="2043"/>
                  </a:lnTo>
                  <a:lnTo>
                    <a:pt x="10348" y="2075"/>
                  </a:lnTo>
                  <a:cubicBezTo>
                    <a:pt x="10355" y="2097"/>
                    <a:pt x="10358" y="2114"/>
                    <a:pt x="10362" y="2139"/>
                  </a:cubicBezTo>
                  <a:lnTo>
                    <a:pt x="10366" y="2168"/>
                  </a:lnTo>
                  <a:lnTo>
                    <a:pt x="10366" y="2200"/>
                  </a:lnTo>
                  <a:lnTo>
                    <a:pt x="10366" y="2264"/>
                  </a:lnTo>
                  <a:lnTo>
                    <a:pt x="10366" y="2285"/>
                  </a:lnTo>
                  <a:cubicBezTo>
                    <a:pt x="10234" y="2356"/>
                    <a:pt x="10092" y="2427"/>
                    <a:pt x="9939" y="2488"/>
                  </a:cubicBezTo>
                  <a:cubicBezTo>
                    <a:pt x="9921" y="2498"/>
                    <a:pt x="9903" y="2502"/>
                    <a:pt x="9882" y="2513"/>
                  </a:cubicBezTo>
                  <a:cubicBezTo>
                    <a:pt x="9878" y="2505"/>
                    <a:pt x="9868" y="2502"/>
                    <a:pt x="9864" y="2502"/>
                  </a:cubicBezTo>
                  <a:cubicBezTo>
                    <a:pt x="9846" y="2495"/>
                    <a:pt x="9825" y="2484"/>
                    <a:pt x="9804" y="2477"/>
                  </a:cubicBezTo>
                  <a:lnTo>
                    <a:pt x="9807" y="2434"/>
                  </a:lnTo>
                  <a:lnTo>
                    <a:pt x="9807" y="2392"/>
                  </a:lnTo>
                  <a:cubicBezTo>
                    <a:pt x="9807" y="2360"/>
                    <a:pt x="9804" y="2335"/>
                    <a:pt x="9797" y="2303"/>
                  </a:cubicBezTo>
                  <a:lnTo>
                    <a:pt x="9790" y="2257"/>
                  </a:lnTo>
                  <a:lnTo>
                    <a:pt x="9775" y="2217"/>
                  </a:lnTo>
                  <a:cubicBezTo>
                    <a:pt x="9768" y="2193"/>
                    <a:pt x="9754" y="2164"/>
                    <a:pt x="9740" y="2139"/>
                  </a:cubicBezTo>
                  <a:cubicBezTo>
                    <a:pt x="9726" y="2111"/>
                    <a:pt x="9708" y="2089"/>
                    <a:pt x="9697" y="2061"/>
                  </a:cubicBezTo>
                  <a:lnTo>
                    <a:pt x="9644" y="1997"/>
                  </a:lnTo>
                  <a:cubicBezTo>
                    <a:pt x="9626" y="1972"/>
                    <a:pt x="9601" y="1954"/>
                    <a:pt x="9580" y="1937"/>
                  </a:cubicBezTo>
                  <a:cubicBezTo>
                    <a:pt x="9541" y="1901"/>
                    <a:pt x="9491" y="1873"/>
                    <a:pt x="9448" y="1844"/>
                  </a:cubicBezTo>
                  <a:cubicBezTo>
                    <a:pt x="9398" y="1819"/>
                    <a:pt x="9352" y="1801"/>
                    <a:pt x="9306" y="1777"/>
                  </a:cubicBezTo>
                  <a:cubicBezTo>
                    <a:pt x="9281" y="1769"/>
                    <a:pt x="9256" y="1759"/>
                    <a:pt x="9228" y="1755"/>
                  </a:cubicBezTo>
                  <a:cubicBezTo>
                    <a:pt x="9203" y="1748"/>
                    <a:pt x="9182" y="1741"/>
                    <a:pt x="9153" y="1737"/>
                  </a:cubicBezTo>
                  <a:cubicBezTo>
                    <a:pt x="9103" y="1730"/>
                    <a:pt x="9050" y="1720"/>
                    <a:pt x="9004" y="1716"/>
                  </a:cubicBezTo>
                  <a:lnTo>
                    <a:pt x="9004" y="1716"/>
                  </a:lnTo>
                  <a:cubicBezTo>
                    <a:pt x="9046" y="1737"/>
                    <a:pt x="9093" y="1759"/>
                    <a:pt x="9135" y="1787"/>
                  </a:cubicBezTo>
                  <a:cubicBezTo>
                    <a:pt x="9182" y="1809"/>
                    <a:pt x="9221" y="1837"/>
                    <a:pt x="9260" y="1862"/>
                  </a:cubicBezTo>
                  <a:cubicBezTo>
                    <a:pt x="9299" y="1890"/>
                    <a:pt x="9342" y="1915"/>
                    <a:pt x="9377" y="1947"/>
                  </a:cubicBezTo>
                  <a:cubicBezTo>
                    <a:pt x="9395" y="1961"/>
                    <a:pt x="9413" y="1979"/>
                    <a:pt x="9430" y="1990"/>
                  </a:cubicBezTo>
                  <a:lnTo>
                    <a:pt x="9477" y="2040"/>
                  </a:lnTo>
                  <a:cubicBezTo>
                    <a:pt x="9491" y="2057"/>
                    <a:pt x="9509" y="2075"/>
                    <a:pt x="9523" y="2093"/>
                  </a:cubicBezTo>
                  <a:cubicBezTo>
                    <a:pt x="9537" y="2111"/>
                    <a:pt x="9548" y="2129"/>
                    <a:pt x="9558" y="2146"/>
                  </a:cubicBezTo>
                  <a:cubicBezTo>
                    <a:pt x="9566" y="2164"/>
                    <a:pt x="9580" y="2182"/>
                    <a:pt x="9583" y="2203"/>
                  </a:cubicBezTo>
                  <a:cubicBezTo>
                    <a:pt x="9594" y="2221"/>
                    <a:pt x="9598" y="2246"/>
                    <a:pt x="9608" y="2264"/>
                  </a:cubicBezTo>
                  <a:lnTo>
                    <a:pt x="9615" y="2292"/>
                  </a:lnTo>
                  <a:lnTo>
                    <a:pt x="9619" y="2324"/>
                  </a:lnTo>
                  <a:cubicBezTo>
                    <a:pt x="9619" y="2349"/>
                    <a:pt x="9626" y="2367"/>
                    <a:pt x="9626" y="2388"/>
                  </a:cubicBezTo>
                  <a:lnTo>
                    <a:pt x="9626" y="2420"/>
                  </a:lnTo>
                  <a:lnTo>
                    <a:pt x="9619" y="2449"/>
                  </a:lnTo>
                  <a:cubicBezTo>
                    <a:pt x="9619" y="2473"/>
                    <a:pt x="9612" y="2495"/>
                    <a:pt x="9612" y="2513"/>
                  </a:cubicBezTo>
                  <a:lnTo>
                    <a:pt x="9598" y="2609"/>
                  </a:lnTo>
                  <a:cubicBezTo>
                    <a:pt x="9370" y="2690"/>
                    <a:pt x="9132" y="2751"/>
                    <a:pt x="8883" y="2811"/>
                  </a:cubicBezTo>
                  <a:lnTo>
                    <a:pt x="8890" y="2769"/>
                  </a:lnTo>
                  <a:cubicBezTo>
                    <a:pt x="8897" y="2744"/>
                    <a:pt x="8901" y="2712"/>
                    <a:pt x="8901" y="2680"/>
                  </a:cubicBezTo>
                  <a:lnTo>
                    <a:pt x="8901" y="2637"/>
                  </a:lnTo>
                  <a:lnTo>
                    <a:pt x="8897" y="2591"/>
                  </a:lnTo>
                  <a:cubicBezTo>
                    <a:pt x="8890" y="2562"/>
                    <a:pt x="8886" y="2534"/>
                    <a:pt x="8879" y="2509"/>
                  </a:cubicBezTo>
                  <a:lnTo>
                    <a:pt x="8851" y="2427"/>
                  </a:lnTo>
                  <a:cubicBezTo>
                    <a:pt x="8837" y="2402"/>
                    <a:pt x="8829" y="2374"/>
                    <a:pt x="8812" y="2353"/>
                  </a:cubicBezTo>
                  <a:cubicBezTo>
                    <a:pt x="8797" y="2331"/>
                    <a:pt x="8780" y="2303"/>
                    <a:pt x="8765" y="2285"/>
                  </a:cubicBezTo>
                  <a:cubicBezTo>
                    <a:pt x="8737" y="2242"/>
                    <a:pt x="8694" y="2200"/>
                    <a:pt x="8655" y="2164"/>
                  </a:cubicBezTo>
                  <a:cubicBezTo>
                    <a:pt x="8616" y="2129"/>
                    <a:pt x="8577" y="2100"/>
                    <a:pt x="8531" y="2072"/>
                  </a:cubicBezTo>
                  <a:lnTo>
                    <a:pt x="8463" y="2033"/>
                  </a:lnTo>
                  <a:cubicBezTo>
                    <a:pt x="8442" y="2018"/>
                    <a:pt x="8421" y="2004"/>
                    <a:pt x="8399" y="1997"/>
                  </a:cubicBezTo>
                  <a:cubicBezTo>
                    <a:pt x="8353" y="1976"/>
                    <a:pt x="8303" y="1958"/>
                    <a:pt x="8257" y="1944"/>
                  </a:cubicBezTo>
                  <a:lnTo>
                    <a:pt x="8257" y="1944"/>
                  </a:lnTo>
                  <a:cubicBezTo>
                    <a:pt x="8296" y="1976"/>
                    <a:pt x="8332" y="2011"/>
                    <a:pt x="8371" y="2040"/>
                  </a:cubicBezTo>
                  <a:cubicBezTo>
                    <a:pt x="8406" y="2072"/>
                    <a:pt x="8442" y="2107"/>
                    <a:pt x="8477" y="2143"/>
                  </a:cubicBezTo>
                  <a:cubicBezTo>
                    <a:pt x="8513" y="2178"/>
                    <a:pt x="8545" y="2214"/>
                    <a:pt x="8570" y="2249"/>
                  </a:cubicBezTo>
                  <a:cubicBezTo>
                    <a:pt x="8584" y="2267"/>
                    <a:pt x="8598" y="2285"/>
                    <a:pt x="8613" y="2306"/>
                  </a:cubicBezTo>
                  <a:cubicBezTo>
                    <a:pt x="8623" y="2324"/>
                    <a:pt x="8637" y="2349"/>
                    <a:pt x="8648" y="2367"/>
                  </a:cubicBezTo>
                  <a:cubicBezTo>
                    <a:pt x="8659" y="2381"/>
                    <a:pt x="8669" y="2406"/>
                    <a:pt x="8677" y="2424"/>
                  </a:cubicBezTo>
                  <a:cubicBezTo>
                    <a:pt x="8687" y="2445"/>
                    <a:pt x="8694" y="2463"/>
                    <a:pt x="8701" y="2484"/>
                  </a:cubicBezTo>
                  <a:cubicBezTo>
                    <a:pt x="8705" y="2505"/>
                    <a:pt x="8712" y="2523"/>
                    <a:pt x="8712" y="2548"/>
                  </a:cubicBezTo>
                  <a:cubicBezTo>
                    <a:pt x="8719" y="2569"/>
                    <a:pt x="8719" y="2587"/>
                    <a:pt x="8723" y="2609"/>
                  </a:cubicBezTo>
                  <a:lnTo>
                    <a:pt x="8723" y="2641"/>
                  </a:lnTo>
                  <a:lnTo>
                    <a:pt x="8723" y="2673"/>
                  </a:lnTo>
                  <a:cubicBezTo>
                    <a:pt x="8719" y="2694"/>
                    <a:pt x="8719" y="2712"/>
                    <a:pt x="8712" y="2733"/>
                  </a:cubicBezTo>
                  <a:lnTo>
                    <a:pt x="8705" y="2765"/>
                  </a:lnTo>
                  <a:lnTo>
                    <a:pt x="8694" y="2797"/>
                  </a:lnTo>
                  <a:cubicBezTo>
                    <a:pt x="8691" y="2818"/>
                    <a:pt x="8677" y="2836"/>
                    <a:pt x="8673" y="2854"/>
                  </a:cubicBezTo>
                  <a:lnTo>
                    <a:pt x="8666" y="2854"/>
                  </a:lnTo>
                  <a:cubicBezTo>
                    <a:pt x="8616" y="2865"/>
                    <a:pt x="8563" y="2875"/>
                    <a:pt x="8513" y="2882"/>
                  </a:cubicBezTo>
                  <a:cubicBezTo>
                    <a:pt x="8410" y="2900"/>
                    <a:pt x="8310" y="2911"/>
                    <a:pt x="8204" y="2929"/>
                  </a:cubicBezTo>
                  <a:cubicBezTo>
                    <a:pt x="8097" y="2943"/>
                    <a:pt x="7994" y="2953"/>
                    <a:pt x="7887" y="2964"/>
                  </a:cubicBezTo>
                  <a:cubicBezTo>
                    <a:pt x="7830" y="2975"/>
                    <a:pt x="7770" y="2978"/>
                    <a:pt x="7713" y="2982"/>
                  </a:cubicBezTo>
                  <a:lnTo>
                    <a:pt x="7709" y="2982"/>
                  </a:lnTo>
                  <a:lnTo>
                    <a:pt x="7724" y="2943"/>
                  </a:lnTo>
                  <a:lnTo>
                    <a:pt x="7731" y="2900"/>
                  </a:lnTo>
                  <a:cubicBezTo>
                    <a:pt x="7734" y="2872"/>
                    <a:pt x="7741" y="2840"/>
                    <a:pt x="7741" y="2811"/>
                  </a:cubicBezTo>
                  <a:lnTo>
                    <a:pt x="7741" y="2765"/>
                  </a:lnTo>
                  <a:lnTo>
                    <a:pt x="7734" y="2722"/>
                  </a:lnTo>
                  <a:cubicBezTo>
                    <a:pt x="7731" y="2690"/>
                    <a:pt x="7727" y="2662"/>
                    <a:pt x="7717" y="2637"/>
                  </a:cubicBezTo>
                  <a:lnTo>
                    <a:pt x="7692" y="2555"/>
                  </a:lnTo>
                  <a:cubicBezTo>
                    <a:pt x="7677" y="2530"/>
                    <a:pt x="7670" y="2502"/>
                    <a:pt x="7653" y="2481"/>
                  </a:cubicBezTo>
                  <a:cubicBezTo>
                    <a:pt x="7638" y="2459"/>
                    <a:pt x="7621" y="2431"/>
                    <a:pt x="7606" y="2413"/>
                  </a:cubicBezTo>
                  <a:cubicBezTo>
                    <a:pt x="7574" y="2370"/>
                    <a:pt x="7535" y="2331"/>
                    <a:pt x="7496" y="2292"/>
                  </a:cubicBezTo>
                  <a:cubicBezTo>
                    <a:pt x="7457" y="2260"/>
                    <a:pt x="7414" y="2228"/>
                    <a:pt x="7372" y="2200"/>
                  </a:cubicBezTo>
                  <a:lnTo>
                    <a:pt x="7304" y="2161"/>
                  </a:lnTo>
                  <a:cubicBezTo>
                    <a:pt x="7283" y="2146"/>
                    <a:pt x="7261" y="2132"/>
                    <a:pt x="7237" y="2125"/>
                  </a:cubicBezTo>
                  <a:cubicBezTo>
                    <a:pt x="7194" y="2104"/>
                    <a:pt x="7144" y="2086"/>
                    <a:pt x="7094" y="2072"/>
                  </a:cubicBezTo>
                  <a:lnTo>
                    <a:pt x="7094" y="2072"/>
                  </a:lnTo>
                  <a:cubicBezTo>
                    <a:pt x="7137" y="2104"/>
                    <a:pt x="7173" y="2139"/>
                    <a:pt x="7212" y="2171"/>
                  </a:cubicBezTo>
                  <a:cubicBezTo>
                    <a:pt x="7247" y="2200"/>
                    <a:pt x="7283" y="2235"/>
                    <a:pt x="7318" y="2271"/>
                  </a:cubicBezTo>
                  <a:cubicBezTo>
                    <a:pt x="7354" y="2306"/>
                    <a:pt x="7386" y="2342"/>
                    <a:pt x="7411" y="2377"/>
                  </a:cubicBezTo>
                  <a:cubicBezTo>
                    <a:pt x="7425" y="2395"/>
                    <a:pt x="7439" y="2413"/>
                    <a:pt x="7450" y="2434"/>
                  </a:cubicBezTo>
                  <a:cubicBezTo>
                    <a:pt x="7464" y="2452"/>
                    <a:pt x="7478" y="2477"/>
                    <a:pt x="7485" y="2495"/>
                  </a:cubicBezTo>
                  <a:cubicBezTo>
                    <a:pt x="7500" y="2513"/>
                    <a:pt x="7510" y="2534"/>
                    <a:pt x="7517" y="2552"/>
                  </a:cubicBezTo>
                  <a:cubicBezTo>
                    <a:pt x="7528" y="2573"/>
                    <a:pt x="7535" y="2591"/>
                    <a:pt x="7539" y="2612"/>
                  </a:cubicBezTo>
                  <a:cubicBezTo>
                    <a:pt x="7546" y="2637"/>
                    <a:pt x="7553" y="2655"/>
                    <a:pt x="7553" y="2676"/>
                  </a:cubicBezTo>
                  <a:cubicBezTo>
                    <a:pt x="7557" y="2697"/>
                    <a:pt x="7557" y="2715"/>
                    <a:pt x="7564" y="2737"/>
                  </a:cubicBezTo>
                  <a:lnTo>
                    <a:pt x="7564" y="2769"/>
                  </a:lnTo>
                  <a:lnTo>
                    <a:pt x="7564" y="2801"/>
                  </a:lnTo>
                  <a:cubicBezTo>
                    <a:pt x="7557" y="2822"/>
                    <a:pt x="7557" y="2840"/>
                    <a:pt x="7553" y="2861"/>
                  </a:cubicBezTo>
                  <a:lnTo>
                    <a:pt x="7546" y="2893"/>
                  </a:lnTo>
                  <a:lnTo>
                    <a:pt x="7535" y="2925"/>
                  </a:lnTo>
                  <a:cubicBezTo>
                    <a:pt x="7532" y="2946"/>
                    <a:pt x="7517" y="2964"/>
                    <a:pt x="7514" y="2982"/>
                  </a:cubicBezTo>
                  <a:lnTo>
                    <a:pt x="7510" y="2996"/>
                  </a:lnTo>
                  <a:cubicBezTo>
                    <a:pt x="7266" y="3013"/>
                    <a:pt x="7019" y="3023"/>
                    <a:pt x="6771" y="3023"/>
                  </a:cubicBezTo>
                  <a:cubicBezTo>
                    <a:pt x="6706" y="3023"/>
                    <a:pt x="6640" y="3023"/>
                    <a:pt x="6575" y="3021"/>
                  </a:cubicBezTo>
                  <a:lnTo>
                    <a:pt x="6579" y="3014"/>
                  </a:lnTo>
                  <a:lnTo>
                    <a:pt x="6596" y="2968"/>
                  </a:lnTo>
                  <a:cubicBezTo>
                    <a:pt x="6611" y="2943"/>
                    <a:pt x="6621" y="2911"/>
                    <a:pt x="6628" y="2879"/>
                  </a:cubicBezTo>
                  <a:lnTo>
                    <a:pt x="6639" y="2836"/>
                  </a:lnTo>
                  <a:lnTo>
                    <a:pt x="6643" y="2786"/>
                  </a:lnTo>
                  <a:cubicBezTo>
                    <a:pt x="6646" y="2754"/>
                    <a:pt x="6646" y="2726"/>
                    <a:pt x="6643" y="2694"/>
                  </a:cubicBezTo>
                  <a:cubicBezTo>
                    <a:pt x="6643" y="2662"/>
                    <a:pt x="6632" y="2630"/>
                    <a:pt x="6628" y="2601"/>
                  </a:cubicBezTo>
                  <a:cubicBezTo>
                    <a:pt x="6621" y="2569"/>
                    <a:pt x="6614" y="2541"/>
                    <a:pt x="6604" y="2513"/>
                  </a:cubicBezTo>
                  <a:cubicBezTo>
                    <a:pt x="6593" y="2484"/>
                    <a:pt x="6579" y="2452"/>
                    <a:pt x="6568" y="2427"/>
                  </a:cubicBezTo>
                  <a:cubicBezTo>
                    <a:pt x="6554" y="2399"/>
                    <a:pt x="6540" y="2374"/>
                    <a:pt x="6522" y="2353"/>
                  </a:cubicBezTo>
                  <a:cubicBezTo>
                    <a:pt x="6504" y="2324"/>
                    <a:pt x="6490" y="2303"/>
                    <a:pt x="6472" y="2281"/>
                  </a:cubicBezTo>
                  <a:cubicBezTo>
                    <a:pt x="6436" y="2235"/>
                    <a:pt x="6401" y="2193"/>
                    <a:pt x="6362" y="2150"/>
                  </a:cubicBezTo>
                  <a:cubicBezTo>
                    <a:pt x="6344" y="2132"/>
                    <a:pt x="6323" y="2111"/>
                    <a:pt x="6301" y="2093"/>
                  </a:cubicBezTo>
                  <a:lnTo>
                    <a:pt x="6234" y="2040"/>
                  </a:lnTo>
                  <a:cubicBezTo>
                    <a:pt x="6188" y="2008"/>
                    <a:pt x="6141" y="1979"/>
                    <a:pt x="6092" y="1951"/>
                  </a:cubicBezTo>
                  <a:lnTo>
                    <a:pt x="6092" y="1951"/>
                  </a:lnTo>
                  <a:cubicBezTo>
                    <a:pt x="6127" y="1990"/>
                    <a:pt x="6163" y="2036"/>
                    <a:pt x="6195" y="2075"/>
                  </a:cubicBezTo>
                  <a:cubicBezTo>
                    <a:pt x="6223" y="2121"/>
                    <a:pt x="6255" y="2161"/>
                    <a:pt x="6287" y="2203"/>
                  </a:cubicBezTo>
                  <a:cubicBezTo>
                    <a:pt x="6319" y="2249"/>
                    <a:pt x="6344" y="2292"/>
                    <a:pt x="6365" y="2338"/>
                  </a:cubicBezTo>
                  <a:cubicBezTo>
                    <a:pt x="6380" y="2360"/>
                    <a:pt x="6390" y="2381"/>
                    <a:pt x="6397" y="2409"/>
                  </a:cubicBezTo>
                  <a:cubicBezTo>
                    <a:pt x="6408" y="2431"/>
                    <a:pt x="6415" y="2452"/>
                    <a:pt x="6426" y="2481"/>
                  </a:cubicBezTo>
                  <a:cubicBezTo>
                    <a:pt x="6433" y="2502"/>
                    <a:pt x="6436" y="2530"/>
                    <a:pt x="6447" y="2552"/>
                  </a:cubicBezTo>
                  <a:cubicBezTo>
                    <a:pt x="6451" y="2573"/>
                    <a:pt x="6454" y="2601"/>
                    <a:pt x="6461" y="2623"/>
                  </a:cubicBezTo>
                  <a:cubicBezTo>
                    <a:pt x="6461" y="2644"/>
                    <a:pt x="6465" y="2673"/>
                    <a:pt x="6465" y="2694"/>
                  </a:cubicBezTo>
                  <a:lnTo>
                    <a:pt x="6465" y="2729"/>
                  </a:lnTo>
                  <a:cubicBezTo>
                    <a:pt x="6465" y="2744"/>
                    <a:pt x="6465" y="2751"/>
                    <a:pt x="6461" y="2765"/>
                  </a:cubicBezTo>
                  <a:lnTo>
                    <a:pt x="6454" y="2801"/>
                  </a:lnTo>
                  <a:lnTo>
                    <a:pt x="6447" y="2833"/>
                  </a:lnTo>
                  <a:cubicBezTo>
                    <a:pt x="6436" y="2854"/>
                    <a:pt x="6433" y="2875"/>
                    <a:pt x="6426" y="2897"/>
                  </a:cubicBezTo>
                  <a:lnTo>
                    <a:pt x="6412" y="2929"/>
                  </a:lnTo>
                  <a:lnTo>
                    <a:pt x="6394" y="2961"/>
                  </a:lnTo>
                  <a:cubicBezTo>
                    <a:pt x="6383" y="2978"/>
                    <a:pt x="6372" y="2996"/>
                    <a:pt x="6358" y="3017"/>
                  </a:cubicBezTo>
                  <a:lnTo>
                    <a:pt x="6259" y="3017"/>
                  </a:lnTo>
                  <a:lnTo>
                    <a:pt x="5932" y="3003"/>
                  </a:lnTo>
                  <a:lnTo>
                    <a:pt x="5768" y="3000"/>
                  </a:lnTo>
                  <a:cubicBezTo>
                    <a:pt x="5715" y="2996"/>
                    <a:pt x="5661" y="2993"/>
                    <a:pt x="5608" y="2982"/>
                  </a:cubicBezTo>
                  <a:cubicBezTo>
                    <a:pt x="5512" y="2975"/>
                    <a:pt x="5420" y="2961"/>
                    <a:pt x="5327" y="2946"/>
                  </a:cubicBezTo>
                  <a:lnTo>
                    <a:pt x="5309" y="2932"/>
                  </a:lnTo>
                  <a:lnTo>
                    <a:pt x="5270" y="2893"/>
                  </a:lnTo>
                  <a:cubicBezTo>
                    <a:pt x="5256" y="2879"/>
                    <a:pt x="5242" y="2861"/>
                    <a:pt x="5228" y="2850"/>
                  </a:cubicBezTo>
                  <a:cubicBezTo>
                    <a:pt x="5217" y="2833"/>
                    <a:pt x="5206" y="2818"/>
                    <a:pt x="5199" y="2801"/>
                  </a:cubicBezTo>
                  <a:cubicBezTo>
                    <a:pt x="5188" y="2783"/>
                    <a:pt x="5181" y="2765"/>
                    <a:pt x="5174" y="2747"/>
                  </a:cubicBezTo>
                  <a:lnTo>
                    <a:pt x="5164" y="2694"/>
                  </a:lnTo>
                  <a:cubicBezTo>
                    <a:pt x="5164" y="2676"/>
                    <a:pt x="5156" y="2658"/>
                    <a:pt x="5164" y="2641"/>
                  </a:cubicBezTo>
                  <a:cubicBezTo>
                    <a:pt x="5164" y="2623"/>
                    <a:pt x="5167" y="2605"/>
                    <a:pt x="5171" y="2584"/>
                  </a:cubicBezTo>
                  <a:cubicBezTo>
                    <a:pt x="5174" y="2566"/>
                    <a:pt x="5185" y="2548"/>
                    <a:pt x="5192" y="2523"/>
                  </a:cubicBezTo>
                  <a:cubicBezTo>
                    <a:pt x="5203" y="2505"/>
                    <a:pt x="5210" y="2488"/>
                    <a:pt x="5224" y="2470"/>
                  </a:cubicBezTo>
                  <a:cubicBezTo>
                    <a:pt x="5235" y="2452"/>
                    <a:pt x="5252" y="2434"/>
                    <a:pt x="5260" y="2417"/>
                  </a:cubicBezTo>
                  <a:cubicBezTo>
                    <a:pt x="5274" y="2399"/>
                    <a:pt x="5288" y="2381"/>
                    <a:pt x="5306" y="2370"/>
                  </a:cubicBezTo>
                  <a:lnTo>
                    <a:pt x="5352" y="2321"/>
                  </a:lnTo>
                  <a:cubicBezTo>
                    <a:pt x="5370" y="2303"/>
                    <a:pt x="5384" y="2289"/>
                    <a:pt x="5405" y="2271"/>
                  </a:cubicBezTo>
                  <a:cubicBezTo>
                    <a:pt x="5423" y="2257"/>
                    <a:pt x="5441" y="2239"/>
                    <a:pt x="5459" y="2228"/>
                  </a:cubicBezTo>
                  <a:cubicBezTo>
                    <a:pt x="5494" y="2196"/>
                    <a:pt x="5537" y="2168"/>
                    <a:pt x="5572" y="2139"/>
                  </a:cubicBezTo>
                  <a:lnTo>
                    <a:pt x="5572" y="2139"/>
                  </a:lnTo>
                  <a:cubicBezTo>
                    <a:pt x="5548" y="2146"/>
                    <a:pt x="5526" y="2150"/>
                    <a:pt x="5501" y="2161"/>
                  </a:cubicBezTo>
                  <a:lnTo>
                    <a:pt x="5434" y="2185"/>
                  </a:lnTo>
                  <a:cubicBezTo>
                    <a:pt x="5388" y="2203"/>
                    <a:pt x="5345" y="2228"/>
                    <a:pt x="5299" y="2253"/>
                  </a:cubicBezTo>
                  <a:cubicBezTo>
                    <a:pt x="5277" y="2267"/>
                    <a:pt x="5256" y="2281"/>
                    <a:pt x="5238" y="2292"/>
                  </a:cubicBezTo>
                  <a:cubicBezTo>
                    <a:pt x="5217" y="2306"/>
                    <a:pt x="5199" y="2324"/>
                    <a:pt x="5174" y="2342"/>
                  </a:cubicBezTo>
                  <a:cubicBezTo>
                    <a:pt x="5156" y="2360"/>
                    <a:pt x="5135" y="2377"/>
                    <a:pt x="5117" y="2395"/>
                  </a:cubicBezTo>
                  <a:cubicBezTo>
                    <a:pt x="5100" y="2413"/>
                    <a:pt x="5082" y="2434"/>
                    <a:pt x="5068" y="2459"/>
                  </a:cubicBezTo>
                  <a:cubicBezTo>
                    <a:pt x="5039" y="2502"/>
                    <a:pt x="5014" y="2555"/>
                    <a:pt x="5004" y="2612"/>
                  </a:cubicBezTo>
                  <a:cubicBezTo>
                    <a:pt x="4996" y="2644"/>
                    <a:pt x="4993" y="2673"/>
                    <a:pt x="4993" y="2701"/>
                  </a:cubicBezTo>
                  <a:cubicBezTo>
                    <a:pt x="4993" y="2733"/>
                    <a:pt x="4996" y="2761"/>
                    <a:pt x="5007" y="2790"/>
                  </a:cubicBezTo>
                  <a:cubicBezTo>
                    <a:pt x="5014" y="2833"/>
                    <a:pt x="5032" y="2872"/>
                    <a:pt x="5050" y="2907"/>
                  </a:cubicBezTo>
                  <a:cubicBezTo>
                    <a:pt x="5021" y="2904"/>
                    <a:pt x="4986" y="2897"/>
                    <a:pt x="4954" y="2893"/>
                  </a:cubicBezTo>
                  <a:cubicBezTo>
                    <a:pt x="4776" y="2868"/>
                    <a:pt x="4598" y="2833"/>
                    <a:pt x="4420" y="2801"/>
                  </a:cubicBezTo>
                  <a:lnTo>
                    <a:pt x="4381" y="2769"/>
                  </a:lnTo>
                  <a:lnTo>
                    <a:pt x="4346" y="2733"/>
                  </a:lnTo>
                  <a:cubicBezTo>
                    <a:pt x="4331" y="2719"/>
                    <a:pt x="4321" y="2708"/>
                    <a:pt x="4310" y="2694"/>
                  </a:cubicBezTo>
                  <a:cubicBezTo>
                    <a:pt x="4285" y="2665"/>
                    <a:pt x="4275" y="2637"/>
                    <a:pt x="4260" y="2605"/>
                  </a:cubicBezTo>
                  <a:cubicBezTo>
                    <a:pt x="4257" y="2591"/>
                    <a:pt x="4250" y="2573"/>
                    <a:pt x="4250" y="2559"/>
                  </a:cubicBezTo>
                  <a:cubicBezTo>
                    <a:pt x="4250" y="2541"/>
                    <a:pt x="4246" y="2530"/>
                    <a:pt x="4250" y="2513"/>
                  </a:cubicBezTo>
                  <a:cubicBezTo>
                    <a:pt x="4250" y="2495"/>
                    <a:pt x="4257" y="2481"/>
                    <a:pt x="4260" y="2463"/>
                  </a:cubicBezTo>
                  <a:cubicBezTo>
                    <a:pt x="4264" y="2445"/>
                    <a:pt x="4267" y="2431"/>
                    <a:pt x="4278" y="2413"/>
                  </a:cubicBezTo>
                  <a:cubicBezTo>
                    <a:pt x="4285" y="2395"/>
                    <a:pt x="4296" y="2381"/>
                    <a:pt x="4303" y="2363"/>
                  </a:cubicBezTo>
                  <a:cubicBezTo>
                    <a:pt x="4314" y="2345"/>
                    <a:pt x="4328" y="2335"/>
                    <a:pt x="4335" y="2317"/>
                  </a:cubicBezTo>
                  <a:cubicBezTo>
                    <a:pt x="4349" y="2303"/>
                    <a:pt x="4363" y="2285"/>
                    <a:pt x="4374" y="2271"/>
                  </a:cubicBezTo>
                  <a:cubicBezTo>
                    <a:pt x="4388" y="2257"/>
                    <a:pt x="4403" y="2239"/>
                    <a:pt x="4420" y="2228"/>
                  </a:cubicBezTo>
                  <a:lnTo>
                    <a:pt x="4463" y="2182"/>
                  </a:lnTo>
                  <a:cubicBezTo>
                    <a:pt x="4481" y="2168"/>
                    <a:pt x="4495" y="2157"/>
                    <a:pt x="4513" y="2139"/>
                  </a:cubicBezTo>
                  <a:cubicBezTo>
                    <a:pt x="4545" y="2111"/>
                    <a:pt x="4580" y="2086"/>
                    <a:pt x="4616" y="2054"/>
                  </a:cubicBezTo>
                  <a:lnTo>
                    <a:pt x="4616" y="2054"/>
                  </a:lnTo>
                  <a:cubicBezTo>
                    <a:pt x="4595" y="2057"/>
                    <a:pt x="4577" y="2068"/>
                    <a:pt x="4552" y="2072"/>
                  </a:cubicBezTo>
                  <a:cubicBezTo>
                    <a:pt x="4531" y="2075"/>
                    <a:pt x="4513" y="2086"/>
                    <a:pt x="4491" y="2093"/>
                  </a:cubicBezTo>
                  <a:cubicBezTo>
                    <a:pt x="4452" y="2111"/>
                    <a:pt x="4410" y="2129"/>
                    <a:pt x="4371" y="2150"/>
                  </a:cubicBezTo>
                  <a:cubicBezTo>
                    <a:pt x="4349" y="2161"/>
                    <a:pt x="4331" y="2175"/>
                    <a:pt x="4314" y="2185"/>
                  </a:cubicBezTo>
                  <a:cubicBezTo>
                    <a:pt x="4296" y="2200"/>
                    <a:pt x="4278" y="2214"/>
                    <a:pt x="4260" y="2232"/>
                  </a:cubicBezTo>
                  <a:cubicBezTo>
                    <a:pt x="4243" y="2249"/>
                    <a:pt x="4225" y="2264"/>
                    <a:pt x="4207" y="2281"/>
                  </a:cubicBezTo>
                  <a:cubicBezTo>
                    <a:pt x="4189" y="2299"/>
                    <a:pt x="4175" y="2317"/>
                    <a:pt x="4161" y="2338"/>
                  </a:cubicBezTo>
                  <a:cubicBezTo>
                    <a:pt x="4136" y="2377"/>
                    <a:pt x="4115" y="2427"/>
                    <a:pt x="4100" y="2481"/>
                  </a:cubicBezTo>
                  <a:cubicBezTo>
                    <a:pt x="4097" y="2505"/>
                    <a:pt x="4090" y="2534"/>
                    <a:pt x="4090" y="2559"/>
                  </a:cubicBezTo>
                  <a:cubicBezTo>
                    <a:pt x="4090" y="2587"/>
                    <a:pt x="4097" y="2612"/>
                    <a:pt x="4104" y="2641"/>
                  </a:cubicBezTo>
                  <a:cubicBezTo>
                    <a:pt x="4115" y="2673"/>
                    <a:pt x="4122" y="2701"/>
                    <a:pt x="4136" y="2729"/>
                  </a:cubicBezTo>
                  <a:cubicBezTo>
                    <a:pt x="3994" y="2697"/>
                    <a:pt x="3851" y="2665"/>
                    <a:pt x="3713" y="2630"/>
                  </a:cubicBezTo>
                  <a:cubicBezTo>
                    <a:pt x="3592" y="2601"/>
                    <a:pt x="3478" y="2569"/>
                    <a:pt x="3361" y="2537"/>
                  </a:cubicBezTo>
                  <a:lnTo>
                    <a:pt x="3343" y="2513"/>
                  </a:lnTo>
                  <a:cubicBezTo>
                    <a:pt x="3339" y="2502"/>
                    <a:pt x="3325" y="2488"/>
                    <a:pt x="3322" y="2477"/>
                  </a:cubicBezTo>
                  <a:cubicBezTo>
                    <a:pt x="3315" y="2463"/>
                    <a:pt x="3307" y="2449"/>
                    <a:pt x="3300" y="2434"/>
                  </a:cubicBezTo>
                  <a:cubicBezTo>
                    <a:pt x="3297" y="2424"/>
                    <a:pt x="3286" y="2409"/>
                    <a:pt x="3286" y="2395"/>
                  </a:cubicBezTo>
                  <a:cubicBezTo>
                    <a:pt x="3283" y="2381"/>
                    <a:pt x="3279" y="2370"/>
                    <a:pt x="3279" y="2356"/>
                  </a:cubicBezTo>
                  <a:lnTo>
                    <a:pt x="3272" y="2335"/>
                  </a:lnTo>
                  <a:lnTo>
                    <a:pt x="3272" y="2317"/>
                  </a:lnTo>
                  <a:cubicBezTo>
                    <a:pt x="3272" y="2303"/>
                    <a:pt x="3279" y="2289"/>
                    <a:pt x="3283" y="2274"/>
                  </a:cubicBezTo>
                  <a:cubicBezTo>
                    <a:pt x="3283" y="2264"/>
                    <a:pt x="3290" y="2249"/>
                    <a:pt x="3297" y="2235"/>
                  </a:cubicBezTo>
                  <a:cubicBezTo>
                    <a:pt x="3300" y="2221"/>
                    <a:pt x="3307" y="2210"/>
                    <a:pt x="3318" y="2196"/>
                  </a:cubicBezTo>
                  <a:cubicBezTo>
                    <a:pt x="3325" y="2182"/>
                    <a:pt x="3336" y="2168"/>
                    <a:pt x="3350" y="2161"/>
                  </a:cubicBezTo>
                  <a:lnTo>
                    <a:pt x="3386" y="2125"/>
                  </a:lnTo>
                  <a:lnTo>
                    <a:pt x="3428" y="2093"/>
                  </a:lnTo>
                  <a:cubicBezTo>
                    <a:pt x="3443" y="2086"/>
                    <a:pt x="3457" y="2072"/>
                    <a:pt x="3475" y="2061"/>
                  </a:cubicBezTo>
                  <a:lnTo>
                    <a:pt x="3521" y="2033"/>
                  </a:lnTo>
                  <a:cubicBezTo>
                    <a:pt x="3539" y="2022"/>
                    <a:pt x="3553" y="2008"/>
                    <a:pt x="3571" y="2001"/>
                  </a:cubicBezTo>
                  <a:cubicBezTo>
                    <a:pt x="3606" y="1983"/>
                    <a:pt x="3638" y="1965"/>
                    <a:pt x="3674" y="1944"/>
                  </a:cubicBezTo>
                  <a:cubicBezTo>
                    <a:pt x="3635" y="1944"/>
                    <a:pt x="3592" y="1947"/>
                    <a:pt x="3553" y="1954"/>
                  </a:cubicBezTo>
                  <a:cubicBezTo>
                    <a:pt x="3531" y="1954"/>
                    <a:pt x="3514" y="1965"/>
                    <a:pt x="3496" y="1969"/>
                  </a:cubicBezTo>
                  <a:lnTo>
                    <a:pt x="3439" y="1983"/>
                  </a:lnTo>
                  <a:cubicBezTo>
                    <a:pt x="3414" y="1986"/>
                    <a:pt x="3396" y="1997"/>
                    <a:pt x="3379" y="2004"/>
                  </a:cubicBezTo>
                  <a:cubicBezTo>
                    <a:pt x="3361" y="2015"/>
                    <a:pt x="3339" y="2022"/>
                    <a:pt x="3322" y="2033"/>
                  </a:cubicBezTo>
                  <a:cubicBezTo>
                    <a:pt x="3304" y="2043"/>
                    <a:pt x="3286" y="2054"/>
                    <a:pt x="3268" y="2068"/>
                  </a:cubicBezTo>
                  <a:cubicBezTo>
                    <a:pt x="3251" y="2075"/>
                    <a:pt x="3233" y="2093"/>
                    <a:pt x="3215" y="2111"/>
                  </a:cubicBezTo>
                  <a:cubicBezTo>
                    <a:pt x="3197" y="2129"/>
                    <a:pt x="3183" y="2143"/>
                    <a:pt x="3172" y="2164"/>
                  </a:cubicBezTo>
                  <a:cubicBezTo>
                    <a:pt x="3158" y="2185"/>
                    <a:pt x="3144" y="2203"/>
                    <a:pt x="3137" y="2228"/>
                  </a:cubicBezTo>
                  <a:cubicBezTo>
                    <a:pt x="3126" y="2249"/>
                    <a:pt x="3119" y="2271"/>
                    <a:pt x="3112" y="2299"/>
                  </a:cubicBezTo>
                  <a:lnTo>
                    <a:pt x="3108" y="2335"/>
                  </a:lnTo>
                  <a:lnTo>
                    <a:pt x="3108" y="2370"/>
                  </a:lnTo>
                  <a:cubicBezTo>
                    <a:pt x="3108" y="2395"/>
                    <a:pt x="3112" y="2417"/>
                    <a:pt x="3119" y="2441"/>
                  </a:cubicBezTo>
                  <a:cubicBezTo>
                    <a:pt x="3119" y="2449"/>
                    <a:pt x="3123" y="2463"/>
                    <a:pt x="3126" y="2470"/>
                  </a:cubicBezTo>
                  <a:cubicBezTo>
                    <a:pt x="2941" y="2417"/>
                    <a:pt x="2756" y="2356"/>
                    <a:pt x="2586" y="2292"/>
                  </a:cubicBezTo>
                  <a:cubicBezTo>
                    <a:pt x="2554" y="2281"/>
                    <a:pt x="2522" y="2271"/>
                    <a:pt x="2490" y="2257"/>
                  </a:cubicBezTo>
                  <a:lnTo>
                    <a:pt x="2465" y="2214"/>
                  </a:lnTo>
                  <a:cubicBezTo>
                    <a:pt x="2461" y="2203"/>
                    <a:pt x="2451" y="2185"/>
                    <a:pt x="2443" y="2175"/>
                  </a:cubicBezTo>
                  <a:cubicBezTo>
                    <a:pt x="2433" y="2161"/>
                    <a:pt x="2429" y="2143"/>
                    <a:pt x="2426" y="2129"/>
                  </a:cubicBezTo>
                  <a:cubicBezTo>
                    <a:pt x="2418" y="2111"/>
                    <a:pt x="2415" y="2097"/>
                    <a:pt x="2415" y="2079"/>
                  </a:cubicBezTo>
                  <a:cubicBezTo>
                    <a:pt x="2415" y="2061"/>
                    <a:pt x="2411" y="2050"/>
                    <a:pt x="2411" y="2033"/>
                  </a:cubicBezTo>
                  <a:lnTo>
                    <a:pt x="2411" y="2008"/>
                  </a:lnTo>
                  <a:lnTo>
                    <a:pt x="2415" y="1986"/>
                  </a:lnTo>
                  <a:cubicBezTo>
                    <a:pt x="2415" y="1972"/>
                    <a:pt x="2426" y="1954"/>
                    <a:pt x="2429" y="1944"/>
                  </a:cubicBezTo>
                  <a:cubicBezTo>
                    <a:pt x="2433" y="1929"/>
                    <a:pt x="2443" y="1915"/>
                    <a:pt x="2451" y="1901"/>
                  </a:cubicBezTo>
                  <a:cubicBezTo>
                    <a:pt x="2461" y="1890"/>
                    <a:pt x="2468" y="1876"/>
                    <a:pt x="2483" y="1862"/>
                  </a:cubicBezTo>
                  <a:cubicBezTo>
                    <a:pt x="2497" y="1848"/>
                    <a:pt x="2504" y="1837"/>
                    <a:pt x="2522" y="1826"/>
                  </a:cubicBezTo>
                  <a:cubicBezTo>
                    <a:pt x="2536" y="1819"/>
                    <a:pt x="2550" y="1805"/>
                    <a:pt x="2568" y="1794"/>
                  </a:cubicBezTo>
                  <a:lnTo>
                    <a:pt x="2614" y="1769"/>
                  </a:lnTo>
                  <a:cubicBezTo>
                    <a:pt x="2632" y="1759"/>
                    <a:pt x="2646" y="1752"/>
                    <a:pt x="2664" y="1741"/>
                  </a:cubicBezTo>
                  <a:lnTo>
                    <a:pt x="2717" y="1720"/>
                  </a:lnTo>
                  <a:cubicBezTo>
                    <a:pt x="2735" y="1713"/>
                    <a:pt x="2753" y="1702"/>
                    <a:pt x="2771" y="1698"/>
                  </a:cubicBezTo>
                  <a:cubicBezTo>
                    <a:pt x="2806" y="1684"/>
                    <a:pt x="2845" y="1670"/>
                    <a:pt x="2881" y="1659"/>
                  </a:cubicBezTo>
                  <a:cubicBezTo>
                    <a:pt x="2842" y="1659"/>
                    <a:pt x="2803" y="1659"/>
                    <a:pt x="2763" y="1663"/>
                  </a:cubicBezTo>
                  <a:cubicBezTo>
                    <a:pt x="2739" y="1663"/>
                    <a:pt x="2721" y="1666"/>
                    <a:pt x="2703" y="1670"/>
                  </a:cubicBezTo>
                  <a:lnTo>
                    <a:pt x="2646" y="1681"/>
                  </a:lnTo>
                  <a:cubicBezTo>
                    <a:pt x="2625" y="1684"/>
                    <a:pt x="2607" y="1688"/>
                    <a:pt x="2589" y="1698"/>
                  </a:cubicBezTo>
                  <a:lnTo>
                    <a:pt x="2532" y="1720"/>
                  </a:lnTo>
                  <a:cubicBezTo>
                    <a:pt x="2515" y="1730"/>
                    <a:pt x="2490" y="1737"/>
                    <a:pt x="2472" y="1752"/>
                  </a:cubicBezTo>
                  <a:cubicBezTo>
                    <a:pt x="2454" y="1759"/>
                    <a:pt x="2436" y="1773"/>
                    <a:pt x="2418" y="1787"/>
                  </a:cubicBezTo>
                  <a:cubicBezTo>
                    <a:pt x="2401" y="1801"/>
                    <a:pt x="2383" y="1812"/>
                    <a:pt x="2372" y="1830"/>
                  </a:cubicBezTo>
                  <a:cubicBezTo>
                    <a:pt x="2358" y="1848"/>
                    <a:pt x="2340" y="1865"/>
                    <a:pt x="2330" y="1890"/>
                  </a:cubicBezTo>
                  <a:cubicBezTo>
                    <a:pt x="2322" y="1912"/>
                    <a:pt x="2308" y="1929"/>
                    <a:pt x="2305" y="1954"/>
                  </a:cubicBezTo>
                  <a:lnTo>
                    <a:pt x="2294" y="1990"/>
                  </a:lnTo>
                  <a:lnTo>
                    <a:pt x="2290" y="2025"/>
                  </a:lnTo>
                  <a:cubicBezTo>
                    <a:pt x="2287" y="2050"/>
                    <a:pt x="2290" y="2075"/>
                    <a:pt x="2290" y="2097"/>
                  </a:cubicBezTo>
                  <a:lnTo>
                    <a:pt x="2305" y="2164"/>
                  </a:lnTo>
                  <a:cubicBezTo>
                    <a:pt x="2305" y="2175"/>
                    <a:pt x="2308" y="2178"/>
                    <a:pt x="2312" y="2185"/>
                  </a:cubicBezTo>
                  <a:cubicBezTo>
                    <a:pt x="2095" y="2104"/>
                    <a:pt x="1885" y="2008"/>
                    <a:pt x="1697" y="1912"/>
                  </a:cubicBezTo>
                  <a:lnTo>
                    <a:pt x="1682" y="1890"/>
                  </a:lnTo>
                  <a:cubicBezTo>
                    <a:pt x="1679" y="1880"/>
                    <a:pt x="1668" y="1865"/>
                    <a:pt x="1665" y="1858"/>
                  </a:cubicBezTo>
                  <a:cubicBezTo>
                    <a:pt x="1661" y="1844"/>
                    <a:pt x="1654" y="1837"/>
                    <a:pt x="1650" y="1823"/>
                  </a:cubicBezTo>
                  <a:cubicBezTo>
                    <a:pt x="1647" y="1809"/>
                    <a:pt x="1647" y="1801"/>
                    <a:pt x="1643" y="1787"/>
                  </a:cubicBezTo>
                  <a:cubicBezTo>
                    <a:pt x="1643" y="1773"/>
                    <a:pt x="1636" y="1766"/>
                    <a:pt x="1636" y="1752"/>
                  </a:cubicBezTo>
                  <a:lnTo>
                    <a:pt x="1636" y="1734"/>
                  </a:lnTo>
                  <a:lnTo>
                    <a:pt x="1643" y="1716"/>
                  </a:lnTo>
                  <a:cubicBezTo>
                    <a:pt x="1643" y="1702"/>
                    <a:pt x="1647" y="1695"/>
                    <a:pt x="1650" y="1684"/>
                  </a:cubicBezTo>
                  <a:cubicBezTo>
                    <a:pt x="1654" y="1670"/>
                    <a:pt x="1665" y="1663"/>
                    <a:pt x="1668" y="1652"/>
                  </a:cubicBezTo>
                  <a:cubicBezTo>
                    <a:pt x="1672" y="1645"/>
                    <a:pt x="1682" y="1634"/>
                    <a:pt x="1690" y="1627"/>
                  </a:cubicBezTo>
                  <a:lnTo>
                    <a:pt x="1718" y="1599"/>
                  </a:lnTo>
                  <a:cubicBezTo>
                    <a:pt x="1725" y="1592"/>
                    <a:pt x="1739" y="1581"/>
                    <a:pt x="1750" y="1577"/>
                  </a:cubicBezTo>
                  <a:lnTo>
                    <a:pt x="1786" y="1560"/>
                  </a:lnTo>
                  <a:cubicBezTo>
                    <a:pt x="1796" y="1556"/>
                    <a:pt x="1807" y="1545"/>
                    <a:pt x="1821" y="1542"/>
                  </a:cubicBezTo>
                  <a:cubicBezTo>
                    <a:pt x="1846" y="1535"/>
                    <a:pt x="1874" y="1521"/>
                    <a:pt x="1899" y="1510"/>
                  </a:cubicBezTo>
                  <a:lnTo>
                    <a:pt x="1981" y="1485"/>
                  </a:lnTo>
                  <a:cubicBezTo>
                    <a:pt x="1949" y="1485"/>
                    <a:pt x="1921" y="1489"/>
                    <a:pt x="1892" y="1489"/>
                  </a:cubicBezTo>
                  <a:cubicBezTo>
                    <a:pt x="1860" y="1489"/>
                    <a:pt x="1832" y="1499"/>
                    <a:pt x="1803" y="1503"/>
                  </a:cubicBezTo>
                  <a:cubicBezTo>
                    <a:pt x="1789" y="1503"/>
                    <a:pt x="1775" y="1510"/>
                    <a:pt x="1757" y="1517"/>
                  </a:cubicBezTo>
                  <a:lnTo>
                    <a:pt x="1714" y="1528"/>
                  </a:lnTo>
                  <a:cubicBezTo>
                    <a:pt x="1700" y="1538"/>
                    <a:pt x="1686" y="1542"/>
                    <a:pt x="1672" y="1553"/>
                  </a:cubicBezTo>
                  <a:lnTo>
                    <a:pt x="1633" y="1577"/>
                  </a:lnTo>
                  <a:cubicBezTo>
                    <a:pt x="1618" y="1588"/>
                    <a:pt x="1608" y="1599"/>
                    <a:pt x="1597" y="1613"/>
                  </a:cubicBezTo>
                  <a:cubicBezTo>
                    <a:pt x="1590" y="1627"/>
                    <a:pt x="1576" y="1641"/>
                    <a:pt x="1565" y="1652"/>
                  </a:cubicBezTo>
                  <a:cubicBezTo>
                    <a:pt x="1558" y="1666"/>
                    <a:pt x="1547" y="1684"/>
                    <a:pt x="1547" y="1702"/>
                  </a:cubicBezTo>
                  <a:lnTo>
                    <a:pt x="1540" y="1730"/>
                  </a:lnTo>
                  <a:lnTo>
                    <a:pt x="1537" y="1755"/>
                  </a:lnTo>
                  <a:cubicBezTo>
                    <a:pt x="1530" y="1773"/>
                    <a:pt x="1537" y="1791"/>
                    <a:pt x="1537" y="1805"/>
                  </a:cubicBezTo>
                  <a:cubicBezTo>
                    <a:pt x="1537" y="1819"/>
                    <a:pt x="1540" y="1837"/>
                    <a:pt x="1544" y="1848"/>
                  </a:cubicBezTo>
                  <a:cubicBezTo>
                    <a:pt x="1398" y="1769"/>
                    <a:pt x="1263" y="1688"/>
                    <a:pt x="1138" y="1609"/>
                  </a:cubicBezTo>
                  <a:lnTo>
                    <a:pt x="1146" y="1606"/>
                  </a:lnTo>
                  <a:lnTo>
                    <a:pt x="1128" y="1563"/>
                  </a:lnTo>
                  <a:cubicBezTo>
                    <a:pt x="1121" y="1556"/>
                    <a:pt x="1117" y="1542"/>
                    <a:pt x="1114" y="1535"/>
                  </a:cubicBezTo>
                  <a:cubicBezTo>
                    <a:pt x="1110" y="1521"/>
                    <a:pt x="1103" y="1510"/>
                    <a:pt x="1103" y="1499"/>
                  </a:cubicBezTo>
                  <a:cubicBezTo>
                    <a:pt x="1103" y="1485"/>
                    <a:pt x="1099" y="1474"/>
                    <a:pt x="1099" y="1464"/>
                  </a:cubicBezTo>
                  <a:lnTo>
                    <a:pt x="1099" y="1428"/>
                  </a:lnTo>
                  <a:lnTo>
                    <a:pt x="1099" y="1410"/>
                  </a:lnTo>
                  <a:lnTo>
                    <a:pt x="1103" y="1393"/>
                  </a:lnTo>
                  <a:cubicBezTo>
                    <a:pt x="1110" y="1378"/>
                    <a:pt x="1114" y="1368"/>
                    <a:pt x="1117" y="1361"/>
                  </a:cubicBezTo>
                  <a:cubicBezTo>
                    <a:pt x="1121" y="1350"/>
                    <a:pt x="1131" y="1343"/>
                    <a:pt x="1138" y="1329"/>
                  </a:cubicBezTo>
                  <a:cubicBezTo>
                    <a:pt x="1146" y="1321"/>
                    <a:pt x="1156" y="1311"/>
                    <a:pt x="1167" y="1304"/>
                  </a:cubicBezTo>
                  <a:cubicBezTo>
                    <a:pt x="1174" y="1293"/>
                    <a:pt x="1185" y="1286"/>
                    <a:pt x="1199" y="1279"/>
                  </a:cubicBezTo>
                  <a:cubicBezTo>
                    <a:pt x="1210" y="1275"/>
                    <a:pt x="1220" y="1268"/>
                    <a:pt x="1234" y="1257"/>
                  </a:cubicBezTo>
                  <a:lnTo>
                    <a:pt x="1274" y="1240"/>
                  </a:lnTo>
                  <a:cubicBezTo>
                    <a:pt x="1288" y="1236"/>
                    <a:pt x="1298" y="1225"/>
                    <a:pt x="1313" y="1225"/>
                  </a:cubicBezTo>
                  <a:cubicBezTo>
                    <a:pt x="1341" y="1218"/>
                    <a:pt x="1366" y="1208"/>
                    <a:pt x="1394" y="1204"/>
                  </a:cubicBezTo>
                  <a:cubicBezTo>
                    <a:pt x="1419" y="1201"/>
                    <a:pt x="1451" y="1190"/>
                    <a:pt x="1476" y="1186"/>
                  </a:cubicBezTo>
                  <a:cubicBezTo>
                    <a:pt x="1451" y="1186"/>
                    <a:pt x="1419" y="1183"/>
                    <a:pt x="1387" y="1183"/>
                  </a:cubicBezTo>
                  <a:cubicBezTo>
                    <a:pt x="1359" y="1183"/>
                    <a:pt x="1330" y="1186"/>
                    <a:pt x="1298" y="1186"/>
                  </a:cubicBezTo>
                  <a:cubicBezTo>
                    <a:pt x="1288" y="1186"/>
                    <a:pt x="1270" y="1190"/>
                    <a:pt x="1256" y="1197"/>
                  </a:cubicBezTo>
                  <a:lnTo>
                    <a:pt x="1210" y="1204"/>
                  </a:lnTo>
                  <a:cubicBezTo>
                    <a:pt x="1199" y="1208"/>
                    <a:pt x="1181" y="1218"/>
                    <a:pt x="1167" y="1222"/>
                  </a:cubicBezTo>
                  <a:cubicBezTo>
                    <a:pt x="1153" y="1225"/>
                    <a:pt x="1138" y="1236"/>
                    <a:pt x="1128" y="1243"/>
                  </a:cubicBezTo>
                  <a:cubicBezTo>
                    <a:pt x="1114" y="1254"/>
                    <a:pt x="1099" y="1261"/>
                    <a:pt x="1085" y="1275"/>
                  </a:cubicBezTo>
                  <a:cubicBezTo>
                    <a:pt x="1074" y="1289"/>
                    <a:pt x="1060" y="1297"/>
                    <a:pt x="1050" y="1314"/>
                  </a:cubicBezTo>
                  <a:cubicBezTo>
                    <a:pt x="1042" y="1329"/>
                    <a:pt x="1032" y="1343"/>
                    <a:pt x="1025" y="1361"/>
                  </a:cubicBezTo>
                  <a:lnTo>
                    <a:pt x="1014" y="1382"/>
                  </a:lnTo>
                  <a:lnTo>
                    <a:pt x="1010" y="1410"/>
                  </a:lnTo>
                  <a:cubicBezTo>
                    <a:pt x="1007" y="1428"/>
                    <a:pt x="1007" y="1446"/>
                    <a:pt x="1007" y="1457"/>
                  </a:cubicBezTo>
                  <a:cubicBezTo>
                    <a:pt x="1007" y="1474"/>
                    <a:pt x="1007" y="1489"/>
                    <a:pt x="1010" y="1506"/>
                  </a:cubicBezTo>
                  <a:cubicBezTo>
                    <a:pt x="1010" y="1510"/>
                    <a:pt x="1014" y="1517"/>
                    <a:pt x="1014" y="1521"/>
                  </a:cubicBezTo>
                  <a:cubicBezTo>
                    <a:pt x="957" y="1481"/>
                    <a:pt x="900" y="1435"/>
                    <a:pt x="847" y="1396"/>
                  </a:cubicBezTo>
                  <a:cubicBezTo>
                    <a:pt x="779" y="1346"/>
                    <a:pt x="719" y="1293"/>
                    <a:pt x="658" y="1240"/>
                  </a:cubicBezTo>
                  <a:lnTo>
                    <a:pt x="651" y="1222"/>
                  </a:lnTo>
                  <a:cubicBezTo>
                    <a:pt x="641" y="1204"/>
                    <a:pt x="637" y="1183"/>
                    <a:pt x="634" y="1165"/>
                  </a:cubicBezTo>
                  <a:cubicBezTo>
                    <a:pt x="630" y="1144"/>
                    <a:pt x="630" y="1126"/>
                    <a:pt x="634" y="1101"/>
                  </a:cubicBezTo>
                  <a:lnTo>
                    <a:pt x="634" y="1090"/>
                  </a:lnTo>
                  <a:lnTo>
                    <a:pt x="637" y="1076"/>
                  </a:lnTo>
                  <a:lnTo>
                    <a:pt x="651" y="1048"/>
                  </a:lnTo>
                  <a:cubicBezTo>
                    <a:pt x="655" y="1040"/>
                    <a:pt x="666" y="1030"/>
                    <a:pt x="669" y="1026"/>
                  </a:cubicBezTo>
                  <a:cubicBezTo>
                    <a:pt x="673" y="1019"/>
                    <a:pt x="683" y="1012"/>
                    <a:pt x="690" y="1005"/>
                  </a:cubicBezTo>
                  <a:cubicBezTo>
                    <a:pt x="701" y="994"/>
                    <a:pt x="708" y="991"/>
                    <a:pt x="719" y="987"/>
                  </a:cubicBezTo>
                  <a:lnTo>
                    <a:pt x="744" y="969"/>
                  </a:lnTo>
                  <a:cubicBezTo>
                    <a:pt x="765" y="959"/>
                    <a:pt x="783" y="952"/>
                    <a:pt x="808" y="948"/>
                  </a:cubicBezTo>
                  <a:cubicBezTo>
                    <a:pt x="829" y="941"/>
                    <a:pt x="850" y="934"/>
                    <a:pt x="872" y="930"/>
                  </a:cubicBezTo>
                  <a:lnTo>
                    <a:pt x="939" y="916"/>
                  </a:lnTo>
                  <a:lnTo>
                    <a:pt x="872" y="916"/>
                  </a:lnTo>
                  <a:cubicBezTo>
                    <a:pt x="850" y="916"/>
                    <a:pt x="829" y="920"/>
                    <a:pt x="801" y="923"/>
                  </a:cubicBezTo>
                  <a:cubicBezTo>
                    <a:pt x="790" y="923"/>
                    <a:pt x="779" y="930"/>
                    <a:pt x="765" y="934"/>
                  </a:cubicBezTo>
                  <a:lnTo>
                    <a:pt x="730" y="944"/>
                  </a:lnTo>
                  <a:lnTo>
                    <a:pt x="701" y="955"/>
                  </a:lnTo>
                  <a:cubicBezTo>
                    <a:pt x="687" y="959"/>
                    <a:pt x="676" y="966"/>
                    <a:pt x="669" y="973"/>
                  </a:cubicBezTo>
                  <a:cubicBezTo>
                    <a:pt x="658" y="984"/>
                    <a:pt x="648" y="987"/>
                    <a:pt x="637" y="994"/>
                  </a:cubicBezTo>
                  <a:lnTo>
                    <a:pt x="612" y="1023"/>
                  </a:lnTo>
                  <a:cubicBezTo>
                    <a:pt x="602" y="1033"/>
                    <a:pt x="598" y="1044"/>
                    <a:pt x="594" y="1058"/>
                  </a:cubicBezTo>
                  <a:lnTo>
                    <a:pt x="584" y="1076"/>
                  </a:lnTo>
                  <a:lnTo>
                    <a:pt x="580" y="1094"/>
                  </a:lnTo>
                  <a:cubicBezTo>
                    <a:pt x="577" y="1119"/>
                    <a:pt x="577" y="1144"/>
                    <a:pt x="580" y="1168"/>
                  </a:cubicBezTo>
                  <a:lnTo>
                    <a:pt x="580" y="1172"/>
                  </a:lnTo>
                  <a:lnTo>
                    <a:pt x="552" y="1147"/>
                  </a:lnTo>
                  <a:cubicBezTo>
                    <a:pt x="513" y="1108"/>
                    <a:pt x="474" y="1065"/>
                    <a:pt x="438" y="1026"/>
                  </a:cubicBezTo>
                  <a:cubicBezTo>
                    <a:pt x="420" y="1008"/>
                    <a:pt x="402" y="991"/>
                    <a:pt x="385" y="969"/>
                  </a:cubicBezTo>
                  <a:cubicBezTo>
                    <a:pt x="367" y="952"/>
                    <a:pt x="353" y="930"/>
                    <a:pt x="338" y="912"/>
                  </a:cubicBezTo>
                  <a:cubicBezTo>
                    <a:pt x="314" y="877"/>
                    <a:pt x="285" y="845"/>
                    <a:pt x="260" y="813"/>
                  </a:cubicBezTo>
                  <a:lnTo>
                    <a:pt x="264" y="809"/>
                  </a:lnTo>
                  <a:lnTo>
                    <a:pt x="257" y="788"/>
                  </a:lnTo>
                  <a:cubicBezTo>
                    <a:pt x="246" y="770"/>
                    <a:pt x="242" y="745"/>
                    <a:pt x="239" y="728"/>
                  </a:cubicBezTo>
                  <a:cubicBezTo>
                    <a:pt x="232" y="706"/>
                    <a:pt x="232" y="688"/>
                    <a:pt x="239" y="667"/>
                  </a:cubicBezTo>
                  <a:lnTo>
                    <a:pt x="239" y="653"/>
                  </a:lnTo>
                  <a:lnTo>
                    <a:pt x="242" y="642"/>
                  </a:lnTo>
                  <a:lnTo>
                    <a:pt x="257" y="614"/>
                  </a:lnTo>
                  <a:cubicBezTo>
                    <a:pt x="260" y="603"/>
                    <a:pt x="267" y="596"/>
                    <a:pt x="274" y="592"/>
                  </a:cubicBezTo>
                  <a:cubicBezTo>
                    <a:pt x="278" y="582"/>
                    <a:pt x="285" y="578"/>
                    <a:pt x="296" y="571"/>
                  </a:cubicBezTo>
                  <a:cubicBezTo>
                    <a:pt x="303" y="560"/>
                    <a:pt x="314" y="557"/>
                    <a:pt x="321" y="553"/>
                  </a:cubicBezTo>
                  <a:lnTo>
                    <a:pt x="349" y="536"/>
                  </a:lnTo>
                  <a:cubicBezTo>
                    <a:pt x="370" y="525"/>
                    <a:pt x="388" y="518"/>
                    <a:pt x="410" y="511"/>
                  </a:cubicBezTo>
                  <a:cubicBezTo>
                    <a:pt x="434" y="507"/>
                    <a:pt x="456" y="500"/>
                    <a:pt x="477" y="493"/>
                  </a:cubicBezTo>
                  <a:lnTo>
                    <a:pt x="545" y="482"/>
                  </a:lnTo>
                  <a:lnTo>
                    <a:pt x="477" y="482"/>
                  </a:lnTo>
                  <a:cubicBezTo>
                    <a:pt x="456" y="482"/>
                    <a:pt x="434" y="486"/>
                    <a:pt x="406" y="489"/>
                  </a:cubicBezTo>
                  <a:cubicBezTo>
                    <a:pt x="392" y="489"/>
                    <a:pt x="385" y="493"/>
                    <a:pt x="370" y="500"/>
                  </a:cubicBezTo>
                  <a:lnTo>
                    <a:pt x="335" y="507"/>
                  </a:lnTo>
                  <a:lnTo>
                    <a:pt x="303" y="521"/>
                  </a:lnTo>
                  <a:cubicBezTo>
                    <a:pt x="292" y="525"/>
                    <a:pt x="281" y="528"/>
                    <a:pt x="274" y="539"/>
                  </a:cubicBezTo>
                  <a:cubicBezTo>
                    <a:pt x="264" y="546"/>
                    <a:pt x="249" y="553"/>
                    <a:pt x="242" y="560"/>
                  </a:cubicBezTo>
                  <a:lnTo>
                    <a:pt x="214" y="589"/>
                  </a:lnTo>
                  <a:cubicBezTo>
                    <a:pt x="207" y="596"/>
                    <a:pt x="203" y="610"/>
                    <a:pt x="196" y="624"/>
                  </a:cubicBezTo>
                  <a:lnTo>
                    <a:pt x="189" y="642"/>
                  </a:lnTo>
                  <a:lnTo>
                    <a:pt x="185" y="660"/>
                  </a:lnTo>
                  <a:cubicBezTo>
                    <a:pt x="178" y="678"/>
                    <a:pt x="178" y="688"/>
                    <a:pt x="178" y="706"/>
                  </a:cubicBezTo>
                  <a:cubicBezTo>
                    <a:pt x="178" y="706"/>
                    <a:pt x="178" y="703"/>
                    <a:pt x="175" y="703"/>
                  </a:cubicBezTo>
                  <a:cubicBezTo>
                    <a:pt x="153" y="671"/>
                    <a:pt x="136" y="646"/>
                    <a:pt x="118" y="617"/>
                  </a:cubicBezTo>
                  <a:cubicBezTo>
                    <a:pt x="100" y="592"/>
                    <a:pt x="86" y="564"/>
                    <a:pt x="79" y="543"/>
                  </a:cubicBezTo>
                  <a:cubicBezTo>
                    <a:pt x="29" y="454"/>
                    <a:pt x="1" y="404"/>
                    <a:pt x="1" y="404"/>
                  </a:cubicBezTo>
                  <a:lnTo>
                    <a:pt x="1" y="404"/>
                  </a:lnTo>
                  <a:cubicBezTo>
                    <a:pt x="1" y="404"/>
                    <a:pt x="26" y="454"/>
                    <a:pt x="72" y="546"/>
                  </a:cubicBezTo>
                  <a:cubicBezTo>
                    <a:pt x="86" y="571"/>
                    <a:pt x="97" y="596"/>
                    <a:pt x="114" y="624"/>
                  </a:cubicBezTo>
                  <a:cubicBezTo>
                    <a:pt x="132" y="649"/>
                    <a:pt x="150" y="681"/>
                    <a:pt x="168" y="713"/>
                  </a:cubicBezTo>
                  <a:cubicBezTo>
                    <a:pt x="171" y="720"/>
                    <a:pt x="175" y="724"/>
                    <a:pt x="178" y="735"/>
                  </a:cubicBezTo>
                  <a:lnTo>
                    <a:pt x="178" y="738"/>
                  </a:lnTo>
                  <a:cubicBezTo>
                    <a:pt x="185" y="756"/>
                    <a:pt x="189" y="774"/>
                    <a:pt x="193" y="788"/>
                  </a:cubicBezTo>
                  <a:lnTo>
                    <a:pt x="175" y="795"/>
                  </a:lnTo>
                  <a:lnTo>
                    <a:pt x="157" y="806"/>
                  </a:lnTo>
                  <a:lnTo>
                    <a:pt x="139" y="820"/>
                  </a:lnTo>
                  <a:cubicBezTo>
                    <a:pt x="132" y="827"/>
                    <a:pt x="118" y="838"/>
                    <a:pt x="107" y="845"/>
                  </a:cubicBezTo>
                  <a:lnTo>
                    <a:pt x="82" y="877"/>
                  </a:lnTo>
                  <a:cubicBezTo>
                    <a:pt x="72" y="884"/>
                    <a:pt x="68" y="898"/>
                    <a:pt x="61" y="912"/>
                  </a:cubicBezTo>
                  <a:cubicBezTo>
                    <a:pt x="50" y="927"/>
                    <a:pt x="47" y="937"/>
                    <a:pt x="43" y="952"/>
                  </a:cubicBezTo>
                  <a:lnTo>
                    <a:pt x="29" y="991"/>
                  </a:lnTo>
                  <a:cubicBezTo>
                    <a:pt x="25" y="1005"/>
                    <a:pt x="25" y="1019"/>
                    <a:pt x="25" y="1033"/>
                  </a:cubicBezTo>
                  <a:lnTo>
                    <a:pt x="18" y="1072"/>
                  </a:lnTo>
                  <a:lnTo>
                    <a:pt x="18" y="1112"/>
                  </a:lnTo>
                  <a:cubicBezTo>
                    <a:pt x="18" y="1126"/>
                    <a:pt x="25" y="1140"/>
                    <a:pt x="25" y="1151"/>
                  </a:cubicBezTo>
                  <a:cubicBezTo>
                    <a:pt x="25" y="1165"/>
                    <a:pt x="29" y="1179"/>
                    <a:pt x="33" y="1193"/>
                  </a:cubicBezTo>
                  <a:cubicBezTo>
                    <a:pt x="36" y="1218"/>
                    <a:pt x="47" y="1240"/>
                    <a:pt x="54" y="1268"/>
                  </a:cubicBezTo>
                  <a:cubicBezTo>
                    <a:pt x="65" y="1293"/>
                    <a:pt x="72" y="1318"/>
                    <a:pt x="86" y="1339"/>
                  </a:cubicBezTo>
                  <a:cubicBezTo>
                    <a:pt x="72" y="1289"/>
                    <a:pt x="65" y="1236"/>
                    <a:pt x="61" y="1186"/>
                  </a:cubicBezTo>
                  <a:cubicBezTo>
                    <a:pt x="61" y="1176"/>
                    <a:pt x="54" y="1161"/>
                    <a:pt x="54" y="1147"/>
                  </a:cubicBezTo>
                  <a:lnTo>
                    <a:pt x="54" y="1112"/>
                  </a:lnTo>
                  <a:lnTo>
                    <a:pt x="54" y="1076"/>
                  </a:lnTo>
                  <a:lnTo>
                    <a:pt x="61" y="1040"/>
                  </a:lnTo>
                  <a:cubicBezTo>
                    <a:pt x="61" y="1026"/>
                    <a:pt x="65" y="1019"/>
                    <a:pt x="68" y="1005"/>
                  </a:cubicBezTo>
                  <a:cubicBezTo>
                    <a:pt x="72" y="991"/>
                    <a:pt x="79" y="984"/>
                    <a:pt x="82" y="969"/>
                  </a:cubicBezTo>
                  <a:cubicBezTo>
                    <a:pt x="86" y="955"/>
                    <a:pt x="89" y="948"/>
                    <a:pt x="97" y="937"/>
                  </a:cubicBezTo>
                  <a:cubicBezTo>
                    <a:pt x="100" y="930"/>
                    <a:pt x="107" y="916"/>
                    <a:pt x="114" y="909"/>
                  </a:cubicBezTo>
                  <a:lnTo>
                    <a:pt x="136" y="880"/>
                  </a:lnTo>
                  <a:cubicBezTo>
                    <a:pt x="143" y="873"/>
                    <a:pt x="153" y="866"/>
                    <a:pt x="161" y="859"/>
                  </a:cubicBezTo>
                  <a:lnTo>
                    <a:pt x="175" y="848"/>
                  </a:lnTo>
                  <a:lnTo>
                    <a:pt x="193" y="841"/>
                  </a:lnTo>
                  <a:lnTo>
                    <a:pt x="225" y="824"/>
                  </a:lnTo>
                  <a:lnTo>
                    <a:pt x="228" y="824"/>
                  </a:lnTo>
                  <a:cubicBezTo>
                    <a:pt x="257" y="856"/>
                    <a:pt x="281" y="891"/>
                    <a:pt x="310" y="927"/>
                  </a:cubicBezTo>
                  <a:cubicBezTo>
                    <a:pt x="321" y="944"/>
                    <a:pt x="338" y="966"/>
                    <a:pt x="353" y="984"/>
                  </a:cubicBezTo>
                  <a:cubicBezTo>
                    <a:pt x="370" y="1001"/>
                    <a:pt x="388" y="1023"/>
                    <a:pt x="406" y="1040"/>
                  </a:cubicBezTo>
                  <a:cubicBezTo>
                    <a:pt x="442" y="1080"/>
                    <a:pt x="477" y="1122"/>
                    <a:pt x="516" y="1165"/>
                  </a:cubicBezTo>
                  <a:cubicBezTo>
                    <a:pt x="534" y="1183"/>
                    <a:pt x="552" y="1201"/>
                    <a:pt x="577" y="1218"/>
                  </a:cubicBezTo>
                  <a:lnTo>
                    <a:pt x="562" y="1229"/>
                  </a:lnTo>
                  <a:lnTo>
                    <a:pt x="545" y="1236"/>
                  </a:lnTo>
                  <a:lnTo>
                    <a:pt x="527" y="1250"/>
                  </a:lnTo>
                  <a:cubicBezTo>
                    <a:pt x="516" y="1257"/>
                    <a:pt x="506" y="1268"/>
                    <a:pt x="495" y="1275"/>
                  </a:cubicBezTo>
                  <a:lnTo>
                    <a:pt x="470" y="1307"/>
                  </a:lnTo>
                  <a:cubicBezTo>
                    <a:pt x="459" y="1318"/>
                    <a:pt x="456" y="1329"/>
                    <a:pt x="445" y="1343"/>
                  </a:cubicBezTo>
                  <a:cubicBezTo>
                    <a:pt x="438" y="1357"/>
                    <a:pt x="434" y="1371"/>
                    <a:pt x="427" y="1382"/>
                  </a:cubicBezTo>
                  <a:lnTo>
                    <a:pt x="417" y="1425"/>
                  </a:lnTo>
                  <a:cubicBezTo>
                    <a:pt x="410" y="1435"/>
                    <a:pt x="410" y="1449"/>
                    <a:pt x="410" y="1464"/>
                  </a:cubicBezTo>
                  <a:lnTo>
                    <a:pt x="406" y="1503"/>
                  </a:lnTo>
                  <a:lnTo>
                    <a:pt x="406" y="1542"/>
                  </a:lnTo>
                  <a:cubicBezTo>
                    <a:pt x="406" y="1556"/>
                    <a:pt x="410" y="1570"/>
                    <a:pt x="410" y="1585"/>
                  </a:cubicBezTo>
                  <a:cubicBezTo>
                    <a:pt x="410" y="1595"/>
                    <a:pt x="417" y="1609"/>
                    <a:pt x="420" y="1624"/>
                  </a:cubicBezTo>
                  <a:cubicBezTo>
                    <a:pt x="424" y="1649"/>
                    <a:pt x="434" y="1673"/>
                    <a:pt x="442" y="1698"/>
                  </a:cubicBezTo>
                  <a:cubicBezTo>
                    <a:pt x="452" y="1727"/>
                    <a:pt x="459" y="1748"/>
                    <a:pt x="474" y="1769"/>
                  </a:cubicBezTo>
                  <a:cubicBezTo>
                    <a:pt x="459" y="1720"/>
                    <a:pt x="452" y="1666"/>
                    <a:pt x="445" y="1620"/>
                  </a:cubicBezTo>
                  <a:cubicBezTo>
                    <a:pt x="445" y="1606"/>
                    <a:pt x="442" y="1592"/>
                    <a:pt x="442" y="1577"/>
                  </a:cubicBezTo>
                  <a:lnTo>
                    <a:pt x="442" y="1542"/>
                  </a:lnTo>
                  <a:lnTo>
                    <a:pt x="442" y="1506"/>
                  </a:lnTo>
                  <a:lnTo>
                    <a:pt x="445" y="1471"/>
                  </a:lnTo>
                  <a:cubicBezTo>
                    <a:pt x="445" y="1460"/>
                    <a:pt x="452" y="1449"/>
                    <a:pt x="456" y="1435"/>
                  </a:cubicBezTo>
                  <a:cubicBezTo>
                    <a:pt x="459" y="1425"/>
                    <a:pt x="463" y="1414"/>
                    <a:pt x="470" y="1400"/>
                  </a:cubicBezTo>
                  <a:cubicBezTo>
                    <a:pt x="474" y="1389"/>
                    <a:pt x="477" y="1378"/>
                    <a:pt x="481" y="1371"/>
                  </a:cubicBezTo>
                  <a:cubicBezTo>
                    <a:pt x="488" y="1361"/>
                    <a:pt x="495" y="1346"/>
                    <a:pt x="498" y="1339"/>
                  </a:cubicBezTo>
                  <a:lnTo>
                    <a:pt x="523" y="1311"/>
                  </a:lnTo>
                  <a:cubicBezTo>
                    <a:pt x="530" y="1304"/>
                    <a:pt x="541" y="1300"/>
                    <a:pt x="548" y="1289"/>
                  </a:cubicBezTo>
                  <a:lnTo>
                    <a:pt x="562" y="1282"/>
                  </a:lnTo>
                  <a:lnTo>
                    <a:pt x="580" y="1272"/>
                  </a:lnTo>
                  <a:lnTo>
                    <a:pt x="605" y="1257"/>
                  </a:lnTo>
                  <a:cubicBezTo>
                    <a:pt x="666" y="1311"/>
                    <a:pt x="726" y="1371"/>
                    <a:pt x="794" y="1425"/>
                  </a:cubicBezTo>
                  <a:cubicBezTo>
                    <a:pt x="850" y="1471"/>
                    <a:pt x="918" y="1521"/>
                    <a:pt x="978" y="1570"/>
                  </a:cubicBezTo>
                  <a:lnTo>
                    <a:pt x="961" y="1577"/>
                  </a:lnTo>
                  <a:lnTo>
                    <a:pt x="939" y="1595"/>
                  </a:lnTo>
                  <a:cubicBezTo>
                    <a:pt x="925" y="1609"/>
                    <a:pt x="907" y="1620"/>
                    <a:pt x="900" y="1631"/>
                  </a:cubicBezTo>
                  <a:lnTo>
                    <a:pt x="865" y="1677"/>
                  </a:lnTo>
                  <a:cubicBezTo>
                    <a:pt x="850" y="1691"/>
                    <a:pt x="847" y="1709"/>
                    <a:pt x="836" y="1727"/>
                  </a:cubicBezTo>
                  <a:cubicBezTo>
                    <a:pt x="829" y="1745"/>
                    <a:pt x="826" y="1755"/>
                    <a:pt x="815" y="1773"/>
                  </a:cubicBezTo>
                  <a:cubicBezTo>
                    <a:pt x="811" y="1791"/>
                    <a:pt x="801" y="1809"/>
                    <a:pt x="801" y="1826"/>
                  </a:cubicBezTo>
                  <a:cubicBezTo>
                    <a:pt x="797" y="1844"/>
                    <a:pt x="794" y="1862"/>
                    <a:pt x="794" y="1880"/>
                  </a:cubicBezTo>
                  <a:lnTo>
                    <a:pt x="794" y="1933"/>
                  </a:lnTo>
                  <a:lnTo>
                    <a:pt x="797" y="1986"/>
                  </a:lnTo>
                  <a:cubicBezTo>
                    <a:pt x="797" y="2004"/>
                    <a:pt x="801" y="2022"/>
                    <a:pt x="808" y="2036"/>
                  </a:cubicBezTo>
                  <a:cubicBezTo>
                    <a:pt x="808" y="2054"/>
                    <a:pt x="815" y="2068"/>
                    <a:pt x="815" y="2086"/>
                  </a:cubicBezTo>
                  <a:cubicBezTo>
                    <a:pt x="818" y="2104"/>
                    <a:pt x="826" y="2118"/>
                    <a:pt x="829" y="2136"/>
                  </a:cubicBezTo>
                  <a:cubicBezTo>
                    <a:pt x="833" y="2153"/>
                    <a:pt x="836" y="2164"/>
                    <a:pt x="847" y="2182"/>
                  </a:cubicBezTo>
                  <a:cubicBezTo>
                    <a:pt x="861" y="2214"/>
                    <a:pt x="872" y="2246"/>
                    <a:pt x="890" y="2271"/>
                  </a:cubicBezTo>
                  <a:cubicBezTo>
                    <a:pt x="882" y="2242"/>
                    <a:pt x="879" y="2207"/>
                    <a:pt x="872" y="2175"/>
                  </a:cubicBezTo>
                  <a:cubicBezTo>
                    <a:pt x="868" y="2143"/>
                    <a:pt x="865" y="2111"/>
                    <a:pt x="865" y="2075"/>
                  </a:cubicBezTo>
                  <a:cubicBezTo>
                    <a:pt x="865" y="2057"/>
                    <a:pt x="861" y="2047"/>
                    <a:pt x="861" y="2029"/>
                  </a:cubicBezTo>
                  <a:lnTo>
                    <a:pt x="861" y="1979"/>
                  </a:lnTo>
                  <a:lnTo>
                    <a:pt x="865" y="1933"/>
                  </a:lnTo>
                  <a:lnTo>
                    <a:pt x="872" y="1890"/>
                  </a:lnTo>
                  <a:cubicBezTo>
                    <a:pt x="872" y="1876"/>
                    <a:pt x="882" y="1858"/>
                    <a:pt x="882" y="1844"/>
                  </a:cubicBezTo>
                  <a:lnTo>
                    <a:pt x="897" y="1805"/>
                  </a:lnTo>
                  <a:cubicBezTo>
                    <a:pt x="900" y="1791"/>
                    <a:pt x="904" y="1780"/>
                    <a:pt x="914" y="1766"/>
                  </a:cubicBezTo>
                  <a:cubicBezTo>
                    <a:pt x="922" y="1752"/>
                    <a:pt x="925" y="1737"/>
                    <a:pt x="936" y="1730"/>
                  </a:cubicBezTo>
                  <a:lnTo>
                    <a:pt x="961" y="1698"/>
                  </a:lnTo>
                  <a:cubicBezTo>
                    <a:pt x="971" y="1691"/>
                    <a:pt x="986" y="1681"/>
                    <a:pt x="993" y="1673"/>
                  </a:cubicBezTo>
                  <a:lnTo>
                    <a:pt x="1010" y="1659"/>
                  </a:lnTo>
                  <a:lnTo>
                    <a:pt x="1028" y="1649"/>
                  </a:lnTo>
                  <a:lnTo>
                    <a:pt x="1064" y="1631"/>
                  </a:lnTo>
                  <a:cubicBezTo>
                    <a:pt x="1202" y="1730"/>
                    <a:pt x="1352" y="1823"/>
                    <a:pt x="1519" y="1912"/>
                  </a:cubicBezTo>
                  <a:lnTo>
                    <a:pt x="1501" y="1926"/>
                  </a:lnTo>
                  <a:lnTo>
                    <a:pt x="1483" y="1944"/>
                  </a:lnTo>
                  <a:lnTo>
                    <a:pt x="1441" y="1983"/>
                  </a:lnTo>
                  <a:lnTo>
                    <a:pt x="1412" y="2029"/>
                  </a:lnTo>
                  <a:cubicBezTo>
                    <a:pt x="1402" y="2040"/>
                    <a:pt x="1398" y="2065"/>
                    <a:pt x="1387" y="2075"/>
                  </a:cubicBezTo>
                  <a:cubicBezTo>
                    <a:pt x="1380" y="2093"/>
                    <a:pt x="1377" y="2111"/>
                    <a:pt x="1377" y="2129"/>
                  </a:cubicBezTo>
                  <a:cubicBezTo>
                    <a:pt x="1370" y="2146"/>
                    <a:pt x="1366" y="2164"/>
                    <a:pt x="1366" y="2182"/>
                  </a:cubicBezTo>
                  <a:cubicBezTo>
                    <a:pt x="1366" y="2200"/>
                    <a:pt x="1362" y="2217"/>
                    <a:pt x="1362" y="2235"/>
                  </a:cubicBezTo>
                  <a:lnTo>
                    <a:pt x="1366" y="2289"/>
                  </a:lnTo>
                  <a:lnTo>
                    <a:pt x="1377" y="2338"/>
                  </a:lnTo>
                  <a:cubicBezTo>
                    <a:pt x="1380" y="2356"/>
                    <a:pt x="1384" y="2370"/>
                    <a:pt x="1387" y="2388"/>
                  </a:cubicBezTo>
                  <a:cubicBezTo>
                    <a:pt x="1394" y="2406"/>
                    <a:pt x="1398" y="2420"/>
                    <a:pt x="1402" y="2438"/>
                  </a:cubicBezTo>
                  <a:cubicBezTo>
                    <a:pt x="1405" y="2456"/>
                    <a:pt x="1416" y="2466"/>
                    <a:pt x="1419" y="2481"/>
                  </a:cubicBezTo>
                  <a:cubicBezTo>
                    <a:pt x="1423" y="2495"/>
                    <a:pt x="1434" y="2513"/>
                    <a:pt x="1441" y="2527"/>
                  </a:cubicBezTo>
                  <a:cubicBezTo>
                    <a:pt x="1455" y="2555"/>
                    <a:pt x="1473" y="2584"/>
                    <a:pt x="1494" y="2609"/>
                  </a:cubicBezTo>
                  <a:lnTo>
                    <a:pt x="1469" y="2516"/>
                  </a:lnTo>
                  <a:cubicBezTo>
                    <a:pt x="1458" y="2484"/>
                    <a:pt x="1455" y="2456"/>
                    <a:pt x="1448" y="2424"/>
                  </a:cubicBezTo>
                  <a:cubicBezTo>
                    <a:pt x="1441" y="2406"/>
                    <a:pt x="1441" y="2392"/>
                    <a:pt x="1437" y="2374"/>
                  </a:cubicBezTo>
                  <a:cubicBezTo>
                    <a:pt x="1437" y="2356"/>
                    <a:pt x="1434" y="2342"/>
                    <a:pt x="1434" y="2324"/>
                  </a:cubicBezTo>
                  <a:lnTo>
                    <a:pt x="1434" y="2281"/>
                  </a:lnTo>
                  <a:lnTo>
                    <a:pt x="1437" y="2235"/>
                  </a:lnTo>
                  <a:cubicBezTo>
                    <a:pt x="1437" y="2225"/>
                    <a:pt x="1441" y="2207"/>
                    <a:pt x="1441" y="2193"/>
                  </a:cubicBezTo>
                  <a:cubicBezTo>
                    <a:pt x="1441" y="2178"/>
                    <a:pt x="1448" y="2161"/>
                    <a:pt x="1451" y="2146"/>
                  </a:cubicBezTo>
                  <a:lnTo>
                    <a:pt x="1466" y="2107"/>
                  </a:lnTo>
                  <a:cubicBezTo>
                    <a:pt x="1473" y="2093"/>
                    <a:pt x="1476" y="2082"/>
                    <a:pt x="1483" y="2068"/>
                  </a:cubicBezTo>
                  <a:lnTo>
                    <a:pt x="1508" y="2033"/>
                  </a:lnTo>
                  <a:cubicBezTo>
                    <a:pt x="1519" y="2018"/>
                    <a:pt x="1530" y="2015"/>
                    <a:pt x="1540" y="2001"/>
                  </a:cubicBezTo>
                  <a:lnTo>
                    <a:pt x="1554" y="1986"/>
                  </a:lnTo>
                  <a:lnTo>
                    <a:pt x="1572" y="1976"/>
                  </a:lnTo>
                  <a:lnTo>
                    <a:pt x="1608" y="1951"/>
                  </a:lnTo>
                  <a:cubicBezTo>
                    <a:pt x="1803" y="2054"/>
                    <a:pt x="2017" y="2157"/>
                    <a:pt x="2241" y="2246"/>
                  </a:cubicBezTo>
                  <a:lnTo>
                    <a:pt x="2234" y="2249"/>
                  </a:lnTo>
                  <a:lnTo>
                    <a:pt x="2205" y="2278"/>
                  </a:lnTo>
                  <a:cubicBezTo>
                    <a:pt x="2187" y="2296"/>
                    <a:pt x="2170" y="2313"/>
                    <a:pt x="2152" y="2335"/>
                  </a:cubicBezTo>
                  <a:cubicBezTo>
                    <a:pt x="2134" y="2356"/>
                    <a:pt x="2123" y="2374"/>
                    <a:pt x="2109" y="2395"/>
                  </a:cubicBezTo>
                  <a:cubicBezTo>
                    <a:pt x="2095" y="2420"/>
                    <a:pt x="2088" y="2441"/>
                    <a:pt x="2077" y="2463"/>
                  </a:cubicBezTo>
                  <a:cubicBezTo>
                    <a:pt x="2070" y="2484"/>
                    <a:pt x="2059" y="2513"/>
                    <a:pt x="2056" y="2534"/>
                  </a:cubicBezTo>
                  <a:cubicBezTo>
                    <a:pt x="2045" y="2584"/>
                    <a:pt x="2042" y="2633"/>
                    <a:pt x="2042" y="2680"/>
                  </a:cubicBezTo>
                  <a:cubicBezTo>
                    <a:pt x="2042" y="2729"/>
                    <a:pt x="2052" y="2776"/>
                    <a:pt x="2059" y="2822"/>
                  </a:cubicBezTo>
                  <a:cubicBezTo>
                    <a:pt x="2070" y="2868"/>
                    <a:pt x="2081" y="2911"/>
                    <a:pt x="2098" y="2957"/>
                  </a:cubicBezTo>
                  <a:cubicBezTo>
                    <a:pt x="2116" y="3000"/>
                    <a:pt x="2134" y="3042"/>
                    <a:pt x="2159" y="3081"/>
                  </a:cubicBezTo>
                  <a:cubicBezTo>
                    <a:pt x="2180" y="3121"/>
                    <a:pt x="2202" y="3160"/>
                    <a:pt x="2230" y="3195"/>
                  </a:cubicBezTo>
                  <a:cubicBezTo>
                    <a:pt x="2202" y="3113"/>
                    <a:pt x="2180" y="3028"/>
                    <a:pt x="2166" y="2939"/>
                  </a:cubicBezTo>
                  <a:cubicBezTo>
                    <a:pt x="2159" y="2893"/>
                    <a:pt x="2152" y="2854"/>
                    <a:pt x="2152" y="2811"/>
                  </a:cubicBezTo>
                  <a:cubicBezTo>
                    <a:pt x="2148" y="2769"/>
                    <a:pt x="2148" y="2726"/>
                    <a:pt x="2152" y="2687"/>
                  </a:cubicBezTo>
                  <a:cubicBezTo>
                    <a:pt x="2162" y="2605"/>
                    <a:pt x="2184" y="2530"/>
                    <a:pt x="2223" y="2463"/>
                  </a:cubicBezTo>
                  <a:cubicBezTo>
                    <a:pt x="2234" y="2445"/>
                    <a:pt x="2248" y="2431"/>
                    <a:pt x="2255" y="2420"/>
                  </a:cubicBezTo>
                  <a:lnTo>
                    <a:pt x="2294" y="2377"/>
                  </a:lnTo>
                  <a:lnTo>
                    <a:pt x="2319" y="2360"/>
                  </a:lnTo>
                  <a:lnTo>
                    <a:pt x="2340" y="2342"/>
                  </a:lnTo>
                  <a:cubicBezTo>
                    <a:pt x="2354" y="2331"/>
                    <a:pt x="2372" y="2321"/>
                    <a:pt x="2390" y="2313"/>
                  </a:cubicBezTo>
                  <a:lnTo>
                    <a:pt x="2394" y="2313"/>
                  </a:lnTo>
                  <a:cubicBezTo>
                    <a:pt x="2621" y="2402"/>
                    <a:pt x="2859" y="2481"/>
                    <a:pt x="3108" y="2555"/>
                  </a:cubicBezTo>
                  <a:lnTo>
                    <a:pt x="3094" y="2569"/>
                  </a:lnTo>
                  <a:lnTo>
                    <a:pt x="3069" y="2601"/>
                  </a:lnTo>
                  <a:cubicBezTo>
                    <a:pt x="3051" y="2619"/>
                    <a:pt x="3037" y="2641"/>
                    <a:pt x="3023" y="2662"/>
                  </a:cubicBezTo>
                  <a:cubicBezTo>
                    <a:pt x="3012" y="2687"/>
                    <a:pt x="2998" y="2708"/>
                    <a:pt x="2987" y="2733"/>
                  </a:cubicBezTo>
                  <a:cubicBezTo>
                    <a:pt x="2980" y="2758"/>
                    <a:pt x="2970" y="2783"/>
                    <a:pt x="2966" y="2811"/>
                  </a:cubicBezTo>
                  <a:cubicBezTo>
                    <a:pt x="2963" y="2836"/>
                    <a:pt x="2959" y="2857"/>
                    <a:pt x="2952" y="2886"/>
                  </a:cubicBezTo>
                  <a:cubicBezTo>
                    <a:pt x="2948" y="2936"/>
                    <a:pt x="2948" y="2989"/>
                    <a:pt x="2959" y="3032"/>
                  </a:cubicBezTo>
                  <a:cubicBezTo>
                    <a:pt x="2966" y="3081"/>
                    <a:pt x="2977" y="3124"/>
                    <a:pt x="2995" y="3170"/>
                  </a:cubicBezTo>
                  <a:cubicBezTo>
                    <a:pt x="3012" y="3213"/>
                    <a:pt x="3030" y="3256"/>
                    <a:pt x="3051" y="3295"/>
                  </a:cubicBezTo>
                  <a:cubicBezTo>
                    <a:pt x="3059" y="3316"/>
                    <a:pt x="3073" y="3334"/>
                    <a:pt x="3087" y="3352"/>
                  </a:cubicBezTo>
                  <a:cubicBezTo>
                    <a:pt x="3101" y="3369"/>
                    <a:pt x="3112" y="3391"/>
                    <a:pt x="3126" y="3409"/>
                  </a:cubicBezTo>
                  <a:cubicBezTo>
                    <a:pt x="3155" y="3444"/>
                    <a:pt x="3183" y="3480"/>
                    <a:pt x="3215" y="3512"/>
                  </a:cubicBezTo>
                  <a:cubicBezTo>
                    <a:pt x="3201" y="3473"/>
                    <a:pt x="3183" y="3426"/>
                    <a:pt x="3176" y="3387"/>
                  </a:cubicBezTo>
                  <a:cubicBezTo>
                    <a:pt x="3162" y="3348"/>
                    <a:pt x="3147" y="3302"/>
                    <a:pt x="3140" y="3263"/>
                  </a:cubicBezTo>
                  <a:cubicBezTo>
                    <a:pt x="3130" y="3224"/>
                    <a:pt x="3123" y="3185"/>
                    <a:pt x="3119" y="3138"/>
                  </a:cubicBezTo>
                  <a:cubicBezTo>
                    <a:pt x="3112" y="3117"/>
                    <a:pt x="3112" y="3099"/>
                    <a:pt x="3112" y="3078"/>
                  </a:cubicBezTo>
                  <a:cubicBezTo>
                    <a:pt x="3112" y="3060"/>
                    <a:pt x="3108" y="3035"/>
                    <a:pt x="3112" y="3017"/>
                  </a:cubicBezTo>
                  <a:cubicBezTo>
                    <a:pt x="3112" y="2939"/>
                    <a:pt x="3126" y="2868"/>
                    <a:pt x="3158" y="2804"/>
                  </a:cubicBezTo>
                  <a:cubicBezTo>
                    <a:pt x="3165" y="2786"/>
                    <a:pt x="3176" y="2776"/>
                    <a:pt x="3183" y="2761"/>
                  </a:cubicBezTo>
                  <a:cubicBezTo>
                    <a:pt x="3194" y="2747"/>
                    <a:pt x="3208" y="2733"/>
                    <a:pt x="3215" y="2722"/>
                  </a:cubicBezTo>
                  <a:lnTo>
                    <a:pt x="3233" y="2705"/>
                  </a:lnTo>
                  <a:lnTo>
                    <a:pt x="3254" y="2687"/>
                  </a:lnTo>
                  <a:cubicBezTo>
                    <a:pt x="3268" y="2673"/>
                    <a:pt x="3283" y="2662"/>
                    <a:pt x="3300" y="2651"/>
                  </a:cubicBezTo>
                  <a:lnTo>
                    <a:pt x="3332" y="2623"/>
                  </a:lnTo>
                  <a:cubicBezTo>
                    <a:pt x="3443" y="2655"/>
                    <a:pt x="3553" y="2687"/>
                    <a:pt x="3663" y="2712"/>
                  </a:cubicBezTo>
                  <a:cubicBezTo>
                    <a:pt x="3830" y="2751"/>
                    <a:pt x="3997" y="2793"/>
                    <a:pt x="4171" y="2829"/>
                  </a:cubicBezTo>
                  <a:cubicBezTo>
                    <a:pt x="4171" y="2833"/>
                    <a:pt x="4175" y="2833"/>
                    <a:pt x="4175" y="2836"/>
                  </a:cubicBezTo>
                  <a:lnTo>
                    <a:pt x="4154" y="2868"/>
                  </a:lnTo>
                  <a:lnTo>
                    <a:pt x="4132" y="2904"/>
                  </a:lnTo>
                  <a:cubicBezTo>
                    <a:pt x="4118" y="2929"/>
                    <a:pt x="4104" y="2957"/>
                    <a:pt x="4097" y="2982"/>
                  </a:cubicBezTo>
                  <a:lnTo>
                    <a:pt x="4083" y="3025"/>
                  </a:lnTo>
                  <a:lnTo>
                    <a:pt x="4072" y="3064"/>
                  </a:lnTo>
                  <a:cubicBezTo>
                    <a:pt x="4068" y="3089"/>
                    <a:pt x="4065" y="3121"/>
                    <a:pt x="4065" y="3149"/>
                  </a:cubicBezTo>
                  <a:cubicBezTo>
                    <a:pt x="4065" y="3174"/>
                    <a:pt x="4065" y="3206"/>
                    <a:pt x="4068" y="3231"/>
                  </a:cubicBezTo>
                  <a:lnTo>
                    <a:pt x="4083" y="3313"/>
                  </a:lnTo>
                  <a:cubicBezTo>
                    <a:pt x="4086" y="3337"/>
                    <a:pt x="4097" y="3366"/>
                    <a:pt x="4104" y="3387"/>
                  </a:cubicBezTo>
                  <a:cubicBezTo>
                    <a:pt x="4122" y="3437"/>
                    <a:pt x="4150" y="3487"/>
                    <a:pt x="4175" y="3529"/>
                  </a:cubicBezTo>
                  <a:cubicBezTo>
                    <a:pt x="4203" y="3576"/>
                    <a:pt x="4232" y="3615"/>
                    <a:pt x="4264" y="3654"/>
                  </a:cubicBezTo>
                  <a:cubicBezTo>
                    <a:pt x="4282" y="3672"/>
                    <a:pt x="4299" y="3693"/>
                    <a:pt x="4317" y="3711"/>
                  </a:cubicBezTo>
                  <a:lnTo>
                    <a:pt x="4371" y="3764"/>
                  </a:lnTo>
                  <a:cubicBezTo>
                    <a:pt x="4406" y="3796"/>
                    <a:pt x="4445" y="3832"/>
                    <a:pt x="4491" y="3853"/>
                  </a:cubicBezTo>
                  <a:cubicBezTo>
                    <a:pt x="4463" y="3814"/>
                    <a:pt x="4438" y="3771"/>
                    <a:pt x="4410" y="3729"/>
                  </a:cubicBezTo>
                  <a:cubicBezTo>
                    <a:pt x="4385" y="3690"/>
                    <a:pt x="4363" y="3647"/>
                    <a:pt x="4346" y="3604"/>
                  </a:cubicBezTo>
                  <a:cubicBezTo>
                    <a:pt x="4321" y="3565"/>
                    <a:pt x="4303" y="3522"/>
                    <a:pt x="4285" y="3476"/>
                  </a:cubicBezTo>
                  <a:cubicBezTo>
                    <a:pt x="4278" y="3455"/>
                    <a:pt x="4275" y="3433"/>
                    <a:pt x="4264" y="3409"/>
                  </a:cubicBezTo>
                  <a:cubicBezTo>
                    <a:pt x="4260" y="3387"/>
                    <a:pt x="4250" y="3366"/>
                    <a:pt x="4246" y="3345"/>
                  </a:cubicBezTo>
                  <a:cubicBezTo>
                    <a:pt x="4243" y="3320"/>
                    <a:pt x="4239" y="3298"/>
                    <a:pt x="4239" y="3277"/>
                  </a:cubicBezTo>
                  <a:cubicBezTo>
                    <a:pt x="4232" y="3256"/>
                    <a:pt x="4232" y="3231"/>
                    <a:pt x="4232" y="3213"/>
                  </a:cubicBezTo>
                  <a:cubicBezTo>
                    <a:pt x="4232" y="3192"/>
                    <a:pt x="4232" y="3174"/>
                    <a:pt x="4239" y="3153"/>
                  </a:cubicBezTo>
                  <a:cubicBezTo>
                    <a:pt x="4239" y="3131"/>
                    <a:pt x="4243" y="3113"/>
                    <a:pt x="4246" y="3096"/>
                  </a:cubicBezTo>
                  <a:lnTo>
                    <a:pt x="4257" y="3064"/>
                  </a:lnTo>
                  <a:lnTo>
                    <a:pt x="4264" y="3035"/>
                  </a:lnTo>
                  <a:lnTo>
                    <a:pt x="4292" y="2982"/>
                  </a:lnTo>
                  <a:lnTo>
                    <a:pt x="4303" y="2957"/>
                  </a:lnTo>
                  <a:lnTo>
                    <a:pt x="4321" y="2929"/>
                  </a:lnTo>
                  <a:cubicBezTo>
                    <a:pt x="4335" y="2911"/>
                    <a:pt x="4349" y="2900"/>
                    <a:pt x="4363" y="2882"/>
                  </a:cubicBezTo>
                  <a:lnTo>
                    <a:pt x="4381" y="2857"/>
                  </a:lnTo>
                  <a:cubicBezTo>
                    <a:pt x="4552" y="2893"/>
                    <a:pt x="4730" y="2925"/>
                    <a:pt x="4908" y="2957"/>
                  </a:cubicBezTo>
                  <a:cubicBezTo>
                    <a:pt x="4968" y="2964"/>
                    <a:pt x="5028" y="2975"/>
                    <a:pt x="5085" y="2982"/>
                  </a:cubicBezTo>
                  <a:lnTo>
                    <a:pt x="5092" y="2989"/>
                  </a:lnTo>
                  <a:lnTo>
                    <a:pt x="5085" y="2993"/>
                  </a:lnTo>
                  <a:lnTo>
                    <a:pt x="5060" y="3032"/>
                  </a:lnTo>
                  <a:lnTo>
                    <a:pt x="5039" y="3071"/>
                  </a:lnTo>
                  <a:cubicBezTo>
                    <a:pt x="5025" y="3099"/>
                    <a:pt x="5011" y="3131"/>
                    <a:pt x="4996" y="3156"/>
                  </a:cubicBezTo>
                  <a:lnTo>
                    <a:pt x="4986" y="3202"/>
                  </a:lnTo>
                  <a:lnTo>
                    <a:pt x="4975" y="3245"/>
                  </a:lnTo>
                  <a:cubicBezTo>
                    <a:pt x="4972" y="3277"/>
                    <a:pt x="4968" y="3309"/>
                    <a:pt x="4968" y="3337"/>
                  </a:cubicBezTo>
                  <a:cubicBezTo>
                    <a:pt x="4968" y="3369"/>
                    <a:pt x="4968" y="3401"/>
                    <a:pt x="4972" y="3433"/>
                  </a:cubicBezTo>
                  <a:cubicBezTo>
                    <a:pt x="4975" y="3462"/>
                    <a:pt x="4979" y="3494"/>
                    <a:pt x="4989" y="3522"/>
                  </a:cubicBezTo>
                  <a:cubicBezTo>
                    <a:pt x="4996" y="3551"/>
                    <a:pt x="5004" y="3579"/>
                    <a:pt x="5014" y="3604"/>
                  </a:cubicBezTo>
                  <a:cubicBezTo>
                    <a:pt x="5025" y="3633"/>
                    <a:pt x="5039" y="3658"/>
                    <a:pt x="5050" y="3686"/>
                  </a:cubicBezTo>
                  <a:cubicBezTo>
                    <a:pt x="5064" y="3711"/>
                    <a:pt x="5078" y="3739"/>
                    <a:pt x="5092" y="3761"/>
                  </a:cubicBezTo>
                  <a:cubicBezTo>
                    <a:pt x="5121" y="3810"/>
                    <a:pt x="5153" y="3853"/>
                    <a:pt x="5188" y="3899"/>
                  </a:cubicBezTo>
                  <a:cubicBezTo>
                    <a:pt x="5206" y="3921"/>
                    <a:pt x="5224" y="3942"/>
                    <a:pt x="5245" y="3960"/>
                  </a:cubicBezTo>
                  <a:cubicBezTo>
                    <a:pt x="5263" y="3985"/>
                    <a:pt x="5288" y="4002"/>
                    <a:pt x="5306" y="4020"/>
                  </a:cubicBezTo>
                  <a:cubicBezTo>
                    <a:pt x="5345" y="4056"/>
                    <a:pt x="5388" y="4091"/>
                    <a:pt x="5434" y="4120"/>
                  </a:cubicBezTo>
                  <a:cubicBezTo>
                    <a:pt x="5402" y="4077"/>
                    <a:pt x="5370" y="4031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45" y="3985"/>
                    <a:pt x="5345" y="3985"/>
                  </a:cubicBezTo>
                  <a:lnTo>
                    <a:pt x="5345" y="3985"/>
                  </a:lnTo>
                  <a:cubicBezTo>
                    <a:pt x="5345" y="3985"/>
                    <a:pt x="5322" y="3939"/>
                    <a:pt x="5299" y="3899"/>
                  </a:cubicBezTo>
                  <a:cubicBezTo>
                    <a:pt x="5274" y="3853"/>
                    <a:pt x="5256" y="3807"/>
                    <a:pt x="5238" y="3757"/>
                  </a:cubicBezTo>
                  <a:cubicBezTo>
                    <a:pt x="5228" y="3736"/>
                    <a:pt x="5220" y="3707"/>
                    <a:pt x="5210" y="3686"/>
                  </a:cubicBezTo>
                  <a:cubicBezTo>
                    <a:pt x="5203" y="3665"/>
                    <a:pt x="5199" y="3636"/>
                    <a:pt x="5192" y="3615"/>
                  </a:cubicBezTo>
                  <a:cubicBezTo>
                    <a:pt x="5188" y="3594"/>
                    <a:pt x="5185" y="3565"/>
                    <a:pt x="5181" y="3544"/>
                  </a:cubicBezTo>
                  <a:cubicBezTo>
                    <a:pt x="5174" y="3522"/>
                    <a:pt x="5174" y="3494"/>
                    <a:pt x="5174" y="3473"/>
                  </a:cubicBezTo>
                  <a:cubicBezTo>
                    <a:pt x="5174" y="3448"/>
                    <a:pt x="5174" y="3423"/>
                    <a:pt x="5181" y="3401"/>
                  </a:cubicBezTo>
                  <a:cubicBezTo>
                    <a:pt x="5181" y="3387"/>
                    <a:pt x="5185" y="3377"/>
                    <a:pt x="5185" y="3366"/>
                  </a:cubicBezTo>
                  <a:cubicBezTo>
                    <a:pt x="5188" y="3352"/>
                    <a:pt x="5188" y="3345"/>
                    <a:pt x="5192" y="3330"/>
                  </a:cubicBezTo>
                  <a:lnTo>
                    <a:pt x="5203" y="3298"/>
                  </a:lnTo>
                  <a:lnTo>
                    <a:pt x="5217" y="3266"/>
                  </a:lnTo>
                  <a:cubicBezTo>
                    <a:pt x="5224" y="3245"/>
                    <a:pt x="5235" y="3227"/>
                    <a:pt x="5245" y="3206"/>
                  </a:cubicBezTo>
                  <a:lnTo>
                    <a:pt x="5263" y="3174"/>
                  </a:lnTo>
                  <a:lnTo>
                    <a:pt x="5288" y="3145"/>
                  </a:lnTo>
                  <a:cubicBezTo>
                    <a:pt x="5299" y="3128"/>
                    <a:pt x="5316" y="3110"/>
                    <a:pt x="5331" y="3092"/>
                  </a:cubicBezTo>
                  <a:lnTo>
                    <a:pt x="5352" y="3064"/>
                  </a:lnTo>
                  <a:cubicBezTo>
                    <a:pt x="5437" y="3074"/>
                    <a:pt x="5523" y="3085"/>
                    <a:pt x="5608" y="3092"/>
                  </a:cubicBezTo>
                  <a:cubicBezTo>
                    <a:pt x="5661" y="3099"/>
                    <a:pt x="5711" y="3106"/>
                    <a:pt x="5772" y="3110"/>
                  </a:cubicBezTo>
                  <a:lnTo>
                    <a:pt x="5935" y="3121"/>
                  </a:lnTo>
                  <a:lnTo>
                    <a:pt x="6262" y="3135"/>
                  </a:lnTo>
                  <a:lnTo>
                    <a:pt x="6316" y="3135"/>
                  </a:lnTo>
                  <a:lnTo>
                    <a:pt x="6387" y="3177"/>
                  </a:lnTo>
                  <a:cubicBezTo>
                    <a:pt x="6401" y="3188"/>
                    <a:pt x="6419" y="3199"/>
                    <a:pt x="6433" y="3213"/>
                  </a:cubicBezTo>
                  <a:cubicBezTo>
                    <a:pt x="6447" y="3227"/>
                    <a:pt x="6465" y="3241"/>
                    <a:pt x="6476" y="3252"/>
                  </a:cubicBezTo>
                  <a:cubicBezTo>
                    <a:pt x="6490" y="3266"/>
                    <a:pt x="6504" y="3284"/>
                    <a:pt x="6511" y="3298"/>
                  </a:cubicBezTo>
                  <a:cubicBezTo>
                    <a:pt x="6525" y="3316"/>
                    <a:pt x="6529" y="3330"/>
                    <a:pt x="6540" y="3348"/>
                  </a:cubicBezTo>
                  <a:cubicBezTo>
                    <a:pt x="6550" y="3366"/>
                    <a:pt x="6554" y="3384"/>
                    <a:pt x="6557" y="3401"/>
                  </a:cubicBezTo>
                  <a:cubicBezTo>
                    <a:pt x="6561" y="3419"/>
                    <a:pt x="6564" y="3437"/>
                    <a:pt x="6564" y="3455"/>
                  </a:cubicBezTo>
                  <a:cubicBezTo>
                    <a:pt x="6564" y="3473"/>
                    <a:pt x="6564" y="3490"/>
                    <a:pt x="6561" y="3512"/>
                  </a:cubicBezTo>
                  <a:cubicBezTo>
                    <a:pt x="6557" y="3529"/>
                    <a:pt x="6554" y="3551"/>
                    <a:pt x="6547" y="3569"/>
                  </a:cubicBezTo>
                  <a:cubicBezTo>
                    <a:pt x="6540" y="3586"/>
                    <a:pt x="6536" y="3608"/>
                    <a:pt x="6522" y="3626"/>
                  </a:cubicBezTo>
                  <a:cubicBezTo>
                    <a:pt x="6511" y="3643"/>
                    <a:pt x="6500" y="3668"/>
                    <a:pt x="6490" y="3686"/>
                  </a:cubicBezTo>
                  <a:cubicBezTo>
                    <a:pt x="6476" y="3704"/>
                    <a:pt x="6468" y="3722"/>
                    <a:pt x="6451" y="3739"/>
                  </a:cubicBezTo>
                  <a:cubicBezTo>
                    <a:pt x="6436" y="3757"/>
                    <a:pt x="6422" y="3775"/>
                    <a:pt x="6404" y="3793"/>
                  </a:cubicBezTo>
                  <a:cubicBezTo>
                    <a:pt x="6394" y="3810"/>
                    <a:pt x="6376" y="3828"/>
                    <a:pt x="6362" y="3846"/>
                  </a:cubicBezTo>
                  <a:cubicBezTo>
                    <a:pt x="6344" y="3864"/>
                    <a:pt x="6330" y="3882"/>
                    <a:pt x="6312" y="3899"/>
                  </a:cubicBezTo>
                  <a:cubicBezTo>
                    <a:pt x="6280" y="3935"/>
                    <a:pt x="6244" y="3963"/>
                    <a:pt x="6209" y="3999"/>
                  </a:cubicBezTo>
                  <a:cubicBezTo>
                    <a:pt x="6234" y="3992"/>
                    <a:pt x="6255" y="3981"/>
                    <a:pt x="6276" y="3970"/>
                  </a:cubicBezTo>
                  <a:cubicBezTo>
                    <a:pt x="6298" y="3960"/>
                    <a:pt x="6323" y="3946"/>
                    <a:pt x="6344" y="3935"/>
                  </a:cubicBezTo>
                  <a:cubicBezTo>
                    <a:pt x="6387" y="3910"/>
                    <a:pt x="6429" y="3885"/>
                    <a:pt x="6468" y="3853"/>
                  </a:cubicBezTo>
                  <a:cubicBezTo>
                    <a:pt x="6490" y="3839"/>
                    <a:pt x="6508" y="3821"/>
                    <a:pt x="6525" y="3803"/>
                  </a:cubicBezTo>
                  <a:lnTo>
                    <a:pt x="6579" y="3750"/>
                  </a:lnTo>
                  <a:cubicBezTo>
                    <a:pt x="6596" y="3729"/>
                    <a:pt x="6614" y="3711"/>
                    <a:pt x="6628" y="3690"/>
                  </a:cubicBezTo>
                  <a:cubicBezTo>
                    <a:pt x="6646" y="3668"/>
                    <a:pt x="6660" y="3643"/>
                    <a:pt x="6671" y="3622"/>
                  </a:cubicBezTo>
                  <a:cubicBezTo>
                    <a:pt x="6700" y="3572"/>
                    <a:pt x="6717" y="3515"/>
                    <a:pt x="6721" y="3458"/>
                  </a:cubicBezTo>
                  <a:cubicBezTo>
                    <a:pt x="6728" y="3426"/>
                    <a:pt x="6721" y="3401"/>
                    <a:pt x="6717" y="3369"/>
                  </a:cubicBezTo>
                  <a:cubicBezTo>
                    <a:pt x="6714" y="3337"/>
                    <a:pt x="6703" y="3313"/>
                    <a:pt x="6696" y="3284"/>
                  </a:cubicBezTo>
                  <a:cubicBezTo>
                    <a:pt x="6671" y="3231"/>
                    <a:pt x="6646" y="3177"/>
                    <a:pt x="6611" y="3138"/>
                  </a:cubicBezTo>
                  <a:lnTo>
                    <a:pt x="6611" y="3135"/>
                  </a:lnTo>
                  <a:cubicBezTo>
                    <a:pt x="6913" y="3135"/>
                    <a:pt x="7212" y="3124"/>
                    <a:pt x="7507" y="3103"/>
                  </a:cubicBezTo>
                  <a:lnTo>
                    <a:pt x="7567" y="3124"/>
                  </a:lnTo>
                  <a:cubicBezTo>
                    <a:pt x="7574" y="3128"/>
                    <a:pt x="7596" y="3138"/>
                    <a:pt x="7610" y="3145"/>
                  </a:cubicBezTo>
                  <a:cubicBezTo>
                    <a:pt x="7628" y="3156"/>
                    <a:pt x="7642" y="3163"/>
                    <a:pt x="7656" y="3177"/>
                  </a:cubicBezTo>
                  <a:cubicBezTo>
                    <a:pt x="7667" y="3188"/>
                    <a:pt x="7681" y="3199"/>
                    <a:pt x="7695" y="3213"/>
                  </a:cubicBezTo>
                  <a:cubicBezTo>
                    <a:pt x="7709" y="3227"/>
                    <a:pt x="7717" y="3241"/>
                    <a:pt x="7727" y="3252"/>
                  </a:cubicBezTo>
                  <a:cubicBezTo>
                    <a:pt x="7734" y="3266"/>
                    <a:pt x="7745" y="3281"/>
                    <a:pt x="7752" y="3298"/>
                  </a:cubicBezTo>
                  <a:cubicBezTo>
                    <a:pt x="7756" y="3313"/>
                    <a:pt x="7766" y="3330"/>
                    <a:pt x="7766" y="3341"/>
                  </a:cubicBezTo>
                  <a:cubicBezTo>
                    <a:pt x="7770" y="3359"/>
                    <a:pt x="7770" y="3373"/>
                    <a:pt x="7770" y="3391"/>
                  </a:cubicBezTo>
                  <a:cubicBezTo>
                    <a:pt x="7770" y="3409"/>
                    <a:pt x="7770" y="3426"/>
                    <a:pt x="7766" y="3444"/>
                  </a:cubicBezTo>
                  <a:cubicBezTo>
                    <a:pt x="7763" y="3462"/>
                    <a:pt x="7763" y="3480"/>
                    <a:pt x="7752" y="3501"/>
                  </a:cubicBezTo>
                  <a:cubicBezTo>
                    <a:pt x="7749" y="3519"/>
                    <a:pt x="7738" y="3537"/>
                    <a:pt x="7734" y="3562"/>
                  </a:cubicBezTo>
                  <a:cubicBezTo>
                    <a:pt x="7727" y="3579"/>
                    <a:pt x="7720" y="3601"/>
                    <a:pt x="7709" y="3618"/>
                  </a:cubicBezTo>
                  <a:cubicBezTo>
                    <a:pt x="7699" y="3636"/>
                    <a:pt x="7692" y="3654"/>
                    <a:pt x="7681" y="3675"/>
                  </a:cubicBezTo>
                  <a:cubicBezTo>
                    <a:pt x="7674" y="3693"/>
                    <a:pt x="7660" y="3714"/>
                    <a:pt x="7649" y="3732"/>
                  </a:cubicBezTo>
                  <a:cubicBezTo>
                    <a:pt x="7638" y="3750"/>
                    <a:pt x="7628" y="3768"/>
                    <a:pt x="7613" y="3786"/>
                  </a:cubicBezTo>
                  <a:cubicBezTo>
                    <a:pt x="7592" y="3821"/>
                    <a:pt x="7567" y="3857"/>
                    <a:pt x="7539" y="3899"/>
                  </a:cubicBezTo>
                  <a:cubicBezTo>
                    <a:pt x="7557" y="3885"/>
                    <a:pt x="7574" y="3871"/>
                    <a:pt x="7596" y="3864"/>
                  </a:cubicBezTo>
                  <a:lnTo>
                    <a:pt x="7649" y="3821"/>
                  </a:lnTo>
                  <a:cubicBezTo>
                    <a:pt x="7685" y="3796"/>
                    <a:pt x="7717" y="3764"/>
                    <a:pt x="7752" y="3729"/>
                  </a:cubicBezTo>
                  <a:cubicBezTo>
                    <a:pt x="7770" y="3711"/>
                    <a:pt x="7784" y="3693"/>
                    <a:pt x="7798" y="3675"/>
                  </a:cubicBezTo>
                  <a:cubicBezTo>
                    <a:pt x="7809" y="3658"/>
                    <a:pt x="7823" y="3636"/>
                    <a:pt x="7837" y="3618"/>
                  </a:cubicBezTo>
                  <a:cubicBezTo>
                    <a:pt x="7852" y="3597"/>
                    <a:pt x="7862" y="3579"/>
                    <a:pt x="7873" y="3554"/>
                  </a:cubicBezTo>
                  <a:cubicBezTo>
                    <a:pt x="7880" y="3533"/>
                    <a:pt x="7891" y="3512"/>
                    <a:pt x="7898" y="3483"/>
                  </a:cubicBezTo>
                  <a:cubicBezTo>
                    <a:pt x="7912" y="3437"/>
                    <a:pt x="7923" y="3384"/>
                    <a:pt x="7916" y="3323"/>
                  </a:cubicBezTo>
                  <a:cubicBezTo>
                    <a:pt x="7912" y="3298"/>
                    <a:pt x="7909" y="3270"/>
                    <a:pt x="7898" y="3245"/>
                  </a:cubicBezTo>
                  <a:cubicBezTo>
                    <a:pt x="7891" y="3217"/>
                    <a:pt x="7877" y="3192"/>
                    <a:pt x="7862" y="3170"/>
                  </a:cubicBezTo>
                  <a:cubicBezTo>
                    <a:pt x="7845" y="3138"/>
                    <a:pt x="7823" y="3110"/>
                    <a:pt x="7802" y="3089"/>
                  </a:cubicBezTo>
                  <a:cubicBezTo>
                    <a:pt x="7834" y="3085"/>
                    <a:pt x="7862" y="3085"/>
                    <a:pt x="7894" y="3081"/>
                  </a:cubicBezTo>
                  <a:cubicBezTo>
                    <a:pt x="8001" y="3067"/>
                    <a:pt x="8108" y="3057"/>
                    <a:pt x="8214" y="3039"/>
                  </a:cubicBezTo>
                  <a:cubicBezTo>
                    <a:pt x="8321" y="3021"/>
                    <a:pt x="8424" y="3003"/>
                    <a:pt x="8527" y="2985"/>
                  </a:cubicBezTo>
                  <a:cubicBezTo>
                    <a:pt x="8566" y="2982"/>
                    <a:pt x="8602" y="2975"/>
                    <a:pt x="8641" y="2964"/>
                  </a:cubicBezTo>
                  <a:lnTo>
                    <a:pt x="8726" y="2996"/>
                  </a:lnTo>
                  <a:cubicBezTo>
                    <a:pt x="8733" y="3000"/>
                    <a:pt x="8758" y="3010"/>
                    <a:pt x="8773" y="3017"/>
                  </a:cubicBezTo>
                  <a:cubicBezTo>
                    <a:pt x="8787" y="3028"/>
                    <a:pt x="8801" y="3035"/>
                    <a:pt x="8815" y="3049"/>
                  </a:cubicBezTo>
                  <a:cubicBezTo>
                    <a:pt x="8829" y="3057"/>
                    <a:pt x="8844" y="3071"/>
                    <a:pt x="8854" y="3085"/>
                  </a:cubicBezTo>
                  <a:cubicBezTo>
                    <a:pt x="8869" y="3099"/>
                    <a:pt x="8876" y="3110"/>
                    <a:pt x="8886" y="3124"/>
                  </a:cubicBezTo>
                  <a:cubicBezTo>
                    <a:pt x="8894" y="3138"/>
                    <a:pt x="8904" y="3153"/>
                    <a:pt x="8911" y="3170"/>
                  </a:cubicBezTo>
                  <a:cubicBezTo>
                    <a:pt x="8918" y="3181"/>
                    <a:pt x="8926" y="3199"/>
                    <a:pt x="8926" y="3213"/>
                  </a:cubicBezTo>
                  <a:cubicBezTo>
                    <a:pt x="8933" y="3231"/>
                    <a:pt x="8933" y="3245"/>
                    <a:pt x="8933" y="3263"/>
                  </a:cubicBezTo>
                  <a:cubicBezTo>
                    <a:pt x="8933" y="3281"/>
                    <a:pt x="8933" y="3298"/>
                    <a:pt x="8926" y="3316"/>
                  </a:cubicBezTo>
                  <a:cubicBezTo>
                    <a:pt x="8922" y="3334"/>
                    <a:pt x="8922" y="3352"/>
                    <a:pt x="8911" y="3373"/>
                  </a:cubicBezTo>
                  <a:cubicBezTo>
                    <a:pt x="8908" y="3391"/>
                    <a:pt x="8901" y="3409"/>
                    <a:pt x="8897" y="3430"/>
                  </a:cubicBezTo>
                  <a:cubicBezTo>
                    <a:pt x="8886" y="3448"/>
                    <a:pt x="8883" y="3473"/>
                    <a:pt x="8869" y="3490"/>
                  </a:cubicBezTo>
                  <a:cubicBezTo>
                    <a:pt x="8862" y="3508"/>
                    <a:pt x="8851" y="3526"/>
                    <a:pt x="8840" y="3547"/>
                  </a:cubicBezTo>
                  <a:cubicBezTo>
                    <a:pt x="8833" y="3565"/>
                    <a:pt x="8819" y="3586"/>
                    <a:pt x="8812" y="3604"/>
                  </a:cubicBezTo>
                  <a:cubicBezTo>
                    <a:pt x="8797" y="3622"/>
                    <a:pt x="8787" y="3640"/>
                    <a:pt x="8776" y="3658"/>
                  </a:cubicBezTo>
                  <a:cubicBezTo>
                    <a:pt x="8751" y="3693"/>
                    <a:pt x="8726" y="3729"/>
                    <a:pt x="8698" y="3768"/>
                  </a:cubicBezTo>
                  <a:cubicBezTo>
                    <a:pt x="8716" y="3757"/>
                    <a:pt x="8733" y="3743"/>
                    <a:pt x="8758" y="3732"/>
                  </a:cubicBezTo>
                  <a:lnTo>
                    <a:pt x="8812" y="3693"/>
                  </a:lnTo>
                  <a:cubicBezTo>
                    <a:pt x="8847" y="3668"/>
                    <a:pt x="8876" y="3636"/>
                    <a:pt x="8911" y="3601"/>
                  </a:cubicBezTo>
                  <a:cubicBezTo>
                    <a:pt x="8929" y="3583"/>
                    <a:pt x="8943" y="3565"/>
                    <a:pt x="8958" y="3547"/>
                  </a:cubicBezTo>
                  <a:cubicBezTo>
                    <a:pt x="8972" y="3529"/>
                    <a:pt x="8986" y="3508"/>
                    <a:pt x="8997" y="3490"/>
                  </a:cubicBezTo>
                  <a:cubicBezTo>
                    <a:pt x="9011" y="3465"/>
                    <a:pt x="9025" y="3448"/>
                    <a:pt x="9032" y="3426"/>
                  </a:cubicBezTo>
                  <a:cubicBezTo>
                    <a:pt x="9043" y="3405"/>
                    <a:pt x="9050" y="3384"/>
                    <a:pt x="9061" y="3355"/>
                  </a:cubicBezTo>
                  <a:cubicBezTo>
                    <a:pt x="9075" y="3305"/>
                    <a:pt x="9082" y="3252"/>
                    <a:pt x="9078" y="3195"/>
                  </a:cubicBezTo>
                  <a:cubicBezTo>
                    <a:pt x="9071" y="3170"/>
                    <a:pt x="9068" y="3142"/>
                    <a:pt x="9061" y="3117"/>
                  </a:cubicBezTo>
                  <a:cubicBezTo>
                    <a:pt x="9050" y="3089"/>
                    <a:pt x="9039" y="3064"/>
                    <a:pt x="9025" y="3039"/>
                  </a:cubicBezTo>
                  <a:cubicBezTo>
                    <a:pt x="8997" y="2993"/>
                    <a:pt x="8961" y="2950"/>
                    <a:pt x="8918" y="2921"/>
                  </a:cubicBezTo>
                  <a:lnTo>
                    <a:pt x="8908" y="2911"/>
                  </a:lnTo>
                  <a:cubicBezTo>
                    <a:pt x="9199" y="2843"/>
                    <a:pt x="9473" y="2761"/>
                    <a:pt x="9733" y="2662"/>
                  </a:cubicBezTo>
                  <a:cubicBezTo>
                    <a:pt x="9750" y="2665"/>
                    <a:pt x="9768" y="2676"/>
                    <a:pt x="9779" y="2680"/>
                  </a:cubicBezTo>
                  <a:cubicBezTo>
                    <a:pt x="9797" y="2690"/>
                    <a:pt x="9811" y="2697"/>
                    <a:pt x="9825" y="2708"/>
                  </a:cubicBezTo>
                  <a:cubicBezTo>
                    <a:pt x="9839" y="2715"/>
                    <a:pt x="9850" y="2726"/>
                    <a:pt x="9864" y="2737"/>
                  </a:cubicBezTo>
                  <a:cubicBezTo>
                    <a:pt x="9878" y="2747"/>
                    <a:pt x="9886" y="2761"/>
                    <a:pt x="9900" y="2772"/>
                  </a:cubicBezTo>
                  <a:lnTo>
                    <a:pt x="9928" y="2815"/>
                  </a:lnTo>
                  <a:cubicBezTo>
                    <a:pt x="9935" y="2825"/>
                    <a:pt x="9939" y="2843"/>
                    <a:pt x="9946" y="2861"/>
                  </a:cubicBezTo>
                  <a:cubicBezTo>
                    <a:pt x="9950" y="2879"/>
                    <a:pt x="9953" y="2897"/>
                    <a:pt x="9953" y="2914"/>
                  </a:cubicBezTo>
                  <a:cubicBezTo>
                    <a:pt x="9953" y="2932"/>
                    <a:pt x="9957" y="2950"/>
                    <a:pt x="9953" y="2975"/>
                  </a:cubicBezTo>
                  <a:cubicBezTo>
                    <a:pt x="9953" y="2993"/>
                    <a:pt x="9950" y="3014"/>
                    <a:pt x="9950" y="3032"/>
                  </a:cubicBezTo>
                  <a:cubicBezTo>
                    <a:pt x="9942" y="3053"/>
                    <a:pt x="9942" y="3071"/>
                    <a:pt x="9935" y="3092"/>
                  </a:cubicBezTo>
                  <a:cubicBezTo>
                    <a:pt x="9932" y="3117"/>
                    <a:pt x="9928" y="3135"/>
                    <a:pt x="9921" y="3156"/>
                  </a:cubicBezTo>
                  <a:cubicBezTo>
                    <a:pt x="9918" y="3177"/>
                    <a:pt x="9907" y="3195"/>
                    <a:pt x="9903" y="3217"/>
                  </a:cubicBezTo>
                  <a:cubicBezTo>
                    <a:pt x="9896" y="3241"/>
                    <a:pt x="9889" y="3259"/>
                    <a:pt x="9882" y="3281"/>
                  </a:cubicBezTo>
                  <a:cubicBezTo>
                    <a:pt x="9868" y="3320"/>
                    <a:pt x="9850" y="3359"/>
                    <a:pt x="9832" y="3405"/>
                  </a:cubicBezTo>
                  <a:cubicBezTo>
                    <a:pt x="9850" y="3387"/>
                    <a:pt x="9864" y="3373"/>
                    <a:pt x="9878" y="3355"/>
                  </a:cubicBezTo>
                  <a:cubicBezTo>
                    <a:pt x="9889" y="3337"/>
                    <a:pt x="9903" y="3320"/>
                    <a:pt x="9921" y="3302"/>
                  </a:cubicBezTo>
                  <a:cubicBezTo>
                    <a:pt x="9950" y="3266"/>
                    <a:pt x="9974" y="3227"/>
                    <a:pt x="9996" y="3192"/>
                  </a:cubicBezTo>
                  <a:cubicBezTo>
                    <a:pt x="10010" y="3174"/>
                    <a:pt x="10021" y="3153"/>
                    <a:pt x="10028" y="3128"/>
                  </a:cubicBezTo>
                  <a:lnTo>
                    <a:pt x="10056" y="3064"/>
                  </a:lnTo>
                  <a:cubicBezTo>
                    <a:pt x="10063" y="3039"/>
                    <a:pt x="10074" y="3017"/>
                    <a:pt x="10078" y="2993"/>
                  </a:cubicBezTo>
                  <a:cubicBezTo>
                    <a:pt x="10081" y="2968"/>
                    <a:pt x="10085" y="2943"/>
                    <a:pt x="10092" y="2914"/>
                  </a:cubicBezTo>
                  <a:cubicBezTo>
                    <a:pt x="10095" y="2868"/>
                    <a:pt x="10092" y="2808"/>
                    <a:pt x="10074" y="2761"/>
                  </a:cubicBezTo>
                  <a:cubicBezTo>
                    <a:pt x="10063" y="2733"/>
                    <a:pt x="10053" y="2708"/>
                    <a:pt x="10038" y="2683"/>
                  </a:cubicBezTo>
                  <a:cubicBezTo>
                    <a:pt x="10024" y="2662"/>
                    <a:pt x="10006" y="2641"/>
                    <a:pt x="9989" y="2619"/>
                  </a:cubicBezTo>
                  <a:cubicBezTo>
                    <a:pt x="9974" y="2605"/>
                    <a:pt x="9960" y="2591"/>
                    <a:pt x="9942" y="2577"/>
                  </a:cubicBezTo>
                  <a:cubicBezTo>
                    <a:pt x="9950" y="2577"/>
                    <a:pt x="9953" y="2573"/>
                    <a:pt x="9957" y="2573"/>
                  </a:cubicBezTo>
                  <a:cubicBezTo>
                    <a:pt x="10095" y="2513"/>
                    <a:pt x="10230" y="2449"/>
                    <a:pt x="10358" y="2377"/>
                  </a:cubicBezTo>
                  <a:lnTo>
                    <a:pt x="10358" y="2381"/>
                  </a:lnTo>
                  <a:lnTo>
                    <a:pt x="10447" y="2381"/>
                  </a:lnTo>
                  <a:cubicBezTo>
                    <a:pt x="10462" y="2381"/>
                    <a:pt x="10476" y="2388"/>
                    <a:pt x="10497" y="2388"/>
                  </a:cubicBezTo>
                  <a:lnTo>
                    <a:pt x="10550" y="2399"/>
                  </a:lnTo>
                  <a:cubicBezTo>
                    <a:pt x="10565" y="2406"/>
                    <a:pt x="10586" y="2413"/>
                    <a:pt x="10597" y="2417"/>
                  </a:cubicBezTo>
                  <a:cubicBezTo>
                    <a:pt x="10614" y="2427"/>
                    <a:pt x="10629" y="2431"/>
                    <a:pt x="10643" y="2441"/>
                  </a:cubicBezTo>
                  <a:cubicBezTo>
                    <a:pt x="10657" y="2449"/>
                    <a:pt x="10668" y="2459"/>
                    <a:pt x="10678" y="2470"/>
                  </a:cubicBezTo>
                  <a:cubicBezTo>
                    <a:pt x="10693" y="2484"/>
                    <a:pt x="10700" y="2495"/>
                    <a:pt x="10710" y="2513"/>
                  </a:cubicBezTo>
                  <a:cubicBezTo>
                    <a:pt x="10718" y="2523"/>
                    <a:pt x="10728" y="2537"/>
                    <a:pt x="10732" y="2555"/>
                  </a:cubicBezTo>
                  <a:cubicBezTo>
                    <a:pt x="10739" y="2573"/>
                    <a:pt x="10746" y="2591"/>
                    <a:pt x="10750" y="2609"/>
                  </a:cubicBezTo>
                  <a:cubicBezTo>
                    <a:pt x="10753" y="2626"/>
                    <a:pt x="10757" y="2644"/>
                    <a:pt x="10757" y="2665"/>
                  </a:cubicBezTo>
                  <a:cubicBezTo>
                    <a:pt x="10764" y="2683"/>
                    <a:pt x="10757" y="2708"/>
                    <a:pt x="10764" y="2726"/>
                  </a:cubicBezTo>
                  <a:cubicBezTo>
                    <a:pt x="10764" y="2747"/>
                    <a:pt x="10764" y="2765"/>
                    <a:pt x="10757" y="2786"/>
                  </a:cubicBezTo>
                  <a:cubicBezTo>
                    <a:pt x="10753" y="2808"/>
                    <a:pt x="10753" y="2825"/>
                    <a:pt x="10750" y="2850"/>
                  </a:cubicBezTo>
                  <a:cubicBezTo>
                    <a:pt x="10742" y="2872"/>
                    <a:pt x="10742" y="2893"/>
                    <a:pt x="10739" y="2911"/>
                  </a:cubicBezTo>
                  <a:cubicBezTo>
                    <a:pt x="10735" y="2932"/>
                    <a:pt x="10732" y="2957"/>
                    <a:pt x="10728" y="2975"/>
                  </a:cubicBezTo>
                  <a:cubicBezTo>
                    <a:pt x="10718" y="3017"/>
                    <a:pt x="10703" y="3057"/>
                    <a:pt x="10696" y="3103"/>
                  </a:cubicBezTo>
                  <a:lnTo>
                    <a:pt x="10735" y="3049"/>
                  </a:lnTo>
                  <a:cubicBezTo>
                    <a:pt x="10750" y="3032"/>
                    <a:pt x="10757" y="3010"/>
                    <a:pt x="10771" y="2993"/>
                  </a:cubicBezTo>
                  <a:cubicBezTo>
                    <a:pt x="10792" y="2950"/>
                    <a:pt x="10817" y="2911"/>
                    <a:pt x="10831" y="2868"/>
                  </a:cubicBezTo>
                  <a:cubicBezTo>
                    <a:pt x="10842" y="2843"/>
                    <a:pt x="10849" y="2822"/>
                    <a:pt x="10856" y="2801"/>
                  </a:cubicBezTo>
                  <a:cubicBezTo>
                    <a:pt x="10863" y="2779"/>
                    <a:pt x="10867" y="2754"/>
                    <a:pt x="10874" y="2733"/>
                  </a:cubicBezTo>
                  <a:cubicBezTo>
                    <a:pt x="10878" y="2712"/>
                    <a:pt x="10881" y="2683"/>
                    <a:pt x="10881" y="2662"/>
                  </a:cubicBezTo>
                  <a:cubicBezTo>
                    <a:pt x="10885" y="2637"/>
                    <a:pt x="10881" y="2612"/>
                    <a:pt x="10881" y="2587"/>
                  </a:cubicBezTo>
                  <a:cubicBezTo>
                    <a:pt x="10878" y="2537"/>
                    <a:pt x="10863" y="2484"/>
                    <a:pt x="10842" y="2431"/>
                  </a:cubicBezTo>
                  <a:cubicBezTo>
                    <a:pt x="10828" y="2406"/>
                    <a:pt x="10814" y="2381"/>
                    <a:pt x="10796" y="2360"/>
                  </a:cubicBezTo>
                  <a:cubicBezTo>
                    <a:pt x="10778" y="2338"/>
                    <a:pt x="10760" y="2321"/>
                    <a:pt x="10739" y="2303"/>
                  </a:cubicBezTo>
                  <a:cubicBezTo>
                    <a:pt x="10696" y="2267"/>
                    <a:pt x="10650" y="2239"/>
                    <a:pt x="10597" y="2228"/>
                  </a:cubicBezTo>
                  <a:lnTo>
                    <a:pt x="10593" y="2228"/>
                  </a:lnTo>
                  <a:cubicBezTo>
                    <a:pt x="10689" y="2164"/>
                    <a:pt x="10785" y="2097"/>
                    <a:pt x="10874" y="2033"/>
                  </a:cubicBezTo>
                  <a:cubicBezTo>
                    <a:pt x="10910" y="2004"/>
                    <a:pt x="10949" y="1972"/>
                    <a:pt x="10984" y="1944"/>
                  </a:cubicBezTo>
                  <a:lnTo>
                    <a:pt x="10984" y="1947"/>
                  </a:lnTo>
                  <a:lnTo>
                    <a:pt x="11073" y="1937"/>
                  </a:lnTo>
                  <a:lnTo>
                    <a:pt x="11123" y="1937"/>
                  </a:lnTo>
                  <a:cubicBezTo>
                    <a:pt x="11141" y="1937"/>
                    <a:pt x="11159" y="1944"/>
                    <a:pt x="11176" y="1944"/>
                  </a:cubicBezTo>
                  <a:cubicBezTo>
                    <a:pt x="11194" y="1947"/>
                    <a:pt x="11212" y="1951"/>
                    <a:pt x="11223" y="1954"/>
                  </a:cubicBezTo>
                  <a:cubicBezTo>
                    <a:pt x="11240" y="1961"/>
                    <a:pt x="11255" y="1969"/>
                    <a:pt x="11272" y="1972"/>
                  </a:cubicBezTo>
                  <a:lnTo>
                    <a:pt x="11311" y="2001"/>
                  </a:lnTo>
                  <a:cubicBezTo>
                    <a:pt x="11326" y="2008"/>
                    <a:pt x="11340" y="2022"/>
                    <a:pt x="11351" y="2036"/>
                  </a:cubicBezTo>
                  <a:cubicBezTo>
                    <a:pt x="11358" y="2050"/>
                    <a:pt x="11372" y="2061"/>
                    <a:pt x="11375" y="2075"/>
                  </a:cubicBezTo>
                  <a:cubicBezTo>
                    <a:pt x="11386" y="2089"/>
                    <a:pt x="11390" y="2107"/>
                    <a:pt x="11397" y="2125"/>
                  </a:cubicBezTo>
                  <a:cubicBezTo>
                    <a:pt x="11404" y="2143"/>
                    <a:pt x="11411" y="2161"/>
                    <a:pt x="11411" y="2178"/>
                  </a:cubicBezTo>
                  <a:cubicBezTo>
                    <a:pt x="11415" y="2196"/>
                    <a:pt x="11422" y="2217"/>
                    <a:pt x="11422" y="2235"/>
                  </a:cubicBezTo>
                  <a:cubicBezTo>
                    <a:pt x="11422" y="2257"/>
                    <a:pt x="11425" y="2274"/>
                    <a:pt x="11425" y="2299"/>
                  </a:cubicBezTo>
                  <a:lnTo>
                    <a:pt x="11425" y="2360"/>
                  </a:lnTo>
                  <a:cubicBezTo>
                    <a:pt x="11425" y="2381"/>
                    <a:pt x="11425" y="2406"/>
                    <a:pt x="11422" y="2424"/>
                  </a:cubicBezTo>
                  <a:cubicBezTo>
                    <a:pt x="11422" y="2445"/>
                    <a:pt x="11415" y="2466"/>
                    <a:pt x="11415" y="2488"/>
                  </a:cubicBezTo>
                  <a:lnTo>
                    <a:pt x="11400" y="2623"/>
                  </a:lnTo>
                  <a:cubicBezTo>
                    <a:pt x="11415" y="2605"/>
                    <a:pt x="11425" y="2584"/>
                    <a:pt x="11432" y="2566"/>
                  </a:cubicBezTo>
                  <a:cubicBezTo>
                    <a:pt x="11443" y="2548"/>
                    <a:pt x="11450" y="2523"/>
                    <a:pt x="11464" y="2502"/>
                  </a:cubicBezTo>
                  <a:cubicBezTo>
                    <a:pt x="11482" y="2463"/>
                    <a:pt x="11500" y="2417"/>
                    <a:pt x="11514" y="2374"/>
                  </a:cubicBezTo>
                  <a:cubicBezTo>
                    <a:pt x="11521" y="2353"/>
                    <a:pt x="11528" y="2328"/>
                    <a:pt x="11532" y="2306"/>
                  </a:cubicBezTo>
                  <a:cubicBezTo>
                    <a:pt x="11535" y="2285"/>
                    <a:pt x="11539" y="2264"/>
                    <a:pt x="11539" y="2235"/>
                  </a:cubicBezTo>
                  <a:cubicBezTo>
                    <a:pt x="11539" y="2214"/>
                    <a:pt x="11543" y="2185"/>
                    <a:pt x="11543" y="2164"/>
                  </a:cubicBezTo>
                  <a:cubicBezTo>
                    <a:pt x="11543" y="2139"/>
                    <a:pt x="11539" y="2114"/>
                    <a:pt x="11535" y="2089"/>
                  </a:cubicBezTo>
                  <a:cubicBezTo>
                    <a:pt x="11528" y="2040"/>
                    <a:pt x="11507" y="1986"/>
                    <a:pt x="11479" y="1944"/>
                  </a:cubicBezTo>
                  <a:cubicBezTo>
                    <a:pt x="11464" y="1919"/>
                    <a:pt x="11447" y="1897"/>
                    <a:pt x="11425" y="1876"/>
                  </a:cubicBezTo>
                  <a:cubicBezTo>
                    <a:pt x="11407" y="1858"/>
                    <a:pt x="11386" y="1841"/>
                    <a:pt x="11358" y="1823"/>
                  </a:cubicBezTo>
                  <a:cubicBezTo>
                    <a:pt x="11311" y="1791"/>
                    <a:pt x="11262" y="1773"/>
                    <a:pt x="11212" y="1759"/>
                  </a:cubicBezTo>
                  <a:cubicBezTo>
                    <a:pt x="11201" y="1755"/>
                    <a:pt x="11187" y="1755"/>
                    <a:pt x="11180" y="1755"/>
                  </a:cubicBezTo>
                  <a:cubicBezTo>
                    <a:pt x="11276" y="1663"/>
                    <a:pt x="11365" y="1563"/>
                    <a:pt x="11447" y="1467"/>
                  </a:cubicBezTo>
                  <a:lnTo>
                    <a:pt x="11447" y="1471"/>
                  </a:lnTo>
                  <a:lnTo>
                    <a:pt x="11514" y="1457"/>
                  </a:lnTo>
                  <a:cubicBezTo>
                    <a:pt x="11528" y="1453"/>
                    <a:pt x="11550" y="1453"/>
                    <a:pt x="11567" y="1453"/>
                  </a:cubicBezTo>
                  <a:lnTo>
                    <a:pt x="11624" y="1453"/>
                  </a:lnTo>
                  <a:cubicBezTo>
                    <a:pt x="11642" y="1453"/>
                    <a:pt x="11660" y="1457"/>
                    <a:pt x="11678" y="1464"/>
                  </a:cubicBezTo>
                  <a:lnTo>
                    <a:pt x="11731" y="1474"/>
                  </a:lnTo>
                  <a:cubicBezTo>
                    <a:pt x="11799" y="1503"/>
                    <a:pt x="11852" y="1556"/>
                    <a:pt x="11880" y="1624"/>
                  </a:cubicBezTo>
                  <a:cubicBezTo>
                    <a:pt x="11891" y="1641"/>
                    <a:pt x="11895" y="1659"/>
                    <a:pt x="11905" y="1681"/>
                  </a:cubicBezTo>
                  <a:cubicBezTo>
                    <a:pt x="11909" y="1698"/>
                    <a:pt x="11912" y="1720"/>
                    <a:pt x="11923" y="1737"/>
                  </a:cubicBezTo>
                  <a:cubicBezTo>
                    <a:pt x="11927" y="1759"/>
                    <a:pt x="11930" y="1777"/>
                    <a:pt x="11930" y="1801"/>
                  </a:cubicBezTo>
                  <a:cubicBezTo>
                    <a:pt x="11930" y="1823"/>
                    <a:pt x="11934" y="1841"/>
                    <a:pt x="11934" y="1862"/>
                  </a:cubicBezTo>
                  <a:cubicBezTo>
                    <a:pt x="11934" y="1883"/>
                    <a:pt x="11941" y="1908"/>
                    <a:pt x="11941" y="1929"/>
                  </a:cubicBezTo>
                  <a:lnTo>
                    <a:pt x="11941" y="1997"/>
                  </a:lnTo>
                  <a:cubicBezTo>
                    <a:pt x="11941" y="2040"/>
                    <a:pt x="11934" y="2086"/>
                    <a:pt x="11934" y="2129"/>
                  </a:cubicBezTo>
                  <a:lnTo>
                    <a:pt x="11959" y="2068"/>
                  </a:lnTo>
                  <a:cubicBezTo>
                    <a:pt x="11966" y="2043"/>
                    <a:pt x="11969" y="2022"/>
                    <a:pt x="11976" y="2004"/>
                  </a:cubicBezTo>
                  <a:cubicBezTo>
                    <a:pt x="11987" y="1961"/>
                    <a:pt x="11998" y="1915"/>
                    <a:pt x="12001" y="1873"/>
                  </a:cubicBezTo>
                  <a:cubicBezTo>
                    <a:pt x="12005" y="1848"/>
                    <a:pt x="12005" y="1826"/>
                    <a:pt x="12005" y="1805"/>
                  </a:cubicBezTo>
                  <a:lnTo>
                    <a:pt x="12005" y="1734"/>
                  </a:lnTo>
                  <a:cubicBezTo>
                    <a:pt x="12001" y="1713"/>
                    <a:pt x="12001" y="1684"/>
                    <a:pt x="11998" y="1663"/>
                  </a:cubicBezTo>
                  <a:cubicBezTo>
                    <a:pt x="11994" y="1641"/>
                    <a:pt x="11987" y="1613"/>
                    <a:pt x="11980" y="1592"/>
                  </a:cubicBezTo>
                  <a:cubicBezTo>
                    <a:pt x="11962" y="1545"/>
                    <a:pt x="11941" y="1499"/>
                    <a:pt x="11909" y="1457"/>
                  </a:cubicBezTo>
                  <a:cubicBezTo>
                    <a:pt x="11891" y="1439"/>
                    <a:pt x="11873" y="1417"/>
                    <a:pt x="11852" y="1403"/>
                  </a:cubicBezTo>
                  <a:cubicBezTo>
                    <a:pt x="11827" y="1385"/>
                    <a:pt x="11806" y="1375"/>
                    <a:pt x="11784" y="1364"/>
                  </a:cubicBezTo>
                  <a:cubicBezTo>
                    <a:pt x="11735" y="1343"/>
                    <a:pt x="11685" y="1329"/>
                    <a:pt x="11639" y="1325"/>
                  </a:cubicBezTo>
                  <a:cubicBezTo>
                    <a:pt x="11610" y="1321"/>
                    <a:pt x="11589" y="1321"/>
                    <a:pt x="11560" y="1321"/>
                  </a:cubicBezTo>
                  <a:cubicBezTo>
                    <a:pt x="11649" y="1201"/>
                    <a:pt x="11717" y="1080"/>
                    <a:pt x="11774" y="969"/>
                  </a:cubicBezTo>
                  <a:lnTo>
                    <a:pt x="11820" y="959"/>
                  </a:lnTo>
                  <a:cubicBezTo>
                    <a:pt x="11838" y="955"/>
                    <a:pt x="11859" y="955"/>
                    <a:pt x="11877" y="952"/>
                  </a:cubicBezTo>
                  <a:lnTo>
                    <a:pt x="11941" y="952"/>
                  </a:lnTo>
                  <a:cubicBezTo>
                    <a:pt x="11959" y="952"/>
                    <a:pt x="11980" y="955"/>
                    <a:pt x="11998" y="959"/>
                  </a:cubicBezTo>
                  <a:cubicBezTo>
                    <a:pt x="12015" y="966"/>
                    <a:pt x="12033" y="969"/>
                    <a:pt x="12055" y="976"/>
                  </a:cubicBezTo>
                  <a:cubicBezTo>
                    <a:pt x="12072" y="987"/>
                    <a:pt x="12090" y="994"/>
                    <a:pt x="12104" y="1005"/>
                  </a:cubicBezTo>
                  <a:cubicBezTo>
                    <a:pt x="12122" y="1012"/>
                    <a:pt x="12136" y="1026"/>
                    <a:pt x="12151" y="1040"/>
                  </a:cubicBezTo>
                  <a:cubicBezTo>
                    <a:pt x="12161" y="1055"/>
                    <a:pt x="12175" y="1072"/>
                    <a:pt x="12186" y="1083"/>
                  </a:cubicBezTo>
                  <a:lnTo>
                    <a:pt x="12211" y="1136"/>
                  </a:lnTo>
                  <a:cubicBezTo>
                    <a:pt x="12222" y="1154"/>
                    <a:pt x="12225" y="1179"/>
                    <a:pt x="12229" y="1197"/>
                  </a:cubicBezTo>
                  <a:cubicBezTo>
                    <a:pt x="12232" y="1215"/>
                    <a:pt x="12239" y="1236"/>
                    <a:pt x="12243" y="1257"/>
                  </a:cubicBezTo>
                  <a:cubicBezTo>
                    <a:pt x="12247" y="1279"/>
                    <a:pt x="12250" y="1297"/>
                    <a:pt x="12250" y="1321"/>
                  </a:cubicBezTo>
                  <a:cubicBezTo>
                    <a:pt x="12250" y="1343"/>
                    <a:pt x="12257" y="1364"/>
                    <a:pt x="12257" y="1382"/>
                  </a:cubicBezTo>
                  <a:lnTo>
                    <a:pt x="12257" y="1449"/>
                  </a:lnTo>
                  <a:cubicBezTo>
                    <a:pt x="12257" y="1471"/>
                    <a:pt x="12257" y="1492"/>
                    <a:pt x="12250" y="1517"/>
                  </a:cubicBezTo>
                  <a:lnTo>
                    <a:pt x="12239" y="1649"/>
                  </a:lnTo>
                  <a:lnTo>
                    <a:pt x="12254" y="1588"/>
                  </a:lnTo>
                  <a:cubicBezTo>
                    <a:pt x="12261" y="1563"/>
                    <a:pt x="12264" y="1542"/>
                    <a:pt x="12271" y="1521"/>
                  </a:cubicBezTo>
                  <a:cubicBezTo>
                    <a:pt x="12282" y="1474"/>
                    <a:pt x="12289" y="1432"/>
                    <a:pt x="12296" y="1385"/>
                  </a:cubicBezTo>
                  <a:cubicBezTo>
                    <a:pt x="12300" y="1364"/>
                    <a:pt x="12300" y="1343"/>
                    <a:pt x="12300" y="1321"/>
                  </a:cubicBezTo>
                  <a:lnTo>
                    <a:pt x="12300" y="1254"/>
                  </a:lnTo>
                  <a:cubicBezTo>
                    <a:pt x="12296" y="1233"/>
                    <a:pt x="12296" y="1208"/>
                    <a:pt x="12289" y="1186"/>
                  </a:cubicBezTo>
                  <a:cubicBezTo>
                    <a:pt x="12286" y="1165"/>
                    <a:pt x="12282" y="1144"/>
                    <a:pt x="12275" y="1119"/>
                  </a:cubicBezTo>
                  <a:cubicBezTo>
                    <a:pt x="12257" y="1076"/>
                    <a:pt x="12232" y="1030"/>
                    <a:pt x="12200" y="994"/>
                  </a:cubicBezTo>
                  <a:cubicBezTo>
                    <a:pt x="12186" y="976"/>
                    <a:pt x="12165" y="959"/>
                    <a:pt x="12151" y="948"/>
                  </a:cubicBezTo>
                  <a:cubicBezTo>
                    <a:pt x="12126" y="934"/>
                    <a:pt x="12108" y="920"/>
                    <a:pt x="12087" y="905"/>
                  </a:cubicBezTo>
                  <a:cubicBezTo>
                    <a:pt x="12044" y="884"/>
                    <a:pt x="11994" y="877"/>
                    <a:pt x="11944" y="870"/>
                  </a:cubicBezTo>
                  <a:cubicBezTo>
                    <a:pt x="11934" y="868"/>
                    <a:pt x="11921" y="867"/>
                    <a:pt x="11909" y="867"/>
                  </a:cubicBezTo>
                  <a:cubicBezTo>
                    <a:pt x="11896" y="867"/>
                    <a:pt x="11884" y="868"/>
                    <a:pt x="11873" y="870"/>
                  </a:cubicBezTo>
                  <a:lnTo>
                    <a:pt x="11845" y="870"/>
                  </a:lnTo>
                  <a:cubicBezTo>
                    <a:pt x="11845" y="863"/>
                    <a:pt x="11841" y="848"/>
                    <a:pt x="11838" y="841"/>
                  </a:cubicBezTo>
                  <a:cubicBezTo>
                    <a:pt x="11845" y="824"/>
                    <a:pt x="11852" y="809"/>
                    <a:pt x="11859" y="792"/>
                  </a:cubicBezTo>
                  <a:cubicBezTo>
                    <a:pt x="11912" y="667"/>
                    <a:pt x="11948" y="560"/>
                    <a:pt x="11973" y="468"/>
                  </a:cubicBezTo>
                  <a:lnTo>
                    <a:pt x="11976" y="486"/>
                  </a:lnTo>
                  <a:lnTo>
                    <a:pt x="11998" y="479"/>
                  </a:lnTo>
                  <a:cubicBezTo>
                    <a:pt x="12015" y="475"/>
                    <a:pt x="12033" y="475"/>
                    <a:pt x="12051" y="475"/>
                  </a:cubicBezTo>
                  <a:lnTo>
                    <a:pt x="12104" y="475"/>
                  </a:lnTo>
                  <a:cubicBezTo>
                    <a:pt x="12122" y="475"/>
                    <a:pt x="12140" y="479"/>
                    <a:pt x="12158" y="486"/>
                  </a:cubicBezTo>
                  <a:cubicBezTo>
                    <a:pt x="12175" y="489"/>
                    <a:pt x="12193" y="493"/>
                    <a:pt x="12207" y="504"/>
                  </a:cubicBezTo>
                  <a:lnTo>
                    <a:pt x="12229" y="511"/>
                  </a:lnTo>
                  <a:lnTo>
                    <a:pt x="12250" y="525"/>
                  </a:lnTo>
                  <a:cubicBezTo>
                    <a:pt x="12264" y="532"/>
                    <a:pt x="12279" y="546"/>
                    <a:pt x="12289" y="560"/>
                  </a:cubicBezTo>
                  <a:cubicBezTo>
                    <a:pt x="12303" y="575"/>
                    <a:pt x="12314" y="585"/>
                    <a:pt x="12321" y="600"/>
                  </a:cubicBezTo>
                  <a:cubicBezTo>
                    <a:pt x="12335" y="614"/>
                    <a:pt x="12339" y="632"/>
                    <a:pt x="12343" y="649"/>
                  </a:cubicBezTo>
                  <a:cubicBezTo>
                    <a:pt x="12353" y="667"/>
                    <a:pt x="12357" y="681"/>
                    <a:pt x="12360" y="699"/>
                  </a:cubicBezTo>
                  <a:lnTo>
                    <a:pt x="12375" y="752"/>
                  </a:lnTo>
                  <a:lnTo>
                    <a:pt x="12378" y="806"/>
                  </a:lnTo>
                  <a:cubicBezTo>
                    <a:pt x="12378" y="824"/>
                    <a:pt x="12385" y="841"/>
                    <a:pt x="12385" y="859"/>
                  </a:cubicBezTo>
                  <a:lnTo>
                    <a:pt x="12385" y="916"/>
                  </a:lnTo>
                  <a:cubicBezTo>
                    <a:pt x="12385" y="934"/>
                    <a:pt x="12385" y="952"/>
                    <a:pt x="12378" y="973"/>
                  </a:cubicBezTo>
                  <a:cubicBezTo>
                    <a:pt x="12375" y="1008"/>
                    <a:pt x="12371" y="1048"/>
                    <a:pt x="12367" y="1083"/>
                  </a:cubicBezTo>
                  <a:cubicBezTo>
                    <a:pt x="12375" y="1048"/>
                    <a:pt x="12385" y="1012"/>
                    <a:pt x="12392" y="973"/>
                  </a:cubicBezTo>
                  <a:cubicBezTo>
                    <a:pt x="12399" y="955"/>
                    <a:pt x="12399" y="937"/>
                    <a:pt x="12403" y="916"/>
                  </a:cubicBezTo>
                  <a:lnTo>
                    <a:pt x="12407" y="859"/>
                  </a:lnTo>
                  <a:cubicBezTo>
                    <a:pt x="12410" y="841"/>
                    <a:pt x="12407" y="816"/>
                    <a:pt x="12407" y="799"/>
                  </a:cubicBezTo>
                  <a:lnTo>
                    <a:pt x="12407" y="742"/>
                  </a:lnTo>
                  <a:lnTo>
                    <a:pt x="12399" y="685"/>
                  </a:lnTo>
                  <a:cubicBezTo>
                    <a:pt x="12399" y="667"/>
                    <a:pt x="12389" y="649"/>
                    <a:pt x="12382" y="628"/>
                  </a:cubicBezTo>
                  <a:cubicBezTo>
                    <a:pt x="12375" y="610"/>
                    <a:pt x="12367" y="592"/>
                    <a:pt x="12357" y="575"/>
                  </a:cubicBezTo>
                  <a:cubicBezTo>
                    <a:pt x="12350" y="557"/>
                    <a:pt x="12339" y="539"/>
                    <a:pt x="12321" y="525"/>
                  </a:cubicBezTo>
                  <a:cubicBezTo>
                    <a:pt x="12311" y="511"/>
                    <a:pt x="12296" y="493"/>
                    <a:pt x="12279" y="486"/>
                  </a:cubicBezTo>
                  <a:lnTo>
                    <a:pt x="12250" y="468"/>
                  </a:lnTo>
                  <a:lnTo>
                    <a:pt x="12225" y="454"/>
                  </a:lnTo>
                  <a:cubicBezTo>
                    <a:pt x="12207" y="443"/>
                    <a:pt x="12190" y="440"/>
                    <a:pt x="12165" y="432"/>
                  </a:cubicBezTo>
                  <a:cubicBezTo>
                    <a:pt x="12151" y="425"/>
                    <a:pt x="12126" y="422"/>
                    <a:pt x="12108" y="422"/>
                  </a:cubicBezTo>
                  <a:cubicBezTo>
                    <a:pt x="12096" y="422"/>
                    <a:pt x="12083" y="420"/>
                    <a:pt x="12070" y="420"/>
                  </a:cubicBezTo>
                  <a:cubicBezTo>
                    <a:pt x="12063" y="420"/>
                    <a:pt x="12057" y="421"/>
                    <a:pt x="12051" y="422"/>
                  </a:cubicBezTo>
                  <a:cubicBezTo>
                    <a:pt x="12037" y="422"/>
                    <a:pt x="12030" y="422"/>
                    <a:pt x="12015" y="425"/>
                  </a:cubicBezTo>
                  <a:cubicBezTo>
                    <a:pt x="12012" y="415"/>
                    <a:pt x="12012" y="400"/>
                    <a:pt x="12005" y="383"/>
                  </a:cubicBezTo>
                  <a:cubicBezTo>
                    <a:pt x="12005" y="372"/>
                    <a:pt x="12001" y="368"/>
                    <a:pt x="12001" y="361"/>
                  </a:cubicBezTo>
                  <a:lnTo>
                    <a:pt x="12001" y="354"/>
                  </a:lnTo>
                  <a:cubicBezTo>
                    <a:pt x="12023" y="255"/>
                    <a:pt x="12023" y="202"/>
                    <a:pt x="12023" y="201"/>
                  </a:cubicBezTo>
                  <a:lnTo>
                    <a:pt x="12023" y="201"/>
                  </a:lnTo>
                  <a:cubicBezTo>
                    <a:pt x="12023" y="202"/>
                    <a:pt x="12019" y="255"/>
                    <a:pt x="11998" y="351"/>
                  </a:cubicBezTo>
                  <a:cubicBezTo>
                    <a:pt x="11994" y="344"/>
                    <a:pt x="11987" y="329"/>
                    <a:pt x="11983" y="319"/>
                  </a:cubicBezTo>
                  <a:cubicBezTo>
                    <a:pt x="11976" y="297"/>
                    <a:pt x="11966" y="280"/>
                    <a:pt x="11951" y="262"/>
                  </a:cubicBezTo>
                  <a:cubicBezTo>
                    <a:pt x="11941" y="244"/>
                    <a:pt x="11930" y="226"/>
                    <a:pt x="11912" y="208"/>
                  </a:cubicBezTo>
                  <a:cubicBezTo>
                    <a:pt x="11855" y="137"/>
                    <a:pt x="11781" y="88"/>
                    <a:pt x="11699" y="59"/>
                  </a:cubicBezTo>
                  <a:cubicBezTo>
                    <a:pt x="11621" y="27"/>
                    <a:pt x="11532" y="9"/>
                    <a:pt x="11447" y="6"/>
                  </a:cubicBezTo>
                  <a:cubicBezTo>
                    <a:pt x="11423" y="2"/>
                    <a:pt x="11402" y="0"/>
                    <a:pt x="1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284942" y="4588227"/>
              <a:ext cx="579705" cy="195312"/>
            </a:xfrm>
            <a:custGeom>
              <a:avLst/>
              <a:gdLst/>
              <a:ahLst/>
              <a:cxnLst/>
              <a:rect l="l" t="t" r="r" b="b"/>
              <a:pathLst>
                <a:path w="12371" h="4168" extrusionOk="0">
                  <a:moveTo>
                    <a:pt x="11154" y="2416"/>
                  </a:moveTo>
                  <a:cubicBezTo>
                    <a:pt x="11150" y="2417"/>
                    <a:pt x="11146" y="2418"/>
                    <a:pt x="11144" y="2418"/>
                  </a:cubicBezTo>
                  <a:cubicBezTo>
                    <a:pt x="11240" y="2511"/>
                    <a:pt x="11329" y="2607"/>
                    <a:pt x="11411" y="2706"/>
                  </a:cubicBezTo>
                  <a:lnTo>
                    <a:pt x="11411" y="2703"/>
                  </a:lnTo>
                  <a:lnTo>
                    <a:pt x="11432" y="2706"/>
                  </a:lnTo>
                  <a:cubicBezTo>
                    <a:pt x="11351" y="2608"/>
                    <a:pt x="11257" y="2511"/>
                    <a:pt x="11154" y="2416"/>
                  </a:cubicBezTo>
                  <a:close/>
                  <a:moveTo>
                    <a:pt x="11529" y="2852"/>
                  </a:moveTo>
                  <a:lnTo>
                    <a:pt x="11528" y="2856"/>
                  </a:lnTo>
                  <a:lnTo>
                    <a:pt x="11527" y="2857"/>
                  </a:lnTo>
                  <a:lnTo>
                    <a:pt x="11527" y="2857"/>
                  </a:lnTo>
                  <a:cubicBezTo>
                    <a:pt x="11526" y="2855"/>
                    <a:pt x="11525" y="2853"/>
                    <a:pt x="11524" y="2852"/>
                  </a:cubicBezTo>
                  <a:cubicBezTo>
                    <a:pt x="11526" y="2852"/>
                    <a:pt x="11528" y="2852"/>
                    <a:pt x="11529" y="2852"/>
                  </a:cubicBezTo>
                  <a:close/>
                  <a:moveTo>
                    <a:pt x="11898" y="2045"/>
                  </a:moveTo>
                  <a:cubicBezTo>
                    <a:pt x="11898" y="2087"/>
                    <a:pt x="11901" y="2134"/>
                    <a:pt x="11901" y="2176"/>
                  </a:cubicBezTo>
                  <a:lnTo>
                    <a:pt x="11901" y="2244"/>
                  </a:lnTo>
                  <a:cubicBezTo>
                    <a:pt x="11901" y="2265"/>
                    <a:pt x="11901" y="2287"/>
                    <a:pt x="11898" y="2311"/>
                  </a:cubicBezTo>
                  <a:cubicBezTo>
                    <a:pt x="11898" y="2333"/>
                    <a:pt x="11894" y="2354"/>
                    <a:pt x="11894" y="2372"/>
                  </a:cubicBezTo>
                  <a:cubicBezTo>
                    <a:pt x="11894" y="2393"/>
                    <a:pt x="11887" y="2411"/>
                    <a:pt x="11883" y="2436"/>
                  </a:cubicBezTo>
                  <a:cubicBezTo>
                    <a:pt x="11880" y="2454"/>
                    <a:pt x="11876" y="2475"/>
                    <a:pt x="11866" y="2493"/>
                  </a:cubicBezTo>
                  <a:cubicBezTo>
                    <a:pt x="11862" y="2511"/>
                    <a:pt x="11855" y="2528"/>
                    <a:pt x="11844" y="2550"/>
                  </a:cubicBezTo>
                  <a:cubicBezTo>
                    <a:pt x="11809" y="2621"/>
                    <a:pt x="11759" y="2674"/>
                    <a:pt x="11695" y="2695"/>
                  </a:cubicBezTo>
                  <a:cubicBezTo>
                    <a:pt x="11677" y="2703"/>
                    <a:pt x="11659" y="2710"/>
                    <a:pt x="11642" y="2710"/>
                  </a:cubicBezTo>
                  <a:cubicBezTo>
                    <a:pt x="11624" y="2713"/>
                    <a:pt x="11606" y="2713"/>
                    <a:pt x="11588" y="2720"/>
                  </a:cubicBezTo>
                  <a:lnTo>
                    <a:pt x="11528" y="2720"/>
                  </a:lnTo>
                  <a:cubicBezTo>
                    <a:pt x="11510" y="2720"/>
                    <a:pt x="11489" y="2713"/>
                    <a:pt x="11475" y="2713"/>
                  </a:cubicBezTo>
                  <a:lnTo>
                    <a:pt x="11432" y="2706"/>
                  </a:lnTo>
                  <a:lnTo>
                    <a:pt x="11425" y="2727"/>
                  </a:lnTo>
                  <a:lnTo>
                    <a:pt x="11414" y="2795"/>
                  </a:lnTo>
                  <a:lnTo>
                    <a:pt x="11403" y="2827"/>
                  </a:lnTo>
                  <a:lnTo>
                    <a:pt x="11389" y="2856"/>
                  </a:lnTo>
                  <a:cubicBezTo>
                    <a:pt x="11382" y="2880"/>
                    <a:pt x="11371" y="2898"/>
                    <a:pt x="11364" y="2916"/>
                  </a:cubicBezTo>
                  <a:lnTo>
                    <a:pt x="11347" y="2941"/>
                  </a:lnTo>
                  <a:lnTo>
                    <a:pt x="11329" y="2969"/>
                  </a:lnTo>
                  <a:cubicBezTo>
                    <a:pt x="11315" y="2987"/>
                    <a:pt x="11300" y="3005"/>
                    <a:pt x="11283" y="3016"/>
                  </a:cubicBezTo>
                  <a:cubicBezTo>
                    <a:pt x="11272" y="3033"/>
                    <a:pt x="11254" y="3048"/>
                    <a:pt x="11236" y="3062"/>
                  </a:cubicBezTo>
                  <a:cubicBezTo>
                    <a:pt x="11219" y="3076"/>
                    <a:pt x="11201" y="3087"/>
                    <a:pt x="11176" y="3097"/>
                  </a:cubicBezTo>
                  <a:cubicBezTo>
                    <a:pt x="11158" y="3112"/>
                    <a:pt x="11137" y="3119"/>
                    <a:pt x="11115" y="3129"/>
                  </a:cubicBezTo>
                  <a:cubicBezTo>
                    <a:pt x="11076" y="3151"/>
                    <a:pt x="11030" y="3165"/>
                    <a:pt x="10980" y="3176"/>
                  </a:cubicBezTo>
                  <a:cubicBezTo>
                    <a:pt x="10938" y="3190"/>
                    <a:pt x="10888" y="3204"/>
                    <a:pt x="10838" y="3211"/>
                  </a:cubicBezTo>
                  <a:cubicBezTo>
                    <a:pt x="10742" y="3229"/>
                    <a:pt x="10642" y="3240"/>
                    <a:pt x="10546" y="3243"/>
                  </a:cubicBezTo>
                  <a:cubicBezTo>
                    <a:pt x="10596" y="3257"/>
                    <a:pt x="10642" y="3264"/>
                    <a:pt x="10696" y="3272"/>
                  </a:cubicBezTo>
                  <a:cubicBezTo>
                    <a:pt x="10746" y="3275"/>
                    <a:pt x="10799" y="3279"/>
                    <a:pt x="10849" y="3279"/>
                  </a:cubicBezTo>
                  <a:cubicBezTo>
                    <a:pt x="10902" y="3279"/>
                    <a:pt x="10952" y="3275"/>
                    <a:pt x="11005" y="3264"/>
                  </a:cubicBezTo>
                  <a:cubicBezTo>
                    <a:pt x="11058" y="3257"/>
                    <a:pt x="11105" y="3243"/>
                    <a:pt x="11154" y="3225"/>
                  </a:cubicBezTo>
                  <a:cubicBezTo>
                    <a:pt x="11183" y="3218"/>
                    <a:pt x="11204" y="3208"/>
                    <a:pt x="11229" y="3193"/>
                  </a:cubicBezTo>
                  <a:cubicBezTo>
                    <a:pt x="11254" y="3183"/>
                    <a:pt x="11279" y="3168"/>
                    <a:pt x="11300" y="3154"/>
                  </a:cubicBezTo>
                  <a:cubicBezTo>
                    <a:pt x="11325" y="3136"/>
                    <a:pt x="11347" y="3122"/>
                    <a:pt x="11368" y="3104"/>
                  </a:cubicBezTo>
                  <a:cubicBezTo>
                    <a:pt x="11389" y="3087"/>
                    <a:pt x="11407" y="3065"/>
                    <a:pt x="11425" y="3044"/>
                  </a:cubicBezTo>
                  <a:lnTo>
                    <a:pt x="11453" y="3008"/>
                  </a:lnTo>
                  <a:lnTo>
                    <a:pt x="11475" y="2973"/>
                  </a:lnTo>
                  <a:cubicBezTo>
                    <a:pt x="11489" y="2952"/>
                    <a:pt x="11503" y="2923"/>
                    <a:pt x="11514" y="2898"/>
                  </a:cubicBezTo>
                  <a:lnTo>
                    <a:pt x="11527" y="2857"/>
                  </a:lnTo>
                  <a:lnTo>
                    <a:pt x="11527" y="2857"/>
                  </a:lnTo>
                  <a:cubicBezTo>
                    <a:pt x="11611" y="2979"/>
                    <a:pt x="11681" y="3095"/>
                    <a:pt x="11738" y="3204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55" y="3193"/>
                  </a:lnTo>
                  <a:lnTo>
                    <a:pt x="11759" y="3183"/>
                  </a:lnTo>
                  <a:cubicBezTo>
                    <a:pt x="11705" y="3075"/>
                    <a:pt x="11636" y="2965"/>
                    <a:pt x="11554" y="2852"/>
                  </a:cubicBezTo>
                  <a:lnTo>
                    <a:pt x="11554" y="2852"/>
                  </a:lnTo>
                  <a:cubicBezTo>
                    <a:pt x="11545" y="2852"/>
                    <a:pt x="11537" y="2852"/>
                    <a:pt x="11529" y="2852"/>
                  </a:cubicBezTo>
                  <a:lnTo>
                    <a:pt x="11529" y="2852"/>
                  </a:lnTo>
                  <a:lnTo>
                    <a:pt x="11539" y="2831"/>
                  </a:lnTo>
                  <a:cubicBezTo>
                    <a:pt x="11544" y="2838"/>
                    <a:pt x="11549" y="2845"/>
                    <a:pt x="11554" y="2852"/>
                  </a:cubicBezTo>
                  <a:lnTo>
                    <a:pt x="11554" y="2852"/>
                  </a:lnTo>
                  <a:cubicBezTo>
                    <a:pt x="11569" y="2851"/>
                    <a:pt x="11584" y="2850"/>
                    <a:pt x="11599" y="2848"/>
                  </a:cubicBezTo>
                  <a:cubicBezTo>
                    <a:pt x="11649" y="2845"/>
                    <a:pt x="11702" y="2831"/>
                    <a:pt x="11748" y="2809"/>
                  </a:cubicBezTo>
                  <a:lnTo>
                    <a:pt x="11812" y="2767"/>
                  </a:lnTo>
                  <a:cubicBezTo>
                    <a:pt x="11837" y="2749"/>
                    <a:pt x="11855" y="2731"/>
                    <a:pt x="11873" y="2713"/>
                  </a:cubicBezTo>
                  <a:cubicBezTo>
                    <a:pt x="11908" y="2674"/>
                    <a:pt x="11930" y="2631"/>
                    <a:pt x="11944" y="2582"/>
                  </a:cubicBezTo>
                  <a:cubicBezTo>
                    <a:pt x="11951" y="2560"/>
                    <a:pt x="11955" y="2532"/>
                    <a:pt x="11962" y="2511"/>
                  </a:cubicBezTo>
                  <a:cubicBezTo>
                    <a:pt x="11965" y="2489"/>
                    <a:pt x="11965" y="2461"/>
                    <a:pt x="11969" y="2439"/>
                  </a:cubicBezTo>
                  <a:lnTo>
                    <a:pt x="11969" y="2368"/>
                  </a:lnTo>
                  <a:cubicBezTo>
                    <a:pt x="11969" y="2347"/>
                    <a:pt x="11969" y="2322"/>
                    <a:pt x="11965" y="2301"/>
                  </a:cubicBezTo>
                  <a:cubicBezTo>
                    <a:pt x="11962" y="2258"/>
                    <a:pt x="11951" y="2212"/>
                    <a:pt x="11937" y="2169"/>
                  </a:cubicBezTo>
                  <a:cubicBezTo>
                    <a:pt x="11933" y="2144"/>
                    <a:pt x="11926" y="2123"/>
                    <a:pt x="11919" y="2105"/>
                  </a:cubicBezTo>
                  <a:lnTo>
                    <a:pt x="11898" y="2045"/>
                  </a:lnTo>
                  <a:close/>
                  <a:moveTo>
                    <a:pt x="5430" y="0"/>
                  </a:moveTo>
                  <a:lnTo>
                    <a:pt x="5430" y="0"/>
                  </a:lnTo>
                  <a:cubicBezTo>
                    <a:pt x="5384" y="29"/>
                    <a:pt x="5341" y="64"/>
                    <a:pt x="5302" y="100"/>
                  </a:cubicBezTo>
                  <a:cubicBezTo>
                    <a:pt x="5280" y="118"/>
                    <a:pt x="5263" y="142"/>
                    <a:pt x="5245" y="160"/>
                  </a:cubicBezTo>
                  <a:cubicBezTo>
                    <a:pt x="5227" y="182"/>
                    <a:pt x="5206" y="199"/>
                    <a:pt x="5188" y="221"/>
                  </a:cubicBezTo>
                  <a:cubicBezTo>
                    <a:pt x="5152" y="267"/>
                    <a:pt x="5120" y="310"/>
                    <a:pt x="5088" y="359"/>
                  </a:cubicBezTo>
                  <a:cubicBezTo>
                    <a:pt x="5074" y="384"/>
                    <a:pt x="5064" y="409"/>
                    <a:pt x="5049" y="434"/>
                  </a:cubicBezTo>
                  <a:cubicBezTo>
                    <a:pt x="5035" y="463"/>
                    <a:pt x="5028" y="487"/>
                    <a:pt x="5014" y="516"/>
                  </a:cubicBezTo>
                  <a:cubicBezTo>
                    <a:pt x="5003" y="541"/>
                    <a:pt x="4996" y="573"/>
                    <a:pt x="4985" y="598"/>
                  </a:cubicBezTo>
                  <a:cubicBezTo>
                    <a:pt x="4978" y="630"/>
                    <a:pt x="4975" y="658"/>
                    <a:pt x="4968" y="687"/>
                  </a:cubicBezTo>
                  <a:cubicBezTo>
                    <a:pt x="4964" y="719"/>
                    <a:pt x="4964" y="751"/>
                    <a:pt x="4964" y="783"/>
                  </a:cubicBezTo>
                  <a:cubicBezTo>
                    <a:pt x="4964" y="811"/>
                    <a:pt x="4968" y="843"/>
                    <a:pt x="4975" y="875"/>
                  </a:cubicBezTo>
                  <a:lnTo>
                    <a:pt x="4982" y="918"/>
                  </a:lnTo>
                  <a:lnTo>
                    <a:pt x="4996" y="964"/>
                  </a:lnTo>
                  <a:cubicBezTo>
                    <a:pt x="5003" y="996"/>
                    <a:pt x="5017" y="1021"/>
                    <a:pt x="5035" y="1049"/>
                  </a:cubicBezTo>
                  <a:lnTo>
                    <a:pt x="5056" y="1088"/>
                  </a:lnTo>
                  <a:lnTo>
                    <a:pt x="5085" y="1127"/>
                  </a:lnTo>
                  <a:lnTo>
                    <a:pt x="5088" y="1131"/>
                  </a:lnTo>
                  <a:lnTo>
                    <a:pt x="5085" y="1138"/>
                  </a:lnTo>
                  <a:cubicBezTo>
                    <a:pt x="5028" y="1145"/>
                    <a:pt x="4964" y="1156"/>
                    <a:pt x="4907" y="1163"/>
                  </a:cubicBezTo>
                  <a:cubicBezTo>
                    <a:pt x="4729" y="1195"/>
                    <a:pt x="4551" y="1227"/>
                    <a:pt x="4377" y="1263"/>
                  </a:cubicBezTo>
                  <a:lnTo>
                    <a:pt x="4359" y="1238"/>
                  </a:lnTo>
                  <a:cubicBezTo>
                    <a:pt x="4345" y="1220"/>
                    <a:pt x="4335" y="1209"/>
                    <a:pt x="4320" y="1191"/>
                  </a:cubicBezTo>
                  <a:lnTo>
                    <a:pt x="4303" y="1163"/>
                  </a:lnTo>
                  <a:lnTo>
                    <a:pt x="4288" y="1138"/>
                  </a:lnTo>
                  <a:lnTo>
                    <a:pt x="4263" y="1085"/>
                  </a:lnTo>
                  <a:lnTo>
                    <a:pt x="4253" y="1056"/>
                  </a:lnTo>
                  <a:lnTo>
                    <a:pt x="4246" y="1024"/>
                  </a:lnTo>
                  <a:cubicBezTo>
                    <a:pt x="4239" y="1007"/>
                    <a:pt x="4235" y="985"/>
                    <a:pt x="4235" y="967"/>
                  </a:cubicBezTo>
                  <a:cubicBezTo>
                    <a:pt x="4231" y="946"/>
                    <a:pt x="4231" y="928"/>
                    <a:pt x="4231" y="907"/>
                  </a:cubicBezTo>
                  <a:cubicBezTo>
                    <a:pt x="4231" y="882"/>
                    <a:pt x="4231" y="864"/>
                    <a:pt x="4235" y="843"/>
                  </a:cubicBezTo>
                  <a:cubicBezTo>
                    <a:pt x="4239" y="822"/>
                    <a:pt x="4239" y="800"/>
                    <a:pt x="4246" y="775"/>
                  </a:cubicBezTo>
                  <a:cubicBezTo>
                    <a:pt x="4249" y="754"/>
                    <a:pt x="4253" y="733"/>
                    <a:pt x="4263" y="711"/>
                  </a:cubicBezTo>
                  <a:cubicBezTo>
                    <a:pt x="4271" y="687"/>
                    <a:pt x="4274" y="665"/>
                    <a:pt x="4285" y="644"/>
                  </a:cubicBezTo>
                  <a:cubicBezTo>
                    <a:pt x="4303" y="598"/>
                    <a:pt x="4320" y="559"/>
                    <a:pt x="4342" y="516"/>
                  </a:cubicBezTo>
                  <a:cubicBezTo>
                    <a:pt x="4363" y="470"/>
                    <a:pt x="4388" y="430"/>
                    <a:pt x="4409" y="391"/>
                  </a:cubicBezTo>
                  <a:cubicBezTo>
                    <a:pt x="4434" y="349"/>
                    <a:pt x="4459" y="306"/>
                    <a:pt x="4487" y="267"/>
                  </a:cubicBezTo>
                  <a:lnTo>
                    <a:pt x="4487" y="267"/>
                  </a:lnTo>
                  <a:cubicBezTo>
                    <a:pt x="4445" y="292"/>
                    <a:pt x="4409" y="324"/>
                    <a:pt x="4370" y="356"/>
                  </a:cubicBezTo>
                  <a:lnTo>
                    <a:pt x="4317" y="409"/>
                  </a:lnTo>
                  <a:cubicBezTo>
                    <a:pt x="4299" y="427"/>
                    <a:pt x="4281" y="445"/>
                    <a:pt x="4263" y="466"/>
                  </a:cubicBezTo>
                  <a:cubicBezTo>
                    <a:pt x="4231" y="505"/>
                    <a:pt x="4199" y="544"/>
                    <a:pt x="4175" y="591"/>
                  </a:cubicBezTo>
                  <a:cubicBezTo>
                    <a:pt x="4146" y="633"/>
                    <a:pt x="4125" y="683"/>
                    <a:pt x="4103" y="733"/>
                  </a:cubicBezTo>
                  <a:cubicBezTo>
                    <a:pt x="4093" y="758"/>
                    <a:pt x="4086" y="783"/>
                    <a:pt x="4079" y="807"/>
                  </a:cubicBezTo>
                  <a:cubicBezTo>
                    <a:pt x="4071" y="836"/>
                    <a:pt x="4071" y="861"/>
                    <a:pt x="4068" y="889"/>
                  </a:cubicBezTo>
                  <a:cubicBezTo>
                    <a:pt x="4068" y="914"/>
                    <a:pt x="4061" y="946"/>
                    <a:pt x="4061" y="971"/>
                  </a:cubicBezTo>
                  <a:cubicBezTo>
                    <a:pt x="4061" y="999"/>
                    <a:pt x="4068" y="1031"/>
                    <a:pt x="4071" y="1056"/>
                  </a:cubicBezTo>
                  <a:lnTo>
                    <a:pt x="4079" y="1095"/>
                  </a:lnTo>
                  <a:lnTo>
                    <a:pt x="4093" y="1138"/>
                  </a:lnTo>
                  <a:cubicBezTo>
                    <a:pt x="4103" y="1163"/>
                    <a:pt x="4114" y="1191"/>
                    <a:pt x="4128" y="1216"/>
                  </a:cubicBezTo>
                  <a:lnTo>
                    <a:pt x="4150" y="1252"/>
                  </a:lnTo>
                  <a:lnTo>
                    <a:pt x="4175" y="1284"/>
                  </a:lnTo>
                  <a:cubicBezTo>
                    <a:pt x="4167" y="1287"/>
                    <a:pt x="4167" y="1287"/>
                    <a:pt x="4167" y="1291"/>
                  </a:cubicBezTo>
                  <a:cubicBezTo>
                    <a:pt x="3997" y="1327"/>
                    <a:pt x="3826" y="1369"/>
                    <a:pt x="3663" y="1408"/>
                  </a:cubicBezTo>
                  <a:cubicBezTo>
                    <a:pt x="3552" y="1433"/>
                    <a:pt x="3439" y="1465"/>
                    <a:pt x="3328" y="1497"/>
                  </a:cubicBezTo>
                  <a:lnTo>
                    <a:pt x="3296" y="1469"/>
                  </a:lnTo>
                  <a:cubicBezTo>
                    <a:pt x="3286" y="1458"/>
                    <a:pt x="3268" y="1447"/>
                    <a:pt x="3254" y="1433"/>
                  </a:cubicBezTo>
                  <a:lnTo>
                    <a:pt x="3232" y="1415"/>
                  </a:lnTo>
                  <a:lnTo>
                    <a:pt x="3215" y="1398"/>
                  </a:lnTo>
                  <a:cubicBezTo>
                    <a:pt x="3200" y="1387"/>
                    <a:pt x="3190" y="1373"/>
                    <a:pt x="3183" y="1359"/>
                  </a:cubicBezTo>
                  <a:cubicBezTo>
                    <a:pt x="3172" y="1344"/>
                    <a:pt x="3165" y="1327"/>
                    <a:pt x="3154" y="1316"/>
                  </a:cubicBezTo>
                  <a:cubicBezTo>
                    <a:pt x="3126" y="1252"/>
                    <a:pt x="3111" y="1181"/>
                    <a:pt x="3111" y="1103"/>
                  </a:cubicBezTo>
                  <a:lnTo>
                    <a:pt x="3111" y="1042"/>
                  </a:lnTo>
                  <a:cubicBezTo>
                    <a:pt x="3111" y="1024"/>
                    <a:pt x="3115" y="1003"/>
                    <a:pt x="3115" y="982"/>
                  </a:cubicBezTo>
                  <a:cubicBezTo>
                    <a:pt x="3119" y="943"/>
                    <a:pt x="3129" y="900"/>
                    <a:pt x="3136" y="857"/>
                  </a:cubicBezTo>
                  <a:cubicBezTo>
                    <a:pt x="3147" y="818"/>
                    <a:pt x="3161" y="772"/>
                    <a:pt x="3172" y="733"/>
                  </a:cubicBezTo>
                  <a:cubicBezTo>
                    <a:pt x="3186" y="694"/>
                    <a:pt x="3200" y="647"/>
                    <a:pt x="3215" y="608"/>
                  </a:cubicBezTo>
                  <a:lnTo>
                    <a:pt x="3215" y="608"/>
                  </a:lnTo>
                  <a:cubicBezTo>
                    <a:pt x="3179" y="640"/>
                    <a:pt x="3151" y="676"/>
                    <a:pt x="3126" y="711"/>
                  </a:cubicBezTo>
                  <a:cubicBezTo>
                    <a:pt x="3111" y="729"/>
                    <a:pt x="3097" y="747"/>
                    <a:pt x="3083" y="768"/>
                  </a:cubicBezTo>
                  <a:cubicBezTo>
                    <a:pt x="3072" y="786"/>
                    <a:pt x="3062" y="807"/>
                    <a:pt x="3047" y="825"/>
                  </a:cubicBezTo>
                  <a:cubicBezTo>
                    <a:pt x="3026" y="864"/>
                    <a:pt x="3008" y="907"/>
                    <a:pt x="2991" y="950"/>
                  </a:cubicBezTo>
                  <a:cubicBezTo>
                    <a:pt x="2976" y="996"/>
                    <a:pt x="2966" y="1039"/>
                    <a:pt x="2955" y="1088"/>
                  </a:cubicBezTo>
                  <a:cubicBezTo>
                    <a:pt x="2948" y="1138"/>
                    <a:pt x="2948" y="1184"/>
                    <a:pt x="2951" y="1234"/>
                  </a:cubicBezTo>
                  <a:cubicBezTo>
                    <a:pt x="2955" y="1263"/>
                    <a:pt x="2959" y="1284"/>
                    <a:pt x="2966" y="1309"/>
                  </a:cubicBezTo>
                  <a:cubicBezTo>
                    <a:pt x="2969" y="1337"/>
                    <a:pt x="2976" y="1359"/>
                    <a:pt x="2987" y="1387"/>
                  </a:cubicBezTo>
                  <a:cubicBezTo>
                    <a:pt x="2994" y="1408"/>
                    <a:pt x="3008" y="1433"/>
                    <a:pt x="3023" y="1458"/>
                  </a:cubicBezTo>
                  <a:cubicBezTo>
                    <a:pt x="3037" y="1479"/>
                    <a:pt x="3055" y="1501"/>
                    <a:pt x="3065" y="1519"/>
                  </a:cubicBezTo>
                  <a:lnTo>
                    <a:pt x="3094" y="1551"/>
                  </a:lnTo>
                  <a:lnTo>
                    <a:pt x="3108" y="1565"/>
                  </a:lnTo>
                  <a:cubicBezTo>
                    <a:pt x="2859" y="1639"/>
                    <a:pt x="2617" y="1718"/>
                    <a:pt x="2390" y="1807"/>
                  </a:cubicBezTo>
                  <a:lnTo>
                    <a:pt x="2386" y="1807"/>
                  </a:lnTo>
                  <a:cubicBezTo>
                    <a:pt x="2368" y="1799"/>
                    <a:pt x="2350" y="1789"/>
                    <a:pt x="2336" y="1778"/>
                  </a:cubicBezTo>
                  <a:lnTo>
                    <a:pt x="2315" y="1760"/>
                  </a:lnTo>
                  <a:lnTo>
                    <a:pt x="2294" y="1743"/>
                  </a:lnTo>
                  <a:lnTo>
                    <a:pt x="2254" y="1700"/>
                  </a:lnTo>
                  <a:cubicBezTo>
                    <a:pt x="2240" y="1689"/>
                    <a:pt x="2230" y="1671"/>
                    <a:pt x="2222" y="1657"/>
                  </a:cubicBezTo>
                  <a:cubicBezTo>
                    <a:pt x="2183" y="1593"/>
                    <a:pt x="2158" y="1515"/>
                    <a:pt x="2151" y="1433"/>
                  </a:cubicBezTo>
                  <a:cubicBezTo>
                    <a:pt x="2148" y="1394"/>
                    <a:pt x="2148" y="1351"/>
                    <a:pt x="2151" y="1309"/>
                  </a:cubicBezTo>
                  <a:cubicBezTo>
                    <a:pt x="2151" y="1270"/>
                    <a:pt x="2158" y="1227"/>
                    <a:pt x="2166" y="1181"/>
                  </a:cubicBezTo>
                  <a:cubicBezTo>
                    <a:pt x="2176" y="1095"/>
                    <a:pt x="2201" y="1014"/>
                    <a:pt x="2226" y="925"/>
                  </a:cubicBezTo>
                  <a:lnTo>
                    <a:pt x="2226" y="925"/>
                  </a:lnTo>
                  <a:cubicBezTo>
                    <a:pt x="2201" y="960"/>
                    <a:pt x="2173" y="999"/>
                    <a:pt x="2155" y="1039"/>
                  </a:cubicBezTo>
                  <a:cubicBezTo>
                    <a:pt x="2134" y="1078"/>
                    <a:pt x="2116" y="1120"/>
                    <a:pt x="2098" y="1163"/>
                  </a:cubicBezTo>
                  <a:cubicBezTo>
                    <a:pt x="2080" y="1209"/>
                    <a:pt x="2066" y="1252"/>
                    <a:pt x="2059" y="1298"/>
                  </a:cubicBezTo>
                  <a:cubicBezTo>
                    <a:pt x="2048" y="1341"/>
                    <a:pt x="2045" y="1391"/>
                    <a:pt x="2041" y="1440"/>
                  </a:cubicBezTo>
                  <a:cubicBezTo>
                    <a:pt x="2041" y="1487"/>
                    <a:pt x="2045" y="1536"/>
                    <a:pt x="2052" y="1586"/>
                  </a:cubicBezTo>
                  <a:cubicBezTo>
                    <a:pt x="2059" y="1607"/>
                    <a:pt x="2066" y="1636"/>
                    <a:pt x="2077" y="1657"/>
                  </a:cubicBezTo>
                  <a:cubicBezTo>
                    <a:pt x="2084" y="1679"/>
                    <a:pt x="2094" y="1700"/>
                    <a:pt x="2105" y="1725"/>
                  </a:cubicBezTo>
                  <a:cubicBezTo>
                    <a:pt x="2119" y="1746"/>
                    <a:pt x="2134" y="1767"/>
                    <a:pt x="2151" y="1785"/>
                  </a:cubicBezTo>
                  <a:cubicBezTo>
                    <a:pt x="2169" y="1803"/>
                    <a:pt x="2183" y="1824"/>
                    <a:pt x="2205" y="1842"/>
                  </a:cubicBezTo>
                  <a:lnTo>
                    <a:pt x="2230" y="1871"/>
                  </a:lnTo>
                  <a:lnTo>
                    <a:pt x="2240" y="1874"/>
                  </a:lnTo>
                  <a:cubicBezTo>
                    <a:pt x="2013" y="1967"/>
                    <a:pt x="1799" y="2066"/>
                    <a:pt x="1604" y="2169"/>
                  </a:cubicBezTo>
                  <a:lnTo>
                    <a:pt x="1568" y="2144"/>
                  </a:lnTo>
                  <a:lnTo>
                    <a:pt x="1550" y="2134"/>
                  </a:lnTo>
                  <a:lnTo>
                    <a:pt x="1536" y="2119"/>
                  </a:lnTo>
                  <a:cubicBezTo>
                    <a:pt x="1529" y="2109"/>
                    <a:pt x="1515" y="2102"/>
                    <a:pt x="1508" y="2087"/>
                  </a:cubicBezTo>
                  <a:lnTo>
                    <a:pt x="1479" y="2052"/>
                  </a:lnTo>
                  <a:cubicBezTo>
                    <a:pt x="1472" y="2038"/>
                    <a:pt x="1465" y="2027"/>
                    <a:pt x="1462" y="2013"/>
                  </a:cubicBezTo>
                  <a:cubicBezTo>
                    <a:pt x="1454" y="1999"/>
                    <a:pt x="1454" y="1984"/>
                    <a:pt x="1447" y="1974"/>
                  </a:cubicBezTo>
                  <a:cubicBezTo>
                    <a:pt x="1444" y="1959"/>
                    <a:pt x="1440" y="1945"/>
                    <a:pt x="1440" y="1927"/>
                  </a:cubicBezTo>
                  <a:cubicBezTo>
                    <a:pt x="1440" y="1913"/>
                    <a:pt x="1437" y="1895"/>
                    <a:pt x="1437" y="1885"/>
                  </a:cubicBezTo>
                  <a:lnTo>
                    <a:pt x="1430" y="1839"/>
                  </a:lnTo>
                  <a:lnTo>
                    <a:pt x="1430" y="1796"/>
                  </a:lnTo>
                  <a:cubicBezTo>
                    <a:pt x="1430" y="1778"/>
                    <a:pt x="1437" y="1764"/>
                    <a:pt x="1437" y="1746"/>
                  </a:cubicBezTo>
                  <a:cubicBezTo>
                    <a:pt x="1437" y="1728"/>
                    <a:pt x="1440" y="1714"/>
                    <a:pt x="1444" y="1696"/>
                  </a:cubicBezTo>
                  <a:cubicBezTo>
                    <a:pt x="1447" y="1664"/>
                    <a:pt x="1458" y="1636"/>
                    <a:pt x="1465" y="1604"/>
                  </a:cubicBezTo>
                  <a:lnTo>
                    <a:pt x="1494" y="1511"/>
                  </a:lnTo>
                  <a:lnTo>
                    <a:pt x="1494" y="1511"/>
                  </a:lnTo>
                  <a:cubicBezTo>
                    <a:pt x="1476" y="1536"/>
                    <a:pt x="1458" y="1565"/>
                    <a:pt x="1440" y="1593"/>
                  </a:cubicBezTo>
                  <a:cubicBezTo>
                    <a:pt x="1430" y="1607"/>
                    <a:pt x="1426" y="1625"/>
                    <a:pt x="1419" y="1639"/>
                  </a:cubicBezTo>
                  <a:cubicBezTo>
                    <a:pt x="1412" y="1654"/>
                    <a:pt x="1405" y="1671"/>
                    <a:pt x="1401" y="1682"/>
                  </a:cubicBezTo>
                  <a:cubicBezTo>
                    <a:pt x="1394" y="1700"/>
                    <a:pt x="1387" y="1714"/>
                    <a:pt x="1387" y="1732"/>
                  </a:cubicBezTo>
                  <a:cubicBezTo>
                    <a:pt x="1383" y="1750"/>
                    <a:pt x="1376" y="1764"/>
                    <a:pt x="1373" y="1782"/>
                  </a:cubicBezTo>
                  <a:lnTo>
                    <a:pt x="1366" y="1831"/>
                  </a:lnTo>
                  <a:lnTo>
                    <a:pt x="1358" y="1885"/>
                  </a:lnTo>
                  <a:cubicBezTo>
                    <a:pt x="1358" y="1903"/>
                    <a:pt x="1358" y="1920"/>
                    <a:pt x="1366" y="1938"/>
                  </a:cubicBezTo>
                  <a:cubicBezTo>
                    <a:pt x="1366" y="1956"/>
                    <a:pt x="1369" y="1974"/>
                    <a:pt x="1373" y="1991"/>
                  </a:cubicBezTo>
                  <a:lnTo>
                    <a:pt x="1387" y="2045"/>
                  </a:lnTo>
                  <a:cubicBezTo>
                    <a:pt x="1394" y="2063"/>
                    <a:pt x="1401" y="2080"/>
                    <a:pt x="1408" y="2091"/>
                  </a:cubicBezTo>
                  <a:lnTo>
                    <a:pt x="1440" y="2137"/>
                  </a:lnTo>
                  <a:cubicBezTo>
                    <a:pt x="1447" y="2151"/>
                    <a:pt x="1465" y="2162"/>
                    <a:pt x="1479" y="2176"/>
                  </a:cubicBezTo>
                  <a:lnTo>
                    <a:pt x="1497" y="2194"/>
                  </a:lnTo>
                  <a:lnTo>
                    <a:pt x="1515" y="2208"/>
                  </a:lnTo>
                  <a:cubicBezTo>
                    <a:pt x="1351" y="2297"/>
                    <a:pt x="1198" y="2390"/>
                    <a:pt x="1063" y="2489"/>
                  </a:cubicBezTo>
                  <a:lnTo>
                    <a:pt x="1028" y="2471"/>
                  </a:lnTo>
                  <a:lnTo>
                    <a:pt x="1010" y="2461"/>
                  </a:lnTo>
                  <a:lnTo>
                    <a:pt x="992" y="2447"/>
                  </a:lnTo>
                  <a:cubicBezTo>
                    <a:pt x="982" y="2439"/>
                    <a:pt x="967" y="2429"/>
                    <a:pt x="960" y="2422"/>
                  </a:cubicBezTo>
                  <a:lnTo>
                    <a:pt x="932" y="2390"/>
                  </a:lnTo>
                  <a:cubicBezTo>
                    <a:pt x="925" y="2383"/>
                    <a:pt x="921" y="2368"/>
                    <a:pt x="910" y="2354"/>
                  </a:cubicBezTo>
                  <a:cubicBezTo>
                    <a:pt x="903" y="2340"/>
                    <a:pt x="896" y="2329"/>
                    <a:pt x="893" y="2315"/>
                  </a:cubicBezTo>
                  <a:cubicBezTo>
                    <a:pt x="889" y="2301"/>
                    <a:pt x="878" y="2287"/>
                    <a:pt x="878" y="2276"/>
                  </a:cubicBezTo>
                  <a:cubicBezTo>
                    <a:pt x="875" y="2262"/>
                    <a:pt x="871" y="2247"/>
                    <a:pt x="871" y="2230"/>
                  </a:cubicBezTo>
                  <a:lnTo>
                    <a:pt x="861" y="2187"/>
                  </a:lnTo>
                  <a:lnTo>
                    <a:pt x="857" y="2141"/>
                  </a:lnTo>
                  <a:lnTo>
                    <a:pt x="857" y="2091"/>
                  </a:lnTo>
                  <a:cubicBezTo>
                    <a:pt x="857" y="2073"/>
                    <a:pt x="857" y="2063"/>
                    <a:pt x="861" y="2045"/>
                  </a:cubicBezTo>
                  <a:cubicBezTo>
                    <a:pt x="861" y="2013"/>
                    <a:pt x="868" y="1981"/>
                    <a:pt x="871" y="1945"/>
                  </a:cubicBezTo>
                  <a:cubicBezTo>
                    <a:pt x="875" y="1913"/>
                    <a:pt x="878" y="1885"/>
                    <a:pt x="889" y="1849"/>
                  </a:cubicBezTo>
                  <a:lnTo>
                    <a:pt x="889" y="1849"/>
                  </a:lnTo>
                  <a:cubicBezTo>
                    <a:pt x="871" y="1874"/>
                    <a:pt x="857" y="1906"/>
                    <a:pt x="843" y="1938"/>
                  </a:cubicBezTo>
                  <a:cubicBezTo>
                    <a:pt x="839" y="1949"/>
                    <a:pt x="832" y="1967"/>
                    <a:pt x="825" y="1984"/>
                  </a:cubicBezTo>
                  <a:cubicBezTo>
                    <a:pt x="822" y="2002"/>
                    <a:pt x="818" y="2016"/>
                    <a:pt x="814" y="2034"/>
                  </a:cubicBezTo>
                  <a:cubicBezTo>
                    <a:pt x="807" y="2052"/>
                    <a:pt x="804" y="2066"/>
                    <a:pt x="804" y="2084"/>
                  </a:cubicBezTo>
                  <a:cubicBezTo>
                    <a:pt x="800" y="2102"/>
                    <a:pt x="800" y="2119"/>
                    <a:pt x="797" y="2134"/>
                  </a:cubicBezTo>
                  <a:lnTo>
                    <a:pt x="790" y="2187"/>
                  </a:lnTo>
                  <a:lnTo>
                    <a:pt x="790" y="2240"/>
                  </a:lnTo>
                  <a:cubicBezTo>
                    <a:pt x="790" y="2258"/>
                    <a:pt x="797" y="2276"/>
                    <a:pt x="800" y="2294"/>
                  </a:cubicBezTo>
                  <a:lnTo>
                    <a:pt x="814" y="2347"/>
                  </a:lnTo>
                  <a:cubicBezTo>
                    <a:pt x="818" y="2365"/>
                    <a:pt x="825" y="2383"/>
                    <a:pt x="836" y="2393"/>
                  </a:cubicBezTo>
                  <a:cubicBezTo>
                    <a:pt x="843" y="2411"/>
                    <a:pt x="854" y="2425"/>
                    <a:pt x="861" y="2443"/>
                  </a:cubicBezTo>
                  <a:lnTo>
                    <a:pt x="896" y="2489"/>
                  </a:lnTo>
                  <a:cubicBezTo>
                    <a:pt x="910" y="2500"/>
                    <a:pt x="925" y="2511"/>
                    <a:pt x="939" y="2525"/>
                  </a:cubicBezTo>
                  <a:lnTo>
                    <a:pt x="960" y="2543"/>
                  </a:lnTo>
                  <a:lnTo>
                    <a:pt x="978" y="2550"/>
                  </a:lnTo>
                  <a:cubicBezTo>
                    <a:pt x="910" y="2599"/>
                    <a:pt x="850" y="2649"/>
                    <a:pt x="790" y="2695"/>
                  </a:cubicBezTo>
                  <a:cubicBezTo>
                    <a:pt x="718" y="2749"/>
                    <a:pt x="662" y="2809"/>
                    <a:pt x="605" y="2863"/>
                  </a:cubicBezTo>
                  <a:lnTo>
                    <a:pt x="576" y="2848"/>
                  </a:lnTo>
                  <a:lnTo>
                    <a:pt x="558" y="2838"/>
                  </a:lnTo>
                  <a:lnTo>
                    <a:pt x="548" y="2831"/>
                  </a:lnTo>
                  <a:cubicBezTo>
                    <a:pt x="537" y="2820"/>
                    <a:pt x="530" y="2816"/>
                    <a:pt x="519" y="2809"/>
                  </a:cubicBezTo>
                  <a:lnTo>
                    <a:pt x="498" y="2781"/>
                  </a:lnTo>
                  <a:cubicBezTo>
                    <a:pt x="487" y="2774"/>
                    <a:pt x="484" y="2759"/>
                    <a:pt x="480" y="2749"/>
                  </a:cubicBezTo>
                  <a:cubicBezTo>
                    <a:pt x="469" y="2742"/>
                    <a:pt x="469" y="2727"/>
                    <a:pt x="466" y="2720"/>
                  </a:cubicBezTo>
                  <a:cubicBezTo>
                    <a:pt x="462" y="2710"/>
                    <a:pt x="459" y="2695"/>
                    <a:pt x="452" y="2685"/>
                  </a:cubicBezTo>
                  <a:cubicBezTo>
                    <a:pt x="448" y="2671"/>
                    <a:pt x="445" y="2660"/>
                    <a:pt x="445" y="2649"/>
                  </a:cubicBezTo>
                  <a:lnTo>
                    <a:pt x="441" y="2614"/>
                  </a:lnTo>
                  <a:lnTo>
                    <a:pt x="441" y="2578"/>
                  </a:lnTo>
                  <a:lnTo>
                    <a:pt x="441" y="2543"/>
                  </a:lnTo>
                  <a:cubicBezTo>
                    <a:pt x="441" y="2528"/>
                    <a:pt x="441" y="2514"/>
                    <a:pt x="445" y="2500"/>
                  </a:cubicBezTo>
                  <a:cubicBezTo>
                    <a:pt x="448" y="2454"/>
                    <a:pt x="459" y="2400"/>
                    <a:pt x="469" y="2351"/>
                  </a:cubicBezTo>
                  <a:lnTo>
                    <a:pt x="469" y="2351"/>
                  </a:lnTo>
                  <a:cubicBezTo>
                    <a:pt x="459" y="2372"/>
                    <a:pt x="448" y="2400"/>
                    <a:pt x="441" y="2422"/>
                  </a:cubicBezTo>
                  <a:cubicBezTo>
                    <a:pt x="430" y="2447"/>
                    <a:pt x="423" y="2471"/>
                    <a:pt x="416" y="2496"/>
                  </a:cubicBezTo>
                  <a:cubicBezTo>
                    <a:pt x="416" y="2511"/>
                    <a:pt x="413" y="2525"/>
                    <a:pt x="409" y="2535"/>
                  </a:cubicBezTo>
                  <a:cubicBezTo>
                    <a:pt x="409" y="2550"/>
                    <a:pt x="405" y="2564"/>
                    <a:pt x="405" y="2578"/>
                  </a:cubicBezTo>
                  <a:lnTo>
                    <a:pt x="405" y="2617"/>
                  </a:lnTo>
                  <a:lnTo>
                    <a:pt x="409" y="2656"/>
                  </a:lnTo>
                  <a:cubicBezTo>
                    <a:pt x="409" y="2671"/>
                    <a:pt x="413" y="2685"/>
                    <a:pt x="413" y="2695"/>
                  </a:cubicBezTo>
                  <a:cubicBezTo>
                    <a:pt x="413" y="2710"/>
                    <a:pt x="416" y="2724"/>
                    <a:pt x="427" y="2738"/>
                  </a:cubicBezTo>
                  <a:cubicBezTo>
                    <a:pt x="430" y="2749"/>
                    <a:pt x="434" y="2763"/>
                    <a:pt x="445" y="2777"/>
                  </a:cubicBezTo>
                  <a:cubicBezTo>
                    <a:pt x="452" y="2791"/>
                    <a:pt x="459" y="2802"/>
                    <a:pt x="466" y="2813"/>
                  </a:cubicBezTo>
                  <a:lnTo>
                    <a:pt x="494" y="2845"/>
                  </a:lnTo>
                  <a:cubicBezTo>
                    <a:pt x="501" y="2852"/>
                    <a:pt x="516" y="2863"/>
                    <a:pt x="523" y="2870"/>
                  </a:cubicBezTo>
                  <a:lnTo>
                    <a:pt x="541" y="2884"/>
                  </a:lnTo>
                  <a:lnTo>
                    <a:pt x="558" y="2891"/>
                  </a:lnTo>
                  <a:lnTo>
                    <a:pt x="573" y="2902"/>
                  </a:lnTo>
                  <a:cubicBezTo>
                    <a:pt x="555" y="2920"/>
                    <a:pt x="537" y="2937"/>
                    <a:pt x="516" y="2955"/>
                  </a:cubicBezTo>
                  <a:cubicBezTo>
                    <a:pt x="477" y="2998"/>
                    <a:pt x="441" y="3040"/>
                    <a:pt x="405" y="3080"/>
                  </a:cubicBezTo>
                  <a:cubicBezTo>
                    <a:pt x="388" y="3097"/>
                    <a:pt x="370" y="3119"/>
                    <a:pt x="352" y="3136"/>
                  </a:cubicBezTo>
                  <a:cubicBezTo>
                    <a:pt x="338" y="3158"/>
                    <a:pt x="320" y="3176"/>
                    <a:pt x="306" y="3193"/>
                  </a:cubicBezTo>
                  <a:cubicBezTo>
                    <a:pt x="281" y="3229"/>
                    <a:pt x="253" y="3264"/>
                    <a:pt x="228" y="3296"/>
                  </a:cubicBezTo>
                  <a:lnTo>
                    <a:pt x="221" y="3296"/>
                  </a:lnTo>
                  <a:lnTo>
                    <a:pt x="192" y="3279"/>
                  </a:lnTo>
                  <a:lnTo>
                    <a:pt x="174" y="3272"/>
                  </a:lnTo>
                  <a:lnTo>
                    <a:pt x="160" y="3261"/>
                  </a:lnTo>
                  <a:cubicBezTo>
                    <a:pt x="149" y="3254"/>
                    <a:pt x="142" y="3247"/>
                    <a:pt x="132" y="3240"/>
                  </a:cubicBezTo>
                  <a:lnTo>
                    <a:pt x="110" y="3211"/>
                  </a:lnTo>
                  <a:cubicBezTo>
                    <a:pt x="103" y="3204"/>
                    <a:pt x="96" y="3190"/>
                    <a:pt x="93" y="3183"/>
                  </a:cubicBezTo>
                  <a:cubicBezTo>
                    <a:pt x="85" y="3172"/>
                    <a:pt x="85" y="3158"/>
                    <a:pt x="78" y="3151"/>
                  </a:cubicBezTo>
                  <a:cubicBezTo>
                    <a:pt x="75" y="3140"/>
                    <a:pt x="71" y="3129"/>
                    <a:pt x="68" y="3115"/>
                  </a:cubicBezTo>
                  <a:cubicBezTo>
                    <a:pt x="61" y="3101"/>
                    <a:pt x="57" y="3094"/>
                    <a:pt x="57" y="3080"/>
                  </a:cubicBezTo>
                  <a:lnTo>
                    <a:pt x="53" y="3044"/>
                  </a:lnTo>
                  <a:lnTo>
                    <a:pt x="53" y="3008"/>
                  </a:lnTo>
                  <a:lnTo>
                    <a:pt x="53" y="2973"/>
                  </a:lnTo>
                  <a:cubicBezTo>
                    <a:pt x="53" y="2959"/>
                    <a:pt x="57" y="2944"/>
                    <a:pt x="57" y="2934"/>
                  </a:cubicBezTo>
                  <a:cubicBezTo>
                    <a:pt x="61" y="2884"/>
                    <a:pt x="71" y="2831"/>
                    <a:pt x="85" y="2781"/>
                  </a:cubicBezTo>
                  <a:lnTo>
                    <a:pt x="85" y="2781"/>
                  </a:lnTo>
                  <a:cubicBezTo>
                    <a:pt x="71" y="2802"/>
                    <a:pt x="61" y="2831"/>
                    <a:pt x="53" y="2852"/>
                  </a:cubicBezTo>
                  <a:cubicBezTo>
                    <a:pt x="43" y="2880"/>
                    <a:pt x="36" y="2902"/>
                    <a:pt x="32" y="2927"/>
                  </a:cubicBezTo>
                  <a:cubicBezTo>
                    <a:pt x="32" y="2941"/>
                    <a:pt x="25" y="2955"/>
                    <a:pt x="21" y="2969"/>
                  </a:cubicBezTo>
                  <a:cubicBezTo>
                    <a:pt x="21" y="2980"/>
                    <a:pt x="18" y="2994"/>
                    <a:pt x="18" y="3008"/>
                  </a:cubicBezTo>
                  <a:lnTo>
                    <a:pt x="18" y="3048"/>
                  </a:lnTo>
                  <a:lnTo>
                    <a:pt x="21" y="3087"/>
                  </a:lnTo>
                  <a:cubicBezTo>
                    <a:pt x="21" y="3101"/>
                    <a:pt x="25" y="3115"/>
                    <a:pt x="25" y="3129"/>
                  </a:cubicBezTo>
                  <a:cubicBezTo>
                    <a:pt x="25" y="3140"/>
                    <a:pt x="32" y="3154"/>
                    <a:pt x="39" y="3168"/>
                  </a:cubicBezTo>
                  <a:cubicBezTo>
                    <a:pt x="43" y="3183"/>
                    <a:pt x="50" y="3193"/>
                    <a:pt x="57" y="3208"/>
                  </a:cubicBezTo>
                  <a:cubicBezTo>
                    <a:pt x="68" y="3222"/>
                    <a:pt x="71" y="3236"/>
                    <a:pt x="78" y="3243"/>
                  </a:cubicBezTo>
                  <a:lnTo>
                    <a:pt x="107" y="3275"/>
                  </a:lnTo>
                  <a:cubicBezTo>
                    <a:pt x="114" y="3282"/>
                    <a:pt x="128" y="3293"/>
                    <a:pt x="139" y="3300"/>
                  </a:cubicBezTo>
                  <a:lnTo>
                    <a:pt x="157" y="3314"/>
                  </a:lnTo>
                  <a:lnTo>
                    <a:pt x="174" y="3325"/>
                  </a:lnTo>
                  <a:lnTo>
                    <a:pt x="192" y="3332"/>
                  </a:lnTo>
                  <a:cubicBezTo>
                    <a:pt x="185" y="3350"/>
                    <a:pt x="181" y="3364"/>
                    <a:pt x="178" y="3382"/>
                  </a:cubicBezTo>
                  <a:lnTo>
                    <a:pt x="178" y="3385"/>
                  </a:lnTo>
                  <a:cubicBezTo>
                    <a:pt x="174" y="3396"/>
                    <a:pt x="167" y="3400"/>
                    <a:pt x="164" y="3407"/>
                  </a:cubicBezTo>
                  <a:cubicBezTo>
                    <a:pt x="146" y="3439"/>
                    <a:pt x="125" y="3471"/>
                    <a:pt x="110" y="3496"/>
                  </a:cubicBezTo>
                  <a:cubicBezTo>
                    <a:pt x="93" y="3524"/>
                    <a:pt x="85" y="3549"/>
                    <a:pt x="71" y="3574"/>
                  </a:cubicBezTo>
                  <a:cubicBezTo>
                    <a:pt x="25" y="3666"/>
                    <a:pt x="0" y="3716"/>
                    <a:pt x="0" y="3716"/>
                  </a:cubicBezTo>
                  <a:cubicBezTo>
                    <a:pt x="0" y="3716"/>
                    <a:pt x="25" y="3666"/>
                    <a:pt x="75" y="3577"/>
                  </a:cubicBezTo>
                  <a:cubicBezTo>
                    <a:pt x="89" y="3556"/>
                    <a:pt x="96" y="3528"/>
                    <a:pt x="114" y="3503"/>
                  </a:cubicBezTo>
                  <a:cubicBezTo>
                    <a:pt x="132" y="3474"/>
                    <a:pt x="149" y="3449"/>
                    <a:pt x="174" y="3417"/>
                  </a:cubicBezTo>
                  <a:cubicBezTo>
                    <a:pt x="174" y="3417"/>
                    <a:pt x="174" y="3414"/>
                    <a:pt x="178" y="3414"/>
                  </a:cubicBezTo>
                  <a:cubicBezTo>
                    <a:pt x="178" y="3424"/>
                    <a:pt x="178" y="3442"/>
                    <a:pt x="181" y="3460"/>
                  </a:cubicBezTo>
                  <a:lnTo>
                    <a:pt x="185" y="3478"/>
                  </a:lnTo>
                  <a:lnTo>
                    <a:pt x="196" y="3496"/>
                  </a:lnTo>
                  <a:cubicBezTo>
                    <a:pt x="199" y="3510"/>
                    <a:pt x="203" y="3520"/>
                    <a:pt x="213" y="3531"/>
                  </a:cubicBezTo>
                  <a:cubicBezTo>
                    <a:pt x="217" y="3545"/>
                    <a:pt x="231" y="3549"/>
                    <a:pt x="238" y="3560"/>
                  </a:cubicBezTo>
                  <a:cubicBezTo>
                    <a:pt x="249" y="3567"/>
                    <a:pt x="256" y="3577"/>
                    <a:pt x="270" y="3581"/>
                  </a:cubicBezTo>
                  <a:cubicBezTo>
                    <a:pt x="281" y="3592"/>
                    <a:pt x="292" y="3595"/>
                    <a:pt x="302" y="3599"/>
                  </a:cubicBezTo>
                  <a:lnTo>
                    <a:pt x="334" y="3613"/>
                  </a:lnTo>
                  <a:lnTo>
                    <a:pt x="370" y="3620"/>
                  </a:lnTo>
                  <a:cubicBezTo>
                    <a:pt x="381" y="3627"/>
                    <a:pt x="391" y="3631"/>
                    <a:pt x="405" y="3631"/>
                  </a:cubicBezTo>
                  <a:cubicBezTo>
                    <a:pt x="427" y="3631"/>
                    <a:pt x="448" y="3634"/>
                    <a:pt x="477" y="3638"/>
                  </a:cubicBezTo>
                  <a:lnTo>
                    <a:pt x="541" y="3638"/>
                  </a:lnTo>
                  <a:lnTo>
                    <a:pt x="477" y="3627"/>
                  </a:lnTo>
                  <a:cubicBezTo>
                    <a:pt x="452" y="3620"/>
                    <a:pt x="430" y="3616"/>
                    <a:pt x="409" y="3609"/>
                  </a:cubicBezTo>
                  <a:cubicBezTo>
                    <a:pt x="388" y="3602"/>
                    <a:pt x="370" y="3595"/>
                    <a:pt x="345" y="3584"/>
                  </a:cubicBezTo>
                  <a:lnTo>
                    <a:pt x="320" y="3567"/>
                  </a:lnTo>
                  <a:cubicBezTo>
                    <a:pt x="309" y="3563"/>
                    <a:pt x="302" y="3556"/>
                    <a:pt x="292" y="3549"/>
                  </a:cubicBezTo>
                  <a:cubicBezTo>
                    <a:pt x="285" y="3545"/>
                    <a:pt x="274" y="3538"/>
                    <a:pt x="270" y="3528"/>
                  </a:cubicBezTo>
                  <a:cubicBezTo>
                    <a:pt x="267" y="3520"/>
                    <a:pt x="256" y="3513"/>
                    <a:pt x="253" y="3506"/>
                  </a:cubicBezTo>
                  <a:lnTo>
                    <a:pt x="238" y="3478"/>
                  </a:lnTo>
                  <a:lnTo>
                    <a:pt x="235" y="3467"/>
                  </a:lnTo>
                  <a:lnTo>
                    <a:pt x="235" y="3453"/>
                  </a:lnTo>
                  <a:cubicBezTo>
                    <a:pt x="231" y="3435"/>
                    <a:pt x="235" y="3414"/>
                    <a:pt x="235" y="3389"/>
                  </a:cubicBezTo>
                  <a:cubicBezTo>
                    <a:pt x="238" y="3368"/>
                    <a:pt x="245" y="3350"/>
                    <a:pt x="253" y="3332"/>
                  </a:cubicBezTo>
                  <a:lnTo>
                    <a:pt x="263" y="3311"/>
                  </a:lnTo>
                  <a:lnTo>
                    <a:pt x="256" y="3307"/>
                  </a:lnTo>
                  <a:cubicBezTo>
                    <a:pt x="285" y="3275"/>
                    <a:pt x="309" y="3240"/>
                    <a:pt x="338" y="3208"/>
                  </a:cubicBezTo>
                  <a:cubicBezTo>
                    <a:pt x="352" y="3190"/>
                    <a:pt x="370" y="3168"/>
                    <a:pt x="381" y="3151"/>
                  </a:cubicBezTo>
                  <a:cubicBezTo>
                    <a:pt x="398" y="3133"/>
                    <a:pt x="416" y="3115"/>
                    <a:pt x="434" y="3094"/>
                  </a:cubicBezTo>
                  <a:cubicBezTo>
                    <a:pt x="469" y="3051"/>
                    <a:pt x="512" y="3012"/>
                    <a:pt x="551" y="2973"/>
                  </a:cubicBezTo>
                  <a:lnTo>
                    <a:pt x="576" y="2944"/>
                  </a:lnTo>
                  <a:lnTo>
                    <a:pt x="576" y="2952"/>
                  </a:lnTo>
                  <a:cubicBezTo>
                    <a:pt x="573" y="2976"/>
                    <a:pt x="573" y="2998"/>
                    <a:pt x="576" y="3026"/>
                  </a:cubicBezTo>
                  <a:lnTo>
                    <a:pt x="583" y="3044"/>
                  </a:lnTo>
                  <a:lnTo>
                    <a:pt x="590" y="3062"/>
                  </a:lnTo>
                  <a:cubicBezTo>
                    <a:pt x="594" y="3076"/>
                    <a:pt x="601" y="3083"/>
                    <a:pt x="608" y="3097"/>
                  </a:cubicBezTo>
                  <a:cubicBezTo>
                    <a:pt x="612" y="3112"/>
                    <a:pt x="626" y="3115"/>
                    <a:pt x="637" y="3122"/>
                  </a:cubicBezTo>
                  <a:cubicBezTo>
                    <a:pt x="644" y="3133"/>
                    <a:pt x="654" y="3140"/>
                    <a:pt x="665" y="3147"/>
                  </a:cubicBezTo>
                  <a:cubicBezTo>
                    <a:pt x="676" y="3154"/>
                    <a:pt x="690" y="3158"/>
                    <a:pt x="697" y="3165"/>
                  </a:cubicBezTo>
                  <a:lnTo>
                    <a:pt x="729" y="3176"/>
                  </a:lnTo>
                  <a:lnTo>
                    <a:pt x="765" y="3186"/>
                  </a:lnTo>
                  <a:cubicBezTo>
                    <a:pt x="779" y="3190"/>
                    <a:pt x="786" y="3193"/>
                    <a:pt x="800" y="3193"/>
                  </a:cubicBezTo>
                  <a:cubicBezTo>
                    <a:pt x="822" y="3193"/>
                    <a:pt x="843" y="3200"/>
                    <a:pt x="871" y="3204"/>
                  </a:cubicBezTo>
                  <a:lnTo>
                    <a:pt x="939" y="3204"/>
                  </a:lnTo>
                  <a:lnTo>
                    <a:pt x="871" y="3190"/>
                  </a:lnTo>
                  <a:cubicBezTo>
                    <a:pt x="850" y="3186"/>
                    <a:pt x="825" y="3183"/>
                    <a:pt x="804" y="3172"/>
                  </a:cubicBezTo>
                  <a:cubicBezTo>
                    <a:pt x="782" y="3168"/>
                    <a:pt x="765" y="3158"/>
                    <a:pt x="743" y="3151"/>
                  </a:cubicBezTo>
                  <a:lnTo>
                    <a:pt x="715" y="3133"/>
                  </a:lnTo>
                  <a:cubicBezTo>
                    <a:pt x="708" y="3129"/>
                    <a:pt x="697" y="3119"/>
                    <a:pt x="690" y="3115"/>
                  </a:cubicBezTo>
                  <a:cubicBezTo>
                    <a:pt x="679" y="3112"/>
                    <a:pt x="672" y="3101"/>
                    <a:pt x="665" y="3094"/>
                  </a:cubicBezTo>
                  <a:cubicBezTo>
                    <a:pt x="662" y="3083"/>
                    <a:pt x="654" y="3080"/>
                    <a:pt x="647" y="3069"/>
                  </a:cubicBezTo>
                  <a:lnTo>
                    <a:pt x="637" y="3044"/>
                  </a:lnTo>
                  <a:lnTo>
                    <a:pt x="630" y="3030"/>
                  </a:lnTo>
                  <a:lnTo>
                    <a:pt x="630" y="3016"/>
                  </a:lnTo>
                  <a:cubicBezTo>
                    <a:pt x="626" y="2998"/>
                    <a:pt x="630" y="2976"/>
                    <a:pt x="630" y="2955"/>
                  </a:cubicBezTo>
                  <a:cubicBezTo>
                    <a:pt x="637" y="2934"/>
                    <a:pt x="640" y="2916"/>
                    <a:pt x="647" y="2898"/>
                  </a:cubicBezTo>
                  <a:lnTo>
                    <a:pt x="658" y="2880"/>
                  </a:lnTo>
                  <a:cubicBezTo>
                    <a:pt x="715" y="2827"/>
                    <a:pt x="772" y="2774"/>
                    <a:pt x="843" y="2724"/>
                  </a:cubicBezTo>
                  <a:cubicBezTo>
                    <a:pt x="896" y="2685"/>
                    <a:pt x="957" y="2639"/>
                    <a:pt x="1014" y="2599"/>
                  </a:cubicBezTo>
                  <a:lnTo>
                    <a:pt x="1014" y="2599"/>
                  </a:lnTo>
                  <a:cubicBezTo>
                    <a:pt x="1014" y="2603"/>
                    <a:pt x="1010" y="2607"/>
                    <a:pt x="1010" y="2614"/>
                  </a:cubicBezTo>
                  <a:cubicBezTo>
                    <a:pt x="1003" y="2631"/>
                    <a:pt x="1003" y="2642"/>
                    <a:pt x="1003" y="2660"/>
                  </a:cubicBezTo>
                  <a:cubicBezTo>
                    <a:pt x="1003" y="2678"/>
                    <a:pt x="1003" y="2695"/>
                    <a:pt x="1010" y="2710"/>
                  </a:cubicBezTo>
                  <a:lnTo>
                    <a:pt x="1014" y="2738"/>
                  </a:lnTo>
                  <a:lnTo>
                    <a:pt x="1021" y="2759"/>
                  </a:lnTo>
                  <a:cubicBezTo>
                    <a:pt x="1028" y="2777"/>
                    <a:pt x="1035" y="2791"/>
                    <a:pt x="1049" y="2802"/>
                  </a:cubicBezTo>
                  <a:cubicBezTo>
                    <a:pt x="1056" y="2816"/>
                    <a:pt x="1070" y="2831"/>
                    <a:pt x="1085" y="2845"/>
                  </a:cubicBezTo>
                  <a:cubicBezTo>
                    <a:pt x="1099" y="2856"/>
                    <a:pt x="1110" y="2866"/>
                    <a:pt x="1124" y="2873"/>
                  </a:cubicBezTo>
                  <a:cubicBezTo>
                    <a:pt x="1138" y="2884"/>
                    <a:pt x="1152" y="2891"/>
                    <a:pt x="1163" y="2898"/>
                  </a:cubicBezTo>
                  <a:cubicBezTo>
                    <a:pt x="1177" y="2902"/>
                    <a:pt x="1195" y="2909"/>
                    <a:pt x="1209" y="2916"/>
                  </a:cubicBezTo>
                  <a:lnTo>
                    <a:pt x="1252" y="2923"/>
                  </a:lnTo>
                  <a:cubicBezTo>
                    <a:pt x="1266" y="2927"/>
                    <a:pt x="1284" y="2934"/>
                    <a:pt x="1298" y="2934"/>
                  </a:cubicBezTo>
                  <a:cubicBezTo>
                    <a:pt x="1324" y="2934"/>
                    <a:pt x="1345" y="2938"/>
                    <a:pt x="1368" y="2938"/>
                  </a:cubicBezTo>
                  <a:cubicBezTo>
                    <a:pt x="1374" y="2938"/>
                    <a:pt x="1380" y="2938"/>
                    <a:pt x="1387" y="2937"/>
                  </a:cubicBezTo>
                  <a:cubicBezTo>
                    <a:pt x="1419" y="2937"/>
                    <a:pt x="1444" y="2934"/>
                    <a:pt x="1476" y="2934"/>
                  </a:cubicBezTo>
                  <a:cubicBezTo>
                    <a:pt x="1447" y="2923"/>
                    <a:pt x="1419" y="2920"/>
                    <a:pt x="1390" y="2916"/>
                  </a:cubicBezTo>
                  <a:cubicBezTo>
                    <a:pt x="1366" y="2909"/>
                    <a:pt x="1337" y="2898"/>
                    <a:pt x="1312" y="2891"/>
                  </a:cubicBezTo>
                  <a:lnTo>
                    <a:pt x="1270" y="2880"/>
                  </a:lnTo>
                  <a:lnTo>
                    <a:pt x="1230" y="2863"/>
                  </a:lnTo>
                  <a:cubicBezTo>
                    <a:pt x="1216" y="2852"/>
                    <a:pt x="1209" y="2848"/>
                    <a:pt x="1195" y="2838"/>
                  </a:cubicBezTo>
                  <a:cubicBezTo>
                    <a:pt x="1181" y="2834"/>
                    <a:pt x="1174" y="2827"/>
                    <a:pt x="1163" y="2816"/>
                  </a:cubicBezTo>
                  <a:lnTo>
                    <a:pt x="1138" y="2791"/>
                  </a:lnTo>
                  <a:cubicBezTo>
                    <a:pt x="1127" y="2781"/>
                    <a:pt x="1120" y="2774"/>
                    <a:pt x="1117" y="2759"/>
                  </a:cubicBezTo>
                  <a:cubicBezTo>
                    <a:pt x="1110" y="2749"/>
                    <a:pt x="1102" y="2742"/>
                    <a:pt x="1102" y="2727"/>
                  </a:cubicBezTo>
                  <a:lnTo>
                    <a:pt x="1099" y="2710"/>
                  </a:lnTo>
                  <a:lnTo>
                    <a:pt x="1099" y="2692"/>
                  </a:lnTo>
                  <a:cubicBezTo>
                    <a:pt x="1092" y="2678"/>
                    <a:pt x="1099" y="2671"/>
                    <a:pt x="1099" y="2656"/>
                  </a:cubicBezTo>
                  <a:cubicBezTo>
                    <a:pt x="1099" y="2642"/>
                    <a:pt x="1099" y="2635"/>
                    <a:pt x="1102" y="2621"/>
                  </a:cubicBezTo>
                  <a:cubicBezTo>
                    <a:pt x="1106" y="2607"/>
                    <a:pt x="1106" y="2599"/>
                    <a:pt x="1110" y="2585"/>
                  </a:cubicBezTo>
                  <a:cubicBezTo>
                    <a:pt x="1117" y="2571"/>
                    <a:pt x="1120" y="2564"/>
                    <a:pt x="1124" y="2553"/>
                  </a:cubicBezTo>
                  <a:lnTo>
                    <a:pt x="1142" y="2514"/>
                  </a:lnTo>
                  <a:lnTo>
                    <a:pt x="1138" y="2511"/>
                  </a:lnTo>
                  <a:cubicBezTo>
                    <a:pt x="1262" y="2429"/>
                    <a:pt x="1394" y="2347"/>
                    <a:pt x="1543" y="2269"/>
                  </a:cubicBezTo>
                  <a:lnTo>
                    <a:pt x="1543" y="2269"/>
                  </a:lnTo>
                  <a:cubicBezTo>
                    <a:pt x="1536" y="2283"/>
                    <a:pt x="1533" y="2301"/>
                    <a:pt x="1533" y="2315"/>
                  </a:cubicBezTo>
                  <a:cubicBezTo>
                    <a:pt x="1533" y="2333"/>
                    <a:pt x="1529" y="2351"/>
                    <a:pt x="1533" y="2365"/>
                  </a:cubicBezTo>
                  <a:lnTo>
                    <a:pt x="1536" y="2390"/>
                  </a:lnTo>
                  <a:lnTo>
                    <a:pt x="1547" y="2418"/>
                  </a:lnTo>
                  <a:cubicBezTo>
                    <a:pt x="1550" y="2436"/>
                    <a:pt x="1561" y="2447"/>
                    <a:pt x="1565" y="2464"/>
                  </a:cubicBezTo>
                  <a:cubicBezTo>
                    <a:pt x="1568" y="2482"/>
                    <a:pt x="1582" y="2493"/>
                    <a:pt x="1597" y="2507"/>
                  </a:cubicBezTo>
                  <a:cubicBezTo>
                    <a:pt x="1604" y="2518"/>
                    <a:pt x="1618" y="2528"/>
                    <a:pt x="1632" y="2543"/>
                  </a:cubicBezTo>
                  <a:cubicBezTo>
                    <a:pt x="1643" y="2550"/>
                    <a:pt x="1657" y="2564"/>
                    <a:pt x="1671" y="2567"/>
                  </a:cubicBezTo>
                  <a:cubicBezTo>
                    <a:pt x="1686" y="2578"/>
                    <a:pt x="1696" y="2582"/>
                    <a:pt x="1710" y="2589"/>
                  </a:cubicBezTo>
                  <a:lnTo>
                    <a:pt x="1757" y="2603"/>
                  </a:lnTo>
                  <a:cubicBezTo>
                    <a:pt x="1767" y="2607"/>
                    <a:pt x="1782" y="2614"/>
                    <a:pt x="1799" y="2617"/>
                  </a:cubicBezTo>
                  <a:cubicBezTo>
                    <a:pt x="1831" y="2621"/>
                    <a:pt x="1856" y="2631"/>
                    <a:pt x="1888" y="2631"/>
                  </a:cubicBezTo>
                  <a:cubicBezTo>
                    <a:pt x="1920" y="2635"/>
                    <a:pt x="1945" y="2635"/>
                    <a:pt x="1977" y="2635"/>
                  </a:cubicBezTo>
                  <a:lnTo>
                    <a:pt x="1899" y="2607"/>
                  </a:lnTo>
                  <a:cubicBezTo>
                    <a:pt x="1870" y="2599"/>
                    <a:pt x="1846" y="2585"/>
                    <a:pt x="1817" y="2578"/>
                  </a:cubicBezTo>
                  <a:cubicBezTo>
                    <a:pt x="1803" y="2571"/>
                    <a:pt x="1792" y="2564"/>
                    <a:pt x="1782" y="2560"/>
                  </a:cubicBezTo>
                  <a:lnTo>
                    <a:pt x="1746" y="2543"/>
                  </a:lnTo>
                  <a:cubicBezTo>
                    <a:pt x="1739" y="2532"/>
                    <a:pt x="1725" y="2525"/>
                    <a:pt x="1714" y="2518"/>
                  </a:cubicBezTo>
                  <a:cubicBezTo>
                    <a:pt x="1703" y="2511"/>
                    <a:pt x="1693" y="2500"/>
                    <a:pt x="1689" y="2493"/>
                  </a:cubicBezTo>
                  <a:cubicBezTo>
                    <a:pt x="1678" y="2482"/>
                    <a:pt x="1671" y="2475"/>
                    <a:pt x="1664" y="2464"/>
                  </a:cubicBezTo>
                  <a:cubicBezTo>
                    <a:pt x="1661" y="2457"/>
                    <a:pt x="1654" y="2447"/>
                    <a:pt x="1650" y="2436"/>
                  </a:cubicBezTo>
                  <a:cubicBezTo>
                    <a:pt x="1643" y="2425"/>
                    <a:pt x="1639" y="2411"/>
                    <a:pt x="1639" y="2404"/>
                  </a:cubicBezTo>
                  <a:lnTo>
                    <a:pt x="1636" y="2386"/>
                  </a:lnTo>
                  <a:lnTo>
                    <a:pt x="1636" y="2368"/>
                  </a:lnTo>
                  <a:cubicBezTo>
                    <a:pt x="1636" y="2354"/>
                    <a:pt x="1636" y="2347"/>
                    <a:pt x="1639" y="2333"/>
                  </a:cubicBezTo>
                  <a:cubicBezTo>
                    <a:pt x="1639" y="2319"/>
                    <a:pt x="1643" y="2311"/>
                    <a:pt x="1650" y="2297"/>
                  </a:cubicBezTo>
                  <a:cubicBezTo>
                    <a:pt x="1654" y="2283"/>
                    <a:pt x="1657" y="2276"/>
                    <a:pt x="1661" y="2262"/>
                  </a:cubicBezTo>
                  <a:cubicBezTo>
                    <a:pt x="1668" y="2251"/>
                    <a:pt x="1675" y="2240"/>
                    <a:pt x="1678" y="2230"/>
                  </a:cubicBezTo>
                  <a:lnTo>
                    <a:pt x="1693" y="2208"/>
                  </a:lnTo>
                  <a:cubicBezTo>
                    <a:pt x="1885" y="2109"/>
                    <a:pt x="2094" y="2016"/>
                    <a:pt x="2311" y="1931"/>
                  </a:cubicBezTo>
                  <a:lnTo>
                    <a:pt x="2311" y="1931"/>
                  </a:lnTo>
                  <a:cubicBezTo>
                    <a:pt x="2304" y="1942"/>
                    <a:pt x="2304" y="1945"/>
                    <a:pt x="2301" y="1956"/>
                  </a:cubicBezTo>
                  <a:lnTo>
                    <a:pt x="2286" y="2020"/>
                  </a:lnTo>
                  <a:cubicBezTo>
                    <a:pt x="2286" y="2045"/>
                    <a:pt x="2283" y="2066"/>
                    <a:pt x="2286" y="2091"/>
                  </a:cubicBezTo>
                  <a:lnTo>
                    <a:pt x="2294" y="2127"/>
                  </a:lnTo>
                  <a:lnTo>
                    <a:pt x="2301" y="2162"/>
                  </a:lnTo>
                  <a:cubicBezTo>
                    <a:pt x="2308" y="2187"/>
                    <a:pt x="2318" y="2208"/>
                    <a:pt x="2329" y="2230"/>
                  </a:cubicBezTo>
                  <a:cubicBezTo>
                    <a:pt x="2336" y="2251"/>
                    <a:pt x="2354" y="2269"/>
                    <a:pt x="2368" y="2287"/>
                  </a:cubicBezTo>
                  <a:cubicBezTo>
                    <a:pt x="2382" y="2304"/>
                    <a:pt x="2400" y="2319"/>
                    <a:pt x="2418" y="2333"/>
                  </a:cubicBezTo>
                  <a:cubicBezTo>
                    <a:pt x="2436" y="2347"/>
                    <a:pt x="2454" y="2358"/>
                    <a:pt x="2471" y="2368"/>
                  </a:cubicBezTo>
                  <a:cubicBezTo>
                    <a:pt x="2489" y="2375"/>
                    <a:pt x="2510" y="2386"/>
                    <a:pt x="2528" y="2400"/>
                  </a:cubicBezTo>
                  <a:lnTo>
                    <a:pt x="2585" y="2422"/>
                  </a:lnTo>
                  <a:cubicBezTo>
                    <a:pt x="2603" y="2425"/>
                    <a:pt x="2628" y="2436"/>
                    <a:pt x="2646" y="2439"/>
                  </a:cubicBezTo>
                  <a:lnTo>
                    <a:pt x="2703" y="2447"/>
                  </a:lnTo>
                  <a:cubicBezTo>
                    <a:pt x="2720" y="2454"/>
                    <a:pt x="2742" y="2457"/>
                    <a:pt x="2759" y="2457"/>
                  </a:cubicBezTo>
                  <a:cubicBezTo>
                    <a:pt x="2799" y="2461"/>
                    <a:pt x="2841" y="2461"/>
                    <a:pt x="2880" y="2461"/>
                  </a:cubicBezTo>
                  <a:cubicBezTo>
                    <a:pt x="2845" y="2447"/>
                    <a:pt x="2806" y="2436"/>
                    <a:pt x="2770" y="2422"/>
                  </a:cubicBezTo>
                  <a:cubicBezTo>
                    <a:pt x="2752" y="2418"/>
                    <a:pt x="2735" y="2407"/>
                    <a:pt x="2717" y="2400"/>
                  </a:cubicBezTo>
                  <a:lnTo>
                    <a:pt x="2663" y="2375"/>
                  </a:lnTo>
                  <a:cubicBezTo>
                    <a:pt x="2646" y="2368"/>
                    <a:pt x="2628" y="2358"/>
                    <a:pt x="2614" y="2351"/>
                  </a:cubicBezTo>
                  <a:lnTo>
                    <a:pt x="2564" y="2322"/>
                  </a:lnTo>
                  <a:cubicBezTo>
                    <a:pt x="2550" y="2315"/>
                    <a:pt x="2539" y="2301"/>
                    <a:pt x="2521" y="2294"/>
                  </a:cubicBezTo>
                  <a:cubicBezTo>
                    <a:pt x="2507" y="2283"/>
                    <a:pt x="2493" y="2269"/>
                    <a:pt x="2478" y="2258"/>
                  </a:cubicBezTo>
                  <a:cubicBezTo>
                    <a:pt x="2468" y="2244"/>
                    <a:pt x="2457" y="2233"/>
                    <a:pt x="2450" y="2215"/>
                  </a:cubicBezTo>
                  <a:cubicBezTo>
                    <a:pt x="2439" y="2205"/>
                    <a:pt x="2432" y="2191"/>
                    <a:pt x="2425" y="2176"/>
                  </a:cubicBezTo>
                  <a:cubicBezTo>
                    <a:pt x="2422" y="2162"/>
                    <a:pt x="2414" y="2151"/>
                    <a:pt x="2414" y="2134"/>
                  </a:cubicBezTo>
                  <a:lnTo>
                    <a:pt x="2407" y="2109"/>
                  </a:lnTo>
                  <a:lnTo>
                    <a:pt x="2407" y="2087"/>
                  </a:lnTo>
                  <a:cubicBezTo>
                    <a:pt x="2407" y="2073"/>
                    <a:pt x="2407" y="2055"/>
                    <a:pt x="2414" y="2038"/>
                  </a:cubicBezTo>
                  <a:cubicBezTo>
                    <a:pt x="2418" y="2020"/>
                    <a:pt x="2418" y="2009"/>
                    <a:pt x="2422" y="1991"/>
                  </a:cubicBezTo>
                  <a:cubicBezTo>
                    <a:pt x="2425" y="1974"/>
                    <a:pt x="2432" y="1959"/>
                    <a:pt x="2439" y="1945"/>
                  </a:cubicBezTo>
                  <a:cubicBezTo>
                    <a:pt x="2443" y="1931"/>
                    <a:pt x="2454" y="1913"/>
                    <a:pt x="2461" y="1906"/>
                  </a:cubicBezTo>
                  <a:lnTo>
                    <a:pt x="2489" y="1860"/>
                  </a:lnTo>
                  <a:cubicBezTo>
                    <a:pt x="2521" y="1849"/>
                    <a:pt x="2550" y="1839"/>
                    <a:pt x="2582" y="1824"/>
                  </a:cubicBezTo>
                  <a:cubicBezTo>
                    <a:pt x="2756" y="1764"/>
                    <a:pt x="2937" y="1707"/>
                    <a:pt x="3126" y="1647"/>
                  </a:cubicBezTo>
                  <a:lnTo>
                    <a:pt x="3126" y="1647"/>
                  </a:lnTo>
                  <a:cubicBezTo>
                    <a:pt x="3119" y="1657"/>
                    <a:pt x="3119" y="1671"/>
                    <a:pt x="3115" y="1679"/>
                  </a:cubicBezTo>
                  <a:cubicBezTo>
                    <a:pt x="3111" y="1700"/>
                    <a:pt x="3108" y="1728"/>
                    <a:pt x="3108" y="1750"/>
                  </a:cubicBezTo>
                  <a:lnTo>
                    <a:pt x="3108" y="1785"/>
                  </a:lnTo>
                  <a:lnTo>
                    <a:pt x="3111" y="1821"/>
                  </a:lnTo>
                  <a:cubicBezTo>
                    <a:pt x="3115" y="1849"/>
                    <a:pt x="3126" y="1871"/>
                    <a:pt x="3133" y="1892"/>
                  </a:cubicBezTo>
                  <a:cubicBezTo>
                    <a:pt x="3143" y="1913"/>
                    <a:pt x="3154" y="1938"/>
                    <a:pt x="3168" y="1956"/>
                  </a:cubicBezTo>
                  <a:cubicBezTo>
                    <a:pt x="3183" y="1977"/>
                    <a:pt x="3200" y="1991"/>
                    <a:pt x="3215" y="2009"/>
                  </a:cubicBezTo>
                  <a:cubicBezTo>
                    <a:pt x="3232" y="2027"/>
                    <a:pt x="3243" y="2038"/>
                    <a:pt x="3268" y="2052"/>
                  </a:cubicBezTo>
                  <a:cubicBezTo>
                    <a:pt x="3286" y="2066"/>
                    <a:pt x="3303" y="2073"/>
                    <a:pt x="3321" y="2087"/>
                  </a:cubicBezTo>
                  <a:cubicBezTo>
                    <a:pt x="3339" y="2098"/>
                    <a:pt x="3360" y="2105"/>
                    <a:pt x="3378" y="2116"/>
                  </a:cubicBezTo>
                  <a:cubicBezTo>
                    <a:pt x="3396" y="2123"/>
                    <a:pt x="3414" y="2134"/>
                    <a:pt x="3435" y="2137"/>
                  </a:cubicBezTo>
                  <a:lnTo>
                    <a:pt x="3492" y="2151"/>
                  </a:lnTo>
                  <a:cubicBezTo>
                    <a:pt x="3510" y="2155"/>
                    <a:pt x="3535" y="2159"/>
                    <a:pt x="3552" y="2162"/>
                  </a:cubicBezTo>
                  <a:lnTo>
                    <a:pt x="3670" y="2176"/>
                  </a:lnTo>
                  <a:cubicBezTo>
                    <a:pt x="3634" y="2155"/>
                    <a:pt x="3606" y="2137"/>
                    <a:pt x="3570" y="2119"/>
                  </a:cubicBezTo>
                  <a:cubicBezTo>
                    <a:pt x="3552" y="2109"/>
                    <a:pt x="3538" y="2102"/>
                    <a:pt x="3520" y="2087"/>
                  </a:cubicBezTo>
                  <a:lnTo>
                    <a:pt x="3471" y="2055"/>
                  </a:lnTo>
                  <a:cubicBezTo>
                    <a:pt x="3453" y="2048"/>
                    <a:pt x="3439" y="2034"/>
                    <a:pt x="3428" y="2027"/>
                  </a:cubicBezTo>
                  <a:lnTo>
                    <a:pt x="3382" y="1995"/>
                  </a:lnTo>
                  <a:cubicBezTo>
                    <a:pt x="3367" y="1981"/>
                    <a:pt x="3360" y="1967"/>
                    <a:pt x="3346" y="1959"/>
                  </a:cubicBezTo>
                  <a:cubicBezTo>
                    <a:pt x="3332" y="1949"/>
                    <a:pt x="3325" y="1931"/>
                    <a:pt x="3314" y="1924"/>
                  </a:cubicBezTo>
                  <a:cubicBezTo>
                    <a:pt x="3307" y="1910"/>
                    <a:pt x="3296" y="1895"/>
                    <a:pt x="3293" y="1885"/>
                  </a:cubicBezTo>
                  <a:cubicBezTo>
                    <a:pt x="3289" y="1871"/>
                    <a:pt x="3279" y="1856"/>
                    <a:pt x="3279" y="1842"/>
                  </a:cubicBezTo>
                  <a:cubicBezTo>
                    <a:pt x="3275" y="1831"/>
                    <a:pt x="3271" y="1817"/>
                    <a:pt x="3271" y="1803"/>
                  </a:cubicBezTo>
                  <a:lnTo>
                    <a:pt x="3271" y="1785"/>
                  </a:lnTo>
                  <a:lnTo>
                    <a:pt x="3275" y="1764"/>
                  </a:lnTo>
                  <a:cubicBezTo>
                    <a:pt x="3275" y="1750"/>
                    <a:pt x="3279" y="1735"/>
                    <a:pt x="3286" y="1721"/>
                  </a:cubicBezTo>
                  <a:lnTo>
                    <a:pt x="3296" y="1682"/>
                  </a:lnTo>
                  <a:cubicBezTo>
                    <a:pt x="3303" y="1668"/>
                    <a:pt x="3311" y="1657"/>
                    <a:pt x="3321" y="1643"/>
                  </a:cubicBezTo>
                  <a:cubicBezTo>
                    <a:pt x="3328" y="1629"/>
                    <a:pt x="3339" y="1615"/>
                    <a:pt x="3343" y="1607"/>
                  </a:cubicBezTo>
                  <a:lnTo>
                    <a:pt x="3360" y="1579"/>
                  </a:lnTo>
                  <a:cubicBezTo>
                    <a:pt x="3474" y="1551"/>
                    <a:pt x="3591" y="1519"/>
                    <a:pt x="3712" y="1487"/>
                  </a:cubicBezTo>
                  <a:cubicBezTo>
                    <a:pt x="3847" y="1451"/>
                    <a:pt x="3990" y="1419"/>
                    <a:pt x="4132" y="1391"/>
                  </a:cubicBezTo>
                  <a:lnTo>
                    <a:pt x="4132" y="1391"/>
                  </a:lnTo>
                  <a:cubicBezTo>
                    <a:pt x="4121" y="1415"/>
                    <a:pt x="4107" y="1447"/>
                    <a:pt x="4103" y="1479"/>
                  </a:cubicBezTo>
                  <a:lnTo>
                    <a:pt x="4089" y="1558"/>
                  </a:lnTo>
                  <a:cubicBezTo>
                    <a:pt x="4089" y="1586"/>
                    <a:pt x="4089" y="1611"/>
                    <a:pt x="4096" y="1639"/>
                  </a:cubicBezTo>
                  <a:cubicBezTo>
                    <a:pt x="4107" y="1693"/>
                    <a:pt x="4128" y="1739"/>
                    <a:pt x="4160" y="1782"/>
                  </a:cubicBezTo>
                  <a:cubicBezTo>
                    <a:pt x="4175" y="1803"/>
                    <a:pt x="4192" y="1821"/>
                    <a:pt x="4203" y="1839"/>
                  </a:cubicBezTo>
                  <a:cubicBezTo>
                    <a:pt x="4217" y="1856"/>
                    <a:pt x="4239" y="1874"/>
                    <a:pt x="4256" y="1888"/>
                  </a:cubicBezTo>
                  <a:cubicBezTo>
                    <a:pt x="4274" y="1899"/>
                    <a:pt x="4292" y="1917"/>
                    <a:pt x="4310" y="1931"/>
                  </a:cubicBezTo>
                  <a:cubicBezTo>
                    <a:pt x="4327" y="1945"/>
                    <a:pt x="4345" y="1959"/>
                    <a:pt x="4370" y="1967"/>
                  </a:cubicBezTo>
                  <a:cubicBezTo>
                    <a:pt x="4409" y="1988"/>
                    <a:pt x="4448" y="2013"/>
                    <a:pt x="4487" y="2023"/>
                  </a:cubicBezTo>
                  <a:cubicBezTo>
                    <a:pt x="4509" y="2034"/>
                    <a:pt x="4527" y="2041"/>
                    <a:pt x="4551" y="2048"/>
                  </a:cubicBezTo>
                  <a:cubicBezTo>
                    <a:pt x="4573" y="2052"/>
                    <a:pt x="4591" y="2059"/>
                    <a:pt x="4612" y="2066"/>
                  </a:cubicBezTo>
                  <a:cubicBezTo>
                    <a:pt x="4576" y="2038"/>
                    <a:pt x="4544" y="2013"/>
                    <a:pt x="4509" y="1981"/>
                  </a:cubicBezTo>
                  <a:cubicBezTo>
                    <a:pt x="4491" y="1967"/>
                    <a:pt x="4480" y="1952"/>
                    <a:pt x="4463" y="1935"/>
                  </a:cubicBezTo>
                  <a:cubicBezTo>
                    <a:pt x="4445" y="1924"/>
                    <a:pt x="4431" y="1910"/>
                    <a:pt x="4416" y="1892"/>
                  </a:cubicBezTo>
                  <a:cubicBezTo>
                    <a:pt x="4402" y="1878"/>
                    <a:pt x="4391" y="1860"/>
                    <a:pt x="4374" y="1846"/>
                  </a:cubicBezTo>
                  <a:cubicBezTo>
                    <a:pt x="4359" y="1835"/>
                    <a:pt x="4345" y="1817"/>
                    <a:pt x="4331" y="1803"/>
                  </a:cubicBezTo>
                  <a:cubicBezTo>
                    <a:pt x="4324" y="1785"/>
                    <a:pt x="4310" y="1771"/>
                    <a:pt x="4303" y="1753"/>
                  </a:cubicBezTo>
                  <a:cubicBezTo>
                    <a:pt x="4292" y="1735"/>
                    <a:pt x="4285" y="1721"/>
                    <a:pt x="4274" y="1703"/>
                  </a:cubicBezTo>
                  <a:cubicBezTo>
                    <a:pt x="4271" y="1686"/>
                    <a:pt x="4260" y="1675"/>
                    <a:pt x="4256" y="1657"/>
                  </a:cubicBezTo>
                  <a:cubicBezTo>
                    <a:pt x="4253" y="1639"/>
                    <a:pt x="4249" y="1625"/>
                    <a:pt x="4249" y="1607"/>
                  </a:cubicBezTo>
                  <a:lnTo>
                    <a:pt x="4249" y="1558"/>
                  </a:lnTo>
                  <a:cubicBezTo>
                    <a:pt x="4253" y="1540"/>
                    <a:pt x="4253" y="1526"/>
                    <a:pt x="4256" y="1515"/>
                  </a:cubicBezTo>
                  <a:cubicBezTo>
                    <a:pt x="4267" y="1483"/>
                    <a:pt x="4285" y="1451"/>
                    <a:pt x="4306" y="1426"/>
                  </a:cubicBezTo>
                  <a:cubicBezTo>
                    <a:pt x="4313" y="1412"/>
                    <a:pt x="4327" y="1398"/>
                    <a:pt x="4342" y="1383"/>
                  </a:cubicBezTo>
                  <a:lnTo>
                    <a:pt x="4377" y="1348"/>
                  </a:lnTo>
                  <a:lnTo>
                    <a:pt x="4416" y="1319"/>
                  </a:lnTo>
                  <a:cubicBezTo>
                    <a:pt x="4591" y="1284"/>
                    <a:pt x="4768" y="1252"/>
                    <a:pt x="4950" y="1227"/>
                  </a:cubicBezTo>
                  <a:cubicBezTo>
                    <a:pt x="4982" y="1220"/>
                    <a:pt x="5017" y="1216"/>
                    <a:pt x="5049" y="1213"/>
                  </a:cubicBezTo>
                  <a:lnTo>
                    <a:pt x="5049" y="1213"/>
                  </a:lnTo>
                  <a:cubicBezTo>
                    <a:pt x="5032" y="1248"/>
                    <a:pt x="5014" y="1287"/>
                    <a:pt x="5003" y="1327"/>
                  </a:cubicBezTo>
                  <a:cubicBezTo>
                    <a:pt x="4996" y="1355"/>
                    <a:pt x="4989" y="1383"/>
                    <a:pt x="4989" y="1415"/>
                  </a:cubicBezTo>
                  <a:cubicBezTo>
                    <a:pt x="4989" y="1447"/>
                    <a:pt x="4989" y="1472"/>
                    <a:pt x="5000" y="1504"/>
                  </a:cubicBezTo>
                  <a:cubicBezTo>
                    <a:pt x="5007" y="1561"/>
                    <a:pt x="5035" y="1615"/>
                    <a:pt x="5067" y="1661"/>
                  </a:cubicBezTo>
                  <a:cubicBezTo>
                    <a:pt x="5085" y="1682"/>
                    <a:pt x="5096" y="1703"/>
                    <a:pt x="5113" y="1725"/>
                  </a:cubicBezTo>
                  <a:cubicBezTo>
                    <a:pt x="5131" y="1746"/>
                    <a:pt x="5149" y="1760"/>
                    <a:pt x="5174" y="1778"/>
                  </a:cubicBezTo>
                  <a:cubicBezTo>
                    <a:pt x="5195" y="1796"/>
                    <a:pt x="5213" y="1807"/>
                    <a:pt x="5234" y="1824"/>
                  </a:cubicBezTo>
                  <a:cubicBezTo>
                    <a:pt x="5256" y="1839"/>
                    <a:pt x="5273" y="1856"/>
                    <a:pt x="5298" y="1867"/>
                  </a:cubicBezTo>
                  <a:cubicBezTo>
                    <a:pt x="5341" y="1892"/>
                    <a:pt x="5387" y="1913"/>
                    <a:pt x="5430" y="1931"/>
                  </a:cubicBezTo>
                  <a:lnTo>
                    <a:pt x="5497" y="1959"/>
                  </a:lnTo>
                  <a:cubicBezTo>
                    <a:pt x="5519" y="1967"/>
                    <a:pt x="5540" y="1977"/>
                    <a:pt x="5568" y="1981"/>
                  </a:cubicBezTo>
                  <a:cubicBezTo>
                    <a:pt x="5529" y="1949"/>
                    <a:pt x="5494" y="1924"/>
                    <a:pt x="5458" y="1892"/>
                  </a:cubicBezTo>
                  <a:cubicBezTo>
                    <a:pt x="5440" y="1878"/>
                    <a:pt x="5423" y="1860"/>
                    <a:pt x="5405" y="1849"/>
                  </a:cubicBezTo>
                  <a:cubicBezTo>
                    <a:pt x="5387" y="1835"/>
                    <a:pt x="5369" y="1817"/>
                    <a:pt x="5352" y="1799"/>
                  </a:cubicBezTo>
                  <a:lnTo>
                    <a:pt x="5302" y="1750"/>
                  </a:lnTo>
                  <a:cubicBezTo>
                    <a:pt x="5284" y="1732"/>
                    <a:pt x="5270" y="1714"/>
                    <a:pt x="5256" y="1700"/>
                  </a:cubicBezTo>
                  <a:cubicBezTo>
                    <a:pt x="5245" y="1682"/>
                    <a:pt x="5231" y="1664"/>
                    <a:pt x="5220" y="1647"/>
                  </a:cubicBezTo>
                  <a:cubicBezTo>
                    <a:pt x="5209" y="1629"/>
                    <a:pt x="5199" y="1611"/>
                    <a:pt x="5192" y="1593"/>
                  </a:cubicBezTo>
                  <a:cubicBezTo>
                    <a:pt x="5181" y="1575"/>
                    <a:pt x="5174" y="1558"/>
                    <a:pt x="5167" y="1536"/>
                  </a:cubicBezTo>
                  <a:cubicBezTo>
                    <a:pt x="5163" y="1519"/>
                    <a:pt x="5160" y="1501"/>
                    <a:pt x="5160" y="1479"/>
                  </a:cubicBezTo>
                  <a:lnTo>
                    <a:pt x="5160" y="1426"/>
                  </a:lnTo>
                  <a:cubicBezTo>
                    <a:pt x="5163" y="1408"/>
                    <a:pt x="5163" y="1391"/>
                    <a:pt x="5174" y="1373"/>
                  </a:cubicBezTo>
                  <a:cubicBezTo>
                    <a:pt x="5177" y="1355"/>
                    <a:pt x="5184" y="1337"/>
                    <a:pt x="5195" y="1319"/>
                  </a:cubicBezTo>
                  <a:cubicBezTo>
                    <a:pt x="5202" y="1302"/>
                    <a:pt x="5213" y="1284"/>
                    <a:pt x="5227" y="1270"/>
                  </a:cubicBezTo>
                  <a:cubicBezTo>
                    <a:pt x="5238" y="1252"/>
                    <a:pt x="5252" y="1238"/>
                    <a:pt x="5266" y="1227"/>
                  </a:cubicBezTo>
                  <a:lnTo>
                    <a:pt x="5305" y="1184"/>
                  </a:lnTo>
                  <a:lnTo>
                    <a:pt x="5323" y="1174"/>
                  </a:lnTo>
                  <a:cubicBezTo>
                    <a:pt x="5416" y="1159"/>
                    <a:pt x="5512" y="1149"/>
                    <a:pt x="5604" y="1138"/>
                  </a:cubicBezTo>
                  <a:cubicBezTo>
                    <a:pt x="5657" y="1131"/>
                    <a:pt x="5714" y="1124"/>
                    <a:pt x="5764" y="1120"/>
                  </a:cubicBezTo>
                  <a:lnTo>
                    <a:pt x="5928" y="1113"/>
                  </a:lnTo>
                  <a:lnTo>
                    <a:pt x="6258" y="1103"/>
                  </a:lnTo>
                  <a:lnTo>
                    <a:pt x="6354" y="1103"/>
                  </a:lnTo>
                  <a:cubicBezTo>
                    <a:pt x="6368" y="1120"/>
                    <a:pt x="6383" y="1138"/>
                    <a:pt x="6390" y="1159"/>
                  </a:cubicBezTo>
                  <a:lnTo>
                    <a:pt x="6408" y="1191"/>
                  </a:lnTo>
                  <a:lnTo>
                    <a:pt x="6422" y="1220"/>
                  </a:lnTo>
                  <a:cubicBezTo>
                    <a:pt x="6429" y="1245"/>
                    <a:pt x="6440" y="1266"/>
                    <a:pt x="6443" y="1287"/>
                  </a:cubicBezTo>
                  <a:lnTo>
                    <a:pt x="6454" y="1319"/>
                  </a:lnTo>
                  <a:lnTo>
                    <a:pt x="6457" y="1355"/>
                  </a:lnTo>
                  <a:cubicBezTo>
                    <a:pt x="6461" y="1369"/>
                    <a:pt x="6457" y="1376"/>
                    <a:pt x="6461" y="1391"/>
                  </a:cubicBezTo>
                  <a:lnTo>
                    <a:pt x="6461" y="1426"/>
                  </a:lnTo>
                  <a:cubicBezTo>
                    <a:pt x="6461" y="1447"/>
                    <a:pt x="6461" y="1469"/>
                    <a:pt x="6457" y="1497"/>
                  </a:cubicBezTo>
                  <a:cubicBezTo>
                    <a:pt x="6454" y="1519"/>
                    <a:pt x="6447" y="1547"/>
                    <a:pt x="6443" y="1568"/>
                  </a:cubicBezTo>
                  <a:cubicBezTo>
                    <a:pt x="6440" y="1590"/>
                    <a:pt x="6429" y="1615"/>
                    <a:pt x="6422" y="1639"/>
                  </a:cubicBezTo>
                  <a:cubicBezTo>
                    <a:pt x="6411" y="1661"/>
                    <a:pt x="6404" y="1682"/>
                    <a:pt x="6393" y="1711"/>
                  </a:cubicBezTo>
                  <a:cubicBezTo>
                    <a:pt x="6386" y="1732"/>
                    <a:pt x="6372" y="1753"/>
                    <a:pt x="6365" y="1782"/>
                  </a:cubicBezTo>
                  <a:cubicBezTo>
                    <a:pt x="6340" y="1824"/>
                    <a:pt x="6315" y="1871"/>
                    <a:pt x="6283" y="1913"/>
                  </a:cubicBezTo>
                  <a:cubicBezTo>
                    <a:pt x="6258" y="1959"/>
                    <a:pt x="6226" y="2002"/>
                    <a:pt x="6191" y="2041"/>
                  </a:cubicBezTo>
                  <a:cubicBezTo>
                    <a:pt x="6159" y="2087"/>
                    <a:pt x="6123" y="2127"/>
                    <a:pt x="6088" y="2166"/>
                  </a:cubicBezTo>
                  <a:cubicBezTo>
                    <a:pt x="6137" y="2141"/>
                    <a:pt x="6187" y="2112"/>
                    <a:pt x="6230" y="2077"/>
                  </a:cubicBezTo>
                  <a:lnTo>
                    <a:pt x="6297" y="2023"/>
                  </a:lnTo>
                  <a:cubicBezTo>
                    <a:pt x="6319" y="2006"/>
                    <a:pt x="6340" y="1988"/>
                    <a:pt x="6358" y="1967"/>
                  </a:cubicBezTo>
                  <a:cubicBezTo>
                    <a:pt x="6400" y="1927"/>
                    <a:pt x="6436" y="1888"/>
                    <a:pt x="6472" y="1839"/>
                  </a:cubicBezTo>
                  <a:cubicBezTo>
                    <a:pt x="6489" y="1817"/>
                    <a:pt x="6500" y="1789"/>
                    <a:pt x="6518" y="1767"/>
                  </a:cubicBezTo>
                  <a:cubicBezTo>
                    <a:pt x="6532" y="1739"/>
                    <a:pt x="6550" y="1718"/>
                    <a:pt x="6564" y="1693"/>
                  </a:cubicBezTo>
                  <a:cubicBezTo>
                    <a:pt x="6578" y="1664"/>
                    <a:pt x="6589" y="1639"/>
                    <a:pt x="6600" y="1607"/>
                  </a:cubicBezTo>
                  <a:cubicBezTo>
                    <a:pt x="6607" y="1579"/>
                    <a:pt x="6617" y="1551"/>
                    <a:pt x="6624" y="1519"/>
                  </a:cubicBezTo>
                  <a:lnTo>
                    <a:pt x="6639" y="1426"/>
                  </a:lnTo>
                  <a:cubicBezTo>
                    <a:pt x="6642" y="1394"/>
                    <a:pt x="6642" y="1362"/>
                    <a:pt x="6639" y="1330"/>
                  </a:cubicBezTo>
                  <a:lnTo>
                    <a:pt x="6635" y="1284"/>
                  </a:lnTo>
                  <a:lnTo>
                    <a:pt x="6624" y="1238"/>
                  </a:lnTo>
                  <a:cubicBezTo>
                    <a:pt x="6617" y="1206"/>
                    <a:pt x="6607" y="1177"/>
                    <a:pt x="6596" y="1149"/>
                  </a:cubicBezTo>
                  <a:lnTo>
                    <a:pt x="6578" y="1106"/>
                  </a:lnTo>
                  <a:lnTo>
                    <a:pt x="6571" y="1095"/>
                  </a:lnTo>
                  <a:cubicBezTo>
                    <a:pt x="6884" y="1095"/>
                    <a:pt x="7201" y="1099"/>
                    <a:pt x="7506" y="1124"/>
                  </a:cubicBezTo>
                  <a:lnTo>
                    <a:pt x="7510" y="1135"/>
                  </a:lnTo>
                  <a:cubicBezTo>
                    <a:pt x="7521" y="1159"/>
                    <a:pt x="7528" y="1177"/>
                    <a:pt x="7531" y="1195"/>
                  </a:cubicBezTo>
                  <a:lnTo>
                    <a:pt x="7542" y="1223"/>
                  </a:lnTo>
                  <a:lnTo>
                    <a:pt x="7549" y="1255"/>
                  </a:lnTo>
                  <a:cubicBezTo>
                    <a:pt x="7556" y="1277"/>
                    <a:pt x="7560" y="1295"/>
                    <a:pt x="7560" y="1319"/>
                  </a:cubicBezTo>
                  <a:lnTo>
                    <a:pt x="7560" y="1348"/>
                  </a:lnTo>
                  <a:lnTo>
                    <a:pt x="7560" y="1380"/>
                  </a:lnTo>
                  <a:cubicBezTo>
                    <a:pt x="7560" y="1405"/>
                    <a:pt x="7556" y="1423"/>
                    <a:pt x="7549" y="1444"/>
                  </a:cubicBezTo>
                  <a:cubicBezTo>
                    <a:pt x="7545" y="1465"/>
                    <a:pt x="7542" y="1483"/>
                    <a:pt x="7538" y="1504"/>
                  </a:cubicBezTo>
                  <a:cubicBezTo>
                    <a:pt x="7528" y="1529"/>
                    <a:pt x="7524" y="1547"/>
                    <a:pt x="7513" y="1568"/>
                  </a:cubicBezTo>
                  <a:cubicBezTo>
                    <a:pt x="7506" y="1590"/>
                    <a:pt x="7496" y="1607"/>
                    <a:pt x="7485" y="1625"/>
                  </a:cubicBezTo>
                  <a:cubicBezTo>
                    <a:pt x="7474" y="1643"/>
                    <a:pt x="7460" y="1664"/>
                    <a:pt x="7449" y="1682"/>
                  </a:cubicBezTo>
                  <a:cubicBezTo>
                    <a:pt x="7435" y="1700"/>
                    <a:pt x="7421" y="1725"/>
                    <a:pt x="7407" y="1743"/>
                  </a:cubicBezTo>
                  <a:cubicBezTo>
                    <a:pt x="7382" y="1778"/>
                    <a:pt x="7350" y="1817"/>
                    <a:pt x="7314" y="1849"/>
                  </a:cubicBezTo>
                  <a:cubicBezTo>
                    <a:pt x="7282" y="1885"/>
                    <a:pt x="7247" y="1920"/>
                    <a:pt x="7208" y="1949"/>
                  </a:cubicBezTo>
                  <a:cubicBezTo>
                    <a:pt x="7172" y="1984"/>
                    <a:pt x="7133" y="2016"/>
                    <a:pt x="7094" y="2048"/>
                  </a:cubicBezTo>
                  <a:cubicBezTo>
                    <a:pt x="7140" y="2034"/>
                    <a:pt x="7190" y="2016"/>
                    <a:pt x="7236" y="1995"/>
                  </a:cubicBezTo>
                  <a:cubicBezTo>
                    <a:pt x="7257" y="1984"/>
                    <a:pt x="7279" y="1974"/>
                    <a:pt x="7300" y="1959"/>
                  </a:cubicBezTo>
                  <a:lnTo>
                    <a:pt x="7368" y="1920"/>
                  </a:lnTo>
                  <a:cubicBezTo>
                    <a:pt x="7414" y="1888"/>
                    <a:pt x="7453" y="1856"/>
                    <a:pt x="7492" y="1824"/>
                  </a:cubicBezTo>
                  <a:cubicBezTo>
                    <a:pt x="7531" y="1789"/>
                    <a:pt x="7567" y="1750"/>
                    <a:pt x="7602" y="1707"/>
                  </a:cubicBezTo>
                  <a:cubicBezTo>
                    <a:pt x="7620" y="1682"/>
                    <a:pt x="7634" y="1661"/>
                    <a:pt x="7649" y="1639"/>
                  </a:cubicBezTo>
                  <a:cubicBezTo>
                    <a:pt x="7663" y="1618"/>
                    <a:pt x="7673" y="1590"/>
                    <a:pt x="7688" y="1565"/>
                  </a:cubicBezTo>
                  <a:cubicBezTo>
                    <a:pt x="7698" y="1536"/>
                    <a:pt x="7709" y="1511"/>
                    <a:pt x="7716" y="1483"/>
                  </a:cubicBezTo>
                  <a:cubicBezTo>
                    <a:pt x="7723" y="1458"/>
                    <a:pt x="7727" y="1426"/>
                    <a:pt x="7734" y="1398"/>
                  </a:cubicBezTo>
                  <a:lnTo>
                    <a:pt x="7737" y="1355"/>
                  </a:lnTo>
                  <a:lnTo>
                    <a:pt x="7737" y="1309"/>
                  </a:lnTo>
                  <a:cubicBezTo>
                    <a:pt x="7737" y="1280"/>
                    <a:pt x="7734" y="1252"/>
                    <a:pt x="7727" y="1220"/>
                  </a:cubicBezTo>
                  <a:lnTo>
                    <a:pt x="7720" y="1177"/>
                  </a:lnTo>
                  <a:lnTo>
                    <a:pt x="7705" y="1138"/>
                  </a:lnTo>
                  <a:lnTo>
                    <a:pt x="7709" y="1138"/>
                  </a:lnTo>
                  <a:cubicBezTo>
                    <a:pt x="7769" y="1142"/>
                    <a:pt x="7826" y="1145"/>
                    <a:pt x="7883" y="1156"/>
                  </a:cubicBezTo>
                  <a:cubicBezTo>
                    <a:pt x="7990" y="1167"/>
                    <a:pt x="8097" y="1177"/>
                    <a:pt x="8200" y="1191"/>
                  </a:cubicBezTo>
                  <a:cubicBezTo>
                    <a:pt x="8303" y="1209"/>
                    <a:pt x="8409" y="1220"/>
                    <a:pt x="8509" y="1238"/>
                  </a:cubicBezTo>
                  <a:cubicBezTo>
                    <a:pt x="8562" y="1248"/>
                    <a:pt x="8612" y="1255"/>
                    <a:pt x="8662" y="1266"/>
                  </a:cubicBezTo>
                  <a:lnTo>
                    <a:pt x="8669" y="1266"/>
                  </a:lnTo>
                  <a:cubicBezTo>
                    <a:pt x="8680" y="1287"/>
                    <a:pt x="8687" y="1305"/>
                    <a:pt x="8694" y="1323"/>
                  </a:cubicBezTo>
                  <a:lnTo>
                    <a:pt x="8701" y="1355"/>
                  </a:lnTo>
                  <a:lnTo>
                    <a:pt x="8712" y="1383"/>
                  </a:lnTo>
                  <a:cubicBezTo>
                    <a:pt x="8715" y="1408"/>
                    <a:pt x="8719" y="1426"/>
                    <a:pt x="8719" y="1447"/>
                  </a:cubicBezTo>
                  <a:lnTo>
                    <a:pt x="8719" y="1479"/>
                  </a:lnTo>
                  <a:lnTo>
                    <a:pt x="8719" y="1511"/>
                  </a:lnTo>
                  <a:cubicBezTo>
                    <a:pt x="8719" y="1533"/>
                    <a:pt x="8715" y="1551"/>
                    <a:pt x="8712" y="1572"/>
                  </a:cubicBezTo>
                  <a:cubicBezTo>
                    <a:pt x="8705" y="1593"/>
                    <a:pt x="8701" y="1611"/>
                    <a:pt x="8697" y="1636"/>
                  </a:cubicBezTo>
                  <a:cubicBezTo>
                    <a:pt x="8687" y="1657"/>
                    <a:pt x="8683" y="1675"/>
                    <a:pt x="8676" y="1696"/>
                  </a:cubicBezTo>
                  <a:cubicBezTo>
                    <a:pt x="8665" y="1718"/>
                    <a:pt x="8658" y="1735"/>
                    <a:pt x="8644" y="1753"/>
                  </a:cubicBezTo>
                  <a:cubicBezTo>
                    <a:pt x="8633" y="1771"/>
                    <a:pt x="8623" y="1796"/>
                    <a:pt x="8609" y="1814"/>
                  </a:cubicBezTo>
                  <a:cubicBezTo>
                    <a:pt x="8594" y="1831"/>
                    <a:pt x="8580" y="1853"/>
                    <a:pt x="8569" y="1871"/>
                  </a:cubicBezTo>
                  <a:cubicBezTo>
                    <a:pt x="8541" y="1906"/>
                    <a:pt x="8509" y="1945"/>
                    <a:pt x="8473" y="1977"/>
                  </a:cubicBezTo>
                  <a:cubicBezTo>
                    <a:pt x="8445" y="2013"/>
                    <a:pt x="8409" y="2048"/>
                    <a:pt x="8367" y="2080"/>
                  </a:cubicBezTo>
                  <a:cubicBezTo>
                    <a:pt x="8331" y="2116"/>
                    <a:pt x="8292" y="2144"/>
                    <a:pt x="8253" y="2176"/>
                  </a:cubicBezTo>
                  <a:cubicBezTo>
                    <a:pt x="8303" y="2162"/>
                    <a:pt x="8349" y="2144"/>
                    <a:pt x="8395" y="2123"/>
                  </a:cubicBezTo>
                  <a:cubicBezTo>
                    <a:pt x="8417" y="2116"/>
                    <a:pt x="8438" y="2102"/>
                    <a:pt x="8463" y="2087"/>
                  </a:cubicBezTo>
                  <a:lnTo>
                    <a:pt x="8527" y="2048"/>
                  </a:lnTo>
                  <a:cubicBezTo>
                    <a:pt x="8573" y="2016"/>
                    <a:pt x="8612" y="1984"/>
                    <a:pt x="8651" y="1956"/>
                  </a:cubicBezTo>
                  <a:cubicBezTo>
                    <a:pt x="8694" y="1920"/>
                    <a:pt x="8729" y="1878"/>
                    <a:pt x="8765" y="1835"/>
                  </a:cubicBezTo>
                  <a:cubicBezTo>
                    <a:pt x="8783" y="1814"/>
                    <a:pt x="8793" y="1789"/>
                    <a:pt x="8808" y="1767"/>
                  </a:cubicBezTo>
                  <a:cubicBezTo>
                    <a:pt x="8822" y="1746"/>
                    <a:pt x="8836" y="1718"/>
                    <a:pt x="8847" y="1693"/>
                  </a:cubicBezTo>
                  <a:cubicBezTo>
                    <a:pt x="8857" y="1664"/>
                    <a:pt x="8872" y="1639"/>
                    <a:pt x="8875" y="1611"/>
                  </a:cubicBezTo>
                  <a:cubicBezTo>
                    <a:pt x="8882" y="1586"/>
                    <a:pt x="8889" y="1554"/>
                    <a:pt x="8893" y="1529"/>
                  </a:cubicBezTo>
                  <a:lnTo>
                    <a:pt x="8897" y="1483"/>
                  </a:lnTo>
                  <a:lnTo>
                    <a:pt x="8897" y="1440"/>
                  </a:lnTo>
                  <a:cubicBezTo>
                    <a:pt x="8897" y="1408"/>
                    <a:pt x="8893" y="1380"/>
                    <a:pt x="8889" y="1351"/>
                  </a:cubicBezTo>
                  <a:lnTo>
                    <a:pt x="8879" y="1309"/>
                  </a:lnTo>
                  <a:lnTo>
                    <a:pt x="8879" y="1309"/>
                  </a:lnTo>
                  <a:cubicBezTo>
                    <a:pt x="9128" y="1369"/>
                    <a:pt x="9370" y="1433"/>
                    <a:pt x="9594" y="1511"/>
                  </a:cubicBezTo>
                  <a:lnTo>
                    <a:pt x="9608" y="1607"/>
                  </a:lnTo>
                  <a:cubicBezTo>
                    <a:pt x="9611" y="1629"/>
                    <a:pt x="9618" y="1654"/>
                    <a:pt x="9618" y="1671"/>
                  </a:cubicBezTo>
                  <a:lnTo>
                    <a:pt x="9622" y="1700"/>
                  </a:lnTo>
                  <a:lnTo>
                    <a:pt x="9622" y="1732"/>
                  </a:lnTo>
                  <a:cubicBezTo>
                    <a:pt x="9622" y="1753"/>
                    <a:pt x="9618" y="1771"/>
                    <a:pt x="9618" y="1796"/>
                  </a:cubicBezTo>
                  <a:lnTo>
                    <a:pt x="9611" y="1824"/>
                  </a:lnTo>
                  <a:lnTo>
                    <a:pt x="9604" y="1856"/>
                  </a:lnTo>
                  <a:cubicBezTo>
                    <a:pt x="9601" y="1874"/>
                    <a:pt x="9590" y="1895"/>
                    <a:pt x="9583" y="1913"/>
                  </a:cubicBezTo>
                  <a:cubicBezTo>
                    <a:pt x="9572" y="1931"/>
                    <a:pt x="9565" y="1956"/>
                    <a:pt x="9554" y="1974"/>
                  </a:cubicBezTo>
                  <a:cubicBezTo>
                    <a:pt x="9540" y="1991"/>
                    <a:pt x="9533" y="2009"/>
                    <a:pt x="9519" y="2027"/>
                  </a:cubicBezTo>
                  <a:cubicBezTo>
                    <a:pt x="9505" y="2045"/>
                    <a:pt x="9494" y="2063"/>
                    <a:pt x="9476" y="2080"/>
                  </a:cubicBezTo>
                  <a:cubicBezTo>
                    <a:pt x="9462" y="2098"/>
                    <a:pt x="9444" y="2109"/>
                    <a:pt x="9426" y="2127"/>
                  </a:cubicBezTo>
                  <a:cubicBezTo>
                    <a:pt x="9409" y="2144"/>
                    <a:pt x="9391" y="2159"/>
                    <a:pt x="9373" y="2173"/>
                  </a:cubicBezTo>
                  <a:cubicBezTo>
                    <a:pt x="9338" y="2205"/>
                    <a:pt x="9298" y="2230"/>
                    <a:pt x="9256" y="2258"/>
                  </a:cubicBezTo>
                  <a:cubicBezTo>
                    <a:pt x="9217" y="2283"/>
                    <a:pt x="9178" y="2311"/>
                    <a:pt x="9131" y="2333"/>
                  </a:cubicBezTo>
                  <a:cubicBezTo>
                    <a:pt x="9089" y="2358"/>
                    <a:pt x="9042" y="2383"/>
                    <a:pt x="9000" y="2404"/>
                  </a:cubicBezTo>
                  <a:cubicBezTo>
                    <a:pt x="9053" y="2404"/>
                    <a:pt x="9103" y="2393"/>
                    <a:pt x="9149" y="2383"/>
                  </a:cubicBezTo>
                  <a:cubicBezTo>
                    <a:pt x="9178" y="2375"/>
                    <a:pt x="9199" y="2368"/>
                    <a:pt x="9227" y="2365"/>
                  </a:cubicBezTo>
                  <a:cubicBezTo>
                    <a:pt x="9252" y="2354"/>
                    <a:pt x="9274" y="2351"/>
                    <a:pt x="9302" y="2340"/>
                  </a:cubicBezTo>
                  <a:cubicBezTo>
                    <a:pt x="9352" y="2322"/>
                    <a:pt x="9398" y="2301"/>
                    <a:pt x="9444" y="2276"/>
                  </a:cubicBezTo>
                  <a:cubicBezTo>
                    <a:pt x="9487" y="2247"/>
                    <a:pt x="9537" y="2215"/>
                    <a:pt x="9576" y="2180"/>
                  </a:cubicBezTo>
                  <a:cubicBezTo>
                    <a:pt x="9601" y="2162"/>
                    <a:pt x="9618" y="2144"/>
                    <a:pt x="9640" y="2123"/>
                  </a:cubicBezTo>
                  <a:cubicBezTo>
                    <a:pt x="9658" y="2102"/>
                    <a:pt x="9675" y="2084"/>
                    <a:pt x="9693" y="2055"/>
                  </a:cubicBezTo>
                  <a:cubicBezTo>
                    <a:pt x="9711" y="2034"/>
                    <a:pt x="9725" y="2009"/>
                    <a:pt x="9736" y="1981"/>
                  </a:cubicBezTo>
                  <a:cubicBezTo>
                    <a:pt x="9750" y="1956"/>
                    <a:pt x="9764" y="1927"/>
                    <a:pt x="9771" y="1903"/>
                  </a:cubicBezTo>
                  <a:lnTo>
                    <a:pt x="9786" y="1860"/>
                  </a:lnTo>
                  <a:lnTo>
                    <a:pt x="9796" y="1817"/>
                  </a:lnTo>
                  <a:cubicBezTo>
                    <a:pt x="9800" y="1789"/>
                    <a:pt x="9803" y="1760"/>
                    <a:pt x="9803" y="1728"/>
                  </a:cubicBezTo>
                  <a:lnTo>
                    <a:pt x="9803" y="1682"/>
                  </a:lnTo>
                  <a:lnTo>
                    <a:pt x="9800" y="1643"/>
                  </a:lnTo>
                  <a:cubicBezTo>
                    <a:pt x="9821" y="1636"/>
                    <a:pt x="9839" y="1625"/>
                    <a:pt x="9860" y="1618"/>
                  </a:cubicBezTo>
                  <a:cubicBezTo>
                    <a:pt x="9867" y="1611"/>
                    <a:pt x="9874" y="1611"/>
                    <a:pt x="9878" y="1607"/>
                  </a:cubicBezTo>
                  <a:cubicBezTo>
                    <a:pt x="9896" y="1618"/>
                    <a:pt x="9914" y="1622"/>
                    <a:pt x="9938" y="1629"/>
                  </a:cubicBezTo>
                  <a:cubicBezTo>
                    <a:pt x="10084" y="1693"/>
                    <a:pt x="10226" y="1760"/>
                    <a:pt x="10365" y="1835"/>
                  </a:cubicBezTo>
                  <a:lnTo>
                    <a:pt x="10365" y="1856"/>
                  </a:lnTo>
                  <a:cubicBezTo>
                    <a:pt x="10365" y="1878"/>
                    <a:pt x="10369" y="1903"/>
                    <a:pt x="10365" y="1920"/>
                  </a:cubicBezTo>
                  <a:lnTo>
                    <a:pt x="10365" y="1949"/>
                  </a:lnTo>
                  <a:lnTo>
                    <a:pt x="10358" y="1981"/>
                  </a:lnTo>
                  <a:cubicBezTo>
                    <a:pt x="10354" y="2002"/>
                    <a:pt x="10351" y="2020"/>
                    <a:pt x="10347" y="2045"/>
                  </a:cubicBezTo>
                  <a:lnTo>
                    <a:pt x="10337" y="2073"/>
                  </a:lnTo>
                  <a:lnTo>
                    <a:pt x="10322" y="2102"/>
                  </a:lnTo>
                  <a:lnTo>
                    <a:pt x="10298" y="2155"/>
                  </a:lnTo>
                  <a:cubicBezTo>
                    <a:pt x="10287" y="2173"/>
                    <a:pt x="10276" y="2191"/>
                    <a:pt x="10262" y="2208"/>
                  </a:cubicBezTo>
                  <a:cubicBezTo>
                    <a:pt x="10248" y="2226"/>
                    <a:pt x="10234" y="2244"/>
                    <a:pt x="10216" y="2258"/>
                  </a:cubicBezTo>
                  <a:cubicBezTo>
                    <a:pt x="10205" y="2276"/>
                    <a:pt x="10187" y="2287"/>
                    <a:pt x="10170" y="2301"/>
                  </a:cubicBezTo>
                  <a:cubicBezTo>
                    <a:pt x="10152" y="2315"/>
                    <a:pt x="10134" y="2329"/>
                    <a:pt x="10116" y="2347"/>
                  </a:cubicBezTo>
                  <a:cubicBezTo>
                    <a:pt x="10098" y="2358"/>
                    <a:pt x="10074" y="2372"/>
                    <a:pt x="10056" y="2386"/>
                  </a:cubicBezTo>
                  <a:cubicBezTo>
                    <a:pt x="10017" y="2411"/>
                    <a:pt x="9978" y="2436"/>
                    <a:pt x="9931" y="2457"/>
                  </a:cubicBezTo>
                  <a:cubicBezTo>
                    <a:pt x="9889" y="2479"/>
                    <a:pt x="9842" y="2496"/>
                    <a:pt x="9800" y="2514"/>
                  </a:cubicBezTo>
                  <a:cubicBezTo>
                    <a:pt x="9754" y="2532"/>
                    <a:pt x="9707" y="2550"/>
                    <a:pt x="9658" y="2567"/>
                  </a:cubicBezTo>
                  <a:cubicBezTo>
                    <a:pt x="9682" y="2569"/>
                    <a:pt x="9708" y="2570"/>
                    <a:pt x="9734" y="2570"/>
                  </a:cubicBezTo>
                  <a:cubicBezTo>
                    <a:pt x="9759" y="2570"/>
                    <a:pt x="9784" y="2569"/>
                    <a:pt x="9807" y="2567"/>
                  </a:cubicBezTo>
                  <a:cubicBezTo>
                    <a:pt x="9835" y="2567"/>
                    <a:pt x="9857" y="2564"/>
                    <a:pt x="9885" y="2560"/>
                  </a:cubicBezTo>
                  <a:cubicBezTo>
                    <a:pt x="9910" y="2553"/>
                    <a:pt x="9931" y="2550"/>
                    <a:pt x="9960" y="2546"/>
                  </a:cubicBezTo>
                  <a:cubicBezTo>
                    <a:pt x="10010" y="2532"/>
                    <a:pt x="10063" y="2518"/>
                    <a:pt x="10109" y="2500"/>
                  </a:cubicBezTo>
                  <a:cubicBezTo>
                    <a:pt x="10159" y="2482"/>
                    <a:pt x="10209" y="2457"/>
                    <a:pt x="10251" y="2429"/>
                  </a:cubicBezTo>
                  <a:cubicBezTo>
                    <a:pt x="10276" y="2418"/>
                    <a:pt x="10298" y="2400"/>
                    <a:pt x="10319" y="2383"/>
                  </a:cubicBezTo>
                  <a:cubicBezTo>
                    <a:pt x="10340" y="2365"/>
                    <a:pt x="10358" y="2347"/>
                    <a:pt x="10383" y="2322"/>
                  </a:cubicBezTo>
                  <a:cubicBezTo>
                    <a:pt x="10401" y="2301"/>
                    <a:pt x="10422" y="2279"/>
                    <a:pt x="10436" y="2258"/>
                  </a:cubicBezTo>
                  <a:cubicBezTo>
                    <a:pt x="10454" y="2233"/>
                    <a:pt x="10465" y="2208"/>
                    <a:pt x="10479" y="2180"/>
                  </a:cubicBezTo>
                  <a:lnTo>
                    <a:pt x="10497" y="2141"/>
                  </a:lnTo>
                  <a:lnTo>
                    <a:pt x="10511" y="2102"/>
                  </a:lnTo>
                  <a:cubicBezTo>
                    <a:pt x="10518" y="2073"/>
                    <a:pt x="10529" y="2045"/>
                    <a:pt x="10529" y="2016"/>
                  </a:cubicBezTo>
                  <a:lnTo>
                    <a:pt x="10532" y="1974"/>
                  </a:lnTo>
                  <a:lnTo>
                    <a:pt x="10532" y="1942"/>
                  </a:lnTo>
                  <a:cubicBezTo>
                    <a:pt x="10642" y="2009"/>
                    <a:pt x="10746" y="2073"/>
                    <a:pt x="10845" y="2151"/>
                  </a:cubicBezTo>
                  <a:lnTo>
                    <a:pt x="10977" y="2258"/>
                  </a:lnTo>
                  <a:lnTo>
                    <a:pt x="10973" y="2287"/>
                  </a:lnTo>
                  <a:cubicBezTo>
                    <a:pt x="10970" y="2311"/>
                    <a:pt x="10973" y="2333"/>
                    <a:pt x="10970" y="2351"/>
                  </a:cubicBezTo>
                  <a:lnTo>
                    <a:pt x="10962" y="2383"/>
                  </a:lnTo>
                  <a:lnTo>
                    <a:pt x="10955" y="2411"/>
                  </a:lnTo>
                  <a:cubicBezTo>
                    <a:pt x="10952" y="2436"/>
                    <a:pt x="10941" y="2454"/>
                    <a:pt x="10938" y="2471"/>
                  </a:cubicBezTo>
                  <a:lnTo>
                    <a:pt x="10923" y="2496"/>
                  </a:lnTo>
                  <a:lnTo>
                    <a:pt x="10909" y="2525"/>
                  </a:lnTo>
                  <a:cubicBezTo>
                    <a:pt x="10902" y="2543"/>
                    <a:pt x="10888" y="2560"/>
                    <a:pt x="10874" y="2578"/>
                  </a:cubicBezTo>
                  <a:cubicBezTo>
                    <a:pt x="10863" y="2596"/>
                    <a:pt x="10849" y="2607"/>
                    <a:pt x="10834" y="2624"/>
                  </a:cubicBezTo>
                  <a:cubicBezTo>
                    <a:pt x="10820" y="2639"/>
                    <a:pt x="10802" y="2656"/>
                    <a:pt x="10785" y="2671"/>
                  </a:cubicBezTo>
                  <a:lnTo>
                    <a:pt x="10731" y="2710"/>
                  </a:lnTo>
                  <a:cubicBezTo>
                    <a:pt x="10714" y="2724"/>
                    <a:pt x="10692" y="2731"/>
                    <a:pt x="10674" y="2745"/>
                  </a:cubicBezTo>
                  <a:cubicBezTo>
                    <a:pt x="10653" y="2759"/>
                    <a:pt x="10635" y="2767"/>
                    <a:pt x="10614" y="2777"/>
                  </a:cubicBezTo>
                  <a:cubicBezTo>
                    <a:pt x="10568" y="2799"/>
                    <a:pt x="10525" y="2816"/>
                    <a:pt x="10479" y="2831"/>
                  </a:cubicBezTo>
                  <a:cubicBezTo>
                    <a:pt x="10436" y="2848"/>
                    <a:pt x="10386" y="2863"/>
                    <a:pt x="10337" y="2873"/>
                  </a:cubicBezTo>
                  <a:cubicBezTo>
                    <a:pt x="10287" y="2888"/>
                    <a:pt x="10241" y="2902"/>
                    <a:pt x="10191" y="2909"/>
                  </a:cubicBezTo>
                  <a:cubicBezTo>
                    <a:pt x="10241" y="2920"/>
                    <a:pt x="10294" y="2923"/>
                    <a:pt x="10340" y="2927"/>
                  </a:cubicBezTo>
                  <a:lnTo>
                    <a:pt x="10418" y="2927"/>
                  </a:lnTo>
                  <a:cubicBezTo>
                    <a:pt x="10443" y="2927"/>
                    <a:pt x="10472" y="2927"/>
                    <a:pt x="10493" y="2923"/>
                  </a:cubicBezTo>
                  <a:cubicBezTo>
                    <a:pt x="10546" y="2920"/>
                    <a:pt x="10596" y="2909"/>
                    <a:pt x="10650" y="2898"/>
                  </a:cubicBezTo>
                  <a:cubicBezTo>
                    <a:pt x="10703" y="2884"/>
                    <a:pt x="10749" y="2866"/>
                    <a:pt x="10799" y="2838"/>
                  </a:cubicBezTo>
                  <a:cubicBezTo>
                    <a:pt x="10827" y="2827"/>
                    <a:pt x="10849" y="2813"/>
                    <a:pt x="10870" y="2799"/>
                  </a:cubicBezTo>
                  <a:cubicBezTo>
                    <a:pt x="10891" y="2784"/>
                    <a:pt x="10916" y="2767"/>
                    <a:pt x="10938" y="2749"/>
                  </a:cubicBezTo>
                  <a:cubicBezTo>
                    <a:pt x="10959" y="2731"/>
                    <a:pt x="10980" y="2710"/>
                    <a:pt x="10998" y="2688"/>
                  </a:cubicBezTo>
                  <a:cubicBezTo>
                    <a:pt x="11016" y="2667"/>
                    <a:pt x="11034" y="2642"/>
                    <a:pt x="11051" y="2617"/>
                  </a:cubicBezTo>
                  <a:lnTo>
                    <a:pt x="11076" y="2582"/>
                  </a:lnTo>
                  <a:lnTo>
                    <a:pt x="11094" y="2543"/>
                  </a:lnTo>
                  <a:cubicBezTo>
                    <a:pt x="11105" y="2514"/>
                    <a:pt x="11115" y="2489"/>
                    <a:pt x="11122" y="2457"/>
                  </a:cubicBezTo>
                  <a:lnTo>
                    <a:pt x="11133" y="2418"/>
                  </a:lnTo>
                  <a:lnTo>
                    <a:pt x="11137" y="2400"/>
                  </a:lnTo>
                  <a:cubicBezTo>
                    <a:pt x="11142" y="2406"/>
                    <a:pt x="11148" y="2411"/>
                    <a:pt x="11154" y="2416"/>
                  </a:cubicBezTo>
                  <a:lnTo>
                    <a:pt x="11154" y="2416"/>
                  </a:lnTo>
                  <a:cubicBezTo>
                    <a:pt x="11160" y="2414"/>
                    <a:pt x="11168" y="2411"/>
                    <a:pt x="11172" y="2411"/>
                  </a:cubicBezTo>
                  <a:cubicBezTo>
                    <a:pt x="11222" y="2404"/>
                    <a:pt x="11275" y="2383"/>
                    <a:pt x="11322" y="2351"/>
                  </a:cubicBezTo>
                  <a:cubicBezTo>
                    <a:pt x="11343" y="2336"/>
                    <a:pt x="11364" y="2319"/>
                    <a:pt x="11386" y="2297"/>
                  </a:cubicBezTo>
                  <a:cubicBezTo>
                    <a:pt x="11403" y="2279"/>
                    <a:pt x="11421" y="2258"/>
                    <a:pt x="11439" y="2230"/>
                  </a:cubicBezTo>
                  <a:cubicBezTo>
                    <a:pt x="11471" y="2187"/>
                    <a:pt x="11489" y="2134"/>
                    <a:pt x="11499" y="2084"/>
                  </a:cubicBezTo>
                  <a:cubicBezTo>
                    <a:pt x="11503" y="2055"/>
                    <a:pt x="11507" y="2034"/>
                    <a:pt x="11507" y="2009"/>
                  </a:cubicBezTo>
                  <a:cubicBezTo>
                    <a:pt x="11507" y="1981"/>
                    <a:pt x="11507" y="1959"/>
                    <a:pt x="11503" y="1938"/>
                  </a:cubicBezTo>
                  <a:cubicBezTo>
                    <a:pt x="11499" y="1913"/>
                    <a:pt x="11499" y="1888"/>
                    <a:pt x="11492" y="1867"/>
                  </a:cubicBezTo>
                  <a:cubicBezTo>
                    <a:pt x="11489" y="1842"/>
                    <a:pt x="11485" y="1821"/>
                    <a:pt x="11475" y="1799"/>
                  </a:cubicBezTo>
                  <a:cubicBezTo>
                    <a:pt x="11464" y="1753"/>
                    <a:pt x="11450" y="1711"/>
                    <a:pt x="11428" y="1671"/>
                  </a:cubicBezTo>
                  <a:cubicBezTo>
                    <a:pt x="11418" y="1647"/>
                    <a:pt x="11411" y="1629"/>
                    <a:pt x="11396" y="1607"/>
                  </a:cubicBezTo>
                  <a:cubicBezTo>
                    <a:pt x="11386" y="1590"/>
                    <a:pt x="11375" y="1568"/>
                    <a:pt x="11364" y="1551"/>
                  </a:cubicBezTo>
                  <a:lnTo>
                    <a:pt x="11364" y="1551"/>
                  </a:lnTo>
                  <a:cubicBezTo>
                    <a:pt x="11368" y="1593"/>
                    <a:pt x="11379" y="1639"/>
                    <a:pt x="11379" y="1682"/>
                  </a:cubicBezTo>
                  <a:cubicBezTo>
                    <a:pt x="11382" y="1707"/>
                    <a:pt x="11382" y="1728"/>
                    <a:pt x="11382" y="1750"/>
                  </a:cubicBezTo>
                  <a:cubicBezTo>
                    <a:pt x="11386" y="1771"/>
                    <a:pt x="11386" y="1796"/>
                    <a:pt x="11386" y="1814"/>
                  </a:cubicBezTo>
                  <a:lnTo>
                    <a:pt x="11386" y="1874"/>
                  </a:lnTo>
                  <a:cubicBezTo>
                    <a:pt x="11386" y="1895"/>
                    <a:pt x="11382" y="1913"/>
                    <a:pt x="11382" y="1938"/>
                  </a:cubicBezTo>
                  <a:cubicBezTo>
                    <a:pt x="11379" y="1956"/>
                    <a:pt x="11379" y="1977"/>
                    <a:pt x="11375" y="1995"/>
                  </a:cubicBezTo>
                  <a:lnTo>
                    <a:pt x="11361" y="2048"/>
                  </a:lnTo>
                  <a:cubicBezTo>
                    <a:pt x="11350" y="2066"/>
                    <a:pt x="11347" y="2084"/>
                    <a:pt x="11339" y="2098"/>
                  </a:cubicBezTo>
                  <a:cubicBezTo>
                    <a:pt x="11329" y="2109"/>
                    <a:pt x="11322" y="2127"/>
                    <a:pt x="11311" y="2137"/>
                  </a:cubicBezTo>
                  <a:cubicBezTo>
                    <a:pt x="11304" y="2151"/>
                    <a:pt x="11290" y="2159"/>
                    <a:pt x="11275" y="2173"/>
                  </a:cubicBezTo>
                  <a:lnTo>
                    <a:pt x="11236" y="2198"/>
                  </a:lnTo>
                  <a:cubicBezTo>
                    <a:pt x="11222" y="2208"/>
                    <a:pt x="11204" y="2212"/>
                    <a:pt x="11186" y="2215"/>
                  </a:cubicBezTo>
                  <a:cubicBezTo>
                    <a:pt x="11169" y="2223"/>
                    <a:pt x="11151" y="2226"/>
                    <a:pt x="11137" y="2230"/>
                  </a:cubicBezTo>
                  <a:cubicBezTo>
                    <a:pt x="11119" y="2233"/>
                    <a:pt x="11101" y="2233"/>
                    <a:pt x="11083" y="2233"/>
                  </a:cubicBezTo>
                  <a:lnTo>
                    <a:pt x="11037" y="2233"/>
                  </a:lnTo>
                  <a:lnTo>
                    <a:pt x="10948" y="2226"/>
                  </a:lnTo>
                  <a:lnTo>
                    <a:pt x="10948" y="2230"/>
                  </a:lnTo>
                  <a:cubicBezTo>
                    <a:pt x="10913" y="2198"/>
                    <a:pt x="10877" y="2173"/>
                    <a:pt x="10834" y="2141"/>
                  </a:cubicBezTo>
                  <a:cubicBezTo>
                    <a:pt x="10746" y="2073"/>
                    <a:pt x="10653" y="2009"/>
                    <a:pt x="10557" y="1945"/>
                  </a:cubicBezTo>
                  <a:lnTo>
                    <a:pt x="10561" y="1945"/>
                  </a:lnTo>
                  <a:cubicBezTo>
                    <a:pt x="10610" y="1927"/>
                    <a:pt x="10657" y="1903"/>
                    <a:pt x="10703" y="1871"/>
                  </a:cubicBezTo>
                  <a:cubicBezTo>
                    <a:pt x="10724" y="1853"/>
                    <a:pt x="10742" y="1835"/>
                    <a:pt x="10760" y="1814"/>
                  </a:cubicBezTo>
                  <a:cubicBezTo>
                    <a:pt x="10778" y="1789"/>
                    <a:pt x="10792" y="1767"/>
                    <a:pt x="10806" y="1743"/>
                  </a:cubicBezTo>
                  <a:cubicBezTo>
                    <a:pt x="10831" y="1693"/>
                    <a:pt x="10842" y="1639"/>
                    <a:pt x="10845" y="1586"/>
                  </a:cubicBezTo>
                  <a:lnTo>
                    <a:pt x="10845" y="1511"/>
                  </a:lnTo>
                  <a:cubicBezTo>
                    <a:pt x="10845" y="1483"/>
                    <a:pt x="10834" y="1462"/>
                    <a:pt x="10834" y="1440"/>
                  </a:cubicBezTo>
                  <a:cubicBezTo>
                    <a:pt x="10831" y="1415"/>
                    <a:pt x="10827" y="1394"/>
                    <a:pt x="10817" y="1373"/>
                  </a:cubicBezTo>
                  <a:cubicBezTo>
                    <a:pt x="10810" y="1351"/>
                    <a:pt x="10806" y="1327"/>
                    <a:pt x="10795" y="1305"/>
                  </a:cubicBezTo>
                  <a:cubicBezTo>
                    <a:pt x="10778" y="1263"/>
                    <a:pt x="10760" y="1220"/>
                    <a:pt x="10735" y="1181"/>
                  </a:cubicBezTo>
                  <a:cubicBezTo>
                    <a:pt x="10721" y="1163"/>
                    <a:pt x="10710" y="1142"/>
                    <a:pt x="10699" y="1124"/>
                  </a:cubicBezTo>
                  <a:lnTo>
                    <a:pt x="10657" y="1071"/>
                  </a:lnTo>
                  <a:lnTo>
                    <a:pt x="10657" y="1071"/>
                  </a:lnTo>
                  <a:cubicBezTo>
                    <a:pt x="10667" y="1113"/>
                    <a:pt x="10682" y="1159"/>
                    <a:pt x="10689" y="1199"/>
                  </a:cubicBezTo>
                  <a:cubicBezTo>
                    <a:pt x="10692" y="1220"/>
                    <a:pt x="10699" y="1245"/>
                    <a:pt x="10703" y="1263"/>
                  </a:cubicBezTo>
                  <a:cubicBezTo>
                    <a:pt x="10706" y="1284"/>
                    <a:pt x="10710" y="1305"/>
                    <a:pt x="10710" y="1323"/>
                  </a:cubicBezTo>
                  <a:cubicBezTo>
                    <a:pt x="10717" y="1344"/>
                    <a:pt x="10717" y="1362"/>
                    <a:pt x="10721" y="1387"/>
                  </a:cubicBezTo>
                  <a:cubicBezTo>
                    <a:pt x="10724" y="1408"/>
                    <a:pt x="10721" y="1426"/>
                    <a:pt x="10724" y="1447"/>
                  </a:cubicBezTo>
                  <a:cubicBezTo>
                    <a:pt x="10724" y="1469"/>
                    <a:pt x="10724" y="1487"/>
                    <a:pt x="10721" y="1504"/>
                  </a:cubicBezTo>
                  <a:cubicBezTo>
                    <a:pt x="10721" y="1522"/>
                    <a:pt x="10717" y="1547"/>
                    <a:pt x="10710" y="1565"/>
                  </a:cubicBezTo>
                  <a:cubicBezTo>
                    <a:pt x="10706" y="1583"/>
                    <a:pt x="10703" y="1600"/>
                    <a:pt x="10692" y="1618"/>
                  </a:cubicBezTo>
                  <a:cubicBezTo>
                    <a:pt x="10689" y="1636"/>
                    <a:pt x="10682" y="1647"/>
                    <a:pt x="10671" y="1661"/>
                  </a:cubicBezTo>
                  <a:cubicBezTo>
                    <a:pt x="10664" y="1675"/>
                    <a:pt x="10653" y="1689"/>
                    <a:pt x="10639" y="1700"/>
                  </a:cubicBezTo>
                  <a:cubicBezTo>
                    <a:pt x="10628" y="1714"/>
                    <a:pt x="10618" y="1725"/>
                    <a:pt x="10603" y="1732"/>
                  </a:cubicBezTo>
                  <a:cubicBezTo>
                    <a:pt x="10593" y="1743"/>
                    <a:pt x="10578" y="1750"/>
                    <a:pt x="10561" y="1753"/>
                  </a:cubicBezTo>
                  <a:cubicBezTo>
                    <a:pt x="10543" y="1764"/>
                    <a:pt x="10529" y="1767"/>
                    <a:pt x="10511" y="1771"/>
                  </a:cubicBezTo>
                  <a:lnTo>
                    <a:pt x="10458" y="1785"/>
                  </a:lnTo>
                  <a:cubicBezTo>
                    <a:pt x="10440" y="1789"/>
                    <a:pt x="10418" y="1789"/>
                    <a:pt x="10408" y="1789"/>
                  </a:cubicBezTo>
                  <a:lnTo>
                    <a:pt x="10319" y="1789"/>
                  </a:lnTo>
                  <a:lnTo>
                    <a:pt x="10319" y="1796"/>
                  </a:lnTo>
                  <a:cubicBezTo>
                    <a:pt x="10191" y="1725"/>
                    <a:pt x="10063" y="1661"/>
                    <a:pt x="9921" y="1600"/>
                  </a:cubicBezTo>
                  <a:cubicBezTo>
                    <a:pt x="9917" y="1600"/>
                    <a:pt x="9910" y="1593"/>
                    <a:pt x="9906" y="1593"/>
                  </a:cubicBezTo>
                  <a:cubicBezTo>
                    <a:pt x="9921" y="1583"/>
                    <a:pt x="9938" y="1568"/>
                    <a:pt x="9953" y="1554"/>
                  </a:cubicBezTo>
                  <a:cubicBezTo>
                    <a:pt x="9970" y="1536"/>
                    <a:pt x="9988" y="1515"/>
                    <a:pt x="9999" y="1487"/>
                  </a:cubicBezTo>
                  <a:cubicBezTo>
                    <a:pt x="10013" y="1465"/>
                    <a:pt x="10027" y="1440"/>
                    <a:pt x="10034" y="1412"/>
                  </a:cubicBezTo>
                  <a:cubicBezTo>
                    <a:pt x="10052" y="1359"/>
                    <a:pt x="10059" y="1305"/>
                    <a:pt x="10052" y="1255"/>
                  </a:cubicBezTo>
                  <a:cubicBezTo>
                    <a:pt x="10049" y="1231"/>
                    <a:pt x="10049" y="1209"/>
                    <a:pt x="10042" y="1181"/>
                  </a:cubicBezTo>
                  <a:cubicBezTo>
                    <a:pt x="10034" y="1156"/>
                    <a:pt x="10027" y="1131"/>
                    <a:pt x="10017" y="1110"/>
                  </a:cubicBezTo>
                  <a:lnTo>
                    <a:pt x="9992" y="1042"/>
                  </a:lnTo>
                  <a:cubicBezTo>
                    <a:pt x="9981" y="1021"/>
                    <a:pt x="9974" y="999"/>
                    <a:pt x="9960" y="982"/>
                  </a:cubicBezTo>
                  <a:cubicBezTo>
                    <a:pt x="9938" y="943"/>
                    <a:pt x="9910" y="900"/>
                    <a:pt x="9885" y="871"/>
                  </a:cubicBezTo>
                  <a:cubicBezTo>
                    <a:pt x="9871" y="854"/>
                    <a:pt x="9857" y="836"/>
                    <a:pt x="9839" y="818"/>
                  </a:cubicBezTo>
                  <a:cubicBezTo>
                    <a:pt x="9828" y="800"/>
                    <a:pt x="9810" y="786"/>
                    <a:pt x="9796" y="768"/>
                  </a:cubicBezTo>
                  <a:lnTo>
                    <a:pt x="9796" y="768"/>
                  </a:lnTo>
                  <a:cubicBezTo>
                    <a:pt x="9810" y="811"/>
                    <a:pt x="9828" y="854"/>
                    <a:pt x="9846" y="893"/>
                  </a:cubicBezTo>
                  <a:cubicBezTo>
                    <a:pt x="9853" y="914"/>
                    <a:pt x="9857" y="932"/>
                    <a:pt x="9867" y="953"/>
                  </a:cubicBezTo>
                  <a:cubicBezTo>
                    <a:pt x="9874" y="978"/>
                    <a:pt x="9882" y="996"/>
                    <a:pt x="9885" y="1017"/>
                  </a:cubicBezTo>
                  <a:cubicBezTo>
                    <a:pt x="9889" y="1039"/>
                    <a:pt x="9892" y="1056"/>
                    <a:pt x="9899" y="1078"/>
                  </a:cubicBezTo>
                  <a:cubicBezTo>
                    <a:pt x="9903" y="1103"/>
                    <a:pt x="9906" y="1120"/>
                    <a:pt x="9910" y="1142"/>
                  </a:cubicBezTo>
                  <a:cubicBezTo>
                    <a:pt x="9910" y="1163"/>
                    <a:pt x="9917" y="1181"/>
                    <a:pt x="9917" y="1199"/>
                  </a:cubicBezTo>
                  <a:lnTo>
                    <a:pt x="9917" y="1255"/>
                  </a:lnTo>
                  <a:cubicBezTo>
                    <a:pt x="9910" y="1273"/>
                    <a:pt x="9910" y="1291"/>
                    <a:pt x="9906" y="1309"/>
                  </a:cubicBezTo>
                  <a:cubicBezTo>
                    <a:pt x="9903" y="1327"/>
                    <a:pt x="9899" y="1341"/>
                    <a:pt x="9889" y="1359"/>
                  </a:cubicBezTo>
                  <a:lnTo>
                    <a:pt x="9864" y="1398"/>
                  </a:lnTo>
                  <a:cubicBezTo>
                    <a:pt x="9853" y="1412"/>
                    <a:pt x="9839" y="1426"/>
                    <a:pt x="9828" y="1433"/>
                  </a:cubicBezTo>
                  <a:cubicBezTo>
                    <a:pt x="9814" y="1444"/>
                    <a:pt x="9800" y="1458"/>
                    <a:pt x="9786" y="1465"/>
                  </a:cubicBezTo>
                  <a:cubicBezTo>
                    <a:pt x="9775" y="1476"/>
                    <a:pt x="9757" y="1483"/>
                    <a:pt x="9743" y="1494"/>
                  </a:cubicBezTo>
                  <a:cubicBezTo>
                    <a:pt x="9725" y="1501"/>
                    <a:pt x="9707" y="1504"/>
                    <a:pt x="9693" y="1511"/>
                  </a:cubicBezTo>
                  <a:cubicBezTo>
                    <a:pt x="9437" y="1412"/>
                    <a:pt x="9160" y="1327"/>
                    <a:pt x="8872" y="1263"/>
                  </a:cubicBezTo>
                  <a:lnTo>
                    <a:pt x="8879" y="1252"/>
                  </a:lnTo>
                  <a:cubicBezTo>
                    <a:pt x="8921" y="1220"/>
                    <a:pt x="8957" y="1177"/>
                    <a:pt x="8985" y="1131"/>
                  </a:cubicBezTo>
                  <a:cubicBezTo>
                    <a:pt x="9000" y="1110"/>
                    <a:pt x="9014" y="1085"/>
                    <a:pt x="9021" y="1056"/>
                  </a:cubicBezTo>
                  <a:cubicBezTo>
                    <a:pt x="9032" y="1031"/>
                    <a:pt x="9035" y="1003"/>
                    <a:pt x="9039" y="978"/>
                  </a:cubicBezTo>
                  <a:cubicBezTo>
                    <a:pt x="9046" y="925"/>
                    <a:pt x="9039" y="864"/>
                    <a:pt x="9021" y="818"/>
                  </a:cubicBezTo>
                  <a:cubicBezTo>
                    <a:pt x="9014" y="793"/>
                    <a:pt x="9003" y="768"/>
                    <a:pt x="8996" y="747"/>
                  </a:cubicBezTo>
                  <a:cubicBezTo>
                    <a:pt x="8985" y="722"/>
                    <a:pt x="8975" y="701"/>
                    <a:pt x="8961" y="683"/>
                  </a:cubicBezTo>
                  <a:cubicBezTo>
                    <a:pt x="8946" y="665"/>
                    <a:pt x="8932" y="644"/>
                    <a:pt x="8921" y="626"/>
                  </a:cubicBezTo>
                  <a:cubicBezTo>
                    <a:pt x="8907" y="608"/>
                    <a:pt x="8893" y="591"/>
                    <a:pt x="8875" y="573"/>
                  </a:cubicBezTo>
                  <a:cubicBezTo>
                    <a:pt x="8843" y="537"/>
                    <a:pt x="8815" y="505"/>
                    <a:pt x="8772" y="480"/>
                  </a:cubicBezTo>
                  <a:lnTo>
                    <a:pt x="8719" y="438"/>
                  </a:lnTo>
                  <a:cubicBezTo>
                    <a:pt x="8701" y="427"/>
                    <a:pt x="8683" y="413"/>
                    <a:pt x="8662" y="402"/>
                  </a:cubicBezTo>
                  <a:lnTo>
                    <a:pt x="8662" y="402"/>
                  </a:lnTo>
                  <a:cubicBezTo>
                    <a:pt x="8690" y="445"/>
                    <a:pt x="8712" y="480"/>
                    <a:pt x="8737" y="516"/>
                  </a:cubicBezTo>
                  <a:cubicBezTo>
                    <a:pt x="8751" y="534"/>
                    <a:pt x="8761" y="551"/>
                    <a:pt x="8772" y="569"/>
                  </a:cubicBezTo>
                  <a:cubicBezTo>
                    <a:pt x="8786" y="587"/>
                    <a:pt x="8797" y="605"/>
                    <a:pt x="8804" y="626"/>
                  </a:cubicBezTo>
                  <a:cubicBezTo>
                    <a:pt x="8815" y="644"/>
                    <a:pt x="8822" y="662"/>
                    <a:pt x="8833" y="683"/>
                  </a:cubicBezTo>
                  <a:cubicBezTo>
                    <a:pt x="8840" y="701"/>
                    <a:pt x="8850" y="722"/>
                    <a:pt x="8857" y="740"/>
                  </a:cubicBezTo>
                  <a:cubicBezTo>
                    <a:pt x="8861" y="758"/>
                    <a:pt x="8872" y="783"/>
                    <a:pt x="8875" y="800"/>
                  </a:cubicBezTo>
                  <a:cubicBezTo>
                    <a:pt x="8879" y="818"/>
                    <a:pt x="8886" y="836"/>
                    <a:pt x="8889" y="857"/>
                  </a:cubicBezTo>
                  <a:cubicBezTo>
                    <a:pt x="8889" y="875"/>
                    <a:pt x="8893" y="893"/>
                    <a:pt x="8893" y="911"/>
                  </a:cubicBezTo>
                  <a:cubicBezTo>
                    <a:pt x="8893" y="928"/>
                    <a:pt x="8889" y="946"/>
                    <a:pt x="8889" y="960"/>
                  </a:cubicBezTo>
                  <a:cubicBezTo>
                    <a:pt x="8886" y="978"/>
                    <a:pt x="8879" y="989"/>
                    <a:pt x="8875" y="1003"/>
                  </a:cubicBezTo>
                  <a:cubicBezTo>
                    <a:pt x="8868" y="1017"/>
                    <a:pt x="8861" y="1031"/>
                    <a:pt x="8850" y="1049"/>
                  </a:cubicBezTo>
                  <a:cubicBezTo>
                    <a:pt x="8840" y="1060"/>
                    <a:pt x="8825" y="1074"/>
                    <a:pt x="8818" y="1088"/>
                  </a:cubicBezTo>
                  <a:cubicBezTo>
                    <a:pt x="8804" y="1103"/>
                    <a:pt x="8790" y="1110"/>
                    <a:pt x="8779" y="1124"/>
                  </a:cubicBezTo>
                  <a:cubicBezTo>
                    <a:pt x="8765" y="1131"/>
                    <a:pt x="8747" y="1145"/>
                    <a:pt x="8733" y="1156"/>
                  </a:cubicBezTo>
                  <a:cubicBezTo>
                    <a:pt x="8719" y="1163"/>
                    <a:pt x="8697" y="1174"/>
                    <a:pt x="8690" y="1177"/>
                  </a:cubicBezTo>
                  <a:lnTo>
                    <a:pt x="8605" y="1209"/>
                  </a:lnTo>
                  <a:cubicBezTo>
                    <a:pt x="8566" y="1199"/>
                    <a:pt x="8530" y="1191"/>
                    <a:pt x="8488" y="1184"/>
                  </a:cubicBezTo>
                  <a:cubicBezTo>
                    <a:pt x="8388" y="1167"/>
                    <a:pt x="8281" y="1149"/>
                    <a:pt x="8178" y="1131"/>
                  </a:cubicBezTo>
                  <a:lnTo>
                    <a:pt x="7858" y="1092"/>
                  </a:lnTo>
                  <a:cubicBezTo>
                    <a:pt x="7826" y="1088"/>
                    <a:pt x="7794" y="1085"/>
                    <a:pt x="7766" y="1085"/>
                  </a:cubicBezTo>
                  <a:cubicBezTo>
                    <a:pt x="7787" y="1056"/>
                    <a:pt x="7809" y="1031"/>
                    <a:pt x="7826" y="1003"/>
                  </a:cubicBezTo>
                  <a:cubicBezTo>
                    <a:pt x="7841" y="982"/>
                    <a:pt x="7855" y="953"/>
                    <a:pt x="7862" y="928"/>
                  </a:cubicBezTo>
                  <a:cubicBezTo>
                    <a:pt x="7873" y="900"/>
                    <a:pt x="7876" y="875"/>
                    <a:pt x="7880" y="847"/>
                  </a:cubicBezTo>
                  <a:cubicBezTo>
                    <a:pt x="7883" y="793"/>
                    <a:pt x="7880" y="736"/>
                    <a:pt x="7862" y="687"/>
                  </a:cubicBezTo>
                  <a:cubicBezTo>
                    <a:pt x="7855" y="665"/>
                    <a:pt x="7844" y="640"/>
                    <a:pt x="7837" y="615"/>
                  </a:cubicBezTo>
                  <a:cubicBezTo>
                    <a:pt x="7826" y="594"/>
                    <a:pt x="7812" y="573"/>
                    <a:pt x="7801" y="555"/>
                  </a:cubicBezTo>
                  <a:cubicBezTo>
                    <a:pt x="7787" y="537"/>
                    <a:pt x="7773" y="516"/>
                    <a:pt x="7759" y="498"/>
                  </a:cubicBezTo>
                  <a:cubicBezTo>
                    <a:pt x="7748" y="480"/>
                    <a:pt x="7734" y="463"/>
                    <a:pt x="7716" y="445"/>
                  </a:cubicBezTo>
                  <a:cubicBezTo>
                    <a:pt x="7684" y="409"/>
                    <a:pt x="7652" y="377"/>
                    <a:pt x="7613" y="349"/>
                  </a:cubicBezTo>
                  <a:lnTo>
                    <a:pt x="7560" y="310"/>
                  </a:lnTo>
                  <a:cubicBezTo>
                    <a:pt x="7542" y="295"/>
                    <a:pt x="7524" y="285"/>
                    <a:pt x="7503" y="274"/>
                  </a:cubicBezTo>
                  <a:lnTo>
                    <a:pt x="7503" y="274"/>
                  </a:lnTo>
                  <a:cubicBezTo>
                    <a:pt x="7528" y="313"/>
                    <a:pt x="7553" y="349"/>
                    <a:pt x="7577" y="384"/>
                  </a:cubicBezTo>
                  <a:cubicBezTo>
                    <a:pt x="7592" y="402"/>
                    <a:pt x="7599" y="420"/>
                    <a:pt x="7613" y="438"/>
                  </a:cubicBezTo>
                  <a:cubicBezTo>
                    <a:pt x="7627" y="455"/>
                    <a:pt x="7634" y="473"/>
                    <a:pt x="7645" y="498"/>
                  </a:cubicBezTo>
                  <a:cubicBezTo>
                    <a:pt x="7652" y="516"/>
                    <a:pt x="7663" y="534"/>
                    <a:pt x="7670" y="555"/>
                  </a:cubicBezTo>
                  <a:cubicBezTo>
                    <a:pt x="7681" y="573"/>
                    <a:pt x="7688" y="594"/>
                    <a:pt x="7698" y="612"/>
                  </a:cubicBezTo>
                  <a:cubicBezTo>
                    <a:pt x="7702" y="630"/>
                    <a:pt x="7713" y="651"/>
                    <a:pt x="7716" y="669"/>
                  </a:cubicBezTo>
                  <a:cubicBezTo>
                    <a:pt x="7720" y="687"/>
                    <a:pt x="7723" y="704"/>
                    <a:pt x="7730" y="729"/>
                  </a:cubicBezTo>
                  <a:cubicBezTo>
                    <a:pt x="7730" y="747"/>
                    <a:pt x="7734" y="765"/>
                    <a:pt x="7734" y="783"/>
                  </a:cubicBezTo>
                  <a:cubicBezTo>
                    <a:pt x="7734" y="800"/>
                    <a:pt x="7730" y="818"/>
                    <a:pt x="7730" y="829"/>
                  </a:cubicBezTo>
                  <a:cubicBezTo>
                    <a:pt x="7723" y="847"/>
                    <a:pt x="7720" y="861"/>
                    <a:pt x="7716" y="875"/>
                  </a:cubicBezTo>
                  <a:cubicBezTo>
                    <a:pt x="7705" y="889"/>
                    <a:pt x="7702" y="900"/>
                    <a:pt x="7688" y="918"/>
                  </a:cubicBezTo>
                  <a:cubicBezTo>
                    <a:pt x="7681" y="932"/>
                    <a:pt x="7666" y="946"/>
                    <a:pt x="7659" y="960"/>
                  </a:cubicBezTo>
                  <a:cubicBezTo>
                    <a:pt x="7645" y="971"/>
                    <a:pt x="7631" y="982"/>
                    <a:pt x="7617" y="996"/>
                  </a:cubicBezTo>
                  <a:cubicBezTo>
                    <a:pt x="7606" y="1003"/>
                    <a:pt x="7588" y="1017"/>
                    <a:pt x="7574" y="1024"/>
                  </a:cubicBezTo>
                  <a:cubicBezTo>
                    <a:pt x="7560" y="1035"/>
                    <a:pt x="7538" y="1042"/>
                    <a:pt x="7528" y="1049"/>
                  </a:cubicBezTo>
                  <a:lnTo>
                    <a:pt x="7471" y="1071"/>
                  </a:lnTo>
                  <a:cubicBezTo>
                    <a:pt x="7172" y="1049"/>
                    <a:pt x="6877" y="1039"/>
                    <a:pt x="6575" y="1039"/>
                  </a:cubicBezTo>
                  <a:lnTo>
                    <a:pt x="6575" y="1035"/>
                  </a:lnTo>
                  <a:cubicBezTo>
                    <a:pt x="6610" y="989"/>
                    <a:pt x="6639" y="943"/>
                    <a:pt x="6656" y="889"/>
                  </a:cubicBezTo>
                  <a:cubicBezTo>
                    <a:pt x="6667" y="861"/>
                    <a:pt x="6674" y="829"/>
                    <a:pt x="6681" y="804"/>
                  </a:cubicBezTo>
                  <a:cubicBezTo>
                    <a:pt x="6685" y="772"/>
                    <a:pt x="6685" y="747"/>
                    <a:pt x="6685" y="715"/>
                  </a:cubicBezTo>
                  <a:cubicBezTo>
                    <a:pt x="6681" y="658"/>
                    <a:pt x="6664" y="598"/>
                    <a:pt x="6635" y="551"/>
                  </a:cubicBezTo>
                  <a:cubicBezTo>
                    <a:pt x="6621" y="527"/>
                    <a:pt x="6610" y="502"/>
                    <a:pt x="6592" y="484"/>
                  </a:cubicBezTo>
                  <a:cubicBezTo>
                    <a:pt x="6578" y="463"/>
                    <a:pt x="6560" y="445"/>
                    <a:pt x="6543" y="420"/>
                  </a:cubicBezTo>
                  <a:lnTo>
                    <a:pt x="6489" y="366"/>
                  </a:lnTo>
                  <a:cubicBezTo>
                    <a:pt x="6472" y="349"/>
                    <a:pt x="6454" y="331"/>
                    <a:pt x="6432" y="320"/>
                  </a:cubicBezTo>
                  <a:cubicBezTo>
                    <a:pt x="6390" y="288"/>
                    <a:pt x="6351" y="260"/>
                    <a:pt x="6308" y="238"/>
                  </a:cubicBezTo>
                  <a:cubicBezTo>
                    <a:pt x="6283" y="224"/>
                    <a:pt x="6262" y="217"/>
                    <a:pt x="6240" y="203"/>
                  </a:cubicBezTo>
                  <a:cubicBezTo>
                    <a:pt x="6219" y="196"/>
                    <a:pt x="6194" y="182"/>
                    <a:pt x="6173" y="171"/>
                  </a:cubicBezTo>
                  <a:lnTo>
                    <a:pt x="6173" y="171"/>
                  </a:lnTo>
                  <a:cubicBezTo>
                    <a:pt x="6208" y="206"/>
                    <a:pt x="6244" y="238"/>
                    <a:pt x="6276" y="274"/>
                  </a:cubicBezTo>
                  <a:cubicBezTo>
                    <a:pt x="6294" y="292"/>
                    <a:pt x="6308" y="310"/>
                    <a:pt x="6326" y="327"/>
                  </a:cubicBezTo>
                  <a:cubicBezTo>
                    <a:pt x="6344" y="345"/>
                    <a:pt x="6354" y="363"/>
                    <a:pt x="6368" y="381"/>
                  </a:cubicBezTo>
                  <a:cubicBezTo>
                    <a:pt x="6383" y="398"/>
                    <a:pt x="6397" y="416"/>
                    <a:pt x="6415" y="434"/>
                  </a:cubicBezTo>
                  <a:lnTo>
                    <a:pt x="6454" y="487"/>
                  </a:lnTo>
                  <a:cubicBezTo>
                    <a:pt x="6461" y="505"/>
                    <a:pt x="6475" y="527"/>
                    <a:pt x="6486" y="544"/>
                  </a:cubicBezTo>
                  <a:cubicBezTo>
                    <a:pt x="6493" y="562"/>
                    <a:pt x="6504" y="587"/>
                    <a:pt x="6511" y="605"/>
                  </a:cubicBezTo>
                  <a:cubicBezTo>
                    <a:pt x="6514" y="623"/>
                    <a:pt x="6525" y="644"/>
                    <a:pt x="6525" y="662"/>
                  </a:cubicBezTo>
                  <a:cubicBezTo>
                    <a:pt x="6528" y="679"/>
                    <a:pt x="6528" y="701"/>
                    <a:pt x="6528" y="719"/>
                  </a:cubicBezTo>
                  <a:cubicBezTo>
                    <a:pt x="6528" y="736"/>
                    <a:pt x="6525" y="754"/>
                    <a:pt x="6521" y="772"/>
                  </a:cubicBezTo>
                  <a:cubicBezTo>
                    <a:pt x="6514" y="790"/>
                    <a:pt x="6511" y="807"/>
                    <a:pt x="6504" y="825"/>
                  </a:cubicBezTo>
                  <a:cubicBezTo>
                    <a:pt x="6493" y="843"/>
                    <a:pt x="6486" y="857"/>
                    <a:pt x="6475" y="875"/>
                  </a:cubicBezTo>
                  <a:cubicBezTo>
                    <a:pt x="6468" y="893"/>
                    <a:pt x="6454" y="907"/>
                    <a:pt x="6440" y="918"/>
                  </a:cubicBezTo>
                  <a:cubicBezTo>
                    <a:pt x="6425" y="932"/>
                    <a:pt x="6415" y="946"/>
                    <a:pt x="6397" y="960"/>
                  </a:cubicBezTo>
                  <a:cubicBezTo>
                    <a:pt x="6383" y="971"/>
                    <a:pt x="6365" y="985"/>
                    <a:pt x="6351" y="996"/>
                  </a:cubicBezTo>
                  <a:lnTo>
                    <a:pt x="6280" y="1039"/>
                  </a:lnTo>
                  <a:lnTo>
                    <a:pt x="6226" y="1039"/>
                  </a:lnTo>
                  <a:lnTo>
                    <a:pt x="5899" y="1053"/>
                  </a:lnTo>
                  <a:lnTo>
                    <a:pt x="5732" y="1060"/>
                  </a:lnTo>
                  <a:cubicBezTo>
                    <a:pt x="5675" y="1067"/>
                    <a:pt x="5622" y="1071"/>
                    <a:pt x="5568" y="1078"/>
                  </a:cubicBezTo>
                  <a:cubicBezTo>
                    <a:pt x="5483" y="1088"/>
                    <a:pt x="5401" y="1103"/>
                    <a:pt x="5316" y="1110"/>
                  </a:cubicBezTo>
                  <a:lnTo>
                    <a:pt x="5295" y="1078"/>
                  </a:lnTo>
                  <a:cubicBezTo>
                    <a:pt x="5280" y="1060"/>
                    <a:pt x="5263" y="1042"/>
                    <a:pt x="5248" y="1024"/>
                  </a:cubicBezTo>
                  <a:lnTo>
                    <a:pt x="5227" y="999"/>
                  </a:lnTo>
                  <a:lnTo>
                    <a:pt x="5209" y="967"/>
                  </a:lnTo>
                  <a:cubicBezTo>
                    <a:pt x="5195" y="950"/>
                    <a:pt x="5188" y="928"/>
                    <a:pt x="5177" y="907"/>
                  </a:cubicBezTo>
                  <a:lnTo>
                    <a:pt x="5163" y="875"/>
                  </a:lnTo>
                  <a:lnTo>
                    <a:pt x="5156" y="843"/>
                  </a:lnTo>
                  <a:cubicBezTo>
                    <a:pt x="5152" y="836"/>
                    <a:pt x="5152" y="822"/>
                    <a:pt x="5145" y="807"/>
                  </a:cubicBezTo>
                  <a:cubicBezTo>
                    <a:pt x="5142" y="793"/>
                    <a:pt x="5142" y="786"/>
                    <a:pt x="5142" y="772"/>
                  </a:cubicBezTo>
                  <a:cubicBezTo>
                    <a:pt x="5138" y="751"/>
                    <a:pt x="5138" y="729"/>
                    <a:pt x="5138" y="701"/>
                  </a:cubicBezTo>
                  <a:cubicBezTo>
                    <a:pt x="5138" y="679"/>
                    <a:pt x="5138" y="651"/>
                    <a:pt x="5142" y="630"/>
                  </a:cubicBezTo>
                  <a:cubicBezTo>
                    <a:pt x="5145" y="608"/>
                    <a:pt x="5152" y="580"/>
                    <a:pt x="5156" y="559"/>
                  </a:cubicBezTo>
                  <a:cubicBezTo>
                    <a:pt x="5160" y="537"/>
                    <a:pt x="5170" y="509"/>
                    <a:pt x="5174" y="487"/>
                  </a:cubicBezTo>
                  <a:cubicBezTo>
                    <a:pt x="5181" y="466"/>
                    <a:pt x="5192" y="438"/>
                    <a:pt x="5199" y="416"/>
                  </a:cubicBezTo>
                  <a:cubicBezTo>
                    <a:pt x="5216" y="366"/>
                    <a:pt x="5241" y="320"/>
                    <a:pt x="5263" y="274"/>
                  </a:cubicBezTo>
                  <a:cubicBezTo>
                    <a:pt x="5284" y="224"/>
                    <a:pt x="5312" y="182"/>
                    <a:pt x="5341" y="135"/>
                  </a:cubicBezTo>
                  <a:cubicBezTo>
                    <a:pt x="5369" y="93"/>
                    <a:pt x="5401" y="43"/>
                    <a:pt x="5430" y="0"/>
                  </a:cubicBezTo>
                  <a:close/>
                  <a:moveTo>
                    <a:pt x="12200" y="2525"/>
                  </a:moveTo>
                  <a:lnTo>
                    <a:pt x="12214" y="2656"/>
                  </a:lnTo>
                  <a:cubicBezTo>
                    <a:pt x="12214" y="2678"/>
                    <a:pt x="12214" y="2703"/>
                    <a:pt x="12218" y="2724"/>
                  </a:cubicBezTo>
                  <a:lnTo>
                    <a:pt x="12218" y="2791"/>
                  </a:lnTo>
                  <a:cubicBezTo>
                    <a:pt x="12218" y="2813"/>
                    <a:pt x="12214" y="2834"/>
                    <a:pt x="12214" y="2852"/>
                  </a:cubicBezTo>
                  <a:cubicBezTo>
                    <a:pt x="12214" y="2873"/>
                    <a:pt x="12211" y="2898"/>
                    <a:pt x="12203" y="2916"/>
                  </a:cubicBezTo>
                  <a:cubicBezTo>
                    <a:pt x="12200" y="2937"/>
                    <a:pt x="12196" y="2955"/>
                    <a:pt x="12193" y="2976"/>
                  </a:cubicBezTo>
                  <a:cubicBezTo>
                    <a:pt x="12186" y="2998"/>
                    <a:pt x="12179" y="3016"/>
                    <a:pt x="12175" y="3033"/>
                  </a:cubicBezTo>
                  <a:lnTo>
                    <a:pt x="12147" y="3087"/>
                  </a:lnTo>
                  <a:cubicBezTo>
                    <a:pt x="12139" y="3104"/>
                    <a:pt x="12125" y="3119"/>
                    <a:pt x="12111" y="3133"/>
                  </a:cubicBezTo>
                  <a:cubicBezTo>
                    <a:pt x="12097" y="3147"/>
                    <a:pt x="12086" y="3158"/>
                    <a:pt x="12068" y="3168"/>
                  </a:cubicBezTo>
                  <a:cubicBezTo>
                    <a:pt x="12051" y="3176"/>
                    <a:pt x="12036" y="3186"/>
                    <a:pt x="12019" y="3193"/>
                  </a:cubicBezTo>
                  <a:cubicBezTo>
                    <a:pt x="12001" y="3204"/>
                    <a:pt x="11983" y="3208"/>
                    <a:pt x="11962" y="3211"/>
                  </a:cubicBezTo>
                  <a:cubicBezTo>
                    <a:pt x="11944" y="3218"/>
                    <a:pt x="11919" y="3222"/>
                    <a:pt x="11901" y="3222"/>
                  </a:cubicBezTo>
                  <a:lnTo>
                    <a:pt x="11841" y="3222"/>
                  </a:lnTo>
                  <a:cubicBezTo>
                    <a:pt x="11823" y="3222"/>
                    <a:pt x="11802" y="3218"/>
                    <a:pt x="11784" y="3211"/>
                  </a:cubicBezTo>
                  <a:lnTo>
                    <a:pt x="11753" y="3206"/>
                  </a:lnTo>
                  <a:lnTo>
                    <a:pt x="11753" y="3206"/>
                  </a:lnTo>
                  <a:lnTo>
                    <a:pt x="11741" y="3261"/>
                  </a:lnTo>
                  <a:lnTo>
                    <a:pt x="11734" y="3296"/>
                  </a:lnTo>
                  <a:lnTo>
                    <a:pt x="11720" y="3328"/>
                  </a:lnTo>
                  <a:cubicBezTo>
                    <a:pt x="11709" y="3350"/>
                    <a:pt x="11702" y="3368"/>
                    <a:pt x="11688" y="3389"/>
                  </a:cubicBezTo>
                  <a:lnTo>
                    <a:pt x="11670" y="3421"/>
                  </a:lnTo>
                  <a:lnTo>
                    <a:pt x="11649" y="3449"/>
                  </a:lnTo>
                  <a:cubicBezTo>
                    <a:pt x="11635" y="3467"/>
                    <a:pt x="11620" y="3485"/>
                    <a:pt x="11603" y="3496"/>
                  </a:cubicBezTo>
                  <a:cubicBezTo>
                    <a:pt x="11585" y="3513"/>
                    <a:pt x="11567" y="3528"/>
                    <a:pt x="11549" y="3542"/>
                  </a:cubicBezTo>
                  <a:cubicBezTo>
                    <a:pt x="11531" y="3556"/>
                    <a:pt x="11510" y="3567"/>
                    <a:pt x="11492" y="3581"/>
                  </a:cubicBezTo>
                  <a:cubicBezTo>
                    <a:pt x="11471" y="3595"/>
                    <a:pt x="11453" y="3602"/>
                    <a:pt x="11432" y="3613"/>
                  </a:cubicBezTo>
                  <a:cubicBezTo>
                    <a:pt x="11386" y="3634"/>
                    <a:pt x="11343" y="3648"/>
                    <a:pt x="11297" y="3663"/>
                  </a:cubicBezTo>
                  <a:cubicBezTo>
                    <a:pt x="11254" y="3673"/>
                    <a:pt x="11204" y="3684"/>
                    <a:pt x="11154" y="3691"/>
                  </a:cubicBezTo>
                  <a:cubicBezTo>
                    <a:pt x="11105" y="3702"/>
                    <a:pt x="11058" y="3705"/>
                    <a:pt x="11009" y="3709"/>
                  </a:cubicBezTo>
                  <a:cubicBezTo>
                    <a:pt x="10959" y="3716"/>
                    <a:pt x="10909" y="3716"/>
                    <a:pt x="10856" y="3716"/>
                  </a:cubicBezTo>
                  <a:cubicBezTo>
                    <a:pt x="10906" y="3727"/>
                    <a:pt x="10955" y="3734"/>
                    <a:pt x="11009" y="3737"/>
                  </a:cubicBezTo>
                  <a:cubicBezTo>
                    <a:pt x="11058" y="3741"/>
                    <a:pt x="11112" y="3741"/>
                    <a:pt x="11158" y="3741"/>
                  </a:cubicBezTo>
                  <a:cubicBezTo>
                    <a:pt x="11208" y="3737"/>
                    <a:pt x="11261" y="3734"/>
                    <a:pt x="11311" y="3723"/>
                  </a:cubicBezTo>
                  <a:cubicBezTo>
                    <a:pt x="11361" y="3716"/>
                    <a:pt x="11414" y="3702"/>
                    <a:pt x="11460" y="3684"/>
                  </a:cubicBezTo>
                  <a:cubicBezTo>
                    <a:pt x="11489" y="3673"/>
                    <a:pt x="11510" y="3666"/>
                    <a:pt x="11531" y="3652"/>
                  </a:cubicBezTo>
                  <a:lnTo>
                    <a:pt x="11599" y="3613"/>
                  </a:lnTo>
                  <a:cubicBezTo>
                    <a:pt x="11620" y="3595"/>
                    <a:pt x="11645" y="3581"/>
                    <a:pt x="11663" y="3563"/>
                  </a:cubicBezTo>
                  <a:cubicBezTo>
                    <a:pt x="11684" y="3545"/>
                    <a:pt x="11702" y="3528"/>
                    <a:pt x="11720" y="3506"/>
                  </a:cubicBezTo>
                  <a:lnTo>
                    <a:pt x="11745" y="3474"/>
                  </a:lnTo>
                  <a:lnTo>
                    <a:pt x="11770" y="3439"/>
                  </a:lnTo>
                  <a:cubicBezTo>
                    <a:pt x="11780" y="3417"/>
                    <a:pt x="11795" y="3389"/>
                    <a:pt x="11805" y="3368"/>
                  </a:cubicBezTo>
                  <a:lnTo>
                    <a:pt x="11810" y="3351"/>
                  </a:lnTo>
                  <a:lnTo>
                    <a:pt x="11810" y="3351"/>
                  </a:lnTo>
                  <a:cubicBezTo>
                    <a:pt x="11816" y="3362"/>
                    <a:pt x="11821" y="3373"/>
                    <a:pt x="11823" y="3382"/>
                  </a:cubicBezTo>
                  <a:cubicBezTo>
                    <a:pt x="11876" y="3506"/>
                    <a:pt x="11912" y="3616"/>
                    <a:pt x="11933" y="3705"/>
                  </a:cubicBezTo>
                  <a:lnTo>
                    <a:pt x="11937" y="3688"/>
                  </a:lnTo>
                  <a:lnTo>
                    <a:pt x="11956" y="3690"/>
                  </a:lnTo>
                  <a:lnTo>
                    <a:pt x="11956" y="3690"/>
                  </a:lnTo>
                  <a:cubicBezTo>
                    <a:pt x="11957" y="3687"/>
                    <a:pt x="11957" y="3684"/>
                    <a:pt x="11958" y="3680"/>
                  </a:cubicBezTo>
                  <a:cubicBezTo>
                    <a:pt x="11933" y="3584"/>
                    <a:pt x="11894" y="3474"/>
                    <a:pt x="11834" y="3346"/>
                  </a:cubicBezTo>
                  <a:lnTo>
                    <a:pt x="11823" y="3318"/>
                  </a:lnTo>
                  <a:lnTo>
                    <a:pt x="11816" y="3332"/>
                  </a:lnTo>
                  <a:lnTo>
                    <a:pt x="11810" y="3351"/>
                  </a:lnTo>
                  <a:lnTo>
                    <a:pt x="11810" y="3351"/>
                  </a:lnTo>
                  <a:cubicBezTo>
                    <a:pt x="11807" y="3345"/>
                    <a:pt x="11804" y="3338"/>
                    <a:pt x="11802" y="3332"/>
                  </a:cubicBezTo>
                  <a:cubicBezTo>
                    <a:pt x="11805" y="3325"/>
                    <a:pt x="11805" y="3311"/>
                    <a:pt x="11809" y="3300"/>
                  </a:cubicBezTo>
                  <a:lnTo>
                    <a:pt x="11908" y="3300"/>
                  </a:lnTo>
                  <a:cubicBezTo>
                    <a:pt x="11955" y="3296"/>
                    <a:pt x="12004" y="3282"/>
                    <a:pt x="12051" y="3264"/>
                  </a:cubicBezTo>
                  <a:cubicBezTo>
                    <a:pt x="12072" y="3257"/>
                    <a:pt x="12093" y="3243"/>
                    <a:pt x="12111" y="3225"/>
                  </a:cubicBezTo>
                  <a:cubicBezTo>
                    <a:pt x="12129" y="3211"/>
                    <a:pt x="12150" y="3193"/>
                    <a:pt x="12164" y="3176"/>
                  </a:cubicBezTo>
                  <a:cubicBezTo>
                    <a:pt x="12196" y="3140"/>
                    <a:pt x="12218" y="3097"/>
                    <a:pt x="12235" y="3051"/>
                  </a:cubicBezTo>
                  <a:cubicBezTo>
                    <a:pt x="12246" y="3030"/>
                    <a:pt x="12250" y="3008"/>
                    <a:pt x="12253" y="2987"/>
                  </a:cubicBezTo>
                  <a:cubicBezTo>
                    <a:pt x="12257" y="2962"/>
                    <a:pt x="12257" y="2941"/>
                    <a:pt x="12264" y="2920"/>
                  </a:cubicBezTo>
                  <a:cubicBezTo>
                    <a:pt x="12264" y="2898"/>
                    <a:pt x="12267" y="2873"/>
                    <a:pt x="12264" y="2852"/>
                  </a:cubicBezTo>
                  <a:cubicBezTo>
                    <a:pt x="12264" y="2831"/>
                    <a:pt x="12264" y="2809"/>
                    <a:pt x="12257" y="2784"/>
                  </a:cubicBezTo>
                  <a:cubicBezTo>
                    <a:pt x="12253" y="2742"/>
                    <a:pt x="12246" y="2695"/>
                    <a:pt x="12235" y="2653"/>
                  </a:cubicBezTo>
                  <a:cubicBezTo>
                    <a:pt x="12232" y="2631"/>
                    <a:pt x="12228" y="2607"/>
                    <a:pt x="12218" y="2585"/>
                  </a:cubicBezTo>
                  <a:lnTo>
                    <a:pt x="12200" y="2525"/>
                  </a:lnTo>
                  <a:close/>
                  <a:moveTo>
                    <a:pt x="12328" y="3087"/>
                  </a:moveTo>
                  <a:cubicBezTo>
                    <a:pt x="12335" y="3122"/>
                    <a:pt x="12339" y="3165"/>
                    <a:pt x="12342" y="3200"/>
                  </a:cubicBezTo>
                  <a:cubicBezTo>
                    <a:pt x="12346" y="3218"/>
                    <a:pt x="12346" y="3236"/>
                    <a:pt x="12346" y="3257"/>
                  </a:cubicBezTo>
                  <a:lnTo>
                    <a:pt x="12346" y="3314"/>
                  </a:lnTo>
                  <a:cubicBezTo>
                    <a:pt x="12346" y="3332"/>
                    <a:pt x="12346" y="3350"/>
                    <a:pt x="12342" y="3368"/>
                  </a:cubicBezTo>
                  <a:lnTo>
                    <a:pt x="12339" y="3421"/>
                  </a:lnTo>
                  <a:lnTo>
                    <a:pt x="12324" y="3474"/>
                  </a:lnTo>
                  <a:cubicBezTo>
                    <a:pt x="12321" y="3492"/>
                    <a:pt x="12317" y="3510"/>
                    <a:pt x="12307" y="3524"/>
                  </a:cubicBezTo>
                  <a:cubicBezTo>
                    <a:pt x="12299" y="3542"/>
                    <a:pt x="12292" y="3556"/>
                    <a:pt x="12285" y="3570"/>
                  </a:cubicBezTo>
                  <a:cubicBezTo>
                    <a:pt x="12275" y="3584"/>
                    <a:pt x="12267" y="3602"/>
                    <a:pt x="12253" y="3613"/>
                  </a:cubicBezTo>
                  <a:cubicBezTo>
                    <a:pt x="12239" y="3627"/>
                    <a:pt x="12232" y="3638"/>
                    <a:pt x="12214" y="3648"/>
                  </a:cubicBezTo>
                  <a:lnTo>
                    <a:pt x="12193" y="3659"/>
                  </a:lnTo>
                  <a:lnTo>
                    <a:pt x="12168" y="3670"/>
                  </a:lnTo>
                  <a:cubicBezTo>
                    <a:pt x="12157" y="3680"/>
                    <a:pt x="12139" y="3684"/>
                    <a:pt x="12122" y="3688"/>
                  </a:cubicBezTo>
                  <a:cubicBezTo>
                    <a:pt x="12104" y="3691"/>
                    <a:pt x="12086" y="3691"/>
                    <a:pt x="12068" y="3698"/>
                  </a:cubicBezTo>
                  <a:lnTo>
                    <a:pt x="12015" y="3698"/>
                  </a:lnTo>
                  <a:cubicBezTo>
                    <a:pt x="11997" y="3698"/>
                    <a:pt x="11979" y="3691"/>
                    <a:pt x="11962" y="3691"/>
                  </a:cubicBezTo>
                  <a:lnTo>
                    <a:pt x="11956" y="3690"/>
                  </a:lnTo>
                  <a:lnTo>
                    <a:pt x="11956" y="3690"/>
                  </a:lnTo>
                  <a:cubicBezTo>
                    <a:pt x="11954" y="3705"/>
                    <a:pt x="11954" y="3718"/>
                    <a:pt x="11951" y="3727"/>
                  </a:cubicBezTo>
                  <a:cubicBezTo>
                    <a:pt x="11947" y="3744"/>
                    <a:pt x="11937" y="3769"/>
                    <a:pt x="11933" y="3784"/>
                  </a:cubicBezTo>
                  <a:lnTo>
                    <a:pt x="11905" y="3837"/>
                  </a:lnTo>
                  <a:cubicBezTo>
                    <a:pt x="11898" y="3858"/>
                    <a:pt x="11883" y="3872"/>
                    <a:pt x="11869" y="3887"/>
                  </a:cubicBezTo>
                  <a:cubicBezTo>
                    <a:pt x="11859" y="3904"/>
                    <a:pt x="11844" y="3919"/>
                    <a:pt x="11830" y="3933"/>
                  </a:cubicBezTo>
                  <a:cubicBezTo>
                    <a:pt x="11816" y="3944"/>
                    <a:pt x="11798" y="3958"/>
                    <a:pt x="11787" y="3972"/>
                  </a:cubicBezTo>
                  <a:cubicBezTo>
                    <a:pt x="11770" y="3986"/>
                    <a:pt x="11752" y="3993"/>
                    <a:pt x="11734" y="4004"/>
                  </a:cubicBezTo>
                  <a:lnTo>
                    <a:pt x="11681" y="4029"/>
                  </a:lnTo>
                  <a:cubicBezTo>
                    <a:pt x="11603" y="4064"/>
                    <a:pt x="11524" y="4082"/>
                    <a:pt x="11439" y="4093"/>
                  </a:cubicBezTo>
                  <a:cubicBezTo>
                    <a:pt x="11385" y="4100"/>
                    <a:pt x="11332" y="4102"/>
                    <a:pt x="11279" y="4102"/>
                  </a:cubicBezTo>
                  <a:cubicBezTo>
                    <a:pt x="11248" y="4102"/>
                    <a:pt x="11218" y="4101"/>
                    <a:pt x="11187" y="4100"/>
                  </a:cubicBezTo>
                  <a:lnTo>
                    <a:pt x="11186" y="4100"/>
                  </a:lnTo>
                  <a:cubicBezTo>
                    <a:pt x="11226" y="4111"/>
                    <a:pt x="11272" y="4114"/>
                    <a:pt x="11315" y="4114"/>
                  </a:cubicBezTo>
                  <a:cubicBezTo>
                    <a:pt x="11325" y="4168"/>
                    <a:pt x="11368" y="4168"/>
                    <a:pt x="11411" y="4168"/>
                  </a:cubicBezTo>
                  <a:cubicBezTo>
                    <a:pt x="11492" y="4164"/>
                    <a:pt x="11581" y="4146"/>
                    <a:pt x="11663" y="4114"/>
                  </a:cubicBezTo>
                  <a:cubicBezTo>
                    <a:pt x="11741" y="4082"/>
                    <a:pt x="11819" y="4036"/>
                    <a:pt x="11876" y="3961"/>
                  </a:cubicBezTo>
                  <a:lnTo>
                    <a:pt x="11915" y="3908"/>
                  </a:lnTo>
                  <a:cubicBezTo>
                    <a:pt x="11926" y="3890"/>
                    <a:pt x="11937" y="3869"/>
                    <a:pt x="11947" y="3851"/>
                  </a:cubicBezTo>
                  <a:cubicBezTo>
                    <a:pt x="11951" y="3844"/>
                    <a:pt x="11955" y="3830"/>
                    <a:pt x="11962" y="3819"/>
                  </a:cubicBezTo>
                  <a:cubicBezTo>
                    <a:pt x="11983" y="3919"/>
                    <a:pt x="11987" y="3972"/>
                    <a:pt x="11987" y="3972"/>
                  </a:cubicBezTo>
                  <a:cubicBezTo>
                    <a:pt x="11987" y="3972"/>
                    <a:pt x="11983" y="3919"/>
                    <a:pt x="11965" y="3816"/>
                  </a:cubicBezTo>
                  <a:lnTo>
                    <a:pt x="11965" y="3812"/>
                  </a:lnTo>
                  <a:cubicBezTo>
                    <a:pt x="11965" y="3805"/>
                    <a:pt x="11969" y="3798"/>
                    <a:pt x="11969" y="3791"/>
                  </a:cubicBezTo>
                  <a:cubicBezTo>
                    <a:pt x="11972" y="3776"/>
                    <a:pt x="11979" y="3762"/>
                    <a:pt x="11979" y="3744"/>
                  </a:cubicBezTo>
                  <a:cubicBezTo>
                    <a:pt x="11990" y="3744"/>
                    <a:pt x="12001" y="3748"/>
                    <a:pt x="12015" y="3748"/>
                  </a:cubicBezTo>
                  <a:lnTo>
                    <a:pt x="12072" y="3748"/>
                  </a:lnTo>
                  <a:cubicBezTo>
                    <a:pt x="12090" y="3748"/>
                    <a:pt x="12111" y="3744"/>
                    <a:pt x="12129" y="3741"/>
                  </a:cubicBezTo>
                  <a:cubicBezTo>
                    <a:pt x="12147" y="3737"/>
                    <a:pt x="12168" y="3730"/>
                    <a:pt x="12186" y="3720"/>
                  </a:cubicBezTo>
                  <a:lnTo>
                    <a:pt x="12214" y="3705"/>
                  </a:lnTo>
                  <a:lnTo>
                    <a:pt x="12239" y="3688"/>
                  </a:lnTo>
                  <a:cubicBezTo>
                    <a:pt x="12257" y="3677"/>
                    <a:pt x="12271" y="3659"/>
                    <a:pt x="12285" y="3648"/>
                  </a:cubicBezTo>
                  <a:cubicBezTo>
                    <a:pt x="12299" y="3634"/>
                    <a:pt x="12307" y="3616"/>
                    <a:pt x="12321" y="3599"/>
                  </a:cubicBezTo>
                  <a:cubicBezTo>
                    <a:pt x="12335" y="3581"/>
                    <a:pt x="12339" y="3563"/>
                    <a:pt x="12342" y="3545"/>
                  </a:cubicBezTo>
                  <a:cubicBezTo>
                    <a:pt x="12353" y="3528"/>
                    <a:pt x="12356" y="3510"/>
                    <a:pt x="12360" y="3488"/>
                  </a:cubicBezTo>
                  <a:lnTo>
                    <a:pt x="12371" y="3428"/>
                  </a:lnTo>
                  <a:lnTo>
                    <a:pt x="12371" y="3371"/>
                  </a:lnTo>
                  <a:lnTo>
                    <a:pt x="12371" y="3314"/>
                  </a:lnTo>
                  <a:lnTo>
                    <a:pt x="12363" y="3257"/>
                  </a:lnTo>
                  <a:cubicBezTo>
                    <a:pt x="12360" y="3240"/>
                    <a:pt x="12360" y="3222"/>
                    <a:pt x="12356" y="3200"/>
                  </a:cubicBezTo>
                  <a:cubicBezTo>
                    <a:pt x="12346" y="3165"/>
                    <a:pt x="12339" y="3122"/>
                    <a:pt x="12328" y="3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9"/>
          <p:cNvSpPr/>
          <p:nvPr/>
        </p:nvSpPr>
        <p:spPr>
          <a:xfrm flipH="1"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9"/>
          <p:cNvSpPr/>
          <p:nvPr/>
        </p:nvSpPr>
        <p:spPr>
          <a:xfrm flipH="1"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1" name="Google Shape;631;p9"/>
          <p:cNvCxnSpPr/>
          <p:nvPr/>
        </p:nvCxnSpPr>
        <p:spPr>
          <a:xfrm rot="10800000">
            <a:off x="1020375" y="39215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2" name="Google Shape;632;p9"/>
          <p:cNvSpPr/>
          <p:nvPr/>
        </p:nvSpPr>
        <p:spPr>
          <a:xfrm flipH="1">
            <a:off x="802050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3" name="Google Shape;633;p9"/>
          <p:cNvCxnSpPr/>
          <p:nvPr/>
        </p:nvCxnSpPr>
        <p:spPr>
          <a:xfrm>
            <a:off x="717863" y="4747200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4" name="Google Shape;634;p9"/>
          <p:cNvSpPr/>
          <p:nvPr/>
        </p:nvSpPr>
        <p:spPr>
          <a:xfrm rot="10800000" flipH="1">
            <a:off x="8295788" y="46848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9"/>
          <p:cNvGrpSpPr/>
          <p:nvPr/>
        </p:nvGrpSpPr>
        <p:grpSpPr>
          <a:xfrm>
            <a:off x="251851" y="243548"/>
            <a:ext cx="341177" cy="373324"/>
            <a:chOff x="251851" y="4531873"/>
            <a:chExt cx="341177" cy="373324"/>
          </a:xfrm>
        </p:grpSpPr>
        <p:sp>
          <p:nvSpPr>
            <p:cNvPr id="636" name="Google Shape;636;p9"/>
            <p:cNvSpPr/>
            <p:nvPr/>
          </p:nvSpPr>
          <p:spPr>
            <a:xfrm>
              <a:off x="295122" y="4594084"/>
              <a:ext cx="39875" cy="57861"/>
            </a:xfrm>
            <a:custGeom>
              <a:avLst/>
              <a:gdLst/>
              <a:ahLst/>
              <a:cxnLst/>
              <a:rect l="l" t="t" r="r" b="b"/>
              <a:pathLst>
                <a:path w="2596" h="3767" extrusionOk="0">
                  <a:moveTo>
                    <a:pt x="1280" y="1"/>
                  </a:moveTo>
                  <a:cubicBezTo>
                    <a:pt x="907" y="587"/>
                    <a:pt x="334" y="2458"/>
                    <a:pt x="0" y="3613"/>
                  </a:cubicBezTo>
                  <a:cubicBezTo>
                    <a:pt x="19" y="3612"/>
                    <a:pt x="39" y="3612"/>
                    <a:pt x="59" y="3612"/>
                  </a:cubicBezTo>
                  <a:cubicBezTo>
                    <a:pt x="228" y="3612"/>
                    <a:pt x="432" y="3642"/>
                    <a:pt x="598" y="3766"/>
                  </a:cubicBezTo>
                  <a:cubicBezTo>
                    <a:pt x="1149" y="2614"/>
                    <a:pt x="1995" y="1355"/>
                    <a:pt x="1995" y="1355"/>
                  </a:cubicBezTo>
                  <a:lnTo>
                    <a:pt x="2311" y="1409"/>
                  </a:lnTo>
                  <a:cubicBezTo>
                    <a:pt x="2340" y="1160"/>
                    <a:pt x="2429" y="456"/>
                    <a:pt x="2596" y="139"/>
                  </a:cubicBezTo>
                  <a:cubicBezTo>
                    <a:pt x="1885" y="29"/>
                    <a:pt x="1280" y="1"/>
                    <a:pt x="1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271083" y="4651793"/>
              <a:ext cx="43269" cy="55265"/>
            </a:xfrm>
            <a:custGeom>
              <a:avLst/>
              <a:gdLst/>
              <a:ahLst/>
              <a:cxnLst/>
              <a:rect l="l" t="t" r="r" b="b"/>
              <a:pathLst>
                <a:path w="2817" h="3598" extrusionOk="0">
                  <a:moveTo>
                    <a:pt x="1631" y="0"/>
                  </a:moveTo>
                  <a:cubicBezTo>
                    <a:pt x="1590" y="0"/>
                    <a:pt x="1551" y="3"/>
                    <a:pt x="1515" y="6"/>
                  </a:cubicBezTo>
                  <a:cubicBezTo>
                    <a:pt x="1466" y="9"/>
                    <a:pt x="1426" y="13"/>
                    <a:pt x="1398" y="23"/>
                  </a:cubicBezTo>
                  <a:lnTo>
                    <a:pt x="1284" y="564"/>
                  </a:lnTo>
                  <a:lnTo>
                    <a:pt x="1245" y="578"/>
                  </a:lnTo>
                  <a:cubicBezTo>
                    <a:pt x="392" y="887"/>
                    <a:pt x="143" y="1687"/>
                    <a:pt x="86" y="1926"/>
                  </a:cubicBezTo>
                  <a:cubicBezTo>
                    <a:pt x="1" y="2281"/>
                    <a:pt x="33" y="2612"/>
                    <a:pt x="164" y="2754"/>
                  </a:cubicBezTo>
                  <a:cubicBezTo>
                    <a:pt x="173" y="2763"/>
                    <a:pt x="191" y="2767"/>
                    <a:pt x="210" y="2767"/>
                  </a:cubicBezTo>
                  <a:cubicBezTo>
                    <a:pt x="223" y="2767"/>
                    <a:pt x="237" y="2765"/>
                    <a:pt x="250" y="2761"/>
                  </a:cubicBezTo>
                  <a:lnTo>
                    <a:pt x="402" y="2701"/>
                  </a:lnTo>
                  <a:lnTo>
                    <a:pt x="353" y="2857"/>
                  </a:lnTo>
                  <a:cubicBezTo>
                    <a:pt x="306" y="2992"/>
                    <a:pt x="335" y="3156"/>
                    <a:pt x="406" y="3248"/>
                  </a:cubicBezTo>
                  <a:cubicBezTo>
                    <a:pt x="438" y="3287"/>
                    <a:pt x="481" y="3312"/>
                    <a:pt x="527" y="3316"/>
                  </a:cubicBezTo>
                  <a:cubicBezTo>
                    <a:pt x="555" y="3316"/>
                    <a:pt x="584" y="3305"/>
                    <a:pt x="605" y="3280"/>
                  </a:cubicBezTo>
                  <a:lnTo>
                    <a:pt x="747" y="3120"/>
                  </a:lnTo>
                  <a:lnTo>
                    <a:pt x="747" y="3120"/>
                  </a:lnTo>
                  <a:lnTo>
                    <a:pt x="740" y="3334"/>
                  </a:lnTo>
                  <a:cubicBezTo>
                    <a:pt x="733" y="3423"/>
                    <a:pt x="786" y="3501"/>
                    <a:pt x="865" y="3533"/>
                  </a:cubicBezTo>
                  <a:cubicBezTo>
                    <a:pt x="879" y="3538"/>
                    <a:pt x="894" y="3541"/>
                    <a:pt x="909" y="3541"/>
                  </a:cubicBezTo>
                  <a:cubicBezTo>
                    <a:pt x="956" y="3541"/>
                    <a:pt x="1004" y="3515"/>
                    <a:pt x="1050" y="3458"/>
                  </a:cubicBezTo>
                  <a:lnTo>
                    <a:pt x="1167" y="3316"/>
                  </a:lnTo>
                  <a:lnTo>
                    <a:pt x="1188" y="3497"/>
                  </a:lnTo>
                  <a:cubicBezTo>
                    <a:pt x="1192" y="3533"/>
                    <a:pt x="1213" y="3554"/>
                    <a:pt x="1231" y="3565"/>
                  </a:cubicBezTo>
                  <a:cubicBezTo>
                    <a:pt x="1259" y="3587"/>
                    <a:pt x="1298" y="3598"/>
                    <a:pt x="1331" y="3598"/>
                  </a:cubicBezTo>
                  <a:cubicBezTo>
                    <a:pt x="1336" y="3598"/>
                    <a:pt x="1340" y="3597"/>
                    <a:pt x="1345" y="3597"/>
                  </a:cubicBezTo>
                  <a:cubicBezTo>
                    <a:pt x="1409" y="3586"/>
                    <a:pt x="1462" y="3501"/>
                    <a:pt x="1487" y="3369"/>
                  </a:cubicBezTo>
                  <a:cubicBezTo>
                    <a:pt x="1490" y="3348"/>
                    <a:pt x="1505" y="3287"/>
                    <a:pt x="1515" y="3209"/>
                  </a:cubicBezTo>
                  <a:lnTo>
                    <a:pt x="1526" y="3177"/>
                  </a:lnTo>
                  <a:lnTo>
                    <a:pt x="1551" y="3159"/>
                  </a:lnTo>
                  <a:cubicBezTo>
                    <a:pt x="1814" y="2985"/>
                    <a:pt x="2095" y="2843"/>
                    <a:pt x="2383" y="2729"/>
                  </a:cubicBezTo>
                  <a:lnTo>
                    <a:pt x="2436" y="2708"/>
                  </a:lnTo>
                  <a:lnTo>
                    <a:pt x="2472" y="2751"/>
                  </a:lnTo>
                  <a:cubicBezTo>
                    <a:pt x="2510" y="2801"/>
                    <a:pt x="2539" y="2812"/>
                    <a:pt x="2558" y="2812"/>
                  </a:cubicBezTo>
                  <a:cubicBezTo>
                    <a:pt x="2567" y="2812"/>
                    <a:pt x="2574" y="2810"/>
                    <a:pt x="2579" y="2807"/>
                  </a:cubicBezTo>
                  <a:cubicBezTo>
                    <a:pt x="2817" y="2729"/>
                    <a:pt x="2792" y="2285"/>
                    <a:pt x="2753" y="2025"/>
                  </a:cubicBezTo>
                  <a:cubicBezTo>
                    <a:pt x="2689" y="1631"/>
                    <a:pt x="2525" y="1254"/>
                    <a:pt x="2280" y="937"/>
                  </a:cubicBezTo>
                  <a:cubicBezTo>
                    <a:pt x="2209" y="845"/>
                    <a:pt x="2123" y="763"/>
                    <a:pt x="2031" y="695"/>
                  </a:cubicBezTo>
                  <a:lnTo>
                    <a:pt x="1981" y="663"/>
                  </a:lnTo>
                  <a:lnTo>
                    <a:pt x="2152" y="208"/>
                  </a:lnTo>
                  <a:cubicBezTo>
                    <a:pt x="2134" y="183"/>
                    <a:pt x="2113" y="162"/>
                    <a:pt x="2088" y="141"/>
                  </a:cubicBezTo>
                  <a:cubicBezTo>
                    <a:pt x="1959" y="29"/>
                    <a:pt x="1782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32971" y="4596710"/>
              <a:ext cx="10982" cy="20060"/>
            </a:xfrm>
            <a:custGeom>
              <a:avLst/>
              <a:gdLst/>
              <a:ahLst/>
              <a:cxnLst/>
              <a:rect l="l" t="t" r="r" b="b"/>
              <a:pathLst>
                <a:path w="715" h="1306" extrusionOk="0">
                  <a:moveTo>
                    <a:pt x="288" y="0"/>
                  </a:moveTo>
                  <a:cubicBezTo>
                    <a:pt x="135" y="214"/>
                    <a:pt x="36" y="914"/>
                    <a:pt x="0" y="1255"/>
                  </a:cubicBezTo>
                  <a:cubicBezTo>
                    <a:pt x="118" y="1270"/>
                    <a:pt x="239" y="1287"/>
                    <a:pt x="338" y="1305"/>
                  </a:cubicBezTo>
                  <a:cubicBezTo>
                    <a:pt x="395" y="1021"/>
                    <a:pt x="534" y="431"/>
                    <a:pt x="715" y="75"/>
                  </a:cubicBezTo>
                  <a:cubicBezTo>
                    <a:pt x="623" y="54"/>
                    <a:pt x="523" y="36"/>
                    <a:pt x="445" y="22"/>
                  </a:cubicBezTo>
                  <a:cubicBezTo>
                    <a:pt x="377" y="11"/>
                    <a:pt x="324" y="4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40129" y="4597309"/>
              <a:ext cx="20275" cy="28355"/>
            </a:xfrm>
            <a:custGeom>
              <a:avLst/>
              <a:gdLst/>
              <a:ahLst/>
              <a:cxnLst/>
              <a:rect l="l" t="t" r="r" b="b"/>
              <a:pathLst>
                <a:path w="1320" h="1846" extrusionOk="0">
                  <a:moveTo>
                    <a:pt x="448" y="0"/>
                  </a:moveTo>
                  <a:cubicBezTo>
                    <a:pt x="445" y="4"/>
                    <a:pt x="437" y="15"/>
                    <a:pt x="434" y="18"/>
                  </a:cubicBezTo>
                  <a:cubicBezTo>
                    <a:pt x="420" y="36"/>
                    <a:pt x="409" y="57"/>
                    <a:pt x="398" y="79"/>
                  </a:cubicBezTo>
                  <a:cubicBezTo>
                    <a:pt x="363" y="143"/>
                    <a:pt x="331" y="210"/>
                    <a:pt x="302" y="288"/>
                  </a:cubicBezTo>
                  <a:cubicBezTo>
                    <a:pt x="242" y="431"/>
                    <a:pt x="196" y="591"/>
                    <a:pt x="149" y="751"/>
                  </a:cubicBezTo>
                  <a:cubicBezTo>
                    <a:pt x="89" y="968"/>
                    <a:pt x="43" y="1177"/>
                    <a:pt x="18" y="1312"/>
                  </a:cubicBezTo>
                  <a:cubicBezTo>
                    <a:pt x="11" y="1334"/>
                    <a:pt x="7" y="1355"/>
                    <a:pt x="4" y="1373"/>
                  </a:cubicBezTo>
                  <a:cubicBezTo>
                    <a:pt x="4" y="1376"/>
                    <a:pt x="0" y="1387"/>
                    <a:pt x="0" y="1391"/>
                  </a:cubicBezTo>
                  <a:cubicBezTo>
                    <a:pt x="29" y="1405"/>
                    <a:pt x="57" y="1412"/>
                    <a:pt x="89" y="1426"/>
                  </a:cubicBezTo>
                  <a:cubicBezTo>
                    <a:pt x="388" y="1533"/>
                    <a:pt x="697" y="1686"/>
                    <a:pt x="999" y="1846"/>
                  </a:cubicBezTo>
                  <a:cubicBezTo>
                    <a:pt x="893" y="1686"/>
                    <a:pt x="825" y="1501"/>
                    <a:pt x="807" y="1305"/>
                  </a:cubicBezTo>
                  <a:cubicBezTo>
                    <a:pt x="800" y="1231"/>
                    <a:pt x="800" y="1152"/>
                    <a:pt x="807" y="1074"/>
                  </a:cubicBezTo>
                  <a:cubicBezTo>
                    <a:pt x="839" y="786"/>
                    <a:pt x="967" y="523"/>
                    <a:pt x="1181" y="328"/>
                  </a:cubicBezTo>
                  <a:cubicBezTo>
                    <a:pt x="1198" y="310"/>
                    <a:pt x="1216" y="299"/>
                    <a:pt x="1234" y="285"/>
                  </a:cubicBezTo>
                  <a:cubicBezTo>
                    <a:pt x="1262" y="264"/>
                    <a:pt x="1294" y="239"/>
                    <a:pt x="1319" y="221"/>
                  </a:cubicBezTo>
                  <a:cubicBezTo>
                    <a:pt x="996" y="128"/>
                    <a:pt x="715" y="57"/>
                    <a:pt x="551" y="22"/>
                  </a:cubicBezTo>
                  <a:cubicBezTo>
                    <a:pt x="505" y="15"/>
                    <a:pt x="477" y="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567776" y="4606971"/>
              <a:ext cx="25252" cy="25267"/>
            </a:xfrm>
            <a:custGeom>
              <a:avLst/>
              <a:gdLst/>
              <a:ahLst/>
              <a:cxnLst/>
              <a:rect l="l" t="t" r="r" b="b"/>
              <a:pathLst>
                <a:path w="1644" h="1645" extrusionOk="0">
                  <a:moveTo>
                    <a:pt x="825" y="1"/>
                  </a:moveTo>
                  <a:cubicBezTo>
                    <a:pt x="633" y="1"/>
                    <a:pt x="452" y="68"/>
                    <a:pt x="299" y="189"/>
                  </a:cubicBezTo>
                  <a:cubicBezTo>
                    <a:pt x="118" y="339"/>
                    <a:pt x="8" y="563"/>
                    <a:pt x="0" y="797"/>
                  </a:cubicBezTo>
                  <a:lnTo>
                    <a:pt x="0" y="801"/>
                  </a:lnTo>
                  <a:lnTo>
                    <a:pt x="0" y="808"/>
                  </a:lnTo>
                  <a:lnTo>
                    <a:pt x="0" y="879"/>
                  </a:lnTo>
                  <a:cubicBezTo>
                    <a:pt x="15" y="1050"/>
                    <a:pt x="79" y="1210"/>
                    <a:pt x="189" y="1345"/>
                  </a:cubicBezTo>
                  <a:cubicBezTo>
                    <a:pt x="299" y="1476"/>
                    <a:pt x="441" y="1569"/>
                    <a:pt x="612" y="1615"/>
                  </a:cubicBezTo>
                  <a:cubicBezTo>
                    <a:pt x="633" y="1619"/>
                    <a:pt x="655" y="1629"/>
                    <a:pt x="683" y="1633"/>
                  </a:cubicBezTo>
                  <a:lnTo>
                    <a:pt x="690" y="1633"/>
                  </a:lnTo>
                  <a:cubicBezTo>
                    <a:pt x="735" y="1640"/>
                    <a:pt x="779" y="1644"/>
                    <a:pt x="824" y="1644"/>
                  </a:cubicBezTo>
                  <a:cubicBezTo>
                    <a:pt x="1012" y="1644"/>
                    <a:pt x="1198" y="1579"/>
                    <a:pt x="1344" y="1455"/>
                  </a:cubicBezTo>
                  <a:cubicBezTo>
                    <a:pt x="1529" y="1302"/>
                    <a:pt x="1636" y="1078"/>
                    <a:pt x="1643" y="836"/>
                  </a:cubicBezTo>
                  <a:cubicBezTo>
                    <a:pt x="1643" y="804"/>
                    <a:pt x="1643" y="779"/>
                    <a:pt x="1636" y="751"/>
                  </a:cubicBezTo>
                  <a:cubicBezTo>
                    <a:pt x="1632" y="580"/>
                    <a:pt x="1568" y="424"/>
                    <a:pt x="1462" y="296"/>
                  </a:cubicBezTo>
                  <a:cubicBezTo>
                    <a:pt x="1355" y="168"/>
                    <a:pt x="1213" y="72"/>
                    <a:pt x="1046" y="29"/>
                  </a:cubicBezTo>
                  <a:cubicBezTo>
                    <a:pt x="1021" y="19"/>
                    <a:pt x="992" y="15"/>
                    <a:pt x="968" y="11"/>
                  </a:cubicBezTo>
                  <a:lnTo>
                    <a:pt x="928" y="8"/>
                  </a:lnTo>
                  <a:cubicBezTo>
                    <a:pt x="889" y="1"/>
                    <a:pt x="861" y="1"/>
                    <a:pt x="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69958" y="4889837"/>
              <a:ext cx="27479" cy="15360"/>
            </a:xfrm>
            <a:custGeom>
              <a:avLst/>
              <a:gdLst/>
              <a:ahLst/>
              <a:cxnLst/>
              <a:rect l="l" t="t" r="r" b="b"/>
              <a:pathLst>
                <a:path w="1789" h="1000" extrusionOk="0">
                  <a:moveTo>
                    <a:pt x="437" y="1"/>
                  </a:moveTo>
                  <a:lnTo>
                    <a:pt x="0" y="122"/>
                  </a:lnTo>
                  <a:lnTo>
                    <a:pt x="331" y="1000"/>
                  </a:lnTo>
                  <a:lnTo>
                    <a:pt x="1789" y="584"/>
                  </a:lnTo>
                  <a:cubicBezTo>
                    <a:pt x="1785" y="513"/>
                    <a:pt x="1749" y="410"/>
                    <a:pt x="1650" y="349"/>
                  </a:cubicBezTo>
                  <a:cubicBezTo>
                    <a:pt x="1599" y="316"/>
                    <a:pt x="1525" y="290"/>
                    <a:pt x="1416" y="290"/>
                  </a:cubicBezTo>
                  <a:cubicBezTo>
                    <a:pt x="1267" y="290"/>
                    <a:pt x="1052" y="340"/>
                    <a:pt x="743" y="488"/>
                  </a:cubicBezTo>
                  <a:lnTo>
                    <a:pt x="672" y="527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445811" y="4827028"/>
              <a:ext cx="32026" cy="63375"/>
            </a:xfrm>
            <a:custGeom>
              <a:avLst/>
              <a:gdLst/>
              <a:ahLst/>
              <a:cxnLst/>
              <a:rect l="l" t="t" r="r" b="b"/>
              <a:pathLst>
                <a:path w="2085" h="4126" extrusionOk="0">
                  <a:moveTo>
                    <a:pt x="1145" y="1"/>
                  </a:moveTo>
                  <a:lnTo>
                    <a:pt x="0" y="349"/>
                  </a:lnTo>
                  <a:lnTo>
                    <a:pt x="1288" y="4125"/>
                  </a:lnTo>
                  <a:lnTo>
                    <a:pt x="1377" y="4101"/>
                  </a:lnTo>
                  <a:lnTo>
                    <a:pt x="1455" y="4083"/>
                  </a:lnTo>
                  <a:lnTo>
                    <a:pt x="1526" y="4058"/>
                  </a:lnTo>
                  <a:lnTo>
                    <a:pt x="1953" y="3944"/>
                  </a:lnTo>
                  <a:lnTo>
                    <a:pt x="2027" y="3926"/>
                  </a:lnTo>
                  <a:lnTo>
                    <a:pt x="2084" y="3908"/>
                  </a:lnTo>
                  <a:lnTo>
                    <a:pt x="2066" y="382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413523" y="4721285"/>
              <a:ext cx="52454" cy="109640"/>
            </a:xfrm>
            <a:custGeom>
              <a:avLst/>
              <a:gdLst/>
              <a:ahLst/>
              <a:cxnLst/>
              <a:rect l="l" t="t" r="r" b="b"/>
              <a:pathLst>
                <a:path w="3415" h="7138" extrusionOk="0">
                  <a:moveTo>
                    <a:pt x="1868" y="1"/>
                  </a:moveTo>
                  <a:cubicBezTo>
                    <a:pt x="1519" y="111"/>
                    <a:pt x="872" y="275"/>
                    <a:pt x="1" y="324"/>
                  </a:cubicBezTo>
                  <a:lnTo>
                    <a:pt x="72" y="2668"/>
                  </a:lnTo>
                  <a:cubicBezTo>
                    <a:pt x="325" y="2991"/>
                    <a:pt x="552" y="3347"/>
                    <a:pt x="712" y="3784"/>
                  </a:cubicBezTo>
                  <a:cubicBezTo>
                    <a:pt x="1388" y="5633"/>
                    <a:pt x="1750" y="6835"/>
                    <a:pt x="1843" y="7137"/>
                  </a:cubicBezTo>
                  <a:lnTo>
                    <a:pt x="1896" y="7119"/>
                  </a:lnTo>
                  <a:lnTo>
                    <a:pt x="1967" y="7098"/>
                  </a:lnTo>
                  <a:lnTo>
                    <a:pt x="2038" y="7077"/>
                  </a:lnTo>
                  <a:lnTo>
                    <a:pt x="3198" y="6725"/>
                  </a:lnTo>
                  <a:lnTo>
                    <a:pt x="3283" y="6711"/>
                  </a:lnTo>
                  <a:lnTo>
                    <a:pt x="3354" y="6689"/>
                  </a:lnTo>
                  <a:lnTo>
                    <a:pt x="3414" y="667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251851" y="4768488"/>
              <a:ext cx="20291" cy="22994"/>
            </a:xfrm>
            <a:custGeom>
              <a:avLst/>
              <a:gdLst/>
              <a:ahLst/>
              <a:cxnLst/>
              <a:rect l="l" t="t" r="r" b="b"/>
              <a:pathLst>
                <a:path w="1321" h="1497" extrusionOk="0">
                  <a:moveTo>
                    <a:pt x="385" y="0"/>
                  </a:moveTo>
                  <a:lnTo>
                    <a:pt x="1" y="1469"/>
                  </a:lnTo>
                  <a:cubicBezTo>
                    <a:pt x="35" y="1483"/>
                    <a:pt x="83" y="1497"/>
                    <a:pt x="137" y="1497"/>
                  </a:cubicBezTo>
                  <a:cubicBezTo>
                    <a:pt x="179" y="1497"/>
                    <a:pt x="225" y="1488"/>
                    <a:pt x="271" y="1465"/>
                  </a:cubicBezTo>
                  <a:cubicBezTo>
                    <a:pt x="396" y="1405"/>
                    <a:pt x="559" y="1202"/>
                    <a:pt x="613" y="615"/>
                  </a:cubicBezTo>
                  <a:lnTo>
                    <a:pt x="620" y="537"/>
                  </a:lnTo>
                  <a:lnTo>
                    <a:pt x="1238" y="608"/>
                  </a:lnTo>
                  <a:lnTo>
                    <a:pt x="1320" y="167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272772" y="4767551"/>
              <a:ext cx="58353" cy="25083"/>
            </a:xfrm>
            <a:custGeom>
              <a:avLst/>
              <a:gdLst/>
              <a:ahLst/>
              <a:cxnLst/>
              <a:rect l="l" t="t" r="r" b="b"/>
              <a:pathLst>
                <a:path w="3799" h="1633" extrusionOk="0">
                  <a:moveTo>
                    <a:pt x="154" y="1"/>
                  </a:moveTo>
                  <a:lnTo>
                    <a:pt x="132" y="114"/>
                  </a:lnTo>
                  <a:lnTo>
                    <a:pt x="118" y="189"/>
                  </a:lnTo>
                  <a:lnTo>
                    <a:pt x="104" y="260"/>
                  </a:lnTo>
                  <a:lnTo>
                    <a:pt x="26" y="690"/>
                  </a:lnTo>
                  <a:lnTo>
                    <a:pt x="12" y="765"/>
                  </a:lnTo>
                  <a:lnTo>
                    <a:pt x="1" y="811"/>
                  </a:lnTo>
                  <a:lnTo>
                    <a:pt x="232" y="865"/>
                  </a:lnTo>
                  <a:lnTo>
                    <a:pt x="3798" y="1633"/>
                  </a:lnTo>
                  <a:lnTo>
                    <a:pt x="3546" y="4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29039" y="4720793"/>
              <a:ext cx="84065" cy="85110"/>
            </a:xfrm>
            <a:custGeom>
              <a:avLst/>
              <a:gdLst/>
              <a:ahLst/>
              <a:cxnLst/>
              <a:rect l="l" t="t" r="r" b="b"/>
              <a:pathLst>
                <a:path w="5473" h="5541" extrusionOk="0">
                  <a:moveTo>
                    <a:pt x="2507" y="1"/>
                  </a:moveTo>
                  <a:lnTo>
                    <a:pt x="2809" y="3411"/>
                  </a:lnTo>
                  <a:lnTo>
                    <a:pt x="0" y="3286"/>
                  </a:lnTo>
                  <a:lnTo>
                    <a:pt x="7" y="3315"/>
                  </a:lnTo>
                  <a:lnTo>
                    <a:pt x="25" y="3397"/>
                  </a:lnTo>
                  <a:lnTo>
                    <a:pt x="43" y="3475"/>
                  </a:lnTo>
                  <a:lnTo>
                    <a:pt x="299" y="4716"/>
                  </a:lnTo>
                  <a:lnTo>
                    <a:pt x="317" y="4798"/>
                  </a:lnTo>
                  <a:lnTo>
                    <a:pt x="334" y="4876"/>
                  </a:lnTo>
                  <a:lnTo>
                    <a:pt x="349" y="4940"/>
                  </a:lnTo>
                  <a:lnTo>
                    <a:pt x="3072" y="5498"/>
                  </a:lnTo>
                  <a:cubicBezTo>
                    <a:pt x="3209" y="5526"/>
                    <a:pt x="3346" y="5540"/>
                    <a:pt x="3482" y="5540"/>
                  </a:cubicBezTo>
                  <a:cubicBezTo>
                    <a:pt x="3942" y="5540"/>
                    <a:pt x="4387" y="5379"/>
                    <a:pt x="4747" y="5071"/>
                  </a:cubicBezTo>
                  <a:cubicBezTo>
                    <a:pt x="5217" y="4680"/>
                    <a:pt x="5473" y="4104"/>
                    <a:pt x="5455" y="3496"/>
                  </a:cubicBezTo>
                  <a:lnTo>
                    <a:pt x="5430" y="2757"/>
                  </a:lnTo>
                  <a:lnTo>
                    <a:pt x="5423" y="2629"/>
                  </a:lnTo>
                  <a:lnTo>
                    <a:pt x="5419" y="2504"/>
                  </a:lnTo>
                  <a:lnTo>
                    <a:pt x="5352" y="392"/>
                  </a:lnTo>
                  <a:lnTo>
                    <a:pt x="5309" y="367"/>
                  </a:lnTo>
                  <a:cubicBezTo>
                    <a:pt x="5224" y="371"/>
                    <a:pt x="5135" y="371"/>
                    <a:pt x="5049" y="371"/>
                  </a:cubicBezTo>
                  <a:lnTo>
                    <a:pt x="4943" y="371"/>
                  </a:lnTo>
                  <a:cubicBezTo>
                    <a:pt x="4651" y="367"/>
                    <a:pt x="4363" y="349"/>
                    <a:pt x="4068" y="317"/>
                  </a:cubicBezTo>
                  <a:cubicBezTo>
                    <a:pt x="4043" y="314"/>
                    <a:pt x="4015" y="314"/>
                    <a:pt x="3990" y="307"/>
                  </a:cubicBezTo>
                  <a:cubicBezTo>
                    <a:pt x="3961" y="303"/>
                    <a:pt x="3936" y="303"/>
                    <a:pt x="3908" y="300"/>
                  </a:cubicBezTo>
                  <a:cubicBezTo>
                    <a:pt x="3439" y="236"/>
                    <a:pt x="2969" y="140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99437" y="4633084"/>
              <a:ext cx="45082" cy="90947"/>
            </a:xfrm>
            <a:custGeom>
              <a:avLst/>
              <a:gdLst/>
              <a:ahLst/>
              <a:cxnLst/>
              <a:rect l="l" t="t" r="r" b="b"/>
              <a:pathLst>
                <a:path w="2935" h="5921" extrusionOk="0">
                  <a:moveTo>
                    <a:pt x="943" y="0"/>
                  </a:moveTo>
                  <a:cubicBezTo>
                    <a:pt x="882" y="168"/>
                    <a:pt x="715" y="285"/>
                    <a:pt x="530" y="285"/>
                  </a:cubicBezTo>
                  <a:lnTo>
                    <a:pt x="484" y="285"/>
                  </a:lnTo>
                  <a:lnTo>
                    <a:pt x="1" y="235"/>
                  </a:lnTo>
                  <a:lnTo>
                    <a:pt x="1" y="235"/>
                  </a:lnTo>
                  <a:cubicBezTo>
                    <a:pt x="43" y="1192"/>
                    <a:pt x="143" y="2568"/>
                    <a:pt x="356" y="3897"/>
                  </a:cubicBezTo>
                  <a:cubicBezTo>
                    <a:pt x="370" y="3926"/>
                    <a:pt x="374" y="3954"/>
                    <a:pt x="378" y="3983"/>
                  </a:cubicBezTo>
                  <a:cubicBezTo>
                    <a:pt x="385" y="4008"/>
                    <a:pt x="388" y="4040"/>
                    <a:pt x="392" y="4068"/>
                  </a:cubicBezTo>
                  <a:cubicBezTo>
                    <a:pt x="502" y="4719"/>
                    <a:pt x="641" y="5355"/>
                    <a:pt x="815" y="5921"/>
                  </a:cubicBezTo>
                  <a:lnTo>
                    <a:pt x="836" y="5921"/>
                  </a:lnTo>
                  <a:cubicBezTo>
                    <a:pt x="1729" y="5882"/>
                    <a:pt x="2404" y="5707"/>
                    <a:pt x="2753" y="5597"/>
                  </a:cubicBezTo>
                  <a:cubicBezTo>
                    <a:pt x="2778" y="5586"/>
                    <a:pt x="2803" y="5579"/>
                    <a:pt x="2824" y="5572"/>
                  </a:cubicBezTo>
                  <a:cubicBezTo>
                    <a:pt x="2849" y="5565"/>
                    <a:pt x="2877" y="5554"/>
                    <a:pt x="2895" y="5547"/>
                  </a:cubicBezTo>
                  <a:lnTo>
                    <a:pt x="2934" y="5533"/>
                  </a:lnTo>
                  <a:cubicBezTo>
                    <a:pt x="2913" y="5494"/>
                    <a:pt x="2884" y="5437"/>
                    <a:pt x="2856" y="5366"/>
                  </a:cubicBezTo>
                  <a:cubicBezTo>
                    <a:pt x="2810" y="5266"/>
                    <a:pt x="2753" y="5142"/>
                    <a:pt x="2689" y="4996"/>
                  </a:cubicBezTo>
                  <a:cubicBezTo>
                    <a:pt x="2660" y="4925"/>
                    <a:pt x="2628" y="4854"/>
                    <a:pt x="2596" y="4772"/>
                  </a:cubicBezTo>
                  <a:lnTo>
                    <a:pt x="2557" y="4680"/>
                  </a:lnTo>
                  <a:cubicBezTo>
                    <a:pt x="2447" y="4406"/>
                    <a:pt x="2326" y="4086"/>
                    <a:pt x="2205" y="3723"/>
                  </a:cubicBezTo>
                  <a:cubicBezTo>
                    <a:pt x="1899" y="2795"/>
                    <a:pt x="1558" y="1448"/>
                    <a:pt x="1569" y="114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56734" y="4629582"/>
              <a:ext cx="47954" cy="94510"/>
            </a:xfrm>
            <a:custGeom>
              <a:avLst/>
              <a:gdLst/>
              <a:ahLst/>
              <a:cxnLst/>
              <a:rect l="l" t="t" r="r" b="b"/>
              <a:pathLst>
                <a:path w="3122" h="6153" extrusionOk="0">
                  <a:moveTo>
                    <a:pt x="160" y="1"/>
                  </a:moveTo>
                  <a:cubicBezTo>
                    <a:pt x="160" y="15"/>
                    <a:pt x="153" y="29"/>
                    <a:pt x="153" y="40"/>
                  </a:cubicBezTo>
                  <a:cubicBezTo>
                    <a:pt x="128" y="271"/>
                    <a:pt x="100" y="527"/>
                    <a:pt x="82" y="797"/>
                  </a:cubicBezTo>
                  <a:cubicBezTo>
                    <a:pt x="0" y="1974"/>
                    <a:pt x="18" y="3717"/>
                    <a:pt x="523" y="5487"/>
                  </a:cubicBezTo>
                  <a:cubicBezTo>
                    <a:pt x="537" y="5569"/>
                    <a:pt x="562" y="5654"/>
                    <a:pt x="590" y="5740"/>
                  </a:cubicBezTo>
                  <a:cubicBezTo>
                    <a:pt x="597" y="5743"/>
                    <a:pt x="604" y="5743"/>
                    <a:pt x="612" y="5747"/>
                  </a:cubicBezTo>
                  <a:cubicBezTo>
                    <a:pt x="640" y="5758"/>
                    <a:pt x="665" y="5765"/>
                    <a:pt x="693" y="5772"/>
                  </a:cubicBezTo>
                  <a:cubicBezTo>
                    <a:pt x="1149" y="5907"/>
                    <a:pt x="1611" y="6010"/>
                    <a:pt x="2080" y="6078"/>
                  </a:cubicBezTo>
                  <a:cubicBezTo>
                    <a:pt x="2105" y="6081"/>
                    <a:pt x="2133" y="6085"/>
                    <a:pt x="2158" y="6085"/>
                  </a:cubicBezTo>
                  <a:cubicBezTo>
                    <a:pt x="2187" y="6092"/>
                    <a:pt x="2212" y="6092"/>
                    <a:pt x="2240" y="6095"/>
                  </a:cubicBezTo>
                  <a:cubicBezTo>
                    <a:pt x="2532" y="6131"/>
                    <a:pt x="2830" y="6149"/>
                    <a:pt x="3122" y="6152"/>
                  </a:cubicBezTo>
                  <a:cubicBezTo>
                    <a:pt x="3118" y="6127"/>
                    <a:pt x="3111" y="6099"/>
                    <a:pt x="3104" y="6074"/>
                  </a:cubicBezTo>
                  <a:cubicBezTo>
                    <a:pt x="3097" y="6042"/>
                    <a:pt x="3086" y="6006"/>
                    <a:pt x="3079" y="5971"/>
                  </a:cubicBezTo>
                  <a:cubicBezTo>
                    <a:pt x="3069" y="5939"/>
                    <a:pt x="3062" y="5903"/>
                    <a:pt x="3058" y="5868"/>
                  </a:cubicBezTo>
                  <a:cubicBezTo>
                    <a:pt x="2958" y="5445"/>
                    <a:pt x="2834" y="4851"/>
                    <a:pt x="2720" y="4129"/>
                  </a:cubicBezTo>
                  <a:cubicBezTo>
                    <a:pt x="2713" y="4104"/>
                    <a:pt x="2709" y="4072"/>
                    <a:pt x="2706" y="4047"/>
                  </a:cubicBezTo>
                  <a:cubicBezTo>
                    <a:pt x="2702" y="4019"/>
                    <a:pt x="2695" y="3987"/>
                    <a:pt x="2692" y="3962"/>
                  </a:cubicBezTo>
                  <a:cubicBezTo>
                    <a:pt x="2542" y="2966"/>
                    <a:pt x="2421" y="1747"/>
                    <a:pt x="2418" y="424"/>
                  </a:cubicBezTo>
                  <a:lnTo>
                    <a:pt x="1870" y="371"/>
                  </a:lnTo>
                  <a:cubicBezTo>
                    <a:pt x="1856" y="403"/>
                    <a:pt x="1838" y="431"/>
                    <a:pt x="1821" y="460"/>
                  </a:cubicBezTo>
                  <a:cubicBezTo>
                    <a:pt x="1799" y="492"/>
                    <a:pt x="1771" y="516"/>
                    <a:pt x="1742" y="545"/>
                  </a:cubicBezTo>
                  <a:cubicBezTo>
                    <a:pt x="1717" y="563"/>
                    <a:pt x="1693" y="580"/>
                    <a:pt x="1661" y="591"/>
                  </a:cubicBezTo>
                  <a:cubicBezTo>
                    <a:pt x="1611" y="616"/>
                    <a:pt x="1554" y="627"/>
                    <a:pt x="1497" y="627"/>
                  </a:cubicBezTo>
                  <a:cubicBezTo>
                    <a:pt x="1447" y="627"/>
                    <a:pt x="1397" y="620"/>
                    <a:pt x="1355" y="602"/>
                  </a:cubicBezTo>
                  <a:cubicBezTo>
                    <a:pt x="1301" y="580"/>
                    <a:pt x="1252" y="548"/>
                    <a:pt x="1213" y="509"/>
                  </a:cubicBezTo>
                  <a:cubicBezTo>
                    <a:pt x="1156" y="449"/>
                    <a:pt x="1120" y="378"/>
                    <a:pt x="1102" y="296"/>
                  </a:cubicBezTo>
                  <a:lnTo>
                    <a:pt x="836" y="267"/>
                  </a:lnTo>
                  <a:lnTo>
                    <a:pt x="789" y="264"/>
                  </a:lnTo>
                  <a:cubicBezTo>
                    <a:pt x="740" y="260"/>
                    <a:pt x="693" y="250"/>
                    <a:pt x="644" y="243"/>
                  </a:cubicBezTo>
                  <a:cubicBezTo>
                    <a:pt x="462" y="200"/>
                    <a:pt x="295" y="118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426641" y="4560766"/>
              <a:ext cx="2642" cy="15206"/>
            </a:xfrm>
            <a:custGeom>
              <a:avLst/>
              <a:gdLst/>
              <a:ahLst/>
              <a:cxnLst/>
              <a:rect l="l" t="t" r="r" b="b"/>
              <a:pathLst>
                <a:path w="172" h="990" extrusionOk="0">
                  <a:moveTo>
                    <a:pt x="57" y="1"/>
                  </a:moveTo>
                  <a:cubicBezTo>
                    <a:pt x="57" y="90"/>
                    <a:pt x="54" y="182"/>
                    <a:pt x="47" y="271"/>
                  </a:cubicBezTo>
                  <a:cubicBezTo>
                    <a:pt x="71" y="285"/>
                    <a:pt x="79" y="303"/>
                    <a:pt x="82" y="321"/>
                  </a:cubicBezTo>
                  <a:cubicBezTo>
                    <a:pt x="82" y="331"/>
                    <a:pt x="71" y="335"/>
                    <a:pt x="47" y="338"/>
                  </a:cubicBezTo>
                  <a:cubicBezTo>
                    <a:pt x="39" y="562"/>
                    <a:pt x="22" y="779"/>
                    <a:pt x="0" y="989"/>
                  </a:cubicBezTo>
                  <a:cubicBezTo>
                    <a:pt x="11" y="978"/>
                    <a:pt x="25" y="964"/>
                    <a:pt x="39" y="954"/>
                  </a:cubicBezTo>
                  <a:cubicBezTo>
                    <a:pt x="118" y="858"/>
                    <a:pt x="143" y="722"/>
                    <a:pt x="150" y="609"/>
                  </a:cubicBezTo>
                  <a:cubicBezTo>
                    <a:pt x="171" y="342"/>
                    <a:pt x="167" y="139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388454" y="4560106"/>
              <a:ext cx="36618" cy="40550"/>
            </a:xfrm>
            <a:custGeom>
              <a:avLst/>
              <a:gdLst/>
              <a:ahLst/>
              <a:cxnLst/>
              <a:rect l="l" t="t" r="r" b="b"/>
              <a:pathLst>
                <a:path w="2384" h="2640" extrusionOk="0">
                  <a:moveTo>
                    <a:pt x="1388" y="204"/>
                  </a:moveTo>
                  <a:cubicBezTo>
                    <a:pt x="1430" y="214"/>
                    <a:pt x="1441" y="257"/>
                    <a:pt x="1441" y="289"/>
                  </a:cubicBezTo>
                  <a:cubicBezTo>
                    <a:pt x="1441" y="303"/>
                    <a:pt x="1441" y="314"/>
                    <a:pt x="1430" y="325"/>
                  </a:cubicBezTo>
                  <a:cubicBezTo>
                    <a:pt x="1420" y="342"/>
                    <a:pt x="1384" y="346"/>
                    <a:pt x="1352" y="346"/>
                  </a:cubicBezTo>
                  <a:cubicBezTo>
                    <a:pt x="1259" y="346"/>
                    <a:pt x="1114" y="357"/>
                    <a:pt x="1004" y="357"/>
                  </a:cubicBezTo>
                  <a:cubicBezTo>
                    <a:pt x="925" y="357"/>
                    <a:pt x="865" y="351"/>
                    <a:pt x="858" y="332"/>
                  </a:cubicBezTo>
                  <a:cubicBezTo>
                    <a:pt x="861" y="207"/>
                    <a:pt x="1377" y="204"/>
                    <a:pt x="1388" y="204"/>
                  </a:cubicBezTo>
                  <a:close/>
                  <a:moveTo>
                    <a:pt x="1261" y="480"/>
                  </a:moveTo>
                  <a:cubicBezTo>
                    <a:pt x="1264" y="480"/>
                    <a:pt x="1267" y="481"/>
                    <a:pt x="1270" y="481"/>
                  </a:cubicBezTo>
                  <a:cubicBezTo>
                    <a:pt x="1406" y="498"/>
                    <a:pt x="1378" y="794"/>
                    <a:pt x="1244" y="794"/>
                  </a:cubicBezTo>
                  <a:cubicBezTo>
                    <a:pt x="1241" y="794"/>
                    <a:pt x="1238" y="794"/>
                    <a:pt x="1235" y="794"/>
                  </a:cubicBezTo>
                  <a:cubicBezTo>
                    <a:pt x="1096" y="783"/>
                    <a:pt x="1127" y="480"/>
                    <a:pt x="1261" y="480"/>
                  </a:cubicBezTo>
                  <a:close/>
                  <a:moveTo>
                    <a:pt x="2131" y="520"/>
                  </a:moveTo>
                  <a:cubicBezTo>
                    <a:pt x="2248" y="534"/>
                    <a:pt x="2241" y="769"/>
                    <a:pt x="2149" y="822"/>
                  </a:cubicBezTo>
                  <a:cubicBezTo>
                    <a:pt x="2134" y="829"/>
                    <a:pt x="2117" y="837"/>
                    <a:pt x="2095" y="837"/>
                  </a:cubicBezTo>
                  <a:cubicBezTo>
                    <a:pt x="2085" y="837"/>
                    <a:pt x="2077" y="829"/>
                    <a:pt x="2067" y="829"/>
                  </a:cubicBezTo>
                  <a:cubicBezTo>
                    <a:pt x="1992" y="794"/>
                    <a:pt x="1989" y="659"/>
                    <a:pt x="2031" y="577"/>
                  </a:cubicBezTo>
                  <a:cubicBezTo>
                    <a:pt x="2049" y="545"/>
                    <a:pt x="2077" y="524"/>
                    <a:pt x="2106" y="520"/>
                  </a:cubicBezTo>
                  <a:close/>
                  <a:moveTo>
                    <a:pt x="1780" y="569"/>
                  </a:moveTo>
                  <a:cubicBezTo>
                    <a:pt x="1799" y="569"/>
                    <a:pt x="1818" y="582"/>
                    <a:pt x="1818" y="605"/>
                  </a:cubicBezTo>
                  <a:cubicBezTo>
                    <a:pt x="1818" y="790"/>
                    <a:pt x="1857" y="968"/>
                    <a:pt x="1939" y="1139"/>
                  </a:cubicBezTo>
                  <a:cubicBezTo>
                    <a:pt x="1946" y="1160"/>
                    <a:pt x="1939" y="1185"/>
                    <a:pt x="1914" y="1192"/>
                  </a:cubicBezTo>
                  <a:cubicBezTo>
                    <a:pt x="1857" y="1207"/>
                    <a:pt x="1800" y="1213"/>
                    <a:pt x="1740" y="1213"/>
                  </a:cubicBezTo>
                  <a:cubicBezTo>
                    <a:pt x="1715" y="1213"/>
                    <a:pt x="1688" y="1212"/>
                    <a:pt x="1661" y="1210"/>
                  </a:cubicBezTo>
                  <a:cubicBezTo>
                    <a:pt x="1616" y="1199"/>
                    <a:pt x="1619" y="1132"/>
                    <a:pt x="1658" y="1132"/>
                  </a:cubicBezTo>
                  <a:cubicBezTo>
                    <a:pt x="1659" y="1132"/>
                    <a:pt x="1660" y="1132"/>
                    <a:pt x="1661" y="1132"/>
                  </a:cubicBezTo>
                  <a:cubicBezTo>
                    <a:pt x="1690" y="1136"/>
                    <a:pt x="1717" y="1138"/>
                    <a:pt x="1744" y="1138"/>
                  </a:cubicBezTo>
                  <a:cubicBezTo>
                    <a:pt x="1782" y="1138"/>
                    <a:pt x="1818" y="1134"/>
                    <a:pt x="1853" y="1128"/>
                  </a:cubicBezTo>
                  <a:cubicBezTo>
                    <a:pt x="1782" y="961"/>
                    <a:pt x="1747" y="787"/>
                    <a:pt x="1743" y="605"/>
                  </a:cubicBezTo>
                  <a:cubicBezTo>
                    <a:pt x="1743" y="581"/>
                    <a:pt x="1761" y="569"/>
                    <a:pt x="1780" y="569"/>
                  </a:cubicBezTo>
                  <a:close/>
                  <a:moveTo>
                    <a:pt x="1897" y="1448"/>
                  </a:moveTo>
                  <a:cubicBezTo>
                    <a:pt x="1976" y="1448"/>
                    <a:pt x="2057" y="1459"/>
                    <a:pt x="2134" y="1487"/>
                  </a:cubicBezTo>
                  <a:cubicBezTo>
                    <a:pt x="2106" y="1601"/>
                    <a:pt x="2017" y="1868"/>
                    <a:pt x="1868" y="1871"/>
                  </a:cubicBezTo>
                  <a:cubicBezTo>
                    <a:pt x="1867" y="1871"/>
                    <a:pt x="1865" y="1871"/>
                    <a:pt x="1864" y="1871"/>
                  </a:cubicBezTo>
                  <a:cubicBezTo>
                    <a:pt x="1740" y="1871"/>
                    <a:pt x="1586" y="1678"/>
                    <a:pt x="1501" y="1523"/>
                  </a:cubicBezTo>
                  <a:cubicBezTo>
                    <a:pt x="1616" y="1484"/>
                    <a:pt x="1755" y="1448"/>
                    <a:pt x="1897" y="1448"/>
                  </a:cubicBezTo>
                  <a:close/>
                  <a:moveTo>
                    <a:pt x="1228" y="1"/>
                  </a:moveTo>
                  <a:cubicBezTo>
                    <a:pt x="1131" y="23"/>
                    <a:pt x="1031" y="33"/>
                    <a:pt x="931" y="33"/>
                  </a:cubicBezTo>
                  <a:cubicBezTo>
                    <a:pt x="870" y="33"/>
                    <a:pt x="808" y="29"/>
                    <a:pt x="748" y="22"/>
                  </a:cubicBezTo>
                  <a:lnTo>
                    <a:pt x="748" y="22"/>
                  </a:lnTo>
                  <a:cubicBezTo>
                    <a:pt x="879" y="453"/>
                    <a:pt x="801" y="915"/>
                    <a:pt x="556" y="1057"/>
                  </a:cubicBezTo>
                  <a:cubicBezTo>
                    <a:pt x="481" y="1103"/>
                    <a:pt x="396" y="1125"/>
                    <a:pt x="310" y="1125"/>
                  </a:cubicBezTo>
                  <a:cubicBezTo>
                    <a:pt x="250" y="1125"/>
                    <a:pt x="186" y="1114"/>
                    <a:pt x="129" y="1093"/>
                  </a:cubicBezTo>
                  <a:cubicBezTo>
                    <a:pt x="76" y="1516"/>
                    <a:pt x="1" y="2269"/>
                    <a:pt x="1" y="2533"/>
                  </a:cubicBezTo>
                  <a:lnTo>
                    <a:pt x="1" y="2536"/>
                  </a:lnTo>
                  <a:lnTo>
                    <a:pt x="1" y="2547"/>
                  </a:lnTo>
                  <a:lnTo>
                    <a:pt x="929" y="2639"/>
                  </a:lnTo>
                  <a:cubicBezTo>
                    <a:pt x="933" y="2533"/>
                    <a:pt x="933" y="2440"/>
                    <a:pt x="929" y="2351"/>
                  </a:cubicBezTo>
                  <a:cubicBezTo>
                    <a:pt x="929" y="2259"/>
                    <a:pt x="925" y="2156"/>
                    <a:pt x="929" y="2035"/>
                  </a:cubicBezTo>
                  <a:lnTo>
                    <a:pt x="933" y="1921"/>
                  </a:lnTo>
                  <a:lnTo>
                    <a:pt x="1036" y="1967"/>
                  </a:lnTo>
                  <a:cubicBezTo>
                    <a:pt x="1334" y="2106"/>
                    <a:pt x="1608" y="2170"/>
                    <a:pt x="1708" y="2170"/>
                  </a:cubicBezTo>
                  <a:cubicBezTo>
                    <a:pt x="1731" y="2170"/>
                    <a:pt x="1753" y="2171"/>
                    <a:pt x="1775" y="2171"/>
                  </a:cubicBezTo>
                  <a:cubicBezTo>
                    <a:pt x="1902" y="2171"/>
                    <a:pt x="2009" y="2158"/>
                    <a:pt x="2088" y="2092"/>
                  </a:cubicBezTo>
                  <a:cubicBezTo>
                    <a:pt x="2202" y="2010"/>
                    <a:pt x="2230" y="1839"/>
                    <a:pt x="2255" y="1683"/>
                  </a:cubicBezTo>
                  <a:cubicBezTo>
                    <a:pt x="2273" y="1548"/>
                    <a:pt x="2294" y="1395"/>
                    <a:pt x="2312" y="1228"/>
                  </a:cubicBezTo>
                  <a:cubicBezTo>
                    <a:pt x="2316" y="1199"/>
                    <a:pt x="2316" y="1178"/>
                    <a:pt x="2319" y="1149"/>
                  </a:cubicBezTo>
                  <a:cubicBezTo>
                    <a:pt x="2326" y="1125"/>
                    <a:pt x="2326" y="1103"/>
                    <a:pt x="2330" y="1075"/>
                  </a:cubicBezTo>
                  <a:cubicBezTo>
                    <a:pt x="2351" y="858"/>
                    <a:pt x="2373" y="620"/>
                    <a:pt x="2383" y="381"/>
                  </a:cubicBezTo>
                  <a:cubicBezTo>
                    <a:pt x="2294" y="378"/>
                    <a:pt x="2188" y="374"/>
                    <a:pt x="2106" y="367"/>
                  </a:cubicBezTo>
                  <a:lnTo>
                    <a:pt x="2077" y="367"/>
                  </a:lnTo>
                  <a:cubicBezTo>
                    <a:pt x="2063" y="367"/>
                    <a:pt x="2045" y="367"/>
                    <a:pt x="2028" y="364"/>
                  </a:cubicBezTo>
                  <a:cubicBezTo>
                    <a:pt x="2013" y="360"/>
                    <a:pt x="1999" y="357"/>
                    <a:pt x="1996" y="346"/>
                  </a:cubicBezTo>
                  <a:cubicBezTo>
                    <a:pt x="1989" y="339"/>
                    <a:pt x="1989" y="321"/>
                    <a:pt x="1981" y="310"/>
                  </a:cubicBezTo>
                  <a:cubicBezTo>
                    <a:pt x="1978" y="275"/>
                    <a:pt x="1989" y="232"/>
                    <a:pt x="2028" y="225"/>
                  </a:cubicBezTo>
                  <a:lnTo>
                    <a:pt x="2042" y="225"/>
                  </a:lnTo>
                  <a:cubicBezTo>
                    <a:pt x="2053" y="225"/>
                    <a:pt x="2085" y="225"/>
                    <a:pt x="2117" y="232"/>
                  </a:cubicBezTo>
                  <a:cubicBezTo>
                    <a:pt x="2188" y="236"/>
                    <a:pt x="2291" y="243"/>
                    <a:pt x="2380" y="261"/>
                  </a:cubicBezTo>
                  <a:cubicBezTo>
                    <a:pt x="2383" y="200"/>
                    <a:pt x="2383" y="133"/>
                    <a:pt x="2383" y="72"/>
                  </a:cubicBezTo>
                  <a:lnTo>
                    <a:pt x="2383" y="72"/>
                  </a:lnTo>
                  <a:cubicBezTo>
                    <a:pt x="2301" y="111"/>
                    <a:pt x="2213" y="136"/>
                    <a:pt x="2131" y="161"/>
                  </a:cubicBezTo>
                  <a:cubicBezTo>
                    <a:pt x="2102" y="165"/>
                    <a:pt x="2077" y="172"/>
                    <a:pt x="2049" y="179"/>
                  </a:cubicBezTo>
                  <a:lnTo>
                    <a:pt x="2045" y="179"/>
                  </a:lnTo>
                  <a:lnTo>
                    <a:pt x="1964" y="189"/>
                  </a:lnTo>
                  <a:cubicBezTo>
                    <a:pt x="1877" y="200"/>
                    <a:pt x="1789" y="204"/>
                    <a:pt x="1701" y="204"/>
                  </a:cubicBezTo>
                  <a:cubicBezTo>
                    <a:pt x="1552" y="204"/>
                    <a:pt x="1401" y="192"/>
                    <a:pt x="1249" y="179"/>
                  </a:cubicBezTo>
                  <a:cubicBezTo>
                    <a:pt x="1253" y="115"/>
                    <a:pt x="1281" y="54"/>
                    <a:pt x="1320" y="4"/>
                  </a:cubicBezTo>
                  <a:cubicBezTo>
                    <a:pt x="1288" y="4"/>
                    <a:pt x="1260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3001" y="4531873"/>
              <a:ext cx="60534" cy="43116"/>
            </a:xfrm>
            <a:custGeom>
              <a:avLst/>
              <a:gdLst/>
              <a:ahLst/>
              <a:cxnLst/>
              <a:rect l="l" t="t" r="r" b="b"/>
              <a:pathLst>
                <a:path w="3941" h="2807" extrusionOk="0">
                  <a:moveTo>
                    <a:pt x="523" y="1714"/>
                  </a:moveTo>
                  <a:cubicBezTo>
                    <a:pt x="640" y="1714"/>
                    <a:pt x="745" y="1904"/>
                    <a:pt x="768" y="2077"/>
                  </a:cubicBezTo>
                  <a:cubicBezTo>
                    <a:pt x="772" y="2141"/>
                    <a:pt x="779" y="2205"/>
                    <a:pt x="772" y="2273"/>
                  </a:cubicBezTo>
                  <a:cubicBezTo>
                    <a:pt x="768" y="2355"/>
                    <a:pt x="747" y="2429"/>
                    <a:pt x="711" y="2490"/>
                  </a:cubicBezTo>
                  <a:cubicBezTo>
                    <a:pt x="697" y="2518"/>
                    <a:pt x="679" y="2539"/>
                    <a:pt x="662" y="2557"/>
                  </a:cubicBezTo>
                  <a:cubicBezTo>
                    <a:pt x="658" y="2561"/>
                    <a:pt x="655" y="2561"/>
                    <a:pt x="655" y="2568"/>
                  </a:cubicBezTo>
                  <a:cubicBezTo>
                    <a:pt x="630" y="2586"/>
                    <a:pt x="608" y="2596"/>
                    <a:pt x="587" y="2607"/>
                  </a:cubicBezTo>
                  <a:cubicBezTo>
                    <a:pt x="573" y="2611"/>
                    <a:pt x="559" y="2614"/>
                    <a:pt x="541" y="2614"/>
                  </a:cubicBezTo>
                  <a:cubicBezTo>
                    <a:pt x="505" y="2614"/>
                    <a:pt x="470" y="2607"/>
                    <a:pt x="441" y="2575"/>
                  </a:cubicBezTo>
                  <a:cubicBezTo>
                    <a:pt x="423" y="2561"/>
                    <a:pt x="409" y="2543"/>
                    <a:pt x="399" y="2525"/>
                  </a:cubicBezTo>
                  <a:cubicBezTo>
                    <a:pt x="374" y="2483"/>
                    <a:pt x="352" y="2426"/>
                    <a:pt x="342" y="2362"/>
                  </a:cubicBezTo>
                  <a:cubicBezTo>
                    <a:pt x="338" y="2344"/>
                    <a:pt x="338" y="2330"/>
                    <a:pt x="335" y="2312"/>
                  </a:cubicBezTo>
                  <a:cubicBezTo>
                    <a:pt x="327" y="2291"/>
                    <a:pt x="327" y="2266"/>
                    <a:pt x="327" y="2241"/>
                  </a:cubicBezTo>
                  <a:lnTo>
                    <a:pt x="327" y="2127"/>
                  </a:lnTo>
                  <a:lnTo>
                    <a:pt x="327" y="2099"/>
                  </a:lnTo>
                  <a:lnTo>
                    <a:pt x="327" y="2045"/>
                  </a:lnTo>
                  <a:cubicBezTo>
                    <a:pt x="327" y="2020"/>
                    <a:pt x="335" y="1992"/>
                    <a:pt x="338" y="1967"/>
                  </a:cubicBezTo>
                  <a:cubicBezTo>
                    <a:pt x="345" y="1899"/>
                    <a:pt x="359" y="1842"/>
                    <a:pt x="395" y="1796"/>
                  </a:cubicBezTo>
                  <a:cubicBezTo>
                    <a:pt x="437" y="1738"/>
                    <a:pt x="481" y="1714"/>
                    <a:pt x="523" y="1714"/>
                  </a:cubicBezTo>
                  <a:close/>
                  <a:moveTo>
                    <a:pt x="1600" y="1"/>
                  </a:moveTo>
                  <a:cubicBezTo>
                    <a:pt x="1056" y="1"/>
                    <a:pt x="647" y="154"/>
                    <a:pt x="384" y="445"/>
                  </a:cubicBezTo>
                  <a:cubicBezTo>
                    <a:pt x="11" y="865"/>
                    <a:pt x="0" y="1483"/>
                    <a:pt x="47" y="1931"/>
                  </a:cubicBezTo>
                  <a:cubicBezTo>
                    <a:pt x="57" y="2010"/>
                    <a:pt x="71" y="2095"/>
                    <a:pt x="86" y="2177"/>
                  </a:cubicBezTo>
                  <a:cubicBezTo>
                    <a:pt x="114" y="2330"/>
                    <a:pt x="167" y="2483"/>
                    <a:pt x="263" y="2603"/>
                  </a:cubicBezTo>
                  <a:cubicBezTo>
                    <a:pt x="274" y="2621"/>
                    <a:pt x="292" y="2643"/>
                    <a:pt x="310" y="2660"/>
                  </a:cubicBezTo>
                  <a:cubicBezTo>
                    <a:pt x="324" y="2675"/>
                    <a:pt x="342" y="2685"/>
                    <a:pt x="359" y="2699"/>
                  </a:cubicBezTo>
                  <a:cubicBezTo>
                    <a:pt x="381" y="2717"/>
                    <a:pt x="402" y="2731"/>
                    <a:pt x="431" y="2746"/>
                  </a:cubicBezTo>
                  <a:cubicBezTo>
                    <a:pt x="452" y="2756"/>
                    <a:pt x="480" y="2767"/>
                    <a:pt x="502" y="2774"/>
                  </a:cubicBezTo>
                  <a:cubicBezTo>
                    <a:pt x="555" y="2795"/>
                    <a:pt x="610" y="2806"/>
                    <a:pt x="663" y="2806"/>
                  </a:cubicBezTo>
                  <a:cubicBezTo>
                    <a:pt x="721" y="2806"/>
                    <a:pt x="777" y="2793"/>
                    <a:pt x="829" y="2763"/>
                  </a:cubicBezTo>
                  <a:cubicBezTo>
                    <a:pt x="964" y="2685"/>
                    <a:pt x="1039" y="2419"/>
                    <a:pt x="1007" y="2123"/>
                  </a:cubicBezTo>
                  <a:cubicBezTo>
                    <a:pt x="999" y="2027"/>
                    <a:pt x="978" y="1935"/>
                    <a:pt x="946" y="1842"/>
                  </a:cubicBezTo>
                  <a:lnTo>
                    <a:pt x="946" y="1839"/>
                  </a:lnTo>
                  <a:cubicBezTo>
                    <a:pt x="935" y="1807"/>
                    <a:pt x="925" y="1771"/>
                    <a:pt x="911" y="1739"/>
                  </a:cubicBezTo>
                  <a:lnTo>
                    <a:pt x="900" y="1718"/>
                  </a:lnTo>
                  <a:lnTo>
                    <a:pt x="879" y="1668"/>
                  </a:lnTo>
                  <a:lnTo>
                    <a:pt x="857" y="1618"/>
                  </a:lnTo>
                  <a:lnTo>
                    <a:pt x="857" y="1618"/>
                  </a:lnTo>
                  <a:lnTo>
                    <a:pt x="879" y="1626"/>
                  </a:lnTo>
                  <a:lnTo>
                    <a:pt x="943" y="1629"/>
                  </a:lnTo>
                  <a:lnTo>
                    <a:pt x="957" y="1629"/>
                  </a:lnTo>
                  <a:lnTo>
                    <a:pt x="985" y="1633"/>
                  </a:lnTo>
                  <a:cubicBezTo>
                    <a:pt x="999" y="1633"/>
                    <a:pt x="1017" y="1636"/>
                    <a:pt x="1031" y="1636"/>
                  </a:cubicBezTo>
                  <a:cubicBezTo>
                    <a:pt x="1512" y="1686"/>
                    <a:pt x="1992" y="1718"/>
                    <a:pt x="2425" y="1725"/>
                  </a:cubicBezTo>
                  <a:lnTo>
                    <a:pt x="3076" y="1725"/>
                  </a:lnTo>
                  <a:cubicBezTo>
                    <a:pt x="3666" y="1707"/>
                    <a:pt x="3897" y="1647"/>
                    <a:pt x="3940" y="1611"/>
                  </a:cubicBezTo>
                  <a:cubicBezTo>
                    <a:pt x="3937" y="1597"/>
                    <a:pt x="3929" y="1590"/>
                    <a:pt x="3926" y="1576"/>
                  </a:cubicBezTo>
                  <a:cubicBezTo>
                    <a:pt x="3826" y="1455"/>
                    <a:pt x="3464" y="1334"/>
                    <a:pt x="3183" y="1330"/>
                  </a:cubicBezTo>
                  <a:lnTo>
                    <a:pt x="3126" y="1330"/>
                  </a:lnTo>
                  <a:lnTo>
                    <a:pt x="3112" y="1274"/>
                  </a:lnTo>
                  <a:cubicBezTo>
                    <a:pt x="2916" y="420"/>
                    <a:pt x="2422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30573" y="4611503"/>
              <a:ext cx="119025" cy="19185"/>
            </a:xfrm>
            <a:custGeom>
              <a:avLst/>
              <a:gdLst/>
              <a:ahLst/>
              <a:cxnLst/>
              <a:rect l="l" t="t" r="r" b="b"/>
              <a:pathLst>
                <a:path w="7749" h="1249" extrusionOk="0">
                  <a:moveTo>
                    <a:pt x="107" y="1"/>
                  </a:moveTo>
                  <a:lnTo>
                    <a:pt x="0" y="1249"/>
                  </a:lnTo>
                  <a:cubicBezTo>
                    <a:pt x="2344" y="1124"/>
                    <a:pt x="6404" y="908"/>
                    <a:pt x="6522" y="893"/>
                  </a:cubicBezTo>
                  <a:cubicBezTo>
                    <a:pt x="6543" y="890"/>
                    <a:pt x="6646" y="858"/>
                    <a:pt x="6735" y="829"/>
                  </a:cubicBezTo>
                  <a:cubicBezTo>
                    <a:pt x="7108" y="717"/>
                    <a:pt x="7274" y="673"/>
                    <a:pt x="7360" y="673"/>
                  </a:cubicBezTo>
                  <a:cubicBezTo>
                    <a:pt x="7389" y="673"/>
                    <a:pt x="7409" y="678"/>
                    <a:pt x="7425" y="687"/>
                  </a:cubicBezTo>
                  <a:cubicBezTo>
                    <a:pt x="7489" y="730"/>
                    <a:pt x="7592" y="829"/>
                    <a:pt x="7656" y="900"/>
                  </a:cubicBezTo>
                  <a:lnTo>
                    <a:pt x="7731" y="804"/>
                  </a:lnTo>
                  <a:cubicBezTo>
                    <a:pt x="7734" y="801"/>
                    <a:pt x="7748" y="783"/>
                    <a:pt x="7748" y="772"/>
                  </a:cubicBezTo>
                  <a:cubicBezTo>
                    <a:pt x="7745" y="769"/>
                    <a:pt x="7734" y="755"/>
                    <a:pt x="7731" y="751"/>
                  </a:cubicBezTo>
                  <a:lnTo>
                    <a:pt x="7620" y="609"/>
                  </a:lnTo>
                  <a:cubicBezTo>
                    <a:pt x="7571" y="552"/>
                    <a:pt x="7411" y="417"/>
                    <a:pt x="7343" y="388"/>
                  </a:cubicBezTo>
                  <a:cubicBezTo>
                    <a:pt x="7293" y="388"/>
                    <a:pt x="7115" y="460"/>
                    <a:pt x="7009" y="502"/>
                  </a:cubicBezTo>
                  <a:cubicBezTo>
                    <a:pt x="6895" y="552"/>
                    <a:pt x="6792" y="591"/>
                    <a:pt x="6735" y="602"/>
                  </a:cubicBezTo>
                  <a:lnTo>
                    <a:pt x="6717" y="602"/>
                  </a:lnTo>
                  <a:lnTo>
                    <a:pt x="818" y="150"/>
                  </a:lnTo>
                  <a:lnTo>
                    <a:pt x="815" y="15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14629" y="4606434"/>
              <a:ext cx="15468" cy="26880"/>
            </a:xfrm>
            <a:custGeom>
              <a:avLst/>
              <a:gdLst/>
              <a:ahLst/>
              <a:cxnLst/>
              <a:rect l="l" t="t" r="r" b="b"/>
              <a:pathLst>
                <a:path w="1007" h="1750" extrusionOk="0">
                  <a:moveTo>
                    <a:pt x="125" y="0"/>
                  </a:moveTo>
                  <a:cubicBezTo>
                    <a:pt x="125" y="4"/>
                    <a:pt x="125" y="11"/>
                    <a:pt x="128" y="11"/>
                  </a:cubicBezTo>
                  <a:cubicBezTo>
                    <a:pt x="128" y="14"/>
                    <a:pt x="132" y="25"/>
                    <a:pt x="132" y="29"/>
                  </a:cubicBezTo>
                  <a:cubicBezTo>
                    <a:pt x="135" y="50"/>
                    <a:pt x="135" y="68"/>
                    <a:pt x="142" y="89"/>
                  </a:cubicBezTo>
                  <a:lnTo>
                    <a:pt x="142" y="135"/>
                  </a:lnTo>
                  <a:lnTo>
                    <a:pt x="142" y="157"/>
                  </a:lnTo>
                  <a:lnTo>
                    <a:pt x="135" y="185"/>
                  </a:lnTo>
                  <a:lnTo>
                    <a:pt x="132" y="228"/>
                  </a:lnTo>
                  <a:lnTo>
                    <a:pt x="43" y="1134"/>
                  </a:lnTo>
                  <a:lnTo>
                    <a:pt x="36" y="1220"/>
                  </a:lnTo>
                  <a:lnTo>
                    <a:pt x="25" y="1305"/>
                  </a:lnTo>
                  <a:lnTo>
                    <a:pt x="0" y="1590"/>
                  </a:lnTo>
                  <a:lnTo>
                    <a:pt x="597" y="1700"/>
                  </a:lnTo>
                  <a:lnTo>
                    <a:pt x="676" y="1714"/>
                  </a:lnTo>
                  <a:lnTo>
                    <a:pt x="740" y="1725"/>
                  </a:lnTo>
                  <a:lnTo>
                    <a:pt x="750" y="1725"/>
                  </a:lnTo>
                  <a:lnTo>
                    <a:pt x="846" y="1742"/>
                  </a:lnTo>
                  <a:lnTo>
                    <a:pt x="878" y="1750"/>
                  </a:lnTo>
                  <a:lnTo>
                    <a:pt x="878" y="1739"/>
                  </a:lnTo>
                  <a:lnTo>
                    <a:pt x="882" y="1664"/>
                  </a:lnTo>
                  <a:lnTo>
                    <a:pt x="885" y="1590"/>
                  </a:lnTo>
                  <a:lnTo>
                    <a:pt x="992" y="299"/>
                  </a:lnTo>
                  <a:lnTo>
                    <a:pt x="999" y="224"/>
                  </a:lnTo>
                  <a:lnTo>
                    <a:pt x="1003" y="150"/>
                  </a:lnTo>
                  <a:lnTo>
                    <a:pt x="1006" y="96"/>
                  </a:lnTo>
                  <a:lnTo>
                    <a:pt x="512" y="4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54492" y="4599859"/>
              <a:ext cx="59812" cy="35282"/>
            </a:xfrm>
            <a:custGeom>
              <a:avLst/>
              <a:gdLst/>
              <a:ahLst/>
              <a:cxnLst/>
              <a:rect l="l" t="t" r="r" b="b"/>
              <a:pathLst>
                <a:path w="3894" h="2297" extrusionOk="0">
                  <a:moveTo>
                    <a:pt x="1047" y="0"/>
                  </a:moveTo>
                  <a:cubicBezTo>
                    <a:pt x="967" y="0"/>
                    <a:pt x="890" y="10"/>
                    <a:pt x="814" y="30"/>
                  </a:cubicBezTo>
                  <a:cubicBezTo>
                    <a:pt x="779" y="37"/>
                    <a:pt x="740" y="48"/>
                    <a:pt x="704" y="58"/>
                  </a:cubicBezTo>
                  <a:cubicBezTo>
                    <a:pt x="701" y="66"/>
                    <a:pt x="690" y="66"/>
                    <a:pt x="686" y="69"/>
                  </a:cubicBezTo>
                  <a:cubicBezTo>
                    <a:pt x="651" y="83"/>
                    <a:pt x="615" y="101"/>
                    <a:pt x="580" y="112"/>
                  </a:cubicBezTo>
                  <a:cubicBezTo>
                    <a:pt x="420" y="194"/>
                    <a:pt x="281" y="318"/>
                    <a:pt x="185" y="467"/>
                  </a:cubicBezTo>
                  <a:cubicBezTo>
                    <a:pt x="132" y="549"/>
                    <a:pt x="86" y="642"/>
                    <a:pt x="61" y="741"/>
                  </a:cubicBezTo>
                  <a:cubicBezTo>
                    <a:pt x="43" y="802"/>
                    <a:pt x="29" y="866"/>
                    <a:pt x="25" y="930"/>
                  </a:cubicBezTo>
                  <a:cubicBezTo>
                    <a:pt x="0" y="1175"/>
                    <a:pt x="64" y="1406"/>
                    <a:pt x="189" y="1594"/>
                  </a:cubicBezTo>
                  <a:cubicBezTo>
                    <a:pt x="206" y="1616"/>
                    <a:pt x="224" y="1644"/>
                    <a:pt x="253" y="1673"/>
                  </a:cubicBezTo>
                  <a:cubicBezTo>
                    <a:pt x="274" y="1701"/>
                    <a:pt x="295" y="1722"/>
                    <a:pt x="317" y="1751"/>
                  </a:cubicBezTo>
                  <a:cubicBezTo>
                    <a:pt x="477" y="1914"/>
                    <a:pt x="697" y="2021"/>
                    <a:pt x="939" y="2046"/>
                  </a:cubicBezTo>
                  <a:lnTo>
                    <a:pt x="1238" y="2078"/>
                  </a:lnTo>
                  <a:lnTo>
                    <a:pt x="1824" y="2135"/>
                  </a:lnTo>
                  <a:lnTo>
                    <a:pt x="1899" y="2146"/>
                  </a:lnTo>
                  <a:lnTo>
                    <a:pt x="1974" y="2153"/>
                  </a:lnTo>
                  <a:lnTo>
                    <a:pt x="2041" y="2160"/>
                  </a:lnTo>
                  <a:lnTo>
                    <a:pt x="2557" y="2213"/>
                  </a:lnTo>
                  <a:lnTo>
                    <a:pt x="2927" y="2249"/>
                  </a:lnTo>
                  <a:lnTo>
                    <a:pt x="3432" y="2295"/>
                  </a:lnTo>
                  <a:cubicBezTo>
                    <a:pt x="3442" y="2296"/>
                    <a:pt x="3453" y="2297"/>
                    <a:pt x="3464" y="2297"/>
                  </a:cubicBezTo>
                  <a:cubicBezTo>
                    <a:pt x="3573" y="2297"/>
                    <a:pt x="3674" y="2232"/>
                    <a:pt x="3716" y="2135"/>
                  </a:cubicBezTo>
                  <a:cubicBezTo>
                    <a:pt x="3730" y="2114"/>
                    <a:pt x="3741" y="2089"/>
                    <a:pt x="3744" y="2064"/>
                  </a:cubicBezTo>
                  <a:cubicBezTo>
                    <a:pt x="3744" y="2057"/>
                    <a:pt x="3748" y="2046"/>
                    <a:pt x="3748" y="2039"/>
                  </a:cubicBezTo>
                  <a:lnTo>
                    <a:pt x="3752" y="1989"/>
                  </a:lnTo>
                  <a:lnTo>
                    <a:pt x="3787" y="1648"/>
                  </a:lnTo>
                  <a:lnTo>
                    <a:pt x="3798" y="1562"/>
                  </a:lnTo>
                  <a:lnTo>
                    <a:pt x="3805" y="1477"/>
                  </a:lnTo>
                  <a:lnTo>
                    <a:pt x="3883" y="713"/>
                  </a:lnTo>
                  <a:lnTo>
                    <a:pt x="3890" y="617"/>
                  </a:lnTo>
                  <a:lnTo>
                    <a:pt x="3894" y="567"/>
                  </a:lnTo>
                  <a:lnTo>
                    <a:pt x="3894" y="535"/>
                  </a:lnTo>
                  <a:lnTo>
                    <a:pt x="3894" y="528"/>
                  </a:lnTo>
                  <a:cubicBezTo>
                    <a:pt x="3894" y="496"/>
                    <a:pt x="3887" y="460"/>
                    <a:pt x="3872" y="428"/>
                  </a:cubicBezTo>
                  <a:cubicBezTo>
                    <a:pt x="3869" y="425"/>
                    <a:pt x="3869" y="418"/>
                    <a:pt x="3865" y="410"/>
                  </a:cubicBezTo>
                  <a:cubicBezTo>
                    <a:pt x="3855" y="393"/>
                    <a:pt x="3840" y="375"/>
                    <a:pt x="3830" y="357"/>
                  </a:cubicBezTo>
                  <a:cubicBezTo>
                    <a:pt x="3819" y="343"/>
                    <a:pt x="3812" y="336"/>
                    <a:pt x="3798" y="325"/>
                  </a:cubicBezTo>
                  <a:cubicBezTo>
                    <a:pt x="3752" y="286"/>
                    <a:pt x="3695" y="261"/>
                    <a:pt x="3634" y="254"/>
                  </a:cubicBezTo>
                  <a:lnTo>
                    <a:pt x="3563" y="247"/>
                  </a:lnTo>
                  <a:lnTo>
                    <a:pt x="3460" y="236"/>
                  </a:lnTo>
                  <a:lnTo>
                    <a:pt x="3446" y="236"/>
                  </a:lnTo>
                  <a:lnTo>
                    <a:pt x="3254" y="218"/>
                  </a:lnTo>
                  <a:lnTo>
                    <a:pt x="3179" y="211"/>
                  </a:lnTo>
                  <a:lnTo>
                    <a:pt x="3104" y="201"/>
                  </a:lnTo>
                  <a:lnTo>
                    <a:pt x="2205" y="112"/>
                  </a:lnTo>
                  <a:lnTo>
                    <a:pt x="2130" y="105"/>
                  </a:lnTo>
                  <a:lnTo>
                    <a:pt x="2055" y="94"/>
                  </a:lnTo>
                  <a:lnTo>
                    <a:pt x="1952" y="87"/>
                  </a:lnTo>
                  <a:lnTo>
                    <a:pt x="1188" y="12"/>
                  </a:lnTo>
                  <a:lnTo>
                    <a:pt x="1145" y="5"/>
                  </a:lnTo>
                  <a:cubicBezTo>
                    <a:pt x="1112" y="2"/>
                    <a:pt x="1079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9"/>
          <p:cNvGrpSpPr/>
          <p:nvPr/>
        </p:nvGrpSpPr>
        <p:grpSpPr>
          <a:xfrm>
            <a:off x="8611180" y="218579"/>
            <a:ext cx="231874" cy="373324"/>
            <a:chOff x="8611180" y="218579"/>
            <a:chExt cx="231874" cy="373324"/>
          </a:xfrm>
        </p:grpSpPr>
        <p:sp>
          <p:nvSpPr>
            <p:cNvPr id="656" name="Google Shape;656;p9"/>
            <p:cNvSpPr/>
            <p:nvPr/>
          </p:nvSpPr>
          <p:spPr>
            <a:xfrm>
              <a:off x="8644133" y="306286"/>
              <a:ext cx="52074" cy="55956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8611180" y="253592"/>
              <a:ext cx="44454" cy="54847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689824" y="334233"/>
              <a:ext cx="15114" cy="20342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8696525" y="308139"/>
              <a:ext cx="28231" cy="43852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8803892" y="522654"/>
              <a:ext cx="16524" cy="28184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742216" y="497146"/>
              <a:ext cx="63053" cy="33143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672191" y="412592"/>
              <a:ext cx="57081" cy="79498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8712812" y="482713"/>
              <a:ext cx="42094" cy="31336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8613097" y="575157"/>
              <a:ext cx="29087" cy="16746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636196" y="520071"/>
              <a:ext cx="50094" cy="60851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669656" y="412814"/>
              <a:ext cx="115666" cy="118597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790314" y="316647"/>
              <a:ext cx="52740" cy="97875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814031" y="312940"/>
              <a:ext cx="11280" cy="21974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8745701" y="289809"/>
              <a:ext cx="73588" cy="126898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8704573" y="293500"/>
              <a:ext cx="46894" cy="123207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8720242" y="248205"/>
              <a:ext cx="2772" cy="15668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8724361" y="247698"/>
              <a:ext cx="37974" cy="53437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8705476" y="218579"/>
              <a:ext cx="62435" cy="44422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8623348" y="258852"/>
              <a:ext cx="26600" cy="26140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9"/>
          <p:cNvGrpSpPr/>
          <p:nvPr/>
        </p:nvGrpSpPr>
        <p:grpSpPr>
          <a:xfrm>
            <a:off x="251855" y="4531879"/>
            <a:ext cx="231874" cy="373324"/>
            <a:chOff x="8611180" y="218579"/>
            <a:chExt cx="231874" cy="373324"/>
          </a:xfrm>
        </p:grpSpPr>
        <p:sp>
          <p:nvSpPr>
            <p:cNvPr id="676" name="Google Shape;676;p9"/>
            <p:cNvSpPr/>
            <p:nvPr/>
          </p:nvSpPr>
          <p:spPr>
            <a:xfrm flipH="1">
              <a:off x="8758027" y="306286"/>
              <a:ext cx="52074" cy="55956"/>
            </a:xfrm>
            <a:custGeom>
              <a:avLst/>
              <a:gdLst/>
              <a:ahLst/>
              <a:cxnLst/>
              <a:rect l="l" t="t" r="r" b="b"/>
              <a:pathLst>
                <a:path w="3287" h="3532" extrusionOk="0">
                  <a:moveTo>
                    <a:pt x="548" y="0"/>
                  </a:moveTo>
                  <a:cubicBezTo>
                    <a:pt x="406" y="171"/>
                    <a:pt x="178" y="249"/>
                    <a:pt x="1" y="274"/>
                  </a:cubicBezTo>
                  <a:cubicBezTo>
                    <a:pt x="580" y="1334"/>
                    <a:pt x="1540" y="3041"/>
                    <a:pt x="2027" y="3531"/>
                  </a:cubicBezTo>
                  <a:cubicBezTo>
                    <a:pt x="2027" y="3531"/>
                    <a:pt x="2614" y="3378"/>
                    <a:pt x="3286" y="3115"/>
                  </a:cubicBezTo>
                  <a:cubicBezTo>
                    <a:pt x="3055" y="2845"/>
                    <a:pt x="2813" y="2173"/>
                    <a:pt x="2735" y="1931"/>
                  </a:cubicBezTo>
                  <a:lnTo>
                    <a:pt x="2433" y="2052"/>
                  </a:lnTo>
                  <a:cubicBezTo>
                    <a:pt x="2433" y="2052"/>
                    <a:pt x="1334" y="1003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 flipH="1">
              <a:off x="8798600" y="253592"/>
              <a:ext cx="44454" cy="54847"/>
            </a:xfrm>
            <a:custGeom>
              <a:avLst/>
              <a:gdLst/>
              <a:ahLst/>
              <a:cxnLst/>
              <a:rect l="l" t="t" r="r" b="b"/>
              <a:pathLst>
                <a:path w="2806" h="3462" extrusionOk="0">
                  <a:moveTo>
                    <a:pt x="1081" y="1"/>
                  </a:moveTo>
                  <a:cubicBezTo>
                    <a:pt x="1076" y="1"/>
                    <a:pt x="1072" y="1"/>
                    <a:pt x="1067" y="2"/>
                  </a:cubicBezTo>
                  <a:cubicBezTo>
                    <a:pt x="1028" y="5"/>
                    <a:pt x="989" y="23"/>
                    <a:pt x="964" y="55"/>
                  </a:cubicBezTo>
                  <a:cubicBezTo>
                    <a:pt x="953" y="66"/>
                    <a:pt x="936" y="94"/>
                    <a:pt x="939" y="130"/>
                  </a:cubicBezTo>
                  <a:lnTo>
                    <a:pt x="957" y="311"/>
                  </a:lnTo>
                  <a:lnTo>
                    <a:pt x="815" y="197"/>
                  </a:lnTo>
                  <a:cubicBezTo>
                    <a:pt x="768" y="160"/>
                    <a:pt x="725" y="142"/>
                    <a:pt x="686" y="142"/>
                  </a:cubicBezTo>
                  <a:cubicBezTo>
                    <a:pt x="662" y="142"/>
                    <a:pt x="639" y="148"/>
                    <a:pt x="619" y="162"/>
                  </a:cubicBezTo>
                  <a:cubicBezTo>
                    <a:pt x="552" y="205"/>
                    <a:pt x="516" y="293"/>
                    <a:pt x="534" y="375"/>
                  </a:cubicBezTo>
                  <a:lnTo>
                    <a:pt x="587" y="578"/>
                  </a:lnTo>
                  <a:lnTo>
                    <a:pt x="587" y="578"/>
                  </a:lnTo>
                  <a:lnTo>
                    <a:pt x="413" y="453"/>
                  </a:lnTo>
                  <a:cubicBezTo>
                    <a:pt x="394" y="440"/>
                    <a:pt x="372" y="434"/>
                    <a:pt x="350" y="434"/>
                  </a:cubicBezTo>
                  <a:cubicBezTo>
                    <a:pt x="344" y="434"/>
                    <a:pt x="338" y="435"/>
                    <a:pt x="331" y="436"/>
                  </a:cubicBezTo>
                  <a:cubicBezTo>
                    <a:pt x="289" y="446"/>
                    <a:pt x="249" y="482"/>
                    <a:pt x="228" y="525"/>
                  </a:cubicBezTo>
                  <a:cubicBezTo>
                    <a:pt x="175" y="631"/>
                    <a:pt x="193" y="802"/>
                    <a:pt x="260" y="919"/>
                  </a:cubicBezTo>
                  <a:lnTo>
                    <a:pt x="338" y="1058"/>
                  </a:lnTo>
                  <a:lnTo>
                    <a:pt x="178" y="1033"/>
                  </a:lnTo>
                  <a:lnTo>
                    <a:pt x="161" y="1033"/>
                  </a:lnTo>
                  <a:cubicBezTo>
                    <a:pt x="136" y="1033"/>
                    <a:pt x="107" y="1040"/>
                    <a:pt x="100" y="1054"/>
                  </a:cubicBezTo>
                  <a:cubicBezTo>
                    <a:pt x="1" y="1221"/>
                    <a:pt x="40" y="1552"/>
                    <a:pt x="196" y="1879"/>
                  </a:cubicBezTo>
                  <a:cubicBezTo>
                    <a:pt x="303" y="2103"/>
                    <a:pt x="722" y="2832"/>
                    <a:pt x="1618" y="2953"/>
                  </a:cubicBezTo>
                  <a:lnTo>
                    <a:pt x="1665" y="2957"/>
                  </a:lnTo>
                  <a:lnTo>
                    <a:pt x="1889" y="3462"/>
                  </a:lnTo>
                  <a:cubicBezTo>
                    <a:pt x="1921" y="3462"/>
                    <a:pt x="1960" y="3458"/>
                    <a:pt x="2010" y="3454"/>
                  </a:cubicBezTo>
                  <a:cubicBezTo>
                    <a:pt x="2173" y="3433"/>
                    <a:pt x="2415" y="3373"/>
                    <a:pt x="2539" y="3195"/>
                  </a:cubicBezTo>
                  <a:cubicBezTo>
                    <a:pt x="2557" y="3174"/>
                    <a:pt x="2571" y="3149"/>
                    <a:pt x="2582" y="3120"/>
                  </a:cubicBezTo>
                  <a:lnTo>
                    <a:pt x="2322" y="2711"/>
                  </a:lnTo>
                  <a:lnTo>
                    <a:pt x="2362" y="2669"/>
                  </a:lnTo>
                  <a:cubicBezTo>
                    <a:pt x="2436" y="2583"/>
                    <a:pt x="2504" y="2484"/>
                    <a:pt x="2554" y="2384"/>
                  </a:cubicBezTo>
                  <a:cubicBezTo>
                    <a:pt x="2724" y="2022"/>
                    <a:pt x="2806" y="1620"/>
                    <a:pt x="2778" y="1218"/>
                  </a:cubicBezTo>
                  <a:cubicBezTo>
                    <a:pt x="2760" y="955"/>
                    <a:pt x="2699" y="517"/>
                    <a:pt x="2447" y="493"/>
                  </a:cubicBezTo>
                  <a:cubicBezTo>
                    <a:pt x="2445" y="493"/>
                    <a:pt x="2443" y="492"/>
                    <a:pt x="2441" y="492"/>
                  </a:cubicBezTo>
                  <a:cubicBezTo>
                    <a:pt x="2425" y="492"/>
                    <a:pt x="2397" y="495"/>
                    <a:pt x="2369" y="542"/>
                  </a:cubicBezTo>
                  <a:cubicBezTo>
                    <a:pt x="2465" y="653"/>
                    <a:pt x="2529" y="788"/>
                    <a:pt x="2564" y="930"/>
                  </a:cubicBezTo>
                  <a:cubicBezTo>
                    <a:pt x="2575" y="965"/>
                    <a:pt x="2578" y="997"/>
                    <a:pt x="2582" y="1033"/>
                  </a:cubicBezTo>
                  <a:cubicBezTo>
                    <a:pt x="2610" y="1229"/>
                    <a:pt x="2575" y="1428"/>
                    <a:pt x="2486" y="1605"/>
                  </a:cubicBezTo>
                  <a:cubicBezTo>
                    <a:pt x="2394" y="1783"/>
                    <a:pt x="2255" y="1929"/>
                    <a:pt x="2077" y="2022"/>
                  </a:cubicBezTo>
                  <a:cubicBezTo>
                    <a:pt x="2063" y="2032"/>
                    <a:pt x="2045" y="2039"/>
                    <a:pt x="2027" y="2046"/>
                  </a:cubicBezTo>
                  <a:lnTo>
                    <a:pt x="2027" y="2050"/>
                  </a:lnTo>
                  <a:lnTo>
                    <a:pt x="1985" y="2064"/>
                  </a:lnTo>
                  <a:cubicBezTo>
                    <a:pt x="1867" y="2110"/>
                    <a:pt x="1743" y="2135"/>
                    <a:pt x="1618" y="2135"/>
                  </a:cubicBezTo>
                  <a:cubicBezTo>
                    <a:pt x="1469" y="2135"/>
                    <a:pt x="1313" y="2100"/>
                    <a:pt x="1174" y="2029"/>
                  </a:cubicBezTo>
                  <a:cubicBezTo>
                    <a:pt x="925" y="1897"/>
                    <a:pt x="744" y="1673"/>
                    <a:pt x="673" y="1399"/>
                  </a:cubicBezTo>
                  <a:cubicBezTo>
                    <a:pt x="673" y="1396"/>
                    <a:pt x="669" y="1392"/>
                    <a:pt x="669" y="1389"/>
                  </a:cubicBezTo>
                  <a:cubicBezTo>
                    <a:pt x="658" y="1357"/>
                    <a:pt x="655" y="1328"/>
                    <a:pt x="651" y="1303"/>
                  </a:cubicBezTo>
                  <a:cubicBezTo>
                    <a:pt x="619" y="1104"/>
                    <a:pt x="655" y="898"/>
                    <a:pt x="747" y="717"/>
                  </a:cubicBezTo>
                  <a:cubicBezTo>
                    <a:pt x="840" y="535"/>
                    <a:pt x="989" y="386"/>
                    <a:pt x="1167" y="293"/>
                  </a:cubicBezTo>
                  <a:cubicBezTo>
                    <a:pt x="1188" y="279"/>
                    <a:pt x="1213" y="272"/>
                    <a:pt x="1245" y="258"/>
                  </a:cubicBezTo>
                  <a:cubicBezTo>
                    <a:pt x="1249" y="258"/>
                    <a:pt x="1256" y="254"/>
                    <a:pt x="1259" y="254"/>
                  </a:cubicBezTo>
                  <a:cubicBezTo>
                    <a:pt x="1266" y="251"/>
                    <a:pt x="1277" y="251"/>
                    <a:pt x="1281" y="244"/>
                  </a:cubicBezTo>
                  <a:cubicBezTo>
                    <a:pt x="1266" y="219"/>
                    <a:pt x="1259" y="201"/>
                    <a:pt x="1256" y="187"/>
                  </a:cubicBezTo>
                  <a:cubicBezTo>
                    <a:pt x="1206" y="71"/>
                    <a:pt x="1144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 flipH="1">
              <a:off x="8749297" y="334233"/>
              <a:ext cx="15114" cy="20342"/>
            </a:xfrm>
            <a:custGeom>
              <a:avLst/>
              <a:gdLst/>
              <a:ahLst/>
              <a:cxnLst/>
              <a:rect l="l" t="t" r="r" b="b"/>
              <a:pathLst>
                <a:path w="954" h="1284" extrusionOk="0">
                  <a:moveTo>
                    <a:pt x="320" y="0"/>
                  </a:moveTo>
                  <a:cubicBezTo>
                    <a:pt x="231" y="36"/>
                    <a:pt x="118" y="78"/>
                    <a:pt x="0" y="117"/>
                  </a:cubicBezTo>
                  <a:cubicBezTo>
                    <a:pt x="114" y="445"/>
                    <a:pt x="363" y="1106"/>
                    <a:pt x="551" y="1284"/>
                  </a:cubicBezTo>
                  <a:cubicBezTo>
                    <a:pt x="583" y="1273"/>
                    <a:pt x="637" y="1252"/>
                    <a:pt x="701" y="1230"/>
                  </a:cubicBezTo>
                  <a:cubicBezTo>
                    <a:pt x="775" y="1198"/>
                    <a:pt x="864" y="1163"/>
                    <a:pt x="953" y="1120"/>
                  </a:cubicBezTo>
                  <a:cubicBezTo>
                    <a:pt x="701" y="814"/>
                    <a:pt x="438" y="263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 flipH="1">
              <a:off x="8729478" y="308139"/>
              <a:ext cx="28231" cy="43852"/>
            </a:xfrm>
            <a:custGeom>
              <a:avLst/>
              <a:gdLst/>
              <a:ahLst/>
              <a:cxnLst/>
              <a:rect l="l" t="t" r="r" b="b"/>
              <a:pathLst>
                <a:path w="1782" h="2768" extrusionOk="0">
                  <a:moveTo>
                    <a:pt x="1782" y="1"/>
                  </a:moveTo>
                  <a:lnTo>
                    <a:pt x="1782" y="1"/>
                  </a:lnTo>
                  <a:cubicBezTo>
                    <a:pt x="1320" y="459"/>
                    <a:pt x="680" y="1046"/>
                    <a:pt x="79" y="1452"/>
                  </a:cubicBezTo>
                  <a:lnTo>
                    <a:pt x="0" y="1505"/>
                  </a:lnTo>
                  <a:cubicBezTo>
                    <a:pt x="4" y="1508"/>
                    <a:pt x="4" y="1519"/>
                    <a:pt x="8" y="1523"/>
                  </a:cubicBezTo>
                  <a:cubicBezTo>
                    <a:pt x="15" y="1537"/>
                    <a:pt x="22" y="1555"/>
                    <a:pt x="32" y="1576"/>
                  </a:cubicBezTo>
                  <a:cubicBezTo>
                    <a:pt x="86" y="1700"/>
                    <a:pt x="178" y="1896"/>
                    <a:pt x="285" y="2095"/>
                  </a:cubicBezTo>
                  <a:cubicBezTo>
                    <a:pt x="360" y="2241"/>
                    <a:pt x="445" y="2390"/>
                    <a:pt x="534" y="2515"/>
                  </a:cubicBezTo>
                  <a:cubicBezTo>
                    <a:pt x="580" y="2579"/>
                    <a:pt x="626" y="2643"/>
                    <a:pt x="673" y="2696"/>
                  </a:cubicBezTo>
                  <a:cubicBezTo>
                    <a:pt x="690" y="2714"/>
                    <a:pt x="701" y="2732"/>
                    <a:pt x="722" y="2749"/>
                  </a:cubicBezTo>
                  <a:lnTo>
                    <a:pt x="740" y="2767"/>
                  </a:lnTo>
                  <a:cubicBezTo>
                    <a:pt x="761" y="2756"/>
                    <a:pt x="790" y="2739"/>
                    <a:pt x="833" y="2721"/>
                  </a:cubicBezTo>
                  <a:cubicBezTo>
                    <a:pt x="1000" y="2643"/>
                    <a:pt x="1298" y="2497"/>
                    <a:pt x="1633" y="2308"/>
                  </a:cubicBezTo>
                  <a:cubicBezTo>
                    <a:pt x="1704" y="1772"/>
                    <a:pt x="1739" y="1217"/>
                    <a:pt x="1700" y="669"/>
                  </a:cubicBezTo>
                  <a:cubicBezTo>
                    <a:pt x="1679" y="442"/>
                    <a:pt x="1711" y="214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 flipH="1">
              <a:off x="8633819" y="522654"/>
              <a:ext cx="16524" cy="28184"/>
            </a:xfrm>
            <a:custGeom>
              <a:avLst/>
              <a:gdLst/>
              <a:ahLst/>
              <a:cxnLst/>
              <a:rect l="l" t="t" r="r" b="b"/>
              <a:pathLst>
                <a:path w="1043" h="1779" extrusionOk="0">
                  <a:moveTo>
                    <a:pt x="150" y="1"/>
                  </a:moveTo>
                  <a:lnTo>
                    <a:pt x="1" y="424"/>
                  </a:lnTo>
                  <a:lnTo>
                    <a:pt x="577" y="662"/>
                  </a:lnTo>
                  <a:lnTo>
                    <a:pt x="545" y="733"/>
                  </a:lnTo>
                  <a:cubicBezTo>
                    <a:pt x="299" y="1270"/>
                    <a:pt x="346" y="1526"/>
                    <a:pt x="420" y="1644"/>
                  </a:cubicBezTo>
                  <a:cubicBezTo>
                    <a:pt x="481" y="1743"/>
                    <a:pt x="587" y="1768"/>
                    <a:pt x="655" y="1779"/>
                  </a:cubicBezTo>
                  <a:lnTo>
                    <a:pt x="1043" y="31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 flipH="1">
              <a:off x="8648966" y="497146"/>
              <a:ext cx="63053" cy="33143"/>
            </a:xfrm>
            <a:custGeom>
              <a:avLst/>
              <a:gdLst/>
              <a:ahLst/>
              <a:cxnLst/>
              <a:rect l="l" t="t" r="r" b="b"/>
              <a:pathLst>
                <a:path w="3980" h="2092" extrusionOk="0">
                  <a:moveTo>
                    <a:pt x="825" y="0"/>
                  </a:moveTo>
                  <a:lnTo>
                    <a:pt x="0" y="943"/>
                  </a:lnTo>
                  <a:lnTo>
                    <a:pt x="3492" y="2020"/>
                  </a:lnTo>
                  <a:lnTo>
                    <a:pt x="3712" y="2091"/>
                  </a:lnTo>
                  <a:lnTo>
                    <a:pt x="3727" y="2045"/>
                  </a:lnTo>
                  <a:lnTo>
                    <a:pt x="3751" y="1974"/>
                  </a:lnTo>
                  <a:lnTo>
                    <a:pt x="3894" y="1561"/>
                  </a:lnTo>
                  <a:lnTo>
                    <a:pt x="3919" y="1487"/>
                  </a:lnTo>
                  <a:lnTo>
                    <a:pt x="3943" y="1415"/>
                  </a:lnTo>
                  <a:lnTo>
                    <a:pt x="3979" y="1309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 flipH="1">
              <a:off x="8724963" y="412592"/>
              <a:ext cx="57081" cy="79498"/>
            </a:xfrm>
            <a:custGeom>
              <a:avLst/>
              <a:gdLst/>
              <a:ahLst/>
              <a:cxnLst/>
              <a:rect l="l" t="t" r="r" b="b"/>
              <a:pathLst>
                <a:path w="3603" h="5018" extrusionOk="0">
                  <a:moveTo>
                    <a:pt x="1974" y="0"/>
                  </a:moveTo>
                  <a:lnTo>
                    <a:pt x="374" y="2642"/>
                  </a:lnTo>
                  <a:cubicBezTo>
                    <a:pt x="57" y="3165"/>
                    <a:pt x="0" y="3791"/>
                    <a:pt x="214" y="4359"/>
                  </a:cubicBezTo>
                  <a:cubicBezTo>
                    <a:pt x="306" y="4608"/>
                    <a:pt x="445" y="4832"/>
                    <a:pt x="623" y="5017"/>
                  </a:cubicBezTo>
                  <a:lnTo>
                    <a:pt x="3602" y="363"/>
                  </a:lnTo>
                  <a:cubicBezTo>
                    <a:pt x="2738" y="270"/>
                    <a:pt x="2155" y="71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 flipH="1">
              <a:off x="8699329" y="482713"/>
              <a:ext cx="42094" cy="31336"/>
            </a:xfrm>
            <a:custGeom>
              <a:avLst/>
              <a:gdLst/>
              <a:ahLst/>
              <a:cxnLst/>
              <a:rect l="l" t="t" r="r" b="b"/>
              <a:pathLst>
                <a:path w="2657" h="1978" extrusionOk="0">
                  <a:moveTo>
                    <a:pt x="1269" y="1"/>
                  </a:moveTo>
                  <a:cubicBezTo>
                    <a:pt x="1230" y="37"/>
                    <a:pt x="1191" y="72"/>
                    <a:pt x="1149" y="111"/>
                  </a:cubicBezTo>
                  <a:lnTo>
                    <a:pt x="1092" y="172"/>
                  </a:lnTo>
                  <a:lnTo>
                    <a:pt x="1035" y="229"/>
                  </a:lnTo>
                  <a:cubicBezTo>
                    <a:pt x="985" y="278"/>
                    <a:pt x="942" y="332"/>
                    <a:pt x="896" y="385"/>
                  </a:cubicBezTo>
                  <a:cubicBezTo>
                    <a:pt x="882" y="403"/>
                    <a:pt x="871" y="421"/>
                    <a:pt x="853" y="438"/>
                  </a:cubicBezTo>
                  <a:cubicBezTo>
                    <a:pt x="818" y="481"/>
                    <a:pt x="775" y="527"/>
                    <a:pt x="740" y="570"/>
                  </a:cubicBezTo>
                  <a:cubicBezTo>
                    <a:pt x="704" y="616"/>
                    <a:pt x="665" y="659"/>
                    <a:pt x="629" y="705"/>
                  </a:cubicBezTo>
                  <a:cubicBezTo>
                    <a:pt x="398" y="982"/>
                    <a:pt x="189" y="1245"/>
                    <a:pt x="0" y="1480"/>
                  </a:cubicBezTo>
                  <a:lnTo>
                    <a:pt x="1547" y="1978"/>
                  </a:lnTo>
                  <a:lnTo>
                    <a:pt x="1589" y="1935"/>
                  </a:lnTo>
                  <a:lnTo>
                    <a:pt x="1643" y="1871"/>
                  </a:lnTo>
                  <a:lnTo>
                    <a:pt x="1696" y="1811"/>
                  </a:lnTo>
                  <a:lnTo>
                    <a:pt x="2528" y="854"/>
                  </a:lnTo>
                  <a:lnTo>
                    <a:pt x="2582" y="794"/>
                  </a:lnTo>
                  <a:lnTo>
                    <a:pt x="2635" y="730"/>
                  </a:lnTo>
                  <a:lnTo>
                    <a:pt x="2656" y="705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 flipH="1">
              <a:off x="8812050" y="575157"/>
              <a:ext cx="29087" cy="16746"/>
            </a:xfrm>
            <a:custGeom>
              <a:avLst/>
              <a:gdLst/>
              <a:ahLst/>
              <a:cxnLst/>
              <a:rect l="l" t="t" r="r" b="b"/>
              <a:pathLst>
                <a:path w="1836" h="1057" extrusionOk="0">
                  <a:moveTo>
                    <a:pt x="281" y="0"/>
                  </a:moveTo>
                  <a:cubicBezTo>
                    <a:pt x="255" y="0"/>
                    <a:pt x="231" y="3"/>
                    <a:pt x="210" y="8"/>
                  </a:cubicBezTo>
                  <a:cubicBezTo>
                    <a:pt x="96" y="33"/>
                    <a:pt x="32" y="122"/>
                    <a:pt x="0" y="175"/>
                  </a:cubicBezTo>
                  <a:lnTo>
                    <a:pt x="1231" y="1057"/>
                  </a:lnTo>
                  <a:lnTo>
                    <a:pt x="1835" y="335"/>
                  </a:lnTo>
                  <a:lnTo>
                    <a:pt x="1465" y="79"/>
                  </a:lnTo>
                  <a:lnTo>
                    <a:pt x="1071" y="495"/>
                  </a:lnTo>
                  <a:lnTo>
                    <a:pt x="1014" y="442"/>
                  </a:lnTo>
                  <a:cubicBezTo>
                    <a:pt x="659" y="90"/>
                    <a:pt x="426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 flipH="1">
              <a:off x="8767944" y="520071"/>
              <a:ext cx="50094" cy="60851"/>
            </a:xfrm>
            <a:custGeom>
              <a:avLst/>
              <a:gdLst/>
              <a:ahLst/>
              <a:cxnLst/>
              <a:rect l="l" t="t" r="r" b="b"/>
              <a:pathLst>
                <a:path w="3162" h="3841" extrusionOk="0">
                  <a:moveTo>
                    <a:pt x="2194" y="0"/>
                  </a:moveTo>
                  <a:lnTo>
                    <a:pt x="50" y="3297"/>
                  </a:lnTo>
                  <a:lnTo>
                    <a:pt x="0" y="3368"/>
                  </a:lnTo>
                  <a:lnTo>
                    <a:pt x="54" y="3403"/>
                  </a:lnTo>
                  <a:lnTo>
                    <a:pt x="114" y="3449"/>
                  </a:lnTo>
                  <a:lnTo>
                    <a:pt x="477" y="3698"/>
                  </a:lnTo>
                  <a:lnTo>
                    <a:pt x="541" y="3741"/>
                  </a:lnTo>
                  <a:lnTo>
                    <a:pt x="605" y="3787"/>
                  </a:lnTo>
                  <a:lnTo>
                    <a:pt x="679" y="3841"/>
                  </a:lnTo>
                  <a:lnTo>
                    <a:pt x="3161" y="712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 flipH="1">
              <a:off x="8668912" y="412814"/>
              <a:ext cx="115666" cy="118597"/>
            </a:xfrm>
            <a:custGeom>
              <a:avLst/>
              <a:gdLst/>
              <a:ahLst/>
              <a:cxnLst/>
              <a:rect l="l" t="t" r="r" b="b"/>
              <a:pathLst>
                <a:path w="7301" h="7486" extrusionOk="0">
                  <a:moveTo>
                    <a:pt x="7300" y="0"/>
                  </a:moveTo>
                  <a:lnTo>
                    <a:pt x="7300" y="0"/>
                  </a:lnTo>
                  <a:cubicBezTo>
                    <a:pt x="6692" y="185"/>
                    <a:pt x="6070" y="310"/>
                    <a:pt x="5444" y="370"/>
                  </a:cubicBezTo>
                  <a:cubicBezTo>
                    <a:pt x="5412" y="374"/>
                    <a:pt x="5377" y="374"/>
                    <a:pt x="5345" y="377"/>
                  </a:cubicBezTo>
                  <a:cubicBezTo>
                    <a:pt x="5316" y="381"/>
                    <a:pt x="5281" y="381"/>
                    <a:pt x="5249" y="388"/>
                  </a:cubicBezTo>
                  <a:cubicBezTo>
                    <a:pt x="5092" y="395"/>
                    <a:pt x="4932" y="406"/>
                    <a:pt x="4776" y="406"/>
                  </a:cubicBezTo>
                  <a:lnTo>
                    <a:pt x="4669" y="406"/>
                  </a:lnTo>
                  <a:cubicBezTo>
                    <a:pt x="4541" y="406"/>
                    <a:pt x="4417" y="399"/>
                    <a:pt x="4292" y="395"/>
                  </a:cubicBezTo>
                  <a:cubicBezTo>
                    <a:pt x="4168" y="391"/>
                    <a:pt x="4043" y="381"/>
                    <a:pt x="3929" y="374"/>
                  </a:cubicBezTo>
                  <a:lnTo>
                    <a:pt x="889" y="5121"/>
                  </a:lnTo>
                  <a:lnTo>
                    <a:pt x="847" y="5188"/>
                  </a:lnTo>
                  <a:lnTo>
                    <a:pt x="808" y="5252"/>
                  </a:lnTo>
                  <a:lnTo>
                    <a:pt x="0" y="6522"/>
                  </a:lnTo>
                  <a:lnTo>
                    <a:pt x="43" y="6550"/>
                  </a:lnTo>
                  <a:lnTo>
                    <a:pt x="107" y="6596"/>
                  </a:lnTo>
                  <a:lnTo>
                    <a:pt x="168" y="6639"/>
                  </a:lnTo>
                  <a:lnTo>
                    <a:pt x="1145" y="7361"/>
                  </a:lnTo>
                  <a:lnTo>
                    <a:pt x="1209" y="7403"/>
                  </a:lnTo>
                  <a:lnTo>
                    <a:pt x="1270" y="7450"/>
                  </a:lnTo>
                  <a:lnTo>
                    <a:pt x="1316" y="7485"/>
                  </a:lnTo>
                  <a:cubicBezTo>
                    <a:pt x="1444" y="7311"/>
                    <a:pt x="1835" y="6778"/>
                    <a:pt x="2472" y="5974"/>
                  </a:cubicBezTo>
                  <a:cubicBezTo>
                    <a:pt x="2489" y="5953"/>
                    <a:pt x="2507" y="5928"/>
                    <a:pt x="2518" y="5910"/>
                  </a:cubicBezTo>
                  <a:cubicBezTo>
                    <a:pt x="2536" y="5889"/>
                    <a:pt x="2553" y="5867"/>
                    <a:pt x="2568" y="5849"/>
                  </a:cubicBezTo>
                  <a:cubicBezTo>
                    <a:pt x="2820" y="5529"/>
                    <a:pt x="3112" y="5174"/>
                    <a:pt x="3435" y="4783"/>
                  </a:cubicBezTo>
                  <a:lnTo>
                    <a:pt x="3503" y="4701"/>
                  </a:lnTo>
                  <a:cubicBezTo>
                    <a:pt x="3513" y="4683"/>
                    <a:pt x="3531" y="4665"/>
                    <a:pt x="3545" y="4648"/>
                  </a:cubicBezTo>
                  <a:cubicBezTo>
                    <a:pt x="3585" y="4605"/>
                    <a:pt x="3620" y="4566"/>
                    <a:pt x="3663" y="4520"/>
                  </a:cubicBezTo>
                  <a:lnTo>
                    <a:pt x="3720" y="4463"/>
                  </a:lnTo>
                  <a:cubicBezTo>
                    <a:pt x="3759" y="4417"/>
                    <a:pt x="3805" y="4377"/>
                    <a:pt x="3848" y="4338"/>
                  </a:cubicBezTo>
                  <a:cubicBezTo>
                    <a:pt x="3869" y="4321"/>
                    <a:pt x="3887" y="4303"/>
                    <a:pt x="3912" y="4285"/>
                  </a:cubicBezTo>
                  <a:cubicBezTo>
                    <a:pt x="3933" y="4267"/>
                    <a:pt x="3951" y="4249"/>
                    <a:pt x="3972" y="4232"/>
                  </a:cubicBezTo>
                  <a:cubicBezTo>
                    <a:pt x="4313" y="3947"/>
                    <a:pt x="4683" y="3734"/>
                    <a:pt x="5042" y="3524"/>
                  </a:cubicBezTo>
                  <a:cubicBezTo>
                    <a:pt x="6106" y="2916"/>
                    <a:pt x="7105" y="2336"/>
                    <a:pt x="7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 flipH="1">
              <a:off x="8611180" y="316647"/>
              <a:ext cx="52740" cy="97875"/>
            </a:xfrm>
            <a:custGeom>
              <a:avLst/>
              <a:gdLst/>
              <a:ahLst/>
              <a:cxnLst/>
              <a:rect l="l" t="t" r="r" b="b"/>
              <a:pathLst>
                <a:path w="3329" h="617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358" y="86"/>
                    <a:pt x="2358" y="193"/>
                    <a:pt x="2348" y="310"/>
                  </a:cubicBezTo>
                  <a:cubicBezTo>
                    <a:pt x="2326" y="555"/>
                    <a:pt x="2241" y="883"/>
                    <a:pt x="1956" y="1171"/>
                  </a:cubicBezTo>
                  <a:lnTo>
                    <a:pt x="2060" y="1220"/>
                  </a:lnTo>
                  <a:lnTo>
                    <a:pt x="406" y="5025"/>
                  </a:lnTo>
                  <a:cubicBezTo>
                    <a:pt x="349" y="5146"/>
                    <a:pt x="1" y="5498"/>
                    <a:pt x="11" y="5594"/>
                  </a:cubicBezTo>
                  <a:cubicBezTo>
                    <a:pt x="19" y="5679"/>
                    <a:pt x="111" y="5893"/>
                    <a:pt x="157" y="5964"/>
                  </a:cubicBezTo>
                  <a:cubicBezTo>
                    <a:pt x="193" y="6017"/>
                    <a:pt x="225" y="6063"/>
                    <a:pt x="260" y="6117"/>
                  </a:cubicBezTo>
                  <a:cubicBezTo>
                    <a:pt x="271" y="6141"/>
                    <a:pt x="289" y="6163"/>
                    <a:pt x="314" y="6173"/>
                  </a:cubicBezTo>
                  <a:cubicBezTo>
                    <a:pt x="321" y="6177"/>
                    <a:pt x="329" y="6178"/>
                    <a:pt x="338" y="6178"/>
                  </a:cubicBezTo>
                  <a:cubicBezTo>
                    <a:pt x="359" y="6178"/>
                    <a:pt x="382" y="6170"/>
                    <a:pt x="403" y="6163"/>
                  </a:cubicBezTo>
                  <a:cubicBezTo>
                    <a:pt x="474" y="6134"/>
                    <a:pt x="538" y="6113"/>
                    <a:pt x="609" y="6088"/>
                  </a:cubicBezTo>
                  <a:cubicBezTo>
                    <a:pt x="573" y="6038"/>
                    <a:pt x="456" y="5839"/>
                    <a:pt x="431" y="5740"/>
                  </a:cubicBezTo>
                  <a:cubicBezTo>
                    <a:pt x="413" y="5658"/>
                    <a:pt x="858" y="5331"/>
                    <a:pt x="893" y="5253"/>
                  </a:cubicBezTo>
                  <a:cubicBezTo>
                    <a:pt x="947" y="5139"/>
                    <a:pt x="3329" y="623"/>
                    <a:pt x="3329" y="623"/>
                  </a:cubicBezTo>
                  <a:lnTo>
                    <a:pt x="2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 flipH="1">
              <a:off x="8628924" y="312940"/>
              <a:ext cx="11280" cy="21974"/>
            </a:xfrm>
            <a:custGeom>
              <a:avLst/>
              <a:gdLst/>
              <a:ahLst/>
              <a:cxnLst/>
              <a:rect l="l" t="t" r="r" b="b"/>
              <a:pathLst>
                <a:path w="712" h="1387" extrusionOk="0">
                  <a:moveTo>
                    <a:pt x="474" y="0"/>
                  </a:moveTo>
                  <a:lnTo>
                    <a:pt x="474" y="0"/>
                  </a:lnTo>
                  <a:cubicBezTo>
                    <a:pt x="499" y="260"/>
                    <a:pt x="452" y="676"/>
                    <a:pt x="54" y="1216"/>
                  </a:cubicBezTo>
                  <a:cubicBezTo>
                    <a:pt x="36" y="1237"/>
                    <a:pt x="19" y="1259"/>
                    <a:pt x="1" y="1287"/>
                  </a:cubicBezTo>
                  <a:lnTo>
                    <a:pt x="257" y="1387"/>
                  </a:lnTo>
                  <a:cubicBezTo>
                    <a:pt x="278" y="1369"/>
                    <a:pt x="296" y="1351"/>
                    <a:pt x="314" y="1333"/>
                  </a:cubicBezTo>
                  <a:cubicBezTo>
                    <a:pt x="541" y="1120"/>
                    <a:pt x="669" y="853"/>
                    <a:pt x="701" y="533"/>
                  </a:cubicBezTo>
                  <a:cubicBezTo>
                    <a:pt x="712" y="363"/>
                    <a:pt x="694" y="213"/>
                    <a:pt x="676" y="128"/>
                  </a:cubicBezTo>
                  <a:cubicBezTo>
                    <a:pt x="673" y="114"/>
                    <a:pt x="669" y="92"/>
                    <a:pt x="669" y="85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 flipH="1">
              <a:off x="8634945" y="289809"/>
              <a:ext cx="73588" cy="126898"/>
            </a:xfrm>
            <a:custGeom>
              <a:avLst/>
              <a:gdLst/>
              <a:ahLst/>
              <a:cxnLst/>
              <a:rect l="l" t="t" r="r" b="b"/>
              <a:pathLst>
                <a:path w="4645" h="8010" extrusionOk="0">
                  <a:moveTo>
                    <a:pt x="1626" y="1673"/>
                  </a:moveTo>
                  <a:cubicBezTo>
                    <a:pt x="1850" y="1673"/>
                    <a:pt x="2031" y="1858"/>
                    <a:pt x="2031" y="2079"/>
                  </a:cubicBezTo>
                  <a:cubicBezTo>
                    <a:pt x="2031" y="2303"/>
                    <a:pt x="1850" y="2484"/>
                    <a:pt x="1626" y="2484"/>
                  </a:cubicBezTo>
                  <a:cubicBezTo>
                    <a:pt x="1405" y="2484"/>
                    <a:pt x="1220" y="2303"/>
                    <a:pt x="1220" y="2079"/>
                  </a:cubicBezTo>
                  <a:cubicBezTo>
                    <a:pt x="1220" y="1851"/>
                    <a:pt x="1405" y="1673"/>
                    <a:pt x="1626" y="1673"/>
                  </a:cubicBezTo>
                  <a:close/>
                  <a:moveTo>
                    <a:pt x="1847" y="1"/>
                  </a:moveTo>
                  <a:cubicBezTo>
                    <a:pt x="1809" y="1"/>
                    <a:pt x="1771" y="2"/>
                    <a:pt x="1732" y="6"/>
                  </a:cubicBezTo>
                  <a:lnTo>
                    <a:pt x="1291" y="52"/>
                  </a:lnTo>
                  <a:cubicBezTo>
                    <a:pt x="1270" y="304"/>
                    <a:pt x="1142" y="1069"/>
                    <a:pt x="683" y="1236"/>
                  </a:cubicBezTo>
                  <a:cubicBezTo>
                    <a:pt x="808" y="3949"/>
                    <a:pt x="378" y="6363"/>
                    <a:pt x="100" y="7583"/>
                  </a:cubicBezTo>
                  <a:cubicBezTo>
                    <a:pt x="97" y="7608"/>
                    <a:pt x="90" y="7636"/>
                    <a:pt x="82" y="7658"/>
                  </a:cubicBezTo>
                  <a:cubicBezTo>
                    <a:pt x="79" y="7683"/>
                    <a:pt x="72" y="7711"/>
                    <a:pt x="65" y="7732"/>
                  </a:cubicBezTo>
                  <a:cubicBezTo>
                    <a:pt x="43" y="7835"/>
                    <a:pt x="18" y="7928"/>
                    <a:pt x="1" y="8010"/>
                  </a:cubicBezTo>
                  <a:cubicBezTo>
                    <a:pt x="186" y="8003"/>
                    <a:pt x="378" y="7995"/>
                    <a:pt x="562" y="7981"/>
                  </a:cubicBezTo>
                  <a:cubicBezTo>
                    <a:pt x="594" y="7978"/>
                    <a:pt x="630" y="7978"/>
                    <a:pt x="662" y="7974"/>
                  </a:cubicBezTo>
                  <a:cubicBezTo>
                    <a:pt x="690" y="7967"/>
                    <a:pt x="730" y="7967"/>
                    <a:pt x="758" y="7963"/>
                  </a:cubicBezTo>
                  <a:cubicBezTo>
                    <a:pt x="1188" y="7921"/>
                    <a:pt x="1626" y="7839"/>
                    <a:pt x="2052" y="7732"/>
                  </a:cubicBezTo>
                  <a:cubicBezTo>
                    <a:pt x="2145" y="7711"/>
                    <a:pt x="2237" y="7683"/>
                    <a:pt x="2326" y="7658"/>
                  </a:cubicBezTo>
                  <a:cubicBezTo>
                    <a:pt x="2394" y="7640"/>
                    <a:pt x="2461" y="7619"/>
                    <a:pt x="2529" y="7601"/>
                  </a:cubicBezTo>
                  <a:cubicBezTo>
                    <a:pt x="2529" y="7594"/>
                    <a:pt x="2532" y="7590"/>
                    <a:pt x="2532" y="7583"/>
                  </a:cubicBezTo>
                  <a:cubicBezTo>
                    <a:pt x="2906" y="6161"/>
                    <a:pt x="3126" y="4827"/>
                    <a:pt x="2415" y="2000"/>
                  </a:cubicBezTo>
                  <a:lnTo>
                    <a:pt x="2376" y="1833"/>
                  </a:lnTo>
                  <a:lnTo>
                    <a:pt x="3990" y="2669"/>
                  </a:lnTo>
                  <a:lnTo>
                    <a:pt x="4058" y="2705"/>
                  </a:lnTo>
                  <a:lnTo>
                    <a:pt x="4122" y="2740"/>
                  </a:lnTo>
                  <a:cubicBezTo>
                    <a:pt x="4140" y="2719"/>
                    <a:pt x="4157" y="2701"/>
                    <a:pt x="4172" y="2680"/>
                  </a:cubicBezTo>
                  <a:cubicBezTo>
                    <a:pt x="4193" y="2651"/>
                    <a:pt x="4211" y="2630"/>
                    <a:pt x="4228" y="2601"/>
                  </a:cubicBezTo>
                  <a:cubicBezTo>
                    <a:pt x="4541" y="2185"/>
                    <a:pt x="4627" y="1851"/>
                    <a:pt x="4637" y="1634"/>
                  </a:cubicBezTo>
                  <a:cubicBezTo>
                    <a:pt x="4644" y="1588"/>
                    <a:pt x="4637" y="1549"/>
                    <a:pt x="4637" y="1513"/>
                  </a:cubicBezTo>
                  <a:cubicBezTo>
                    <a:pt x="4634" y="1456"/>
                    <a:pt x="4627" y="1407"/>
                    <a:pt x="4616" y="1368"/>
                  </a:cubicBezTo>
                  <a:cubicBezTo>
                    <a:pt x="4616" y="1357"/>
                    <a:pt x="4612" y="1350"/>
                    <a:pt x="4609" y="1339"/>
                  </a:cubicBezTo>
                  <a:cubicBezTo>
                    <a:pt x="4598" y="1304"/>
                    <a:pt x="4584" y="1275"/>
                    <a:pt x="4577" y="1257"/>
                  </a:cubicBezTo>
                  <a:cubicBezTo>
                    <a:pt x="4573" y="1250"/>
                    <a:pt x="4573" y="1243"/>
                    <a:pt x="4570" y="1240"/>
                  </a:cubicBezTo>
                  <a:lnTo>
                    <a:pt x="3898" y="895"/>
                  </a:lnTo>
                  <a:lnTo>
                    <a:pt x="3699" y="795"/>
                  </a:lnTo>
                  <a:lnTo>
                    <a:pt x="2422" y="141"/>
                  </a:lnTo>
                  <a:cubicBezTo>
                    <a:pt x="2243" y="48"/>
                    <a:pt x="2048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 flipH="1">
              <a:off x="8702767" y="293500"/>
              <a:ext cx="46894" cy="123207"/>
            </a:xfrm>
            <a:custGeom>
              <a:avLst/>
              <a:gdLst/>
              <a:ahLst/>
              <a:cxnLst/>
              <a:rect l="l" t="t" r="r" b="b"/>
              <a:pathLst>
                <a:path w="2960" h="7777" extrusionOk="0">
                  <a:moveTo>
                    <a:pt x="2419" y="0"/>
                  </a:moveTo>
                  <a:cubicBezTo>
                    <a:pt x="2245" y="54"/>
                    <a:pt x="2088" y="135"/>
                    <a:pt x="1949" y="235"/>
                  </a:cubicBezTo>
                  <a:lnTo>
                    <a:pt x="1885" y="288"/>
                  </a:lnTo>
                  <a:cubicBezTo>
                    <a:pt x="1782" y="377"/>
                    <a:pt x="1690" y="477"/>
                    <a:pt x="1612" y="587"/>
                  </a:cubicBezTo>
                  <a:cubicBezTo>
                    <a:pt x="1416" y="868"/>
                    <a:pt x="1317" y="1213"/>
                    <a:pt x="1341" y="1583"/>
                  </a:cubicBezTo>
                  <a:cubicBezTo>
                    <a:pt x="1377" y="2102"/>
                    <a:pt x="1352" y="2632"/>
                    <a:pt x="1288" y="3140"/>
                  </a:cubicBezTo>
                  <a:cubicBezTo>
                    <a:pt x="1285" y="3168"/>
                    <a:pt x="1281" y="3200"/>
                    <a:pt x="1274" y="3236"/>
                  </a:cubicBezTo>
                  <a:cubicBezTo>
                    <a:pt x="1270" y="3268"/>
                    <a:pt x="1267" y="3304"/>
                    <a:pt x="1263" y="3336"/>
                  </a:cubicBezTo>
                  <a:cubicBezTo>
                    <a:pt x="1142" y="4175"/>
                    <a:pt x="925" y="4968"/>
                    <a:pt x="723" y="5576"/>
                  </a:cubicBezTo>
                  <a:cubicBezTo>
                    <a:pt x="438" y="6436"/>
                    <a:pt x="136" y="7101"/>
                    <a:pt x="19" y="7350"/>
                  </a:cubicBezTo>
                  <a:cubicBezTo>
                    <a:pt x="12" y="7361"/>
                    <a:pt x="5" y="7375"/>
                    <a:pt x="1" y="7386"/>
                  </a:cubicBezTo>
                  <a:cubicBezTo>
                    <a:pt x="29" y="7396"/>
                    <a:pt x="72" y="7410"/>
                    <a:pt x="115" y="7425"/>
                  </a:cubicBezTo>
                  <a:cubicBezTo>
                    <a:pt x="182" y="7446"/>
                    <a:pt x="268" y="7474"/>
                    <a:pt x="364" y="7499"/>
                  </a:cubicBezTo>
                  <a:cubicBezTo>
                    <a:pt x="662" y="7585"/>
                    <a:pt x="1103" y="7681"/>
                    <a:pt x="1647" y="7741"/>
                  </a:cubicBezTo>
                  <a:cubicBezTo>
                    <a:pt x="1676" y="7745"/>
                    <a:pt x="1708" y="7745"/>
                    <a:pt x="1733" y="7748"/>
                  </a:cubicBezTo>
                  <a:cubicBezTo>
                    <a:pt x="1761" y="7752"/>
                    <a:pt x="1789" y="7752"/>
                    <a:pt x="1818" y="7759"/>
                  </a:cubicBezTo>
                  <a:cubicBezTo>
                    <a:pt x="1907" y="7766"/>
                    <a:pt x="1999" y="7770"/>
                    <a:pt x="2092" y="7777"/>
                  </a:cubicBezTo>
                  <a:lnTo>
                    <a:pt x="2117" y="7777"/>
                  </a:lnTo>
                  <a:cubicBezTo>
                    <a:pt x="2142" y="7688"/>
                    <a:pt x="2170" y="7599"/>
                    <a:pt x="2195" y="7503"/>
                  </a:cubicBezTo>
                  <a:cubicBezTo>
                    <a:pt x="2206" y="7478"/>
                    <a:pt x="2209" y="7457"/>
                    <a:pt x="2216" y="7428"/>
                  </a:cubicBezTo>
                  <a:cubicBezTo>
                    <a:pt x="2227" y="7400"/>
                    <a:pt x="2230" y="7378"/>
                    <a:pt x="2241" y="7354"/>
                  </a:cubicBezTo>
                  <a:cubicBezTo>
                    <a:pt x="2856" y="5017"/>
                    <a:pt x="2952" y="1760"/>
                    <a:pt x="2959" y="1007"/>
                  </a:cubicBezTo>
                  <a:cubicBezTo>
                    <a:pt x="2604" y="857"/>
                    <a:pt x="2458" y="224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 flipH="1">
              <a:off x="8731220" y="248205"/>
              <a:ext cx="2772" cy="15668"/>
            </a:xfrm>
            <a:custGeom>
              <a:avLst/>
              <a:gdLst/>
              <a:ahLst/>
              <a:cxnLst/>
              <a:rect l="l" t="t" r="r" b="b"/>
              <a:pathLst>
                <a:path w="175" h="989" extrusionOk="0">
                  <a:moveTo>
                    <a:pt x="47" y="1"/>
                  </a:moveTo>
                  <a:cubicBezTo>
                    <a:pt x="8" y="139"/>
                    <a:pt x="0" y="345"/>
                    <a:pt x="25" y="612"/>
                  </a:cubicBezTo>
                  <a:cubicBezTo>
                    <a:pt x="32" y="719"/>
                    <a:pt x="54" y="857"/>
                    <a:pt x="136" y="953"/>
                  </a:cubicBezTo>
                  <a:cubicBezTo>
                    <a:pt x="150" y="968"/>
                    <a:pt x="157" y="982"/>
                    <a:pt x="175" y="989"/>
                  </a:cubicBezTo>
                  <a:cubicBezTo>
                    <a:pt x="153" y="786"/>
                    <a:pt x="136" y="562"/>
                    <a:pt x="125" y="342"/>
                  </a:cubicBezTo>
                  <a:cubicBezTo>
                    <a:pt x="104" y="335"/>
                    <a:pt x="89" y="331"/>
                    <a:pt x="89" y="324"/>
                  </a:cubicBezTo>
                  <a:cubicBezTo>
                    <a:pt x="89" y="306"/>
                    <a:pt x="104" y="289"/>
                    <a:pt x="125" y="274"/>
                  </a:cubicBezTo>
                  <a:cubicBezTo>
                    <a:pt x="121" y="185"/>
                    <a:pt x="121" y="89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 flipH="1">
              <a:off x="8691899" y="247698"/>
              <a:ext cx="37974" cy="53437"/>
            </a:xfrm>
            <a:custGeom>
              <a:avLst/>
              <a:gdLst/>
              <a:ahLst/>
              <a:cxnLst/>
              <a:rect l="l" t="t" r="r" b="b"/>
              <a:pathLst>
                <a:path w="2397" h="3373" extrusionOk="0">
                  <a:moveTo>
                    <a:pt x="1010" y="200"/>
                  </a:moveTo>
                  <a:cubicBezTo>
                    <a:pt x="1017" y="200"/>
                    <a:pt x="1536" y="203"/>
                    <a:pt x="1533" y="331"/>
                  </a:cubicBezTo>
                  <a:cubicBezTo>
                    <a:pt x="1525" y="349"/>
                    <a:pt x="1468" y="354"/>
                    <a:pt x="1392" y="354"/>
                  </a:cubicBezTo>
                  <a:cubicBezTo>
                    <a:pt x="1292" y="354"/>
                    <a:pt x="1160" y="345"/>
                    <a:pt x="1066" y="345"/>
                  </a:cubicBezTo>
                  <a:cubicBezTo>
                    <a:pt x="1056" y="345"/>
                    <a:pt x="1047" y="345"/>
                    <a:pt x="1038" y="345"/>
                  </a:cubicBezTo>
                  <a:cubicBezTo>
                    <a:pt x="1010" y="345"/>
                    <a:pt x="978" y="345"/>
                    <a:pt x="960" y="324"/>
                  </a:cubicBezTo>
                  <a:cubicBezTo>
                    <a:pt x="957" y="310"/>
                    <a:pt x="957" y="296"/>
                    <a:pt x="957" y="285"/>
                  </a:cubicBezTo>
                  <a:cubicBezTo>
                    <a:pt x="957" y="249"/>
                    <a:pt x="967" y="203"/>
                    <a:pt x="1010" y="200"/>
                  </a:cubicBezTo>
                  <a:close/>
                  <a:moveTo>
                    <a:pt x="1138" y="473"/>
                  </a:moveTo>
                  <a:cubicBezTo>
                    <a:pt x="1268" y="473"/>
                    <a:pt x="1298" y="773"/>
                    <a:pt x="1163" y="790"/>
                  </a:cubicBezTo>
                  <a:cubicBezTo>
                    <a:pt x="1160" y="790"/>
                    <a:pt x="1157" y="790"/>
                    <a:pt x="1154" y="790"/>
                  </a:cubicBezTo>
                  <a:cubicBezTo>
                    <a:pt x="1026" y="790"/>
                    <a:pt x="995" y="491"/>
                    <a:pt x="1127" y="473"/>
                  </a:cubicBezTo>
                  <a:cubicBezTo>
                    <a:pt x="1131" y="473"/>
                    <a:pt x="1135" y="473"/>
                    <a:pt x="1138" y="473"/>
                  </a:cubicBezTo>
                  <a:close/>
                  <a:moveTo>
                    <a:pt x="292" y="516"/>
                  </a:moveTo>
                  <a:cubicBezTo>
                    <a:pt x="324" y="520"/>
                    <a:pt x="352" y="541"/>
                    <a:pt x="366" y="573"/>
                  </a:cubicBezTo>
                  <a:cubicBezTo>
                    <a:pt x="412" y="651"/>
                    <a:pt x="409" y="790"/>
                    <a:pt x="331" y="822"/>
                  </a:cubicBezTo>
                  <a:cubicBezTo>
                    <a:pt x="324" y="825"/>
                    <a:pt x="313" y="825"/>
                    <a:pt x="306" y="825"/>
                  </a:cubicBezTo>
                  <a:cubicBezTo>
                    <a:pt x="288" y="825"/>
                    <a:pt x="270" y="822"/>
                    <a:pt x="252" y="811"/>
                  </a:cubicBezTo>
                  <a:cubicBezTo>
                    <a:pt x="160" y="758"/>
                    <a:pt x="149" y="527"/>
                    <a:pt x="270" y="516"/>
                  </a:cubicBezTo>
                  <a:close/>
                  <a:moveTo>
                    <a:pt x="620" y="557"/>
                  </a:moveTo>
                  <a:cubicBezTo>
                    <a:pt x="639" y="557"/>
                    <a:pt x="658" y="569"/>
                    <a:pt x="658" y="594"/>
                  </a:cubicBezTo>
                  <a:cubicBezTo>
                    <a:pt x="658" y="776"/>
                    <a:pt x="615" y="950"/>
                    <a:pt x="544" y="1121"/>
                  </a:cubicBezTo>
                  <a:cubicBezTo>
                    <a:pt x="579" y="1126"/>
                    <a:pt x="615" y="1129"/>
                    <a:pt x="650" y="1129"/>
                  </a:cubicBezTo>
                  <a:cubicBezTo>
                    <a:pt x="679" y="1129"/>
                    <a:pt x="707" y="1127"/>
                    <a:pt x="736" y="1124"/>
                  </a:cubicBezTo>
                  <a:cubicBezTo>
                    <a:pt x="737" y="1124"/>
                    <a:pt x="738" y="1124"/>
                    <a:pt x="740" y="1124"/>
                  </a:cubicBezTo>
                  <a:cubicBezTo>
                    <a:pt x="786" y="1124"/>
                    <a:pt x="785" y="1192"/>
                    <a:pt x="736" y="1199"/>
                  </a:cubicBezTo>
                  <a:cubicBezTo>
                    <a:pt x="709" y="1202"/>
                    <a:pt x="682" y="1204"/>
                    <a:pt x="656" y="1204"/>
                  </a:cubicBezTo>
                  <a:cubicBezTo>
                    <a:pt x="598" y="1204"/>
                    <a:pt x="543" y="1196"/>
                    <a:pt x="484" y="1181"/>
                  </a:cubicBezTo>
                  <a:cubicBezTo>
                    <a:pt x="459" y="1177"/>
                    <a:pt x="448" y="1149"/>
                    <a:pt x="462" y="1128"/>
                  </a:cubicBezTo>
                  <a:cubicBezTo>
                    <a:pt x="540" y="961"/>
                    <a:pt x="576" y="783"/>
                    <a:pt x="583" y="594"/>
                  </a:cubicBezTo>
                  <a:cubicBezTo>
                    <a:pt x="583" y="569"/>
                    <a:pt x="602" y="557"/>
                    <a:pt x="620" y="557"/>
                  </a:cubicBezTo>
                  <a:close/>
                  <a:moveTo>
                    <a:pt x="502" y="1441"/>
                  </a:moveTo>
                  <a:cubicBezTo>
                    <a:pt x="644" y="1441"/>
                    <a:pt x="782" y="1480"/>
                    <a:pt x="896" y="1519"/>
                  </a:cubicBezTo>
                  <a:cubicBezTo>
                    <a:pt x="815" y="1674"/>
                    <a:pt x="664" y="1867"/>
                    <a:pt x="537" y="1867"/>
                  </a:cubicBezTo>
                  <a:cubicBezTo>
                    <a:pt x="536" y="1867"/>
                    <a:pt x="535" y="1867"/>
                    <a:pt x="533" y="1867"/>
                  </a:cubicBezTo>
                  <a:cubicBezTo>
                    <a:pt x="380" y="1860"/>
                    <a:pt x="292" y="1593"/>
                    <a:pt x="267" y="1483"/>
                  </a:cubicBezTo>
                  <a:cubicBezTo>
                    <a:pt x="344" y="1453"/>
                    <a:pt x="423" y="1441"/>
                    <a:pt x="502" y="1441"/>
                  </a:cubicBezTo>
                  <a:close/>
                  <a:moveTo>
                    <a:pt x="1156" y="1"/>
                  </a:moveTo>
                  <a:cubicBezTo>
                    <a:pt x="1124" y="1"/>
                    <a:pt x="1092" y="4"/>
                    <a:pt x="1063" y="4"/>
                  </a:cubicBezTo>
                  <a:cubicBezTo>
                    <a:pt x="1102" y="54"/>
                    <a:pt x="1127" y="114"/>
                    <a:pt x="1134" y="178"/>
                  </a:cubicBezTo>
                  <a:cubicBezTo>
                    <a:pt x="985" y="192"/>
                    <a:pt x="833" y="204"/>
                    <a:pt x="683" y="204"/>
                  </a:cubicBezTo>
                  <a:cubicBezTo>
                    <a:pt x="593" y="204"/>
                    <a:pt x="504" y="200"/>
                    <a:pt x="416" y="189"/>
                  </a:cubicBezTo>
                  <a:lnTo>
                    <a:pt x="338" y="178"/>
                  </a:lnTo>
                  <a:lnTo>
                    <a:pt x="334" y="178"/>
                  </a:lnTo>
                  <a:cubicBezTo>
                    <a:pt x="306" y="171"/>
                    <a:pt x="281" y="168"/>
                    <a:pt x="252" y="161"/>
                  </a:cubicBezTo>
                  <a:cubicBezTo>
                    <a:pt x="164" y="136"/>
                    <a:pt x="78" y="111"/>
                    <a:pt x="0" y="72"/>
                  </a:cubicBezTo>
                  <a:lnTo>
                    <a:pt x="0" y="72"/>
                  </a:lnTo>
                  <a:cubicBezTo>
                    <a:pt x="0" y="132"/>
                    <a:pt x="4" y="200"/>
                    <a:pt x="4" y="260"/>
                  </a:cubicBezTo>
                  <a:cubicBezTo>
                    <a:pt x="92" y="242"/>
                    <a:pt x="196" y="235"/>
                    <a:pt x="267" y="232"/>
                  </a:cubicBezTo>
                  <a:cubicBezTo>
                    <a:pt x="302" y="232"/>
                    <a:pt x="327" y="225"/>
                    <a:pt x="341" y="225"/>
                  </a:cubicBezTo>
                  <a:lnTo>
                    <a:pt x="356" y="225"/>
                  </a:lnTo>
                  <a:cubicBezTo>
                    <a:pt x="395" y="235"/>
                    <a:pt x="405" y="274"/>
                    <a:pt x="398" y="310"/>
                  </a:cubicBezTo>
                  <a:cubicBezTo>
                    <a:pt x="412" y="321"/>
                    <a:pt x="409" y="331"/>
                    <a:pt x="398" y="342"/>
                  </a:cubicBezTo>
                  <a:cubicBezTo>
                    <a:pt x="391" y="349"/>
                    <a:pt x="380" y="356"/>
                    <a:pt x="370" y="360"/>
                  </a:cubicBezTo>
                  <a:cubicBezTo>
                    <a:pt x="356" y="363"/>
                    <a:pt x="338" y="363"/>
                    <a:pt x="320" y="363"/>
                  </a:cubicBezTo>
                  <a:lnTo>
                    <a:pt x="288" y="363"/>
                  </a:lnTo>
                  <a:cubicBezTo>
                    <a:pt x="210" y="363"/>
                    <a:pt x="107" y="374"/>
                    <a:pt x="14" y="377"/>
                  </a:cubicBezTo>
                  <a:cubicBezTo>
                    <a:pt x="25" y="616"/>
                    <a:pt x="43" y="854"/>
                    <a:pt x="68" y="1071"/>
                  </a:cubicBezTo>
                  <a:cubicBezTo>
                    <a:pt x="71" y="1096"/>
                    <a:pt x="71" y="1121"/>
                    <a:pt x="75" y="1145"/>
                  </a:cubicBezTo>
                  <a:cubicBezTo>
                    <a:pt x="78" y="1174"/>
                    <a:pt x="78" y="1195"/>
                    <a:pt x="85" y="1220"/>
                  </a:cubicBezTo>
                  <a:cubicBezTo>
                    <a:pt x="103" y="1387"/>
                    <a:pt x="124" y="1540"/>
                    <a:pt x="142" y="1679"/>
                  </a:cubicBezTo>
                  <a:cubicBezTo>
                    <a:pt x="164" y="1832"/>
                    <a:pt x="196" y="1999"/>
                    <a:pt x="306" y="2088"/>
                  </a:cubicBezTo>
                  <a:cubicBezTo>
                    <a:pt x="398" y="2162"/>
                    <a:pt x="537" y="2162"/>
                    <a:pt x="690" y="2162"/>
                  </a:cubicBezTo>
                  <a:cubicBezTo>
                    <a:pt x="786" y="2162"/>
                    <a:pt x="1056" y="2098"/>
                    <a:pt x="1358" y="1963"/>
                  </a:cubicBezTo>
                  <a:lnTo>
                    <a:pt x="1461" y="1913"/>
                  </a:lnTo>
                  <a:lnTo>
                    <a:pt x="1465" y="2031"/>
                  </a:lnTo>
                  <a:cubicBezTo>
                    <a:pt x="1472" y="2152"/>
                    <a:pt x="1472" y="2248"/>
                    <a:pt x="1465" y="2347"/>
                  </a:cubicBezTo>
                  <a:cubicBezTo>
                    <a:pt x="1465" y="2440"/>
                    <a:pt x="1461" y="2532"/>
                    <a:pt x="1465" y="2650"/>
                  </a:cubicBezTo>
                  <a:cubicBezTo>
                    <a:pt x="1465" y="2660"/>
                    <a:pt x="1472" y="2671"/>
                    <a:pt x="1472" y="2685"/>
                  </a:cubicBezTo>
                  <a:lnTo>
                    <a:pt x="1483" y="2749"/>
                  </a:lnTo>
                  <a:lnTo>
                    <a:pt x="1483" y="2760"/>
                  </a:lnTo>
                  <a:cubicBezTo>
                    <a:pt x="1490" y="2785"/>
                    <a:pt x="1493" y="2810"/>
                    <a:pt x="1501" y="2834"/>
                  </a:cubicBezTo>
                  <a:cubicBezTo>
                    <a:pt x="1586" y="3179"/>
                    <a:pt x="1733" y="3372"/>
                    <a:pt x="1914" y="3372"/>
                  </a:cubicBezTo>
                  <a:cubicBezTo>
                    <a:pt x="1922" y="3372"/>
                    <a:pt x="1930" y="3372"/>
                    <a:pt x="1938" y="3371"/>
                  </a:cubicBezTo>
                  <a:cubicBezTo>
                    <a:pt x="2137" y="3350"/>
                    <a:pt x="2343" y="3094"/>
                    <a:pt x="2386" y="2749"/>
                  </a:cubicBezTo>
                  <a:cubicBezTo>
                    <a:pt x="2389" y="2724"/>
                    <a:pt x="2389" y="2696"/>
                    <a:pt x="2397" y="2674"/>
                  </a:cubicBezTo>
                  <a:lnTo>
                    <a:pt x="2397" y="2660"/>
                  </a:lnTo>
                  <a:lnTo>
                    <a:pt x="2397" y="2596"/>
                  </a:lnTo>
                  <a:lnTo>
                    <a:pt x="2397" y="2536"/>
                  </a:lnTo>
                  <a:lnTo>
                    <a:pt x="2397" y="2532"/>
                  </a:lnTo>
                  <a:cubicBezTo>
                    <a:pt x="2397" y="2265"/>
                    <a:pt x="2318" y="1515"/>
                    <a:pt x="2265" y="1092"/>
                  </a:cubicBezTo>
                  <a:cubicBezTo>
                    <a:pt x="2208" y="1110"/>
                    <a:pt x="2148" y="1124"/>
                    <a:pt x="2084" y="1124"/>
                  </a:cubicBezTo>
                  <a:cubicBezTo>
                    <a:pt x="1998" y="1124"/>
                    <a:pt x="1917" y="1106"/>
                    <a:pt x="1838" y="1057"/>
                  </a:cubicBezTo>
                  <a:cubicBezTo>
                    <a:pt x="1597" y="914"/>
                    <a:pt x="1515" y="452"/>
                    <a:pt x="1636" y="22"/>
                  </a:cubicBezTo>
                  <a:lnTo>
                    <a:pt x="1636" y="22"/>
                  </a:lnTo>
                  <a:cubicBezTo>
                    <a:pt x="1575" y="29"/>
                    <a:pt x="1513" y="32"/>
                    <a:pt x="1452" y="32"/>
                  </a:cubicBezTo>
                  <a:cubicBezTo>
                    <a:pt x="1352" y="32"/>
                    <a:pt x="1253" y="23"/>
                    <a:pt x="1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 flipH="1">
              <a:off x="8686323" y="218579"/>
              <a:ext cx="62435" cy="44422"/>
            </a:xfrm>
            <a:custGeom>
              <a:avLst/>
              <a:gdLst/>
              <a:ahLst/>
              <a:cxnLst/>
              <a:rect l="l" t="t" r="r" b="b"/>
              <a:pathLst>
                <a:path w="3941" h="2804" extrusionOk="0">
                  <a:moveTo>
                    <a:pt x="3429" y="1707"/>
                  </a:moveTo>
                  <a:cubicBezTo>
                    <a:pt x="3471" y="1707"/>
                    <a:pt x="3514" y="1731"/>
                    <a:pt x="3557" y="1789"/>
                  </a:cubicBezTo>
                  <a:cubicBezTo>
                    <a:pt x="3589" y="1831"/>
                    <a:pt x="3606" y="1895"/>
                    <a:pt x="3613" y="1956"/>
                  </a:cubicBezTo>
                  <a:cubicBezTo>
                    <a:pt x="3617" y="1984"/>
                    <a:pt x="3617" y="2009"/>
                    <a:pt x="3624" y="2038"/>
                  </a:cubicBezTo>
                  <a:lnTo>
                    <a:pt x="3624" y="2091"/>
                  </a:lnTo>
                  <a:lnTo>
                    <a:pt x="3624" y="2116"/>
                  </a:lnTo>
                  <a:lnTo>
                    <a:pt x="3624" y="2233"/>
                  </a:lnTo>
                  <a:cubicBezTo>
                    <a:pt x="3624" y="2255"/>
                    <a:pt x="3617" y="2283"/>
                    <a:pt x="3617" y="2304"/>
                  </a:cubicBezTo>
                  <a:cubicBezTo>
                    <a:pt x="3617" y="2322"/>
                    <a:pt x="3613" y="2336"/>
                    <a:pt x="3610" y="2354"/>
                  </a:cubicBezTo>
                  <a:cubicBezTo>
                    <a:pt x="3599" y="2415"/>
                    <a:pt x="3578" y="2471"/>
                    <a:pt x="3553" y="2518"/>
                  </a:cubicBezTo>
                  <a:cubicBezTo>
                    <a:pt x="3539" y="2535"/>
                    <a:pt x="3525" y="2553"/>
                    <a:pt x="3510" y="2567"/>
                  </a:cubicBezTo>
                  <a:cubicBezTo>
                    <a:pt x="3482" y="2592"/>
                    <a:pt x="3446" y="2607"/>
                    <a:pt x="3411" y="2607"/>
                  </a:cubicBezTo>
                  <a:cubicBezTo>
                    <a:pt x="3397" y="2607"/>
                    <a:pt x="3379" y="2603"/>
                    <a:pt x="3365" y="2596"/>
                  </a:cubicBezTo>
                  <a:cubicBezTo>
                    <a:pt x="3343" y="2589"/>
                    <a:pt x="3322" y="2575"/>
                    <a:pt x="3297" y="2557"/>
                  </a:cubicBezTo>
                  <a:cubicBezTo>
                    <a:pt x="3293" y="2553"/>
                    <a:pt x="3290" y="2553"/>
                    <a:pt x="3290" y="2550"/>
                  </a:cubicBezTo>
                  <a:cubicBezTo>
                    <a:pt x="3272" y="2532"/>
                    <a:pt x="3254" y="2507"/>
                    <a:pt x="3240" y="2482"/>
                  </a:cubicBezTo>
                  <a:cubicBezTo>
                    <a:pt x="3205" y="2418"/>
                    <a:pt x="3183" y="2343"/>
                    <a:pt x="3180" y="2265"/>
                  </a:cubicBezTo>
                  <a:cubicBezTo>
                    <a:pt x="3169" y="2198"/>
                    <a:pt x="3173" y="2134"/>
                    <a:pt x="3183" y="2070"/>
                  </a:cubicBezTo>
                  <a:cubicBezTo>
                    <a:pt x="3207" y="1894"/>
                    <a:pt x="3311" y="1707"/>
                    <a:pt x="3429" y="1707"/>
                  </a:cubicBezTo>
                  <a:close/>
                  <a:moveTo>
                    <a:pt x="2341" y="0"/>
                  </a:moveTo>
                  <a:cubicBezTo>
                    <a:pt x="1519" y="0"/>
                    <a:pt x="1025" y="416"/>
                    <a:pt x="829" y="1273"/>
                  </a:cubicBezTo>
                  <a:lnTo>
                    <a:pt x="819" y="1330"/>
                  </a:lnTo>
                  <a:lnTo>
                    <a:pt x="758" y="1330"/>
                  </a:lnTo>
                  <a:cubicBezTo>
                    <a:pt x="481" y="1334"/>
                    <a:pt x="115" y="1454"/>
                    <a:pt x="19" y="1575"/>
                  </a:cubicBezTo>
                  <a:cubicBezTo>
                    <a:pt x="8" y="1582"/>
                    <a:pt x="1" y="1597"/>
                    <a:pt x="1" y="1611"/>
                  </a:cubicBezTo>
                  <a:cubicBezTo>
                    <a:pt x="44" y="1646"/>
                    <a:pt x="275" y="1707"/>
                    <a:pt x="865" y="1725"/>
                  </a:cubicBezTo>
                  <a:cubicBezTo>
                    <a:pt x="882" y="1721"/>
                    <a:pt x="896" y="1719"/>
                    <a:pt x="910" y="1719"/>
                  </a:cubicBezTo>
                  <a:cubicBezTo>
                    <a:pt x="921" y="1719"/>
                    <a:pt x="931" y="1720"/>
                    <a:pt x="943" y="1721"/>
                  </a:cubicBezTo>
                  <a:lnTo>
                    <a:pt x="1516" y="1721"/>
                  </a:lnTo>
                  <a:cubicBezTo>
                    <a:pt x="1956" y="1714"/>
                    <a:pt x="2429" y="1682"/>
                    <a:pt x="2913" y="1632"/>
                  </a:cubicBezTo>
                  <a:cubicBezTo>
                    <a:pt x="2924" y="1632"/>
                    <a:pt x="2941" y="1629"/>
                    <a:pt x="2956" y="1629"/>
                  </a:cubicBezTo>
                  <a:lnTo>
                    <a:pt x="2988" y="1625"/>
                  </a:lnTo>
                  <a:lnTo>
                    <a:pt x="3002" y="1625"/>
                  </a:lnTo>
                  <a:lnTo>
                    <a:pt x="3062" y="1618"/>
                  </a:lnTo>
                  <a:lnTo>
                    <a:pt x="3084" y="1614"/>
                  </a:lnTo>
                  <a:lnTo>
                    <a:pt x="3062" y="1664"/>
                  </a:lnTo>
                  <a:lnTo>
                    <a:pt x="3041" y="1714"/>
                  </a:lnTo>
                  <a:lnTo>
                    <a:pt x="3030" y="1735"/>
                  </a:lnTo>
                  <a:cubicBezTo>
                    <a:pt x="3020" y="1767"/>
                    <a:pt x="3005" y="1796"/>
                    <a:pt x="2995" y="1831"/>
                  </a:cubicBezTo>
                  <a:lnTo>
                    <a:pt x="2995" y="1839"/>
                  </a:lnTo>
                  <a:cubicBezTo>
                    <a:pt x="2966" y="1931"/>
                    <a:pt x="2941" y="2027"/>
                    <a:pt x="2934" y="2123"/>
                  </a:cubicBezTo>
                  <a:cubicBezTo>
                    <a:pt x="2902" y="2425"/>
                    <a:pt x="2977" y="2685"/>
                    <a:pt x="3112" y="2759"/>
                  </a:cubicBezTo>
                  <a:cubicBezTo>
                    <a:pt x="3166" y="2791"/>
                    <a:pt x="3223" y="2804"/>
                    <a:pt x="3280" y="2804"/>
                  </a:cubicBezTo>
                  <a:cubicBezTo>
                    <a:pt x="3334" y="2804"/>
                    <a:pt x="3388" y="2793"/>
                    <a:pt x="3439" y="2774"/>
                  </a:cubicBezTo>
                  <a:cubicBezTo>
                    <a:pt x="3468" y="2767"/>
                    <a:pt x="3489" y="2752"/>
                    <a:pt x="3510" y="2745"/>
                  </a:cubicBezTo>
                  <a:cubicBezTo>
                    <a:pt x="3535" y="2731"/>
                    <a:pt x="3560" y="2717"/>
                    <a:pt x="3581" y="2699"/>
                  </a:cubicBezTo>
                  <a:cubicBezTo>
                    <a:pt x="3599" y="2685"/>
                    <a:pt x="3613" y="2671"/>
                    <a:pt x="3631" y="2660"/>
                  </a:cubicBezTo>
                  <a:cubicBezTo>
                    <a:pt x="3649" y="2642"/>
                    <a:pt x="3667" y="2624"/>
                    <a:pt x="3681" y="2603"/>
                  </a:cubicBezTo>
                  <a:cubicBezTo>
                    <a:pt x="3773" y="2482"/>
                    <a:pt x="3827" y="2329"/>
                    <a:pt x="3859" y="2173"/>
                  </a:cubicBezTo>
                  <a:cubicBezTo>
                    <a:pt x="3877" y="2095"/>
                    <a:pt x="3884" y="2013"/>
                    <a:pt x="3894" y="1931"/>
                  </a:cubicBezTo>
                  <a:cubicBezTo>
                    <a:pt x="3941" y="1479"/>
                    <a:pt x="3930" y="857"/>
                    <a:pt x="3557" y="445"/>
                  </a:cubicBezTo>
                  <a:cubicBezTo>
                    <a:pt x="3293" y="153"/>
                    <a:pt x="2885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 flipH="1">
              <a:off x="8804287" y="258852"/>
              <a:ext cx="26600" cy="26140"/>
            </a:xfrm>
            <a:custGeom>
              <a:avLst/>
              <a:gdLst/>
              <a:ahLst/>
              <a:cxnLst/>
              <a:rect l="l" t="t" r="r" b="b"/>
              <a:pathLst>
                <a:path w="1679" h="1650" extrusionOk="0">
                  <a:moveTo>
                    <a:pt x="840" y="1"/>
                  </a:moveTo>
                  <a:cubicBezTo>
                    <a:pt x="804" y="1"/>
                    <a:pt x="769" y="8"/>
                    <a:pt x="733" y="11"/>
                  </a:cubicBezTo>
                  <a:cubicBezTo>
                    <a:pt x="690" y="15"/>
                    <a:pt x="641" y="29"/>
                    <a:pt x="598" y="43"/>
                  </a:cubicBezTo>
                  <a:cubicBezTo>
                    <a:pt x="580" y="47"/>
                    <a:pt x="555" y="54"/>
                    <a:pt x="537" y="65"/>
                  </a:cubicBezTo>
                  <a:lnTo>
                    <a:pt x="530" y="65"/>
                  </a:lnTo>
                  <a:cubicBezTo>
                    <a:pt x="502" y="72"/>
                    <a:pt x="484" y="86"/>
                    <a:pt x="463" y="97"/>
                  </a:cubicBezTo>
                  <a:cubicBezTo>
                    <a:pt x="313" y="178"/>
                    <a:pt x="189" y="299"/>
                    <a:pt x="107" y="456"/>
                  </a:cubicBezTo>
                  <a:cubicBezTo>
                    <a:pt x="29" y="612"/>
                    <a:pt x="1" y="779"/>
                    <a:pt x="29" y="950"/>
                  </a:cubicBezTo>
                  <a:cubicBezTo>
                    <a:pt x="33" y="971"/>
                    <a:pt x="36" y="996"/>
                    <a:pt x="43" y="1021"/>
                  </a:cubicBezTo>
                  <a:lnTo>
                    <a:pt x="43" y="1025"/>
                  </a:lnTo>
                  <a:lnTo>
                    <a:pt x="43" y="1028"/>
                  </a:lnTo>
                  <a:cubicBezTo>
                    <a:pt x="100" y="1256"/>
                    <a:pt x="257" y="1451"/>
                    <a:pt x="463" y="1558"/>
                  </a:cubicBezTo>
                  <a:cubicBezTo>
                    <a:pt x="581" y="1618"/>
                    <a:pt x="710" y="1649"/>
                    <a:pt x="839" y="1649"/>
                  </a:cubicBezTo>
                  <a:cubicBezTo>
                    <a:pt x="932" y="1649"/>
                    <a:pt x="1025" y="1633"/>
                    <a:pt x="1114" y="1601"/>
                  </a:cubicBezTo>
                  <a:lnTo>
                    <a:pt x="1149" y="1590"/>
                  </a:lnTo>
                  <a:cubicBezTo>
                    <a:pt x="1174" y="1579"/>
                    <a:pt x="1199" y="1565"/>
                    <a:pt x="1224" y="1554"/>
                  </a:cubicBezTo>
                  <a:cubicBezTo>
                    <a:pt x="1377" y="1473"/>
                    <a:pt x="1494" y="1352"/>
                    <a:pt x="1572" y="1202"/>
                  </a:cubicBezTo>
                  <a:cubicBezTo>
                    <a:pt x="1647" y="1049"/>
                    <a:pt x="1679" y="882"/>
                    <a:pt x="1654" y="719"/>
                  </a:cubicBezTo>
                  <a:cubicBezTo>
                    <a:pt x="1650" y="690"/>
                    <a:pt x="1647" y="665"/>
                    <a:pt x="1636" y="633"/>
                  </a:cubicBezTo>
                  <a:cubicBezTo>
                    <a:pt x="1608" y="498"/>
                    <a:pt x="1540" y="374"/>
                    <a:pt x="1448" y="274"/>
                  </a:cubicBezTo>
                  <a:cubicBezTo>
                    <a:pt x="1416" y="239"/>
                    <a:pt x="1380" y="207"/>
                    <a:pt x="1345" y="175"/>
                  </a:cubicBezTo>
                  <a:cubicBezTo>
                    <a:pt x="1302" y="143"/>
                    <a:pt x="1259" y="118"/>
                    <a:pt x="1213" y="89"/>
                  </a:cubicBezTo>
                  <a:cubicBezTo>
                    <a:pt x="1099" y="29"/>
                    <a:pt x="971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9"/>
          <p:cNvGrpSpPr/>
          <p:nvPr/>
        </p:nvGrpSpPr>
        <p:grpSpPr>
          <a:xfrm>
            <a:off x="8556526" y="4531873"/>
            <a:ext cx="341177" cy="373324"/>
            <a:chOff x="251851" y="4531873"/>
            <a:chExt cx="341177" cy="373324"/>
          </a:xfrm>
        </p:grpSpPr>
        <p:sp>
          <p:nvSpPr>
            <p:cNvPr id="696" name="Google Shape;696;p9"/>
            <p:cNvSpPr/>
            <p:nvPr/>
          </p:nvSpPr>
          <p:spPr>
            <a:xfrm flipH="1">
              <a:off x="509882" y="4594084"/>
              <a:ext cx="39875" cy="57861"/>
            </a:xfrm>
            <a:custGeom>
              <a:avLst/>
              <a:gdLst/>
              <a:ahLst/>
              <a:cxnLst/>
              <a:rect l="l" t="t" r="r" b="b"/>
              <a:pathLst>
                <a:path w="2596" h="3767" extrusionOk="0">
                  <a:moveTo>
                    <a:pt x="1280" y="1"/>
                  </a:moveTo>
                  <a:cubicBezTo>
                    <a:pt x="907" y="587"/>
                    <a:pt x="334" y="2458"/>
                    <a:pt x="0" y="3613"/>
                  </a:cubicBezTo>
                  <a:cubicBezTo>
                    <a:pt x="19" y="3612"/>
                    <a:pt x="39" y="3612"/>
                    <a:pt x="59" y="3612"/>
                  </a:cubicBezTo>
                  <a:cubicBezTo>
                    <a:pt x="228" y="3612"/>
                    <a:pt x="432" y="3642"/>
                    <a:pt x="598" y="3766"/>
                  </a:cubicBezTo>
                  <a:cubicBezTo>
                    <a:pt x="1149" y="2614"/>
                    <a:pt x="1995" y="1355"/>
                    <a:pt x="1995" y="1355"/>
                  </a:cubicBezTo>
                  <a:lnTo>
                    <a:pt x="2311" y="1409"/>
                  </a:lnTo>
                  <a:cubicBezTo>
                    <a:pt x="2340" y="1160"/>
                    <a:pt x="2429" y="456"/>
                    <a:pt x="2596" y="139"/>
                  </a:cubicBezTo>
                  <a:cubicBezTo>
                    <a:pt x="1885" y="29"/>
                    <a:pt x="1280" y="1"/>
                    <a:pt x="1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 flipH="1">
              <a:off x="530527" y="4651793"/>
              <a:ext cx="43269" cy="55265"/>
            </a:xfrm>
            <a:custGeom>
              <a:avLst/>
              <a:gdLst/>
              <a:ahLst/>
              <a:cxnLst/>
              <a:rect l="l" t="t" r="r" b="b"/>
              <a:pathLst>
                <a:path w="2817" h="3598" extrusionOk="0">
                  <a:moveTo>
                    <a:pt x="1631" y="0"/>
                  </a:moveTo>
                  <a:cubicBezTo>
                    <a:pt x="1590" y="0"/>
                    <a:pt x="1551" y="3"/>
                    <a:pt x="1515" y="6"/>
                  </a:cubicBezTo>
                  <a:cubicBezTo>
                    <a:pt x="1466" y="9"/>
                    <a:pt x="1426" y="13"/>
                    <a:pt x="1398" y="23"/>
                  </a:cubicBezTo>
                  <a:lnTo>
                    <a:pt x="1284" y="564"/>
                  </a:lnTo>
                  <a:lnTo>
                    <a:pt x="1245" y="578"/>
                  </a:lnTo>
                  <a:cubicBezTo>
                    <a:pt x="392" y="887"/>
                    <a:pt x="143" y="1687"/>
                    <a:pt x="86" y="1926"/>
                  </a:cubicBezTo>
                  <a:cubicBezTo>
                    <a:pt x="1" y="2281"/>
                    <a:pt x="33" y="2612"/>
                    <a:pt x="164" y="2754"/>
                  </a:cubicBezTo>
                  <a:cubicBezTo>
                    <a:pt x="173" y="2763"/>
                    <a:pt x="191" y="2767"/>
                    <a:pt x="210" y="2767"/>
                  </a:cubicBezTo>
                  <a:cubicBezTo>
                    <a:pt x="223" y="2767"/>
                    <a:pt x="237" y="2765"/>
                    <a:pt x="250" y="2761"/>
                  </a:cubicBezTo>
                  <a:lnTo>
                    <a:pt x="402" y="2701"/>
                  </a:lnTo>
                  <a:lnTo>
                    <a:pt x="353" y="2857"/>
                  </a:lnTo>
                  <a:cubicBezTo>
                    <a:pt x="306" y="2992"/>
                    <a:pt x="335" y="3156"/>
                    <a:pt x="406" y="3248"/>
                  </a:cubicBezTo>
                  <a:cubicBezTo>
                    <a:pt x="438" y="3287"/>
                    <a:pt x="481" y="3312"/>
                    <a:pt x="527" y="3316"/>
                  </a:cubicBezTo>
                  <a:cubicBezTo>
                    <a:pt x="555" y="3316"/>
                    <a:pt x="584" y="3305"/>
                    <a:pt x="605" y="3280"/>
                  </a:cubicBezTo>
                  <a:lnTo>
                    <a:pt x="747" y="3120"/>
                  </a:lnTo>
                  <a:lnTo>
                    <a:pt x="747" y="3120"/>
                  </a:lnTo>
                  <a:lnTo>
                    <a:pt x="740" y="3334"/>
                  </a:lnTo>
                  <a:cubicBezTo>
                    <a:pt x="733" y="3423"/>
                    <a:pt x="786" y="3501"/>
                    <a:pt x="865" y="3533"/>
                  </a:cubicBezTo>
                  <a:cubicBezTo>
                    <a:pt x="879" y="3538"/>
                    <a:pt x="894" y="3541"/>
                    <a:pt x="909" y="3541"/>
                  </a:cubicBezTo>
                  <a:cubicBezTo>
                    <a:pt x="956" y="3541"/>
                    <a:pt x="1004" y="3515"/>
                    <a:pt x="1050" y="3458"/>
                  </a:cubicBezTo>
                  <a:lnTo>
                    <a:pt x="1167" y="3316"/>
                  </a:lnTo>
                  <a:lnTo>
                    <a:pt x="1188" y="3497"/>
                  </a:lnTo>
                  <a:cubicBezTo>
                    <a:pt x="1192" y="3533"/>
                    <a:pt x="1213" y="3554"/>
                    <a:pt x="1231" y="3565"/>
                  </a:cubicBezTo>
                  <a:cubicBezTo>
                    <a:pt x="1259" y="3587"/>
                    <a:pt x="1298" y="3598"/>
                    <a:pt x="1331" y="3598"/>
                  </a:cubicBezTo>
                  <a:cubicBezTo>
                    <a:pt x="1336" y="3598"/>
                    <a:pt x="1340" y="3597"/>
                    <a:pt x="1345" y="3597"/>
                  </a:cubicBezTo>
                  <a:cubicBezTo>
                    <a:pt x="1409" y="3586"/>
                    <a:pt x="1462" y="3501"/>
                    <a:pt x="1487" y="3369"/>
                  </a:cubicBezTo>
                  <a:cubicBezTo>
                    <a:pt x="1490" y="3348"/>
                    <a:pt x="1505" y="3287"/>
                    <a:pt x="1515" y="3209"/>
                  </a:cubicBezTo>
                  <a:lnTo>
                    <a:pt x="1526" y="3177"/>
                  </a:lnTo>
                  <a:lnTo>
                    <a:pt x="1551" y="3159"/>
                  </a:lnTo>
                  <a:cubicBezTo>
                    <a:pt x="1814" y="2985"/>
                    <a:pt x="2095" y="2843"/>
                    <a:pt x="2383" y="2729"/>
                  </a:cubicBezTo>
                  <a:lnTo>
                    <a:pt x="2436" y="2708"/>
                  </a:lnTo>
                  <a:lnTo>
                    <a:pt x="2472" y="2751"/>
                  </a:lnTo>
                  <a:cubicBezTo>
                    <a:pt x="2510" y="2801"/>
                    <a:pt x="2539" y="2812"/>
                    <a:pt x="2558" y="2812"/>
                  </a:cubicBezTo>
                  <a:cubicBezTo>
                    <a:pt x="2567" y="2812"/>
                    <a:pt x="2574" y="2810"/>
                    <a:pt x="2579" y="2807"/>
                  </a:cubicBezTo>
                  <a:cubicBezTo>
                    <a:pt x="2817" y="2729"/>
                    <a:pt x="2792" y="2285"/>
                    <a:pt x="2753" y="2025"/>
                  </a:cubicBezTo>
                  <a:cubicBezTo>
                    <a:pt x="2689" y="1631"/>
                    <a:pt x="2525" y="1254"/>
                    <a:pt x="2280" y="937"/>
                  </a:cubicBezTo>
                  <a:cubicBezTo>
                    <a:pt x="2209" y="845"/>
                    <a:pt x="2123" y="763"/>
                    <a:pt x="2031" y="695"/>
                  </a:cubicBezTo>
                  <a:lnTo>
                    <a:pt x="1981" y="663"/>
                  </a:lnTo>
                  <a:lnTo>
                    <a:pt x="2152" y="208"/>
                  </a:lnTo>
                  <a:cubicBezTo>
                    <a:pt x="2134" y="183"/>
                    <a:pt x="2113" y="162"/>
                    <a:pt x="2088" y="141"/>
                  </a:cubicBezTo>
                  <a:cubicBezTo>
                    <a:pt x="1959" y="29"/>
                    <a:pt x="1782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 flipH="1">
              <a:off x="500925" y="4596710"/>
              <a:ext cx="10982" cy="20060"/>
            </a:xfrm>
            <a:custGeom>
              <a:avLst/>
              <a:gdLst/>
              <a:ahLst/>
              <a:cxnLst/>
              <a:rect l="l" t="t" r="r" b="b"/>
              <a:pathLst>
                <a:path w="715" h="1306" extrusionOk="0">
                  <a:moveTo>
                    <a:pt x="288" y="0"/>
                  </a:moveTo>
                  <a:cubicBezTo>
                    <a:pt x="135" y="214"/>
                    <a:pt x="36" y="914"/>
                    <a:pt x="0" y="1255"/>
                  </a:cubicBezTo>
                  <a:cubicBezTo>
                    <a:pt x="118" y="1270"/>
                    <a:pt x="239" y="1287"/>
                    <a:pt x="338" y="1305"/>
                  </a:cubicBezTo>
                  <a:cubicBezTo>
                    <a:pt x="395" y="1021"/>
                    <a:pt x="534" y="431"/>
                    <a:pt x="715" y="75"/>
                  </a:cubicBezTo>
                  <a:cubicBezTo>
                    <a:pt x="623" y="54"/>
                    <a:pt x="523" y="36"/>
                    <a:pt x="445" y="22"/>
                  </a:cubicBezTo>
                  <a:cubicBezTo>
                    <a:pt x="377" y="11"/>
                    <a:pt x="324" y="4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 flipH="1">
              <a:off x="484474" y="4597309"/>
              <a:ext cx="20275" cy="28355"/>
            </a:xfrm>
            <a:custGeom>
              <a:avLst/>
              <a:gdLst/>
              <a:ahLst/>
              <a:cxnLst/>
              <a:rect l="l" t="t" r="r" b="b"/>
              <a:pathLst>
                <a:path w="1320" h="1846" extrusionOk="0">
                  <a:moveTo>
                    <a:pt x="448" y="0"/>
                  </a:moveTo>
                  <a:cubicBezTo>
                    <a:pt x="445" y="4"/>
                    <a:pt x="437" y="15"/>
                    <a:pt x="434" y="18"/>
                  </a:cubicBezTo>
                  <a:cubicBezTo>
                    <a:pt x="420" y="36"/>
                    <a:pt x="409" y="57"/>
                    <a:pt x="398" y="79"/>
                  </a:cubicBezTo>
                  <a:cubicBezTo>
                    <a:pt x="363" y="143"/>
                    <a:pt x="331" y="210"/>
                    <a:pt x="302" y="288"/>
                  </a:cubicBezTo>
                  <a:cubicBezTo>
                    <a:pt x="242" y="431"/>
                    <a:pt x="196" y="591"/>
                    <a:pt x="149" y="751"/>
                  </a:cubicBezTo>
                  <a:cubicBezTo>
                    <a:pt x="89" y="968"/>
                    <a:pt x="43" y="1177"/>
                    <a:pt x="18" y="1312"/>
                  </a:cubicBezTo>
                  <a:cubicBezTo>
                    <a:pt x="11" y="1334"/>
                    <a:pt x="7" y="1355"/>
                    <a:pt x="4" y="1373"/>
                  </a:cubicBezTo>
                  <a:cubicBezTo>
                    <a:pt x="4" y="1376"/>
                    <a:pt x="0" y="1387"/>
                    <a:pt x="0" y="1391"/>
                  </a:cubicBezTo>
                  <a:cubicBezTo>
                    <a:pt x="29" y="1405"/>
                    <a:pt x="57" y="1412"/>
                    <a:pt x="89" y="1426"/>
                  </a:cubicBezTo>
                  <a:cubicBezTo>
                    <a:pt x="388" y="1533"/>
                    <a:pt x="697" y="1686"/>
                    <a:pt x="999" y="1846"/>
                  </a:cubicBezTo>
                  <a:cubicBezTo>
                    <a:pt x="893" y="1686"/>
                    <a:pt x="825" y="1501"/>
                    <a:pt x="807" y="1305"/>
                  </a:cubicBezTo>
                  <a:cubicBezTo>
                    <a:pt x="800" y="1231"/>
                    <a:pt x="800" y="1152"/>
                    <a:pt x="807" y="1074"/>
                  </a:cubicBezTo>
                  <a:cubicBezTo>
                    <a:pt x="839" y="786"/>
                    <a:pt x="967" y="523"/>
                    <a:pt x="1181" y="328"/>
                  </a:cubicBezTo>
                  <a:cubicBezTo>
                    <a:pt x="1198" y="310"/>
                    <a:pt x="1216" y="299"/>
                    <a:pt x="1234" y="285"/>
                  </a:cubicBezTo>
                  <a:cubicBezTo>
                    <a:pt x="1262" y="264"/>
                    <a:pt x="1294" y="239"/>
                    <a:pt x="1319" y="221"/>
                  </a:cubicBezTo>
                  <a:cubicBezTo>
                    <a:pt x="996" y="128"/>
                    <a:pt x="715" y="57"/>
                    <a:pt x="551" y="22"/>
                  </a:cubicBezTo>
                  <a:cubicBezTo>
                    <a:pt x="505" y="15"/>
                    <a:pt x="477" y="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 flipH="1">
              <a:off x="251851" y="4606971"/>
              <a:ext cx="25252" cy="25267"/>
            </a:xfrm>
            <a:custGeom>
              <a:avLst/>
              <a:gdLst/>
              <a:ahLst/>
              <a:cxnLst/>
              <a:rect l="l" t="t" r="r" b="b"/>
              <a:pathLst>
                <a:path w="1644" h="1645" extrusionOk="0">
                  <a:moveTo>
                    <a:pt x="825" y="1"/>
                  </a:moveTo>
                  <a:cubicBezTo>
                    <a:pt x="633" y="1"/>
                    <a:pt x="452" y="68"/>
                    <a:pt x="299" y="189"/>
                  </a:cubicBezTo>
                  <a:cubicBezTo>
                    <a:pt x="118" y="339"/>
                    <a:pt x="8" y="563"/>
                    <a:pt x="0" y="797"/>
                  </a:cubicBezTo>
                  <a:lnTo>
                    <a:pt x="0" y="801"/>
                  </a:lnTo>
                  <a:lnTo>
                    <a:pt x="0" y="808"/>
                  </a:lnTo>
                  <a:lnTo>
                    <a:pt x="0" y="879"/>
                  </a:lnTo>
                  <a:cubicBezTo>
                    <a:pt x="15" y="1050"/>
                    <a:pt x="79" y="1210"/>
                    <a:pt x="189" y="1345"/>
                  </a:cubicBezTo>
                  <a:cubicBezTo>
                    <a:pt x="299" y="1476"/>
                    <a:pt x="441" y="1569"/>
                    <a:pt x="612" y="1615"/>
                  </a:cubicBezTo>
                  <a:cubicBezTo>
                    <a:pt x="633" y="1619"/>
                    <a:pt x="655" y="1629"/>
                    <a:pt x="683" y="1633"/>
                  </a:cubicBezTo>
                  <a:lnTo>
                    <a:pt x="690" y="1633"/>
                  </a:lnTo>
                  <a:cubicBezTo>
                    <a:pt x="735" y="1640"/>
                    <a:pt x="779" y="1644"/>
                    <a:pt x="824" y="1644"/>
                  </a:cubicBezTo>
                  <a:cubicBezTo>
                    <a:pt x="1012" y="1644"/>
                    <a:pt x="1198" y="1579"/>
                    <a:pt x="1344" y="1455"/>
                  </a:cubicBezTo>
                  <a:cubicBezTo>
                    <a:pt x="1529" y="1302"/>
                    <a:pt x="1636" y="1078"/>
                    <a:pt x="1643" y="836"/>
                  </a:cubicBezTo>
                  <a:cubicBezTo>
                    <a:pt x="1643" y="804"/>
                    <a:pt x="1643" y="779"/>
                    <a:pt x="1636" y="751"/>
                  </a:cubicBezTo>
                  <a:cubicBezTo>
                    <a:pt x="1632" y="580"/>
                    <a:pt x="1568" y="424"/>
                    <a:pt x="1462" y="296"/>
                  </a:cubicBezTo>
                  <a:cubicBezTo>
                    <a:pt x="1355" y="168"/>
                    <a:pt x="1213" y="72"/>
                    <a:pt x="1046" y="29"/>
                  </a:cubicBezTo>
                  <a:cubicBezTo>
                    <a:pt x="1021" y="19"/>
                    <a:pt x="992" y="15"/>
                    <a:pt x="968" y="11"/>
                  </a:cubicBezTo>
                  <a:lnTo>
                    <a:pt x="928" y="8"/>
                  </a:lnTo>
                  <a:cubicBezTo>
                    <a:pt x="889" y="1"/>
                    <a:pt x="861" y="1"/>
                    <a:pt x="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 flipH="1">
              <a:off x="347441" y="4889837"/>
              <a:ext cx="27479" cy="15360"/>
            </a:xfrm>
            <a:custGeom>
              <a:avLst/>
              <a:gdLst/>
              <a:ahLst/>
              <a:cxnLst/>
              <a:rect l="l" t="t" r="r" b="b"/>
              <a:pathLst>
                <a:path w="1789" h="1000" extrusionOk="0">
                  <a:moveTo>
                    <a:pt x="437" y="1"/>
                  </a:moveTo>
                  <a:lnTo>
                    <a:pt x="0" y="122"/>
                  </a:lnTo>
                  <a:lnTo>
                    <a:pt x="331" y="1000"/>
                  </a:lnTo>
                  <a:lnTo>
                    <a:pt x="1789" y="584"/>
                  </a:lnTo>
                  <a:cubicBezTo>
                    <a:pt x="1785" y="513"/>
                    <a:pt x="1749" y="410"/>
                    <a:pt x="1650" y="349"/>
                  </a:cubicBezTo>
                  <a:cubicBezTo>
                    <a:pt x="1599" y="316"/>
                    <a:pt x="1525" y="290"/>
                    <a:pt x="1416" y="290"/>
                  </a:cubicBezTo>
                  <a:cubicBezTo>
                    <a:pt x="1267" y="290"/>
                    <a:pt x="1052" y="340"/>
                    <a:pt x="743" y="488"/>
                  </a:cubicBezTo>
                  <a:lnTo>
                    <a:pt x="672" y="527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 flipH="1">
              <a:off x="367042" y="4827028"/>
              <a:ext cx="32026" cy="63375"/>
            </a:xfrm>
            <a:custGeom>
              <a:avLst/>
              <a:gdLst/>
              <a:ahLst/>
              <a:cxnLst/>
              <a:rect l="l" t="t" r="r" b="b"/>
              <a:pathLst>
                <a:path w="2085" h="4126" extrusionOk="0">
                  <a:moveTo>
                    <a:pt x="1145" y="1"/>
                  </a:moveTo>
                  <a:lnTo>
                    <a:pt x="0" y="349"/>
                  </a:lnTo>
                  <a:lnTo>
                    <a:pt x="1288" y="4125"/>
                  </a:lnTo>
                  <a:lnTo>
                    <a:pt x="1377" y="4101"/>
                  </a:lnTo>
                  <a:lnTo>
                    <a:pt x="1455" y="4083"/>
                  </a:lnTo>
                  <a:lnTo>
                    <a:pt x="1526" y="4058"/>
                  </a:lnTo>
                  <a:lnTo>
                    <a:pt x="1953" y="3944"/>
                  </a:lnTo>
                  <a:lnTo>
                    <a:pt x="2027" y="3926"/>
                  </a:lnTo>
                  <a:lnTo>
                    <a:pt x="2084" y="3908"/>
                  </a:lnTo>
                  <a:lnTo>
                    <a:pt x="2066" y="382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 flipH="1">
              <a:off x="378901" y="4721285"/>
              <a:ext cx="52454" cy="109640"/>
            </a:xfrm>
            <a:custGeom>
              <a:avLst/>
              <a:gdLst/>
              <a:ahLst/>
              <a:cxnLst/>
              <a:rect l="l" t="t" r="r" b="b"/>
              <a:pathLst>
                <a:path w="3415" h="7138" extrusionOk="0">
                  <a:moveTo>
                    <a:pt x="1868" y="1"/>
                  </a:moveTo>
                  <a:cubicBezTo>
                    <a:pt x="1519" y="111"/>
                    <a:pt x="872" y="275"/>
                    <a:pt x="1" y="324"/>
                  </a:cubicBezTo>
                  <a:lnTo>
                    <a:pt x="72" y="2668"/>
                  </a:lnTo>
                  <a:cubicBezTo>
                    <a:pt x="325" y="2991"/>
                    <a:pt x="552" y="3347"/>
                    <a:pt x="712" y="3784"/>
                  </a:cubicBezTo>
                  <a:cubicBezTo>
                    <a:pt x="1388" y="5633"/>
                    <a:pt x="1750" y="6835"/>
                    <a:pt x="1843" y="7137"/>
                  </a:cubicBezTo>
                  <a:lnTo>
                    <a:pt x="1896" y="7119"/>
                  </a:lnTo>
                  <a:lnTo>
                    <a:pt x="1967" y="7098"/>
                  </a:lnTo>
                  <a:lnTo>
                    <a:pt x="2038" y="7077"/>
                  </a:lnTo>
                  <a:lnTo>
                    <a:pt x="3198" y="6725"/>
                  </a:lnTo>
                  <a:lnTo>
                    <a:pt x="3283" y="6711"/>
                  </a:lnTo>
                  <a:lnTo>
                    <a:pt x="3354" y="6689"/>
                  </a:lnTo>
                  <a:lnTo>
                    <a:pt x="3414" y="667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 flipH="1">
              <a:off x="572737" y="4768488"/>
              <a:ext cx="20291" cy="22994"/>
            </a:xfrm>
            <a:custGeom>
              <a:avLst/>
              <a:gdLst/>
              <a:ahLst/>
              <a:cxnLst/>
              <a:rect l="l" t="t" r="r" b="b"/>
              <a:pathLst>
                <a:path w="1321" h="1497" extrusionOk="0">
                  <a:moveTo>
                    <a:pt x="385" y="0"/>
                  </a:moveTo>
                  <a:lnTo>
                    <a:pt x="1" y="1469"/>
                  </a:lnTo>
                  <a:cubicBezTo>
                    <a:pt x="35" y="1483"/>
                    <a:pt x="83" y="1497"/>
                    <a:pt x="137" y="1497"/>
                  </a:cubicBezTo>
                  <a:cubicBezTo>
                    <a:pt x="179" y="1497"/>
                    <a:pt x="225" y="1488"/>
                    <a:pt x="271" y="1465"/>
                  </a:cubicBezTo>
                  <a:cubicBezTo>
                    <a:pt x="396" y="1405"/>
                    <a:pt x="559" y="1202"/>
                    <a:pt x="613" y="615"/>
                  </a:cubicBezTo>
                  <a:lnTo>
                    <a:pt x="620" y="537"/>
                  </a:lnTo>
                  <a:lnTo>
                    <a:pt x="1238" y="608"/>
                  </a:lnTo>
                  <a:lnTo>
                    <a:pt x="1320" y="167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 flipH="1">
              <a:off x="513754" y="4767551"/>
              <a:ext cx="58353" cy="25083"/>
            </a:xfrm>
            <a:custGeom>
              <a:avLst/>
              <a:gdLst/>
              <a:ahLst/>
              <a:cxnLst/>
              <a:rect l="l" t="t" r="r" b="b"/>
              <a:pathLst>
                <a:path w="3799" h="1633" extrusionOk="0">
                  <a:moveTo>
                    <a:pt x="154" y="1"/>
                  </a:moveTo>
                  <a:lnTo>
                    <a:pt x="132" y="114"/>
                  </a:lnTo>
                  <a:lnTo>
                    <a:pt x="118" y="189"/>
                  </a:lnTo>
                  <a:lnTo>
                    <a:pt x="104" y="260"/>
                  </a:lnTo>
                  <a:lnTo>
                    <a:pt x="26" y="690"/>
                  </a:lnTo>
                  <a:lnTo>
                    <a:pt x="12" y="765"/>
                  </a:lnTo>
                  <a:lnTo>
                    <a:pt x="1" y="811"/>
                  </a:lnTo>
                  <a:lnTo>
                    <a:pt x="232" y="865"/>
                  </a:lnTo>
                  <a:lnTo>
                    <a:pt x="3798" y="1633"/>
                  </a:lnTo>
                  <a:lnTo>
                    <a:pt x="3546" y="4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 flipH="1">
              <a:off x="431774" y="4720793"/>
              <a:ext cx="84065" cy="85110"/>
            </a:xfrm>
            <a:custGeom>
              <a:avLst/>
              <a:gdLst/>
              <a:ahLst/>
              <a:cxnLst/>
              <a:rect l="l" t="t" r="r" b="b"/>
              <a:pathLst>
                <a:path w="5473" h="5541" extrusionOk="0">
                  <a:moveTo>
                    <a:pt x="2507" y="1"/>
                  </a:moveTo>
                  <a:lnTo>
                    <a:pt x="2809" y="3411"/>
                  </a:lnTo>
                  <a:lnTo>
                    <a:pt x="0" y="3286"/>
                  </a:lnTo>
                  <a:lnTo>
                    <a:pt x="7" y="3315"/>
                  </a:lnTo>
                  <a:lnTo>
                    <a:pt x="25" y="3397"/>
                  </a:lnTo>
                  <a:lnTo>
                    <a:pt x="43" y="3475"/>
                  </a:lnTo>
                  <a:lnTo>
                    <a:pt x="299" y="4716"/>
                  </a:lnTo>
                  <a:lnTo>
                    <a:pt x="317" y="4798"/>
                  </a:lnTo>
                  <a:lnTo>
                    <a:pt x="334" y="4876"/>
                  </a:lnTo>
                  <a:lnTo>
                    <a:pt x="349" y="4940"/>
                  </a:lnTo>
                  <a:lnTo>
                    <a:pt x="3072" y="5498"/>
                  </a:lnTo>
                  <a:cubicBezTo>
                    <a:pt x="3209" y="5526"/>
                    <a:pt x="3346" y="5540"/>
                    <a:pt x="3482" y="5540"/>
                  </a:cubicBezTo>
                  <a:cubicBezTo>
                    <a:pt x="3942" y="5540"/>
                    <a:pt x="4387" y="5379"/>
                    <a:pt x="4747" y="5071"/>
                  </a:cubicBezTo>
                  <a:cubicBezTo>
                    <a:pt x="5217" y="4680"/>
                    <a:pt x="5473" y="4104"/>
                    <a:pt x="5455" y="3496"/>
                  </a:cubicBezTo>
                  <a:lnTo>
                    <a:pt x="5430" y="2757"/>
                  </a:lnTo>
                  <a:lnTo>
                    <a:pt x="5423" y="2629"/>
                  </a:lnTo>
                  <a:lnTo>
                    <a:pt x="5419" y="2504"/>
                  </a:lnTo>
                  <a:lnTo>
                    <a:pt x="5352" y="392"/>
                  </a:lnTo>
                  <a:lnTo>
                    <a:pt x="5309" y="367"/>
                  </a:lnTo>
                  <a:cubicBezTo>
                    <a:pt x="5224" y="371"/>
                    <a:pt x="5135" y="371"/>
                    <a:pt x="5049" y="371"/>
                  </a:cubicBezTo>
                  <a:lnTo>
                    <a:pt x="4943" y="371"/>
                  </a:lnTo>
                  <a:cubicBezTo>
                    <a:pt x="4651" y="367"/>
                    <a:pt x="4363" y="349"/>
                    <a:pt x="4068" y="317"/>
                  </a:cubicBezTo>
                  <a:cubicBezTo>
                    <a:pt x="4043" y="314"/>
                    <a:pt x="4015" y="314"/>
                    <a:pt x="3990" y="307"/>
                  </a:cubicBezTo>
                  <a:cubicBezTo>
                    <a:pt x="3961" y="303"/>
                    <a:pt x="3936" y="303"/>
                    <a:pt x="3908" y="300"/>
                  </a:cubicBezTo>
                  <a:cubicBezTo>
                    <a:pt x="3439" y="236"/>
                    <a:pt x="2969" y="140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 flipH="1">
              <a:off x="400360" y="4633084"/>
              <a:ext cx="45082" cy="90947"/>
            </a:xfrm>
            <a:custGeom>
              <a:avLst/>
              <a:gdLst/>
              <a:ahLst/>
              <a:cxnLst/>
              <a:rect l="l" t="t" r="r" b="b"/>
              <a:pathLst>
                <a:path w="2935" h="5921" extrusionOk="0">
                  <a:moveTo>
                    <a:pt x="943" y="0"/>
                  </a:moveTo>
                  <a:cubicBezTo>
                    <a:pt x="882" y="168"/>
                    <a:pt x="715" y="285"/>
                    <a:pt x="530" y="285"/>
                  </a:cubicBezTo>
                  <a:lnTo>
                    <a:pt x="484" y="285"/>
                  </a:lnTo>
                  <a:lnTo>
                    <a:pt x="1" y="235"/>
                  </a:lnTo>
                  <a:lnTo>
                    <a:pt x="1" y="235"/>
                  </a:lnTo>
                  <a:cubicBezTo>
                    <a:pt x="43" y="1192"/>
                    <a:pt x="143" y="2568"/>
                    <a:pt x="356" y="3897"/>
                  </a:cubicBezTo>
                  <a:cubicBezTo>
                    <a:pt x="370" y="3926"/>
                    <a:pt x="374" y="3954"/>
                    <a:pt x="378" y="3983"/>
                  </a:cubicBezTo>
                  <a:cubicBezTo>
                    <a:pt x="385" y="4008"/>
                    <a:pt x="388" y="4040"/>
                    <a:pt x="392" y="4068"/>
                  </a:cubicBezTo>
                  <a:cubicBezTo>
                    <a:pt x="502" y="4719"/>
                    <a:pt x="641" y="5355"/>
                    <a:pt x="815" y="5921"/>
                  </a:cubicBezTo>
                  <a:lnTo>
                    <a:pt x="836" y="5921"/>
                  </a:lnTo>
                  <a:cubicBezTo>
                    <a:pt x="1729" y="5882"/>
                    <a:pt x="2404" y="5707"/>
                    <a:pt x="2753" y="5597"/>
                  </a:cubicBezTo>
                  <a:cubicBezTo>
                    <a:pt x="2778" y="5586"/>
                    <a:pt x="2803" y="5579"/>
                    <a:pt x="2824" y="5572"/>
                  </a:cubicBezTo>
                  <a:cubicBezTo>
                    <a:pt x="2849" y="5565"/>
                    <a:pt x="2877" y="5554"/>
                    <a:pt x="2895" y="5547"/>
                  </a:cubicBezTo>
                  <a:lnTo>
                    <a:pt x="2934" y="5533"/>
                  </a:lnTo>
                  <a:cubicBezTo>
                    <a:pt x="2913" y="5494"/>
                    <a:pt x="2884" y="5437"/>
                    <a:pt x="2856" y="5366"/>
                  </a:cubicBezTo>
                  <a:cubicBezTo>
                    <a:pt x="2810" y="5266"/>
                    <a:pt x="2753" y="5142"/>
                    <a:pt x="2689" y="4996"/>
                  </a:cubicBezTo>
                  <a:cubicBezTo>
                    <a:pt x="2660" y="4925"/>
                    <a:pt x="2628" y="4854"/>
                    <a:pt x="2596" y="4772"/>
                  </a:cubicBezTo>
                  <a:lnTo>
                    <a:pt x="2557" y="4680"/>
                  </a:lnTo>
                  <a:cubicBezTo>
                    <a:pt x="2447" y="4406"/>
                    <a:pt x="2326" y="4086"/>
                    <a:pt x="2205" y="3723"/>
                  </a:cubicBezTo>
                  <a:cubicBezTo>
                    <a:pt x="1899" y="2795"/>
                    <a:pt x="1558" y="1448"/>
                    <a:pt x="1569" y="114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 flipH="1">
              <a:off x="440190" y="4629582"/>
              <a:ext cx="47954" cy="94510"/>
            </a:xfrm>
            <a:custGeom>
              <a:avLst/>
              <a:gdLst/>
              <a:ahLst/>
              <a:cxnLst/>
              <a:rect l="l" t="t" r="r" b="b"/>
              <a:pathLst>
                <a:path w="3122" h="6153" extrusionOk="0">
                  <a:moveTo>
                    <a:pt x="160" y="1"/>
                  </a:moveTo>
                  <a:cubicBezTo>
                    <a:pt x="160" y="15"/>
                    <a:pt x="153" y="29"/>
                    <a:pt x="153" y="40"/>
                  </a:cubicBezTo>
                  <a:cubicBezTo>
                    <a:pt x="128" y="271"/>
                    <a:pt x="100" y="527"/>
                    <a:pt x="82" y="797"/>
                  </a:cubicBezTo>
                  <a:cubicBezTo>
                    <a:pt x="0" y="1974"/>
                    <a:pt x="18" y="3717"/>
                    <a:pt x="523" y="5487"/>
                  </a:cubicBezTo>
                  <a:cubicBezTo>
                    <a:pt x="537" y="5569"/>
                    <a:pt x="562" y="5654"/>
                    <a:pt x="590" y="5740"/>
                  </a:cubicBezTo>
                  <a:cubicBezTo>
                    <a:pt x="597" y="5743"/>
                    <a:pt x="604" y="5743"/>
                    <a:pt x="612" y="5747"/>
                  </a:cubicBezTo>
                  <a:cubicBezTo>
                    <a:pt x="640" y="5758"/>
                    <a:pt x="665" y="5765"/>
                    <a:pt x="693" y="5772"/>
                  </a:cubicBezTo>
                  <a:cubicBezTo>
                    <a:pt x="1149" y="5907"/>
                    <a:pt x="1611" y="6010"/>
                    <a:pt x="2080" y="6078"/>
                  </a:cubicBezTo>
                  <a:cubicBezTo>
                    <a:pt x="2105" y="6081"/>
                    <a:pt x="2133" y="6085"/>
                    <a:pt x="2158" y="6085"/>
                  </a:cubicBezTo>
                  <a:cubicBezTo>
                    <a:pt x="2187" y="6092"/>
                    <a:pt x="2212" y="6092"/>
                    <a:pt x="2240" y="6095"/>
                  </a:cubicBezTo>
                  <a:cubicBezTo>
                    <a:pt x="2532" y="6131"/>
                    <a:pt x="2830" y="6149"/>
                    <a:pt x="3122" y="6152"/>
                  </a:cubicBezTo>
                  <a:cubicBezTo>
                    <a:pt x="3118" y="6127"/>
                    <a:pt x="3111" y="6099"/>
                    <a:pt x="3104" y="6074"/>
                  </a:cubicBezTo>
                  <a:cubicBezTo>
                    <a:pt x="3097" y="6042"/>
                    <a:pt x="3086" y="6006"/>
                    <a:pt x="3079" y="5971"/>
                  </a:cubicBezTo>
                  <a:cubicBezTo>
                    <a:pt x="3069" y="5939"/>
                    <a:pt x="3062" y="5903"/>
                    <a:pt x="3058" y="5868"/>
                  </a:cubicBezTo>
                  <a:cubicBezTo>
                    <a:pt x="2958" y="5445"/>
                    <a:pt x="2834" y="4851"/>
                    <a:pt x="2720" y="4129"/>
                  </a:cubicBezTo>
                  <a:cubicBezTo>
                    <a:pt x="2713" y="4104"/>
                    <a:pt x="2709" y="4072"/>
                    <a:pt x="2706" y="4047"/>
                  </a:cubicBezTo>
                  <a:cubicBezTo>
                    <a:pt x="2702" y="4019"/>
                    <a:pt x="2695" y="3987"/>
                    <a:pt x="2692" y="3962"/>
                  </a:cubicBezTo>
                  <a:cubicBezTo>
                    <a:pt x="2542" y="2966"/>
                    <a:pt x="2421" y="1747"/>
                    <a:pt x="2418" y="424"/>
                  </a:cubicBezTo>
                  <a:lnTo>
                    <a:pt x="1870" y="371"/>
                  </a:lnTo>
                  <a:cubicBezTo>
                    <a:pt x="1856" y="403"/>
                    <a:pt x="1838" y="431"/>
                    <a:pt x="1821" y="460"/>
                  </a:cubicBezTo>
                  <a:cubicBezTo>
                    <a:pt x="1799" y="492"/>
                    <a:pt x="1771" y="516"/>
                    <a:pt x="1742" y="545"/>
                  </a:cubicBezTo>
                  <a:cubicBezTo>
                    <a:pt x="1717" y="563"/>
                    <a:pt x="1693" y="580"/>
                    <a:pt x="1661" y="591"/>
                  </a:cubicBezTo>
                  <a:cubicBezTo>
                    <a:pt x="1611" y="616"/>
                    <a:pt x="1554" y="627"/>
                    <a:pt x="1497" y="627"/>
                  </a:cubicBezTo>
                  <a:cubicBezTo>
                    <a:pt x="1447" y="627"/>
                    <a:pt x="1397" y="620"/>
                    <a:pt x="1355" y="602"/>
                  </a:cubicBezTo>
                  <a:cubicBezTo>
                    <a:pt x="1301" y="580"/>
                    <a:pt x="1252" y="548"/>
                    <a:pt x="1213" y="509"/>
                  </a:cubicBezTo>
                  <a:cubicBezTo>
                    <a:pt x="1156" y="449"/>
                    <a:pt x="1120" y="378"/>
                    <a:pt x="1102" y="296"/>
                  </a:cubicBezTo>
                  <a:lnTo>
                    <a:pt x="836" y="267"/>
                  </a:lnTo>
                  <a:lnTo>
                    <a:pt x="789" y="264"/>
                  </a:lnTo>
                  <a:cubicBezTo>
                    <a:pt x="740" y="260"/>
                    <a:pt x="693" y="250"/>
                    <a:pt x="644" y="243"/>
                  </a:cubicBezTo>
                  <a:cubicBezTo>
                    <a:pt x="462" y="200"/>
                    <a:pt x="295" y="118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 flipH="1">
              <a:off x="415595" y="4560766"/>
              <a:ext cx="2642" cy="15206"/>
            </a:xfrm>
            <a:custGeom>
              <a:avLst/>
              <a:gdLst/>
              <a:ahLst/>
              <a:cxnLst/>
              <a:rect l="l" t="t" r="r" b="b"/>
              <a:pathLst>
                <a:path w="172" h="990" extrusionOk="0">
                  <a:moveTo>
                    <a:pt x="57" y="1"/>
                  </a:moveTo>
                  <a:cubicBezTo>
                    <a:pt x="57" y="90"/>
                    <a:pt x="54" y="182"/>
                    <a:pt x="47" y="271"/>
                  </a:cubicBezTo>
                  <a:cubicBezTo>
                    <a:pt x="71" y="285"/>
                    <a:pt x="79" y="303"/>
                    <a:pt x="82" y="321"/>
                  </a:cubicBezTo>
                  <a:cubicBezTo>
                    <a:pt x="82" y="331"/>
                    <a:pt x="71" y="335"/>
                    <a:pt x="47" y="338"/>
                  </a:cubicBezTo>
                  <a:cubicBezTo>
                    <a:pt x="39" y="562"/>
                    <a:pt x="22" y="779"/>
                    <a:pt x="0" y="989"/>
                  </a:cubicBezTo>
                  <a:cubicBezTo>
                    <a:pt x="11" y="978"/>
                    <a:pt x="25" y="964"/>
                    <a:pt x="39" y="954"/>
                  </a:cubicBezTo>
                  <a:cubicBezTo>
                    <a:pt x="118" y="858"/>
                    <a:pt x="143" y="722"/>
                    <a:pt x="150" y="609"/>
                  </a:cubicBezTo>
                  <a:cubicBezTo>
                    <a:pt x="171" y="342"/>
                    <a:pt x="167" y="139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 flipH="1">
              <a:off x="419806" y="4560106"/>
              <a:ext cx="36618" cy="40550"/>
            </a:xfrm>
            <a:custGeom>
              <a:avLst/>
              <a:gdLst/>
              <a:ahLst/>
              <a:cxnLst/>
              <a:rect l="l" t="t" r="r" b="b"/>
              <a:pathLst>
                <a:path w="2384" h="2640" extrusionOk="0">
                  <a:moveTo>
                    <a:pt x="1388" y="204"/>
                  </a:moveTo>
                  <a:cubicBezTo>
                    <a:pt x="1430" y="214"/>
                    <a:pt x="1441" y="257"/>
                    <a:pt x="1441" y="289"/>
                  </a:cubicBezTo>
                  <a:cubicBezTo>
                    <a:pt x="1441" y="303"/>
                    <a:pt x="1441" y="314"/>
                    <a:pt x="1430" y="325"/>
                  </a:cubicBezTo>
                  <a:cubicBezTo>
                    <a:pt x="1420" y="342"/>
                    <a:pt x="1384" y="346"/>
                    <a:pt x="1352" y="346"/>
                  </a:cubicBezTo>
                  <a:cubicBezTo>
                    <a:pt x="1259" y="346"/>
                    <a:pt x="1114" y="357"/>
                    <a:pt x="1004" y="357"/>
                  </a:cubicBezTo>
                  <a:cubicBezTo>
                    <a:pt x="925" y="357"/>
                    <a:pt x="865" y="351"/>
                    <a:pt x="858" y="332"/>
                  </a:cubicBezTo>
                  <a:cubicBezTo>
                    <a:pt x="861" y="207"/>
                    <a:pt x="1377" y="204"/>
                    <a:pt x="1388" y="204"/>
                  </a:cubicBezTo>
                  <a:close/>
                  <a:moveTo>
                    <a:pt x="1261" y="480"/>
                  </a:moveTo>
                  <a:cubicBezTo>
                    <a:pt x="1264" y="480"/>
                    <a:pt x="1267" y="481"/>
                    <a:pt x="1270" y="481"/>
                  </a:cubicBezTo>
                  <a:cubicBezTo>
                    <a:pt x="1406" y="498"/>
                    <a:pt x="1378" y="794"/>
                    <a:pt x="1244" y="794"/>
                  </a:cubicBezTo>
                  <a:cubicBezTo>
                    <a:pt x="1241" y="794"/>
                    <a:pt x="1238" y="794"/>
                    <a:pt x="1235" y="794"/>
                  </a:cubicBezTo>
                  <a:cubicBezTo>
                    <a:pt x="1096" y="783"/>
                    <a:pt x="1127" y="480"/>
                    <a:pt x="1261" y="480"/>
                  </a:cubicBezTo>
                  <a:close/>
                  <a:moveTo>
                    <a:pt x="2131" y="520"/>
                  </a:moveTo>
                  <a:cubicBezTo>
                    <a:pt x="2248" y="534"/>
                    <a:pt x="2241" y="769"/>
                    <a:pt x="2149" y="822"/>
                  </a:cubicBezTo>
                  <a:cubicBezTo>
                    <a:pt x="2134" y="829"/>
                    <a:pt x="2117" y="837"/>
                    <a:pt x="2095" y="837"/>
                  </a:cubicBezTo>
                  <a:cubicBezTo>
                    <a:pt x="2085" y="837"/>
                    <a:pt x="2077" y="829"/>
                    <a:pt x="2067" y="829"/>
                  </a:cubicBezTo>
                  <a:cubicBezTo>
                    <a:pt x="1992" y="794"/>
                    <a:pt x="1989" y="659"/>
                    <a:pt x="2031" y="577"/>
                  </a:cubicBezTo>
                  <a:cubicBezTo>
                    <a:pt x="2049" y="545"/>
                    <a:pt x="2077" y="524"/>
                    <a:pt x="2106" y="520"/>
                  </a:cubicBezTo>
                  <a:close/>
                  <a:moveTo>
                    <a:pt x="1780" y="569"/>
                  </a:moveTo>
                  <a:cubicBezTo>
                    <a:pt x="1799" y="569"/>
                    <a:pt x="1818" y="582"/>
                    <a:pt x="1818" y="605"/>
                  </a:cubicBezTo>
                  <a:cubicBezTo>
                    <a:pt x="1818" y="790"/>
                    <a:pt x="1857" y="968"/>
                    <a:pt x="1939" y="1139"/>
                  </a:cubicBezTo>
                  <a:cubicBezTo>
                    <a:pt x="1946" y="1160"/>
                    <a:pt x="1939" y="1185"/>
                    <a:pt x="1914" y="1192"/>
                  </a:cubicBezTo>
                  <a:cubicBezTo>
                    <a:pt x="1857" y="1207"/>
                    <a:pt x="1800" y="1213"/>
                    <a:pt x="1740" y="1213"/>
                  </a:cubicBezTo>
                  <a:cubicBezTo>
                    <a:pt x="1715" y="1213"/>
                    <a:pt x="1688" y="1212"/>
                    <a:pt x="1661" y="1210"/>
                  </a:cubicBezTo>
                  <a:cubicBezTo>
                    <a:pt x="1616" y="1199"/>
                    <a:pt x="1619" y="1132"/>
                    <a:pt x="1658" y="1132"/>
                  </a:cubicBezTo>
                  <a:cubicBezTo>
                    <a:pt x="1659" y="1132"/>
                    <a:pt x="1660" y="1132"/>
                    <a:pt x="1661" y="1132"/>
                  </a:cubicBezTo>
                  <a:cubicBezTo>
                    <a:pt x="1690" y="1136"/>
                    <a:pt x="1717" y="1138"/>
                    <a:pt x="1744" y="1138"/>
                  </a:cubicBezTo>
                  <a:cubicBezTo>
                    <a:pt x="1782" y="1138"/>
                    <a:pt x="1818" y="1134"/>
                    <a:pt x="1853" y="1128"/>
                  </a:cubicBezTo>
                  <a:cubicBezTo>
                    <a:pt x="1782" y="961"/>
                    <a:pt x="1747" y="787"/>
                    <a:pt x="1743" y="605"/>
                  </a:cubicBezTo>
                  <a:cubicBezTo>
                    <a:pt x="1743" y="581"/>
                    <a:pt x="1761" y="569"/>
                    <a:pt x="1780" y="569"/>
                  </a:cubicBezTo>
                  <a:close/>
                  <a:moveTo>
                    <a:pt x="1897" y="1448"/>
                  </a:moveTo>
                  <a:cubicBezTo>
                    <a:pt x="1976" y="1448"/>
                    <a:pt x="2057" y="1459"/>
                    <a:pt x="2134" y="1487"/>
                  </a:cubicBezTo>
                  <a:cubicBezTo>
                    <a:pt x="2106" y="1601"/>
                    <a:pt x="2017" y="1868"/>
                    <a:pt x="1868" y="1871"/>
                  </a:cubicBezTo>
                  <a:cubicBezTo>
                    <a:pt x="1867" y="1871"/>
                    <a:pt x="1865" y="1871"/>
                    <a:pt x="1864" y="1871"/>
                  </a:cubicBezTo>
                  <a:cubicBezTo>
                    <a:pt x="1740" y="1871"/>
                    <a:pt x="1586" y="1678"/>
                    <a:pt x="1501" y="1523"/>
                  </a:cubicBezTo>
                  <a:cubicBezTo>
                    <a:pt x="1616" y="1484"/>
                    <a:pt x="1755" y="1448"/>
                    <a:pt x="1897" y="1448"/>
                  </a:cubicBezTo>
                  <a:close/>
                  <a:moveTo>
                    <a:pt x="1228" y="1"/>
                  </a:moveTo>
                  <a:cubicBezTo>
                    <a:pt x="1131" y="23"/>
                    <a:pt x="1031" y="33"/>
                    <a:pt x="931" y="33"/>
                  </a:cubicBezTo>
                  <a:cubicBezTo>
                    <a:pt x="870" y="33"/>
                    <a:pt x="808" y="29"/>
                    <a:pt x="748" y="22"/>
                  </a:cubicBezTo>
                  <a:lnTo>
                    <a:pt x="748" y="22"/>
                  </a:lnTo>
                  <a:cubicBezTo>
                    <a:pt x="879" y="453"/>
                    <a:pt x="801" y="915"/>
                    <a:pt x="556" y="1057"/>
                  </a:cubicBezTo>
                  <a:cubicBezTo>
                    <a:pt x="481" y="1103"/>
                    <a:pt x="396" y="1125"/>
                    <a:pt x="310" y="1125"/>
                  </a:cubicBezTo>
                  <a:cubicBezTo>
                    <a:pt x="250" y="1125"/>
                    <a:pt x="186" y="1114"/>
                    <a:pt x="129" y="1093"/>
                  </a:cubicBezTo>
                  <a:cubicBezTo>
                    <a:pt x="76" y="1516"/>
                    <a:pt x="1" y="2269"/>
                    <a:pt x="1" y="2533"/>
                  </a:cubicBezTo>
                  <a:lnTo>
                    <a:pt x="1" y="2536"/>
                  </a:lnTo>
                  <a:lnTo>
                    <a:pt x="1" y="2547"/>
                  </a:lnTo>
                  <a:lnTo>
                    <a:pt x="929" y="2639"/>
                  </a:lnTo>
                  <a:cubicBezTo>
                    <a:pt x="933" y="2533"/>
                    <a:pt x="933" y="2440"/>
                    <a:pt x="929" y="2351"/>
                  </a:cubicBezTo>
                  <a:cubicBezTo>
                    <a:pt x="929" y="2259"/>
                    <a:pt x="925" y="2156"/>
                    <a:pt x="929" y="2035"/>
                  </a:cubicBezTo>
                  <a:lnTo>
                    <a:pt x="933" y="1921"/>
                  </a:lnTo>
                  <a:lnTo>
                    <a:pt x="1036" y="1967"/>
                  </a:lnTo>
                  <a:cubicBezTo>
                    <a:pt x="1334" y="2106"/>
                    <a:pt x="1608" y="2170"/>
                    <a:pt x="1708" y="2170"/>
                  </a:cubicBezTo>
                  <a:cubicBezTo>
                    <a:pt x="1731" y="2170"/>
                    <a:pt x="1753" y="2171"/>
                    <a:pt x="1775" y="2171"/>
                  </a:cubicBezTo>
                  <a:cubicBezTo>
                    <a:pt x="1902" y="2171"/>
                    <a:pt x="2009" y="2158"/>
                    <a:pt x="2088" y="2092"/>
                  </a:cubicBezTo>
                  <a:cubicBezTo>
                    <a:pt x="2202" y="2010"/>
                    <a:pt x="2230" y="1839"/>
                    <a:pt x="2255" y="1683"/>
                  </a:cubicBezTo>
                  <a:cubicBezTo>
                    <a:pt x="2273" y="1548"/>
                    <a:pt x="2294" y="1395"/>
                    <a:pt x="2312" y="1228"/>
                  </a:cubicBezTo>
                  <a:cubicBezTo>
                    <a:pt x="2316" y="1199"/>
                    <a:pt x="2316" y="1178"/>
                    <a:pt x="2319" y="1149"/>
                  </a:cubicBezTo>
                  <a:cubicBezTo>
                    <a:pt x="2326" y="1125"/>
                    <a:pt x="2326" y="1103"/>
                    <a:pt x="2330" y="1075"/>
                  </a:cubicBezTo>
                  <a:cubicBezTo>
                    <a:pt x="2351" y="858"/>
                    <a:pt x="2373" y="620"/>
                    <a:pt x="2383" y="381"/>
                  </a:cubicBezTo>
                  <a:cubicBezTo>
                    <a:pt x="2294" y="378"/>
                    <a:pt x="2188" y="374"/>
                    <a:pt x="2106" y="367"/>
                  </a:cubicBezTo>
                  <a:lnTo>
                    <a:pt x="2077" y="367"/>
                  </a:lnTo>
                  <a:cubicBezTo>
                    <a:pt x="2063" y="367"/>
                    <a:pt x="2045" y="367"/>
                    <a:pt x="2028" y="364"/>
                  </a:cubicBezTo>
                  <a:cubicBezTo>
                    <a:pt x="2013" y="360"/>
                    <a:pt x="1999" y="357"/>
                    <a:pt x="1996" y="346"/>
                  </a:cubicBezTo>
                  <a:cubicBezTo>
                    <a:pt x="1989" y="339"/>
                    <a:pt x="1989" y="321"/>
                    <a:pt x="1981" y="310"/>
                  </a:cubicBezTo>
                  <a:cubicBezTo>
                    <a:pt x="1978" y="275"/>
                    <a:pt x="1989" y="232"/>
                    <a:pt x="2028" y="225"/>
                  </a:cubicBezTo>
                  <a:lnTo>
                    <a:pt x="2042" y="225"/>
                  </a:lnTo>
                  <a:cubicBezTo>
                    <a:pt x="2053" y="225"/>
                    <a:pt x="2085" y="225"/>
                    <a:pt x="2117" y="232"/>
                  </a:cubicBezTo>
                  <a:cubicBezTo>
                    <a:pt x="2188" y="236"/>
                    <a:pt x="2291" y="243"/>
                    <a:pt x="2380" y="261"/>
                  </a:cubicBezTo>
                  <a:cubicBezTo>
                    <a:pt x="2383" y="200"/>
                    <a:pt x="2383" y="133"/>
                    <a:pt x="2383" y="72"/>
                  </a:cubicBezTo>
                  <a:lnTo>
                    <a:pt x="2383" y="72"/>
                  </a:lnTo>
                  <a:cubicBezTo>
                    <a:pt x="2301" y="111"/>
                    <a:pt x="2213" y="136"/>
                    <a:pt x="2131" y="161"/>
                  </a:cubicBezTo>
                  <a:cubicBezTo>
                    <a:pt x="2102" y="165"/>
                    <a:pt x="2077" y="172"/>
                    <a:pt x="2049" y="179"/>
                  </a:cubicBezTo>
                  <a:lnTo>
                    <a:pt x="2045" y="179"/>
                  </a:lnTo>
                  <a:lnTo>
                    <a:pt x="1964" y="189"/>
                  </a:lnTo>
                  <a:cubicBezTo>
                    <a:pt x="1877" y="200"/>
                    <a:pt x="1789" y="204"/>
                    <a:pt x="1701" y="204"/>
                  </a:cubicBezTo>
                  <a:cubicBezTo>
                    <a:pt x="1552" y="204"/>
                    <a:pt x="1401" y="192"/>
                    <a:pt x="1249" y="179"/>
                  </a:cubicBezTo>
                  <a:cubicBezTo>
                    <a:pt x="1253" y="115"/>
                    <a:pt x="1281" y="54"/>
                    <a:pt x="1320" y="4"/>
                  </a:cubicBezTo>
                  <a:cubicBezTo>
                    <a:pt x="1288" y="4"/>
                    <a:pt x="1260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 flipH="1">
              <a:off x="401344" y="4531873"/>
              <a:ext cx="60534" cy="43116"/>
            </a:xfrm>
            <a:custGeom>
              <a:avLst/>
              <a:gdLst/>
              <a:ahLst/>
              <a:cxnLst/>
              <a:rect l="l" t="t" r="r" b="b"/>
              <a:pathLst>
                <a:path w="3941" h="2807" extrusionOk="0">
                  <a:moveTo>
                    <a:pt x="523" y="1714"/>
                  </a:moveTo>
                  <a:cubicBezTo>
                    <a:pt x="640" y="1714"/>
                    <a:pt x="745" y="1904"/>
                    <a:pt x="768" y="2077"/>
                  </a:cubicBezTo>
                  <a:cubicBezTo>
                    <a:pt x="772" y="2141"/>
                    <a:pt x="779" y="2205"/>
                    <a:pt x="772" y="2273"/>
                  </a:cubicBezTo>
                  <a:cubicBezTo>
                    <a:pt x="768" y="2355"/>
                    <a:pt x="747" y="2429"/>
                    <a:pt x="711" y="2490"/>
                  </a:cubicBezTo>
                  <a:cubicBezTo>
                    <a:pt x="697" y="2518"/>
                    <a:pt x="679" y="2539"/>
                    <a:pt x="662" y="2557"/>
                  </a:cubicBezTo>
                  <a:cubicBezTo>
                    <a:pt x="658" y="2561"/>
                    <a:pt x="655" y="2561"/>
                    <a:pt x="655" y="2568"/>
                  </a:cubicBezTo>
                  <a:cubicBezTo>
                    <a:pt x="630" y="2586"/>
                    <a:pt x="608" y="2596"/>
                    <a:pt x="587" y="2607"/>
                  </a:cubicBezTo>
                  <a:cubicBezTo>
                    <a:pt x="573" y="2611"/>
                    <a:pt x="559" y="2614"/>
                    <a:pt x="541" y="2614"/>
                  </a:cubicBezTo>
                  <a:cubicBezTo>
                    <a:pt x="505" y="2614"/>
                    <a:pt x="470" y="2607"/>
                    <a:pt x="441" y="2575"/>
                  </a:cubicBezTo>
                  <a:cubicBezTo>
                    <a:pt x="423" y="2561"/>
                    <a:pt x="409" y="2543"/>
                    <a:pt x="399" y="2525"/>
                  </a:cubicBezTo>
                  <a:cubicBezTo>
                    <a:pt x="374" y="2483"/>
                    <a:pt x="352" y="2426"/>
                    <a:pt x="342" y="2362"/>
                  </a:cubicBezTo>
                  <a:cubicBezTo>
                    <a:pt x="338" y="2344"/>
                    <a:pt x="338" y="2330"/>
                    <a:pt x="335" y="2312"/>
                  </a:cubicBezTo>
                  <a:cubicBezTo>
                    <a:pt x="327" y="2291"/>
                    <a:pt x="327" y="2266"/>
                    <a:pt x="327" y="2241"/>
                  </a:cubicBezTo>
                  <a:lnTo>
                    <a:pt x="327" y="2127"/>
                  </a:lnTo>
                  <a:lnTo>
                    <a:pt x="327" y="2099"/>
                  </a:lnTo>
                  <a:lnTo>
                    <a:pt x="327" y="2045"/>
                  </a:lnTo>
                  <a:cubicBezTo>
                    <a:pt x="327" y="2020"/>
                    <a:pt x="335" y="1992"/>
                    <a:pt x="338" y="1967"/>
                  </a:cubicBezTo>
                  <a:cubicBezTo>
                    <a:pt x="345" y="1899"/>
                    <a:pt x="359" y="1842"/>
                    <a:pt x="395" y="1796"/>
                  </a:cubicBezTo>
                  <a:cubicBezTo>
                    <a:pt x="437" y="1738"/>
                    <a:pt x="481" y="1714"/>
                    <a:pt x="523" y="1714"/>
                  </a:cubicBezTo>
                  <a:close/>
                  <a:moveTo>
                    <a:pt x="1600" y="1"/>
                  </a:moveTo>
                  <a:cubicBezTo>
                    <a:pt x="1056" y="1"/>
                    <a:pt x="647" y="154"/>
                    <a:pt x="384" y="445"/>
                  </a:cubicBezTo>
                  <a:cubicBezTo>
                    <a:pt x="11" y="865"/>
                    <a:pt x="0" y="1483"/>
                    <a:pt x="47" y="1931"/>
                  </a:cubicBezTo>
                  <a:cubicBezTo>
                    <a:pt x="57" y="2010"/>
                    <a:pt x="71" y="2095"/>
                    <a:pt x="86" y="2177"/>
                  </a:cubicBezTo>
                  <a:cubicBezTo>
                    <a:pt x="114" y="2330"/>
                    <a:pt x="167" y="2483"/>
                    <a:pt x="263" y="2603"/>
                  </a:cubicBezTo>
                  <a:cubicBezTo>
                    <a:pt x="274" y="2621"/>
                    <a:pt x="292" y="2643"/>
                    <a:pt x="310" y="2660"/>
                  </a:cubicBezTo>
                  <a:cubicBezTo>
                    <a:pt x="324" y="2675"/>
                    <a:pt x="342" y="2685"/>
                    <a:pt x="359" y="2699"/>
                  </a:cubicBezTo>
                  <a:cubicBezTo>
                    <a:pt x="381" y="2717"/>
                    <a:pt x="402" y="2731"/>
                    <a:pt x="431" y="2746"/>
                  </a:cubicBezTo>
                  <a:cubicBezTo>
                    <a:pt x="452" y="2756"/>
                    <a:pt x="480" y="2767"/>
                    <a:pt x="502" y="2774"/>
                  </a:cubicBezTo>
                  <a:cubicBezTo>
                    <a:pt x="555" y="2795"/>
                    <a:pt x="610" y="2806"/>
                    <a:pt x="663" y="2806"/>
                  </a:cubicBezTo>
                  <a:cubicBezTo>
                    <a:pt x="721" y="2806"/>
                    <a:pt x="777" y="2793"/>
                    <a:pt x="829" y="2763"/>
                  </a:cubicBezTo>
                  <a:cubicBezTo>
                    <a:pt x="964" y="2685"/>
                    <a:pt x="1039" y="2419"/>
                    <a:pt x="1007" y="2123"/>
                  </a:cubicBezTo>
                  <a:cubicBezTo>
                    <a:pt x="999" y="2027"/>
                    <a:pt x="978" y="1935"/>
                    <a:pt x="946" y="1842"/>
                  </a:cubicBezTo>
                  <a:lnTo>
                    <a:pt x="946" y="1839"/>
                  </a:lnTo>
                  <a:cubicBezTo>
                    <a:pt x="935" y="1807"/>
                    <a:pt x="925" y="1771"/>
                    <a:pt x="911" y="1739"/>
                  </a:cubicBezTo>
                  <a:lnTo>
                    <a:pt x="900" y="1718"/>
                  </a:lnTo>
                  <a:lnTo>
                    <a:pt x="879" y="1668"/>
                  </a:lnTo>
                  <a:lnTo>
                    <a:pt x="857" y="1618"/>
                  </a:lnTo>
                  <a:lnTo>
                    <a:pt x="857" y="1618"/>
                  </a:lnTo>
                  <a:lnTo>
                    <a:pt x="879" y="1626"/>
                  </a:lnTo>
                  <a:lnTo>
                    <a:pt x="943" y="1629"/>
                  </a:lnTo>
                  <a:lnTo>
                    <a:pt x="957" y="1629"/>
                  </a:lnTo>
                  <a:lnTo>
                    <a:pt x="985" y="1633"/>
                  </a:lnTo>
                  <a:cubicBezTo>
                    <a:pt x="999" y="1633"/>
                    <a:pt x="1017" y="1636"/>
                    <a:pt x="1031" y="1636"/>
                  </a:cubicBezTo>
                  <a:cubicBezTo>
                    <a:pt x="1512" y="1686"/>
                    <a:pt x="1992" y="1718"/>
                    <a:pt x="2425" y="1725"/>
                  </a:cubicBezTo>
                  <a:lnTo>
                    <a:pt x="3076" y="1725"/>
                  </a:lnTo>
                  <a:cubicBezTo>
                    <a:pt x="3666" y="1707"/>
                    <a:pt x="3897" y="1647"/>
                    <a:pt x="3940" y="1611"/>
                  </a:cubicBezTo>
                  <a:cubicBezTo>
                    <a:pt x="3937" y="1597"/>
                    <a:pt x="3929" y="1590"/>
                    <a:pt x="3926" y="1576"/>
                  </a:cubicBezTo>
                  <a:cubicBezTo>
                    <a:pt x="3826" y="1455"/>
                    <a:pt x="3464" y="1334"/>
                    <a:pt x="3183" y="1330"/>
                  </a:cubicBezTo>
                  <a:lnTo>
                    <a:pt x="3126" y="1330"/>
                  </a:lnTo>
                  <a:lnTo>
                    <a:pt x="3112" y="1274"/>
                  </a:lnTo>
                  <a:cubicBezTo>
                    <a:pt x="2916" y="420"/>
                    <a:pt x="2422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 flipH="1">
              <a:off x="295280" y="4611503"/>
              <a:ext cx="119025" cy="19185"/>
            </a:xfrm>
            <a:custGeom>
              <a:avLst/>
              <a:gdLst/>
              <a:ahLst/>
              <a:cxnLst/>
              <a:rect l="l" t="t" r="r" b="b"/>
              <a:pathLst>
                <a:path w="7749" h="1249" extrusionOk="0">
                  <a:moveTo>
                    <a:pt x="107" y="1"/>
                  </a:moveTo>
                  <a:lnTo>
                    <a:pt x="0" y="1249"/>
                  </a:lnTo>
                  <a:cubicBezTo>
                    <a:pt x="2344" y="1124"/>
                    <a:pt x="6404" y="908"/>
                    <a:pt x="6522" y="893"/>
                  </a:cubicBezTo>
                  <a:cubicBezTo>
                    <a:pt x="6543" y="890"/>
                    <a:pt x="6646" y="858"/>
                    <a:pt x="6735" y="829"/>
                  </a:cubicBezTo>
                  <a:cubicBezTo>
                    <a:pt x="7108" y="717"/>
                    <a:pt x="7274" y="673"/>
                    <a:pt x="7360" y="673"/>
                  </a:cubicBezTo>
                  <a:cubicBezTo>
                    <a:pt x="7389" y="673"/>
                    <a:pt x="7409" y="678"/>
                    <a:pt x="7425" y="687"/>
                  </a:cubicBezTo>
                  <a:cubicBezTo>
                    <a:pt x="7489" y="730"/>
                    <a:pt x="7592" y="829"/>
                    <a:pt x="7656" y="900"/>
                  </a:cubicBezTo>
                  <a:lnTo>
                    <a:pt x="7731" y="804"/>
                  </a:lnTo>
                  <a:cubicBezTo>
                    <a:pt x="7734" y="801"/>
                    <a:pt x="7748" y="783"/>
                    <a:pt x="7748" y="772"/>
                  </a:cubicBezTo>
                  <a:cubicBezTo>
                    <a:pt x="7745" y="769"/>
                    <a:pt x="7734" y="755"/>
                    <a:pt x="7731" y="751"/>
                  </a:cubicBezTo>
                  <a:lnTo>
                    <a:pt x="7620" y="609"/>
                  </a:lnTo>
                  <a:cubicBezTo>
                    <a:pt x="7571" y="552"/>
                    <a:pt x="7411" y="417"/>
                    <a:pt x="7343" y="388"/>
                  </a:cubicBezTo>
                  <a:cubicBezTo>
                    <a:pt x="7293" y="388"/>
                    <a:pt x="7115" y="460"/>
                    <a:pt x="7009" y="502"/>
                  </a:cubicBezTo>
                  <a:cubicBezTo>
                    <a:pt x="6895" y="552"/>
                    <a:pt x="6792" y="591"/>
                    <a:pt x="6735" y="602"/>
                  </a:cubicBezTo>
                  <a:lnTo>
                    <a:pt x="6717" y="602"/>
                  </a:lnTo>
                  <a:lnTo>
                    <a:pt x="818" y="150"/>
                  </a:lnTo>
                  <a:lnTo>
                    <a:pt x="815" y="15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 flipH="1">
              <a:off x="414782" y="4606434"/>
              <a:ext cx="15468" cy="26880"/>
            </a:xfrm>
            <a:custGeom>
              <a:avLst/>
              <a:gdLst/>
              <a:ahLst/>
              <a:cxnLst/>
              <a:rect l="l" t="t" r="r" b="b"/>
              <a:pathLst>
                <a:path w="1007" h="1750" extrusionOk="0">
                  <a:moveTo>
                    <a:pt x="125" y="0"/>
                  </a:moveTo>
                  <a:cubicBezTo>
                    <a:pt x="125" y="4"/>
                    <a:pt x="125" y="11"/>
                    <a:pt x="128" y="11"/>
                  </a:cubicBezTo>
                  <a:cubicBezTo>
                    <a:pt x="128" y="14"/>
                    <a:pt x="132" y="25"/>
                    <a:pt x="132" y="29"/>
                  </a:cubicBezTo>
                  <a:cubicBezTo>
                    <a:pt x="135" y="50"/>
                    <a:pt x="135" y="68"/>
                    <a:pt x="142" y="89"/>
                  </a:cubicBezTo>
                  <a:lnTo>
                    <a:pt x="142" y="135"/>
                  </a:lnTo>
                  <a:lnTo>
                    <a:pt x="142" y="157"/>
                  </a:lnTo>
                  <a:lnTo>
                    <a:pt x="135" y="185"/>
                  </a:lnTo>
                  <a:lnTo>
                    <a:pt x="132" y="228"/>
                  </a:lnTo>
                  <a:lnTo>
                    <a:pt x="43" y="1134"/>
                  </a:lnTo>
                  <a:lnTo>
                    <a:pt x="36" y="1220"/>
                  </a:lnTo>
                  <a:lnTo>
                    <a:pt x="25" y="1305"/>
                  </a:lnTo>
                  <a:lnTo>
                    <a:pt x="0" y="1590"/>
                  </a:lnTo>
                  <a:lnTo>
                    <a:pt x="597" y="1700"/>
                  </a:lnTo>
                  <a:lnTo>
                    <a:pt x="676" y="1714"/>
                  </a:lnTo>
                  <a:lnTo>
                    <a:pt x="740" y="1725"/>
                  </a:lnTo>
                  <a:lnTo>
                    <a:pt x="750" y="1725"/>
                  </a:lnTo>
                  <a:lnTo>
                    <a:pt x="846" y="1742"/>
                  </a:lnTo>
                  <a:lnTo>
                    <a:pt x="878" y="1750"/>
                  </a:lnTo>
                  <a:lnTo>
                    <a:pt x="878" y="1739"/>
                  </a:lnTo>
                  <a:lnTo>
                    <a:pt x="882" y="1664"/>
                  </a:lnTo>
                  <a:lnTo>
                    <a:pt x="885" y="1590"/>
                  </a:lnTo>
                  <a:lnTo>
                    <a:pt x="992" y="299"/>
                  </a:lnTo>
                  <a:lnTo>
                    <a:pt x="999" y="224"/>
                  </a:lnTo>
                  <a:lnTo>
                    <a:pt x="1003" y="150"/>
                  </a:lnTo>
                  <a:lnTo>
                    <a:pt x="1006" y="96"/>
                  </a:lnTo>
                  <a:lnTo>
                    <a:pt x="512" y="4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 flipH="1">
              <a:off x="430575" y="4599859"/>
              <a:ext cx="59812" cy="35282"/>
            </a:xfrm>
            <a:custGeom>
              <a:avLst/>
              <a:gdLst/>
              <a:ahLst/>
              <a:cxnLst/>
              <a:rect l="l" t="t" r="r" b="b"/>
              <a:pathLst>
                <a:path w="3894" h="2297" extrusionOk="0">
                  <a:moveTo>
                    <a:pt x="1047" y="0"/>
                  </a:moveTo>
                  <a:cubicBezTo>
                    <a:pt x="967" y="0"/>
                    <a:pt x="890" y="10"/>
                    <a:pt x="814" y="30"/>
                  </a:cubicBezTo>
                  <a:cubicBezTo>
                    <a:pt x="779" y="37"/>
                    <a:pt x="740" y="48"/>
                    <a:pt x="704" y="58"/>
                  </a:cubicBezTo>
                  <a:cubicBezTo>
                    <a:pt x="701" y="66"/>
                    <a:pt x="690" y="66"/>
                    <a:pt x="686" y="69"/>
                  </a:cubicBezTo>
                  <a:cubicBezTo>
                    <a:pt x="651" y="83"/>
                    <a:pt x="615" y="101"/>
                    <a:pt x="580" y="112"/>
                  </a:cubicBezTo>
                  <a:cubicBezTo>
                    <a:pt x="420" y="194"/>
                    <a:pt x="281" y="318"/>
                    <a:pt x="185" y="467"/>
                  </a:cubicBezTo>
                  <a:cubicBezTo>
                    <a:pt x="132" y="549"/>
                    <a:pt x="86" y="642"/>
                    <a:pt x="61" y="741"/>
                  </a:cubicBezTo>
                  <a:cubicBezTo>
                    <a:pt x="43" y="802"/>
                    <a:pt x="29" y="866"/>
                    <a:pt x="25" y="930"/>
                  </a:cubicBezTo>
                  <a:cubicBezTo>
                    <a:pt x="0" y="1175"/>
                    <a:pt x="64" y="1406"/>
                    <a:pt x="189" y="1594"/>
                  </a:cubicBezTo>
                  <a:cubicBezTo>
                    <a:pt x="206" y="1616"/>
                    <a:pt x="224" y="1644"/>
                    <a:pt x="253" y="1673"/>
                  </a:cubicBezTo>
                  <a:cubicBezTo>
                    <a:pt x="274" y="1701"/>
                    <a:pt x="295" y="1722"/>
                    <a:pt x="317" y="1751"/>
                  </a:cubicBezTo>
                  <a:cubicBezTo>
                    <a:pt x="477" y="1914"/>
                    <a:pt x="697" y="2021"/>
                    <a:pt x="939" y="2046"/>
                  </a:cubicBezTo>
                  <a:lnTo>
                    <a:pt x="1238" y="2078"/>
                  </a:lnTo>
                  <a:lnTo>
                    <a:pt x="1824" y="2135"/>
                  </a:lnTo>
                  <a:lnTo>
                    <a:pt x="1899" y="2146"/>
                  </a:lnTo>
                  <a:lnTo>
                    <a:pt x="1974" y="2153"/>
                  </a:lnTo>
                  <a:lnTo>
                    <a:pt x="2041" y="2160"/>
                  </a:lnTo>
                  <a:lnTo>
                    <a:pt x="2557" y="2213"/>
                  </a:lnTo>
                  <a:lnTo>
                    <a:pt x="2927" y="2249"/>
                  </a:lnTo>
                  <a:lnTo>
                    <a:pt x="3432" y="2295"/>
                  </a:lnTo>
                  <a:cubicBezTo>
                    <a:pt x="3442" y="2296"/>
                    <a:pt x="3453" y="2297"/>
                    <a:pt x="3464" y="2297"/>
                  </a:cubicBezTo>
                  <a:cubicBezTo>
                    <a:pt x="3573" y="2297"/>
                    <a:pt x="3674" y="2232"/>
                    <a:pt x="3716" y="2135"/>
                  </a:cubicBezTo>
                  <a:cubicBezTo>
                    <a:pt x="3730" y="2114"/>
                    <a:pt x="3741" y="2089"/>
                    <a:pt x="3744" y="2064"/>
                  </a:cubicBezTo>
                  <a:cubicBezTo>
                    <a:pt x="3744" y="2057"/>
                    <a:pt x="3748" y="2046"/>
                    <a:pt x="3748" y="2039"/>
                  </a:cubicBezTo>
                  <a:lnTo>
                    <a:pt x="3752" y="1989"/>
                  </a:lnTo>
                  <a:lnTo>
                    <a:pt x="3787" y="1648"/>
                  </a:lnTo>
                  <a:lnTo>
                    <a:pt x="3798" y="1562"/>
                  </a:lnTo>
                  <a:lnTo>
                    <a:pt x="3805" y="1477"/>
                  </a:lnTo>
                  <a:lnTo>
                    <a:pt x="3883" y="713"/>
                  </a:lnTo>
                  <a:lnTo>
                    <a:pt x="3890" y="617"/>
                  </a:lnTo>
                  <a:lnTo>
                    <a:pt x="3894" y="567"/>
                  </a:lnTo>
                  <a:lnTo>
                    <a:pt x="3894" y="535"/>
                  </a:lnTo>
                  <a:lnTo>
                    <a:pt x="3894" y="528"/>
                  </a:lnTo>
                  <a:cubicBezTo>
                    <a:pt x="3894" y="496"/>
                    <a:pt x="3887" y="460"/>
                    <a:pt x="3872" y="428"/>
                  </a:cubicBezTo>
                  <a:cubicBezTo>
                    <a:pt x="3869" y="425"/>
                    <a:pt x="3869" y="418"/>
                    <a:pt x="3865" y="410"/>
                  </a:cubicBezTo>
                  <a:cubicBezTo>
                    <a:pt x="3855" y="393"/>
                    <a:pt x="3840" y="375"/>
                    <a:pt x="3830" y="357"/>
                  </a:cubicBezTo>
                  <a:cubicBezTo>
                    <a:pt x="3819" y="343"/>
                    <a:pt x="3812" y="336"/>
                    <a:pt x="3798" y="325"/>
                  </a:cubicBezTo>
                  <a:cubicBezTo>
                    <a:pt x="3752" y="286"/>
                    <a:pt x="3695" y="261"/>
                    <a:pt x="3634" y="254"/>
                  </a:cubicBezTo>
                  <a:lnTo>
                    <a:pt x="3563" y="247"/>
                  </a:lnTo>
                  <a:lnTo>
                    <a:pt x="3460" y="236"/>
                  </a:lnTo>
                  <a:lnTo>
                    <a:pt x="3446" y="236"/>
                  </a:lnTo>
                  <a:lnTo>
                    <a:pt x="3254" y="218"/>
                  </a:lnTo>
                  <a:lnTo>
                    <a:pt x="3179" y="211"/>
                  </a:lnTo>
                  <a:lnTo>
                    <a:pt x="3104" y="201"/>
                  </a:lnTo>
                  <a:lnTo>
                    <a:pt x="2205" y="112"/>
                  </a:lnTo>
                  <a:lnTo>
                    <a:pt x="2130" y="105"/>
                  </a:lnTo>
                  <a:lnTo>
                    <a:pt x="2055" y="94"/>
                  </a:lnTo>
                  <a:lnTo>
                    <a:pt x="1952" y="87"/>
                  </a:lnTo>
                  <a:lnTo>
                    <a:pt x="1188" y="12"/>
                  </a:lnTo>
                  <a:lnTo>
                    <a:pt x="1145" y="5"/>
                  </a:lnTo>
                  <a:cubicBezTo>
                    <a:pt x="1112" y="2"/>
                    <a:pt x="1079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5" name="Google Shape;715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287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"/>
          <p:cNvSpPr/>
          <p:nvPr/>
        </p:nvSpPr>
        <p:spPr>
          <a:xfrm>
            <a:off x="8600" y="0"/>
            <a:ext cx="9144000" cy="1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0"/>
          <p:cNvSpPr/>
          <p:nvPr/>
        </p:nvSpPr>
        <p:spPr>
          <a:xfrm>
            <a:off x="8600" y="4961100"/>
            <a:ext cx="9144000" cy="18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0"/>
          <p:cNvSpPr/>
          <p:nvPr/>
        </p:nvSpPr>
        <p:spPr>
          <a:xfrm>
            <a:off x="-8500" y="10625"/>
            <a:ext cx="192600" cy="50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0"/>
          <p:cNvSpPr/>
          <p:nvPr/>
        </p:nvSpPr>
        <p:spPr>
          <a:xfrm>
            <a:off x="8959900" y="10625"/>
            <a:ext cx="192600" cy="50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0"/>
          <p:cNvSpPr/>
          <p:nvPr/>
        </p:nvSpPr>
        <p:spPr>
          <a:xfrm flipH="1">
            <a:off x="181125" y="18617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0"/>
          <p:cNvSpPr/>
          <p:nvPr/>
        </p:nvSpPr>
        <p:spPr>
          <a:xfrm flipH="1">
            <a:off x="181125" y="4497425"/>
            <a:ext cx="8776200" cy="4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3" name="Google Shape;723;p10"/>
          <p:cNvCxnSpPr/>
          <p:nvPr/>
        </p:nvCxnSpPr>
        <p:spPr>
          <a:xfrm rot="10800000">
            <a:off x="936175" y="414025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4" name="Google Shape;724;p10"/>
          <p:cNvSpPr/>
          <p:nvPr/>
        </p:nvSpPr>
        <p:spPr>
          <a:xfrm flipH="1">
            <a:off x="717850" y="3516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5" name="Google Shape;725;p10"/>
          <p:cNvCxnSpPr/>
          <p:nvPr/>
        </p:nvCxnSpPr>
        <p:spPr>
          <a:xfrm>
            <a:off x="717863" y="4725275"/>
            <a:ext cx="74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6" name="Google Shape;726;p10"/>
          <p:cNvSpPr/>
          <p:nvPr/>
        </p:nvSpPr>
        <p:spPr>
          <a:xfrm rot="10800000" flipH="1">
            <a:off x="8295788" y="466287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0"/>
          <p:cNvSpPr txBox="1">
            <a:spLocks noGrp="1"/>
          </p:cNvSpPr>
          <p:nvPr>
            <p:ph type="title"/>
          </p:nvPr>
        </p:nvSpPr>
        <p:spPr>
          <a:xfrm>
            <a:off x="5293900" y="1806150"/>
            <a:ext cx="3063000" cy="1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728" name="Google Shape;728;p10"/>
          <p:cNvGrpSpPr/>
          <p:nvPr/>
        </p:nvGrpSpPr>
        <p:grpSpPr>
          <a:xfrm>
            <a:off x="271450" y="207900"/>
            <a:ext cx="333775" cy="412251"/>
            <a:chOff x="271450" y="207900"/>
            <a:chExt cx="333775" cy="412251"/>
          </a:xfrm>
        </p:grpSpPr>
        <p:sp>
          <p:nvSpPr>
            <p:cNvPr id="729" name="Google Shape;729;p10"/>
            <p:cNvSpPr/>
            <p:nvPr/>
          </p:nvSpPr>
          <p:spPr>
            <a:xfrm>
              <a:off x="509275" y="319096"/>
              <a:ext cx="32107" cy="10579"/>
            </a:xfrm>
            <a:custGeom>
              <a:avLst/>
              <a:gdLst/>
              <a:ahLst/>
              <a:cxnLst/>
              <a:rect l="l" t="t" r="r" b="b"/>
              <a:pathLst>
                <a:path w="1815" h="598" extrusionOk="0">
                  <a:moveTo>
                    <a:pt x="1814" y="1"/>
                  </a:moveTo>
                  <a:lnTo>
                    <a:pt x="1423" y="11"/>
                  </a:lnTo>
                  <a:lnTo>
                    <a:pt x="1334" y="22"/>
                  </a:lnTo>
                  <a:lnTo>
                    <a:pt x="1334" y="18"/>
                  </a:lnTo>
                  <a:lnTo>
                    <a:pt x="1" y="65"/>
                  </a:lnTo>
                  <a:lnTo>
                    <a:pt x="97" y="598"/>
                  </a:lnTo>
                  <a:cubicBezTo>
                    <a:pt x="262" y="556"/>
                    <a:pt x="432" y="533"/>
                    <a:pt x="602" y="533"/>
                  </a:cubicBezTo>
                  <a:cubicBezTo>
                    <a:pt x="761" y="533"/>
                    <a:pt x="920" y="553"/>
                    <a:pt x="1075" y="594"/>
                  </a:cubicBezTo>
                  <a:lnTo>
                    <a:pt x="1491" y="214"/>
                  </a:lnTo>
                  <a:lnTo>
                    <a:pt x="1537" y="232"/>
                  </a:lnTo>
                  <a:cubicBezTo>
                    <a:pt x="1541" y="232"/>
                    <a:pt x="1565" y="242"/>
                    <a:pt x="1601" y="260"/>
                  </a:cubicBezTo>
                  <a:lnTo>
                    <a:pt x="18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578036" y="598675"/>
              <a:ext cx="27190" cy="15178"/>
            </a:xfrm>
            <a:custGeom>
              <a:avLst/>
              <a:gdLst/>
              <a:ahLst/>
              <a:cxnLst/>
              <a:rect l="l" t="t" r="r" b="b"/>
              <a:pathLst>
                <a:path w="1537" h="858" extrusionOk="0">
                  <a:moveTo>
                    <a:pt x="0" y="1"/>
                  </a:moveTo>
                  <a:lnTo>
                    <a:pt x="39" y="808"/>
                  </a:lnTo>
                  <a:lnTo>
                    <a:pt x="1533" y="858"/>
                  </a:lnTo>
                  <a:cubicBezTo>
                    <a:pt x="1533" y="790"/>
                    <a:pt x="1536" y="680"/>
                    <a:pt x="1465" y="595"/>
                  </a:cubicBezTo>
                  <a:cubicBezTo>
                    <a:pt x="1397" y="513"/>
                    <a:pt x="1248" y="429"/>
                    <a:pt x="925" y="429"/>
                  </a:cubicBezTo>
                  <a:cubicBezTo>
                    <a:pt x="825" y="429"/>
                    <a:pt x="709" y="437"/>
                    <a:pt x="573" y="456"/>
                  </a:cubicBezTo>
                  <a:lnTo>
                    <a:pt x="498" y="467"/>
                  </a:lnTo>
                  <a:lnTo>
                    <a:pt x="448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271450" y="586417"/>
              <a:ext cx="21281" cy="33735"/>
            </a:xfrm>
            <a:custGeom>
              <a:avLst/>
              <a:gdLst/>
              <a:ahLst/>
              <a:cxnLst/>
              <a:rect l="l" t="t" r="r" b="b"/>
              <a:pathLst>
                <a:path w="1203" h="1907" extrusionOk="0">
                  <a:moveTo>
                    <a:pt x="726" y="0"/>
                  </a:moveTo>
                  <a:lnTo>
                    <a:pt x="1" y="857"/>
                  </a:lnTo>
                  <a:lnTo>
                    <a:pt x="1064" y="1906"/>
                  </a:lnTo>
                  <a:cubicBezTo>
                    <a:pt x="1114" y="1867"/>
                    <a:pt x="1188" y="1789"/>
                    <a:pt x="1192" y="1675"/>
                  </a:cubicBezTo>
                  <a:cubicBezTo>
                    <a:pt x="1202" y="1536"/>
                    <a:pt x="1106" y="1302"/>
                    <a:pt x="634" y="968"/>
                  </a:cubicBezTo>
                  <a:lnTo>
                    <a:pt x="570" y="925"/>
                  </a:lnTo>
                  <a:lnTo>
                    <a:pt x="1042" y="288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502040" y="427036"/>
              <a:ext cx="103115" cy="99648"/>
            </a:xfrm>
            <a:custGeom>
              <a:avLst/>
              <a:gdLst/>
              <a:ahLst/>
              <a:cxnLst/>
              <a:rect l="l" t="t" r="r" b="b"/>
              <a:pathLst>
                <a:path w="5829" h="5633" extrusionOk="0">
                  <a:moveTo>
                    <a:pt x="1470" y="0"/>
                  </a:moveTo>
                  <a:lnTo>
                    <a:pt x="1569" y="590"/>
                  </a:lnTo>
                  <a:lnTo>
                    <a:pt x="1477" y="590"/>
                  </a:lnTo>
                  <a:lnTo>
                    <a:pt x="133" y="608"/>
                  </a:lnTo>
                  <a:lnTo>
                    <a:pt x="1" y="790"/>
                  </a:lnTo>
                  <a:lnTo>
                    <a:pt x="4488" y="2194"/>
                  </a:lnTo>
                  <a:lnTo>
                    <a:pt x="4488" y="5568"/>
                  </a:lnTo>
                  <a:lnTo>
                    <a:pt x="5260" y="5632"/>
                  </a:lnTo>
                  <a:lnTo>
                    <a:pt x="5829" y="1245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488772" y="445716"/>
              <a:ext cx="89087" cy="79517"/>
            </a:xfrm>
            <a:custGeom>
              <a:avLst/>
              <a:gdLst/>
              <a:ahLst/>
              <a:cxnLst/>
              <a:rect l="l" t="t" r="r" b="b"/>
              <a:pathLst>
                <a:path w="5036" h="4495" extrusionOk="0">
                  <a:moveTo>
                    <a:pt x="570" y="0"/>
                  </a:moveTo>
                  <a:lnTo>
                    <a:pt x="1" y="825"/>
                  </a:lnTo>
                  <a:lnTo>
                    <a:pt x="4502" y="2045"/>
                  </a:lnTo>
                  <a:lnTo>
                    <a:pt x="4552" y="4456"/>
                  </a:lnTo>
                  <a:lnTo>
                    <a:pt x="5036" y="4495"/>
                  </a:lnTo>
                  <a:lnTo>
                    <a:pt x="5036" y="4495"/>
                  </a:lnTo>
                  <a:lnTo>
                    <a:pt x="4997" y="137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290201" y="437791"/>
              <a:ext cx="210794" cy="157264"/>
            </a:xfrm>
            <a:custGeom>
              <a:avLst/>
              <a:gdLst/>
              <a:ahLst/>
              <a:cxnLst/>
              <a:rect l="l" t="t" r="r" b="b"/>
              <a:pathLst>
                <a:path w="11916" h="8890" extrusionOk="0">
                  <a:moveTo>
                    <a:pt x="11916" y="0"/>
                  </a:moveTo>
                  <a:lnTo>
                    <a:pt x="11560" y="4"/>
                  </a:lnTo>
                  <a:lnTo>
                    <a:pt x="11404" y="7"/>
                  </a:lnTo>
                  <a:lnTo>
                    <a:pt x="11254" y="7"/>
                  </a:lnTo>
                  <a:lnTo>
                    <a:pt x="8950" y="39"/>
                  </a:lnTo>
                  <a:lnTo>
                    <a:pt x="7460" y="3773"/>
                  </a:lnTo>
                  <a:lnTo>
                    <a:pt x="57" y="8459"/>
                  </a:lnTo>
                  <a:lnTo>
                    <a:pt x="0" y="8498"/>
                  </a:lnTo>
                  <a:lnTo>
                    <a:pt x="185" y="8669"/>
                  </a:lnTo>
                  <a:lnTo>
                    <a:pt x="420" y="8889"/>
                  </a:lnTo>
                  <a:lnTo>
                    <a:pt x="8580" y="4836"/>
                  </a:lnTo>
                  <a:lnTo>
                    <a:pt x="10977" y="1362"/>
                  </a:lnTo>
                  <a:lnTo>
                    <a:pt x="11027" y="1294"/>
                  </a:lnTo>
                  <a:lnTo>
                    <a:pt x="11069" y="1227"/>
                  </a:lnTo>
                  <a:lnTo>
                    <a:pt x="11638" y="406"/>
                  </a:lnTo>
                  <a:lnTo>
                    <a:pt x="11702" y="317"/>
                  </a:lnTo>
                  <a:lnTo>
                    <a:pt x="11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283975" y="438605"/>
              <a:ext cx="154239" cy="146013"/>
            </a:xfrm>
            <a:custGeom>
              <a:avLst/>
              <a:gdLst/>
              <a:ahLst/>
              <a:cxnLst/>
              <a:rect l="l" t="t" r="r" b="b"/>
              <a:pathLst>
                <a:path w="8719" h="8254" extrusionOk="0">
                  <a:moveTo>
                    <a:pt x="8719" y="0"/>
                  </a:moveTo>
                  <a:lnTo>
                    <a:pt x="8321" y="4"/>
                  </a:lnTo>
                  <a:lnTo>
                    <a:pt x="7048" y="3371"/>
                  </a:lnTo>
                  <a:lnTo>
                    <a:pt x="7026" y="3385"/>
                  </a:lnTo>
                  <a:lnTo>
                    <a:pt x="75" y="8079"/>
                  </a:lnTo>
                  <a:lnTo>
                    <a:pt x="18" y="8118"/>
                  </a:lnTo>
                  <a:lnTo>
                    <a:pt x="0" y="8129"/>
                  </a:lnTo>
                  <a:lnTo>
                    <a:pt x="4" y="8132"/>
                  </a:lnTo>
                  <a:lnTo>
                    <a:pt x="61" y="8186"/>
                  </a:lnTo>
                  <a:lnTo>
                    <a:pt x="139" y="8253"/>
                  </a:lnTo>
                  <a:lnTo>
                    <a:pt x="203" y="8207"/>
                  </a:lnTo>
                  <a:lnTo>
                    <a:pt x="7528" y="3492"/>
                  </a:lnTo>
                  <a:lnTo>
                    <a:pt x="87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569297" y="527281"/>
              <a:ext cx="25491" cy="68779"/>
            </a:xfrm>
            <a:custGeom>
              <a:avLst/>
              <a:gdLst/>
              <a:ahLst/>
              <a:cxnLst/>
              <a:rect l="l" t="t" r="r" b="b"/>
              <a:pathLst>
                <a:path w="1441" h="3888" extrusionOk="0">
                  <a:moveTo>
                    <a:pt x="0" y="1"/>
                  </a:moveTo>
                  <a:lnTo>
                    <a:pt x="75" y="3870"/>
                  </a:lnTo>
                  <a:lnTo>
                    <a:pt x="331" y="3877"/>
                  </a:lnTo>
                  <a:lnTo>
                    <a:pt x="405" y="3880"/>
                  </a:lnTo>
                  <a:lnTo>
                    <a:pt x="533" y="3880"/>
                  </a:lnTo>
                  <a:lnTo>
                    <a:pt x="679" y="3884"/>
                  </a:lnTo>
                  <a:lnTo>
                    <a:pt x="921" y="3887"/>
                  </a:lnTo>
                  <a:lnTo>
                    <a:pt x="957" y="3887"/>
                  </a:lnTo>
                  <a:lnTo>
                    <a:pt x="978" y="3706"/>
                  </a:lnTo>
                  <a:lnTo>
                    <a:pt x="1006" y="3503"/>
                  </a:lnTo>
                  <a:lnTo>
                    <a:pt x="1440" y="115"/>
                  </a:lnTo>
                  <a:lnTo>
                    <a:pt x="686" y="54"/>
                  </a:lnTo>
                  <a:lnTo>
                    <a:pt x="491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383605" y="288900"/>
              <a:ext cx="35928" cy="29525"/>
            </a:xfrm>
            <a:custGeom>
              <a:avLst/>
              <a:gdLst/>
              <a:ahLst/>
              <a:cxnLst/>
              <a:rect l="l" t="t" r="r" b="b"/>
              <a:pathLst>
                <a:path w="2031" h="1669" extrusionOk="0">
                  <a:moveTo>
                    <a:pt x="1825" y="1"/>
                  </a:moveTo>
                  <a:lnTo>
                    <a:pt x="1" y="54"/>
                  </a:lnTo>
                  <a:lnTo>
                    <a:pt x="150" y="1604"/>
                  </a:lnTo>
                  <a:lnTo>
                    <a:pt x="2031" y="166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541984" y="289289"/>
              <a:ext cx="23740" cy="25615"/>
            </a:xfrm>
            <a:custGeom>
              <a:avLst/>
              <a:gdLst/>
              <a:ahLst/>
              <a:cxnLst/>
              <a:rect l="l" t="t" r="r" b="b"/>
              <a:pathLst>
                <a:path w="1342" h="1448" extrusionOk="0">
                  <a:moveTo>
                    <a:pt x="1" y="0"/>
                  </a:moveTo>
                  <a:lnTo>
                    <a:pt x="161" y="1447"/>
                  </a:lnTo>
                  <a:lnTo>
                    <a:pt x="134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503755" y="288334"/>
              <a:ext cx="38564" cy="29277"/>
            </a:xfrm>
            <a:custGeom>
              <a:avLst/>
              <a:gdLst/>
              <a:ahLst/>
              <a:cxnLst/>
              <a:rect l="l" t="t" r="r" b="b"/>
              <a:pathLst>
                <a:path w="2180" h="1655" extrusionOk="0">
                  <a:moveTo>
                    <a:pt x="0" y="1"/>
                  </a:moveTo>
                  <a:lnTo>
                    <a:pt x="288" y="1654"/>
                  </a:lnTo>
                  <a:lnTo>
                    <a:pt x="1664" y="1601"/>
                  </a:lnTo>
                  <a:lnTo>
                    <a:pt x="1739" y="1601"/>
                  </a:lnTo>
                  <a:lnTo>
                    <a:pt x="2180" y="1583"/>
                  </a:lnTo>
                  <a:lnTo>
                    <a:pt x="2176" y="1551"/>
                  </a:lnTo>
                  <a:lnTo>
                    <a:pt x="2005" y="54"/>
                  </a:lnTo>
                  <a:lnTo>
                    <a:pt x="1892" y="54"/>
                  </a:lnTo>
                  <a:lnTo>
                    <a:pt x="1817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418578" y="288281"/>
              <a:ext cx="48134" cy="138654"/>
            </a:xfrm>
            <a:custGeom>
              <a:avLst/>
              <a:gdLst/>
              <a:ahLst/>
              <a:cxnLst/>
              <a:rect l="l" t="t" r="r" b="b"/>
              <a:pathLst>
                <a:path w="2721" h="7838" extrusionOk="0">
                  <a:moveTo>
                    <a:pt x="1" y="0"/>
                  </a:moveTo>
                  <a:lnTo>
                    <a:pt x="4" y="29"/>
                  </a:lnTo>
                  <a:lnTo>
                    <a:pt x="210" y="1714"/>
                  </a:lnTo>
                  <a:lnTo>
                    <a:pt x="217" y="1789"/>
                  </a:lnTo>
                  <a:lnTo>
                    <a:pt x="228" y="1867"/>
                  </a:lnTo>
                  <a:lnTo>
                    <a:pt x="950" y="7759"/>
                  </a:lnTo>
                  <a:lnTo>
                    <a:pt x="961" y="7837"/>
                  </a:lnTo>
                  <a:lnTo>
                    <a:pt x="2721" y="7837"/>
                  </a:lnTo>
                  <a:lnTo>
                    <a:pt x="2042" y="2020"/>
                  </a:lnTo>
                  <a:lnTo>
                    <a:pt x="1437" y="1110"/>
                  </a:lnTo>
                  <a:lnTo>
                    <a:pt x="1341" y="971"/>
                  </a:lnTo>
                  <a:lnTo>
                    <a:pt x="1209" y="772"/>
                  </a:lnTo>
                  <a:lnTo>
                    <a:pt x="925" y="342"/>
                  </a:lnTo>
                  <a:lnTo>
                    <a:pt x="790" y="142"/>
                  </a:lnTo>
                  <a:lnTo>
                    <a:pt x="701" y="4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435242" y="288210"/>
              <a:ext cx="46259" cy="138725"/>
            </a:xfrm>
            <a:custGeom>
              <a:avLst/>
              <a:gdLst/>
              <a:ahLst/>
              <a:cxnLst/>
              <a:rect l="l" t="t" r="r" b="b"/>
              <a:pathLst>
                <a:path w="2615" h="7842" extrusionOk="0">
                  <a:moveTo>
                    <a:pt x="1" y="1"/>
                  </a:moveTo>
                  <a:lnTo>
                    <a:pt x="1295" y="1953"/>
                  </a:lnTo>
                  <a:lnTo>
                    <a:pt x="1981" y="7841"/>
                  </a:lnTo>
                  <a:lnTo>
                    <a:pt x="2614" y="7841"/>
                  </a:lnTo>
                  <a:lnTo>
                    <a:pt x="1804" y="1981"/>
                  </a:lnTo>
                  <a:lnTo>
                    <a:pt x="2586" y="1"/>
                  </a:lnTo>
                  <a:lnTo>
                    <a:pt x="2259" y="1"/>
                  </a:lnTo>
                  <a:cubicBezTo>
                    <a:pt x="2063" y="847"/>
                    <a:pt x="1473" y="1334"/>
                    <a:pt x="1473" y="1334"/>
                  </a:cubicBezTo>
                  <a:cubicBezTo>
                    <a:pt x="925" y="1153"/>
                    <a:pt x="555" y="267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470852" y="288086"/>
              <a:ext cx="54432" cy="138849"/>
            </a:xfrm>
            <a:custGeom>
              <a:avLst/>
              <a:gdLst/>
              <a:ahLst/>
              <a:cxnLst/>
              <a:rect l="l" t="t" r="r" b="b"/>
              <a:pathLst>
                <a:path w="3077" h="7849" extrusionOk="0">
                  <a:moveTo>
                    <a:pt x="790" y="1"/>
                  </a:moveTo>
                  <a:lnTo>
                    <a:pt x="736" y="132"/>
                  </a:lnTo>
                  <a:lnTo>
                    <a:pt x="672" y="299"/>
                  </a:lnTo>
                  <a:lnTo>
                    <a:pt x="569" y="559"/>
                  </a:lnTo>
                  <a:lnTo>
                    <a:pt x="434" y="897"/>
                  </a:lnTo>
                  <a:lnTo>
                    <a:pt x="335" y="1160"/>
                  </a:lnTo>
                  <a:lnTo>
                    <a:pt x="271" y="1320"/>
                  </a:lnTo>
                  <a:lnTo>
                    <a:pt x="0" y="2006"/>
                  </a:lnTo>
                  <a:lnTo>
                    <a:pt x="804" y="7844"/>
                  </a:lnTo>
                  <a:lnTo>
                    <a:pt x="2102" y="7844"/>
                  </a:lnTo>
                  <a:lnTo>
                    <a:pt x="2102" y="7848"/>
                  </a:lnTo>
                  <a:lnTo>
                    <a:pt x="3076" y="7848"/>
                  </a:lnTo>
                  <a:lnTo>
                    <a:pt x="3065" y="7809"/>
                  </a:lnTo>
                  <a:lnTo>
                    <a:pt x="3055" y="7724"/>
                  </a:lnTo>
                  <a:lnTo>
                    <a:pt x="3041" y="7642"/>
                  </a:lnTo>
                  <a:lnTo>
                    <a:pt x="2578" y="4986"/>
                  </a:lnTo>
                  <a:cubicBezTo>
                    <a:pt x="2386" y="4950"/>
                    <a:pt x="2194" y="4929"/>
                    <a:pt x="2006" y="4915"/>
                  </a:cubicBezTo>
                  <a:cubicBezTo>
                    <a:pt x="1960" y="4957"/>
                    <a:pt x="1924" y="4986"/>
                    <a:pt x="1910" y="5000"/>
                  </a:cubicBezTo>
                  <a:cubicBezTo>
                    <a:pt x="1808" y="5099"/>
                    <a:pt x="1702" y="5151"/>
                    <a:pt x="1604" y="5151"/>
                  </a:cubicBezTo>
                  <a:cubicBezTo>
                    <a:pt x="1562" y="5151"/>
                    <a:pt x="1521" y="5141"/>
                    <a:pt x="1483" y="5121"/>
                  </a:cubicBezTo>
                  <a:cubicBezTo>
                    <a:pt x="1412" y="5085"/>
                    <a:pt x="1359" y="5014"/>
                    <a:pt x="1337" y="4939"/>
                  </a:cubicBezTo>
                  <a:cubicBezTo>
                    <a:pt x="1330" y="4915"/>
                    <a:pt x="1330" y="4890"/>
                    <a:pt x="1323" y="4868"/>
                  </a:cubicBezTo>
                  <a:cubicBezTo>
                    <a:pt x="1224" y="4868"/>
                    <a:pt x="1135" y="4822"/>
                    <a:pt x="1081" y="4737"/>
                  </a:cubicBezTo>
                  <a:cubicBezTo>
                    <a:pt x="1021" y="4655"/>
                    <a:pt x="1010" y="4541"/>
                    <a:pt x="1035" y="4445"/>
                  </a:cubicBezTo>
                  <a:cubicBezTo>
                    <a:pt x="1010" y="4438"/>
                    <a:pt x="982" y="4424"/>
                    <a:pt x="960" y="4406"/>
                  </a:cubicBezTo>
                  <a:cubicBezTo>
                    <a:pt x="889" y="4353"/>
                    <a:pt x="850" y="4264"/>
                    <a:pt x="843" y="4171"/>
                  </a:cubicBezTo>
                  <a:cubicBezTo>
                    <a:pt x="840" y="4036"/>
                    <a:pt x="904" y="3880"/>
                    <a:pt x="1010" y="3770"/>
                  </a:cubicBezTo>
                  <a:cubicBezTo>
                    <a:pt x="975" y="3738"/>
                    <a:pt x="946" y="3699"/>
                    <a:pt x="943" y="3645"/>
                  </a:cubicBezTo>
                  <a:cubicBezTo>
                    <a:pt x="911" y="3396"/>
                    <a:pt x="1092" y="3069"/>
                    <a:pt x="1419" y="2792"/>
                  </a:cubicBezTo>
                  <a:cubicBezTo>
                    <a:pt x="1632" y="2610"/>
                    <a:pt x="1871" y="2472"/>
                    <a:pt x="2120" y="2386"/>
                  </a:cubicBezTo>
                  <a:lnTo>
                    <a:pt x="2016" y="1814"/>
                  </a:lnTo>
                  <a:lnTo>
                    <a:pt x="2006" y="1739"/>
                  </a:lnTo>
                  <a:lnTo>
                    <a:pt x="1992" y="1661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450155" y="238326"/>
              <a:ext cx="10402" cy="14506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cubicBezTo>
                    <a:pt x="370" y="51"/>
                    <a:pt x="185" y="93"/>
                    <a:pt x="1" y="179"/>
                  </a:cubicBezTo>
                  <a:cubicBezTo>
                    <a:pt x="8" y="300"/>
                    <a:pt x="11" y="424"/>
                    <a:pt x="18" y="538"/>
                  </a:cubicBezTo>
                  <a:cubicBezTo>
                    <a:pt x="25" y="538"/>
                    <a:pt x="29" y="538"/>
                    <a:pt x="33" y="541"/>
                  </a:cubicBezTo>
                  <a:cubicBezTo>
                    <a:pt x="132" y="566"/>
                    <a:pt x="210" y="623"/>
                    <a:pt x="249" y="709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0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493424" y="235124"/>
              <a:ext cx="5378" cy="11658"/>
            </a:xfrm>
            <a:custGeom>
              <a:avLst/>
              <a:gdLst/>
              <a:ahLst/>
              <a:cxnLst/>
              <a:rect l="l" t="t" r="r" b="b"/>
              <a:pathLst>
                <a:path w="304" h="659" extrusionOk="0">
                  <a:moveTo>
                    <a:pt x="303" y="1"/>
                  </a:moveTo>
                  <a:lnTo>
                    <a:pt x="303" y="1"/>
                  </a:lnTo>
                  <a:cubicBezTo>
                    <a:pt x="268" y="11"/>
                    <a:pt x="232" y="26"/>
                    <a:pt x="193" y="40"/>
                  </a:cubicBezTo>
                  <a:cubicBezTo>
                    <a:pt x="168" y="47"/>
                    <a:pt x="147" y="58"/>
                    <a:pt x="125" y="61"/>
                  </a:cubicBezTo>
                  <a:cubicBezTo>
                    <a:pt x="122" y="82"/>
                    <a:pt x="111" y="100"/>
                    <a:pt x="97" y="118"/>
                  </a:cubicBezTo>
                  <a:cubicBezTo>
                    <a:pt x="72" y="154"/>
                    <a:pt x="40" y="186"/>
                    <a:pt x="4" y="214"/>
                  </a:cubicBezTo>
                  <a:lnTo>
                    <a:pt x="4" y="242"/>
                  </a:lnTo>
                  <a:cubicBezTo>
                    <a:pt x="8" y="381"/>
                    <a:pt x="4" y="520"/>
                    <a:pt x="1" y="658"/>
                  </a:cubicBezTo>
                  <a:cubicBezTo>
                    <a:pt x="175" y="523"/>
                    <a:pt x="228" y="427"/>
                    <a:pt x="275" y="189"/>
                  </a:cubicBezTo>
                  <a:cubicBezTo>
                    <a:pt x="289" y="129"/>
                    <a:pt x="300" y="6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444865" y="237760"/>
              <a:ext cx="46012" cy="60181"/>
            </a:xfrm>
            <a:custGeom>
              <a:avLst/>
              <a:gdLst/>
              <a:ahLst/>
              <a:cxnLst/>
              <a:rect l="l" t="t" r="r" b="b"/>
              <a:pathLst>
                <a:path w="2601" h="3402" extrusionOk="0">
                  <a:moveTo>
                    <a:pt x="1683" y="417"/>
                  </a:moveTo>
                  <a:cubicBezTo>
                    <a:pt x="1722" y="424"/>
                    <a:pt x="1732" y="467"/>
                    <a:pt x="1732" y="499"/>
                  </a:cubicBezTo>
                  <a:cubicBezTo>
                    <a:pt x="1732" y="509"/>
                    <a:pt x="1732" y="520"/>
                    <a:pt x="1729" y="531"/>
                  </a:cubicBezTo>
                  <a:cubicBezTo>
                    <a:pt x="1715" y="549"/>
                    <a:pt x="1683" y="549"/>
                    <a:pt x="1654" y="549"/>
                  </a:cubicBezTo>
                  <a:cubicBezTo>
                    <a:pt x="1569" y="549"/>
                    <a:pt x="1436" y="557"/>
                    <a:pt x="1336" y="557"/>
                  </a:cubicBezTo>
                  <a:cubicBezTo>
                    <a:pt x="1264" y="557"/>
                    <a:pt x="1210" y="553"/>
                    <a:pt x="1203" y="538"/>
                  </a:cubicBezTo>
                  <a:cubicBezTo>
                    <a:pt x="1199" y="424"/>
                    <a:pt x="1676" y="417"/>
                    <a:pt x="1683" y="417"/>
                  </a:cubicBezTo>
                  <a:close/>
                  <a:moveTo>
                    <a:pt x="1561" y="669"/>
                  </a:moveTo>
                  <a:cubicBezTo>
                    <a:pt x="1565" y="669"/>
                    <a:pt x="1569" y="669"/>
                    <a:pt x="1572" y="669"/>
                  </a:cubicBezTo>
                  <a:cubicBezTo>
                    <a:pt x="1665" y="680"/>
                    <a:pt x="1676" y="837"/>
                    <a:pt x="1626" y="911"/>
                  </a:cubicBezTo>
                  <a:cubicBezTo>
                    <a:pt x="1610" y="941"/>
                    <a:pt x="1581" y="958"/>
                    <a:pt x="1549" y="958"/>
                  </a:cubicBezTo>
                  <a:cubicBezTo>
                    <a:pt x="1546" y="958"/>
                    <a:pt x="1543" y="958"/>
                    <a:pt x="1540" y="957"/>
                  </a:cubicBezTo>
                  <a:cubicBezTo>
                    <a:pt x="1512" y="954"/>
                    <a:pt x="1498" y="943"/>
                    <a:pt x="1484" y="922"/>
                  </a:cubicBezTo>
                  <a:cubicBezTo>
                    <a:pt x="1425" y="843"/>
                    <a:pt x="1463" y="669"/>
                    <a:pt x="1561" y="669"/>
                  </a:cubicBezTo>
                  <a:close/>
                  <a:moveTo>
                    <a:pt x="2355" y="708"/>
                  </a:moveTo>
                  <a:cubicBezTo>
                    <a:pt x="2357" y="708"/>
                    <a:pt x="2359" y="708"/>
                    <a:pt x="2362" y="709"/>
                  </a:cubicBezTo>
                  <a:cubicBezTo>
                    <a:pt x="2376" y="709"/>
                    <a:pt x="2390" y="716"/>
                    <a:pt x="2401" y="726"/>
                  </a:cubicBezTo>
                  <a:cubicBezTo>
                    <a:pt x="2419" y="737"/>
                    <a:pt x="2433" y="765"/>
                    <a:pt x="2440" y="794"/>
                  </a:cubicBezTo>
                  <a:cubicBezTo>
                    <a:pt x="2444" y="819"/>
                    <a:pt x="2444" y="847"/>
                    <a:pt x="2440" y="876"/>
                  </a:cubicBezTo>
                  <a:cubicBezTo>
                    <a:pt x="2430" y="941"/>
                    <a:pt x="2392" y="1000"/>
                    <a:pt x="2332" y="1000"/>
                  </a:cubicBezTo>
                  <a:cubicBezTo>
                    <a:pt x="2330" y="1000"/>
                    <a:pt x="2328" y="1000"/>
                    <a:pt x="2326" y="1000"/>
                  </a:cubicBezTo>
                  <a:cubicBezTo>
                    <a:pt x="2291" y="997"/>
                    <a:pt x="2269" y="975"/>
                    <a:pt x="2262" y="943"/>
                  </a:cubicBezTo>
                  <a:cubicBezTo>
                    <a:pt x="2252" y="922"/>
                    <a:pt x="2248" y="893"/>
                    <a:pt x="2248" y="869"/>
                  </a:cubicBezTo>
                  <a:cubicBezTo>
                    <a:pt x="2248" y="837"/>
                    <a:pt x="2252" y="805"/>
                    <a:pt x="2266" y="780"/>
                  </a:cubicBezTo>
                  <a:cubicBezTo>
                    <a:pt x="2283" y="736"/>
                    <a:pt x="2315" y="708"/>
                    <a:pt x="2355" y="708"/>
                  </a:cubicBezTo>
                  <a:close/>
                  <a:moveTo>
                    <a:pt x="242" y="966"/>
                  </a:moveTo>
                  <a:cubicBezTo>
                    <a:pt x="255" y="966"/>
                    <a:pt x="268" y="968"/>
                    <a:pt x="278" y="972"/>
                  </a:cubicBezTo>
                  <a:cubicBezTo>
                    <a:pt x="314" y="979"/>
                    <a:pt x="346" y="1000"/>
                    <a:pt x="371" y="1025"/>
                  </a:cubicBezTo>
                  <a:cubicBezTo>
                    <a:pt x="385" y="1036"/>
                    <a:pt x="399" y="1050"/>
                    <a:pt x="410" y="1068"/>
                  </a:cubicBezTo>
                  <a:cubicBezTo>
                    <a:pt x="424" y="1096"/>
                    <a:pt x="460" y="1132"/>
                    <a:pt x="452" y="1160"/>
                  </a:cubicBezTo>
                  <a:cubicBezTo>
                    <a:pt x="447" y="1183"/>
                    <a:pt x="430" y="1190"/>
                    <a:pt x="412" y="1190"/>
                  </a:cubicBezTo>
                  <a:cubicBezTo>
                    <a:pt x="408" y="1190"/>
                    <a:pt x="403" y="1189"/>
                    <a:pt x="399" y="1189"/>
                  </a:cubicBezTo>
                  <a:cubicBezTo>
                    <a:pt x="388" y="1185"/>
                    <a:pt x="381" y="1171"/>
                    <a:pt x="381" y="1160"/>
                  </a:cubicBezTo>
                  <a:lnTo>
                    <a:pt x="381" y="1157"/>
                  </a:lnTo>
                  <a:lnTo>
                    <a:pt x="381" y="1149"/>
                  </a:lnTo>
                  <a:cubicBezTo>
                    <a:pt x="378" y="1149"/>
                    <a:pt x="378" y="1142"/>
                    <a:pt x="378" y="1139"/>
                  </a:cubicBezTo>
                  <a:cubicBezTo>
                    <a:pt x="371" y="1128"/>
                    <a:pt x="364" y="1121"/>
                    <a:pt x="360" y="1110"/>
                  </a:cubicBezTo>
                  <a:cubicBezTo>
                    <a:pt x="349" y="1100"/>
                    <a:pt x="335" y="1085"/>
                    <a:pt x="324" y="1071"/>
                  </a:cubicBezTo>
                  <a:cubicBezTo>
                    <a:pt x="299" y="1046"/>
                    <a:pt x="268" y="1034"/>
                    <a:pt x="233" y="1034"/>
                  </a:cubicBezTo>
                  <a:cubicBezTo>
                    <a:pt x="225" y="1034"/>
                    <a:pt x="216" y="1034"/>
                    <a:pt x="207" y="1036"/>
                  </a:cubicBezTo>
                  <a:cubicBezTo>
                    <a:pt x="204" y="1036"/>
                    <a:pt x="202" y="1037"/>
                    <a:pt x="199" y="1037"/>
                  </a:cubicBezTo>
                  <a:cubicBezTo>
                    <a:pt x="167" y="1037"/>
                    <a:pt x="161" y="978"/>
                    <a:pt x="204" y="972"/>
                  </a:cubicBezTo>
                  <a:cubicBezTo>
                    <a:pt x="216" y="968"/>
                    <a:pt x="229" y="966"/>
                    <a:pt x="242" y="966"/>
                  </a:cubicBezTo>
                  <a:close/>
                  <a:moveTo>
                    <a:pt x="2040" y="827"/>
                  </a:moveTo>
                  <a:cubicBezTo>
                    <a:pt x="2051" y="827"/>
                    <a:pt x="2061" y="831"/>
                    <a:pt x="2067" y="840"/>
                  </a:cubicBezTo>
                  <a:cubicBezTo>
                    <a:pt x="2070" y="847"/>
                    <a:pt x="2074" y="854"/>
                    <a:pt x="2074" y="865"/>
                  </a:cubicBezTo>
                  <a:lnTo>
                    <a:pt x="2074" y="918"/>
                  </a:lnTo>
                  <a:cubicBezTo>
                    <a:pt x="2074" y="943"/>
                    <a:pt x="2077" y="972"/>
                    <a:pt x="2077" y="993"/>
                  </a:cubicBezTo>
                  <a:cubicBezTo>
                    <a:pt x="2092" y="1117"/>
                    <a:pt x="2127" y="1231"/>
                    <a:pt x="2180" y="1349"/>
                  </a:cubicBezTo>
                  <a:cubicBezTo>
                    <a:pt x="2191" y="1366"/>
                    <a:pt x="2180" y="1391"/>
                    <a:pt x="2159" y="1398"/>
                  </a:cubicBezTo>
                  <a:cubicBezTo>
                    <a:pt x="2108" y="1409"/>
                    <a:pt x="2061" y="1415"/>
                    <a:pt x="2014" y="1415"/>
                  </a:cubicBezTo>
                  <a:cubicBezTo>
                    <a:pt x="1986" y="1415"/>
                    <a:pt x="1957" y="1413"/>
                    <a:pt x="1928" y="1409"/>
                  </a:cubicBezTo>
                  <a:cubicBezTo>
                    <a:pt x="1891" y="1406"/>
                    <a:pt x="1892" y="1345"/>
                    <a:pt x="1926" y="1345"/>
                  </a:cubicBezTo>
                  <a:cubicBezTo>
                    <a:pt x="1928" y="1345"/>
                    <a:pt x="1930" y="1345"/>
                    <a:pt x="1932" y="1345"/>
                  </a:cubicBezTo>
                  <a:cubicBezTo>
                    <a:pt x="1954" y="1348"/>
                    <a:pt x="1976" y="1349"/>
                    <a:pt x="1996" y="1349"/>
                  </a:cubicBezTo>
                  <a:cubicBezTo>
                    <a:pt x="2034" y="1349"/>
                    <a:pt x="2070" y="1345"/>
                    <a:pt x="2109" y="1338"/>
                  </a:cubicBezTo>
                  <a:cubicBezTo>
                    <a:pt x="2067" y="1231"/>
                    <a:pt x="2035" y="1121"/>
                    <a:pt x="2020" y="1007"/>
                  </a:cubicBezTo>
                  <a:cubicBezTo>
                    <a:pt x="2017" y="979"/>
                    <a:pt x="2017" y="957"/>
                    <a:pt x="2013" y="929"/>
                  </a:cubicBezTo>
                  <a:cubicBezTo>
                    <a:pt x="2013" y="908"/>
                    <a:pt x="2006" y="883"/>
                    <a:pt x="2006" y="858"/>
                  </a:cubicBezTo>
                  <a:lnTo>
                    <a:pt x="2006" y="854"/>
                  </a:lnTo>
                  <a:cubicBezTo>
                    <a:pt x="2010" y="836"/>
                    <a:pt x="2025" y="827"/>
                    <a:pt x="2040" y="827"/>
                  </a:cubicBezTo>
                  <a:close/>
                  <a:moveTo>
                    <a:pt x="2143" y="1634"/>
                  </a:moveTo>
                  <a:cubicBezTo>
                    <a:pt x="2216" y="1634"/>
                    <a:pt x="2290" y="1645"/>
                    <a:pt x="2362" y="1672"/>
                  </a:cubicBezTo>
                  <a:cubicBezTo>
                    <a:pt x="2337" y="1775"/>
                    <a:pt x="2255" y="2017"/>
                    <a:pt x="2120" y="2024"/>
                  </a:cubicBezTo>
                  <a:cubicBezTo>
                    <a:pt x="2119" y="2024"/>
                    <a:pt x="2118" y="2024"/>
                    <a:pt x="2117" y="2024"/>
                  </a:cubicBezTo>
                  <a:cubicBezTo>
                    <a:pt x="2000" y="2024"/>
                    <a:pt x="1860" y="1845"/>
                    <a:pt x="1786" y="1704"/>
                  </a:cubicBezTo>
                  <a:cubicBezTo>
                    <a:pt x="1890" y="1668"/>
                    <a:pt x="2015" y="1634"/>
                    <a:pt x="2143" y="1634"/>
                  </a:cubicBezTo>
                  <a:close/>
                  <a:moveTo>
                    <a:pt x="1085" y="1"/>
                  </a:moveTo>
                  <a:cubicBezTo>
                    <a:pt x="1068" y="12"/>
                    <a:pt x="1050" y="19"/>
                    <a:pt x="1039" y="33"/>
                  </a:cubicBezTo>
                  <a:lnTo>
                    <a:pt x="1021" y="442"/>
                  </a:lnTo>
                  <a:cubicBezTo>
                    <a:pt x="1014" y="581"/>
                    <a:pt x="1007" y="769"/>
                    <a:pt x="900" y="918"/>
                  </a:cubicBezTo>
                  <a:lnTo>
                    <a:pt x="886" y="929"/>
                  </a:lnTo>
                  <a:cubicBezTo>
                    <a:pt x="854" y="965"/>
                    <a:pt x="815" y="989"/>
                    <a:pt x="772" y="1000"/>
                  </a:cubicBezTo>
                  <a:cubicBezTo>
                    <a:pt x="754" y="1005"/>
                    <a:pt x="736" y="1009"/>
                    <a:pt x="716" y="1009"/>
                  </a:cubicBezTo>
                  <a:cubicBezTo>
                    <a:pt x="709" y="1009"/>
                    <a:pt x="702" y="1008"/>
                    <a:pt x="694" y="1007"/>
                  </a:cubicBezTo>
                  <a:cubicBezTo>
                    <a:pt x="673" y="1007"/>
                    <a:pt x="648" y="997"/>
                    <a:pt x="623" y="993"/>
                  </a:cubicBezTo>
                  <a:cubicBezTo>
                    <a:pt x="570" y="975"/>
                    <a:pt x="524" y="943"/>
                    <a:pt x="481" y="904"/>
                  </a:cubicBezTo>
                  <a:cubicBezTo>
                    <a:pt x="456" y="876"/>
                    <a:pt x="435" y="847"/>
                    <a:pt x="417" y="815"/>
                  </a:cubicBezTo>
                  <a:cubicBezTo>
                    <a:pt x="399" y="783"/>
                    <a:pt x="371" y="758"/>
                    <a:pt x="332" y="744"/>
                  </a:cubicBezTo>
                  <a:cubicBezTo>
                    <a:pt x="321" y="741"/>
                    <a:pt x="310" y="733"/>
                    <a:pt x="296" y="733"/>
                  </a:cubicBezTo>
                  <a:cubicBezTo>
                    <a:pt x="282" y="730"/>
                    <a:pt x="264" y="730"/>
                    <a:pt x="250" y="730"/>
                  </a:cubicBezTo>
                  <a:lnTo>
                    <a:pt x="246" y="730"/>
                  </a:lnTo>
                  <a:cubicBezTo>
                    <a:pt x="221" y="730"/>
                    <a:pt x="196" y="733"/>
                    <a:pt x="175" y="744"/>
                  </a:cubicBezTo>
                  <a:cubicBezTo>
                    <a:pt x="157" y="748"/>
                    <a:pt x="140" y="762"/>
                    <a:pt x="122" y="769"/>
                  </a:cubicBezTo>
                  <a:cubicBezTo>
                    <a:pt x="29" y="840"/>
                    <a:pt x="1" y="989"/>
                    <a:pt x="54" y="1103"/>
                  </a:cubicBezTo>
                  <a:cubicBezTo>
                    <a:pt x="115" y="1228"/>
                    <a:pt x="321" y="1402"/>
                    <a:pt x="452" y="1427"/>
                  </a:cubicBezTo>
                  <a:lnTo>
                    <a:pt x="516" y="1441"/>
                  </a:lnTo>
                  <a:lnTo>
                    <a:pt x="513" y="1509"/>
                  </a:lnTo>
                  <a:cubicBezTo>
                    <a:pt x="499" y="1676"/>
                    <a:pt x="481" y="1843"/>
                    <a:pt x="463" y="1996"/>
                  </a:cubicBezTo>
                  <a:cubicBezTo>
                    <a:pt x="438" y="2227"/>
                    <a:pt x="410" y="2451"/>
                    <a:pt x="410" y="2643"/>
                  </a:cubicBezTo>
                  <a:lnTo>
                    <a:pt x="410" y="2646"/>
                  </a:lnTo>
                  <a:lnTo>
                    <a:pt x="410" y="2714"/>
                  </a:lnTo>
                  <a:cubicBezTo>
                    <a:pt x="410" y="2739"/>
                    <a:pt x="410" y="2767"/>
                    <a:pt x="417" y="2789"/>
                  </a:cubicBezTo>
                  <a:cubicBezTo>
                    <a:pt x="417" y="2814"/>
                    <a:pt x="420" y="2842"/>
                    <a:pt x="424" y="2863"/>
                  </a:cubicBezTo>
                  <a:cubicBezTo>
                    <a:pt x="474" y="3162"/>
                    <a:pt x="652" y="3382"/>
                    <a:pt x="829" y="3400"/>
                  </a:cubicBezTo>
                  <a:cubicBezTo>
                    <a:pt x="837" y="3401"/>
                    <a:pt x="844" y="3401"/>
                    <a:pt x="852" y="3401"/>
                  </a:cubicBezTo>
                  <a:cubicBezTo>
                    <a:pt x="1023" y="3401"/>
                    <a:pt x="1160" y="3207"/>
                    <a:pt x="1235" y="2863"/>
                  </a:cubicBezTo>
                  <a:cubicBezTo>
                    <a:pt x="1238" y="2838"/>
                    <a:pt x="1242" y="2814"/>
                    <a:pt x="1245" y="2789"/>
                  </a:cubicBezTo>
                  <a:cubicBezTo>
                    <a:pt x="1252" y="2774"/>
                    <a:pt x="1252" y="2760"/>
                    <a:pt x="1256" y="2742"/>
                  </a:cubicBezTo>
                  <a:lnTo>
                    <a:pt x="1256" y="2707"/>
                  </a:lnTo>
                  <a:cubicBezTo>
                    <a:pt x="1260" y="2618"/>
                    <a:pt x="1256" y="2543"/>
                    <a:pt x="1256" y="2469"/>
                  </a:cubicBezTo>
                  <a:cubicBezTo>
                    <a:pt x="1256" y="2380"/>
                    <a:pt x="1252" y="2291"/>
                    <a:pt x="1256" y="2181"/>
                  </a:cubicBezTo>
                  <a:lnTo>
                    <a:pt x="1260" y="2063"/>
                  </a:lnTo>
                  <a:lnTo>
                    <a:pt x="1363" y="2113"/>
                  </a:lnTo>
                  <a:cubicBezTo>
                    <a:pt x="1636" y="2238"/>
                    <a:pt x="1885" y="2294"/>
                    <a:pt x="1974" y="2298"/>
                  </a:cubicBezTo>
                  <a:cubicBezTo>
                    <a:pt x="2001" y="2299"/>
                    <a:pt x="2027" y="2300"/>
                    <a:pt x="2053" y="2300"/>
                  </a:cubicBezTo>
                  <a:cubicBezTo>
                    <a:pt x="2160" y="2300"/>
                    <a:pt x="2255" y="2286"/>
                    <a:pt x="2326" y="2234"/>
                  </a:cubicBezTo>
                  <a:cubicBezTo>
                    <a:pt x="2429" y="2152"/>
                    <a:pt x="2454" y="2003"/>
                    <a:pt x="2472" y="1864"/>
                  </a:cubicBezTo>
                  <a:cubicBezTo>
                    <a:pt x="2515" y="1580"/>
                    <a:pt x="2557" y="1210"/>
                    <a:pt x="2586" y="819"/>
                  </a:cubicBezTo>
                  <a:cubicBezTo>
                    <a:pt x="2586" y="787"/>
                    <a:pt x="2589" y="758"/>
                    <a:pt x="2589" y="730"/>
                  </a:cubicBezTo>
                  <a:cubicBezTo>
                    <a:pt x="2589" y="698"/>
                    <a:pt x="2593" y="669"/>
                    <a:pt x="2593" y="637"/>
                  </a:cubicBezTo>
                  <a:lnTo>
                    <a:pt x="2593" y="598"/>
                  </a:lnTo>
                  <a:cubicBezTo>
                    <a:pt x="2501" y="591"/>
                    <a:pt x="2394" y="584"/>
                    <a:pt x="2319" y="584"/>
                  </a:cubicBezTo>
                  <a:cubicBezTo>
                    <a:pt x="2291" y="584"/>
                    <a:pt x="2262" y="584"/>
                    <a:pt x="2245" y="566"/>
                  </a:cubicBezTo>
                  <a:cubicBezTo>
                    <a:pt x="2234" y="556"/>
                    <a:pt x="2234" y="545"/>
                    <a:pt x="2234" y="531"/>
                  </a:cubicBezTo>
                  <a:cubicBezTo>
                    <a:pt x="2230" y="485"/>
                    <a:pt x="2234" y="445"/>
                    <a:pt x="2273" y="442"/>
                  </a:cubicBezTo>
                  <a:cubicBezTo>
                    <a:pt x="2280" y="442"/>
                    <a:pt x="2458" y="445"/>
                    <a:pt x="2593" y="474"/>
                  </a:cubicBezTo>
                  <a:cubicBezTo>
                    <a:pt x="2600" y="371"/>
                    <a:pt x="2600" y="268"/>
                    <a:pt x="2600" y="165"/>
                  </a:cubicBezTo>
                  <a:lnTo>
                    <a:pt x="2600" y="165"/>
                  </a:lnTo>
                  <a:cubicBezTo>
                    <a:pt x="2486" y="218"/>
                    <a:pt x="2362" y="250"/>
                    <a:pt x="2237" y="264"/>
                  </a:cubicBezTo>
                  <a:cubicBezTo>
                    <a:pt x="2199" y="267"/>
                    <a:pt x="2161" y="268"/>
                    <a:pt x="2122" y="268"/>
                  </a:cubicBezTo>
                  <a:cubicBezTo>
                    <a:pt x="1932" y="268"/>
                    <a:pt x="1741" y="235"/>
                    <a:pt x="1555" y="197"/>
                  </a:cubicBezTo>
                  <a:cubicBezTo>
                    <a:pt x="1562" y="147"/>
                    <a:pt x="1587" y="104"/>
                    <a:pt x="1615" y="65"/>
                  </a:cubicBezTo>
                  <a:cubicBezTo>
                    <a:pt x="1572" y="58"/>
                    <a:pt x="1533" y="51"/>
                    <a:pt x="1491" y="40"/>
                  </a:cubicBezTo>
                  <a:cubicBezTo>
                    <a:pt x="1460" y="43"/>
                    <a:pt x="1429" y="45"/>
                    <a:pt x="1397" y="45"/>
                  </a:cubicBezTo>
                  <a:cubicBezTo>
                    <a:pt x="1294" y="45"/>
                    <a:pt x="1189" y="28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448085" y="210342"/>
              <a:ext cx="15744" cy="28074"/>
            </a:xfrm>
            <a:custGeom>
              <a:avLst/>
              <a:gdLst/>
              <a:ahLst/>
              <a:cxnLst/>
              <a:rect l="l" t="t" r="r" b="b"/>
              <a:pathLst>
                <a:path w="890" h="1587" extrusionOk="0">
                  <a:moveTo>
                    <a:pt x="889" y="1"/>
                  </a:moveTo>
                  <a:cubicBezTo>
                    <a:pt x="885" y="1"/>
                    <a:pt x="883" y="2"/>
                    <a:pt x="882" y="3"/>
                  </a:cubicBezTo>
                  <a:lnTo>
                    <a:pt x="882" y="3"/>
                  </a:lnTo>
                  <a:cubicBezTo>
                    <a:pt x="884" y="2"/>
                    <a:pt x="887" y="2"/>
                    <a:pt x="889" y="1"/>
                  </a:cubicBezTo>
                  <a:close/>
                  <a:moveTo>
                    <a:pt x="882" y="3"/>
                  </a:moveTo>
                  <a:cubicBezTo>
                    <a:pt x="550" y="128"/>
                    <a:pt x="177" y="311"/>
                    <a:pt x="22" y="498"/>
                  </a:cubicBezTo>
                  <a:cubicBezTo>
                    <a:pt x="4" y="530"/>
                    <a:pt x="0" y="630"/>
                    <a:pt x="4" y="765"/>
                  </a:cubicBezTo>
                  <a:cubicBezTo>
                    <a:pt x="4" y="854"/>
                    <a:pt x="11" y="950"/>
                    <a:pt x="22" y="1057"/>
                  </a:cubicBezTo>
                  <a:cubicBezTo>
                    <a:pt x="39" y="1235"/>
                    <a:pt x="71" y="1423"/>
                    <a:pt x="110" y="1587"/>
                  </a:cubicBezTo>
                  <a:cubicBezTo>
                    <a:pt x="292" y="1512"/>
                    <a:pt x="470" y="1473"/>
                    <a:pt x="679" y="1427"/>
                  </a:cubicBezTo>
                  <a:cubicBezTo>
                    <a:pt x="715" y="1419"/>
                    <a:pt x="754" y="1409"/>
                    <a:pt x="790" y="1402"/>
                  </a:cubicBezTo>
                  <a:cubicBezTo>
                    <a:pt x="804" y="1395"/>
                    <a:pt x="818" y="1395"/>
                    <a:pt x="829" y="1391"/>
                  </a:cubicBezTo>
                  <a:cubicBezTo>
                    <a:pt x="829" y="1387"/>
                    <a:pt x="829" y="1384"/>
                    <a:pt x="825" y="1377"/>
                  </a:cubicBezTo>
                  <a:cubicBezTo>
                    <a:pt x="825" y="1370"/>
                    <a:pt x="822" y="1366"/>
                    <a:pt x="822" y="1355"/>
                  </a:cubicBezTo>
                  <a:lnTo>
                    <a:pt x="822" y="1348"/>
                  </a:lnTo>
                  <a:cubicBezTo>
                    <a:pt x="822" y="1338"/>
                    <a:pt x="818" y="1334"/>
                    <a:pt x="818" y="1323"/>
                  </a:cubicBezTo>
                  <a:cubicBezTo>
                    <a:pt x="818" y="1316"/>
                    <a:pt x="811" y="1313"/>
                    <a:pt x="811" y="1302"/>
                  </a:cubicBezTo>
                  <a:cubicBezTo>
                    <a:pt x="811" y="1295"/>
                    <a:pt x="807" y="1281"/>
                    <a:pt x="807" y="1270"/>
                  </a:cubicBezTo>
                  <a:cubicBezTo>
                    <a:pt x="807" y="1263"/>
                    <a:pt x="804" y="1259"/>
                    <a:pt x="804" y="1249"/>
                  </a:cubicBezTo>
                  <a:cubicBezTo>
                    <a:pt x="804" y="1235"/>
                    <a:pt x="800" y="1227"/>
                    <a:pt x="800" y="1213"/>
                  </a:cubicBezTo>
                  <a:cubicBezTo>
                    <a:pt x="800" y="1206"/>
                    <a:pt x="793" y="1199"/>
                    <a:pt x="793" y="1192"/>
                  </a:cubicBezTo>
                  <a:cubicBezTo>
                    <a:pt x="790" y="1178"/>
                    <a:pt x="790" y="1160"/>
                    <a:pt x="786" y="1146"/>
                  </a:cubicBezTo>
                  <a:lnTo>
                    <a:pt x="786" y="1139"/>
                  </a:lnTo>
                  <a:cubicBezTo>
                    <a:pt x="782" y="1121"/>
                    <a:pt x="782" y="1103"/>
                    <a:pt x="775" y="1082"/>
                  </a:cubicBezTo>
                  <a:cubicBezTo>
                    <a:pt x="775" y="1075"/>
                    <a:pt x="775" y="1067"/>
                    <a:pt x="772" y="1064"/>
                  </a:cubicBezTo>
                  <a:cubicBezTo>
                    <a:pt x="772" y="1050"/>
                    <a:pt x="768" y="1035"/>
                    <a:pt x="768" y="1021"/>
                  </a:cubicBezTo>
                  <a:cubicBezTo>
                    <a:pt x="768" y="1014"/>
                    <a:pt x="768" y="1011"/>
                    <a:pt x="761" y="1000"/>
                  </a:cubicBezTo>
                  <a:cubicBezTo>
                    <a:pt x="761" y="986"/>
                    <a:pt x="758" y="979"/>
                    <a:pt x="758" y="964"/>
                  </a:cubicBezTo>
                  <a:cubicBezTo>
                    <a:pt x="758" y="957"/>
                    <a:pt x="758" y="946"/>
                    <a:pt x="754" y="939"/>
                  </a:cubicBezTo>
                  <a:cubicBezTo>
                    <a:pt x="754" y="925"/>
                    <a:pt x="750" y="914"/>
                    <a:pt x="750" y="904"/>
                  </a:cubicBezTo>
                  <a:cubicBezTo>
                    <a:pt x="750" y="893"/>
                    <a:pt x="750" y="886"/>
                    <a:pt x="743" y="875"/>
                  </a:cubicBezTo>
                  <a:cubicBezTo>
                    <a:pt x="743" y="861"/>
                    <a:pt x="740" y="854"/>
                    <a:pt x="740" y="840"/>
                  </a:cubicBezTo>
                  <a:cubicBezTo>
                    <a:pt x="740" y="833"/>
                    <a:pt x="740" y="822"/>
                    <a:pt x="736" y="815"/>
                  </a:cubicBezTo>
                  <a:cubicBezTo>
                    <a:pt x="736" y="801"/>
                    <a:pt x="736" y="790"/>
                    <a:pt x="733" y="779"/>
                  </a:cubicBezTo>
                  <a:lnTo>
                    <a:pt x="733" y="751"/>
                  </a:lnTo>
                  <a:lnTo>
                    <a:pt x="733" y="715"/>
                  </a:lnTo>
                  <a:lnTo>
                    <a:pt x="733" y="690"/>
                  </a:lnTo>
                  <a:lnTo>
                    <a:pt x="733" y="655"/>
                  </a:lnTo>
                  <a:lnTo>
                    <a:pt x="733" y="630"/>
                  </a:lnTo>
                  <a:lnTo>
                    <a:pt x="733" y="591"/>
                  </a:lnTo>
                  <a:lnTo>
                    <a:pt x="733" y="573"/>
                  </a:lnTo>
                  <a:lnTo>
                    <a:pt x="733" y="516"/>
                  </a:lnTo>
                  <a:lnTo>
                    <a:pt x="733" y="477"/>
                  </a:lnTo>
                  <a:cubicBezTo>
                    <a:pt x="736" y="482"/>
                    <a:pt x="738" y="484"/>
                    <a:pt x="739" y="484"/>
                  </a:cubicBezTo>
                  <a:cubicBezTo>
                    <a:pt x="740" y="484"/>
                    <a:pt x="740" y="481"/>
                    <a:pt x="740" y="477"/>
                  </a:cubicBezTo>
                  <a:lnTo>
                    <a:pt x="740" y="449"/>
                  </a:lnTo>
                  <a:lnTo>
                    <a:pt x="740" y="431"/>
                  </a:lnTo>
                  <a:lnTo>
                    <a:pt x="740" y="410"/>
                  </a:lnTo>
                  <a:lnTo>
                    <a:pt x="740" y="392"/>
                  </a:lnTo>
                  <a:lnTo>
                    <a:pt x="740" y="381"/>
                  </a:lnTo>
                  <a:lnTo>
                    <a:pt x="740" y="374"/>
                  </a:lnTo>
                  <a:cubicBezTo>
                    <a:pt x="740" y="367"/>
                    <a:pt x="740" y="360"/>
                    <a:pt x="747" y="356"/>
                  </a:cubicBezTo>
                  <a:cubicBezTo>
                    <a:pt x="747" y="349"/>
                    <a:pt x="747" y="342"/>
                    <a:pt x="750" y="338"/>
                  </a:cubicBezTo>
                  <a:cubicBezTo>
                    <a:pt x="750" y="331"/>
                    <a:pt x="754" y="324"/>
                    <a:pt x="754" y="321"/>
                  </a:cubicBezTo>
                  <a:lnTo>
                    <a:pt x="754" y="310"/>
                  </a:lnTo>
                  <a:lnTo>
                    <a:pt x="754" y="303"/>
                  </a:lnTo>
                  <a:cubicBezTo>
                    <a:pt x="754" y="296"/>
                    <a:pt x="758" y="289"/>
                    <a:pt x="758" y="285"/>
                  </a:cubicBezTo>
                  <a:cubicBezTo>
                    <a:pt x="758" y="278"/>
                    <a:pt x="765" y="271"/>
                    <a:pt x="765" y="267"/>
                  </a:cubicBezTo>
                  <a:cubicBezTo>
                    <a:pt x="765" y="260"/>
                    <a:pt x="768" y="253"/>
                    <a:pt x="768" y="250"/>
                  </a:cubicBezTo>
                  <a:cubicBezTo>
                    <a:pt x="768" y="242"/>
                    <a:pt x="772" y="235"/>
                    <a:pt x="772" y="232"/>
                  </a:cubicBezTo>
                  <a:cubicBezTo>
                    <a:pt x="772" y="228"/>
                    <a:pt x="775" y="221"/>
                    <a:pt x="775" y="214"/>
                  </a:cubicBezTo>
                  <a:cubicBezTo>
                    <a:pt x="775" y="210"/>
                    <a:pt x="782" y="200"/>
                    <a:pt x="782" y="196"/>
                  </a:cubicBezTo>
                  <a:cubicBezTo>
                    <a:pt x="782" y="193"/>
                    <a:pt x="786" y="186"/>
                    <a:pt x="786" y="178"/>
                  </a:cubicBezTo>
                  <a:cubicBezTo>
                    <a:pt x="786" y="175"/>
                    <a:pt x="790" y="168"/>
                    <a:pt x="790" y="161"/>
                  </a:cubicBezTo>
                  <a:cubicBezTo>
                    <a:pt x="790" y="157"/>
                    <a:pt x="793" y="150"/>
                    <a:pt x="793" y="146"/>
                  </a:cubicBezTo>
                  <a:cubicBezTo>
                    <a:pt x="793" y="143"/>
                    <a:pt x="800" y="139"/>
                    <a:pt x="800" y="129"/>
                  </a:cubicBezTo>
                  <a:cubicBezTo>
                    <a:pt x="800" y="125"/>
                    <a:pt x="804" y="122"/>
                    <a:pt x="807" y="114"/>
                  </a:cubicBezTo>
                  <a:cubicBezTo>
                    <a:pt x="811" y="111"/>
                    <a:pt x="811" y="107"/>
                    <a:pt x="818" y="104"/>
                  </a:cubicBezTo>
                  <a:cubicBezTo>
                    <a:pt x="822" y="97"/>
                    <a:pt x="822" y="93"/>
                    <a:pt x="825" y="90"/>
                  </a:cubicBezTo>
                  <a:cubicBezTo>
                    <a:pt x="829" y="86"/>
                    <a:pt x="829" y="79"/>
                    <a:pt x="836" y="75"/>
                  </a:cubicBezTo>
                  <a:cubicBezTo>
                    <a:pt x="839" y="72"/>
                    <a:pt x="839" y="68"/>
                    <a:pt x="843" y="61"/>
                  </a:cubicBezTo>
                  <a:cubicBezTo>
                    <a:pt x="846" y="58"/>
                    <a:pt x="846" y="54"/>
                    <a:pt x="854" y="50"/>
                  </a:cubicBezTo>
                  <a:cubicBezTo>
                    <a:pt x="857" y="43"/>
                    <a:pt x="857" y="40"/>
                    <a:pt x="861" y="36"/>
                  </a:cubicBezTo>
                  <a:cubicBezTo>
                    <a:pt x="864" y="33"/>
                    <a:pt x="864" y="26"/>
                    <a:pt x="871" y="22"/>
                  </a:cubicBezTo>
                  <a:cubicBezTo>
                    <a:pt x="875" y="18"/>
                    <a:pt x="875" y="15"/>
                    <a:pt x="878" y="8"/>
                  </a:cubicBezTo>
                  <a:cubicBezTo>
                    <a:pt x="880" y="6"/>
                    <a:pt x="881" y="5"/>
                    <a:pt x="88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463988" y="207900"/>
              <a:ext cx="30904" cy="26429"/>
            </a:xfrm>
            <a:custGeom>
              <a:avLst/>
              <a:gdLst/>
              <a:ahLst/>
              <a:cxnLst/>
              <a:rect l="l" t="t" r="r" b="b"/>
              <a:pathLst>
                <a:path w="1747" h="1494" extrusionOk="0">
                  <a:moveTo>
                    <a:pt x="602" y="0"/>
                  </a:moveTo>
                  <a:cubicBezTo>
                    <a:pt x="566" y="0"/>
                    <a:pt x="532" y="1"/>
                    <a:pt x="499" y="4"/>
                  </a:cubicBezTo>
                  <a:cubicBezTo>
                    <a:pt x="495" y="4"/>
                    <a:pt x="491" y="11"/>
                    <a:pt x="484" y="11"/>
                  </a:cubicBezTo>
                  <a:cubicBezTo>
                    <a:pt x="481" y="11"/>
                    <a:pt x="477" y="14"/>
                    <a:pt x="474" y="14"/>
                  </a:cubicBezTo>
                  <a:cubicBezTo>
                    <a:pt x="467" y="14"/>
                    <a:pt x="459" y="18"/>
                    <a:pt x="456" y="18"/>
                  </a:cubicBezTo>
                  <a:cubicBezTo>
                    <a:pt x="449" y="18"/>
                    <a:pt x="445" y="21"/>
                    <a:pt x="442" y="21"/>
                  </a:cubicBezTo>
                  <a:cubicBezTo>
                    <a:pt x="438" y="21"/>
                    <a:pt x="431" y="28"/>
                    <a:pt x="424" y="28"/>
                  </a:cubicBezTo>
                  <a:cubicBezTo>
                    <a:pt x="420" y="28"/>
                    <a:pt x="417" y="32"/>
                    <a:pt x="410" y="32"/>
                  </a:cubicBezTo>
                  <a:cubicBezTo>
                    <a:pt x="406" y="32"/>
                    <a:pt x="403" y="36"/>
                    <a:pt x="392" y="36"/>
                  </a:cubicBezTo>
                  <a:cubicBezTo>
                    <a:pt x="388" y="36"/>
                    <a:pt x="385" y="39"/>
                    <a:pt x="381" y="39"/>
                  </a:cubicBezTo>
                  <a:cubicBezTo>
                    <a:pt x="374" y="39"/>
                    <a:pt x="371" y="46"/>
                    <a:pt x="367" y="46"/>
                  </a:cubicBezTo>
                  <a:cubicBezTo>
                    <a:pt x="360" y="46"/>
                    <a:pt x="356" y="50"/>
                    <a:pt x="353" y="50"/>
                  </a:cubicBezTo>
                  <a:cubicBezTo>
                    <a:pt x="349" y="50"/>
                    <a:pt x="342" y="53"/>
                    <a:pt x="339" y="53"/>
                  </a:cubicBezTo>
                  <a:cubicBezTo>
                    <a:pt x="335" y="53"/>
                    <a:pt x="331" y="57"/>
                    <a:pt x="324" y="57"/>
                  </a:cubicBezTo>
                  <a:cubicBezTo>
                    <a:pt x="321" y="64"/>
                    <a:pt x="317" y="64"/>
                    <a:pt x="314" y="68"/>
                  </a:cubicBezTo>
                  <a:cubicBezTo>
                    <a:pt x="307" y="68"/>
                    <a:pt x="303" y="71"/>
                    <a:pt x="299" y="71"/>
                  </a:cubicBezTo>
                  <a:cubicBezTo>
                    <a:pt x="296" y="75"/>
                    <a:pt x="289" y="75"/>
                    <a:pt x="285" y="82"/>
                  </a:cubicBezTo>
                  <a:cubicBezTo>
                    <a:pt x="282" y="82"/>
                    <a:pt x="278" y="85"/>
                    <a:pt x="278" y="85"/>
                  </a:cubicBezTo>
                  <a:cubicBezTo>
                    <a:pt x="271" y="89"/>
                    <a:pt x="267" y="89"/>
                    <a:pt x="264" y="92"/>
                  </a:cubicBezTo>
                  <a:cubicBezTo>
                    <a:pt x="260" y="92"/>
                    <a:pt x="253" y="100"/>
                    <a:pt x="253" y="100"/>
                  </a:cubicBezTo>
                  <a:cubicBezTo>
                    <a:pt x="250" y="103"/>
                    <a:pt x="246" y="103"/>
                    <a:pt x="243" y="107"/>
                  </a:cubicBezTo>
                  <a:cubicBezTo>
                    <a:pt x="235" y="107"/>
                    <a:pt x="235" y="110"/>
                    <a:pt x="232" y="110"/>
                  </a:cubicBezTo>
                  <a:cubicBezTo>
                    <a:pt x="228" y="117"/>
                    <a:pt x="225" y="117"/>
                    <a:pt x="218" y="121"/>
                  </a:cubicBezTo>
                  <a:cubicBezTo>
                    <a:pt x="214" y="121"/>
                    <a:pt x="214" y="124"/>
                    <a:pt x="211" y="124"/>
                  </a:cubicBezTo>
                  <a:cubicBezTo>
                    <a:pt x="207" y="128"/>
                    <a:pt x="200" y="128"/>
                    <a:pt x="196" y="135"/>
                  </a:cubicBezTo>
                  <a:lnTo>
                    <a:pt x="189" y="142"/>
                  </a:lnTo>
                  <a:cubicBezTo>
                    <a:pt x="182" y="146"/>
                    <a:pt x="179" y="153"/>
                    <a:pt x="175" y="153"/>
                  </a:cubicBezTo>
                  <a:lnTo>
                    <a:pt x="164" y="160"/>
                  </a:lnTo>
                  <a:lnTo>
                    <a:pt x="157" y="171"/>
                  </a:lnTo>
                  <a:lnTo>
                    <a:pt x="147" y="178"/>
                  </a:lnTo>
                  <a:cubicBezTo>
                    <a:pt x="143" y="181"/>
                    <a:pt x="139" y="188"/>
                    <a:pt x="139" y="192"/>
                  </a:cubicBezTo>
                  <a:lnTo>
                    <a:pt x="129" y="199"/>
                  </a:lnTo>
                  <a:cubicBezTo>
                    <a:pt x="125" y="206"/>
                    <a:pt x="125" y="210"/>
                    <a:pt x="122" y="213"/>
                  </a:cubicBezTo>
                  <a:cubicBezTo>
                    <a:pt x="122" y="217"/>
                    <a:pt x="118" y="217"/>
                    <a:pt x="118" y="224"/>
                  </a:cubicBezTo>
                  <a:cubicBezTo>
                    <a:pt x="111" y="228"/>
                    <a:pt x="111" y="231"/>
                    <a:pt x="107" y="235"/>
                  </a:cubicBezTo>
                  <a:cubicBezTo>
                    <a:pt x="107" y="242"/>
                    <a:pt x="104" y="242"/>
                    <a:pt x="104" y="245"/>
                  </a:cubicBezTo>
                  <a:cubicBezTo>
                    <a:pt x="100" y="249"/>
                    <a:pt x="100" y="252"/>
                    <a:pt x="93" y="260"/>
                  </a:cubicBezTo>
                  <a:cubicBezTo>
                    <a:pt x="93" y="263"/>
                    <a:pt x="90" y="263"/>
                    <a:pt x="90" y="267"/>
                  </a:cubicBezTo>
                  <a:cubicBezTo>
                    <a:pt x="86" y="270"/>
                    <a:pt x="86" y="277"/>
                    <a:pt x="83" y="281"/>
                  </a:cubicBezTo>
                  <a:cubicBezTo>
                    <a:pt x="83" y="284"/>
                    <a:pt x="75" y="284"/>
                    <a:pt x="75" y="288"/>
                  </a:cubicBezTo>
                  <a:cubicBezTo>
                    <a:pt x="72" y="295"/>
                    <a:pt x="72" y="299"/>
                    <a:pt x="68" y="302"/>
                  </a:cubicBezTo>
                  <a:cubicBezTo>
                    <a:pt x="68" y="306"/>
                    <a:pt x="65" y="306"/>
                    <a:pt x="65" y="313"/>
                  </a:cubicBezTo>
                  <a:cubicBezTo>
                    <a:pt x="58" y="316"/>
                    <a:pt x="58" y="320"/>
                    <a:pt x="54" y="331"/>
                  </a:cubicBezTo>
                  <a:cubicBezTo>
                    <a:pt x="54" y="334"/>
                    <a:pt x="51" y="334"/>
                    <a:pt x="51" y="338"/>
                  </a:cubicBezTo>
                  <a:cubicBezTo>
                    <a:pt x="47" y="341"/>
                    <a:pt x="47" y="348"/>
                    <a:pt x="47" y="356"/>
                  </a:cubicBezTo>
                  <a:cubicBezTo>
                    <a:pt x="47" y="359"/>
                    <a:pt x="40" y="359"/>
                    <a:pt x="40" y="366"/>
                  </a:cubicBezTo>
                  <a:cubicBezTo>
                    <a:pt x="40" y="370"/>
                    <a:pt x="36" y="377"/>
                    <a:pt x="36" y="384"/>
                  </a:cubicBezTo>
                  <a:cubicBezTo>
                    <a:pt x="36" y="388"/>
                    <a:pt x="36" y="388"/>
                    <a:pt x="33" y="391"/>
                  </a:cubicBezTo>
                  <a:cubicBezTo>
                    <a:pt x="33" y="395"/>
                    <a:pt x="29" y="405"/>
                    <a:pt x="29" y="409"/>
                  </a:cubicBezTo>
                  <a:cubicBezTo>
                    <a:pt x="29" y="412"/>
                    <a:pt x="29" y="412"/>
                    <a:pt x="22" y="420"/>
                  </a:cubicBezTo>
                  <a:cubicBezTo>
                    <a:pt x="22" y="423"/>
                    <a:pt x="19" y="430"/>
                    <a:pt x="19" y="437"/>
                  </a:cubicBezTo>
                  <a:cubicBezTo>
                    <a:pt x="19" y="441"/>
                    <a:pt x="19" y="441"/>
                    <a:pt x="15" y="444"/>
                  </a:cubicBezTo>
                  <a:lnTo>
                    <a:pt x="15" y="455"/>
                  </a:lnTo>
                  <a:lnTo>
                    <a:pt x="15" y="462"/>
                  </a:lnTo>
                  <a:lnTo>
                    <a:pt x="15" y="473"/>
                  </a:lnTo>
                  <a:cubicBezTo>
                    <a:pt x="15" y="480"/>
                    <a:pt x="11" y="484"/>
                    <a:pt x="11" y="494"/>
                  </a:cubicBezTo>
                  <a:lnTo>
                    <a:pt x="11" y="501"/>
                  </a:lnTo>
                  <a:cubicBezTo>
                    <a:pt x="11" y="512"/>
                    <a:pt x="11" y="516"/>
                    <a:pt x="4" y="526"/>
                  </a:cubicBezTo>
                  <a:lnTo>
                    <a:pt x="4" y="530"/>
                  </a:lnTo>
                  <a:lnTo>
                    <a:pt x="4" y="533"/>
                  </a:lnTo>
                  <a:cubicBezTo>
                    <a:pt x="4" y="544"/>
                    <a:pt x="4" y="548"/>
                    <a:pt x="1" y="555"/>
                  </a:cubicBezTo>
                  <a:lnTo>
                    <a:pt x="1" y="565"/>
                  </a:lnTo>
                  <a:lnTo>
                    <a:pt x="1" y="590"/>
                  </a:lnTo>
                  <a:lnTo>
                    <a:pt x="1" y="601"/>
                  </a:lnTo>
                  <a:lnTo>
                    <a:pt x="1" y="626"/>
                  </a:lnTo>
                  <a:lnTo>
                    <a:pt x="1" y="636"/>
                  </a:lnTo>
                  <a:lnTo>
                    <a:pt x="1" y="672"/>
                  </a:lnTo>
                  <a:lnTo>
                    <a:pt x="1" y="722"/>
                  </a:lnTo>
                  <a:lnTo>
                    <a:pt x="1" y="725"/>
                  </a:lnTo>
                  <a:lnTo>
                    <a:pt x="1" y="775"/>
                  </a:lnTo>
                  <a:lnTo>
                    <a:pt x="1" y="782"/>
                  </a:lnTo>
                  <a:lnTo>
                    <a:pt x="1" y="832"/>
                  </a:lnTo>
                  <a:lnTo>
                    <a:pt x="1" y="839"/>
                  </a:lnTo>
                  <a:cubicBezTo>
                    <a:pt x="1" y="857"/>
                    <a:pt x="1" y="871"/>
                    <a:pt x="4" y="889"/>
                  </a:cubicBezTo>
                  <a:cubicBezTo>
                    <a:pt x="4" y="907"/>
                    <a:pt x="11" y="921"/>
                    <a:pt x="11" y="939"/>
                  </a:cubicBezTo>
                  <a:lnTo>
                    <a:pt x="11" y="942"/>
                  </a:lnTo>
                  <a:cubicBezTo>
                    <a:pt x="11" y="960"/>
                    <a:pt x="15" y="974"/>
                    <a:pt x="15" y="992"/>
                  </a:cubicBezTo>
                  <a:lnTo>
                    <a:pt x="15" y="999"/>
                  </a:lnTo>
                  <a:cubicBezTo>
                    <a:pt x="15" y="1017"/>
                    <a:pt x="19" y="1031"/>
                    <a:pt x="19" y="1049"/>
                  </a:cubicBezTo>
                  <a:lnTo>
                    <a:pt x="19" y="1060"/>
                  </a:lnTo>
                  <a:cubicBezTo>
                    <a:pt x="19" y="1077"/>
                    <a:pt x="22" y="1088"/>
                    <a:pt x="22" y="1106"/>
                  </a:cubicBezTo>
                  <a:lnTo>
                    <a:pt x="22" y="1113"/>
                  </a:lnTo>
                  <a:cubicBezTo>
                    <a:pt x="22" y="1131"/>
                    <a:pt x="29" y="1141"/>
                    <a:pt x="29" y="1159"/>
                  </a:cubicBezTo>
                  <a:lnTo>
                    <a:pt x="29" y="1166"/>
                  </a:lnTo>
                  <a:cubicBezTo>
                    <a:pt x="29" y="1184"/>
                    <a:pt x="33" y="1195"/>
                    <a:pt x="33" y="1209"/>
                  </a:cubicBezTo>
                  <a:lnTo>
                    <a:pt x="33" y="1220"/>
                  </a:lnTo>
                  <a:cubicBezTo>
                    <a:pt x="33" y="1230"/>
                    <a:pt x="36" y="1248"/>
                    <a:pt x="36" y="1262"/>
                  </a:cubicBezTo>
                  <a:lnTo>
                    <a:pt x="36" y="1273"/>
                  </a:lnTo>
                  <a:cubicBezTo>
                    <a:pt x="36" y="1284"/>
                    <a:pt x="40" y="1298"/>
                    <a:pt x="47" y="1312"/>
                  </a:cubicBezTo>
                  <a:lnTo>
                    <a:pt x="47" y="1319"/>
                  </a:lnTo>
                  <a:lnTo>
                    <a:pt x="47" y="1326"/>
                  </a:lnTo>
                  <a:cubicBezTo>
                    <a:pt x="47" y="1337"/>
                    <a:pt x="51" y="1348"/>
                    <a:pt x="51" y="1355"/>
                  </a:cubicBezTo>
                  <a:lnTo>
                    <a:pt x="51" y="1362"/>
                  </a:lnTo>
                  <a:cubicBezTo>
                    <a:pt x="54" y="1373"/>
                    <a:pt x="54" y="1387"/>
                    <a:pt x="58" y="1401"/>
                  </a:cubicBezTo>
                  <a:lnTo>
                    <a:pt x="58" y="1408"/>
                  </a:lnTo>
                  <a:cubicBezTo>
                    <a:pt x="58" y="1422"/>
                    <a:pt x="65" y="1433"/>
                    <a:pt x="65" y="1444"/>
                  </a:cubicBezTo>
                  <a:lnTo>
                    <a:pt x="65" y="1458"/>
                  </a:lnTo>
                  <a:cubicBezTo>
                    <a:pt x="65" y="1469"/>
                    <a:pt x="68" y="1476"/>
                    <a:pt x="68" y="1486"/>
                  </a:cubicBezTo>
                  <a:lnTo>
                    <a:pt x="68" y="1490"/>
                  </a:lnTo>
                  <a:lnTo>
                    <a:pt x="68" y="1493"/>
                  </a:lnTo>
                  <a:cubicBezTo>
                    <a:pt x="93" y="1490"/>
                    <a:pt x="118" y="1479"/>
                    <a:pt x="143" y="1476"/>
                  </a:cubicBezTo>
                  <a:cubicBezTo>
                    <a:pt x="154" y="1469"/>
                    <a:pt x="164" y="1458"/>
                    <a:pt x="175" y="1451"/>
                  </a:cubicBezTo>
                  <a:cubicBezTo>
                    <a:pt x="388" y="1266"/>
                    <a:pt x="605" y="1138"/>
                    <a:pt x="833" y="1045"/>
                  </a:cubicBezTo>
                  <a:cubicBezTo>
                    <a:pt x="1085" y="942"/>
                    <a:pt x="1348" y="885"/>
                    <a:pt x="1636" y="839"/>
                  </a:cubicBezTo>
                  <a:cubicBezTo>
                    <a:pt x="1658" y="836"/>
                    <a:pt x="1676" y="836"/>
                    <a:pt x="1700" y="832"/>
                  </a:cubicBezTo>
                  <a:lnTo>
                    <a:pt x="1718" y="832"/>
                  </a:lnTo>
                  <a:cubicBezTo>
                    <a:pt x="1725" y="832"/>
                    <a:pt x="1736" y="828"/>
                    <a:pt x="1747" y="828"/>
                  </a:cubicBezTo>
                  <a:cubicBezTo>
                    <a:pt x="1740" y="779"/>
                    <a:pt x="1736" y="729"/>
                    <a:pt x="1725" y="686"/>
                  </a:cubicBezTo>
                  <a:cubicBezTo>
                    <a:pt x="1715" y="530"/>
                    <a:pt x="1683" y="402"/>
                    <a:pt x="1654" y="366"/>
                  </a:cubicBezTo>
                  <a:cubicBezTo>
                    <a:pt x="1565" y="260"/>
                    <a:pt x="1196" y="85"/>
                    <a:pt x="854" y="18"/>
                  </a:cubicBezTo>
                  <a:cubicBezTo>
                    <a:pt x="759" y="6"/>
                    <a:pt x="678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469525" y="224900"/>
              <a:ext cx="45746" cy="11569"/>
            </a:xfrm>
            <a:custGeom>
              <a:avLst/>
              <a:gdLst/>
              <a:ahLst/>
              <a:cxnLst/>
              <a:rect l="l" t="t" r="r" b="b"/>
              <a:pathLst>
                <a:path w="2586" h="654" extrusionOk="0">
                  <a:moveTo>
                    <a:pt x="1717" y="1"/>
                  </a:moveTo>
                  <a:cubicBezTo>
                    <a:pt x="1685" y="1"/>
                    <a:pt x="1654" y="1"/>
                    <a:pt x="1622" y="3"/>
                  </a:cubicBezTo>
                  <a:lnTo>
                    <a:pt x="1608" y="3"/>
                  </a:lnTo>
                  <a:cubicBezTo>
                    <a:pt x="1587" y="3"/>
                    <a:pt x="1565" y="10"/>
                    <a:pt x="1547" y="10"/>
                  </a:cubicBezTo>
                  <a:cubicBezTo>
                    <a:pt x="1537" y="10"/>
                    <a:pt x="1530" y="10"/>
                    <a:pt x="1515" y="13"/>
                  </a:cubicBezTo>
                  <a:cubicBezTo>
                    <a:pt x="1498" y="13"/>
                    <a:pt x="1483" y="17"/>
                    <a:pt x="1466" y="17"/>
                  </a:cubicBezTo>
                  <a:cubicBezTo>
                    <a:pt x="1451" y="17"/>
                    <a:pt x="1441" y="20"/>
                    <a:pt x="1423" y="20"/>
                  </a:cubicBezTo>
                  <a:lnTo>
                    <a:pt x="1416" y="20"/>
                  </a:lnTo>
                  <a:cubicBezTo>
                    <a:pt x="1238" y="45"/>
                    <a:pt x="1071" y="74"/>
                    <a:pt x="911" y="116"/>
                  </a:cubicBezTo>
                  <a:cubicBezTo>
                    <a:pt x="666" y="177"/>
                    <a:pt x="434" y="276"/>
                    <a:pt x="214" y="422"/>
                  </a:cubicBezTo>
                  <a:cubicBezTo>
                    <a:pt x="203" y="426"/>
                    <a:pt x="193" y="436"/>
                    <a:pt x="182" y="444"/>
                  </a:cubicBezTo>
                  <a:cubicBezTo>
                    <a:pt x="146" y="465"/>
                    <a:pt x="114" y="493"/>
                    <a:pt x="79" y="515"/>
                  </a:cubicBezTo>
                  <a:cubicBezTo>
                    <a:pt x="68" y="525"/>
                    <a:pt x="54" y="536"/>
                    <a:pt x="36" y="550"/>
                  </a:cubicBezTo>
                  <a:cubicBezTo>
                    <a:pt x="22" y="561"/>
                    <a:pt x="15" y="568"/>
                    <a:pt x="1" y="579"/>
                  </a:cubicBezTo>
                  <a:cubicBezTo>
                    <a:pt x="18" y="586"/>
                    <a:pt x="40" y="589"/>
                    <a:pt x="61" y="596"/>
                  </a:cubicBezTo>
                  <a:lnTo>
                    <a:pt x="114" y="607"/>
                  </a:lnTo>
                  <a:cubicBezTo>
                    <a:pt x="237" y="640"/>
                    <a:pt x="376" y="654"/>
                    <a:pt x="526" y="654"/>
                  </a:cubicBezTo>
                  <a:cubicBezTo>
                    <a:pt x="573" y="654"/>
                    <a:pt x="620" y="652"/>
                    <a:pt x="669" y="650"/>
                  </a:cubicBezTo>
                  <a:cubicBezTo>
                    <a:pt x="719" y="643"/>
                    <a:pt x="765" y="639"/>
                    <a:pt x="811" y="636"/>
                  </a:cubicBezTo>
                  <a:cubicBezTo>
                    <a:pt x="861" y="632"/>
                    <a:pt x="915" y="621"/>
                    <a:pt x="964" y="614"/>
                  </a:cubicBezTo>
                  <a:lnTo>
                    <a:pt x="1085" y="586"/>
                  </a:lnTo>
                  <a:cubicBezTo>
                    <a:pt x="1203" y="561"/>
                    <a:pt x="1323" y="525"/>
                    <a:pt x="1451" y="479"/>
                  </a:cubicBezTo>
                  <a:cubicBezTo>
                    <a:pt x="1462" y="476"/>
                    <a:pt x="1476" y="472"/>
                    <a:pt x="1483" y="465"/>
                  </a:cubicBezTo>
                  <a:cubicBezTo>
                    <a:pt x="1530" y="447"/>
                    <a:pt x="1572" y="436"/>
                    <a:pt x="1619" y="419"/>
                  </a:cubicBezTo>
                  <a:cubicBezTo>
                    <a:pt x="1626" y="412"/>
                    <a:pt x="1629" y="412"/>
                    <a:pt x="1640" y="408"/>
                  </a:cubicBezTo>
                  <a:cubicBezTo>
                    <a:pt x="1661" y="401"/>
                    <a:pt x="1690" y="390"/>
                    <a:pt x="1711" y="383"/>
                  </a:cubicBezTo>
                  <a:cubicBezTo>
                    <a:pt x="1732" y="372"/>
                    <a:pt x="1761" y="365"/>
                    <a:pt x="1782" y="355"/>
                  </a:cubicBezTo>
                  <a:cubicBezTo>
                    <a:pt x="1875" y="323"/>
                    <a:pt x="1974" y="294"/>
                    <a:pt x="2074" y="276"/>
                  </a:cubicBezTo>
                  <a:cubicBezTo>
                    <a:pt x="2142" y="263"/>
                    <a:pt x="2214" y="257"/>
                    <a:pt x="2286" y="257"/>
                  </a:cubicBezTo>
                  <a:cubicBezTo>
                    <a:pt x="2388" y="257"/>
                    <a:pt x="2490" y="269"/>
                    <a:pt x="2586" y="294"/>
                  </a:cubicBezTo>
                  <a:cubicBezTo>
                    <a:pt x="2438" y="97"/>
                    <a:pt x="2088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540108" y="289342"/>
              <a:ext cx="49638" cy="42031"/>
            </a:xfrm>
            <a:custGeom>
              <a:avLst/>
              <a:gdLst/>
              <a:ahLst/>
              <a:cxnLst/>
              <a:rect l="l" t="t" r="r" b="b"/>
              <a:pathLst>
                <a:path w="2806" h="2376" extrusionOk="0">
                  <a:moveTo>
                    <a:pt x="1647" y="1"/>
                  </a:moveTo>
                  <a:lnTo>
                    <a:pt x="1636" y="11"/>
                  </a:lnTo>
                  <a:lnTo>
                    <a:pt x="452" y="1462"/>
                  </a:lnTo>
                  <a:lnTo>
                    <a:pt x="384" y="1547"/>
                  </a:lnTo>
                  <a:lnTo>
                    <a:pt x="317" y="1633"/>
                  </a:lnTo>
                  <a:lnTo>
                    <a:pt x="295" y="1658"/>
                  </a:lnTo>
                  <a:lnTo>
                    <a:pt x="281" y="1675"/>
                  </a:lnTo>
                  <a:lnTo>
                    <a:pt x="0" y="2020"/>
                  </a:lnTo>
                  <a:cubicBezTo>
                    <a:pt x="121" y="2095"/>
                    <a:pt x="267" y="2216"/>
                    <a:pt x="356" y="2376"/>
                  </a:cubicBezTo>
                  <a:lnTo>
                    <a:pt x="2685" y="488"/>
                  </a:lnTo>
                  <a:cubicBezTo>
                    <a:pt x="2795" y="399"/>
                    <a:pt x="2806" y="271"/>
                    <a:pt x="2774" y="182"/>
                  </a:cubicBezTo>
                  <a:cubicBezTo>
                    <a:pt x="2745" y="93"/>
                    <a:pt x="2660" y="1"/>
                    <a:pt x="2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488401" y="325888"/>
              <a:ext cx="56750" cy="52415"/>
            </a:xfrm>
            <a:custGeom>
              <a:avLst/>
              <a:gdLst/>
              <a:ahLst/>
              <a:cxnLst/>
              <a:rect l="l" t="t" r="r" b="b"/>
              <a:pathLst>
                <a:path w="3208" h="2963" extrusionOk="0">
                  <a:moveTo>
                    <a:pt x="2699" y="1"/>
                  </a:moveTo>
                  <a:lnTo>
                    <a:pt x="2600" y="89"/>
                  </a:lnTo>
                  <a:lnTo>
                    <a:pt x="2290" y="377"/>
                  </a:lnTo>
                  <a:lnTo>
                    <a:pt x="2248" y="367"/>
                  </a:lnTo>
                  <a:cubicBezTo>
                    <a:pt x="2078" y="318"/>
                    <a:pt x="1917" y="297"/>
                    <a:pt x="1764" y="297"/>
                  </a:cubicBezTo>
                  <a:cubicBezTo>
                    <a:pt x="1596" y="297"/>
                    <a:pt x="1440" y="322"/>
                    <a:pt x="1298" y="363"/>
                  </a:cubicBezTo>
                  <a:cubicBezTo>
                    <a:pt x="1270" y="370"/>
                    <a:pt x="1248" y="374"/>
                    <a:pt x="1224" y="385"/>
                  </a:cubicBezTo>
                  <a:cubicBezTo>
                    <a:pt x="1195" y="392"/>
                    <a:pt x="1174" y="402"/>
                    <a:pt x="1152" y="409"/>
                  </a:cubicBezTo>
                  <a:cubicBezTo>
                    <a:pt x="840" y="527"/>
                    <a:pt x="612" y="694"/>
                    <a:pt x="520" y="776"/>
                  </a:cubicBezTo>
                  <a:cubicBezTo>
                    <a:pt x="246" y="1010"/>
                    <a:pt x="72" y="1298"/>
                    <a:pt x="96" y="1494"/>
                  </a:cubicBezTo>
                  <a:cubicBezTo>
                    <a:pt x="104" y="1519"/>
                    <a:pt x="128" y="1540"/>
                    <a:pt x="164" y="1547"/>
                  </a:cubicBezTo>
                  <a:lnTo>
                    <a:pt x="320" y="1590"/>
                  </a:lnTo>
                  <a:lnTo>
                    <a:pt x="192" y="1682"/>
                  </a:lnTo>
                  <a:cubicBezTo>
                    <a:pt x="79" y="1761"/>
                    <a:pt x="0" y="1914"/>
                    <a:pt x="4" y="2027"/>
                  </a:cubicBezTo>
                  <a:cubicBezTo>
                    <a:pt x="4" y="2077"/>
                    <a:pt x="25" y="2127"/>
                    <a:pt x="61" y="2148"/>
                  </a:cubicBezTo>
                  <a:cubicBezTo>
                    <a:pt x="81" y="2161"/>
                    <a:pt x="100" y="2170"/>
                    <a:pt x="121" y="2170"/>
                  </a:cubicBezTo>
                  <a:cubicBezTo>
                    <a:pt x="129" y="2170"/>
                    <a:pt x="137" y="2169"/>
                    <a:pt x="146" y="2166"/>
                  </a:cubicBezTo>
                  <a:lnTo>
                    <a:pt x="356" y="2123"/>
                  </a:lnTo>
                  <a:lnTo>
                    <a:pt x="356" y="2123"/>
                  </a:lnTo>
                  <a:lnTo>
                    <a:pt x="228" y="2290"/>
                  </a:lnTo>
                  <a:cubicBezTo>
                    <a:pt x="178" y="2354"/>
                    <a:pt x="175" y="2450"/>
                    <a:pt x="217" y="2518"/>
                  </a:cubicBezTo>
                  <a:cubicBezTo>
                    <a:pt x="242" y="2558"/>
                    <a:pt x="284" y="2577"/>
                    <a:pt x="339" y="2577"/>
                  </a:cubicBezTo>
                  <a:cubicBezTo>
                    <a:pt x="361" y="2577"/>
                    <a:pt x="386" y="2574"/>
                    <a:pt x="413" y="2568"/>
                  </a:cubicBezTo>
                  <a:lnTo>
                    <a:pt x="587" y="2518"/>
                  </a:lnTo>
                  <a:lnTo>
                    <a:pt x="498" y="2678"/>
                  </a:lnTo>
                  <a:cubicBezTo>
                    <a:pt x="480" y="2710"/>
                    <a:pt x="488" y="2738"/>
                    <a:pt x="495" y="2756"/>
                  </a:cubicBezTo>
                  <a:cubicBezTo>
                    <a:pt x="505" y="2799"/>
                    <a:pt x="534" y="2834"/>
                    <a:pt x="566" y="2849"/>
                  </a:cubicBezTo>
                  <a:cubicBezTo>
                    <a:pt x="580" y="2856"/>
                    <a:pt x="595" y="2860"/>
                    <a:pt x="613" y="2860"/>
                  </a:cubicBezTo>
                  <a:cubicBezTo>
                    <a:pt x="668" y="2860"/>
                    <a:pt x="739" y="2823"/>
                    <a:pt x="815" y="2753"/>
                  </a:cubicBezTo>
                  <a:cubicBezTo>
                    <a:pt x="825" y="2738"/>
                    <a:pt x="861" y="2706"/>
                    <a:pt x="907" y="2664"/>
                  </a:cubicBezTo>
                  <a:cubicBezTo>
                    <a:pt x="932" y="2593"/>
                    <a:pt x="1117" y="2155"/>
                    <a:pt x="1405" y="1825"/>
                  </a:cubicBezTo>
                  <a:cubicBezTo>
                    <a:pt x="1426" y="1796"/>
                    <a:pt x="1448" y="1775"/>
                    <a:pt x="1472" y="1754"/>
                  </a:cubicBezTo>
                  <a:lnTo>
                    <a:pt x="1536" y="1686"/>
                  </a:lnTo>
                  <a:cubicBezTo>
                    <a:pt x="1586" y="1640"/>
                    <a:pt x="1640" y="1597"/>
                    <a:pt x="1693" y="1562"/>
                  </a:cubicBezTo>
                  <a:cubicBezTo>
                    <a:pt x="1720" y="1543"/>
                    <a:pt x="1750" y="1534"/>
                    <a:pt x="1781" y="1534"/>
                  </a:cubicBezTo>
                  <a:cubicBezTo>
                    <a:pt x="1815" y="1534"/>
                    <a:pt x="1850" y="1545"/>
                    <a:pt x="1881" y="1565"/>
                  </a:cubicBezTo>
                  <a:cubicBezTo>
                    <a:pt x="1938" y="1604"/>
                    <a:pt x="1960" y="1675"/>
                    <a:pt x="1942" y="1743"/>
                  </a:cubicBezTo>
                  <a:cubicBezTo>
                    <a:pt x="1871" y="1995"/>
                    <a:pt x="1853" y="2429"/>
                    <a:pt x="1956" y="2778"/>
                  </a:cubicBezTo>
                  <a:lnTo>
                    <a:pt x="1970" y="2785"/>
                  </a:lnTo>
                  <a:lnTo>
                    <a:pt x="1974" y="2842"/>
                  </a:lnTo>
                  <a:cubicBezTo>
                    <a:pt x="1977" y="2934"/>
                    <a:pt x="2013" y="2948"/>
                    <a:pt x="2027" y="2952"/>
                  </a:cubicBezTo>
                  <a:cubicBezTo>
                    <a:pt x="2049" y="2962"/>
                    <a:pt x="2070" y="2962"/>
                    <a:pt x="2095" y="2962"/>
                  </a:cubicBezTo>
                  <a:cubicBezTo>
                    <a:pt x="2312" y="2962"/>
                    <a:pt x="2514" y="2632"/>
                    <a:pt x="2628" y="2418"/>
                  </a:cubicBezTo>
                  <a:cubicBezTo>
                    <a:pt x="2809" y="2063"/>
                    <a:pt x="2902" y="1665"/>
                    <a:pt x="2884" y="1259"/>
                  </a:cubicBezTo>
                  <a:cubicBezTo>
                    <a:pt x="2881" y="1142"/>
                    <a:pt x="2859" y="1028"/>
                    <a:pt x="2824" y="921"/>
                  </a:cubicBezTo>
                  <a:lnTo>
                    <a:pt x="2806" y="868"/>
                  </a:lnTo>
                  <a:lnTo>
                    <a:pt x="3208" y="601"/>
                  </a:lnTo>
                  <a:cubicBezTo>
                    <a:pt x="3204" y="587"/>
                    <a:pt x="3204" y="577"/>
                    <a:pt x="3201" y="562"/>
                  </a:cubicBezTo>
                  <a:cubicBezTo>
                    <a:pt x="3193" y="530"/>
                    <a:pt x="3190" y="505"/>
                    <a:pt x="3183" y="477"/>
                  </a:cubicBezTo>
                  <a:cubicBezTo>
                    <a:pt x="3172" y="452"/>
                    <a:pt x="3165" y="427"/>
                    <a:pt x="3151" y="402"/>
                  </a:cubicBezTo>
                  <a:cubicBezTo>
                    <a:pt x="3076" y="249"/>
                    <a:pt x="2934" y="139"/>
                    <a:pt x="2817" y="68"/>
                  </a:cubicBezTo>
                  <a:cubicBezTo>
                    <a:pt x="2795" y="54"/>
                    <a:pt x="2770" y="43"/>
                    <a:pt x="2753" y="29"/>
                  </a:cubicBezTo>
                  <a:cubicBezTo>
                    <a:pt x="2728" y="18"/>
                    <a:pt x="2710" y="11"/>
                    <a:pt x="2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507577" y="355730"/>
              <a:ext cx="12542" cy="18539"/>
            </a:xfrm>
            <a:custGeom>
              <a:avLst/>
              <a:gdLst/>
              <a:ahLst/>
              <a:cxnLst/>
              <a:rect l="l" t="t" r="r" b="b"/>
              <a:pathLst>
                <a:path w="709" h="1048" extrusionOk="0">
                  <a:moveTo>
                    <a:pt x="698" y="1"/>
                  </a:moveTo>
                  <a:cubicBezTo>
                    <a:pt x="695" y="1"/>
                    <a:pt x="692" y="3"/>
                    <a:pt x="687" y="3"/>
                  </a:cubicBezTo>
                  <a:cubicBezTo>
                    <a:pt x="612" y="52"/>
                    <a:pt x="545" y="113"/>
                    <a:pt x="481" y="184"/>
                  </a:cubicBezTo>
                  <a:cubicBezTo>
                    <a:pt x="456" y="209"/>
                    <a:pt x="435" y="234"/>
                    <a:pt x="413" y="262"/>
                  </a:cubicBezTo>
                  <a:cubicBezTo>
                    <a:pt x="392" y="287"/>
                    <a:pt x="367" y="315"/>
                    <a:pt x="353" y="340"/>
                  </a:cubicBezTo>
                  <a:cubicBezTo>
                    <a:pt x="186" y="564"/>
                    <a:pt x="61" y="813"/>
                    <a:pt x="1" y="945"/>
                  </a:cubicBezTo>
                  <a:cubicBezTo>
                    <a:pt x="157" y="955"/>
                    <a:pt x="310" y="977"/>
                    <a:pt x="467" y="1002"/>
                  </a:cubicBezTo>
                  <a:lnTo>
                    <a:pt x="548" y="1016"/>
                  </a:lnTo>
                  <a:cubicBezTo>
                    <a:pt x="573" y="1019"/>
                    <a:pt x="602" y="1027"/>
                    <a:pt x="627" y="1034"/>
                  </a:cubicBezTo>
                  <a:lnTo>
                    <a:pt x="694" y="1048"/>
                  </a:lnTo>
                  <a:cubicBezTo>
                    <a:pt x="609" y="682"/>
                    <a:pt x="630" y="266"/>
                    <a:pt x="701" y="13"/>
                  </a:cubicBezTo>
                  <a:cubicBezTo>
                    <a:pt x="703" y="14"/>
                    <a:pt x="704" y="14"/>
                    <a:pt x="705" y="14"/>
                  </a:cubicBezTo>
                  <a:cubicBezTo>
                    <a:pt x="708" y="14"/>
                    <a:pt x="707" y="8"/>
                    <a:pt x="701" y="3"/>
                  </a:cubicBezTo>
                  <a:cubicBezTo>
                    <a:pt x="700" y="1"/>
                    <a:pt x="69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290520" y="347770"/>
              <a:ext cx="29949" cy="28180"/>
            </a:xfrm>
            <a:custGeom>
              <a:avLst/>
              <a:gdLst/>
              <a:ahLst/>
              <a:cxnLst/>
              <a:rect l="l" t="t" r="r" b="b"/>
              <a:pathLst>
                <a:path w="1693" h="1593" extrusionOk="0">
                  <a:moveTo>
                    <a:pt x="1149" y="1"/>
                  </a:moveTo>
                  <a:cubicBezTo>
                    <a:pt x="1131" y="33"/>
                    <a:pt x="1113" y="58"/>
                    <a:pt x="1095" y="86"/>
                  </a:cubicBezTo>
                  <a:cubicBezTo>
                    <a:pt x="989" y="236"/>
                    <a:pt x="765" y="310"/>
                    <a:pt x="551" y="389"/>
                  </a:cubicBezTo>
                  <a:cubicBezTo>
                    <a:pt x="327" y="463"/>
                    <a:pt x="96" y="541"/>
                    <a:pt x="57" y="684"/>
                  </a:cubicBezTo>
                  <a:cubicBezTo>
                    <a:pt x="0" y="922"/>
                    <a:pt x="381" y="1245"/>
                    <a:pt x="537" y="1352"/>
                  </a:cubicBezTo>
                  <a:lnTo>
                    <a:pt x="597" y="1391"/>
                  </a:lnTo>
                  <a:lnTo>
                    <a:pt x="519" y="1512"/>
                  </a:lnTo>
                  <a:cubicBezTo>
                    <a:pt x="623" y="1564"/>
                    <a:pt x="736" y="1593"/>
                    <a:pt x="853" y="1593"/>
                  </a:cubicBezTo>
                  <a:cubicBezTo>
                    <a:pt x="872" y="1593"/>
                    <a:pt x="891" y="1592"/>
                    <a:pt x="910" y="1590"/>
                  </a:cubicBezTo>
                  <a:cubicBezTo>
                    <a:pt x="1149" y="1580"/>
                    <a:pt x="1369" y="1459"/>
                    <a:pt x="1515" y="1267"/>
                  </a:cubicBezTo>
                  <a:cubicBezTo>
                    <a:pt x="1533" y="1245"/>
                    <a:pt x="1550" y="1217"/>
                    <a:pt x="1565" y="1196"/>
                  </a:cubicBezTo>
                  <a:cubicBezTo>
                    <a:pt x="1653" y="1050"/>
                    <a:pt x="1693" y="886"/>
                    <a:pt x="1682" y="716"/>
                  </a:cubicBezTo>
                  <a:cubicBezTo>
                    <a:pt x="1675" y="549"/>
                    <a:pt x="1611" y="389"/>
                    <a:pt x="1504" y="257"/>
                  </a:cubicBezTo>
                  <a:cubicBezTo>
                    <a:pt x="1486" y="236"/>
                    <a:pt x="1469" y="214"/>
                    <a:pt x="1451" y="196"/>
                  </a:cubicBezTo>
                  <a:lnTo>
                    <a:pt x="1422" y="168"/>
                  </a:lnTo>
                  <a:cubicBezTo>
                    <a:pt x="1341" y="93"/>
                    <a:pt x="1252" y="40"/>
                    <a:pt x="1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276103" y="289979"/>
              <a:ext cx="107449" cy="88079"/>
            </a:xfrm>
            <a:custGeom>
              <a:avLst/>
              <a:gdLst/>
              <a:ahLst/>
              <a:cxnLst/>
              <a:rect l="l" t="t" r="r" b="b"/>
              <a:pathLst>
                <a:path w="6074" h="4979" extrusionOk="0">
                  <a:moveTo>
                    <a:pt x="5733" y="0"/>
                  </a:moveTo>
                  <a:lnTo>
                    <a:pt x="3571" y="4"/>
                  </a:lnTo>
                  <a:cubicBezTo>
                    <a:pt x="3553" y="25"/>
                    <a:pt x="3525" y="57"/>
                    <a:pt x="3525" y="57"/>
                  </a:cubicBezTo>
                  <a:lnTo>
                    <a:pt x="1466" y="2649"/>
                  </a:lnTo>
                  <a:lnTo>
                    <a:pt x="406" y="3375"/>
                  </a:lnTo>
                  <a:lnTo>
                    <a:pt x="1" y="4246"/>
                  </a:lnTo>
                  <a:lnTo>
                    <a:pt x="1035" y="4978"/>
                  </a:lnTo>
                  <a:lnTo>
                    <a:pt x="1117" y="4836"/>
                  </a:lnTo>
                  <a:lnTo>
                    <a:pt x="1156" y="4776"/>
                  </a:lnTo>
                  <a:lnTo>
                    <a:pt x="1196" y="4712"/>
                  </a:lnTo>
                  <a:lnTo>
                    <a:pt x="1199" y="4708"/>
                  </a:lnTo>
                  <a:cubicBezTo>
                    <a:pt x="1164" y="4680"/>
                    <a:pt x="1121" y="4644"/>
                    <a:pt x="1067" y="4601"/>
                  </a:cubicBezTo>
                  <a:cubicBezTo>
                    <a:pt x="982" y="4523"/>
                    <a:pt x="886" y="4427"/>
                    <a:pt x="815" y="4317"/>
                  </a:cubicBezTo>
                  <a:cubicBezTo>
                    <a:pt x="733" y="4192"/>
                    <a:pt x="683" y="4057"/>
                    <a:pt x="719" y="3926"/>
                  </a:cubicBezTo>
                  <a:cubicBezTo>
                    <a:pt x="737" y="3858"/>
                    <a:pt x="769" y="3805"/>
                    <a:pt x="819" y="3759"/>
                  </a:cubicBezTo>
                  <a:cubicBezTo>
                    <a:pt x="854" y="3723"/>
                    <a:pt x="893" y="3698"/>
                    <a:pt x="939" y="3670"/>
                  </a:cubicBezTo>
                  <a:cubicBezTo>
                    <a:pt x="1046" y="3609"/>
                    <a:pt x="1178" y="3563"/>
                    <a:pt x="1313" y="3517"/>
                  </a:cubicBezTo>
                  <a:cubicBezTo>
                    <a:pt x="1508" y="3449"/>
                    <a:pt x="1708" y="3382"/>
                    <a:pt x="1782" y="3271"/>
                  </a:cubicBezTo>
                  <a:lnTo>
                    <a:pt x="1811" y="3232"/>
                  </a:lnTo>
                  <a:cubicBezTo>
                    <a:pt x="1821" y="3207"/>
                    <a:pt x="1836" y="3186"/>
                    <a:pt x="1850" y="3161"/>
                  </a:cubicBezTo>
                  <a:cubicBezTo>
                    <a:pt x="1864" y="3136"/>
                    <a:pt x="1871" y="3111"/>
                    <a:pt x="1885" y="3090"/>
                  </a:cubicBezTo>
                  <a:cubicBezTo>
                    <a:pt x="1956" y="2923"/>
                    <a:pt x="1988" y="2759"/>
                    <a:pt x="1999" y="2671"/>
                  </a:cubicBezTo>
                  <a:lnTo>
                    <a:pt x="1924" y="2649"/>
                  </a:lnTo>
                  <a:lnTo>
                    <a:pt x="2042" y="2560"/>
                  </a:lnTo>
                  <a:lnTo>
                    <a:pt x="3489" y="1423"/>
                  </a:lnTo>
                  <a:lnTo>
                    <a:pt x="5562" y="1515"/>
                  </a:lnTo>
                  <a:lnTo>
                    <a:pt x="5637" y="1519"/>
                  </a:lnTo>
                  <a:lnTo>
                    <a:pt x="5711" y="1526"/>
                  </a:lnTo>
                  <a:lnTo>
                    <a:pt x="6074" y="1543"/>
                  </a:lnTo>
                  <a:lnTo>
                    <a:pt x="5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10"/>
          <p:cNvGrpSpPr/>
          <p:nvPr/>
        </p:nvGrpSpPr>
        <p:grpSpPr>
          <a:xfrm>
            <a:off x="8514125" y="4519150"/>
            <a:ext cx="333775" cy="412251"/>
            <a:chOff x="271450" y="207900"/>
            <a:chExt cx="333775" cy="412251"/>
          </a:xfrm>
        </p:grpSpPr>
        <p:sp>
          <p:nvSpPr>
            <p:cNvPr id="755" name="Google Shape;755;p10"/>
            <p:cNvSpPr/>
            <p:nvPr/>
          </p:nvSpPr>
          <p:spPr>
            <a:xfrm flipH="1">
              <a:off x="335293" y="319096"/>
              <a:ext cx="32107" cy="10579"/>
            </a:xfrm>
            <a:custGeom>
              <a:avLst/>
              <a:gdLst/>
              <a:ahLst/>
              <a:cxnLst/>
              <a:rect l="l" t="t" r="r" b="b"/>
              <a:pathLst>
                <a:path w="1815" h="598" extrusionOk="0">
                  <a:moveTo>
                    <a:pt x="1814" y="1"/>
                  </a:moveTo>
                  <a:lnTo>
                    <a:pt x="1423" y="11"/>
                  </a:lnTo>
                  <a:lnTo>
                    <a:pt x="1334" y="22"/>
                  </a:lnTo>
                  <a:lnTo>
                    <a:pt x="1334" y="18"/>
                  </a:lnTo>
                  <a:lnTo>
                    <a:pt x="1" y="65"/>
                  </a:lnTo>
                  <a:lnTo>
                    <a:pt x="97" y="598"/>
                  </a:lnTo>
                  <a:cubicBezTo>
                    <a:pt x="262" y="556"/>
                    <a:pt x="432" y="533"/>
                    <a:pt x="602" y="533"/>
                  </a:cubicBezTo>
                  <a:cubicBezTo>
                    <a:pt x="761" y="533"/>
                    <a:pt x="920" y="553"/>
                    <a:pt x="1075" y="594"/>
                  </a:cubicBezTo>
                  <a:lnTo>
                    <a:pt x="1491" y="214"/>
                  </a:lnTo>
                  <a:lnTo>
                    <a:pt x="1537" y="232"/>
                  </a:lnTo>
                  <a:cubicBezTo>
                    <a:pt x="1541" y="232"/>
                    <a:pt x="1565" y="242"/>
                    <a:pt x="1601" y="260"/>
                  </a:cubicBezTo>
                  <a:lnTo>
                    <a:pt x="18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 flipH="1">
              <a:off x="271450" y="598675"/>
              <a:ext cx="27190" cy="15178"/>
            </a:xfrm>
            <a:custGeom>
              <a:avLst/>
              <a:gdLst/>
              <a:ahLst/>
              <a:cxnLst/>
              <a:rect l="l" t="t" r="r" b="b"/>
              <a:pathLst>
                <a:path w="1537" h="858" extrusionOk="0">
                  <a:moveTo>
                    <a:pt x="0" y="1"/>
                  </a:moveTo>
                  <a:lnTo>
                    <a:pt x="39" y="808"/>
                  </a:lnTo>
                  <a:lnTo>
                    <a:pt x="1533" y="858"/>
                  </a:lnTo>
                  <a:cubicBezTo>
                    <a:pt x="1533" y="790"/>
                    <a:pt x="1536" y="680"/>
                    <a:pt x="1465" y="595"/>
                  </a:cubicBezTo>
                  <a:cubicBezTo>
                    <a:pt x="1397" y="513"/>
                    <a:pt x="1248" y="429"/>
                    <a:pt x="925" y="429"/>
                  </a:cubicBezTo>
                  <a:cubicBezTo>
                    <a:pt x="825" y="429"/>
                    <a:pt x="709" y="437"/>
                    <a:pt x="573" y="456"/>
                  </a:cubicBezTo>
                  <a:lnTo>
                    <a:pt x="498" y="467"/>
                  </a:lnTo>
                  <a:lnTo>
                    <a:pt x="448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 flipH="1">
              <a:off x="583944" y="586417"/>
              <a:ext cx="21281" cy="33735"/>
            </a:xfrm>
            <a:custGeom>
              <a:avLst/>
              <a:gdLst/>
              <a:ahLst/>
              <a:cxnLst/>
              <a:rect l="l" t="t" r="r" b="b"/>
              <a:pathLst>
                <a:path w="1203" h="1907" extrusionOk="0">
                  <a:moveTo>
                    <a:pt x="726" y="0"/>
                  </a:moveTo>
                  <a:lnTo>
                    <a:pt x="1" y="857"/>
                  </a:lnTo>
                  <a:lnTo>
                    <a:pt x="1064" y="1906"/>
                  </a:lnTo>
                  <a:cubicBezTo>
                    <a:pt x="1114" y="1867"/>
                    <a:pt x="1188" y="1789"/>
                    <a:pt x="1192" y="1675"/>
                  </a:cubicBezTo>
                  <a:cubicBezTo>
                    <a:pt x="1202" y="1536"/>
                    <a:pt x="1106" y="1302"/>
                    <a:pt x="634" y="968"/>
                  </a:cubicBezTo>
                  <a:lnTo>
                    <a:pt x="570" y="925"/>
                  </a:lnTo>
                  <a:lnTo>
                    <a:pt x="1042" y="288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 flipH="1">
              <a:off x="271521" y="427036"/>
              <a:ext cx="103115" cy="99648"/>
            </a:xfrm>
            <a:custGeom>
              <a:avLst/>
              <a:gdLst/>
              <a:ahLst/>
              <a:cxnLst/>
              <a:rect l="l" t="t" r="r" b="b"/>
              <a:pathLst>
                <a:path w="5829" h="5633" extrusionOk="0">
                  <a:moveTo>
                    <a:pt x="1470" y="0"/>
                  </a:moveTo>
                  <a:lnTo>
                    <a:pt x="1569" y="590"/>
                  </a:lnTo>
                  <a:lnTo>
                    <a:pt x="1477" y="590"/>
                  </a:lnTo>
                  <a:lnTo>
                    <a:pt x="133" y="608"/>
                  </a:lnTo>
                  <a:lnTo>
                    <a:pt x="1" y="790"/>
                  </a:lnTo>
                  <a:lnTo>
                    <a:pt x="4488" y="2194"/>
                  </a:lnTo>
                  <a:lnTo>
                    <a:pt x="4488" y="5568"/>
                  </a:lnTo>
                  <a:lnTo>
                    <a:pt x="5260" y="5632"/>
                  </a:lnTo>
                  <a:lnTo>
                    <a:pt x="5829" y="1245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 flipH="1">
              <a:off x="298817" y="445716"/>
              <a:ext cx="89087" cy="79517"/>
            </a:xfrm>
            <a:custGeom>
              <a:avLst/>
              <a:gdLst/>
              <a:ahLst/>
              <a:cxnLst/>
              <a:rect l="l" t="t" r="r" b="b"/>
              <a:pathLst>
                <a:path w="5036" h="4495" extrusionOk="0">
                  <a:moveTo>
                    <a:pt x="570" y="0"/>
                  </a:moveTo>
                  <a:lnTo>
                    <a:pt x="1" y="825"/>
                  </a:lnTo>
                  <a:lnTo>
                    <a:pt x="4502" y="2045"/>
                  </a:lnTo>
                  <a:lnTo>
                    <a:pt x="4552" y="4456"/>
                  </a:lnTo>
                  <a:lnTo>
                    <a:pt x="5036" y="4495"/>
                  </a:lnTo>
                  <a:lnTo>
                    <a:pt x="5036" y="4495"/>
                  </a:lnTo>
                  <a:lnTo>
                    <a:pt x="4997" y="137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 flipH="1">
              <a:off x="375680" y="437791"/>
              <a:ext cx="210794" cy="157264"/>
            </a:xfrm>
            <a:custGeom>
              <a:avLst/>
              <a:gdLst/>
              <a:ahLst/>
              <a:cxnLst/>
              <a:rect l="l" t="t" r="r" b="b"/>
              <a:pathLst>
                <a:path w="11916" h="8890" extrusionOk="0">
                  <a:moveTo>
                    <a:pt x="11916" y="0"/>
                  </a:moveTo>
                  <a:lnTo>
                    <a:pt x="11560" y="4"/>
                  </a:lnTo>
                  <a:lnTo>
                    <a:pt x="11404" y="7"/>
                  </a:lnTo>
                  <a:lnTo>
                    <a:pt x="11254" y="7"/>
                  </a:lnTo>
                  <a:lnTo>
                    <a:pt x="8950" y="39"/>
                  </a:lnTo>
                  <a:lnTo>
                    <a:pt x="7460" y="3773"/>
                  </a:lnTo>
                  <a:lnTo>
                    <a:pt x="57" y="8459"/>
                  </a:lnTo>
                  <a:lnTo>
                    <a:pt x="0" y="8498"/>
                  </a:lnTo>
                  <a:lnTo>
                    <a:pt x="185" y="8669"/>
                  </a:lnTo>
                  <a:lnTo>
                    <a:pt x="420" y="8889"/>
                  </a:lnTo>
                  <a:lnTo>
                    <a:pt x="8580" y="4836"/>
                  </a:lnTo>
                  <a:lnTo>
                    <a:pt x="10977" y="1362"/>
                  </a:lnTo>
                  <a:lnTo>
                    <a:pt x="11027" y="1294"/>
                  </a:lnTo>
                  <a:lnTo>
                    <a:pt x="11069" y="1227"/>
                  </a:lnTo>
                  <a:lnTo>
                    <a:pt x="11638" y="406"/>
                  </a:lnTo>
                  <a:lnTo>
                    <a:pt x="11702" y="317"/>
                  </a:lnTo>
                  <a:lnTo>
                    <a:pt x="11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 flipH="1">
              <a:off x="438462" y="438605"/>
              <a:ext cx="154239" cy="146013"/>
            </a:xfrm>
            <a:custGeom>
              <a:avLst/>
              <a:gdLst/>
              <a:ahLst/>
              <a:cxnLst/>
              <a:rect l="l" t="t" r="r" b="b"/>
              <a:pathLst>
                <a:path w="8719" h="8254" extrusionOk="0">
                  <a:moveTo>
                    <a:pt x="8719" y="0"/>
                  </a:moveTo>
                  <a:lnTo>
                    <a:pt x="8321" y="4"/>
                  </a:lnTo>
                  <a:lnTo>
                    <a:pt x="7048" y="3371"/>
                  </a:lnTo>
                  <a:lnTo>
                    <a:pt x="7026" y="3385"/>
                  </a:lnTo>
                  <a:lnTo>
                    <a:pt x="75" y="8079"/>
                  </a:lnTo>
                  <a:lnTo>
                    <a:pt x="18" y="8118"/>
                  </a:lnTo>
                  <a:lnTo>
                    <a:pt x="0" y="8129"/>
                  </a:lnTo>
                  <a:lnTo>
                    <a:pt x="4" y="8132"/>
                  </a:lnTo>
                  <a:lnTo>
                    <a:pt x="61" y="8186"/>
                  </a:lnTo>
                  <a:lnTo>
                    <a:pt x="139" y="8253"/>
                  </a:lnTo>
                  <a:lnTo>
                    <a:pt x="203" y="8207"/>
                  </a:lnTo>
                  <a:lnTo>
                    <a:pt x="7528" y="3492"/>
                  </a:lnTo>
                  <a:lnTo>
                    <a:pt x="87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 flipH="1">
              <a:off x="281887" y="527281"/>
              <a:ext cx="25491" cy="68779"/>
            </a:xfrm>
            <a:custGeom>
              <a:avLst/>
              <a:gdLst/>
              <a:ahLst/>
              <a:cxnLst/>
              <a:rect l="l" t="t" r="r" b="b"/>
              <a:pathLst>
                <a:path w="1441" h="3888" extrusionOk="0">
                  <a:moveTo>
                    <a:pt x="0" y="1"/>
                  </a:moveTo>
                  <a:lnTo>
                    <a:pt x="75" y="3870"/>
                  </a:lnTo>
                  <a:lnTo>
                    <a:pt x="331" y="3877"/>
                  </a:lnTo>
                  <a:lnTo>
                    <a:pt x="405" y="3880"/>
                  </a:lnTo>
                  <a:lnTo>
                    <a:pt x="533" y="3880"/>
                  </a:lnTo>
                  <a:lnTo>
                    <a:pt x="679" y="3884"/>
                  </a:lnTo>
                  <a:lnTo>
                    <a:pt x="921" y="3887"/>
                  </a:lnTo>
                  <a:lnTo>
                    <a:pt x="957" y="3887"/>
                  </a:lnTo>
                  <a:lnTo>
                    <a:pt x="978" y="3706"/>
                  </a:lnTo>
                  <a:lnTo>
                    <a:pt x="1006" y="3503"/>
                  </a:lnTo>
                  <a:lnTo>
                    <a:pt x="1440" y="115"/>
                  </a:lnTo>
                  <a:lnTo>
                    <a:pt x="686" y="54"/>
                  </a:lnTo>
                  <a:lnTo>
                    <a:pt x="491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 flipH="1">
              <a:off x="457142" y="288900"/>
              <a:ext cx="35928" cy="29525"/>
            </a:xfrm>
            <a:custGeom>
              <a:avLst/>
              <a:gdLst/>
              <a:ahLst/>
              <a:cxnLst/>
              <a:rect l="l" t="t" r="r" b="b"/>
              <a:pathLst>
                <a:path w="2031" h="1669" extrusionOk="0">
                  <a:moveTo>
                    <a:pt x="1825" y="1"/>
                  </a:moveTo>
                  <a:lnTo>
                    <a:pt x="1" y="54"/>
                  </a:lnTo>
                  <a:lnTo>
                    <a:pt x="150" y="1604"/>
                  </a:lnTo>
                  <a:lnTo>
                    <a:pt x="2031" y="166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 flipH="1">
              <a:off x="310952" y="289289"/>
              <a:ext cx="23740" cy="25615"/>
            </a:xfrm>
            <a:custGeom>
              <a:avLst/>
              <a:gdLst/>
              <a:ahLst/>
              <a:cxnLst/>
              <a:rect l="l" t="t" r="r" b="b"/>
              <a:pathLst>
                <a:path w="1342" h="1448" extrusionOk="0">
                  <a:moveTo>
                    <a:pt x="1" y="0"/>
                  </a:moveTo>
                  <a:lnTo>
                    <a:pt x="161" y="1447"/>
                  </a:lnTo>
                  <a:lnTo>
                    <a:pt x="134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0"/>
            <p:cNvSpPr/>
            <p:nvPr/>
          </p:nvSpPr>
          <p:spPr>
            <a:xfrm flipH="1">
              <a:off x="334356" y="288334"/>
              <a:ext cx="38564" cy="29277"/>
            </a:xfrm>
            <a:custGeom>
              <a:avLst/>
              <a:gdLst/>
              <a:ahLst/>
              <a:cxnLst/>
              <a:rect l="l" t="t" r="r" b="b"/>
              <a:pathLst>
                <a:path w="2180" h="1655" extrusionOk="0">
                  <a:moveTo>
                    <a:pt x="0" y="1"/>
                  </a:moveTo>
                  <a:lnTo>
                    <a:pt x="288" y="1654"/>
                  </a:lnTo>
                  <a:lnTo>
                    <a:pt x="1664" y="1601"/>
                  </a:lnTo>
                  <a:lnTo>
                    <a:pt x="1739" y="1601"/>
                  </a:lnTo>
                  <a:lnTo>
                    <a:pt x="2180" y="1583"/>
                  </a:lnTo>
                  <a:lnTo>
                    <a:pt x="2176" y="1551"/>
                  </a:lnTo>
                  <a:lnTo>
                    <a:pt x="2005" y="54"/>
                  </a:lnTo>
                  <a:lnTo>
                    <a:pt x="1892" y="54"/>
                  </a:lnTo>
                  <a:lnTo>
                    <a:pt x="1817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0"/>
            <p:cNvSpPr/>
            <p:nvPr/>
          </p:nvSpPr>
          <p:spPr>
            <a:xfrm flipH="1">
              <a:off x="409963" y="288281"/>
              <a:ext cx="48134" cy="138654"/>
            </a:xfrm>
            <a:custGeom>
              <a:avLst/>
              <a:gdLst/>
              <a:ahLst/>
              <a:cxnLst/>
              <a:rect l="l" t="t" r="r" b="b"/>
              <a:pathLst>
                <a:path w="2721" h="7838" extrusionOk="0">
                  <a:moveTo>
                    <a:pt x="1" y="0"/>
                  </a:moveTo>
                  <a:lnTo>
                    <a:pt x="4" y="29"/>
                  </a:lnTo>
                  <a:lnTo>
                    <a:pt x="210" y="1714"/>
                  </a:lnTo>
                  <a:lnTo>
                    <a:pt x="217" y="1789"/>
                  </a:lnTo>
                  <a:lnTo>
                    <a:pt x="228" y="1867"/>
                  </a:lnTo>
                  <a:lnTo>
                    <a:pt x="950" y="7759"/>
                  </a:lnTo>
                  <a:lnTo>
                    <a:pt x="961" y="7837"/>
                  </a:lnTo>
                  <a:lnTo>
                    <a:pt x="2721" y="7837"/>
                  </a:lnTo>
                  <a:lnTo>
                    <a:pt x="2042" y="2020"/>
                  </a:lnTo>
                  <a:lnTo>
                    <a:pt x="1437" y="1110"/>
                  </a:lnTo>
                  <a:lnTo>
                    <a:pt x="1341" y="971"/>
                  </a:lnTo>
                  <a:lnTo>
                    <a:pt x="1209" y="772"/>
                  </a:lnTo>
                  <a:lnTo>
                    <a:pt x="925" y="342"/>
                  </a:lnTo>
                  <a:lnTo>
                    <a:pt x="790" y="142"/>
                  </a:lnTo>
                  <a:lnTo>
                    <a:pt x="701" y="4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 flipH="1">
              <a:off x="395174" y="288210"/>
              <a:ext cx="46259" cy="138725"/>
            </a:xfrm>
            <a:custGeom>
              <a:avLst/>
              <a:gdLst/>
              <a:ahLst/>
              <a:cxnLst/>
              <a:rect l="l" t="t" r="r" b="b"/>
              <a:pathLst>
                <a:path w="2615" h="7842" extrusionOk="0">
                  <a:moveTo>
                    <a:pt x="1" y="1"/>
                  </a:moveTo>
                  <a:lnTo>
                    <a:pt x="1295" y="1953"/>
                  </a:lnTo>
                  <a:lnTo>
                    <a:pt x="1981" y="7841"/>
                  </a:lnTo>
                  <a:lnTo>
                    <a:pt x="2614" y="7841"/>
                  </a:lnTo>
                  <a:lnTo>
                    <a:pt x="1804" y="1981"/>
                  </a:lnTo>
                  <a:lnTo>
                    <a:pt x="2586" y="1"/>
                  </a:lnTo>
                  <a:lnTo>
                    <a:pt x="2259" y="1"/>
                  </a:lnTo>
                  <a:cubicBezTo>
                    <a:pt x="2063" y="847"/>
                    <a:pt x="1473" y="1334"/>
                    <a:pt x="1473" y="1334"/>
                  </a:cubicBezTo>
                  <a:cubicBezTo>
                    <a:pt x="925" y="1153"/>
                    <a:pt x="555" y="267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 flipH="1">
              <a:off x="351391" y="288086"/>
              <a:ext cx="54432" cy="138849"/>
            </a:xfrm>
            <a:custGeom>
              <a:avLst/>
              <a:gdLst/>
              <a:ahLst/>
              <a:cxnLst/>
              <a:rect l="l" t="t" r="r" b="b"/>
              <a:pathLst>
                <a:path w="3077" h="7849" extrusionOk="0">
                  <a:moveTo>
                    <a:pt x="790" y="1"/>
                  </a:moveTo>
                  <a:lnTo>
                    <a:pt x="736" y="132"/>
                  </a:lnTo>
                  <a:lnTo>
                    <a:pt x="672" y="299"/>
                  </a:lnTo>
                  <a:lnTo>
                    <a:pt x="569" y="559"/>
                  </a:lnTo>
                  <a:lnTo>
                    <a:pt x="434" y="897"/>
                  </a:lnTo>
                  <a:lnTo>
                    <a:pt x="335" y="1160"/>
                  </a:lnTo>
                  <a:lnTo>
                    <a:pt x="271" y="1320"/>
                  </a:lnTo>
                  <a:lnTo>
                    <a:pt x="0" y="2006"/>
                  </a:lnTo>
                  <a:lnTo>
                    <a:pt x="804" y="7844"/>
                  </a:lnTo>
                  <a:lnTo>
                    <a:pt x="2102" y="7844"/>
                  </a:lnTo>
                  <a:lnTo>
                    <a:pt x="2102" y="7848"/>
                  </a:lnTo>
                  <a:lnTo>
                    <a:pt x="3076" y="7848"/>
                  </a:lnTo>
                  <a:lnTo>
                    <a:pt x="3065" y="7809"/>
                  </a:lnTo>
                  <a:lnTo>
                    <a:pt x="3055" y="7724"/>
                  </a:lnTo>
                  <a:lnTo>
                    <a:pt x="3041" y="7642"/>
                  </a:lnTo>
                  <a:lnTo>
                    <a:pt x="2578" y="4986"/>
                  </a:lnTo>
                  <a:cubicBezTo>
                    <a:pt x="2386" y="4950"/>
                    <a:pt x="2194" y="4929"/>
                    <a:pt x="2006" y="4915"/>
                  </a:cubicBezTo>
                  <a:cubicBezTo>
                    <a:pt x="1960" y="4957"/>
                    <a:pt x="1924" y="4986"/>
                    <a:pt x="1910" y="5000"/>
                  </a:cubicBezTo>
                  <a:cubicBezTo>
                    <a:pt x="1808" y="5099"/>
                    <a:pt x="1702" y="5151"/>
                    <a:pt x="1604" y="5151"/>
                  </a:cubicBezTo>
                  <a:cubicBezTo>
                    <a:pt x="1562" y="5151"/>
                    <a:pt x="1521" y="5141"/>
                    <a:pt x="1483" y="5121"/>
                  </a:cubicBezTo>
                  <a:cubicBezTo>
                    <a:pt x="1412" y="5085"/>
                    <a:pt x="1359" y="5014"/>
                    <a:pt x="1337" y="4939"/>
                  </a:cubicBezTo>
                  <a:cubicBezTo>
                    <a:pt x="1330" y="4915"/>
                    <a:pt x="1330" y="4890"/>
                    <a:pt x="1323" y="4868"/>
                  </a:cubicBezTo>
                  <a:cubicBezTo>
                    <a:pt x="1224" y="4868"/>
                    <a:pt x="1135" y="4822"/>
                    <a:pt x="1081" y="4737"/>
                  </a:cubicBezTo>
                  <a:cubicBezTo>
                    <a:pt x="1021" y="4655"/>
                    <a:pt x="1010" y="4541"/>
                    <a:pt x="1035" y="4445"/>
                  </a:cubicBezTo>
                  <a:cubicBezTo>
                    <a:pt x="1010" y="4438"/>
                    <a:pt x="982" y="4424"/>
                    <a:pt x="960" y="4406"/>
                  </a:cubicBezTo>
                  <a:cubicBezTo>
                    <a:pt x="889" y="4353"/>
                    <a:pt x="850" y="4264"/>
                    <a:pt x="843" y="4171"/>
                  </a:cubicBezTo>
                  <a:cubicBezTo>
                    <a:pt x="840" y="4036"/>
                    <a:pt x="904" y="3880"/>
                    <a:pt x="1010" y="3770"/>
                  </a:cubicBezTo>
                  <a:cubicBezTo>
                    <a:pt x="975" y="3738"/>
                    <a:pt x="946" y="3699"/>
                    <a:pt x="943" y="3645"/>
                  </a:cubicBezTo>
                  <a:cubicBezTo>
                    <a:pt x="911" y="3396"/>
                    <a:pt x="1092" y="3069"/>
                    <a:pt x="1419" y="2792"/>
                  </a:cubicBezTo>
                  <a:cubicBezTo>
                    <a:pt x="1632" y="2610"/>
                    <a:pt x="1871" y="2472"/>
                    <a:pt x="2120" y="2386"/>
                  </a:cubicBezTo>
                  <a:lnTo>
                    <a:pt x="2016" y="1814"/>
                  </a:lnTo>
                  <a:lnTo>
                    <a:pt x="2006" y="1739"/>
                  </a:lnTo>
                  <a:lnTo>
                    <a:pt x="1992" y="1661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 flipH="1">
              <a:off x="416119" y="238326"/>
              <a:ext cx="10402" cy="14506"/>
            </a:xfrm>
            <a:custGeom>
              <a:avLst/>
              <a:gdLst/>
              <a:ahLst/>
              <a:cxnLst/>
              <a:rect l="l" t="t" r="r" b="b"/>
              <a:pathLst>
                <a:path w="588" h="820" extrusionOk="0">
                  <a:moveTo>
                    <a:pt x="587" y="1"/>
                  </a:moveTo>
                  <a:cubicBezTo>
                    <a:pt x="370" y="51"/>
                    <a:pt x="185" y="93"/>
                    <a:pt x="1" y="179"/>
                  </a:cubicBezTo>
                  <a:cubicBezTo>
                    <a:pt x="8" y="300"/>
                    <a:pt x="11" y="424"/>
                    <a:pt x="18" y="538"/>
                  </a:cubicBezTo>
                  <a:cubicBezTo>
                    <a:pt x="25" y="538"/>
                    <a:pt x="29" y="538"/>
                    <a:pt x="33" y="541"/>
                  </a:cubicBezTo>
                  <a:cubicBezTo>
                    <a:pt x="132" y="566"/>
                    <a:pt x="210" y="623"/>
                    <a:pt x="249" y="709"/>
                  </a:cubicBezTo>
                  <a:cubicBezTo>
                    <a:pt x="281" y="765"/>
                    <a:pt x="349" y="815"/>
                    <a:pt x="409" y="819"/>
                  </a:cubicBezTo>
                  <a:cubicBezTo>
                    <a:pt x="413" y="819"/>
                    <a:pt x="416" y="819"/>
                    <a:pt x="419" y="819"/>
                  </a:cubicBezTo>
                  <a:cubicBezTo>
                    <a:pt x="461" y="819"/>
                    <a:pt x="477" y="797"/>
                    <a:pt x="481" y="790"/>
                  </a:cubicBezTo>
                  <a:cubicBezTo>
                    <a:pt x="552" y="694"/>
                    <a:pt x="566" y="556"/>
                    <a:pt x="569" y="406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 flipH="1">
              <a:off x="377873" y="235124"/>
              <a:ext cx="5378" cy="11658"/>
            </a:xfrm>
            <a:custGeom>
              <a:avLst/>
              <a:gdLst/>
              <a:ahLst/>
              <a:cxnLst/>
              <a:rect l="l" t="t" r="r" b="b"/>
              <a:pathLst>
                <a:path w="304" h="659" extrusionOk="0">
                  <a:moveTo>
                    <a:pt x="303" y="1"/>
                  </a:moveTo>
                  <a:lnTo>
                    <a:pt x="303" y="1"/>
                  </a:lnTo>
                  <a:cubicBezTo>
                    <a:pt x="268" y="11"/>
                    <a:pt x="232" y="26"/>
                    <a:pt x="193" y="40"/>
                  </a:cubicBezTo>
                  <a:cubicBezTo>
                    <a:pt x="168" y="47"/>
                    <a:pt x="147" y="58"/>
                    <a:pt x="125" y="61"/>
                  </a:cubicBezTo>
                  <a:cubicBezTo>
                    <a:pt x="122" y="82"/>
                    <a:pt x="111" y="100"/>
                    <a:pt x="97" y="118"/>
                  </a:cubicBezTo>
                  <a:cubicBezTo>
                    <a:pt x="72" y="154"/>
                    <a:pt x="40" y="186"/>
                    <a:pt x="4" y="214"/>
                  </a:cubicBezTo>
                  <a:lnTo>
                    <a:pt x="4" y="242"/>
                  </a:lnTo>
                  <a:cubicBezTo>
                    <a:pt x="8" y="381"/>
                    <a:pt x="4" y="520"/>
                    <a:pt x="1" y="658"/>
                  </a:cubicBezTo>
                  <a:cubicBezTo>
                    <a:pt x="175" y="523"/>
                    <a:pt x="228" y="427"/>
                    <a:pt x="275" y="189"/>
                  </a:cubicBezTo>
                  <a:cubicBezTo>
                    <a:pt x="289" y="129"/>
                    <a:pt x="300" y="6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 flipH="1">
              <a:off x="385798" y="237760"/>
              <a:ext cx="46012" cy="60181"/>
            </a:xfrm>
            <a:custGeom>
              <a:avLst/>
              <a:gdLst/>
              <a:ahLst/>
              <a:cxnLst/>
              <a:rect l="l" t="t" r="r" b="b"/>
              <a:pathLst>
                <a:path w="2601" h="3402" extrusionOk="0">
                  <a:moveTo>
                    <a:pt x="1683" y="417"/>
                  </a:moveTo>
                  <a:cubicBezTo>
                    <a:pt x="1722" y="424"/>
                    <a:pt x="1732" y="467"/>
                    <a:pt x="1732" y="499"/>
                  </a:cubicBezTo>
                  <a:cubicBezTo>
                    <a:pt x="1732" y="509"/>
                    <a:pt x="1732" y="520"/>
                    <a:pt x="1729" y="531"/>
                  </a:cubicBezTo>
                  <a:cubicBezTo>
                    <a:pt x="1715" y="549"/>
                    <a:pt x="1683" y="549"/>
                    <a:pt x="1654" y="549"/>
                  </a:cubicBezTo>
                  <a:cubicBezTo>
                    <a:pt x="1569" y="549"/>
                    <a:pt x="1436" y="557"/>
                    <a:pt x="1336" y="557"/>
                  </a:cubicBezTo>
                  <a:cubicBezTo>
                    <a:pt x="1264" y="557"/>
                    <a:pt x="1210" y="553"/>
                    <a:pt x="1203" y="538"/>
                  </a:cubicBezTo>
                  <a:cubicBezTo>
                    <a:pt x="1199" y="424"/>
                    <a:pt x="1676" y="417"/>
                    <a:pt x="1683" y="417"/>
                  </a:cubicBezTo>
                  <a:close/>
                  <a:moveTo>
                    <a:pt x="1561" y="669"/>
                  </a:moveTo>
                  <a:cubicBezTo>
                    <a:pt x="1565" y="669"/>
                    <a:pt x="1569" y="669"/>
                    <a:pt x="1572" y="669"/>
                  </a:cubicBezTo>
                  <a:cubicBezTo>
                    <a:pt x="1665" y="680"/>
                    <a:pt x="1676" y="837"/>
                    <a:pt x="1626" y="911"/>
                  </a:cubicBezTo>
                  <a:cubicBezTo>
                    <a:pt x="1610" y="941"/>
                    <a:pt x="1581" y="958"/>
                    <a:pt x="1549" y="958"/>
                  </a:cubicBezTo>
                  <a:cubicBezTo>
                    <a:pt x="1546" y="958"/>
                    <a:pt x="1543" y="958"/>
                    <a:pt x="1540" y="957"/>
                  </a:cubicBezTo>
                  <a:cubicBezTo>
                    <a:pt x="1512" y="954"/>
                    <a:pt x="1498" y="943"/>
                    <a:pt x="1484" y="922"/>
                  </a:cubicBezTo>
                  <a:cubicBezTo>
                    <a:pt x="1425" y="843"/>
                    <a:pt x="1463" y="669"/>
                    <a:pt x="1561" y="669"/>
                  </a:cubicBezTo>
                  <a:close/>
                  <a:moveTo>
                    <a:pt x="2355" y="708"/>
                  </a:moveTo>
                  <a:cubicBezTo>
                    <a:pt x="2357" y="708"/>
                    <a:pt x="2359" y="708"/>
                    <a:pt x="2362" y="709"/>
                  </a:cubicBezTo>
                  <a:cubicBezTo>
                    <a:pt x="2376" y="709"/>
                    <a:pt x="2390" y="716"/>
                    <a:pt x="2401" y="726"/>
                  </a:cubicBezTo>
                  <a:cubicBezTo>
                    <a:pt x="2419" y="737"/>
                    <a:pt x="2433" y="765"/>
                    <a:pt x="2440" y="794"/>
                  </a:cubicBezTo>
                  <a:cubicBezTo>
                    <a:pt x="2444" y="819"/>
                    <a:pt x="2444" y="847"/>
                    <a:pt x="2440" y="876"/>
                  </a:cubicBezTo>
                  <a:cubicBezTo>
                    <a:pt x="2430" y="941"/>
                    <a:pt x="2392" y="1000"/>
                    <a:pt x="2332" y="1000"/>
                  </a:cubicBezTo>
                  <a:cubicBezTo>
                    <a:pt x="2330" y="1000"/>
                    <a:pt x="2328" y="1000"/>
                    <a:pt x="2326" y="1000"/>
                  </a:cubicBezTo>
                  <a:cubicBezTo>
                    <a:pt x="2291" y="997"/>
                    <a:pt x="2269" y="975"/>
                    <a:pt x="2262" y="943"/>
                  </a:cubicBezTo>
                  <a:cubicBezTo>
                    <a:pt x="2252" y="922"/>
                    <a:pt x="2248" y="893"/>
                    <a:pt x="2248" y="869"/>
                  </a:cubicBezTo>
                  <a:cubicBezTo>
                    <a:pt x="2248" y="837"/>
                    <a:pt x="2252" y="805"/>
                    <a:pt x="2266" y="780"/>
                  </a:cubicBezTo>
                  <a:cubicBezTo>
                    <a:pt x="2283" y="736"/>
                    <a:pt x="2315" y="708"/>
                    <a:pt x="2355" y="708"/>
                  </a:cubicBezTo>
                  <a:close/>
                  <a:moveTo>
                    <a:pt x="242" y="966"/>
                  </a:moveTo>
                  <a:cubicBezTo>
                    <a:pt x="255" y="966"/>
                    <a:pt x="268" y="968"/>
                    <a:pt x="278" y="972"/>
                  </a:cubicBezTo>
                  <a:cubicBezTo>
                    <a:pt x="314" y="979"/>
                    <a:pt x="346" y="1000"/>
                    <a:pt x="371" y="1025"/>
                  </a:cubicBezTo>
                  <a:cubicBezTo>
                    <a:pt x="385" y="1036"/>
                    <a:pt x="399" y="1050"/>
                    <a:pt x="410" y="1068"/>
                  </a:cubicBezTo>
                  <a:cubicBezTo>
                    <a:pt x="424" y="1096"/>
                    <a:pt x="460" y="1132"/>
                    <a:pt x="452" y="1160"/>
                  </a:cubicBezTo>
                  <a:cubicBezTo>
                    <a:pt x="447" y="1183"/>
                    <a:pt x="430" y="1190"/>
                    <a:pt x="412" y="1190"/>
                  </a:cubicBezTo>
                  <a:cubicBezTo>
                    <a:pt x="408" y="1190"/>
                    <a:pt x="403" y="1189"/>
                    <a:pt x="399" y="1189"/>
                  </a:cubicBezTo>
                  <a:cubicBezTo>
                    <a:pt x="388" y="1185"/>
                    <a:pt x="381" y="1171"/>
                    <a:pt x="381" y="1160"/>
                  </a:cubicBezTo>
                  <a:lnTo>
                    <a:pt x="381" y="1157"/>
                  </a:lnTo>
                  <a:lnTo>
                    <a:pt x="381" y="1149"/>
                  </a:lnTo>
                  <a:cubicBezTo>
                    <a:pt x="378" y="1149"/>
                    <a:pt x="378" y="1142"/>
                    <a:pt x="378" y="1139"/>
                  </a:cubicBezTo>
                  <a:cubicBezTo>
                    <a:pt x="371" y="1128"/>
                    <a:pt x="364" y="1121"/>
                    <a:pt x="360" y="1110"/>
                  </a:cubicBezTo>
                  <a:cubicBezTo>
                    <a:pt x="349" y="1100"/>
                    <a:pt x="335" y="1085"/>
                    <a:pt x="324" y="1071"/>
                  </a:cubicBezTo>
                  <a:cubicBezTo>
                    <a:pt x="299" y="1046"/>
                    <a:pt x="268" y="1034"/>
                    <a:pt x="233" y="1034"/>
                  </a:cubicBezTo>
                  <a:cubicBezTo>
                    <a:pt x="225" y="1034"/>
                    <a:pt x="216" y="1034"/>
                    <a:pt x="207" y="1036"/>
                  </a:cubicBezTo>
                  <a:cubicBezTo>
                    <a:pt x="204" y="1036"/>
                    <a:pt x="202" y="1037"/>
                    <a:pt x="199" y="1037"/>
                  </a:cubicBezTo>
                  <a:cubicBezTo>
                    <a:pt x="167" y="1037"/>
                    <a:pt x="161" y="978"/>
                    <a:pt x="204" y="972"/>
                  </a:cubicBezTo>
                  <a:cubicBezTo>
                    <a:pt x="216" y="968"/>
                    <a:pt x="229" y="966"/>
                    <a:pt x="242" y="966"/>
                  </a:cubicBezTo>
                  <a:close/>
                  <a:moveTo>
                    <a:pt x="2040" y="827"/>
                  </a:moveTo>
                  <a:cubicBezTo>
                    <a:pt x="2051" y="827"/>
                    <a:pt x="2061" y="831"/>
                    <a:pt x="2067" y="840"/>
                  </a:cubicBezTo>
                  <a:cubicBezTo>
                    <a:pt x="2070" y="847"/>
                    <a:pt x="2074" y="854"/>
                    <a:pt x="2074" y="865"/>
                  </a:cubicBezTo>
                  <a:lnTo>
                    <a:pt x="2074" y="918"/>
                  </a:lnTo>
                  <a:cubicBezTo>
                    <a:pt x="2074" y="943"/>
                    <a:pt x="2077" y="972"/>
                    <a:pt x="2077" y="993"/>
                  </a:cubicBezTo>
                  <a:cubicBezTo>
                    <a:pt x="2092" y="1117"/>
                    <a:pt x="2127" y="1231"/>
                    <a:pt x="2180" y="1349"/>
                  </a:cubicBezTo>
                  <a:cubicBezTo>
                    <a:pt x="2191" y="1366"/>
                    <a:pt x="2180" y="1391"/>
                    <a:pt x="2159" y="1398"/>
                  </a:cubicBezTo>
                  <a:cubicBezTo>
                    <a:pt x="2108" y="1409"/>
                    <a:pt x="2061" y="1415"/>
                    <a:pt x="2014" y="1415"/>
                  </a:cubicBezTo>
                  <a:cubicBezTo>
                    <a:pt x="1986" y="1415"/>
                    <a:pt x="1957" y="1413"/>
                    <a:pt x="1928" y="1409"/>
                  </a:cubicBezTo>
                  <a:cubicBezTo>
                    <a:pt x="1891" y="1406"/>
                    <a:pt x="1892" y="1345"/>
                    <a:pt x="1926" y="1345"/>
                  </a:cubicBezTo>
                  <a:cubicBezTo>
                    <a:pt x="1928" y="1345"/>
                    <a:pt x="1930" y="1345"/>
                    <a:pt x="1932" y="1345"/>
                  </a:cubicBezTo>
                  <a:cubicBezTo>
                    <a:pt x="1954" y="1348"/>
                    <a:pt x="1976" y="1349"/>
                    <a:pt x="1996" y="1349"/>
                  </a:cubicBezTo>
                  <a:cubicBezTo>
                    <a:pt x="2034" y="1349"/>
                    <a:pt x="2070" y="1345"/>
                    <a:pt x="2109" y="1338"/>
                  </a:cubicBezTo>
                  <a:cubicBezTo>
                    <a:pt x="2067" y="1231"/>
                    <a:pt x="2035" y="1121"/>
                    <a:pt x="2020" y="1007"/>
                  </a:cubicBezTo>
                  <a:cubicBezTo>
                    <a:pt x="2017" y="979"/>
                    <a:pt x="2017" y="957"/>
                    <a:pt x="2013" y="929"/>
                  </a:cubicBezTo>
                  <a:cubicBezTo>
                    <a:pt x="2013" y="908"/>
                    <a:pt x="2006" y="883"/>
                    <a:pt x="2006" y="858"/>
                  </a:cubicBezTo>
                  <a:lnTo>
                    <a:pt x="2006" y="854"/>
                  </a:lnTo>
                  <a:cubicBezTo>
                    <a:pt x="2010" y="836"/>
                    <a:pt x="2025" y="827"/>
                    <a:pt x="2040" y="827"/>
                  </a:cubicBezTo>
                  <a:close/>
                  <a:moveTo>
                    <a:pt x="2143" y="1634"/>
                  </a:moveTo>
                  <a:cubicBezTo>
                    <a:pt x="2216" y="1634"/>
                    <a:pt x="2290" y="1645"/>
                    <a:pt x="2362" y="1672"/>
                  </a:cubicBezTo>
                  <a:cubicBezTo>
                    <a:pt x="2337" y="1775"/>
                    <a:pt x="2255" y="2017"/>
                    <a:pt x="2120" y="2024"/>
                  </a:cubicBezTo>
                  <a:cubicBezTo>
                    <a:pt x="2119" y="2024"/>
                    <a:pt x="2118" y="2024"/>
                    <a:pt x="2117" y="2024"/>
                  </a:cubicBezTo>
                  <a:cubicBezTo>
                    <a:pt x="2000" y="2024"/>
                    <a:pt x="1860" y="1845"/>
                    <a:pt x="1786" y="1704"/>
                  </a:cubicBezTo>
                  <a:cubicBezTo>
                    <a:pt x="1890" y="1668"/>
                    <a:pt x="2015" y="1634"/>
                    <a:pt x="2143" y="1634"/>
                  </a:cubicBezTo>
                  <a:close/>
                  <a:moveTo>
                    <a:pt x="1085" y="1"/>
                  </a:moveTo>
                  <a:cubicBezTo>
                    <a:pt x="1068" y="12"/>
                    <a:pt x="1050" y="19"/>
                    <a:pt x="1039" y="33"/>
                  </a:cubicBezTo>
                  <a:lnTo>
                    <a:pt x="1021" y="442"/>
                  </a:lnTo>
                  <a:cubicBezTo>
                    <a:pt x="1014" y="581"/>
                    <a:pt x="1007" y="769"/>
                    <a:pt x="900" y="918"/>
                  </a:cubicBezTo>
                  <a:lnTo>
                    <a:pt x="886" y="929"/>
                  </a:lnTo>
                  <a:cubicBezTo>
                    <a:pt x="854" y="965"/>
                    <a:pt x="815" y="989"/>
                    <a:pt x="772" y="1000"/>
                  </a:cubicBezTo>
                  <a:cubicBezTo>
                    <a:pt x="754" y="1005"/>
                    <a:pt x="736" y="1009"/>
                    <a:pt x="716" y="1009"/>
                  </a:cubicBezTo>
                  <a:cubicBezTo>
                    <a:pt x="709" y="1009"/>
                    <a:pt x="702" y="1008"/>
                    <a:pt x="694" y="1007"/>
                  </a:cubicBezTo>
                  <a:cubicBezTo>
                    <a:pt x="673" y="1007"/>
                    <a:pt x="648" y="997"/>
                    <a:pt x="623" y="993"/>
                  </a:cubicBezTo>
                  <a:cubicBezTo>
                    <a:pt x="570" y="975"/>
                    <a:pt x="524" y="943"/>
                    <a:pt x="481" y="904"/>
                  </a:cubicBezTo>
                  <a:cubicBezTo>
                    <a:pt x="456" y="876"/>
                    <a:pt x="435" y="847"/>
                    <a:pt x="417" y="815"/>
                  </a:cubicBezTo>
                  <a:cubicBezTo>
                    <a:pt x="399" y="783"/>
                    <a:pt x="371" y="758"/>
                    <a:pt x="332" y="744"/>
                  </a:cubicBezTo>
                  <a:cubicBezTo>
                    <a:pt x="321" y="741"/>
                    <a:pt x="310" y="733"/>
                    <a:pt x="296" y="733"/>
                  </a:cubicBezTo>
                  <a:cubicBezTo>
                    <a:pt x="282" y="730"/>
                    <a:pt x="264" y="730"/>
                    <a:pt x="250" y="730"/>
                  </a:cubicBezTo>
                  <a:lnTo>
                    <a:pt x="246" y="730"/>
                  </a:lnTo>
                  <a:cubicBezTo>
                    <a:pt x="221" y="730"/>
                    <a:pt x="196" y="733"/>
                    <a:pt x="175" y="744"/>
                  </a:cubicBezTo>
                  <a:cubicBezTo>
                    <a:pt x="157" y="748"/>
                    <a:pt x="140" y="762"/>
                    <a:pt x="122" y="769"/>
                  </a:cubicBezTo>
                  <a:cubicBezTo>
                    <a:pt x="29" y="840"/>
                    <a:pt x="1" y="989"/>
                    <a:pt x="54" y="1103"/>
                  </a:cubicBezTo>
                  <a:cubicBezTo>
                    <a:pt x="115" y="1228"/>
                    <a:pt x="321" y="1402"/>
                    <a:pt x="452" y="1427"/>
                  </a:cubicBezTo>
                  <a:lnTo>
                    <a:pt x="516" y="1441"/>
                  </a:lnTo>
                  <a:lnTo>
                    <a:pt x="513" y="1509"/>
                  </a:lnTo>
                  <a:cubicBezTo>
                    <a:pt x="499" y="1676"/>
                    <a:pt x="481" y="1843"/>
                    <a:pt x="463" y="1996"/>
                  </a:cubicBezTo>
                  <a:cubicBezTo>
                    <a:pt x="438" y="2227"/>
                    <a:pt x="410" y="2451"/>
                    <a:pt x="410" y="2643"/>
                  </a:cubicBezTo>
                  <a:lnTo>
                    <a:pt x="410" y="2646"/>
                  </a:lnTo>
                  <a:lnTo>
                    <a:pt x="410" y="2714"/>
                  </a:lnTo>
                  <a:cubicBezTo>
                    <a:pt x="410" y="2739"/>
                    <a:pt x="410" y="2767"/>
                    <a:pt x="417" y="2789"/>
                  </a:cubicBezTo>
                  <a:cubicBezTo>
                    <a:pt x="417" y="2814"/>
                    <a:pt x="420" y="2842"/>
                    <a:pt x="424" y="2863"/>
                  </a:cubicBezTo>
                  <a:cubicBezTo>
                    <a:pt x="474" y="3162"/>
                    <a:pt x="652" y="3382"/>
                    <a:pt x="829" y="3400"/>
                  </a:cubicBezTo>
                  <a:cubicBezTo>
                    <a:pt x="837" y="3401"/>
                    <a:pt x="844" y="3401"/>
                    <a:pt x="852" y="3401"/>
                  </a:cubicBezTo>
                  <a:cubicBezTo>
                    <a:pt x="1023" y="3401"/>
                    <a:pt x="1160" y="3207"/>
                    <a:pt x="1235" y="2863"/>
                  </a:cubicBezTo>
                  <a:cubicBezTo>
                    <a:pt x="1238" y="2838"/>
                    <a:pt x="1242" y="2814"/>
                    <a:pt x="1245" y="2789"/>
                  </a:cubicBezTo>
                  <a:cubicBezTo>
                    <a:pt x="1252" y="2774"/>
                    <a:pt x="1252" y="2760"/>
                    <a:pt x="1256" y="2742"/>
                  </a:cubicBezTo>
                  <a:lnTo>
                    <a:pt x="1256" y="2707"/>
                  </a:lnTo>
                  <a:cubicBezTo>
                    <a:pt x="1260" y="2618"/>
                    <a:pt x="1256" y="2543"/>
                    <a:pt x="1256" y="2469"/>
                  </a:cubicBezTo>
                  <a:cubicBezTo>
                    <a:pt x="1256" y="2380"/>
                    <a:pt x="1252" y="2291"/>
                    <a:pt x="1256" y="2181"/>
                  </a:cubicBezTo>
                  <a:lnTo>
                    <a:pt x="1260" y="2063"/>
                  </a:lnTo>
                  <a:lnTo>
                    <a:pt x="1363" y="2113"/>
                  </a:lnTo>
                  <a:cubicBezTo>
                    <a:pt x="1636" y="2238"/>
                    <a:pt x="1885" y="2294"/>
                    <a:pt x="1974" y="2298"/>
                  </a:cubicBezTo>
                  <a:cubicBezTo>
                    <a:pt x="2001" y="2299"/>
                    <a:pt x="2027" y="2300"/>
                    <a:pt x="2053" y="2300"/>
                  </a:cubicBezTo>
                  <a:cubicBezTo>
                    <a:pt x="2160" y="2300"/>
                    <a:pt x="2255" y="2286"/>
                    <a:pt x="2326" y="2234"/>
                  </a:cubicBezTo>
                  <a:cubicBezTo>
                    <a:pt x="2429" y="2152"/>
                    <a:pt x="2454" y="2003"/>
                    <a:pt x="2472" y="1864"/>
                  </a:cubicBezTo>
                  <a:cubicBezTo>
                    <a:pt x="2515" y="1580"/>
                    <a:pt x="2557" y="1210"/>
                    <a:pt x="2586" y="819"/>
                  </a:cubicBezTo>
                  <a:cubicBezTo>
                    <a:pt x="2586" y="787"/>
                    <a:pt x="2589" y="758"/>
                    <a:pt x="2589" y="730"/>
                  </a:cubicBezTo>
                  <a:cubicBezTo>
                    <a:pt x="2589" y="698"/>
                    <a:pt x="2593" y="669"/>
                    <a:pt x="2593" y="637"/>
                  </a:cubicBezTo>
                  <a:lnTo>
                    <a:pt x="2593" y="598"/>
                  </a:lnTo>
                  <a:cubicBezTo>
                    <a:pt x="2501" y="591"/>
                    <a:pt x="2394" y="584"/>
                    <a:pt x="2319" y="584"/>
                  </a:cubicBezTo>
                  <a:cubicBezTo>
                    <a:pt x="2291" y="584"/>
                    <a:pt x="2262" y="584"/>
                    <a:pt x="2245" y="566"/>
                  </a:cubicBezTo>
                  <a:cubicBezTo>
                    <a:pt x="2234" y="556"/>
                    <a:pt x="2234" y="545"/>
                    <a:pt x="2234" y="531"/>
                  </a:cubicBezTo>
                  <a:cubicBezTo>
                    <a:pt x="2230" y="485"/>
                    <a:pt x="2234" y="445"/>
                    <a:pt x="2273" y="442"/>
                  </a:cubicBezTo>
                  <a:cubicBezTo>
                    <a:pt x="2280" y="442"/>
                    <a:pt x="2458" y="445"/>
                    <a:pt x="2593" y="474"/>
                  </a:cubicBezTo>
                  <a:cubicBezTo>
                    <a:pt x="2600" y="371"/>
                    <a:pt x="2600" y="268"/>
                    <a:pt x="2600" y="165"/>
                  </a:cubicBezTo>
                  <a:lnTo>
                    <a:pt x="2600" y="165"/>
                  </a:lnTo>
                  <a:cubicBezTo>
                    <a:pt x="2486" y="218"/>
                    <a:pt x="2362" y="250"/>
                    <a:pt x="2237" y="264"/>
                  </a:cubicBezTo>
                  <a:cubicBezTo>
                    <a:pt x="2199" y="267"/>
                    <a:pt x="2161" y="268"/>
                    <a:pt x="2122" y="268"/>
                  </a:cubicBezTo>
                  <a:cubicBezTo>
                    <a:pt x="1932" y="268"/>
                    <a:pt x="1741" y="235"/>
                    <a:pt x="1555" y="197"/>
                  </a:cubicBezTo>
                  <a:cubicBezTo>
                    <a:pt x="1562" y="147"/>
                    <a:pt x="1587" y="104"/>
                    <a:pt x="1615" y="65"/>
                  </a:cubicBezTo>
                  <a:cubicBezTo>
                    <a:pt x="1572" y="58"/>
                    <a:pt x="1533" y="51"/>
                    <a:pt x="1491" y="40"/>
                  </a:cubicBezTo>
                  <a:cubicBezTo>
                    <a:pt x="1460" y="43"/>
                    <a:pt x="1429" y="45"/>
                    <a:pt x="1397" y="45"/>
                  </a:cubicBezTo>
                  <a:cubicBezTo>
                    <a:pt x="1294" y="45"/>
                    <a:pt x="1189" y="28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0"/>
            <p:cNvSpPr/>
            <p:nvPr/>
          </p:nvSpPr>
          <p:spPr>
            <a:xfrm flipH="1">
              <a:off x="412846" y="210342"/>
              <a:ext cx="15744" cy="28074"/>
            </a:xfrm>
            <a:custGeom>
              <a:avLst/>
              <a:gdLst/>
              <a:ahLst/>
              <a:cxnLst/>
              <a:rect l="l" t="t" r="r" b="b"/>
              <a:pathLst>
                <a:path w="890" h="1587" extrusionOk="0">
                  <a:moveTo>
                    <a:pt x="889" y="1"/>
                  </a:moveTo>
                  <a:cubicBezTo>
                    <a:pt x="885" y="1"/>
                    <a:pt x="883" y="2"/>
                    <a:pt x="882" y="3"/>
                  </a:cubicBezTo>
                  <a:lnTo>
                    <a:pt x="882" y="3"/>
                  </a:lnTo>
                  <a:cubicBezTo>
                    <a:pt x="884" y="2"/>
                    <a:pt x="887" y="2"/>
                    <a:pt x="889" y="1"/>
                  </a:cubicBezTo>
                  <a:close/>
                  <a:moveTo>
                    <a:pt x="882" y="3"/>
                  </a:moveTo>
                  <a:cubicBezTo>
                    <a:pt x="550" y="128"/>
                    <a:pt x="177" y="311"/>
                    <a:pt x="22" y="498"/>
                  </a:cubicBezTo>
                  <a:cubicBezTo>
                    <a:pt x="4" y="530"/>
                    <a:pt x="0" y="630"/>
                    <a:pt x="4" y="765"/>
                  </a:cubicBezTo>
                  <a:cubicBezTo>
                    <a:pt x="4" y="854"/>
                    <a:pt x="11" y="950"/>
                    <a:pt x="22" y="1057"/>
                  </a:cubicBezTo>
                  <a:cubicBezTo>
                    <a:pt x="39" y="1235"/>
                    <a:pt x="71" y="1423"/>
                    <a:pt x="110" y="1587"/>
                  </a:cubicBezTo>
                  <a:cubicBezTo>
                    <a:pt x="292" y="1512"/>
                    <a:pt x="470" y="1473"/>
                    <a:pt x="679" y="1427"/>
                  </a:cubicBezTo>
                  <a:cubicBezTo>
                    <a:pt x="715" y="1419"/>
                    <a:pt x="754" y="1409"/>
                    <a:pt x="790" y="1402"/>
                  </a:cubicBezTo>
                  <a:cubicBezTo>
                    <a:pt x="804" y="1395"/>
                    <a:pt x="818" y="1395"/>
                    <a:pt x="829" y="1391"/>
                  </a:cubicBezTo>
                  <a:cubicBezTo>
                    <a:pt x="829" y="1387"/>
                    <a:pt x="829" y="1384"/>
                    <a:pt x="825" y="1377"/>
                  </a:cubicBezTo>
                  <a:cubicBezTo>
                    <a:pt x="825" y="1370"/>
                    <a:pt x="822" y="1366"/>
                    <a:pt x="822" y="1355"/>
                  </a:cubicBezTo>
                  <a:lnTo>
                    <a:pt x="822" y="1348"/>
                  </a:lnTo>
                  <a:cubicBezTo>
                    <a:pt x="822" y="1338"/>
                    <a:pt x="818" y="1334"/>
                    <a:pt x="818" y="1323"/>
                  </a:cubicBezTo>
                  <a:cubicBezTo>
                    <a:pt x="818" y="1316"/>
                    <a:pt x="811" y="1313"/>
                    <a:pt x="811" y="1302"/>
                  </a:cubicBezTo>
                  <a:cubicBezTo>
                    <a:pt x="811" y="1295"/>
                    <a:pt x="807" y="1281"/>
                    <a:pt x="807" y="1270"/>
                  </a:cubicBezTo>
                  <a:cubicBezTo>
                    <a:pt x="807" y="1263"/>
                    <a:pt x="804" y="1259"/>
                    <a:pt x="804" y="1249"/>
                  </a:cubicBezTo>
                  <a:cubicBezTo>
                    <a:pt x="804" y="1235"/>
                    <a:pt x="800" y="1227"/>
                    <a:pt x="800" y="1213"/>
                  </a:cubicBezTo>
                  <a:cubicBezTo>
                    <a:pt x="800" y="1206"/>
                    <a:pt x="793" y="1199"/>
                    <a:pt x="793" y="1192"/>
                  </a:cubicBezTo>
                  <a:cubicBezTo>
                    <a:pt x="790" y="1178"/>
                    <a:pt x="790" y="1160"/>
                    <a:pt x="786" y="1146"/>
                  </a:cubicBezTo>
                  <a:lnTo>
                    <a:pt x="786" y="1139"/>
                  </a:lnTo>
                  <a:cubicBezTo>
                    <a:pt x="782" y="1121"/>
                    <a:pt x="782" y="1103"/>
                    <a:pt x="775" y="1082"/>
                  </a:cubicBezTo>
                  <a:cubicBezTo>
                    <a:pt x="775" y="1075"/>
                    <a:pt x="775" y="1067"/>
                    <a:pt x="772" y="1064"/>
                  </a:cubicBezTo>
                  <a:cubicBezTo>
                    <a:pt x="772" y="1050"/>
                    <a:pt x="768" y="1035"/>
                    <a:pt x="768" y="1021"/>
                  </a:cubicBezTo>
                  <a:cubicBezTo>
                    <a:pt x="768" y="1014"/>
                    <a:pt x="768" y="1011"/>
                    <a:pt x="761" y="1000"/>
                  </a:cubicBezTo>
                  <a:cubicBezTo>
                    <a:pt x="761" y="986"/>
                    <a:pt x="758" y="979"/>
                    <a:pt x="758" y="964"/>
                  </a:cubicBezTo>
                  <a:cubicBezTo>
                    <a:pt x="758" y="957"/>
                    <a:pt x="758" y="946"/>
                    <a:pt x="754" y="939"/>
                  </a:cubicBezTo>
                  <a:cubicBezTo>
                    <a:pt x="754" y="925"/>
                    <a:pt x="750" y="914"/>
                    <a:pt x="750" y="904"/>
                  </a:cubicBezTo>
                  <a:cubicBezTo>
                    <a:pt x="750" y="893"/>
                    <a:pt x="750" y="886"/>
                    <a:pt x="743" y="875"/>
                  </a:cubicBezTo>
                  <a:cubicBezTo>
                    <a:pt x="743" y="861"/>
                    <a:pt x="740" y="854"/>
                    <a:pt x="740" y="840"/>
                  </a:cubicBezTo>
                  <a:cubicBezTo>
                    <a:pt x="740" y="833"/>
                    <a:pt x="740" y="822"/>
                    <a:pt x="736" y="815"/>
                  </a:cubicBezTo>
                  <a:cubicBezTo>
                    <a:pt x="736" y="801"/>
                    <a:pt x="736" y="790"/>
                    <a:pt x="733" y="779"/>
                  </a:cubicBezTo>
                  <a:lnTo>
                    <a:pt x="733" y="751"/>
                  </a:lnTo>
                  <a:lnTo>
                    <a:pt x="733" y="715"/>
                  </a:lnTo>
                  <a:lnTo>
                    <a:pt x="733" y="690"/>
                  </a:lnTo>
                  <a:lnTo>
                    <a:pt x="733" y="655"/>
                  </a:lnTo>
                  <a:lnTo>
                    <a:pt x="733" y="630"/>
                  </a:lnTo>
                  <a:lnTo>
                    <a:pt x="733" y="591"/>
                  </a:lnTo>
                  <a:lnTo>
                    <a:pt x="733" y="573"/>
                  </a:lnTo>
                  <a:lnTo>
                    <a:pt x="733" y="516"/>
                  </a:lnTo>
                  <a:lnTo>
                    <a:pt x="733" y="477"/>
                  </a:lnTo>
                  <a:cubicBezTo>
                    <a:pt x="736" y="482"/>
                    <a:pt x="738" y="484"/>
                    <a:pt x="739" y="484"/>
                  </a:cubicBezTo>
                  <a:cubicBezTo>
                    <a:pt x="740" y="484"/>
                    <a:pt x="740" y="481"/>
                    <a:pt x="740" y="477"/>
                  </a:cubicBezTo>
                  <a:lnTo>
                    <a:pt x="740" y="449"/>
                  </a:lnTo>
                  <a:lnTo>
                    <a:pt x="740" y="431"/>
                  </a:lnTo>
                  <a:lnTo>
                    <a:pt x="740" y="410"/>
                  </a:lnTo>
                  <a:lnTo>
                    <a:pt x="740" y="392"/>
                  </a:lnTo>
                  <a:lnTo>
                    <a:pt x="740" y="381"/>
                  </a:lnTo>
                  <a:lnTo>
                    <a:pt x="740" y="374"/>
                  </a:lnTo>
                  <a:cubicBezTo>
                    <a:pt x="740" y="367"/>
                    <a:pt x="740" y="360"/>
                    <a:pt x="747" y="356"/>
                  </a:cubicBezTo>
                  <a:cubicBezTo>
                    <a:pt x="747" y="349"/>
                    <a:pt x="747" y="342"/>
                    <a:pt x="750" y="338"/>
                  </a:cubicBezTo>
                  <a:cubicBezTo>
                    <a:pt x="750" y="331"/>
                    <a:pt x="754" y="324"/>
                    <a:pt x="754" y="321"/>
                  </a:cubicBezTo>
                  <a:lnTo>
                    <a:pt x="754" y="310"/>
                  </a:lnTo>
                  <a:lnTo>
                    <a:pt x="754" y="303"/>
                  </a:lnTo>
                  <a:cubicBezTo>
                    <a:pt x="754" y="296"/>
                    <a:pt x="758" y="289"/>
                    <a:pt x="758" y="285"/>
                  </a:cubicBezTo>
                  <a:cubicBezTo>
                    <a:pt x="758" y="278"/>
                    <a:pt x="765" y="271"/>
                    <a:pt x="765" y="267"/>
                  </a:cubicBezTo>
                  <a:cubicBezTo>
                    <a:pt x="765" y="260"/>
                    <a:pt x="768" y="253"/>
                    <a:pt x="768" y="250"/>
                  </a:cubicBezTo>
                  <a:cubicBezTo>
                    <a:pt x="768" y="242"/>
                    <a:pt x="772" y="235"/>
                    <a:pt x="772" y="232"/>
                  </a:cubicBezTo>
                  <a:cubicBezTo>
                    <a:pt x="772" y="228"/>
                    <a:pt x="775" y="221"/>
                    <a:pt x="775" y="214"/>
                  </a:cubicBezTo>
                  <a:cubicBezTo>
                    <a:pt x="775" y="210"/>
                    <a:pt x="782" y="200"/>
                    <a:pt x="782" y="196"/>
                  </a:cubicBezTo>
                  <a:cubicBezTo>
                    <a:pt x="782" y="193"/>
                    <a:pt x="786" y="186"/>
                    <a:pt x="786" y="178"/>
                  </a:cubicBezTo>
                  <a:cubicBezTo>
                    <a:pt x="786" y="175"/>
                    <a:pt x="790" y="168"/>
                    <a:pt x="790" y="161"/>
                  </a:cubicBezTo>
                  <a:cubicBezTo>
                    <a:pt x="790" y="157"/>
                    <a:pt x="793" y="150"/>
                    <a:pt x="793" y="146"/>
                  </a:cubicBezTo>
                  <a:cubicBezTo>
                    <a:pt x="793" y="143"/>
                    <a:pt x="800" y="139"/>
                    <a:pt x="800" y="129"/>
                  </a:cubicBezTo>
                  <a:cubicBezTo>
                    <a:pt x="800" y="125"/>
                    <a:pt x="804" y="122"/>
                    <a:pt x="807" y="114"/>
                  </a:cubicBezTo>
                  <a:cubicBezTo>
                    <a:pt x="811" y="111"/>
                    <a:pt x="811" y="107"/>
                    <a:pt x="818" y="104"/>
                  </a:cubicBezTo>
                  <a:cubicBezTo>
                    <a:pt x="822" y="97"/>
                    <a:pt x="822" y="93"/>
                    <a:pt x="825" y="90"/>
                  </a:cubicBezTo>
                  <a:cubicBezTo>
                    <a:pt x="829" y="86"/>
                    <a:pt x="829" y="79"/>
                    <a:pt x="836" y="75"/>
                  </a:cubicBezTo>
                  <a:cubicBezTo>
                    <a:pt x="839" y="72"/>
                    <a:pt x="839" y="68"/>
                    <a:pt x="843" y="61"/>
                  </a:cubicBezTo>
                  <a:cubicBezTo>
                    <a:pt x="846" y="58"/>
                    <a:pt x="846" y="54"/>
                    <a:pt x="854" y="50"/>
                  </a:cubicBezTo>
                  <a:cubicBezTo>
                    <a:pt x="857" y="43"/>
                    <a:pt x="857" y="40"/>
                    <a:pt x="861" y="36"/>
                  </a:cubicBezTo>
                  <a:cubicBezTo>
                    <a:pt x="864" y="33"/>
                    <a:pt x="864" y="26"/>
                    <a:pt x="871" y="22"/>
                  </a:cubicBezTo>
                  <a:cubicBezTo>
                    <a:pt x="875" y="18"/>
                    <a:pt x="875" y="15"/>
                    <a:pt x="878" y="8"/>
                  </a:cubicBezTo>
                  <a:cubicBezTo>
                    <a:pt x="880" y="6"/>
                    <a:pt x="881" y="5"/>
                    <a:pt x="88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0"/>
            <p:cNvSpPr/>
            <p:nvPr/>
          </p:nvSpPr>
          <p:spPr>
            <a:xfrm flipH="1">
              <a:off x="381783" y="207900"/>
              <a:ext cx="30904" cy="26429"/>
            </a:xfrm>
            <a:custGeom>
              <a:avLst/>
              <a:gdLst/>
              <a:ahLst/>
              <a:cxnLst/>
              <a:rect l="l" t="t" r="r" b="b"/>
              <a:pathLst>
                <a:path w="1747" h="1494" extrusionOk="0">
                  <a:moveTo>
                    <a:pt x="602" y="0"/>
                  </a:moveTo>
                  <a:cubicBezTo>
                    <a:pt x="566" y="0"/>
                    <a:pt x="532" y="1"/>
                    <a:pt x="499" y="4"/>
                  </a:cubicBezTo>
                  <a:cubicBezTo>
                    <a:pt x="495" y="4"/>
                    <a:pt x="491" y="11"/>
                    <a:pt x="484" y="11"/>
                  </a:cubicBezTo>
                  <a:cubicBezTo>
                    <a:pt x="481" y="11"/>
                    <a:pt x="477" y="14"/>
                    <a:pt x="474" y="14"/>
                  </a:cubicBezTo>
                  <a:cubicBezTo>
                    <a:pt x="467" y="14"/>
                    <a:pt x="459" y="18"/>
                    <a:pt x="456" y="18"/>
                  </a:cubicBezTo>
                  <a:cubicBezTo>
                    <a:pt x="449" y="18"/>
                    <a:pt x="445" y="21"/>
                    <a:pt x="442" y="21"/>
                  </a:cubicBezTo>
                  <a:cubicBezTo>
                    <a:pt x="438" y="21"/>
                    <a:pt x="431" y="28"/>
                    <a:pt x="424" y="28"/>
                  </a:cubicBezTo>
                  <a:cubicBezTo>
                    <a:pt x="420" y="28"/>
                    <a:pt x="417" y="32"/>
                    <a:pt x="410" y="32"/>
                  </a:cubicBezTo>
                  <a:cubicBezTo>
                    <a:pt x="406" y="32"/>
                    <a:pt x="403" y="36"/>
                    <a:pt x="392" y="36"/>
                  </a:cubicBezTo>
                  <a:cubicBezTo>
                    <a:pt x="388" y="36"/>
                    <a:pt x="385" y="39"/>
                    <a:pt x="381" y="39"/>
                  </a:cubicBezTo>
                  <a:cubicBezTo>
                    <a:pt x="374" y="39"/>
                    <a:pt x="371" y="46"/>
                    <a:pt x="367" y="46"/>
                  </a:cubicBezTo>
                  <a:cubicBezTo>
                    <a:pt x="360" y="46"/>
                    <a:pt x="356" y="50"/>
                    <a:pt x="353" y="50"/>
                  </a:cubicBezTo>
                  <a:cubicBezTo>
                    <a:pt x="349" y="50"/>
                    <a:pt x="342" y="53"/>
                    <a:pt x="339" y="53"/>
                  </a:cubicBezTo>
                  <a:cubicBezTo>
                    <a:pt x="335" y="53"/>
                    <a:pt x="331" y="57"/>
                    <a:pt x="324" y="57"/>
                  </a:cubicBezTo>
                  <a:cubicBezTo>
                    <a:pt x="321" y="64"/>
                    <a:pt x="317" y="64"/>
                    <a:pt x="314" y="68"/>
                  </a:cubicBezTo>
                  <a:cubicBezTo>
                    <a:pt x="307" y="68"/>
                    <a:pt x="303" y="71"/>
                    <a:pt x="299" y="71"/>
                  </a:cubicBezTo>
                  <a:cubicBezTo>
                    <a:pt x="296" y="75"/>
                    <a:pt x="289" y="75"/>
                    <a:pt x="285" y="82"/>
                  </a:cubicBezTo>
                  <a:cubicBezTo>
                    <a:pt x="282" y="82"/>
                    <a:pt x="278" y="85"/>
                    <a:pt x="278" y="85"/>
                  </a:cubicBezTo>
                  <a:cubicBezTo>
                    <a:pt x="271" y="89"/>
                    <a:pt x="267" y="89"/>
                    <a:pt x="264" y="92"/>
                  </a:cubicBezTo>
                  <a:cubicBezTo>
                    <a:pt x="260" y="92"/>
                    <a:pt x="253" y="100"/>
                    <a:pt x="253" y="100"/>
                  </a:cubicBezTo>
                  <a:cubicBezTo>
                    <a:pt x="250" y="103"/>
                    <a:pt x="246" y="103"/>
                    <a:pt x="243" y="107"/>
                  </a:cubicBezTo>
                  <a:cubicBezTo>
                    <a:pt x="235" y="107"/>
                    <a:pt x="235" y="110"/>
                    <a:pt x="232" y="110"/>
                  </a:cubicBezTo>
                  <a:cubicBezTo>
                    <a:pt x="228" y="117"/>
                    <a:pt x="225" y="117"/>
                    <a:pt x="218" y="121"/>
                  </a:cubicBezTo>
                  <a:cubicBezTo>
                    <a:pt x="214" y="121"/>
                    <a:pt x="214" y="124"/>
                    <a:pt x="211" y="124"/>
                  </a:cubicBezTo>
                  <a:cubicBezTo>
                    <a:pt x="207" y="128"/>
                    <a:pt x="200" y="128"/>
                    <a:pt x="196" y="135"/>
                  </a:cubicBezTo>
                  <a:lnTo>
                    <a:pt x="189" y="142"/>
                  </a:lnTo>
                  <a:cubicBezTo>
                    <a:pt x="182" y="146"/>
                    <a:pt x="179" y="153"/>
                    <a:pt x="175" y="153"/>
                  </a:cubicBezTo>
                  <a:lnTo>
                    <a:pt x="164" y="160"/>
                  </a:lnTo>
                  <a:lnTo>
                    <a:pt x="157" y="171"/>
                  </a:lnTo>
                  <a:lnTo>
                    <a:pt x="147" y="178"/>
                  </a:lnTo>
                  <a:cubicBezTo>
                    <a:pt x="143" y="181"/>
                    <a:pt x="139" y="188"/>
                    <a:pt x="139" y="192"/>
                  </a:cubicBezTo>
                  <a:lnTo>
                    <a:pt x="129" y="199"/>
                  </a:lnTo>
                  <a:cubicBezTo>
                    <a:pt x="125" y="206"/>
                    <a:pt x="125" y="210"/>
                    <a:pt x="122" y="213"/>
                  </a:cubicBezTo>
                  <a:cubicBezTo>
                    <a:pt x="122" y="217"/>
                    <a:pt x="118" y="217"/>
                    <a:pt x="118" y="224"/>
                  </a:cubicBezTo>
                  <a:cubicBezTo>
                    <a:pt x="111" y="228"/>
                    <a:pt x="111" y="231"/>
                    <a:pt x="107" y="235"/>
                  </a:cubicBezTo>
                  <a:cubicBezTo>
                    <a:pt x="107" y="242"/>
                    <a:pt x="104" y="242"/>
                    <a:pt x="104" y="245"/>
                  </a:cubicBezTo>
                  <a:cubicBezTo>
                    <a:pt x="100" y="249"/>
                    <a:pt x="100" y="252"/>
                    <a:pt x="93" y="260"/>
                  </a:cubicBezTo>
                  <a:cubicBezTo>
                    <a:pt x="93" y="263"/>
                    <a:pt x="90" y="263"/>
                    <a:pt x="90" y="267"/>
                  </a:cubicBezTo>
                  <a:cubicBezTo>
                    <a:pt x="86" y="270"/>
                    <a:pt x="86" y="277"/>
                    <a:pt x="83" y="281"/>
                  </a:cubicBezTo>
                  <a:cubicBezTo>
                    <a:pt x="83" y="284"/>
                    <a:pt x="75" y="284"/>
                    <a:pt x="75" y="288"/>
                  </a:cubicBezTo>
                  <a:cubicBezTo>
                    <a:pt x="72" y="295"/>
                    <a:pt x="72" y="299"/>
                    <a:pt x="68" y="302"/>
                  </a:cubicBezTo>
                  <a:cubicBezTo>
                    <a:pt x="68" y="306"/>
                    <a:pt x="65" y="306"/>
                    <a:pt x="65" y="313"/>
                  </a:cubicBezTo>
                  <a:cubicBezTo>
                    <a:pt x="58" y="316"/>
                    <a:pt x="58" y="320"/>
                    <a:pt x="54" y="331"/>
                  </a:cubicBezTo>
                  <a:cubicBezTo>
                    <a:pt x="54" y="334"/>
                    <a:pt x="51" y="334"/>
                    <a:pt x="51" y="338"/>
                  </a:cubicBezTo>
                  <a:cubicBezTo>
                    <a:pt x="47" y="341"/>
                    <a:pt x="47" y="348"/>
                    <a:pt x="47" y="356"/>
                  </a:cubicBezTo>
                  <a:cubicBezTo>
                    <a:pt x="47" y="359"/>
                    <a:pt x="40" y="359"/>
                    <a:pt x="40" y="366"/>
                  </a:cubicBezTo>
                  <a:cubicBezTo>
                    <a:pt x="40" y="370"/>
                    <a:pt x="36" y="377"/>
                    <a:pt x="36" y="384"/>
                  </a:cubicBezTo>
                  <a:cubicBezTo>
                    <a:pt x="36" y="388"/>
                    <a:pt x="36" y="388"/>
                    <a:pt x="33" y="391"/>
                  </a:cubicBezTo>
                  <a:cubicBezTo>
                    <a:pt x="33" y="395"/>
                    <a:pt x="29" y="405"/>
                    <a:pt x="29" y="409"/>
                  </a:cubicBezTo>
                  <a:cubicBezTo>
                    <a:pt x="29" y="412"/>
                    <a:pt x="29" y="412"/>
                    <a:pt x="22" y="420"/>
                  </a:cubicBezTo>
                  <a:cubicBezTo>
                    <a:pt x="22" y="423"/>
                    <a:pt x="19" y="430"/>
                    <a:pt x="19" y="437"/>
                  </a:cubicBezTo>
                  <a:cubicBezTo>
                    <a:pt x="19" y="441"/>
                    <a:pt x="19" y="441"/>
                    <a:pt x="15" y="444"/>
                  </a:cubicBezTo>
                  <a:lnTo>
                    <a:pt x="15" y="455"/>
                  </a:lnTo>
                  <a:lnTo>
                    <a:pt x="15" y="462"/>
                  </a:lnTo>
                  <a:lnTo>
                    <a:pt x="15" y="473"/>
                  </a:lnTo>
                  <a:cubicBezTo>
                    <a:pt x="15" y="480"/>
                    <a:pt x="11" y="484"/>
                    <a:pt x="11" y="494"/>
                  </a:cubicBezTo>
                  <a:lnTo>
                    <a:pt x="11" y="501"/>
                  </a:lnTo>
                  <a:cubicBezTo>
                    <a:pt x="11" y="512"/>
                    <a:pt x="11" y="516"/>
                    <a:pt x="4" y="526"/>
                  </a:cubicBezTo>
                  <a:lnTo>
                    <a:pt x="4" y="530"/>
                  </a:lnTo>
                  <a:lnTo>
                    <a:pt x="4" y="533"/>
                  </a:lnTo>
                  <a:cubicBezTo>
                    <a:pt x="4" y="544"/>
                    <a:pt x="4" y="548"/>
                    <a:pt x="1" y="555"/>
                  </a:cubicBezTo>
                  <a:lnTo>
                    <a:pt x="1" y="565"/>
                  </a:lnTo>
                  <a:lnTo>
                    <a:pt x="1" y="590"/>
                  </a:lnTo>
                  <a:lnTo>
                    <a:pt x="1" y="601"/>
                  </a:lnTo>
                  <a:lnTo>
                    <a:pt x="1" y="626"/>
                  </a:lnTo>
                  <a:lnTo>
                    <a:pt x="1" y="636"/>
                  </a:lnTo>
                  <a:lnTo>
                    <a:pt x="1" y="672"/>
                  </a:lnTo>
                  <a:lnTo>
                    <a:pt x="1" y="722"/>
                  </a:lnTo>
                  <a:lnTo>
                    <a:pt x="1" y="725"/>
                  </a:lnTo>
                  <a:lnTo>
                    <a:pt x="1" y="775"/>
                  </a:lnTo>
                  <a:lnTo>
                    <a:pt x="1" y="782"/>
                  </a:lnTo>
                  <a:lnTo>
                    <a:pt x="1" y="832"/>
                  </a:lnTo>
                  <a:lnTo>
                    <a:pt x="1" y="839"/>
                  </a:lnTo>
                  <a:cubicBezTo>
                    <a:pt x="1" y="857"/>
                    <a:pt x="1" y="871"/>
                    <a:pt x="4" y="889"/>
                  </a:cubicBezTo>
                  <a:cubicBezTo>
                    <a:pt x="4" y="907"/>
                    <a:pt x="11" y="921"/>
                    <a:pt x="11" y="939"/>
                  </a:cubicBezTo>
                  <a:lnTo>
                    <a:pt x="11" y="942"/>
                  </a:lnTo>
                  <a:cubicBezTo>
                    <a:pt x="11" y="960"/>
                    <a:pt x="15" y="974"/>
                    <a:pt x="15" y="992"/>
                  </a:cubicBezTo>
                  <a:lnTo>
                    <a:pt x="15" y="999"/>
                  </a:lnTo>
                  <a:cubicBezTo>
                    <a:pt x="15" y="1017"/>
                    <a:pt x="19" y="1031"/>
                    <a:pt x="19" y="1049"/>
                  </a:cubicBezTo>
                  <a:lnTo>
                    <a:pt x="19" y="1060"/>
                  </a:lnTo>
                  <a:cubicBezTo>
                    <a:pt x="19" y="1077"/>
                    <a:pt x="22" y="1088"/>
                    <a:pt x="22" y="1106"/>
                  </a:cubicBezTo>
                  <a:lnTo>
                    <a:pt x="22" y="1113"/>
                  </a:lnTo>
                  <a:cubicBezTo>
                    <a:pt x="22" y="1131"/>
                    <a:pt x="29" y="1141"/>
                    <a:pt x="29" y="1159"/>
                  </a:cubicBezTo>
                  <a:lnTo>
                    <a:pt x="29" y="1166"/>
                  </a:lnTo>
                  <a:cubicBezTo>
                    <a:pt x="29" y="1184"/>
                    <a:pt x="33" y="1195"/>
                    <a:pt x="33" y="1209"/>
                  </a:cubicBezTo>
                  <a:lnTo>
                    <a:pt x="33" y="1220"/>
                  </a:lnTo>
                  <a:cubicBezTo>
                    <a:pt x="33" y="1230"/>
                    <a:pt x="36" y="1248"/>
                    <a:pt x="36" y="1262"/>
                  </a:cubicBezTo>
                  <a:lnTo>
                    <a:pt x="36" y="1273"/>
                  </a:lnTo>
                  <a:cubicBezTo>
                    <a:pt x="36" y="1284"/>
                    <a:pt x="40" y="1298"/>
                    <a:pt x="47" y="1312"/>
                  </a:cubicBezTo>
                  <a:lnTo>
                    <a:pt x="47" y="1319"/>
                  </a:lnTo>
                  <a:lnTo>
                    <a:pt x="47" y="1326"/>
                  </a:lnTo>
                  <a:cubicBezTo>
                    <a:pt x="47" y="1337"/>
                    <a:pt x="51" y="1348"/>
                    <a:pt x="51" y="1355"/>
                  </a:cubicBezTo>
                  <a:lnTo>
                    <a:pt x="51" y="1362"/>
                  </a:lnTo>
                  <a:cubicBezTo>
                    <a:pt x="54" y="1373"/>
                    <a:pt x="54" y="1387"/>
                    <a:pt x="58" y="1401"/>
                  </a:cubicBezTo>
                  <a:lnTo>
                    <a:pt x="58" y="1408"/>
                  </a:lnTo>
                  <a:cubicBezTo>
                    <a:pt x="58" y="1422"/>
                    <a:pt x="65" y="1433"/>
                    <a:pt x="65" y="1444"/>
                  </a:cubicBezTo>
                  <a:lnTo>
                    <a:pt x="65" y="1458"/>
                  </a:lnTo>
                  <a:cubicBezTo>
                    <a:pt x="65" y="1469"/>
                    <a:pt x="68" y="1476"/>
                    <a:pt x="68" y="1486"/>
                  </a:cubicBezTo>
                  <a:lnTo>
                    <a:pt x="68" y="1490"/>
                  </a:lnTo>
                  <a:lnTo>
                    <a:pt x="68" y="1493"/>
                  </a:lnTo>
                  <a:cubicBezTo>
                    <a:pt x="93" y="1490"/>
                    <a:pt x="118" y="1479"/>
                    <a:pt x="143" y="1476"/>
                  </a:cubicBezTo>
                  <a:cubicBezTo>
                    <a:pt x="154" y="1469"/>
                    <a:pt x="164" y="1458"/>
                    <a:pt x="175" y="1451"/>
                  </a:cubicBezTo>
                  <a:cubicBezTo>
                    <a:pt x="388" y="1266"/>
                    <a:pt x="605" y="1138"/>
                    <a:pt x="833" y="1045"/>
                  </a:cubicBezTo>
                  <a:cubicBezTo>
                    <a:pt x="1085" y="942"/>
                    <a:pt x="1348" y="885"/>
                    <a:pt x="1636" y="839"/>
                  </a:cubicBezTo>
                  <a:cubicBezTo>
                    <a:pt x="1658" y="836"/>
                    <a:pt x="1676" y="836"/>
                    <a:pt x="1700" y="832"/>
                  </a:cubicBezTo>
                  <a:lnTo>
                    <a:pt x="1718" y="832"/>
                  </a:lnTo>
                  <a:cubicBezTo>
                    <a:pt x="1725" y="832"/>
                    <a:pt x="1736" y="828"/>
                    <a:pt x="1747" y="828"/>
                  </a:cubicBezTo>
                  <a:cubicBezTo>
                    <a:pt x="1740" y="779"/>
                    <a:pt x="1736" y="729"/>
                    <a:pt x="1725" y="686"/>
                  </a:cubicBezTo>
                  <a:cubicBezTo>
                    <a:pt x="1715" y="530"/>
                    <a:pt x="1683" y="402"/>
                    <a:pt x="1654" y="366"/>
                  </a:cubicBezTo>
                  <a:cubicBezTo>
                    <a:pt x="1565" y="260"/>
                    <a:pt x="1196" y="85"/>
                    <a:pt x="854" y="18"/>
                  </a:cubicBezTo>
                  <a:cubicBezTo>
                    <a:pt x="759" y="6"/>
                    <a:pt x="678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 flipH="1">
              <a:off x="361404" y="224900"/>
              <a:ext cx="45746" cy="11569"/>
            </a:xfrm>
            <a:custGeom>
              <a:avLst/>
              <a:gdLst/>
              <a:ahLst/>
              <a:cxnLst/>
              <a:rect l="l" t="t" r="r" b="b"/>
              <a:pathLst>
                <a:path w="2586" h="654" extrusionOk="0">
                  <a:moveTo>
                    <a:pt x="1717" y="1"/>
                  </a:moveTo>
                  <a:cubicBezTo>
                    <a:pt x="1685" y="1"/>
                    <a:pt x="1654" y="1"/>
                    <a:pt x="1622" y="3"/>
                  </a:cubicBezTo>
                  <a:lnTo>
                    <a:pt x="1608" y="3"/>
                  </a:lnTo>
                  <a:cubicBezTo>
                    <a:pt x="1587" y="3"/>
                    <a:pt x="1565" y="10"/>
                    <a:pt x="1547" y="10"/>
                  </a:cubicBezTo>
                  <a:cubicBezTo>
                    <a:pt x="1537" y="10"/>
                    <a:pt x="1530" y="10"/>
                    <a:pt x="1515" y="13"/>
                  </a:cubicBezTo>
                  <a:cubicBezTo>
                    <a:pt x="1498" y="13"/>
                    <a:pt x="1483" y="17"/>
                    <a:pt x="1466" y="17"/>
                  </a:cubicBezTo>
                  <a:cubicBezTo>
                    <a:pt x="1451" y="17"/>
                    <a:pt x="1441" y="20"/>
                    <a:pt x="1423" y="20"/>
                  </a:cubicBezTo>
                  <a:lnTo>
                    <a:pt x="1416" y="20"/>
                  </a:lnTo>
                  <a:cubicBezTo>
                    <a:pt x="1238" y="45"/>
                    <a:pt x="1071" y="74"/>
                    <a:pt x="911" y="116"/>
                  </a:cubicBezTo>
                  <a:cubicBezTo>
                    <a:pt x="666" y="177"/>
                    <a:pt x="434" y="276"/>
                    <a:pt x="214" y="422"/>
                  </a:cubicBezTo>
                  <a:cubicBezTo>
                    <a:pt x="203" y="426"/>
                    <a:pt x="193" y="436"/>
                    <a:pt x="182" y="444"/>
                  </a:cubicBezTo>
                  <a:cubicBezTo>
                    <a:pt x="146" y="465"/>
                    <a:pt x="114" y="493"/>
                    <a:pt x="79" y="515"/>
                  </a:cubicBezTo>
                  <a:cubicBezTo>
                    <a:pt x="68" y="525"/>
                    <a:pt x="54" y="536"/>
                    <a:pt x="36" y="550"/>
                  </a:cubicBezTo>
                  <a:cubicBezTo>
                    <a:pt x="22" y="561"/>
                    <a:pt x="15" y="568"/>
                    <a:pt x="1" y="579"/>
                  </a:cubicBezTo>
                  <a:cubicBezTo>
                    <a:pt x="18" y="586"/>
                    <a:pt x="40" y="589"/>
                    <a:pt x="61" y="596"/>
                  </a:cubicBezTo>
                  <a:lnTo>
                    <a:pt x="114" y="607"/>
                  </a:lnTo>
                  <a:cubicBezTo>
                    <a:pt x="237" y="640"/>
                    <a:pt x="376" y="654"/>
                    <a:pt x="526" y="654"/>
                  </a:cubicBezTo>
                  <a:cubicBezTo>
                    <a:pt x="573" y="654"/>
                    <a:pt x="620" y="652"/>
                    <a:pt x="669" y="650"/>
                  </a:cubicBezTo>
                  <a:cubicBezTo>
                    <a:pt x="719" y="643"/>
                    <a:pt x="765" y="639"/>
                    <a:pt x="811" y="636"/>
                  </a:cubicBezTo>
                  <a:cubicBezTo>
                    <a:pt x="861" y="632"/>
                    <a:pt x="915" y="621"/>
                    <a:pt x="964" y="614"/>
                  </a:cubicBezTo>
                  <a:lnTo>
                    <a:pt x="1085" y="586"/>
                  </a:lnTo>
                  <a:cubicBezTo>
                    <a:pt x="1203" y="561"/>
                    <a:pt x="1323" y="525"/>
                    <a:pt x="1451" y="479"/>
                  </a:cubicBezTo>
                  <a:cubicBezTo>
                    <a:pt x="1462" y="476"/>
                    <a:pt x="1476" y="472"/>
                    <a:pt x="1483" y="465"/>
                  </a:cubicBezTo>
                  <a:cubicBezTo>
                    <a:pt x="1530" y="447"/>
                    <a:pt x="1572" y="436"/>
                    <a:pt x="1619" y="419"/>
                  </a:cubicBezTo>
                  <a:cubicBezTo>
                    <a:pt x="1626" y="412"/>
                    <a:pt x="1629" y="412"/>
                    <a:pt x="1640" y="408"/>
                  </a:cubicBezTo>
                  <a:cubicBezTo>
                    <a:pt x="1661" y="401"/>
                    <a:pt x="1690" y="390"/>
                    <a:pt x="1711" y="383"/>
                  </a:cubicBezTo>
                  <a:cubicBezTo>
                    <a:pt x="1732" y="372"/>
                    <a:pt x="1761" y="365"/>
                    <a:pt x="1782" y="355"/>
                  </a:cubicBezTo>
                  <a:cubicBezTo>
                    <a:pt x="1875" y="323"/>
                    <a:pt x="1974" y="294"/>
                    <a:pt x="2074" y="276"/>
                  </a:cubicBezTo>
                  <a:cubicBezTo>
                    <a:pt x="2142" y="263"/>
                    <a:pt x="2214" y="257"/>
                    <a:pt x="2286" y="257"/>
                  </a:cubicBezTo>
                  <a:cubicBezTo>
                    <a:pt x="2388" y="257"/>
                    <a:pt x="2490" y="269"/>
                    <a:pt x="2586" y="294"/>
                  </a:cubicBezTo>
                  <a:cubicBezTo>
                    <a:pt x="2438" y="97"/>
                    <a:pt x="2088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 flipH="1">
              <a:off x="286929" y="289342"/>
              <a:ext cx="49638" cy="42031"/>
            </a:xfrm>
            <a:custGeom>
              <a:avLst/>
              <a:gdLst/>
              <a:ahLst/>
              <a:cxnLst/>
              <a:rect l="l" t="t" r="r" b="b"/>
              <a:pathLst>
                <a:path w="2806" h="2376" extrusionOk="0">
                  <a:moveTo>
                    <a:pt x="1647" y="1"/>
                  </a:moveTo>
                  <a:lnTo>
                    <a:pt x="1636" y="11"/>
                  </a:lnTo>
                  <a:lnTo>
                    <a:pt x="452" y="1462"/>
                  </a:lnTo>
                  <a:lnTo>
                    <a:pt x="384" y="1547"/>
                  </a:lnTo>
                  <a:lnTo>
                    <a:pt x="317" y="1633"/>
                  </a:lnTo>
                  <a:lnTo>
                    <a:pt x="295" y="1658"/>
                  </a:lnTo>
                  <a:lnTo>
                    <a:pt x="281" y="1675"/>
                  </a:lnTo>
                  <a:lnTo>
                    <a:pt x="0" y="2020"/>
                  </a:lnTo>
                  <a:cubicBezTo>
                    <a:pt x="121" y="2095"/>
                    <a:pt x="267" y="2216"/>
                    <a:pt x="356" y="2376"/>
                  </a:cubicBezTo>
                  <a:lnTo>
                    <a:pt x="2685" y="488"/>
                  </a:lnTo>
                  <a:cubicBezTo>
                    <a:pt x="2795" y="399"/>
                    <a:pt x="2806" y="271"/>
                    <a:pt x="2774" y="182"/>
                  </a:cubicBezTo>
                  <a:cubicBezTo>
                    <a:pt x="2745" y="93"/>
                    <a:pt x="2660" y="1"/>
                    <a:pt x="2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0"/>
            <p:cNvSpPr/>
            <p:nvPr/>
          </p:nvSpPr>
          <p:spPr>
            <a:xfrm flipH="1">
              <a:off x="331525" y="325888"/>
              <a:ext cx="56750" cy="52415"/>
            </a:xfrm>
            <a:custGeom>
              <a:avLst/>
              <a:gdLst/>
              <a:ahLst/>
              <a:cxnLst/>
              <a:rect l="l" t="t" r="r" b="b"/>
              <a:pathLst>
                <a:path w="3208" h="2963" extrusionOk="0">
                  <a:moveTo>
                    <a:pt x="2699" y="1"/>
                  </a:moveTo>
                  <a:lnTo>
                    <a:pt x="2600" y="89"/>
                  </a:lnTo>
                  <a:lnTo>
                    <a:pt x="2290" y="377"/>
                  </a:lnTo>
                  <a:lnTo>
                    <a:pt x="2248" y="367"/>
                  </a:lnTo>
                  <a:cubicBezTo>
                    <a:pt x="2078" y="318"/>
                    <a:pt x="1917" y="297"/>
                    <a:pt x="1764" y="297"/>
                  </a:cubicBezTo>
                  <a:cubicBezTo>
                    <a:pt x="1596" y="297"/>
                    <a:pt x="1440" y="322"/>
                    <a:pt x="1298" y="363"/>
                  </a:cubicBezTo>
                  <a:cubicBezTo>
                    <a:pt x="1270" y="370"/>
                    <a:pt x="1248" y="374"/>
                    <a:pt x="1224" y="385"/>
                  </a:cubicBezTo>
                  <a:cubicBezTo>
                    <a:pt x="1195" y="392"/>
                    <a:pt x="1174" y="402"/>
                    <a:pt x="1152" y="409"/>
                  </a:cubicBezTo>
                  <a:cubicBezTo>
                    <a:pt x="840" y="527"/>
                    <a:pt x="612" y="694"/>
                    <a:pt x="520" y="776"/>
                  </a:cubicBezTo>
                  <a:cubicBezTo>
                    <a:pt x="246" y="1010"/>
                    <a:pt x="72" y="1298"/>
                    <a:pt x="96" y="1494"/>
                  </a:cubicBezTo>
                  <a:cubicBezTo>
                    <a:pt x="104" y="1519"/>
                    <a:pt x="128" y="1540"/>
                    <a:pt x="164" y="1547"/>
                  </a:cubicBezTo>
                  <a:lnTo>
                    <a:pt x="320" y="1590"/>
                  </a:lnTo>
                  <a:lnTo>
                    <a:pt x="192" y="1682"/>
                  </a:lnTo>
                  <a:cubicBezTo>
                    <a:pt x="79" y="1761"/>
                    <a:pt x="0" y="1914"/>
                    <a:pt x="4" y="2027"/>
                  </a:cubicBezTo>
                  <a:cubicBezTo>
                    <a:pt x="4" y="2077"/>
                    <a:pt x="25" y="2127"/>
                    <a:pt x="61" y="2148"/>
                  </a:cubicBezTo>
                  <a:cubicBezTo>
                    <a:pt x="81" y="2161"/>
                    <a:pt x="100" y="2170"/>
                    <a:pt x="121" y="2170"/>
                  </a:cubicBezTo>
                  <a:cubicBezTo>
                    <a:pt x="129" y="2170"/>
                    <a:pt x="137" y="2169"/>
                    <a:pt x="146" y="2166"/>
                  </a:cubicBezTo>
                  <a:lnTo>
                    <a:pt x="356" y="2123"/>
                  </a:lnTo>
                  <a:lnTo>
                    <a:pt x="356" y="2123"/>
                  </a:lnTo>
                  <a:lnTo>
                    <a:pt x="228" y="2290"/>
                  </a:lnTo>
                  <a:cubicBezTo>
                    <a:pt x="178" y="2354"/>
                    <a:pt x="175" y="2450"/>
                    <a:pt x="217" y="2518"/>
                  </a:cubicBezTo>
                  <a:cubicBezTo>
                    <a:pt x="242" y="2558"/>
                    <a:pt x="284" y="2577"/>
                    <a:pt x="339" y="2577"/>
                  </a:cubicBezTo>
                  <a:cubicBezTo>
                    <a:pt x="361" y="2577"/>
                    <a:pt x="386" y="2574"/>
                    <a:pt x="413" y="2568"/>
                  </a:cubicBezTo>
                  <a:lnTo>
                    <a:pt x="587" y="2518"/>
                  </a:lnTo>
                  <a:lnTo>
                    <a:pt x="498" y="2678"/>
                  </a:lnTo>
                  <a:cubicBezTo>
                    <a:pt x="480" y="2710"/>
                    <a:pt x="488" y="2738"/>
                    <a:pt x="495" y="2756"/>
                  </a:cubicBezTo>
                  <a:cubicBezTo>
                    <a:pt x="505" y="2799"/>
                    <a:pt x="534" y="2834"/>
                    <a:pt x="566" y="2849"/>
                  </a:cubicBezTo>
                  <a:cubicBezTo>
                    <a:pt x="580" y="2856"/>
                    <a:pt x="595" y="2860"/>
                    <a:pt x="613" y="2860"/>
                  </a:cubicBezTo>
                  <a:cubicBezTo>
                    <a:pt x="668" y="2860"/>
                    <a:pt x="739" y="2823"/>
                    <a:pt x="815" y="2753"/>
                  </a:cubicBezTo>
                  <a:cubicBezTo>
                    <a:pt x="825" y="2738"/>
                    <a:pt x="861" y="2706"/>
                    <a:pt x="907" y="2664"/>
                  </a:cubicBezTo>
                  <a:cubicBezTo>
                    <a:pt x="932" y="2593"/>
                    <a:pt x="1117" y="2155"/>
                    <a:pt x="1405" y="1825"/>
                  </a:cubicBezTo>
                  <a:cubicBezTo>
                    <a:pt x="1426" y="1796"/>
                    <a:pt x="1448" y="1775"/>
                    <a:pt x="1472" y="1754"/>
                  </a:cubicBezTo>
                  <a:lnTo>
                    <a:pt x="1536" y="1686"/>
                  </a:lnTo>
                  <a:cubicBezTo>
                    <a:pt x="1586" y="1640"/>
                    <a:pt x="1640" y="1597"/>
                    <a:pt x="1693" y="1562"/>
                  </a:cubicBezTo>
                  <a:cubicBezTo>
                    <a:pt x="1720" y="1543"/>
                    <a:pt x="1750" y="1534"/>
                    <a:pt x="1781" y="1534"/>
                  </a:cubicBezTo>
                  <a:cubicBezTo>
                    <a:pt x="1815" y="1534"/>
                    <a:pt x="1850" y="1545"/>
                    <a:pt x="1881" y="1565"/>
                  </a:cubicBezTo>
                  <a:cubicBezTo>
                    <a:pt x="1938" y="1604"/>
                    <a:pt x="1960" y="1675"/>
                    <a:pt x="1942" y="1743"/>
                  </a:cubicBezTo>
                  <a:cubicBezTo>
                    <a:pt x="1871" y="1995"/>
                    <a:pt x="1853" y="2429"/>
                    <a:pt x="1956" y="2778"/>
                  </a:cubicBezTo>
                  <a:lnTo>
                    <a:pt x="1970" y="2785"/>
                  </a:lnTo>
                  <a:lnTo>
                    <a:pt x="1974" y="2842"/>
                  </a:lnTo>
                  <a:cubicBezTo>
                    <a:pt x="1977" y="2934"/>
                    <a:pt x="2013" y="2948"/>
                    <a:pt x="2027" y="2952"/>
                  </a:cubicBezTo>
                  <a:cubicBezTo>
                    <a:pt x="2049" y="2962"/>
                    <a:pt x="2070" y="2962"/>
                    <a:pt x="2095" y="2962"/>
                  </a:cubicBezTo>
                  <a:cubicBezTo>
                    <a:pt x="2312" y="2962"/>
                    <a:pt x="2514" y="2632"/>
                    <a:pt x="2628" y="2418"/>
                  </a:cubicBezTo>
                  <a:cubicBezTo>
                    <a:pt x="2809" y="2063"/>
                    <a:pt x="2902" y="1665"/>
                    <a:pt x="2884" y="1259"/>
                  </a:cubicBezTo>
                  <a:cubicBezTo>
                    <a:pt x="2881" y="1142"/>
                    <a:pt x="2859" y="1028"/>
                    <a:pt x="2824" y="921"/>
                  </a:cubicBezTo>
                  <a:lnTo>
                    <a:pt x="2806" y="868"/>
                  </a:lnTo>
                  <a:lnTo>
                    <a:pt x="3208" y="601"/>
                  </a:lnTo>
                  <a:cubicBezTo>
                    <a:pt x="3204" y="587"/>
                    <a:pt x="3204" y="577"/>
                    <a:pt x="3201" y="562"/>
                  </a:cubicBezTo>
                  <a:cubicBezTo>
                    <a:pt x="3193" y="530"/>
                    <a:pt x="3190" y="505"/>
                    <a:pt x="3183" y="477"/>
                  </a:cubicBezTo>
                  <a:cubicBezTo>
                    <a:pt x="3172" y="452"/>
                    <a:pt x="3165" y="427"/>
                    <a:pt x="3151" y="402"/>
                  </a:cubicBezTo>
                  <a:cubicBezTo>
                    <a:pt x="3076" y="249"/>
                    <a:pt x="2934" y="139"/>
                    <a:pt x="2817" y="68"/>
                  </a:cubicBezTo>
                  <a:cubicBezTo>
                    <a:pt x="2795" y="54"/>
                    <a:pt x="2770" y="43"/>
                    <a:pt x="2753" y="29"/>
                  </a:cubicBezTo>
                  <a:cubicBezTo>
                    <a:pt x="2728" y="18"/>
                    <a:pt x="2710" y="11"/>
                    <a:pt x="2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0"/>
            <p:cNvSpPr/>
            <p:nvPr/>
          </p:nvSpPr>
          <p:spPr>
            <a:xfrm flipH="1">
              <a:off x="356557" y="355730"/>
              <a:ext cx="12542" cy="18539"/>
            </a:xfrm>
            <a:custGeom>
              <a:avLst/>
              <a:gdLst/>
              <a:ahLst/>
              <a:cxnLst/>
              <a:rect l="l" t="t" r="r" b="b"/>
              <a:pathLst>
                <a:path w="709" h="1048" extrusionOk="0">
                  <a:moveTo>
                    <a:pt x="698" y="1"/>
                  </a:moveTo>
                  <a:cubicBezTo>
                    <a:pt x="695" y="1"/>
                    <a:pt x="692" y="3"/>
                    <a:pt x="687" y="3"/>
                  </a:cubicBezTo>
                  <a:cubicBezTo>
                    <a:pt x="612" y="52"/>
                    <a:pt x="545" y="113"/>
                    <a:pt x="481" y="184"/>
                  </a:cubicBezTo>
                  <a:cubicBezTo>
                    <a:pt x="456" y="209"/>
                    <a:pt x="435" y="234"/>
                    <a:pt x="413" y="262"/>
                  </a:cubicBezTo>
                  <a:cubicBezTo>
                    <a:pt x="392" y="287"/>
                    <a:pt x="367" y="315"/>
                    <a:pt x="353" y="340"/>
                  </a:cubicBezTo>
                  <a:cubicBezTo>
                    <a:pt x="186" y="564"/>
                    <a:pt x="61" y="813"/>
                    <a:pt x="1" y="945"/>
                  </a:cubicBezTo>
                  <a:cubicBezTo>
                    <a:pt x="157" y="955"/>
                    <a:pt x="310" y="977"/>
                    <a:pt x="467" y="1002"/>
                  </a:cubicBezTo>
                  <a:lnTo>
                    <a:pt x="548" y="1016"/>
                  </a:lnTo>
                  <a:cubicBezTo>
                    <a:pt x="573" y="1019"/>
                    <a:pt x="602" y="1027"/>
                    <a:pt x="627" y="1034"/>
                  </a:cubicBezTo>
                  <a:lnTo>
                    <a:pt x="694" y="1048"/>
                  </a:lnTo>
                  <a:cubicBezTo>
                    <a:pt x="609" y="682"/>
                    <a:pt x="630" y="266"/>
                    <a:pt x="701" y="13"/>
                  </a:cubicBezTo>
                  <a:cubicBezTo>
                    <a:pt x="703" y="14"/>
                    <a:pt x="704" y="14"/>
                    <a:pt x="705" y="14"/>
                  </a:cubicBezTo>
                  <a:cubicBezTo>
                    <a:pt x="708" y="14"/>
                    <a:pt x="707" y="8"/>
                    <a:pt x="701" y="3"/>
                  </a:cubicBezTo>
                  <a:cubicBezTo>
                    <a:pt x="700" y="1"/>
                    <a:pt x="69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0"/>
            <p:cNvSpPr/>
            <p:nvPr/>
          </p:nvSpPr>
          <p:spPr>
            <a:xfrm flipH="1">
              <a:off x="556206" y="347770"/>
              <a:ext cx="29949" cy="28180"/>
            </a:xfrm>
            <a:custGeom>
              <a:avLst/>
              <a:gdLst/>
              <a:ahLst/>
              <a:cxnLst/>
              <a:rect l="l" t="t" r="r" b="b"/>
              <a:pathLst>
                <a:path w="1693" h="1593" extrusionOk="0">
                  <a:moveTo>
                    <a:pt x="1149" y="1"/>
                  </a:moveTo>
                  <a:cubicBezTo>
                    <a:pt x="1131" y="33"/>
                    <a:pt x="1113" y="58"/>
                    <a:pt x="1095" y="86"/>
                  </a:cubicBezTo>
                  <a:cubicBezTo>
                    <a:pt x="989" y="236"/>
                    <a:pt x="765" y="310"/>
                    <a:pt x="551" y="389"/>
                  </a:cubicBezTo>
                  <a:cubicBezTo>
                    <a:pt x="327" y="463"/>
                    <a:pt x="96" y="541"/>
                    <a:pt x="57" y="684"/>
                  </a:cubicBezTo>
                  <a:cubicBezTo>
                    <a:pt x="0" y="922"/>
                    <a:pt x="381" y="1245"/>
                    <a:pt x="537" y="1352"/>
                  </a:cubicBezTo>
                  <a:lnTo>
                    <a:pt x="597" y="1391"/>
                  </a:lnTo>
                  <a:lnTo>
                    <a:pt x="519" y="1512"/>
                  </a:lnTo>
                  <a:cubicBezTo>
                    <a:pt x="623" y="1564"/>
                    <a:pt x="736" y="1593"/>
                    <a:pt x="853" y="1593"/>
                  </a:cubicBezTo>
                  <a:cubicBezTo>
                    <a:pt x="872" y="1593"/>
                    <a:pt x="891" y="1592"/>
                    <a:pt x="910" y="1590"/>
                  </a:cubicBezTo>
                  <a:cubicBezTo>
                    <a:pt x="1149" y="1580"/>
                    <a:pt x="1369" y="1459"/>
                    <a:pt x="1515" y="1267"/>
                  </a:cubicBezTo>
                  <a:cubicBezTo>
                    <a:pt x="1533" y="1245"/>
                    <a:pt x="1550" y="1217"/>
                    <a:pt x="1565" y="1196"/>
                  </a:cubicBezTo>
                  <a:cubicBezTo>
                    <a:pt x="1653" y="1050"/>
                    <a:pt x="1693" y="886"/>
                    <a:pt x="1682" y="716"/>
                  </a:cubicBezTo>
                  <a:cubicBezTo>
                    <a:pt x="1675" y="549"/>
                    <a:pt x="1611" y="389"/>
                    <a:pt x="1504" y="257"/>
                  </a:cubicBezTo>
                  <a:cubicBezTo>
                    <a:pt x="1486" y="236"/>
                    <a:pt x="1469" y="214"/>
                    <a:pt x="1451" y="196"/>
                  </a:cubicBezTo>
                  <a:lnTo>
                    <a:pt x="1422" y="168"/>
                  </a:lnTo>
                  <a:cubicBezTo>
                    <a:pt x="1341" y="93"/>
                    <a:pt x="1252" y="40"/>
                    <a:pt x="1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0"/>
            <p:cNvSpPr/>
            <p:nvPr/>
          </p:nvSpPr>
          <p:spPr>
            <a:xfrm flipH="1">
              <a:off x="493124" y="289979"/>
              <a:ext cx="107449" cy="88079"/>
            </a:xfrm>
            <a:custGeom>
              <a:avLst/>
              <a:gdLst/>
              <a:ahLst/>
              <a:cxnLst/>
              <a:rect l="l" t="t" r="r" b="b"/>
              <a:pathLst>
                <a:path w="6074" h="4979" extrusionOk="0">
                  <a:moveTo>
                    <a:pt x="5733" y="0"/>
                  </a:moveTo>
                  <a:lnTo>
                    <a:pt x="3571" y="4"/>
                  </a:lnTo>
                  <a:cubicBezTo>
                    <a:pt x="3553" y="25"/>
                    <a:pt x="3525" y="57"/>
                    <a:pt x="3525" y="57"/>
                  </a:cubicBezTo>
                  <a:lnTo>
                    <a:pt x="1466" y="2649"/>
                  </a:lnTo>
                  <a:lnTo>
                    <a:pt x="406" y="3375"/>
                  </a:lnTo>
                  <a:lnTo>
                    <a:pt x="1" y="4246"/>
                  </a:lnTo>
                  <a:lnTo>
                    <a:pt x="1035" y="4978"/>
                  </a:lnTo>
                  <a:lnTo>
                    <a:pt x="1117" y="4836"/>
                  </a:lnTo>
                  <a:lnTo>
                    <a:pt x="1156" y="4776"/>
                  </a:lnTo>
                  <a:lnTo>
                    <a:pt x="1196" y="4712"/>
                  </a:lnTo>
                  <a:lnTo>
                    <a:pt x="1199" y="4708"/>
                  </a:lnTo>
                  <a:cubicBezTo>
                    <a:pt x="1164" y="4680"/>
                    <a:pt x="1121" y="4644"/>
                    <a:pt x="1067" y="4601"/>
                  </a:cubicBezTo>
                  <a:cubicBezTo>
                    <a:pt x="982" y="4523"/>
                    <a:pt x="886" y="4427"/>
                    <a:pt x="815" y="4317"/>
                  </a:cubicBezTo>
                  <a:cubicBezTo>
                    <a:pt x="733" y="4192"/>
                    <a:pt x="683" y="4057"/>
                    <a:pt x="719" y="3926"/>
                  </a:cubicBezTo>
                  <a:cubicBezTo>
                    <a:pt x="737" y="3858"/>
                    <a:pt x="769" y="3805"/>
                    <a:pt x="819" y="3759"/>
                  </a:cubicBezTo>
                  <a:cubicBezTo>
                    <a:pt x="854" y="3723"/>
                    <a:pt x="893" y="3698"/>
                    <a:pt x="939" y="3670"/>
                  </a:cubicBezTo>
                  <a:cubicBezTo>
                    <a:pt x="1046" y="3609"/>
                    <a:pt x="1178" y="3563"/>
                    <a:pt x="1313" y="3517"/>
                  </a:cubicBezTo>
                  <a:cubicBezTo>
                    <a:pt x="1508" y="3449"/>
                    <a:pt x="1708" y="3382"/>
                    <a:pt x="1782" y="3271"/>
                  </a:cubicBezTo>
                  <a:lnTo>
                    <a:pt x="1811" y="3232"/>
                  </a:lnTo>
                  <a:cubicBezTo>
                    <a:pt x="1821" y="3207"/>
                    <a:pt x="1836" y="3186"/>
                    <a:pt x="1850" y="3161"/>
                  </a:cubicBezTo>
                  <a:cubicBezTo>
                    <a:pt x="1864" y="3136"/>
                    <a:pt x="1871" y="3111"/>
                    <a:pt x="1885" y="3090"/>
                  </a:cubicBezTo>
                  <a:cubicBezTo>
                    <a:pt x="1956" y="2923"/>
                    <a:pt x="1988" y="2759"/>
                    <a:pt x="1999" y="2671"/>
                  </a:cubicBezTo>
                  <a:lnTo>
                    <a:pt x="1924" y="2649"/>
                  </a:lnTo>
                  <a:lnTo>
                    <a:pt x="2042" y="2560"/>
                  </a:lnTo>
                  <a:lnTo>
                    <a:pt x="3489" y="1423"/>
                  </a:lnTo>
                  <a:lnTo>
                    <a:pt x="5562" y="1515"/>
                  </a:lnTo>
                  <a:lnTo>
                    <a:pt x="5637" y="1519"/>
                  </a:lnTo>
                  <a:lnTo>
                    <a:pt x="5711" y="1526"/>
                  </a:lnTo>
                  <a:lnTo>
                    <a:pt x="6074" y="1543"/>
                  </a:lnTo>
                  <a:lnTo>
                    <a:pt x="5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10"/>
          <p:cNvGrpSpPr/>
          <p:nvPr/>
        </p:nvGrpSpPr>
        <p:grpSpPr>
          <a:xfrm>
            <a:off x="8514106" y="230056"/>
            <a:ext cx="367964" cy="367942"/>
            <a:chOff x="8514106" y="230056"/>
            <a:chExt cx="367964" cy="367942"/>
          </a:xfrm>
        </p:grpSpPr>
        <p:sp>
          <p:nvSpPr>
            <p:cNvPr id="781" name="Google Shape;781;p10"/>
            <p:cNvSpPr/>
            <p:nvPr/>
          </p:nvSpPr>
          <p:spPr>
            <a:xfrm rot="-5400000">
              <a:off x="8514117" y="230045"/>
              <a:ext cx="367942" cy="367964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0"/>
            <p:cNvSpPr/>
            <p:nvPr/>
          </p:nvSpPr>
          <p:spPr>
            <a:xfrm rot="-5400000">
              <a:off x="8522965" y="285977"/>
              <a:ext cx="312513" cy="259055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10"/>
          <p:cNvGrpSpPr/>
          <p:nvPr/>
        </p:nvGrpSpPr>
        <p:grpSpPr>
          <a:xfrm>
            <a:off x="256381" y="4541306"/>
            <a:ext cx="367964" cy="367942"/>
            <a:chOff x="8514106" y="230056"/>
            <a:chExt cx="367964" cy="367942"/>
          </a:xfrm>
        </p:grpSpPr>
        <p:sp>
          <p:nvSpPr>
            <p:cNvPr id="784" name="Google Shape;784;p10"/>
            <p:cNvSpPr/>
            <p:nvPr/>
          </p:nvSpPr>
          <p:spPr>
            <a:xfrm rot="5400000">
              <a:off x="8514117" y="230045"/>
              <a:ext cx="367942" cy="367964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0"/>
            <p:cNvSpPr/>
            <p:nvPr/>
          </p:nvSpPr>
          <p:spPr>
            <a:xfrm rot="5400000">
              <a:off x="8560698" y="283021"/>
              <a:ext cx="312513" cy="259055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6" name="Google Shape;786;p1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7275" y="-25037"/>
            <a:ext cx="9233002" cy="519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rona One"/>
              <a:buNone/>
              <a:defRPr sz="24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41"/>
          <p:cNvSpPr/>
          <p:nvPr/>
        </p:nvSpPr>
        <p:spPr>
          <a:xfrm>
            <a:off x="3689275" y="4600650"/>
            <a:ext cx="17253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41"/>
          <p:cNvSpPr txBox="1">
            <a:spLocks noGrp="1"/>
          </p:cNvSpPr>
          <p:nvPr>
            <p:ph type="ctrTitle"/>
          </p:nvPr>
        </p:nvSpPr>
        <p:spPr>
          <a:xfrm>
            <a:off x="3689275" y="1203838"/>
            <a:ext cx="4863300" cy="24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lt1"/>
                </a:solidFill>
              </a:rPr>
              <a:t>A HISTORY OF STATS IN MLB</a:t>
            </a:r>
            <a:endParaRPr sz="5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AND HOW THEY’VE CHANGED THE GAME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755" name="Google Shape;2755;p41"/>
          <p:cNvSpPr txBox="1"/>
          <p:nvPr/>
        </p:nvSpPr>
        <p:spPr>
          <a:xfrm>
            <a:off x="3294550" y="4544400"/>
            <a:ext cx="2495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BAILEY HALL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756" name="Google Shape;2756;p41"/>
          <p:cNvSpPr/>
          <p:nvPr/>
        </p:nvSpPr>
        <p:spPr>
          <a:xfrm>
            <a:off x="6738625" y="2558175"/>
            <a:ext cx="1279500" cy="52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57" name="Google Shape;2757;p41"/>
          <p:cNvCxnSpPr/>
          <p:nvPr/>
        </p:nvCxnSpPr>
        <p:spPr>
          <a:xfrm rot="10800000">
            <a:off x="6738625" y="2744925"/>
            <a:ext cx="127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8" name="Google Shape;2758;p41"/>
          <p:cNvCxnSpPr/>
          <p:nvPr/>
        </p:nvCxnSpPr>
        <p:spPr>
          <a:xfrm rot="10800000">
            <a:off x="6738625" y="2897325"/>
            <a:ext cx="1279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59" name="Google Shape;2759;p41"/>
          <p:cNvGrpSpPr/>
          <p:nvPr/>
        </p:nvGrpSpPr>
        <p:grpSpPr>
          <a:xfrm>
            <a:off x="7751475" y="2558170"/>
            <a:ext cx="526029" cy="525955"/>
            <a:chOff x="7751475" y="2558170"/>
            <a:chExt cx="526029" cy="525955"/>
          </a:xfrm>
        </p:grpSpPr>
        <p:sp>
          <p:nvSpPr>
            <p:cNvPr id="2760" name="Google Shape;2760;p41"/>
            <p:cNvSpPr/>
            <p:nvPr/>
          </p:nvSpPr>
          <p:spPr>
            <a:xfrm rot="-5400000">
              <a:off x="7751512" y="2558133"/>
              <a:ext cx="525955" cy="526029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 rot="-5400000">
              <a:off x="7764155" y="2638092"/>
              <a:ext cx="446722" cy="370336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2" name="Google Shape;2762;p41"/>
          <p:cNvSpPr/>
          <p:nvPr/>
        </p:nvSpPr>
        <p:spPr>
          <a:xfrm>
            <a:off x="3983500" y="253525"/>
            <a:ext cx="11178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41"/>
          <p:cNvSpPr txBox="1"/>
          <p:nvPr/>
        </p:nvSpPr>
        <p:spPr>
          <a:xfrm>
            <a:off x="3983500" y="151075"/>
            <a:ext cx="11178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2023</a:t>
            </a:r>
            <a:endParaRPr sz="21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Google Shape;2860;p50"/>
          <p:cNvSpPr txBox="1">
            <a:spLocks noGrp="1"/>
          </p:cNvSpPr>
          <p:nvPr>
            <p:ph type="title"/>
          </p:nvPr>
        </p:nvSpPr>
        <p:spPr>
          <a:xfrm>
            <a:off x="4173450" y="1351950"/>
            <a:ext cx="3912300" cy="2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PENCILS AND PAPER!</a:t>
            </a:r>
            <a:endParaRPr sz="5100"/>
          </a:p>
        </p:txBody>
      </p:sp>
      <p:pic>
        <p:nvPicPr>
          <p:cNvPr id="2861" name="Google Shape;286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025" y="1156163"/>
            <a:ext cx="2969425" cy="283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p51"/>
          <p:cNvSpPr/>
          <p:nvPr/>
        </p:nvSpPr>
        <p:spPr>
          <a:xfrm>
            <a:off x="3093700" y="273650"/>
            <a:ext cx="28395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51"/>
          <p:cNvSpPr txBox="1">
            <a:spLocks noGrp="1"/>
          </p:cNvSpPr>
          <p:nvPr>
            <p:ph type="title"/>
          </p:nvPr>
        </p:nvSpPr>
        <p:spPr>
          <a:xfrm>
            <a:off x="3085350" y="2506050"/>
            <a:ext cx="2973300" cy="8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THE TRIFECTA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868" name="Google Shape;2868;p51"/>
          <p:cNvSpPr txBox="1"/>
          <p:nvPr/>
        </p:nvSpPr>
        <p:spPr>
          <a:xfrm>
            <a:off x="2395450" y="217388"/>
            <a:ext cx="42939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THE EVOLUTION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69" name="Google Shape;2869;p51"/>
          <p:cNvSpPr txBox="1">
            <a:spLocks noGrp="1"/>
          </p:cNvSpPr>
          <p:nvPr>
            <p:ph type="title"/>
          </p:nvPr>
        </p:nvSpPr>
        <p:spPr>
          <a:xfrm>
            <a:off x="3085350" y="748625"/>
            <a:ext cx="2973300" cy="8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chemeClr val="lt1"/>
                </a:solidFill>
              </a:rPr>
              <a:t>THE </a:t>
            </a:r>
            <a:endParaRPr sz="2000" b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chemeClr val="lt1"/>
                </a:solidFill>
              </a:rPr>
              <a:t>HISTORY</a:t>
            </a:r>
            <a:endParaRPr sz="2000" b="0">
              <a:solidFill>
                <a:schemeClr val="lt1"/>
              </a:solidFill>
            </a:endParaRPr>
          </a:p>
        </p:txBody>
      </p:sp>
      <p:sp>
        <p:nvSpPr>
          <p:cNvPr id="2870" name="Google Shape;2870;p51"/>
          <p:cNvSpPr txBox="1">
            <a:spLocks noGrp="1"/>
          </p:cNvSpPr>
          <p:nvPr>
            <p:ph type="title"/>
          </p:nvPr>
        </p:nvSpPr>
        <p:spPr>
          <a:xfrm>
            <a:off x="1349625" y="3766750"/>
            <a:ext cx="2973300" cy="8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chemeClr val="lt1"/>
                </a:solidFill>
              </a:rPr>
              <a:t>THE </a:t>
            </a:r>
            <a:endParaRPr sz="2000" b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chemeClr val="lt1"/>
                </a:solidFill>
              </a:rPr>
              <a:t>SPEED</a:t>
            </a:r>
            <a:endParaRPr sz="2000" b="0">
              <a:solidFill>
                <a:schemeClr val="lt1"/>
              </a:solidFill>
            </a:endParaRPr>
          </a:p>
        </p:txBody>
      </p:sp>
      <p:sp>
        <p:nvSpPr>
          <p:cNvPr id="2871" name="Google Shape;2871;p51"/>
          <p:cNvSpPr txBox="1">
            <a:spLocks noGrp="1"/>
          </p:cNvSpPr>
          <p:nvPr>
            <p:ph type="title"/>
          </p:nvPr>
        </p:nvSpPr>
        <p:spPr>
          <a:xfrm>
            <a:off x="4963125" y="3766750"/>
            <a:ext cx="2973300" cy="8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chemeClr val="lt1"/>
                </a:solidFill>
              </a:rPr>
              <a:t>THE </a:t>
            </a:r>
            <a:endParaRPr sz="2000" b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chemeClr val="lt1"/>
                </a:solidFill>
              </a:rPr>
              <a:t>COMMUNITY</a:t>
            </a:r>
            <a:endParaRPr sz="2000" b="0">
              <a:solidFill>
                <a:schemeClr val="lt1"/>
              </a:solidFill>
            </a:endParaRPr>
          </a:p>
        </p:txBody>
      </p:sp>
      <p:sp>
        <p:nvSpPr>
          <p:cNvPr id="2872" name="Google Shape;2872;p51"/>
          <p:cNvSpPr txBox="1">
            <a:spLocks noGrp="1"/>
          </p:cNvSpPr>
          <p:nvPr>
            <p:ph type="title"/>
          </p:nvPr>
        </p:nvSpPr>
        <p:spPr>
          <a:xfrm>
            <a:off x="3026800" y="2464325"/>
            <a:ext cx="2973300" cy="8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TRIFECTA</a:t>
            </a:r>
            <a:endParaRPr sz="2600"/>
          </a:p>
        </p:txBody>
      </p:sp>
      <p:cxnSp>
        <p:nvCxnSpPr>
          <p:cNvPr id="2873" name="Google Shape;2873;p51"/>
          <p:cNvCxnSpPr>
            <a:endCxn id="2870" idx="0"/>
          </p:cNvCxnSpPr>
          <p:nvPr/>
        </p:nvCxnSpPr>
        <p:spPr>
          <a:xfrm flipH="1">
            <a:off x="2836275" y="1497550"/>
            <a:ext cx="885600" cy="226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4" name="Google Shape;2874;p51"/>
          <p:cNvCxnSpPr/>
          <p:nvPr/>
        </p:nvCxnSpPr>
        <p:spPr>
          <a:xfrm>
            <a:off x="5386825" y="1435138"/>
            <a:ext cx="885600" cy="226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5" name="Google Shape;2875;p51"/>
          <p:cNvCxnSpPr/>
          <p:nvPr/>
        </p:nvCxnSpPr>
        <p:spPr>
          <a:xfrm>
            <a:off x="3601425" y="4188600"/>
            <a:ext cx="167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Google Shape;2880;p52"/>
          <p:cNvSpPr/>
          <p:nvPr/>
        </p:nvSpPr>
        <p:spPr>
          <a:xfrm>
            <a:off x="3421800" y="4594650"/>
            <a:ext cx="23004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52"/>
          <p:cNvSpPr/>
          <p:nvPr/>
        </p:nvSpPr>
        <p:spPr>
          <a:xfrm>
            <a:off x="3909100" y="273650"/>
            <a:ext cx="12666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52"/>
          <p:cNvSpPr txBox="1">
            <a:spLocks noGrp="1"/>
          </p:cNvSpPr>
          <p:nvPr>
            <p:ph type="title"/>
          </p:nvPr>
        </p:nvSpPr>
        <p:spPr>
          <a:xfrm>
            <a:off x="720000" y="1986988"/>
            <a:ext cx="7704000" cy="11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rona One"/>
                <a:ea typeface="Krona One"/>
                <a:cs typeface="Krona One"/>
                <a:sym typeface="Krona One"/>
              </a:rPr>
              <a:t>10,000,000</a:t>
            </a:r>
            <a:endParaRPr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83" name="Google Shape;2883;p52"/>
          <p:cNvSpPr txBox="1"/>
          <p:nvPr/>
        </p:nvSpPr>
        <p:spPr>
          <a:xfrm>
            <a:off x="2557500" y="4538375"/>
            <a:ext cx="40290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MLB VIEWERSHIP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84" name="Google Shape;2884;p52"/>
          <p:cNvSpPr txBox="1"/>
          <p:nvPr/>
        </p:nvSpPr>
        <p:spPr>
          <a:xfrm>
            <a:off x="3602500" y="217425"/>
            <a:ext cx="18798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2008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85" name="Google Shape;2885;p52"/>
          <p:cNvSpPr txBox="1">
            <a:spLocks noGrp="1"/>
          </p:cNvSpPr>
          <p:nvPr>
            <p:ph type="title"/>
          </p:nvPr>
        </p:nvSpPr>
        <p:spPr>
          <a:xfrm>
            <a:off x="614450" y="1932700"/>
            <a:ext cx="7704000" cy="11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10,000,000</a:t>
            </a:r>
            <a:endParaRPr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p53"/>
          <p:cNvSpPr/>
          <p:nvPr/>
        </p:nvSpPr>
        <p:spPr>
          <a:xfrm rot="-5400000">
            <a:off x="7231325" y="2429200"/>
            <a:ext cx="28524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53"/>
          <p:cNvSpPr/>
          <p:nvPr/>
        </p:nvSpPr>
        <p:spPr>
          <a:xfrm rot="-5400000">
            <a:off x="-920450" y="2419150"/>
            <a:ext cx="28524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53"/>
          <p:cNvSpPr txBox="1">
            <a:spLocks noGrp="1"/>
          </p:cNvSpPr>
          <p:nvPr>
            <p:ph type="title"/>
          </p:nvPr>
        </p:nvSpPr>
        <p:spPr>
          <a:xfrm>
            <a:off x="1130725" y="588150"/>
            <a:ext cx="68496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</a:t>
            </a:r>
            <a:endParaRPr/>
          </a:p>
        </p:txBody>
      </p:sp>
      <p:sp>
        <p:nvSpPr>
          <p:cNvPr id="2893" name="Google Shape;2893;p53"/>
          <p:cNvSpPr txBox="1"/>
          <p:nvPr/>
        </p:nvSpPr>
        <p:spPr>
          <a:xfrm>
            <a:off x="929700" y="2554225"/>
            <a:ext cx="2153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MLB IS LOSING FANS</a:t>
            </a:r>
            <a:endParaRPr sz="1600" b="1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94" name="Google Shape;2894;p53"/>
          <p:cNvSpPr txBox="1"/>
          <p:nvPr/>
        </p:nvSpPr>
        <p:spPr>
          <a:xfrm>
            <a:off x="3555100" y="1542548"/>
            <a:ext cx="1513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IT’S BORING</a:t>
            </a:r>
            <a:endParaRPr sz="1600" b="1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95" name="Google Shape;2895;p53"/>
          <p:cNvSpPr txBox="1"/>
          <p:nvPr/>
        </p:nvSpPr>
        <p:spPr>
          <a:xfrm>
            <a:off x="3537900" y="3289328"/>
            <a:ext cx="1513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IT’S </a:t>
            </a:r>
            <a:endParaRPr sz="1600" b="1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SLOW</a:t>
            </a:r>
            <a:endParaRPr sz="1600" b="1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96" name="Google Shape;2896;p53"/>
          <p:cNvSpPr txBox="1"/>
          <p:nvPr/>
        </p:nvSpPr>
        <p:spPr>
          <a:xfrm>
            <a:off x="5979950" y="1303200"/>
            <a:ext cx="22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Pitching Statistics</a:t>
            </a:r>
            <a:endParaRPr sz="1600" b="1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cxnSp>
        <p:nvCxnSpPr>
          <p:cNvPr id="2897" name="Google Shape;2897;p53"/>
          <p:cNvCxnSpPr>
            <a:stCxn id="2898" idx="3"/>
            <a:endCxn id="2894" idx="1"/>
          </p:cNvCxnSpPr>
          <p:nvPr/>
        </p:nvCxnSpPr>
        <p:spPr>
          <a:xfrm rot="-5400000">
            <a:off x="2865250" y="2024498"/>
            <a:ext cx="908100" cy="471600"/>
          </a:xfrm>
          <a:prstGeom prst="bentConnector2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9" name="Google Shape;2899;p53"/>
          <p:cNvCxnSpPr>
            <a:stCxn id="2898" idx="3"/>
            <a:endCxn id="2895" idx="1"/>
          </p:cNvCxnSpPr>
          <p:nvPr/>
        </p:nvCxnSpPr>
        <p:spPr>
          <a:xfrm rot="-5400000" flipH="1">
            <a:off x="2860200" y="2875328"/>
            <a:ext cx="900900" cy="454500"/>
          </a:xfrm>
          <a:prstGeom prst="bentConnector2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0" name="Google Shape;2900;p53"/>
          <p:cNvSpPr txBox="1"/>
          <p:nvPr/>
        </p:nvSpPr>
        <p:spPr>
          <a:xfrm rot="-5400000">
            <a:off x="-1896175" y="2372951"/>
            <a:ext cx="47682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AMERICAN BASEBALL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901" name="Google Shape;2901;p53"/>
          <p:cNvSpPr txBox="1"/>
          <p:nvPr/>
        </p:nvSpPr>
        <p:spPr>
          <a:xfrm rot="5400000">
            <a:off x="6273425" y="2372951"/>
            <a:ext cx="47682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AMERICAN BASEBALL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902" name="Google Shape;2902;p53"/>
          <p:cNvSpPr txBox="1"/>
          <p:nvPr/>
        </p:nvSpPr>
        <p:spPr>
          <a:xfrm>
            <a:off x="5979950" y="2640373"/>
            <a:ext cx="22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Launch Angle Theory</a:t>
            </a:r>
            <a:endParaRPr sz="1600" b="1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903" name="Google Shape;2903;p53"/>
          <p:cNvSpPr txBox="1"/>
          <p:nvPr/>
        </p:nvSpPr>
        <p:spPr>
          <a:xfrm>
            <a:off x="5979950" y="3771600"/>
            <a:ext cx="22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No fear of striking out</a:t>
            </a:r>
            <a:endParaRPr sz="1600" b="1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cxnSp>
        <p:nvCxnSpPr>
          <p:cNvPr id="2904" name="Google Shape;2904;p53"/>
          <p:cNvCxnSpPr>
            <a:stCxn id="2894" idx="3"/>
            <a:endCxn id="2896" idx="1"/>
          </p:cNvCxnSpPr>
          <p:nvPr/>
        </p:nvCxnSpPr>
        <p:spPr>
          <a:xfrm rot="10800000" flipH="1">
            <a:off x="5068300" y="1627148"/>
            <a:ext cx="911700" cy="1791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5" name="Google Shape;2905;p53"/>
          <p:cNvCxnSpPr>
            <a:stCxn id="2895" idx="3"/>
            <a:endCxn id="2902" idx="1"/>
          </p:cNvCxnSpPr>
          <p:nvPr/>
        </p:nvCxnSpPr>
        <p:spPr>
          <a:xfrm rot="10800000" flipH="1">
            <a:off x="5051100" y="2964128"/>
            <a:ext cx="928800" cy="588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6" name="Google Shape;2906;p53"/>
          <p:cNvCxnSpPr>
            <a:stCxn id="2895" idx="3"/>
            <a:endCxn id="2903" idx="1"/>
          </p:cNvCxnSpPr>
          <p:nvPr/>
        </p:nvCxnSpPr>
        <p:spPr>
          <a:xfrm>
            <a:off x="5051100" y="3553028"/>
            <a:ext cx="928800" cy="5424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p54"/>
          <p:cNvSpPr/>
          <p:nvPr/>
        </p:nvSpPr>
        <p:spPr>
          <a:xfrm rot="-5400000">
            <a:off x="8259675" y="2496625"/>
            <a:ext cx="7908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54"/>
          <p:cNvSpPr/>
          <p:nvPr/>
        </p:nvSpPr>
        <p:spPr>
          <a:xfrm rot="-5400000">
            <a:off x="60275" y="2436475"/>
            <a:ext cx="7908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54"/>
          <p:cNvSpPr txBox="1"/>
          <p:nvPr/>
        </p:nvSpPr>
        <p:spPr>
          <a:xfrm rot="-5400000">
            <a:off x="-453325" y="2420425"/>
            <a:ext cx="18180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MLB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914" name="Google Shape;2914;p54"/>
          <p:cNvSpPr txBox="1">
            <a:spLocks noGrp="1"/>
          </p:cNvSpPr>
          <p:nvPr>
            <p:ph type="title"/>
          </p:nvPr>
        </p:nvSpPr>
        <p:spPr>
          <a:xfrm>
            <a:off x="5299475" y="862413"/>
            <a:ext cx="23049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GAME</a:t>
            </a:r>
            <a:endParaRPr/>
          </a:p>
        </p:txBody>
      </p:sp>
      <p:sp>
        <p:nvSpPr>
          <p:cNvPr id="2915" name="Google Shape;2915;p54"/>
          <p:cNvSpPr txBox="1">
            <a:spLocks noGrp="1"/>
          </p:cNvSpPr>
          <p:nvPr>
            <p:ph type="title" idx="2"/>
          </p:nvPr>
        </p:nvSpPr>
        <p:spPr>
          <a:xfrm>
            <a:off x="1266850" y="3635475"/>
            <a:ext cx="31389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NUMBERS</a:t>
            </a:r>
            <a:endParaRPr/>
          </a:p>
        </p:txBody>
      </p:sp>
      <p:sp>
        <p:nvSpPr>
          <p:cNvPr id="2916" name="Google Shape;2916;p54"/>
          <p:cNvSpPr txBox="1"/>
          <p:nvPr/>
        </p:nvSpPr>
        <p:spPr>
          <a:xfrm rot="5400000">
            <a:off x="6269025" y="2456425"/>
            <a:ext cx="47721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MLB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cxnSp>
        <p:nvCxnSpPr>
          <p:cNvPr id="2917" name="Google Shape;2917;p54"/>
          <p:cNvCxnSpPr/>
          <p:nvPr/>
        </p:nvCxnSpPr>
        <p:spPr>
          <a:xfrm flipH="1">
            <a:off x="4666175" y="-249575"/>
            <a:ext cx="1616700" cy="1660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8" name="Google Shape;2918;p54"/>
          <p:cNvCxnSpPr/>
          <p:nvPr/>
        </p:nvCxnSpPr>
        <p:spPr>
          <a:xfrm>
            <a:off x="4666150" y="1378050"/>
            <a:ext cx="889800" cy="9549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9" name="Google Shape;2919;p54"/>
          <p:cNvCxnSpPr/>
          <p:nvPr/>
        </p:nvCxnSpPr>
        <p:spPr>
          <a:xfrm flipH="1">
            <a:off x="4232000" y="2300550"/>
            <a:ext cx="1345500" cy="11937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0" name="Google Shape;2920;p54"/>
          <p:cNvCxnSpPr/>
          <p:nvPr/>
        </p:nvCxnSpPr>
        <p:spPr>
          <a:xfrm>
            <a:off x="4181675" y="3494250"/>
            <a:ext cx="1117800" cy="13455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1" name="Google Shape;2921;p54"/>
          <p:cNvCxnSpPr/>
          <p:nvPr/>
        </p:nvCxnSpPr>
        <p:spPr>
          <a:xfrm flipH="1">
            <a:off x="4745975" y="4785500"/>
            <a:ext cx="553500" cy="4665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p55"/>
          <p:cNvSpPr txBox="1">
            <a:spLocks noGrp="1"/>
          </p:cNvSpPr>
          <p:nvPr>
            <p:ph type="title"/>
          </p:nvPr>
        </p:nvSpPr>
        <p:spPr>
          <a:xfrm>
            <a:off x="4541600" y="1409400"/>
            <a:ext cx="3712500" cy="19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TECHNOLOGY DICTATES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OUTCOME</a:t>
            </a:r>
            <a:endParaRPr sz="3000"/>
          </a:p>
        </p:txBody>
      </p:sp>
      <p:sp>
        <p:nvSpPr>
          <p:cNvPr id="2927" name="Google Shape;2927;p55"/>
          <p:cNvSpPr/>
          <p:nvPr/>
        </p:nvSpPr>
        <p:spPr>
          <a:xfrm>
            <a:off x="2320038" y="3499981"/>
            <a:ext cx="1035808" cy="384772"/>
          </a:xfrm>
          <a:custGeom>
            <a:avLst/>
            <a:gdLst/>
            <a:ahLst/>
            <a:cxnLst/>
            <a:rect l="l" t="t" r="r" b="b"/>
            <a:pathLst>
              <a:path w="41532" h="16941" extrusionOk="0">
                <a:moveTo>
                  <a:pt x="41274" y="15204"/>
                </a:moveTo>
                <a:cubicBezTo>
                  <a:pt x="41274" y="15204"/>
                  <a:pt x="39506" y="13372"/>
                  <a:pt x="37288" y="11379"/>
                </a:cubicBezTo>
                <a:cubicBezTo>
                  <a:pt x="35038" y="9386"/>
                  <a:pt x="35359" y="7940"/>
                  <a:pt x="35359" y="7940"/>
                </a:cubicBezTo>
                <a:lnTo>
                  <a:pt x="34781" y="0"/>
                </a:lnTo>
                <a:lnTo>
                  <a:pt x="6751" y="0"/>
                </a:lnTo>
                <a:lnTo>
                  <a:pt x="6140" y="7940"/>
                </a:lnTo>
                <a:cubicBezTo>
                  <a:pt x="6140" y="7940"/>
                  <a:pt x="6461" y="9386"/>
                  <a:pt x="4243" y="11379"/>
                </a:cubicBezTo>
                <a:cubicBezTo>
                  <a:pt x="1993" y="13372"/>
                  <a:pt x="258" y="15204"/>
                  <a:pt x="258" y="15204"/>
                </a:cubicBezTo>
                <a:cubicBezTo>
                  <a:pt x="65" y="15526"/>
                  <a:pt x="0" y="15912"/>
                  <a:pt x="0" y="16265"/>
                </a:cubicBezTo>
                <a:cubicBezTo>
                  <a:pt x="0" y="16908"/>
                  <a:pt x="354" y="16940"/>
                  <a:pt x="1897" y="16940"/>
                </a:cubicBezTo>
                <a:lnTo>
                  <a:pt x="39602" y="16940"/>
                </a:lnTo>
                <a:cubicBezTo>
                  <a:pt x="41145" y="16940"/>
                  <a:pt x="41531" y="16908"/>
                  <a:pt x="41531" y="16265"/>
                </a:cubicBezTo>
                <a:cubicBezTo>
                  <a:pt x="41531" y="15912"/>
                  <a:pt x="41435" y="15526"/>
                  <a:pt x="41274" y="152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55"/>
          <p:cNvSpPr/>
          <p:nvPr/>
        </p:nvSpPr>
        <p:spPr>
          <a:xfrm>
            <a:off x="1134413" y="1259400"/>
            <a:ext cx="3407178" cy="2240709"/>
          </a:xfrm>
          <a:custGeom>
            <a:avLst/>
            <a:gdLst/>
            <a:ahLst/>
            <a:cxnLst/>
            <a:rect l="l" t="t" r="r" b="b"/>
            <a:pathLst>
              <a:path w="136615" h="89844" extrusionOk="0">
                <a:moveTo>
                  <a:pt x="6912" y="0"/>
                </a:moveTo>
                <a:cubicBezTo>
                  <a:pt x="3087" y="0"/>
                  <a:pt x="1" y="3086"/>
                  <a:pt x="1" y="6911"/>
                </a:cubicBezTo>
                <a:lnTo>
                  <a:pt x="1" y="82933"/>
                </a:lnTo>
                <a:cubicBezTo>
                  <a:pt x="1" y="86758"/>
                  <a:pt x="3087" y="89844"/>
                  <a:pt x="6912" y="89844"/>
                </a:cubicBezTo>
                <a:lnTo>
                  <a:pt x="129704" y="89844"/>
                </a:lnTo>
                <a:cubicBezTo>
                  <a:pt x="133529" y="89844"/>
                  <a:pt x="136615" y="86758"/>
                  <a:pt x="136615" y="82933"/>
                </a:cubicBezTo>
                <a:lnTo>
                  <a:pt x="136615" y="6911"/>
                </a:lnTo>
                <a:cubicBezTo>
                  <a:pt x="136615" y="3086"/>
                  <a:pt x="133529" y="0"/>
                  <a:pt x="129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55"/>
          <p:cNvSpPr/>
          <p:nvPr/>
        </p:nvSpPr>
        <p:spPr>
          <a:xfrm>
            <a:off x="1134413" y="1259400"/>
            <a:ext cx="3407178" cy="2016249"/>
          </a:xfrm>
          <a:custGeom>
            <a:avLst/>
            <a:gdLst/>
            <a:ahLst/>
            <a:cxnLst/>
            <a:rect l="l" t="t" r="r" b="b"/>
            <a:pathLst>
              <a:path w="136615" h="80844" extrusionOk="0">
                <a:moveTo>
                  <a:pt x="6912" y="0"/>
                </a:moveTo>
                <a:cubicBezTo>
                  <a:pt x="3087" y="0"/>
                  <a:pt x="1" y="3086"/>
                  <a:pt x="1" y="6911"/>
                </a:cubicBezTo>
                <a:lnTo>
                  <a:pt x="1" y="80843"/>
                </a:lnTo>
                <a:lnTo>
                  <a:pt x="136615" y="80843"/>
                </a:lnTo>
                <a:lnTo>
                  <a:pt x="136615" y="6911"/>
                </a:lnTo>
                <a:cubicBezTo>
                  <a:pt x="136615" y="3086"/>
                  <a:pt x="133497" y="0"/>
                  <a:pt x="1297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55"/>
          <p:cNvSpPr/>
          <p:nvPr/>
        </p:nvSpPr>
        <p:spPr>
          <a:xfrm>
            <a:off x="1230625" y="1353169"/>
            <a:ext cx="3213968" cy="1843914"/>
          </a:xfrm>
          <a:custGeom>
            <a:avLst/>
            <a:gdLst/>
            <a:ahLst/>
            <a:cxnLst/>
            <a:rect l="l" t="t" r="r" b="b"/>
            <a:pathLst>
              <a:path w="128868" h="73934" extrusionOk="0">
                <a:moveTo>
                  <a:pt x="0" y="1"/>
                </a:moveTo>
                <a:lnTo>
                  <a:pt x="0" y="73933"/>
                </a:lnTo>
                <a:lnTo>
                  <a:pt x="128867" y="73933"/>
                </a:lnTo>
                <a:lnTo>
                  <a:pt x="12886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55"/>
          <p:cNvSpPr/>
          <p:nvPr/>
        </p:nvSpPr>
        <p:spPr>
          <a:xfrm>
            <a:off x="2780177" y="3329227"/>
            <a:ext cx="114649" cy="114649"/>
          </a:xfrm>
          <a:custGeom>
            <a:avLst/>
            <a:gdLst/>
            <a:ahLst/>
            <a:cxnLst/>
            <a:rect l="l" t="t" r="r" b="b"/>
            <a:pathLst>
              <a:path w="4597" h="4597" extrusionOk="0">
                <a:moveTo>
                  <a:pt x="2315" y="0"/>
                </a:moveTo>
                <a:cubicBezTo>
                  <a:pt x="1029" y="0"/>
                  <a:pt x="0" y="1029"/>
                  <a:pt x="0" y="2315"/>
                </a:cubicBezTo>
                <a:cubicBezTo>
                  <a:pt x="0" y="3568"/>
                  <a:pt x="1029" y="4597"/>
                  <a:pt x="2315" y="4597"/>
                </a:cubicBezTo>
                <a:cubicBezTo>
                  <a:pt x="3568" y="4597"/>
                  <a:pt x="4597" y="3568"/>
                  <a:pt x="4597" y="2315"/>
                </a:cubicBezTo>
                <a:cubicBezTo>
                  <a:pt x="4597" y="1029"/>
                  <a:pt x="3568" y="0"/>
                  <a:pt x="23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55"/>
          <p:cNvSpPr txBox="1">
            <a:spLocks noGrp="1"/>
          </p:cNvSpPr>
          <p:nvPr>
            <p:ph type="title"/>
          </p:nvPr>
        </p:nvSpPr>
        <p:spPr>
          <a:xfrm>
            <a:off x="1223075" y="1332425"/>
            <a:ext cx="3213900" cy="19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>
                <a:solidFill>
                  <a:schemeClr val="dk1"/>
                </a:solidFill>
              </a:rPr>
              <a:t>01001001001001001111010100100101010101001010100010111010101001010101101010100101010101010101001001100110110101010010101010100101001101111110000011010110101010110111000000111001101101001010100100100010101000101101010100100101010101010101010101010010101010001010010101000011111001011010011001101110110100101001101100001110010101010101001010010</a:t>
            </a:r>
            <a:endParaRPr sz="1000" b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Google Shape;2937;p56"/>
          <p:cNvSpPr/>
          <p:nvPr/>
        </p:nvSpPr>
        <p:spPr>
          <a:xfrm>
            <a:off x="8211600" y="329725"/>
            <a:ext cx="124800" cy="12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8" name="Google Shape;2938;p56"/>
          <p:cNvGrpSpPr/>
          <p:nvPr/>
        </p:nvGrpSpPr>
        <p:grpSpPr>
          <a:xfrm>
            <a:off x="3375587" y="1398065"/>
            <a:ext cx="2392827" cy="2347383"/>
            <a:chOff x="-1183550" y="3586525"/>
            <a:chExt cx="296175" cy="290550"/>
          </a:xfrm>
        </p:grpSpPr>
        <p:sp>
          <p:nvSpPr>
            <p:cNvPr id="2939" name="Google Shape;2939;p56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6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6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6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6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6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6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6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6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p57"/>
          <p:cNvSpPr/>
          <p:nvPr/>
        </p:nvSpPr>
        <p:spPr>
          <a:xfrm>
            <a:off x="1170150" y="253275"/>
            <a:ext cx="68037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57"/>
          <p:cNvSpPr/>
          <p:nvPr/>
        </p:nvSpPr>
        <p:spPr>
          <a:xfrm>
            <a:off x="3926700" y="4582925"/>
            <a:ext cx="12906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57"/>
          <p:cNvSpPr txBox="1">
            <a:spLocks noGrp="1"/>
          </p:cNvSpPr>
          <p:nvPr>
            <p:ph type="title"/>
          </p:nvPr>
        </p:nvSpPr>
        <p:spPr>
          <a:xfrm>
            <a:off x="4209525" y="1682550"/>
            <a:ext cx="4293900" cy="17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THANK YOU!</a:t>
            </a:r>
            <a:endParaRPr sz="7000"/>
          </a:p>
        </p:txBody>
      </p:sp>
      <p:sp>
        <p:nvSpPr>
          <p:cNvPr id="2955" name="Google Shape;2955;p57"/>
          <p:cNvSpPr txBox="1"/>
          <p:nvPr/>
        </p:nvSpPr>
        <p:spPr>
          <a:xfrm>
            <a:off x="3847350" y="4480475"/>
            <a:ext cx="14493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2023</a:t>
            </a:r>
            <a:endParaRPr sz="21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956" name="Google Shape;2956;p57"/>
          <p:cNvSpPr txBox="1"/>
          <p:nvPr/>
        </p:nvSpPr>
        <p:spPr>
          <a:xfrm>
            <a:off x="1056150" y="197025"/>
            <a:ext cx="7031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THE SOCIETY FOR AMERICAN BASEBALL RESEARCH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42"/>
          <p:cNvSpPr/>
          <p:nvPr/>
        </p:nvSpPr>
        <p:spPr>
          <a:xfrm>
            <a:off x="4059550" y="253525"/>
            <a:ext cx="9657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42"/>
          <p:cNvSpPr/>
          <p:nvPr/>
        </p:nvSpPr>
        <p:spPr>
          <a:xfrm>
            <a:off x="4839050" y="756225"/>
            <a:ext cx="4013400" cy="37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42"/>
          <p:cNvSpPr/>
          <p:nvPr/>
        </p:nvSpPr>
        <p:spPr>
          <a:xfrm>
            <a:off x="4762125" y="694475"/>
            <a:ext cx="4013400" cy="370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42"/>
          <p:cNvSpPr txBox="1">
            <a:spLocks noGrp="1"/>
          </p:cNvSpPr>
          <p:nvPr>
            <p:ph type="title"/>
          </p:nvPr>
        </p:nvSpPr>
        <p:spPr>
          <a:xfrm>
            <a:off x="4762125" y="770750"/>
            <a:ext cx="4013400" cy="31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/>
              <a:t>“Americans do not care to dawdle over a sleep-inspiring game, all through the heat of a June or July day. What they do they want to do in a hurry. In baseball all is lightning; every action is as swift as a seabird’s flight.”</a:t>
            </a:r>
            <a:endParaRPr sz="2000" b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2" name="Google Shape;277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222" y="836038"/>
            <a:ext cx="2429776" cy="3417677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73" name="Google Shape;2773;p42"/>
          <p:cNvSpPr txBox="1"/>
          <p:nvPr/>
        </p:nvSpPr>
        <p:spPr>
          <a:xfrm>
            <a:off x="3347050" y="151074"/>
            <a:ext cx="23907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1887</a:t>
            </a:r>
            <a:endParaRPr sz="21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43"/>
          <p:cNvSpPr txBox="1">
            <a:spLocks noGrp="1"/>
          </p:cNvSpPr>
          <p:nvPr>
            <p:ph type="title"/>
          </p:nvPr>
        </p:nvSpPr>
        <p:spPr>
          <a:xfrm>
            <a:off x="2511700" y="3288625"/>
            <a:ext cx="4549500" cy="9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/>
              <a:t>IT’S OLD.</a:t>
            </a:r>
            <a:endParaRPr sz="5500" dirty="0"/>
          </a:p>
        </p:txBody>
      </p:sp>
      <p:cxnSp>
        <p:nvCxnSpPr>
          <p:cNvPr id="2779" name="Google Shape;2779;p43"/>
          <p:cNvCxnSpPr/>
          <p:nvPr/>
        </p:nvCxnSpPr>
        <p:spPr>
          <a:xfrm>
            <a:off x="1106825" y="4774550"/>
            <a:ext cx="6304800" cy="10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0" name="Google Shape;2780;p43"/>
          <p:cNvCxnSpPr/>
          <p:nvPr/>
        </p:nvCxnSpPr>
        <p:spPr>
          <a:xfrm>
            <a:off x="1682425" y="380275"/>
            <a:ext cx="6304800" cy="10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p44"/>
          <p:cNvSpPr/>
          <p:nvPr/>
        </p:nvSpPr>
        <p:spPr>
          <a:xfrm>
            <a:off x="3709350" y="4606950"/>
            <a:ext cx="17253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44"/>
          <p:cNvSpPr/>
          <p:nvPr/>
        </p:nvSpPr>
        <p:spPr>
          <a:xfrm>
            <a:off x="3709350" y="264125"/>
            <a:ext cx="17253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44"/>
          <p:cNvSpPr txBox="1">
            <a:spLocks noGrp="1"/>
          </p:cNvSpPr>
          <p:nvPr>
            <p:ph type="title"/>
          </p:nvPr>
        </p:nvSpPr>
        <p:spPr>
          <a:xfrm>
            <a:off x="5077838" y="1224511"/>
            <a:ext cx="3352800" cy="5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2788" name="Google Shape;2788;p44"/>
          <p:cNvSpPr txBox="1">
            <a:spLocks noGrp="1"/>
          </p:cNvSpPr>
          <p:nvPr>
            <p:ph type="subTitle" idx="1"/>
          </p:nvPr>
        </p:nvSpPr>
        <p:spPr>
          <a:xfrm>
            <a:off x="5098213" y="1665011"/>
            <a:ext cx="29205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numbers!</a:t>
            </a:r>
            <a:endParaRPr sz="2000"/>
          </a:p>
        </p:txBody>
      </p:sp>
      <p:sp>
        <p:nvSpPr>
          <p:cNvPr id="2789" name="Google Shape;2789;p44"/>
          <p:cNvSpPr txBox="1">
            <a:spLocks noGrp="1"/>
          </p:cNvSpPr>
          <p:nvPr>
            <p:ph type="title" idx="2"/>
          </p:nvPr>
        </p:nvSpPr>
        <p:spPr>
          <a:xfrm>
            <a:off x="713338" y="2713575"/>
            <a:ext cx="3156000" cy="5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2790" name="Google Shape;2790;p44"/>
          <p:cNvSpPr txBox="1">
            <a:spLocks noGrp="1"/>
          </p:cNvSpPr>
          <p:nvPr>
            <p:ph type="subTitle" idx="3"/>
          </p:nvPr>
        </p:nvSpPr>
        <p:spPr>
          <a:xfrm>
            <a:off x="916838" y="3104788"/>
            <a:ext cx="29205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Why is baseball seen as antiquated?</a:t>
            </a:r>
            <a:endParaRPr sz="2000"/>
          </a:p>
        </p:txBody>
      </p:sp>
      <p:sp>
        <p:nvSpPr>
          <p:cNvPr id="2791" name="Google Shape;2791;p44"/>
          <p:cNvSpPr txBox="1"/>
          <p:nvPr/>
        </p:nvSpPr>
        <p:spPr>
          <a:xfrm>
            <a:off x="3347050" y="4550702"/>
            <a:ext cx="2390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SOLUTION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792" name="Google Shape;2792;p44"/>
          <p:cNvSpPr txBox="1"/>
          <p:nvPr/>
        </p:nvSpPr>
        <p:spPr>
          <a:xfrm>
            <a:off x="3667600" y="207875"/>
            <a:ext cx="17496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PROBLEM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p45"/>
          <p:cNvSpPr/>
          <p:nvPr/>
        </p:nvSpPr>
        <p:spPr>
          <a:xfrm>
            <a:off x="3154050" y="4600825"/>
            <a:ext cx="28359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45"/>
          <p:cNvSpPr txBox="1">
            <a:spLocks noGrp="1"/>
          </p:cNvSpPr>
          <p:nvPr>
            <p:ph type="title" idx="2"/>
          </p:nvPr>
        </p:nvSpPr>
        <p:spPr>
          <a:xfrm>
            <a:off x="455875" y="1022950"/>
            <a:ext cx="41778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THE HISTORY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2799" name="Google Shape;2799;p45"/>
          <p:cNvSpPr txBox="1">
            <a:spLocks noGrp="1"/>
          </p:cNvSpPr>
          <p:nvPr>
            <p:ph type="title" idx="2"/>
          </p:nvPr>
        </p:nvSpPr>
        <p:spPr>
          <a:xfrm>
            <a:off x="415075" y="969650"/>
            <a:ext cx="41778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THE HISTORY</a:t>
            </a:r>
            <a:endParaRPr sz="3500"/>
          </a:p>
        </p:txBody>
      </p:sp>
      <p:pic>
        <p:nvPicPr>
          <p:cNvPr id="2800" name="Google Shape;280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588" y="2050900"/>
            <a:ext cx="1566375" cy="228427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801" name="Google Shape;2801;p45"/>
          <p:cNvGrpSpPr/>
          <p:nvPr/>
        </p:nvGrpSpPr>
        <p:grpSpPr>
          <a:xfrm>
            <a:off x="976824" y="1731955"/>
            <a:ext cx="3135912" cy="2234923"/>
            <a:chOff x="3370900" y="2792900"/>
            <a:chExt cx="268550" cy="267925"/>
          </a:xfrm>
        </p:grpSpPr>
        <p:sp>
          <p:nvSpPr>
            <p:cNvPr id="2802" name="Google Shape;2802;p45"/>
            <p:cNvSpPr/>
            <p:nvPr/>
          </p:nvSpPr>
          <p:spPr>
            <a:xfrm>
              <a:off x="3418525" y="2792900"/>
              <a:ext cx="172700" cy="267925"/>
            </a:xfrm>
            <a:custGeom>
              <a:avLst/>
              <a:gdLst/>
              <a:ahLst/>
              <a:cxnLst/>
              <a:rect l="l" t="t" r="r" b="b"/>
              <a:pathLst>
                <a:path w="6908" h="10717" extrusionOk="0">
                  <a:moveTo>
                    <a:pt x="3454" y="0"/>
                  </a:moveTo>
                  <a:cubicBezTo>
                    <a:pt x="1549" y="0"/>
                    <a:pt x="1" y="1548"/>
                    <a:pt x="1" y="3453"/>
                  </a:cubicBezTo>
                  <a:lnTo>
                    <a:pt x="1" y="7883"/>
                  </a:lnTo>
                  <a:cubicBezTo>
                    <a:pt x="1" y="8049"/>
                    <a:pt x="144" y="8192"/>
                    <a:pt x="311" y="8192"/>
                  </a:cubicBezTo>
                  <a:lnTo>
                    <a:pt x="954" y="8192"/>
                  </a:lnTo>
                  <a:cubicBezTo>
                    <a:pt x="1120" y="8192"/>
                    <a:pt x="1263" y="8049"/>
                    <a:pt x="1263" y="7883"/>
                  </a:cubicBezTo>
                  <a:lnTo>
                    <a:pt x="1263" y="4096"/>
                  </a:lnTo>
                  <a:cubicBezTo>
                    <a:pt x="1263" y="3930"/>
                    <a:pt x="1120" y="3787"/>
                    <a:pt x="954" y="3787"/>
                  </a:cubicBezTo>
                  <a:lnTo>
                    <a:pt x="644" y="3787"/>
                  </a:lnTo>
                  <a:lnTo>
                    <a:pt x="644" y="3453"/>
                  </a:lnTo>
                  <a:cubicBezTo>
                    <a:pt x="644" y="1905"/>
                    <a:pt x="1906" y="643"/>
                    <a:pt x="3478" y="643"/>
                  </a:cubicBezTo>
                  <a:cubicBezTo>
                    <a:pt x="5026" y="643"/>
                    <a:pt x="6312" y="1905"/>
                    <a:pt x="6312" y="3453"/>
                  </a:cubicBezTo>
                  <a:lnTo>
                    <a:pt x="6312" y="3787"/>
                  </a:lnTo>
                  <a:lnTo>
                    <a:pt x="6002" y="3787"/>
                  </a:lnTo>
                  <a:cubicBezTo>
                    <a:pt x="5812" y="3787"/>
                    <a:pt x="5669" y="3930"/>
                    <a:pt x="5669" y="4096"/>
                  </a:cubicBezTo>
                  <a:lnTo>
                    <a:pt x="5669" y="7883"/>
                  </a:lnTo>
                  <a:cubicBezTo>
                    <a:pt x="5669" y="8049"/>
                    <a:pt x="5812" y="8192"/>
                    <a:pt x="6002" y="8192"/>
                  </a:cubicBezTo>
                  <a:lnTo>
                    <a:pt x="6312" y="8192"/>
                  </a:lnTo>
                  <a:lnTo>
                    <a:pt x="6312" y="8526"/>
                  </a:lnTo>
                  <a:cubicBezTo>
                    <a:pt x="6312" y="9026"/>
                    <a:pt x="5883" y="9454"/>
                    <a:pt x="5359" y="9454"/>
                  </a:cubicBezTo>
                  <a:lnTo>
                    <a:pt x="4978" y="9454"/>
                  </a:lnTo>
                  <a:cubicBezTo>
                    <a:pt x="4864" y="9089"/>
                    <a:pt x="4532" y="8834"/>
                    <a:pt x="4148" y="8834"/>
                  </a:cubicBezTo>
                  <a:cubicBezTo>
                    <a:pt x="4131" y="8834"/>
                    <a:pt x="4114" y="8834"/>
                    <a:pt x="4097" y="8835"/>
                  </a:cubicBezTo>
                  <a:lnTo>
                    <a:pt x="3478" y="8835"/>
                  </a:lnTo>
                  <a:cubicBezTo>
                    <a:pt x="2216" y="8835"/>
                    <a:pt x="2216" y="10717"/>
                    <a:pt x="3478" y="10717"/>
                  </a:cubicBezTo>
                  <a:lnTo>
                    <a:pt x="4097" y="10717"/>
                  </a:lnTo>
                  <a:cubicBezTo>
                    <a:pt x="4502" y="10717"/>
                    <a:pt x="4859" y="10455"/>
                    <a:pt x="4978" y="10074"/>
                  </a:cubicBezTo>
                  <a:lnTo>
                    <a:pt x="5359" y="10074"/>
                  </a:lnTo>
                  <a:cubicBezTo>
                    <a:pt x="6217" y="10074"/>
                    <a:pt x="6907" y="9383"/>
                    <a:pt x="6907" y="8526"/>
                  </a:cubicBezTo>
                  <a:lnTo>
                    <a:pt x="6907" y="3453"/>
                  </a:lnTo>
                  <a:cubicBezTo>
                    <a:pt x="6907" y="1548"/>
                    <a:pt x="5359" y="0"/>
                    <a:pt x="3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5"/>
            <p:cNvSpPr/>
            <p:nvPr/>
          </p:nvSpPr>
          <p:spPr>
            <a:xfrm>
              <a:off x="3607275" y="2900650"/>
              <a:ext cx="32175" cy="83975"/>
            </a:xfrm>
            <a:custGeom>
              <a:avLst/>
              <a:gdLst/>
              <a:ahLst/>
              <a:cxnLst/>
              <a:rect l="l" t="t" r="r" b="b"/>
              <a:pathLst>
                <a:path w="1287" h="3359" extrusionOk="0">
                  <a:moveTo>
                    <a:pt x="119" y="1"/>
                  </a:moveTo>
                  <a:cubicBezTo>
                    <a:pt x="72" y="1"/>
                    <a:pt x="48" y="1"/>
                    <a:pt x="0" y="24"/>
                  </a:cubicBezTo>
                  <a:lnTo>
                    <a:pt x="0" y="3358"/>
                  </a:lnTo>
                  <a:lnTo>
                    <a:pt x="119" y="3358"/>
                  </a:lnTo>
                  <a:cubicBezTo>
                    <a:pt x="977" y="3358"/>
                    <a:pt x="1286" y="2525"/>
                    <a:pt x="1286" y="1668"/>
                  </a:cubicBezTo>
                  <a:cubicBezTo>
                    <a:pt x="1286" y="786"/>
                    <a:pt x="977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5"/>
            <p:cNvSpPr/>
            <p:nvPr/>
          </p:nvSpPr>
          <p:spPr>
            <a:xfrm>
              <a:off x="3370900" y="2900050"/>
              <a:ext cx="32175" cy="84575"/>
            </a:xfrm>
            <a:custGeom>
              <a:avLst/>
              <a:gdLst/>
              <a:ahLst/>
              <a:cxnLst/>
              <a:rect l="l" t="t" r="r" b="b"/>
              <a:pathLst>
                <a:path w="1287" h="3383" extrusionOk="0">
                  <a:moveTo>
                    <a:pt x="1144" y="1"/>
                  </a:moveTo>
                  <a:cubicBezTo>
                    <a:pt x="310" y="1"/>
                    <a:pt x="1" y="834"/>
                    <a:pt x="1" y="1692"/>
                  </a:cubicBezTo>
                  <a:cubicBezTo>
                    <a:pt x="1" y="2549"/>
                    <a:pt x="310" y="3382"/>
                    <a:pt x="1144" y="3382"/>
                  </a:cubicBezTo>
                  <a:cubicBezTo>
                    <a:pt x="1215" y="3382"/>
                    <a:pt x="1239" y="3382"/>
                    <a:pt x="1287" y="3359"/>
                  </a:cubicBezTo>
                  <a:lnTo>
                    <a:pt x="1287" y="25"/>
                  </a:lnTo>
                  <a:cubicBezTo>
                    <a:pt x="1239" y="25"/>
                    <a:pt x="1192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5" name="Google Shape;2805;p45"/>
          <p:cNvSpPr txBox="1"/>
          <p:nvPr/>
        </p:nvSpPr>
        <p:spPr>
          <a:xfrm>
            <a:off x="3044400" y="4550700"/>
            <a:ext cx="30552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THE NEW YORK TIMES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46"/>
          <p:cNvSpPr/>
          <p:nvPr/>
        </p:nvSpPr>
        <p:spPr>
          <a:xfrm>
            <a:off x="2996700" y="242425"/>
            <a:ext cx="31506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46"/>
          <p:cNvSpPr/>
          <p:nvPr/>
        </p:nvSpPr>
        <p:spPr>
          <a:xfrm>
            <a:off x="1363900" y="835532"/>
            <a:ext cx="6416193" cy="3613509"/>
          </a:xfrm>
          <a:custGeom>
            <a:avLst/>
            <a:gdLst/>
            <a:ahLst/>
            <a:cxnLst/>
            <a:rect l="l" t="t" r="r" b="b"/>
            <a:pathLst>
              <a:path w="32642" h="19251" extrusionOk="0">
                <a:moveTo>
                  <a:pt x="2846" y="1"/>
                </a:moveTo>
                <a:lnTo>
                  <a:pt x="2909" y="210"/>
                </a:lnTo>
                <a:lnTo>
                  <a:pt x="3035" y="273"/>
                </a:lnTo>
                <a:lnTo>
                  <a:pt x="2993" y="356"/>
                </a:lnTo>
                <a:lnTo>
                  <a:pt x="2909" y="440"/>
                </a:lnTo>
                <a:lnTo>
                  <a:pt x="2930" y="545"/>
                </a:lnTo>
                <a:lnTo>
                  <a:pt x="2993" y="586"/>
                </a:lnTo>
                <a:lnTo>
                  <a:pt x="2972" y="649"/>
                </a:lnTo>
                <a:lnTo>
                  <a:pt x="2909" y="733"/>
                </a:lnTo>
                <a:lnTo>
                  <a:pt x="2951" y="775"/>
                </a:lnTo>
                <a:lnTo>
                  <a:pt x="2951" y="858"/>
                </a:lnTo>
                <a:lnTo>
                  <a:pt x="2993" y="900"/>
                </a:lnTo>
                <a:lnTo>
                  <a:pt x="2909" y="1047"/>
                </a:lnTo>
                <a:lnTo>
                  <a:pt x="2825" y="1089"/>
                </a:lnTo>
                <a:lnTo>
                  <a:pt x="2763" y="1256"/>
                </a:lnTo>
                <a:lnTo>
                  <a:pt x="2721" y="1298"/>
                </a:lnTo>
                <a:lnTo>
                  <a:pt x="2721" y="1423"/>
                </a:lnTo>
                <a:lnTo>
                  <a:pt x="2637" y="1486"/>
                </a:lnTo>
                <a:lnTo>
                  <a:pt x="2616" y="1591"/>
                </a:lnTo>
                <a:lnTo>
                  <a:pt x="2470" y="1674"/>
                </a:lnTo>
                <a:lnTo>
                  <a:pt x="2386" y="1633"/>
                </a:lnTo>
                <a:lnTo>
                  <a:pt x="2344" y="1570"/>
                </a:lnTo>
                <a:lnTo>
                  <a:pt x="2428" y="1465"/>
                </a:lnTo>
                <a:lnTo>
                  <a:pt x="2449" y="1507"/>
                </a:lnTo>
                <a:lnTo>
                  <a:pt x="2532" y="1465"/>
                </a:lnTo>
                <a:lnTo>
                  <a:pt x="2553" y="1528"/>
                </a:lnTo>
                <a:lnTo>
                  <a:pt x="2595" y="1486"/>
                </a:lnTo>
                <a:lnTo>
                  <a:pt x="2595" y="1361"/>
                </a:lnTo>
                <a:lnTo>
                  <a:pt x="2658" y="1214"/>
                </a:lnTo>
                <a:lnTo>
                  <a:pt x="2742" y="1151"/>
                </a:lnTo>
                <a:lnTo>
                  <a:pt x="2742" y="1047"/>
                </a:lnTo>
                <a:lnTo>
                  <a:pt x="2700" y="1068"/>
                </a:lnTo>
                <a:lnTo>
                  <a:pt x="2553" y="1172"/>
                </a:lnTo>
                <a:lnTo>
                  <a:pt x="2512" y="1214"/>
                </a:lnTo>
                <a:lnTo>
                  <a:pt x="2428" y="1214"/>
                </a:lnTo>
                <a:lnTo>
                  <a:pt x="2428" y="1172"/>
                </a:lnTo>
                <a:lnTo>
                  <a:pt x="2532" y="1068"/>
                </a:lnTo>
                <a:lnTo>
                  <a:pt x="2658" y="1005"/>
                </a:lnTo>
                <a:lnTo>
                  <a:pt x="2700" y="963"/>
                </a:lnTo>
                <a:lnTo>
                  <a:pt x="2658" y="879"/>
                </a:lnTo>
                <a:lnTo>
                  <a:pt x="2616" y="879"/>
                </a:lnTo>
                <a:lnTo>
                  <a:pt x="2532" y="900"/>
                </a:lnTo>
                <a:lnTo>
                  <a:pt x="2470" y="796"/>
                </a:lnTo>
                <a:lnTo>
                  <a:pt x="2407" y="754"/>
                </a:lnTo>
                <a:lnTo>
                  <a:pt x="2135" y="754"/>
                </a:lnTo>
                <a:lnTo>
                  <a:pt x="2009" y="649"/>
                </a:lnTo>
                <a:lnTo>
                  <a:pt x="1716" y="419"/>
                </a:lnTo>
                <a:lnTo>
                  <a:pt x="1696" y="440"/>
                </a:lnTo>
                <a:lnTo>
                  <a:pt x="1675" y="545"/>
                </a:lnTo>
                <a:lnTo>
                  <a:pt x="1591" y="754"/>
                </a:lnTo>
                <a:lnTo>
                  <a:pt x="1591" y="858"/>
                </a:lnTo>
                <a:lnTo>
                  <a:pt x="1654" y="1068"/>
                </a:lnTo>
                <a:lnTo>
                  <a:pt x="1591" y="1382"/>
                </a:lnTo>
                <a:lnTo>
                  <a:pt x="1612" y="1507"/>
                </a:lnTo>
                <a:lnTo>
                  <a:pt x="1591" y="1674"/>
                </a:lnTo>
                <a:lnTo>
                  <a:pt x="1612" y="1737"/>
                </a:lnTo>
                <a:lnTo>
                  <a:pt x="1675" y="1737"/>
                </a:lnTo>
                <a:lnTo>
                  <a:pt x="1696" y="1800"/>
                </a:lnTo>
                <a:lnTo>
                  <a:pt x="1654" y="1884"/>
                </a:lnTo>
                <a:lnTo>
                  <a:pt x="1591" y="1884"/>
                </a:lnTo>
                <a:lnTo>
                  <a:pt x="1570" y="1946"/>
                </a:lnTo>
                <a:lnTo>
                  <a:pt x="1591" y="2009"/>
                </a:lnTo>
                <a:lnTo>
                  <a:pt x="1696" y="2030"/>
                </a:lnTo>
                <a:lnTo>
                  <a:pt x="1654" y="2135"/>
                </a:lnTo>
                <a:lnTo>
                  <a:pt x="1654" y="2239"/>
                </a:lnTo>
                <a:lnTo>
                  <a:pt x="1591" y="2323"/>
                </a:lnTo>
                <a:lnTo>
                  <a:pt x="1549" y="2302"/>
                </a:lnTo>
                <a:lnTo>
                  <a:pt x="1507" y="2344"/>
                </a:lnTo>
                <a:lnTo>
                  <a:pt x="1507" y="2428"/>
                </a:lnTo>
                <a:lnTo>
                  <a:pt x="1675" y="2449"/>
                </a:lnTo>
                <a:lnTo>
                  <a:pt x="1821" y="2470"/>
                </a:lnTo>
                <a:lnTo>
                  <a:pt x="1926" y="2553"/>
                </a:lnTo>
                <a:lnTo>
                  <a:pt x="2072" y="2553"/>
                </a:lnTo>
                <a:lnTo>
                  <a:pt x="2114" y="2637"/>
                </a:lnTo>
                <a:lnTo>
                  <a:pt x="2135" y="2783"/>
                </a:lnTo>
                <a:lnTo>
                  <a:pt x="2093" y="2658"/>
                </a:lnTo>
                <a:lnTo>
                  <a:pt x="1988" y="2574"/>
                </a:lnTo>
                <a:lnTo>
                  <a:pt x="1905" y="2616"/>
                </a:lnTo>
                <a:lnTo>
                  <a:pt x="1821" y="2553"/>
                </a:lnTo>
                <a:lnTo>
                  <a:pt x="1612" y="2532"/>
                </a:lnTo>
                <a:lnTo>
                  <a:pt x="1570" y="2470"/>
                </a:lnTo>
                <a:lnTo>
                  <a:pt x="1507" y="2511"/>
                </a:lnTo>
                <a:lnTo>
                  <a:pt x="1507" y="2616"/>
                </a:lnTo>
                <a:lnTo>
                  <a:pt x="1403" y="2763"/>
                </a:lnTo>
                <a:lnTo>
                  <a:pt x="1403" y="2846"/>
                </a:lnTo>
                <a:lnTo>
                  <a:pt x="1403" y="2930"/>
                </a:lnTo>
                <a:lnTo>
                  <a:pt x="1340" y="3076"/>
                </a:lnTo>
                <a:lnTo>
                  <a:pt x="1277" y="3202"/>
                </a:lnTo>
                <a:lnTo>
                  <a:pt x="1131" y="3558"/>
                </a:lnTo>
                <a:lnTo>
                  <a:pt x="1089" y="3809"/>
                </a:lnTo>
                <a:lnTo>
                  <a:pt x="942" y="4102"/>
                </a:lnTo>
                <a:lnTo>
                  <a:pt x="921" y="4415"/>
                </a:lnTo>
                <a:lnTo>
                  <a:pt x="838" y="4541"/>
                </a:lnTo>
                <a:lnTo>
                  <a:pt x="733" y="4667"/>
                </a:lnTo>
                <a:lnTo>
                  <a:pt x="649" y="4855"/>
                </a:lnTo>
                <a:lnTo>
                  <a:pt x="608" y="4939"/>
                </a:lnTo>
                <a:lnTo>
                  <a:pt x="566" y="5043"/>
                </a:lnTo>
                <a:lnTo>
                  <a:pt x="419" y="5231"/>
                </a:lnTo>
                <a:lnTo>
                  <a:pt x="356" y="5336"/>
                </a:lnTo>
                <a:lnTo>
                  <a:pt x="398" y="5566"/>
                </a:lnTo>
                <a:lnTo>
                  <a:pt x="336" y="5776"/>
                </a:lnTo>
                <a:lnTo>
                  <a:pt x="336" y="5922"/>
                </a:lnTo>
                <a:lnTo>
                  <a:pt x="419" y="6027"/>
                </a:lnTo>
                <a:lnTo>
                  <a:pt x="356" y="6110"/>
                </a:lnTo>
                <a:lnTo>
                  <a:pt x="336" y="6194"/>
                </a:lnTo>
                <a:lnTo>
                  <a:pt x="398" y="6340"/>
                </a:lnTo>
                <a:lnTo>
                  <a:pt x="356" y="6592"/>
                </a:lnTo>
                <a:lnTo>
                  <a:pt x="315" y="6717"/>
                </a:lnTo>
                <a:lnTo>
                  <a:pt x="231" y="6759"/>
                </a:lnTo>
                <a:lnTo>
                  <a:pt x="252" y="6843"/>
                </a:lnTo>
                <a:lnTo>
                  <a:pt x="294" y="6864"/>
                </a:lnTo>
                <a:lnTo>
                  <a:pt x="231" y="7031"/>
                </a:lnTo>
                <a:lnTo>
                  <a:pt x="84" y="7136"/>
                </a:lnTo>
                <a:lnTo>
                  <a:pt x="1" y="7261"/>
                </a:lnTo>
                <a:lnTo>
                  <a:pt x="1" y="7387"/>
                </a:lnTo>
                <a:lnTo>
                  <a:pt x="105" y="7554"/>
                </a:lnTo>
                <a:lnTo>
                  <a:pt x="210" y="7763"/>
                </a:lnTo>
                <a:lnTo>
                  <a:pt x="210" y="7993"/>
                </a:lnTo>
                <a:lnTo>
                  <a:pt x="189" y="8119"/>
                </a:lnTo>
                <a:lnTo>
                  <a:pt x="126" y="8203"/>
                </a:lnTo>
                <a:lnTo>
                  <a:pt x="126" y="8286"/>
                </a:lnTo>
                <a:lnTo>
                  <a:pt x="147" y="8370"/>
                </a:lnTo>
                <a:lnTo>
                  <a:pt x="189" y="8496"/>
                </a:lnTo>
                <a:lnTo>
                  <a:pt x="126" y="8579"/>
                </a:lnTo>
                <a:lnTo>
                  <a:pt x="105" y="8642"/>
                </a:lnTo>
                <a:lnTo>
                  <a:pt x="126" y="8726"/>
                </a:lnTo>
                <a:lnTo>
                  <a:pt x="356" y="9102"/>
                </a:lnTo>
                <a:lnTo>
                  <a:pt x="398" y="9207"/>
                </a:lnTo>
                <a:lnTo>
                  <a:pt x="356" y="9270"/>
                </a:lnTo>
                <a:lnTo>
                  <a:pt x="398" y="9353"/>
                </a:lnTo>
                <a:lnTo>
                  <a:pt x="524" y="9479"/>
                </a:lnTo>
                <a:lnTo>
                  <a:pt x="545" y="9542"/>
                </a:lnTo>
                <a:lnTo>
                  <a:pt x="628" y="9542"/>
                </a:lnTo>
                <a:lnTo>
                  <a:pt x="628" y="9437"/>
                </a:lnTo>
                <a:lnTo>
                  <a:pt x="628" y="9312"/>
                </a:lnTo>
                <a:lnTo>
                  <a:pt x="712" y="9333"/>
                </a:lnTo>
                <a:lnTo>
                  <a:pt x="733" y="9312"/>
                </a:lnTo>
                <a:lnTo>
                  <a:pt x="733" y="9353"/>
                </a:lnTo>
                <a:lnTo>
                  <a:pt x="838" y="9353"/>
                </a:lnTo>
                <a:lnTo>
                  <a:pt x="859" y="9416"/>
                </a:lnTo>
                <a:lnTo>
                  <a:pt x="984" y="9437"/>
                </a:lnTo>
                <a:lnTo>
                  <a:pt x="880" y="9437"/>
                </a:lnTo>
                <a:lnTo>
                  <a:pt x="817" y="9479"/>
                </a:lnTo>
                <a:lnTo>
                  <a:pt x="754" y="9437"/>
                </a:lnTo>
                <a:lnTo>
                  <a:pt x="712" y="9437"/>
                </a:lnTo>
                <a:lnTo>
                  <a:pt x="712" y="9521"/>
                </a:lnTo>
                <a:lnTo>
                  <a:pt x="754" y="9542"/>
                </a:lnTo>
                <a:lnTo>
                  <a:pt x="754" y="9688"/>
                </a:lnTo>
                <a:lnTo>
                  <a:pt x="817" y="9793"/>
                </a:lnTo>
                <a:lnTo>
                  <a:pt x="838" y="9835"/>
                </a:lnTo>
                <a:lnTo>
                  <a:pt x="733" y="9793"/>
                </a:lnTo>
                <a:lnTo>
                  <a:pt x="670" y="9688"/>
                </a:lnTo>
                <a:lnTo>
                  <a:pt x="649" y="9646"/>
                </a:lnTo>
                <a:lnTo>
                  <a:pt x="608" y="9688"/>
                </a:lnTo>
                <a:lnTo>
                  <a:pt x="608" y="9772"/>
                </a:lnTo>
                <a:lnTo>
                  <a:pt x="545" y="9835"/>
                </a:lnTo>
                <a:lnTo>
                  <a:pt x="566" y="9877"/>
                </a:lnTo>
                <a:lnTo>
                  <a:pt x="545" y="9981"/>
                </a:lnTo>
                <a:lnTo>
                  <a:pt x="545" y="10086"/>
                </a:lnTo>
                <a:lnTo>
                  <a:pt x="608" y="10107"/>
                </a:lnTo>
                <a:lnTo>
                  <a:pt x="628" y="10211"/>
                </a:lnTo>
                <a:lnTo>
                  <a:pt x="733" y="10274"/>
                </a:lnTo>
                <a:lnTo>
                  <a:pt x="775" y="10358"/>
                </a:lnTo>
                <a:lnTo>
                  <a:pt x="775" y="10421"/>
                </a:lnTo>
                <a:lnTo>
                  <a:pt x="712" y="10504"/>
                </a:lnTo>
                <a:lnTo>
                  <a:pt x="649" y="10504"/>
                </a:lnTo>
                <a:lnTo>
                  <a:pt x="649" y="10567"/>
                </a:lnTo>
                <a:lnTo>
                  <a:pt x="670" y="10672"/>
                </a:lnTo>
                <a:lnTo>
                  <a:pt x="670" y="10797"/>
                </a:lnTo>
                <a:lnTo>
                  <a:pt x="712" y="10839"/>
                </a:lnTo>
                <a:lnTo>
                  <a:pt x="775" y="10923"/>
                </a:lnTo>
                <a:lnTo>
                  <a:pt x="817" y="11111"/>
                </a:lnTo>
                <a:lnTo>
                  <a:pt x="942" y="11362"/>
                </a:lnTo>
                <a:lnTo>
                  <a:pt x="1026" y="11509"/>
                </a:lnTo>
                <a:lnTo>
                  <a:pt x="1068" y="11530"/>
                </a:lnTo>
                <a:lnTo>
                  <a:pt x="1047" y="11571"/>
                </a:lnTo>
                <a:lnTo>
                  <a:pt x="1047" y="11613"/>
                </a:lnTo>
                <a:lnTo>
                  <a:pt x="1152" y="11718"/>
                </a:lnTo>
                <a:lnTo>
                  <a:pt x="1172" y="11843"/>
                </a:lnTo>
                <a:lnTo>
                  <a:pt x="1152" y="11990"/>
                </a:lnTo>
                <a:lnTo>
                  <a:pt x="1131" y="12094"/>
                </a:lnTo>
                <a:lnTo>
                  <a:pt x="1089" y="12136"/>
                </a:lnTo>
                <a:lnTo>
                  <a:pt x="1131" y="12199"/>
                </a:lnTo>
                <a:lnTo>
                  <a:pt x="1172" y="12262"/>
                </a:lnTo>
                <a:lnTo>
                  <a:pt x="1382" y="12262"/>
                </a:lnTo>
                <a:lnTo>
                  <a:pt x="1486" y="12283"/>
                </a:lnTo>
                <a:lnTo>
                  <a:pt x="1591" y="12346"/>
                </a:lnTo>
                <a:lnTo>
                  <a:pt x="1675" y="12366"/>
                </a:lnTo>
                <a:lnTo>
                  <a:pt x="1821" y="12366"/>
                </a:lnTo>
                <a:lnTo>
                  <a:pt x="1884" y="12450"/>
                </a:lnTo>
                <a:lnTo>
                  <a:pt x="1884" y="12555"/>
                </a:lnTo>
                <a:lnTo>
                  <a:pt x="2030" y="12618"/>
                </a:lnTo>
                <a:lnTo>
                  <a:pt x="2135" y="12618"/>
                </a:lnTo>
                <a:lnTo>
                  <a:pt x="2281" y="12680"/>
                </a:lnTo>
                <a:lnTo>
                  <a:pt x="2302" y="12722"/>
                </a:lnTo>
                <a:lnTo>
                  <a:pt x="2302" y="12827"/>
                </a:lnTo>
                <a:lnTo>
                  <a:pt x="2344" y="12869"/>
                </a:lnTo>
                <a:lnTo>
                  <a:pt x="2407" y="12827"/>
                </a:lnTo>
                <a:lnTo>
                  <a:pt x="2470" y="12827"/>
                </a:lnTo>
                <a:lnTo>
                  <a:pt x="2616" y="12973"/>
                </a:lnTo>
                <a:lnTo>
                  <a:pt x="2805" y="13245"/>
                </a:lnTo>
                <a:lnTo>
                  <a:pt x="2825" y="13434"/>
                </a:lnTo>
                <a:lnTo>
                  <a:pt x="2805" y="13559"/>
                </a:lnTo>
                <a:lnTo>
                  <a:pt x="2805" y="13664"/>
                </a:lnTo>
                <a:lnTo>
                  <a:pt x="4185" y="13643"/>
                </a:lnTo>
                <a:lnTo>
                  <a:pt x="4206" y="13706"/>
                </a:lnTo>
                <a:lnTo>
                  <a:pt x="4206" y="13747"/>
                </a:lnTo>
                <a:lnTo>
                  <a:pt x="6131" y="14647"/>
                </a:lnTo>
                <a:lnTo>
                  <a:pt x="7784" y="14689"/>
                </a:lnTo>
                <a:lnTo>
                  <a:pt x="7826" y="14480"/>
                </a:lnTo>
                <a:lnTo>
                  <a:pt x="8747" y="14501"/>
                </a:lnTo>
                <a:lnTo>
                  <a:pt x="8872" y="14584"/>
                </a:lnTo>
                <a:lnTo>
                  <a:pt x="8935" y="14710"/>
                </a:lnTo>
                <a:lnTo>
                  <a:pt x="8998" y="14773"/>
                </a:lnTo>
                <a:lnTo>
                  <a:pt x="9019" y="14815"/>
                </a:lnTo>
                <a:lnTo>
                  <a:pt x="9082" y="14815"/>
                </a:lnTo>
                <a:lnTo>
                  <a:pt x="9123" y="14898"/>
                </a:lnTo>
                <a:lnTo>
                  <a:pt x="9103" y="14961"/>
                </a:lnTo>
                <a:lnTo>
                  <a:pt x="9207" y="14982"/>
                </a:lnTo>
                <a:lnTo>
                  <a:pt x="9270" y="15066"/>
                </a:lnTo>
                <a:lnTo>
                  <a:pt x="9270" y="15107"/>
                </a:lnTo>
                <a:lnTo>
                  <a:pt x="9228" y="15170"/>
                </a:lnTo>
                <a:lnTo>
                  <a:pt x="9312" y="15191"/>
                </a:lnTo>
                <a:lnTo>
                  <a:pt x="9395" y="15233"/>
                </a:lnTo>
                <a:lnTo>
                  <a:pt x="9437" y="15317"/>
                </a:lnTo>
                <a:lnTo>
                  <a:pt x="9458" y="15442"/>
                </a:lnTo>
                <a:lnTo>
                  <a:pt x="9500" y="15484"/>
                </a:lnTo>
                <a:lnTo>
                  <a:pt x="9521" y="15505"/>
                </a:lnTo>
                <a:lnTo>
                  <a:pt x="9542" y="15526"/>
                </a:lnTo>
                <a:lnTo>
                  <a:pt x="9626" y="15610"/>
                </a:lnTo>
                <a:lnTo>
                  <a:pt x="9626" y="15693"/>
                </a:lnTo>
                <a:lnTo>
                  <a:pt x="9605" y="15714"/>
                </a:lnTo>
                <a:lnTo>
                  <a:pt x="9521" y="15735"/>
                </a:lnTo>
                <a:lnTo>
                  <a:pt x="9521" y="15756"/>
                </a:lnTo>
                <a:lnTo>
                  <a:pt x="9626" y="15903"/>
                </a:lnTo>
                <a:lnTo>
                  <a:pt x="9709" y="15965"/>
                </a:lnTo>
                <a:lnTo>
                  <a:pt x="9730" y="16070"/>
                </a:lnTo>
                <a:lnTo>
                  <a:pt x="9730" y="16112"/>
                </a:lnTo>
                <a:lnTo>
                  <a:pt x="9751" y="16112"/>
                </a:lnTo>
                <a:lnTo>
                  <a:pt x="9793" y="16133"/>
                </a:lnTo>
                <a:lnTo>
                  <a:pt x="9835" y="16133"/>
                </a:lnTo>
                <a:lnTo>
                  <a:pt x="9877" y="16154"/>
                </a:lnTo>
                <a:lnTo>
                  <a:pt x="9919" y="16216"/>
                </a:lnTo>
                <a:lnTo>
                  <a:pt x="9919" y="16237"/>
                </a:lnTo>
                <a:lnTo>
                  <a:pt x="9960" y="16279"/>
                </a:lnTo>
                <a:lnTo>
                  <a:pt x="10023" y="16279"/>
                </a:lnTo>
                <a:lnTo>
                  <a:pt x="10149" y="16342"/>
                </a:lnTo>
                <a:lnTo>
                  <a:pt x="10170" y="16384"/>
                </a:lnTo>
                <a:lnTo>
                  <a:pt x="10253" y="16426"/>
                </a:lnTo>
                <a:lnTo>
                  <a:pt x="10379" y="16467"/>
                </a:lnTo>
                <a:lnTo>
                  <a:pt x="10400" y="16530"/>
                </a:lnTo>
                <a:lnTo>
                  <a:pt x="10463" y="16530"/>
                </a:lnTo>
                <a:lnTo>
                  <a:pt x="10504" y="16488"/>
                </a:lnTo>
                <a:lnTo>
                  <a:pt x="10504" y="16467"/>
                </a:lnTo>
                <a:lnTo>
                  <a:pt x="10609" y="16384"/>
                </a:lnTo>
                <a:lnTo>
                  <a:pt x="10672" y="16384"/>
                </a:lnTo>
                <a:lnTo>
                  <a:pt x="10672" y="16342"/>
                </a:lnTo>
                <a:lnTo>
                  <a:pt x="10672" y="16321"/>
                </a:lnTo>
                <a:lnTo>
                  <a:pt x="10714" y="16237"/>
                </a:lnTo>
                <a:lnTo>
                  <a:pt x="10797" y="16070"/>
                </a:lnTo>
                <a:lnTo>
                  <a:pt x="10839" y="16028"/>
                </a:lnTo>
                <a:lnTo>
                  <a:pt x="10923" y="16007"/>
                </a:lnTo>
                <a:lnTo>
                  <a:pt x="10965" y="16007"/>
                </a:lnTo>
                <a:lnTo>
                  <a:pt x="10986" y="16028"/>
                </a:lnTo>
                <a:lnTo>
                  <a:pt x="11027" y="16028"/>
                </a:lnTo>
                <a:lnTo>
                  <a:pt x="11069" y="15944"/>
                </a:lnTo>
                <a:lnTo>
                  <a:pt x="11174" y="15944"/>
                </a:lnTo>
                <a:lnTo>
                  <a:pt x="11279" y="15965"/>
                </a:lnTo>
                <a:lnTo>
                  <a:pt x="11383" y="15944"/>
                </a:lnTo>
                <a:lnTo>
                  <a:pt x="11404" y="15965"/>
                </a:lnTo>
                <a:lnTo>
                  <a:pt x="11425" y="16007"/>
                </a:lnTo>
                <a:lnTo>
                  <a:pt x="11509" y="16007"/>
                </a:lnTo>
                <a:lnTo>
                  <a:pt x="11592" y="16028"/>
                </a:lnTo>
                <a:lnTo>
                  <a:pt x="11634" y="16133"/>
                </a:lnTo>
                <a:lnTo>
                  <a:pt x="11739" y="16216"/>
                </a:lnTo>
                <a:lnTo>
                  <a:pt x="11844" y="16363"/>
                </a:lnTo>
                <a:lnTo>
                  <a:pt x="11864" y="16467"/>
                </a:lnTo>
                <a:lnTo>
                  <a:pt x="11927" y="16530"/>
                </a:lnTo>
                <a:lnTo>
                  <a:pt x="11927" y="16593"/>
                </a:lnTo>
                <a:lnTo>
                  <a:pt x="11927" y="16760"/>
                </a:lnTo>
                <a:lnTo>
                  <a:pt x="12011" y="16781"/>
                </a:lnTo>
                <a:lnTo>
                  <a:pt x="12032" y="16865"/>
                </a:lnTo>
                <a:lnTo>
                  <a:pt x="12116" y="17074"/>
                </a:lnTo>
                <a:lnTo>
                  <a:pt x="12157" y="17095"/>
                </a:lnTo>
                <a:lnTo>
                  <a:pt x="12178" y="17179"/>
                </a:lnTo>
                <a:lnTo>
                  <a:pt x="12262" y="17221"/>
                </a:lnTo>
                <a:lnTo>
                  <a:pt x="12283" y="17325"/>
                </a:lnTo>
                <a:lnTo>
                  <a:pt x="12346" y="17430"/>
                </a:lnTo>
                <a:lnTo>
                  <a:pt x="12450" y="17514"/>
                </a:lnTo>
                <a:lnTo>
                  <a:pt x="12429" y="17618"/>
                </a:lnTo>
                <a:lnTo>
                  <a:pt x="12429" y="17723"/>
                </a:lnTo>
                <a:lnTo>
                  <a:pt x="12429" y="17786"/>
                </a:lnTo>
                <a:lnTo>
                  <a:pt x="12429" y="17807"/>
                </a:lnTo>
                <a:lnTo>
                  <a:pt x="12555" y="18141"/>
                </a:lnTo>
                <a:lnTo>
                  <a:pt x="12534" y="18309"/>
                </a:lnTo>
                <a:lnTo>
                  <a:pt x="12576" y="18351"/>
                </a:lnTo>
                <a:lnTo>
                  <a:pt x="12597" y="18351"/>
                </a:lnTo>
                <a:lnTo>
                  <a:pt x="12660" y="18372"/>
                </a:lnTo>
                <a:lnTo>
                  <a:pt x="12743" y="18372"/>
                </a:lnTo>
                <a:lnTo>
                  <a:pt x="12806" y="18413"/>
                </a:lnTo>
                <a:lnTo>
                  <a:pt x="12911" y="18518"/>
                </a:lnTo>
                <a:lnTo>
                  <a:pt x="13099" y="18560"/>
                </a:lnTo>
                <a:lnTo>
                  <a:pt x="13204" y="18644"/>
                </a:lnTo>
                <a:lnTo>
                  <a:pt x="13308" y="18644"/>
                </a:lnTo>
                <a:lnTo>
                  <a:pt x="13329" y="18727"/>
                </a:lnTo>
                <a:lnTo>
                  <a:pt x="13392" y="18748"/>
                </a:lnTo>
                <a:lnTo>
                  <a:pt x="13476" y="18581"/>
                </a:lnTo>
                <a:lnTo>
                  <a:pt x="13496" y="18455"/>
                </a:lnTo>
                <a:lnTo>
                  <a:pt x="13476" y="18372"/>
                </a:lnTo>
                <a:lnTo>
                  <a:pt x="13476" y="18120"/>
                </a:lnTo>
                <a:lnTo>
                  <a:pt x="13413" y="18037"/>
                </a:lnTo>
                <a:lnTo>
                  <a:pt x="13496" y="17911"/>
                </a:lnTo>
                <a:lnTo>
                  <a:pt x="13538" y="17723"/>
                </a:lnTo>
                <a:lnTo>
                  <a:pt x="13622" y="17618"/>
                </a:lnTo>
                <a:lnTo>
                  <a:pt x="13580" y="17409"/>
                </a:lnTo>
                <a:lnTo>
                  <a:pt x="13685" y="17367"/>
                </a:lnTo>
                <a:lnTo>
                  <a:pt x="13789" y="17284"/>
                </a:lnTo>
                <a:lnTo>
                  <a:pt x="13727" y="17200"/>
                </a:lnTo>
                <a:lnTo>
                  <a:pt x="13831" y="17074"/>
                </a:lnTo>
                <a:lnTo>
                  <a:pt x="13894" y="17095"/>
                </a:lnTo>
                <a:lnTo>
                  <a:pt x="13999" y="17053"/>
                </a:lnTo>
                <a:lnTo>
                  <a:pt x="13957" y="16907"/>
                </a:lnTo>
                <a:lnTo>
                  <a:pt x="13957" y="16907"/>
                </a:lnTo>
                <a:lnTo>
                  <a:pt x="14040" y="16970"/>
                </a:lnTo>
                <a:lnTo>
                  <a:pt x="14145" y="16907"/>
                </a:lnTo>
                <a:lnTo>
                  <a:pt x="14103" y="16865"/>
                </a:lnTo>
                <a:lnTo>
                  <a:pt x="14208" y="16781"/>
                </a:lnTo>
                <a:lnTo>
                  <a:pt x="14250" y="16802"/>
                </a:lnTo>
                <a:lnTo>
                  <a:pt x="14312" y="16781"/>
                </a:lnTo>
                <a:lnTo>
                  <a:pt x="14375" y="16865"/>
                </a:lnTo>
                <a:lnTo>
                  <a:pt x="14271" y="16949"/>
                </a:lnTo>
                <a:lnTo>
                  <a:pt x="14354" y="16949"/>
                </a:lnTo>
                <a:lnTo>
                  <a:pt x="14459" y="16844"/>
                </a:lnTo>
                <a:lnTo>
                  <a:pt x="14543" y="16844"/>
                </a:lnTo>
                <a:lnTo>
                  <a:pt x="14794" y="16739"/>
                </a:lnTo>
                <a:lnTo>
                  <a:pt x="14982" y="16551"/>
                </a:lnTo>
                <a:lnTo>
                  <a:pt x="15066" y="16551"/>
                </a:lnTo>
                <a:lnTo>
                  <a:pt x="15108" y="16488"/>
                </a:lnTo>
                <a:lnTo>
                  <a:pt x="15087" y="16384"/>
                </a:lnTo>
                <a:lnTo>
                  <a:pt x="15108" y="16258"/>
                </a:lnTo>
                <a:lnTo>
                  <a:pt x="15045" y="16112"/>
                </a:lnTo>
                <a:lnTo>
                  <a:pt x="15087" y="16175"/>
                </a:lnTo>
                <a:lnTo>
                  <a:pt x="15170" y="16175"/>
                </a:lnTo>
                <a:lnTo>
                  <a:pt x="15275" y="16070"/>
                </a:lnTo>
                <a:lnTo>
                  <a:pt x="15275" y="16028"/>
                </a:lnTo>
                <a:lnTo>
                  <a:pt x="15317" y="16133"/>
                </a:lnTo>
                <a:lnTo>
                  <a:pt x="15254" y="16237"/>
                </a:lnTo>
                <a:lnTo>
                  <a:pt x="15275" y="16321"/>
                </a:lnTo>
                <a:lnTo>
                  <a:pt x="15275" y="16426"/>
                </a:lnTo>
                <a:lnTo>
                  <a:pt x="15401" y="16384"/>
                </a:lnTo>
                <a:lnTo>
                  <a:pt x="15484" y="16258"/>
                </a:lnTo>
                <a:lnTo>
                  <a:pt x="15568" y="16258"/>
                </a:lnTo>
                <a:lnTo>
                  <a:pt x="15631" y="16216"/>
                </a:lnTo>
                <a:lnTo>
                  <a:pt x="15840" y="16154"/>
                </a:lnTo>
                <a:lnTo>
                  <a:pt x="16007" y="16154"/>
                </a:lnTo>
                <a:lnTo>
                  <a:pt x="16258" y="16237"/>
                </a:lnTo>
                <a:lnTo>
                  <a:pt x="16321" y="16279"/>
                </a:lnTo>
                <a:lnTo>
                  <a:pt x="16635" y="16321"/>
                </a:lnTo>
                <a:lnTo>
                  <a:pt x="16740" y="16279"/>
                </a:lnTo>
                <a:lnTo>
                  <a:pt x="16740" y="16237"/>
                </a:lnTo>
                <a:lnTo>
                  <a:pt x="16740" y="16154"/>
                </a:lnTo>
                <a:lnTo>
                  <a:pt x="16844" y="16133"/>
                </a:lnTo>
                <a:lnTo>
                  <a:pt x="16928" y="16154"/>
                </a:lnTo>
                <a:lnTo>
                  <a:pt x="16865" y="16216"/>
                </a:lnTo>
                <a:lnTo>
                  <a:pt x="16928" y="16237"/>
                </a:lnTo>
                <a:lnTo>
                  <a:pt x="16991" y="16216"/>
                </a:lnTo>
                <a:lnTo>
                  <a:pt x="17053" y="16258"/>
                </a:lnTo>
                <a:lnTo>
                  <a:pt x="17053" y="16342"/>
                </a:lnTo>
                <a:lnTo>
                  <a:pt x="17074" y="16384"/>
                </a:lnTo>
                <a:lnTo>
                  <a:pt x="17200" y="16363"/>
                </a:lnTo>
                <a:lnTo>
                  <a:pt x="17242" y="16426"/>
                </a:lnTo>
                <a:lnTo>
                  <a:pt x="17158" y="16488"/>
                </a:lnTo>
                <a:lnTo>
                  <a:pt x="17095" y="16551"/>
                </a:lnTo>
                <a:lnTo>
                  <a:pt x="17179" y="16572"/>
                </a:lnTo>
                <a:lnTo>
                  <a:pt x="17263" y="16551"/>
                </a:lnTo>
                <a:lnTo>
                  <a:pt x="17346" y="16593"/>
                </a:lnTo>
                <a:lnTo>
                  <a:pt x="17493" y="16656"/>
                </a:lnTo>
                <a:lnTo>
                  <a:pt x="17556" y="16572"/>
                </a:lnTo>
                <a:lnTo>
                  <a:pt x="17618" y="16530"/>
                </a:lnTo>
                <a:lnTo>
                  <a:pt x="17723" y="16593"/>
                </a:lnTo>
                <a:lnTo>
                  <a:pt x="17786" y="16656"/>
                </a:lnTo>
                <a:lnTo>
                  <a:pt x="17870" y="16635"/>
                </a:lnTo>
                <a:lnTo>
                  <a:pt x="17870" y="16467"/>
                </a:lnTo>
                <a:lnTo>
                  <a:pt x="17807" y="16363"/>
                </a:lnTo>
                <a:lnTo>
                  <a:pt x="17911" y="16363"/>
                </a:lnTo>
                <a:lnTo>
                  <a:pt x="18016" y="16488"/>
                </a:lnTo>
                <a:lnTo>
                  <a:pt x="18100" y="16530"/>
                </a:lnTo>
                <a:lnTo>
                  <a:pt x="18142" y="16593"/>
                </a:lnTo>
                <a:lnTo>
                  <a:pt x="18204" y="16593"/>
                </a:lnTo>
                <a:lnTo>
                  <a:pt x="18288" y="16635"/>
                </a:lnTo>
                <a:lnTo>
                  <a:pt x="18288" y="16760"/>
                </a:lnTo>
                <a:lnTo>
                  <a:pt x="18309" y="16677"/>
                </a:lnTo>
                <a:lnTo>
                  <a:pt x="18414" y="16656"/>
                </a:lnTo>
                <a:lnTo>
                  <a:pt x="18414" y="16635"/>
                </a:lnTo>
                <a:lnTo>
                  <a:pt x="18288" y="16530"/>
                </a:lnTo>
                <a:lnTo>
                  <a:pt x="18100" y="16447"/>
                </a:lnTo>
                <a:lnTo>
                  <a:pt x="18037" y="16363"/>
                </a:lnTo>
                <a:lnTo>
                  <a:pt x="18037" y="16258"/>
                </a:lnTo>
                <a:lnTo>
                  <a:pt x="18225" y="16175"/>
                </a:lnTo>
                <a:lnTo>
                  <a:pt x="18288" y="16154"/>
                </a:lnTo>
                <a:lnTo>
                  <a:pt x="18183" y="16112"/>
                </a:lnTo>
                <a:lnTo>
                  <a:pt x="18121" y="16049"/>
                </a:lnTo>
                <a:lnTo>
                  <a:pt x="18100" y="16049"/>
                </a:lnTo>
                <a:lnTo>
                  <a:pt x="18016" y="16112"/>
                </a:lnTo>
                <a:lnTo>
                  <a:pt x="17932" y="16154"/>
                </a:lnTo>
                <a:lnTo>
                  <a:pt x="17932" y="16070"/>
                </a:lnTo>
                <a:lnTo>
                  <a:pt x="18037" y="15944"/>
                </a:lnTo>
                <a:lnTo>
                  <a:pt x="18246" y="15861"/>
                </a:lnTo>
                <a:lnTo>
                  <a:pt x="18330" y="15798"/>
                </a:lnTo>
                <a:lnTo>
                  <a:pt x="18665" y="15735"/>
                </a:lnTo>
                <a:lnTo>
                  <a:pt x="18811" y="15756"/>
                </a:lnTo>
                <a:lnTo>
                  <a:pt x="18874" y="15735"/>
                </a:lnTo>
                <a:lnTo>
                  <a:pt x="18958" y="15735"/>
                </a:lnTo>
                <a:lnTo>
                  <a:pt x="19020" y="15651"/>
                </a:lnTo>
                <a:lnTo>
                  <a:pt x="19062" y="15547"/>
                </a:lnTo>
                <a:lnTo>
                  <a:pt x="19146" y="15547"/>
                </a:lnTo>
                <a:lnTo>
                  <a:pt x="19125" y="15631"/>
                </a:lnTo>
                <a:lnTo>
                  <a:pt x="19125" y="15714"/>
                </a:lnTo>
                <a:lnTo>
                  <a:pt x="19250" y="15819"/>
                </a:lnTo>
                <a:lnTo>
                  <a:pt x="19334" y="15756"/>
                </a:lnTo>
                <a:lnTo>
                  <a:pt x="19481" y="15756"/>
                </a:lnTo>
                <a:lnTo>
                  <a:pt x="19585" y="15735"/>
                </a:lnTo>
                <a:lnTo>
                  <a:pt x="19648" y="15798"/>
                </a:lnTo>
                <a:lnTo>
                  <a:pt x="19815" y="15756"/>
                </a:lnTo>
                <a:lnTo>
                  <a:pt x="19878" y="15798"/>
                </a:lnTo>
                <a:lnTo>
                  <a:pt x="20004" y="15714"/>
                </a:lnTo>
                <a:lnTo>
                  <a:pt x="20108" y="15714"/>
                </a:lnTo>
                <a:lnTo>
                  <a:pt x="20129" y="15735"/>
                </a:lnTo>
                <a:lnTo>
                  <a:pt x="20087" y="15756"/>
                </a:lnTo>
                <a:lnTo>
                  <a:pt x="19962" y="15756"/>
                </a:lnTo>
                <a:lnTo>
                  <a:pt x="19920" y="15798"/>
                </a:lnTo>
                <a:lnTo>
                  <a:pt x="20087" y="15819"/>
                </a:lnTo>
                <a:lnTo>
                  <a:pt x="20213" y="15819"/>
                </a:lnTo>
                <a:lnTo>
                  <a:pt x="20318" y="15903"/>
                </a:lnTo>
                <a:lnTo>
                  <a:pt x="20401" y="15944"/>
                </a:lnTo>
                <a:lnTo>
                  <a:pt x="20338" y="15861"/>
                </a:lnTo>
                <a:lnTo>
                  <a:pt x="20338" y="15819"/>
                </a:lnTo>
                <a:lnTo>
                  <a:pt x="20401" y="15819"/>
                </a:lnTo>
                <a:lnTo>
                  <a:pt x="20422" y="15861"/>
                </a:lnTo>
                <a:lnTo>
                  <a:pt x="20527" y="15944"/>
                </a:lnTo>
                <a:lnTo>
                  <a:pt x="20506" y="16007"/>
                </a:lnTo>
                <a:lnTo>
                  <a:pt x="20443" y="15944"/>
                </a:lnTo>
                <a:lnTo>
                  <a:pt x="20422" y="15965"/>
                </a:lnTo>
                <a:lnTo>
                  <a:pt x="20548" y="16049"/>
                </a:lnTo>
                <a:lnTo>
                  <a:pt x="20610" y="16133"/>
                </a:lnTo>
                <a:lnTo>
                  <a:pt x="20652" y="16175"/>
                </a:lnTo>
                <a:lnTo>
                  <a:pt x="20631" y="16216"/>
                </a:lnTo>
                <a:lnTo>
                  <a:pt x="20610" y="16154"/>
                </a:lnTo>
                <a:lnTo>
                  <a:pt x="20590" y="16216"/>
                </a:lnTo>
                <a:lnTo>
                  <a:pt x="20610" y="16258"/>
                </a:lnTo>
                <a:lnTo>
                  <a:pt x="20799" y="16237"/>
                </a:lnTo>
                <a:lnTo>
                  <a:pt x="20903" y="16216"/>
                </a:lnTo>
                <a:lnTo>
                  <a:pt x="21029" y="16070"/>
                </a:lnTo>
                <a:lnTo>
                  <a:pt x="21113" y="16070"/>
                </a:lnTo>
                <a:lnTo>
                  <a:pt x="21113" y="16049"/>
                </a:lnTo>
                <a:lnTo>
                  <a:pt x="21175" y="15965"/>
                </a:lnTo>
                <a:lnTo>
                  <a:pt x="21280" y="15965"/>
                </a:lnTo>
                <a:lnTo>
                  <a:pt x="21364" y="16007"/>
                </a:lnTo>
                <a:lnTo>
                  <a:pt x="21489" y="16049"/>
                </a:lnTo>
                <a:lnTo>
                  <a:pt x="21552" y="16258"/>
                </a:lnTo>
                <a:lnTo>
                  <a:pt x="21636" y="16321"/>
                </a:lnTo>
                <a:lnTo>
                  <a:pt x="21657" y="16321"/>
                </a:lnTo>
                <a:lnTo>
                  <a:pt x="21678" y="16447"/>
                </a:lnTo>
                <a:lnTo>
                  <a:pt x="21761" y="16488"/>
                </a:lnTo>
                <a:lnTo>
                  <a:pt x="21803" y="16488"/>
                </a:lnTo>
                <a:lnTo>
                  <a:pt x="21803" y="16551"/>
                </a:lnTo>
                <a:lnTo>
                  <a:pt x="21866" y="16635"/>
                </a:lnTo>
                <a:lnTo>
                  <a:pt x="21950" y="16656"/>
                </a:lnTo>
                <a:lnTo>
                  <a:pt x="22012" y="16781"/>
                </a:lnTo>
                <a:lnTo>
                  <a:pt x="21991" y="16907"/>
                </a:lnTo>
                <a:lnTo>
                  <a:pt x="21908" y="17179"/>
                </a:lnTo>
                <a:lnTo>
                  <a:pt x="21803" y="17409"/>
                </a:lnTo>
                <a:lnTo>
                  <a:pt x="21803" y="17493"/>
                </a:lnTo>
                <a:lnTo>
                  <a:pt x="21887" y="17597"/>
                </a:lnTo>
                <a:lnTo>
                  <a:pt x="21908" y="17576"/>
                </a:lnTo>
                <a:lnTo>
                  <a:pt x="21971" y="17493"/>
                </a:lnTo>
                <a:lnTo>
                  <a:pt x="21971" y="17430"/>
                </a:lnTo>
                <a:lnTo>
                  <a:pt x="21991" y="17388"/>
                </a:lnTo>
                <a:lnTo>
                  <a:pt x="22075" y="17430"/>
                </a:lnTo>
                <a:lnTo>
                  <a:pt x="22096" y="17535"/>
                </a:lnTo>
                <a:lnTo>
                  <a:pt x="21950" y="17744"/>
                </a:lnTo>
                <a:lnTo>
                  <a:pt x="21971" y="17807"/>
                </a:lnTo>
                <a:lnTo>
                  <a:pt x="21991" y="17911"/>
                </a:lnTo>
                <a:lnTo>
                  <a:pt x="22054" y="18016"/>
                </a:lnTo>
                <a:lnTo>
                  <a:pt x="22075" y="18058"/>
                </a:lnTo>
                <a:lnTo>
                  <a:pt x="22117" y="18037"/>
                </a:lnTo>
                <a:lnTo>
                  <a:pt x="22159" y="18141"/>
                </a:lnTo>
                <a:lnTo>
                  <a:pt x="22201" y="18100"/>
                </a:lnTo>
                <a:lnTo>
                  <a:pt x="22201" y="18058"/>
                </a:lnTo>
                <a:lnTo>
                  <a:pt x="22222" y="18100"/>
                </a:lnTo>
                <a:lnTo>
                  <a:pt x="22368" y="18058"/>
                </a:lnTo>
                <a:lnTo>
                  <a:pt x="22368" y="18058"/>
                </a:lnTo>
                <a:lnTo>
                  <a:pt x="22263" y="18141"/>
                </a:lnTo>
                <a:lnTo>
                  <a:pt x="22222" y="18246"/>
                </a:lnTo>
                <a:lnTo>
                  <a:pt x="22201" y="18309"/>
                </a:lnTo>
                <a:lnTo>
                  <a:pt x="22201" y="18351"/>
                </a:lnTo>
                <a:lnTo>
                  <a:pt x="22368" y="18455"/>
                </a:lnTo>
                <a:lnTo>
                  <a:pt x="22368" y="18581"/>
                </a:lnTo>
                <a:lnTo>
                  <a:pt x="22368" y="18748"/>
                </a:lnTo>
                <a:lnTo>
                  <a:pt x="22410" y="18769"/>
                </a:lnTo>
                <a:lnTo>
                  <a:pt x="22494" y="18769"/>
                </a:lnTo>
                <a:lnTo>
                  <a:pt x="22535" y="18853"/>
                </a:lnTo>
                <a:lnTo>
                  <a:pt x="22515" y="18957"/>
                </a:lnTo>
                <a:lnTo>
                  <a:pt x="22682" y="19062"/>
                </a:lnTo>
                <a:lnTo>
                  <a:pt x="22598" y="19083"/>
                </a:lnTo>
                <a:lnTo>
                  <a:pt x="22724" y="19146"/>
                </a:lnTo>
                <a:lnTo>
                  <a:pt x="22787" y="19188"/>
                </a:lnTo>
                <a:lnTo>
                  <a:pt x="22891" y="19250"/>
                </a:lnTo>
                <a:lnTo>
                  <a:pt x="22996" y="19188"/>
                </a:lnTo>
                <a:lnTo>
                  <a:pt x="23100" y="19167"/>
                </a:lnTo>
                <a:lnTo>
                  <a:pt x="23100" y="18999"/>
                </a:lnTo>
                <a:lnTo>
                  <a:pt x="23163" y="18895"/>
                </a:lnTo>
                <a:lnTo>
                  <a:pt x="23226" y="18769"/>
                </a:lnTo>
                <a:lnTo>
                  <a:pt x="23331" y="18560"/>
                </a:lnTo>
                <a:lnTo>
                  <a:pt x="23310" y="18455"/>
                </a:lnTo>
                <a:lnTo>
                  <a:pt x="23351" y="18413"/>
                </a:lnTo>
                <a:lnTo>
                  <a:pt x="23351" y="18225"/>
                </a:lnTo>
                <a:lnTo>
                  <a:pt x="23331" y="18162"/>
                </a:lnTo>
                <a:lnTo>
                  <a:pt x="23414" y="18120"/>
                </a:lnTo>
                <a:lnTo>
                  <a:pt x="23351" y="17932"/>
                </a:lnTo>
                <a:lnTo>
                  <a:pt x="23247" y="17848"/>
                </a:lnTo>
                <a:lnTo>
                  <a:pt x="23205" y="17493"/>
                </a:lnTo>
                <a:lnTo>
                  <a:pt x="23142" y="17430"/>
                </a:lnTo>
                <a:lnTo>
                  <a:pt x="23163" y="17263"/>
                </a:lnTo>
                <a:lnTo>
                  <a:pt x="23205" y="17116"/>
                </a:lnTo>
                <a:lnTo>
                  <a:pt x="23163" y="17011"/>
                </a:lnTo>
                <a:lnTo>
                  <a:pt x="23100" y="16907"/>
                </a:lnTo>
                <a:lnTo>
                  <a:pt x="23038" y="16656"/>
                </a:lnTo>
                <a:lnTo>
                  <a:pt x="22996" y="16551"/>
                </a:lnTo>
                <a:lnTo>
                  <a:pt x="22954" y="16279"/>
                </a:lnTo>
                <a:lnTo>
                  <a:pt x="22912" y="16133"/>
                </a:lnTo>
                <a:lnTo>
                  <a:pt x="22933" y="15903"/>
                </a:lnTo>
                <a:lnTo>
                  <a:pt x="22912" y="15714"/>
                </a:lnTo>
                <a:lnTo>
                  <a:pt x="22933" y="15379"/>
                </a:lnTo>
                <a:lnTo>
                  <a:pt x="22933" y="15170"/>
                </a:lnTo>
                <a:lnTo>
                  <a:pt x="23038" y="15003"/>
                </a:lnTo>
                <a:lnTo>
                  <a:pt x="23121" y="14856"/>
                </a:lnTo>
                <a:lnTo>
                  <a:pt x="23226" y="14815"/>
                </a:lnTo>
                <a:lnTo>
                  <a:pt x="23268" y="14752"/>
                </a:lnTo>
                <a:lnTo>
                  <a:pt x="23331" y="14752"/>
                </a:lnTo>
                <a:lnTo>
                  <a:pt x="23414" y="14605"/>
                </a:lnTo>
                <a:lnTo>
                  <a:pt x="23414" y="14543"/>
                </a:lnTo>
                <a:lnTo>
                  <a:pt x="23372" y="14501"/>
                </a:lnTo>
                <a:lnTo>
                  <a:pt x="23414" y="14480"/>
                </a:lnTo>
                <a:lnTo>
                  <a:pt x="23540" y="14480"/>
                </a:lnTo>
                <a:lnTo>
                  <a:pt x="23561" y="14396"/>
                </a:lnTo>
                <a:lnTo>
                  <a:pt x="23665" y="14396"/>
                </a:lnTo>
                <a:lnTo>
                  <a:pt x="23686" y="14354"/>
                </a:lnTo>
                <a:lnTo>
                  <a:pt x="23875" y="14333"/>
                </a:lnTo>
                <a:lnTo>
                  <a:pt x="23937" y="14250"/>
                </a:lnTo>
                <a:lnTo>
                  <a:pt x="24063" y="14250"/>
                </a:lnTo>
                <a:lnTo>
                  <a:pt x="24084" y="14187"/>
                </a:lnTo>
                <a:lnTo>
                  <a:pt x="24168" y="14187"/>
                </a:lnTo>
                <a:lnTo>
                  <a:pt x="24209" y="14229"/>
                </a:lnTo>
                <a:lnTo>
                  <a:pt x="24314" y="14082"/>
                </a:lnTo>
                <a:lnTo>
                  <a:pt x="24314" y="14040"/>
                </a:lnTo>
                <a:lnTo>
                  <a:pt x="24377" y="14040"/>
                </a:lnTo>
                <a:lnTo>
                  <a:pt x="24481" y="13957"/>
                </a:lnTo>
                <a:lnTo>
                  <a:pt x="24481" y="13873"/>
                </a:lnTo>
                <a:lnTo>
                  <a:pt x="24691" y="13601"/>
                </a:lnTo>
                <a:lnTo>
                  <a:pt x="24795" y="13496"/>
                </a:lnTo>
                <a:lnTo>
                  <a:pt x="24984" y="13496"/>
                </a:lnTo>
                <a:lnTo>
                  <a:pt x="25025" y="13517"/>
                </a:lnTo>
                <a:lnTo>
                  <a:pt x="25088" y="13517"/>
                </a:lnTo>
                <a:lnTo>
                  <a:pt x="25193" y="13329"/>
                </a:lnTo>
                <a:lnTo>
                  <a:pt x="25465" y="13099"/>
                </a:lnTo>
                <a:lnTo>
                  <a:pt x="25737" y="12931"/>
                </a:lnTo>
                <a:lnTo>
                  <a:pt x="25862" y="12910"/>
                </a:lnTo>
                <a:lnTo>
                  <a:pt x="25925" y="12890"/>
                </a:lnTo>
                <a:lnTo>
                  <a:pt x="25988" y="12890"/>
                </a:lnTo>
                <a:lnTo>
                  <a:pt x="25988" y="12910"/>
                </a:lnTo>
                <a:lnTo>
                  <a:pt x="26092" y="12910"/>
                </a:lnTo>
                <a:lnTo>
                  <a:pt x="26197" y="12785"/>
                </a:lnTo>
                <a:lnTo>
                  <a:pt x="26155" y="12785"/>
                </a:lnTo>
                <a:lnTo>
                  <a:pt x="26134" y="12722"/>
                </a:lnTo>
                <a:lnTo>
                  <a:pt x="26030" y="12827"/>
                </a:lnTo>
                <a:lnTo>
                  <a:pt x="25883" y="12806"/>
                </a:lnTo>
                <a:lnTo>
                  <a:pt x="25820" y="12722"/>
                </a:lnTo>
                <a:lnTo>
                  <a:pt x="25925" y="12785"/>
                </a:lnTo>
                <a:lnTo>
                  <a:pt x="26051" y="12701"/>
                </a:lnTo>
                <a:lnTo>
                  <a:pt x="26030" y="12680"/>
                </a:lnTo>
                <a:lnTo>
                  <a:pt x="26092" y="12618"/>
                </a:lnTo>
                <a:lnTo>
                  <a:pt x="26051" y="12555"/>
                </a:lnTo>
                <a:lnTo>
                  <a:pt x="25925" y="12513"/>
                </a:lnTo>
                <a:lnTo>
                  <a:pt x="25862" y="12471"/>
                </a:lnTo>
                <a:lnTo>
                  <a:pt x="25946" y="12471"/>
                </a:lnTo>
                <a:lnTo>
                  <a:pt x="26030" y="12492"/>
                </a:lnTo>
                <a:lnTo>
                  <a:pt x="26092" y="12471"/>
                </a:lnTo>
                <a:lnTo>
                  <a:pt x="26092" y="12387"/>
                </a:lnTo>
                <a:lnTo>
                  <a:pt x="26155" y="12513"/>
                </a:lnTo>
                <a:lnTo>
                  <a:pt x="26239" y="12492"/>
                </a:lnTo>
                <a:lnTo>
                  <a:pt x="26302" y="12555"/>
                </a:lnTo>
                <a:lnTo>
                  <a:pt x="26364" y="12513"/>
                </a:lnTo>
                <a:lnTo>
                  <a:pt x="26385" y="12408"/>
                </a:lnTo>
                <a:lnTo>
                  <a:pt x="26511" y="12304"/>
                </a:lnTo>
                <a:lnTo>
                  <a:pt x="26553" y="12304"/>
                </a:lnTo>
                <a:lnTo>
                  <a:pt x="26574" y="12199"/>
                </a:lnTo>
                <a:lnTo>
                  <a:pt x="26553" y="12094"/>
                </a:lnTo>
                <a:lnTo>
                  <a:pt x="26511" y="12094"/>
                </a:lnTo>
                <a:lnTo>
                  <a:pt x="26448" y="12241"/>
                </a:lnTo>
                <a:lnTo>
                  <a:pt x="26448" y="12283"/>
                </a:lnTo>
                <a:lnTo>
                  <a:pt x="26385" y="12262"/>
                </a:lnTo>
                <a:lnTo>
                  <a:pt x="26364" y="12094"/>
                </a:lnTo>
                <a:lnTo>
                  <a:pt x="26344" y="12074"/>
                </a:lnTo>
                <a:lnTo>
                  <a:pt x="26092" y="12094"/>
                </a:lnTo>
                <a:lnTo>
                  <a:pt x="25967" y="12157"/>
                </a:lnTo>
                <a:lnTo>
                  <a:pt x="25988" y="12074"/>
                </a:lnTo>
                <a:lnTo>
                  <a:pt x="25988" y="11927"/>
                </a:lnTo>
                <a:lnTo>
                  <a:pt x="26051" y="11885"/>
                </a:lnTo>
                <a:lnTo>
                  <a:pt x="26092" y="11990"/>
                </a:lnTo>
                <a:lnTo>
                  <a:pt x="26176" y="12032"/>
                </a:lnTo>
                <a:lnTo>
                  <a:pt x="26239" y="11969"/>
                </a:lnTo>
                <a:lnTo>
                  <a:pt x="26385" y="11948"/>
                </a:lnTo>
                <a:lnTo>
                  <a:pt x="26406" y="11885"/>
                </a:lnTo>
                <a:lnTo>
                  <a:pt x="26490" y="11885"/>
                </a:lnTo>
                <a:lnTo>
                  <a:pt x="26511" y="11843"/>
                </a:lnTo>
                <a:lnTo>
                  <a:pt x="26490" y="11718"/>
                </a:lnTo>
                <a:lnTo>
                  <a:pt x="26448" y="11655"/>
                </a:lnTo>
                <a:lnTo>
                  <a:pt x="26469" y="11613"/>
                </a:lnTo>
                <a:lnTo>
                  <a:pt x="26511" y="11634"/>
                </a:lnTo>
                <a:lnTo>
                  <a:pt x="26574" y="11530"/>
                </a:lnTo>
                <a:lnTo>
                  <a:pt x="26511" y="11425"/>
                </a:lnTo>
                <a:lnTo>
                  <a:pt x="26469" y="11362"/>
                </a:lnTo>
                <a:lnTo>
                  <a:pt x="26385" y="11404"/>
                </a:lnTo>
                <a:lnTo>
                  <a:pt x="26302" y="11362"/>
                </a:lnTo>
                <a:lnTo>
                  <a:pt x="26260" y="11237"/>
                </a:lnTo>
                <a:lnTo>
                  <a:pt x="26176" y="11237"/>
                </a:lnTo>
                <a:lnTo>
                  <a:pt x="26092" y="11195"/>
                </a:lnTo>
                <a:lnTo>
                  <a:pt x="26030" y="11111"/>
                </a:lnTo>
                <a:lnTo>
                  <a:pt x="26030" y="11111"/>
                </a:lnTo>
                <a:lnTo>
                  <a:pt x="26092" y="11153"/>
                </a:lnTo>
                <a:lnTo>
                  <a:pt x="26260" y="11153"/>
                </a:lnTo>
                <a:lnTo>
                  <a:pt x="26302" y="11257"/>
                </a:lnTo>
                <a:lnTo>
                  <a:pt x="26385" y="11299"/>
                </a:lnTo>
                <a:lnTo>
                  <a:pt x="26406" y="11216"/>
                </a:lnTo>
                <a:lnTo>
                  <a:pt x="26281" y="11090"/>
                </a:lnTo>
                <a:lnTo>
                  <a:pt x="26385" y="11111"/>
                </a:lnTo>
                <a:lnTo>
                  <a:pt x="26406" y="11048"/>
                </a:lnTo>
                <a:lnTo>
                  <a:pt x="26448" y="11027"/>
                </a:lnTo>
                <a:lnTo>
                  <a:pt x="26406" y="10944"/>
                </a:lnTo>
                <a:lnTo>
                  <a:pt x="26281" y="10881"/>
                </a:lnTo>
                <a:lnTo>
                  <a:pt x="26239" y="10713"/>
                </a:lnTo>
                <a:lnTo>
                  <a:pt x="26281" y="10734"/>
                </a:lnTo>
                <a:lnTo>
                  <a:pt x="26344" y="10839"/>
                </a:lnTo>
                <a:lnTo>
                  <a:pt x="26406" y="10839"/>
                </a:lnTo>
                <a:lnTo>
                  <a:pt x="26448" y="10734"/>
                </a:lnTo>
                <a:lnTo>
                  <a:pt x="26448" y="10630"/>
                </a:lnTo>
                <a:lnTo>
                  <a:pt x="26344" y="10588"/>
                </a:lnTo>
                <a:lnTo>
                  <a:pt x="26197" y="10421"/>
                </a:lnTo>
                <a:lnTo>
                  <a:pt x="26092" y="10379"/>
                </a:lnTo>
                <a:lnTo>
                  <a:pt x="26030" y="10274"/>
                </a:lnTo>
                <a:lnTo>
                  <a:pt x="25946" y="10253"/>
                </a:lnTo>
                <a:lnTo>
                  <a:pt x="25946" y="10149"/>
                </a:lnTo>
                <a:lnTo>
                  <a:pt x="26030" y="10044"/>
                </a:lnTo>
                <a:lnTo>
                  <a:pt x="25967" y="10149"/>
                </a:lnTo>
                <a:lnTo>
                  <a:pt x="25988" y="10190"/>
                </a:lnTo>
                <a:lnTo>
                  <a:pt x="26051" y="10211"/>
                </a:lnTo>
                <a:lnTo>
                  <a:pt x="26134" y="10316"/>
                </a:lnTo>
                <a:lnTo>
                  <a:pt x="26239" y="10358"/>
                </a:lnTo>
                <a:lnTo>
                  <a:pt x="26364" y="10504"/>
                </a:lnTo>
                <a:lnTo>
                  <a:pt x="26385" y="10504"/>
                </a:lnTo>
                <a:lnTo>
                  <a:pt x="26406" y="10274"/>
                </a:lnTo>
                <a:lnTo>
                  <a:pt x="26406" y="10169"/>
                </a:lnTo>
                <a:lnTo>
                  <a:pt x="26406" y="10086"/>
                </a:lnTo>
                <a:lnTo>
                  <a:pt x="26385" y="10044"/>
                </a:lnTo>
                <a:lnTo>
                  <a:pt x="26406" y="9856"/>
                </a:lnTo>
                <a:lnTo>
                  <a:pt x="26448" y="9793"/>
                </a:lnTo>
                <a:lnTo>
                  <a:pt x="26409" y="9728"/>
                </a:lnTo>
                <a:lnTo>
                  <a:pt x="26409" y="9728"/>
                </a:lnTo>
                <a:lnTo>
                  <a:pt x="26490" y="9667"/>
                </a:lnTo>
                <a:lnTo>
                  <a:pt x="26616" y="9563"/>
                </a:lnTo>
                <a:lnTo>
                  <a:pt x="26657" y="9458"/>
                </a:lnTo>
                <a:lnTo>
                  <a:pt x="26657" y="9437"/>
                </a:lnTo>
                <a:lnTo>
                  <a:pt x="26678" y="9458"/>
                </a:lnTo>
                <a:lnTo>
                  <a:pt x="26657" y="9584"/>
                </a:lnTo>
                <a:lnTo>
                  <a:pt x="26678" y="9625"/>
                </a:lnTo>
                <a:lnTo>
                  <a:pt x="26574" y="9667"/>
                </a:lnTo>
                <a:lnTo>
                  <a:pt x="26511" y="9793"/>
                </a:lnTo>
                <a:lnTo>
                  <a:pt x="26595" y="9960"/>
                </a:lnTo>
                <a:lnTo>
                  <a:pt x="26574" y="10107"/>
                </a:lnTo>
                <a:lnTo>
                  <a:pt x="26490" y="10253"/>
                </a:lnTo>
                <a:lnTo>
                  <a:pt x="26490" y="10358"/>
                </a:lnTo>
                <a:lnTo>
                  <a:pt x="26595" y="10462"/>
                </a:lnTo>
                <a:lnTo>
                  <a:pt x="26616" y="10400"/>
                </a:lnTo>
                <a:lnTo>
                  <a:pt x="26657" y="10462"/>
                </a:lnTo>
                <a:lnTo>
                  <a:pt x="26699" y="10462"/>
                </a:lnTo>
                <a:lnTo>
                  <a:pt x="26699" y="10483"/>
                </a:lnTo>
                <a:lnTo>
                  <a:pt x="26678" y="10525"/>
                </a:lnTo>
                <a:lnTo>
                  <a:pt x="26699" y="10609"/>
                </a:lnTo>
                <a:lnTo>
                  <a:pt x="26825" y="10609"/>
                </a:lnTo>
                <a:lnTo>
                  <a:pt x="26762" y="10672"/>
                </a:lnTo>
                <a:lnTo>
                  <a:pt x="26762" y="10693"/>
                </a:lnTo>
                <a:lnTo>
                  <a:pt x="26699" y="10797"/>
                </a:lnTo>
                <a:lnTo>
                  <a:pt x="26699" y="10881"/>
                </a:lnTo>
                <a:lnTo>
                  <a:pt x="26657" y="10985"/>
                </a:lnTo>
                <a:lnTo>
                  <a:pt x="26616" y="11111"/>
                </a:lnTo>
                <a:lnTo>
                  <a:pt x="26616" y="11216"/>
                </a:lnTo>
                <a:lnTo>
                  <a:pt x="26657" y="11153"/>
                </a:lnTo>
                <a:lnTo>
                  <a:pt x="26678" y="11111"/>
                </a:lnTo>
                <a:lnTo>
                  <a:pt x="26783" y="10902"/>
                </a:lnTo>
                <a:lnTo>
                  <a:pt x="26804" y="10944"/>
                </a:lnTo>
                <a:lnTo>
                  <a:pt x="26804" y="11006"/>
                </a:lnTo>
                <a:lnTo>
                  <a:pt x="26825" y="10944"/>
                </a:lnTo>
                <a:lnTo>
                  <a:pt x="26825" y="10881"/>
                </a:lnTo>
                <a:lnTo>
                  <a:pt x="26909" y="10776"/>
                </a:lnTo>
                <a:lnTo>
                  <a:pt x="26992" y="10525"/>
                </a:lnTo>
                <a:lnTo>
                  <a:pt x="27118" y="10462"/>
                </a:lnTo>
                <a:lnTo>
                  <a:pt x="27222" y="10253"/>
                </a:lnTo>
                <a:lnTo>
                  <a:pt x="27222" y="10086"/>
                </a:lnTo>
                <a:lnTo>
                  <a:pt x="27139" y="9897"/>
                </a:lnTo>
                <a:lnTo>
                  <a:pt x="27097" y="9856"/>
                </a:lnTo>
                <a:lnTo>
                  <a:pt x="27076" y="9688"/>
                </a:lnTo>
                <a:lnTo>
                  <a:pt x="27013" y="9625"/>
                </a:lnTo>
                <a:lnTo>
                  <a:pt x="27013" y="9521"/>
                </a:lnTo>
                <a:lnTo>
                  <a:pt x="27076" y="9416"/>
                </a:lnTo>
                <a:lnTo>
                  <a:pt x="27181" y="9312"/>
                </a:lnTo>
                <a:lnTo>
                  <a:pt x="27306" y="9249"/>
                </a:lnTo>
                <a:lnTo>
                  <a:pt x="27118" y="9458"/>
                </a:lnTo>
                <a:lnTo>
                  <a:pt x="27076" y="9542"/>
                </a:lnTo>
                <a:lnTo>
                  <a:pt x="27118" y="9625"/>
                </a:lnTo>
                <a:lnTo>
                  <a:pt x="27243" y="9751"/>
                </a:lnTo>
                <a:lnTo>
                  <a:pt x="27327" y="9730"/>
                </a:lnTo>
                <a:lnTo>
                  <a:pt x="27390" y="9772"/>
                </a:lnTo>
                <a:lnTo>
                  <a:pt x="27327" y="9939"/>
                </a:lnTo>
                <a:lnTo>
                  <a:pt x="27327" y="9939"/>
                </a:lnTo>
                <a:lnTo>
                  <a:pt x="27411" y="9877"/>
                </a:lnTo>
                <a:lnTo>
                  <a:pt x="27432" y="9897"/>
                </a:lnTo>
                <a:lnTo>
                  <a:pt x="27515" y="9793"/>
                </a:lnTo>
                <a:lnTo>
                  <a:pt x="27515" y="9730"/>
                </a:lnTo>
                <a:lnTo>
                  <a:pt x="27557" y="9730"/>
                </a:lnTo>
                <a:lnTo>
                  <a:pt x="27620" y="9646"/>
                </a:lnTo>
                <a:lnTo>
                  <a:pt x="27704" y="9625"/>
                </a:lnTo>
                <a:lnTo>
                  <a:pt x="27745" y="9458"/>
                </a:lnTo>
                <a:lnTo>
                  <a:pt x="27808" y="9374"/>
                </a:lnTo>
                <a:lnTo>
                  <a:pt x="27850" y="9374"/>
                </a:lnTo>
                <a:lnTo>
                  <a:pt x="27913" y="9270"/>
                </a:lnTo>
                <a:lnTo>
                  <a:pt x="27934" y="9207"/>
                </a:lnTo>
                <a:lnTo>
                  <a:pt x="27934" y="9144"/>
                </a:lnTo>
                <a:lnTo>
                  <a:pt x="27976" y="9040"/>
                </a:lnTo>
                <a:lnTo>
                  <a:pt x="27976" y="8998"/>
                </a:lnTo>
                <a:lnTo>
                  <a:pt x="28038" y="8914"/>
                </a:lnTo>
                <a:lnTo>
                  <a:pt x="28017" y="8830"/>
                </a:lnTo>
                <a:lnTo>
                  <a:pt x="27955" y="8789"/>
                </a:lnTo>
                <a:lnTo>
                  <a:pt x="27913" y="8705"/>
                </a:lnTo>
                <a:lnTo>
                  <a:pt x="28059" y="8621"/>
                </a:lnTo>
                <a:lnTo>
                  <a:pt x="28059" y="8537"/>
                </a:lnTo>
                <a:lnTo>
                  <a:pt x="28164" y="8475"/>
                </a:lnTo>
                <a:lnTo>
                  <a:pt x="28248" y="8433"/>
                </a:lnTo>
                <a:lnTo>
                  <a:pt x="28436" y="8328"/>
                </a:lnTo>
                <a:lnTo>
                  <a:pt x="28561" y="8328"/>
                </a:lnTo>
                <a:lnTo>
                  <a:pt x="28750" y="8203"/>
                </a:lnTo>
                <a:lnTo>
                  <a:pt x="28813" y="8203"/>
                </a:lnTo>
                <a:lnTo>
                  <a:pt x="28854" y="8224"/>
                </a:lnTo>
                <a:lnTo>
                  <a:pt x="29085" y="8203"/>
                </a:lnTo>
                <a:lnTo>
                  <a:pt x="29189" y="8265"/>
                </a:lnTo>
                <a:lnTo>
                  <a:pt x="29336" y="8203"/>
                </a:lnTo>
                <a:lnTo>
                  <a:pt x="29587" y="8203"/>
                </a:lnTo>
                <a:lnTo>
                  <a:pt x="29629" y="8182"/>
                </a:lnTo>
                <a:lnTo>
                  <a:pt x="29608" y="8119"/>
                </a:lnTo>
                <a:lnTo>
                  <a:pt x="29608" y="7972"/>
                </a:lnTo>
                <a:lnTo>
                  <a:pt x="29608" y="7847"/>
                </a:lnTo>
                <a:lnTo>
                  <a:pt x="29733" y="7952"/>
                </a:lnTo>
                <a:lnTo>
                  <a:pt x="29733" y="8077"/>
                </a:lnTo>
                <a:lnTo>
                  <a:pt x="29712" y="8161"/>
                </a:lnTo>
                <a:lnTo>
                  <a:pt x="29796" y="8161"/>
                </a:lnTo>
                <a:lnTo>
                  <a:pt x="29901" y="8056"/>
                </a:lnTo>
                <a:lnTo>
                  <a:pt x="30005" y="7868"/>
                </a:lnTo>
                <a:lnTo>
                  <a:pt x="30047" y="7972"/>
                </a:lnTo>
                <a:lnTo>
                  <a:pt x="30047" y="8056"/>
                </a:lnTo>
                <a:lnTo>
                  <a:pt x="30131" y="8077"/>
                </a:lnTo>
                <a:lnTo>
                  <a:pt x="30382" y="7952"/>
                </a:lnTo>
                <a:lnTo>
                  <a:pt x="30466" y="7805"/>
                </a:lnTo>
                <a:lnTo>
                  <a:pt x="30424" y="7596"/>
                </a:lnTo>
                <a:lnTo>
                  <a:pt x="30361" y="7638"/>
                </a:lnTo>
                <a:lnTo>
                  <a:pt x="30361" y="7742"/>
                </a:lnTo>
                <a:lnTo>
                  <a:pt x="30319" y="7868"/>
                </a:lnTo>
                <a:lnTo>
                  <a:pt x="30152" y="7868"/>
                </a:lnTo>
                <a:lnTo>
                  <a:pt x="30131" y="7763"/>
                </a:lnTo>
                <a:lnTo>
                  <a:pt x="30068" y="7575"/>
                </a:lnTo>
                <a:lnTo>
                  <a:pt x="29922" y="7491"/>
                </a:lnTo>
                <a:lnTo>
                  <a:pt x="29922" y="7449"/>
                </a:lnTo>
                <a:lnTo>
                  <a:pt x="30131" y="7261"/>
                </a:lnTo>
                <a:lnTo>
                  <a:pt x="30131" y="7177"/>
                </a:lnTo>
                <a:lnTo>
                  <a:pt x="30047" y="7177"/>
                </a:lnTo>
                <a:lnTo>
                  <a:pt x="30047" y="7115"/>
                </a:lnTo>
                <a:lnTo>
                  <a:pt x="30131" y="7052"/>
                </a:lnTo>
                <a:lnTo>
                  <a:pt x="30152" y="6968"/>
                </a:lnTo>
                <a:lnTo>
                  <a:pt x="30214" y="6905"/>
                </a:lnTo>
                <a:lnTo>
                  <a:pt x="30277" y="6696"/>
                </a:lnTo>
                <a:lnTo>
                  <a:pt x="30486" y="6529"/>
                </a:lnTo>
                <a:lnTo>
                  <a:pt x="30570" y="6382"/>
                </a:lnTo>
                <a:lnTo>
                  <a:pt x="30633" y="6382"/>
                </a:lnTo>
                <a:lnTo>
                  <a:pt x="30696" y="6278"/>
                </a:lnTo>
                <a:lnTo>
                  <a:pt x="30696" y="6340"/>
                </a:lnTo>
                <a:lnTo>
                  <a:pt x="30779" y="6382"/>
                </a:lnTo>
                <a:lnTo>
                  <a:pt x="30842" y="6299"/>
                </a:lnTo>
                <a:lnTo>
                  <a:pt x="30905" y="6173"/>
                </a:lnTo>
                <a:lnTo>
                  <a:pt x="30905" y="6299"/>
                </a:lnTo>
                <a:lnTo>
                  <a:pt x="30989" y="6299"/>
                </a:lnTo>
                <a:lnTo>
                  <a:pt x="31051" y="6173"/>
                </a:lnTo>
                <a:lnTo>
                  <a:pt x="31093" y="6215"/>
                </a:lnTo>
                <a:lnTo>
                  <a:pt x="31156" y="6173"/>
                </a:lnTo>
                <a:lnTo>
                  <a:pt x="31261" y="6006"/>
                </a:lnTo>
                <a:lnTo>
                  <a:pt x="31407" y="5796"/>
                </a:lnTo>
                <a:lnTo>
                  <a:pt x="31386" y="5922"/>
                </a:lnTo>
                <a:lnTo>
                  <a:pt x="31407" y="6006"/>
                </a:lnTo>
                <a:lnTo>
                  <a:pt x="31512" y="6006"/>
                </a:lnTo>
                <a:lnTo>
                  <a:pt x="31616" y="5880"/>
                </a:lnTo>
                <a:lnTo>
                  <a:pt x="31742" y="5880"/>
                </a:lnTo>
                <a:lnTo>
                  <a:pt x="31784" y="6006"/>
                </a:lnTo>
                <a:lnTo>
                  <a:pt x="31846" y="6006"/>
                </a:lnTo>
                <a:lnTo>
                  <a:pt x="31951" y="5880"/>
                </a:lnTo>
                <a:lnTo>
                  <a:pt x="32035" y="5922"/>
                </a:lnTo>
                <a:lnTo>
                  <a:pt x="32098" y="5901"/>
                </a:lnTo>
                <a:lnTo>
                  <a:pt x="32202" y="5817"/>
                </a:lnTo>
                <a:lnTo>
                  <a:pt x="32307" y="5817"/>
                </a:lnTo>
                <a:lnTo>
                  <a:pt x="32432" y="5755"/>
                </a:lnTo>
                <a:lnTo>
                  <a:pt x="32474" y="5817"/>
                </a:lnTo>
                <a:lnTo>
                  <a:pt x="32558" y="5796"/>
                </a:lnTo>
                <a:lnTo>
                  <a:pt x="32642" y="5713"/>
                </a:lnTo>
                <a:lnTo>
                  <a:pt x="32537" y="5650"/>
                </a:lnTo>
                <a:lnTo>
                  <a:pt x="32474" y="5713"/>
                </a:lnTo>
                <a:lnTo>
                  <a:pt x="32411" y="5650"/>
                </a:lnTo>
                <a:lnTo>
                  <a:pt x="32453" y="5504"/>
                </a:lnTo>
                <a:lnTo>
                  <a:pt x="32223" y="5378"/>
                </a:lnTo>
                <a:lnTo>
                  <a:pt x="32202" y="5357"/>
                </a:lnTo>
                <a:lnTo>
                  <a:pt x="32223" y="5294"/>
                </a:lnTo>
                <a:lnTo>
                  <a:pt x="32223" y="5252"/>
                </a:lnTo>
                <a:lnTo>
                  <a:pt x="32223" y="5169"/>
                </a:lnTo>
                <a:lnTo>
                  <a:pt x="32244" y="5085"/>
                </a:lnTo>
                <a:lnTo>
                  <a:pt x="32202" y="5022"/>
                </a:lnTo>
                <a:lnTo>
                  <a:pt x="32139" y="4959"/>
                </a:lnTo>
                <a:lnTo>
                  <a:pt x="32098" y="4939"/>
                </a:lnTo>
                <a:lnTo>
                  <a:pt x="32118" y="4855"/>
                </a:lnTo>
                <a:lnTo>
                  <a:pt x="32244" y="4123"/>
                </a:lnTo>
                <a:lnTo>
                  <a:pt x="32244" y="3934"/>
                </a:lnTo>
                <a:lnTo>
                  <a:pt x="32014" y="3725"/>
                </a:lnTo>
                <a:lnTo>
                  <a:pt x="31951" y="3788"/>
                </a:lnTo>
                <a:lnTo>
                  <a:pt x="31805" y="3725"/>
                </a:lnTo>
                <a:lnTo>
                  <a:pt x="31700" y="3767"/>
                </a:lnTo>
                <a:lnTo>
                  <a:pt x="31616" y="3683"/>
                </a:lnTo>
                <a:lnTo>
                  <a:pt x="31533" y="3662"/>
                </a:lnTo>
                <a:lnTo>
                  <a:pt x="31512" y="3662"/>
                </a:lnTo>
                <a:lnTo>
                  <a:pt x="31407" y="3767"/>
                </a:lnTo>
                <a:lnTo>
                  <a:pt x="31365" y="3830"/>
                </a:lnTo>
                <a:lnTo>
                  <a:pt x="31156" y="4081"/>
                </a:lnTo>
                <a:lnTo>
                  <a:pt x="31072" y="4206"/>
                </a:lnTo>
                <a:lnTo>
                  <a:pt x="31072" y="4311"/>
                </a:lnTo>
                <a:lnTo>
                  <a:pt x="30905" y="4395"/>
                </a:lnTo>
                <a:lnTo>
                  <a:pt x="30905" y="4520"/>
                </a:lnTo>
                <a:lnTo>
                  <a:pt x="30863" y="4625"/>
                </a:lnTo>
                <a:lnTo>
                  <a:pt x="30696" y="4813"/>
                </a:lnTo>
                <a:lnTo>
                  <a:pt x="30633" y="4834"/>
                </a:lnTo>
                <a:lnTo>
                  <a:pt x="30445" y="5043"/>
                </a:lnTo>
                <a:lnTo>
                  <a:pt x="30424" y="5127"/>
                </a:lnTo>
                <a:lnTo>
                  <a:pt x="30340" y="5169"/>
                </a:lnTo>
                <a:lnTo>
                  <a:pt x="30235" y="5148"/>
                </a:lnTo>
                <a:lnTo>
                  <a:pt x="30173" y="5148"/>
                </a:lnTo>
                <a:lnTo>
                  <a:pt x="30131" y="5190"/>
                </a:lnTo>
                <a:lnTo>
                  <a:pt x="30068" y="5190"/>
                </a:lnTo>
                <a:lnTo>
                  <a:pt x="29942" y="5336"/>
                </a:lnTo>
                <a:lnTo>
                  <a:pt x="28269" y="5294"/>
                </a:lnTo>
                <a:lnTo>
                  <a:pt x="28059" y="5336"/>
                </a:lnTo>
                <a:lnTo>
                  <a:pt x="27955" y="5441"/>
                </a:lnTo>
                <a:lnTo>
                  <a:pt x="27829" y="5483"/>
                </a:lnTo>
                <a:lnTo>
                  <a:pt x="27704" y="5566"/>
                </a:lnTo>
                <a:lnTo>
                  <a:pt x="27453" y="5817"/>
                </a:lnTo>
                <a:lnTo>
                  <a:pt x="27285" y="5859"/>
                </a:lnTo>
                <a:lnTo>
                  <a:pt x="27181" y="5922"/>
                </a:lnTo>
                <a:lnTo>
                  <a:pt x="26699" y="6299"/>
                </a:lnTo>
                <a:lnTo>
                  <a:pt x="25611" y="6612"/>
                </a:lnTo>
                <a:lnTo>
                  <a:pt x="25569" y="6864"/>
                </a:lnTo>
                <a:lnTo>
                  <a:pt x="25318" y="6968"/>
                </a:lnTo>
                <a:lnTo>
                  <a:pt x="23331" y="7491"/>
                </a:lnTo>
                <a:lnTo>
                  <a:pt x="23247" y="7324"/>
                </a:lnTo>
                <a:lnTo>
                  <a:pt x="23351" y="7177"/>
                </a:lnTo>
                <a:lnTo>
                  <a:pt x="23561" y="7073"/>
                </a:lnTo>
                <a:lnTo>
                  <a:pt x="23665" y="6947"/>
                </a:lnTo>
                <a:lnTo>
                  <a:pt x="23728" y="6822"/>
                </a:lnTo>
                <a:lnTo>
                  <a:pt x="23770" y="6696"/>
                </a:lnTo>
                <a:lnTo>
                  <a:pt x="23833" y="5922"/>
                </a:lnTo>
                <a:lnTo>
                  <a:pt x="23456" y="4143"/>
                </a:lnTo>
                <a:lnTo>
                  <a:pt x="23100" y="3871"/>
                </a:lnTo>
                <a:lnTo>
                  <a:pt x="22954" y="3683"/>
                </a:lnTo>
                <a:lnTo>
                  <a:pt x="20652" y="2616"/>
                </a:lnTo>
                <a:lnTo>
                  <a:pt x="20548" y="2553"/>
                </a:lnTo>
                <a:lnTo>
                  <a:pt x="20422" y="2511"/>
                </a:lnTo>
                <a:lnTo>
                  <a:pt x="20380" y="2449"/>
                </a:lnTo>
                <a:lnTo>
                  <a:pt x="20087" y="2449"/>
                </a:lnTo>
                <a:lnTo>
                  <a:pt x="20066" y="2344"/>
                </a:lnTo>
                <a:lnTo>
                  <a:pt x="19983" y="2302"/>
                </a:lnTo>
                <a:lnTo>
                  <a:pt x="19899" y="2344"/>
                </a:lnTo>
                <a:lnTo>
                  <a:pt x="19711" y="2344"/>
                </a:lnTo>
                <a:lnTo>
                  <a:pt x="19606" y="2323"/>
                </a:lnTo>
                <a:lnTo>
                  <a:pt x="19543" y="2239"/>
                </a:lnTo>
                <a:lnTo>
                  <a:pt x="19439" y="2198"/>
                </a:lnTo>
                <a:lnTo>
                  <a:pt x="19230" y="2135"/>
                </a:lnTo>
                <a:lnTo>
                  <a:pt x="19167" y="2009"/>
                </a:lnTo>
                <a:lnTo>
                  <a:pt x="19083" y="2009"/>
                </a:lnTo>
                <a:lnTo>
                  <a:pt x="18958" y="1905"/>
                </a:lnTo>
                <a:lnTo>
                  <a:pt x="18853" y="1905"/>
                </a:lnTo>
                <a:lnTo>
                  <a:pt x="18769" y="1884"/>
                </a:lnTo>
                <a:lnTo>
                  <a:pt x="18644" y="1905"/>
                </a:lnTo>
                <a:lnTo>
                  <a:pt x="18623" y="1926"/>
                </a:lnTo>
                <a:lnTo>
                  <a:pt x="18560" y="1842"/>
                </a:lnTo>
                <a:lnTo>
                  <a:pt x="18434" y="1821"/>
                </a:lnTo>
                <a:lnTo>
                  <a:pt x="18414" y="1800"/>
                </a:lnTo>
                <a:lnTo>
                  <a:pt x="18309" y="1737"/>
                </a:lnTo>
                <a:lnTo>
                  <a:pt x="18288" y="1716"/>
                </a:lnTo>
                <a:lnTo>
                  <a:pt x="18204" y="1633"/>
                </a:lnTo>
                <a:lnTo>
                  <a:pt x="18204" y="1612"/>
                </a:lnTo>
                <a:lnTo>
                  <a:pt x="18079" y="1507"/>
                </a:lnTo>
                <a:lnTo>
                  <a:pt x="17932" y="1507"/>
                </a:lnTo>
                <a:lnTo>
                  <a:pt x="17807" y="1486"/>
                </a:lnTo>
                <a:lnTo>
                  <a:pt x="28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46"/>
          <p:cNvSpPr txBox="1">
            <a:spLocks noGrp="1"/>
          </p:cNvSpPr>
          <p:nvPr>
            <p:ph type="title"/>
          </p:nvPr>
        </p:nvSpPr>
        <p:spPr>
          <a:xfrm>
            <a:off x="888600" y="1040750"/>
            <a:ext cx="7366800" cy="191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/>
              <a:t>COMMUNITY</a:t>
            </a:r>
            <a:endParaRPr sz="6700"/>
          </a:p>
        </p:txBody>
      </p:sp>
      <p:sp>
        <p:nvSpPr>
          <p:cNvPr id="2813" name="Google Shape;2813;p46"/>
          <p:cNvSpPr txBox="1"/>
          <p:nvPr/>
        </p:nvSpPr>
        <p:spPr>
          <a:xfrm>
            <a:off x="2425050" y="186163"/>
            <a:ext cx="42939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THE RISE OF BASEBALL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14" name="Google Shape;2814;p46"/>
          <p:cNvSpPr txBox="1">
            <a:spLocks noGrp="1"/>
          </p:cNvSpPr>
          <p:nvPr>
            <p:ph type="subTitle" idx="1"/>
          </p:nvPr>
        </p:nvSpPr>
        <p:spPr>
          <a:xfrm>
            <a:off x="1860350" y="1857900"/>
            <a:ext cx="3535200" cy="72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THE COUNTRY BEGAN TO LISTEN…</a:t>
            </a:r>
            <a:endParaRPr sz="17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47"/>
          <p:cNvSpPr/>
          <p:nvPr/>
        </p:nvSpPr>
        <p:spPr>
          <a:xfrm rot="-5400000">
            <a:off x="7157475" y="2436475"/>
            <a:ext cx="29952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47"/>
          <p:cNvSpPr/>
          <p:nvPr/>
        </p:nvSpPr>
        <p:spPr>
          <a:xfrm rot="-5400000">
            <a:off x="-1008675" y="2436150"/>
            <a:ext cx="29952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1" name="Google Shape;2821;p47"/>
          <p:cNvPicPr preferRelativeResize="0"/>
          <p:nvPr/>
        </p:nvPicPr>
        <p:blipFill rotWithShape="1">
          <a:blip r:embed="rId3">
            <a:alphaModFix/>
          </a:blip>
          <a:srcRect t="9684" b="9676"/>
          <a:stretch/>
        </p:blipFill>
        <p:spPr>
          <a:xfrm>
            <a:off x="959790" y="331361"/>
            <a:ext cx="2276100" cy="2336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22" name="Google Shape;2822;p47"/>
          <p:cNvSpPr txBox="1">
            <a:spLocks noGrp="1"/>
          </p:cNvSpPr>
          <p:nvPr>
            <p:ph type="title"/>
          </p:nvPr>
        </p:nvSpPr>
        <p:spPr>
          <a:xfrm>
            <a:off x="772650" y="2089250"/>
            <a:ext cx="1353600" cy="15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ERA</a:t>
            </a:r>
            <a:endParaRPr sz="7000"/>
          </a:p>
        </p:txBody>
      </p:sp>
      <p:sp>
        <p:nvSpPr>
          <p:cNvPr id="2823" name="Google Shape;2823;p47"/>
          <p:cNvSpPr txBox="1"/>
          <p:nvPr/>
        </p:nvSpPr>
        <p:spPr>
          <a:xfrm rot="-5400000">
            <a:off x="-1393275" y="2380225"/>
            <a:ext cx="37644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THE EXPLOSION AGE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24" name="Google Shape;2824;p47"/>
          <p:cNvSpPr txBox="1"/>
          <p:nvPr/>
        </p:nvSpPr>
        <p:spPr>
          <a:xfrm rot="5400000">
            <a:off x="6269025" y="2380225"/>
            <a:ext cx="47721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THE EXPLOSION AGE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pic>
        <p:nvPicPr>
          <p:cNvPr id="2825" name="Google Shape;2825;p47"/>
          <p:cNvPicPr preferRelativeResize="0"/>
          <p:nvPr/>
        </p:nvPicPr>
        <p:blipFill rotWithShape="1">
          <a:blip r:embed="rId4">
            <a:alphaModFix/>
          </a:blip>
          <a:srcRect t="5378" b="22236"/>
          <a:stretch/>
        </p:blipFill>
        <p:spPr>
          <a:xfrm>
            <a:off x="2620353" y="2272818"/>
            <a:ext cx="2276100" cy="2336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26" name="Google Shape;2826;p47"/>
          <p:cNvSpPr txBox="1">
            <a:spLocks noGrp="1"/>
          </p:cNvSpPr>
          <p:nvPr>
            <p:ph type="title" idx="2"/>
          </p:nvPr>
        </p:nvSpPr>
        <p:spPr>
          <a:xfrm>
            <a:off x="4060525" y="3911475"/>
            <a:ext cx="2436300" cy="765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SLUGGING %</a:t>
            </a:r>
            <a:endParaRPr sz="2500"/>
          </a:p>
        </p:txBody>
      </p:sp>
      <p:pic>
        <p:nvPicPr>
          <p:cNvPr id="2827" name="Google Shape;2827;p47"/>
          <p:cNvPicPr preferRelativeResize="0"/>
          <p:nvPr/>
        </p:nvPicPr>
        <p:blipFill rotWithShape="1">
          <a:blip r:embed="rId5">
            <a:alphaModFix/>
          </a:blip>
          <a:srcRect t="8242" b="8250"/>
          <a:stretch/>
        </p:blipFill>
        <p:spPr>
          <a:xfrm>
            <a:off x="5785924" y="542575"/>
            <a:ext cx="2372100" cy="2436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28" name="Google Shape;2828;p47"/>
          <p:cNvSpPr txBox="1">
            <a:spLocks noGrp="1"/>
          </p:cNvSpPr>
          <p:nvPr>
            <p:ph type="title" idx="2"/>
          </p:nvPr>
        </p:nvSpPr>
        <p:spPr>
          <a:xfrm rot="346">
            <a:off x="4569550" y="2494138"/>
            <a:ext cx="2978400" cy="76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SABER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METRICS</a:t>
            </a:r>
            <a:endParaRPr sz="2500"/>
          </a:p>
        </p:txBody>
      </p:sp>
      <p:grpSp>
        <p:nvGrpSpPr>
          <p:cNvPr id="2829" name="Google Shape;2829;p47"/>
          <p:cNvGrpSpPr/>
          <p:nvPr/>
        </p:nvGrpSpPr>
        <p:grpSpPr>
          <a:xfrm>
            <a:off x="6677836" y="3246228"/>
            <a:ext cx="1430798" cy="1430546"/>
            <a:chOff x="7751475" y="2558170"/>
            <a:chExt cx="526029" cy="525955"/>
          </a:xfrm>
        </p:grpSpPr>
        <p:sp>
          <p:nvSpPr>
            <p:cNvPr id="2830" name="Google Shape;2830;p47"/>
            <p:cNvSpPr/>
            <p:nvPr/>
          </p:nvSpPr>
          <p:spPr>
            <a:xfrm rot="-5400000">
              <a:off x="7751512" y="2558133"/>
              <a:ext cx="525955" cy="526029"/>
            </a:xfrm>
            <a:custGeom>
              <a:avLst/>
              <a:gdLst/>
              <a:ahLst/>
              <a:cxnLst/>
              <a:rect l="l" t="t" r="r" b="b"/>
              <a:pathLst>
                <a:path w="16801" h="16802" extrusionOk="0">
                  <a:moveTo>
                    <a:pt x="8402" y="1"/>
                  </a:moveTo>
                  <a:cubicBezTo>
                    <a:pt x="6493" y="1"/>
                    <a:pt x="4729" y="641"/>
                    <a:pt x="3318" y="1714"/>
                  </a:cubicBezTo>
                  <a:lnTo>
                    <a:pt x="3257" y="1707"/>
                  </a:lnTo>
                  <a:lnTo>
                    <a:pt x="3246" y="1771"/>
                  </a:lnTo>
                  <a:cubicBezTo>
                    <a:pt x="3193" y="1818"/>
                    <a:pt x="3140" y="1857"/>
                    <a:pt x="3083" y="1903"/>
                  </a:cubicBezTo>
                  <a:cubicBezTo>
                    <a:pt x="2987" y="1981"/>
                    <a:pt x="2894" y="2063"/>
                    <a:pt x="2795" y="2145"/>
                  </a:cubicBezTo>
                  <a:cubicBezTo>
                    <a:pt x="1081" y="3688"/>
                    <a:pt x="0" y="5921"/>
                    <a:pt x="0" y="8399"/>
                  </a:cubicBezTo>
                  <a:cubicBezTo>
                    <a:pt x="0" y="13032"/>
                    <a:pt x="3769" y="16801"/>
                    <a:pt x="8402" y="16801"/>
                  </a:cubicBezTo>
                  <a:cubicBezTo>
                    <a:pt x="13032" y="16801"/>
                    <a:pt x="16801" y="13032"/>
                    <a:pt x="16801" y="8399"/>
                  </a:cubicBezTo>
                  <a:cubicBezTo>
                    <a:pt x="16801" y="5871"/>
                    <a:pt x="15677" y="3595"/>
                    <a:pt x="13903" y="2056"/>
                  </a:cubicBezTo>
                  <a:cubicBezTo>
                    <a:pt x="13811" y="1978"/>
                    <a:pt x="13718" y="1896"/>
                    <a:pt x="13618" y="1821"/>
                  </a:cubicBezTo>
                  <a:cubicBezTo>
                    <a:pt x="13565" y="1782"/>
                    <a:pt x="13515" y="1743"/>
                    <a:pt x="13458" y="1697"/>
                  </a:cubicBezTo>
                  <a:lnTo>
                    <a:pt x="13444" y="1629"/>
                  </a:lnTo>
                  <a:lnTo>
                    <a:pt x="13384" y="1640"/>
                  </a:lnTo>
                  <a:cubicBezTo>
                    <a:pt x="11986" y="609"/>
                    <a:pt x="10262" y="1"/>
                    <a:pt x="8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 rot="-5400000">
              <a:off x="7764155" y="2638092"/>
              <a:ext cx="446722" cy="370336"/>
            </a:xfrm>
            <a:custGeom>
              <a:avLst/>
              <a:gdLst/>
              <a:ahLst/>
              <a:cxnLst/>
              <a:rect l="l" t="t" r="r" b="b"/>
              <a:pathLst>
                <a:path w="14270" h="11829" extrusionOk="0">
                  <a:moveTo>
                    <a:pt x="12193" y="1"/>
                  </a:moveTo>
                  <a:lnTo>
                    <a:pt x="12132" y="8"/>
                  </a:lnTo>
                  <a:lnTo>
                    <a:pt x="11677" y="97"/>
                  </a:lnTo>
                  <a:cubicBezTo>
                    <a:pt x="11613" y="111"/>
                    <a:pt x="11567" y="164"/>
                    <a:pt x="11567" y="228"/>
                  </a:cubicBezTo>
                  <a:lnTo>
                    <a:pt x="11567" y="253"/>
                  </a:lnTo>
                  <a:cubicBezTo>
                    <a:pt x="11580" y="315"/>
                    <a:pt x="11636" y="359"/>
                    <a:pt x="11700" y="359"/>
                  </a:cubicBezTo>
                  <a:cubicBezTo>
                    <a:pt x="11709" y="359"/>
                    <a:pt x="11718" y="358"/>
                    <a:pt x="11727" y="356"/>
                  </a:cubicBezTo>
                  <a:lnTo>
                    <a:pt x="12243" y="249"/>
                  </a:lnTo>
                  <a:cubicBezTo>
                    <a:pt x="12310" y="566"/>
                    <a:pt x="12381" y="875"/>
                    <a:pt x="12460" y="1188"/>
                  </a:cubicBezTo>
                  <a:lnTo>
                    <a:pt x="11951" y="1320"/>
                  </a:lnTo>
                  <a:cubicBezTo>
                    <a:pt x="11873" y="1338"/>
                    <a:pt x="11830" y="1412"/>
                    <a:pt x="11848" y="1480"/>
                  </a:cubicBezTo>
                  <a:cubicBezTo>
                    <a:pt x="11863" y="1538"/>
                    <a:pt x="11915" y="1574"/>
                    <a:pt x="11974" y="1574"/>
                  </a:cubicBezTo>
                  <a:cubicBezTo>
                    <a:pt x="11988" y="1574"/>
                    <a:pt x="12001" y="1573"/>
                    <a:pt x="12015" y="1569"/>
                  </a:cubicBezTo>
                  <a:lnTo>
                    <a:pt x="12524" y="1430"/>
                  </a:lnTo>
                  <a:cubicBezTo>
                    <a:pt x="12609" y="1743"/>
                    <a:pt x="12701" y="2052"/>
                    <a:pt x="12797" y="2354"/>
                  </a:cubicBezTo>
                  <a:lnTo>
                    <a:pt x="12296" y="2514"/>
                  </a:lnTo>
                  <a:cubicBezTo>
                    <a:pt x="12239" y="2532"/>
                    <a:pt x="12200" y="2586"/>
                    <a:pt x="12200" y="2646"/>
                  </a:cubicBezTo>
                  <a:cubicBezTo>
                    <a:pt x="12200" y="2657"/>
                    <a:pt x="12204" y="2671"/>
                    <a:pt x="12207" y="2685"/>
                  </a:cubicBezTo>
                  <a:cubicBezTo>
                    <a:pt x="12223" y="2740"/>
                    <a:pt x="12273" y="2773"/>
                    <a:pt x="12327" y="2773"/>
                  </a:cubicBezTo>
                  <a:cubicBezTo>
                    <a:pt x="12344" y="2773"/>
                    <a:pt x="12361" y="2770"/>
                    <a:pt x="12378" y="2763"/>
                  </a:cubicBezTo>
                  <a:lnTo>
                    <a:pt x="12876" y="2596"/>
                  </a:lnTo>
                  <a:cubicBezTo>
                    <a:pt x="12893" y="2646"/>
                    <a:pt x="12904" y="2699"/>
                    <a:pt x="12922" y="2746"/>
                  </a:cubicBezTo>
                  <a:cubicBezTo>
                    <a:pt x="13007" y="2991"/>
                    <a:pt x="13075" y="3240"/>
                    <a:pt x="13128" y="3492"/>
                  </a:cubicBezTo>
                  <a:lnTo>
                    <a:pt x="12613" y="3599"/>
                  </a:lnTo>
                  <a:cubicBezTo>
                    <a:pt x="12538" y="3613"/>
                    <a:pt x="12488" y="3677"/>
                    <a:pt x="12502" y="3734"/>
                  </a:cubicBezTo>
                  <a:cubicBezTo>
                    <a:pt x="12509" y="3785"/>
                    <a:pt x="12565" y="3821"/>
                    <a:pt x="12630" y="3821"/>
                  </a:cubicBezTo>
                  <a:cubicBezTo>
                    <a:pt x="12639" y="3821"/>
                    <a:pt x="12647" y="3821"/>
                    <a:pt x="12655" y="3819"/>
                  </a:cubicBezTo>
                  <a:lnTo>
                    <a:pt x="13178" y="3734"/>
                  </a:lnTo>
                  <a:cubicBezTo>
                    <a:pt x="13224" y="4036"/>
                    <a:pt x="13253" y="4346"/>
                    <a:pt x="13256" y="4659"/>
                  </a:cubicBezTo>
                  <a:lnTo>
                    <a:pt x="12733" y="4666"/>
                  </a:lnTo>
                  <a:cubicBezTo>
                    <a:pt x="12655" y="4666"/>
                    <a:pt x="12595" y="4719"/>
                    <a:pt x="12595" y="4779"/>
                  </a:cubicBezTo>
                  <a:cubicBezTo>
                    <a:pt x="12595" y="4840"/>
                    <a:pt x="12652" y="4890"/>
                    <a:pt x="12726" y="4890"/>
                  </a:cubicBezTo>
                  <a:lnTo>
                    <a:pt x="13256" y="4904"/>
                  </a:lnTo>
                  <a:cubicBezTo>
                    <a:pt x="13256" y="4961"/>
                    <a:pt x="13253" y="5021"/>
                    <a:pt x="13249" y="5085"/>
                  </a:cubicBezTo>
                  <a:cubicBezTo>
                    <a:pt x="13235" y="5338"/>
                    <a:pt x="13203" y="5583"/>
                    <a:pt x="13160" y="5821"/>
                  </a:cubicBezTo>
                  <a:lnTo>
                    <a:pt x="12634" y="5729"/>
                  </a:lnTo>
                  <a:lnTo>
                    <a:pt x="12609" y="5729"/>
                  </a:lnTo>
                  <a:cubicBezTo>
                    <a:pt x="12545" y="5729"/>
                    <a:pt x="12492" y="5761"/>
                    <a:pt x="12477" y="5814"/>
                  </a:cubicBezTo>
                  <a:cubicBezTo>
                    <a:pt x="12470" y="5871"/>
                    <a:pt x="12520" y="5935"/>
                    <a:pt x="12591" y="5953"/>
                  </a:cubicBezTo>
                  <a:lnTo>
                    <a:pt x="13110" y="6067"/>
                  </a:lnTo>
                  <a:cubicBezTo>
                    <a:pt x="13043" y="6372"/>
                    <a:pt x="12954" y="6671"/>
                    <a:pt x="12844" y="6956"/>
                  </a:cubicBezTo>
                  <a:lnTo>
                    <a:pt x="12346" y="6760"/>
                  </a:lnTo>
                  <a:cubicBezTo>
                    <a:pt x="12326" y="6753"/>
                    <a:pt x="12306" y="6750"/>
                    <a:pt x="12286" y="6750"/>
                  </a:cubicBezTo>
                  <a:cubicBezTo>
                    <a:pt x="12236" y="6750"/>
                    <a:pt x="12191" y="6772"/>
                    <a:pt x="12175" y="6813"/>
                  </a:cubicBezTo>
                  <a:cubicBezTo>
                    <a:pt x="12154" y="6870"/>
                    <a:pt x="12193" y="6938"/>
                    <a:pt x="12260" y="6970"/>
                  </a:cubicBezTo>
                  <a:lnTo>
                    <a:pt x="12748" y="7183"/>
                  </a:lnTo>
                  <a:cubicBezTo>
                    <a:pt x="12623" y="7468"/>
                    <a:pt x="12481" y="7741"/>
                    <a:pt x="12314" y="8004"/>
                  </a:cubicBezTo>
                  <a:lnTo>
                    <a:pt x="11859" y="7716"/>
                  </a:lnTo>
                  <a:cubicBezTo>
                    <a:pt x="11831" y="7700"/>
                    <a:pt x="11801" y="7691"/>
                    <a:pt x="11773" y="7691"/>
                  </a:cubicBezTo>
                  <a:cubicBezTo>
                    <a:pt x="11737" y="7691"/>
                    <a:pt x="11704" y="7706"/>
                    <a:pt x="11688" y="7734"/>
                  </a:cubicBezTo>
                  <a:cubicBezTo>
                    <a:pt x="11656" y="7788"/>
                    <a:pt x="11681" y="7862"/>
                    <a:pt x="11741" y="7901"/>
                  </a:cubicBezTo>
                  <a:lnTo>
                    <a:pt x="12179" y="8211"/>
                  </a:lnTo>
                  <a:cubicBezTo>
                    <a:pt x="12001" y="8463"/>
                    <a:pt x="11812" y="8701"/>
                    <a:pt x="11592" y="8929"/>
                  </a:cubicBezTo>
                  <a:lnTo>
                    <a:pt x="11201" y="8559"/>
                  </a:lnTo>
                  <a:cubicBezTo>
                    <a:pt x="11170" y="8531"/>
                    <a:pt x="11135" y="8516"/>
                    <a:pt x="11102" y="8516"/>
                  </a:cubicBezTo>
                  <a:cubicBezTo>
                    <a:pt x="11074" y="8516"/>
                    <a:pt x="11048" y="8527"/>
                    <a:pt x="11030" y="8549"/>
                  </a:cubicBezTo>
                  <a:cubicBezTo>
                    <a:pt x="10991" y="8591"/>
                    <a:pt x="10995" y="8666"/>
                    <a:pt x="11048" y="8719"/>
                  </a:cubicBezTo>
                  <a:lnTo>
                    <a:pt x="11425" y="9107"/>
                  </a:lnTo>
                  <a:cubicBezTo>
                    <a:pt x="11201" y="9324"/>
                    <a:pt x="10966" y="9526"/>
                    <a:pt x="10714" y="9704"/>
                  </a:cubicBezTo>
                  <a:lnTo>
                    <a:pt x="10401" y="9267"/>
                  </a:lnTo>
                  <a:cubicBezTo>
                    <a:pt x="10371" y="9225"/>
                    <a:pt x="10327" y="9204"/>
                    <a:pt x="10286" y="9204"/>
                  </a:cubicBezTo>
                  <a:cubicBezTo>
                    <a:pt x="10267" y="9204"/>
                    <a:pt x="10249" y="9208"/>
                    <a:pt x="10234" y="9217"/>
                  </a:cubicBezTo>
                  <a:cubicBezTo>
                    <a:pt x="10184" y="9249"/>
                    <a:pt x="10177" y="9331"/>
                    <a:pt x="10216" y="9391"/>
                  </a:cubicBezTo>
                  <a:lnTo>
                    <a:pt x="10515" y="9839"/>
                  </a:lnTo>
                  <a:cubicBezTo>
                    <a:pt x="10255" y="10010"/>
                    <a:pt x="9985" y="10159"/>
                    <a:pt x="9700" y="10294"/>
                  </a:cubicBezTo>
                  <a:lnTo>
                    <a:pt x="9476" y="9814"/>
                  </a:lnTo>
                  <a:cubicBezTo>
                    <a:pt x="9451" y="9761"/>
                    <a:pt x="9402" y="9725"/>
                    <a:pt x="9352" y="9725"/>
                  </a:cubicBezTo>
                  <a:cubicBezTo>
                    <a:pt x="9341" y="9725"/>
                    <a:pt x="9327" y="9725"/>
                    <a:pt x="9316" y="9736"/>
                  </a:cubicBezTo>
                  <a:cubicBezTo>
                    <a:pt x="9263" y="9757"/>
                    <a:pt x="9242" y="9832"/>
                    <a:pt x="9270" y="9903"/>
                  </a:cubicBezTo>
                  <a:lnTo>
                    <a:pt x="9473" y="10398"/>
                  </a:lnTo>
                  <a:cubicBezTo>
                    <a:pt x="9188" y="10511"/>
                    <a:pt x="8897" y="10611"/>
                    <a:pt x="8595" y="10682"/>
                  </a:cubicBezTo>
                  <a:lnTo>
                    <a:pt x="8470" y="10166"/>
                  </a:lnTo>
                  <a:cubicBezTo>
                    <a:pt x="8454" y="10100"/>
                    <a:pt x="8402" y="10054"/>
                    <a:pt x="8349" y="10054"/>
                  </a:cubicBezTo>
                  <a:cubicBezTo>
                    <a:pt x="8342" y="10054"/>
                    <a:pt x="8335" y="10055"/>
                    <a:pt x="8328" y="10056"/>
                  </a:cubicBezTo>
                  <a:cubicBezTo>
                    <a:pt x="8267" y="10067"/>
                    <a:pt x="8232" y="10138"/>
                    <a:pt x="8246" y="10216"/>
                  </a:cubicBezTo>
                  <a:lnTo>
                    <a:pt x="8353" y="10735"/>
                  </a:lnTo>
                  <a:cubicBezTo>
                    <a:pt x="8100" y="10789"/>
                    <a:pt x="7837" y="10824"/>
                    <a:pt x="7570" y="10842"/>
                  </a:cubicBezTo>
                  <a:cubicBezTo>
                    <a:pt x="7485" y="10846"/>
                    <a:pt x="7396" y="10849"/>
                    <a:pt x="7314" y="10849"/>
                  </a:cubicBezTo>
                  <a:lnTo>
                    <a:pt x="7286" y="10316"/>
                  </a:lnTo>
                  <a:cubicBezTo>
                    <a:pt x="7283" y="10243"/>
                    <a:pt x="7232" y="10184"/>
                    <a:pt x="7177" y="10184"/>
                  </a:cubicBezTo>
                  <a:cubicBezTo>
                    <a:pt x="7175" y="10184"/>
                    <a:pt x="7174" y="10184"/>
                    <a:pt x="7172" y="10184"/>
                  </a:cubicBezTo>
                  <a:cubicBezTo>
                    <a:pt x="7108" y="10184"/>
                    <a:pt x="7058" y="10245"/>
                    <a:pt x="7058" y="10323"/>
                  </a:cubicBezTo>
                  <a:lnTo>
                    <a:pt x="7066" y="10856"/>
                  </a:lnTo>
                  <a:cubicBezTo>
                    <a:pt x="6710" y="10856"/>
                    <a:pt x="6358" y="10821"/>
                    <a:pt x="6017" y="10757"/>
                  </a:cubicBezTo>
                  <a:lnTo>
                    <a:pt x="6113" y="10234"/>
                  </a:lnTo>
                  <a:cubicBezTo>
                    <a:pt x="6127" y="10156"/>
                    <a:pt x="6091" y="10085"/>
                    <a:pt x="6027" y="10077"/>
                  </a:cubicBezTo>
                  <a:cubicBezTo>
                    <a:pt x="6022" y="10077"/>
                    <a:pt x="6017" y="10076"/>
                    <a:pt x="6012" y="10076"/>
                  </a:cubicBezTo>
                  <a:cubicBezTo>
                    <a:pt x="5960" y="10076"/>
                    <a:pt x="5908" y="10123"/>
                    <a:pt x="5892" y="10188"/>
                  </a:cubicBezTo>
                  <a:lnTo>
                    <a:pt x="5771" y="10707"/>
                  </a:lnTo>
                  <a:cubicBezTo>
                    <a:pt x="5469" y="10643"/>
                    <a:pt x="5170" y="10547"/>
                    <a:pt x="4882" y="10437"/>
                  </a:cubicBezTo>
                  <a:lnTo>
                    <a:pt x="5078" y="9939"/>
                  </a:lnTo>
                  <a:cubicBezTo>
                    <a:pt x="5103" y="9868"/>
                    <a:pt x="5081" y="9793"/>
                    <a:pt x="5028" y="9772"/>
                  </a:cubicBezTo>
                  <a:cubicBezTo>
                    <a:pt x="5016" y="9766"/>
                    <a:pt x="5003" y="9764"/>
                    <a:pt x="4990" y="9764"/>
                  </a:cubicBezTo>
                  <a:cubicBezTo>
                    <a:pt x="4944" y="9764"/>
                    <a:pt x="4897" y="9798"/>
                    <a:pt x="4872" y="9853"/>
                  </a:cubicBezTo>
                  <a:lnTo>
                    <a:pt x="4655" y="10344"/>
                  </a:lnTo>
                  <a:cubicBezTo>
                    <a:pt x="4370" y="10220"/>
                    <a:pt x="4100" y="10074"/>
                    <a:pt x="3837" y="9903"/>
                  </a:cubicBezTo>
                  <a:lnTo>
                    <a:pt x="4121" y="9455"/>
                  </a:lnTo>
                  <a:cubicBezTo>
                    <a:pt x="4161" y="9391"/>
                    <a:pt x="4157" y="9313"/>
                    <a:pt x="4107" y="9277"/>
                  </a:cubicBezTo>
                  <a:cubicBezTo>
                    <a:pt x="4093" y="9266"/>
                    <a:pt x="4075" y="9261"/>
                    <a:pt x="4056" y="9261"/>
                  </a:cubicBezTo>
                  <a:cubicBezTo>
                    <a:pt x="4015" y="9261"/>
                    <a:pt x="3969" y="9286"/>
                    <a:pt x="3940" y="9327"/>
                  </a:cubicBezTo>
                  <a:lnTo>
                    <a:pt x="3634" y="9765"/>
                  </a:lnTo>
                  <a:cubicBezTo>
                    <a:pt x="3396" y="9601"/>
                    <a:pt x="3172" y="9416"/>
                    <a:pt x="2952" y="9213"/>
                  </a:cubicBezTo>
                  <a:cubicBezTo>
                    <a:pt x="2941" y="9203"/>
                    <a:pt x="2927" y="9192"/>
                    <a:pt x="2912" y="9174"/>
                  </a:cubicBezTo>
                  <a:lnTo>
                    <a:pt x="3279" y="8794"/>
                  </a:lnTo>
                  <a:cubicBezTo>
                    <a:pt x="3332" y="8733"/>
                    <a:pt x="3336" y="8659"/>
                    <a:pt x="3296" y="8616"/>
                  </a:cubicBezTo>
                  <a:cubicBezTo>
                    <a:pt x="3278" y="8596"/>
                    <a:pt x="3253" y="8587"/>
                    <a:pt x="3227" y="8587"/>
                  </a:cubicBezTo>
                  <a:cubicBezTo>
                    <a:pt x="3191" y="8587"/>
                    <a:pt x="3153" y="8603"/>
                    <a:pt x="3122" y="8634"/>
                  </a:cubicBezTo>
                  <a:lnTo>
                    <a:pt x="2738" y="9007"/>
                  </a:lnTo>
                  <a:cubicBezTo>
                    <a:pt x="2521" y="8783"/>
                    <a:pt x="2326" y="8545"/>
                    <a:pt x="2144" y="8289"/>
                  </a:cubicBezTo>
                  <a:lnTo>
                    <a:pt x="2571" y="7987"/>
                  </a:lnTo>
                  <a:cubicBezTo>
                    <a:pt x="2628" y="7944"/>
                    <a:pt x="2656" y="7862"/>
                    <a:pt x="2624" y="7816"/>
                  </a:cubicBezTo>
                  <a:cubicBezTo>
                    <a:pt x="2606" y="7787"/>
                    <a:pt x="2572" y="7772"/>
                    <a:pt x="2535" y="7772"/>
                  </a:cubicBezTo>
                  <a:cubicBezTo>
                    <a:pt x="2507" y="7772"/>
                    <a:pt x="2477" y="7780"/>
                    <a:pt x="2450" y="7798"/>
                  </a:cubicBezTo>
                  <a:lnTo>
                    <a:pt x="2006" y="8086"/>
                  </a:lnTo>
                  <a:cubicBezTo>
                    <a:pt x="1839" y="7827"/>
                    <a:pt x="1686" y="7556"/>
                    <a:pt x="1561" y="7272"/>
                  </a:cubicBezTo>
                  <a:lnTo>
                    <a:pt x="2038" y="7055"/>
                  </a:lnTo>
                  <a:cubicBezTo>
                    <a:pt x="2109" y="7023"/>
                    <a:pt x="2134" y="6956"/>
                    <a:pt x="2116" y="6899"/>
                  </a:cubicBezTo>
                  <a:cubicBezTo>
                    <a:pt x="2103" y="6859"/>
                    <a:pt x="2063" y="6836"/>
                    <a:pt x="2015" y="6836"/>
                  </a:cubicBezTo>
                  <a:cubicBezTo>
                    <a:pt x="1995" y="6836"/>
                    <a:pt x="1974" y="6840"/>
                    <a:pt x="1952" y="6849"/>
                  </a:cubicBezTo>
                  <a:lnTo>
                    <a:pt x="1465" y="7052"/>
                  </a:lnTo>
                  <a:cubicBezTo>
                    <a:pt x="1348" y="6767"/>
                    <a:pt x="1252" y="6468"/>
                    <a:pt x="1181" y="6170"/>
                  </a:cubicBezTo>
                  <a:lnTo>
                    <a:pt x="1696" y="6045"/>
                  </a:lnTo>
                  <a:cubicBezTo>
                    <a:pt x="1771" y="6028"/>
                    <a:pt x="1814" y="5967"/>
                    <a:pt x="1796" y="5907"/>
                  </a:cubicBezTo>
                  <a:cubicBezTo>
                    <a:pt x="1787" y="5858"/>
                    <a:pt x="1737" y="5825"/>
                    <a:pt x="1678" y="5825"/>
                  </a:cubicBezTo>
                  <a:cubicBezTo>
                    <a:pt x="1668" y="5825"/>
                    <a:pt x="1657" y="5826"/>
                    <a:pt x="1647" y="5828"/>
                  </a:cubicBezTo>
                  <a:lnTo>
                    <a:pt x="1127" y="5932"/>
                  </a:lnTo>
                  <a:cubicBezTo>
                    <a:pt x="1067" y="5629"/>
                    <a:pt x="1028" y="5316"/>
                    <a:pt x="1014" y="5007"/>
                  </a:cubicBezTo>
                  <a:lnTo>
                    <a:pt x="1547" y="4982"/>
                  </a:lnTo>
                  <a:cubicBezTo>
                    <a:pt x="1625" y="4979"/>
                    <a:pt x="1682" y="4925"/>
                    <a:pt x="1682" y="4868"/>
                  </a:cubicBezTo>
                  <a:cubicBezTo>
                    <a:pt x="1679" y="4811"/>
                    <a:pt x="1615" y="4758"/>
                    <a:pt x="1540" y="4758"/>
                  </a:cubicBezTo>
                  <a:lnTo>
                    <a:pt x="1010" y="4758"/>
                  </a:lnTo>
                  <a:lnTo>
                    <a:pt x="1010" y="4740"/>
                  </a:lnTo>
                  <a:cubicBezTo>
                    <a:pt x="1010" y="4438"/>
                    <a:pt x="1031" y="4136"/>
                    <a:pt x="1078" y="3834"/>
                  </a:cubicBezTo>
                  <a:lnTo>
                    <a:pt x="1597" y="3908"/>
                  </a:lnTo>
                  <a:cubicBezTo>
                    <a:pt x="1603" y="3909"/>
                    <a:pt x="1609" y="3909"/>
                    <a:pt x="1616" y="3909"/>
                  </a:cubicBezTo>
                  <a:cubicBezTo>
                    <a:pt x="1683" y="3909"/>
                    <a:pt x="1740" y="3875"/>
                    <a:pt x="1753" y="3819"/>
                  </a:cubicBezTo>
                  <a:cubicBezTo>
                    <a:pt x="1760" y="3763"/>
                    <a:pt x="1714" y="3699"/>
                    <a:pt x="1636" y="3684"/>
                  </a:cubicBezTo>
                  <a:lnTo>
                    <a:pt x="1120" y="3588"/>
                  </a:lnTo>
                  <a:cubicBezTo>
                    <a:pt x="1156" y="3396"/>
                    <a:pt x="1206" y="3211"/>
                    <a:pt x="1259" y="3023"/>
                  </a:cubicBezTo>
                  <a:cubicBezTo>
                    <a:pt x="1291" y="2913"/>
                    <a:pt x="1327" y="2795"/>
                    <a:pt x="1359" y="2682"/>
                  </a:cubicBezTo>
                  <a:lnTo>
                    <a:pt x="1863" y="2824"/>
                  </a:lnTo>
                  <a:cubicBezTo>
                    <a:pt x="1877" y="2828"/>
                    <a:pt x="1890" y="2830"/>
                    <a:pt x="1903" y="2830"/>
                  </a:cubicBezTo>
                  <a:cubicBezTo>
                    <a:pt x="1960" y="2830"/>
                    <a:pt x="2013" y="2793"/>
                    <a:pt x="2027" y="2738"/>
                  </a:cubicBezTo>
                  <a:cubicBezTo>
                    <a:pt x="2045" y="2671"/>
                    <a:pt x="2002" y="2596"/>
                    <a:pt x="1931" y="2578"/>
                  </a:cubicBezTo>
                  <a:lnTo>
                    <a:pt x="1419" y="2436"/>
                  </a:lnTo>
                  <a:cubicBezTo>
                    <a:pt x="1504" y="2127"/>
                    <a:pt x="1590" y="1814"/>
                    <a:pt x="1664" y="1508"/>
                  </a:cubicBezTo>
                  <a:lnTo>
                    <a:pt x="2176" y="1633"/>
                  </a:lnTo>
                  <a:cubicBezTo>
                    <a:pt x="2184" y="1636"/>
                    <a:pt x="2198" y="1636"/>
                    <a:pt x="2212" y="1636"/>
                  </a:cubicBezTo>
                  <a:cubicBezTo>
                    <a:pt x="2272" y="1636"/>
                    <a:pt x="2326" y="1601"/>
                    <a:pt x="2340" y="1544"/>
                  </a:cubicBezTo>
                  <a:cubicBezTo>
                    <a:pt x="2358" y="1473"/>
                    <a:pt x="2312" y="1402"/>
                    <a:pt x="2237" y="1384"/>
                  </a:cubicBezTo>
                  <a:lnTo>
                    <a:pt x="1725" y="1259"/>
                  </a:lnTo>
                  <a:cubicBezTo>
                    <a:pt x="1803" y="943"/>
                    <a:pt x="1874" y="633"/>
                    <a:pt x="1935" y="321"/>
                  </a:cubicBezTo>
                  <a:lnTo>
                    <a:pt x="2450" y="427"/>
                  </a:lnTo>
                  <a:cubicBezTo>
                    <a:pt x="2460" y="429"/>
                    <a:pt x="2471" y="430"/>
                    <a:pt x="2481" y="430"/>
                  </a:cubicBezTo>
                  <a:cubicBezTo>
                    <a:pt x="2543" y="430"/>
                    <a:pt x="2598" y="393"/>
                    <a:pt x="2610" y="331"/>
                  </a:cubicBezTo>
                  <a:cubicBezTo>
                    <a:pt x="2624" y="260"/>
                    <a:pt x="2575" y="193"/>
                    <a:pt x="2504" y="175"/>
                  </a:cubicBezTo>
                  <a:lnTo>
                    <a:pt x="2045" y="82"/>
                  </a:lnTo>
                  <a:lnTo>
                    <a:pt x="1988" y="72"/>
                  </a:lnTo>
                  <a:lnTo>
                    <a:pt x="1974" y="139"/>
                  </a:lnTo>
                  <a:cubicBezTo>
                    <a:pt x="1920" y="182"/>
                    <a:pt x="1867" y="225"/>
                    <a:pt x="1814" y="267"/>
                  </a:cubicBezTo>
                  <a:cubicBezTo>
                    <a:pt x="1718" y="349"/>
                    <a:pt x="1625" y="427"/>
                    <a:pt x="1526" y="513"/>
                  </a:cubicBezTo>
                  <a:cubicBezTo>
                    <a:pt x="1440" y="918"/>
                    <a:pt x="1344" y="1330"/>
                    <a:pt x="1238" y="1743"/>
                  </a:cubicBezTo>
                  <a:lnTo>
                    <a:pt x="726" y="1611"/>
                  </a:lnTo>
                  <a:cubicBezTo>
                    <a:pt x="713" y="1608"/>
                    <a:pt x="700" y="1607"/>
                    <a:pt x="687" y="1607"/>
                  </a:cubicBezTo>
                  <a:cubicBezTo>
                    <a:pt x="628" y="1607"/>
                    <a:pt x="577" y="1640"/>
                    <a:pt x="562" y="1693"/>
                  </a:cubicBezTo>
                  <a:cubicBezTo>
                    <a:pt x="544" y="1761"/>
                    <a:pt x="587" y="1828"/>
                    <a:pt x="665" y="1850"/>
                  </a:cubicBezTo>
                  <a:lnTo>
                    <a:pt x="1174" y="1985"/>
                  </a:lnTo>
                  <a:cubicBezTo>
                    <a:pt x="1095" y="2287"/>
                    <a:pt x="1010" y="2596"/>
                    <a:pt x="921" y="2898"/>
                  </a:cubicBezTo>
                  <a:lnTo>
                    <a:pt x="416" y="2753"/>
                  </a:lnTo>
                  <a:cubicBezTo>
                    <a:pt x="402" y="2747"/>
                    <a:pt x="387" y="2744"/>
                    <a:pt x="373" y="2744"/>
                  </a:cubicBezTo>
                  <a:cubicBezTo>
                    <a:pt x="316" y="2744"/>
                    <a:pt x="263" y="2786"/>
                    <a:pt x="246" y="2845"/>
                  </a:cubicBezTo>
                  <a:cubicBezTo>
                    <a:pt x="224" y="2920"/>
                    <a:pt x="267" y="3002"/>
                    <a:pt x="338" y="3019"/>
                  </a:cubicBezTo>
                  <a:lnTo>
                    <a:pt x="850" y="3147"/>
                  </a:lnTo>
                  <a:cubicBezTo>
                    <a:pt x="772" y="3464"/>
                    <a:pt x="711" y="3787"/>
                    <a:pt x="683" y="4118"/>
                  </a:cubicBezTo>
                  <a:lnTo>
                    <a:pt x="157" y="4068"/>
                  </a:lnTo>
                  <a:cubicBezTo>
                    <a:pt x="151" y="4067"/>
                    <a:pt x="145" y="4067"/>
                    <a:pt x="140" y="4067"/>
                  </a:cubicBezTo>
                  <a:cubicBezTo>
                    <a:pt x="72" y="4067"/>
                    <a:pt x="14" y="4124"/>
                    <a:pt x="11" y="4196"/>
                  </a:cubicBezTo>
                  <a:cubicBezTo>
                    <a:pt x="0" y="4271"/>
                    <a:pt x="64" y="4342"/>
                    <a:pt x="139" y="4349"/>
                  </a:cubicBezTo>
                  <a:lnTo>
                    <a:pt x="665" y="4374"/>
                  </a:lnTo>
                  <a:cubicBezTo>
                    <a:pt x="655" y="4495"/>
                    <a:pt x="655" y="4616"/>
                    <a:pt x="655" y="4733"/>
                  </a:cubicBezTo>
                  <a:cubicBezTo>
                    <a:pt x="655" y="4943"/>
                    <a:pt x="665" y="5149"/>
                    <a:pt x="687" y="5355"/>
                  </a:cubicBezTo>
                  <a:lnTo>
                    <a:pt x="167" y="5409"/>
                  </a:lnTo>
                  <a:cubicBezTo>
                    <a:pt x="89" y="5416"/>
                    <a:pt x="29" y="5487"/>
                    <a:pt x="47" y="5565"/>
                  </a:cubicBezTo>
                  <a:cubicBezTo>
                    <a:pt x="53" y="5634"/>
                    <a:pt x="120" y="5691"/>
                    <a:pt x="186" y="5691"/>
                  </a:cubicBezTo>
                  <a:cubicBezTo>
                    <a:pt x="192" y="5691"/>
                    <a:pt x="197" y="5691"/>
                    <a:pt x="203" y="5690"/>
                  </a:cubicBezTo>
                  <a:lnTo>
                    <a:pt x="719" y="5619"/>
                  </a:lnTo>
                  <a:cubicBezTo>
                    <a:pt x="761" y="5942"/>
                    <a:pt x="832" y="6262"/>
                    <a:pt x="925" y="6579"/>
                  </a:cubicBezTo>
                  <a:lnTo>
                    <a:pt x="423" y="6732"/>
                  </a:lnTo>
                  <a:cubicBezTo>
                    <a:pt x="352" y="6753"/>
                    <a:pt x="310" y="6831"/>
                    <a:pt x="331" y="6909"/>
                  </a:cubicBezTo>
                  <a:cubicBezTo>
                    <a:pt x="345" y="6970"/>
                    <a:pt x="406" y="7004"/>
                    <a:pt x="466" y="7004"/>
                  </a:cubicBezTo>
                  <a:cubicBezTo>
                    <a:pt x="481" y="7004"/>
                    <a:pt x="495" y="7002"/>
                    <a:pt x="509" y="6998"/>
                  </a:cubicBezTo>
                  <a:lnTo>
                    <a:pt x="1007" y="6828"/>
                  </a:lnTo>
                  <a:cubicBezTo>
                    <a:pt x="1113" y="7140"/>
                    <a:pt x="1241" y="7443"/>
                    <a:pt x="1394" y="7731"/>
                  </a:cubicBezTo>
                  <a:lnTo>
                    <a:pt x="932" y="7969"/>
                  </a:lnTo>
                  <a:cubicBezTo>
                    <a:pt x="864" y="8004"/>
                    <a:pt x="836" y="8090"/>
                    <a:pt x="871" y="8161"/>
                  </a:cubicBezTo>
                  <a:cubicBezTo>
                    <a:pt x="896" y="8209"/>
                    <a:pt x="943" y="8238"/>
                    <a:pt x="992" y="8238"/>
                  </a:cubicBezTo>
                  <a:cubicBezTo>
                    <a:pt x="1015" y="8238"/>
                    <a:pt x="1038" y="8232"/>
                    <a:pt x="1060" y="8218"/>
                  </a:cubicBezTo>
                  <a:lnTo>
                    <a:pt x="1519" y="7958"/>
                  </a:lnTo>
                  <a:cubicBezTo>
                    <a:pt x="1682" y="8243"/>
                    <a:pt x="1863" y="8513"/>
                    <a:pt x="2070" y="8769"/>
                  </a:cubicBezTo>
                  <a:lnTo>
                    <a:pt x="1664" y="9096"/>
                  </a:lnTo>
                  <a:cubicBezTo>
                    <a:pt x="1607" y="9142"/>
                    <a:pt x="1597" y="9231"/>
                    <a:pt x="1647" y="9295"/>
                  </a:cubicBezTo>
                  <a:cubicBezTo>
                    <a:pt x="1675" y="9330"/>
                    <a:pt x="1714" y="9348"/>
                    <a:pt x="1753" y="9348"/>
                  </a:cubicBezTo>
                  <a:cubicBezTo>
                    <a:pt x="1783" y="9348"/>
                    <a:pt x="1813" y="9338"/>
                    <a:pt x="1839" y="9317"/>
                  </a:cubicBezTo>
                  <a:lnTo>
                    <a:pt x="2233" y="8975"/>
                  </a:lnTo>
                  <a:cubicBezTo>
                    <a:pt x="2383" y="9149"/>
                    <a:pt x="2543" y="9317"/>
                    <a:pt x="2713" y="9477"/>
                  </a:cubicBezTo>
                  <a:cubicBezTo>
                    <a:pt x="2784" y="9544"/>
                    <a:pt x="2856" y="9605"/>
                    <a:pt x="2927" y="9669"/>
                  </a:cubicBezTo>
                  <a:lnTo>
                    <a:pt x="2589" y="10063"/>
                  </a:lnTo>
                  <a:cubicBezTo>
                    <a:pt x="2539" y="10120"/>
                    <a:pt x="2550" y="10209"/>
                    <a:pt x="2607" y="10259"/>
                  </a:cubicBezTo>
                  <a:cubicBezTo>
                    <a:pt x="2632" y="10281"/>
                    <a:pt x="2665" y="10293"/>
                    <a:pt x="2697" y="10293"/>
                  </a:cubicBezTo>
                  <a:cubicBezTo>
                    <a:pt x="2736" y="10293"/>
                    <a:pt x="2775" y="10276"/>
                    <a:pt x="2802" y="10241"/>
                  </a:cubicBezTo>
                  <a:lnTo>
                    <a:pt x="3126" y="9829"/>
                  </a:lnTo>
                  <a:cubicBezTo>
                    <a:pt x="3385" y="10038"/>
                    <a:pt x="3656" y="10220"/>
                    <a:pt x="3940" y="10380"/>
                  </a:cubicBezTo>
                  <a:lnTo>
                    <a:pt x="3688" y="10828"/>
                  </a:lnTo>
                  <a:cubicBezTo>
                    <a:pt x="3652" y="10895"/>
                    <a:pt x="3677" y="10981"/>
                    <a:pt x="3744" y="11016"/>
                  </a:cubicBezTo>
                  <a:cubicBezTo>
                    <a:pt x="3767" y="11028"/>
                    <a:pt x="3790" y="11034"/>
                    <a:pt x="3813" y="11034"/>
                  </a:cubicBezTo>
                  <a:cubicBezTo>
                    <a:pt x="3863" y="11034"/>
                    <a:pt x="3910" y="11007"/>
                    <a:pt x="3929" y="10963"/>
                  </a:cubicBezTo>
                  <a:lnTo>
                    <a:pt x="4168" y="10501"/>
                  </a:lnTo>
                  <a:cubicBezTo>
                    <a:pt x="4459" y="10650"/>
                    <a:pt x="4761" y="10778"/>
                    <a:pt x="5074" y="10881"/>
                  </a:cubicBezTo>
                  <a:lnTo>
                    <a:pt x="4907" y="11372"/>
                  </a:lnTo>
                  <a:cubicBezTo>
                    <a:pt x="4886" y="11443"/>
                    <a:pt x="4925" y="11521"/>
                    <a:pt x="5003" y="11542"/>
                  </a:cubicBezTo>
                  <a:cubicBezTo>
                    <a:pt x="5018" y="11547"/>
                    <a:pt x="5033" y="11550"/>
                    <a:pt x="5047" y="11550"/>
                  </a:cubicBezTo>
                  <a:cubicBezTo>
                    <a:pt x="5106" y="11550"/>
                    <a:pt x="5160" y="11511"/>
                    <a:pt x="5174" y="11454"/>
                  </a:cubicBezTo>
                  <a:lnTo>
                    <a:pt x="5316" y="10963"/>
                  </a:lnTo>
                  <a:cubicBezTo>
                    <a:pt x="5629" y="11052"/>
                    <a:pt x="5953" y="11116"/>
                    <a:pt x="6276" y="11162"/>
                  </a:cubicBezTo>
                  <a:lnTo>
                    <a:pt x="6212" y="11678"/>
                  </a:lnTo>
                  <a:cubicBezTo>
                    <a:pt x="6202" y="11752"/>
                    <a:pt x="6258" y="11820"/>
                    <a:pt x="6337" y="11827"/>
                  </a:cubicBezTo>
                  <a:cubicBezTo>
                    <a:pt x="6343" y="11828"/>
                    <a:pt x="6349" y="11828"/>
                    <a:pt x="6355" y="11828"/>
                  </a:cubicBezTo>
                  <a:cubicBezTo>
                    <a:pt x="6422" y="11828"/>
                    <a:pt x="6483" y="11774"/>
                    <a:pt x="6490" y="11702"/>
                  </a:cubicBezTo>
                  <a:lnTo>
                    <a:pt x="6536" y="11187"/>
                  </a:lnTo>
                  <a:cubicBezTo>
                    <a:pt x="6728" y="11205"/>
                    <a:pt x="6923" y="11215"/>
                    <a:pt x="7119" y="11215"/>
                  </a:cubicBezTo>
                  <a:cubicBezTo>
                    <a:pt x="7268" y="11215"/>
                    <a:pt x="7425" y="11212"/>
                    <a:pt x="7581" y="11198"/>
                  </a:cubicBezTo>
                  <a:cubicBezTo>
                    <a:pt x="7645" y="11194"/>
                    <a:pt x="7713" y="11187"/>
                    <a:pt x="7777" y="11180"/>
                  </a:cubicBezTo>
                  <a:lnTo>
                    <a:pt x="7830" y="11699"/>
                  </a:lnTo>
                  <a:cubicBezTo>
                    <a:pt x="7837" y="11769"/>
                    <a:pt x="7897" y="11820"/>
                    <a:pt x="7969" y="11820"/>
                  </a:cubicBezTo>
                  <a:cubicBezTo>
                    <a:pt x="7974" y="11820"/>
                    <a:pt x="7978" y="11820"/>
                    <a:pt x="7983" y="11820"/>
                  </a:cubicBezTo>
                  <a:cubicBezTo>
                    <a:pt x="8065" y="11809"/>
                    <a:pt x="8118" y="11745"/>
                    <a:pt x="8107" y="11667"/>
                  </a:cubicBezTo>
                  <a:lnTo>
                    <a:pt x="8036" y="11151"/>
                  </a:lnTo>
                  <a:cubicBezTo>
                    <a:pt x="8367" y="11109"/>
                    <a:pt x="8687" y="11038"/>
                    <a:pt x="8996" y="10945"/>
                  </a:cubicBezTo>
                  <a:lnTo>
                    <a:pt x="9149" y="11443"/>
                  </a:lnTo>
                  <a:cubicBezTo>
                    <a:pt x="9167" y="11501"/>
                    <a:pt x="9224" y="11538"/>
                    <a:pt x="9285" y="11538"/>
                  </a:cubicBezTo>
                  <a:cubicBezTo>
                    <a:pt x="9299" y="11538"/>
                    <a:pt x="9313" y="11536"/>
                    <a:pt x="9327" y="11532"/>
                  </a:cubicBezTo>
                  <a:cubicBezTo>
                    <a:pt x="9402" y="11507"/>
                    <a:pt x="9441" y="11429"/>
                    <a:pt x="9419" y="11358"/>
                  </a:cubicBezTo>
                  <a:lnTo>
                    <a:pt x="9252" y="10867"/>
                  </a:lnTo>
                  <a:cubicBezTo>
                    <a:pt x="9562" y="10760"/>
                    <a:pt x="9864" y="10629"/>
                    <a:pt x="10152" y="10476"/>
                  </a:cubicBezTo>
                  <a:lnTo>
                    <a:pt x="10394" y="10931"/>
                  </a:lnTo>
                  <a:cubicBezTo>
                    <a:pt x="10418" y="10978"/>
                    <a:pt x="10467" y="11004"/>
                    <a:pt x="10518" y="11004"/>
                  </a:cubicBezTo>
                  <a:cubicBezTo>
                    <a:pt x="10541" y="11004"/>
                    <a:pt x="10564" y="10999"/>
                    <a:pt x="10586" y="10988"/>
                  </a:cubicBezTo>
                  <a:cubicBezTo>
                    <a:pt x="10657" y="10952"/>
                    <a:pt x="10678" y="10867"/>
                    <a:pt x="10643" y="10803"/>
                  </a:cubicBezTo>
                  <a:lnTo>
                    <a:pt x="10379" y="10351"/>
                  </a:lnTo>
                  <a:cubicBezTo>
                    <a:pt x="10664" y="10188"/>
                    <a:pt x="10934" y="10003"/>
                    <a:pt x="11190" y="9797"/>
                  </a:cubicBezTo>
                  <a:lnTo>
                    <a:pt x="11514" y="10198"/>
                  </a:lnTo>
                  <a:cubicBezTo>
                    <a:pt x="11542" y="10230"/>
                    <a:pt x="11582" y="10247"/>
                    <a:pt x="11622" y="10247"/>
                  </a:cubicBezTo>
                  <a:cubicBezTo>
                    <a:pt x="11654" y="10247"/>
                    <a:pt x="11686" y="10236"/>
                    <a:pt x="11713" y="10216"/>
                  </a:cubicBezTo>
                  <a:cubicBezTo>
                    <a:pt x="11777" y="10166"/>
                    <a:pt x="11780" y="10074"/>
                    <a:pt x="11731" y="10013"/>
                  </a:cubicBezTo>
                  <a:lnTo>
                    <a:pt x="11393" y="9629"/>
                  </a:lnTo>
                  <a:cubicBezTo>
                    <a:pt x="11642" y="9416"/>
                    <a:pt x="11873" y="9178"/>
                    <a:pt x="12083" y="8929"/>
                  </a:cubicBezTo>
                  <a:lnTo>
                    <a:pt x="12477" y="9263"/>
                  </a:lnTo>
                  <a:cubicBezTo>
                    <a:pt x="12503" y="9286"/>
                    <a:pt x="12537" y="9297"/>
                    <a:pt x="12570" y="9297"/>
                  </a:cubicBezTo>
                  <a:cubicBezTo>
                    <a:pt x="12610" y="9297"/>
                    <a:pt x="12650" y="9280"/>
                    <a:pt x="12673" y="9245"/>
                  </a:cubicBezTo>
                  <a:cubicBezTo>
                    <a:pt x="12723" y="9185"/>
                    <a:pt x="12712" y="9096"/>
                    <a:pt x="12652" y="9046"/>
                  </a:cubicBezTo>
                  <a:lnTo>
                    <a:pt x="12246" y="8730"/>
                  </a:lnTo>
                  <a:cubicBezTo>
                    <a:pt x="12445" y="8474"/>
                    <a:pt x="12630" y="8200"/>
                    <a:pt x="12790" y="7912"/>
                  </a:cubicBezTo>
                  <a:lnTo>
                    <a:pt x="13242" y="8165"/>
                  </a:lnTo>
                  <a:cubicBezTo>
                    <a:pt x="13263" y="8175"/>
                    <a:pt x="13285" y="8181"/>
                    <a:pt x="13307" y="8181"/>
                  </a:cubicBezTo>
                  <a:cubicBezTo>
                    <a:pt x="13357" y="8181"/>
                    <a:pt x="13406" y="8154"/>
                    <a:pt x="13430" y="8108"/>
                  </a:cubicBezTo>
                  <a:cubicBezTo>
                    <a:pt x="13466" y="8037"/>
                    <a:pt x="13437" y="7951"/>
                    <a:pt x="13370" y="7916"/>
                  </a:cubicBezTo>
                  <a:lnTo>
                    <a:pt x="12915" y="7681"/>
                  </a:lnTo>
                  <a:cubicBezTo>
                    <a:pt x="13061" y="7389"/>
                    <a:pt x="13189" y="7087"/>
                    <a:pt x="13292" y="6774"/>
                  </a:cubicBezTo>
                  <a:lnTo>
                    <a:pt x="13786" y="6938"/>
                  </a:lnTo>
                  <a:cubicBezTo>
                    <a:pt x="13800" y="6943"/>
                    <a:pt x="13814" y="6945"/>
                    <a:pt x="13828" y="6945"/>
                  </a:cubicBezTo>
                  <a:cubicBezTo>
                    <a:pt x="13885" y="6945"/>
                    <a:pt x="13939" y="6906"/>
                    <a:pt x="13957" y="6845"/>
                  </a:cubicBezTo>
                  <a:cubicBezTo>
                    <a:pt x="13981" y="6771"/>
                    <a:pt x="13939" y="6689"/>
                    <a:pt x="13864" y="6668"/>
                  </a:cubicBezTo>
                  <a:lnTo>
                    <a:pt x="13366" y="6525"/>
                  </a:lnTo>
                  <a:cubicBezTo>
                    <a:pt x="13455" y="6216"/>
                    <a:pt x="13523" y="5889"/>
                    <a:pt x="13562" y="5562"/>
                  </a:cubicBezTo>
                  <a:lnTo>
                    <a:pt x="14081" y="5629"/>
                  </a:lnTo>
                  <a:cubicBezTo>
                    <a:pt x="14085" y="5630"/>
                    <a:pt x="14090" y="5630"/>
                    <a:pt x="14094" y="5630"/>
                  </a:cubicBezTo>
                  <a:cubicBezTo>
                    <a:pt x="14166" y="5630"/>
                    <a:pt x="14224" y="5575"/>
                    <a:pt x="14234" y="5505"/>
                  </a:cubicBezTo>
                  <a:cubicBezTo>
                    <a:pt x="14255" y="5416"/>
                    <a:pt x="14198" y="5348"/>
                    <a:pt x="14124" y="5338"/>
                  </a:cubicBezTo>
                  <a:lnTo>
                    <a:pt x="13605" y="5295"/>
                  </a:lnTo>
                  <a:cubicBezTo>
                    <a:pt x="13612" y="5231"/>
                    <a:pt x="13612" y="5171"/>
                    <a:pt x="13615" y="5107"/>
                  </a:cubicBezTo>
                  <a:cubicBezTo>
                    <a:pt x="13629" y="4840"/>
                    <a:pt x="13629" y="4573"/>
                    <a:pt x="13612" y="4314"/>
                  </a:cubicBezTo>
                  <a:lnTo>
                    <a:pt x="14138" y="4278"/>
                  </a:lnTo>
                  <a:cubicBezTo>
                    <a:pt x="14213" y="4271"/>
                    <a:pt x="14269" y="4207"/>
                    <a:pt x="14262" y="4125"/>
                  </a:cubicBezTo>
                  <a:cubicBezTo>
                    <a:pt x="14255" y="4049"/>
                    <a:pt x="14189" y="3997"/>
                    <a:pt x="14117" y="3997"/>
                  </a:cubicBezTo>
                  <a:cubicBezTo>
                    <a:pt x="14114" y="3997"/>
                    <a:pt x="14112" y="3997"/>
                    <a:pt x="14109" y="3997"/>
                  </a:cubicBezTo>
                  <a:lnTo>
                    <a:pt x="13587" y="4054"/>
                  </a:lnTo>
                  <a:cubicBezTo>
                    <a:pt x="13551" y="3723"/>
                    <a:pt x="13491" y="3403"/>
                    <a:pt x="13409" y="3090"/>
                  </a:cubicBezTo>
                  <a:lnTo>
                    <a:pt x="13914" y="2955"/>
                  </a:lnTo>
                  <a:cubicBezTo>
                    <a:pt x="13989" y="2938"/>
                    <a:pt x="14031" y="2859"/>
                    <a:pt x="14006" y="2781"/>
                  </a:cubicBezTo>
                  <a:cubicBezTo>
                    <a:pt x="13989" y="2719"/>
                    <a:pt x="13932" y="2680"/>
                    <a:pt x="13875" y="2680"/>
                  </a:cubicBezTo>
                  <a:cubicBezTo>
                    <a:pt x="13863" y="2680"/>
                    <a:pt x="13851" y="2681"/>
                    <a:pt x="13839" y="2685"/>
                  </a:cubicBezTo>
                  <a:lnTo>
                    <a:pt x="13338" y="2842"/>
                  </a:lnTo>
                  <a:cubicBezTo>
                    <a:pt x="13320" y="2774"/>
                    <a:pt x="13292" y="2703"/>
                    <a:pt x="13270" y="2632"/>
                  </a:cubicBezTo>
                  <a:cubicBezTo>
                    <a:pt x="13189" y="2401"/>
                    <a:pt x="13114" y="2170"/>
                    <a:pt x="13043" y="1928"/>
                  </a:cubicBezTo>
                  <a:lnTo>
                    <a:pt x="13544" y="1778"/>
                  </a:lnTo>
                  <a:cubicBezTo>
                    <a:pt x="13622" y="1757"/>
                    <a:pt x="13661" y="1686"/>
                    <a:pt x="13644" y="1622"/>
                  </a:cubicBezTo>
                  <a:cubicBezTo>
                    <a:pt x="13629" y="1568"/>
                    <a:pt x="13576" y="1539"/>
                    <a:pt x="13520" y="1539"/>
                  </a:cubicBezTo>
                  <a:cubicBezTo>
                    <a:pt x="13507" y="1539"/>
                    <a:pt x="13493" y="1540"/>
                    <a:pt x="13480" y="1544"/>
                  </a:cubicBezTo>
                  <a:lnTo>
                    <a:pt x="12972" y="1690"/>
                  </a:lnTo>
                  <a:cubicBezTo>
                    <a:pt x="12851" y="1277"/>
                    <a:pt x="12744" y="857"/>
                    <a:pt x="12652" y="427"/>
                  </a:cubicBezTo>
                  <a:cubicBezTo>
                    <a:pt x="12559" y="345"/>
                    <a:pt x="12467" y="267"/>
                    <a:pt x="12367" y="193"/>
                  </a:cubicBezTo>
                  <a:cubicBezTo>
                    <a:pt x="12314" y="150"/>
                    <a:pt x="12264" y="111"/>
                    <a:pt x="12207" y="68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2" name="Google Shape;2832;p47"/>
          <p:cNvSpPr txBox="1">
            <a:spLocks noGrp="1"/>
          </p:cNvSpPr>
          <p:nvPr>
            <p:ph type="title" idx="2"/>
          </p:nvPr>
        </p:nvSpPr>
        <p:spPr>
          <a:xfrm>
            <a:off x="4526387" y="2469327"/>
            <a:ext cx="2978400" cy="76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SABER</a:t>
            </a: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METRICS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2833" name="Google Shape;2833;p47"/>
          <p:cNvSpPr txBox="1"/>
          <p:nvPr/>
        </p:nvSpPr>
        <p:spPr>
          <a:xfrm>
            <a:off x="3034775" y="481725"/>
            <a:ext cx="30450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THE EXPLOSION AGE</a:t>
            </a:r>
            <a:endParaRPr sz="2500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p48"/>
          <p:cNvSpPr/>
          <p:nvPr/>
        </p:nvSpPr>
        <p:spPr>
          <a:xfrm>
            <a:off x="2706150" y="4594625"/>
            <a:ext cx="39966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48"/>
          <p:cNvSpPr/>
          <p:nvPr/>
        </p:nvSpPr>
        <p:spPr>
          <a:xfrm>
            <a:off x="2544100" y="273650"/>
            <a:ext cx="39966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48"/>
          <p:cNvSpPr txBox="1">
            <a:spLocks noGrp="1"/>
          </p:cNvSpPr>
          <p:nvPr>
            <p:ph type="title"/>
          </p:nvPr>
        </p:nvSpPr>
        <p:spPr>
          <a:xfrm>
            <a:off x="5293900" y="1806150"/>
            <a:ext cx="3063000" cy="1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“It's the book I would take with me to prison.”</a:t>
            </a:r>
            <a:endParaRPr/>
          </a:p>
        </p:txBody>
      </p:sp>
      <p:sp>
        <p:nvSpPr>
          <p:cNvPr id="2841" name="Google Shape;2841;p48"/>
          <p:cNvSpPr txBox="1"/>
          <p:nvPr/>
        </p:nvSpPr>
        <p:spPr>
          <a:xfrm>
            <a:off x="2557500" y="4538375"/>
            <a:ext cx="42939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THE BASEBALL ENCYCLOPEDIA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42" name="Google Shape;2842;p48"/>
          <p:cNvSpPr txBox="1"/>
          <p:nvPr/>
        </p:nvSpPr>
        <p:spPr>
          <a:xfrm>
            <a:off x="2395450" y="217388"/>
            <a:ext cx="42939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THE BASEBALL ENCYCLOPEDIA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p49"/>
          <p:cNvSpPr/>
          <p:nvPr/>
        </p:nvSpPr>
        <p:spPr>
          <a:xfrm>
            <a:off x="3773850" y="4573600"/>
            <a:ext cx="15963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49"/>
          <p:cNvSpPr/>
          <p:nvPr/>
        </p:nvSpPr>
        <p:spPr>
          <a:xfrm>
            <a:off x="3376650" y="242425"/>
            <a:ext cx="2390700" cy="2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9" name="Google Shape;2849;p49"/>
          <p:cNvGrpSpPr/>
          <p:nvPr/>
        </p:nvGrpSpPr>
        <p:grpSpPr>
          <a:xfrm>
            <a:off x="1696923" y="913537"/>
            <a:ext cx="3347224" cy="3316425"/>
            <a:chOff x="-63679950" y="4093450"/>
            <a:chExt cx="320600" cy="317650"/>
          </a:xfrm>
        </p:grpSpPr>
        <p:sp>
          <p:nvSpPr>
            <p:cNvPr id="2850" name="Google Shape;2850;p49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9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9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3" name="Google Shape;2853;p49"/>
          <p:cNvSpPr txBox="1">
            <a:spLocks noGrp="1"/>
          </p:cNvSpPr>
          <p:nvPr>
            <p:ph type="title" idx="2"/>
          </p:nvPr>
        </p:nvSpPr>
        <p:spPr>
          <a:xfrm>
            <a:off x="638750" y="919738"/>
            <a:ext cx="37194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</a:rPr>
              <a:t>NBA VS. STATS INC. </a:t>
            </a:r>
            <a:endParaRPr sz="5400">
              <a:solidFill>
                <a:schemeClr val="lt1"/>
              </a:solidFill>
            </a:endParaRPr>
          </a:p>
        </p:txBody>
      </p:sp>
      <p:sp>
        <p:nvSpPr>
          <p:cNvPr id="2854" name="Google Shape;2854;p49"/>
          <p:cNvSpPr txBox="1"/>
          <p:nvPr/>
        </p:nvSpPr>
        <p:spPr>
          <a:xfrm>
            <a:off x="3376650" y="4471162"/>
            <a:ext cx="23907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1997</a:t>
            </a:r>
            <a:endParaRPr sz="21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855" name="Google Shape;2855;p49"/>
          <p:cNvSpPr txBox="1"/>
          <p:nvPr/>
        </p:nvSpPr>
        <p:spPr>
          <a:xfrm>
            <a:off x="2395450" y="186163"/>
            <a:ext cx="42939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t>COPYRIGHT LAW</a:t>
            </a:r>
            <a:endParaRPr sz="150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merican Baseball Team Business Model by Slidesgo">
  <a:themeElements>
    <a:clrScheme name="Simple Light">
      <a:dk1>
        <a:srgbClr val="004155"/>
      </a:dk1>
      <a:lt1>
        <a:srgbClr val="E7D0B1"/>
      </a:lt1>
      <a:dk2>
        <a:srgbClr val="E3313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1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Macintosh PowerPoint</Application>
  <PresentationFormat>On-screen Show (16:9)</PresentationFormat>
  <Paragraphs>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Livvic SemiBold</vt:lpstr>
      <vt:lpstr>Arial</vt:lpstr>
      <vt:lpstr>Roboto Condensed Light</vt:lpstr>
      <vt:lpstr>Krona One</vt:lpstr>
      <vt:lpstr>Livvic Medium</vt:lpstr>
      <vt:lpstr>Barlow</vt:lpstr>
      <vt:lpstr>Montserrat Medium</vt:lpstr>
      <vt:lpstr>Montserrat</vt:lpstr>
      <vt:lpstr>BioRhyme Expanded</vt:lpstr>
      <vt:lpstr>Yeseva One</vt:lpstr>
      <vt:lpstr>American Baseball Team Business Model by Slidesgo</vt:lpstr>
      <vt:lpstr>A HISTORY OF STATS IN MLB AND HOW THEY’VE CHANGED THE GAME</vt:lpstr>
      <vt:lpstr>“Americans do not care to dawdle over a sleep-inspiring game, all through the heat of a June or July day. What they do they want to do in a hurry. In baseball all is lightning; every action is as swift as a seabird’s flight.”  </vt:lpstr>
      <vt:lpstr>IT’S OLD.</vt:lpstr>
      <vt:lpstr>SOLUTION</vt:lpstr>
      <vt:lpstr>THE HISTORY</vt:lpstr>
      <vt:lpstr>COMMUNITY</vt:lpstr>
      <vt:lpstr>ERA</vt:lpstr>
      <vt:lpstr>“It's the book I would take with me to prison.”</vt:lpstr>
      <vt:lpstr>NBA VS. STATS INC. </vt:lpstr>
      <vt:lpstr>PENCILS AND PAPER!</vt:lpstr>
      <vt:lpstr>THE TRIFECTA</vt:lpstr>
      <vt:lpstr>10,000,000</vt:lpstr>
      <vt:lpstr>ORGANIZATIONAL CHART</vt:lpstr>
      <vt:lpstr>THE GAME</vt:lpstr>
      <vt:lpstr>TECHNOLOGY DICTATES  THE  OUTCOME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HISTORY OF STATS IN MLB AND HOW THEY’VE CHANGED THE GAME</dc:title>
  <cp:lastModifiedBy>Martinez, Gilbert D</cp:lastModifiedBy>
  <cp:revision>1</cp:revision>
  <dcterms:modified xsi:type="dcterms:W3CDTF">2023-01-07T17:35:38Z</dcterms:modified>
</cp:coreProperties>
</file>